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3" r:id="rId1"/>
    <p:sldMasterId id="2147483730" r:id="rId2"/>
    <p:sldMasterId id="2147483750" r:id="rId3"/>
    <p:sldMasterId id="2147483764" r:id="rId4"/>
    <p:sldMasterId id="2147483790" r:id="rId5"/>
    <p:sldMasterId id="2147483810" r:id="rId6"/>
    <p:sldMasterId id="2147483826" r:id="rId7"/>
  </p:sldMasterIdLst>
  <p:notesMasterIdLst>
    <p:notesMasterId r:id="rId44"/>
  </p:notesMasterIdLst>
  <p:handoutMasterIdLst>
    <p:handoutMasterId r:id="rId45"/>
  </p:handoutMasterIdLst>
  <p:sldIdLst>
    <p:sldId id="327" r:id="rId8"/>
    <p:sldId id="260" r:id="rId9"/>
    <p:sldId id="328" r:id="rId10"/>
    <p:sldId id="329" r:id="rId11"/>
    <p:sldId id="330" r:id="rId12"/>
    <p:sldId id="374" r:id="rId13"/>
    <p:sldId id="337" r:id="rId14"/>
    <p:sldId id="386" r:id="rId15"/>
    <p:sldId id="377" r:id="rId16"/>
    <p:sldId id="385" r:id="rId17"/>
    <p:sldId id="388" r:id="rId18"/>
    <p:sldId id="338" r:id="rId19"/>
    <p:sldId id="340" r:id="rId20"/>
    <p:sldId id="392" r:id="rId21"/>
    <p:sldId id="348" r:id="rId22"/>
    <p:sldId id="344" r:id="rId23"/>
    <p:sldId id="346" r:id="rId24"/>
    <p:sldId id="351" r:id="rId25"/>
    <p:sldId id="353" r:id="rId26"/>
    <p:sldId id="379" r:id="rId27"/>
    <p:sldId id="380" r:id="rId28"/>
    <p:sldId id="381" r:id="rId29"/>
    <p:sldId id="389" r:id="rId30"/>
    <p:sldId id="382" r:id="rId31"/>
    <p:sldId id="391" r:id="rId32"/>
    <p:sldId id="390" r:id="rId33"/>
    <p:sldId id="393" r:id="rId34"/>
    <p:sldId id="394" r:id="rId35"/>
    <p:sldId id="395" r:id="rId36"/>
    <p:sldId id="396" r:id="rId37"/>
    <p:sldId id="365" r:id="rId38"/>
    <p:sldId id="364" r:id="rId39"/>
    <p:sldId id="367" r:id="rId40"/>
    <p:sldId id="368" r:id="rId41"/>
    <p:sldId id="371" r:id="rId42"/>
    <p:sldId id="373" r:id="rId43"/>
  </p:sldIdLst>
  <p:sldSz cx="9144000" cy="6858000" type="screen4x3"/>
  <p:notesSz cx="7010400" cy="9296400"/>
  <p:embeddedFontLst>
    <p:embeddedFont>
      <p:font typeface="Myriad Web Pro" panose="020B0604020202020204" charset="0"/>
      <p:regular r:id="rId46"/>
      <p:bold r:id="rId47"/>
      <p:italic r:id="rId48"/>
    </p:embeddedFont>
    <p:embeddedFont>
      <p:font typeface="Calibri" panose="020F0502020204030204" pitchFamily="34" charset="0"/>
      <p:regular r:id="rId49"/>
      <p:bold r:id="rId50"/>
      <p:italic r:id="rId51"/>
      <p:boldItalic r:id="rId52"/>
    </p:embeddedFont>
    <p:embeddedFont>
      <p:font typeface="MS PGothic" panose="020B0600070205080204" pitchFamily="34" charset="-128"/>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a:srgbClr val="781D7E"/>
    <a:srgbClr val="006A71"/>
    <a:srgbClr val="8D8B00"/>
    <a:srgbClr val="8B3102"/>
    <a:srgbClr val="D953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205" autoAdjust="0"/>
    <p:restoredTop sz="75800" autoAdjust="0"/>
  </p:normalViewPr>
  <p:slideViewPr>
    <p:cSldViewPr snapToGrid="0">
      <p:cViewPr varScale="1">
        <p:scale>
          <a:sx n="88" d="100"/>
          <a:sy n="88" d="100"/>
        </p:scale>
        <p:origin x="1896" y="90"/>
      </p:cViewPr>
      <p:guideLst>
        <p:guide orient="horz" pos="2160"/>
        <p:guide pos="2880"/>
      </p:guideLst>
    </p:cSldViewPr>
  </p:slideViewPr>
  <p:outlineViewPr>
    <p:cViewPr>
      <p:scale>
        <a:sx n="33" d="100"/>
        <a:sy n="33" d="100"/>
      </p:scale>
      <p:origin x="0" y="-8526"/>
    </p:cViewPr>
  </p:outlineViewPr>
  <p:notesTextViewPr>
    <p:cViewPr>
      <p:scale>
        <a:sx n="100" d="100"/>
        <a:sy n="100" d="100"/>
      </p:scale>
      <p:origin x="0" y="0"/>
    </p:cViewPr>
  </p:notesTextViewPr>
  <p:sorterViewPr>
    <p:cViewPr varScale="1">
      <p:scale>
        <a:sx n="1" d="1"/>
        <a:sy n="1" d="1"/>
      </p:scale>
      <p:origin x="0" y="-3264"/>
    </p:cViewPr>
  </p:sorterViewPr>
  <p:notesViewPr>
    <p:cSldViewPr snapToGrid="0">
      <p:cViewPr>
        <p:scale>
          <a:sx n="86" d="100"/>
          <a:sy n="86" d="100"/>
        </p:scale>
        <p:origin x="2082" y="-8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3"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6.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F04469EB-7CA1-4893-AADB-9583219E7E26}" type="datetimeFigureOut">
              <a:rPr lang="en-US" smtClean="0"/>
              <a:t>11/15/2016</a:t>
            </a:fld>
            <a:endParaRPr lang="en-US" dirty="0"/>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B8811537-0BEF-42FB-9BFC-CC4EEB223B46}" type="slidenum">
              <a:rPr lang="en-US" smtClean="0"/>
              <a:t>‹#›</a:t>
            </a:fld>
            <a:endParaRPr lang="en-US" dirty="0"/>
          </a:p>
        </p:txBody>
      </p:sp>
    </p:spTree>
    <p:extLst>
      <p:ext uri="{BB962C8B-B14F-4D97-AF65-F5344CB8AC3E}">
        <p14:creationId xmlns:p14="http://schemas.microsoft.com/office/powerpoint/2010/main" val="465517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idx="1"/>
          </p:nvPr>
        </p:nvSpPr>
        <p:spPr>
          <a:xfrm>
            <a:off x="3970734" y="1"/>
            <a:ext cx="3038145" cy="464205"/>
          </a:xfrm>
          <a:prstGeom prst="rect">
            <a:avLst/>
          </a:prstGeom>
        </p:spPr>
        <p:txBody>
          <a:bodyPr vert="horz" lIns="88139" tIns="44070" rIns="88139" bIns="44070" rtlCol="0"/>
          <a:lstStyle>
            <a:lvl1pPr algn="r">
              <a:defRPr sz="1200"/>
            </a:lvl1pPr>
          </a:lstStyle>
          <a:p>
            <a:fld id="{89D8F3C2-1545-407C-9696-9FBD8A87D061}" type="datetimeFigureOut">
              <a:rPr lang="en-US" smtClean="0"/>
              <a:pPr/>
              <a:t>11/15/2016</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39" tIns="44070" rIns="88139" bIns="44070" rtlCol="0" anchor="ctr"/>
          <a:lstStyle/>
          <a:p>
            <a:endParaRPr lang="en-US" dirty="0"/>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88139" tIns="44070" rIns="88139" bIns="440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lIns="88139" tIns="44070" rIns="88139" bIns="44070" rtlCol="0" anchor="b"/>
          <a:lstStyle>
            <a:lvl1pPr algn="r">
              <a:defRPr sz="1200"/>
            </a:lvl1pPr>
          </a:lstStyle>
          <a:p>
            <a:fld id="{7E82054C-5FFB-4925-88B8-34BFE44764D6}" type="slidenum">
              <a:rPr lang="en-US" smtClean="0"/>
              <a:pPr/>
              <a:t>‹#›</a:t>
            </a:fld>
            <a:endParaRPr lang="en-US" dirty="0"/>
          </a:p>
        </p:txBody>
      </p:sp>
    </p:spTree>
    <p:extLst>
      <p:ext uri="{BB962C8B-B14F-4D97-AF65-F5344CB8AC3E}">
        <p14:creationId xmlns:p14="http://schemas.microsoft.com/office/powerpoint/2010/main" val="3352083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80400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F89AB-2BF4-BC4F-962A-72E070F4CCF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3439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 February 13, 2014, leaders from 28 Ministries of Health, the World Health Organization (WHO), the Food and Agricultural Organization (FAO), and the World Organization for Animal Health (OIE) came together to launch the Global Health Security Agenda. The vision of the agenda is to realize a world safe and secure from global health threats posed by infectious diseases.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the time of the launch, Ebola was spreading undetected from Guinea to Liberia and Sierra Leone.  By the fall of 2014, Ebola had galvanized the international community around the Agenda.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the first GHSA Ministerial meeting in September, which was convened in Washington and attended by President Obama, 44 countries joined the agenda. Nine months later, the seven nations of the world’s largest economies,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G7, pledged to help up to 60 countries achieve the GHSA targets.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0F89AB-2BF4-BC4F-962A-72E070F4CCF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13596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By now, 50</a:t>
            </a:r>
            <a:r>
              <a:rPr lang="en-US" baseline="0" dirty="0" smtClean="0"/>
              <a:t> countries have committed to GHSA. </a:t>
            </a:r>
            <a:endParaRPr lang="en-US" dirty="0" smtClean="0"/>
          </a:p>
          <a:p>
            <a:endParaRPr lang="en-US" dirty="0"/>
          </a:p>
        </p:txBody>
      </p:sp>
      <p:sp>
        <p:nvSpPr>
          <p:cNvPr id="4" name="Slide Number Placeholder 3"/>
          <p:cNvSpPr>
            <a:spLocks noGrp="1"/>
          </p:cNvSpPr>
          <p:nvPr>
            <p:ph type="sldNum" sz="quarter" idx="10"/>
          </p:nvPr>
        </p:nvSpPr>
        <p:spPr/>
        <p:txBody>
          <a:bodyPr/>
          <a:lstStyle/>
          <a:p>
            <a:fld id="{5E0F89AB-2BF4-BC4F-962A-72E070F4CCFC}"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029142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GHSA provides us with a set of concrete and achievable actions to reach that common vision and to help reach public health goals through eleven targets that aim to </a:t>
            </a:r>
          </a:p>
          <a:p>
            <a:r>
              <a:rPr lang="en-US" sz="1200" kern="1200" dirty="0" smtClean="0">
                <a:solidFill>
                  <a:schemeClr val="tx1"/>
                </a:solidFill>
                <a:effectLst/>
                <a:latin typeface="+mn-lt"/>
                <a:ea typeface="+mn-ea"/>
                <a:cs typeface="+mn-cs"/>
              </a:rPr>
              <a:t>PREVENT avoidable catastrophes, </a:t>
            </a:r>
          </a:p>
          <a:p>
            <a:r>
              <a:rPr lang="en-US" sz="1200" kern="1200" dirty="0" smtClean="0">
                <a:solidFill>
                  <a:schemeClr val="tx1"/>
                </a:solidFill>
                <a:effectLst/>
                <a:latin typeface="+mn-lt"/>
                <a:ea typeface="+mn-ea"/>
                <a:cs typeface="+mn-cs"/>
              </a:rPr>
              <a:t>DETECT threats early, and </a:t>
            </a:r>
          </a:p>
          <a:p>
            <a:r>
              <a:rPr lang="en-US" sz="1200" kern="1200" dirty="0" smtClean="0">
                <a:solidFill>
                  <a:schemeClr val="tx1"/>
                </a:solidFill>
                <a:effectLst/>
                <a:latin typeface="+mn-lt"/>
                <a:ea typeface="+mn-ea"/>
                <a:cs typeface="+mn-cs"/>
              </a:rPr>
              <a:t>RESPOND rapidly and effectively. All of the different aspects of GHSA further these three simple goals.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E0F89AB-2BF4-BC4F-962A-72E070F4CCF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061204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eleven action packages, or targets, that comprise GHSA. While they may seem like discrete activities, these lanes are overlapping and inter-related.</a:t>
            </a:r>
          </a:p>
          <a:p>
            <a:r>
              <a:rPr lang="en-US" sz="1200" kern="1200" dirty="0" smtClean="0">
                <a:solidFill>
                  <a:schemeClr val="tx1"/>
                </a:solidFill>
                <a:effectLst/>
                <a:latin typeface="+mn-lt"/>
                <a:ea typeface="+mn-ea"/>
                <a:cs typeface="+mn-cs"/>
              </a:rPr>
              <a:t>As an example, the Antimicrobial Resistance technical area aims to prevent the emergence and spread of antimicrobial-resistant organisms, increase the surveillance and early detection of antimicrobial-resistant organisms, and enhancing antimicrobial stewardship to include promoting the appropriate and responsible use of antibiotics in all settings. </a:t>
            </a:r>
          </a:p>
          <a:p>
            <a:r>
              <a:rPr lang="en-US" sz="1200" kern="1200" dirty="0" smtClean="0">
                <a:solidFill>
                  <a:schemeClr val="tx1"/>
                </a:solidFill>
                <a:effectLst/>
                <a:latin typeface="+mn-lt"/>
                <a:ea typeface="+mn-ea"/>
                <a:cs typeface="+mn-cs"/>
              </a:rPr>
              <a:t>To meet the objectives for AMR, public health officials and SMEs will have to combine efforts with surveillance programs, laboratory programs and systems, information systems and other sectors to achieve these goals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0F89AB-2BF4-BC4F-962A-72E070F4CCFC}"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555457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F89AB-2BF4-BC4F-962A-72E070F4CCFC}"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34412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dirty="0" smtClean="0"/>
              <a:t>Desired National Impact:</a:t>
            </a:r>
          </a:p>
          <a:p>
            <a:pPr marL="0" indent="0">
              <a:buNone/>
            </a:pPr>
            <a:r>
              <a:rPr lang="en-US" sz="1200" dirty="0" smtClean="0"/>
              <a:t>Decisive and comprehensive action to enhance infection prevention and control activities to prevent the emergence and spread of AMR, especially among drug-resistant bacteria. Nations will strengthen surveillance and laboratory capacity, ensure uninterrupted access to essential antibiotics of assured quality, regulate and promote the rational use of antibiotics in human medicine and in animal husbandry and other fields as appropriate, and support existing initiatives to foster innovations in science and technology for the development of new antimicrobial agents.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26</a:t>
            </a:fld>
            <a:endParaRPr lang="en-US" dirty="0"/>
          </a:p>
        </p:txBody>
      </p:sp>
    </p:spTree>
    <p:extLst>
      <p:ext uri="{BB962C8B-B14F-4D97-AF65-F5344CB8AC3E}">
        <p14:creationId xmlns:p14="http://schemas.microsoft.com/office/powerpoint/2010/main" val="3370086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dirty="0" smtClean="0"/>
              <a:t>Desired National Impact:</a:t>
            </a:r>
          </a:p>
          <a:p>
            <a:pPr marL="0" indent="0">
              <a:buNone/>
            </a:pPr>
            <a:r>
              <a:rPr lang="en-US" sz="1200" dirty="0" smtClean="0"/>
              <a:t>Decisive and comprehensive action to enhance infection prevention and control activities to prevent the emergence and spread of AMR, especially among drug-resistant bacteria. Nations will strengthen surveillance and laboratory capacity, ensure uninterrupted access to essential antibiotics of assured quality, regulate and promote the rational use of antibiotics in human medicine and in animal husbandry and other fields as appropriate, and support existing initiatives to foster innovations in science and technology for the development of new antimicrobial agents.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27</a:t>
            </a:fld>
            <a:endParaRPr lang="en-US" dirty="0"/>
          </a:p>
        </p:txBody>
      </p:sp>
    </p:spTree>
    <p:extLst>
      <p:ext uri="{BB962C8B-B14F-4D97-AF65-F5344CB8AC3E}">
        <p14:creationId xmlns:p14="http://schemas.microsoft.com/office/powerpoint/2010/main" val="1233950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dirty="0" smtClean="0"/>
              <a:t>Desired National Impact:</a:t>
            </a:r>
          </a:p>
          <a:p>
            <a:pPr marL="0" indent="0">
              <a:buNone/>
            </a:pPr>
            <a:r>
              <a:rPr lang="en-US" sz="1200" dirty="0" smtClean="0"/>
              <a:t>Decisive and comprehensive action to enhance infection prevention and control activities to prevent the emergence and spread of AMR, especially among drug-resistant bacteria. Nations will strengthen surveillance and laboratory capacity, ensure uninterrupted access to essential antibiotics of assured quality, regulate and promote the rational use of antibiotics in human medicine and in animal husbandry and other fields as appropriate, and support existing initiatives to foster innovations in science and technology for the development of new antimicrobial agents.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28</a:t>
            </a:fld>
            <a:endParaRPr lang="en-US" dirty="0"/>
          </a:p>
        </p:txBody>
      </p:sp>
    </p:spTree>
    <p:extLst>
      <p:ext uri="{BB962C8B-B14F-4D97-AF65-F5344CB8AC3E}">
        <p14:creationId xmlns:p14="http://schemas.microsoft.com/office/powerpoint/2010/main" val="1069860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dirty="0" smtClean="0"/>
              <a:t>Desired National Impact:</a:t>
            </a:r>
          </a:p>
          <a:p>
            <a:pPr marL="0" indent="0">
              <a:buNone/>
            </a:pPr>
            <a:r>
              <a:rPr lang="en-US" sz="1200" dirty="0" smtClean="0"/>
              <a:t>Decisive and comprehensive action to enhance infection prevention and control activities to prevent the emergence and spread of AMR, especially among drug-resistant bacteria. Nations will strengthen surveillance and laboratory capacity, ensure uninterrupted access to essential antibiotics of assured quality, regulate and promote the rational use of antibiotics in human medicine and in animal husbandry and other fields as appropriate, and support existing initiatives to foster innovations in science and technology for the development of new antimicrobial agents.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29</a:t>
            </a:fld>
            <a:endParaRPr lang="en-US" dirty="0"/>
          </a:p>
        </p:txBody>
      </p:sp>
    </p:spTree>
    <p:extLst>
      <p:ext uri="{BB962C8B-B14F-4D97-AF65-F5344CB8AC3E}">
        <p14:creationId xmlns:p14="http://schemas.microsoft.com/office/powerpoint/2010/main" val="860111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619337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dirty="0" smtClean="0"/>
              <a:t>Desired National Impact:</a:t>
            </a:r>
          </a:p>
          <a:p>
            <a:pPr marL="0" indent="0">
              <a:buNone/>
            </a:pPr>
            <a:r>
              <a:rPr lang="en-US" sz="1200" dirty="0" smtClean="0"/>
              <a:t>Decisive and comprehensive action to enhance infection prevention and control activities to prevent the emergence and spread of AMR, especially among drug-resistant bacteria. Nations will strengthen surveillance and laboratory capacity, ensure uninterrupted access to essential antibiotics of assured quality, regulate and promote the rational use of antibiotics in human medicine and in animal husbandry and other fields as appropriate, and support existing initiatives to foster innovations in science and technology for the development of new antimicrobial agents.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30</a:t>
            </a:fld>
            <a:endParaRPr lang="en-US" dirty="0"/>
          </a:p>
        </p:txBody>
      </p:sp>
    </p:spTree>
    <p:extLst>
      <p:ext uri="{BB962C8B-B14F-4D97-AF65-F5344CB8AC3E}">
        <p14:creationId xmlns:p14="http://schemas.microsoft.com/office/powerpoint/2010/main" val="3614153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33</a:t>
            </a:fld>
            <a:endParaRPr lang="en-US" dirty="0"/>
          </a:p>
        </p:txBody>
      </p:sp>
    </p:spTree>
    <p:extLst>
      <p:ext uri="{BB962C8B-B14F-4D97-AF65-F5344CB8AC3E}">
        <p14:creationId xmlns:p14="http://schemas.microsoft.com/office/powerpoint/2010/main" val="380557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581217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problem is of global concern and is creating dilemmas for the treatment of infections in both hospitals and community health care settings. Moreover, as noted above, the pharmaceutical industry is developing fewer new antimicrobials than in previous years. Therefore, immediate action must be taken to preserve the effectiveness of available drugs by reducing the inappropriate use of antimicrobials in human and animal medicine.</a:t>
            </a:r>
          </a:p>
          <a:p>
            <a:endParaRPr lang="en-US" dirty="0"/>
          </a:p>
        </p:txBody>
      </p:sp>
      <p:sp>
        <p:nvSpPr>
          <p:cNvPr id="4" name="Slide Number Placeholder 3"/>
          <p:cNvSpPr>
            <a:spLocks noGrp="1"/>
          </p:cNvSpPr>
          <p:nvPr>
            <p:ph type="sldNum" sz="quarter" idx="10"/>
          </p:nvPr>
        </p:nvSpPr>
        <p:spPr/>
        <p:txBody>
          <a:bodyPr/>
          <a:lstStyle/>
          <a:p>
            <a:fld id="{AF1DDA91-8723-4DC6-9101-D63CDE2D095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307101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000" b="0" dirty="0" smtClean="0">
                <a:latin typeface="+mn-lt"/>
              </a:rPr>
              <a:t>Every patient receives</a:t>
            </a:r>
          </a:p>
          <a:p>
            <a:pPr lvl="1">
              <a:lnSpc>
                <a:spcPct val="150000"/>
              </a:lnSpc>
            </a:pPr>
            <a:r>
              <a:rPr lang="en-US" sz="1000" b="0" dirty="0" smtClean="0">
                <a:latin typeface="+mn-lt"/>
              </a:rPr>
              <a:t>The right drug(s)</a:t>
            </a:r>
          </a:p>
          <a:p>
            <a:pPr lvl="1">
              <a:lnSpc>
                <a:spcPct val="150000"/>
              </a:lnSpc>
            </a:pPr>
            <a:r>
              <a:rPr lang="en-US" sz="1000" b="0" dirty="0" smtClean="0">
                <a:latin typeface="+mn-lt"/>
              </a:rPr>
              <a:t>At the right time</a:t>
            </a:r>
          </a:p>
          <a:p>
            <a:pPr lvl="1">
              <a:lnSpc>
                <a:spcPct val="150000"/>
              </a:lnSpc>
            </a:pPr>
            <a:r>
              <a:rPr lang="en-US" sz="1000" b="0" dirty="0" smtClean="0">
                <a:latin typeface="+mn-lt"/>
              </a:rPr>
              <a:t>At the right dose</a:t>
            </a:r>
          </a:p>
          <a:p>
            <a:pPr lvl="1">
              <a:lnSpc>
                <a:spcPct val="150000"/>
              </a:lnSpc>
            </a:pPr>
            <a:r>
              <a:rPr lang="en-US" sz="1000" b="0" dirty="0" smtClean="0">
                <a:latin typeface="+mn-lt"/>
              </a:rPr>
              <a:t>For the right duration</a:t>
            </a:r>
          </a:p>
          <a:p>
            <a:endParaRPr lang="en-US" sz="1200" dirty="0"/>
          </a:p>
        </p:txBody>
      </p:sp>
      <p:sp>
        <p:nvSpPr>
          <p:cNvPr id="4" name="Slide Number Placeholder 3"/>
          <p:cNvSpPr>
            <a:spLocks noGrp="1"/>
          </p:cNvSpPr>
          <p:nvPr>
            <p:ph type="sldNum" sz="quarter" idx="10"/>
          </p:nvPr>
        </p:nvSpPr>
        <p:spPr/>
        <p:txBody>
          <a:bodyPr/>
          <a:lstStyle/>
          <a:p>
            <a:fld id="{23757492-4935-443E-9B52-BCD0AD908F3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21496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069795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Because</a:t>
            </a:r>
            <a:r>
              <a:rPr lang="en-US" sz="1200" kern="1200" baseline="0" dirty="0" smtClean="0">
                <a:solidFill>
                  <a:schemeClr val="tx1"/>
                </a:solidFill>
                <a:effectLst/>
                <a:latin typeface="+mn-lt"/>
                <a:ea typeface="+mn-ea"/>
                <a:cs typeface="+mn-cs"/>
              </a:rPr>
              <a:t> of the many ways in which we are connected, no country can protect itself, by itself. This lesson became especially clear during the SARS outbreak in 2003. To address the shortcomings of the global response to SARS, WHO revised the IHR in 2005 to better control public health threats while avoiding unnecessary interference with international travel and trade.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the World Health Assembly in 2005, all UN member states committed to achieving the goals of the revised International Health Regulations over a five year period.</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IHR require that all countries have the ability to:</a:t>
            </a:r>
          </a:p>
          <a:p>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Make sure surveillance systems and laboratories can detect potential threats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Work together with other countries to make decisions in public health emergencies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Report transparently through participation in a network of National Focal Points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Respond to public health events. WHO also has the authority and responsibility to declare the highest level of health threats, called a Public Health Emergency of International Concern (PHEIC)</a:t>
            </a:r>
          </a:p>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kern="1200" baseline="0" dirty="0" smtClean="0">
                <a:solidFill>
                  <a:schemeClr val="tx1"/>
                </a:solidFill>
                <a:effectLst/>
                <a:latin typeface="+mn-lt"/>
                <a:ea typeface="+mn-ea"/>
                <a:cs typeface="+mn-cs"/>
              </a:rPr>
              <a:t>In fact, IHR can be summed up in 4 words: Detect, Assess, Report, Respond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0F89AB-2BF4-BC4F-962A-72E070F4CCF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495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dirty="0"/>
          </a:p>
        </p:txBody>
      </p:sp>
    </p:spTree>
    <p:extLst>
      <p:ext uri="{BB962C8B-B14F-4D97-AF65-F5344CB8AC3E}">
        <p14:creationId xmlns:p14="http://schemas.microsoft.com/office/powerpoint/2010/main" val="3598683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truth is that we need practical steps we can take to assist all countries to reach the IHR goals, which brings us to the </a:t>
            </a:r>
            <a:r>
              <a:rPr lang="en-US" sz="1200" b="1" kern="1200" dirty="0" smtClean="0">
                <a:solidFill>
                  <a:schemeClr val="tx1"/>
                </a:solidFill>
                <a:effectLst/>
                <a:latin typeface="+mn-lt"/>
                <a:ea typeface="+mn-ea"/>
                <a:cs typeface="+mn-cs"/>
              </a:rPr>
              <a:t>Global Health Security Agenda, </a:t>
            </a:r>
            <a:r>
              <a:rPr lang="en-US" sz="1200" kern="1200" dirty="0" smtClean="0">
                <a:solidFill>
                  <a:schemeClr val="tx1"/>
                </a:solidFill>
                <a:effectLst/>
                <a:latin typeface="+mn-lt"/>
                <a:ea typeface="+mn-ea"/>
                <a:cs typeface="+mn-cs"/>
              </a:rPr>
              <a:t>a unifying framework to improve our global response to disease outbreaks.</a:t>
            </a:r>
          </a:p>
          <a:p>
            <a:endParaRPr lang="en-US" dirty="0"/>
          </a:p>
        </p:txBody>
      </p:sp>
      <p:sp>
        <p:nvSpPr>
          <p:cNvPr id="4" name="Slide Number Placeholder 3"/>
          <p:cNvSpPr>
            <a:spLocks noGrp="1"/>
          </p:cNvSpPr>
          <p:nvPr>
            <p:ph type="sldNum" sz="quarter" idx="10"/>
          </p:nvPr>
        </p:nvSpPr>
        <p:spPr/>
        <p:txBody>
          <a:bodyPr/>
          <a:lstStyle/>
          <a:p>
            <a:fld id="{5E0F89AB-2BF4-BC4F-962A-72E070F4CCF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418256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aligned with IHR, most of the ideas behind GHSA are not new; we are building on agreements and commitments countries have already made.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GHSA was developed to advance IHR, by providing a path with clear targets and milestones to strengthen core capacities and achieve IHR compliance. GHSA will help us move forward and help us achieve the goal of IHR, a goal of a world safe and secure from the threat on infectious diseases. </a:t>
            </a:r>
          </a:p>
          <a:p>
            <a:endParaRPr lang="en-US" dirty="0"/>
          </a:p>
        </p:txBody>
      </p:sp>
      <p:sp>
        <p:nvSpPr>
          <p:cNvPr id="4" name="Slide Number Placeholder 3"/>
          <p:cNvSpPr>
            <a:spLocks noGrp="1"/>
          </p:cNvSpPr>
          <p:nvPr>
            <p:ph type="sldNum" sz="quarter" idx="10"/>
          </p:nvPr>
        </p:nvSpPr>
        <p:spPr/>
        <p:txBody>
          <a:bodyPr/>
          <a:lstStyle/>
          <a:p>
            <a:fld id="{5E0F89AB-2BF4-BC4F-962A-72E070F4CCF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74863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73496935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40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3200" b="0" baseline="0">
                <a:solidFill>
                  <a:schemeClr val="bg2"/>
                </a:solidFill>
              </a:defRPr>
            </a:lvl1pPr>
            <a:lvl2pPr>
              <a:buClr>
                <a:schemeClr val="tx1"/>
              </a:buClr>
              <a:buSzPct val="100000"/>
              <a:buFont typeface="Wingdings" pitchFamily="2" charset="2"/>
              <a:buChar char="§"/>
              <a:defRPr sz="28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1302457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52335965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33500158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63671110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109768854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03995106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35225657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r>
              <a:rPr lang="en-US" sz="1300" b="1" dirty="0">
                <a:solidFill>
                  <a:srgbClr val="FFFFFF"/>
                </a:solidFill>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r>
              <a:rPr lang="en-US" sz="1200" dirty="0">
                <a:solidFill>
                  <a:srgbClr val="FFFFFF"/>
                </a:solidFill>
              </a:rPr>
              <a:t>1600 Clifton Road NE, Atlanta, GA 30333</a:t>
            </a:r>
          </a:p>
          <a:p>
            <a:r>
              <a:rPr lang="en-US" sz="1200" dirty="0">
                <a:solidFill>
                  <a:srgbClr val="FFFFFF"/>
                </a:solidFill>
              </a:rPr>
              <a:t>Telephone, 1-800-CDC-INFO (232-4636)/TTY: 1-888-232-6348</a:t>
            </a:r>
          </a:p>
          <a:p>
            <a:r>
              <a:rPr lang="en-US" sz="1200" dirty="0">
                <a:solidFill>
                  <a:srgbClr val="FFFFFF"/>
                </a:solidFill>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r>
              <a:rPr lang="en-US" sz="900" dirty="0">
                <a:solidFill>
                  <a:srgbClr val="FFFFFF"/>
                </a:solidFill>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5285408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F22213C-D4FE-49B2-AE0B-407A3B0097C4}" type="datetimeFigureOut">
              <a:rPr lang="en-US">
                <a:solidFill>
                  <a:srgbClr val="FFC000"/>
                </a:solidFill>
              </a:rPr>
              <a:pPr/>
              <a:t>11/15/2016</a:t>
            </a:fld>
            <a:endParaRPr lang="en-US" dirty="0">
              <a:solidFill>
                <a:srgbClr val="FFC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FFC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EF510B9-21A5-441C-BCE3-E356E09939D0}" type="slidenum">
              <a:rPr lang="en-US">
                <a:solidFill>
                  <a:srgbClr val="FFC000"/>
                </a:solidFill>
              </a:rPr>
              <a:pPr/>
              <a:t>‹#›</a:t>
            </a:fld>
            <a:endParaRPr lang="en-US" dirty="0">
              <a:solidFill>
                <a:srgbClr val="FFC000"/>
              </a:solidFill>
            </a:endParaRPr>
          </a:p>
        </p:txBody>
      </p:sp>
    </p:spTree>
    <p:extLst>
      <p:ext uri="{BB962C8B-B14F-4D97-AF65-F5344CB8AC3E}">
        <p14:creationId xmlns:p14="http://schemas.microsoft.com/office/powerpoint/2010/main" val="3683712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Arial" pitchFamily="34" charset="0"/>
              <a:buChar char="•"/>
              <a:defRPr sz="2400" b="1" baseline="0">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nchorCtr="0"/>
          <a:lstStyle>
            <a:lvl1pPr>
              <a:lnSpc>
                <a:spcPts val="3000"/>
              </a:lnSpc>
              <a:defRPr sz="2800" b="1" baseline="0">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600200"/>
            <a:ext cx="8229600" cy="4191000"/>
          </a:xfrm>
          <a:prstGeom prst="rect">
            <a:avLst/>
          </a:prstGeom>
        </p:spPr>
        <p:txBody>
          <a:bodyPr/>
          <a:lstStyle>
            <a:lvl1pPr marL="231775" indent="-231775">
              <a:buClr>
                <a:schemeClr val="tx1"/>
              </a:buClr>
              <a:buSzPct val="70000"/>
              <a:buFont typeface="Wingdings" pitchFamily="2" charset="2"/>
              <a:buChar char="q"/>
              <a:defRPr sz="2000" b="1" baseline="0">
                <a:solidFill>
                  <a:schemeClr val="bg2"/>
                </a:solidFill>
              </a:defRPr>
            </a:lvl1pPr>
            <a:lvl2pPr marL="573088" indent="-231775">
              <a:buClr>
                <a:schemeClr val="tx1"/>
              </a:buClr>
              <a:buSzPct val="100000"/>
              <a:buFont typeface="Wingdings" pitchFamily="2" charset="2"/>
              <a:buChar char="§"/>
              <a:defRPr sz="18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343610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0239"/>
            <a:ext cx="8229600" cy="848561"/>
          </a:xfrm>
          <a:prstGeom prst="rect">
            <a:avLst/>
          </a:prstGeom>
        </p:spPr>
        <p:txBody>
          <a:bodyPr anchor="ctr"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368000"/>
            <a:ext cx="8229600" cy="4967999"/>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62592589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2" name="Straight Connector 8"/>
          <p:cNvCxnSpPr/>
          <p:nvPr userDrawn="1"/>
        </p:nvCxnSpPr>
        <p:spPr>
          <a:xfrm>
            <a:off x="457200" y="1295400"/>
            <a:ext cx="8153400" cy="0"/>
          </a:xfrm>
          <a:prstGeom prst="line">
            <a:avLst/>
          </a:prstGeom>
          <a:ln w="57150" cmpd="thickThin">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a:xfrm>
            <a:off x="457200" y="6356352"/>
            <a:ext cx="2133600" cy="365125"/>
          </a:xfrm>
          <a:prstGeom prst="rect">
            <a:avLst/>
          </a:prstGeom>
        </p:spPr>
        <p:txBody>
          <a:bodyPr/>
          <a:lstStyle>
            <a:lvl1pPr>
              <a:defRPr/>
            </a:lvl1pPr>
          </a:lstStyle>
          <a:p>
            <a:pPr>
              <a:defRPr/>
            </a:pPr>
            <a:fld id="{CEF8E7EA-09DC-4C6A-BAAC-AB0C5328247C}" type="datetimeFigureOut">
              <a:rPr lang="en-US">
                <a:solidFill>
                  <a:srgbClr val="FFC000"/>
                </a:solidFill>
              </a:rPr>
              <a:pPr>
                <a:defRPr/>
              </a:pPr>
              <a:t>11/15/2016</a:t>
            </a:fld>
            <a:endParaRPr lang="en-US" dirty="0">
              <a:solidFill>
                <a:srgbClr val="FFC000"/>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dirty="0">
              <a:solidFill>
                <a:srgbClr val="FFC000"/>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BD062FDA-02AC-4CAC-8A1D-AAC1F65328B8}" type="slidenum">
              <a:rPr lang="en-US">
                <a:solidFill>
                  <a:srgbClr val="FFC000"/>
                </a:solidFill>
              </a:rPr>
              <a:pPr>
                <a:defRPr/>
              </a:pPr>
              <a:t>‹#›</a:t>
            </a:fld>
            <a:endParaRPr lang="en-US" dirty="0">
              <a:solidFill>
                <a:srgbClr val="FFC000"/>
              </a:solidFill>
            </a:endParaRPr>
          </a:p>
        </p:txBody>
      </p:sp>
    </p:spTree>
    <p:extLst>
      <p:ext uri="{BB962C8B-B14F-4D97-AF65-F5344CB8AC3E}">
        <p14:creationId xmlns:p14="http://schemas.microsoft.com/office/powerpoint/2010/main" val="3867812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graph_footer">
    <p:spTree>
      <p:nvGrpSpPr>
        <p:cNvPr id="1" name=""/>
        <p:cNvGrpSpPr/>
        <p:nvPr/>
      </p:nvGrpSpPr>
      <p:grpSpPr>
        <a:xfrm>
          <a:off x="0" y="0"/>
          <a:ext cx="0" cy="0"/>
          <a:chOff x="0" y="0"/>
          <a:chExt cx="0" cy="0"/>
        </a:xfrm>
      </p:grpSpPr>
      <p:sp>
        <p:nvSpPr>
          <p:cNvPr id="2" name="Title 1"/>
          <p:cNvSpPr>
            <a:spLocks noGrp="1"/>
          </p:cNvSpPr>
          <p:nvPr>
            <p:ph type="title"/>
          </p:nvPr>
        </p:nvSpPr>
        <p:spPr>
          <a:xfrm>
            <a:off x="0" y="13375"/>
            <a:ext cx="9144000" cy="985007"/>
          </a:xfrm>
          <a:prstGeom prst="rect">
            <a:avLst/>
          </a:prstGeom>
        </p:spPr>
        <p:txBody>
          <a:bodyPr/>
          <a:lstStyle/>
          <a:p>
            <a:r>
              <a:rPr lang="en-US" smtClean="0"/>
              <a:t>Click to edit Master title style</a:t>
            </a:r>
            <a:endParaRPr lang="en-US" dirty="0"/>
          </a:p>
        </p:txBody>
      </p:sp>
      <p:sp>
        <p:nvSpPr>
          <p:cNvPr id="3" name="Footer Placeholder 6"/>
          <p:cNvSpPr>
            <a:spLocks noGrp="1"/>
          </p:cNvSpPr>
          <p:nvPr>
            <p:ph type="ftr" sz="quarter" idx="10"/>
          </p:nvPr>
        </p:nvSpPr>
        <p:spPr>
          <a:xfrm>
            <a:off x="457200" y="6403976"/>
            <a:ext cx="8229600" cy="365125"/>
          </a:xfrm>
          <a:prstGeom prst="rect">
            <a:avLst/>
          </a:prstGeom>
        </p:spPr>
        <p:txBody>
          <a:bodyPr/>
          <a:lstStyle>
            <a:lvl1pPr>
              <a:defRPr sz="1400" i="1"/>
            </a:lvl1pPr>
          </a:lstStyle>
          <a:p>
            <a:pPr defTabSz="457200" fontAlgn="base">
              <a:spcBef>
                <a:spcPct val="0"/>
              </a:spcBef>
              <a:spcAft>
                <a:spcPct val="0"/>
              </a:spcAft>
              <a:defRPr/>
            </a:pPr>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1186291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2_content_no_logo">
    <p:spTree>
      <p:nvGrpSpPr>
        <p:cNvPr id="1" name=""/>
        <p:cNvGrpSpPr/>
        <p:nvPr/>
      </p:nvGrpSpPr>
      <p:grpSpPr>
        <a:xfrm>
          <a:off x="0" y="0"/>
          <a:ext cx="0" cy="0"/>
          <a:chOff x="0" y="0"/>
          <a:chExt cx="0" cy="0"/>
        </a:xfrm>
      </p:grpSpPr>
      <p:sp>
        <p:nvSpPr>
          <p:cNvPr id="2" name="Title 1"/>
          <p:cNvSpPr>
            <a:spLocks noGrp="1"/>
          </p:cNvSpPr>
          <p:nvPr>
            <p:ph type="title"/>
          </p:nvPr>
        </p:nvSpPr>
        <p:spPr>
          <a:xfrm>
            <a:off x="0" y="13375"/>
            <a:ext cx="9144000" cy="98500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278301"/>
            <a:ext cx="4038600" cy="523447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78301"/>
            <a:ext cx="4038600" cy="523447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4394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71838288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Arial" pitchFamily="34" charset="0"/>
              <a:buChar char="•"/>
              <a:defRPr sz="2400" b="1" baseline="0">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extLst>
      <p:ext uri="{BB962C8B-B14F-4D97-AF65-F5344CB8AC3E}">
        <p14:creationId xmlns:p14="http://schemas.microsoft.com/office/powerpoint/2010/main" val="424112040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Tree>
    <p:extLst>
      <p:ext uri="{BB962C8B-B14F-4D97-AF65-F5344CB8AC3E}">
        <p14:creationId xmlns:p14="http://schemas.microsoft.com/office/powerpoint/2010/main" val="52665434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Wingdings" pitchFamily="2" charset="2"/>
              <a:buChar char="§"/>
              <a:defRPr sz="2400" b="1" baseline="0">
                <a:solidFill>
                  <a:schemeClr val="bg2"/>
                </a:solidFill>
                <a:latin typeface="Calibri" pitchFamily="34" charset="0"/>
              </a:defRPr>
            </a:lvl1pPr>
            <a:lvl2pPr marL="742950" indent="-285750">
              <a:buClr>
                <a:schemeClr val="bg1"/>
              </a:buClr>
              <a:buSzPct val="100000"/>
              <a:buFont typeface="Arial" pitchFamily="34" charset="0"/>
              <a:buChar char="•"/>
              <a:defRPr sz="2000">
                <a:solidFill>
                  <a:schemeClr val="bg2"/>
                </a:solidFill>
              </a:defRPr>
            </a:lvl2pPr>
            <a:lvl3pPr marL="1143000" indent="-228600">
              <a:buClr>
                <a:schemeClr val="bg1"/>
              </a:buClr>
              <a:buSzPct val="100000"/>
              <a:buFont typeface="Courier New" pitchFamily="49" charset="0"/>
              <a:buChar char="o"/>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smtClean="0"/>
          </a:p>
          <a:p>
            <a:pPr lvl="3"/>
            <a:endParaRPr lang="en-US" dirty="0"/>
          </a:p>
        </p:txBody>
      </p:sp>
      <p:sp>
        <p:nvSpPr>
          <p:cNvPr id="7" name="Text Placeholder 8"/>
          <p:cNvSpPr>
            <a:spLocks noGrp="1"/>
          </p:cNvSpPr>
          <p:nvPr>
            <p:ph type="body" sz="quarter" idx="10" hasCustomPrompt="1"/>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extLst>
      <p:ext uri="{BB962C8B-B14F-4D97-AF65-F5344CB8AC3E}">
        <p14:creationId xmlns:p14="http://schemas.microsoft.com/office/powerpoint/2010/main" val="375578656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273175"/>
            <a:ext cx="7772400" cy="1362075"/>
          </a:xfrm>
          <a:prstGeom prst="rect">
            <a:avLst/>
          </a:prstGeom>
        </p:spPr>
        <p:txBody>
          <a:bodyPr anchor="t"/>
          <a:lstStyle>
            <a:lvl1pPr algn="ctr">
              <a:lnSpc>
                <a:spcPts val="3800"/>
              </a:lnSpc>
              <a:defRPr sz="3600" b="1" cap="all" baseline="0">
                <a:solidFill>
                  <a:schemeClr val="bg1"/>
                </a:solidFill>
                <a:effectLst/>
                <a:latin typeface="Calibri" pitchFamily="34" charset="0"/>
              </a:defRPr>
            </a:lvl1pPr>
          </a:lstStyle>
          <a:p>
            <a:r>
              <a:rPr lang="en-US" dirty="0" smtClean="0"/>
              <a:t>Section Header</a:t>
            </a:r>
            <a:br>
              <a:rPr lang="en-US" dirty="0" smtClean="0"/>
            </a:br>
            <a:endParaRPr lang="en-US" dirty="0"/>
          </a:p>
        </p:txBody>
      </p:sp>
      <p:sp>
        <p:nvSpPr>
          <p:cNvPr id="3" name="Text Placeholder 2"/>
          <p:cNvSpPr>
            <a:spLocks noGrp="1"/>
          </p:cNvSpPr>
          <p:nvPr>
            <p:ph type="body" idx="1" hasCustomPrompt="1"/>
          </p:nvPr>
        </p:nvSpPr>
        <p:spPr>
          <a:xfrm>
            <a:off x="722313" y="2743200"/>
            <a:ext cx="7772400" cy="568325"/>
          </a:xfrm>
          <a:prstGeom prst="rect">
            <a:avLst/>
          </a:prstGeom>
        </p:spPr>
        <p:txBody>
          <a:bodyPr anchor="b"/>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Tree>
    <p:extLst>
      <p:ext uri="{BB962C8B-B14F-4D97-AF65-F5344CB8AC3E}">
        <p14:creationId xmlns:p14="http://schemas.microsoft.com/office/powerpoint/2010/main" val="21300362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Header</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bg1"/>
              </a:buClr>
              <a:buSzPct val="70000"/>
              <a:buFont typeface="Wingdings" pitchFamily="2" charset="2"/>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extLst>
      <p:ext uri="{BB962C8B-B14F-4D97-AF65-F5344CB8AC3E}">
        <p14:creationId xmlns:p14="http://schemas.microsoft.com/office/powerpoint/2010/main" val="338904118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Photo Title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a:t>
            </a:r>
          </a:p>
        </p:txBody>
      </p:sp>
    </p:spTree>
    <p:extLst>
      <p:ext uri="{BB962C8B-B14F-4D97-AF65-F5344CB8AC3E}">
        <p14:creationId xmlns:p14="http://schemas.microsoft.com/office/powerpoint/2010/main" val="274249376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109095982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Header</a:t>
            </a:r>
            <a:endParaRPr lang="en-US" dirty="0"/>
          </a:p>
        </p:txBody>
      </p:sp>
      <p:sp>
        <p:nvSpPr>
          <p:cNvPr id="8"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bg1"/>
              </a:buClr>
              <a:buSzPct val="70000"/>
              <a:buFont typeface="Arial" pitchFamily="34" charset="0"/>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9"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p:txBody>
      </p:sp>
      <p:sp>
        <p:nvSpPr>
          <p:cNvPr id="10"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extLst>
      <p:ext uri="{BB962C8B-B14F-4D97-AF65-F5344CB8AC3E}">
        <p14:creationId xmlns:p14="http://schemas.microsoft.com/office/powerpoint/2010/main" val="323178986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line_head_logo">
    <p:spTree>
      <p:nvGrpSpPr>
        <p:cNvPr id="1" name=""/>
        <p:cNvGrpSpPr/>
        <p:nvPr/>
      </p:nvGrpSpPr>
      <p:grpSpPr>
        <a:xfrm>
          <a:off x="0" y="0"/>
          <a:ext cx="0" cy="0"/>
          <a:chOff x="0" y="0"/>
          <a:chExt cx="0" cy="0"/>
        </a:xfrm>
      </p:grpSpPr>
      <p:sp>
        <p:nvSpPr>
          <p:cNvPr id="2" name="Title 1"/>
          <p:cNvSpPr>
            <a:spLocks noGrp="1"/>
          </p:cNvSpPr>
          <p:nvPr>
            <p:ph type="title"/>
          </p:nvPr>
        </p:nvSpPr>
        <p:spPr>
          <a:xfrm>
            <a:off x="0" y="13375"/>
            <a:ext cx="9144000" cy="1134295"/>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306288"/>
            <a:ext cx="8229600" cy="4730625"/>
          </a:xfrm>
          <a:prstGeom prst="rect">
            <a:avLst/>
          </a:prstGeom>
        </p:spPr>
        <p:txBody>
          <a:bodyPr/>
          <a:lstStyle>
            <a:lvl2pPr>
              <a:buClr>
                <a:schemeClr val="bg2">
                  <a:lumMod val="40000"/>
                  <a:lumOff val="60000"/>
                </a:schemeClr>
              </a:buClr>
              <a:defRPr/>
            </a:lvl2pPr>
            <a:lvl3pPr>
              <a:buClr>
                <a:schemeClr val="bg2">
                  <a:lumMod val="40000"/>
                  <a:lumOff val="60000"/>
                </a:schemeClr>
              </a:buClr>
              <a:defRPr/>
            </a:lvl3pPr>
            <a:lvl4pPr>
              <a:buClr>
                <a:schemeClr val="bg2">
                  <a:lumMod val="40000"/>
                  <a:lumOff val="60000"/>
                </a:schemeClr>
              </a:buClr>
              <a:defRPr/>
            </a:lvl4pPr>
            <a:lvl5pPr>
              <a:buClr>
                <a:schemeClr val="bg2">
                  <a:lumMod val="40000"/>
                  <a:lumOff val="6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7278441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2_content_no_logo">
    <p:spTree>
      <p:nvGrpSpPr>
        <p:cNvPr id="1" name=""/>
        <p:cNvGrpSpPr/>
        <p:nvPr/>
      </p:nvGrpSpPr>
      <p:grpSpPr>
        <a:xfrm>
          <a:off x="0" y="0"/>
          <a:ext cx="0" cy="0"/>
          <a:chOff x="0" y="0"/>
          <a:chExt cx="0" cy="0"/>
        </a:xfrm>
      </p:grpSpPr>
      <p:sp>
        <p:nvSpPr>
          <p:cNvPr id="2" name="Title 1"/>
          <p:cNvSpPr>
            <a:spLocks noGrp="1"/>
          </p:cNvSpPr>
          <p:nvPr>
            <p:ph type="title"/>
          </p:nvPr>
        </p:nvSpPr>
        <p:spPr>
          <a:xfrm>
            <a:off x="0" y="13375"/>
            <a:ext cx="9144000" cy="98500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278301"/>
            <a:ext cx="4038600" cy="523447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78301"/>
            <a:ext cx="4038600" cy="523447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0354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667495"/>
            <a:ext cx="9144000" cy="1470025"/>
          </a:xfrm>
          <a:prstGeom prst="rect">
            <a:avLst/>
          </a:prstGeom>
        </p:spPr>
        <p:txBody>
          <a:bodyPr>
            <a:normAutofit/>
          </a:bodyPr>
          <a:lstStyle>
            <a:lvl1pPr>
              <a:defRPr sz="4000"/>
            </a:lvl1pPr>
          </a:lstStyle>
          <a:p>
            <a:r>
              <a:rPr lang="en-US" dirty="0" smtClean="0"/>
              <a:t>Click to edit Master title style</a:t>
            </a:r>
            <a:endParaRPr lang="en-US" dirty="0"/>
          </a:p>
        </p:txBody>
      </p:sp>
      <p:sp>
        <p:nvSpPr>
          <p:cNvPr id="4" name="Subtitle 2"/>
          <p:cNvSpPr>
            <a:spLocks noGrp="1"/>
          </p:cNvSpPr>
          <p:nvPr>
            <p:ph type="subTitle" idx="1" hasCustomPrompt="1"/>
          </p:nvPr>
        </p:nvSpPr>
        <p:spPr>
          <a:xfrm>
            <a:off x="0" y="3505200"/>
            <a:ext cx="9144000" cy="457200"/>
          </a:xfrm>
          <a:prstGeom prst="rect">
            <a:avLst/>
          </a:prstGeom>
        </p:spPr>
        <p:txBody>
          <a:bodyPr/>
          <a:lstStyle>
            <a:lvl1pPr marL="0" indent="0" algn="ctr">
              <a:buNone/>
              <a:defRPr sz="2800" b="1" baseline="0">
                <a:solidFill>
                  <a:schemeClr val="tx1"/>
                </a:solidFill>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a:t>
            </a:r>
          </a:p>
        </p:txBody>
      </p:sp>
      <p:sp>
        <p:nvSpPr>
          <p:cNvPr id="5" name="Text Placeholder 8"/>
          <p:cNvSpPr>
            <a:spLocks noGrp="1"/>
          </p:cNvSpPr>
          <p:nvPr>
            <p:ph type="body" sz="quarter" idx="10" hasCustomPrompt="1"/>
          </p:nvPr>
        </p:nvSpPr>
        <p:spPr>
          <a:xfrm>
            <a:off x="0" y="4114800"/>
            <a:ext cx="9144000" cy="1295400"/>
          </a:xfrm>
          <a:prstGeom prst="rect">
            <a:avLst/>
          </a:prstGeom>
        </p:spPr>
        <p:txBody>
          <a:bodyPr/>
          <a:lstStyle>
            <a:lvl1pPr algn="ctr">
              <a:lnSpc>
                <a:spcPts val="2000"/>
              </a:lnSpc>
              <a:buNone/>
              <a:defRPr sz="20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a:t>
            </a:r>
          </a:p>
          <a:p>
            <a:pPr lvl="0"/>
            <a:endParaRPr lang="en-US" sz="1800" dirty="0" smtClean="0"/>
          </a:p>
          <a:p>
            <a:pPr lvl="0"/>
            <a:r>
              <a:rPr lang="en-US" sz="1800" dirty="0" smtClean="0"/>
              <a:t>Title of Event</a:t>
            </a:r>
          </a:p>
          <a:p>
            <a:pPr lvl="0"/>
            <a:r>
              <a:rPr lang="en-US" sz="1800" dirty="0" smtClean="0"/>
              <a:t>Date of Event</a:t>
            </a:r>
            <a:endParaRPr lang="en-US" dirty="0"/>
          </a:p>
        </p:txBody>
      </p:sp>
    </p:spTree>
    <p:extLst>
      <p:ext uri="{BB962C8B-B14F-4D97-AF65-F5344CB8AC3E}">
        <p14:creationId xmlns:p14="http://schemas.microsoft.com/office/powerpoint/2010/main" val="206479563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40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3200" b="0" baseline="0">
                <a:solidFill>
                  <a:schemeClr val="bg2"/>
                </a:solidFill>
              </a:defRPr>
            </a:lvl1pPr>
            <a:lvl2pPr>
              <a:buClr>
                <a:schemeClr val="tx1"/>
              </a:buClr>
              <a:buSzPct val="100000"/>
              <a:buFont typeface="Wingdings" pitchFamily="2" charset="2"/>
              <a:buChar char="§"/>
              <a:defRPr sz="28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70573203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raph_no_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92456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CA10B3FD-3EB0-4D48-A4CB-C2B09578B580}" type="datetimeFigureOut">
              <a:rPr lang="en-US" smtClean="0">
                <a:solidFill>
                  <a:prstClr val="white"/>
                </a:solidFill>
                <a:latin typeface="Arial" charset="0"/>
                <a:ea typeface="ＭＳ Ｐゴシック" charset="-128"/>
              </a:rPr>
              <a:pPr defTabSz="457200" fontAlgn="base">
                <a:spcBef>
                  <a:spcPct val="0"/>
                </a:spcBef>
                <a:spcAft>
                  <a:spcPct val="0"/>
                </a:spcAft>
              </a:pPr>
              <a:t>11/15/2016</a:t>
            </a:fld>
            <a:endParaRPr lang="en-US" dirty="0">
              <a:solidFill>
                <a:prstClr val="white"/>
              </a:solidFill>
              <a:latin typeface="Arial" charset="0"/>
              <a:ea typeface="ＭＳ Ｐゴシック" charset="-128"/>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09BEF4DA-B656-44EB-8D16-CCD5F91EFB56}" type="slidenum">
              <a:rPr lang="en-US" smtClean="0">
                <a:solidFill>
                  <a:prstClr val="white"/>
                </a:solidFill>
                <a:latin typeface="Arial" charset="0"/>
                <a:ea typeface="ＭＳ Ｐゴシック" charset="-128"/>
              </a:rPr>
              <a:pPr defTabSz="457200" fontAlgn="base">
                <a:spcBef>
                  <a:spcPct val="0"/>
                </a:spcBef>
                <a:spcAft>
                  <a:spcPct val="0"/>
                </a:spcAft>
              </a:pPr>
              <a:t>‹#›</a:t>
            </a:fld>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3138791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Wingdings" pitchFamily="2" charset="2"/>
              <a:buChar char="§"/>
              <a:defRPr sz="2400" b="1" baseline="0">
                <a:solidFill>
                  <a:schemeClr val="bg2"/>
                </a:solidFill>
                <a:latin typeface="Calibri" pitchFamily="34" charset="0"/>
              </a:defRPr>
            </a:lvl1pPr>
            <a:lvl2pPr marL="742950" indent="-285750">
              <a:buClr>
                <a:schemeClr val="bg1"/>
              </a:buClr>
              <a:buSzPct val="100000"/>
              <a:buFont typeface="Arial" pitchFamily="34" charset="0"/>
              <a:buChar char="•"/>
              <a:defRPr sz="2000">
                <a:solidFill>
                  <a:schemeClr val="bg2"/>
                </a:solidFill>
              </a:defRPr>
            </a:lvl2pPr>
            <a:lvl3pPr marL="1143000" indent="-228600">
              <a:buClr>
                <a:schemeClr val="bg1"/>
              </a:buClr>
              <a:buSzPct val="100000"/>
              <a:buFont typeface="Courier New" pitchFamily="49" charset="0"/>
              <a:buChar char="o"/>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smtClean="0"/>
          </a:p>
          <a:p>
            <a:pPr lvl="3"/>
            <a:endParaRPr lang="en-US" dirty="0"/>
          </a:p>
        </p:txBody>
      </p:sp>
      <p:sp>
        <p:nvSpPr>
          <p:cNvPr id="7" name="Text Placeholder 8"/>
          <p:cNvSpPr>
            <a:spLocks noGrp="1"/>
          </p:cNvSpPr>
          <p:nvPr>
            <p:ph type="body" sz="quarter" idx="10" hasCustomPrompt="1"/>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3370"/>
            <a:ext cx="9144000" cy="985006"/>
          </a:xfrm>
          <a:prstGeom prst="rect">
            <a:avLst/>
          </a:prstGeom>
        </p:spPr>
        <p:txBody>
          <a:bodyPr/>
          <a:lstStyle/>
          <a:p>
            <a:r>
              <a:rPr lang="en-US" smtClean="0"/>
              <a:t>Click to edit Master title style</a:t>
            </a:r>
            <a:endParaRPr lang="fi-FI"/>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C0D9DAA-7D94-46D9-BE4E-61FBE824FC22}" type="datetimeFigureOut">
              <a:rPr lang="fi-FI" smtClean="0">
                <a:solidFill>
                  <a:prstClr val="white"/>
                </a:solidFill>
                <a:latin typeface="Arial" charset="0"/>
                <a:ea typeface="ＭＳ Ｐゴシック" charset="-128"/>
              </a:rPr>
              <a:pPr defTabSz="457200" fontAlgn="base">
                <a:spcBef>
                  <a:spcPct val="0"/>
                </a:spcBef>
                <a:spcAft>
                  <a:spcPct val="0"/>
                </a:spcAft>
              </a:pPr>
              <a:t>15.11.2016</a:t>
            </a:fld>
            <a:endParaRPr lang="fi-FI">
              <a:solidFill>
                <a:prstClr val="white"/>
              </a:solidFill>
              <a:latin typeface="Arial" charset="0"/>
              <a:ea typeface="ＭＳ Ｐゴシック" charset="-128"/>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fi-FI">
              <a:solidFill>
                <a:prstClr val="white"/>
              </a:solidFill>
              <a:latin typeface="Arial" charset="0"/>
              <a:ea typeface="ＭＳ Ｐゴシック" charset="-128"/>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EDFFA84A-6234-45B3-8C82-A4EBBCF5D311}" type="slidenum">
              <a:rPr lang="fi-FI" smtClean="0">
                <a:solidFill>
                  <a:prstClr val="white"/>
                </a:solidFill>
                <a:latin typeface="Arial" charset="0"/>
                <a:ea typeface="ＭＳ Ｐゴシック" charset="-128"/>
              </a:rPr>
              <a:pPr defTabSz="457200" fontAlgn="base">
                <a:spcBef>
                  <a:spcPct val="0"/>
                </a:spcBef>
                <a:spcAft>
                  <a:spcPct val="0"/>
                </a:spcAft>
              </a:pPr>
              <a:t>‹#›</a:t>
            </a:fld>
            <a:endParaRPr lang="fi-FI">
              <a:solidFill>
                <a:prstClr val="white"/>
              </a:solidFill>
              <a:latin typeface="Arial" charset="0"/>
              <a:ea typeface="ＭＳ Ｐゴシック" charset="-128"/>
            </a:endParaRPr>
          </a:p>
        </p:txBody>
      </p:sp>
    </p:spTree>
    <p:extLst>
      <p:ext uri="{BB962C8B-B14F-4D97-AF65-F5344CB8AC3E}">
        <p14:creationId xmlns:p14="http://schemas.microsoft.com/office/powerpoint/2010/main" val="853249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20574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399200433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D9531E"/>
                </a:solidFill>
                <a:effectLst/>
                <a:latin typeface="Calibri" pitchFamily="34" charset="0"/>
              </a:defRPr>
            </a:lvl1pPr>
          </a:lstStyle>
          <a:p>
            <a:r>
              <a:rPr lang="en-US" dirty="0" smtClean="0"/>
              <a:t>Bottom band: NCEZID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9144000" cy="165587"/>
          </a:xfrm>
          <a:prstGeom prst="rect">
            <a:avLst/>
          </a:prstGeom>
        </p:spPr>
      </p:pic>
      <p:sp>
        <p:nvSpPr>
          <p:cNvPr id="7" name="Text Placeholder 7"/>
          <p:cNvSpPr>
            <a:spLocks noGrp="1"/>
          </p:cNvSpPr>
          <p:nvPr>
            <p:ph type="body" sz="quarter" idx="10"/>
          </p:nvPr>
        </p:nvSpPr>
        <p:spPr>
          <a:xfrm>
            <a:off x="457200" y="1545167"/>
            <a:ext cx="8229600" cy="4455584"/>
          </a:xfrm>
          <a:prstGeom prst="rect">
            <a:avLst/>
          </a:prstGeom>
        </p:spPr>
        <p:txBody>
          <a:bodyPr/>
          <a:lstStyle>
            <a:lvl1pPr marL="342900" indent="-342900">
              <a:buClr>
                <a:srgbClr val="E25423"/>
              </a:buClr>
              <a:buFont typeface="Wingdings" panose="05000000000000000000" pitchFamily="2" charset="2"/>
              <a:buChar char="§"/>
              <a:defRPr sz="2000">
                <a:solidFill>
                  <a:schemeClr val="accent4">
                    <a:lumMod val="75000"/>
                  </a:schemeClr>
                </a:solidFill>
              </a:defRPr>
            </a:lvl1pPr>
            <a:lvl2pPr>
              <a:buClr>
                <a:srgbClr val="8D8B00"/>
              </a:buClr>
              <a:defRPr sz="2000">
                <a:solidFill>
                  <a:schemeClr val="accent4">
                    <a:lumMod val="75000"/>
                  </a:schemeClr>
                </a:solidFill>
              </a:defRPr>
            </a:lvl2pPr>
            <a:lvl3pPr>
              <a:buClr>
                <a:srgbClr val="006A71"/>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12579507"/>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line_head_no_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306281"/>
            <a:ext cx="8229600" cy="4730625"/>
          </a:xfrm>
        </p:spPr>
        <p:txBody>
          <a:bodyPr/>
          <a:lstStyle>
            <a:lvl1pPr>
              <a:lnSpc>
                <a:spcPct val="100000"/>
              </a:lnSpc>
              <a:buClr>
                <a:schemeClr val="bg2">
                  <a:lumMod val="40000"/>
                  <a:lumOff val="60000"/>
                </a:schemeClr>
              </a:buClr>
              <a:defRPr/>
            </a:lvl1pPr>
            <a:lvl2pPr>
              <a:lnSpc>
                <a:spcPct val="100000"/>
              </a:lnSpc>
              <a:buClr>
                <a:schemeClr val="bg2">
                  <a:lumMod val="40000"/>
                  <a:lumOff val="60000"/>
                </a:schemeClr>
              </a:buClr>
              <a:defRPr/>
            </a:lvl2pPr>
            <a:lvl3pPr>
              <a:lnSpc>
                <a:spcPct val="100000"/>
              </a:lnSpc>
              <a:buClr>
                <a:schemeClr val="bg2">
                  <a:lumMod val="40000"/>
                  <a:lumOff val="60000"/>
                </a:schemeClr>
              </a:buClr>
              <a:defRPr/>
            </a:lvl3pPr>
            <a:lvl4pPr>
              <a:lnSpc>
                <a:spcPct val="100000"/>
              </a:lnSpc>
              <a:buClr>
                <a:schemeClr val="bg2">
                  <a:lumMod val="40000"/>
                  <a:lumOff val="60000"/>
                </a:schemeClr>
              </a:buClr>
              <a:defRPr/>
            </a:lvl4pPr>
            <a:lvl5pPr>
              <a:lnSpc>
                <a:spcPct val="100000"/>
              </a:lnSpc>
              <a:buClr>
                <a:schemeClr val="bg2">
                  <a:lumMod val="40000"/>
                  <a:lumOff val="6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4248346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line_head_logo">
    <p:spTree>
      <p:nvGrpSpPr>
        <p:cNvPr id="1" name=""/>
        <p:cNvGrpSpPr/>
        <p:nvPr/>
      </p:nvGrpSpPr>
      <p:grpSpPr>
        <a:xfrm>
          <a:off x="0" y="0"/>
          <a:ext cx="0" cy="0"/>
          <a:chOff x="0" y="0"/>
          <a:chExt cx="0" cy="0"/>
        </a:xfrm>
      </p:grpSpPr>
      <p:sp>
        <p:nvSpPr>
          <p:cNvPr id="2" name="Title 1"/>
          <p:cNvSpPr>
            <a:spLocks noGrp="1"/>
          </p:cNvSpPr>
          <p:nvPr>
            <p:ph type="title"/>
          </p:nvPr>
        </p:nvSpPr>
        <p:spPr>
          <a:xfrm>
            <a:off x="0" y="13369"/>
            <a:ext cx="9144000" cy="1134295"/>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306281"/>
            <a:ext cx="8229600" cy="4730625"/>
          </a:xfrm>
        </p:spPr>
        <p:txBody>
          <a:bodyPr/>
          <a:lstStyle>
            <a:lvl2pPr>
              <a:buClr>
                <a:schemeClr val="bg2">
                  <a:lumMod val="40000"/>
                  <a:lumOff val="60000"/>
                </a:schemeClr>
              </a:buClr>
              <a:defRPr/>
            </a:lvl2pPr>
            <a:lvl3pPr>
              <a:buClr>
                <a:schemeClr val="bg2">
                  <a:lumMod val="40000"/>
                  <a:lumOff val="60000"/>
                </a:schemeClr>
              </a:buClr>
              <a:defRPr/>
            </a:lvl3pPr>
            <a:lvl4pPr>
              <a:buClr>
                <a:schemeClr val="bg2">
                  <a:lumMod val="40000"/>
                  <a:lumOff val="60000"/>
                </a:schemeClr>
              </a:buClr>
              <a:defRPr/>
            </a:lvl4pPr>
            <a:lvl5pPr>
              <a:buClr>
                <a:schemeClr val="bg2">
                  <a:lumMod val="40000"/>
                  <a:lumOff val="6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481056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line_head_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bg2">
                  <a:lumMod val="40000"/>
                  <a:lumOff val="60000"/>
                </a:schemeClr>
              </a:buClr>
              <a:defRPr/>
            </a:lvl1pPr>
            <a:lvl2pPr>
              <a:buClr>
                <a:schemeClr val="bg2">
                  <a:lumMod val="40000"/>
                  <a:lumOff val="60000"/>
                </a:schemeClr>
              </a:buClr>
              <a:defRPr/>
            </a:lvl2pPr>
            <a:lvl3pPr>
              <a:buClr>
                <a:schemeClr val="bg2">
                  <a:lumMod val="40000"/>
                  <a:lumOff val="60000"/>
                </a:schemeClr>
              </a:buClr>
              <a:defRPr/>
            </a:lvl3pPr>
            <a:lvl4pPr>
              <a:buClr>
                <a:schemeClr val="bg2">
                  <a:lumMod val="40000"/>
                  <a:lumOff val="60000"/>
                </a:schemeClr>
              </a:buClr>
              <a:defRPr/>
            </a:lvl4pPr>
            <a:lvl5pPr>
              <a:buClr>
                <a:schemeClr val="bg2">
                  <a:lumMod val="40000"/>
                  <a:lumOff val="6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6"/>
          <p:cNvSpPr>
            <a:spLocks noGrp="1"/>
          </p:cNvSpPr>
          <p:nvPr>
            <p:ph type="ftr" sz="quarter" idx="10"/>
          </p:nvPr>
        </p:nvSpPr>
        <p:spPr>
          <a:xfrm>
            <a:off x="457200" y="6403975"/>
            <a:ext cx="8229600" cy="365125"/>
          </a:xfrm>
          <a:prstGeom prst="rect">
            <a:avLst/>
          </a:prstGeom>
        </p:spPr>
        <p:txBody>
          <a:bodyPr/>
          <a:lstStyle>
            <a:lvl1pPr>
              <a:defRPr sz="1400" i="1"/>
            </a:lvl1pPr>
          </a:lstStyle>
          <a:p>
            <a:pPr defTabSz="457200" fontAlgn="base">
              <a:spcBef>
                <a:spcPct val="0"/>
              </a:spcBef>
              <a:spcAft>
                <a:spcPct val="0"/>
              </a:spcAft>
              <a:defRPr/>
            </a:pPr>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215134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line_head_footer_logo">
    <p:spTree>
      <p:nvGrpSpPr>
        <p:cNvPr id="1" name=""/>
        <p:cNvGrpSpPr/>
        <p:nvPr/>
      </p:nvGrpSpPr>
      <p:grpSpPr>
        <a:xfrm>
          <a:off x="0" y="0"/>
          <a:ext cx="0" cy="0"/>
          <a:chOff x="0" y="0"/>
          <a:chExt cx="0" cy="0"/>
        </a:xfrm>
      </p:grpSpPr>
      <p:sp>
        <p:nvSpPr>
          <p:cNvPr id="2" name="Title 1"/>
          <p:cNvSpPr>
            <a:spLocks noGrp="1"/>
          </p:cNvSpPr>
          <p:nvPr>
            <p:ph type="title"/>
          </p:nvPr>
        </p:nvSpPr>
        <p:spPr>
          <a:xfrm>
            <a:off x="0" y="13369"/>
            <a:ext cx="9144000" cy="1414215"/>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707502"/>
            <a:ext cx="8229600" cy="3966122"/>
          </a:xfrm>
        </p:spPr>
        <p:txBody>
          <a:bodyPr/>
          <a:lstStyle>
            <a:lvl1pPr>
              <a:buClr>
                <a:schemeClr val="bg2">
                  <a:lumMod val="40000"/>
                  <a:lumOff val="60000"/>
                </a:schemeClr>
              </a:buClr>
              <a:defRPr/>
            </a:lvl1pPr>
            <a:lvl2pPr>
              <a:buClr>
                <a:schemeClr val="bg2">
                  <a:lumMod val="40000"/>
                  <a:lumOff val="60000"/>
                </a:schemeClr>
              </a:buClr>
              <a:defRPr/>
            </a:lvl2pPr>
            <a:lvl3pPr>
              <a:buClr>
                <a:schemeClr val="bg2">
                  <a:lumMod val="40000"/>
                  <a:lumOff val="60000"/>
                </a:schemeClr>
              </a:buClr>
              <a:defRPr/>
            </a:lvl3pPr>
            <a:lvl4pPr>
              <a:buClr>
                <a:schemeClr val="bg2">
                  <a:lumMod val="40000"/>
                  <a:lumOff val="60000"/>
                </a:schemeClr>
              </a:buClr>
              <a:defRPr/>
            </a:lvl4pPr>
            <a:lvl5pPr>
              <a:buClr>
                <a:schemeClr val="bg2">
                  <a:lumMod val="40000"/>
                  <a:lumOff val="6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6"/>
          <p:cNvSpPr>
            <a:spLocks noGrp="1"/>
          </p:cNvSpPr>
          <p:nvPr>
            <p:ph type="ftr" sz="quarter" idx="10"/>
          </p:nvPr>
        </p:nvSpPr>
        <p:spPr>
          <a:xfrm>
            <a:off x="457200" y="6403975"/>
            <a:ext cx="8229600" cy="365125"/>
          </a:xfrm>
          <a:prstGeom prst="rect">
            <a:avLst/>
          </a:prstGeom>
        </p:spPr>
        <p:txBody>
          <a:bodyPr/>
          <a:lstStyle>
            <a:lvl1pPr>
              <a:defRPr sz="1400" i="1"/>
            </a:lvl1pPr>
          </a:lstStyle>
          <a:p>
            <a:pPr defTabSz="457200" fontAlgn="base">
              <a:spcBef>
                <a:spcPct val="0"/>
              </a:spcBef>
              <a:spcAft>
                <a:spcPct val="0"/>
              </a:spcAft>
              <a:defRPr/>
            </a:pPr>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8921078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_line_head_footer">
    <p:spTree>
      <p:nvGrpSpPr>
        <p:cNvPr id="1" name=""/>
        <p:cNvGrpSpPr/>
        <p:nvPr/>
      </p:nvGrpSpPr>
      <p:grpSpPr>
        <a:xfrm>
          <a:off x="0" y="0"/>
          <a:ext cx="0" cy="0"/>
          <a:chOff x="0" y="0"/>
          <a:chExt cx="0" cy="0"/>
        </a:xfrm>
      </p:grpSpPr>
      <p:sp>
        <p:nvSpPr>
          <p:cNvPr id="2" name="Title 1"/>
          <p:cNvSpPr>
            <a:spLocks noGrp="1"/>
          </p:cNvSpPr>
          <p:nvPr>
            <p:ph type="title"/>
          </p:nvPr>
        </p:nvSpPr>
        <p:spPr>
          <a:xfrm>
            <a:off x="0" y="13369"/>
            <a:ext cx="9144000" cy="1554174"/>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707502"/>
            <a:ext cx="8229600" cy="3966122"/>
          </a:xfrm>
        </p:spPr>
        <p:txBody>
          <a:bodyPr/>
          <a:lstStyle>
            <a:lvl1pPr>
              <a:buClr>
                <a:schemeClr val="bg2">
                  <a:lumMod val="40000"/>
                  <a:lumOff val="60000"/>
                </a:schemeClr>
              </a:buClr>
              <a:defRPr/>
            </a:lvl1pPr>
            <a:lvl2pPr>
              <a:buClr>
                <a:schemeClr val="bg2">
                  <a:lumMod val="40000"/>
                  <a:lumOff val="60000"/>
                </a:schemeClr>
              </a:buClr>
              <a:defRPr/>
            </a:lvl2pPr>
            <a:lvl3pPr>
              <a:buClr>
                <a:schemeClr val="bg2">
                  <a:lumMod val="40000"/>
                  <a:lumOff val="60000"/>
                </a:schemeClr>
              </a:buClr>
              <a:defRPr/>
            </a:lvl3pPr>
            <a:lvl4pPr>
              <a:buClr>
                <a:schemeClr val="bg2">
                  <a:lumMod val="40000"/>
                  <a:lumOff val="60000"/>
                </a:schemeClr>
              </a:buClr>
              <a:defRPr/>
            </a:lvl4pPr>
            <a:lvl5pPr>
              <a:buClr>
                <a:schemeClr val="bg2">
                  <a:lumMod val="40000"/>
                  <a:lumOff val="6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6"/>
          <p:cNvSpPr>
            <a:spLocks noGrp="1"/>
          </p:cNvSpPr>
          <p:nvPr>
            <p:ph type="ftr" sz="quarter" idx="10"/>
          </p:nvPr>
        </p:nvSpPr>
        <p:spPr>
          <a:xfrm>
            <a:off x="457200" y="6403975"/>
            <a:ext cx="8229600" cy="365125"/>
          </a:xfrm>
          <a:prstGeom prst="rect">
            <a:avLst/>
          </a:prstGeom>
        </p:spPr>
        <p:txBody>
          <a:bodyPr/>
          <a:lstStyle>
            <a:lvl1pPr>
              <a:defRPr sz="1400" i="1"/>
            </a:lvl1pPr>
          </a:lstStyle>
          <a:p>
            <a:pPr defTabSz="457200" fontAlgn="base">
              <a:spcBef>
                <a:spcPct val="0"/>
              </a:spcBef>
              <a:spcAft>
                <a:spcPct val="0"/>
              </a:spcAft>
              <a:defRPr/>
            </a:pPr>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3330073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graph_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6"/>
          <p:cNvSpPr>
            <a:spLocks noGrp="1"/>
          </p:cNvSpPr>
          <p:nvPr>
            <p:ph type="ftr" sz="quarter" idx="10"/>
          </p:nvPr>
        </p:nvSpPr>
        <p:spPr>
          <a:xfrm>
            <a:off x="457200" y="6403975"/>
            <a:ext cx="8229600" cy="365125"/>
          </a:xfrm>
          <a:prstGeom prst="rect">
            <a:avLst/>
          </a:prstGeom>
        </p:spPr>
        <p:txBody>
          <a:bodyPr/>
          <a:lstStyle>
            <a:lvl1pPr>
              <a:defRPr sz="1400" i="1"/>
            </a:lvl1pPr>
          </a:lstStyle>
          <a:p>
            <a:pPr defTabSz="457200" fontAlgn="base">
              <a:spcBef>
                <a:spcPct val="0"/>
              </a:spcBef>
              <a:spcAft>
                <a:spcPct val="0"/>
              </a:spcAft>
              <a:defRPr/>
            </a:pPr>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1190296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ph_no_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3340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273175"/>
            <a:ext cx="7772400" cy="1362075"/>
          </a:xfrm>
          <a:prstGeom prst="rect">
            <a:avLst/>
          </a:prstGeom>
        </p:spPr>
        <p:txBody>
          <a:bodyPr anchor="t"/>
          <a:lstStyle>
            <a:lvl1pPr algn="ctr">
              <a:lnSpc>
                <a:spcPts val="3800"/>
              </a:lnSpc>
              <a:defRPr sz="3600" b="1" cap="all" baseline="0">
                <a:solidFill>
                  <a:schemeClr val="bg1"/>
                </a:solidFill>
                <a:effectLst/>
                <a:latin typeface="Calibri" pitchFamily="34" charset="0"/>
              </a:defRPr>
            </a:lvl1pPr>
          </a:lstStyle>
          <a:p>
            <a:r>
              <a:rPr lang="en-US" dirty="0" smtClean="0"/>
              <a:t>Section Header</a:t>
            </a:r>
            <a:br>
              <a:rPr lang="en-US" dirty="0" smtClean="0"/>
            </a:br>
            <a:endParaRPr lang="en-US" dirty="0"/>
          </a:p>
        </p:txBody>
      </p:sp>
      <p:sp>
        <p:nvSpPr>
          <p:cNvPr id="3" name="Text Placeholder 2"/>
          <p:cNvSpPr>
            <a:spLocks noGrp="1"/>
          </p:cNvSpPr>
          <p:nvPr>
            <p:ph type="body" idx="1" hasCustomPrompt="1"/>
          </p:nvPr>
        </p:nvSpPr>
        <p:spPr>
          <a:xfrm>
            <a:off x="722313" y="2743200"/>
            <a:ext cx="7772400" cy="568325"/>
          </a:xfrm>
          <a:prstGeom prst="rect">
            <a:avLst/>
          </a:prstGeom>
        </p:spPr>
        <p:txBody>
          <a:bodyPr anchor="b"/>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667495"/>
            <a:ext cx="9144000" cy="1470025"/>
          </a:xfrm>
          <a:prstGeom prst="rect">
            <a:avLst/>
          </a:prstGeom>
        </p:spPr>
        <p:txBody>
          <a:bodyPr>
            <a:normAutofit/>
          </a:bodyPr>
          <a:lstStyle>
            <a:lvl1pPr>
              <a:defRPr sz="4000"/>
            </a:lvl1pPr>
          </a:lstStyle>
          <a:p>
            <a:r>
              <a:rPr lang="en-US" dirty="0" smtClean="0"/>
              <a:t>Click to edit Master title style</a:t>
            </a:r>
            <a:endParaRPr lang="en-US" dirty="0"/>
          </a:p>
        </p:txBody>
      </p:sp>
      <p:sp>
        <p:nvSpPr>
          <p:cNvPr id="4" name="Subtitle 2"/>
          <p:cNvSpPr>
            <a:spLocks noGrp="1"/>
          </p:cNvSpPr>
          <p:nvPr>
            <p:ph type="subTitle" idx="1" hasCustomPrompt="1"/>
          </p:nvPr>
        </p:nvSpPr>
        <p:spPr>
          <a:xfrm>
            <a:off x="0" y="3505200"/>
            <a:ext cx="9144000" cy="457200"/>
          </a:xfrm>
          <a:prstGeom prst="rect">
            <a:avLst/>
          </a:prstGeom>
        </p:spPr>
        <p:txBody>
          <a:bodyPr/>
          <a:lstStyle>
            <a:lvl1pPr marL="0" indent="0" algn="ctr">
              <a:buNone/>
              <a:defRPr sz="2800" b="1" baseline="0">
                <a:solidFill>
                  <a:schemeClr val="tx1"/>
                </a:solidFill>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a:t>
            </a:r>
          </a:p>
        </p:txBody>
      </p:sp>
      <p:sp>
        <p:nvSpPr>
          <p:cNvPr id="5" name="Text Placeholder 8"/>
          <p:cNvSpPr>
            <a:spLocks noGrp="1"/>
          </p:cNvSpPr>
          <p:nvPr>
            <p:ph type="body" sz="quarter" idx="10" hasCustomPrompt="1"/>
          </p:nvPr>
        </p:nvSpPr>
        <p:spPr>
          <a:xfrm>
            <a:off x="0" y="4114800"/>
            <a:ext cx="9144000" cy="1295400"/>
          </a:xfrm>
          <a:prstGeom prst="rect">
            <a:avLst/>
          </a:prstGeom>
        </p:spPr>
        <p:txBody>
          <a:bodyPr/>
          <a:lstStyle>
            <a:lvl1pPr algn="ctr">
              <a:lnSpc>
                <a:spcPts val="2000"/>
              </a:lnSpc>
              <a:buNone/>
              <a:defRPr sz="20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a:t>
            </a:r>
          </a:p>
          <a:p>
            <a:pPr lvl="0"/>
            <a:endParaRPr lang="en-US" sz="1800" dirty="0" smtClean="0"/>
          </a:p>
          <a:p>
            <a:pPr lvl="0"/>
            <a:r>
              <a:rPr lang="en-US" sz="1800" dirty="0" smtClean="0"/>
              <a:t>Title of Event</a:t>
            </a:r>
          </a:p>
          <a:p>
            <a:pPr lvl="0"/>
            <a:r>
              <a:rPr lang="en-US" sz="1800" dirty="0" smtClean="0"/>
              <a:t>Date of Event</a:t>
            </a:r>
            <a:endParaRPr lang="en-US" dirty="0"/>
          </a:p>
        </p:txBody>
      </p:sp>
    </p:spTree>
    <p:extLst>
      <p:ext uri="{BB962C8B-B14F-4D97-AF65-F5344CB8AC3E}">
        <p14:creationId xmlns:p14="http://schemas.microsoft.com/office/powerpoint/2010/main" val="345422681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6674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60770217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457200" fontAlgn="base">
              <a:spcBef>
                <a:spcPct val="0"/>
              </a:spcBef>
              <a:spcAft>
                <a:spcPct val="0"/>
              </a:spcAft>
              <a:defRPr/>
            </a:pPr>
            <a:fld id="{BCAB647C-84B9-FA46-9788-B76DB03EBCFB}" type="datetime1">
              <a:rPr lang="en-US" smtClean="0">
                <a:solidFill>
                  <a:prstClr val="white"/>
                </a:solidFill>
                <a:latin typeface="Arial" charset="0"/>
                <a:ea typeface="ＭＳ Ｐゴシック" charset="-128"/>
              </a:rPr>
              <a:pPr defTabSz="457200" fontAlgn="base">
                <a:spcBef>
                  <a:spcPct val="0"/>
                </a:spcBef>
                <a:spcAft>
                  <a:spcPct val="0"/>
                </a:spcAft>
                <a:defRPr/>
              </a:pPr>
              <a:t>11/15/2016</a:t>
            </a:fld>
            <a:endParaRPr lang="en-US" dirty="0">
              <a:solidFill>
                <a:prstClr val="white"/>
              </a:solidFill>
              <a:latin typeface="Arial" charset="0"/>
              <a:ea typeface="ＭＳ Ｐゴシック" charset="-128"/>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457200" fontAlgn="base">
              <a:spcBef>
                <a:spcPct val="0"/>
              </a:spcBef>
              <a:spcAft>
                <a:spcPct val="0"/>
              </a:spcAft>
              <a:defRPr/>
            </a:pPr>
            <a:endParaRPr lang="en-US" dirty="0">
              <a:solidFill>
                <a:prstClr val="white"/>
              </a:solidFill>
              <a:latin typeface="Arial" charset="0"/>
              <a:ea typeface="ＭＳ Ｐゴシック" charset="-128"/>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457200" fontAlgn="base">
              <a:spcBef>
                <a:spcPct val="0"/>
              </a:spcBef>
              <a:spcAft>
                <a:spcPct val="0"/>
              </a:spcAft>
            </a:pPr>
            <a:fld id="{5DE0686E-2222-874F-A13A-6338718FEC2B}" type="slidenum">
              <a:rPr lang="en-US">
                <a:solidFill>
                  <a:prstClr val="white"/>
                </a:solidFill>
                <a:latin typeface="Arial" charset="0"/>
                <a:ea typeface="ＭＳ Ｐゴシック" charset="-128"/>
              </a:rPr>
              <a:pPr defTabSz="457200" fontAlgn="base">
                <a:spcBef>
                  <a:spcPct val="0"/>
                </a:spcBef>
                <a:spcAft>
                  <a:spcPct val="0"/>
                </a:spcAft>
              </a:pPr>
              <a:t>‹#›</a:t>
            </a:fld>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8735967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_content_no_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278294"/>
            <a:ext cx="4038600" cy="52344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78294"/>
            <a:ext cx="4038600" cy="52344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80197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B2BCD2CE-488C-44BF-8AC7-29F5A8AC4EEA}" type="datetimeFigureOut">
              <a:rPr lang="en-US" smtClean="0">
                <a:solidFill>
                  <a:prstClr val="white"/>
                </a:solidFill>
                <a:latin typeface="Arial" charset="0"/>
                <a:ea typeface="ＭＳ Ｐゴシック" charset="-128"/>
              </a:rPr>
              <a:pPr defTabSz="457200" fontAlgn="base">
                <a:spcBef>
                  <a:spcPct val="0"/>
                </a:spcBef>
                <a:spcAft>
                  <a:spcPct val="0"/>
                </a:spcAft>
              </a:pPr>
              <a:t>11/15/2016</a:t>
            </a:fld>
            <a:endParaRPr lang="en-US" dirty="0">
              <a:solidFill>
                <a:prstClr val="white"/>
              </a:solidFill>
              <a:latin typeface="Arial" charset="0"/>
              <a:ea typeface="ＭＳ Ｐゴシック"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3076C3D4-5A28-4ED1-9791-64FCDF5A5D31}" type="slidenum">
              <a:rPr lang="en-US" smtClean="0">
                <a:solidFill>
                  <a:prstClr val="white"/>
                </a:solidFill>
                <a:latin typeface="Arial" charset="0"/>
                <a:ea typeface="ＭＳ Ｐゴシック" charset="-128"/>
              </a:rPr>
              <a:pPr defTabSz="457200" fontAlgn="base">
                <a:spcBef>
                  <a:spcPct val="0"/>
                </a:spcBef>
                <a:spcAft>
                  <a:spcPct val="0"/>
                </a:spcAft>
              </a:pPr>
              <a:t>‹#›</a:t>
            </a:fld>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2798046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563562"/>
          </a:xfrm>
          <a:prstGeom prst="rect">
            <a:avLst/>
          </a:prstGeom>
        </p:spPr>
        <p:txBody>
          <a:bodyPr anchor="b" anchorCtr="0"/>
          <a:lstStyle>
            <a:lvl1pPr>
              <a:lnSpc>
                <a:spcPct val="100000"/>
              </a:lnSpc>
              <a:defRPr sz="3600" b="1" baseline="0">
                <a:solidFill>
                  <a:schemeClr val="bg2"/>
                </a:solidFill>
                <a:effectLst/>
                <a:latin typeface="Arial" pitchFamily="34" charset="0"/>
                <a:cs typeface="Arial" pitchFamily="34" charset="0"/>
              </a:defRPr>
            </a:lvl1pPr>
          </a:lstStyle>
          <a:p>
            <a:r>
              <a:rPr lang="en-US" dirty="0" smtClean="0"/>
              <a:t>Headline</a:t>
            </a:r>
            <a:endParaRPr lang="en-US" dirty="0"/>
          </a:p>
        </p:txBody>
      </p:sp>
      <p:sp>
        <p:nvSpPr>
          <p:cNvPr id="3" name="Content Placeholder 2"/>
          <p:cNvSpPr>
            <a:spLocks noGrp="1"/>
          </p:cNvSpPr>
          <p:nvPr>
            <p:ph idx="1" hasCustomPrompt="1"/>
          </p:nvPr>
        </p:nvSpPr>
        <p:spPr>
          <a:xfrm>
            <a:off x="457200" y="1600200"/>
            <a:ext cx="8229600" cy="4724399"/>
          </a:xfrm>
          <a:prstGeom prst="rect">
            <a:avLst/>
          </a:prstGeom>
        </p:spPr>
        <p:txBody>
          <a:bodyPr/>
          <a:lstStyle>
            <a:lvl1pPr>
              <a:buClr>
                <a:schemeClr val="accent5">
                  <a:lumMod val="40000"/>
                  <a:lumOff val="60000"/>
                </a:schemeClr>
              </a:buClr>
              <a:buSzPct val="100000"/>
              <a:buFont typeface="Arial" pitchFamily="34" charset="0"/>
              <a:buChar char="•"/>
              <a:defRPr sz="2800" b="0" baseline="0">
                <a:solidFill>
                  <a:schemeClr val="bg2"/>
                </a:solidFill>
                <a:latin typeface="Arial" pitchFamily="34" charset="0"/>
                <a:cs typeface="Arial" pitchFamily="34" charset="0"/>
              </a:defRPr>
            </a:lvl1pPr>
            <a:lvl2pPr marL="569913" indent="-225425">
              <a:buClr>
                <a:schemeClr val="accent5">
                  <a:lumMod val="40000"/>
                  <a:lumOff val="60000"/>
                </a:schemeClr>
              </a:buClr>
              <a:buSzPct val="100000"/>
              <a:buFont typeface="Arial" pitchFamily="34" charset="0"/>
              <a:buChar char="•"/>
              <a:defRPr sz="2400">
                <a:solidFill>
                  <a:schemeClr val="bg2"/>
                </a:solidFill>
                <a:latin typeface="Arial" pitchFamily="34" charset="0"/>
                <a:cs typeface="Arial" pitchFamily="34" charset="0"/>
              </a:defRPr>
            </a:lvl2pPr>
            <a:lvl3pPr marL="795338" indent="-225425">
              <a:buClr>
                <a:schemeClr val="accent5">
                  <a:lumMod val="40000"/>
                  <a:lumOff val="60000"/>
                </a:schemeClr>
              </a:buClr>
              <a:buSzPct val="100000"/>
              <a:buFont typeface="Arial" pitchFamily="34" charset="0"/>
              <a:buChar char="•"/>
              <a:defRPr sz="2200">
                <a:solidFill>
                  <a:schemeClr val="bg2"/>
                </a:solidFill>
                <a:latin typeface="Arial" pitchFamily="34" charset="0"/>
                <a:cs typeface="Arial" pitchFamily="34" charset="0"/>
              </a:defRPr>
            </a:lvl3pPr>
            <a:lvl4pPr marL="1033463" indent="-238125">
              <a:buClr>
                <a:schemeClr val="accent5">
                  <a:lumMod val="40000"/>
                  <a:lumOff val="60000"/>
                </a:schemeClr>
              </a:buClr>
              <a:buSzPct val="70000"/>
              <a:buFont typeface="Arial" pitchFamily="34" charset="0"/>
              <a:buChar char="•"/>
              <a:defRPr sz="2000" baseline="0">
                <a:solidFill>
                  <a:schemeClr val="bg2"/>
                </a:solidFill>
                <a:latin typeface="Arial" pitchFamily="34" charset="0"/>
                <a:cs typeface="Arial" pitchFamily="34" charset="0"/>
              </a:defRPr>
            </a:lvl4pPr>
            <a:lvl5pPr marL="1258888" indent="-225425">
              <a:buClr>
                <a:schemeClr val="accent5">
                  <a:lumMod val="40000"/>
                  <a:lumOff val="60000"/>
                </a:schemeClr>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46261108"/>
      </p:ext>
    </p:extLst>
  </p:cSld>
  <p:clrMapOvr>
    <a:masterClrMapping/>
  </p:clrMapOvr>
  <p:transition>
    <p:fade/>
  </p:transition>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Wingdings" pitchFamily="2" charset="2"/>
              <a:buChar char="§"/>
              <a:defRPr sz="2400" b="1" baseline="0">
                <a:solidFill>
                  <a:schemeClr val="bg2"/>
                </a:solidFill>
                <a:latin typeface="Calibri" pitchFamily="34" charset="0"/>
              </a:defRPr>
            </a:lvl1pPr>
            <a:lvl2pPr marL="742950" indent="-285750">
              <a:buClr>
                <a:schemeClr val="bg1"/>
              </a:buClr>
              <a:buSzPct val="100000"/>
              <a:buFont typeface="Arial" pitchFamily="34" charset="0"/>
              <a:buChar char="•"/>
              <a:defRPr sz="2000">
                <a:solidFill>
                  <a:schemeClr val="bg2"/>
                </a:solidFill>
              </a:defRPr>
            </a:lvl2pPr>
            <a:lvl3pPr marL="1143000" indent="-228600">
              <a:buClr>
                <a:schemeClr val="bg1"/>
              </a:buClr>
              <a:buSzPct val="100000"/>
              <a:buFont typeface="Courier New" pitchFamily="49" charset="0"/>
              <a:buChar char="o"/>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smtClean="0"/>
          </a:p>
          <a:p>
            <a:pPr lvl="3"/>
            <a:endParaRPr lang="en-US" dirty="0"/>
          </a:p>
        </p:txBody>
      </p:sp>
      <p:sp>
        <p:nvSpPr>
          <p:cNvPr id="7" name="Text Placeholder 8"/>
          <p:cNvSpPr>
            <a:spLocks noGrp="1"/>
          </p:cNvSpPr>
          <p:nvPr>
            <p:ph type="body" sz="quarter" idx="10" hasCustomPrompt="1"/>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extLst>
      <p:ext uri="{BB962C8B-B14F-4D97-AF65-F5344CB8AC3E}">
        <p14:creationId xmlns:p14="http://schemas.microsoft.com/office/powerpoint/2010/main" val="11088649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Arial" pitchFamily="34" charset="0"/>
              <a:buChar char="•"/>
              <a:defRPr sz="2400" b="1" baseline="0">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extLst>
      <p:ext uri="{BB962C8B-B14F-4D97-AF65-F5344CB8AC3E}">
        <p14:creationId xmlns:p14="http://schemas.microsoft.com/office/powerpoint/2010/main" val="204244030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5625"/>
            <a:ext cx="7772400" cy="1470025"/>
          </a:xfrm>
        </p:spPr>
        <p:txBody>
          <a:bodyPr>
            <a:normAutofit/>
          </a:bodyPr>
          <a:lstStyle>
            <a:lvl1pPr>
              <a:defRPr sz="40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60764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18971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Header</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bg1"/>
              </a:buClr>
              <a:buSzPct val="70000"/>
              <a:buFont typeface="Wingdings" pitchFamily="2" charset="2"/>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3600" b="1" baseline="0">
                <a:solidFill>
                  <a:schemeClr val="bg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Tree>
    <p:extLst>
      <p:ext uri="{BB962C8B-B14F-4D97-AF65-F5344CB8AC3E}">
        <p14:creationId xmlns:p14="http://schemas.microsoft.com/office/powerpoint/2010/main" val="298384137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normAutofit/>
          </a:bodyPr>
          <a:lstStyle/>
          <a:p>
            <a:pPr lvl="0"/>
            <a:endParaRPr lang="en-US" noProof="0" dirty="0" smtClean="0"/>
          </a:p>
        </p:txBody>
      </p:sp>
      <p:sp>
        <p:nvSpPr>
          <p:cNvPr id="4" name="Date Placeholder 9"/>
          <p:cNvSpPr>
            <a:spLocks noGrp="1"/>
          </p:cNvSpPr>
          <p:nvPr>
            <p:ph type="dt" sz="half" idx="10"/>
          </p:nvPr>
        </p:nvSpPr>
        <p:spPr>
          <a:xfrm>
            <a:off x="457200" y="6248400"/>
            <a:ext cx="1676400" cy="457200"/>
          </a:xfrm>
          <a:prstGeom prst="rect">
            <a:avLst/>
          </a:prstGeom>
        </p:spPr>
        <p:txBody>
          <a:bodyPr/>
          <a:lstStyle>
            <a:lvl1pPr>
              <a:defRPr>
                <a:ea typeface="Arial" charset="0"/>
              </a:defRPr>
            </a:lvl1pPr>
          </a:lstStyle>
          <a:p>
            <a:pPr defTabSz="457200" fontAlgn="base">
              <a:spcBef>
                <a:spcPct val="0"/>
              </a:spcBef>
              <a:spcAft>
                <a:spcPct val="0"/>
              </a:spcAft>
              <a:defRPr/>
            </a:pPr>
            <a:endParaRPr lang="en-US" dirty="0">
              <a:solidFill>
                <a:prstClr val="white"/>
              </a:solidFill>
              <a:latin typeface="Arial" charset="0"/>
            </a:endParaRPr>
          </a:p>
        </p:txBody>
      </p:sp>
      <p:sp>
        <p:nvSpPr>
          <p:cNvPr id="5" name="Footer Placeholder 21"/>
          <p:cNvSpPr>
            <a:spLocks noGrp="1"/>
          </p:cNvSpPr>
          <p:nvPr>
            <p:ph type="ftr" sz="quarter" idx="11"/>
          </p:nvPr>
        </p:nvSpPr>
        <p:spPr>
          <a:xfrm>
            <a:off x="3124200" y="6248400"/>
            <a:ext cx="2895600" cy="457200"/>
          </a:xfrm>
          <a:prstGeom prst="rect">
            <a:avLst/>
          </a:prstGeom>
        </p:spPr>
        <p:txBody>
          <a:bodyPr/>
          <a:lstStyle>
            <a:lvl1pPr>
              <a:defRPr/>
            </a:lvl1pPr>
          </a:lstStyle>
          <a:p>
            <a:pPr defTabSz="457200" fontAlgn="base">
              <a:spcBef>
                <a:spcPct val="0"/>
              </a:spcBef>
              <a:spcAft>
                <a:spcPct val="0"/>
              </a:spcAft>
              <a:defRPr/>
            </a:pPr>
            <a:endParaRPr lang="en-US" dirty="0">
              <a:solidFill>
                <a:prstClr val="white"/>
              </a:solidFill>
              <a:latin typeface="Arial" charset="0"/>
              <a:ea typeface="ＭＳ Ｐゴシック" charset="-128"/>
            </a:endParaRPr>
          </a:p>
        </p:txBody>
      </p:sp>
      <p:sp>
        <p:nvSpPr>
          <p:cNvPr id="6" name="Slide Number Placeholder 17"/>
          <p:cNvSpPr>
            <a:spLocks noGrp="1"/>
          </p:cNvSpPr>
          <p:nvPr>
            <p:ph type="sldNum" sz="quarter" idx="12"/>
          </p:nvPr>
        </p:nvSpPr>
        <p:spPr>
          <a:xfrm>
            <a:off x="6781800" y="6248400"/>
            <a:ext cx="1905000" cy="457200"/>
          </a:xfrm>
          <a:prstGeom prst="rect">
            <a:avLst/>
          </a:prstGeom>
        </p:spPr>
        <p:txBody>
          <a:bodyPr/>
          <a:lstStyle>
            <a:lvl1pPr>
              <a:defRPr/>
            </a:lvl1pPr>
          </a:lstStyle>
          <a:p>
            <a:pPr defTabSz="457200" fontAlgn="base">
              <a:spcBef>
                <a:spcPct val="0"/>
              </a:spcBef>
              <a:spcAft>
                <a:spcPct val="0"/>
              </a:spcAft>
              <a:defRPr/>
            </a:pPr>
            <a:fld id="{D6EAA9EF-FD1D-C54A-ACB6-BF4AE450FA73}" type="slidenum">
              <a:rPr lang="en-US">
                <a:solidFill>
                  <a:prstClr val="white"/>
                </a:solidFill>
                <a:latin typeface="Arial" charset="0"/>
                <a:ea typeface="ＭＳ Ｐゴシック" charset="-128"/>
              </a:rPr>
              <a:pPr defTabSz="457200" fontAlgn="base">
                <a:spcBef>
                  <a:spcPct val="0"/>
                </a:spcBef>
                <a:spcAft>
                  <a:spcPct val="0"/>
                </a:spcAft>
                <a:defRPr/>
              </a:pPr>
              <a:t>‹#›</a:t>
            </a:fld>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985204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Data Slide (for content heavy tables and char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05301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208754859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40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3200" b="0" baseline="0">
                <a:solidFill>
                  <a:schemeClr val="bg2"/>
                </a:solidFill>
              </a:defRPr>
            </a:lvl1pPr>
            <a:lvl2pPr>
              <a:buClr>
                <a:schemeClr val="tx1"/>
              </a:buClr>
              <a:buSzPct val="100000"/>
              <a:buFont typeface="Wingdings" pitchFamily="2" charset="2"/>
              <a:buChar char="§"/>
              <a:defRPr sz="28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45041736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88185292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77332933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37537751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181250580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707175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Photo Title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a:t>
            </a: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374008316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r>
              <a:rPr lang="en-US" sz="1300" b="1" dirty="0">
                <a:solidFill>
                  <a:srgbClr val="FFFFFF"/>
                </a:solidFill>
                <a:ea typeface="ＭＳ Ｐゴシック" charset="-128"/>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r>
              <a:rPr lang="en-US" sz="1200" dirty="0">
                <a:solidFill>
                  <a:srgbClr val="FFFFFF"/>
                </a:solidFill>
                <a:ea typeface="ＭＳ Ｐゴシック" charset="-128"/>
              </a:rPr>
              <a:t>1600 Clifton Road NE, Atlanta, GA 30333</a:t>
            </a:r>
          </a:p>
          <a:p>
            <a:r>
              <a:rPr lang="en-US" sz="1200" dirty="0">
                <a:solidFill>
                  <a:srgbClr val="FFFFFF"/>
                </a:solidFill>
                <a:ea typeface="ＭＳ Ｐゴシック" charset="-128"/>
              </a:rPr>
              <a:t>Telephone, 1-800-CDC-INFO (232-4636)/TTY: 1-888-232-6348</a:t>
            </a:r>
          </a:p>
          <a:p>
            <a:r>
              <a:rPr lang="en-US" sz="1200" dirty="0">
                <a:solidFill>
                  <a:srgbClr val="FFFFFF"/>
                </a:solidFill>
                <a:ea typeface="ＭＳ Ｐゴシック" charset="-128"/>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r>
              <a:rPr lang="en-US" sz="900" dirty="0">
                <a:solidFill>
                  <a:srgbClr val="FFFFFF"/>
                </a:solidFill>
                <a:ea typeface="ＭＳ Ｐゴシック" charset="-128"/>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56225362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F22213C-D4FE-49B2-AE0B-407A3B0097C4}" type="datetimeFigureOut">
              <a:rPr lang="en-US">
                <a:solidFill>
                  <a:srgbClr val="FFC000"/>
                </a:solidFill>
                <a:ea typeface="ＭＳ Ｐゴシック" charset="-128"/>
              </a:rPr>
              <a:pPr/>
              <a:t>11/15/2016</a:t>
            </a:fld>
            <a:endParaRPr lang="en-US" dirty="0">
              <a:solidFill>
                <a:srgbClr val="FFC000"/>
              </a:solidFill>
              <a:ea typeface="ＭＳ Ｐゴシック"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FFC000"/>
              </a:solidFill>
              <a:ea typeface="ＭＳ Ｐゴシック" charset="-128"/>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EF510B9-21A5-441C-BCE3-E356E09939D0}" type="slidenum">
              <a:rPr lang="en-US">
                <a:solidFill>
                  <a:srgbClr val="FFC000"/>
                </a:solidFill>
                <a:ea typeface="ＭＳ Ｐゴシック" charset="-128"/>
              </a:rPr>
              <a:pPr/>
              <a:t>‹#›</a:t>
            </a:fld>
            <a:endParaRPr lang="en-US" dirty="0">
              <a:solidFill>
                <a:srgbClr val="FFC000"/>
              </a:solidFill>
              <a:ea typeface="ＭＳ Ｐゴシック" charset="-128"/>
            </a:endParaRPr>
          </a:p>
        </p:txBody>
      </p:sp>
    </p:spTree>
    <p:extLst>
      <p:ext uri="{BB962C8B-B14F-4D97-AF65-F5344CB8AC3E}">
        <p14:creationId xmlns:p14="http://schemas.microsoft.com/office/powerpoint/2010/main" val="3720887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nchorCtr="0"/>
          <a:lstStyle>
            <a:lvl1pPr>
              <a:lnSpc>
                <a:spcPts val="3000"/>
              </a:lnSpc>
              <a:defRPr sz="2800" b="1" baseline="0">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600200"/>
            <a:ext cx="8229600" cy="4191000"/>
          </a:xfrm>
          <a:prstGeom prst="rect">
            <a:avLst/>
          </a:prstGeom>
        </p:spPr>
        <p:txBody>
          <a:bodyPr/>
          <a:lstStyle>
            <a:lvl1pPr marL="231775" indent="-231775">
              <a:buClr>
                <a:schemeClr val="tx1"/>
              </a:buClr>
              <a:buSzPct val="70000"/>
              <a:buFont typeface="Wingdings" pitchFamily="2" charset="2"/>
              <a:buChar char="q"/>
              <a:defRPr sz="2000" b="1" baseline="0">
                <a:solidFill>
                  <a:schemeClr val="bg2"/>
                </a:solidFill>
              </a:defRPr>
            </a:lvl1pPr>
            <a:lvl2pPr marL="573088" indent="-231775">
              <a:buClr>
                <a:schemeClr val="tx1"/>
              </a:buClr>
              <a:buSzPct val="100000"/>
              <a:buFont typeface="Wingdings" pitchFamily="2" charset="2"/>
              <a:buChar char="§"/>
              <a:defRPr sz="18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68347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0239"/>
            <a:ext cx="8229600" cy="848561"/>
          </a:xfrm>
          <a:prstGeom prst="rect">
            <a:avLst/>
          </a:prstGeom>
        </p:spPr>
        <p:txBody>
          <a:bodyPr anchor="ctr"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368000"/>
            <a:ext cx="8229600" cy="4967999"/>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419456740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2" name="Straight Connector 8"/>
          <p:cNvCxnSpPr/>
          <p:nvPr userDrawn="1"/>
        </p:nvCxnSpPr>
        <p:spPr>
          <a:xfrm>
            <a:off x="457200" y="1295400"/>
            <a:ext cx="8153400" cy="0"/>
          </a:xfrm>
          <a:prstGeom prst="line">
            <a:avLst/>
          </a:prstGeom>
          <a:ln w="57150" cmpd="thickThin">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a:xfrm>
            <a:off x="457200" y="6356352"/>
            <a:ext cx="2133600" cy="365125"/>
          </a:xfrm>
          <a:prstGeom prst="rect">
            <a:avLst/>
          </a:prstGeom>
        </p:spPr>
        <p:txBody>
          <a:bodyPr/>
          <a:lstStyle>
            <a:lvl1pPr>
              <a:defRPr/>
            </a:lvl1pPr>
          </a:lstStyle>
          <a:p>
            <a:pPr>
              <a:defRPr/>
            </a:pPr>
            <a:fld id="{CEF8E7EA-09DC-4C6A-BAAC-AB0C5328247C}" type="datetimeFigureOut">
              <a:rPr lang="en-US">
                <a:solidFill>
                  <a:srgbClr val="FFC000"/>
                </a:solidFill>
                <a:ea typeface="ＭＳ Ｐゴシック" charset="-128"/>
              </a:rPr>
              <a:pPr>
                <a:defRPr/>
              </a:pPr>
              <a:t>11/15/2016</a:t>
            </a:fld>
            <a:endParaRPr lang="en-US" dirty="0">
              <a:solidFill>
                <a:srgbClr val="FFC000"/>
              </a:solidFill>
              <a:ea typeface="ＭＳ Ｐゴシック" charset="-128"/>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dirty="0">
              <a:solidFill>
                <a:srgbClr val="FFC000"/>
              </a:solidFill>
              <a:ea typeface="ＭＳ Ｐゴシック" charset="-128"/>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BD062FDA-02AC-4CAC-8A1D-AAC1F65328B8}" type="slidenum">
              <a:rPr lang="en-US">
                <a:solidFill>
                  <a:srgbClr val="FFC000"/>
                </a:solidFill>
                <a:ea typeface="ＭＳ Ｐゴシック" charset="-128"/>
              </a:rPr>
              <a:pPr>
                <a:defRPr/>
              </a:pPr>
              <a:t>‹#›</a:t>
            </a:fld>
            <a:endParaRPr lang="en-US" dirty="0">
              <a:solidFill>
                <a:srgbClr val="FFC000"/>
              </a:solidFill>
              <a:ea typeface="ＭＳ Ｐゴシック" charset="-128"/>
            </a:endParaRPr>
          </a:p>
        </p:txBody>
      </p:sp>
    </p:spTree>
    <p:extLst>
      <p:ext uri="{BB962C8B-B14F-4D97-AF65-F5344CB8AC3E}">
        <p14:creationId xmlns:p14="http://schemas.microsoft.com/office/powerpoint/2010/main" val="3899804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graph_footer">
    <p:spTree>
      <p:nvGrpSpPr>
        <p:cNvPr id="1" name=""/>
        <p:cNvGrpSpPr/>
        <p:nvPr/>
      </p:nvGrpSpPr>
      <p:grpSpPr>
        <a:xfrm>
          <a:off x="0" y="0"/>
          <a:ext cx="0" cy="0"/>
          <a:chOff x="0" y="0"/>
          <a:chExt cx="0" cy="0"/>
        </a:xfrm>
      </p:grpSpPr>
      <p:sp>
        <p:nvSpPr>
          <p:cNvPr id="2" name="Title 1"/>
          <p:cNvSpPr>
            <a:spLocks noGrp="1"/>
          </p:cNvSpPr>
          <p:nvPr>
            <p:ph type="title"/>
          </p:nvPr>
        </p:nvSpPr>
        <p:spPr>
          <a:xfrm>
            <a:off x="0" y="13375"/>
            <a:ext cx="9144000" cy="985007"/>
          </a:xfrm>
          <a:prstGeom prst="rect">
            <a:avLst/>
          </a:prstGeom>
        </p:spPr>
        <p:txBody>
          <a:bodyPr/>
          <a:lstStyle/>
          <a:p>
            <a:r>
              <a:rPr lang="en-US" smtClean="0"/>
              <a:t>Click to edit Master title style</a:t>
            </a:r>
            <a:endParaRPr lang="en-US" dirty="0"/>
          </a:p>
        </p:txBody>
      </p:sp>
      <p:sp>
        <p:nvSpPr>
          <p:cNvPr id="3" name="Footer Placeholder 6"/>
          <p:cNvSpPr>
            <a:spLocks noGrp="1"/>
          </p:cNvSpPr>
          <p:nvPr>
            <p:ph type="ftr" sz="quarter" idx="10"/>
          </p:nvPr>
        </p:nvSpPr>
        <p:spPr>
          <a:xfrm>
            <a:off x="457200" y="6403976"/>
            <a:ext cx="8229600" cy="365125"/>
          </a:xfrm>
          <a:prstGeom prst="rect">
            <a:avLst/>
          </a:prstGeom>
        </p:spPr>
        <p:txBody>
          <a:bodyPr/>
          <a:lstStyle>
            <a:lvl1pPr>
              <a:defRPr sz="1400" i="1"/>
            </a:lvl1pPr>
          </a:lstStyle>
          <a:p>
            <a:pPr defTabSz="457200" fontAlgn="base">
              <a:spcBef>
                <a:spcPct val="0"/>
              </a:spcBef>
              <a:spcAft>
                <a:spcPct val="0"/>
              </a:spcAft>
              <a:defRPr/>
            </a:pPr>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25760804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20574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254082288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_NCEZI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5918"/>
          <a:stretch/>
        </p:blipFill>
        <p:spPr>
          <a:xfrm>
            <a:off x="0" y="-52439"/>
            <a:ext cx="9144000" cy="1211539"/>
          </a:xfrm>
          <a:prstGeom prst="rect">
            <a:avLst/>
          </a:prstGeom>
        </p:spPr>
      </p:pic>
      <p:sp>
        <p:nvSpPr>
          <p:cNvPr id="7" name="Title 1"/>
          <p:cNvSpPr>
            <a:spLocks noGrp="1"/>
          </p:cNvSpPr>
          <p:nvPr>
            <p:ph type="title"/>
          </p:nvPr>
        </p:nvSpPr>
        <p:spPr>
          <a:xfrm>
            <a:off x="457200" y="1368900"/>
            <a:ext cx="8229600" cy="1155779"/>
          </a:xfrm>
          <a:prstGeom prst="rect">
            <a:avLst/>
          </a:prstGeom>
        </p:spPr>
        <p:txBody>
          <a:bodyPr/>
          <a:lstStyle>
            <a:lvl1pPr algn="l">
              <a:lnSpc>
                <a:spcPts val="3000"/>
              </a:lnSpc>
              <a:defRPr sz="2800" b="1" baseline="0">
                <a:solidFill>
                  <a:srgbClr val="E25423"/>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859349"/>
            <a:ext cx="6400800" cy="457200"/>
          </a:xfrm>
          <a:prstGeom prst="rect">
            <a:avLst/>
          </a:prstGeom>
        </p:spPr>
        <p:txBody>
          <a:bodyPr/>
          <a:lstStyle>
            <a:lvl1pPr marL="0" indent="0" algn="l">
              <a:buNone/>
              <a:defRPr sz="2000" b="1" baseline="0">
                <a:solidFill>
                  <a:srgbClr val="D9531E"/>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457200" y="3946019"/>
            <a:ext cx="6400800" cy="1295400"/>
          </a:xfrm>
          <a:prstGeom prst="rect">
            <a:avLst/>
          </a:prstGeom>
        </p:spPr>
        <p:txBody>
          <a:bodyPr/>
          <a:lstStyle>
            <a:lvl1pPr marL="0" indent="0" algn="l">
              <a:lnSpc>
                <a:spcPts val="2000"/>
              </a:lnSpc>
              <a:buNone/>
              <a:defRPr sz="1800" baseline="0">
                <a:solidFill>
                  <a:srgbClr val="D9531E"/>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120203"/>
            <a:ext cx="6903076" cy="369332"/>
          </a:xfrm>
          <a:prstGeom prst="rect">
            <a:avLst/>
          </a:prstGeom>
          <a:noFill/>
        </p:spPr>
        <p:txBody>
          <a:bodyPr wrap="square" rtlCol="0">
            <a:spAutoFit/>
          </a:bodyPr>
          <a:lstStyle/>
          <a:p>
            <a:pPr eaLnBrk="0" fontAlgn="base" hangingPunct="0">
              <a:spcBef>
                <a:spcPct val="0"/>
              </a:spcBef>
              <a:spcAft>
                <a:spcPct val="0"/>
              </a:spcAft>
            </a:pPr>
            <a:r>
              <a:rPr lang="en-US" sz="1800" b="1" dirty="0" smtClean="0">
                <a:solidFill>
                  <a:srgbClr val="FFFFFF">
                    <a:lumMod val="95000"/>
                  </a:srgbClr>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2728268488"/>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D9531E"/>
                </a:solidFill>
                <a:effectLst/>
                <a:latin typeface="Calibri" pitchFamily="34" charset="0"/>
              </a:defRPr>
            </a:lvl1pPr>
          </a:lstStyle>
          <a:p>
            <a:r>
              <a:rPr lang="en-US" dirty="0" smtClean="0"/>
              <a:t>Bottom band: NCEZID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9144000" cy="165587"/>
          </a:xfrm>
          <a:prstGeom prst="rect">
            <a:avLst/>
          </a:prstGeom>
        </p:spPr>
      </p:pic>
      <p:sp>
        <p:nvSpPr>
          <p:cNvPr id="7" name="Text Placeholder 7"/>
          <p:cNvSpPr>
            <a:spLocks noGrp="1"/>
          </p:cNvSpPr>
          <p:nvPr>
            <p:ph type="body" sz="quarter" idx="10"/>
          </p:nvPr>
        </p:nvSpPr>
        <p:spPr>
          <a:xfrm>
            <a:off x="457200" y="1545167"/>
            <a:ext cx="8229600" cy="4455584"/>
          </a:xfrm>
        </p:spPr>
        <p:txBody>
          <a:bodyPr/>
          <a:lstStyle>
            <a:lvl1pPr marL="342900" indent="-342900">
              <a:buClr>
                <a:srgbClr val="E25423"/>
              </a:buClr>
              <a:buFont typeface="Wingdings" panose="05000000000000000000" pitchFamily="2" charset="2"/>
              <a:buChar char="§"/>
              <a:defRPr sz="2000">
                <a:solidFill>
                  <a:schemeClr val="accent4">
                    <a:lumMod val="75000"/>
                  </a:schemeClr>
                </a:solidFill>
              </a:defRPr>
            </a:lvl1pPr>
            <a:lvl2pPr>
              <a:buClr>
                <a:srgbClr val="8D8B00"/>
              </a:buClr>
              <a:defRPr sz="2000">
                <a:solidFill>
                  <a:schemeClr val="accent4">
                    <a:lumMod val="75000"/>
                  </a:schemeClr>
                </a:solidFill>
              </a:defRPr>
            </a:lvl2pPr>
            <a:lvl3pPr>
              <a:buClr>
                <a:srgbClr val="006A71"/>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8605355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3000"/>
              </a:lnSpc>
              <a:defRPr sz="2800" b="1" baseline="0">
                <a:solidFill>
                  <a:srgbClr val="E25423"/>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600201"/>
            <a:ext cx="3879669" cy="419100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6991" b="-4866"/>
          <a:stretch/>
        </p:blipFill>
        <p:spPr>
          <a:xfrm>
            <a:off x="-1" y="6669114"/>
            <a:ext cx="9144001" cy="257577"/>
          </a:xfrm>
          <a:prstGeom prst="rect">
            <a:avLst/>
          </a:prstGeom>
        </p:spPr>
      </p:pic>
    </p:spTree>
    <p:extLst>
      <p:ext uri="{BB962C8B-B14F-4D97-AF65-F5344CB8AC3E}">
        <p14:creationId xmlns:p14="http://schemas.microsoft.com/office/powerpoint/2010/main" val="395723517"/>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457202" y="4467097"/>
            <a:ext cx="8294913" cy="1162051"/>
          </a:xfrm>
          <a:prstGeom prst="rect">
            <a:avLst/>
          </a:prstGeom>
        </p:spPr>
        <p:txBody>
          <a:bodyPr anchor="b"/>
          <a:lstStyle>
            <a:lvl1pPr algn="l">
              <a:defRPr sz="36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457201" y="5900928"/>
            <a:ext cx="77724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14289125"/>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386751042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40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3200" b="0" baseline="0">
                <a:solidFill>
                  <a:schemeClr val="bg2"/>
                </a:solidFill>
              </a:defRPr>
            </a:lvl1pPr>
            <a:lvl2pPr>
              <a:buClr>
                <a:schemeClr val="tx1"/>
              </a:buClr>
              <a:buSzPct val="100000"/>
              <a:buFont typeface="Wingdings" pitchFamily="2" charset="2"/>
              <a:buChar char="§"/>
              <a:defRPr sz="28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55465790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26300271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403817592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15393742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122241482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82656048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2739805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Header</a:t>
            </a:r>
            <a:endParaRPr lang="en-US" dirty="0"/>
          </a:p>
        </p:txBody>
      </p:sp>
      <p:sp>
        <p:nvSpPr>
          <p:cNvPr id="8"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bg1"/>
              </a:buClr>
              <a:buSzPct val="70000"/>
              <a:buFont typeface="Arial" pitchFamily="34" charset="0"/>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9"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p:txBody>
      </p:sp>
      <p:sp>
        <p:nvSpPr>
          <p:cNvPr id="10"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r>
              <a:rPr lang="en-US" sz="1300" b="1" dirty="0">
                <a:solidFill>
                  <a:srgbClr val="FFFFFF"/>
                </a:solidFill>
                <a:ea typeface="ＭＳ Ｐゴシック" charset="-128"/>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r>
              <a:rPr lang="en-US" sz="1200" dirty="0">
                <a:solidFill>
                  <a:srgbClr val="FFFFFF"/>
                </a:solidFill>
                <a:ea typeface="ＭＳ Ｐゴシック" charset="-128"/>
              </a:rPr>
              <a:t>1600 Clifton Road NE, Atlanta, GA 30333</a:t>
            </a:r>
          </a:p>
          <a:p>
            <a:r>
              <a:rPr lang="en-US" sz="1200" dirty="0">
                <a:solidFill>
                  <a:srgbClr val="FFFFFF"/>
                </a:solidFill>
                <a:ea typeface="ＭＳ Ｐゴシック" charset="-128"/>
              </a:rPr>
              <a:t>Telephone, 1-800-CDC-INFO (232-4636)/TTY: 1-888-232-6348</a:t>
            </a:r>
          </a:p>
          <a:p>
            <a:r>
              <a:rPr lang="en-US" sz="1200" dirty="0">
                <a:solidFill>
                  <a:srgbClr val="FFFFFF"/>
                </a:solidFill>
                <a:ea typeface="ＭＳ Ｐゴシック" charset="-128"/>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r>
              <a:rPr lang="en-US" sz="900" dirty="0">
                <a:solidFill>
                  <a:srgbClr val="FFFFFF"/>
                </a:solidFill>
                <a:ea typeface="ＭＳ Ｐゴシック" charset="-128"/>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40110369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F22213C-D4FE-49B2-AE0B-407A3B0097C4}" type="datetimeFigureOut">
              <a:rPr lang="en-US">
                <a:solidFill>
                  <a:srgbClr val="FFC000"/>
                </a:solidFill>
                <a:ea typeface="ＭＳ Ｐゴシック" charset="-128"/>
              </a:rPr>
              <a:pPr/>
              <a:t>11/15/2016</a:t>
            </a:fld>
            <a:endParaRPr lang="en-US" dirty="0">
              <a:solidFill>
                <a:srgbClr val="FFC000"/>
              </a:solidFill>
              <a:ea typeface="ＭＳ Ｐゴシック"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FFC000"/>
              </a:solidFill>
              <a:ea typeface="ＭＳ Ｐゴシック" charset="-128"/>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EF510B9-21A5-441C-BCE3-E356E09939D0}" type="slidenum">
              <a:rPr lang="en-US">
                <a:solidFill>
                  <a:srgbClr val="FFC000"/>
                </a:solidFill>
                <a:ea typeface="ＭＳ Ｐゴシック" charset="-128"/>
              </a:rPr>
              <a:pPr/>
              <a:t>‹#›</a:t>
            </a:fld>
            <a:endParaRPr lang="en-US" dirty="0">
              <a:solidFill>
                <a:srgbClr val="FFC000"/>
              </a:solidFill>
              <a:ea typeface="ＭＳ Ｐゴシック" charset="-128"/>
            </a:endParaRPr>
          </a:p>
        </p:txBody>
      </p:sp>
    </p:spTree>
    <p:extLst>
      <p:ext uri="{BB962C8B-B14F-4D97-AF65-F5344CB8AC3E}">
        <p14:creationId xmlns:p14="http://schemas.microsoft.com/office/powerpoint/2010/main" val="4719053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baseline="0">
                <a:latin typeface="Times New Roman" pitchFamily="18" charset="0"/>
              </a:defRPr>
            </a:lvl1pPr>
            <a:lvl2pPr>
              <a:defRPr baseline="0">
                <a:latin typeface="Times New Roman" pitchFamily="18" charset="0"/>
              </a:defRPr>
            </a:lvl2pPr>
            <a:lvl3pPr>
              <a:defRPr baseline="0">
                <a:latin typeface="Times New Roman" pitchFamily="18" charset="0"/>
              </a:defRPr>
            </a:lvl3pPr>
            <a:lvl4pPr>
              <a:defRPr baseline="0">
                <a:latin typeface="Times New Roman" pitchFamily="18" charset="0"/>
              </a:defRPr>
            </a:lvl4pPr>
            <a:lvl5pPr>
              <a:defRPr baseline="0">
                <a:latin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633F705-D008-4CAE-9269-1600D230493B}" type="datetimeFigureOut">
              <a:rPr lang="en-US">
                <a:solidFill>
                  <a:srgbClr val="FFC000"/>
                </a:solidFill>
                <a:ea typeface="ＭＳ Ｐゴシック" charset="-128"/>
              </a:rPr>
              <a:pPr>
                <a:defRPr/>
              </a:pPr>
              <a:t>11/15/2016</a:t>
            </a:fld>
            <a:endParaRPr lang="en-US" dirty="0">
              <a:solidFill>
                <a:srgbClr val="FFC000"/>
              </a:solidFill>
              <a:ea typeface="ＭＳ Ｐゴシック"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srgbClr val="FFC000"/>
              </a:solidFill>
              <a:ea typeface="ＭＳ Ｐゴシック" charset="-128"/>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45F3C6F-5479-4788-B7B7-9797BEFE412B}" type="slidenum">
              <a:rPr lang="en-US">
                <a:solidFill>
                  <a:srgbClr val="FFC000"/>
                </a:solidFill>
                <a:ea typeface="ＭＳ Ｐゴシック" charset="-128"/>
              </a:rPr>
              <a:pPr>
                <a:defRPr/>
              </a:pPr>
              <a:t>‹#›</a:t>
            </a:fld>
            <a:endParaRPr lang="en-US" dirty="0">
              <a:solidFill>
                <a:srgbClr val="FFC000"/>
              </a:solidFill>
              <a:ea typeface="ＭＳ Ｐゴシック" charset="-128"/>
            </a:endParaRPr>
          </a:p>
        </p:txBody>
      </p:sp>
    </p:spTree>
    <p:extLst>
      <p:ext uri="{BB962C8B-B14F-4D97-AF65-F5344CB8AC3E}">
        <p14:creationId xmlns:p14="http://schemas.microsoft.com/office/powerpoint/2010/main" val="32679556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667495"/>
            <a:ext cx="9144000" cy="1470025"/>
          </a:xfrm>
          <a:prstGeom prst="rect">
            <a:avLst/>
          </a:prstGeom>
        </p:spPr>
        <p:txBody>
          <a:bodyPr>
            <a:normAutofit/>
          </a:bodyPr>
          <a:lstStyle>
            <a:lvl1pPr>
              <a:defRPr sz="4000"/>
            </a:lvl1pPr>
          </a:lstStyle>
          <a:p>
            <a:r>
              <a:rPr lang="en-US" dirty="0" smtClean="0"/>
              <a:t>Click to edit Master title style</a:t>
            </a:r>
            <a:endParaRPr lang="en-US" dirty="0"/>
          </a:p>
        </p:txBody>
      </p:sp>
      <p:sp>
        <p:nvSpPr>
          <p:cNvPr id="4" name="Subtitle 2"/>
          <p:cNvSpPr>
            <a:spLocks noGrp="1"/>
          </p:cNvSpPr>
          <p:nvPr>
            <p:ph type="subTitle" idx="1" hasCustomPrompt="1"/>
          </p:nvPr>
        </p:nvSpPr>
        <p:spPr>
          <a:xfrm>
            <a:off x="0" y="3505200"/>
            <a:ext cx="9144000" cy="457200"/>
          </a:xfrm>
          <a:prstGeom prst="rect">
            <a:avLst/>
          </a:prstGeom>
        </p:spPr>
        <p:txBody>
          <a:bodyPr/>
          <a:lstStyle>
            <a:lvl1pPr marL="0" indent="0" algn="ctr">
              <a:buNone/>
              <a:defRPr sz="2800" b="1" baseline="0">
                <a:solidFill>
                  <a:schemeClr val="tx1"/>
                </a:solidFill>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a:t>
            </a:r>
          </a:p>
        </p:txBody>
      </p:sp>
      <p:sp>
        <p:nvSpPr>
          <p:cNvPr id="5" name="Text Placeholder 8"/>
          <p:cNvSpPr>
            <a:spLocks noGrp="1"/>
          </p:cNvSpPr>
          <p:nvPr>
            <p:ph type="body" sz="quarter" idx="10" hasCustomPrompt="1"/>
          </p:nvPr>
        </p:nvSpPr>
        <p:spPr>
          <a:xfrm>
            <a:off x="0" y="4114800"/>
            <a:ext cx="9144000" cy="1295400"/>
          </a:xfrm>
          <a:prstGeom prst="rect">
            <a:avLst/>
          </a:prstGeom>
        </p:spPr>
        <p:txBody>
          <a:bodyPr/>
          <a:lstStyle>
            <a:lvl1pPr algn="ctr">
              <a:lnSpc>
                <a:spcPts val="2000"/>
              </a:lnSpc>
              <a:buNone/>
              <a:defRPr sz="20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a:t>
            </a:r>
          </a:p>
          <a:p>
            <a:pPr lvl="0"/>
            <a:endParaRPr lang="en-US" sz="1800" dirty="0" smtClean="0"/>
          </a:p>
          <a:p>
            <a:pPr lvl="0"/>
            <a:r>
              <a:rPr lang="en-US" sz="1800" dirty="0" smtClean="0"/>
              <a:t>Title of Event</a:t>
            </a:r>
          </a:p>
          <a:p>
            <a:pPr lvl="0"/>
            <a:r>
              <a:rPr lang="en-US" sz="1800" dirty="0" smtClean="0"/>
              <a:t>Date of Event</a:t>
            </a:r>
            <a:endParaRPr lang="en-US" dirty="0"/>
          </a:p>
        </p:txBody>
      </p:sp>
    </p:spTree>
    <p:extLst>
      <p:ext uri="{BB962C8B-B14F-4D97-AF65-F5344CB8AC3E}">
        <p14:creationId xmlns:p14="http://schemas.microsoft.com/office/powerpoint/2010/main" val="368622383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nchorCtr="0"/>
          <a:lstStyle>
            <a:lvl1pPr>
              <a:lnSpc>
                <a:spcPts val="3000"/>
              </a:lnSpc>
              <a:defRPr sz="2800" b="1" baseline="0">
                <a:solidFill>
                  <a:schemeClr val="tx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600200"/>
            <a:ext cx="8229600" cy="4191000"/>
          </a:xfrm>
          <a:prstGeom prst="rect">
            <a:avLst/>
          </a:prstGeom>
        </p:spPr>
        <p:txBody>
          <a:bodyPr/>
          <a:lstStyle>
            <a:lvl1pPr marL="231775" indent="-231775">
              <a:buClr>
                <a:schemeClr val="tx1"/>
              </a:buClr>
              <a:buSzPct val="70000"/>
              <a:buFont typeface="Wingdings" pitchFamily="2" charset="2"/>
              <a:buChar char="q"/>
              <a:defRPr sz="2000" b="1" baseline="0">
                <a:solidFill>
                  <a:schemeClr val="bg2"/>
                </a:solidFill>
              </a:defRPr>
            </a:lvl1pPr>
            <a:lvl2pPr marL="573088" indent="-231775">
              <a:buClr>
                <a:schemeClr val="tx1"/>
              </a:buClr>
              <a:buSzPct val="100000"/>
              <a:buFont typeface="Wingdings" pitchFamily="2" charset="2"/>
              <a:buChar char="§"/>
              <a:defRPr sz="18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1586036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0239"/>
            <a:ext cx="8229600" cy="848561"/>
          </a:xfrm>
          <a:prstGeom prst="rect">
            <a:avLst/>
          </a:prstGeom>
        </p:spPr>
        <p:txBody>
          <a:bodyPr anchor="ctr"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368000"/>
            <a:ext cx="8229600" cy="4967999"/>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45488307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2" name="Straight Connector 8"/>
          <p:cNvCxnSpPr/>
          <p:nvPr userDrawn="1"/>
        </p:nvCxnSpPr>
        <p:spPr>
          <a:xfrm>
            <a:off x="457200" y="1295400"/>
            <a:ext cx="8153400" cy="0"/>
          </a:xfrm>
          <a:prstGeom prst="line">
            <a:avLst/>
          </a:prstGeom>
          <a:ln w="57150" cmpd="thickThin">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a:xfrm>
            <a:off x="457200" y="6356352"/>
            <a:ext cx="2133600" cy="365125"/>
          </a:xfrm>
          <a:prstGeom prst="rect">
            <a:avLst/>
          </a:prstGeom>
        </p:spPr>
        <p:txBody>
          <a:bodyPr/>
          <a:lstStyle>
            <a:lvl1pPr>
              <a:defRPr/>
            </a:lvl1pPr>
          </a:lstStyle>
          <a:p>
            <a:pPr>
              <a:defRPr/>
            </a:pPr>
            <a:fld id="{CEF8E7EA-09DC-4C6A-BAAC-AB0C5328247C}" type="datetimeFigureOut">
              <a:rPr lang="en-US">
                <a:solidFill>
                  <a:srgbClr val="FFC000"/>
                </a:solidFill>
                <a:ea typeface="ＭＳ Ｐゴシック" charset="-128"/>
              </a:rPr>
              <a:pPr>
                <a:defRPr/>
              </a:pPr>
              <a:t>11/15/2016</a:t>
            </a:fld>
            <a:endParaRPr lang="en-US" dirty="0">
              <a:solidFill>
                <a:srgbClr val="FFC000"/>
              </a:solidFill>
              <a:ea typeface="ＭＳ Ｐゴシック" charset="-128"/>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dirty="0">
              <a:solidFill>
                <a:srgbClr val="FFC000"/>
              </a:solidFill>
              <a:ea typeface="ＭＳ Ｐゴシック" charset="-128"/>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BD062FDA-02AC-4CAC-8A1D-AAC1F65328B8}" type="slidenum">
              <a:rPr lang="en-US">
                <a:solidFill>
                  <a:srgbClr val="FFC000"/>
                </a:solidFill>
                <a:ea typeface="ＭＳ Ｐゴシック" charset="-128"/>
              </a:rPr>
              <a:pPr>
                <a:defRPr/>
              </a:pPr>
              <a:t>‹#›</a:t>
            </a:fld>
            <a:endParaRPr lang="en-US" dirty="0">
              <a:solidFill>
                <a:srgbClr val="FFC000"/>
              </a:solidFill>
              <a:ea typeface="ＭＳ Ｐゴシック" charset="-128"/>
            </a:endParaRPr>
          </a:p>
        </p:txBody>
      </p:sp>
    </p:spTree>
    <p:extLst>
      <p:ext uri="{BB962C8B-B14F-4D97-AF65-F5344CB8AC3E}">
        <p14:creationId xmlns:p14="http://schemas.microsoft.com/office/powerpoint/2010/main" val="7321120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graph_footer">
    <p:spTree>
      <p:nvGrpSpPr>
        <p:cNvPr id="1" name=""/>
        <p:cNvGrpSpPr/>
        <p:nvPr/>
      </p:nvGrpSpPr>
      <p:grpSpPr>
        <a:xfrm>
          <a:off x="0" y="0"/>
          <a:ext cx="0" cy="0"/>
          <a:chOff x="0" y="0"/>
          <a:chExt cx="0" cy="0"/>
        </a:xfrm>
      </p:grpSpPr>
      <p:sp>
        <p:nvSpPr>
          <p:cNvPr id="2" name="Title 1"/>
          <p:cNvSpPr>
            <a:spLocks noGrp="1"/>
          </p:cNvSpPr>
          <p:nvPr>
            <p:ph type="title"/>
          </p:nvPr>
        </p:nvSpPr>
        <p:spPr>
          <a:xfrm>
            <a:off x="0" y="13375"/>
            <a:ext cx="9144000" cy="985007"/>
          </a:xfrm>
          <a:prstGeom prst="rect">
            <a:avLst/>
          </a:prstGeom>
        </p:spPr>
        <p:txBody>
          <a:bodyPr/>
          <a:lstStyle/>
          <a:p>
            <a:r>
              <a:rPr lang="en-US" smtClean="0"/>
              <a:t>Click to edit Master title style</a:t>
            </a:r>
            <a:endParaRPr lang="en-US" dirty="0"/>
          </a:p>
        </p:txBody>
      </p:sp>
      <p:sp>
        <p:nvSpPr>
          <p:cNvPr id="3" name="Footer Placeholder 6"/>
          <p:cNvSpPr>
            <a:spLocks noGrp="1"/>
          </p:cNvSpPr>
          <p:nvPr>
            <p:ph type="ftr" sz="quarter" idx="10"/>
          </p:nvPr>
        </p:nvSpPr>
        <p:spPr>
          <a:xfrm>
            <a:off x="457200" y="6403976"/>
            <a:ext cx="8229600" cy="365125"/>
          </a:xfrm>
          <a:prstGeom prst="rect">
            <a:avLst/>
          </a:prstGeom>
        </p:spPr>
        <p:txBody>
          <a:bodyPr/>
          <a:lstStyle>
            <a:lvl1pPr>
              <a:defRPr sz="1400" i="1"/>
            </a:lvl1pPr>
          </a:lstStyle>
          <a:p>
            <a:pPr defTabSz="457200" fontAlgn="base">
              <a:spcBef>
                <a:spcPct val="0"/>
              </a:spcBef>
              <a:spcAft>
                <a:spcPct val="0"/>
              </a:spcAft>
              <a:defRPr/>
            </a:pPr>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3036117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cSld name="2_content_no_logo">
    <p:spTree>
      <p:nvGrpSpPr>
        <p:cNvPr id="1" name=""/>
        <p:cNvGrpSpPr/>
        <p:nvPr/>
      </p:nvGrpSpPr>
      <p:grpSpPr>
        <a:xfrm>
          <a:off x="0" y="0"/>
          <a:ext cx="0" cy="0"/>
          <a:chOff x="0" y="0"/>
          <a:chExt cx="0" cy="0"/>
        </a:xfrm>
      </p:grpSpPr>
      <p:sp>
        <p:nvSpPr>
          <p:cNvPr id="2" name="Title 1"/>
          <p:cNvSpPr>
            <a:spLocks noGrp="1"/>
          </p:cNvSpPr>
          <p:nvPr>
            <p:ph type="title"/>
          </p:nvPr>
        </p:nvSpPr>
        <p:spPr>
          <a:xfrm>
            <a:off x="0" y="13375"/>
            <a:ext cx="9144000" cy="98500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278301"/>
            <a:ext cx="4038600" cy="523447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78301"/>
            <a:ext cx="4038600" cy="523447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53236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20574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248764297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1.png"/><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png"/><Relationship Id="rId2" Type="http://schemas.openxmlformats.org/officeDocument/2006/relationships/slideLayout" Target="../slideLayouts/slideLayout64.xml"/><Relationship Id="rId16" Type="http://schemas.openxmlformats.org/officeDocument/2006/relationships/theme" Target="../theme/theme5.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5" Type="http://schemas.openxmlformats.org/officeDocument/2006/relationships/theme" Target="../theme/theme6.xml"/><Relationship Id="rId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image" Target="../media/image1.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7.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4" r:id="rId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18089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3" r:id="rId11"/>
    <p:sldLayoutId id="2147483744" r:id="rId12"/>
    <p:sldLayoutId id="2147483746" r:id="rId13"/>
    <p:sldLayoutId id="2147483747" r:id="rId14"/>
    <p:sldLayoutId id="2147483748"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0023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1" r:id="rId10"/>
    <p:sldLayoutId id="2147483763" r:id="rId11"/>
    <p:sldLayoutId id="2147483815" r:id="rId12"/>
    <p:sldLayoutId id="2147483816" r:id="rId13"/>
    <p:sldLayoutId id="2147483819" r:id="rId14"/>
    <p:sldLayoutId id="2147483823" r:id="rId15"/>
    <p:sldLayoutId id="2147483824" r:id="rId16"/>
    <p:sldLayoutId id="2147483825" r:id="rId17"/>
    <p:sldLayoutId id="2147483845" r:id="rId18"/>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2">
                <a:lumMod val="29000"/>
              </a:schemeClr>
            </a:gs>
            <a:gs pos="50000">
              <a:schemeClr val="bg2">
                <a:lumMod val="78000"/>
              </a:schemeClr>
            </a:gs>
            <a:gs pos="0">
              <a:schemeClr val="bg2">
                <a:lumMod val="85000"/>
                <a:lumOff val="15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3370"/>
            <a:ext cx="9144000" cy="9850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30628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016649"/>
      </p:ext>
    </p:extLst>
  </p:cSld>
  <p:clrMap bg1="dk1" tx1="lt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Lst>
  <p:timing>
    <p:tnLst>
      <p:par>
        <p:cTn id="1" dur="indefinite" restart="never" nodeType="tmRoot"/>
      </p:par>
    </p:tnLst>
  </p:timing>
  <p:txStyles>
    <p:titleStyle>
      <a:lvl1pPr algn="ctr" defTabSz="457200" rtl="0" eaLnBrk="1" fontAlgn="base" hangingPunct="1">
        <a:lnSpc>
          <a:spcPct val="100000"/>
        </a:lnSpc>
        <a:spcBef>
          <a:spcPct val="0"/>
        </a:spcBef>
        <a:spcAft>
          <a:spcPct val="0"/>
        </a:spcAft>
        <a:defRPr sz="3600" b="1" kern="1200">
          <a:solidFill>
            <a:schemeClr val="tx1"/>
          </a:solidFill>
          <a:latin typeface="Arial"/>
          <a:ea typeface="ＭＳ Ｐゴシック" charset="-128"/>
          <a:cs typeface="Arial"/>
        </a:defRPr>
      </a:lvl1pPr>
      <a:lvl2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2pPr>
      <a:lvl3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3pPr>
      <a:lvl4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4pPr>
      <a:lvl5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5pPr>
      <a:lvl6pPr marL="4572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6pPr>
      <a:lvl7pPr marL="9144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7pPr>
      <a:lvl8pPr marL="13716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8pPr>
      <a:lvl9pPr marL="18288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9pPr>
    </p:titleStyle>
    <p:bodyStyle>
      <a:lvl1pPr marL="233363" indent="-233363" algn="l" defTabSz="457200" rtl="0" eaLnBrk="1" fontAlgn="base" hangingPunct="1">
        <a:lnSpc>
          <a:spcPct val="90000"/>
        </a:lnSpc>
        <a:spcBef>
          <a:spcPts val="1350"/>
        </a:spcBef>
        <a:spcAft>
          <a:spcPct val="0"/>
        </a:spcAft>
        <a:buClr>
          <a:schemeClr val="bg2">
            <a:lumMod val="40000"/>
            <a:lumOff val="60000"/>
          </a:schemeClr>
        </a:buClr>
        <a:buSzPct val="85000"/>
        <a:buFont typeface="Arial" charset="0"/>
        <a:buChar char="•"/>
        <a:defRPr sz="2800" kern="1200">
          <a:solidFill>
            <a:schemeClr val="tx1"/>
          </a:solidFill>
          <a:latin typeface="Arial"/>
          <a:ea typeface="ＭＳ Ｐゴシック" charset="-128"/>
          <a:cs typeface="Arial"/>
        </a:defRPr>
      </a:lvl1pPr>
      <a:lvl2pPr marL="457200" indent="-223838" algn="l" defTabSz="457200" rtl="0" eaLnBrk="1" fontAlgn="base" hangingPunct="1">
        <a:lnSpc>
          <a:spcPct val="90000"/>
        </a:lnSpc>
        <a:spcBef>
          <a:spcPts val="1350"/>
        </a:spcBef>
        <a:spcAft>
          <a:spcPct val="0"/>
        </a:spcAft>
        <a:buClr>
          <a:schemeClr val="bg2">
            <a:lumMod val="40000"/>
            <a:lumOff val="60000"/>
          </a:schemeClr>
        </a:buClr>
        <a:buSzPct val="85000"/>
        <a:buFont typeface="Arial" charset="0"/>
        <a:buChar char="•"/>
        <a:defRPr sz="2400" kern="1200">
          <a:solidFill>
            <a:schemeClr val="tx1"/>
          </a:solidFill>
          <a:latin typeface="Arial"/>
          <a:ea typeface="ＭＳ Ｐゴシック" charset="-128"/>
          <a:cs typeface="Arial"/>
        </a:defRPr>
      </a:lvl2pPr>
      <a:lvl3pPr marL="690563" indent="-233363" algn="l" defTabSz="457200" rtl="0" eaLnBrk="1" fontAlgn="base" hangingPunct="1">
        <a:lnSpc>
          <a:spcPct val="90000"/>
        </a:lnSpc>
        <a:spcBef>
          <a:spcPts val="1350"/>
        </a:spcBef>
        <a:spcAft>
          <a:spcPct val="0"/>
        </a:spcAft>
        <a:buClr>
          <a:schemeClr val="bg2">
            <a:lumMod val="40000"/>
            <a:lumOff val="60000"/>
          </a:schemeClr>
        </a:buClr>
        <a:buSzPct val="85000"/>
        <a:buFont typeface="Arial" charset="0"/>
        <a:buChar char="•"/>
        <a:defRPr sz="2200" kern="1200">
          <a:solidFill>
            <a:schemeClr val="tx1"/>
          </a:solidFill>
          <a:latin typeface="Arial"/>
          <a:ea typeface="ＭＳ Ｐゴシック" charset="-128"/>
          <a:cs typeface="Arial"/>
        </a:defRPr>
      </a:lvl3pPr>
      <a:lvl4pPr marL="914400" indent="-223838" algn="l" defTabSz="457200" rtl="0" eaLnBrk="1" fontAlgn="base" hangingPunct="1">
        <a:lnSpc>
          <a:spcPct val="90000"/>
        </a:lnSpc>
        <a:spcBef>
          <a:spcPts val="1350"/>
        </a:spcBef>
        <a:spcAft>
          <a:spcPct val="0"/>
        </a:spcAft>
        <a:buClr>
          <a:schemeClr val="bg2">
            <a:lumMod val="40000"/>
            <a:lumOff val="60000"/>
          </a:schemeClr>
        </a:buClr>
        <a:buSzPct val="85000"/>
        <a:buFont typeface="Arial" charset="0"/>
        <a:buChar char="•"/>
        <a:defRPr sz="2000" kern="1200">
          <a:solidFill>
            <a:schemeClr val="tx1"/>
          </a:solidFill>
          <a:latin typeface="Arial"/>
          <a:ea typeface="ＭＳ Ｐゴシック" charset="-128"/>
          <a:cs typeface="Arial"/>
        </a:defRPr>
      </a:lvl4pPr>
      <a:lvl5pPr marL="1147763" indent="-233363" algn="l" defTabSz="457200" rtl="0" eaLnBrk="1" fontAlgn="base" hangingPunct="1">
        <a:lnSpc>
          <a:spcPct val="90000"/>
        </a:lnSpc>
        <a:spcBef>
          <a:spcPts val="1350"/>
        </a:spcBef>
        <a:spcAft>
          <a:spcPct val="0"/>
        </a:spcAft>
        <a:buClr>
          <a:schemeClr val="bg2">
            <a:lumMod val="40000"/>
            <a:lumOff val="60000"/>
          </a:schemeClr>
        </a:buClr>
        <a:buSzPct val="85000"/>
        <a:buFont typeface="Arial" charset="0"/>
        <a:buChar char="•"/>
        <a:defRPr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3212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3" r:id="rId11"/>
    <p:sldLayoutId id="2147483804" r:id="rId12"/>
    <p:sldLayoutId id="2147483805" r:id="rId13"/>
    <p:sldLayoutId id="2147483806" r:id="rId14"/>
    <p:sldLayoutId id="2147483808"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415563507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59744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3.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file:///E:\CDC%20Work\tapper_EIS_slides_get_to_zero\respond.png" TargetMode="External"/><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file:///E:\CDC%20Work\tapper_EIS_slides_get_to_zero\prevent.png" TargetMode="External"/><Relationship Id="rId5" Type="http://schemas.openxmlformats.org/officeDocument/2006/relationships/image" Target="../media/image31.png"/><Relationship Id="rId4" Type="http://schemas.openxmlformats.org/officeDocument/2006/relationships/image" Target="file:///E:\CDC%20Work\tapper_EIS_slides_get_to_zero\detect.pn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file:///E:\CDC%20Work\tapper_EIS_slides_get_to_zero\THURSDAY\12-biosafety.png" TargetMode="External"/><Relationship Id="rId13" Type="http://schemas.openxmlformats.org/officeDocument/2006/relationships/image" Target="../media/image38.png"/><Relationship Id="rId18" Type="http://schemas.openxmlformats.org/officeDocument/2006/relationships/image" Target="file:///E:\CDC%20Work\tapper_EIS_slides_get_to_zero\THURSDAY\12-workforce.png" TargetMode="External"/><Relationship Id="rId3" Type="http://schemas.openxmlformats.org/officeDocument/2006/relationships/image" Target="../media/image33.png"/><Relationship Id="rId21" Type="http://schemas.openxmlformats.org/officeDocument/2006/relationships/image" Target="../media/image42.png"/><Relationship Id="rId7" Type="http://schemas.openxmlformats.org/officeDocument/2006/relationships/image" Target="../media/image35.png"/><Relationship Id="rId12" Type="http://schemas.openxmlformats.org/officeDocument/2006/relationships/image" Target="file:///E:\CDC%20Work\tapper_EIS_slides_get_to_zero\THURSDAY\12-laboratory.png" TargetMode="External"/><Relationship Id="rId17" Type="http://schemas.openxmlformats.org/officeDocument/2006/relationships/image" Target="../media/image40.png"/><Relationship Id="rId2" Type="http://schemas.openxmlformats.org/officeDocument/2006/relationships/notesSlide" Target="../notesSlides/notesSlide14.xml"/><Relationship Id="rId16" Type="http://schemas.openxmlformats.org/officeDocument/2006/relationships/image" Target="file:///E:\CDC%20Work\tapper_EIS_slides_get_to_zero\THURSDAY\12-hgsa.png" TargetMode="External"/><Relationship Id="rId20" Type="http://schemas.openxmlformats.org/officeDocument/2006/relationships/image" Target="file:///E:\CDC%20Work\tapper_EIS_slides_get_to_zero\THURSDAY\12-emergency.png" TargetMode="External"/><Relationship Id="rId1" Type="http://schemas.openxmlformats.org/officeDocument/2006/relationships/slideLayout" Target="../slideLayouts/slideLayout44.xml"/><Relationship Id="rId6" Type="http://schemas.openxmlformats.org/officeDocument/2006/relationships/image" Target="file:///E:\CDC%20Work\tapper_EIS_slides_get_to_zero\THURSDAY\12-zoonotic.png" TargetMode="External"/><Relationship Id="rId11" Type="http://schemas.openxmlformats.org/officeDocument/2006/relationships/image" Target="../media/image37.png"/><Relationship Id="rId24" Type="http://schemas.openxmlformats.org/officeDocument/2006/relationships/image" Target="file:///E:\CDC%20Work\tapper_EIS_slides_get_to_zero\THURSDAY\12-countermeasures.png" TargetMode="External"/><Relationship Id="rId5" Type="http://schemas.openxmlformats.org/officeDocument/2006/relationships/image" Target="../media/image34.png"/><Relationship Id="rId15" Type="http://schemas.openxmlformats.org/officeDocument/2006/relationships/image" Target="../media/image39.png"/><Relationship Id="rId23" Type="http://schemas.openxmlformats.org/officeDocument/2006/relationships/image" Target="../media/image43.png"/><Relationship Id="rId10" Type="http://schemas.openxmlformats.org/officeDocument/2006/relationships/image" Target="file:///E:\CDC%20Work\tapper_EIS_slides_get_to_zero\THURSDAY\12-immunization.png" TargetMode="External"/><Relationship Id="rId19" Type="http://schemas.openxmlformats.org/officeDocument/2006/relationships/image" Target="../media/image41.png"/><Relationship Id="rId4" Type="http://schemas.openxmlformats.org/officeDocument/2006/relationships/image" Target="file:///E:\CDC%20Work\tapper_EIS_slides_get_to_zero\THURSDAY\12-antimicrobial.png" TargetMode="External"/><Relationship Id="rId9" Type="http://schemas.openxmlformats.org/officeDocument/2006/relationships/image" Target="../media/image36.png"/><Relationship Id="rId14" Type="http://schemas.openxmlformats.org/officeDocument/2006/relationships/image" Target="file:///E:\CDC%20Work\tapper_EIS_slides_get_to_zero\THURSDAY\12-surveillance.png" TargetMode="External"/><Relationship Id="rId22" Type="http://schemas.openxmlformats.org/officeDocument/2006/relationships/image" Target="file:///E:\CDC%20Work\tapper_EIS_slides_get_to_zero\THURSDAY\12-law.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file:///E:\CDC%20Work\tapper_EIS_slides_get_to_zero\detect.png" TargetMode="External"/><Relationship Id="rId5" Type="http://schemas.openxmlformats.org/officeDocument/2006/relationships/image" Target="../media/image30.png"/><Relationship Id="rId4" Type="http://schemas.openxmlformats.org/officeDocument/2006/relationships/image" Target="file:///E:\CDC%20Work\tapper_EIS_slides_get_to_zero\THURSDAY\12-antimicrobial.p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39.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hyperlink" Target="https://ghsagenda.org/assessments.html" TargetMode="External"/><Relationship Id="rId4" Type="http://schemas.openxmlformats.org/officeDocument/2006/relationships/image" Target="../media/image48.png"/><Relationship Id="rId9" Type="http://schemas.openxmlformats.org/officeDocument/2006/relationships/hyperlink" Target="https://stm.fi/en/international-cooperation/ghs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hyperlink" Target="https://ghsagenda.org/assessments.html" TargetMode="External"/><Relationship Id="rId2" Type="http://schemas.openxmlformats.org/officeDocument/2006/relationships/hyperlink" Target="https://stm.fi/en/international-cooperation/ghsa" TargetMode="Externa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C000"/>
                </a:solidFill>
              </a:rPr>
              <a:t>Update: Antimicrobial </a:t>
            </a:r>
            <a:r>
              <a:rPr lang="en-US" dirty="0">
                <a:solidFill>
                  <a:srgbClr val="FFC000"/>
                </a:solidFill>
              </a:rPr>
              <a:t>Resistance and Global Health </a:t>
            </a:r>
            <a:r>
              <a:rPr lang="en-US" dirty="0" smtClean="0">
                <a:solidFill>
                  <a:srgbClr val="FFC000"/>
                </a:solidFill>
              </a:rPr>
              <a:t>Security Agenda</a:t>
            </a:r>
            <a:endParaRPr lang="en-US" dirty="0">
              <a:solidFill>
                <a:srgbClr val="FFC000"/>
              </a:solidFill>
              <a:latin typeface="Calibri" pitchFamily="34" charset="0"/>
            </a:endParaRPr>
          </a:p>
        </p:txBody>
      </p:sp>
      <p:sp>
        <p:nvSpPr>
          <p:cNvPr id="2" name="Subtitle 1"/>
          <p:cNvSpPr>
            <a:spLocks noGrp="1"/>
          </p:cNvSpPr>
          <p:nvPr>
            <p:ph type="subTitle" idx="1"/>
          </p:nvPr>
        </p:nvSpPr>
        <p:spPr/>
        <p:txBody>
          <a:bodyPr/>
          <a:lstStyle/>
          <a:p>
            <a:r>
              <a:rPr lang="en-US" dirty="0" smtClean="0">
                <a:latin typeface="Calibri" pitchFamily="34" charset="0"/>
              </a:rPr>
              <a:t>Daniel VanderEnde</a:t>
            </a:r>
            <a:endParaRPr lang="en-US" dirty="0">
              <a:latin typeface="Calibri" pitchFamily="34" charset="0"/>
            </a:endParaRPr>
          </a:p>
        </p:txBody>
      </p:sp>
      <p:sp>
        <p:nvSpPr>
          <p:cNvPr id="3" name="Text Placeholder 2"/>
          <p:cNvSpPr>
            <a:spLocks noGrp="1"/>
          </p:cNvSpPr>
          <p:nvPr>
            <p:ph type="body" sz="quarter" idx="10"/>
          </p:nvPr>
        </p:nvSpPr>
        <p:spPr/>
        <p:txBody>
          <a:bodyPr/>
          <a:lstStyle/>
          <a:p>
            <a:r>
              <a:rPr lang="en-US" dirty="0"/>
              <a:t>Medical Officer, Division of Healthcare Quality Promotion</a:t>
            </a:r>
          </a:p>
          <a:p>
            <a:r>
              <a:rPr lang="en-US" dirty="0"/>
              <a:t>Centers for Disease Control and Prevention</a:t>
            </a:r>
          </a:p>
          <a:p>
            <a:endParaRPr lang="en-US" dirty="0">
              <a:latin typeface="Calibri" pitchFamily="34" charset="0"/>
            </a:endParaRPr>
          </a:p>
          <a:p>
            <a:r>
              <a:rPr lang="en-US" dirty="0" smtClean="0">
                <a:latin typeface="Calibri" pitchFamily="34" charset="0"/>
              </a:rPr>
              <a:t>IPNET -Kenya</a:t>
            </a:r>
          </a:p>
          <a:p>
            <a:r>
              <a:rPr lang="en-US" dirty="0" smtClean="0">
                <a:latin typeface="Calibri" pitchFamily="34" charset="0"/>
              </a:rPr>
              <a:t>November 16, 2016</a:t>
            </a:r>
            <a:endParaRPr lang="en-US" dirty="0">
              <a:latin typeface="Calibri" pitchFamily="34" charset="0"/>
            </a:endParaRPr>
          </a:p>
        </p:txBody>
      </p:sp>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60667"/>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0000"/>
                </a:solidFill>
              </a:rPr>
              <a:t>National Center for Emerging and Zoonotic Infectious Diseases</a:t>
            </a:r>
          </a:p>
        </p:txBody>
      </p:sp>
      <p:sp>
        <p:nvSpPr>
          <p:cNvPr id="9" name="Text Placeholder 6"/>
          <p:cNvSpPr txBox="1">
            <a:spLocks/>
          </p:cNvSpPr>
          <p:nvPr/>
        </p:nvSpPr>
        <p:spPr>
          <a:xfrm>
            <a:off x="2143125" y="6442202"/>
            <a:ext cx="2444750"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333333"/>
                </a:solidFill>
              </a:rPr>
              <a:t>Division Name in this space</a:t>
            </a:r>
            <a:endParaRPr lang="en-US" dirty="0">
              <a:solidFill>
                <a:srgbClr val="333333"/>
              </a:solidFill>
            </a:endParaRPr>
          </a:p>
        </p:txBody>
      </p:sp>
    </p:spTree>
    <p:extLst>
      <p:ext uri="{BB962C8B-B14F-4D97-AF65-F5344CB8AC3E}">
        <p14:creationId xmlns:p14="http://schemas.microsoft.com/office/powerpoint/2010/main" val="125701382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Overall Goal</a:t>
            </a:r>
            <a:endParaRPr lang="en-US" dirty="0"/>
          </a:p>
        </p:txBody>
      </p:sp>
      <p:sp>
        <p:nvSpPr>
          <p:cNvPr id="3" name="Content Placeholder 2"/>
          <p:cNvSpPr>
            <a:spLocks noGrp="1"/>
          </p:cNvSpPr>
          <p:nvPr>
            <p:ph idx="1"/>
          </p:nvPr>
        </p:nvSpPr>
        <p:spPr>
          <a:xfrm>
            <a:off x="685800" y="1600200"/>
            <a:ext cx="7162800" cy="4191001"/>
          </a:xfrm>
        </p:spPr>
        <p:txBody>
          <a:bodyPr/>
          <a:lstStyle/>
          <a:p>
            <a:pPr marL="457200" lvl="1" indent="0" algn="ctr">
              <a:buNone/>
            </a:pPr>
            <a:r>
              <a:rPr lang="en-US" sz="3200" b="1" i="1" dirty="0" smtClean="0"/>
              <a:t>Right drug</a:t>
            </a:r>
          </a:p>
          <a:p>
            <a:pPr marL="457200" lvl="1" indent="0" algn="ctr">
              <a:buNone/>
            </a:pPr>
            <a:r>
              <a:rPr lang="en-US" sz="3200" b="1" i="1" dirty="0" smtClean="0"/>
              <a:t>Right dose</a:t>
            </a:r>
          </a:p>
          <a:p>
            <a:pPr marL="457200" lvl="1" indent="0" algn="ctr">
              <a:buNone/>
            </a:pPr>
            <a:r>
              <a:rPr lang="en-US" sz="3200" b="1" i="1" dirty="0" smtClean="0"/>
              <a:t>Right duration</a:t>
            </a:r>
          </a:p>
          <a:p>
            <a:pPr marL="457200" lvl="1" indent="0" algn="ctr">
              <a:buNone/>
            </a:pPr>
            <a:endParaRPr lang="en-US" sz="3200" b="1" i="1" dirty="0" smtClean="0"/>
          </a:p>
          <a:p>
            <a:pPr marL="457200" lvl="1" indent="0" algn="ctr">
              <a:lnSpc>
                <a:spcPct val="150000"/>
              </a:lnSpc>
              <a:buNone/>
            </a:pPr>
            <a:r>
              <a:rPr lang="en-US" sz="3200" b="1" i="1" dirty="0" smtClean="0"/>
              <a:t>Recognize when not needed</a:t>
            </a:r>
            <a:endParaRPr lang="en-US" sz="3200" b="1" i="1"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8396636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406036"/>
            <a:ext cx="9144000" cy="8248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defTabSz="457200" rtl="0" eaLnBrk="1" fontAlgn="base" hangingPunct="1">
              <a:lnSpc>
                <a:spcPct val="100000"/>
              </a:lnSpc>
              <a:spcBef>
                <a:spcPct val="0"/>
              </a:spcBef>
              <a:spcAft>
                <a:spcPct val="0"/>
              </a:spcAft>
              <a:defRPr sz="4000" b="1" kern="1200">
                <a:solidFill>
                  <a:schemeClr val="tx1"/>
                </a:solidFill>
                <a:latin typeface="Arial"/>
                <a:ea typeface="ＭＳ Ｐゴシック" charset="-128"/>
                <a:cs typeface="Arial"/>
              </a:defRPr>
            </a:lvl1pPr>
            <a:lvl2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2pPr>
            <a:lvl3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3pPr>
            <a:lvl4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4pPr>
            <a:lvl5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5pPr>
            <a:lvl6pPr marL="4572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6pPr>
            <a:lvl7pPr marL="9144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7pPr>
            <a:lvl8pPr marL="13716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8pPr>
            <a:lvl9pPr marL="18288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9pPr>
          </a:lstStyle>
          <a:p>
            <a:pPr defTabSz="914400"/>
            <a:r>
              <a:rPr lang="en-US" sz="3600" dirty="0">
                <a:solidFill>
                  <a:srgbClr val="FFC000"/>
                </a:solidFill>
                <a:latin typeface="Myriad Web Pro"/>
              </a:rPr>
              <a:t>Fighting back against </a:t>
            </a:r>
            <a:endParaRPr lang="en-US" sz="3600" dirty="0" smtClean="0">
              <a:solidFill>
                <a:srgbClr val="FFC000"/>
              </a:solidFill>
              <a:latin typeface="Myriad Web Pro"/>
            </a:endParaRPr>
          </a:p>
          <a:p>
            <a:pPr defTabSz="914400"/>
            <a:r>
              <a:rPr lang="en-US" sz="3600" dirty="0" smtClean="0">
                <a:solidFill>
                  <a:srgbClr val="FFC000"/>
                </a:solidFill>
                <a:latin typeface="Myriad Web Pro"/>
              </a:rPr>
              <a:t>antibiotic </a:t>
            </a:r>
            <a:r>
              <a:rPr lang="en-US" sz="3600" dirty="0">
                <a:solidFill>
                  <a:srgbClr val="FFC000"/>
                </a:solidFill>
                <a:latin typeface="Myriad Web Pro"/>
              </a:rPr>
              <a:t>resistance</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799" y="1371600"/>
            <a:ext cx="3773800" cy="2450067"/>
          </a:xfrm>
          <a:prstGeom prst="rect">
            <a:avLst/>
          </a:prstGeom>
          <a:effectLst>
            <a:outerShdw blurRad="190500" sx="104000" sy="104000" algn="ctr" rotWithShape="0">
              <a:prstClr val="black">
                <a:alpha val="20000"/>
              </a:prstClr>
            </a:outerShdw>
          </a:effectLst>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3001" y="1371600"/>
            <a:ext cx="3773798" cy="2450066"/>
          </a:xfrm>
          <a:prstGeom prst="rect">
            <a:avLst/>
          </a:prstGeom>
          <a:effectLst>
            <a:outerShdw blurRad="190500" sx="104000" sy="104000" algn="ctr" rotWithShape="0">
              <a:prstClr val="black">
                <a:alpha val="20000"/>
              </a:prstClr>
            </a:outerShdw>
          </a:effectLst>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3962399"/>
            <a:ext cx="3773798" cy="2450065"/>
          </a:xfrm>
          <a:prstGeom prst="rect">
            <a:avLst/>
          </a:prstGeom>
          <a:effectLst>
            <a:outerShdw blurRad="190500" sx="104000" sy="104000" algn="ctr" rotWithShape="0">
              <a:prstClr val="black">
                <a:alpha val="20000"/>
              </a:prstClr>
            </a:outerShdw>
          </a:effec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3001" y="3962399"/>
            <a:ext cx="3773798" cy="2450066"/>
          </a:xfrm>
          <a:prstGeom prst="rect">
            <a:avLst/>
          </a:prstGeom>
          <a:effectLst>
            <a:outerShdw blurRad="190500" sx="104000" sy="104000" algn="ctr" rotWithShape="0">
              <a:prstClr val="black">
                <a:alpha val="20000"/>
              </a:prstClr>
            </a:outerShdw>
          </a:effectLst>
        </p:spPr>
      </p:pic>
    </p:spTree>
    <p:extLst>
      <p:ext uri="{BB962C8B-B14F-4D97-AF65-F5344CB8AC3E}">
        <p14:creationId xmlns:p14="http://schemas.microsoft.com/office/powerpoint/2010/main" val="24687520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034"/>
            <a:ext cx="8229600" cy="510970"/>
          </a:xfrm>
        </p:spPr>
        <p:txBody>
          <a:bodyPr/>
          <a:lstStyle/>
          <a:p>
            <a:r>
              <a:rPr lang="en-US" dirty="0"/>
              <a:t>Tackling Antimicrobial Resistance on Many Fronts</a:t>
            </a:r>
          </a:p>
        </p:txBody>
      </p:sp>
      <p:sp>
        <p:nvSpPr>
          <p:cNvPr id="14" name="Right Arrow 13"/>
          <p:cNvSpPr/>
          <p:nvPr/>
        </p:nvSpPr>
        <p:spPr>
          <a:xfrm>
            <a:off x="154983" y="3052294"/>
            <a:ext cx="8849531" cy="1339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0F56DC"/>
              </a:solidFill>
            </a:endParaRPr>
          </a:p>
        </p:txBody>
      </p:sp>
      <p:pic>
        <p:nvPicPr>
          <p:cNvPr id="17" name="Picture 16"/>
          <p:cNvPicPr>
            <a:picLocks noChangeAspect="1"/>
          </p:cNvPicPr>
          <p:nvPr/>
        </p:nvPicPr>
        <p:blipFill>
          <a:blip r:embed="rId3"/>
          <a:stretch>
            <a:fillRect/>
          </a:stretch>
        </p:blipFill>
        <p:spPr>
          <a:xfrm>
            <a:off x="1910684" y="2900129"/>
            <a:ext cx="1449661" cy="1883001"/>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046" y="3093016"/>
            <a:ext cx="1145005" cy="1169710"/>
          </a:xfrm>
          <a:prstGeom prst="rect">
            <a:avLst/>
          </a:prstGeom>
        </p:spPr>
      </p:pic>
      <p:pic>
        <p:nvPicPr>
          <p:cNvPr id="20" name="Picture 19"/>
          <p:cNvPicPr>
            <a:picLocks noChangeAspect="1"/>
          </p:cNvPicPr>
          <p:nvPr/>
        </p:nvPicPr>
        <p:blipFill>
          <a:blip r:embed="rId5"/>
          <a:stretch>
            <a:fillRect/>
          </a:stretch>
        </p:blipFill>
        <p:spPr>
          <a:xfrm>
            <a:off x="3714067" y="1963484"/>
            <a:ext cx="2141390" cy="1643030"/>
          </a:xfrm>
          <a:prstGeom prst="rect">
            <a:avLst/>
          </a:prstGeom>
          <a:ln w="57150">
            <a:solidFill>
              <a:schemeClr val="tx2"/>
            </a:solidFill>
          </a:ln>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5764" y="3151839"/>
            <a:ext cx="1859786" cy="1239857"/>
          </a:xfrm>
          <a:prstGeom prst="rect">
            <a:avLst/>
          </a:prstGeom>
        </p:spPr>
      </p:pic>
      <p:sp>
        <p:nvSpPr>
          <p:cNvPr id="30" name="TextBox 29"/>
          <p:cNvSpPr txBox="1"/>
          <p:nvPr/>
        </p:nvSpPr>
        <p:spPr>
          <a:xfrm>
            <a:off x="877404" y="5170543"/>
            <a:ext cx="1758110" cy="646331"/>
          </a:xfrm>
          <a:prstGeom prst="rect">
            <a:avLst/>
          </a:prstGeom>
          <a:noFill/>
          <a:ln>
            <a:noFill/>
          </a:ln>
        </p:spPr>
        <p:txBody>
          <a:bodyPr wrap="square" rtlCol="0">
            <a:spAutoFit/>
          </a:bodyPr>
          <a:lstStyle/>
          <a:p>
            <a:pPr defTabSz="457200" fontAlgn="base">
              <a:spcBef>
                <a:spcPct val="0"/>
              </a:spcBef>
              <a:spcAft>
                <a:spcPct val="0"/>
              </a:spcAft>
            </a:pPr>
            <a:r>
              <a:rPr lang="en-US" dirty="0" smtClean="0">
                <a:solidFill>
                  <a:srgbClr val="FFFFFF"/>
                </a:solidFill>
                <a:latin typeface="Arial" charset="0"/>
                <a:ea typeface="ＭＳ Ｐゴシック" charset="-128"/>
              </a:rPr>
              <a:t>Global priorities &amp; objectives</a:t>
            </a:r>
            <a:endParaRPr lang="en-US" dirty="0">
              <a:solidFill>
                <a:srgbClr val="FFFFFF"/>
              </a:solidFill>
              <a:latin typeface="Arial" charset="0"/>
              <a:ea typeface="ＭＳ Ｐゴシック" charset="-128"/>
            </a:endParaRPr>
          </a:p>
        </p:txBody>
      </p:sp>
      <p:sp>
        <p:nvSpPr>
          <p:cNvPr id="31" name="TextBox 30"/>
          <p:cNvSpPr txBox="1"/>
          <p:nvPr/>
        </p:nvSpPr>
        <p:spPr>
          <a:xfrm>
            <a:off x="1317794" y="1494475"/>
            <a:ext cx="1691279" cy="1200329"/>
          </a:xfrm>
          <a:prstGeom prst="rect">
            <a:avLst/>
          </a:prstGeom>
          <a:noFill/>
          <a:ln>
            <a:noFill/>
          </a:ln>
        </p:spPr>
        <p:txBody>
          <a:bodyPr wrap="square" rtlCol="0">
            <a:spAutoFit/>
          </a:bodyPr>
          <a:lstStyle/>
          <a:p>
            <a:pPr defTabSz="457200" fontAlgn="base">
              <a:spcBef>
                <a:spcPct val="0"/>
              </a:spcBef>
              <a:spcAft>
                <a:spcPct val="0"/>
              </a:spcAft>
            </a:pPr>
            <a:r>
              <a:rPr lang="en-US" dirty="0" smtClean="0">
                <a:solidFill>
                  <a:srgbClr val="FFFFFF"/>
                </a:solidFill>
                <a:latin typeface="Arial" charset="0"/>
                <a:ea typeface="ＭＳ Ｐゴシック" charset="-128"/>
              </a:rPr>
              <a:t>Country ownership and national </a:t>
            </a:r>
            <a:r>
              <a:rPr lang="en-US" dirty="0">
                <a:solidFill>
                  <a:srgbClr val="FFFFFF"/>
                </a:solidFill>
                <a:latin typeface="Arial" charset="0"/>
                <a:ea typeface="ＭＳ Ｐゴシック" charset="-128"/>
              </a:rPr>
              <a:t>c</a:t>
            </a:r>
            <a:r>
              <a:rPr lang="en-US" dirty="0" smtClean="0">
                <a:solidFill>
                  <a:srgbClr val="FFFFFF"/>
                </a:solidFill>
                <a:latin typeface="Arial" charset="0"/>
                <a:ea typeface="ＭＳ Ｐゴシック" charset="-128"/>
              </a:rPr>
              <a:t>ommitments</a:t>
            </a:r>
            <a:endParaRPr lang="en-US" dirty="0">
              <a:solidFill>
                <a:srgbClr val="FFFFFF"/>
              </a:solidFill>
              <a:latin typeface="Arial" charset="0"/>
              <a:ea typeface="ＭＳ Ｐゴシック" charset="-128"/>
            </a:endParaRPr>
          </a:p>
        </p:txBody>
      </p:sp>
      <p:cxnSp>
        <p:nvCxnSpPr>
          <p:cNvPr id="33" name="Straight Connector 32"/>
          <p:cNvCxnSpPr/>
          <p:nvPr/>
        </p:nvCxnSpPr>
        <p:spPr>
          <a:xfrm flipH="1" flipV="1">
            <a:off x="1100381" y="4432419"/>
            <a:ext cx="515670" cy="60915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92224" y="2671165"/>
            <a:ext cx="536475" cy="11379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290519" y="5539220"/>
            <a:ext cx="2087303" cy="369332"/>
          </a:xfrm>
          <a:prstGeom prst="rect">
            <a:avLst/>
          </a:prstGeom>
          <a:noFill/>
        </p:spPr>
        <p:txBody>
          <a:bodyPr wrap="none" rtlCol="0">
            <a:spAutoFit/>
          </a:bodyPr>
          <a:lstStyle/>
          <a:p>
            <a:pPr defTabSz="457200" fontAlgn="base">
              <a:spcBef>
                <a:spcPct val="0"/>
              </a:spcBef>
              <a:spcAft>
                <a:spcPct val="0"/>
              </a:spcAft>
            </a:pPr>
            <a:r>
              <a:rPr lang="en-US" dirty="0" smtClean="0">
                <a:solidFill>
                  <a:srgbClr val="FFFFFF"/>
                </a:solidFill>
                <a:latin typeface="Arial" charset="0"/>
                <a:ea typeface="ＭＳ Ｐゴシック" charset="-128"/>
              </a:rPr>
              <a:t>Technical expertise</a:t>
            </a:r>
            <a:endParaRPr lang="en-US" dirty="0">
              <a:solidFill>
                <a:srgbClr val="FFFFFF"/>
              </a:solidFill>
              <a:latin typeface="Arial" charset="0"/>
              <a:ea typeface="ＭＳ Ｐゴシック" charset="-128"/>
            </a:endParaRPr>
          </a:p>
        </p:txBody>
      </p:sp>
      <p:sp>
        <p:nvSpPr>
          <p:cNvPr id="38" name="TextBox 37"/>
          <p:cNvSpPr txBox="1"/>
          <p:nvPr/>
        </p:nvSpPr>
        <p:spPr>
          <a:xfrm>
            <a:off x="3198173" y="1162374"/>
            <a:ext cx="2548326" cy="369332"/>
          </a:xfrm>
          <a:prstGeom prst="rect">
            <a:avLst/>
          </a:prstGeom>
          <a:noFill/>
        </p:spPr>
        <p:txBody>
          <a:bodyPr wrap="none" rtlCol="0">
            <a:spAutoFit/>
          </a:bodyPr>
          <a:lstStyle/>
          <a:p>
            <a:pPr defTabSz="457200" fontAlgn="base">
              <a:spcBef>
                <a:spcPct val="0"/>
              </a:spcBef>
              <a:spcAft>
                <a:spcPct val="0"/>
              </a:spcAft>
            </a:pPr>
            <a:r>
              <a:rPr lang="en-US" dirty="0">
                <a:solidFill>
                  <a:srgbClr val="FFFFFF"/>
                </a:solidFill>
                <a:latin typeface="Arial" charset="0"/>
                <a:ea typeface="ＭＳ Ｐゴシック" charset="-128"/>
              </a:rPr>
              <a:t>F</a:t>
            </a:r>
            <a:r>
              <a:rPr lang="en-US" dirty="0" smtClean="0">
                <a:solidFill>
                  <a:srgbClr val="FFFFFF"/>
                </a:solidFill>
                <a:latin typeface="Arial" charset="0"/>
                <a:ea typeface="ＭＳ Ｐゴシック" charset="-128"/>
              </a:rPr>
              <a:t>oundational capacities</a:t>
            </a:r>
            <a:endParaRPr lang="en-US" dirty="0">
              <a:solidFill>
                <a:srgbClr val="FFFFFF"/>
              </a:solidFill>
              <a:latin typeface="Arial" charset="0"/>
              <a:ea typeface="ＭＳ Ｐゴシック" charset="-128"/>
            </a:endParaRPr>
          </a:p>
        </p:txBody>
      </p:sp>
      <p:sp>
        <p:nvSpPr>
          <p:cNvPr id="39" name="TextBox 38"/>
          <p:cNvSpPr txBox="1"/>
          <p:nvPr/>
        </p:nvSpPr>
        <p:spPr>
          <a:xfrm>
            <a:off x="6026280" y="1635177"/>
            <a:ext cx="2435139" cy="1200329"/>
          </a:xfrm>
          <a:prstGeom prst="rect">
            <a:avLst/>
          </a:prstGeom>
          <a:noFill/>
        </p:spPr>
        <p:txBody>
          <a:bodyPr wrap="square" rtlCol="0">
            <a:spAutoFit/>
          </a:bodyPr>
          <a:lstStyle/>
          <a:p>
            <a:pPr defTabSz="457200" fontAlgn="base">
              <a:spcBef>
                <a:spcPct val="0"/>
              </a:spcBef>
              <a:spcAft>
                <a:spcPct val="0"/>
              </a:spcAft>
            </a:pPr>
            <a:r>
              <a:rPr lang="en-US" dirty="0" smtClean="0">
                <a:solidFill>
                  <a:srgbClr val="FFFFFF"/>
                </a:solidFill>
                <a:latin typeface="Arial" charset="0"/>
                <a:ea typeface="ＭＳ Ｐゴシック" charset="-128"/>
              </a:rPr>
              <a:t>Healthcare provider buy-in; link to infection control and prevention</a:t>
            </a:r>
            <a:endParaRPr lang="en-US" dirty="0">
              <a:solidFill>
                <a:srgbClr val="FFFFFF"/>
              </a:solidFill>
              <a:latin typeface="Arial" charset="0"/>
              <a:ea typeface="ＭＳ Ｐゴシック" charset="-128"/>
            </a:endParaRPr>
          </a:p>
        </p:txBody>
      </p:sp>
      <p:sp>
        <p:nvSpPr>
          <p:cNvPr id="40" name="TextBox 39"/>
          <p:cNvSpPr txBox="1"/>
          <p:nvPr/>
        </p:nvSpPr>
        <p:spPr>
          <a:xfrm>
            <a:off x="6028842" y="4897464"/>
            <a:ext cx="1476334" cy="646331"/>
          </a:xfrm>
          <a:prstGeom prst="rect">
            <a:avLst/>
          </a:prstGeom>
          <a:noFill/>
        </p:spPr>
        <p:txBody>
          <a:bodyPr wrap="square" rtlCol="0">
            <a:spAutoFit/>
          </a:bodyPr>
          <a:lstStyle/>
          <a:p>
            <a:pPr defTabSz="457200" fontAlgn="base">
              <a:spcBef>
                <a:spcPct val="0"/>
              </a:spcBef>
              <a:spcAft>
                <a:spcPct val="0"/>
              </a:spcAft>
            </a:pPr>
            <a:r>
              <a:rPr lang="en-US" dirty="0" smtClean="0">
                <a:solidFill>
                  <a:srgbClr val="FFFFFF"/>
                </a:solidFill>
                <a:latin typeface="Arial" charset="0"/>
                <a:ea typeface="ＭＳ Ｐゴシック" charset="-128"/>
              </a:rPr>
              <a:t>Patient awareness</a:t>
            </a:r>
            <a:endParaRPr lang="en-US" dirty="0">
              <a:solidFill>
                <a:srgbClr val="FFFFFF"/>
              </a:solidFill>
              <a:latin typeface="Arial" charset="0"/>
              <a:ea typeface="ＭＳ Ｐゴシック" charset="-128"/>
            </a:endParaRPr>
          </a:p>
        </p:txBody>
      </p:sp>
      <p:cxnSp>
        <p:nvCxnSpPr>
          <p:cNvPr id="42" name="Straight Connector 41"/>
          <p:cNvCxnSpPr>
            <a:stCxn id="38" idx="2"/>
          </p:cNvCxnSpPr>
          <p:nvPr/>
        </p:nvCxnSpPr>
        <p:spPr>
          <a:xfrm>
            <a:off x="4472336" y="1531706"/>
            <a:ext cx="68673" cy="23511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7" idx="0"/>
          </p:cNvCxnSpPr>
          <p:nvPr/>
        </p:nvCxnSpPr>
        <p:spPr>
          <a:xfrm flipV="1">
            <a:off x="4334171" y="5232533"/>
            <a:ext cx="381212" cy="30668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514559" y="4510670"/>
            <a:ext cx="252450" cy="36544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7339281" y="2680782"/>
            <a:ext cx="371959" cy="35071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026" name="Picture 2" descr="TATFAR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0387" y="3788276"/>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4"/>
          <p:cNvSpPr>
            <a:spLocks noChangeShapeType="1"/>
          </p:cNvSpPr>
          <p:nvPr/>
        </p:nvSpPr>
        <p:spPr bwMode="auto">
          <a:xfrm>
            <a:off x="426209" y="1038951"/>
            <a:ext cx="8229600" cy="0"/>
          </a:xfrm>
          <a:prstGeom prst="line">
            <a:avLst/>
          </a:prstGeom>
          <a:noFill/>
          <a:ln w="9525">
            <a:solidFill>
              <a:schemeClr val="tx1"/>
            </a:solidFill>
            <a:round/>
            <a:headEnd/>
            <a:tailEnd/>
          </a:ln>
        </p:spPr>
        <p:txBody>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 name="Rectangle 2"/>
          <p:cNvSpPr/>
          <p:nvPr/>
        </p:nvSpPr>
        <p:spPr>
          <a:xfrm>
            <a:off x="4048679" y="3780164"/>
            <a:ext cx="1503035" cy="144046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lumMod val="75000"/>
                  </a:schemeClr>
                </a:solidFill>
              </a:rPr>
              <a:t>YOU</a:t>
            </a:r>
            <a:endParaRPr lang="en-US" sz="4400" b="1" dirty="0">
              <a:solidFill>
                <a:schemeClr val="tx1">
                  <a:lumMod val="75000"/>
                </a:schemeClr>
              </a:solidFill>
            </a:endParaRPr>
          </a:p>
        </p:txBody>
      </p:sp>
    </p:spTree>
    <p:extLst>
      <p:ext uri="{BB962C8B-B14F-4D97-AF65-F5344CB8AC3E}">
        <p14:creationId xmlns:p14="http://schemas.microsoft.com/office/powerpoint/2010/main" val="117296465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80183"/>
            <a:ext cx="9144000" cy="1134295"/>
          </a:xfrm>
        </p:spPr>
        <p:txBody>
          <a:bodyPr>
            <a:noAutofit/>
          </a:bodyPr>
          <a:lstStyle/>
          <a:p>
            <a:pPr algn="l"/>
            <a:r>
              <a:rPr lang="en-US" sz="3600" dirty="0" smtClean="0">
                <a:solidFill>
                  <a:schemeClr val="bg1"/>
                </a:solidFill>
              </a:rPr>
              <a:t>  International Health Regulations</a:t>
            </a:r>
            <a:r>
              <a:rPr lang="en-US" dirty="0">
                <a:solidFill>
                  <a:schemeClr val="bg1"/>
                </a:solidFill>
              </a:rPr>
              <a:t> </a:t>
            </a:r>
            <a:r>
              <a:rPr lang="en-US" sz="3600" dirty="0" smtClean="0">
                <a:solidFill>
                  <a:schemeClr val="bg1"/>
                </a:solidFill>
              </a:rPr>
              <a:t>(2005)</a:t>
            </a:r>
            <a:endParaRPr lang="en-US" sz="3600" dirty="0">
              <a:solidFill>
                <a:schemeClr val="bg1"/>
              </a:solidFill>
            </a:endParaRPr>
          </a:p>
        </p:txBody>
      </p:sp>
      <p:pic>
        <p:nvPicPr>
          <p:cNvPr id="3" name="Picture 2" descr="2005 WHO International Health Regulations" title="2005 WHO International Health Regulations"/>
          <p:cNvPicPr>
            <a:picLocks/>
          </p:cNvPicPr>
          <p:nvPr/>
        </p:nvPicPr>
        <p:blipFill>
          <a:blip r:embed="rId3">
            <a:extLst>
              <a:ext uri="{28A0092B-C50C-407E-A947-70E740481C1C}">
                <a14:useLocalDpi xmlns:a14="http://schemas.microsoft.com/office/drawing/2010/main" val="0"/>
              </a:ext>
            </a:extLst>
          </a:blip>
          <a:stretch>
            <a:fillRect/>
          </a:stretch>
        </p:blipFill>
        <p:spPr>
          <a:xfrm>
            <a:off x="621772" y="1627179"/>
            <a:ext cx="2926295" cy="4389443"/>
          </a:xfrm>
          <a:prstGeom prst="rect">
            <a:avLst/>
          </a:prstGeom>
          <a:ln w="19050">
            <a:solidFill>
              <a:schemeClr val="bg2"/>
            </a:solidFill>
          </a:ln>
        </p:spPr>
      </p:pic>
      <p:pic>
        <p:nvPicPr>
          <p:cNvPr id="6"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047744" y="1627178"/>
            <a:ext cx="4711744" cy="4389443"/>
          </a:xfrm>
          <a:prstGeom prst="rect">
            <a:avLst/>
          </a:prstGeom>
          <a:noFill/>
          <a:ln w="9525">
            <a:noFill/>
            <a:miter lim="800000"/>
            <a:headEnd/>
            <a:tailEnd/>
          </a:ln>
        </p:spPr>
      </p:pic>
    </p:spTree>
    <p:extLst>
      <p:ext uri="{BB962C8B-B14F-4D97-AF65-F5344CB8AC3E}">
        <p14:creationId xmlns:p14="http://schemas.microsoft.com/office/powerpoint/2010/main" val="1595229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Less than 1/3 of the world is </a:t>
            </a:r>
            <a:r>
              <a:rPr lang="en-US" dirty="0" smtClean="0">
                <a:solidFill>
                  <a:schemeClr val="bg1"/>
                </a:solidFill>
              </a:rPr>
              <a:t>prepared </a:t>
            </a:r>
            <a:r>
              <a:rPr lang="en-US" dirty="0">
                <a:solidFill>
                  <a:schemeClr val="bg1"/>
                </a:solidFill>
              </a:rPr>
              <a:t>to respond</a:t>
            </a:r>
          </a:p>
        </p:txBody>
      </p:sp>
      <p:sp>
        <p:nvSpPr>
          <p:cNvPr id="3" name="Text Placeholder 2"/>
          <p:cNvSpPr>
            <a:spLocks noGrp="1"/>
          </p:cNvSpPr>
          <p:nvPr>
            <p:ph type="body" sz="quarter" idx="10"/>
          </p:nvPr>
        </p:nvSpPr>
        <p:spPr>
          <a:xfrm>
            <a:off x="457201" y="2016125"/>
            <a:ext cx="4150895" cy="3341688"/>
          </a:xfrm>
        </p:spPr>
        <p:txBody>
          <a:bodyPr/>
          <a:lstStyle/>
          <a:p>
            <a:r>
              <a:rPr lang="en-US" dirty="0">
                <a:solidFill>
                  <a:schemeClr val="bg2"/>
                </a:solidFill>
              </a:rPr>
              <a:t>All 194 countries of the world committed to International Health Regulations in 2005</a:t>
            </a:r>
          </a:p>
          <a:p>
            <a:r>
              <a:rPr lang="en-US" b="1" dirty="0">
                <a:solidFill>
                  <a:schemeClr val="bg2"/>
                </a:solidFill>
              </a:rPr>
              <a:t>By 2014, only 30% of countries were fully prepared to detect and respond to an outbreak</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1332" y="2216818"/>
            <a:ext cx="2743200" cy="2743200"/>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5908008" y="2216818"/>
            <a:ext cx="2676525" cy="2743200"/>
          </a:xfrm>
          <a:prstGeom prst="rect">
            <a:avLst/>
          </a:prstGeom>
        </p:spPr>
      </p:pic>
      <p:sp>
        <p:nvSpPr>
          <p:cNvPr id="7" name="TextBox 6"/>
          <p:cNvSpPr txBox="1"/>
          <p:nvPr/>
        </p:nvSpPr>
        <p:spPr>
          <a:xfrm>
            <a:off x="4271211" y="5357813"/>
            <a:ext cx="4596062" cy="553998"/>
          </a:xfrm>
          <a:prstGeom prst="rect">
            <a:avLst/>
          </a:prstGeom>
          <a:noFill/>
        </p:spPr>
        <p:txBody>
          <a:bodyPr wrap="square" rtlCol="0">
            <a:spAutoFit/>
          </a:bodyPr>
          <a:lstStyle/>
          <a:p>
            <a:r>
              <a:rPr lang="en-US" sz="1000" i="1" dirty="0">
                <a:solidFill>
                  <a:schemeClr val="bg2"/>
                </a:solidFill>
                <a:latin typeface="Calibri" panose="020F0502020204030204" pitchFamily="34" charset="0"/>
              </a:rPr>
              <a:t>Source: Report to the Director-General of the Review Committee on Second Extensions for Establishing National Public Health Capacities and on IHR Implementation, November 2014</a:t>
            </a:r>
          </a:p>
        </p:txBody>
      </p:sp>
    </p:spTree>
    <p:extLst>
      <p:ext uri="{BB962C8B-B14F-4D97-AF65-F5344CB8AC3E}">
        <p14:creationId xmlns:p14="http://schemas.microsoft.com/office/powerpoint/2010/main" val="2193363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51927"/>
            <a:ext cx="9144000" cy="1470025"/>
          </a:xfrm>
        </p:spPr>
        <p:txBody>
          <a:bodyPr/>
          <a:lstStyle/>
          <a:p>
            <a:r>
              <a:rPr lang="en-US" dirty="0" smtClean="0">
                <a:solidFill>
                  <a:schemeClr val="bg1"/>
                </a:solidFill>
              </a:rPr>
              <a:t>The Global Health Security Agenda </a:t>
            </a:r>
            <a:endParaRPr lang="en-US" dirty="0">
              <a:solidFill>
                <a:schemeClr val="bg1"/>
              </a:solidFill>
            </a:endParaRPr>
          </a:p>
        </p:txBody>
      </p:sp>
      <p:sp>
        <p:nvSpPr>
          <p:cNvPr id="3" name="Subtitle 2"/>
          <p:cNvSpPr>
            <a:spLocks noGrp="1"/>
          </p:cNvSpPr>
          <p:nvPr>
            <p:ph type="subTitle" idx="1"/>
          </p:nvPr>
        </p:nvSpPr>
        <p:spPr>
          <a:xfrm>
            <a:off x="4572000" y="2724912"/>
            <a:ext cx="4206240" cy="1402080"/>
          </a:xfrm>
        </p:spPr>
        <p:txBody>
          <a:bodyPr/>
          <a:lstStyle/>
          <a:p>
            <a:pPr marL="457200" indent="-457200" algn="l">
              <a:buClr>
                <a:schemeClr val="tx1"/>
              </a:buClr>
              <a:buFont typeface="Arial" panose="020B0604020202020204" pitchFamily="34" charset="0"/>
              <a:buChar char="•"/>
            </a:pPr>
            <a:r>
              <a:rPr lang="en-US" b="0" dirty="0" smtClean="0">
                <a:solidFill>
                  <a:schemeClr val="bg2"/>
                </a:solidFill>
              </a:rPr>
              <a:t>A </a:t>
            </a:r>
            <a:r>
              <a:rPr lang="en-US" b="0" dirty="0">
                <a:solidFill>
                  <a:schemeClr val="bg2"/>
                </a:solidFill>
              </a:rPr>
              <a:t>u</a:t>
            </a:r>
            <a:r>
              <a:rPr lang="en-US" b="0" dirty="0" smtClean="0">
                <a:solidFill>
                  <a:schemeClr val="bg2"/>
                </a:solidFill>
              </a:rPr>
              <a:t>nifying framework to improve our </a:t>
            </a:r>
            <a:r>
              <a:rPr lang="en-US" b="0" dirty="0">
                <a:solidFill>
                  <a:schemeClr val="bg2"/>
                </a:solidFill>
              </a:rPr>
              <a:t>g</a:t>
            </a:r>
            <a:r>
              <a:rPr lang="en-US" b="0" dirty="0" smtClean="0">
                <a:solidFill>
                  <a:schemeClr val="bg2"/>
                </a:solidFill>
              </a:rPr>
              <a:t>lobal </a:t>
            </a:r>
            <a:r>
              <a:rPr lang="en-US" b="0" dirty="0">
                <a:solidFill>
                  <a:schemeClr val="bg2"/>
                </a:solidFill>
              </a:rPr>
              <a:t>r</a:t>
            </a:r>
            <a:r>
              <a:rPr lang="en-US" b="0" dirty="0" smtClean="0">
                <a:solidFill>
                  <a:schemeClr val="bg2"/>
                </a:solidFill>
              </a:rPr>
              <a:t>esponse to </a:t>
            </a:r>
            <a:r>
              <a:rPr lang="en-US" b="0" dirty="0">
                <a:solidFill>
                  <a:schemeClr val="bg2"/>
                </a:solidFill>
              </a:rPr>
              <a:t>d</a:t>
            </a:r>
            <a:r>
              <a:rPr lang="en-US" b="0" dirty="0" smtClean="0">
                <a:solidFill>
                  <a:schemeClr val="bg2"/>
                </a:solidFill>
              </a:rPr>
              <a:t>isease </a:t>
            </a:r>
            <a:r>
              <a:rPr lang="en-US" b="0" dirty="0">
                <a:solidFill>
                  <a:schemeClr val="bg2"/>
                </a:solidFill>
              </a:rPr>
              <a:t>o</a:t>
            </a:r>
            <a:r>
              <a:rPr lang="en-US" b="0" dirty="0" smtClean="0">
                <a:solidFill>
                  <a:schemeClr val="bg2"/>
                </a:solidFill>
              </a:rPr>
              <a:t>utbreaks</a:t>
            </a:r>
            <a:endParaRPr lang="en-US" b="0" dirty="0">
              <a:solidFill>
                <a:schemeClr val="bg2"/>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31" t="1741" r="1873"/>
          <a:stretch/>
        </p:blipFill>
        <p:spPr>
          <a:xfrm>
            <a:off x="838200" y="1564752"/>
            <a:ext cx="3352800" cy="4400493"/>
          </a:xfrm>
          <a:prstGeom prst="rect">
            <a:avLst/>
          </a:prstGeom>
        </p:spPr>
      </p:pic>
    </p:spTree>
    <p:extLst>
      <p:ext uri="{BB962C8B-B14F-4D97-AF65-F5344CB8AC3E}">
        <p14:creationId xmlns:p14="http://schemas.microsoft.com/office/powerpoint/2010/main" val="13735207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9364"/>
            <a:ext cx="9144000" cy="1134295"/>
          </a:xfrm>
        </p:spPr>
        <p:txBody>
          <a:bodyPr/>
          <a:lstStyle/>
          <a:p>
            <a:r>
              <a:rPr lang="en-US" dirty="0" smtClean="0">
                <a:solidFill>
                  <a:schemeClr val="bg1"/>
                </a:solidFill>
              </a:rPr>
              <a:t>Shared Priorities: GHSA and IHR</a:t>
            </a:r>
            <a:endParaRPr lang="en-US" dirty="0">
              <a:solidFill>
                <a:schemeClr val="bg1"/>
              </a:solidFill>
            </a:endParaRPr>
          </a:p>
        </p:txBody>
      </p:sp>
      <p:sp>
        <p:nvSpPr>
          <p:cNvPr id="4" name="Oval 3"/>
          <p:cNvSpPr/>
          <p:nvPr/>
        </p:nvSpPr>
        <p:spPr>
          <a:xfrm>
            <a:off x="298249" y="1579504"/>
            <a:ext cx="3200400" cy="3974495"/>
          </a:xfrm>
          <a:prstGeom prst="ellipse">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57200" fontAlgn="base">
              <a:spcBef>
                <a:spcPct val="0"/>
              </a:spcBef>
              <a:spcAft>
                <a:spcPct val="0"/>
              </a:spcAft>
            </a:pPr>
            <a:r>
              <a:rPr lang="en-US" sz="5400" b="1" dirty="0" smtClean="0">
                <a:solidFill>
                  <a:srgbClr val="000000"/>
                </a:solidFill>
              </a:rPr>
              <a:t>GHSA</a:t>
            </a:r>
            <a:endParaRPr lang="en-US" sz="5400" dirty="0">
              <a:solidFill>
                <a:srgbClr val="000000"/>
              </a:solidFill>
            </a:endParaRPr>
          </a:p>
        </p:txBody>
      </p:sp>
      <p:sp>
        <p:nvSpPr>
          <p:cNvPr id="5" name="Oval 4"/>
          <p:cNvSpPr/>
          <p:nvPr/>
        </p:nvSpPr>
        <p:spPr>
          <a:xfrm>
            <a:off x="5643498" y="1577931"/>
            <a:ext cx="3200400" cy="3977640"/>
          </a:xfrm>
          <a:prstGeom prst="ellipse">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57200" fontAlgn="base">
              <a:spcBef>
                <a:spcPct val="0"/>
              </a:spcBef>
              <a:spcAft>
                <a:spcPct val="0"/>
              </a:spcAft>
            </a:pPr>
            <a:r>
              <a:rPr lang="en-US" sz="5400" b="1" dirty="0" smtClean="0">
                <a:solidFill>
                  <a:srgbClr val="000000"/>
                </a:solidFill>
              </a:rPr>
              <a:t>IHR</a:t>
            </a:r>
            <a:endParaRPr lang="en-US" sz="5400" dirty="0">
              <a:solidFill>
                <a:srgbClr val="000000"/>
              </a:solidFill>
            </a:endParaRPr>
          </a:p>
        </p:txBody>
      </p:sp>
      <p:sp>
        <p:nvSpPr>
          <p:cNvPr id="6" name="Oval 5"/>
          <p:cNvSpPr/>
          <p:nvPr/>
        </p:nvSpPr>
        <p:spPr>
          <a:xfrm>
            <a:off x="2971800" y="1577931"/>
            <a:ext cx="3200400" cy="3977640"/>
          </a:xfrm>
          <a:prstGeom prst="ellipse">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2000" b="1" dirty="0" smtClean="0">
                <a:solidFill>
                  <a:prstClr val="black"/>
                </a:solidFill>
                <a:latin typeface="Myriad Pro"/>
              </a:rPr>
              <a:t>Surveillance</a:t>
            </a:r>
          </a:p>
          <a:p>
            <a:pPr algn="ctr" defTabSz="457200" fontAlgn="base">
              <a:spcBef>
                <a:spcPct val="0"/>
              </a:spcBef>
              <a:spcAft>
                <a:spcPct val="0"/>
              </a:spcAft>
            </a:pPr>
            <a:r>
              <a:rPr lang="en-US" sz="2000" b="1" dirty="0" smtClean="0">
                <a:solidFill>
                  <a:prstClr val="black"/>
                </a:solidFill>
                <a:latin typeface="Myriad Pro"/>
              </a:rPr>
              <a:t>Laboratory</a:t>
            </a:r>
          </a:p>
          <a:p>
            <a:pPr algn="ctr" defTabSz="457200" fontAlgn="base">
              <a:spcBef>
                <a:spcPct val="0"/>
              </a:spcBef>
              <a:spcAft>
                <a:spcPct val="0"/>
              </a:spcAft>
            </a:pPr>
            <a:r>
              <a:rPr lang="en-US" sz="2000" b="1" dirty="0" smtClean="0">
                <a:solidFill>
                  <a:prstClr val="black"/>
                </a:solidFill>
                <a:latin typeface="Myriad Pro"/>
              </a:rPr>
              <a:t>Preparedness</a:t>
            </a:r>
          </a:p>
          <a:p>
            <a:pPr algn="ctr" defTabSz="457200" fontAlgn="base">
              <a:spcBef>
                <a:spcPct val="0"/>
              </a:spcBef>
              <a:spcAft>
                <a:spcPct val="0"/>
              </a:spcAft>
            </a:pPr>
            <a:r>
              <a:rPr lang="en-US" sz="2000" b="1" dirty="0" smtClean="0">
                <a:solidFill>
                  <a:prstClr val="black"/>
                </a:solidFill>
                <a:latin typeface="Myriad Pro"/>
              </a:rPr>
              <a:t>Response</a:t>
            </a:r>
          </a:p>
          <a:p>
            <a:pPr algn="ctr" defTabSz="457200" fontAlgn="base">
              <a:spcBef>
                <a:spcPct val="0"/>
              </a:spcBef>
              <a:spcAft>
                <a:spcPct val="0"/>
              </a:spcAft>
            </a:pPr>
            <a:r>
              <a:rPr lang="en-US" sz="2000" b="1" dirty="0" smtClean="0">
                <a:solidFill>
                  <a:prstClr val="black"/>
                </a:solidFill>
                <a:latin typeface="Myriad Pro"/>
              </a:rPr>
              <a:t>Zoonotic disease</a:t>
            </a:r>
          </a:p>
          <a:p>
            <a:pPr algn="ctr" defTabSz="457200" fontAlgn="base">
              <a:spcBef>
                <a:spcPct val="0"/>
              </a:spcBef>
              <a:spcAft>
                <a:spcPct val="0"/>
              </a:spcAft>
            </a:pPr>
            <a:r>
              <a:rPr lang="en-US" sz="2000" b="1" dirty="0" smtClean="0">
                <a:solidFill>
                  <a:prstClr val="black"/>
                </a:solidFill>
                <a:latin typeface="Myriad Pro"/>
              </a:rPr>
              <a:t>Human resources</a:t>
            </a:r>
            <a:endParaRPr lang="en-US" sz="2000" b="1" dirty="0">
              <a:solidFill>
                <a:prstClr val="black"/>
              </a:solidFill>
              <a:latin typeface="Myriad Pro"/>
            </a:endParaRPr>
          </a:p>
        </p:txBody>
      </p:sp>
    </p:spTree>
    <p:extLst>
      <p:ext uri="{BB962C8B-B14F-4D97-AF65-F5344CB8AC3E}">
        <p14:creationId xmlns:p14="http://schemas.microsoft.com/office/powerpoint/2010/main" val="61009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1328" y="579014"/>
            <a:ext cx="8703527" cy="5641815"/>
            <a:chOff x="211873" y="987584"/>
            <a:chExt cx="8703527" cy="5641815"/>
          </a:xfrm>
        </p:grpSpPr>
        <p:sp>
          <p:nvSpPr>
            <p:cNvPr id="8" name="Rectangle 7"/>
            <p:cNvSpPr/>
            <p:nvPr/>
          </p:nvSpPr>
          <p:spPr>
            <a:xfrm>
              <a:off x="211873" y="987584"/>
              <a:ext cx="2819400" cy="5641815"/>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3107473" y="987584"/>
              <a:ext cx="2819400" cy="5641815"/>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019800" y="987584"/>
              <a:ext cx="2895600" cy="5641815"/>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
        <p:nvSpPr>
          <p:cNvPr id="14" name="Rectangle 13"/>
          <p:cNvSpPr/>
          <p:nvPr/>
        </p:nvSpPr>
        <p:spPr>
          <a:xfrm>
            <a:off x="171855" y="4087230"/>
            <a:ext cx="2747868" cy="1881477"/>
          </a:xfrm>
          <a:prstGeom prst="rect">
            <a:avLst/>
          </a:prstGeom>
        </p:spPr>
        <p:txBody>
          <a:bodyPr wrap="none">
            <a:spAutoFit/>
          </a:bodyPr>
          <a:lstStyle/>
          <a:p>
            <a:pPr marL="285750" indent="-285750">
              <a:lnSpc>
                <a:spcPts val="2280"/>
              </a:lnSpc>
              <a:spcBef>
                <a:spcPts val="1200"/>
              </a:spcBef>
              <a:buFont typeface="Arial" panose="020B0604020202020204" pitchFamily="34" charset="0"/>
              <a:buChar char="•"/>
            </a:pPr>
            <a:r>
              <a:rPr lang="en-US" sz="2400" dirty="0" smtClean="0">
                <a:solidFill>
                  <a:prstClr val="black"/>
                </a:solidFill>
                <a:latin typeface="Univers LT Std 55" pitchFamily="34" charset="0"/>
                <a:ea typeface="ＭＳ Ｐゴシック" charset="-128"/>
              </a:rPr>
              <a:t>Emerging </a:t>
            </a:r>
            <a:br>
              <a:rPr lang="en-US" sz="2400" dirty="0" smtClean="0">
                <a:solidFill>
                  <a:prstClr val="black"/>
                </a:solidFill>
                <a:latin typeface="Univers LT Std 55" pitchFamily="34" charset="0"/>
                <a:ea typeface="ＭＳ Ｐゴシック" charset="-128"/>
              </a:rPr>
            </a:br>
            <a:r>
              <a:rPr lang="en-US" sz="2400" dirty="0" smtClean="0">
                <a:solidFill>
                  <a:prstClr val="black"/>
                </a:solidFill>
                <a:latin typeface="Univers LT Std 55" pitchFamily="34" charset="0"/>
                <a:ea typeface="ＭＳ Ｐゴシック" charset="-128"/>
              </a:rPr>
              <a:t>organisms</a:t>
            </a:r>
            <a:endParaRPr lang="en-US" sz="800" dirty="0" smtClean="0">
              <a:solidFill>
                <a:prstClr val="black"/>
              </a:solidFill>
              <a:latin typeface="Univers LT Std 55" pitchFamily="34" charset="0"/>
              <a:ea typeface="ＭＳ Ｐゴシック" charset="-128"/>
            </a:endParaRPr>
          </a:p>
          <a:p>
            <a:pPr marL="285750" indent="-285750">
              <a:lnSpc>
                <a:spcPts val="2280"/>
              </a:lnSpc>
              <a:spcBef>
                <a:spcPts val="1200"/>
              </a:spcBef>
              <a:buFont typeface="Arial" panose="020B0604020202020204" pitchFamily="34" charset="0"/>
              <a:buChar char="•"/>
            </a:pPr>
            <a:r>
              <a:rPr lang="en-US" sz="2400" dirty="0" smtClean="0">
                <a:solidFill>
                  <a:prstClr val="black"/>
                </a:solidFill>
                <a:latin typeface="Univers LT Std 55" pitchFamily="34" charset="0"/>
                <a:ea typeface="ＭＳ Ｐゴシック" charset="-128"/>
              </a:rPr>
              <a:t>Drug resistance</a:t>
            </a:r>
            <a:endParaRPr lang="en-US" sz="800" dirty="0" smtClean="0">
              <a:solidFill>
                <a:prstClr val="black"/>
              </a:solidFill>
              <a:latin typeface="Univers LT Std 55" pitchFamily="34" charset="0"/>
              <a:ea typeface="ＭＳ Ｐゴシック" charset="-128"/>
            </a:endParaRPr>
          </a:p>
          <a:p>
            <a:pPr marL="285750" indent="-285750">
              <a:lnSpc>
                <a:spcPts val="2280"/>
              </a:lnSpc>
              <a:spcBef>
                <a:spcPts val="1200"/>
              </a:spcBef>
              <a:buFont typeface="Arial" panose="020B0604020202020204" pitchFamily="34" charset="0"/>
              <a:buChar char="•"/>
            </a:pPr>
            <a:r>
              <a:rPr lang="en-US" sz="2400" dirty="0" smtClean="0">
                <a:solidFill>
                  <a:prstClr val="black"/>
                </a:solidFill>
                <a:latin typeface="Univers LT Std 55" pitchFamily="34" charset="0"/>
                <a:ea typeface="ＭＳ Ｐゴシック" charset="-128"/>
              </a:rPr>
              <a:t>Intentional </a:t>
            </a:r>
            <a:br>
              <a:rPr lang="en-US" sz="2400" dirty="0" smtClean="0">
                <a:solidFill>
                  <a:prstClr val="black"/>
                </a:solidFill>
                <a:latin typeface="Univers LT Std 55" pitchFamily="34" charset="0"/>
                <a:ea typeface="ＭＳ Ｐゴシック" charset="-128"/>
              </a:rPr>
            </a:br>
            <a:r>
              <a:rPr lang="en-US" sz="2400" dirty="0" smtClean="0">
                <a:solidFill>
                  <a:prstClr val="black"/>
                </a:solidFill>
                <a:latin typeface="Univers LT Std 55" pitchFamily="34" charset="0"/>
                <a:ea typeface="ＭＳ Ｐゴシック" charset="-128"/>
              </a:rPr>
              <a:t>creation</a:t>
            </a:r>
            <a:endParaRPr lang="en-US" sz="2400" dirty="0">
              <a:solidFill>
                <a:prstClr val="white"/>
              </a:solidFill>
              <a:ea typeface="ＭＳ Ｐゴシック" charset="-128"/>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9390" r="12076"/>
          <a:stretch/>
        </p:blipFill>
        <p:spPr>
          <a:xfrm rot="5400000">
            <a:off x="-105887" y="916380"/>
            <a:ext cx="3488096" cy="2819400"/>
          </a:xfrm>
          <a:prstGeom prst="rect">
            <a:avLst/>
          </a:prstGeom>
          <a:noFill/>
          <a:ln>
            <a:noFill/>
          </a:ln>
        </p:spPr>
      </p:pic>
      <p:sp>
        <p:nvSpPr>
          <p:cNvPr id="18" name="TextBox 17"/>
          <p:cNvSpPr txBox="1"/>
          <p:nvPr/>
        </p:nvSpPr>
        <p:spPr>
          <a:xfrm>
            <a:off x="251772" y="1801230"/>
            <a:ext cx="1215484" cy="1938992"/>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12000" b="1" dirty="0" smtClean="0">
                <a:solidFill>
                  <a:prstClr val="white"/>
                </a:solidFill>
                <a:latin typeface="Univers LT Std 53 Extended" pitchFamily="34" charset="0"/>
                <a:ea typeface="ＭＳ Ｐゴシック" charset="-128"/>
              </a:rPr>
              <a:t>3</a:t>
            </a:r>
            <a:endParaRPr lang="en-US" sz="12000" b="1" dirty="0">
              <a:solidFill>
                <a:prstClr val="white"/>
              </a:solidFill>
              <a:latin typeface="Univers LT Std 53 Extended" pitchFamily="34" charset="0"/>
              <a:ea typeface="ＭＳ Ｐゴシック" charset="-128"/>
            </a:endParaRPr>
          </a:p>
        </p:txBody>
      </p:sp>
      <p:sp>
        <p:nvSpPr>
          <p:cNvPr id="22" name="TextBox 21"/>
          <p:cNvSpPr txBox="1"/>
          <p:nvPr/>
        </p:nvSpPr>
        <p:spPr>
          <a:xfrm>
            <a:off x="228461" y="3546908"/>
            <a:ext cx="2819400" cy="523220"/>
          </a:xfrm>
          <a:prstGeom prst="rect">
            <a:avLst/>
          </a:prstGeom>
          <a:solidFill>
            <a:srgbClr val="000000">
              <a:alpha val="50000"/>
            </a:srgbClr>
          </a:solidFill>
        </p:spPr>
        <p:txBody>
          <a:bodyPr wrap="square" rtlCol="0">
            <a:spAutoFit/>
          </a:bodyPr>
          <a:lstStyle/>
          <a:p>
            <a:r>
              <a:rPr lang="en-US" sz="2800" b="1" dirty="0" smtClean="0">
                <a:solidFill>
                  <a:prstClr val="white"/>
                </a:solidFill>
                <a:latin typeface="Univers LT Std 55" pitchFamily="34" charset="0"/>
                <a:ea typeface="ＭＳ Ｐゴシック" charset="-128"/>
              </a:rPr>
              <a:t> Risks</a:t>
            </a:r>
            <a:endParaRPr lang="en-US" sz="2800" b="1" dirty="0">
              <a:solidFill>
                <a:prstClr val="white"/>
              </a:solidFill>
              <a:latin typeface="Univers LT Std 55" pitchFamily="34" charset="0"/>
              <a:ea typeface="ＭＳ Ｐゴシック" charset="-128"/>
            </a:endParaRPr>
          </a:p>
        </p:txBody>
      </p:sp>
      <p:sp>
        <p:nvSpPr>
          <p:cNvPr id="11" name="Rectangle 10"/>
          <p:cNvSpPr/>
          <p:nvPr/>
        </p:nvSpPr>
        <p:spPr>
          <a:xfrm>
            <a:off x="6039256" y="582030"/>
            <a:ext cx="2895598" cy="3488098"/>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3137150" y="582030"/>
            <a:ext cx="2819400" cy="3488098"/>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571" y="585767"/>
            <a:ext cx="2799608" cy="3484361"/>
          </a:xfrm>
          <a:prstGeom prst="rect">
            <a:avLst/>
          </a:prstGeom>
        </p:spPr>
      </p:pic>
      <p:sp>
        <p:nvSpPr>
          <p:cNvPr id="15" name="Rectangle 14"/>
          <p:cNvSpPr/>
          <p:nvPr/>
        </p:nvSpPr>
        <p:spPr>
          <a:xfrm>
            <a:off x="3126927" y="4087230"/>
            <a:ext cx="2812252" cy="2176430"/>
          </a:xfrm>
          <a:prstGeom prst="rect">
            <a:avLst/>
          </a:prstGeom>
        </p:spPr>
        <p:txBody>
          <a:bodyPr wrap="square">
            <a:spAutoFit/>
          </a:bodyPr>
          <a:lstStyle/>
          <a:p>
            <a:pPr marL="285750" indent="-285750">
              <a:lnSpc>
                <a:spcPts val="2280"/>
              </a:lnSpc>
              <a:spcBef>
                <a:spcPts val="1200"/>
              </a:spcBef>
              <a:buFont typeface="Arial" panose="020B0604020202020204" pitchFamily="34" charset="0"/>
              <a:buChar char="•"/>
            </a:pPr>
            <a:r>
              <a:rPr lang="en-US" sz="2400" dirty="0" smtClean="0">
                <a:solidFill>
                  <a:prstClr val="black"/>
                </a:solidFill>
                <a:latin typeface="Univers LT Std 55" pitchFamily="34" charset="0"/>
                <a:ea typeface="ＭＳ Ｐゴシック" charset="-128"/>
              </a:rPr>
              <a:t>Societal commitment</a:t>
            </a:r>
          </a:p>
          <a:p>
            <a:pPr marL="285750" indent="-285750">
              <a:lnSpc>
                <a:spcPts val="2280"/>
              </a:lnSpc>
              <a:spcBef>
                <a:spcPts val="1200"/>
              </a:spcBef>
              <a:buFont typeface="Arial" panose="020B0604020202020204" pitchFamily="34" charset="0"/>
              <a:buChar char="•"/>
            </a:pPr>
            <a:r>
              <a:rPr lang="en-US" sz="2400" dirty="0" smtClean="0">
                <a:solidFill>
                  <a:prstClr val="black"/>
                </a:solidFill>
                <a:latin typeface="Univers LT Std 55" pitchFamily="34" charset="0"/>
                <a:ea typeface="ＭＳ Ｐゴシック" charset="-128"/>
              </a:rPr>
              <a:t>New technologies</a:t>
            </a:r>
          </a:p>
          <a:p>
            <a:pPr marL="285750" indent="-285750">
              <a:lnSpc>
                <a:spcPts val="2280"/>
              </a:lnSpc>
              <a:spcBef>
                <a:spcPts val="1200"/>
              </a:spcBef>
              <a:buFont typeface="Arial" panose="020B0604020202020204" pitchFamily="34" charset="0"/>
              <a:buChar char="•"/>
            </a:pPr>
            <a:r>
              <a:rPr lang="en-US" sz="2400" dirty="0" smtClean="0">
                <a:solidFill>
                  <a:prstClr val="black"/>
                </a:solidFill>
                <a:latin typeface="Univers LT Std 55" pitchFamily="34" charset="0"/>
                <a:ea typeface="ＭＳ Ｐゴシック" charset="-128"/>
              </a:rPr>
              <a:t>Success leads to success</a:t>
            </a:r>
            <a:endParaRPr lang="en-US" sz="2400" dirty="0">
              <a:solidFill>
                <a:prstClr val="white"/>
              </a:solidFill>
              <a:ea typeface="ＭＳ Ｐゴシック" charset="-128"/>
            </a:endParaRPr>
          </a:p>
        </p:txBody>
      </p:sp>
      <p:sp>
        <p:nvSpPr>
          <p:cNvPr id="16" name="Rectangle 15"/>
          <p:cNvSpPr/>
          <p:nvPr/>
        </p:nvSpPr>
        <p:spPr>
          <a:xfrm>
            <a:off x="6039255" y="4087230"/>
            <a:ext cx="2895600" cy="2169825"/>
          </a:xfrm>
          <a:prstGeom prst="rect">
            <a:avLst/>
          </a:prstGeom>
        </p:spPr>
        <p:txBody>
          <a:bodyPr wrap="square">
            <a:spAutoFit/>
          </a:bodyPr>
          <a:lstStyle/>
          <a:p>
            <a:pPr marL="285750" indent="-285750">
              <a:lnSpc>
                <a:spcPts val="2280"/>
              </a:lnSpc>
              <a:spcBef>
                <a:spcPts val="1200"/>
              </a:spcBef>
              <a:buFont typeface="Arial" panose="020B0604020202020204" pitchFamily="34" charset="0"/>
              <a:buChar char="•"/>
            </a:pPr>
            <a:r>
              <a:rPr lang="en-US" sz="2400" dirty="0" smtClean="0">
                <a:solidFill>
                  <a:prstClr val="black"/>
                </a:solidFill>
                <a:latin typeface="Univers LT Std 55" pitchFamily="34" charset="0"/>
                <a:ea typeface="ＭＳ Ｐゴシック" charset="-128"/>
              </a:rPr>
              <a:t>Prevent wherever possible</a:t>
            </a:r>
            <a:endParaRPr lang="en-US" sz="2400" dirty="0">
              <a:solidFill>
                <a:prstClr val="black"/>
              </a:solidFill>
              <a:latin typeface="Univers LT Std 55" pitchFamily="34" charset="0"/>
              <a:ea typeface="ＭＳ Ｐゴシック" charset="-128"/>
            </a:endParaRPr>
          </a:p>
          <a:p>
            <a:pPr marL="285750" indent="-285750">
              <a:lnSpc>
                <a:spcPts val="2280"/>
              </a:lnSpc>
              <a:spcBef>
                <a:spcPts val="1200"/>
              </a:spcBef>
              <a:buFont typeface="Arial" panose="020B0604020202020204" pitchFamily="34" charset="0"/>
              <a:buChar char="•"/>
            </a:pPr>
            <a:r>
              <a:rPr lang="en-US" sz="2400" dirty="0" smtClean="0">
                <a:solidFill>
                  <a:prstClr val="black"/>
                </a:solidFill>
                <a:latin typeface="Univers LT Std 55" pitchFamily="34" charset="0"/>
                <a:ea typeface="ＭＳ Ｐゴシック" charset="-128"/>
              </a:rPr>
              <a:t>Detect rapidly</a:t>
            </a:r>
          </a:p>
          <a:p>
            <a:pPr marL="285750" indent="-285750">
              <a:lnSpc>
                <a:spcPts val="2280"/>
              </a:lnSpc>
              <a:spcBef>
                <a:spcPts val="1200"/>
              </a:spcBef>
              <a:buFont typeface="Arial" panose="020B0604020202020204" pitchFamily="34" charset="0"/>
              <a:buChar char="•"/>
            </a:pPr>
            <a:r>
              <a:rPr lang="en-US" sz="2400" dirty="0" smtClean="0">
                <a:solidFill>
                  <a:prstClr val="black"/>
                </a:solidFill>
                <a:latin typeface="Univers LT Std 55" pitchFamily="34" charset="0"/>
                <a:ea typeface="ＭＳ Ｐゴシック" charset="-128"/>
              </a:rPr>
              <a:t>Respond effectively</a:t>
            </a:r>
            <a:endParaRPr lang="en-US" sz="2400" dirty="0">
              <a:solidFill>
                <a:prstClr val="white"/>
              </a:solidFill>
              <a:ea typeface="ＭＳ Ｐゴシック" charset="-128"/>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31764" t="24878" r="19729" b="1"/>
          <a:stretch/>
        </p:blipFill>
        <p:spPr>
          <a:xfrm>
            <a:off x="6039256" y="579014"/>
            <a:ext cx="2895600" cy="2982040"/>
          </a:xfrm>
          <a:prstGeom prst="rect">
            <a:avLst/>
          </a:prstGeom>
        </p:spPr>
      </p:pic>
      <p:sp>
        <p:nvSpPr>
          <p:cNvPr id="20" name="TextBox 19"/>
          <p:cNvSpPr txBox="1"/>
          <p:nvPr/>
        </p:nvSpPr>
        <p:spPr>
          <a:xfrm>
            <a:off x="3147372" y="1801230"/>
            <a:ext cx="1215483" cy="1938992"/>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12000" b="1" dirty="0" smtClean="0">
                <a:solidFill>
                  <a:prstClr val="white"/>
                </a:solidFill>
                <a:latin typeface="Univers LT Std 53 Extended" pitchFamily="34" charset="0"/>
                <a:ea typeface="ＭＳ Ｐゴシック" charset="-128"/>
              </a:rPr>
              <a:t>3</a:t>
            </a:r>
            <a:endParaRPr lang="en-US" sz="12000" b="1" dirty="0">
              <a:solidFill>
                <a:prstClr val="white"/>
              </a:solidFill>
              <a:latin typeface="Univers LT Std 53 Extended" pitchFamily="34" charset="0"/>
              <a:ea typeface="ＭＳ Ｐゴシック" charset="-128"/>
            </a:endParaRPr>
          </a:p>
        </p:txBody>
      </p:sp>
      <p:sp>
        <p:nvSpPr>
          <p:cNvPr id="21" name="TextBox 20"/>
          <p:cNvSpPr txBox="1"/>
          <p:nvPr/>
        </p:nvSpPr>
        <p:spPr>
          <a:xfrm>
            <a:off x="6027381" y="1801230"/>
            <a:ext cx="1219200" cy="1938992"/>
          </a:xfrm>
          <a:prstGeom prst="rect">
            <a:avLst/>
          </a:prstGeom>
          <a:noFill/>
          <a:effectLst>
            <a:outerShdw blurRad="139700" dist="139700" dir="12000000" algn="bl" rotWithShape="0">
              <a:prstClr val="black">
                <a:alpha val="29000"/>
              </a:prstClr>
            </a:outerShdw>
          </a:effectLst>
        </p:spPr>
        <p:txBody>
          <a:bodyPr wrap="square" rtlCol="0">
            <a:spAutoFit/>
          </a:bodyPr>
          <a:lstStyle/>
          <a:p>
            <a:r>
              <a:rPr lang="en-US" sz="12000" b="1" dirty="0" smtClean="0">
                <a:solidFill>
                  <a:prstClr val="white"/>
                </a:solidFill>
                <a:latin typeface="Univers LT Std 53 Extended" pitchFamily="34" charset="0"/>
                <a:ea typeface="ＭＳ Ｐゴシック" charset="-128"/>
              </a:rPr>
              <a:t>3</a:t>
            </a:r>
            <a:endParaRPr lang="en-US" sz="12000" b="1" dirty="0">
              <a:solidFill>
                <a:prstClr val="white"/>
              </a:solidFill>
              <a:latin typeface="Univers LT Std 53 Extended" pitchFamily="34" charset="0"/>
              <a:ea typeface="ＭＳ Ｐゴシック" charset="-128"/>
            </a:endParaRPr>
          </a:p>
        </p:txBody>
      </p:sp>
      <p:sp>
        <p:nvSpPr>
          <p:cNvPr id="23" name="TextBox 22"/>
          <p:cNvSpPr txBox="1"/>
          <p:nvPr/>
        </p:nvSpPr>
        <p:spPr>
          <a:xfrm>
            <a:off x="3147372" y="3546908"/>
            <a:ext cx="2798956" cy="523220"/>
          </a:xfrm>
          <a:prstGeom prst="rect">
            <a:avLst/>
          </a:prstGeom>
          <a:solidFill>
            <a:srgbClr val="000000">
              <a:alpha val="50000"/>
            </a:srgbClr>
          </a:solidFill>
        </p:spPr>
        <p:txBody>
          <a:bodyPr wrap="square" rtlCol="0">
            <a:spAutoFit/>
          </a:bodyPr>
          <a:lstStyle/>
          <a:p>
            <a:r>
              <a:rPr lang="en-US" sz="2800" b="1" dirty="0" smtClean="0">
                <a:solidFill>
                  <a:prstClr val="white"/>
                </a:solidFill>
                <a:latin typeface="Univers LT Std 55" pitchFamily="34" charset="0"/>
                <a:ea typeface="ＭＳ Ｐゴシック" charset="-128"/>
              </a:rPr>
              <a:t>Opportunities</a:t>
            </a:r>
            <a:endParaRPr lang="en-US" sz="2800" b="1" dirty="0">
              <a:solidFill>
                <a:prstClr val="white"/>
              </a:solidFill>
              <a:latin typeface="Univers LT Std 55" pitchFamily="34" charset="0"/>
              <a:ea typeface="ＭＳ Ｐゴシック" charset="-128"/>
            </a:endParaRPr>
          </a:p>
        </p:txBody>
      </p:sp>
      <p:sp>
        <p:nvSpPr>
          <p:cNvPr id="24" name="TextBox 23"/>
          <p:cNvSpPr txBox="1"/>
          <p:nvPr/>
        </p:nvSpPr>
        <p:spPr>
          <a:xfrm>
            <a:off x="6039255" y="3546908"/>
            <a:ext cx="2895600" cy="523220"/>
          </a:xfrm>
          <a:prstGeom prst="rect">
            <a:avLst/>
          </a:prstGeom>
          <a:solidFill>
            <a:schemeClr val="bg1">
              <a:alpha val="54000"/>
            </a:schemeClr>
          </a:solidFill>
        </p:spPr>
        <p:txBody>
          <a:bodyPr wrap="square" rtlCol="0">
            <a:spAutoFit/>
          </a:bodyPr>
          <a:lstStyle/>
          <a:p>
            <a:r>
              <a:rPr lang="en-US" sz="2800" b="1" dirty="0" smtClean="0">
                <a:solidFill>
                  <a:prstClr val="white"/>
                </a:solidFill>
                <a:latin typeface="Univers LT Std 55" pitchFamily="34" charset="0"/>
                <a:ea typeface="ＭＳ Ｐゴシック" charset="-128"/>
              </a:rPr>
              <a:t> Priorities</a:t>
            </a:r>
            <a:endParaRPr lang="en-US" sz="2800" b="1" dirty="0">
              <a:solidFill>
                <a:prstClr val="white"/>
              </a:solidFill>
              <a:latin typeface="Univers LT Std 55" pitchFamily="34" charset="0"/>
              <a:ea typeface="ＭＳ Ｐゴシック" charset="-128"/>
            </a:endParaRPr>
          </a:p>
        </p:txBody>
      </p:sp>
    </p:spTree>
    <p:extLst>
      <p:ext uri="{BB962C8B-B14F-4D97-AF65-F5344CB8AC3E}">
        <p14:creationId xmlns:p14="http://schemas.microsoft.com/office/powerpoint/2010/main" val="33034158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900" y="391407"/>
            <a:ext cx="9144000" cy="1134295"/>
          </a:xfrm>
        </p:spPr>
        <p:txBody>
          <a:bodyPr/>
          <a:lstStyle/>
          <a:p>
            <a:r>
              <a:rPr lang="en-US" sz="3600" dirty="0" smtClean="0">
                <a:solidFill>
                  <a:schemeClr val="bg1"/>
                </a:solidFill>
                <a:latin typeface="Arial" panose="020B0604020202020204" pitchFamily="34" charset="0"/>
                <a:cs typeface="Arial" panose="020B0604020202020204" pitchFamily="34" charset="0"/>
              </a:rPr>
              <a:t>A Global Initiative</a:t>
            </a:r>
            <a:endParaRPr lang="en-US" sz="3600"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457200" y="1306281"/>
            <a:ext cx="4134255" cy="4730625"/>
          </a:xfrm>
        </p:spPr>
        <p:txBody>
          <a:bodyPr/>
          <a:lstStyle/>
          <a:p>
            <a:pPr marL="0" indent="0">
              <a:buNone/>
            </a:pPr>
            <a:r>
              <a:rPr lang="en-US" sz="2400" b="1" dirty="0">
                <a:solidFill>
                  <a:schemeClr val="bg2"/>
                </a:solidFill>
                <a:latin typeface="Arial" panose="020B0604020202020204" pitchFamily="34" charset="0"/>
                <a:cs typeface="Arial" panose="020B0604020202020204" pitchFamily="34" charset="0"/>
              </a:rPr>
              <a:t>Vision:</a:t>
            </a:r>
            <a:r>
              <a:rPr lang="en-US" sz="2400" dirty="0">
                <a:solidFill>
                  <a:schemeClr val="bg2"/>
                </a:solidFill>
                <a:latin typeface="Arial" panose="020B0604020202020204" pitchFamily="34" charset="0"/>
                <a:cs typeface="Arial" panose="020B0604020202020204" pitchFamily="34" charset="0"/>
              </a:rPr>
              <a:t> </a:t>
            </a:r>
            <a:r>
              <a:rPr lang="en-US" sz="2400" b="0" i="1" dirty="0" smtClean="0">
                <a:solidFill>
                  <a:schemeClr val="bg2"/>
                </a:solidFill>
                <a:latin typeface="Arial" panose="020B0604020202020204" pitchFamily="34" charset="0"/>
                <a:cs typeface="Arial" panose="020B0604020202020204" pitchFamily="34" charset="0"/>
              </a:rPr>
              <a:t>A </a:t>
            </a:r>
            <a:r>
              <a:rPr lang="en-US" sz="2400" b="0" i="1" dirty="0">
                <a:solidFill>
                  <a:schemeClr val="bg2"/>
                </a:solidFill>
                <a:latin typeface="Arial" panose="020B0604020202020204" pitchFamily="34" charset="0"/>
                <a:cs typeface="Arial" panose="020B0604020202020204" pitchFamily="34" charset="0"/>
              </a:rPr>
              <a:t>world safe and secure from global health threats posed by infectious diseases</a:t>
            </a:r>
            <a:r>
              <a:rPr lang="en-US" sz="2400" b="0" i="1" dirty="0" smtClean="0">
                <a:solidFill>
                  <a:schemeClr val="bg2"/>
                </a:solidFill>
                <a:latin typeface="Arial" panose="020B0604020202020204" pitchFamily="34" charset="0"/>
                <a:cs typeface="Arial" panose="020B0604020202020204" pitchFamily="34" charset="0"/>
              </a:rPr>
              <a:t>…</a:t>
            </a:r>
          </a:p>
          <a:p>
            <a:pPr lvl="1">
              <a:spcBef>
                <a:spcPts val="400"/>
              </a:spcBef>
              <a:buClr>
                <a:schemeClr val="tx1"/>
              </a:buClr>
            </a:pPr>
            <a:r>
              <a:rPr lang="en-US" sz="2000" dirty="0" smtClean="0">
                <a:solidFill>
                  <a:schemeClr val="bg2"/>
                </a:solidFill>
                <a:latin typeface="Arial" panose="020B0604020202020204" pitchFamily="34" charset="0"/>
                <a:cs typeface="Arial" panose="020B0604020202020204" pitchFamily="34" charset="0"/>
              </a:rPr>
              <a:t>GHSA launched in  February 2014 with leaders from 28 countries, WHO, OIE and FAO</a:t>
            </a:r>
            <a:endParaRPr lang="en-US" sz="1800" dirty="0" smtClean="0">
              <a:solidFill>
                <a:schemeClr val="bg2"/>
              </a:solidFill>
              <a:latin typeface="Arial" panose="020B0604020202020204" pitchFamily="34" charset="0"/>
              <a:cs typeface="Arial" panose="020B0604020202020204" pitchFamily="34" charset="0"/>
            </a:endParaRPr>
          </a:p>
          <a:p>
            <a:pPr lvl="1">
              <a:spcBef>
                <a:spcPts val="400"/>
              </a:spcBef>
              <a:buClr>
                <a:schemeClr val="tx1"/>
              </a:buClr>
            </a:pPr>
            <a:r>
              <a:rPr lang="en-US" sz="2000" dirty="0" smtClean="0">
                <a:solidFill>
                  <a:schemeClr val="bg2"/>
                </a:solidFill>
                <a:latin typeface="Arial" panose="020B0604020202020204" pitchFamily="34" charset="0"/>
                <a:cs typeface="Arial" panose="020B0604020202020204" pitchFamily="34" charset="0"/>
              </a:rPr>
              <a:t>By September 26, 2014: 44 countries joined the GHSA</a:t>
            </a:r>
          </a:p>
          <a:p>
            <a:pPr lvl="1">
              <a:spcBef>
                <a:spcPts val="400"/>
              </a:spcBef>
              <a:buClr>
                <a:schemeClr val="tx1"/>
              </a:buClr>
            </a:pPr>
            <a:r>
              <a:rPr lang="en-US" sz="2000" dirty="0" smtClean="0">
                <a:solidFill>
                  <a:schemeClr val="bg2"/>
                </a:solidFill>
                <a:latin typeface="Arial" panose="020B0604020202020204" pitchFamily="34" charset="0"/>
                <a:cs typeface="Arial" panose="020B0604020202020204" pitchFamily="34" charset="0"/>
              </a:rPr>
              <a:t>June 2015, G7 committed to assist at least 60+ countries</a:t>
            </a:r>
          </a:p>
          <a:p>
            <a:pPr lvl="1">
              <a:spcBef>
                <a:spcPts val="400"/>
              </a:spcBef>
              <a:buClr>
                <a:schemeClr val="tx1"/>
              </a:buClr>
            </a:pPr>
            <a:r>
              <a:rPr lang="en-US" sz="2000" dirty="0" smtClean="0">
                <a:solidFill>
                  <a:schemeClr val="bg2"/>
                </a:solidFill>
                <a:latin typeface="Arial" panose="020B0604020202020204" pitchFamily="34" charset="0"/>
                <a:cs typeface="Arial" panose="020B0604020202020204" pitchFamily="34" charset="0"/>
              </a:rPr>
              <a:t>September 2015, second GHSA Ministerial meeting held in Seoul, South Korea</a:t>
            </a:r>
            <a:endParaRPr lang="en-US" sz="2000" dirty="0">
              <a:solidFill>
                <a:schemeClr val="bg2"/>
              </a:solidFill>
              <a:latin typeface="Arial" panose="020B0604020202020204" pitchFamily="34" charset="0"/>
              <a:cs typeface="Arial" panose="020B0604020202020204" pitchFamily="34" charset="0"/>
            </a:endParaRPr>
          </a:p>
          <a:p>
            <a:pPr marL="0" indent="0">
              <a:buNone/>
            </a:pPr>
            <a:endParaRPr lang="en-US" sz="2400" dirty="0" smtClean="0">
              <a:solidFill>
                <a:schemeClr val="bg2"/>
              </a:solidFill>
              <a:latin typeface="Arial" panose="020B0604020202020204" pitchFamily="34" charset="0"/>
              <a:cs typeface="Arial" panose="020B0604020202020204" pitchFamily="34" charset="0"/>
            </a:endParaRPr>
          </a:p>
          <a:p>
            <a:pPr marL="0" indent="0">
              <a:buNone/>
            </a:pPr>
            <a:endParaRPr lang="en-US" sz="2400" dirty="0">
              <a:solidFill>
                <a:schemeClr val="bg2"/>
              </a:solidFill>
              <a:latin typeface="Arial" panose="020B0604020202020204" pitchFamily="34" charset="0"/>
              <a:cs typeface="Arial" panose="020B0604020202020204" pitchFamily="34" charset="0"/>
            </a:endParaRPr>
          </a:p>
          <a:p>
            <a:pPr marL="0" indent="0">
              <a:buNone/>
            </a:pPr>
            <a:endParaRPr lang="en-US" sz="2400" dirty="0">
              <a:solidFill>
                <a:schemeClr val="bg2"/>
              </a:solidFill>
              <a:latin typeface="Arial" panose="020B0604020202020204" pitchFamily="34" charset="0"/>
              <a:cs typeface="Arial" panose="020B0604020202020204" pitchFamily="34" charset="0"/>
            </a:endParaRPr>
          </a:p>
        </p:txBody>
      </p:sp>
      <p:pic>
        <p:nvPicPr>
          <p:cNvPr id="6" name="Picture 3"/>
          <p:cNvPicPr>
            <a:picLocks noChangeAspect="1" noChangeArrowheads="1"/>
          </p:cNvPicPr>
          <p:nvPr/>
        </p:nvPicPr>
        <p:blipFill>
          <a:blip r:embed="rId3" cstate="print"/>
          <a:srcRect l="14502"/>
          <a:stretch>
            <a:fillRect/>
          </a:stretch>
        </p:blipFill>
        <p:spPr bwMode="auto">
          <a:xfrm>
            <a:off x="5015699" y="1147664"/>
            <a:ext cx="3078110" cy="2294566"/>
          </a:xfrm>
          <a:prstGeom prst="rect">
            <a:avLst/>
          </a:prstGeom>
          <a:noFill/>
          <a:ln w="9525">
            <a:noFill/>
            <a:miter lim="800000"/>
            <a:headEnd/>
            <a:tailEnd/>
          </a:ln>
        </p:spPr>
      </p:pic>
      <p:pic>
        <p:nvPicPr>
          <p:cNvPr id="7" name="Picture 6"/>
          <p:cNvPicPr>
            <a:picLocks noChangeAspect="1"/>
          </p:cNvPicPr>
          <p:nvPr/>
        </p:nvPicPr>
        <p:blipFill rotWithShape="1">
          <a:blip r:embed="rId4"/>
          <a:srcRect l="14407" t="21648" r="12318" b="22299"/>
          <a:stretch/>
        </p:blipFill>
        <p:spPr>
          <a:xfrm>
            <a:off x="5012281" y="3820449"/>
            <a:ext cx="3081528" cy="2456604"/>
          </a:xfrm>
          <a:prstGeom prst="rect">
            <a:avLst/>
          </a:prstGeom>
          <a:ln>
            <a:noFill/>
          </a:ln>
          <a:effectLst/>
        </p:spPr>
      </p:pic>
    </p:spTree>
    <p:extLst>
      <p:ext uri="{BB962C8B-B14F-4D97-AF65-F5344CB8AC3E}">
        <p14:creationId xmlns:p14="http://schemas.microsoft.com/office/powerpoint/2010/main" val="1420648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spect="1" noChangeArrowheads="1" noTextEdit="1"/>
          </p:cNvSpPr>
          <p:nvPr/>
        </p:nvSpPr>
        <p:spPr bwMode="auto">
          <a:xfrm>
            <a:off x="-6349" y="1622736"/>
            <a:ext cx="91440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nvGrpSpPr>
          <p:cNvPr id="7" name="Group 205"/>
          <p:cNvGrpSpPr>
            <a:grpSpLocks/>
          </p:cNvGrpSpPr>
          <p:nvPr/>
        </p:nvGrpSpPr>
        <p:grpSpPr bwMode="auto">
          <a:xfrm>
            <a:off x="2249489" y="2421249"/>
            <a:ext cx="5640388" cy="2243138"/>
            <a:chOff x="1470" y="633"/>
            <a:chExt cx="3553" cy="1413"/>
          </a:xfrm>
        </p:grpSpPr>
        <p:sp>
          <p:nvSpPr>
            <p:cNvPr id="4011" name="Freeform 5"/>
            <p:cNvSpPr>
              <a:spLocks/>
            </p:cNvSpPr>
            <p:nvPr/>
          </p:nvSpPr>
          <p:spPr bwMode="auto">
            <a:xfrm>
              <a:off x="1470" y="1655"/>
              <a:ext cx="203" cy="333"/>
            </a:xfrm>
            <a:custGeom>
              <a:avLst/>
              <a:gdLst>
                <a:gd name="T0" fmla="*/ 10 w 169"/>
                <a:gd name="T1" fmla="*/ 54 h 277"/>
                <a:gd name="T2" fmla="*/ 12 w 169"/>
                <a:gd name="T3" fmla="*/ 60 h 277"/>
                <a:gd name="T4" fmla="*/ 19 w 169"/>
                <a:gd name="T5" fmla="*/ 67 h 277"/>
                <a:gd name="T6" fmla="*/ 32 w 169"/>
                <a:gd name="T7" fmla="*/ 72 h 277"/>
                <a:gd name="T8" fmla="*/ 40 w 169"/>
                <a:gd name="T9" fmla="*/ 54 h 277"/>
                <a:gd name="T10" fmla="*/ 44 w 169"/>
                <a:gd name="T11" fmla="*/ 48 h 277"/>
                <a:gd name="T12" fmla="*/ 79 w 169"/>
                <a:gd name="T13" fmla="*/ 13 h 277"/>
                <a:gd name="T14" fmla="*/ 77 w 169"/>
                <a:gd name="T15" fmla="*/ 1 h 277"/>
                <a:gd name="T16" fmla="*/ 90 w 169"/>
                <a:gd name="T17" fmla="*/ 5 h 277"/>
                <a:gd name="T18" fmla="*/ 99 w 169"/>
                <a:gd name="T19" fmla="*/ 17 h 277"/>
                <a:gd name="T20" fmla="*/ 110 w 169"/>
                <a:gd name="T21" fmla="*/ 35 h 277"/>
                <a:gd name="T22" fmla="*/ 121 w 169"/>
                <a:gd name="T23" fmla="*/ 37 h 277"/>
                <a:gd name="T24" fmla="*/ 140 w 169"/>
                <a:gd name="T25" fmla="*/ 33 h 277"/>
                <a:gd name="T26" fmla="*/ 148 w 169"/>
                <a:gd name="T27" fmla="*/ 45 h 277"/>
                <a:gd name="T28" fmla="*/ 151 w 169"/>
                <a:gd name="T29" fmla="*/ 62 h 277"/>
                <a:gd name="T30" fmla="*/ 140 w 169"/>
                <a:gd name="T31" fmla="*/ 64 h 277"/>
                <a:gd name="T32" fmla="*/ 119 w 169"/>
                <a:gd name="T33" fmla="*/ 74 h 277"/>
                <a:gd name="T34" fmla="*/ 109 w 169"/>
                <a:gd name="T35" fmla="*/ 92 h 277"/>
                <a:gd name="T36" fmla="*/ 101 w 169"/>
                <a:gd name="T37" fmla="*/ 107 h 277"/>
                <a:gd name="T38" fmla="*/ 101 w 169"/>
                <a:gd name="T39" fmla="*/ 120 h 277"/>
                <a:gd name="T40" fmla="*/ 107 w 169"/>
                <a:gd name="T41" fmla="*/ 130 h 277"/>
                <a:gd name="T42" fmla="*/ 120 w 169"/>
                <a:gd name="T43" fmla="*/ 144 h 277"/>
                <a:gd name="T44" fmla="*/ 145 w 169"/>
                <a:gd name="T45" fmla="*/ 142 h 277"/>
                <a:gd name="T46" fmla="*/ 143 w 169"/>
                <a:gd name="T47" fmla="*/ 166 h 277"/>
                <a:gd name="T48" fmla="*/ 158 w 169"/>
                <a:gd name="T49" fmla="*/ 167 h 277"/>
                <a:gd name="T50" fmla="*/ 167 w 169"/>
                <a:gd name="T51" fmla="*/ 193 h 277"/>
                <a:gd name="T52" fmla="*/ 166 w 169"/>
                <a:gd name="T53" fmla="*/ 214 h 277"/>
                <a:gd name="T54" fmla="*/ 162 w 169"/>
                <a:gd name="T55" fmla="*/ 230 h 277"/>
                <a:gd name="T56" fmla="*/ 163 w 169"/>
                <a:gd name="T57" fmla="*/ 245 h 277"/>
                <a:gd name="T58" fmla="*/ 159 w 169"/>
                <a:gd name="T59" fmla="*/ 258 h 277"/>
                <a:gd name="T60" fmla="*/ 154 w 169"/>
                <a:gd name="T61" fmla="*/ 268 h 277"/>
                <a:gd name="T62" fmla="*/ 142 w 169"/>
                <a:gd name="T63" fmla="*/ 274 h 277"/>
                <a:gd name="T64" fmla="*/ 116 w 169"/>
                <a:gd name="T65" fmla="*/ 252 h 277"/>
                <a:gd name="T66" fmla="*/ 94 w 169"/>
                <a:gd name="T67" fmla="*/ 239 h 277"/>
                <a:gd name="T68" fmla="*/ 72 w 169"/>
                <a:gd name="T69" fmla="*/ 220 h 277"/>
                <a:gd name="T70" fmla="*/ 67 w 169"/>
                <a:gd name="T71" fmla="*/ 209 h 277"/>
                <a:gd name="T72" fmla="*/ 58 w 169"/>
                <a:gd name="T73" fmla="*/ 184 h 277"/>
                <a:gd name="T74" fmla="*/ 53 w 169"/>
                <a:gd name="T75" fmla="*/ 173 h 277"/>
                <a:gd name="T76" fmla="*/ 48 w 169"/>
                <a:gd name="T77" fmla="*/ 164 h 277"/>
                <a:gd name="T78" fmla="*/ 35 w 169"/>
                <a:gd name="T79" fmla="*/ 133 h 277"/>
                <a:gd name="T80" fmla="*/ 3 w 169"/>
                <a:gd name="T81" fmla="*/ 92 h 277"/>
                <a:gd name="T82" fmla="*/ 3 w 169"/>
                <a:gd name="T83" fmla="*/ 76 h 277"/>
                <a:gd name="T84" fmla="*/ 1 w 169"/>
                <a:gd name="T85" fmla="*/ 6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277">
                  <a:moveTo>
                    <a:pt x="1" y="67"/>
                  </a:moveTo>
                  <a:cubicBezTo>
                    <a:pt x="2" y="64"/>
                    <a:pt x="3" y="61"/>
                    <a:pt x="6" y="58"/>
                  </a:cubicBezTo>
                  <a:cubicBezTo>
                    <a:pt x="7" y="57"/>
                    <a:pt x="8" y="55"/>
                    <a:pt x="10" y="54"/>
                  </a:cubicBezTo>
                  <a:cubicBezTo>
                    <a:pt x="11" y="53"/>
                    <a:pt x="13" y="52"/>
                    <a:pt x="13" y="51"/>
                  </a:cubicBezTo>
                  <a:cubicBezTo>
                    <a:pt x="15" y="51"/>
                    <a:pt x="17" y="58"/>
                    <a:pt x="15" y="59"/>
                  </a:cubicBezTo>
                  <a:cubicBezTo>
                    <a:pt x="14" y="60"/>
                    <a:pt x="13" y="59"/>
                    <a:pt x="12" y="60"/>
                  </a:cubicBezTo>
                  <a:cubicBezTo>
                    <a:pt x="11" y="62"/>
                    <a:pt x="11" y="63"/>
                    <a:pt x="13" y="64"/>
                  </a:cubicBezTo>
                  <a:cubicBezTo>
                    <a:pt x="12" y="66"/>
                    <a:pt x="12" y="69"/>
                    <a:pt x="15" y="66"/>
                  </a:cubicBezTo>
                  <a:cubicBezTo>
                    <a:pt x="17" y="64"/>
                    <a:pt x="18" y="65"/>
                    <a:pt x="19" y="67"/>
                  </a:cubicBezTo>
                  <a:cubicBezTo>
                    <a:pt x="21" y="68"/>
                    <a:pt x="23" y="66"/>
                    <a:pt x="24" y="68"/>
                  </a:cubicBezTo>
                  <a:cubicBezTo>
                    <a:pt x="26" y="70"/>
                    <a:pt x="25" y="74"/>
                    <a:pt x="29" y="74"/>
                  </a:cubicBezTo>
                  <a:cubicBezTo>
                    <a:pt x="31" y="75"/>
                    <a:pt x="32" y="75"/>
                    <a:pt x="32" y="72"/>
                  </a:cubicBezTo>
                  <a:cubicBezTo>
                    <a:pt x="33" y="70"/>
                    <a:pt x="36" y="70"/>
                    <a:pt x="36" y="67"/>
                  </a:cubicBezTo>
                  <a:cubicBezTo>
                    <a:pt x="36" y="64"/>
                    <a:pt x="37" y="61"/>
                    <a:pt x="38" y="58"/>
                  </a:cubicBezTo>
                  <a:cubicBezTo>
                    <a:pt x="39" y="57"/>
                    <a:pt x="40" y="56"/>
                    <a:pt x="40" y="54"/>
                  </a:cubicBezTo>
                  <a:cubicBezTo>
                    <a:pt x="40" y="53"/>
                    <a:pt x="41" y="50"/>
                    <a:pt x="42" y="53"/>
                  </a:cubicBezTo>
                  <a:cubicBezTo>
                    <a:pt x="42" y="52"/>
                    <a:pt x="42" y="51"/>
                    <a:pt x="42" y="50"/>
                  </a:cubicBezTo>
                  <a:cubicBezTo>
                    <a:pt x="42" y="49"/>
                    <a:pt x="43" y="48"/>
                    <a:pt x="44" y="48"/>
                  </a:cubicBezTo>
                  <a:cubicBezTo>
                    <a:pt x="45" y="46"/>
                    <a:pt x="47" y="45"/>
                    <a:pt x="49" y="44"/>
                  </a:cubicBezTo>
                  <a:cubicBezTo>
                    <a:pt x="53" y="42"/>
                    <a:pt x="59" y="41"/>
                    <a:pt x="63" y="38"/>
                  </a:cubicBezTo>
                  <a:cubicBezTo>
                    <a:pt x="71" y="32"/>
                    <a:pt x="77" y="23"/>
                    <a:pt x="79" y="13"/>
                  </a:cubicBezTo>
                  <a:cubicBezTo>
                    <a:pt x="80" y="14"/>
                    <a:pt x="81" y="14"/>
                    <a:pt x="82" y="14"/>
                  </a:cubicBezTo>
                  <a:cubicBezTo>
                    <a:pt x="81" y="11"/>
                    <a:pt x="82" y="9"/>
                    <a:pt x="80" y="6"/>
                  </a:cubicBezTo>
                  <a:cubicBezTo>
                    <a:pt x="80" y="5"/>
                    <a:pt x="76" y="2"/>
                    <a:pt x="77" y="1"/>
                  </a:cubicBezTo>
                  <a:cubicBezTo>
                    <a:pt x="78" y="1"/>
                    <a:pt x="80" y="2"/>
                    <a:pt x="81" y="1"/>
                  </a:cubicBezTo>
                  <a:cubicBezTo>
                    <a:pt x="82" y="0"/>
                    <a:pt x="82" y="0"/>
                    <a:pt x="83" y="1"/>
                  </a:cubicBezTo>
                  <a:cubicBezTo>
                    <a:pt x="86" y="2"/>
                    <a:pt x="88" y="3"/>
                    <a:pt x="90" y="5"/>
                  </a:cubicBezTo>
                  <a:cubicBezTo>
                    <a:pt x="92" y="8"/>
                    <a:pt x="93" y="9"/>
                    <a:pt x="94" y="12"/>
                  </a:cubicBezTo>
                  <a:cubicBezTo>
                    <a:pt x="95" y="14"/>
                    <a:pt x="94" y="15"/>
                    <a:pt x="96" y="15"/>
                  </a:cubicBezTo>
                  <a:cubicBezTo>
                    <a:pt x="98" y="15"/>
                    <a:pt x="98" y="16"/>
                    <a:pt x="99" y="17"/>
                  </a:cubicBezTo>
                  <a:cubicBezTo>
                    <a:pt x="102" y="20"/>
                    <a:pt x="104" y="18"/>
                    <a:pt x="105" y="23"/>
                  </a:cubicBezTo>
                  <a:cubicBezTo>
                    <a:pt x="105" y="26"/>
                    <a:pt x="105" y="27"/>
                    <a:pt x="108" y="28"/>
                  </a:cubicBezTo>
                  <a:cubicBezTo>
                    <a:pt x="112" y="29"/>
                    <a:pt x="108" y="33"/>
                    <a:pt x="110" y="35"/>
                  </a:cubicBezTo>
                  <a:cubicBezTo>
                    <a:pt x="111" y="36"/>
                    <a:pt x="113" y="37"/>
                    <a:pt x="114" y="37"/>
                  </a:cubicBezTo>
                  <a:cubicBezTo>
                    <a:pt x="115" y="37"/>
                    <a:pt x="116" y="36"/>
                    <a:pt x="117" y="36"/>
                  </a:cubicBezTo>
                  <a:cubicBezTo>
                    <a:pt x="118" y="36"/>
                    <a:pt x="120" y="37"/>
                    <a:pt x="121" y="37"/>
                  </a:cubicBezTo>
                  <a:cubicBezTo>
                    <a:pt x="123" y="37"/>
                    <a:pt x="126" y="35"/>
                    <a:pt x="128" y="33"/>
                  </a:cubicBezTo>
                  <a:cubicBezTo>
                    <a:pt x="129" y="31"/>
                    <a:pt x="132" y="35"/>
                    <a:pt x="133" y="35"/>
                  </a:cubicBezTo>
                  <a:cubicBezTo>
                    <a:pt x="135" y="35"/>
                    <a:pt x="139" y="32"/>
                    <a:pt x="140" y="33"/>
                  </a:cubicBezTo>
                  <a:cubicBezTo>
                    <a:pt x="141" y="34"/>
                    <a:pt x="142" y="36"/>
                    <a:pt x="143" y="36"/>
                  </a:cubicBezTo>
                  <a:cubicBezTo>
                    <a:pt x="144" y="37"/>
                    <a:pt x="147" y="37"/>
                    <a:pt x="148" y="38"/>
                  </a:cubicBezTo>
                  <a:cubicBezTo>
                    <a:pt x="150" y="41"/>
                    <a:pt x="150" y="42"/>
                    <a:pt x="148" y="45"/>
                  </a:cubicBezTo>
                  <a:cubicBezTo>
                    <a:pt x="146" y="48"/>
                    <a:pt x="143" y="52"/>
                    <a:pt x="142" y="56"/>
                  </a:cubicBezTo>
                  <a:cubicBezTo>
                    <a:pt x="142" y="59"/>
                    <a:pt x="146" y="56"/>
                    <a:pt x="148" y="58"/>
                  </a:cubicBezTo>
                  <a:cubicBezTo>
                    <a:pt x="149" y="59"/>
                    <a:pt x="150" y="61"/>
                    <a:pt x="151" y="62"/>
                  </a:cubicBezTo>
                  <a:cubicBezTo>
                    <a:pt x="152" y="64"/>
                    <a:pt x="151" y="66"/>
                    <a:pt x="150" y="64"/>
                  </a:cubicBezTo>
                  <a:cubicBezTo>
                    <a:pt x="149" y="64"/>
                    <a:pt x="149" y="65"/>
                    <a:pt x="149" y="65"/>
                  </a:cubicBezTo>
                  <a:cubicBezTo>
                    <a:pt x="147" y="63"/>
                    <a:pt x="143" y="61"/>
                    <a:pt x="140" y="64"/>
                  </a:cubicBezTo>
                  <a:cubicBezTo>
                    <a:pt x="137" y="67"/>
                    <a:pt x="131" y="67"/>
                    <a:pt x="127" y="68"/>
                  </a:cubicBezTo>
                  <a:cubicBezTo>
                    <a:pt x="125" y="68"/>
                    <a:pt x="124" y="71"/>
                    <a:pt x="122" y="71"/>
                  </a:cubicBezTo>
                  <a:cubicBezTo>
                    <a:pt x="119" y="72"/>
                    <a:pt x="120" y="73"/>
                    <a:pt x="119" y="74"/>
                  </a:cubicBezTo>
                  <a:cubicBezTo>
                    <a:pt x="115" y="77"/>
                    <a:pt x="113" y="76"/>
                    <a:pt x="112" y="82"/>
                  </a:cubicBezTo>
                  <a:cubicBezTo>
                    <a:pt x="112" y="84"/>
                    <a:pt x="112" y="85"/>
                    <a:pt x="111" y="87"/>
                  </a:cubicBezTo>
                  <a:cubicBezTo>
                    <a:pt x="110" y="89"/>
                    <a:pt x="109" y="90"/>
                    <a:pt x="109" y="92"/>
                  </a:cubicBezTo>
                  <a:cubicBezTo>
                    <a:pt x="109" y="94"/>
                    <a:pt x="111" y="97"/>
                    <a:pt x="108" y="99"/>
                  </a:cubicBezTo>
                  <a:cubicBezTo>
                    <a:pt x="106" y="100"/>
                    <a:pt x="105" y="101"/>
                    <a:pt x="103" y="103"/>
                  </a:cubicBezTo>
                  <a:cubicBezTo>
                    <a:pt x="102" y="104"/>
                    <a:pt x="101" y="106"/>
                    <a:pt x="101" y="107"/>
                  </a:cubicBezTo>
                  <a:cubicBezTo>
                    <a:pt x="101" y="108"/>
                    <a:pt x="102" y="109"/>
                    <a:pt x="102" y="110"/>
                  </a:cubicBezTo>
                  <a:cubicBezTo>
                    <a:pt x="101" y="110"/>
                    <a:pt x="100" y="111"/>
                    <a:pt x="99" y="112"/>
                  </a:cubicBezTo>
                  <a:cubicBezTo>
                    <a:pt x="96" y="115"/>
                    <a:pt x="105" y="117"/>
                    <a:pt x="101" y="120"/>
                  </a:cubicBezTo>
                  <a:cubicBezTo>
                    <a:pt x="103" y="121"/>
                    <a:pt x="104" y="123"/>
                    <a:pt x="104" y="125"/>
                  </a:cubicBezTo>
                  <a:cubicBezTo>
                    <a:pt x="104" y="126"/>
                    <a:pt x="105" y="126"/>
                    <a:pt x="106" y="127"/>
                  </a:cubicBezTo>
                  <a:cubicBezTo>
                    <a:pt x="107" y="128"/>
                    <a:pt x="107" y="129"/>
                    <a:pt x="107" y="130"/>
                  </a:cubicBezTo>
                  <a:cubicBezTo>
                    <a:pt x="109" y="132"/>
                    <a:pt x="111" y="133"/>
                    <a:pt x="112" y="135"/>
                  </a:cubicBezTo>
                  <a:cubicBezTo>
                    <a:pt x="113" y="138"/>
                    <a:pt x="111" y="140"/>
                    <a:pt x="109" y="142"/>
                  </a:cubicBezTo>
                  <a:cubicBezTo>
                    <a:pt x="112" y="143"/>
                    <a:pt x="117" y="142"/>
                    <a:pt x="120" y="144"/>
                  </a:cubicBezTo>
                  <a:cubicBezTo>
                    <a:pt x="122" y="145"/>
                    <a:pt x="123" y="149"/>
                    <a:pt x="122" y="151"/>
                  </a:cubicBezTo>
                  <a:cubicBezTo>
                    <a:pt x="127" y="152"/>
                    <a:pt x="132" y="152"/>
                    <a:pt x="136" y="150"/>
                  </a:cubicBezTo>
                  <a:cubicBezTo>
                    <a:pt x="138" y="148"/>
                    <a:pt x="141" y="142"/>
                    <a:pt x="145" y="142"/>
                  </a:cubicBezTo>
                  <a:cubicBezTo>
                    <a:pt x="144" y="144"/>
                    <a:pt x="143" y="144"/>
                    <a:pt x="144" y="146"/>
                  </a:cubicBezTo>
                  <a:cubicBezTo>
                    <a:pt x="145" y="147"/>
                    <a:pt x="143" y="149"/>
                    <a:pt x="143" y="151"/>
                  </a:cubicBezTo>
                  <a:cubicBezTo>
                    <a:pt x="143" y="156"/>
                    <a:pt x="143" y="161"/>
                    <a:pt x="143" y="166"/>
                  </a:cubicBezTo>
                  <a:cubicBezTo>
                    <a:pt x="145" y="164"/>
                    <a:pt x="146" y="167"/>
                    <a:pt x="147" y="167"/>
                  </a:cubicBezTo>
                  <a:cubicBezTo>
                    <a:pt x="150" y="167"/>
                    <a:pt x="151" y="165"/>
                    <a:pt x="154" y="165"/>
                  </a:cubicBezTo>
                  <a:cubicBezTo>
                    <a:pt x="156" y="165"/>
                    <a:pt x="157" y="165"/>
                    <a:pt x="158" y="167"/>
                  </a:cubicBezTo>
                  <a:cubicBezTo>
                    <a:pt x="160" y="170"/>
                    <a:pt x="161" y="173"/>
                    <a:pt x="163" y="176"/>
                  </a:cubicBezTo>
                  <a:cubicBezTo>
                    <a:pt x="164" y="180"/>
                    <a:pt x="166" y="183"/>
                    <a:pt x="167" y="186"/>
                  </a:cubicBezTo>
                  <a:cubicBezTo>
                    <a:pt x="169" y="188"/>
                    <a:pt x="169" y="190"/>
                    <a:pt x="167" y="193"/>
                  </a:cubicBezTo>
                  <a:cubicBezTo>
                    <a:pt x="165" y="194"/>
                    <a:pt x="165" y="197"/>
                    <a:pt x="165" y="199"/>
                  </a:cubicBezTo>
                  <a:cubicBezTo>
                    <a:pt x="165" y="202"/>
                    <a:pt x="164" y="206"/>
                    <a:pt x="165" y="209"/>
                  </a:cubicBezTo>
                  <a:cubicBezTo>
                    <a:pt x="165" y="210"/>
                    <a:pt x="166" y="212"/>
                    <a:pt x="166" y="214"/>
                  </a:cubicBezTo>
                  <a:cubicBezTo>
                    <a:pt x="166" y="214"/>
                    <a:pt x="165" y="218"/>
                    <a:pt x="164" y="218"/>
                  </a:cubicBezTo>
                  <a:cubicBezTo>
                    <a:pt x="163" y="219"/>
                    <a:pt x="161" y="222"/>
                    <a:pt x="161" y="223"/>
                  </a:cubicBezTo>
                  <a:cubicBezTo>
                    <a:pt x="159" y="227"/>
                    <a:pt x="163" y="228"/>
                    <a:pt x="162" y="230"/>
                  </a:cubicBezTo>
                  <a:cubicBezTo>
                    <a:pt x="162" y="232"/>
                    <a:pt x="160" y="234"/>
                    <a:pt x="160" y="236"/>
                  </a:cubicBezTo>
                  <a:cubicBezTo>
                    <a:pt x="159" y="237"/>
                    <a:pt x="160" y="240"/>
                    <a:pt x="161" y="241"/>
                  </a:cubicBezTo>
                  <a:cubicBezTo>
                    <a:pt x="161" y="242"/>
                    <a:pt x="162" y="245"/>
                    <a:pt x="163" y="245"/>
                  </a:cubicBezTo>
                  <a:cubicBezTo>
                    <a:pt x="164" y="246"/>
                    <a:pt x="169" y="246"/>
                    <a:pt x="166" y="248"/>
                  </a:cubicBezTo>
                  <a:cubicBezTo>
                    <a:pt x="164" y="249"/>
                    <a:pt x="165" y="252"/>
                    <a:pt x="164" y="252"/>
                  </a:cubicBezTo>
                  <a:cubicBezTo>
                    <a:pt x="162" y="253"/>
                    <a:pt x="161" y="257"/>
                    <a:pt x="159" y="258"/>
                  </a:cubicBezTo>
                  <a:cubicBezTo>
                    <a:pt x="158" y="259"/>
                    <a:pt x="157" y="260"/>
                    <a:pt x="156" y="260"/>
                  </a:cubicBezTo>
                  <a:cubicBezTo>
                    <a:pt x="155" y="262"/>
                    <a:pt x="157" y="262"/>
                    <a:pt x="158" y="263"/>
                  </a:cubicBezTo>
                  <a:cubicBezTo>
                    <a:pt x="159" y="265"/>
                    <a:pt x="155" y="266"/>
                    <a:pt x="154" y="268"/>
                  </a:cubicBezTo>
                  <a:cubicBezTo>
                    <a:pt x="153" y="270"/>
                    <a:pt x="155" y="272"/>
                    <a:pt x="153" y="274"/>
                  </a:cubicBezTo>
                  <a:cubicBezTo>
                    <a:pt x="152" y="276"/>
                    <a:pt x="149" y="277"/>
                    <a:pt x="147" y="277"/>
                  </a:cubicBezTo>
                  <a:cubicBezTo>
                    <a:pt x="145" y="277"/>
                    <a:pt x="143" y="275"/>
                    <a:pt x="142" y="274"/>
                  </a:cubicBezTo>
                  <a:cubicBezTo>
                    <a:pt x="140" y="272"/>
                    <a:pt x="138" y="271"/>
                    <a:pt x="136" y="270"/>
                  </a:cubicBezTo>
                  <a:cubicBezTo>
                    <a:pt x="132" y="267"/>
                    <a:pt x="133" y="262"/>
                    <a:pt x="129" y="261"/>
                  </a:cubicBezTo>
                  <a:cubicBezTo>
                    <a:pt x="124" y="258"/>
                    <a:pt x="121" y="253"/>
                    <a:pt x="116" y="252"/>
                  </a:cubicBezTo>
                  <a:cubicBezTo>
                    <a:pt x="113" y="251"/>
                    <a:pt x="111" y="250"/>
                    <a:pt x="109" y="248"/>
                  </a:cubicBezTo>
                  <a:cubicBezTo>
                    <a:pt x="106" y="246"/>
                    <a:pt x="103" y="246"/>
                    <a:pt x="101" y="244"/>
                  </a:cubicBezTo>
                  <a:cubicBezTo>
                    <a:pt x="98" y="243"/>
                    <a:pt x="96" y="241"/>
                    <a:pt x="94" y="239"/>
                  </a:cubicBezTo>
                  <a:cubicBezTo>
                    <a:pt x="91" y="238"/>
                    <a:pt x="88" y="236"/>
                    <a:pt x="85" y="234"/>
                  </a:cubicBezTo>
                  <a:cubicBezTo>
                    <a:pt x="83" y="233"/>
                    <a:pt x="81" y="230"/>
                    <a:pt x="80" y="227"/>
                  </a:cubicBezTo>
                  <a:cubicBezTo>
                    <a:pt x="77" y="225"/>
                    <a:pt x="74" y="223"/>
                    <a:pt x="72" y="220"/>
                  </a:cubicBezTo>
                  <a:cubicBezTo>
                    <a:pt x="71" y="218"/>
                    <a:pt x="70" y="216"/>
                    <a:pt x="68" y="214"/>
                  </a:cubicBezTo>
                  <a:cubicBezTo>
                    <a:pt x="67" y="213"/>
                    <a:pt x="69" y="210"/>
                    <a:pt x="66" y="210"/>
                  </a:cubicBezTo>
                  <a:cubicBezTo>
                    <a:pt x="66" y="210"/>
                    <a:pt x="66" y="209"/>
                    <a:pt x="67" y="209"/>
                  </a:cubicBezTo>
                  <a:cubicBezTo>
                    <a:pt x="67" y="209"/>
                    <a:pt x="67" y="209"/>
                    <a:pt x="68" y="209"/>
                  </a:cubicBezTo>
                  <a:cubicBezTo>
                    <a:pt x="69" y="204"/>
                    <a:pt x="67" y="201"/>
                    <a:pt x="65" y="196"/>
                  </a:cubicBezTo>
                  <a:cubicBezTo>
                    <a:pt x="63" y="192"/>
                    <a:pt x="61" y="188"/>
                    <a:pt x="58" y="184"/>
                  </a:cubicBezTo>
                  <a:cubicBezTo>
                    <a:pt x="57" y="183"/>
                    <a:pt x="56" y="183"/>
                    <a:pt x="56" y="181"/>
                  </a:cubicBezTo>
                  <a:cubicBezTo>
                    <a:pt x="57" y="180"/>
                    <a:pt x="56" y="178"/>
                    <a:pt x="55" y="177"/>
                  </a:cubicBezTo>
                  <a:cubicBezTo>
                    <a:pt x="55" y="175"/>
                    <a:pt x="54" y="174"/>
                    <a:pt x="53" y="173"/>
                  </a:cubicBezTo>
                  <a:cubicBezTo>
                    <a:pt x="52" y="172"/>
                    <a:pt x="50" y="172"/>
                    <a:pt x="49" y="170"/>
                  </a:cubicBezTo>
                  <a:cubicBezTo>
                    <a:pt x="49" y="170"/>
                    <a:pt x="50" y="169"/>
                    <a:pt x="50" y="168"/>
                  </a:cubicBezTo>
                  <a:cubicBezTo>
                    <a:pt x="50" y="167"/>
                    <a:pt x="49" y="165"/>
                    <a:pt x="48" y="164"/>
                  </a:cubicBezTo>
                  <a:cubicBezTo>
                    <a:pt x="47" y="161"/>
                    <a:pt x="46" y="159"/>
                    <a:pt x="44" y="156"/>
                  </a:cubicBezTo>
                  <a:cubicBezTo>
                    <a:pt x="43" y="154"/>
                    <a:pt x="43" y="151"/>
                    <a:pt x="42" y="149"/>
                  </a:cubicBezTo>
                  <a:cubicBezTo>
                    <a:pt x="40" y="143"/>
                    <a:pt x="36" y="138"/>
                    <a:pt x="35" y="133"/>
                  </a:cubicBezTo>
                  <a:cubicBezTo>
                    <a:pt x="33" y="125"/>
                    <a:pt x="27" y="120"/>
                    <a:pt x="24" y="112"/>
                  </a:cubicBezTo>
                  <a:cubicBezTo>
                    <a:pt x="21" y="104"/>
                    <a:pt x="14" y="97"/>
                    <a:pt x="6" y="94"/>
                  </a:cubicBezTo>
                  <a:cubicBezTo>
                    <a:pt x="5" y="93"/>
                    <a:pt x="3" y="93"/>
                    <a:pt x="3" y="92"/>
                  </a:cubicBezTo>
                  <a:cubicBezTo>
                    <a:pt x="2" y="90"/>
                    <a:pt x="2" y="88"/>
                    <a:pt x="4" y="88"/>
                  </a:cubicBezTo>
                  <a:cubicBezTo>
                    <a:pt x="8" y="89"/>
                    <a:pt x="7" y="85"/>
                    <a:pt x="6" y="83"/>
                  </a:cubicBezTo>
                  <a:cubicBezTo>
                    <a:pt x="4" y="81"/>
                    <a:pt x="3" y="80"/>
                    <a:pt x="3" y="76"/>
                  </a:cubicBezTo>
                  <a:cubicBezTo>
                    <a:pt x="3" y="76"/>
                    <a:pt x="3" y="75"/>
                    <a:pt x="4" y="75"/>
                  </a:cubicBezTo>
                  <a:cubicBezTo>
                    <a:pt x="4" y="75"/>
                    <a:pt x="2" y="73"/>
                    <a:pt x="2" y="73"/>
                  </a:cubicBezTo>
                  <a:cubicBezTo>
                    <a:pt x="0" y="71"/>
                    <a:pt x="1" y="70"/>
                    <a:pt x="1" y="6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12" name="Freeform 6"/>
            <p:cNvSpPr>
              <a:spLocks/>
            </p:cNvSpPr>
            <p:nvPr/>
          </p:nvSpPr>
          <p:spPr bwMode="auto">
            <a:xfrm>
              <a:off x="1470" y="1655"/>
              <a:ext cx="203" cy="333"/>
            </a:xfrm>
            <a:custGeom>
              <a:avLst/>
              <a:gdLst>
                <a:gd name="T0" fmla="*/ 10 w 169"/>
                <a:gd name="T1" fmla="*/ 54 h 277"/>
                <a:gd name="T2" fmla="*/ 12 w 169"/>
                <a:gd name="T3" fmla="*/ 60 h 277"/>
                <a:gd name="T4" fmla="*/ 19 w 169"/>
                <a:gd name="T5" fmla="*/ 67 h 277"/>
                <a:gd name="T6" fmla="*/ 32 w 169"/>
                <a:gd name="T7" fmla="*/ 72 h 277"/>
                <a:gd name="T8" fmla="*/ 40 w 169"/>
                <a:gd name="T9" fmla="*/ 54 h 277"/>
                <a:gd name="T10" fmla="*/ 44 w 169"/>
                <a:gd name="T11" fmla="*/ 48 h 277"/>
                <a:gd name="T12" fmla="*/ 79 w 169"/>
                <a:gd name="T13" fmla="*/ 13 h 277"/>
                <a:gd name="T14" fmla="*/ 77 w 169"/>
                <a:gd name="T15" fmla="*/ 1 h 277"/>
                <a:gd name="T16" fmla="*/ 90 w 169"/>
                <a:gd name="T17" fmla="*/ 5 h 277"/>
                <a:gd name="T18" fmla="*/ 99 w 169"/>
                <a:gd name="T19" fmla="*/ 17 h 277"/>
                <a:gd name="T20" fmla="*/ 110 w 169"/>
                <a:gd name="T21" fmla="*/ 35 h 277"/>
                <a:gd name="T22" fmla="*/ 121 w 169"/>
                <a:gd name="T23" fmla="*/ 37 h 277"/>
                <a:gd name="T24" fmla="*/ 140 w 169"/>
                <a:gd name="T25" fmla="*/ 33 h 277"/>
                <a:gd name="T26" fmla="*/ 148 w 169"/>
                <a:gd name="T27" fmla="*/ 45 h 277"/>
                <a:gd name="T28" fmla="*/ 151 w 169"/>
                <a:gd name="T29" fmla="*/ 62 h 277"/>
                <a:gd name="T30" fmla="*/ 140 w 169"/>
                <a:gd name="T31" fmla="*/ 64 h 277"/>
                <a:gd name="T32" fmla="*/ 119 w 169"/>
                <a:gd name="T33" fmla="*/ 74 h 277"/>
                <a:gd name="T34" fmla="*/ 109 w 169"/>
                <a:gd name="T35" fmla="*/ 92 h 277"/>
                <a:gd name="T36" fmla="*/ 101 w 169"/>
                <a:gd name="T37" fmla="*/ 107 h 277"/>
                <a:gd name="T38" fmla="*/ 101 w 169"/>
                <a:gd name="T39" fmla="*/ 120 h 277"/>
                <a:gd name="T40" fmla="*/ 107 w 169"/>
                <a:gd name="T41" fmla="*/ 130 h 277"/>
                <a:gd name="T42" fmla="*/ 120 w 169"/>
                <a:gd name="T43" fmla="*/ 144 h 277"/>
                <a:gd name="T44" fmla="*/ 145 w 169"/>
                <a:gd name="T45" fmla="*/ 142 h 277"/>
                <a:gd name="T46" fmla="*/ 143 w 169"/>
                <a:gd name="T47" fmla="*/ 166 h 277"/>
                <a:gd name="T48" fmla="*/ 158 w 169"/>
                <a:gd name="T49" fmla="*/ 167 h 277"/>
                <a:gd name="T50" fmla="*/ 167 w 169"/>
                <a:gd name="T51" fmla="*/ 193 h 277"/>
                <a:gd name="T52" fmla="*/ 166 w 169"/>
                <a:gd name="T53" fmla="*/ 214 h 277"/>
                <a:gd name="T54" fmla="*/ 162 w 169"/>
                <a:gd name="T55" fmla="*/ 230 h 277"/>
                <a:gd name="T56" fmla="*/ 163 w 169"/>
                <a:gd name="T57" fmla="*/ 245 h 277"/>
                <a:gd name="T58" fmla="*/ 159 w 169"/>
                <a:gd name="T59" fmla="*/ 258 h 277"/>
                <a:gd name="T60" fmla="*/ 154 w 169"/>
                <a:gd name="T61" fmla="*/ 268 h 277"/>
                <a:gd name="T62" fmla="*/ 142 w 169"/>
                <a:gd name="T63" fmla="*/ 274 h 277"/>
                <a:gd name="T64" fmla="*/ 116 w 169"/>
                <a:gd name="T65" fmla="*/ 252 h 277"/>
                <a:gd name="T66" fmla="*/ 94 w 169"/>
                <a:gd name="T67" fmla="*/ 239 h 277"/>
                <a:gd name="T68" fmla="*/ 72 w 169"/>
                <a:gd name="T69" fmla="*/ 220 h 277"/>
                <a:gd name="T70" fmla="*/ 67 w 169"/>
                <a:gd name="T71" fmla="*/ 209 h 277"/>
                <a:gd name="T72" fmla="*/ 58 w 169"/>
                <a:gd name="T73" fmla="*/ 184 h 277"/>
                <a:gd name="T74" fmla="*/ 53 w 169"/>
                <a:gd name="T75" fmla="*/ 173 h 277"/>
                <a:gd name="T76" fmla="*/ 48 w 169"/>
                <a:gd name="T77" fmla="*/ 164 h 277"/>
                <a:gd name="T78" fmla="*/ 35 w 169"/>
                <a:gd name="T79" fmla="*/ 133 h 277"/>
                <a:gd name="T80" fmla="*/ 3 w 169"/>
                <a:gd name="T81" fmla="*/ 92 h 277"/>
                <a:gd name="T82" fmla="*/ 3 w 169"/>
                <a:gd name="T83" fmla="*/ 76 h 277"/>
                <a:gd name="T84" fmla="*/ 1 w 169"/>
                <a:gd name="T85" fmla="*/ 6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277">
                  <a:moveTo>
                    <a:pt x="1" y="67"/>
                  </a:moveTo>
                  <a:cubicBezTo>
                    <a:pt x="2" y="64"/>
                    <a:pt x="3" y="61"/>
                    <a:pt x="6" y="58"/>
                  </a:cubicBezTo>
                  <a:cubicBezTo>
                    <a:pt x="7" y="57"/>
                    <a:pt x="8" y="55"/>
                    <a:pt x="10" y="54"/>
                  </a:cubicBezTo>
                  <a:cubicBezTo>
                    <a:pt x="11" y="53"/>
                    <a:pt x="13" y="52"/>
                    <a:pt x="13" y="51"/>
                  </a:cubicBezTo>
                  <a:cubicBezTo>
                    <a:pt x="15" y="51"/>
                    <a:pt x="17" y="58"/>
                    <a:pt x="15" y="59"/>
                  </a:cubicBezTo>
                  <a:cubicBezTo>
                    <a:pt x="14" y="60"/>
                    <a:pt x="13" y="59"/>
                    <a:pt x="12" y="60"/>
                  </a:cubicBezTo>
                  <a:cubicBezTo>
                    <a:pt x="11" y="62"/>
                    <a:pt x="11" y="63"/>
                    <a:pt x="13" y="64"/>
                  </a:cubicBezTo>
                  <a:cubicBezTo>
                    <a:pt x="12" y="66"/>
                    <a:pt x="12" y="69"/>
                    <a:pt x="15" y="66"/>
                  </a:cubicBezTo>
                  <a:cubicBezTo>
                    <a:pt x="17" y="64"/>
                    <a:pt x="18" y="65"/>
                    <a:pt x="19" y="67"/>
                  </a:cubicBezTo>
                  <a:cubicBezTo>
                    <a:pt x="21" y="68"/>
                    <a:pt x="23" y="66"/>
                    <a:pt x="24" y="68"/>
                  </a:cubicBezTo>
                  <a:cubicBezTo>
                    <a:pt x="26" y="70"/>
                    <a:pt x="25" y="74"/>
                    <a:pt x="29" y="74"/>
                  </a:cubicBezTo>
                  <a:cubicBezTo>
                    <a:pt x="31" y="75"/>
                    <a:pt x="32" y="75"/>
                    <a:pt x="32" y="72"/>
                  </a:cubicBezTo>
                  <a:cubicBezTo>
                    <a:pt x="33" y="70"/>
                    <a:pt x="36" y="70"/>
                    <a:pt x="36" y="67"/>
                  </a:cubicBezTo>
                  <a:cubicBezTo>
                    <a:pt x="36" y="64"/>
                    <a:pt x="37" y="61"/>
                    <a:pt x="38" y="58"/>
                  </a:cubicBezTo>
                  <a:cubicBezTo>
                    <a:pt x="39" y="57"/>
                    <a:pt x="40" y="56"/>
                    <a:pt x="40" y="54"/>
                  </a:cubicBezTo>
                  <a:cubicBezTo>
                    <a:pt x="40" y="53"/>
                    <a:pt x="41" y="50"/>
                    <a:pt x="42" y="53"/>
                  </a:cubicBezTo>
                  <a:cubicBezTo>
                    <a:pt x="42" y="52"/>
                    <a:pt x="42" y="51"/>
                    <a:pt x="42" y="50"/>
                  </a:cubicBezTo>
                  <a:cubicBezTo>
                    <a:pt x="42" y="49"/>
                    <a:pt x="43" y="48"/>
                    <a:pt x="44" y="48"/>
                  </a:cubicBezTo>
                  <a:cubicBezTo>
                    <a:pt x="45" y="46"/>
                    <a:pt x="47" y="45"/>
                    <a:pt x="49" y="44"/>
                  </a:cubicBezTo>
                  <a:cubicBezTo>
                    <a:pt x="53" y="42"/>
                    <a:pt x="59" y="41"/>
                    <a:pt x="63" y="38"/>
                  </a:cubicBezTo>
                  <a:cubicBezTo>
                    <a:pt x="71" y="32"/>
                    <a:pt x="77" y="23"/>
                    <a:pt x="79" y="13"/>
                  </a:cubicBezTo>
                  <a:cubicBezTo>
                    <a:pt x="80" y="14"/>
                    <a:pt x="81" y="14"/>
                    <a:pt x="82" y="14"/>
                  </a:cubicBezTo>
                  <a:cubicBezTo>
                    <a:pt x="81" y="11"/>
                    <a:pt x="82" y="9"/>
                    <a:pt x="80" y="6"/>
                  </a:cubicBezTo>
                  <a:cubicBezTo>
                    <a:pt x="80" y="5"/>
                    <a:pt x="76" y="2"/>
                    <a:pt x="77" y="1"/>
                  </a:cubicBezTo>
                  <a:cubicBezTo>
                    <a:pt x="78" y="1"/>
                    <a:pt x="80" y="2"/>
                    <a:pt x="81" y="1"/>
                  </a:cubicBezTo>
                  <a:cubicBezTo>
                    <a:pt x="82" y="0"/>
                    <a:pt x="82" y="0"/>
                    <a:pt x="83" y="1"/>
                  </a:cubicBezTo>
                  <a:cubicBezTo>
                    <a:pt x="86" y="2"/>
                    <a:pt x="88" y="3"/>
                    <a:pt x="90" y="5"/>
                  </a:cubicBezTo>
                  <a:cubicBezTo>
                    <a:pt x="92" y="8"/>
                    <a:pt x="93" y="9"/>
                    <a:pt x="94" y="12"/>
                  </a:cubicBezTo>
                  <a:cubicBezTo>
                    <a:pt x="95" y="14"/>
                    <a:pt x="94" y="15"/>
                    <a:pt x="96" y="15"/>
                  </a:cubicBezTo>
                  <a:cubicBezTo>
                    <a:pt x="98" y="15"/>
                    <a:pt x="98" y="16"/>
                    <a:pt x="99" y="17"/>
                  </a:cubicBezTo>
                  <a:cubicBezTo>
                    <a:pt x="102" y="20"/>
                    <a:pt x="104" y="18"/>
                    <a:pt x="105" y="23"/>
                  </a:cubicBezTo>
                  <a:cubicBezTo>
                    <a:pt x="105" y="26"/>
                    <a:pt x="105" y="27"/>
                    <a:pt x="108" y="28"/>
                  </a:cubicBezTo>
                  <a:cubicBezTo>
                    <a:pt x="112" y="29"/>
                    <a:pt x="108" y="33"/>
                    <a:pt x="110" y="35"/>
                  </a:cubicBezTo>
                  <a:cubicBezTo>
                    <a:pt x="111" y="36"/>
                    <a:pt x="113" y="37"/>
                    <a:pt x="114" y="37"/>
                  </a:cubicBezTo>
                  <a:cubicBezTo>
                    <a:pt x="115" y="37"/>
                    <a:pt x="116" y="36"/>
                    <a:pt x="117" y="36"/>
                  </a:cubicBezTo>
                  <a:cubicBezTo>
                    <a:pt x="118" y="36"/>
                    <a:pt x="120" y="37"/>
                    <a:pt x="121" y="37"/>
                  </a:cubicBezTo>
                  <a:cubicBezTo>
                    <a:pt x="123" y="37"/>
                    <a:pt x="126" y="35"/>
                    <a:pt x="128" y="33"/>
                  </a:cubicBezTo>
                  <a:cubicBezTo>
                    <a:pt x="129" y="31"/>
                    <a:pt x="132" y="35"/>
                    <a:pt x="133" y="35"/>
                  </a:cubicBezTo>
                  <a:cubicBezTo>
                    <a:pt x="135" y="35"/>
                    <a:pt x="139" y="32"/>
                    <a:pt x="140" y="33"/>
                  </a:cubicBezTo>
                  <a:cubicBezTo>
                    <a:pt x="141" y="34"/>
                    <a:pt x="142" y="36"/>
                    <a:pt x="143" y="36"/>
                  </a:cubicBezTo>
                  <a:cubicBezTo>
                    <a:pt x="144" y="37"/>
                    <a:pt x="147" y="37"/>
                    <a:pt x="148" y="38"/>
                  </a:cubicBezTo>
                  <a:cubicBezTo>
                    <a:pt x="150" y="41"/>
                    <a:pt x="150" y="42"/>
                    <a:pt x="148" y="45"/>
                  </a:cubicBezTo>
                  <a:cubicBezTo>
                    <a:pt x="146" y="48"/>
                    <a:pt x="143" y="52"/>
                    <a:pt x="142" y="56"/>
                  </a:cubicBezTo>
                  <a:cubicBezTo>
                    <a:pt x="142" y="59"/>
                    <a:pt x="146" y="56"/>
                    <a:pt x="148" y="58"/>
                  </a:cubicBezTo>
                  <a:cubicBezTo>
                    <a:pt x="149" y="59"/>
                    <a:pt x="150" y="61"/>
                    <a:pt x="151" y="62"/>
                  </a:cubicBezTo>
                  <a:cubicBezTo>
                    <a:pt x="152" y="64"/>
                    <a:pt x="151" y="66"/>
                    <a:pt x="150" y="64"/>
                  </a:cubicBezTo>
                  <a:cubicBezTo>
                    <a:pt x="149" y="64"/>
                    <a:pt x="149" y="65"/>
                    <a:pt x="149" y="65"/>
                  </a:cubicBezTo>
                  <a:cubicBezTo>
                    <a:pt x="147" y="63"/>
                    <a:pt x="143" y="61"/>
                    <a:pt x="140" y="64"/>
                  </a:cubicBezTo>
                  <a:cubicBezTo>
                    <a:pt x="137" y="67"/>
                    <a:pt x="131" y="67"/>
                    <a:pt x="127" y="68"/>
                  </a:cubicBezTo>
                  <a:cubicBezTo>
                    <a:pt x="125" y="68"/>
                    <a:pt x="124" y="71"/>
                    <a:pt x="122" y="71"/>
                  </a:cubicBezTo>
                  <a:cubicBezTo>
                    <a:pt x="119" y="72"/>
                    <a:pt x="120" y="73"/>
                    <a:pt x="119" y="74"/>
                  </a:cubicBezTo>
                  <a:cubicBezTo>
                    <a:pt x="115" y="77"/>
                    <a:pt x="113" y="76"/>
                    <a:pt x="112" y="82"/>
                  </a:cubicBezTo>
                  <a:cubicBezTo>
                    <a:pt x="112" y="84"/>
                    <a:pt x="112" y="85"/>
                    <a:pt x="111" y="87"/>
                  </a:cubicBezTo>
                  <a:cubicBezTo>
                    <a:pt x="110" y="89"/>
                    <a:pt x="109" y="90"/>
                    <a:pt x="109" y="92"/>
                  </a:cubicBezTo>
                  <a:cubicBezTo>
                    <a:pt x="109" y="94"/>
                    <a:pt x="111" y="97"/>
                    <a:pt x="108" y="99"/>
                  </a:cubicBezTo>
                  <a:cubicBezTo>
                    <a:pt x="106" y="100"/>
                    <a:pt x="105" y="101"/>
                    <a:pt x="103" y="103"/>
                  </a:cubicBezTo>
                  <a:cubicBezTo>
                    <a:pt x="102" y="104"/>
                    <a:pt x="101" y="106"/>
                    <a:pt x="101" y="107"/>
                  </a:cubicBezTo>
                  <a:cubicBezTo>
                    <a:pt x="101" y="108"/>
                    <a:pt x="102" y="109"/>
                    <a:pt x="102" y="110"/>
                  </a:cubicBezTo>
                  <a:cubicBezTo>
                    <a:pt x="101" y="110"/>
                    <a:pt x="100" y="111"/>
                    <a:pt x="99" y="112"/>
                  </a:cubicBezTo>
                  <a:cubicBezTo>
                    <a:pt x="96" y="115"/>
                    <a:pt x="105" y="117"/>
                    <a:pt x="101" y="120"/>
                  </a:cubicBezTo>
                  <a:cubicBezTo>
                    <a:pt x="103" y="121"/>
                    <a:pt x="104" y="123"/>
                    <a:pt x="104" y="125"/>
                  </a:cubicBezTo>
                  <a:cubicBezTo>
                    <a:pt x="104" y="126"/>
                    <a:pt x="105" y="126"/>
                    <a:pt x="106" y="127"/>
                  </a:cubicBezTo>
                  <a:cubicBezTo>
                    <a:pt x="107" y="128"/>
                    <a:pt x="107" y="129"/>
                    <a:pt x="107" y="130"/>
                  </a:cubicBezTo>
                  <a:cubicBezTo>
                    <a:pt x="109" y="132"/>
                    <a:pt x="111" y="133"/>
                    <a:pt x="112" y="135"/>
                  </a:cubicBezTo>
                  <a:cubicBezTo>
                    <a:pt x="113" y="138"/>
                    <a:pt x="111" y="140"/>
                    <a:pt x="109" y="142"/>
                  </a:cubicBezTo>
                  <a:cubicBezTo>
                    <a:pt x="112" y="143"/>
                    <a:pt x="117" y="142"/>
                    <a:pt x="120" y="144"/>
                  </a:cubicBezTo>
                  <a:cubicBezTo>
                    <a:pt x="122" y="145"/>
                    <a:pt x="123" y="149"/>
                    <a:pt x="122" y="151"/>
                  </a:cubicBezTo>
                  <a:cubicBezTo>
                    <a:pt x="127" y="152"/>
                    <a:pt x="132" y="152"/>
                    <a:pt x="136" y="150"/>
                  </a:cubicBezTo>
                  <a:cubicBezTo>
                    <a:pt x="138" y="148"/>
                    <a:pt x="141" y="142"/>
                    <a:pt x="145" y="142"/>
                  </a:cubicBezTo>
                  <a:cubicBezTo>
                    <a:pt x="144" y="144"/>
                    <a:pt x="143" y="144"/>
                    <a:pt x="144" y="146"/>
                  </a:cubicBezTo>
                  <a:cubicBezTo>
                    <a:pt x="145" y="147"/>
                    <a:pt x="143" y="149"/>
                    <a:pt x="143" y="151"/>
                  </a:cubicBezTo>
                  <a:cubicBezTo>
                    <a:pt x="143" y="156"/>
                    <a:pt x="143" y="161"/>
                    <a:pt x="143" y="166"/>
                  </a:cubicBezTo>
                  <a:cubicBezTo>
                    <a:pt x="145" y="164"/>
                    <a:pt x="146" y="167"/>
                    <a:pt x="147" y="167"/>
                  </a:cubicBezTo>
                  <a:cubicBezTo>
                    <a:pt x="150" y="167"/>
                    <a:pt x="151" y="165"/>
                    <a:pt x="154" y="165"/>
                  </a:cubicBezTo>
                  <a:cubicBezTo>
                    <a:pt x="156" y="165"/>
                    <a:pt x="157" y="165"/>
                    <a:pt x="158" y="167"/>
                  </a:cubicBezTo>
                  <a:cubicBezTo>
                    <a:pt x="160" y="170"/>
                    <a:pt x="161" y="173"/>
                    <a:pt x="163" y="176"/>
                  </a:cubicBezTo>
                  <a:cubicBezTo>
                    <a:pt x="164" y="180"/>
                    <a:pt x="166" y="183"/>
                    <a:pt x="167" y="186"/>
                  </a:cubicBezTo>
                  <a:cubicBezTo>
                    <a:pt x="169" y="188"/>
                    <a:pt x="169" y="190"/>
                    <a:pt x="167" y="193"/>
                  </a:cubicBezTo>
                  <a:cubicBezTo>
                    <a:pt x="165" y="194"/>
                    <a:pt x="165" y="197"/>
                    <a:pt x="165" y="199"/>
                  </a:cubicBezTo>
                  <a:cubicBezTo>
                    <a:pt x="165" y="202"/>
                    <a:pt x="164" y="206"/>
                    <a:pt x="165" y="209"/>
                  </a:cubicBezTo>
                  <a:cubicBezTo>
                    <a:pt x="165" y="210"/>
                    <a:pt x="166" y="212"/>
                    <a:pt x="166" y="214"/>
                  </a:cubicBezTo>
                  <a:cubicBezTo>
                    <a:pt x="166" y="214"/>
                    <a:pt x="165" y="218"/>
                    <a:pt x="164" y="218"/>
                  </a:cubicBezTo>
                  <a:cubicBezTo>
                    <a:pt x="163" y="219"/>
                    <a:pt x="161" y="222"/>
                    <a:pt x="161" y="223"/>
                  </a:cubicBezTo>
                  <a:cubicBezTo>
                    <a:pt x="159" y="227"/>
                    <a:pt x="163" y="228"/>
                    <a:pt x="162" y="230"/>
                  </a:cubicBezTo>
                  <a:cubicBezTo>
                    <a:pt x="162" y="232"/>
                    <a:pt x="160" y="234"/>
                    <a:pt x="160" y="236"/>
                  </a:cubicBezTo>
                  <a:cubicBezTo>
                    <a:pt x="159" y="237"/>
                    <a:pt x="160" y="240"/>
                    <a:pt x="161" y="241"/>
                  </a:cubicBezTo>
                  <a:cubicBezTo>
                    <a:pt x="161" y="242"/>
                    <a:pt x="162" y="245"/>
                    <a:pt x="163" y="245"/>
                  </a:cubicBezTo>
                  <a:cubicBezTo>
                    <a:pt x="164" y="246"/>
                    <a:pt x="169" y="246"/>
                    <a:pt x="166" y="248"/>
                  </a:cubicBezTo>
                  <a:cubicBezTo>
                    <a:pt x="164" y="249"/>
                    <a:pt x="165" y="252"/>
                    <a:pt x="164" y="252"/>
                  </a:cubicBezTo>
                  <a:cubicBezTo>
                    <a:pt x="162" y="253"/>
                    <a:pt x="161" y="257"/>
                    <a:pt x="159" y="258"/>
                  </a:cubicBezTo>
                  <a:cubicBezTo>
                    <a:pt x="158" y="259"/>
                    <a:pt x="157" y="260"/>
                    <a:pt x="156" y="260"/>
                  </a:cubicBezTo>
                  <a:cubicBezTo>
                    <a:pt x="155" y="262"/>
                    <a:pt x="157" y="262"/>
                    <a:pt x="158" y="263"/>
                  </a:cubicBezTo>
                  <a:cubicBezTo>
                    <a:pt x="159" y="265"/>
                    <a:pt x="155" y="266"/>
                    <a:pt x="154" y="268"/>
                  </a:cubicBezTo>
                  <a:cubicBezTo>
                    <a:pt x="153" y="270"/>
                    <a:pt x="155" y="272"/>
                    <a:pt x="153" y="274"/>
                  </a:cubicBezTo>
                  <a:cubicBezTo>
                    <a:pt x="152" y="276"/>
                    <a:pt x="149" y="277"/>
                    <a:pt x="147" y="277"/>
                  </a:cubicBezTo>
                  <a:cubicBezTo>
                    <a:pt x="145" y="277"/>
                    <a:pt x="143" y="275"/>
                    <a:pt x="142" y="274"/>
                  </a:cubicBezTo>
                  <a:cubicBezTo>
                    <a:pt x="140" y="272"/>
                    <a:pt x="138" y="271"/>
                    <a:pt x="136" y="270"/>
                  </a:cubicBezTo>
                  <a:cubicBezTo>
                    <a:pt x="132" y="267"/>
                    <a:pt x="133" y="262"/>
                    <a:pt x="129" y="261"/>
                  </a:cubicBezTo>
                  <a:cubicBezTo>
                    <a:pt x="124" y="258"/>
                    <a:pt x="121" y="253"/>
                    <a:pt x="116" y="252"/>
                  </a:cubicBezTo>
                  <a:cubicBezTo>
                    <a:pt x="113" y="251"/>
                    <a:pt x="111" y="250"/>
                    <a:pt x="109" y="248"/>
                  </a:cubicBezTo>
                  <a:cubicBezTo>
                    <a:pt x="106" y="246"/>
                    <a:pt x="103" y="246"/>
                    <a:pt x="101" y="244"/>
                  </a:cubicBezTo>
                  <a:cubicBezTo>
                    <a:pt x="98" y="243"/>
                    <a:pt x="96" y="241"/>
                    <a:pt x="94" y="239"/>
                  </a:cubicBezTo>
                  <a:cubicBezTo>
                    <a:pt x="91" y="238"/>
                    <a:pt x="88" y="236"/>
                    <a:pt x="85" y="234"/>
                  </a:cubicBezTo>
                  <a:cubicBezTo>
                    <a:pt x="83" y="233"/>
                    <a:pt x="81" y="230"/>
                    <a:pt x="80" y="227"/>
                  </a:cubicBezTo>
                  <a:cubicBezTo>
                    <a:pt x="77" y="225"/>
                    <a:pt x="74" y="223"/>
                    <a:pt x="72" y="220"/>
                  </a:cubicBezTo>
                  <a:cubicBezTo>
                    <a:pt x="71" y="218"/>
                    <a:pt x="70" y="216"/>
                    <a:pt x="68" y="214"/>
                  </a:cubicBezTo>
                  <a:cubicBezTo>
                    <a:pt x="67" y="213"/>
                    <a:pt x="69" y="210"/>
                    <a:pt x="66" y="210"/>
                  </a:cubicBezTo>
                  <a:cubicBezTo>
                    <a:pt x="66" y="210"/>
                    <a:pt x="66" y="209"/>
                    <a:pt x="67" y="209"/>
                  </a:cubicBezTo>
                  <a:cubicBezTo>
                    <a:pt x="67" y="209"/>
                    <a:pt x="67" y="209"/>
                    <a:pt x="68" y="209"/>
                  </a:cubicBezTo>
                  <a:cubicBezTo>
                    <a:pt x="69" y="204"/>
                    <a:pt x="67" y="201"/>
                    <a:pt x="65" y="196"/>
                  </a:cubicBezTo>
                  <a:cubicBezTo>
                    <a:pt x="63" y="192"/>
                    <a:pt x="61" y="188"/>
                    <a:pt x="58" y="184"/>
                  </a:cubicBezTo>
                  <a:cubicBezTo>
                    <a:pt x="57" y="183"/>
                    <a:pt x="56" y="183"/>
                    <a:pt x="56" y="181"/>
                  </a:cubicBezTo>
                  <a:cubicBezTo>
                    <a:pt x="57" y="180"/>
                    <a:pt x="56" y="178"/>
                    <a:pt x="55" y="177"/>
                  </a:cubicBezTo>
                  <a:cubicBezTo>
                    <a:pt x="55" y="175"/>
                    <a:pt x="54" y="174"/>
                    <a:pt x="53" y="173"/>
                  </a:cubicBezTo>
                  <a:cubicBezTo>
                    <a:pt x="52" y="172"/>
                    <a:pt x="50" y="172"/>
                    <a:pt x="49" y="170"/>
                  </a:cubicBezTo>
                  <a:cubicBezTo>
                    <a:pt x="49" y="170"/>
                    <a:pt x="50" y="169"/>
                    <a:pt x="50" y="168"/>
                  </a:cubicBezTo>
                  <a:cubicBezTo>
                    <a:pt x="50" y="167"/>
                    <a:pt x="49" y="165"/>
                    <a:pt x="48" y="164"/>
                  </a:cubicBezTo>
                  <a:cubicBezTo>
                    <a:pt x="47" y="161"/>
                    <a:pt x="46" y="159"/>
                    <a:pt x="44" y="156"/>
                  </a:cubicBezTo>
                  <a:cubicBezTo>
                    <a:pt x="43" y="154"/>
                    <a:pt x="43" y="151"/>
                    <a:pt x="42" y="149"/>
                  </a:cubicBezTo>
                  <a:cubicBezTo>
                    <a:pt x="40" y="143"/>
                    <a:pt x="36" y="138"/>
                    <a:pt x="35" y="133"/>
                  </a:cubicBezTo>
                  <a:cubicBezTo>
                    <a:pt x="33" y="125"/>
                    <a:pt x="27" y="120"/>
                    <a:pt x="24" y="112"/>
                  </a:cubicBezTo>
                  <a:cubicBezTo>
                    <a:pt x="21" y="104"/>
                    <a:pt x="14" y="97"/>
                    <a:pt x="6" y="94"/>
                  </a:cubicBezTo>
                  <a:cubicBezTo>
                    <a:pt x="5" y="93"/>
                    <a:pt x="3" y="93"/>
                    <a:pt x="3" y="92"/>
                  </a:cubicBezTo>
                  <a:cubicBezTo>
                    <a:pt x="2" y="90"/>
                    <a:pt x="2" y="88"/>
                    <a:pt x="4" y="88"/>
                  </a:cubicBezTo>
                  <a:cubicBezTo>
                    <a:pt x="8" y="89"/>
                    <a:pt x="7" y="85"/>
                    <a:pt x="6" y="83"/>
                  </a:cubicBezTo>
                  <a:cubicBezTo>
                    <a:pt x="4" y="81"/>
                    <a:pt x="3" y="80"/>
                    <a:pt x="3" y="76"/>
                  </a:cubicBezTo>
                  <a:cubicBezTo>
                    <a:pt x="3" y="76"/>
                    <a:pt x="3" y="75"/>
                    <a:pt x="4" y="75"/>
                  </a:cubicBezTo>
                  <a:cubicBezTo>
                    <a:pt x="4" y="75"/>
                    <a:pt x="2" y="73"/>
                    <a:pt x="2" y="73"/>
                  </a:cubicBezTo>
                  <a:cubicBezTo>
                    <a:pt x="0" y="71"/>
                    <a:pt x="1" y="70"/>
                    <a:pt x="1" y="6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13" name="Freeform 7"/>
            <p:cNvSpPr>
              <a:spLocks/>
            </p:cNvSpPr>
            <p:nvPr/>
          </p:nvSpPr>
          <p:spPr bwMode="auto">
            <a:xfrm>
              <a:off x="2681" y="1377"/>
              <a:ext cx="129" cy="107"/>
            </a:xfrm>
            <a:custGeom>
              <a:avLst/>
              <a:gdLst>
                <a:gd name="T0" fmla="*/ 0 w 107"/>
                <a:gd name="T1" fmla="*/ 73 h 89"/>
                <a:gd name="T2" fmla="*/ 1 w 107"/>
                <a:gd name="T3" fmla="*/ 66 h 89"/>
                <a:gd name="T4" fmla="*/ 3 w 107"/>
                <a:gd name="T5" fmla="*/ 62 h 89"/>
                <a:gd name="T6" fmla="*/ 4 w 107"/>
                <a:gd name="T7" fmla="*/ 56 h 89"/>
                <a:gd name="T8" fmla="*/ 2 w 107"/>
                <a:gd name="T9" fmla="*/ 52 h 89"/>
                <a:gd name="T10" fmla="*/ 5 w 107"/>
                <a:gd name="T11" fmla="*/ 50 h 89"/>
                <a:gd name="T12" fmla="*/ 11 w 107"/>
                <a:gd name="T13" fmla="*/ 49 h 89"/>
                <a:gd name="T14" fmla="*/ 15 w 107"/>
                <a:gd name="T15" fmla="*/ 40 h 89"/>
                <a:gd name="T16" fmla="*/ 16 w 107"/>
                <a:gd name="T17" fmla="*/ 38 h 89"/>
                <a:gd name="T18" fmla="*/ 18 w 107"/>
                <a:gd name="T19" fmla="*/ 35 h 89"/>
                <a:gd name="T20" fmla="*/ 17 w 107"/>
                <a:gd name="T21" fmla="*/ 32 h 89"/>
                <a:gd name="T22" fmla="*/ 21 w 107"/>
                <a:gd name="T23" fmla="*/ 27 h 89"/>
                <a:gd name="T24" fmla="*/ 28 w 107"/>
                <a:gd name="T25" fmla="*/ 32 h 89"/>
                <a:gd name="T26" fmla="*/ 31 w 107"/>
                <a:gd name="T27" fmla="*/ 30 h 89"/>
                <a:gd name="T28" fmla="*/ 30 w 107"/>
                <a:gd name="T29" fmla="*/ 24 h 89"/>
                <a:gd name="T30" fmla="*/ 35 w 107"/>
                <a:gd name="T31" fmla="*/ 25 h 89"/>
                <a:gd name="T32" fmla="*/ 41 w 107"/>
                <a:gd name="T33" fmla="*/ 15 h 89"/>
                <a:gd name="T34" fmla="*/ 47 w 107"/>
                <a:gd name="T35" fmla="*/ 14 h 89"/>
                <a:gd name="T36" fmla="*/ 52 w 107"/>
                <a:gd name="T37" fmla="*/ 12 h 89"/>
                <a:gd name="T38" fmla="*/ 57 w 107"/>
                <a:gd name="T39" fmla="*/ 8 h 89"/>
                <a:gd name="T40" fmla="*/ 68 w 107"/>
                <a:gd name="T41" fmla="*/ 4 h 89"/>
                <a:gd name="T42" fmla="*/ 72 w 107"/>
                <a:gd name="T43" fmla="*/ 3 h 89"/>
                <a:gd name="T44" fmla="*/ 76 w 107"/>
                <a:gd name="T45" fmla="*/ 5 h 89"/>
                <a:gd name="T46" fmla="*/ 78 w 107"/>
                <a:gd name="T47" fmla="*/ 13 h 89"/>
                <a:gd name="T48" fmla="*/ 80 w 107"/>
                <a:gd name="T49" fmla="*/ 19 h 89"/>
                <a:gd name="T50" fmla="*/ 82 w 107"/>
                <a:gd name="T51" fmla="*/ 24 h 89"/>
                <a:gd name="T52" fmla="*/ 86 w 107"/>
                <a:gd name="T53" fmla="*/ 25 h 89"/>
                <a:gd name="T54" fmla="*/ 88 w 107"/>
                <a:gd name="T55" fmla="*/ 27 h 89"/>
                <a:gd name="T56" fmla="*/ 91 w 107"/>
                <a:gd name="T57" fmla="*/ 29 h 89"/>
                <a:gd name="T58" fmla="*/ 88 w 107"/>
                <a:gd name="T59" fmla="*/ 29 h 89"/>
                <a:gd name="T60" fmla="*/ 95 w 107"/>
                <a:gd name="T61" fmla="*/ 40 h 89"/>
                <a:gd name="T62" fmla="*/ 101 w 107"/>
                <a:gd name="T63" fmla="*/ 38 h 89"/>
                <a:gd name="T64" fmla="*/ 104 w 107"/>
                <a:gd name="T65" fmla="*/ 43 h 89"/>
                <a:gd name="T66" fmla="*/ 105 w 107"/>
                <a:gd name="T67" fmla="*/ 50 h 89"/>
                <a:gd name="T68" fmla="*/ 99 w 107"/>
                <a:gd name="T69" fmla="*/ 58 h 89"/>
                <a:gd name="T70" fmla="*/ 95 w 107"/>
                <a:gd name="T71" fmla="*/ 59 h 89"/>
                <a:gd name="T72" fmla="*/ 92 w 107"/>
                <a:gd name="T73" fmla="*/ 59 h 89"/>
                <a:gd name="T74" fmla="*/ 85 w 107"/>
                <a:gd name="T75" fmla="*/ 65 h 89"/>
                <a:gd name="T76" fmla="*/ 76 w 107"/>
                <a:gd name="T77" fmla="*/ 63 h 89"/>
                <a:gd name="T78" fmla="*/ 71 w 107"/>
                <a:gd name="T79" fmla="*/ 63 h 89"/>
                <a:gd name="T80" fmla="*/ 66 w 107"/>
                <a:gd name="T81" fmla="*/ 66 h 89"/>
                <a:gd name="T82" fmla="*/ 51 w 107"/>
                <a:gd name="T83" fmla="*/ 65 h 89"/>
                <a:gd name="T84" fmla="*/ 36 w 107"/>
                <a:gd name="T85" fmla="*/ 65 h 89"/>
                <a:gd name="T86" fmla="*/ 35 w 107"/>
                <a:gd name="T87" fmla="*/ 70 h 89"/>
                <a:gd name="T88" fmla="*/ 37 w 107"/>
                <a:gd name="T89" fmla="*/ 77 h 89"/>
                <a:gd name="T90" fmla="*/ 37 w 107"/>
                <a:gd name="T91" fmla="*/ 84 h 89"/>
                <a:gd name="T92" fmla="*/ 37 w 107"/>
                <a:gd name="T93" fmla="*/ 89 h 89"/>
                <a:gd name="T94" fmla="*/ 32 w 107"/>
                <a:gd name="T95" fmla="*/ 81 h 89"/>
                <a:gd name="T96" fmla="*/ 23 w 107"/>
                <a:gd name="T97" fmla="*/ 81 h 89"/>
                <a:gd name="T98" fmla="*/ 17 w 107"/>
                <a:gd name="T99" fmla="*/ 86 h 89"/>
                <a:gd name="T100" fmla="*/ 10 w 107"/>
                <a:gd name="T101" fmla="*/ 83 h 89"/>
                <a:gd name="T102" fmla="*/ 8 w 107"/>
                <a:gd name="T103" fmla="*/ 80 h 89"/>
                <a:gd name="T104" fmla="*/ 5 w 107"/>
                <a:gd name="T105" fmla="*/ 75 h 89"/>
                <a:gd name="T106" fmla="*/ 0 w 107"/>
                <a:gd name="T107" fmla="*/ 7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89">
                  <a:moveTo>
                    <a:pt x="0" y="73"/>
                  </a:moveTo>
                  <a:cubicBezTo>
                    <a:pt x="1" y="71"/>
                    <a:pt x="2" y="68"/>
                    <a:pt x="1" y="66"/>
                  </a:cubicBezTo>
                  <a:cubicBezTo>
                    <a:pt x="1" y="63"/>
                    <a:pt x="2" y="64"/>
                    <a:pt x="3" y="62"/>
                  </a:cubicBezTo>
                  <a:cubicBezTo>
                    <a:pt x="4" y="61"/>
                    <a:pt x="6" y="57"/>
                    <a:pt x="4" y="56"/>
                  </a:cubicBezTo>
                  <a:cubicBezTo>
                    <a:pt x="3" y="55"/>
                    <a:pt x="4" y="53"/>
                    <a:pt x="2" y="52"/>
                  </a:cubicBezTo>
                  <a:cubicBezTo>
                    <a:pt x="3" y="52"/>
                    <a:pt x="4" y="51"/>
                    <a:pt x="5" y="50"/>
                  </a:cubicBezTo>
                  <a:cubicBezTo>
                    <a:pt x="7" y="49"/>
                    <a:pt x="10" y="50"/>
                    <a:pt x="11" y="49"/>
                  </a:cubicBezTo>
                  <a:cubicBezTo>
                    <a:pt x="14" y="48"/>
                    <a:pt x="17" y="42"/>
                    <a:pt x="15" y="40"/>
                  </a:cubicBezTo>
                  <a:cubicBezTo>
                    <a:pt x="14" y="39"/>
                    <a:pt x="15" y="38"/>
                    <a:pt x="16" y="38"/>
                  </a:cubicBezTo>
                  <a:cubicBezTo>
                    <a:pt x="18" y="39"/>
                    <a:pt x="18" y="37"/>
                    <a:pt x="18" y="35"/>
                  </a:cubicBezTo>
                  <a:cubicBezTo>
                    <a:pt x="18" y="34"/>
                    <a:pt x="16" y="33"/>
                    <a:pt x="17" y="32"/>
                  </a:cubicBezTo>
                  <a:cubicBezTo>
                    <a:pt x="19" y="32"/>
                    <a:pt x="20" y="28"/>
                    <a:pt x="21" y="27"/>
                  </a:cubicBezTo>
                  <a:cubicBezTo>
                    <a:pt x="21" y="29"/>
                    <a:pt x="26" y="32"/>
                    <a:pt x="28" y="32"/>
                  </a:cubicBezTo>
                  <a:cubicBezTo>
                    <a:pt x="28" y="30"/>
                    <a:pt x="29" y="30"/>
                    <a:pt x="31" y="30"/>
                  </a:cubicBezTo>
                  <a:cubicBezTo>
                    <a:pt x="31" y="28"/>
                    <a:pt x="31" y="26"/>
                    <a:pt x="30" y="24"/>
                  </a:cubicBezTo>
                  <a:cubicBezTo>
                    <a:pt x="32" y="24"/>
                    <a:pt x="33" y="24"/>
                    <a:pt x="35" y="25"/>
                  </a:cubicBezTo>
                  <a:cubicBezTo>
                    <a:pt x="37" y="22"/>
                    <a:pt x="36" y="16"/>
                    <a:pt x="41" y="15"/>
                  </a:cubicBezTo>
                  <a:cubicBezTo>
                    <a:pt x="44" y="15"/>
                    <a:pt x="47" y="19"/>
                    <a:pt x="47" y="14"/>
                  </a:cubicBezTo>
                  <a:cubicBezTo>
                    <a:pt x="48" y="12"/>
                    <a:pt x="50" y="12"/>
                    <a:pt x="52" y="12"/>
                  </a:cubicBezTo>
                  <a:cubicBezTo>
                    <a:pt x="54" y="11"/>
                    <a:pt x="55" y="9"/>
                    <a:pt x="57" y="8"/>
                  </a:cubicBezTo>
                  <a:cubicBezTo>
                    <a:pt x="61" y="7"/>
                    <a:pt x="65" y="0"/>
                    <a:pt x="68" y="4"/>
                  </a:cubicBezTo>
                  <a:cubicBezTo>
                    <a:pt x="69" y="4"/>
                    <a:pt x="71" y="3"/>
                    <a:pt x="72" y="3"/>
                  </a:cubicBezTo>
                  <a:cubicBezTo>
                    <a:pt x="73" y="4"/>
                    <a:pt x="75" y="4"/>
                    <a:pt x="76" y="5"/>
                  </a:cubicBezTo>
                  <a:cubicBezTo>
                    <a:pt x="78" y="6"/>
                    <a:pt x="76" y="11"/>
                    <a:pt x="78" y="13"/>
                  </a:cubicBezTo>
                  <a:cubicBezTo>
                    <a:pt x="79" y="15"/>
                    <a:pt x="78" y="18"/>
                    <a:pt x="80" y="19"/>
                  </a:cubicBezTo>
                  <a:cubicBezTo>
                    <a:pt x="81" y="20"/>
                    <a:pt x="81" y="22"/>
                    <a:pt x="82" y="24"/>
                  </a:cubicBezTo>
                  <a:cubicBezTo>
                    <a:pt x="83" y="25"/>
                    <a:pt x="85" y="25"/>
                    <a:pt x="86" y="25"/>
                  </a:cubicBezTo>
                  <a:cubicBezTo>
                    <a:pt x="87" y="26"/>
                    <a:pt x="88" y="26"/>
                    <a:pt x="88" y="27"/>
                  </a:cubicBezTo>
                  <a:cubicBezTo>
                    <a:pt x="89" y="28"/>
                    <a:pt x="90" y="28"/>
                    <a:pt x="91" y="29"/>
                  </a:cubicBezTo>
                  <a:cubicBezTo>
                    <a:pt x="90" y="30"/>
                    <a:pt x="89" y="30"/>
                    <a:pt x="88" y="29"/>
                  </a:cubicBezTo>
                  <a:cubicBezTo>
                    <a:pt x="86" y="33"/>
                    <a:pt x="92" y="38"/>
                    <a:pt x="95" y="40"/>
                  </a:cubicBezTo>
                  <a:cubicBezTo>
                    <a:pt x="98" y="41"/>
                    <a:pt x="99" y="38"/>
                    <a:pt x="101" y="38"/>
                  </a:cubicBezTo>
                  <a:cubicBezTo>
                    <a:pt x="103" y="39"/>
                    <a:pt x="103" y="41"/>
                    <a:pt x="104" y="43"/>
                  </a:cubicBezTo>
                  <a:cubicBezTo>
                    <a:pt x="100" y="44"/>
                    <a:pt x="104" y="47"/>
                    <a:pt x="105" y="50"/>
                  </a:cubicBezTo>
                  <a:cubicBezTo>
                    <a:pt x="107" y="53"/>
                    <a:pt x="103" y="58"/>
                    <a:pt x="99" y="58"/>
                  </a:cubicBezTo>
                  <a:cubicBezTo>
                    <a:pt x="99" y="58"/>
                    <a:pt x="96" y="59"/>
                    <a:pt x="95" y="59"/>
                  </a:cubicBezTo>
                  <a:cubicBezTo>
                    <a:pt x="93" y="57"/>
                    <a:pt x="93" y="58"/>
                    <a:pt x="92" y="59"/>
                  </a:cubicBezTo>
                  <a:cubicBezTo>
                    <a:pt x="89" y="61"/>
                    <a:pt x="88" y="65"/>
                    <a:pt x="85" y="65"/>
                  </a:cubicBezTo>
                  <a:cubicBezTo>
                    <a:pt x="81" y="65"/>
                    <a:pt x="79" y="64"/>
                    <a:pt x="76" y="63"/>
                  </a:cubicBezTo>
                  <a:cubicBezTo>
                    <a:pt x="74" y="63"/>
                    <a:pt x="73" y="63"/>
                    <a:pt x="71" y="63"/>
                  </a:cubicBezTo>
                  <a:cubicBezTo>
                    <a:pt x="70" y="63"/>
                    <a:pt x="66" y="66"/>
                    <a:pt x="66" y="66"/>
                  </a:cubicBezTo>
                  <a:cubicBezTo>
                    <a:pt x="62" y="63"/>
                    <a:pt x="55" y="65"/>
                    <a:pt x="51" y="65"/>
                  </a:cubicBezTo>
                  <a:cubicBezTo>
                    <a:pt x="46" y="65"/>
                    <a:pt x="41" y="65"/>
                    <a:pt x="36" y="65"/>
                  </a:cubicBezTo>
                  <a:cubicBezTo>
                    <a:pt x="37" y="67"/>
                    <a:pt x="35" y="68"/>
                    <a:pt x="35" y="70"/>
                  </a:cubicBezTo>
                  <a:cubicBezTo>
                    <a:pt x="35" y="72"/>
                    <a:pt x="36" y="75"/>
                    <a:pt x="37" y="77"/>
                  </a:cubicBezTo>
                  <a:cubicBezTo>
                    <a:pt x="37" y="79"/>
                    <a:pt x="38" y="81"/>
                    <a:pt x="37" y="84"/>
                  </a:cubicBezTo>
                  <a:cubicBezTo>
                    <a:pt x="37" y="86"/>
                    <a:pt x="39" y="88"/>
                    <a:pt x="37" y="89"/>
                  </a:cubicBezTo>
                  <a:cubicBezTo>
                    <a:pt x="35" y="87"/>
                    <a:pt x="33" y="83"/>
                    <a:pt x="32" y="81"/>
                  </a:cubicBezTo>
                  <a:cubicBezTo>
                    <a:pt x="30" y="83"/>
                    <a:pt x="25" y="81"/>
                    <a:pt x="23" y="81"/>
                  </a:cubicBezTo>
                  <a:cubicBezTo>
                    <a:pt x="21" y="82"/>
                    <a:pt x="17" y="83"/>
                    <a:pt x="17" y="86"/>
                  </a:cubicBezTo>
                  <a:cubicBezTo>
                    <a:pt x="15" y="86"/>
                    <a:pt x="11" y="85"/>
                    <a:pt x="10" y="83"/>
                  </a:cubicBezTo>
                  <a:cubicBezTo>
                    <a:pt x="10" y="83"/>
                    <a:pt x="8" y="81"/>
                    <a:pt x="8" y="80"/>
                  </a:cubicBezTo>
                  <a:cubicBezTo>
                    <a:pt x="8" y="79"/>
                    <a:pt x="6" y="76"/>
                    <a:pt x="5" y="75"/>
                  </a:cubicBezTo>
                  <a:cubicBezTo>
                    <a:pt x="3" y="74"/>
                    <a:pt x="1" y="76"/>
                    <a:pt x="0" y="7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14" name="Freeform 8"/>
            <p:cNvSpPr>
              <a:spLocks/>
            </p:cNvSpPr>
            <p:nvPr/>
          </p:nvSpPr>
          <p:spPr bwMode="auto">
            <a:xfrm>
              <a:off x="2681" y="1377"/>
              <a:ext cx="129" cy="107"/>
            </a:xfrm>
            <a:custGeom>
              <a:avLst/>
              <a:gdLst>
                <a:gd name="T0" fmla="*/ 0 w 107"/>
                <a:gd name="T1" fmla="*/ 73 h 89"/>
                <a:gd name="T2" fmla="*/ 1 w 107"/>
                <a:gd name="T3" fmla="*/ 66 h 89"/>
                <a:gd name="T4" fmla="*/ 3 w 107"/>
                <a:gd name="T5" fmla="*/ 62 h 89"/>
                <a:gd name="T6" fmla="*/ 4 w 107"/>
                <a:gd name="T7" fmla="*/ 56 h 89"/>
                <a:gd name="T8" fmla="*/ 2 w 107"/>
                <a:gd name="T9" fmla="*/ 52 h 89"/>
                <a:gd name="T10" fmla="*/ 5 w 107"/>
                <a:gd name="T11" fmla="*/ 50 h 89"/>
                <a:gd name="T12" fmla="*/ 11 w 107"/>
                <a:gd name="T13" fmla="*/ 49 h 89"/>
                <a:gd name="T14" fmla="*/ 15 w 107"/>
                <a:gd name="T15" fmla="*/ 40 h 89"/>
                <a:gd name="T16" fmla="*/ 16 w 107"/>
                <a:gd name="T17" fmla="*/ 38 h 89"/>
                <a:gd name="T18" fmla="*/ 18 w 107"/>
                <a:gd name="T19" fmla="*/ 35 h 89"/>
                <a:gd name="T20" fmla="*/ 17 w 107"/>
                <a:gd name="T21" fmla="*/ 32 h 89"/>
                <a:gd name="T22" fmla="*/ 21 w 107"/>
                <a:gd name="T23" fmla="*/ 27 h 89"/>
                <a:gd name="T24" fmla="*/ 28 w 107"/>
                <a:gd name="T25" fmla="*/ 32 h 89"/>
                <a:gd name="T26" fmla="*/ 31 w 107"/>
                <a:gd name="T27" fmla="*/ 30 h 89"/>
                <a:gd name="T28" fmla="*/ 30 w 107"/>
                <a:gd name="T29" fmla="*/ 24 h 89"/>
                <a:gd name="T30" fmla="*/ 35 w 107"/>
                <a:gd name="T31" fmla="*/ 25 h 89"/>
                <a:gd name="T32" fmla="*/ 41 w 107"/>
                <a:gd name="T33" fmla="*/ 15 h 89"/>
                <a:gd name="T34" fmla="*/ 47 w 107"/>
                <a:gd name="T35" fmla="*/ 14 h 89"/>
                <a:gd name="T36" fmla="*/ 52 w 107"/>
                <a:gd name="T37" fmla="*/ 12 h 89"/>
                <a:gd name="T38" fmla="*/ 57 w 107"/>
                <a:gd name="T39" fmla="*/ 8 h 89"/>
                <a:gd name="T40" fmla="*/ 68 w 107"/>
                <a:gd name="T41" fmla="*/ 4 h 89"/>
                <a:gd name="T42" fmla="*/ 72 w 107"/>
                <a:gd name="T43" fmla="*/ 3 h 89"/>
                <a:gd name="T44" fmla="*/ 76 w 107"/>
                <a:gd name="T45" fmla="*/ 5 h 89"/>
                <a:gd name="T46" fmla="*/ 78 w 107"/>
                <a:gd name="T47" fmla="*/ 13 h 89"/>
                <a:gd name="T48" fmla="*/ 80 w 107"/>
                <a:gd name="T49" fmla="*/ 19 h 89"/>
                <a:gd name="T50" fmla="*/ 82 w 107"/>
                <a:gd name="T51" fmla="*/ 24 h 89"/>
                <a:gd name="T52" fmla="*/ 86 w 107"/>
                <a:gd name="T53" fmla="*/ 25 h 89"/>
                <a:gd name="T54" fmla="*/ 88 w 107"/>
                <a:gd name="T55" fmla="*/ 27 h 89"/>
                <a:gd name="T56" fmla="*/ 91 w 107"/>
                <a:gd name="T57" fmla="*/ 29 h 89"/>
                <a:gd name="T58" fmla="*/ 88 w 107"/>
                <a:gd name="T59" fmla="*/ 29 h 89"/>
                <a:gd name="T60" fmla="*/ 95 w 107"/>
                <a:gd name="T61" fmla="*/ 40 h 89"/>
                <a:gd name="T62" fmla="*/ 101 w 107"/>
                <a:gd name="T63" fmla="*/ 38 h 89"/>
                <a:gd name="T64" fmla="*/ 104 w 107"/>
                <a:gd name="T65" fmla="*/ 43 h 89"/>
                <a:gd name="T66" fmla="*/ 105 w 107"/>
                <a:gd name="T67" fmla="*/ 50 h 89"/>
                <a:gd name="T68" fmla="*/ 99 w 107"/>
                <a:gd name="T69" fmla="*/ 58 h 89"/>
                <a:gd name="T70" fmla="*/ 95 w 107"/>
                <a:gd name="T71" fmla="*/ 59 h 89"/>
                <a:gd name="T72" fmla="*/ 92 w 107"/>
                <a:gd name="T73" fmla="*/ 59 h 89"/>
                <a:gd name="T74" fmla="*/ 85 w 107"/>
                <a:gd name="T75" fmla="*/ 65 h 89"/>
                <a:gd name="T76" fmla="*/ 76 w 107"/>
                <a:gd name="T77" fmla="*/ 63 h 89"/>
                <a:gd name="T78" fmla="*/ 71 w 107"/>
                <a:gd name="T79" fmla="*/ 63 h 89"/>
                <a:gd name="T80" fmla="*/ 66 w 107"/>
                <a:gd name="T81" fmla="*/ 66 h 89"/>
                <a:gd name="T82" fmla="*/ 51 w 107"/>
                <a:gd name="T83" fmla="*/ 65 h 89"/>
                <a:gd name="T84" fmla="*/ 36 w 107"/>
                <a:gd name="T85" fmla="*/ 65 h 89"/>
                <a:gd name="T86" fmla="*/ 35 w 107"/>
                <a:gd name="T87" fmla="*/ 70 h 89"/>
                <a:gd name="T88" fmla="*/ 37 w 107"/>
                <a:gd name="T89" fmla="*/ 77 h 89"/>
                <a:gd name="T90" fmla="*/ 37 w 107"/>
                <a:gd name="T91" fmla="*/ 84 h 89"/>
                <a:gd name="T92" fmla="*/ 37 w 107"/>
                <a:gd name="T93" fmla="*/ 89 h 89"/>
                <a:gd name="T94" fmla="*/ 32 w 107"/>
                <a:gd name="T95" fmla="*/ 81 h 89"/>
                <a:gd name="T96" fmla="*/ 23 w 107"/>
                <a:gd name="T97" fmla="*/ 81 h 89"/>
                <a:gd name="T98" fmla="*/ 17 w 107"/>
                <a:gd name="T99" fmla="*/ 86 h 89"/>
                <a:gd name="T100" fmla="*/ 10 w 107"/>
                <a:gd name="T101" fmla="*/ 83 h 89"/>
                <a:gd name="T102" fmla="*/ 8 w 107"/>
                <a:gd name="T103" fmla="*/ 80 h 89"/>
                <a:gd name="T104" fmla="*/ 5 w 107"/>
                <a:gd name="T105" fmla="*/ 75 h 89"/>
                <a:gd name="T106" fmla="*/ 0 w 107"/>
                <a:gd name="T107" fmla="*/ 7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89">
                  <a:moveTo>
                    <a:pt x="0" y="73"/>
                  </a:moveTo>
                  <a:cubicBezTo>
                    <a:pt x="1" y="71"/>
                    <a:pt x="2" y="68"/>
                    <a:pt x="1" y="66"/>
                  </a:cubicBezTo>
                  <a:cubicBezTo>
                    <a:pt x="1" y="63"/>
                    <a:pt x="2" y="64"/>
                    <a:pt x="3" y="62"/>
                  </a:cubicBezTo>
                  <a:cubicBezTo>
                    <a:pt x="4" y="61"/>
                    <a:pt x="6" y="57"/>
                    <a:pt x="4" y="56"/>
                  </a:cubicBezTo>
                  <a:cubicBezTo>
                    <a:pt x="3" y="55"/>
                    <a:pt x="4" y="53"/>
                    <a:pt x="2" y="52"/>
                  </a:cubicBezTo>
                  <a:cubicBezTo>
                    <a:pt x="3" y="52"/>
                    <a:pt x="4" y="51"/>
                    <a:pt x="5" y="50"/>
                  </a:cubicBezTo>
                  <a:cubicBezTo>
                    <a:pt x="7" y="49"/>
                    <a:pt x="10" y="50"/>
                    <a:pt x="11" y="49"/>
                  </a:cubicBezTo>
                  <a:cubicBezTo>
                    <a:pt x="14" y="48"/>
                    <a:pt x="17" y="42"/>
                    <a:pt x="15" y="40"/>
                  </a:cubicBezTo>
                  <a:cubicBezTo>
                    <a:pt x="14" y="39"/>
                    <a:pt x="15" y="38"/>
                    <a:pt x="16" y="38"/>
                  </a:cubicBezTo>
                  <a:cubicBezTo>
                    <a:pt x="18" y="39"/>
                    <a:pt x="18" y="37"/>
                    <a:pt x="18" y="35"/>
                  </a:cubicBezTo>
                  <a:cubicBezTo>
                    <a:pt x="18" y="34"/>
                    <a:pt x="16" y="33"/>
                    <a:pt x="17" y="32"/>
                  </a:cubicBezTo>
                  <a:cubicBezTo>
                    <a:pt x="19" y="32"/>
                    <a:pt x="20" y="28"/>
                    <a:pt x="21" y="27"/>
                  </a:cubicBezTo>
                  <a:cubicBezTo>
                    <a:pt x="21" y="29"/>
                    <a:pt x="26" y="32"/>
                    <a:pt x="28" y="32"/>
                  </a:cubicBezTo>
                  <a:cubicBezTo>
                    <a:pt x="28" y="30"/>
                    <a:pt x="29" y="30"/>
                    <a:pt x="31" y="30"/>
                  </a:cubicBezTo>
                  <a:cubicBezTo>
                    <a:pt x="31" y="28"/>
                    <a:pt x="31" y="26"/>
                    <a:pt x="30" y="24"/>
                  </a:cubicBezTo>
                  <a:cubicBezTo>
                    <a:pt x="32" y="24"/>
                    <a:pt x="33" y="24"/>
                    <a:pt x="35" y="25"/>
                  </a:cubicBezTo>
                  <a:cubicBezTo>
                    <a:pt x="37" y="22"/>
                    <a:pt x="36" y="16"/>
                    <a:pt x="41" y="15"/>
                  </a:cubicBezTo>
                  <a:cubicBezTo>
                    <a:pt x="44" y="15"/>
                    <a:pt x="47" y="19"/>
                    <a:pt x="47" y="14"/>
                  </a:cubicBezTo>
                  <a:cubicBezTo>
                    <a:pt x="48" y="12"/>
                    <a:pt x="50" y="12"/>
                    <a:pt x="52" y="12"/>
                  </a:cubicBezTo>
                  <a:cubicBezTo>
                    <a:pt x="54" y="11"/>
                    <a:pt x="55" y="9"/>
                    <a:pt x="57" y="8"/>
                  </a:cubicBezTo>
                  <a:cubicBezTo>
                    <a:pt x="61" y="7"/>
                    <a:pt x="65" y="0"/>
                    <a:pt x="68" y="4"/>
                  </a:cubicBezTo>
                  <a:cubicBezTo>
                    <a:pt x="69" y="4"/>
                    <a:pt x="71" y="3"/>
                    <a:pt x="72" y="3"/>
                  </a:cubicBezTo>
                  <a:cubicBezTo>
                    <a:pt x="73" y="4"/>
                    <a:pt x="75" y="4"/>
                    <a:pt x="76" y="5"/>
                  </a:cubicBezTo>
                  <a:cubicBezTo>
                    <a:pt x="78" y="6"/>
                    <a:pt x="76" y="11"/>
                    <a:pt x="78" y="13"/>
                  </a:cubicBezTo>
                  <a:cubicBezTo>
                    <a:pt x="79" y="15"/>
                    <a:pt x="78" y="18"/>
                    <a:pt x="80" y="19"/>
                  </a:cubicBezTo>
                  <a:cubicBezTo>
                    <a:pt x="81" y="20"/>
                    <a:pt x="81" y="22"/>
                    <a:pt x="82" y="24"/>
                  </a:cubicBezTo>
                  <a:cubicBezTo>
                    <a:pt x="83" y="25"/>
                    <a:pt x="85" y="25"/>
                    <a:pt x="86" y="25"/>
                  </a:cubicBezTo>
                  <a:cubicBezTo>
                    <a:pt x="87" y="26"/>
                    <a:pt x="88" y="26"/>
                    <a:pt x="88" y="27"/>
                  </a:cubicBezTo>
                  <a:cubicBezTo>
                    <a:pt x="89" y="28"/>
                    <a:pt x="90" y="28"/>
                    <a:pt x="91" y="29"/>
                  </a:cubicBezTo>
                  <a:cubicBezTo>
                    <a:pt x="90" y="30"/>
                    <a:pt x="89" y="30"/>
                    <a:pt x="88" y="29"/>
                  </a:cubicBezTo>
                  <a:cubicBezTo>
                    <a:pt x="86" y="33"/>
                    <a:pt x="92" y="38"/>
                    <a:pt x="95" y="40"/>
                  </a:cubicBezTo>
                  <a:cubicBezTo>
                    <a:pt x="98" y="41"/>
                    <a:pt x="99" y="38"/>
                    <a:pt x="101" y="38"/>
                  </a:cubicBezTo>
                  <a:cubicBezTo>
                    <a:pt x="103" y="39"/>
                    <a:pt x="103" y="41"/>
                    <a:pt x="104" y="43"/>
                  </a:cubicBezTo>
                  <a:cubicBezTo>
                    <a:pt x="100" y="44"/>
                    <a:pt x="104" y="47"/>
                    <a:pt x="105" y="50"/>
                  </a:cubicBezTo>
                  <a:cubicBezTo>
                    <a:pt x="107" y="53"/>
                    <a:pt x="103" y="58"/>
                    <a:pt x="99" y="58"/>
                  </a:cubicBezTo>
                  <a:cubicBezTo>
                    <a:pt x="99" y="58"/>
                    <a:pt x="96" y="59"/>
                    <a:pt x="95" y="59"/>
                  </a:cubicBezTo>
                  <a:cubicBezTo>
                    <a:pt x="93" y="57"/>
                    <a:pt x="93" y="58"/>
                    <a:pt x="92" y="59"/>
                  </a:cubicBezTo>
                  <a:cubicBezTo>
                    <a:pt x="89" y="61"/>
                    <a:pt x="88" y="65"/>
                    <a:pt x="85" y="65"/>
                  </a:cubicBezTo>
                  <a:cubicBezTo>
                    <a:pt x="81" y="65"/>
                    <a:pt x="79" y="64"/>
                    <a:pt x="76" y="63"/>
                  </a:cubicBezTo>
                  <a:cubicBezTo>
                    <a:pt x="74" y="63"/>
                    <a:pt x="73" y="63"/>
                    <a:pt x="71" y="63"/>
                  </a:cubicBezTo>
                  <a:cubicBezTo>
                    <a:pt x="70" y="63"/>
                    <a:pt x="66" y="66"/>
                    <a:pt x="66" y="66"/>
                  </a:cubicBezTo>
                  <a:cubicBezTo>
                    <a:pt x="62" y="63"/>
                    <a:pt x="55" y="65"/>
                    <a:pt x="51" y="65"/>
                  </a:cubicBezTo>
                  <a:cubicBezTo>
                    <a:pt x="46" y="65"/>
                    <a:pt x="41" y="65"/>
                    <a:pt x="36" y="65"/>
                  </a:cubicBezTo>
                  <a:cubicBezTo>
                    <a:pt x="37" y="67"/>
                    <a:pt x="35" y="68"/>
                    <a:pt x="35" y="70"/>
                  </a:cubicBezTo>
                  <a:cubicBezTo>
                    <a:pt x="35" y="72"/>
                    <a:pt x="36" y="75"/>
                    <a:pt x="37" y="77"/>
                  </a:cubicBezTo>
                  <a:cubicBezTo>
                    <a:pt x="37" y="79"/>
                    <a:pt x="38" y="81"/>
                    <a:pt x="37" y="84"/>
                  </a:cubicBezTo>
                  <a:cubicBezTo>
                    <a:pt x="37" y="86"/>
                    <a:pt x="39" y="88"/>
                    <a:pt x="37" y="89"/>
                  </a:cubicBezTo>
                  <a:cubicBezTo>
                    <a:pt x="35" y="87"/>
                    <a:pt x="33" y="83"/>
                    <a:pt x="32" y="81"/>
                  </a:cubicBezTo>
                  <a:cubicBezTo>
                    <a:pt x="30" y="83"/>
                    <a:pt x="25" y="81"/>
                    <a:pt x="23" y="81"/>
                  </a:cubicBezTo>
                  <a:cubicBezTo>
                    <a:pt x="21" y="82"/>
                    <a:pt x="17" y="83"/>
                    <a:pt x="17" y="86"/>
                  </a:cubicBezTo>
                  <a:cubicBezTo>
                    <a:pt x="15" y="86"/>
                    <a:pt x="11" y="85"/>
                    <a:pt x="10" y="83"/>
                  </a:cubicBezTo>
                  <a:cubicBezTo>
                    <a:pt x="10" y="83"/>
                    <a:pt x="8" y="81"/>
                    <a:pt x="8" y="80"/>
                  </a:cubicBezTo>
                  <a:cubicBezTo>
                    <a:pt x="8" y="79"/>
                    <a:pt x="6" y="76"/>
                    <a:pt x="5" y="75"/>
                  </a:cubicBezTo>
                  <a:cubicBezTo>
                    <a:pt x="3" y="74"/>
                    <a:pt x="1" y="76"/>
                    <a:pt x="0" y="7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15" name="Freeform 9"/>
            <p:cNvSpPr>
              <a:spLocks/>
            </p:cNvSpPr>
            <p:nvPr/>
          </p:nvSpPr>
          <p:spPr bwMode="auto">
            <a:xfrm>
              <a:off x="2717" y="793"/>
              <a:ext cx="4" cy="2"/>
            </a:xfrm>
            <a:custGeom>
              <a:avLst/>
              <a:gdLst>
                <a:gd name="T0" fmla="*/ 3 w 3"/>
                <a:gd name="T1" fmla="*/ 1 h 2"/>
                <a:gd name="T2" fmla="*/ 0 w 3"/>
                <a:gd name="T3" fmla="*/ 0 h 2"/>
                <a:gd name="T4" fmla="*/ 3 w 3"/>
                <a:gd name="T5" fmla="*/ 1 h 2"/>
              </a:gdLst>
              <a:ahLst/>
              <a:cxnLst>
                <a:cxn ang="0">
                  <a:pos x="T0" y="T1"/>
                </a:cxn>
                <a:cxn ang="0">
                  <a:pos x="T2" y="T3"/>
                </a:cxn>
                <a:cxn ang="0">
                  <a:pos x="T4" y="T5"/>
                </a:cxn>
              </a:cxnLst>
              <a:rect l="0" t="0" r="r" b="b"/>
              <a:pathLst>
                <a:path w="3" h="2">
                  <a:moveTo>
                    <a:pt x="3" y="1"/>
                  </a:moveTo>
                  <a:cubicBezTo>
                    <a:pt x="2" y="1"/>
                    <a:pt x="1" y="0"/>
                    <a:pt x="0" y="0"/>
                  </a:cubicBezTo>
                  <a:cubicBezTo>
                    <a:pt x="1" y="1"/>
                    <a:pt x="2" y="2"/>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16" name="Freeform 10"/>
            <p:cNvSpPr>
              <a:spLocks/>
            </p:cNvSpPr>
            <p:nvPr/>
          </p:nvSpPr>
          <p:spPr bwMode="auto">
            <a:xfrm>
              <a:off x="2717" y="793"/>
              <a:ext cx="4" cy="2"/>
            </a:xfrm>
            <a:custGeom>
              <a:avLst/>
              <a:gdLst>
                <a:gd name="T0" fmla="*/ 3 w 3"/>
                <a:gd name="T1" fmla="*/ 1 h 2"/>
                <a:gd name="T2" fmla="*/ 0 w 3"/>
                <a:gd name="T3" fmla="*/ 0 h 2"/>
                <a:gd name="T4" fmla="*/ 3 w 3"/>
                <a:gd name="T5" fmla="*/ 1 h 2"/>
              </a:gdLst>
              <a:ahLst/>
              <a:cxnLst>
                <a:cxn ang="0">
                  <a:pos x="T0" y="T1"/>
                </a:cxn>
                <a:cxn ang="0">
                  <a:pos x="T2" y="T3"/>
                </a:cxn>
                <a:cxn ang="0">
                  <a:pos x="T4" y="T5"/>
                </a:cxn>
              </a:cxnLst>
              <a:rect l="0" t="0" r="r" b="b"/>
              <a:pathLst>
                <a:path w="3" h="2">
                  <a:moveTo>
                    <a:pt x="3" y="1"/>
                  </a:moveTo>
                  <a:cubicBezTo>
                    <a:pt x="2" y="1"/>
                    <a:pt x="1" y="0"/>
                    <a:pt x="0" y="0"/>
                  </a:cubicBezTo>
                  <a:cubicBezTo>
                    <a:pt x="1" y="1"/>
                    <a:pt x="2" y="2"/>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17" name="Freeform 11"/>
            <p:cNvSpPr>
              <a:spLocks/>
            </p:cNvSpPr>
            <p:nvPr/>
          </p:nvSpPr>
          <p:spPr bwMode="auto">
            <a:xfrm>
              <a:off x="2734" y="80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18" name="Freeform 12"/>
            <p:cNvSpPr>
              <a:spLocks/>
            </p:cNvSpPr>
            <p:nvPr/>
          </p:nvSpPr>
          <p:spPr bwMode="auto">
            <a:xfrm>
              <a:off x="2734" y="80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19" name="Freeform 13"/>
            <p:cNvSpPr>
              <a:spLocks/>
            </p:cNvSpPr>
            <p:nvPr/>
          </p:nvSpPr>
          <p:spPr bwMode="auto">
            <a:xfrm>
              <a:off x="2746" y="814"/>
              <a:ext cx="4" cy="1"/>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0"/>
                    <a:pt x="1" y="0"/>
                    <a:pt x="0" y="0"/>
                  </a:cubicBezTo>
                  <a:cubicBezTo>
                    <a:pt x="1" y="0"/>
                    <a:pt x="2" y="0"/>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20" name="Freeform 14"/>
            <p:cNvSpPr>
              <a:spLocks/>
            </p:cNvSpPr>
            <p:nvPr/>
          </p:nvSpPr>
          <p:spPr bwMode="auto">
            <a:xfrm>
              <a:off x="2746" y="814"/>
              <a:ext cx="4" cy="1"/>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0"/>
                    <a:pt x="1" y="0"/>
                    <a:pt x="0" y="0"/>
                  </a:cubicBezTo>
                  <a:cubicBezTo>
                    <a:pt x="1" y="0"/>
                    <a:pt x="2" y="0"/>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21" name="Freeform 15"/>
            <p:cNvSpPr>
              <a:spLocks/>
            </p:cNvSpPr>
            <p:nvPr/>
          </p:nvSpPr>
          <p:spPr bwMode="auto">
            <a:xfrm>
              <a:off x="2749" y="818"/>
              <a:ext cx="3" cy="3"/>
            </a:xfrm>
            <a:custGeom>
              <a:avLst/>
              <a:gdLst>
                <a:gd name="T0" fmla="*/ 2 w 3"/>
                <a:gd name="T1" fmla="*/ 3 h 3"/>
                <a:gd name="T2" fmla="*/ 0 w 3"/>
                <a:gd name="T3" fmla="*/ 0 h 3"/>
                <a:gd name="T4" fmla="*/ 2 w 3"/>
                <a:gd name="T5" fmla="*/ 3 h 3"/>
              </a:gdLst>
              <a:ahLst/>
              <a:cxnLst>
                <a:cxn ang="0">
                  <a:pos x="T0" y="T1"/>
                </a:cxn>
                <a:cxn ang="0">
                  <a:pos x="T2" y="T3"/>
                </a:cxn>
                <a:cxn ang="0">
                  <a:pos x="T4" y="T5"/>
                </a:cxn>
              </a:cxnLst>
              <a:rect l="0" t="0" r="r" b="b"/>
              <a:pathLst>
                <a:path w="3" h="3">
                  <a:moveTo>
                    <a:pt x="2" y="3"/>
                  </a:moveTo>
                  <a:cubicBezTo>
                    <a:pt x="3" y="2"/>
                    <a:pt x="1" y="0"/>
                    <a:pt x="0" y="0"/>
                  </a:cubicBezTo>
                  <a:cubicBezTo>
                    <a:pt x="1" y="1"/>
                    <a:pt x="1" y="2"/>
                    <a:pt x="2"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22" name="Freeform 16"/>
            <p:cNvSpPr>
              <a:spLocks/>
            </p:cNvSpPr>
            <p:nvPr/>
          </p:nvSpPr>
          <p:spPr bwMode="auto">
            <a:xfrm>
              <a:off x="2749" y="818"/>
              <a:ext cx="3" cy="3"/>
            </a:xfrm>
            <a:custGeom>
              <a:avLst/>
              <a:gdLst>
                <a:gd name="T0" fmla="*/ 2 w 3"/>
                <a:gd name="T1" fmla="*/ 3 h 3"/>
                <a:gd name="T2" fmla="*/ 0 w 3"/>
                <a:gd name="T3" fmla="*/ 0 h 3"/>
                <a:gd name="T4" fmla="*/ 2 w 3"/>
                <a:gd name="T5" fmla="*/ 3 h 3"/>
              </a:gdLst>
              <a:ahLst/>
              <a:cxnLst>
                <a:cxn ang="0">
                  <a:pos x="T0" y="T1"/>
                </a:cxn>
                <a:cxn ang="0">
                  <a:pos x="T2" y="T3"/>
                </a:cxn>
                <a:cxn ang="0">
                  <a:pos x="T4" y="T5"/>
                </a:cxn>
              </a:cxnLst>
              <a:rect l="0" t="0" r="r" b="b"/>
              <a:pathLst>
                <a:path w="3" h="3">
                  <a:moveTo>
                    <a:pt x="2" y="3"/>
                  </a:moveTo>
                  <a:cubicBezTo>
                    <a:pt x="3" y="2"/>
                    <a:pt x="1" y="0"/>
                    <a:pt x="0" y="0"/>
                  </a:cubicBezTo>
                  <a:cubicBezTo>
                    <a:pt x="1" y="1"/>
                    <a:pt x="1" y="2"/>
                    <a:pt x="2"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23" name="Freeform 17"/>
            <p:cNvSpPr>
              <a:spLocks/>
            </p:cNvSpPr>
            <p:nvPr/>
          </p:nvSpPr>
          <p:spPr bwMode="auto">
            <a:xfrm>
              <a:off x="2692" y="724"/>
              <a:ext cx="210" cy="161"/>
            </a:xfrm>
            <a:custGeom>
              <a:avLst/>
              <a:gdLst>
                <a:gd name="T0" fmla="*/ 3 w 175"/>
                <a:gd name="T1" fmla="*/ 43 h 134"/>
                <a:gd name="T2" fmla="*/ 1 w 175"/>
                <a:gd name="T3" fmla="*/ 42 h 134"/>
                <a:gd name="T4" fmla="*/ 24 w 175"/>
                <a:gd name="T5" fmla="*/ 35 h 134"/>
                <a:gd name="T6" fmla="*/ 36 w 175"/>
                <a:gd name="T7" fmla="*/ 39 h 134"/>
                <a:gd name="T8" fmla="*/ 41 w 175"/>
                <a:gd name="T9" fmla="*/ 38 h 134"/>
                <a:gd name="T10" fmla="*/ 41 w 175"/>
                <a:gd name="T11" fmla="*/ 27 h 134"/>
                <a:gd name="T12" fmla="*/ 47 w 175"/>
                <a:gd name="T13" fmla="*/ 22 h 134"/>
                <a:gd name="T14" fmla="*/ 60 w 175"/>
                <a:gd name="T15" fmla="*/ 28 h 134"/>
                <a:gd name="T16" fmla="*/ 67 w 175"/>
                <a:gd name="T17" fmla="*/ 25 h 134"/>
                <a:gd name="T18" fmla="*/ 87 w 175"/>
                <a:gd name="T19" fmla="*/ 15 h 134"/>
                <a:gd name="T20" fmla="*/ 102 w 175"/>
                <a:gd name="T21" fmla="*/ 6 h 134"/>
                <a:gd name="T22" fmla="*/ 114 w 175"/>
                <a:gd name="T23" fmla="*/ 13 h 134"/>
                <a:gd name="T24" fmla="*/ 126 w 175"/>
                <a:gd name="T25" fmla="*/ 18 h 134"/>
                <a:gd name="T26" fmla="*/ 138 w 175"/>
                <a:gd name="T27" fmla="*/ 25 h 134"/>
                <a:gd name="T28" fmla="*/ 156 w 175"/>
                <a:gd name="T29" fmla="*/ 30 h 134"/>
                <a:gd name="T30" fmla="*/ 159 w 175"/>
                <a:gd name="T31" fmla="*/ 30 h 134"/>
                <a:gd name="T32" fmla="*/ 175 w 175"/>
                <a:gd name="T33" fmla="*/ 33 h 134"/>
                <a:gd name="T34" fmla="*/ 166 w 175"/>
                <a:gd name="T35" fmla="*/ 50 h 134"/>
                <a:gd name="T36" fmla="*/ 158 w 175"/>
                <a:gd name="T37" fmla="*/ 55 h 134"/>
                <a:gd name="T38" fmla="*/ 151 w 175"/>
                <a:gd name="T39" fmla="*/ 64 h 134"/>
                <a:gd name="T40" fmla="*/ 147 w 175"/>
                <a:gd name="T41" fmla="*/ 73 h 134"/>
                <a:gd name="T42" fmla="*/ 154 w 175"/>
                <a:gd name="T43" fmla="*/ 71 h 134"/>
                <a:gd name="T44" fmla="*/ 160 w 175"/>
                <a:gd name="T45" fmla="*/ 88 h 134"/>
                <a:gd name="T46" fmla="*/ 156 w 175"/>
                <a:gd name="T47" fmla="*/ 102 h 134"/>
                <a:gd name="T48" fmla="*/ 153 w 175"/>
                <a:gd name="T49" fmla="*/ 119 h 134"/>
                <a:gd name="T50" fmla="*/ 144 w 175"/>
                <a:gd name="T51" fmla="*/ 122 h 134"/>
                <a:gd name="T52" fmla="*/ 134 w 175"/>
                <a:gd name="T53" fmla="*/ 117 h 134"/>
                <a:gd name="T54" fmla="*/ 128 w 175"/>
                <a:gd name="T55" fmla="*/ 115 h 134"/>
                <a:gd name="T56" fmla="*/ 112 w 175"/>
                <a:gd name="T57" fmla="*/ 118 h 134"/>
                <a:gd name="T58" fmla="*/ 105 w 175"/>
                <a:gd name="T59" fmla="*/ 127 h 134"/>
                <a:gd name="T60" fmla="*/ 100 w 175"/>
                <a:gd name="T61" fmla="*/ 133 h 134"/>
                <a:gd name="T62" fmla="*/ 88 w 175"/>
                <a:gd name="T63" fmla="*/ 129 h 134"/>
                <a:gd name="T64" fmla="*/ 74 w 175"/>
                <a:gd name="T65" fmla="*/ 128 h 134"/>
                <a:gd name="T66" fmla="*/ 59 w 175"/>
                <a:gd name="T67" fmla="*/ 127 h 134"/>
                <a:gd name="T68" fmla="*/ 41 w 175"/>
                <a:gd name="T69" fmla="*/ 118 h 134"/>
                <a:gd name="T70" fmla="*/ 48 w 175"/>
                <a:gd name="T71" fmla="*/ 99 h 134"/>
                <a:gd name="T72" fmla="*/ 56 w 175"/>
                <a:gd name="T73" fmla="*/ 92 h 134"/>
                <a:gd name="T74" fmla="*/ 52 w 175"/>
                <a:gd name="T75" fmla="*/ 84 h 134"/>
                <a:gd name="T76" fmla="*/ 50 w 175"/>
                <a:gd name="T77" fmla="*/ 73 h 134"/>
                <a:gd name="T78" fmla="*/ 35 w 175"/>
                <a:gd name="T79" fmla="*/ 61 h 134"/>
                <a:gd name="T80" fmla="*/ 34 w 175"/>
                <a:gd name="T81" fmla="*/ 59 h 134"/>
                <a:gd name="T82" fmla="*/ 26 w 175"/>
                <a:gd name="T83" fmla="*/ 55 h 134"/>
                <a:gd name="T84" fmla="*/ 23 w 175"/>
                <a:gd name="T85" fmla="*/ 52 h 134"/>
                <a:gd name="T86" fmla="*/ 2 w 175"/>
                <a:gd name="T87" fmla="*/ 4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5" h="134">
                  <a:moveTo>
                    <a:pt x="2" y="47"/>
                  </a:moveTo>
                  <a:cubicBezTo>
                    <a:pt x="4" y="46"/>
                    <a:pt x="6" y="46"/>
                    <a:pt x="8" y="46"/>
                  </a:cubicBezTo>
                  <a:cubicBezTo>
                    <a:pt x="8" y="43"/>
                    <a:pt x="4" y="45"/>
                    <a:pt x="3" y="43"/>
                  </a:cubicBezTo>
                  <a:cubicBezTo>
                    <a:pt x="5" y="43"/>
                    <a:pt x="7" y="43"/>
                    <a:pt x="9" y="43"/>
                  </a:cubicBezTo>
                  <a:cubicBezTo>
                    <a:pt x="8" y="43"/>
                    <a:pt x="6" y="43"/>
                    <a:pt x="7" y="42"/>
                  </a:cubicBezTo>
                  <a:cubicBezTo>
                    <a:pt x="5" y="42"/>
                    <a:pt x="2" y="44"/>
                    <a:pt x="1" y="42"/>
                  </a:cubicBezTo>
                  <a:cubicBezTo>
                    <a:pt x="0" y="40"/>
                    <a:pt x="4" y="38"/>
                    <a:pt x="6" y="38"/>
                  </a:cubicBezTo>
                  <a:cubicBezTo>
                    <a:pt x="9" y="37"/>
                    <a:pt x="11" y="37"/>
                    <a:pt x="14" y="37"/>
                  </a:cubicBezTo>
                  <a:cubicBezTo>
                    <a:pt x="17" y="37"/>
                    <a:pt x="19" y="34"/>
                    <a:pt x="24" y="35"/>
                  </a:cubicBezTo>
                  <a:cubicBezTo>
                    <a:pt x="23" y="36"/>
                    <a:pt x="28" y="40"/>
                    <a:pt x="30" y="39"/>
                  </a:cubicBezTo>
                  <a:cubicBezTo>
                    <a:pt x="31" y="39"/>
                    <a:pt x="31" y="39"/>
                    <a:pt x="32" y="38"/>
                  </a:cubicBezTo>
                  <a:cubicBezTo>
                    <a:pt x="34" y="37"/>
                    <a:pt x="34" y="38"/>
                    <a:pt x="36" y="39"/>
                  </a:cubicBezTo>
                  <a:cubicBezTo>
                    <a:pt x="37" y="39"/>
                    <a:pt x="38" y="38"/>
                    <a:pt x="39" y="40"/>
                  </a:cubicBezTo>
                  <a:cubicBezTo>
                    <a:pt x="39" y="39"/>
                    <a:pt x="38" y="39"/>
                    <a:pt x="39" y="38"/>
                  </a:cubicBezTo>
                  <a:cubicBezTo>
                    <a:pt x="39" y="37"/>
                    <a:pt x="40" y="38"/>
                    <a:pt x="41" y="38"/>
                  </a:cubicBezTo>
                  <a:cubicBezTo>
                    <a:pt x="43" y="39"/>
                    <a:pt x="45" y="38"/>
                    <a:pt x="47" y="38"/>
                  </a:cubicBezTo>
                  <a:cubicBezTo>
                    <a:pt x="43" y="37"/>
                    <a:pt x="44" y="32"/>
                    <a:pt x="44" y="30"/>
                  </a:cubicBezTo>
                  <a:cubicBezTo>
                    <a:pt x="44" y="29"/>
                    <a:pt x="42" y="27"/>
                    <a:pt x="41" y="27"/>
                  </a:cubicBezTo>
                  <a:cubicBezTo>
                    <a:pt x="40" y="25"/>
                    <a:pt x="41" y="23"/>
                    <a:pt x="39" y="22"/>
                  </a:cubicBezTo>
                  <a:cubicBezTo>
                    <a:pt x="40" y="22"/>
                    <a:pt x="42" y="22"/>
                    <a:pt x="43" y="23"/>
                  </a:cubicBezTo>
                  <a:cubicBezTo>
                    <a:pt x="44" y="23"/>
                    <a:pt x="46" y="22"/>
                    <a:pt x="47" y="22"/>
                  </a:cubicBezTo>
                  <a:cubicBezTo>
                    <a:pt x="49" y="23"/>
                    <a:pt x="47" y="26"/>
                    <a:pt x="50" y="27"/>
                  </a:cubicBezTo>
                  <a:cubicBezTo>
                    <a:pt x="51" y="28"/>
                    <a:pt x="52" y="27"/>
                    <a:pt x="53" y="27"/>
                  </a:cubicBezTo>
                  <a:cubicBezTo>
                    <a:pt x="55" y="27"/>
                    <a:pt x="57" y="28"/>
                    <a:pt x="60" y="28"/>
                  </a:cubicBezTo>
                  <a:cubicBezTo>
                    <a:pt x="62" y="28"/>
                    <a:pt x="64" y="28"/>
                    <a:pt x="66" y="27"/>
                  </a:cubicBezTo>
                  <a:cubicBezTo>
                    <a:pt x="68" y="26"/>
                    <a:pt x="70" y="26"/>
                    <a:pt x="72" y="25"/>
                  </a:cubicBezTo>
                  <a:cubicBezTo>
                    <a:pt x="70" y="26"/>
                    <a:pt x="68" y="26"/>
                    <a:pt x="67" y="25"/>
                  </a:cubicBezTo>
                  <a:cubicBezTo>
                    <a:pt x="64" y="24"/>
                    <a:pt x="70" y="21"/>
                    <a:pt x="71" y="20"/>
                  </a:cubicBezTo>
                  <a:cubicBezTo>
                    <a:pt x="74" y="19"/>
                    <a:pt x="77" y="19"/>
                    <a:pt x="80" y="18"/>
                  </a:cubicBezTo>
                  <a:cubicBezTo>
                    <a:pt x="82" y="17"/>
                    <a:pt x="85" y="14"/>
                    <a:pt x="87" y="15"/>
                  </a:cubicBezTo>
                  <a:cubicBezTo>
                    <a:pt x="85" y="14"/>
                    <a:pt x="86" y="5"/>
                    <a:pt x="87" y="4"/>
                  </a:cubicBezTo>
                  <a:cubicBezTo>
                    <a:pt x="89" y="2"/>
                    <a:pt x="97" y="0"/>
                    <a:pt x="99" y="1"/>
                  </a:cubicBezTo>
                  <a:cubicBezTo>
                    <a:pt x="100" y="2"/>
                    <a:pt x="98" y="5"/>
                    <a:pt x="102" y="6"/>
                  </a:cubicBezTo>
                  <a:cubicBezTo>
                    <a:pt x="105" y="7"/>
                    <a:pt x="104" y="6"/>
                    <a:pt x="106" y="7"/>
                  </a:cubicBezTo>
                  <a:cubicBezTo>
                    <a:pt x="109" y="7"/>
                    <a:pt x="108" y="9"/>
                    <a:pt x="110" y="10"/>
                  </a:cubicBezTo>
                  <a:cubicBezTo>
                    <a:pt x="112" y="11"/>
                    <a:pt x="114" y="10"/>
                    <a:pt x="114" y="13"/>
                  </a:cubicBezTo>
                  <a:cubicBezTo>
                    <a:pt x="115" y="12"/>
                    <a:pt x="118" y="12"/>
                    <a:pt x="119" y="12"/>
                  </a:cubicBezTo>
                  <a:cubicBezTo>
                    <a:pt x="122" y="13"/>
                    <a:pt x="121" y="16"/>
                    <a:pt x="120" y="18"/>
                  </a:cubicBezTo>
                  <a:cubicBezTo>
                    <a:pt x="122" y="18"/>
                    <a:pt x="124" y="19"/>
                    <a:pt x="126" y="18"/>
                  </a:cubicBezTo>
                  <a:cubicBezTo>
                    <a:pt x="127" y="17"/>
                    <a:pt x="128" y="16"/>
                    <a:pt x="129" y="15"/>
                  </a:cubicBezTo>
                  <a:cubicBezTo>
                    <a:pt x="129" y="16"/>
                    <a:pt x="129" y="20"/>
                    <a:pt x="131" y="20"/>
                  </a:cubicBezTo>
                  <a:cubicBezTo>
                    <a:pt x="133" y="20"/>
                    <a:pt x="137" y="23"/>
                    <a:pt x="138" y="25"/>
                  </a:cubicBezTo>
                  <a:cubicBezTo>
                    <a:pt x="138" y="24"/>
                    <a:pt x="146" y="25"/>
                    <a:pt x="146" y="26"/>
                  </a:cubicBezTo>
                  <a:cubicBezTo>
                    <a:pt x="149" y="26"/>
                    <a:pt x="150" y="25"/>
                    <a:pt x="152" y="27"/>
                  </a:cubicBezTo>
                  <a:cubicBezTo>
                    <a:pt x="153" y="28"/>
                    <a:pt x="154" y="30"/>
                    <a:pt x="156" y="30"/>
                  </a:cubicBezTo>
                  <a:cubicBezTo>
                    <a:pt x="156" y="30"/>
                    <a:pt x="157" y="30"/>
                    <a:pt x="157" y="30"/>
                  </a:cubicBezTo>
                  <a:cubicBezTo>
                    <a:pt x="157" y="29"/>
                    <a:pt x="158" y="30"/>
                    <a:pt x="158" y="30"/>
                  </a:cubicBezTo>
                  <a:cubicBezTo>
                    <a:pt x="159" y="30"/>
                    <a:pt x="159" y="30"/>
                    <a:pt x="159" y="30"/>
                  </a:cubicBezTo>
                  <a:cubicBezTo>
                    <a:pt x="159" y="31"/>
                    <a:pt x="160" y="31"/>
                    <a:pt x="161" y="31"/>
                  </a:cubicBezTo>
                  <a:cubicBezTo>
                    <a:pt x="163" y="31"/>
                    <a:pt x="164" y="30"/>
                    <a:pt x="166" y="31"/>
                  </a:cubicBezTo>
                  <a:cubicBezTo>
                    <a:pt x="168" y="33"/>
                    <a:pt x="172" y="33"/>
                    <a:pt x="175" y="33"/>
                  </a:cubicBezTo>
                  <a:cubicBezTo>
                    <a:pt x="171" y="36"/>
                    <a:pt x="169" y="38"/>
                    <a:pt x="168" y="42"/>
                  </a:cubicBezTo>
                  <a:cubicBezTo>
                    <a:pt x="167" y="44"/>
                    <a:pt x="166" y="45"/>
                    <a:pt x="166" y="47"/>
                  </a:cubicBezTo>
                  <a:cubicBezTo>
                    <a:pt x="166" y="48"/>
                    <a:pt x="166" y="49"/>
                    <a:pt x="166" y="50"/>
                  </a:cubicBezTo>
                  <a:cubicBezTo>
                    <a:pt x="165" y="52"/>
                    <a:pt x="167" y="54"/>
                    <a:pt x="165" y="55"/>
                  </a:cubicBezTo>
                  <a:cubicBezTo>
                    <a:pt x="164" y="56"/>
                    <a:pt x="163" y="57"/>
                    <a:pt x="162" y="56"/>
                  </a:cubicBezTo>
                  <a:cubicBezTo>
                    <a:pt x="160" y="56"/>
                    <a:pt x="160" y="54"/>
                    <a:pt x="158" y="55"/>
                  </a:cubicBezTo>
                  <a:cubicBezTo>
                    <a:pt x="157" y="56"/>
                    <a:pt x="157" y="58"/>
                    <a:pt x="159" y="58"/>
                  </a:cubicBezTo>
                  <a:cubicBezTo>
                    <a:pt x="157" y="59"/>
                    <a:pt x="156" y="61"/>
                    <a:pt x="154" y="62"/>
                  </a:cubicBezTo>
                  <a:cubicBezTo>
                    <a:pt x="153" y="63"/>
                    <a:pt x="152" y="63"/>
                    <a:pt x="151" y="64"/>
                  </a:cubicBezTo>
                  <a:cubicBezTo>
                    <a:pt x="150" y="65"/>
                    <a:pt x="150" y="66"/>
                    <a:pt x="150" y="67"/>
                  </a:cubicBezTo>
                  <a:cubicBezTo>
                    <a:pt x="149" y="68"/>
                    <a:pt x="146" y="69"/>
                    <a:pt x="146" y="71"/>
                  </a:cubicBezTo>
                  <a:cubicBezTo>
                    <a:pt x="146" y="72"/>
                    <a:pt x="146" y="72"/>
                    <a:pt x="147" y="73"/>
                  </a:cubicBezTo>
                  <a:cubicBezTo>
                    <a:pt x="146" y="74"/>
                    <a:pt x="145" y="75"/>
                    <a:pt x="144" y="76"/>
                  </a:cubicBezTo>
                  <a:cubicBezTo>
                    <a:pt x="147" y="76"/>
                    <a:pt x="148" y="75"/>
                    <a:pt x="148" y="73"/>
                  </a:cubicBezTo>
                  <a:cubicBezTo>
                    <a:pt x="149" y="71"/>
                    <a:pt x="153" y="71"/>
                    <a:pt x="154" y="71"/>
                  </a:cubicBezTo>
                  <a:cubicBezTo>
                    <a:pt x="156" y="72"/>
                    <a:pt x="155" y="75"/>
                    <a:pt x="157" y="76"/>
                  </a:cubicBezTo>
                  <a:cubicBezTo>
                    <a:pt x="159" y="79"/>
                    <a:pt x="158" y="80"/>
                    <a:pt x="155" y="81"/>
                  </a:cubicBezTo>
                  <a:cubicBezTo>
                    <a:pt x="157" y="83"/>
                    <a:pt x="161" y="86"/>
                    <a:pt x="160" y="88"/>
                  </a:cubicBezTo>
                  <a:cubicBezTo>
                    <a:pt x="159" y="90"/>
                    <a:pt x="153" y="92"/>
                    <a:pt x="153" y="92"/>
                  </a:cubicBezTo>
                  <a:cubicBezTo>
                    <a:pt x="153" y="94"/>
                    <a:pt x="157" y="95"/>
                    <a:pt x="158" y="96"/>
                  </a:cubicBezTo>
                  <a:cubicBezTo>
                    <a:pt x="160" y="98"/>
                    <a:pt x="156" y="100"/>
                    <a:pt x="156" y="102"/>
                  </a:cubicBezTo>
                  <a:cubicBezTo>
                    <a:pt x="157" y="105"/>
                    <a:pt x="162" y="107"/>
                    <a:pt x="165" y="106"/>
                  </a:cubicBezTo>
                  <a:cubicBezTo>
                    <a:pt x="168" y="105"/>
                    <a:pt x="167" y="107"/>
                    <a:pt x="166" y="109"/>
                  </a:cubicBezTo>
                  <a:cubicBezTo>
                    <a:pt x="163" y="114"/>
                    <a:pt x="158" y="116"/>
                    <a:pt x="153" y="119"/>
                  </a:cubicBezTo>
                  <a:cubicBezTo>
                    <a:pt x="153" y="119"/>
                    <a:pt x="154" y="120"/>
                    <a:pt x="154" y="120"/>
                  </a:cubicBezTo>
                  <a:cubicBezTo>
                    <a:pt x="152" y="121"/>
                    <a:pt x="150" y="121"/>
                    <a:pt x="149" y="122"/>
                  </a:cubicBezTo>
                  <a:cubicBezTo>
                    <a:pt x="147" y="123"/>
                    <a:pt x="146" y="122"/>
                    <a:pt x="144" y="122"/>
                  </a:cubicBezTo>
                  <a:cubicBezTo>
                    <a:pt x="141" y="122"/>
                    <a:pt x="139" y="120"/>
                    <a:pt x="136" y="120"/>
                  </a:cubicBezTo>
                  <a:cubicBezTo>
                    <a:pt x="137" y="117"/>
                    <a:pt x="132" y="119"/>
                    <a:pt x="132" y="118"/>
                  </a:cubicBezTo>
                  <a:cubicBezTo>
                    <a:pt x="132" y="117"/>
                    <a:pt x="133" y="117"/>
                    <a:pt x="134" y="117"/>
                  </a:cubicBezTo>
                  <a:cubicBezTo>
                    <a:pt x="133" y="116"/>
                    <a:pt x="133" y="116"/>
                    <a:pt x="132" y="116"/>
                  </a:cubicBezTo>
                  <a:cubicBezTo>
                    <a:pt x="133" y="117"/>
                    <a:pt x="132" y="117"/>
                    <a:pt x="131" y="117"/>
                  </a:cubicBezTo>
                  <a:cubicBezTo>
                    <a:pt x="129" y="117"/>
                    <a:pt x="128" y="117"/>
                    <a:pt x="128" y="115"/>
                  </a:cubicBezTo>
                  <a:cubicBezTo>
                    <a:pt x="129" y="120"/>
                    <a:pt x="127" y="117"/>
                    <a:pt x="124" y="117"/>
                  </a:cubicBezTo>
                  <a:cubicBezTo>
                    <a:pt x="122" y="117"/>
                    <a:pt x="121" y="116"/>
                    <a:pt x="119" y="115"/>
                  </a:cubicBezTo>
                  <a:cubicBezTo>
                    <a:pt x="116" y="115"/>
                    <a:pt x="114" y="118"/>
                    <a:pt x="112" y="118"/>
                  </a:cubicBezTo>
                  <a:cubicBezTo>
                    <a:pt x="111" y="119"/>
                    <a:pt x="105" y="121"/>
                    <a:pt x="106" y="123"/>
                  </a:cubicBezTo>
                  <a:cubicBezTo>
                    <a:pt x="106" y="124"/>
                    <a:pt x="105" y="124"/>
                    <a:pt x="105" y="125"/>
                  </a:cubicBezTo>
                  <a:cubicBezTo>
                    <a:pt x="104" y="125"/>
                    <a:pt x="104" y="126"/>
                    <a:pt x="105" y="127"/>
                  </a:cubicBezTo>
                  <a:cubicBezTo>
                    <a:pt x="106" y="129"/>
                    <a:pt x="106" y="130"/>
                    <a:pt x="107" y="132"/>
                  </a:cubicBezTo>
                  <a:cubicBezTo>
                    <a:pt x="106" y="132"/>
                    <a:pt x="105" y="132"/>
                    <a:pt x="103" y="132"/>
                  </a:cubicBezTo>
                  <a:cubicBezTo>
                    <a:pt x="102" y="132"/>
                    <a:pt x="101" y="133"/>
                    <a:pt x="100" y="133"/>
                  </a:cubicBezTo>
                  <a:cubicBezTo>
                    <a:pt x="97" y="134"/>
                    <a:pt x="96" y="131"/>
                    <a:pt x="93" y="133"/>
                  </a:cubicBezTo>
                  <a:cubicBezTo>
                    <a:pt x="93" y="133"/>
                    <a:pt x="89" y="132"/>
                    <a:pt x="88" y="131"/>
                  </a:cubicBezTo>
                  <a:cubicBezTo>
                    <a:pt x="87" y="130"/>
                    <a:pt x="90" y="131"/>
                    <a:pt x="88" y="129"/>
                  </a:cubicBezTo>
                  <a:cubicBezTo>
                    <a:pt x="87" y="129"/>
                    <a:pt x="85" y="129"/>
                    <a:pt x="84" y="130"/>
                  </a:cubicBezTo>
                  <a:cubicBezTo>
                    <a:pt x="84" y="127"/>
                    <a:pt x="81" y="128"/>
                    <a:pt x="79" y="127"/>
                  </a:cubicBezTo>
                  <a:cubicBezTo>
                    <a:pt x="77" y="126"/>
                    <a:pt x="73" y="125"/>
                    <a:pt x="74" y="128"/>
                  </a:cubicBezTo>
                  <a:cubicBezTo>
                    <a:pt x="71" y="128"/>
                    <a:pt x="69" y="128"/>
                    <a:pt x="67" y="128"/>
                  </a:cubicBezTo>
                  <a:cubicBezTo>
                    <a:pt x="65" y="128"/>
                    <a:pt x="64" y="128"/>
                    <a:pt x="63" y="128"/>
                  </a:cubicBezTo>
                  <a:cubicBezTo>
                    <a:pt x="61" y="126"/>
                    <a:pt x="61" y="127"/>
                    <a:pt x="59" y="127"/>
                  </a:cubicBezTo>
                  <a:cubicBezTo>
                    <a:pt x="58" y="127"/>
                    <a:pt x="48" y="121"/>
                    <a:pt x="47" y="123"/>
                  </a:cubicBezTo>
                  <a:cubicBezTo>
                    <a:pt x="45" y="122"/>
                    <a:pt x="46" y="121"/>
                    <a:pt x="46" y="120"/>
                  </a:cubicBezTo>
                  <a:cubicBezTo>
                    <a:pt x="46" y="119"/>
                    <a:pt x="42" y="119"/>
                    <a:pt x="41" y="118"/>
                  </a:cubicBezTo>
                  <a:cubicBezTo>
                    <a:pt x="46" y="116"/>
                    <a:pt x="46" y="109"/>
                    <a:pt x="47" y="105"/>
                  </a:cubicBezTo>
                  <a:cubicBezTo>
                    <a:pt x="48" y="103"/>
                    <a:pt x="48" y="100"/>
                    <a:pt x="49" y="99"/>
                  </a:cubicBezTo>
                  <a:cubicBezTo>
                    <a:pt x="52" y="97"/>
                    <a:pt x="48" y="97"/>
                    <a:pt x="48" y="99"/>
                  </a:cubicBezTo>
                  <a:cubicBezTo>
                    <a:pt x="48" y="95"/>
                    <a:pt x="48" y="89"/>
                    <a:pt x="50" y="85"/>
                  </a:cubicBezTo>
                  <a:cubicBezTo>
                    <a:pt x="52" y="86"/>
                    <a:pt x="54" y="87"/>
                    <a:pt x="55" y="89"/>
                  </a:cubicBezTo>
                  <a:cubicBezTo>
                    <a:pt x="55" y="90"/>
                    <a:pt x="56" y="91"/>
                    <a:pt x="56" y="92"/>
                  </a:cubicBezTo>
                  <a:cubicBezTo>
                    <a:pt x="56" y="93"/>
                    <a:pt x="58" y="94"/>
                    <a:pt x="58" y="95"/>
                  </a:cubicBezTo>
                  <a:cubicBezTo>
                    <a:pt x="58" y="93"/>
                    <a:pt x="56" y="92"/>
                    <a:pt x="56" y="90"/>
                  </a:cubicBezTo>
                  <a:cubicBezTo>
                    <a:pt x="55" y="87"/>
                    <a:pt x="54" y="86"/>
                    <a:pt x="52" y="84"/>
                  </a:cubicBezTo>
                  <a:cubicBezTo>
                    <a:pt x="51" y="84"/>
                    <a:pt x="49" y="83"/>
                    <a:pt x="48" y="82"/>
                  </a:cubicBezTo>
                  <a:cubicBezTo>
                    <a:pt x="47" y="81"/>
                    <a:pt x="51" y="82"/>
                    <a:pt x="51" y="82"/>
                  </a:cubicBezTo>
                  <a:cubicBezTo>
                    <a:pt x="50" y="81"/>
                    <a:pt x="49" y="75"/>
                    <a:pt x="50" y="73"/>
                  </a:cubicBezTo>
                  <a:cubicBezTo>
                    <a:pt x="48" y="75"/>
                    <a:pt x="42" y="72"/>
                    <a:pt x="41" y="70"/>
                  </a:cubicBezTo>
                  <a:cubicBezTo>
                    <a:pt x="40" y="68"/>
                    <a:pt x="38" y="67"/>
                    <a:pt x="37" y="65"/>
                  </a:cubicBezTo>
                  <a:cubicBezTo>
                    <a:pt x="37" y="63"/>
                    <a:pt x="40" y="61"/>
                    <a:pt x="35" y="61"/>
                  </a:cubicBezTo>
                  <a:cubicBezTo>
                    <a:pt x="36" y="60"/>
                    <a:pt x="36" y="59"/>
                    <a:pt x="37" y="59"/>
                  </a:cubicBezTo>
                  <a:cubicBezTo>
                    <a:pt x="38" y="58"/>
                    <a:pt x="40" y="60"/>
                    <a:pt x="42" y="60"/>
                  </a:cubicBezTo>
                  <a:cubicBezTo>
                    <a:pt x="39" y="58"/>
                    <a:pt x="38" y="59"/>
                    <a:pt x="34" y="59"/>
                  </a:cubicBezTo>
                  <a:cubicBezTo>
                    <a:pt x="33" y="59"/>
                    <a:pt x="30" y="57"/>
                    <a:pt x="33" y="57"/>
                  </a:cubicBezTo>
                  <a:cubicBezTo>
                    <a:pt x="32" y="56"/>
                    <a:pt x="32" y="55"/>
                    <a:pt x="33" y="55"/>
                  </a:cubicBezTo>
                  <a:cubicBezTo>
                    <a:pt x="31" y="55"/>
                    <a:pt x="28" y="56"/>
                    <a:pt x="26" y="55"/>
                  </a:cubicBezTo>
                  <a:cubicBezTo>
                    <a:pt x="27" y="55"/>
                    <a:pt x="28" y="54"/>
                    <a:pt x="29" y="54"/>
                  </a:cubicBezTo>
                  <a:cubicBezTo>
                    <a:pt x="27" y="53"/>
                    <a:pt x="24" y="53"/>
                    <a:pt x="23" y="56"/>
                  </a:cubicBezTo>
                  <a:cubicBezTo>
                    <a:pt x="23" y="54"/>
                    <a:pt x="21" y="53"/>
                    <a:pt x="23" y="52"/>
                  </a:cubicBezTo>
                  <a:cubicBezTo>
                    <a:pt x="22" y="53"/>
                    <a:pt x="19" y="53"/>
                    <a:pt x="21" y="51"/>
                  </a:cubicBezTo>
                  <a:cubicBezTo>
                    <a:pt x="17" y="54"/>
                    <a:pt x="12" y="47"/>
                    <a:pt x="8" y="51"/>
                  </a:cubicBezTo>
                  <a:cubicBezTo>
                    <a:pt x="6" y="49"/>
                    <a:pt x="5" y="48"/>
                    <a:pt x="2" y="4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24" name="Freeform 18"/>
            <p:cNvSpPr>
              <a:spLocks/>
            </p:cNvSpPr>
            <p:nvPr/>
          </p:nvSpPr>
          <p:spPr bwMode="auto">
            <a:xfrm>
              <a:off x="2692" y="724"/>
              <a:ext cx="210" cy="161"/>
            </a:xfrm>
            <a:custGeom>
              <a:avLst/>
              <a:gdLst>
                <a:gd name="T0" fmla="*/ 3 w 175"/>
                <a:gd name="T1" fmla="*/ 43 h 134"/>
                <a:gd name="T2" fmla="*/ 1 w 175"/>
                <a:gd name="T3" fmla="*/ 42 h 134"/>
                <a:gd name="T4" fmla="*/ 24 w 175"/>
                <a:gd name="T5" fmla="*/ 35 h 134"/>
                <a:gd name="T6" fmla="*/ 36 w 175"/>
                <a:gd name="T7" fmla="*/ 39 h 134"/>
                <a:gd name="T8" fmla="*/ 41 w 175"/>
                <a:gd name="T9" fmla="*/ 38 h 134"/>
                <a:gd name="T10" fmla="*/ 41 w 175"/>
                <a:gd name="T11" fmla="*/ 27 h 134"/>
                <a:gd name="T12" fmla="*/ 47 w 175"/>
                <a:gd name="T13" fmla="*/ 22 h 134"/>
                <a:gd name="T14" fmla="*/ 60 w 175"/>
                <a:gd name="T15" fmla="*/ 28 h 134"/>
                <a:gd name="T16" fmla="*/ 67 w 175"/>
                <a:gd name="T17" fmla="*/ 25 h 134"/>
                <a:gd name="T18" fmla="*/ 87 w 175"/>
                <a:gd name="T19" fmla="*/ 15 h 134"/>
                <a:gd name="T20" fmla="*/ 102 w 175"/>
                <a:gd name="T21" fmla="*/ 6 h 134"/>
                <a:gd name="T22" fmla="*/ 114 w 175"/>
                <a:gd name="T23" fmla="*/ 13 h 134"/>
                <a:gd name="T24" fmla="*/ 126 w 175"/>
                <a:gd name="T25" fmla="*/ 18 h 134"/>
                <a:gd name="T26" fmla="*/ 138 w 175"/>
                <a:gd name="T27" fmla="*/ 25 h 134"/>
                <a:gd name="T28" fmla="*/ 156 w 175"/>
                <a:gd name="T29" fmla="*/ 30 h 134"/>
                <a:gd name="T30" fmla="*/ 159 w 175"/>
                <a:gd name="T31" fmla="*/ 30 h 134"/>
                <a:gd name="T32" fmla="*/ 175 w 175"/>
                <a:gd name="T33" fmla="*/ 33 h 134"/>
                <a:gd name="T34" fmla="*/ 166 w 175"/>
                <a:gd name="T35" fmla="*/ 50 h 134"/>
                <a:gd name="T36" fmla="*/ 158 w 175"/>
                <a:gd name="T37" fmla="*/ 55 h 134"/>
                <a:gd name="T38" fmla="*/ 151 w 175"/>
                <a:gd name="T39" fmla="*/ 64 h 134"/>
                <a:gd name="T40" fmla="*/ 147 w 175"/>
                <a:gd name="T41" fmla="*/ 73 h 134"/>
                <a:gd name="T42" fmla="*/ 154 w 175"/>
                <a:gd name="T43" fmla="*/ 71 h 134"/>
                <a:gd name="T44" fmla="*/ 160 w 175"/>
                <a:gd name="T45" fmla="*/ 88 h 134"/>
                <a:gd name="T46" fmla="*/ 156 w 175"/>
                <a:gd name="T47" fmla="*/ 102 h 134"/>
                <a:gd name="T48" fmla="*/ 153 w 175"/>
                <a:gd name="T49" fmla="*/ 119 h 134"/>
                <a:gd name="T50" fmla="*/ 144 w 175"/>
                <a:gd name="T51" fmla="*/ 122 h 134"/>
                <a:gd name="T52" fmla="*/ 134 w 175"/>
                <a:gd name="T53" fmla="*/ 117 h 134"/>
                <a:gd name="T54" fmla="*/ 128 w 175"/>
                <a:gd name="T55" fmla="*/ 115 h 134"/>
                <a:gd name="T56" fmla="*/ 112 w 175"/>
                <a:gd name="T57" fmla="*/ 118 h 134"/>
                <a:gd name="T58" fmla="*/ 105 w 175"/>
                <a:gd name="T59" fmla="*/ 127 h 134"/>
                <a:gd name="T60" fmla="*/ 100 w 175"/>
                <a:gd name="T61" fmla="*/ 133 h 134"/>
                <a:gd name="T62" fmla="*/ 88 w 175"/>
                <a:gd name="T63" fmla="*/ 129 h 134"/>
                <a:gd name="T64" fmla="*/ 74 w 175"/>
                <a:gd name="T65" fmla="*/ 128 h 134"/>
                <a:gd name="T66" fmla="*/ 59 w 175"/>
                <a:gd name="T67" fmla="*/ 127 h 134"/>
                <a:gd name="T68" fmla="*/ 41 w 175"/>
                <a:gd name="T69" fmla="*/ 118 h 134"/>
                <a:gd name="T70" fmla="*/ 48 w 175"/>
                <a:gd name="T71" fmla="*/ 99 h 134"/>
                <a:gd name="T72" fmla="*/ 56 w 175"/>
                <a:gd name="T73" fmla="*/ 92 h 134"/>
                <a:gd name="T74" fmla="*/ 52 w 175"/>
                <a:gd name="T75" fmla="*/ 84 h 134"/>
                <a:gd name="T76" fmla="*/ 50 w 175"/>
                <a:gd name="T77" fmla="*/ 73 h 134"/>
                <a:gd name="T78" fmla="*/ 35 w 175"/>
                <a:gd name="T79" fmla="*/ 61 h 134"/>
                <a:gd name="T80" fmla="*/ 34 w 175"/>
                <a:gd name="T81" fmla="*/ 59 h 134"/>
                <a:gd name="T82" fmla="*/ 26 w 175"/>
                <a:gd name="T83" fmla="*/ 55 h 134"/>
                <a:gd name="T84" fmla="*/ 23 w 175"/>
                <a:gd name="T85" fmla="*/ 52 h 134"/>
                <a:gd name="T86" fmla="*/ 2 w 175"/>
                <a:gd name="T87" fmla="*/ 4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5" h="134">
                  <a:moveTo>
                    <a:pt x="2" y="47"/>
                  </a:moveTo>
                  <a:cubicBezTo>
                    <a:pt x="4" y="46"/>
                    <a:pt x="6" y="46"/>
                    <a:pt x="8" y="46"/>
                  </a:cubicBezTo>
                  <a:cubicBezTo>
                    <a:pt x="8" y="43"/>
                    <a:pt x="4" y="45"/>
                    <a:pt x="3" y="43"/>
                  </a:cubicBezTo>
                  <a:cubicBezTo>
                    <a:pt x="5" y="43"/>
                    <a:pt x="7" y="43"/>
                    <a:pt x="9" y="43"/>
                  </a:cubicBezTo>
                  <a:cubicBezTo>
                    <a:pt x="8" y="43"/>
                    <a:pt x="6" y="43"/>
                    <a:pt x="7" y="42"/>
                  </a:cubicBezTo>
                  <a:cubicBezTo>
                    <a:pt x="5" y="42"/>
                    <a:pt x="2" y="44"/>
                    <a:pt x="1" y="42"/>
                  </a:cubicBezTo>
                  <a:cubicBezTo>
                    <a:pt x="0" y="40"/>
                    <a:pt x="4" y="38"/>
                    <a:pt x="6" y="38"/>
                  </a:cubicBezTo>
                  <a:cubicBezTo>
                    <a:pt x="9" y="37"/>
                    <a:pt x="11" y="37"/>
                    <a:pt x="14" y="37"/>
                  </a:cubicBezTo>
                  <a:cubicBezTo>
                    <a:pt x="17" y="37"/>
                    <a:pt x="19" y="34"/>
                    <a:pt x="24" y="35"/>
                  </a:cubicBezTo>
                  <a:cubicBezTo>
                    <a:pt x="23" y="36"/>
                    <a:pt x="28" y="40"/>
                    <a:pt x="30" y="39"/>
                  </a:cubicBezTo>
                  <a:cubicBezTo>
                    <a:pt x="31" y="39"/>
                    <a:pt x="31" y="39"/>
                    <a:pt x="32" y="38"/>
                  </a:cubicBezTo>
                  <a:cubicBezTo>
                    <a:pt x="34" y="37"/>
                    <a:pt x="34" y="38"/>
                    <a:pt x="36" y="39"/>
                  </a:cubicBezTo>
                  <a:cubicBezTo>
                    <a:pt x="37" y="39"/>
                    <a:pt x="38" y="38"/>
                    <a:pt x="39" y="40"/>
                  </a:cubicBezTo>
                  <a:cubicBezTo>
                    <a:pt x="39" y="39"/>
                    <a:pt x="38" y="39"/>
                    <a:pt x="39" y="38"/>
                  </a:cubicBezTo>
                  <a:cubicBezTo>
                    <a:pt x="39" y="37"/>
                    <a:pt x="40" y="38"/>
                    <a:pt x="41" y="38"/>
                  </a:cubicBezTo>
                  <a:cubicBezTo>
                    <a:pt x="43" y="39"/>
                    <a:pt x="45" y="38"/>
                    <a:pt x="47" y="38"/>
                  </a:cubicBezTo>
                  <a:cubicBezTo>
                    <a:pt x="43" y="37"/>
                    <a:pt x="44" y="32"/>
                    <a:pt x="44" y="30"/>
                  </a:cubicBezTo>
                  <a:cubicBezTo>
                    <a:pt x="44" y="29"/>
                    <a:pt x="42" y="27"/>
                    <a:pt x="41" y="27"/>
                  </a:cubicBezTo>
                  <a:cubicBezTo>
                    <a:pt x="40" y="25"/>
                    <a:pt x="41" y="23"/>
                    <a:pt x="39" y="22"/>
                  </a:cubicBezTo>
                  <a:cubicBezTo>
                    <a:pt x="40" y="22"/>
                    <a:pt x="42" y="22"/>
                    <a:pt x="43" y="23"/>
                  </a:cubicBezTo>
                  <a:cubicBezTo>
                    <a:pt x="44" y="23"/>
                    <a:pt x="46" y="22"/>
                    <a:pt x="47" y="22"/>
                  </a:cubicBezTo>
                  <a:cubicBezTo>
                    <a:pt x="49" y="23"/>
                    <a:pt x="47" y="26"/>
                    <a:pt x="50" y="27"/>
                  </a:cubicBezTo>
                  <a:cubicBezTo>
                    <a:pt x="51" y="28"/>
                    <a:pt x="52" y="27"/>
                    <a:pt x="53" y="27"/>
                  </a:cubicBezTo>
                  <a:cubicBezTo>
                    <a:pt x="55" y="27"/>
                    <a:pt x="57" y="28"/>
                    <a:pt x="60" y="28"/>
                  </a:cubicBezTo>
                  <a:cubicBezTo>
                    <a:pt x="62" y="28"/>
                    <a:pt x="64" y="28"/>
                    <a:pt x="66" y="27"/>
                  </a:cubicBezTo>
                  <a:cubicBezTo>
                    <a:pt x="68" y="26"/>
                    <a:pt x="70" y="26"/>
                    <a:pt x="72" y="25"/>
                  </a:cubicBezTo>
                  <a:cubicBezTo>
                    <a:pt x="70" y="26"/>
                    <a:pt x="68" y="26"/>
                    <a:pt x="67" y="25"/>
                  </a:cubicBezTo>
                  <a:cubicBezTo>
                    <a:pt x="64" y="24"/>
                    <a:pt x="70" y="21"/>
                    <a:pt x="71" y="20"/>
                  </a:cubicBezTo>
                  <a:cubicBezTo>
                    <a:pt x="74" y="19"/>
                    <a:pt x="77" y="19"/>
                    <a:pt x="80" y="18"/>
                  </a:cubicBezTo>
                  <a:cubicBezTo>
                    <a:pt x="82" y="17"/>
                    <a:pt x="85" y="14"/>
                    <a:pt x="87" y="15"/>
                  </a:cubicBezTo>
                  <a:cubicBezTo>
                    <a:pt x="85" y="14"/>
                    <a:pt x="86" y="5"/>
                    <a:pt x="87" y="4"/>
                  </a:cubicBezTo>
                  <a:cubicBezTo>
                    <a:pt x="89" y="2"/>
                    <a:pt x="97" y="0"/>
                    <a:pt x="99" y="1"/>
                  </a:cubicBezTo>
                  <a:cubicBezTo>
                    <a:pt x="100" y="2"/>
                    <a:pt x="98" y="5"/>
                    <a:pt x="102" y="6"/>
                  </a:cubicBezTo>
                  <a:cubicBezTo>
                    <a:pt x="105" y="7"/>
                    <a:pt x="104" y="6"/>
                    <a:pt x="106" y="7"/>
                  </a:cubicBezTo>
                  <a:cubicBezTo>
                    <a:pt x="109" y="7"/>
                    <a:pt x="108" y="9"/>
                    <a:pt x="110" y="10"/>
                  </a:cubicBezTo>
                  <a:cubicBezTo>
                    <a:pt x="112" y="11"/>
                    <a:pt x="114" y="10"/>
                    <a:pt x="114" y="13"/>
                  </a:cubicBezTo>
                  <a:cubicBezTo>
                    <a:pt x="115" y="12"/>
                    <a:pt x="118" y="12"/>
                    <a:pt x="119" y="12"/>
                  </a:cubicBezTo>
                  <a:cubicBezTo>
                    <a:pt x="122" y="13"/>
                    <a:pt x="121" y="16"/>
                    <a:pt x="120" y="18"/>
                  </a:cubicBezTo>
                  <a:cubicBezTo>
                    <a:pt x="122" y="18"/>
                    <a:pt x="124" y="19"/>
                    <a:pt x="126" y="18"/>
                  </a:cubicBezTo>
                  <a:cubicBezTo>
                    <a:pt x="127" y="17"/>
                    <a:pt x="128" y="16"/>
                    <a:pt x="129" y="15"/>
                  </a:cubicBezTo>
                  <a:cubicBezTo>
                    <a:pt x="129" y="16"/>
                    <a:pt x="129" y="20"/>
                    <a:pt x="131" y="20"/>
                  </a:cubicBezTo>
                  <a:cubicBezTo>
                    <a:pt x="133" y="20"/>
                    <a:pt x="137" y="23"/>
                    <a:pt x="138" y="25"/>
                  </a:cubicBezTo>
                  <a:cubicBezTo>
                    <a:pt x="138" y="24"/>
                    <a:pt x="146" y="25"/>
                    <a:pt x="146" y="26"/>
                  </a:cubicBezTo>
                  <a:cubicBezTo>
                    <a:pt x="149" y="26"/>
                    <a:pt x="150" y="25"/>
                    <a:pt x="152" y="27"/>
                  </a:cubicBezTo>
                  <a:cubicBezTo>
                    <a:pt x="153" y="28"/>
                    <a:pt x="154" y="30"/>
                    <a:pt x="156" y="30"/>
                  </a:cubicBezTo>
                  <a:cubicBezTo>
                    <a:pt x="156" y="30"/>
                    <a:pt x="157" y="30"/>
                    <a:pt x="157" y="30"/>
                  </a:cubicBezTo>
                  <a:cubicBezTo>
                    <a:pt x="157" y="29"/>
                    <a:pt x="158" y="30"/>
                    <a:pt x="158" y="30"/>
                  </a:cubicBezTo>
                  <a:cubicBezTo>
                    <a:pt x="159" y="30"/>
                    <a:pt x="159" y="30"/>
                    <a:pt x="159" y="30"/>
                  </a:cubicBezTo>
                  <a:cubicBezTo>
                    <a:pt x="159" y="31"/>
                    <a:pt x="160" y="31"/>
                    <a:pt x="161" y="31"/>
                  </a:cubicBezTo>
                  <a:cubicBezTo>
                    <a:pt x="163" y="31"/>
                    <a:pt x="164" y="30"/>
                    <a:pt x="166" y="31"/>
                  </a:cubicBezTo>
                  <a:cubicBezTo>
                    <a:pt x="168" y="33"/>
                    <a:pt x="172" y="33"/>
                    <a:pt x="175" y="33"/>
                  </a:cubicBezTo>
                  <a:cubicBezTo>
                    <a:pt x="171" y="36"/>
                    <a:pt x="169" y="38"/>
                    <a:pt x="168" y="42"/>
                  </a:cubicBezTo>
                  <a:cubicBezTo>
                    <a:pt x="167" y="44"/>
                    <a:pt x="166" y="45"/>
                    <a:pt x="166" y="47"/>
                  </a:cubicBezTo>
                  <a:cubicBezTo>
                    <a:pt x="166" y="48"/>
                    <a:pt x="166" y="49"/>
                    <a:pt x="166" y="50"/>
                  </a:cubicBezTo>
                  <a:cubicBezTo>
                    <a:pt x="165" y="52"/>
                    <a:pt x="167" y="54"/>
                    <a:pt x="165" y="55"/>
                  </a:cubicBezTo>
                  <a:cubicBezTo>
                    <a:pt x="164" y="56"/>
                    <a:pt x="163" y="57"/>
                    <a:pt x="162" y="56"/>
                  </a:cubicBezTo>
                  <a:cubicBezTo>
                    <a:pt x="160" y="56"/>
                    <a:pt x="160" y="54"/>
                    <a:pt x="158" y="55"/>
                  </a:cubicBezTo>
                  <a:cubicBezTo>
                    <a:pt x="157" y="56"/>
                    <a:pt x="157" y="58"/>
                    <a:pt x="159" y="58"/>
                  </a:cubicBezTo>
                  <a:cubicBezTo>
                    <a:pt x="157" y="59"/>
                    <a:pt x="156" y="61"/>
                    <a:pt x="154" y="62"/>
                  </a:cubicBezTo>
                  <a:cubicBezTo>
                    <a:pt x="153" y="63"/>
                    <a:pt x="152" y="63"/>
                    <a:pt x="151" y="64"/>
                  </a:cubicBezTo>
                  <a:cubicBezTo>
                    <a:pt x="150" y="65"/>
                    <a:pt x="150" y="66"/>
                    <a:pt x="150" y="67"/>
                  </a:cubicBezTo>
                  <a:cubicBezTo>
                    <a:pt x="149" y="68"/>
                    <a:pt x="146" y="69"/>
                    <a:pt x="146" y="71"/>
                  </a:cubicBezTo>
                  <a:cubicBezTo>
                    <a:pt x="146" y="72"/>
                    <a:pt x="146" y="72"/>
                    <a:pt x="147" y="73"/>
                  </a:cubicBezTo>
                  <a:cubicBezTo>
                    <a:pt x="146" y="74"/>
                    <a:pt x="145" y="75"/>
                    <a:pt x="144" y="76"/>
                  </a:cubicBezTo>
                  <a:cubicBezTo>
                    <a:pt x="147" y="76"/>
                    <a:pt x="148" y="75"/>
                    <a:pt x="148" y="73"/>
                  </a:cubicBezTo>
                  <a:cubicBezTo>
                    <a:pt x="149" y="71"/>
                    <a:pt x="153" y="71"/>
                    <a:pt x="154" y="71"/>
                  </a:cubicBezTo>
                  <a:cubicBezTo>
                    <a:pt x="156" y="72"/>
                    <a:pt x="155" y="75"/>
                    <a:pt x="157" y="76"/>
                  </a:cubicBezTo>
                  <a:cubicBezTo>
                    <a:pt x="159" y="79"/>
                    <a:pt x="158" y="80"/>
                    <a:pt x="155" y="81"/>
                  </a:cubicBezTo>
                  <a:cubicBezTo>
                    <a:pt x="157" y="83"/>
                    <a:pt x="161" y="86"/>
                    <a:pt x="160" y="88"/>
                  </a:cubicBezTo>
                  <a:cubicBezTo>
                    <a:pt x="159" y="90"/>
                    <a:pt x="153" y="92"/>
                    <a:pt x="153" y="92"/>
                  </a:cubicBezTo>
                  <a:cubicBezTo>
                    <a:pt x="153" y="94"/>
                    <a:pt x="157" y="95"/>
                    <a:pt x="158" y="96"/>
                  </a:cubicBezTo>
                  <a:cubicBezTo>
                    <a:pt x="160" y="98"/>
                    <a:pt x="156" y="100"/>
                    <a:pt x="156" y="102"/>
                  </a:cubicBezTo>
                  <a:cubicBezTo>
                    <a:pt x="157" y="105"/>
                    <a:pt x="162" y="107"/>
                    <a:pt x="165" y="106"/>
                  </a:cubicBezTo>
                  <a:cubicBezTo>
                    <a:pt x="168" y="105"/>
                    <a:pt x="167" y="107"/>
                    <a:pt x="166" y="109"/>
                  </a:cubicBezTo>
                  <a:cubicBezTo>
                    <a:pt x="163" y="114"/>
                    <a:pt x="158" y="116"/>
                    <a:pt x="153" y="119"/>
                  </a:cubicBezTo>
                  <a:cubicBezTo>
                    <a:pt x="153" y="119"/>
                    <a:pt x="154" y="120"/>
                    <a:pt x="154" y="120"/>
                  </a:cubicBezTo>
                  <a:cubicBezTo>
                    <a:pt x="152" y="121"/>
                    <a:pt x="150" y="121"/>
                    <a:pt x="149" y="122"/>
                  </a:cubicBezTo>
                  <a:cubicBezTo>
                    <a:pt x="147" y="123"/>
                    <a:pt x="146" y="122"/>
                    <a:pt x="144" y="122"/>
                  </a:cubicBezTo>
                  <a:cubicBezTo>
                    <a:pt x="141" y="122"/>
                    <a:pt x="139" y="120"/>
                    <a:pt x="136" y="120"/>
                  </a:cubicBezTo>
                  <a:cubicBezTo>
                    <a:pt x="137" y="117"/>
                    <a:pt x="132" y="119"/>
                    <a:pt x="132" y="118"/>
                  </a:cubicBezTo>
                  <a:cubicBezTo>
                    <a:pt x="132" y="117"/>
                    <a:pt x="133" y="117"/>
                    <a:pt x="134" y="117"/>
                  </a:cubicBezTo>
                  <a:cubicBezTo>
                    <a:pt x="133" y="116"/>
                    <a:pt x="133" y="116"/>
                    <a:pt x="132" y="116"/>
                  </a:cubicBezTo>
                  <a:cubicBezTo>
                    <a:pt x="133" y="117"/>
                    <a:pt x="132" y="117"/>
                    <a:pt x="131" y="117"/>
                  </a:cubicBezTo>
                  <a:cubicBezTo>
                    <a:pt x="129" y="117"/>
                    <a:pt x="128" y="117"/>
                    <a:pt x="128" y="115"/>
                  </a:cubicBezTo>
                  <a:cubicBezTo>
                    <a:pt x="129" y="120"/>
                    <a:pt x="127" y="117"/>
                    <a:pt x="124" y="117"/>
                  </a:cubicBezTo>
                  <a:cubicBezTo>
                    <a:pt x="122" y="117"/>
                    <a:pt x="121" y="116"/>
                    <a:pt x="119" y="115"/>
                  </a:cubicBezTo>
                  <a:cubicBezTo>
                    <a:pt x="116" y="115"/>
                    <a:pt x="114" y="118"/>
                    <a:pt x="112" y="118"/>
                  </a:cubicBezTo>
                  <a:cubicBezTo>
                    <a:pt x="111" y="119"/>
                    <a:pt x="105" y="121"/>
                    <a:pt x="106" y="123"/>
                  </a:cubicBezTo>
                  <a:cubicBezTo>
                    <a:pt x="106" y="124"/>
                    <a:pt x="105" y="124"/>
                    <a:pt x="105" y="125"/>
                  </a:cubicBezTo>
                  <a:cubicBezTo>
                    <a:pt x="104" y="125"/>
                    <a:pt x="104" y="126"/>
                    <a:pt x="105" y="127"/>
                  </a:cubicBezTo>
                  <a:cubicBezTo>
                    <a:pt x="106" y="129"/>
                    <a:pt x="106" y="130"/>
                    <a:pt x="107" y="132"/>
                  </a:cubicBezTo>
                  <a:cubicBezTo>
                    <a:pt x="106" y="132"/>
                    <a:pt x="105" y="132"/>
                    <a:pt x="103" y="132"/>
                  </a:cubicBezTo>
                  <a:cubicBezTo>
                    <a:pt x="102" y="132"/>
                    <a:pt x="101" y="133"/>
                    <a:pt x="100" y="133"/>
                  </a:cubicBezTo>
                  <a:cubicBezTo>
                    <a:pt x="97" y="134"/>
                    <a:pt x="96" y="131"/>
                    <a:pt x="93" y="133"/>
                  </a:cubicBezTo>
                  <a:cubicBezTo>
                    <a:pt x="93" y="133"/>
                    <a:pt x="89" y="132"/>
                    <a:pt x="88" y="131"/>
                  </a:cubicBezTo>
                  <a:cubicBezTo>
                    <a:pt x="87" y="130"/>
                    <a:pt x="90" y="131"/>
                    <a:pt x="88" y="129"/>
                  </a:cubicBezTo>
                  <a:cubicBezTo>
                    <a:pt x="87" y="129"/>
                    <a:pt x="85" y="129"/>
                    <a:pt x="84" y="130"/>
                  </a:cubicBezTo>
                  <a:cubicBezTo>
                    <a:pt x="84" y="127"/>
                    <a:pt x="81" y="128"/>
                    <a:pt x="79" y="127"/>
                  </a:cubicBezTo>
                  <a:cubicBezTo>
                    <a:pt x="77" y="126"/>
                    <a:pt x="73" y="125"/>
                    <a:pt x="74" y="128"/>
                  </a:cubicBezTo>
                  <a:cubicBezTo>
                    <a:pt x="71" y="128"/>
                    <a:pt x="69" y="128"/>
                    <a:pt x="67" y="128"/>
                  </a:cubicBezTo>
                  <a:cubicBezTo>
                    <a:pt x="65" y="128"/>
                    <a:pt x="64" y="128"/>
                    <a:pt x="63" y="128"/>
                  </a:cubicBezTo>
                  <a:cubicBezTo>
                    <a:pt x="61" y="126"/>
                    <a:pt x="61" y="127"/>
                    <a:pt x="59" y="127"/>
                  </a:cubicBezTo>
                  <a:cubicBezTo>
                    <a:pt x="58" y="127"/>
                    <a:pt x="48" y="121"/>
                    <a:pt x="47" y="123"/>
                  </a:cubicBezTo>
                  <a:cubicBezTo>
                    <a:pt x="45" y="122"/>
                    <a:pt x="46" y="121"/>
                    <a:pt x="46" y="120"/>
                  </a:cubicBezTo>
                  <a:cubicBezTo>
                    <a:pt x="46" y="119"/>
                    <a:pt x="42" y="119"/>
                    <a:pt x="41" y="118"/>
                  </a:cubicBezTo>
                  <a:cubicBezTo>
                    <a:pt x="46" y="116"/>
                    <a:pt x="46" y="109"/>
                    <a:pt x="47" y="105"/>
                  </a:cubicBezTo>
                  <a:cubicBezTo>
                    <a:pt x="48" y="103"/>
                    <a:pt x="48" y="100"/>
                    <a:pt x="49" y="99"/>
                  </a:cubicBezTo>
                  <a:cubicBezTo>
                    <a:pt x="52" y="97"/>
                    <a:pt x="48" y="97"/>
                    <a:pt x="48" y="99"/>
                  </a:cubicBezTo>
                  <a:cubicBezTo>
                    <a:pt x="48" y="95"/>
                    <a:pt x="48" y="89"/>
                    <a:pt x="50" y="85"/>
                  </a:cubicBezTo>
                  <a:cubicBezTo>
                    <a:pt x="52" y="86"/>
                    <a:pt x="54" y="87"/>
                    <a:pt x="55" y="89"/>
                  </a:cubicBezTo>
                  <a:cubicBezTo>
                    <a:pt x="55" y="90"/>
                    <a:pt x="56" y="91"/>
                    <a:pt x="56" y="92"/>
                  </a:cubicBezTo>
                  <a:cubicBezTo>
                    <a:pt x="56" y="93"/>
                    <a:pt x="58" y="94"/>
                    <a:pt x="58" y="95"/>
                  </a:cubicBezTo>
                  <a:cubicBezTo>
                    <a:pt x="58" y="93"/>
                    <a:pt x="56" y="92"/>
                    <a:pt x="56" y="90"/>
                  </a:cubicBezTo>
                  <a:cubicBezTo>
                    <a:pt x="55" y="87"/>
                    <a:pt x="54" y="86"/>
                    <a:pt x="52" y="84"/>
                  </a:cubicBezTo>
                  <a:cubicBezTo>
                    <a:pt x="51" y="84"/>
                    <a:pt x="49" y="83"/>
                    <a:pt x="48" y="82"/>
                  </a:cubicBezTo>
                  <a:cubicBezTo>
                    <a:pt x="47" y="81"/>
                    <a:pt x="51" y="82"/>
                    <a:pt x="51" y="82"/>
                  </a:cubicBezTo>
                  <a:cubicBezTo>
                    <a:pt x="50" y="81"/>
                    <a:pt x="49" y="75"/>
                    <a:pt x="50" y="73"/>
                  </a:cubicBezTo>
                  <a:cubicBezTo>
                    <a:pt x="48" y="75"/>
                    <a:pt x="42" y="72"/>
                    <a:pt x="41" y="70"/>
                  </a:cubicBezTo>
                  <a:cubicBezTo>
                    <a:pt x="40" y="68"/>
                    <a:pt x="38" y="67"/>
                    <a:pt x="37" y="65"/>
                  </a:cubicBezTo>
                  <a:cubicBezTo>
                    <a:pt x="37" y="63"/>
                    <a:pt x="40" y="61"/>
                    <a:pt x="35" y="61"/>
                  </a:cubicBezTo>
                  <a:cubicBezTo>
                    <a:pt x="36" y="60"/>
                    <a:pt x="36" y="59"/>
                    <a:pt x="37" y="59"/>
                  </a:cubicBezTo>
                  <a:cubicBezTo>
                    <a:pt x="38" y="58"/>
                    <a:pt x="40" y="60"/>
                    <a:pt x="42" y="60"/>
                  </a:cubicBezTo>
                  <a:cubicBezTo>
                    <a:pt x="39" y="58"/>
                    <a:pt x="38" y="59"/>
                    <a:pt x="34" y="59"/>
                  </a:cubicBezTo>
                  <a:cubicBezTo>
                    <a:pt x="33" y="59"/>
                    <a:pt x="30" y="57"/>
                    <a:pt x="33" y="57"/>
                  </a:cubicBezTo>
                  <a:cubicBezTo>
                    <a:pt x="32" y="56"/>
                    <a:pt x="32" y="55"/>
                    <a:pt x="33" y="55"/>
                  </a:cubicBezTo>
                  <a:cubicBezTo>
                    <a:pt x="31" y="55"/>
                    <a:pt x="28" y="56"/>
                    <a:pt x="26" y="55"/>
                  </a:cubicBezTo>
                  <a:cubicBezTo>
                    <a:pt x="27" y="55"/>
                    <a:pt x="28" y="54"/>
                    <a:pt x="29" y="54"/>
                  </a:cubicBezTo>
                  <a:cubicBezTo>
                    <a:pt x="27" y="53"/>
                    <a:pt x="24" y="53"/>
                    <a:pt x="23" y="56"/>
                  </a:cubicBezTo>
                  <a:cubicBezTo>
                    <a:pt x="23" y="54"/>
                    <a:pt x="21" y="53"/>
                    <a:pt x="23" y="52"/>
                  </a:cubicBezTo>
                  <a:cubicBezTo>
                    <a:pt x="22" y="53"/>
                    <a:pt x="19" y="53"/>
                    <a:pt x="21" y="51"/>
                  </a:cubicBezTo>
                  <a:cubicBezTo>
                    <a:pt x="17" y="54"/>
                    <a:pt x="12" y="47"/>
                    <a:pt x="8" y="51"/>
                  </a:cubicBezTo>
                  <a:cubicBezTo>
                    <a:pt x="6" y="49"/>
                    <a:pt x="5" y="48"/>
                    <a:pt x="2" y="4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25" name="Freeform 19"/>
            <p:cNvSpPr>
              <a:spLocks/>
            </p:cNvSpPr>
            <p:nvPr/>
          </p:nvSpPr>
          <p:spPr bwMode="auto">
            <a:xfrm>
              <a:off x="2906" y="872"/>
              <a:ext cx="18" cy="30"/>
            </a:xfrm>
            <a:custGeom>
              <a:avLst/>
              <a:gdLst>
                <a:gd name="T0" fmla="*/ 1 w 15"/>
                <a:gd name="T1" fmla="*/ 10 h 25"/>
                <a:gd name="T2" fmla="*/ 3 w 15"/>
                <a:gd name="T3" fmla="*/ 7 h 25"/>
                <a:gd name="T4" fmla="*/ 10 w 15"/>
                <a:gd name="T5" fmla="*/ 5 h 25"/>
                <a:gd name="T6" fmla="*/ 13 w 15"/>
                <a:gd name="T7" fmla="*/ 1 h 25"/>
                <a:gd name="T8" fmla="*/ 14 w 15"/>
                <a:gd name="T9" fmla="*/ 14 h 25"/>
                <a:gd name="T10" fmla="*/ 9 w 15"/>
                <a:gd name="T11" fmla="*/ 25 h 25"/>
                <a:gd name="T12" fmla="*/ 5 w 15"/>
                <a:gd name="T13" fmla="*/ 21 h 25"/>
                <a:gd name="T14" fmla="*/ 3 w 15"/>
                <a:gd name="T15" fmla="*/ 20 h 25"/>
                <a:gd name="T16" fmla="*/ 4 w 15"/>
                <a:gd name="T17" fmla="*/ 17 h 25"/>
                <a:gd name="T18" fmla="*/ 3 w 15"/>
                <a:gd name="T19" fmla="*/ 15 h 25"/>
                <a:gd name="T20" fmla="*/ 3 w 15"/>
                <a:gd name="T21" fmla="*/ 12 h 25"/>
                <a:gd name="T22" fmla="*/ 1 w 15"/>
                <a:gd name="T2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5">
                  <a:moveTo>
                    <a:pt x="1" y="10"/>
                  </a:moveTo>
                  <a:cubicBezTo>
                    <a:pt x="2" y="9"/>
                    <a:pt x="2" y="8"/>
                    <a:pt x="3" y="7"/>
                  </a:cubicBezTo>
                  <a:cubicBezTo>
                    <a:pt x="6" y="6"/>
                    <a:pt x="8" y="6"/>
                    <a:pt x="10" y="5"/>
                  </a:cubicBezTo>
                  <a:cubicBezTo>
                    <a:pt x="12" y="4"/>
                    <a:pt x="10" y="0"/>
                    <a:pt x="13" y="1"/>
                  </a:cubicBezTo>
                  <a:cubicBezTo>
                    <a:pt x="13" y="5"/>
                    <a:pt x="15" y="10"/>
                    <a:pt x="14" y="14"/>
                  </a:cubicBezTo>
                  <a:cubicBezTo>
                    <a:pt x="13" y="18"/>
                    <a:pt x="11" y="22"/>
                    <a:pt x="9" y="25"/>
                  </a:cubicBezTo>
                  <a:cubicBezTo>
                    <a:pt x="9" y="24"/>
                    <a:pt x="2" y="22"/>
                    <a:pt x="5" y="21"/>
                  </a:cubicBezTo>
                  <a:cubicBezTo>
                    <a:pt x="4" y="20"/>
                    <a:pt x="3" y="20"/>
                    <a:pt x="3" y="20"/>
                  </a:cubicBezTo>
                  <a:cubicBezTo>
                    <a:pt x="4" y="19"/>
                    <a:pt x="4" y="18"/>
                    <a:pt x="4" y="17"/>
                  </a:cubicBezTo>
                  <a:cubicBezTo>
                    <a:pt x="2" y="18"/>
                    <a:pt x="2" y="16"/>
                    <a:pt x="3" y="15"/>
                  </a:cubicBezTo>
                  <a:cubicBezTo>
                    <a:pt x="1" y="14"/>
                    <a:pt x="0" y="12"/>
                    <a:pt x="3" y="12"/>
                  </a:cubicBezTo>
                  <a:cubicBezTo>
                    <a:pt x="2" y="11"/>
                    <a:pt x="2" y="10"/>
                    <a:pt x="1" y="1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26" name="Freeform 20"/>
            <p:cNvSpPr>
              <a:spLocks/>
            </p:cNvSpPr>
            <p:nvPr/>
          </p:nvSpPr>
          <p:spPr bwMode="auto">
            <a:xfrm>
              <a:off x="2906" y="872"/>
              <a:ext cx="18" cy="30"/>
            </a:xfrm>
            <a:custGeom>
              <a:avLst/>
              <a:gdLst>
                <a:gd name="T0" fmla="*/ 1 w 15"/>
                <a:gd name="T1" fmla="*/ 10 h 25"/>
                <a:gd name="T2" fmla="*/ 3 w 15"/>
                <a:gd name="T3" fmla="*/ 7 h 25"/>
                <a:gd name="T4" fmla="*/ 10 w 15"/>
                <a:gd name="T5" fmla="*/ 5 h 25"/>
                <a:gd name="T6" fmla="*/ 13 w 15"/>
                <a:gd name="T7" fmla="*/ 1 h 25"/>
                <a:gd name="T8" fmla="*/ 14 w 15"/>
                <a:gd name="T9" fmla="*/ 14 h 25"/>
                <a:gd name="T10" fmla="*/ 9 w 15"/>
                <a:gd name="T11" fmla="*/ 25 h 25"/>
                <a:gd name="T12" fmla="*/ 5 w 15"/>
                <a:gd name="T13" fmla="*/ 21 h 25"/>
                <a:gd name="T14" fmla="*/ 3 w 15"/>
                <a:gd name="T15" fmla="*/ 20 h 25"/>
                <a:gd name="T16" fmla="*/ 4 w 15"/>
                <a:gd name="T17" fmla="*/ 17 h 25"/>
                <a:gd name="T18" fmla="*/ 3 w 15"/>
                <a:gd name="T19" fmla="*/ 15 h 25"/>
                <a:gd name="T20" fmla="*/ 3 w 15"/>
                <a:gd name="T21" fmla="*/ 12 h 25"/>
                <a:gd name="T22" fmla="*/ 1 w 15"/>
                <a:gd name="T2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5">
                  <a:moveTo>
                    <a:pt x="1" y="10"/>
                  </a:moveTo>
                  <a:cubicBezTo>
                    <a:pt x="2" y="9"/>
                    <a:pt x="2" y="8"/>
                    <a:pt x="3" y="7"/>
                  </a:cubicBezTo>
                  <a:cubicBezTo>
                    <a:pt x="6" y="6"/>
                    <a:pt x="8" y="6"/>
                    <a:pt x="10" y="5"/>
                  </a:cubicBezTo>
                  <a:cubicBezTo>
                    <a:pt x="12" y="4"/>
                    <a:pt x="10" y="0"/>
                    <a:pt x="13" y="1"/>
                  </a:cubicBezTo>
                  <a:cubicBezTo>
                    <a:pt x="13" y="5"/>
                    <a:pt x="15" y="10"/>
                    <a:pt x="14" y="14"/>
                  </a:cubicBezTo>
                  <a:cubicBezTo>
                    <a:pt x="13" y="18"/>
                    <a:pt x="11" y="22"/>
                    <a:pt x="9" y="25"/>
                  </a:cubicBezTo>
                  <a:cubicBezTo>
                    <a:pt x="9" y="24"/>
                    <a:pt x="2" y="22"/>
                    <a:pt x="5" y="21"/>
                  </a:cubicBezTo>
                  <a:cubicBezTo>
                    <a:pt x="4" y="20"/>
                    <a:pt x="3" y="20"/>
                    <a:pt x="3" y="20"/>
                  </a:cubicBezTo>
                  <a:cubicBezTo>
                    <a:pt x="4" y="19"/>
                    <a:pt x="4" y="18"/>
                    <a:pt x="4" y="17"/>
                  </a:cubicBezTo>
                  <a:cubicBezTo>
                    <a:pt x="2" y="18"/>
                    <a:pt x="2" y="16"/>
                    <a:pt x="3" y="15"/>
                  </a:cubicBezTo>
                  <a:cubicBezTo>
                    <a:pt x="1" y="14"/>
                    <a:pt x="0" y="12"/>
                    <a:pt x="3" y="12"/>
                  </a:cubicBezTo>
                  <a:cubicBezTo>
                    <a:pt x="2" y="11"/>
                    <a:pt x="2" y="10"/>
                    <a:pt x="1" y="1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27" name="Freeform 21"/>
            <p:cNvSpPr>
              <a:spLocks/>
            </p:cNvSpPr>
            <p:nvPr/>
          </p:nvSpPr>
          <p:spPr bwMode="auto">
            <a:xfrm>
              <a:off x="1782" y="1357"/>
              <a:ext cx="5" cy="10"/>
            </a:xfrm>
            <a:custGeom>
              <a:avLst/>
              <a:gdLst>
                <a:gd name="T0" fmla="*/ 4 w 4"/>
                <a:gd name="T1" fmla="*/ 2 h 9"/>
                <a:gd name="T2" fmla="*/ 1 w 4"/>
                <a:gd name="T3" fmla="*/ 5 h 9"/>
                <a:gd name="T4" fmla="*/ 4 w 4"/>
                <a:gd name="T5" fmla="*/ 2 h 9"/>
              </a:gdLst>
              <a:ahLst/>
              <a:cxnLst>
                <a:cxn ang="0">
                  <a:pos x="T0" y="T1"/>
                </a:cxn>
                <a:cxn ang="0">
                  <a:pos x="T2" y="T3"/>
                </a:cxn>
                <a:cxn ang="0">
                  <a:pos x="T4" y="T5"/>
                </a:cxn>
              </a:cxnLst>
              <a:rect l="0" t="0" r="r" b="b"/>
              <a:pathLst>
                <a:path w="4" h="9">
                  <a:moveTo>
                    <a:pt x="4" y="2"/>
                  </a:moveTo>
                  <a:cubicBezTo>
                    <a:pt x="3" y="3"/>
                    <a:pt x="3" y="9"/>
                    <a:pt x="1" y="5"/>
                  </a:cubicBezTo>
                  <a:cubicBezTo>
                    <a:pt x="0" y="3"/>
                    <a:pt x="1" y="0"/>
                    <a:pt x="4"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28" name="Freeform 22"/>
            <p:cNvSpPr>
              <a:spLocks/>
            </p:cNvSpPr>
            <p:nvPr/>
          </p:nvSpPr>
          <p:spPr bwMode="auto">
            <a:xfrm>
              <a:off x="1782" y="1357"/>
              <a:ext cx="5" cy="10"/>
            </a:xfrm>
            <a:custGeom>
              <a:avLst/>
              <a:gdLst>
                <a:gd name="T0" fmla="*/ 4 w 4"/>
                <a:gd name="T1" fmla="*/ 2 h 9"/>
                <a:gd name="T2" fmla="*/ 1 w 4"/>
                <a:gd name="T3" fmla="*/ 5 h 9"/>
                <a:gd name="T4" fmla="*/ 4 w 4"/>
                <a:gd name="T5" fmla="*/ 2 h 9"/>
              </a:gdLst>
              <a:ahLst/>
              <a:cxnLst>
                <a:cxn ang="0">
                  <a:pos x="T0" y="T1"/>
                </a:cxn>
                <a:cxn ang="0">
                  <a:pos x="T2" y="T3"/>
                </a:cxn>
                <a:cxn ang="0">
                  <a:pos x="T4" y="T5"/>
                </a:cxn>
              </a:cxnLst>
              <a:rect l="0" t="0" r="r" b="b"/>
              <a:pathLst>
                <a:path w="4" h="9">
                  <a:moveTo>
                    <a:pt x="4" y="2"/>
                  </a:moveTo>
                  <a:cubicBezTo>
                    <a:pt x="3" y="3"/>
                    <a:pt x="3" y="9"/>
                    <a:pt x="1" y="5"/>
                  </a:cubicBezTo>
                  <a:cubicBezTo>
                    <a:pt x="0" y="3"/>
                    <a:pt x="1" y="0"/>
                    <a:pt x="4"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29" name="Freeform 23"/>
            <p:cNvSpPr>
              <a:spLocks/>
            </p:cNvSpPr>
            <p:nvPr/>
          </p:nvSpPr>
          <p:spPr bwMode="auto">
            <a:xfrm>
              <a:off x="1787" y="1354"/>
              <a:ext cx="6" cy="7"/>
            </a:xfrm>
            <a:custGeom>
              <a:avLst/>
              <a:gdLst>
                <a:gd name="T0" fmla="*/ 0 w 5"/>
                <a:gd name="T1" fmla="*/ 4 h 6"/>
                <a:gd name="T2" fmla="*/ 1 w 5"/>
                <a:gd name="T3" fmla="*/ 0 h 6"/>
                <a:gd name="T4" fmla="*/ 5 w 5"/>
                <a:gd name="T5" fmla="*/ 4 h 6"/>
                <a:gd name="T6" fmla="*/ 0 w 5"/>
                <a:gd name="T7" fmla="*/ 4 h 6"/>
              </a:gdLst>
              <a:ahLst/>
              <a:cxnLst>
                <a:cxn ang="0">
                  <a:pos x="T0" y="T1"/>
                </a:cxn>
                <a:cxn ang="0">
                  <a:pos x="T2" y="T3"/>
                </a:cxn>
                <a:cxn ang="0">
                  <a:pos x="T4" y="T5"/>
                </a:cxn>
                <a:cxn ang="0">
                  <a:pos x="T6" y="T7"/>
                </a:cxn>
              </a:cxnLst>
              <a:rect l="0" t="0" r="r" b="b"/>
              <a:pathLst>
                <a:path w="5" h="6">
                  <a:moveTo>
                    <a:pt x="0" y="4"/>
                  </a:moveTo>
                  <a:cubicBezTo>
                    <a:pt x="1" y="3"/>
                    <a:pt x="0" y="1"/>
                    <a:pt x="1" y="0"/>
                  </a:cubicBezTo>
                  <a:cubicBezTo>
                    <a:pt x="2" y="2"/>
                    <a:pt x="3" y="3"/>
                    <a:pt x="5" y="4"/>
                  </a:cubicBezTo>
                  <a:cubicBezTo>
                    <a:pt x="3" y="4"/>
                    <a:pt x="1" y="6"/>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30" name="Freeform 24"/>
            <p:cNvSpPr>
              <a:spLocks/>
            </p:cNvSpPr>
            <p:nvPr/>
          </p:nvSpPr>
          <p:spPr bwMode="auto">
            <a:xfrm>
              <a:off x="1787" y="1354"/>
              <a:ext cx="6" cy="7"/>
            </a:xfrm>
            <a:custGeom>
              <a:avLst/>
              <a:gdLst>
                <a:gd name="T0" fmla="*/ 0 w 5"/>
                <a:gd name="T1" fmla="*/ 4 h 6"/>
                <a:gd name="T2" fmla="*/ 1 w 5"/>
                <a:gd name="T3" fmla="*/ 0 h 6"/>
                <a:gd name="T4" fmla="*/ 5 w 5"/>
                <a:gd name="T5" fmla="*/ 4 h 6"/>
                <a:gd name="T6" fmla="*/ 0 w 5"/>
                <a:gd name="T7" fmla="*/ 4 h 6"/>
              </a:gdLst>
              <a:ahLst/>
              <a:cxnLst>
                <a:cxn ang="0">
                  <a:pos x="T0" y="T1"/>
                </a:cxn>
                <a:cxn ang="0">
                  <a:pos x="T2" y="T3"/>
                </a:cxn>
                <a:cxn ang="0">
                  <a:pos x="T4" y="T5"/>
                </a:cxn>
                <a:cxn ang="0">
                  <a:pos x="T6" y="T7"/>
                </a:cxn>
              </a:cxnLst>
              <a:rect l="0" t="0" r="r" b="b"/>
              <a:pathLst>
                <a:path w="5" h="6">
                  <a:moveTo>
                    <a:pt x="0" y="4"/>
                  </a:moveTo>
                  <a:cubicBezTo>
                    <a:pt x="1" y="3"/>
                    <a:pt x="0" y="1"/>
                    <a:pt x="1" y="0"/>
                  </a:cubicBezTo>
                  <a:cubicBezTo>
                    <a:pt x="2" y="2"/>
                    <a:pt x="3" y="3"/>
                    <a:pt x="5" y="4"/>
                  </a:cubicBezTo>
                  <a:cubicBezTo>
                    <a:pt x="3" y="4"/>
                    <a:pt x="1" y="6"/>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31" name="Freeform 25"/>
            <p:cNvSpPr>
              <a:spLocks/>
            </p:cNvSpPr>
            <p:nvPr/>
          </p:nvSpPr>
          <p:spPr bwMode="auto">
            <a:xfrm>
              <a:off x="1790" y="1364"/>
              <a:ext cx="3"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1"/>
                    <a:pt x="0" y="0"/>
                    <a:pt x="1" y="0"/>
                  </a:cubicBezTo>
                  <a:cubicBezTo>
                    <a:pt x="2" y="1"/>
                    <a:pt x="1"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32" name="Freeform 26"/>
            <p:cNvSpPr>
              <a:spLocks/>
            </p:cNvSpPr>
            <p:nvPr/>
          </p:nvSpPr>
          <p:spPr bwMode="auto">
            <a:xfrm>
              <a:off x="1790" y="1364"/>
              <a:ext cx="3"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1"/>
                    <a:pt x="0" y="0"/>
                    <a:pt x="1" y="0"/>
                  </a:cubicBezTo>
                  <a:cubicBezTo>
                    <a:pt x="2" y="1"/>
                    <a:pt x="1"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33" name="Freeform 27"/>
            <p:cNvSpPr>
              <a:spLocks/>
            </p:cNvSpPr>
            <p:nvPr/>
          </p:nvSpPr>
          <p:spPr bwMode="auto">
            <a:xfrm>
              <a:off x="1793" y="1383"/>
              <a:ext cx="6" cy="10"/>
            </a:xfrm>
            <a:custGeom>
              <a:avLst/>
              <a:gdLst>
                <a:gd name="T0" fmla="*/ 4 w 5"/>
                <a:gd name="T1" fmla="*/ 8 h 8"/>
                <a:gd name="T2" fmla="*/ 1 w 5"/>
                <a:gd name="T3" fmla="*/ 6 h 8"/>
                <a:gd name="T4" fmla="*/ 0 w 5"/>
                <a:gd name="T5" fmla="*/ 2 h 8"/>
                <a:gd name="T6" fmla="*/ 2 w 5"/>
                <a:gd name="T7" fmla="*/ 2 h 8"/>
                <a:gd name="T8" fmla="*/ 4 w 5"/>
                <a:gd name="T9" fmla="*/ 8 h 8"/>
              </a:gdLst>
              <a:ahLst/>
              <a:cxnLst>
                <a:cxn ang="0">
                  <a:pos x="T0" y="T1"/>
                </a:cxn>
                <a:cxn ang="0">
                  <a:pos x="T2" y="T3"/>
                </a:cxn>
                <a:cxn ang="0">
                  <a:pos x="T4" y="T5"/>
                </a:cxn>
                <a:cxn ang="0">
                  <a:pos x="T6" y="T7"/>
                </a:cxn>
                <a:cxn ang="0">
                  <a:pos x="T8" y="T9"/>
                </a:cxn>
              </a:cxnLst>
              <a:rect l="0" t="0" r="r" b="b"/>
              <a:pathLst>
                <a:path w="5" h="8">
                  <a:moveTo>
                    <a:pt x="4" y="8"/>
                  </a:moveTo>
                  <a:cubicBezTo>
                    <a:pt x="3" y="7"/>
                    <a:pt x="2" y="8"/>
                    <a:pt x="1" y="6"/>
                  </a:cubicBezTo>
                  <a:cubicBezTo>
                    <a:pt x="1" y="5"/>
                    <a:pt x="0" y="3"/>
                    <a:pt x="0" y="2"/>
                  </a:cubicBezTo>
                  <a:cubicBezTo>
                    <a:pt x="0" y="0"/>
                    <a:pt x="2" y="2"/>
                    <a:pt x="2" y="2"/>
                  </a:cubicBezTo>
                  <a:cubicBezTo>
                    <a:pt x="4" y="4"/>
                    <a:pt x="5" y="6"/>
                    <a:pt x="4"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34" name="Freeform 28"/>
            <p:cNvSpPr>
              <a:spLocks/>
            </p:cNvSpPr>
            <p:nvPr/>
          </p:nvSpPr>
          <p:spPr bwMode="auto">
            <a:xfrm>
              <a:off x="1793" y="1383"/>
              <a:ext cx="6" cy="10"/>
            </a:xfrm>
            <a:custGeom>
              <a:avLst/>
              <a:gdLst>
                <a:gd name="T0" fmla="*/ 4 w 5"/>
                <a:gd name="T1" fmla="*/ 8 h 8"/>
                <a:gd name="T2" fmla="*/ 1 w 5"/>
                <a:gd name="T3" fmla="*/ 6 h 8"/>
                <a:gd name="T4" fmla="*/ 0 w 5"/>
                <a:gd name="T5" fmla="*/ 2 h 8"/>
                <a:gd name="T6" fmla="*/ 2 w 5"/>
                <a:gd name="T7" fmla="*/ 2 h 8"/>
                <a:gd name="T8" fmla="*/ 4 w 5"/>
                <a:gd name="T9" fmla="*/ 8 h 8"/>
              </a:gdLst>
              <a:ahLst/>
              <a:cxnLst>
                <a:cxn ang="0">
                  <a:pos x="T0" y="T1"/>
                </a:cxn>
                <a:cxn ang="0">
                  <a:pos x="T2" y="T3"/>
                </a:cxn>
                <a:cxn ang="0">
                  <a:pos x="T4" y="T5"/>
                </a:cxn>
                <a:cxn ang="0">
                  <a:pos x="T6" y="T7"/>
                </a:cxn>
                <a:cxn ang="0">
                  <a:pos x="T8" y="T9"/>
                </a:cxn>
              </a:cxnLst>
              <a:rect l="0" t="0" r="r" b="b"/>
              <a:pathLst>
                <a:path w="5" h="8">
                  <a:moveTo>
                    <a:pt x="4" y="8"/>
                  </a:moveTo>
                  <a:cubicBezTo>
                    <a:pt x="3" y="7"/>
                    <a:pt x="2" y="8"/>
                    <a:pt x="1" y="6"/>
                  </a:cubicBezTo>
                  <a:cubicBezTo>
                    <a:pt x="1" y="5"/>
                    <a:pt x="0" y="3"/>
                    <a:pt x="0" y="2"/>
                  </a:cubicBezTo>
                  <a:cubicBezTo>
                    <a:pt x="0" y="0"/>
                    <a:pt x="2" y="2"/>
                    <a:pt x="2" y="2"/>
                  </a:cubicBezTo>
                  <a:cubicBezTo>
                    <a:pt x="4" y="4"/>
                    <a:pt x="5" y="6"/>
                    <a:pt x="4"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35" name="Freeform 29"/>
            <p:cNvSpPr>
              <a:spLocks/>
            </p:cNvSpPr>
            <p:nvPr/>
          </p:nvSpPr>
          <p:spPr bwMode="auto">
            <a:xfrm>
              <a:off x="1897" y="1550"/>
              <a:ext cx="48" cy="67"/>
            </a:xfrm>
            <a:custGeom>
              <a:avLst/>
              <a:gdLst>
                <a:gd name="T0" fmla="*/ 0 w 40"/>
                <a:gd name="T1" fmla="*/ 52 h 56"/>
                <a:gd name="T2" fmla="*/ 5 w 40"/>
                <a:gd name="T3" fmla="*/ 46 h 56"/>
                <a:gd name="T4" fmla="*/ 7 w 40"/>
                <a:gd name="T5" fmla="*/ 37 h 56"/>
                <a:gd name="T6" fmla="*/ 5 w 40"/>
                <a:gd name="T7" fmla="*/ 28 h 56"/>
                <a:gd name="T8" fmla="*/ 2 w 40"/>
                <a:gd name="T9" fmla="*/ 17 h 56"/>
                <a:gd name="T10" fmla="*/ 5 w 40"/>
                <a:gd name="T11" fmla="*/ 8 h 56"/>
                <a:gd name="T12" fmla="*/ 8 w 40"/>
                <a:gd name="T13" fmla="*/ 4 h 56"/>
                <a:gd name="T14" fmla="*/ 12 w 40"/>
                <a:gd name="T15" fmla="*/ 1 h 56"/>
                <a:gd name="T16" fmla="*/ 17 w 40"/>
                <a:gd name="T17" fmla="*/ 3 h 56"/>
                <a:gd name="T18" fmla="*/ 23 w 40"/>
                <a:gd name="T19" fmla="*/ 5 h 56"/>
                <a:gd name="T20" fmla="*/ 32 w 40"/>
                <a:gd name="T21" fmla="*/ 13 h 56"/>
                <a:gd name="T22" fmla="*/ 31 w 40"/>
                <a:gd name="T23" fmla="*/ 16 h 56"/>
                <a:gd name="T24" fmla="*/ 35 w 40"/>
                <a:gd name="T25" fmla="*/ 22 h 56"/>
                <a:gd name="T26" fmla="*/ 37 w 40"/>
                <a:gd name="T27" fmla="*/ 18 h 56"/>
                <a:gd name="T28" fmla="*/ 39 w 40"/>
                <a:gd name="T29" fmla="*/ 21 h 56"/>
                <a:gd name="T30" fmla="*/ 34 w 40"/>
                <a:gd name="T31" fmla="*/ 35 h 56"/>
                <a:gd name="T32" fmla="*/ 28 w 40"/>
                <a:gd name="T33" fmla="*/ 48 h 56"/>
                <a:gd name="T34" fmla="*/ 25 w 40"/>
                <a:gd name="T35" fmla="*/ 52 h 56"/>
                <a:gd name="T36" fmla="*/ 22 w 40"/>
                <a:gd name="T37" fmla="*/ 54 h 56"/>
                <a:gd name="T38" fmla="*/ 18 w 40"/>
                <a:gd name="T39" fmla="*/ 54 h 56"/>
                <a:gd name="T40" fmla="*/ 16 w 40"/>
                <a:gd name="T41" fmla="*/ 53 h 56"/>
                <a:gd name="T42" fmla="*/ 11 w 40"/>
                <a:gd name="T43" fmla="*/ 52 h 56"/>
                <a:gd name="T44" fmla="*/ 7 w 40"/>
                <a:gd name="T45" fmla="*/ 55 h 56"/>
                <a:gd name="T46" fmla="*/ 0 w 40"/>
                <a:gd name="T4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56">
                  <a:moveTo>
                    <a:pt x="0" y="52"/>
                  </a:moveTo>
                  <a:cubicBezTo>
                    <a:pt x="3" y="52"/>
                    <a:pt x="4" y="48"/>
                    <a:pt x="5" y="46"/>
                  </a:cubicBezTo>
                  <a:cubicBezTo>
                    <a:pt x="6" y="43"/>
                    <a:pt x="5" y="40"/>
                    <a:pt x="7" y="37"/>
                  </a:cubicBezTo>
                  <a:cubicBezTo>
                    <a:pt x="10" y="33"/>
                    <a:pt x="7" y="31"/>
                    <a:pt x="5" y="28"/>
                  </a:cubicBezTo>
                  <a:cubicBezTo>
                    <a:pt x="3" y="25"/>
                    <a:pt x="3" y="20"/>
                    <a:pt x="2" y="17"/>
                  </a:cubicBezTo>
                  <a:cubicBezTo>
                    <a:pt x="2" y="13"/>
                    <a:pt x="3" y="11"/>
                    <a:pt x="5" y="8"/>
                  </a:cubicBezTo>
                  <a:cubicBezTo>
                    <a:pt x="7" y="7"/>
                    <a:pt x="8" y="6"/>
                    <a:pt x="8" y="4"/>
                  </a:cubicBezTo>
                  <a:cubicBezTo>
                    <a:pt x="9" y="2"/>
                    <a:pt x="9" y="0"/>
                    <a:pt x="12" y="1"/>
                  </a:cubicBezTo>
                  <a:cubicBezTo>
                    <a:pt x="14" y="1"/>
                    <a:pt x="15" y="3"/>
                    <a:pt x="17" y="3"/>
                  </a:cubicBezTo>
                  <a:cubicBezTo>
                    <a:pt x="19" y="4"/>
                    <a:pt x="22" y="4"/>
                    <a:pt x="23" y="5"/>
                  </a:cubicBezTo>
                  <a:cubicBezTo>
                    <a:pt x="26" y="7"/>
                    <a:pt x="29" y="13"/>
                    <a:pt x="32" y="13"/>
                  </a:cubicBezTo>
                  <a:cubicBezTo>
                    <a:pt x="31" y="14"/>
                    <a:pt x="31" y="15"/>
                    <a:pt x="31" y="16"/>
                  </a:cubicBezTo>
                  <a:cubicBezTo>
                    <a:pt x="32" y="12"/>
                    <a:pt x="39" y="19"/>
                    <a:pt x="35" y="22"/>
                  </a:cubicBezTo>
                  <a:cubicBezTo>
                    <a:pt x="37" y="21"/>
                    <a:pt x="36" y="19"/>
                    <a:pt x="37" y="18"/>
                  </a:cubicBezTo>
                  <a:cubicBezTo>
                    <a:pt x="38" y="16"/>
                    <a:pt x="39" y="20"/>
                    <a:pt x="39" y="21"/>
                  </a:cubicBezTo>
                  <a:cubicBezTo>
                    <a:pt x="40" y="26"/>
                    <a:pt x="36" y="31"/>
                    <a:pt x="34" y="35"/>
                  </a:cubicBezTo>
                  <a:cubicBezTo>
                    <a:pt x="31" y="39"/>
                    <a:pt x="29" y="43"/>
                    <a:pt x="28" y="48"/>
                  </a:cubicBezTo>
                  <a:cubicBezTo>
                    <a:pt x="27" y="50"/>
                    <a:pt x="26" y="51"/>
                    <a:pt x="25" y="52"/>
                  </a:cubicBezTo>
                  <a:cubicBezTo>
                    <a:pt x="24" y="53"/>
                    <a:pt x="23" y="54"/>
                    <a:pt x="22" y="54"/>
                  </a:cubicBezTo>
                  <a:cubicBezTo>
                    <a:pt x="21" y="55"/>
                    <a:pt x="20" y="53"/>
                    <a:pt x="18" y="54"/>
                  </a:cubicBezTo>
                  <a:cubicBezTo>
                    <a:pt x="19" y="52"/>
                    <a:pt x="18" y="52"/>
                    <a:pt x="16" y="53"/>
                  </a:cubicBezTo>
                  <a:cubicBezTo>
                    <a:pt x="15" y="53"/>
                    <a:pt x="13" y="53"/>
                    <a:pt x="11" y="52"/>
                  </a:cubicBezTo>
                  <a:cubicBezTo>
                    <a:pt x="11" y="52"/>
                    <a:pt x="7" y="54"/>
                    <a:pt x="7" y="55"/>
                  </a:cubicBezTo>
                  <a:cubicBezTo>
                    <a:pt x="6" y="56"/>
                    <a:pt x="1" y="53"/>
                    <a:pt x="0" y="5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36" name="Freeform 30"/>
            <p:cNvSpPr>
              <a:spLocks/>
            </p:cNvSpPr>
            <p:nvPr/>
          </p:nvSpPr>
          <p:spPr bwMode="auto">
            <a:xfrm>
              <a:off x="1897" y="1550"/>
              <a:ext cx="48" cy="67"/>
            </a:xfrm>
            <a:custGeom>
              <a:avLst/>
              <a:gdLst>
                <a:gd name="T0" fmla="*/ 0 w 40"/>
                <a:gd name="T1" fmla="*/ 52 h 56"/>
                <a:gd name="T2" fmla="*/ 5 w 40"/>
                <a:gd name="T3" fmla="*/ 46 h 56"/>
                <a:gd name="T4" fmla="*/ 7 w 40"/>
                <a:gd name="T5" fmla="*/ 37 h 56"/>
                <a:gd name="T6" fmla="*/ 5 w 40"/>
                <a:gd name="T7" fmla="*/ 28 h 56"/>
                <a:gd name="T8" fmla="*/ 2 w 40"/>
                <a:gd name="T9" fmla="*/ 17 h 56"/>
                <a:gd name="T10" fmla="*/ 5 w 40"/>
                <a:gd name="T11" fmla="*/ 8 h 56"/>
                <a:gd name="T12" fmla="*/ 8 w 40"/>
                <a:gd name="T13" fmla="*/ 4 h 56"/>
                <a:gd name="T14" fmla="*/ 12 w 40"/>
                <a:gd name="T15" fmla="*/ 1 h 56"/>
                <a:gd name="T16" fmla="*/ 17 w 40"/>
                <a:gd name="T17" fmla="*/ 3 h 56"/>
                <a:gd name="T18" fmla="*/ 23 w 40"/>
                <a:gd name="T19" fmla="*/ 5 h 56"/>
                <a:gd name="T20" fmla="*/ 32 w 40"/>
                <a:gd name="T21" fmla="*/ 13 h 56"/>
                <a:gd name="T22" fmla="*/ 31 w 40"/>
                <a:gd name="T23" fmla="*/ 16 h 56"/>
                <a:gd name="T24" fmla="*/ 35 w 40"/>
                <a:gd name="T25" fmla="*/ 22 h 56"/>
                <a:gd name="T26" fmla="*/ 37 w 40"/>
                <a:gd name="T27" fmla="*/ 18 h 56"/>
                <a:gd name="T28" fmla="*/ 39 w 40"/>
                <a:gd name="T29" fmla="*/ 21 h 56"/>
                <a:gd name="T30" fmla="*/ 34 w 40"/>
                <a:gd name="T31" fmla="*/ 35 h 56"/>
                <a:gd name="T32" fmla="*/ 28 w 40"/>
                <a:gd name="T33" fmla="*/ 48 h 56"/>
                <a:gd name="T34" fmla="*/ 25 w 40"/>
                <a:gd name="T35" fmla="*/ 52 h 56"/>
                <a:gd name="T36" fmla="*/ 22 w 40"/>
                <a:gd name="T37" fmla="*/ 54 h 56"/>
                <a:gd name="T38" fmla="*/ 18 w 40"/>
                <a:gd name="T39" fmla="*/ 54 h 56"/>
                <a:gd name="T40" fmla="*/ 16 w 40"/>
                <a:gd name="T41" fmla="*/ 53 h 56"/>
                <a:gd name="T42" fmla="*/ 11 w 40"/>
                <a:gd name="T43" fmla="*/ 52 h 56"/>
                <a:gd name="T44" fmla="*/ 7 w 40"/>
                <a:gd name="T45" fmla="*/ 55 h 56"/>
                <a:gd name="T46" fmla="*/ 0 w 40"/>
                <a:gd name="T4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56">
                  <a:moveTo>
                    <a:pt x="0" y="52"/>
                  </a:moveTo>
                  <a:cubicBezTo>
                    <a:pt x="3" y="52"/>
                    <a:pt x="4" y="48"/>
                    <a:pt x="5" y="46"/>
                  </a:cubicBezTo>
                  <a:cubicBezTo>
                    <a:pt x="6" y="43"/>
                    <a:pt x="5" y="40"/>
                    <a:pt x="7" y="37"/>
                  </a:cubicBezTo>
                  <a:cubicBezTo>
                    <a:pt x="10" y="33"/>
                    <a:pt x="7" y="31"/>
                    <a:pt x="5" y="28"/>
                  </a:cubicBezTo>
                  <a:cubicBezTo>
                    <a:pt x="3" y="25"/>
                    <a:pt x="3" y="20"/>
                    <a:pt x="2" y="17"/>
                  </a:cubicBezTo>
                  <a:cubicBezTo>
                    <a:pt x="2" y="13"/>
                    <a:pt x="3" y="11"/>
                    <a:pt x="5" y="8"/>
                  </a:cubicBezTo>
                  <a:cubicBezTo>
                    <a:pt x="7" y="7"/>
                    <a:pt x="8" y="6"/>
                    <a:pt x="8" y="4"/>
                  </a:cubicBezTo>
                  <a:cubicBezTo>
                    <a:pt x="9" y="2"/>
                    <a:pt x="9" y="0"/>
                    <a:pt x="12" y="1"/>
                  </a:cubicBezTo>
                  <a:cubicBezTo>
                    <a:pt x="14" y="1"/>
                    <a:pt x="15" y="3"/>
                    <a:pt x="17" y="3"/>
                  </a:cubicBezTo>
                  <a:cubicBezTo>
                    <a:pt x="19" y="4"/>
                    <a:pt x="22" y="4"/>
                    <a:pt x="23" y="5"/>
                  </a:cubicBezTo>
                  <a:cubicBezTo>
                    <a:pt x="26" y="7"/>
                    <a:pt x="29" y="13"/>
                    <a:pt x="32" y="13"/>
                  </a:cubicBezTo>
                  <a:cubicBezTo>
                    <a:pt x="31" y="14"/>
                    <a:pt x="31" y="15"/>
                    <a:pt x="31" y="16"/>
                  </a:cubicBezTo>
                  <a:cubicBezTo>
                    <a:pt x="32" y="12"/>
                    <a:pt x="39" y="19"/>
                    <a:pt x="35" y="22"/>
                  </a:cubicBezTo>
                  <a:cubicBezTo>
                    <a:pt x="37" y="21"/>
                    <a:pt x="36" y="19"/>
                    <a:pt x="37" y="18"/>
                  </a:cubicBezTo>
                  <a:cubicBezTo>
                    <a:pt x="38" y="16"/>
                    <a:pt x="39" y="20"/>
                    <a:pt x="39" y="21"/>
                  </a:cubicBezTo>
                  <a:cubicBezTo>
                    <a:pt x="40" y="26"/>
                    <a:pt x="36" y="31"/>
                    <a:pt x="34" y="35"/>
                  </a:cubicBezTo>
                  <a:cubicBezTo>
                    <a:pt x="31" y="39"/>
                    <a:pt x="29" y="43"/>
                    <a:pt x="28" y="48"/>
                  </a:cubicBezTo>
                  <a:cubicBezTo>
                    <a:pt x="27" y="50"/>
                    <a:pt x="26" y="51"/>
                    <a:pt x="25" y="52"/>
                  </a:cubicBezTo>
                  <a:cubicBezTo>
                    <a:pt x="24" y="53"/>
                    <a:pt x="23" y="54"/>
                    <a:pt x="22" y="54"/>
                  </a:cubicBezTo>
                  <a:cubicBezTo>
                    <a:pt x="21" y="55"/>
                    <a:pt x="20" y="53"/>
                    <a:pt x="18" y="54"/>
                  </a:cubicBezTo>
                  <a:cubicBezTo>
                    <a:pt x="19" y="52"/>
                    <a:pt x="18" y="52"/>
                    <a:pt x="16" y="53"/>
                  </a:cubicBezTo>
                  <a:cubicBezTo>
                    <a:pt x="15" y="53"/>
                    <a:pt x="13" y="53"/>
                    <a:pt x="11" y="52"/>
                  </a:cubicBezTo>
                  <a:cubicBezTo>
                    <a:pt x="11" y="52"/>
                    <a:pt x="7" y="54"/>
                    <a:pt x="7" y="55"/>
                  </a:cubicBezTo>
                  <a:cubicBezTo>
                    <a:pt x="6" y="56"/>
                    <a:pt x="1" y="53"/>
                    <a:pt x="0" y="5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37" name="Freeform 31"/>
            <p:cNvSpPr>
              <a:spLocks/>
            </p:cNvSpPr>
            <p:nvPr/>
          </p:nvSpPr>
          <p:spPr bwMode="auto">
            <a:xfrm>
              <a:off x="3652" y="2032"/>
              <a:ext cx="14" cy="14"/>
            </a:xfrm>
            <a:custGeom>
              <a:avLst/>
              <a:gdLst>
                <a:gd name="T0" fmla="*/ 7 w 12"/>
                <a:gd name="T1" fmla="*/ 4 h 11"/>
                <a:gd name="T2" fmla="*/ 1 w 12"/>
                <a:gd name="T3" fmla="*/ 6 h 11"/>
                <a:gd name="T4" fmla="*/ 7 w 12"/>
                <a:gd name="T5" fmla="*/ 4 h 11"/>
              </a:gdLst>
              <a:ahLst/>
              <a:cxnLst>
                <a:cxn ang="0">
                  <a:pos x="T0" y="T1"/>
                </a:cxn>
                <a:cxn ang="0">
                  <a:pos x="T2" y="T3"/>
                </a:cxn>
                <a:cxn ang="0">
                  <a:pos x="T4" y="T5"/>
                </a:cxn>
              </a:cxnLst>
              <a:rect l="0" t="0" r="r" b="b"/>
              <a:pathLst>
                <a:path w="12" h="11">
                  <a:moveTo>
                    <a:pt x="7" y="4"/>
                  </a:moveTo>
                  <a:cubicBezTo>
                    <a:pt x="7" y="0"/>
                    <a:pt x="0" y="2"/>
                    <a:pt x="1" y="6"/>
                  </a:cubicBezTo>
                  <a:cubicBezTo>
                    <a:pt x="3" y="11"/>
                    <a:pt x="12" y="11"/>
                    <a:pt x="7"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38" name="Freeform 32"/>
            <p:cNvSpPr>
              <a:spLocks/>
            </p:cNvSpPr>
            <p:nvPr/>
          </p:nvSpPr>
          <p:spPr bwMode="auto">
            <a:xfrm>
              <a:off x="3652" y="2032"/>
              <a:ext cx="14" cy="14"/>
            </a:xfrm>
            <a:custGeom>
              <a:avLst/>
              <a:gdLst>
                <a:gd name="T0" fmla="*/ 7 w 12"/>
                <a:gd name="T1" fmla="*/ 4 h 11"/>
                <a:gd name="T2" fmla="*/ 1 w 12"/>
                <a:gd name="T3" fmla="*/ 6 h 11"/>
                <a:gd name="T4" fmla="*/ 7 w 12"/>
                <a:gd name="T5" fmla="*/ 4 h 11"/>
              </a:gdLst>
              <a:ahLst/>
              <a:cxnLst>
                <a:cxn ang="0">
                  <a:pos x="T0" y="T1"/>
                </a:cxn>
                <a:cxn ang="0">
                  <a:pos x="T2" y="T3"/>
                </a:cxn>
                <a:cxn ang="0">
                  <a:pos x="T4" y="T5"/>
                </a:cxn>
              </a:cxnLst>
              <a:rect l="0" t="0" r="r" b="b"/>
              <a:pathLst>
                <a:path w="12" h="11">
                  <a:moveTo>
                    <a:pt x="7" y="4"/>
                  </a:moveTo>
                  <a:cubicBezTo>
                    <a:pt x="7" y="0"/>
                    <a:pt x="0" y="2"/>
                    <a:pt x="1" y="6"/>
                  </a:cubicBezTo>
                  <a:cubicBezTo>
                    <a:pt x="3" y="11"/>
                    <a:pt x="12" y="11"/>
                    <a:pt x="7"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39" name="Freeform 33"/>
            <p:cNvSpPr>
              <a:spLocks/>
            </p:cNvSpPr>
            <p:nvPr/>
          </p:nvSpPr>
          <p:spPr bwMode="auto">
            <a:xfrm>
              <a:off x="2918" y="1052"/>
              <a:ext cx="255" cy="248"/>
            </a:xfrm>
            <a:custGeom>
              <a:avLst/>
              <a:gdLst>
                <a:gd name="T0" fmla="*/ 2 w 213"/>
                <a:gd name="T1" fmla="*/ 47 h 207"/>
                <a:gd name="T2" fmla="*/ 5 w 213"/>
                <a:gd name="T3" fmla="*/ 44 h 207"/>
                <a:gd name="T4" fmla="*/ 11 w 213"/>
                <a:gd name="T5" fmla="*/ 39 h 207"/>
                <a:gd name="T6" fmla="*/ 14 w 213"/>
                <a:gd name="T7" fmla="*/ 32 h 207"/>
                <a:gd name="T8" fmla="*/ 12 w 213"/>
                <a:gd name="T9" fmla="*/ 25 h 207"/>
                <a:gd name="T10" fmla="*/ 18 w 213"/>
                <a:gd name="T11" fmla="*/ 20 h 207"/>
                <a:gd name="T12" fmla="*/ 23 w 213"/>
                <a:gd name="T13" fmla="*/ 15 h 207"/>
                <a:gd name="T14" fmla="*/ 31 w 213"/>
                <a:gd name="T15" fmla="*/ 10 h 207"/>
                <a:gd name="T16" fmla="*/ 30 w 213"/>
                <a:gd name="T17" fmla="*/ 7 h 207"/>
                <a:gd name="T18" fmla="*/ 30 w 213"/>
                <a:gd name="T19" fmla="*/ 0 h 207"/>
                <a:gd name="T20" fmla="*/ 39 w 213"/>
                <a:gd name="T21" fmla="*/ 3 h 207"/>
                <a:gd name="T22" fmla="*/ 47 w 213"/>
                <a:gd name="T23" fmla="*/ 5 h 207"/>
                <a:gd name="T24" fmla="*/ 56 w 213"/>
                <a:gd name="T25" fmla="*/ 4 h 207"/>
                <a:gd name="T26" fmla="*/ 65 w 213"/>
                <a:gd name="T27" fmla="*/ 6 h 207"/>
                <a:gd name="T28" fmla="*/ 72 w 213"/>
                <a:gd name="T29" fmla="*/ 10 h 207"/>
                <a:gd name="T30" fmla="*/ 79 w 213"/>
                <a:gd name="T31" fmla="*/ 11 h 207"/>
                <a:gd name="T32" fmla="*/ 82 w 213"/>
                <a:gd name="T33" fmla="*/ 18 h 207"/>
                <a:gd name="T34" fmla="*/ 86 w 213"/>
                <a:gd name="T35" fmla="*/ 26 h 207"/>
                <a:gd name="T36" fmla="*/ 102 w 213"/>
                <a:gd name="T37" fmla="*/ 30 h 207"/>
                <a:gd name="T38" fmla="*/ 120 w 213"/>
                <a:gd name="T39" fmla="*/ 37 h 207"/>
                <a:gd name="T40" fmla="*/ 131 w 213"/>
                <a:gd name="T41" fmla="*/ 44 h 207"/>
                <a:gd name="T42" fmla="*/ 145 w 213"/>
                <a:gd name="T43" fmla="*/ 32 h 207"/>
                <a:gd name="T44" fmla="*/ 143 w 213"/>
                <a:gd name="T45" fmla="*/ 25 h 207"/>
                <a:gd name="T46" fmla="*/ 143 w 213"/>
                <a:gd name="T47" fmla="*/ 17 h 207"/>
                <a:gd name="T48" fmla="*/ 159 w 213"/>
                <a:gd name="T49" fmla="*/ 6 h 207"/>
                <a:gd name="T50" fmla="*/ 166 w 213"/>
                <a:gd name="T51" fmla="*/ 4 h 207"/>
                <a:gd name="T52" fmla="*/ 174 w 213"/>
                <a:gd name="T53" fmla="*/ 4 h 207"/>
                <a:gd name="T54" fmla="*/ 182 w 213"/>
                <a:gd name="T55" fmla="*/ 7 h 207"/>
                <a:gd name="T56" fmla="*/ 185 w 213"/>
                <a:gd name="T57" fmla="*/ 12 h 207"/>
                <a:gd name="T58" fmla="*/ 191 w 213"/>
                <a:gd name="T59" fmla="*/ 15 h 207"/>
                <a:gd name="T60" fmla="*/ 199 w 213"/>
                <a:gd name="T61" fmla="*/ 17 h 207"/>
                <a:gd name="T62" fmla="*/ 208 w 213"/>
                <a:gd name="T63" fmla="*/ 18 h 207"/>
                <a:gd name="T64" fmla="*/ 212 w 213"/>
                <a:gd name="T65" fmla="*/ 23 h 207"/>
                <a:gd name="T66" fmla="*/ 208 w 213"/>
                <a:gd name="T67" fmla="*/ 27 h 207"/>
                <a:gd name="T68" fmla="*/ 210 w 213"/>
                <a:gd name="T69" fmla="*/ 35 h 207"/>
                <a:gd name="T70" fmla="*/ 207 w 213"/>
                <a:gd name="T71" fmla="*/ 43 h 207"/>
                <a:gd name="T72" fmla="*/ 208 w 213"/>
                <a:gd name="T73" fmla="*/ 53 h 207"/>
                <a:gd name="T74" fmla="*/ 210 w 213"/>
                <a:gd name="T75" fmla="*/ 67 h 207"/>
                <a:gd name="T76" fmla="*/ 210 w 213"/>
                <a:gd name="T77" fmla="*/ 86 h 207"/>
                <a:gd name="T78" fmla="*/ 210 w 213"/>
                <a:gd name="T79" fmla="*/ 124 h 207"/>
                <a:gd name="T80" fmla="*/ 210 w 213"/>
                <a:gd name="T81" fmla="*/ 199 h 207"/>
                <a:gd name="T82" fmla="*/ 197 w 213"/>
                <a:gd name="T83" fmla="*/ 199 h 207"/>
                <a:gd name="T84" fmla="*/ 197 w 213"/>
                <a:gd name="T85" fmla="*/ 207 h 207"/>
                <a:gd name="T86" fmla="*/ 114 w 213"/>
                <a:gd name="T87" fmla="*/ 159 h 207"/>
                <a:gd name="T88" fmla="*/ 93 w 213"/>
                <a:gd name="T89" fmla="*/ 149 h 207"/>
                <a:gd name="T90" fmla="*/ 76 w 213"/>
                <a:gd name="T91" fmla="*/ 154 h 207"/>
                <a:gd name="T92" fmla="*/ 67 w 213"/>
                <a:gd name="T93" fmla="*/ 159 h 207"/>
                <a:gd name="T94" fmla="*/ 62 w 213"/>
                <a:gd name="T95" fmla="*/ 155 h 207"/>
                <a:gd name="T96" fmla="*/ 45 w 213"/>
                <a:gd name="T97" fmla="*/ 148 h 207"/>
                <a:gd name="T98" fmla="*/ 37 w 213"/>
                <a:gd name="T99" fmla="*/ 146 h 207"/>
                <a:gd name="T100" fmla="*/ 34 w 213"/>
                <a:gd name="T101" fmla="*/ 140 h 207"/>
                <a:gd name="T102" fmla="*/ 25 w 213"/>
                <a:gd name="T103" fmla="*/ 132 h 207"/>
                <a:gd name="T104" fmla="*/ 20 w 213"/>
                <a:gd name="T105" fmla="*/ 130 h 207"/>
                <a:gd name="T106" fmla="*/ 14 w 213"/>
                <a:gd name="T107" fmla="*/ 130 h 207"/>
                <a:gd name="T108" fmla="*/ 11 w 213"/>
                <a:gd name="T109" fmla="*/ 123 h 207"/>
                <a:gd name="T110" fmla="*/ 8 w 213"/>
                <a:gd name="T111" fmla="*/ 114 h 207"/>
                <a:gd name="T112" fmla="*/ 3 w 213"/>
                <a:gd name="T113" fmla="*/ 104 h 207"/>
                <a:gd name="T114" fmla="*/ 8 w 213"/>
                <a:gd name="T115" fmla="*/ 94 h 207"/>
                <a:gd name="T116" fmla="*/ 8 w 213"/>
                <a:gd name="T117" fmla="*/ 85 h 207"/>
                <a:gd name="T118" fmla="*/ 8 w 213"/>
                <a:gd name="T119" fmla="*/ 77 h 207"/>
                <a:gd name="T120" fmla="*/ 8 w 213"/>
                <a:gd name="T121" fmla="*/ 67 h 207"/>
                <a:gd name="T122" fmla="*/ 7 w 213"/>
                <a:gd name="T123" fmla="*/ 56 h 207"/>
                <a:gd name="T124" fmla="*/ 2 w 213"/>
                <a:gd name="T125" fmla="*/ 4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3" h="207">
                  <a:moveTo>
                    <a:pt x="2" y="47"/>
                  </a:moveTo>
                  <a:cubicBezTo>
                    <a:pt x="0" y="46"/>
                    <a:pt x="4" y="44"/>
                    <a:pt x="5" y="44"/>
                  </a:cubicBezTo>
                  <a:cubicBezTo>
                    <a:pt x="8" y="42"/>
                    <a:pt x="9" y="41"/>
                    <a:pt x="11" y="39"/>
                  </a:cubicBezTo>
                  <a:cubicBezTo>
                    <a:pt x="13" y="37"/>
                    <a:pt x="14" y="35"/>
                    <a:pt x="14" y="32"/>
                  </a:cubicBezTo>
                  <a:cubicBezTo>
                    <a:pt x="13" y="30"/>
                    <a:pt x="12" y="28"/>
                    <a:pt x="12" y="25"/>
                  </a:cubicBezTo>
                  <a:cubicBezTo>
                    <a:pt x="12" y="22"/>
                    <a:pt x="16" y="23"/>
                    <a:pt x="18" y="20"/>
                  </a:cubicBezTo>
                  <a:cubicBezTo>
                    <a:pt x="19" y="19"/>
                    <a:pt x="21" y="16"/>
                    <a:pt x="23" y="15"/>
                  </a:cubicBezTo>
                  <a:cubicBezTo>
                    <a:pt x="25" y="14"/>
                    <a:pt x="31" y="12"/>
                    <a:pt x="31" y="10"/>
                  </a:cubicBezTo>
                  <a:cubicBezTo>
                    <a:pt x="31" y="9"/>
                    <a:pt x="30" y="8"/>
                    <a:pt x="30" y="7"/>
                  </a:cubicBezTo>
                  <a:cubicBezTo>
                    <a:pt x="30" y="4"/>
                    <a:pt x="30" y="2"/>
                    <a:pt x="30" y="0"/>
                  </a:cubicBezTo>
                  <a:cubicBezTo>
                    <a:pt x="33" y="1"/>
                    <a:pt x="36" y="2"/>
                    <a:pt x="39" y="3"/>
                  </a:cubicBezTo>
                  <a:cubicBezTo>
                    <a:pt x="41" y="5"/>
                    <a:pt x="44" y="6"/>
                    <a:pt x="47" y="5"/>
                  </a:cubicBezTo>
                  <a:cubicBezTo>
                    <a:pt x="51" y="5"/>
                    <a:pt x="53" y="3"/>
                    <a:pt x="56" y="4"/>
                  </a:cubicBezTo>
                  <a:cubicBezTo>
                    <a:pt x="59" y="5"/>
                    <a:pt x="62" y="5"/>
                    <a:pt x="65" y="6"/>
                  </a:cubicBezTo>
                  <a:cubicBezTo>
                    <a:pt x="67" y="7"/>
                    <a:pt x="69" y="9"/>
                    <a:pt x="72" y="10"/>
                  </a:cubicBezTo>
                  <a:cubicBezTo>
                    <a:pt x="74" y="11"/>
                    <a:pt x="77" y="10"/>
                    <a:pt x="79" y="11"/>
                  </a:cubicBezTo>
                  <a:cubicBezTo>
                    <a:pt x="81" y="13"/>
                    <a:pt x="82" y="16"/>
                    <a:pt x="82" y="18"/>
                  </a:cubicBezTo>
                  <a:cubicBezTo>
                    <a:pt x="82" y="21"/>
                    <a:pt x="84" y="24"/>
                    <a:pt x="86" y="26"/>
                  </a:cubicBezTo>
                  <a:cubicBezTo>
                    <a:pt x="91" y="30"/>
                    <a:pt x="96" y="29"/>
                    <a:pt x="102" y="30"/>
                  </a:cubicBezTo>
                  <a:cubicBezTo>
                    <a:pt x="108" y="31"/>
                    <a:pt x="115" y="33"/>
                    <a:pt x="120" y="37"/>
                  </a:cubicBezTo>
                  <a:cubicBezTo>
                    <a:pt x="123" y="39"/>
                    <a:pt x="126" y="44"/>
                    <a:pt x="131" y="44"/>
                  </a:cubicBezTo>
                  <a:cubicBezTo>
                    <a:pt x="137" y="43"/>
                    <a:pt x="144" y="38"/>
                    <a:pt x="145" y="32"/>
                  </a:cubicBezTo>
                  <a:cubicBezTo>
                    <a:pt x="146" y="30"/>
                    <a:pt x="144" y="28"/>
                    <a:pt x="143" y="25"/>
                  </a:cubicBezTo>
                  <a:cubicBezTo>
                    <a:pt x="143" y="23"/>
                    <a:pt x="142" y="20"/>
                    <a:pt x="143" y="17"/>
                  </a:cubicBezTo>
                  <a:cubicBezTo>
                    <a:pt x="145" y="12"/>
                    <a:pt x="154" y="6"/>
                    <a:pt x="159" y="6"/>
                  </a:cubicBezTo>
                  <a:cubicBezTo>
                    <a:pt x="162" y="6"/>
                    <a:pt x="164" y="4"/>
                    <a:pt x="166" y="4"/>
                  </a:cubicBezTo>
                  <a:cubicBezTo>
                    <a:pt x="169" y="3"/>
                    <a:pt x="172" y="3"/>
                    <a:pt x="174" y="4"/>
                  </a:cubicBezTo>
                  <a:cubicBezTo>
                    <a:pt x="177" y="5"/>
                    <a:pt x="180" y="6"/>
                    <a:pt x="182" y="7"/>
                  </a:cubicBezTo>
                  <a:cubicBezTo>
                    <a:pt x="186" y="8"/>
                    <a:pt x="185" y="9"/>
                    <a:pt x="185" y="12"/>
                  </a:cubicBezTo>
                  <a:cubicBezTo>
                    <a:pt x="185" y="14"/>
                    <a:pt x="189" y="14"/>
                    <a:pt x="191" y="15"/>
                  </a:cubicBezTo>
                  <a:cubicBezTo>
                    <a:pt x="194" y="15"/>
                    <a:pt x="196" y="16"/>
                    <a:pt x="199" y="17"/>
                  </a:cubicBezTo>
                  <a:cubicBezTo>
                    <a:pt x="202" y="18"/>
                    <a:pt x="205" y="17"/>
                    <a:pt x="208" y="18"/>
                  </a:cubicBezTo>
                  <a:cubicBezTo>
                    <a:pt x="210" y="18"/>
                    <a:pt x="213" y="21"/>
                    <a:pt x="212" y="23"/>
                  </a:cubicBezTo>
                  <a:cubicBezTo>
                    <a:pt x="211" y="25"/>
                    <a:pt x="209" y="25"/>
                    <a:pt x="208" y="27"/>
                  </a:cubicBezTo>
                  <a:cubicBezTo>
                    <a:pt x="208" y="30"/>
                    <a:pt x="210" y="33"/>
                    <a:pt x="210" y="35"/>
                  </a:cubicBezTo>
                  <a:cubicBezTo>
                    <a:pt x="210" y="38"/>
                    <a:pt x="208" y="41"/>
                    <a:pt x="207" y="43"/>
                  </a:cubicBezTo>
                  <a:cubicBezTo>
                    <a:pt x="206" y="46"/>
                    <a:pt x="208" y="50"/>
                    <a:pt x="208" y="53"/>
                  </a:cubicBezTo>
                  <a:cubicBezTo>
                    <a:pt x="209" y="58"/>
                    <a:pt x="210" y="62"/>
                    <a:pt x="210" y="67"/>
                  </a:cubicBezTo>
                  <a:cubicBezTo>
                    <a:pt x="210" y="74"/>
                    <a:pt x="210" y="80"/>
                    <a:pt x="210" y="86"/>
                  </a:cubicBezTo>
                  <a:cubicBezTo>
                    <a:pt x="210" y="99"/>
                    <a:pt x="210" y="111"/>
                    <a:pt x="210" y="124"/>
                  </a:cubicBezTo>
                  <a:cubicBezTo>
                    <a:pt x="210" y="149"/>
                    <a:pt x="210" y="174"/>
                    <a:pt x="210" y="199"/>
                  </a:cubicBezTo>
                  <a:cubicBezTo>
                    <a:pt x="206" y="199"/>
                    <a:pt x="201" y="199"/>
                    <a:pt x="197" y="199"/>
                  </a:cubicBezTo>
                  <a:cubicBezTo>
                    <a:pt x="197" y="202"/>
                    <a:pt x="197" y="204"/>
                    <a:pt x="197" y="207"/>
                  </a:cubicBezTo>
                  <a:cubicBezTo>
                    <a:pt x="170" y="190"/>
                    <a:pt x="142" y="175"/>
                    <a:pt x="114" y="159"/>
                  </a:cubicBezTo>
                  <a:cubicBezTo>
                    <a:pt x="107" y="156"/>
                    <a:pt x="100" y="152"/>
                    <a:pt x="93" y="149"/>
                  </a:cubicBezTo>
                  <a:cubicBezTo>
                    <a:pt x="88" y="146"/>
                    <a:pt x="81" y="152"/>
                    <a:pt x="76" y="154"/>
                  </a:cubicBezTo>
                  <a:cubicBezTo>
                    <a:pt x="73" y="156"/>
                    <a:pt x="70" y="158"/>
                    <a:pt x="67" y="159"/>
                  </a:cubicBezTo>
                  <a:cubicBezTo>
                    <a:pt x="65" y="160"/>
                    <a:pt x="63" y="156"/>
                    <a:pt x="62" y="155"/>
                  </a:cubicBezTo>
                  <a:cubicBezTo>
                    <a:pt x="57" y="150"/>
                    <a:pt x="51" y="149"/>
                    <a:pt x="45" y="148"/>
                  </a:cubicBezTo>
                  <a:cubicBezTo>
                    <a:pt x="42" y="147"/>
                    <a:pt x="39" y="147"/>
                    <a:pt x="37" y="146"/>
                  </a:cubicBezTo>
                  <a:cubicBezTo>
                    <a:pt x="35" y="145"/>
                    <a:pt x="35" y="142"/>
                    <a:pt x="34" y="140"/>
                  </a:cubicBezTo>
                  <a:cubicBezTo>
                    <a:pt x="32" y="135"/>
                    <a:pt x="30" y="133"/>
                    <a:pt x="25" y="132"/>
                  </a:cubicBezTo>
                  <a:cubicBezTo>
                    <a:pt x="23" y="131"/>
                    <a:pt x="21" y="130"/>
                    <a:pt x="20" y="130"/>
                  </a:cubicBezTo>
                  <a:cubicBezTo>
                    <a:pt x="18" y="130"/>
                    <a:pt x="16" y="132"/>
                    <a:pt x="14" y="130"/>
                  </a:cubicBezTo>
                  <a:cubicBezTo>
                    <a:pt x="13" y="129"/>
                    <a:pt x="11" y="125"/>
                    <a:pt x="11" y="123"/>
                  </a:cubicBezTo>
                  <a:cubicBezTo>
                    <a:pt x="11" y="119"/>
                    <a:pt x="10" y="118"/>
                    <a:pt x="8" y="114"/>
                  </a:cubicBezTo>
                  <a:cubicBezTo>
                    <a:pt x="6" y="112"/>
                    <a:pt x="0" y="107"/>
                    <a:pt x="3" y="104"/>
                  </a:cubicBezTo>
                  <a:cubicBezTo>
                    <a:pt x="6" y="99"/>
                    <a:pt x="10" y="101"/>
                    <a:pt x="8" y="94"/>
                  </a:cubicBezTo>
                  <a:cubicBezTo>
                    <a:pt x="7" y="91"/>
                    <a:pt x="7" y="88"/>
                    <a:pt x="8" y="85"/>
                  </a:cubicBezTo>
                  <a:cubicBezTo>
                    <a:pt x="9" y="82"/>
                    <a:pt x="9" y="80"/>
                    <a:pt x="8" y="77"/>
                  </a:cubicBezTo>
                  <a:cubicBezTo>
                    <a:pt x="7" y="73"/>
                    <a:pt x="8" y="70"/>
                    <a:pt x="8" y="67"/>
                  </a:cubicBezTo>
                  <a:cubicBezTo>
                    <a:pt x="9" y="63"/>
                    <a:pt x="8" y="59"/>
                    <a:pt x="7" y="56"/>
                  </a:cubicBezTo>
                  <a:cubicBezTo>
                    <a:pt x="6" y="53"/>
                    <a:pt x="4" y="50"/>
                    <a:pt x="2" y="4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40" name="Freeform 34"/>
            <p:cNvSpPr>
              <a:spLocks/>
            </p:cNvSpPr>
            <p:nvPr/>
          </p:nvSpPr>
          <p:spPr bwMode="auto">
            <a:xfrm>
              <a:off x="2918" y="1052"/>
              <a:ext cx="255" cy="248"/>
            </a:xfrm>
            <a:custGeom>
              <a:avLst/>
              <a:gdLst>
                <a:gd name="T0" fmla="*/ 2 w 213"/>
                <a:gd name="T1" fmla="*/ 47 h 207"/>
                <a:gd name="T2" fmla="*/ 5 w 213"/>
                <a:gd name="T3" fmla="*/ 44 h 207"/>
                <a:gd name="T4" fmla="*/ 11 w 213"/>
                <a:gd name="T5" fmla="*/ 39 h 207"/>
                <a:gd name="T6" fmla="*/ 14 w 213"/>
                <a:gd name="T7" fmla="*/ 32 h 207"/>
                <a:gd name="T8" fmla="*/ 12 w 213"/>
                <a:gd name="T9" fmla="*/ 25 h 207"/>
                <a:gd name="T10" fmla="*/ 18 w 213"/>
                <a:gd name="T11" fmla="*/ 20 h 207"/>
                <a:gd name="T12" fmla="*/ 23 w 213"/>
                <a:gd name="T13" fmla="*/ 15 h 207"/>
                <a:gd name="T14" fmla="*/ 31 w 213"/>
                <a:gd name="T15" fmla="*/ 10 h 207"/>
                <a:gd name="T16" fmla="*/ 30 w 213"/>
                <a:gd name="T17" fmla="*/ 7 h 207"/>
                <a:gd name="T18" fmla="*/ 30 w 213"/>
                <a:gd name="T19" fmla="*/ 0 h 207"/>
                <a:gd name="T20" fmla="*/ 39 w 213"/>
                <a:gd name="T21" fmla="*/ 3 h 207"/>
                <a:gd name="T22" fmla="*/ 47 w 213"/>
                <a:gd name="T23" fmla="*/ 5 h 207"/>
                <a:gd name="T24" fmla="*/ 56 w 213"/>
                <a:gd name="T25" fmla="*/ 4 h 207"/>
                <a:gd name="T26" fmla="*/ 65 w 213"/>
                <a:gd name="T27" fmla="*/ 6 h 207"/>
                <a:gd name="T28" fmla="*/ 72 w 213"/>
                <a:gd name="T29" fmla="*/ 10 h 207"/>
                <a:gd name="T30" fmla="*/ 79 w 213"/>
                <a:gd name="T31" fmla="*/ 11 h 207"/>
                <a:gd name="T32" fmla="*/ 82 w 213"/>
                <a:gd name="T33" fmla="*/ 18 h 207"/>
                <a:gd name="T34" fmla="*/ 86 w 213"/>
                <a:gd name="T35" fmla="*/ 26 h 207"/>
                <a:gd name="T36" fmla="*/ 102 w 213"/>
                <a:gd name="T37" fmla="*/ 30 h 207"/>
                <a:gd name="T38" fmla="*/ 120 w 213"/>
                <a:gd name="T39" fmla="*/ 37 h 207"/>
                <a:gd name="T40" fmla="*/ 131 w 213"/>
                <a:gd name="T41" fmla="*/ 44 h 207"/>
                <a:gd name="T42" fmla="*/ 145 w 213"/>
                <a:gd name="T43" fmla="*/ 32 h 207"/>
                <a:gd name="T44" fmla="*/ 143 w 213"/>
                <a:gd name="T45" fmla="*/ 25 h 207"/>
                <a:gd name="T46" fmla="*/ 143 w 213"/>
                <a:gd name="T47" fmla="*/ 17 h 207"/>
                <a:gd name="T48" fmla="*/ 159 w 213"/>
                <a:gd name="T49" fmla="*/ 6 h 207"/>
                <a:gd name="T50" fmla="*/ 166 w 213"/>
                <a:gd name="T51" fmla="*/ 4 h 207"/>
                <a:gd name="T52" fmla="*/ 174 w 213"/>
                <a:gd name="T53" fmla="*/ 4 h 207"/>
                <a:gd name="T54" fmla="*/ 182 w 213"/>
                <a:gd name="T55" fmla="*/ 7 h 207"/>
                <a:gd name="T56" fmla="*/ 185 w 213"/>
                <a:gd name="T57" fmla="*/ 12 h 207"/>
                <a:gd name="T58" fmla="*/ 191 w 213"/>
                <a:gd name="T59" fmla="*/ 15 h 207"/>
                <a:gd name="T60" fmla="*/ 199 w 213"/>
                <a:gd name="T61" fmla="*/ 17 h 207"/>
                <a:gd name="T62" fmla="*/ 208 w 213"/>
                <a:gd name="T63" fmla="*/ 18 h 207"/>
                <a:gd name="T64" fmla="*/ 212 w 213"/>
                <a:gd name="T65" fmla="*/ 23 h 207"/>
                <a:gd name="T66" fmla="*/ 208 w 213"/>
                <a:gd name="T67" fmla="*/ 27 h 207"/>
                <a:gd name="T68" fmla="*/ 210 w 213"/>
                <a:gd name="T69" fmla="*/ 35 h 207"/>
                <a:gd name="T70" fmla="*/ 207 w 213"/>
                <a:gd name="T71" fmla="*/ 43 h 207"/>
                <a:gd name="T72" fmla="*/ 208 w 213"/>
                <a:gd name="T73" fmla="*/ 53 h 207"/>
                <a:gd name="T74" fmla="*/ 210 w 213"/>
                <a:gd name="T75" fmla="*/ 67 h 207"/>
                <a:gd name="T76" fmla="*/ 210 w 213"/>
                <a:gd name="T77" fmla="*/ 86 h 207"/>
                <a:gd name="T78" fmla="*/ 210 w 213"/>
                <a:gd name="T79" fmla="*/ 124 h 207"/>
                <a:gd name="T80" fmla="*/ 210 w 213"/>
                <a:gd name="T81" fmla="*/ 199 h 207"/>
                <a:gd name="T82" fmla="*/ 197 w 213"/>
                <a:gd name="T83" fmla="*/ 199 h 207"/>
                <a:gd name="T84" fmla="*/ 197 w 213"/>
                <a:gd name="T85" fmla="*/ 207 h 207"/>
                <a:gd name="T86" fmla="*/ 114 w 213"/>
                <a:gd name="T87" fmla="*/ 159 h 207"/>
                <a:gd name="T88" fmla="*/ 93 w 213"/>
                <a:gd name="T89" fmla="*/ 149 h 207"/>
                <a:gd name="T90" fmla="*/ 76 w 213"/>
                <a:gd name="T91" fmla="*/ 154 h 207"/>
                <a:gd name="T92" fmla="*/ 67 w 213"/>
                <a:gd name="T93" fmla="*/ 159 h 207"/>
                <a:gd name="T94" fmla="*/ 62 w 213"/>
                <a:gd name="T95" fmla="*/ 155 h 207"/>
                <a:gd name="T96" fmla="*/ 45 w 213"/>
                <a:gd name="T97" fmla="*/ 148 h 207"/>
                <a:gd name="T98" fmla="*/ 37 w 213"/>
                <a:gd name="T99" fmla="*/ 146 h 207"/>
                <a:gd name="T100" fmla="*/ 34 w 213"/>
                <a:gd name="T101" fmla="*/ 140 h 207"/>
                <a:gd name="T102" fmla="*/ 25 w 213"/>
                <a:gd name="T103" fmla="*/ 132 h 207"/>
                <a:gd name="T104" fmla="*/ 20 w 213"/>
                <a:gd name="T105" fmla="*/ 130 h 207"/>
                <a:gd name="T106" fmla="*/ 14 w 213"/>
                <a:gd name="T107" fmla="*/ 130 h 207"/>
                <a:gd name="T108" fmla="*/ 11 w 213"/>
                <a:gd name="T109" fmla="*/ 123 h 207"/>
                <a:gd name="T110" fmla="*/ 8 w 213"/>
                <a:gd name="T111" fmla="*/ 114 h 207"/>
                <a:gd name="T112" fmla="*/ 3 w 213"/>
                <a:gd name="T113" fmla="*/ 104 h 207"/>
                <a:gd name="T114" fmla="*/ 8 w 213"/>
                <a:gd name="T115" fmla="*/ 94 h 207"/>
                <a:gd name="T116" fmla="*/ 8 w 213"/>
                <a:gd name="T117" fmla="*/ 85 h 207"/>
                <a:gd name="T118" fmla="*/ 8 w 213"/>
                <a:gd name="T119" fmla="*/ 77 h 207"/>
                <a:gd name="T120" fmla="*/ 8 w 213"/>
                <a:gd name="T121" fmla="*/ 67 h 207"/>
                <a:gd name="T122" fmla="*/ 7 w 213"/>
                <a:gd name="T123" fmla="*/ 56 h 207"/>
                <a:gd name="T124" fmla="*/ 2 w 213"/>
                <a:gd name="T125" fmla="*/ 4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3" h="207">
                  <a:moveTo>
                    <a:pt x="2" y="47"/>
                  </a:moveTo>
                  <a:cubicBezTo>
                    <a:pt x="0" y="46"/>
                    <a:pt x="4" y="44"/>
                    <a:pt x="5" y="44"/>
                  </a:cubicBezTo>
                  <a:cubicBezTo>
                    <a:pt x="8" y="42"/>
                    <a:pt x="9" y="41"/>
                    <a:pt x="11" y="39"/>
                  </a:cubicBezTo>
                  <a:cubicBezTo>
                    <a:pt x="13" y="37"/>
                    <a:pt x="14" y="35"/>
                    <a:pt x="14" y="32"/>
                  </a:cubicBezTo>
                  <a:cubicBezTo>
                    <a:pt x="13" y="30"/>
                    <a:pt x="12" y="28"/>
                    <a:pt x="12" y="25"/>
                  </a:cubicBezTo>
                  <a:cubicBezTo>
                    <a:pt x="12" y="22"/>
                    <a:pt x="16" y="23"/>
                    <a:pt x="18" y="20"/>
                  </a:cubicBezTo>
                  <a:cubicBezTo>
                    <a:pt x="19" y="19"/>
                    <a:pt x="21" y="16"/>
                    <a:pt x="23" y="15"/>
                  </a:cubicBezTo>
                  <a:cubicBezTo>
                    <a:pt x="25" y="14"/>
                    <a:pt x="31" y="12"/>
                    <a:pt x="31" y="10"/>
                  </a:cubicBezTo>
                  <a:cubicBezTo>
                    <a:pt x="31" y="9"/>
                    <a:pt x="30" y="8"/>
                    <a:pt x="30" y="7"/>
                  </a:cubicBezTo>
                  <a:cubicBezTo>
                    <a:pt x="30" y="4"/>
                    <a:pt x="30" y="2"/>
                    <a:pt x="30" y="0"/>
                  </a:cubicBezTo>
                  <a:cubicBezTo>
                    <a:pt x="33" y="1"/>
                    <a:pt x="36" y="2"/>
                    <a:pt x="39" y="3"/>
                  </a:cubicBezTo>
                  <a:cubicBezTo>
                    <a:pt x="41" y="5"/>
                    <a:pt x="44" y="6"/>
                    <a:pt x="47" y="5"/>
                  </a:cubicBezTo>
                  <a:cubicBezTo>
                    <a:pt x="51" y="5"/>
                    <a:pt x="53" y="3"/>
                    <a:pt x="56" y="4"/>
                  </a:cubicBezTo>
                  <a:cubicBezTo>
                    <a:pt x="59" y="5"/>
                    <a:pt x="62" y="5"/>
                    <a:pt x="65" y="6"/>
                  </a:cubicBezTo>
                  <a:cubicBezTo>
                    <a:pt x="67" y="7"/>
                    <a:pt x="69" y="9"/>
                    <a:pt x="72" y="10"/>
                  </a:cubicBezTo>
                  <a:cubicBezTo>
                    <a:pt x="74" y="11"/>
                    <a:pt x="77" y="10"/>
                    <a:pt x="79" y="11"/>
                  </a:cubicBezTo>
                  <a:cubicBezTo>
                    <a:pt x="81" y="13"/>
                    <a:pt x="82" y="16"/>
                    <a:pt x="82" y="18"/>
                  </a:cubicBezTo>
                  <a:cubicBezTo>
                    <a:pt x="82" y="21"/>
                    <a:pt x="84" y="24"/>
                    <a:pt x="86" y="26"/>
                  </a:cubicBezTo>
                  <a:cubicBezTo>
                    <a:pt x="91" y="30"/>
                    <a:pt x="96" y="29"/>
                    <a:pt x="102" y="30"/>
                  </a:cubicBezTo>
                  <a:cubicBezTo>
                    <a:pt x="108" y="31"/>
                    <a:pt x="115" y="33"/>
                    <a:pt x="120" y="37"/>
                  </a:cubicBezTo>
                  <a:cubicBezTo>
                    <a:pt x="123" y="39"/>
                    <a:pt x="126" y="44"/>
                    <a:pt x="131" y="44"/>
                  </a:cubicBezTo>
                  <a:cubicBezTo>
                    <a:pt x="137" y="43"/>
                    <a:pt x="144" y="38"/>
                    <a:pt x="145" y="32"/>
                  </a:cubicBezTo>
                  <a:cubicBezTo>
                    <a:pt x="146" y="30"/>
                    <a:pt x="144" y="28"/>
                    <a:pt x="143" y="25"/>
                  </a:cubicBezTo>
                  <a:cubicBezTo>
                    <a:pt x="143" y="23"/>
                    <a:pt x="142" y="20"/>
                    <a:pt x="143" y="17"/>
                  </a:cubicBezTo>
                  <a:cubicBezTo>
                    <a:pt x="145" y="12"/>
                    <a:pt x="154" y="6"/>
                    <a:pt x="159" y="6"/>
                  </a:cubicBezTo>
                  <a:cubicBezTo>
                    <a:pt x="162" y="6"/>
                    <a:pt x="164" y="4"/>
                    <a:pt x="166" y="4"/>
                  </a:cubicBezTo>
                  <a:cubicBezTo>
                    <a:pt x="169" y="3"/>
                    <a:pt x="172" y="3"/>
                    <a:pt x="174" y="4"/>
                  </a:cubicBezTo>
                  <a:cubicBezTo>
                    <a:pt x="177" y="5"/>
                    <a:pt x="180" y="6"/>
                    <a:pt x="182" y="7"/>
                  </a:cubicBezTo>
                  <a:cubicBezTo>
                    <a:pt x="186" y="8"/>
                    <a:pt x="185" y="9"/>
                    <a:pt x="185" y="12"/>
                  </a:cubicBezTo>
                  <a:cubicBezTo>
                    <a:pt x="185" y="14"/>
                    <a:pt x="189" y="14"/>
                    <a:pt x="191" y="15"/>
                  </a:cubicBezTo>
                  <a:cubicBezTo>
                    <a:pt x="194" y="15"/>
                    <a:pt x="196" y="16"/>
                    <a:pt x="199" y="17"/>
                  </a:cubicBezTo>
                  <a:cubicBezTo>
                    <a:pt x="202" y="18"/>
                    <a:pt x="205" y="17"/>
                    <a:pt x="208" y="18"/>
                  </a:cubicBezTo>
                  <a:cubicBezTo>
                    <a:pt x="210" y="18"/>
                    <a:pt x="213" y="21"/>
                    <a:pt x="212" y="23"/>
                  </a:cubicBezTo>
                  <a:cubicBezTo>
                    <a:pt x="211" y="25"/>
                    <a:pt x="209" y="25"/>
                    <a:pt x="208" y="27"/>
                  </a:cubicBezTo>
                  <a:cubicBezTo>
                    <a:pt x="208" y="30"/>
                    <a:pt x="210" y="33"/>
                    <a:pt x="210" y="35"/>
                  </a:cubicBezTo>
                  <a:cubicBezTo>
                    <a:pt x="210" y="38"/>
                    <a:pt x="208" y="41"/>
                    <a:pt x="207" y="43"/>
                  </a:cubicBezTo>
                  <a:cubicBezTo>
                    <a:pt x="206" y="46"/>
                    <a:pt x="208" y="50"/>
                    <a:pt x="208" y="53"/>
                  </a:cubicBezTo>
                  <a:cubicBezTo>
                    <a:pt x="209" y="58"/>
                    <a:pt x="210" y="62"/>
                    <a:pt x="210" y="67"/>
                  </a:cubicBezTo>
                  <a:cubicBezTo>
                    <a:pt x="210" y="74"/>
                    <a:pt x="210" y="80"/>
                    <a:pt x="210" y="86"/>
                  </a:cubicBezTo>
                  <a:cubicBezTo>
                    <a:pt x="210" y="99"/>
                    <a:pt x="210" y="111"/>
                    <a:pt x="210" y="124"/>
                  </a:cubicBezTo>
                  <a:cubicBezTo>
                    <a:pt x="210" y="149"/>
                    <a:pt x="210" y="174"/>
                    <a:pt x="210" y="199"/>
                  </a:cubicBezTo>
                  <a:cubicBezTo>
                    <a:pt x="206" y="199"/>
                    <a:pt x="201" y="199"/>
                    <a:pt x="197" y="199"/>
                  </a:cubicBezTo>
                  <a:cubicBezTo>
                    <a:pt x="197" y="202"/>
                    <a:pt x="197" y="204"/>
                    <a:pt x="197" y="207"/>
                  </a:cubicBezTo>
                  <a:cubicBezTo>
                    <a:pt x="170" y="190"/>
                    <a:pt x="142" y="175"/>
                    <a:pt x="114" y="159"/>
                  </a:cubicBezTo>
                  <a:cubicBezTo>
                    <a:pt x="107" y="156"/>
                    <a:pt x="100" y="152"/>
                    <a:pt x="93" y="149"/>
                  </a:cubicBezTo>
                  <a:cubicBezTo>
                    <a:pt x="88" y="146"/>
                    <a:pt x="81" y="152"/>
                    <a:pt x="76" y="154"/>
                  </a:cubicBezTo>
                  <a:cubicBezTo>
                    <a:pt x="73" y="156"/>
                    <a:pt x="70" y="158"/>
                    <a:pt x="67" y="159"/>
                  </a:cubicBezTo>
                  <a:cubicBezTo>
                    <a:pt x="65" y="160"/>
                    <a:pt x="63" y="156"/>
                    <a:pt x="62" y="155"/>
                  </a:cubicBezTo>
                  <a:cubicBezTo>
                    <a:pt x="57" y="150"/>
                    <a:pt x="51" y="149"/>
                    <a:pt x="45" y="148"/>
                  </a:cubicBezTo>
                  <a:cubicBezTo>
                    <a:pt x="42" y="147"/>
                    <a:pt x="39" y="147"/>
                    <a:pt x="37" y="146"/>
                  </a:cubicBezTo>
                  <a:cubicBezTo>
                    <a:pt x="35" y="145"/>
                    <a:pt x="35" y="142"/>
                    <a:pt x="34" y="140"/>
                  </a:cubicBezTo>
                  <a:cubicBezTo>
                    <a:pt x="32" y="135"/>
                    <a:pt x="30" y="133"/>
                    <a:pt x="25" y="132"/>
                  </a:cubicBezTo>
                  <a:cubicBezTo>
                    <a:pt x="23" y="131"/>
                    <a:pt x="21" y="130"/>
                    <a:pt x="20" y="130"/>
                  </a:cubicBezTo>
                  <a:cubicBezTo>
                    <a:pt x="18" y="130"/>
                    <a:pt x="16" y="132"/>
                    <a:pt x="14" y="130"/>
                  </a:cubicBezTo>
                  <a:cubicBezTo>
                    <a:pt x="13" y="129"/>
                    <a:pt x="11" y="125"/>
                    <a:pt x="11" y="123"/>
                  </a:cubicBezTo>
                  <a:cubicBezTo>
                    <a:pt x="11" y="119"/>
                    <a:pt x="10" y="118"/>
                    <a:pt x="8" y="114"/>
                  </a:cubicBezTo>
                  <a:cubicBezTo>
                    <a:pt x="6" y="112"/>
                    <a:pt x="0" y="107"/>
                    <a:pt x="3" y="104"/>
                  </a:cubicBezTo>
                  <a:cubicBezTo>
                    <a:pt x="6" y="99"/>
                    <a:pt x="10" y="101"/>
                    <a:pt x="8" y="94"/>
                  </a:cubicBezTo>
                  <a:cubicBezTo>
                    <a:pt x="7" y="91"/>
                    <a:pt x="7" y="88"/>
                    <a:pt x="8" y="85"/>
                  </a:cubicBezTo>
                  <a:cubicBezTo>
                    <a:pt x="9" y="82"/>
                    <a:pt x="9" y="80"/>
                    <a:pt x="8" y="77"/>
                  </a:cubicBezTo>
                  <a:cubicBezTo>
                    <a:pt x="7" y="73"/>
                    <a:pt x="8" y="70"/>
                    <a:pt x="8" y="67"/>
                  </a:cubicBezTo>
                  <a:cubicBezTo>
                    <a:pt x="9" y="63"/>
                    <a:pt x="8" y="59"/>
                    <a:pt x="7" y="56"/>
                  </a:cubicBezTo>
                  <a:cubicBezTo>
                    <a:pt x="6" y="53"/>
                    <a:pt x="4" y="50"/>
                    <a:pt x="2" y="4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41" name="Freeform 35"/>
            <p:cNvSpPr>
              <a:spLocks/>
            </p:cNvSpPr>
            <p:nvPr/>
          </p:nvSpPr>
          <p:spPr bwMode="auto">
            <a:xfrm>
              <a:off x="3141" y="633"/>
              <a:ext cx="154" cy="91"/>
            </a:xfrm>
            <a:custGeom>
              <a:avLst/>
              <a:gdLst>
                <a:gd name="T0" fmla="*/ 0 w 129"/>
                <a:gd name="T1" fmla="*/ 59 h 76"/>
                <a:gd name="T2" fmla="*/ 6 w 129"/>
                <a:gd name="T3" fmla="*/ 54 h 76"/>
                <a:gd name="T4" fmla="*/ 10 w 129"/>
                <a:gd name="T5" fmla="*/ 49 h 76"/>
                <a:gd name="T6" fmla="*/ 4 w 129"/>
                <a:gd name="T7" fmla="*/ 34 h 76"/>
                <a:gd name="T8" fmla="*/ 15 w 129"/>
                <a:gd name="T9" fmla="*/ 34 h 76"/>
                <a:gd name="T10" fmla="*/ 19 w 129"/>
                <a:gd name="T11" fmla="*/ 33 h 76"/>
                <a:gd name="T12" fmla="*/ 22 w 129"/>
                <a:gd name="T13" fmla="*/ 31 h 76"/>
                <a:gd name="T14" fmla="*/ 26 w 129"/>
                <a:gd name="T15" fmla="*/ 30 h 76"/>
                <a:gd name="T16" fmla="*/ 28 w 129"/>
                <a:gd name="T17" fmla="*/ 29 h 76"/>
                <a:gd name="T18" fmla="*/ 31 w 129"/>
                <a:gd name="T19" fmla="*/ 31 h 76"/>
                <a:gd name="T20" fmla="*/ 34 w 129"/>
                <a:gd name="T21" fmla="*/ 30 h 76"/>
                <a:gd name="T22" fmla="*/ 31 w 129"/>
                <a:gd name="T23" fmla="*/ 27 h 76"/>
                <a:gd name="T24" fmla="*/ 38 w 129"/>
                <a:gd name="T25" fmla="*/ 18 h 76"/>
                <a:gd name="T26" fmla="*/ 44 w 129"/>
                <a:gd name="T27" fmla="*/ 15 h 76"/>
                <a:gd name="T28" fmla="*/ 48 w 129"/>
                <a:gd name="T29" fmla="*/ 13 h 76"/>
                <a:gd name="T30" fmla="*/ 46 w 129"/>
                <a:gd name="T31" fmla="*/ 8 h 76"/>
                <a:gd name="T32" fmla="*/ 56 w 129"/>
                <a:gd name="T33" fmla="*/ 5 h 76"/>
                <a:gd name="T34" fmla="*/ 64 w 129"/>
                <a:gd name="T35" fmla="*/ 1 h 76"/>
                <a:gd name="T36" fmla="*/ 69 w 129"/>
                <a:gd name="T37" fmla="*/ 1 h 76"/>
                <a:gd name="T38" fmla="*/ 73 w 129"/>
                <a:gd name="T39" fmla="*/ 3 h 76"/>
                <a:gd name="T40" fmla="*/ 83 w 129"/>
                <a:gd name="T41" fmla="*/ 3 h 76"/>
                <a:gd name="T42" fmla="*/ 83 w 129"/>
                <a:gd name="T43" fmla="*/ 6 h 76"/>
                <a:gd name="T44" fmla="*/ 88 w 129"/>
                <a:gd name="T45" fmla="*/ 6 h 76"/>
                <a:gd name="T46" fmla="*/ 99 w 129"/>
                <a:gd name="T47" fmla="*/ 7 h 76"/>
                <a:gd name="T48" fmla="*/ 103 w 129"/>
                <a:gd name="T49" fmla="*/ 10 h 76"/>
                <a:gd name="T50" fmla="*/ 103 w 129"/>
                <a:gd name="T51" fmla="*/ 15 h 76"/>
                <a:gd name="T52" fmla="*/ 102 w 129"/>
                <a:gd name="T53" fmla="*/ 19 h 76"/>
                <a:gd name="T54" fmla="*/ 105 w 129"/>
                <a:gd name="T55" fmla="*/ 23 h 76"/>
                <a:gd name="T56" fmla="*/ 112 w 129"/>
                <a:gd name="T57" fmla="*/ 31 h 76"/>
                <a:gd name="T58" fmla="*/ 115 w 129"/>
                <a:gd name="T59" fmla="*/ 33 h 76"/>
                <a:gd name="T60" fmla="*/ 116 w 129"/>
                <a:gd name="T61" fmla="*/ 36 h 76"/>
                <a:gd name="T62" fmla="*/ 118 w 129"/>
                <a:gd name="T63" fmla="*/ 36 h 76"/>
                <a:gd name="T64" fmla="*/ 121 w 129"/>
                <a:gd name="T65" fmla="*/ 36 h 76"/>
                <a:gd name="T66" fmla="*/ 124 w 129"/>
                <a:gd name="T67" fmla="*/ 39 h 76"/>
                <a:gd name="T68" fmla="*/ 127 w 129"/>
                <a:gd name="T69" fmla="*/ 41 h 76"/>
                <a:gd name="T70" fmla="*/ 124 w 129"/>
                <a:gd name="T71" fmla="*/ 43 h 76"/>
                <a:gd name="T72" fmla="*/ 120 w 129"/>
                <a:gd name="T73" fmla="*/ 46 h 76"/>
                <a:gd name="T74" fmla="*/ 112 w 129"/>
                <a:gd name="T75" fmla="*/ 44 h 76"/>
                <a:gd name="T76" fmla="*/ 111 w 129"/>
                <a:gd name="T77" fmla="*/ 50 h 76"/>
                <a:gd name="T78" fmla="*/ 112 w 129"/>
                <a:gd name="T79" fmla="*/ 55 h 76"/>
                <a:gd name="T80" fmla="*/ 115 w 129"/>
                <a:gd name="T81" fmla="*/ 61 h 76"/>
                <a:gd name="T82" fmla="*/ 98 w 129"/>
                <a:gd name="T83" fmla="*/ 68 h 76"/>
                <a:gd name="T84" fmla="*/ 99 w 129"/>
                <a:gd name="T85" fmla="*/ 73 h 76"/>
                <a:gd name="T86" fmla="*/ 95 w 129"/>
                <a:gd name="T87" fmla="*/ 73 h 76"/>
                <a:gd name="T88" fmla="*/ 87 w 129"/>
                <a:gd name="T89" fmla="*/ 71 h 76"/>
                <a:gd name="T90" fmla="*/ 82 w 129"/>
                <a:gd name="T91" fmla="*/ 72 h 76"/>
                <a:gd name="T92" fmla="*/ 80 w 129"/>
                <a:gd name="T93" fmla="*/ 69 h 76"/>
                <a:gd name="T94" fmla="*/ 74 w 129"/>
                <a:gd name="T95" fmla="*/ 72 h 76"/>
                <a:gd name="T96" fmla="*/ 72 w 129"/>
                <a:gd name="T97" fmla="*/ 70 h 76"/>
                <a:gd name="T98" fmla="*/ 69 w 129"/>
                <a:gd name="T99" fmla="*/ 70 h 76"/>
                <a:gd name="T100" fmla="*/ 65 w 129"/>
                <a:gd name="T101" fmla="*/ 69 h 76"/>
                <a:gd name="T102" fmla="*/ 62 w 129"/>
                <a:gd name="T103" fmla="*/ 70 h 76"/>
                <a:gd name="T104" fmla="*/ 58 w 129"/>
                <a:gd name="T105" fmla="*/ 69 h 76"/>
                <a:gd name="T106" fmla="*/ 54 w 129"/>
                <a:gd name="T107" fmla="*/ 68 h 76"/>
                <a:gd name="T108" fmla="*/ 45 w 129"/>
                <a:gd name="T109" fmla="*/ 65 h 76"/>
                <a:gd name="T110" fmla="*/ 33 w 129"/>
                <a:gd name="T111" fmla="*/ 64 h 76"/>
                <a:gd name="T112" fmla="*/ 26 w 129"/>
                <a:gd name="T113" fmla="*/ 64 h 76"/>
                <a:gd name="T114" fmla="*/ 20 w 129"/>
                <a:gd name="T115" fmla="*/ 65 h 76"/>
                <a:gd name="T116" fmla="*/ 12 w 129"/>
                <a:gd name="T117" fmla="*/ 68 h 76"/>
                <a:gd name="T118" fmla="*/ 8 w 129"/>
                <a:gd name="T119" fmla="*/ 68 h 76"/>
                <a:gd name="T120" fmla="*/ 5 w 129"/>
                <a:gd name="T121" fmla="*/ 70 h 76"/>
                <a:gd name="T122" fmla="*/ 6 w 129"/>
                <a:gd name="T123" fmla="*/ 64 h 76"/>
                <a:gd name="T124" fmla="*/ 0 w 129"/>
                <a:gd name="T125" fmla="*/ 5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 h="76">
                  <a:moveTo>
                    <a:pt x="0" y="59"/>
                  </a:moveTo>
                  <a:cubicBezTo>
                    <a:pt x="2" y="57"/>
                    <a:pt x="3" y="54"/>
                    <a:pt x="6" y="54"/>
                  </a:cubicBezTo>
                  <a:cubicBezTo>
                    <a:pt x="9" y="53"/>
                    <a:pt x="10" y="51"/>
                    <a:pt x="10" y="49"/>
                  </a:cubicBezTo>
                  <a:cubicBezTo>
                    <a:pt x="10" y="43"/>
                    <a:pt x="5" y="39"/>
                    <a:pt x="4" y="34"/>
                  </a:cubicBezTo>
                  <a:cubicBezTo>
                    <a:pt x="7" y="34"/>
                    <a:pt x="12" y="34"/>
                    <a:pt x="15" y="34"/>
                  </a:cubicBezTo>
                  <a:cubicBezTo>
                    <a:pt x="16" y="34"/>
                    <a:pt x="18" y="34"/>
                    <a:pt x="19" y="33"/>
                  </a:cubicBezTo>
                  <a:cubicBezTo>
                    <a:pt x="21" y="33"/>
                    <a:pt x="21" y="32"/>
                    <a:pt x="22" y="31"/>
                  </a:cubicBezTo>
                  <a:cubicBezTo>
                    <a:pt x="23" y="30"/>
                    <a:pt x="25" y="31"/>
                    <a:pt x="26" y="30"/>
                  </a:cubicBezTo>
                  <a:cubicBezTo>
                    <a:pt x="26" y="30"/>
                    <a:pt x="27" y="29"/>
                    <a:pt x="28" y="29"/>
                  </a:cubicBezTo>
                  <a:cubicBezTo>
                    <a:pt x="29" y="28"/>
                    <a:pt x="33" y="28"/>
                    <a:pt x="31" y="31"/>
                  </a:cubicBezTo>
                  <a:cubicBezTo>
                    <a:pt x="32" y="31"/>
                    <a:pt x="34" y="31"/>
                    <a:pt x="34" y="30"/>
                  </a:cubicBezTo>
                  <a:cubicBezTo>
                    <a:pt x="36" y="28"/>
                    <a:pt x="32" y="28"/>
                    <a:pt x="31" y="27"/>
                  </a:cubicBezTo>
                  <a:cubicBezTo>
                    <a:pt x="35" y="24"/>
                    <a:pt x="33" y="21"/>
                    <a:pt x="38" y="18"/>
                  </a:cubicBezTo>
                  <a:cubicBezTo>
                    <a:pt x="40" y="17"/>
                    <a:pt x="41" y="15"/>
                    <a:pt x="44" y="15"/>
                  </a:cubicBezTo>
                  <a:cubicBezTo>
                    <a:pt x="47" y="16"/>
                    <a:pt x="45" y="14"/>
                    <a:pt x="48" y="13"/>
                  </a:cubicBezTo>
                  <a:cubicBezTo>
                    <a:pt x="45" y="12"/>
                    <a:pt x="42" y="11"/>
                    <a:pt x="46" y="8"/>
                  </a:cubicBezTo>
                  <a:cubicBezTo>
                    <a:pt x="49" y="5"/>
                    <a:pt x="53" y="4"/>
                    <a:pt x="56" y="5"/>
                  </a:cubicBezTo>
                  <a:cubicBezTo>
                    <a:pt x="60" y="6"/>
                    <a:pt x="60" y="2"/>
                    <a:pt x="64" y="1"/>
                  </a:cubicBezTo>
                  <a:cubicBezTo>
                    <a:pt x="66" y="0"/>
                    <a:pt x="68" y="2"/>
                    <a:pt x="69" y="1"/>
                  </a:cubicBezTo>
                  <a:cubicBezTo>
                    <a:pt x="71" y="0"/>
                    <a:pt x="73" y="1"/>
                    <a:pt x="73" y="3"/>
                  </a:cubicBezTo>
                  <a:cubicBezTo>
                    <a:pt x="74" y="4"/>
                    <a:pt x="81" y="2"/>
                    <a:pt x="83" y="3"/>
                  </a:cubicBezTo>
                  <a:cubicBezTo>
                    <a:pt x="83" y="4"/>
                    <a:pt x="82" y="5"/>
                    <a:pt x="83" y="6"/>
                  </a:cubicBezTo>
                  <a:cubicBezTo>
                    <a:pt x="84" y="7"/>
                    <a:pt x="87" y="6"/>
                    <a:pt x="88" y="6"/>
                  </a:cubicBezTo>
                  <a:cubicBezTo>
                    <a:pt x="93" y="4"/>
                    <a:pt x="95" y="5"/>
                    <a:pt x="99" y="7"/>
                  </a:cubicBezTo>
                  <a:cubicBezTo>
                    <a:pt x="100" y="8"/>
                    <a:pt x="103" y="8"/>
                    <a:pt x="103" y="10"/>
                  </a:cubicBezTo>
                  <a:cubicBezTo>
                    <a:pt x="103" y="12"/>
                    <a:pt x="102" y="13"/>
                    <a:pt x="103" y="15"/>
                  </a:cubicBezTo>
                  <a:cubicBezTo>
                    <a:pt x="104" y="17"/>
                    <a:pt x="103" y="18"/>
                    <a:pt x="102" y="19"/>
                  </a:cubicBezTo>
                  <a:cubicBezTo>
                    <a:pt x="100" y="21"/>
                    <a:pt x="104" y="22"/>
                    <a:pt x="105" y="23"/>
                  </a:cubicBezTo>
                  <a:cubicBezTo>
                    <a:pt x="107" y="26"/>
                    <a:pt x="108" y="29"/>
                    <a:pt x="112" y="31"/>
                  </a:cubicBezTo>
                  <a:cubicBezTo>
                    <a:pt x="113" y="31"/>
                    <a:pt x="115" y="31"/>
                    <a:pt x="115" y="33"/>
                  </a:cubicBezTo>
                  <a:cubicBezTo>
                    <a:pt x="116" y="34"/>
                    <a:pt x="113" y="36"/>
                    <a:pt x="116" y="36"/>
                  </a:cubicBezTo>
                  <a:cubicBezTo>
                    <a:pt x="117" y="36"/>
                    <a:pt x="117" y="36"/>
                    <a:pt x="118" y="36"/>
                  </a:cubicBezTo>
                  <a:cubicBezTo>
                    <a:pt x="119" y="35"/>
                    <a:pt x="120" y="36"/>
                    <a:pt x="121" y="36"/>
                  </a:cubicBezTo>
                  <a:cubicBezTo>
                    <a:pt x="124" y="37"/>
                    <a:pt x="123" y="38"/>
                    <a:pt x="124" y="39"/>
                  </a:cubicBezTo>
                  <a:cubicBezTo>
                    <a:pt x="124" y="40"/>
                    <a:pt x="126" y="40"/>
                    <a:pt x="127" y="41"/>
                  </a:cubicBezTo>
                  <a:cubicBezTo>
                    <a:pt x="129" y="43"/>
                    <a:pt x="125" y="43"/>
                    <a:pt x="124" y="43"/>
                  </a:cubicBezTo>
                  <a:cubicBezTo>
                    <a:pt x="123" y="44"/>
                    <a:pt x="122" y="46"/>
                    <a:pt x="120" y="46"/>
                  </a:cubicBezTo>
                  <a:cubicBezTo>
                    <a:pt x="116" y="47"/>
                    <a:pt x="115" y="44"/>
                    <a:pt x="112" y="44"/>
                  </a:cubicBezTo>
                  <a:cubicBezTo>
                    <a:pt x="106" y="45"/>
                    <a:pt x="109" y="49"/>
                    <a:pt x="111" y="50"/>
                  </a:cubicBezTo>
                  <a:cubicBezTo>
                    <a:pt x="113" y="51"/>
                    <a:pt x="112" y="53"/>
                    <a:pt x="112" y="55"/>
                  </a:cubicBezTo>
                  <a:cubicBezTo>
                    <a:pt x="112" y="57"/>
                    <a:pt x="113" y="59"/>
                    <a:pt x="115" y="61"/>
                  </a:cubicBezTo>
                  <a:cubicBezTo>
                    <a:pt x="108" y="62"/>
                    <a:pt x="101" y="61"/>
                    <a:pt x="98" y="68"/>
                  </a:cubicBezTo>
                  <a:cubicBezTo>
                    <a:pt x="97" y="70"/>
                    <a:pt x="99" y="71"/>
                    <a:pt x="99" y="73"/>
                  </a:cubicBezTo>
                  <a:cubicBezTo>
                    <a:pt x="100" y="76"/>
                    <a:pt x="96" y="73"/>
                    <a:pt x="95" y="73"/>
                  </a:cubicBezTo>
                  <a:cubicBezTo>
                    <a:pt x="93" y="70"/>
                    <a:pt x="90" y="72"/>
                    <a:pt x="87" y="71"/>
                  </a:cubicBezTo>
                  <a:cubicBezTo>
                    <a:pt x="86" y="71"/>
                    <a:pt x="83" y="72"/>
                    <a:pt x="82" y="72"/>
                  </a:cubicBezTo>
                  <a:cubicBezTo>
                    <a:pt x="81" y="73"/>
                    <a:pt x="80" y="69"/>
                    <a:pt x="80" y="69"/>
                  </a:cubicBezTo>
                  <a:cubicBezTo>
                    <a:pt x="78" y="68"/>
                    <a:pt x="74" y="70"/>
                    <a:pt x="74" y="72"/>
                  </a:cubicBezTo>
                  <a:cubicBezTo>
                    <a:pt x="73" y="72"/>
                    <a:pt x="73" y="70"/>
                    <a:pt x="72" y="70"/>
                  </a:cubicBezTo>
                  <a:cubicBezTo>
                    <a:pt x="71" y="69"/>
                    <a:pt x="70" y="70"/>
                    <a:pt x="69" y="70"/>
                  </a:cubicBezTo>
                  <a:cubicBezTo>
                    <a:pt x="68" y="69"/>
                    <a:pt x="66" y="69"/>
                    <a:pt x="65" y="69"/>
                  </a:cubicBezTo>
                  <a:cubicBezTo>
                    <a:pt x="63" y="69"/>
                    <a:pt x="62" y="68"/>
                    <a:pt x="62" y="70"/>
                  </a:cubicBezTo>
                  <a:cubicBezTo>
                    <a:pt x="60" y="70"/>
                    <a:pt x="59" y="69"/>
                    <a:pt x="58" y="69"/>
                  </a:cubicBezTo>
                  <a:cubicBezTo>
                    <a:pt x="57" y="69"/>
                    <a:pt x="55" y="70"/>
                    <a:pt x="54" y="68"/>
                  </a:cubicBezTo>
                  <a:cubicBezTo>
                    <a:pt x="52" y="66"/>
                    <a:pt x="48" y="66"/>
                    <a:pt x="45" y="65"/>
                  </a:cubicBezTo>
                  <a:cubicBezTo>
                    <a:pt x="41" y="65"/>
                    <a:pt x="37" y="64"/>
                    <a:pt x="33" y="64"/>
                  </a:cubicBezTo>
                  <a:cubicBezTo>
                    <a:pt x="31" y="64"/>
                    <a:pt x="29" y="64"/>
                    <a:pt x="26" y="64"/>
                  </a:cubicBezTo>
                  <a:cubicBezTo>
                    <a:pt x="24" y="64"/>
                    <a:pt x="22" y="65"/>
                    <a:pt x="20" y="65"/>
                  </a:cubicBezTo>
                  <a:cubicBezTo>
                    <a:pt x="16" y="65"/>
                    <a:pt x="16" y="66"/>
                    <a:pt x="12" y="68"/>
                  </a:cubicBezTo>
                  <a:cubicBezTo>
                    <a:pt x="11" y="70"/>
                    <a:pt x="10" y="69"/>
                    <a:pt x="8" y="68"/>
                  </a:cubicBezTo>
                  <a:cubicBezTo>
                    <a:pt x="6" y="68"/>
                    <a:pt x="7" y="69"/>
                    <a:pt x="5" y="70"/>
                  </a:cubicBezTo>
                  <a:cubicBezTo>
                    <a:pt x="4" y="71"/>
                    <a:pt x="6" y="64"/>
                    <a:pt x="6" y="64"/>
                  </a:cubicBezTo>
                  <a:cubicBezTo>
                    <a:pt x="7" y="60"/>
                    <a:pt x="1" y="61"/>
                    <a:pt x="0" y="5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42" name="Freeform 36"/>
            <p:cNvSpPr>
              <a:spLocks/>
            </p:cNvSpPr>
            <p:nvPr/>
          </p:nvSpPr>
          <p:spPr bwMode="auto">
            <a:xfrm>
              <a:off x="3141" y="633"/>
              <a:ext cx="154" cy="91"/>
            </a:xfrm>
            <a:custGeom>
              <a:avLst/>
              <a:gdLst>
                <a:gd name="T0" fmla="*/ 0 w 129"/>
                <a:gd name="T1" fmla="*/ 59 h 76"/>
                <a:gd name="T2" fmla="*/ 6 w 129"/>
                <a:gd name="T3" fmla="*/ 54 h 76"/>
                <a:gd name="T4" fmla="*/ 10 w 129"/>
                <a:gd name="T5" fmla="*/ 49 h 76"/>
                <a:gd name="T6" fmla="*/ 4 w 129"/>
                <a:gd name="T7" fmla="*/ 34 h 76"/>
                <a:gd name="T8" fmla="*/ 15 w 129"/>
                <a:gd name="T9" fmla="*/ 34 h 76"/>
                <a:gd name="T10" fmla="*/ 19 w 129"/>
                <a:gd name="T11" fmla="*/ 33 h 76"/>
                <a:gd name="T12" fmla="*/ 22 w 129"/>
                <a:gd name="T13" fmla="*/ 31 h 76"/>
                <a:gd name="T14" fmla="*/ 26 w 129"/>
                <a:gd name="T15" fmla="*/ 30 h 76"/>
                <a:gd name="T16" fmla="*/ 28 w 129"/>
                <a:gd name="T17" fmla="*/ 29 h 76"/>
                <a:gd name="T18" fmla="*/ 31 w 129"/>
                <a:gd name="T19" fmla="*/ 31 h 76"/>
                <a:gd name="T20" fmla="*/ 34 w 129"/>
                <a:gd name="T21" fmla="*/ 30 h 76"/>
                <a:gd name="T22" fmla="*/ 31 w 129"/>
                <a:gd name="T23" fmla="*/ 27 h 76"/>
                <a:gd name="T24" fmla="*/ 38 w 129"/>
                <a:gd name="T25" fmla="*/ 18 h 76"/>
                <a:gd name="T26" fmla="*/ 44 w 129"/>
                <a:gd name="T27" fmla="*/ 15 h 76"/>
                <a:gd name="T28" fmla="*/ 48 w 129"/>
                <a:gd name="T29" fmla="*/ 13 h 76"/>
                <a:gd name="T30" fmla="*/ 46 w 129"/>
                <a:gd name="T31" fmla="*/ 8 h 76"/>
                <a:gd name="T32" fmla="*/ 56 w 129"/>
                <a:gd name="T33" fmla="*/ 5 h 76"/>
                <a:gd name="T34" fmla="*/ 64 w 129"/>
                <a:gd name="T35" fmla="*/ 1 h 76"/>
                <a:gd name="T36" fmla="*/ 69 w 129"/>
                <a:gd name="T37" fmla="*/ 1 h 76"/>
                <a:gd name="T38" fmla="*/ 73 w 129"/>
                <a:gd name="T39" fmla="*/ 3 h 76"/>
                <a:gd name="T40" fmla="*/ 83 w 129"/>
                <a:gd name="T41" fmla="*/ 3 h 76"/>
                <a:gd name="T42" fmla="*/ 83 w 129"/>
                <a:gd name="T43" fmla="*/ 6 h 76"/>
                <a:gd name="T44" fmla="*/ 88 w 129"/>
                <a:gd name="T45" fmla="*/ 6 h 76"/>
                <a:gd name="T46" fmla="*/ 99 w 129"/>
                <a:gd name="T47" fmla="*/ 7 h 76"/>
                <a:gd name="T48" fmla="*/ 103 w 129"/>
                <a:gd name="T49" fmla="*/ 10 h 76"/>
                <a:gd name="T50" fmla="*/ 103 w 129"/>
                <a:gd name="T51" fmla="*/ 15 h 76"/>
                <a:gd name="T52" fmla="*/ 102 w 129"/>
                <a:gd name="T53" fmla="*/ 19 h 76"/>
                <a:gd name="T54" fmla="*/ 105 w 129"/>
                <a:gd name="T55" fmla="*/ 23 h 76"/>
                <a:gd name="T56" fmla="*/ 112 w 129"/>
                <a:gd name="T57" fmla="*/ 31 h 76"/>
                <a:gd name="T58" fmla="*/ 115 w 129"/>
                <a:gd name="T59" fmla="*/ 33 h 76"/>
                <a:gd name="T60" fmla="*/ 116 w 129"/>
                <a:gd name="T61" fmla="*/ 36 h 76"/>
                <a:gd name="T62" fmla="*/ 118 w 129"/>
                <a:gd name="T63" fmla="*/ 36 h 76"/>
                <a:gd name="T64" fmla="*/ 121 w 129"/>
                <a:gd name="T65" fmla="*/ 36 h 76"/>
                <a:gd name="T66" fmla="*/ 124 w 129"/>
                <a:gd name="T67" fmla="*/ 39 h 76"/>
                <a:gd name="T68" fmla="*/ 127 w 129"/>
                <a:gd name="T69" fmla="*/ 41 h 76"/>
                <a:gd name="T70" fmla="*/ 124 w 129"/>
                <a:gd name="T71" fmla="*/ 43 h 76"/>
                <a:gd name="T72" fmla="*/ 120 w 129"/>
                <a:gd name="T73" fmla="*/ 46 h 76"/>
                <a:gd name="T74" fmla="*/ 112 w 129"/>
                <a:gd name="T75" fmla="*/ 44 h 76"/>
                <a:gd name="T76" fmla="*/ 111 w 129"/>
                <a:gd name="T77" fmla="*/ 50 h 76"/>
                <a:gd name="T78" fmla="*/ 112 w 129"/>
                <a:gd name="T79" fmla="*/ 55 h 76"/>
                <a:gd name="T80" fmla="*/ 115 w 129"/>
                <a:gd name="T81" fmla="*/ 61 h 76"/>
                <a:gd name="T82" fmla="*/ 98 w 129"/>
                <a:gd name="T83" fmla="*/ 68 h 76"/>
                <a:gd name="T84" fmla="*/ 99 w 129"/>
                <a:gd name="T85" fmla="*/ 73 h 76"/>
                <a:gd name="T86" fmla="*/ 95 w 129"/>
                <a:gd name="T87" fmla="*/ 73 h 76"/>
                <a:gd name="T88" fmla="*/ 87 w 129"/>
                <a:gd name="T89" fmla="*/ 71 h 76"/>
                <a:gd name="T90" fmla="*/ 82 w 129"/>
                <a:gd name="T91" fmla="*/ 72 h 76"/>
                <a:gd name="T92" fmla="*/ 80 w 129"/>
                <a:gd name="T93" fmla="*/ 69 h 76"/>
                <a:gd name="T94" fmla="*/ 74 w 129"/>
                <a:gd name="T95" fmla="*/ 72 h 76"/>
                <a:gd name="T96" fmla="*/ 72 w 129"/>
                <a:gd name="T97" fmla="*/ 70 h 76"/>
                <a:gd name="T98" fmla="*/ 69 w 129"/>
                <a:gd name="T99" fmla="*/ 70 h 76"/>
                <a:gd name="T100" fmla="*/ 65 w 129"/>
                <a:gd name="T101" fmla="*/ 69 h 76"/>
                <a:gd name="T102" fmla="*/ 62 w 129"/>
                <a:gd name="T103" fmla="*/ 70 h 76"/>
                <a:gd name="T104" fmla="*/ 58 w 129"/>
                <a:gd name="T105" fmla="*/ 69 h 76"/>
                <a:gd name="T106" fmla="*/ 54 w 129"/>
                <a:gd name="T107" fmla="*/ 68 h 76"/>
                <a:gd name="T108" fmla="*/ 45 w 129"/>
                <a:gd name="T109" fmla="*/ 65 h 76"/>
                <a:gd name="T110" fmla="*/ 33 w 129"/>
                <a:gd name="T111" fmla="*/ 64 h 76"/>
                <a:gd name="T112" fmla="*/ 26 w 129"/>
                <a:gd name="T113" fmla="*/ 64 h 76"/>
                <a:gd name="T114" fmla="*/ 20 w 129"/>
                <a:gd name="T115" fmla="*/ 65 h 76"/>
                <a:gd name="T116" fmla="*/ 12 w 129"/>
                <a:gd name="T117" fmla="*/ 68 h 76"/>
                <a:gd name="T118" fmla="*/ 8 w 129"/>
                <a:gd name="T119" fmla="*/ 68 h 76"/>
                <a:gd name="T120" fmla="*/ 5 w 129"/>
                <a:gd name="T121" fmla="*/ 70 h 76"/>
                <a:gd name="T122" fmla="*/ 6 w 129"/>
                <a:gd name="T123" fmla="*/ 64 h 76"/>
                <a:gd name="T124" fmla="*/ 0 w 129"/>
                <a:gd name="T125" fmla="*/ 5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 h="76">
                  <a:moveTo>
                    <a:pt x="0" y="59"/>
                  </a:moveTo>
                  <a:cubicBezTo>
                    <a:pt x="2" y="57"/>
                    <a:pt x="3" y="54"/>
                    <a:pt x="6" y="54"/>
                  </a:cubicBezTo>
                  <a:cubicBezTo>
                    <a:pt x="9" y="53"/>
                    <a:pt x="10" y="51"/>
                    <a:pt x="10" y="49"/>
                  </a:cubicBezTo>
                  <a:cubicBezTo>
                    <a:pt x="10" y="43"/>
                    <a:pt x="5" y="39"/>
                    <a:pt x="4" y="34"/>
                  </a:cubicBezTo>
                  <a:cubicBezTo>
                    <a:pt x="7" y="34"/>
                    <a:pt x="12" y="34"/>
                    <a:pt x="15" y="34"/>
                  </a:cubicBezTo>
                  <a:cubicBezTo>
                    <a:pt x="16" y="34"/>
                    <a:pt x="18" y="34"/>
                    <a:pt x="19" y="33"/>
                  </a:cubicBezTo>
                  <a:cubicBezTo>
                    <a:pt x="21" y="33"/>
                    <a:pt x="21" y="32"/>
                    <a:pt x="22" y="31"/>
                  </a:cubicBezTo>
                  <a:cubicBezTo>
                    <a:pt x="23" y="30"/>
                    <a:pt x="25" y="31"/>
                    <a:pt x="26" y="30"/>
                  </a:cubicBezTo>
                  <a:cubicBezTo>
                    <a:pt x="26" y="30"/>
                    <a:pt x="27" y="29"/>
                    <a:pt x="28" y="29"/>
                  </a:cubicBezTo>
                  <a:cubicBezTo>
                    <a:pt x="29" y="28"/>
                    <a:pt x="33" y="28"/>
                    <a:pt x="31" y="31"/>
                  </a:cubicBezTo>
                  <a:cubicBezTo>
                    <a:pt x="32" y="31"/>
                    <a:pt x="34" y="31"/>
                    <a:pt x="34" y="30"/>
                  </a:cubicBezTo>
                  <a:cubicBezTo>
                    <a:pt x="36" y="28"/>
                    <a:pt x="32" y="28"/>
                    <a:pt x="31" y="27"/>
                  </a:cubicBezTo>
                  <a:cubicBezTo>
                    <a:pt x="35" y="24"/>
                    <a:pt x="33" y="21"/>
                    <a:pt x="38" y="18"/>
                  </a:cubicBezTo>
                  <a:cubicBezTo>
                    <a:pt x="40" y="17"/>
                    <a:pt x="41" y="15"/>
                    <a:pt x="44" y="15"/>
                  </a:cubicBezTo>
                  <a:cubicBezTo>
                    <a:pt x="47" y="16"/>
                    <a:pt x="45" y="14"/>
                    <a:pt x="48" y="13"/>
                  </a:cubicBezTo>
                  <a:cubicBezTo>
                    <a:pt x="45" y="12"/>
                    <a:pt x="42" y="11"/>
                    <a:pt x="46" y="8"/>
                  </a:cubicBezTo>
                  <a:cubicBezTo>
                    <a:pt x="49" y="5"/>
                    <a:pt x="53" y="4"/>
                    <a:pt x="56" y="5"/>
                  </a:cubicBezTo>
                  <a:cubicBezTo>
                    <a:pt x="60" y="6"/>
                    <a:pt x="60" y="2"/>
                    <a:pt x="64" y="1"/>
                  </a:cubicBezTo>
                  <a:cubicBezTo>
                    <a:pt x="66" y="0"/>
                    <a:pt x="68" y="2"/>
                    <a:pt x="69" y="1"/>
                  </a:cubicBezTo>
                  <a:cubicBezTo>
                    <a:pt x="71" y="0"/>
                    <a:pt x="73" y="1"/>
                    <a:pt x="73" y="3"/>
                  </a:cubicBezTo>
                  <a:cubicBezTo>
                    <a:pt x="74" y="4"/>
                    <a:pt x="81" y="2"/>
                    <a:pt x="83" y="3"/>
                  </a:cubicBezTo>
                  <a:cubicBezTo>
                    <a:pt x="83" y="4"/>
                    <a:pt x="82" y="5"/>
                    <a:pt x="83" y="6"/>
                  </a:cubicBezTo>
                  <a:cubicBezTo>
                    <a:pt x="84" y="7"/>
                    <a:pt x="87" y="6"/>
                    <a:pt x="88" y="6"/>
                  </a:cubicBezTo>
                  <a:cubicBezTo>
                    <a:pt x="93" y="4"/>
                    <a:pt x="95" y="5"/>
                    <a:pt x="99" y="7"/>
                  </a:cubicBezTo>
                  <a:cubicBezTo>
                    <a:pt x="100" y="8"/>
                    <a:pt x="103" y="8"/>
                    <a:pt x="103" y="10"/>
                  </a:cubicBezTo>
                  <a:cubicBezTo>
                    <a:pt x="103" y="12"/>
                    <a:pt x="102" y="13"/>
                    <a:pt x="103" y="15"/>
                  </a:cubicBezTo>
                  <a:cubicBezTo>
                    <a:pt x="104" y="17"/>
                    <a:pt x="103" y="18"/>
                    <a:pt x="102" y="19"/>
                  </a:cubicBezTo>
                  <a:cubicBezTo>
                    <a:pt x="100" y="21"/>
                    <a:pt x="104" y="22"/>
                    <a:pt x="105" y="23"/>
                  </a:cubicBezTo>
                  <a:cubicBezTo>
                    <a:pt x="107" y="26"/>
                    <a:pt x="108" y="29"/>
                    <a:pt x="112" y="31"/>
                  </a:cubicBezTo>
                  <a:cubicBezTo>
                    <a:pt x="113" y="31"/>
                    <a:pt x="115" y="31"/>
                    <a:pt x="115" y="33"/>
                  </a:cubicBezTo>
                  <a:cubicBezTo>
                    <a:pt x="116" y="34"/>
                    <a:pt x="113" y="36"/>
                    <a:pt x="116" y="36"/>
                  </a:cubicBezTo>
                  <a:cubicBezTo>
                    <a:pt x="117" y="36"/>
                    <a:pt x="117" y="36"/>
                    <a:pt x="118" y="36"/>
                  </a:cubicBezTo>
                  <a:cubicBezTo>
                    <a:pt x="119" y="35"/>
                    <a:pt x="120" y="36"/>
                    <a:pt x="121" y="36"/>
                  </a:cubicBezTo>
                  <a:cubicBezTo>
                    <a:pt x="124" y="37"/>
                    <a:pt x="123" y="38"/>
                    <a:pt x="124" y="39"/>
                  </a:cubicBezTo>
                  <a:cubicBezTo>
                    <a:pt x="124" y="40"/>
                    <a:pt x="126" y="40"/>
                    <a:pt x="127" y="41"/>
                  </a:cubicBezTo>
                  <a:cubicBezTo>
                    <a:pt x="129" y="43"/>
                    <a:pt x="125" y="43"/>
                    <a:pt x="124" y="43"/>
                  </a:cubicBezTo>
                  <a:cubicBezTo>
                    <a:pt x="123" y="44"/>
                    <a:pt x="122" y="46"/>
                    <a:pt x="120" y="46"/>
                  </a:cubicBezTo>
                  <a:cubicBezTo>
                    <a:pt x="116" y="47"/>
                    <a:pt x="115" y="44"/>
                    <a:pt x="112" y="44"/>
                  </a:cubicBezTo>
                  <a:cubicBezTo>
                    <a:pt x="106" y="45"/>
                    <a:pt x="109" y="49"/>
                    <a:pt x="111" y="50"/>
                  </a:cubicBezTo>
                  <a:cubicBezTo>
                    <a:pt x="113" y="51"/>
                    <a:pt x="112" y="53"/>
                    <a:pt x="112" y="55"/>
                  </a:cubicBezTo>
                  <a:cubicBezTo>
                    <a:pt x="112" y="57"/>
                    <a:pt x="113" y="59"/>
                    <a:pt x="115" y="61"/>
                  </a:cubicBezTo>
                  <a:cubicBezTo>
                    <a:pt x="108" y="62"/>
                    <a:pt x="101" y="61"/>
                    <a:pt x="98" y="68"/>
                  </a:cubicBezTo>
                  <a:cubicBezTo>
                    <a:pt x="97" y="70"/>
                    <a:pt x="99" y="71"/>
                    <a:pt x="99" y="73"/>
                  </a:cubicBezTo>
                  <a:cubicBezTo>
                    <a:pt x="100" y="76"/>
                    <a:pt x="96" y="73"/>
                    <a:pt x="95" y="73"/>
                  </a:cubicBezTo>
                  <a:cubicBezTo>
                    <a:pt x="93" y="70"/>
                    <a:pt x="90" y="72"/>
                    <a:pt x="87" y="71"/>
                  </a:cubicBezTo>
                  <a:cubicBezTo>
                    <a:pt x="86" y="71"/>
                    <a:pt x="83" y="72"/>
                    <a:pt x="82" y="72"/>
                  </a:cubicBezTo>
                  <a:cubicBezTo>
                    <a:pt x="81" y="73"/>
                    <a:pt x="80" y="69"/>
                    <a:pt x="80" y="69"/>
                  </a:cubicBezTo>
                  <a:cubicBezTo>
                    <a:pt x="78" y="68"/>
                    <a:pt x="74" y="70"/>
                    <a:pt x="74" y="72"/>
                  </a:cubicBezTo>
                  <a:cubicBezTo>
                    <a:pt x="73" y="72"/>
                    <a:pt x="73" y="70"/>
                    <a:pt x="72" y="70"/>
                  </a:cubicBezTo>
                  <a:cubicBezTo>
                    <a:pt x="71" y="69"/>
                    <a:pt x="70" y="70"/>
                    <a:pt x="69" y="70"/>
                  </a:cubicBezTo>
                  <a:cubicBezTo>
                    <a:pt x="68" y="69"/>
                    <a:pt x="66" y="69"/>
                    <a:pt x="65" y="69"/>
                  </a:cubicBezTo>
                  <a:cubicBezTo>
                    <a:pt x="63" y="69"/>
                    <a:pt x="62" y="68"/>
                    <a:pt x="62" y="70"/>
                  </a:cubicBezTo>
                  <a:cubicBezTo>
                    <a:pt x="60" y="70"/>
                    <a:pt x="59" y="69"/>
                    <a:pt x="58" y="69"/>
                  </a:cubicBezTo>
                  <a:cubicBezTo>
                    <a:pt x="57" y="69"/>
                    <a:pt x="55" y="70"/>
                    <a:pt x="54" y="68"/>
                  </a:cubicBezTo>
                  <a:cubicBezTo>
                    <a:pt x="52" y="66"/>
                    <a:pt x="48" y="66"/>
                    <a:pt x="45" y="65"/>
                  </a:cubicBezTo>
                  <a:cubicBezTo>
                    <a:pt x="41" y="65"/>
                    <a:pt x="37" y="64"/>
                    <a:pt x="33" y="64"/>
                  </a:cubicBezTo>
                  <a:cubicBezTo>
                    <a:pt x="31" y="64"/>
                    <a:pt x="29" y="64"/>
                    <a:pt x="26" y="64"/>
                  </a:cubicBezTo>
                  <a:cubicBezTo>
                    <a:pt x="24" y="64"/>
                    <a:pt x="22" y="65"/>
                    <a:pt x="20" y="65"/>
                  </a:cubicBezTo>
                  <a:cubicBezTo>
                    <a:pt x="16" y="65"/>
                    <a:pt x="16" y="66"/>
                    <a:pt x="12" y="68"/>
                  </a:cubicBezTo>
                  <a:cubicBezTo>
                    <a:pt x="11" y="70"/>
                    <a:pt x="10" y="69"/>
                    <a:pt x="8" y="68"/>
                  </a:cubicBezTo>
                  <a:cubicBezTo>
                    <a:pt x="6" y="68"/>
                    <a:pt x="7" y="69"/>
                    <a:pt x="5" y="70"/>
                  </a:cubicBezTo>
                  <a:cubicBezTo>
                    <a:pt x="4" y="71"/>
                    <a:pt x="6" y="64"/>
                    <a:pt x="6" y="64"/>
                  </a:cubicBezTo>
                  <a:cubicBezTo>
                    <a:pt x="7" y="60"/>
                    <a:pt x="1" y="61"/>
                    <a:pt x="0" y="5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43" name="Freeform 37"/>
            <p:cNvSpPr>
              <a:spLocks/>
            </p:cNvSpPr>
            <p:nvPr/>
          </p:nvSpPr>
          <p:spPr bwMode="auto">
            <a:xfrm>
              <a:off x="3743" y="979"/>
              <a:ext cx="271" cy="243"/>
            </a:xfrm>
            <a:custGeom>
              <a:avLst/>
              <a:gdLst>
                <a:gd name="T0" fmla="*/ 35 w 226"/>
                <a:gd name="T1" fmla="*/ 116 h 203"/>
                <a:gd name="T2" fmla="*/ 56 w 226"/>
                <a:gd name="T3" fmla="*/ 115 h 203"/>
                <a:gd name="T4" fmla="*/ 72 w 226"/>
                <a:gd name="T5" fmla="*/ 107 h 203"/>
                <a:gd name="T6" fmla="*/ 81 w 226"/>
                <a:gd name="T7" fmla="*/ 89 h 203"/>
                <a:gd name="T8" fmla="*/ 90 w 226"/>
                <a:gd name="T9" fmla="*/ 86 h 203"/>
                <a:gd name="T10" fmla="*/ 105 w 226"/>
                <a:gd name="T11" fmla="*/ 83 h 203"/>
                <a:gd name="T12" fmla="*/ 114 w 226"/>
                <a:gd name="T13" fmla="*/ 69 h 203"/>
                <a:gd name="T14" fmla="*/ 123 w 226"/>
                <a:gd name="T15" fmla="*/ 60 h 203"/>
                <a:gd name="T16" fmla="*/ 124 w 226"/>
                <a:gd name="T17" fmla="*/ 48 h 203"/>
                <a:gd name="T18" fmla="*/ 135 w 226"/>
                <a:gd name="T19" fmla="*/ 40 h 203"/>
                <a:gd name="T20" fmla="*/ 142 w 226"/>
                <a:gd name="T21" fmla="*/ 33 h 203"/>
                <a:gd name="T22" fmla="*/ 143 w 226"/>
                <a:gd name="T23" fmla="*/ 27 h 203"/>
                <a:gd name="T24" fmla="*/ 138 w 226"/>
                <a:gd name="T25" fmla="*/ 18 h 203"/>
                <a:gd name="T26" fmla="*/ 154 w 226"/>
                <a:gd name="T27" fmla="*/ 6 h 203"/>
                <a:gd name="T28" fmla="*/ 177 w 226"/>
                <a:gd name="T29" fmla="*/ 4 h 203"/>
                <a:gd name="T30" fmla="*/ 200 w 226"/>
                <a:gd name="T31" fmla="*/ 8 h 203"/>
                <a:gd name="T32" fmla="*/ 205 w 226"/>
                <a:gd name="T33" fmla="*/ 20 h 203"/>
                <a:gd name="T34" fmla="*/ 216 w 226"/>
                <a:gd name="T35" fmla="*/ 32 h 203"/>
                <a:gd name="T36" fmla="*/ 201 w 226"/>
                <a:gd name="T37" fmla="*/ 39 h 203"/>
                <a:gd name="T38" fmla="*/ 174 w 226"/>
                <a:gd name="T39" fmla="*/ 44 h 203"/>
                <a:gd name="T40" fmla="*/ 176 w 226"/>
                <a:gd name="T41" fmla="*/ 55 h 203"/>
                <a:gd name="T42" fmla="*/ 180 w 226"/>
                <a:gd name="T43" fmla="*/ 65 h 203"/>
                <a:gd name="T44" fmla="*/ 193 w 226"/>
                <a:gd name="T45" fmla="*/ 74 h 203"/>
                <a:gd name="T46" fmla="*/ 184 w 226"/>
                <a:gd name="T47" fmla="*/ 92 h 203"/>
                <a:gd name="T48" fmla="*/ 168 w 226"/>
                <a:gd name="T49" fmla="*/ 109 h 203"/>
                <a:gd name="T50" fmla="*/ 154 w 226"/>
                <a:gd name="T51" fmla="*/ 128 h 203"/>
                <a:gd name="T52" fmla="*/ 138 w 226"/>
                <a:gd name="T53" fmla="*/ 142 h 203"/>
                <a:gd name="T54" fmla="*/ 123 w 226"/>
                <a:gd name="T55" fmla="*/ 143 h 203"/>
                <a:gd name="T56" fmla="*/ 124 w 226"/>
                <a:gd name="T57" fmla="*/ 166 h 203"/>
                <a:gd name="T58" fmla="*/ 131 w 226"/>
                <a:gd name="T59" fmla="*/ 179 h 203"/>
                <a:gd name="T60" fmla="*/ 136 w 226"/>
                <a:gd name="T61" fmla="*/ 193 h 203"/>
                <a:gd name="T62" fmla="*/ 124 w 226"/>
                <a:gd name="T63" fmla="*/ 195 h 203"/>
                <a:gd name="T64" fmla="*/ 105 w 226"/>
                <a:gd name="T65" fmla="*/ 195 h 203"/>
                <a:gd name="T66" fmla="*/ 97 w 226"/>
                <a:gd name="T67" fmla="*/ 203 h 203"/>
                <a:gd name="T68" fmla="*/ 93 w 226"/>
                <a:gd name="T69" fmla="*/ 201 h 203"/>
                <a:gd name="T70" fmla="*/ 89 w 226"/>
                <a:gd name="T71" fmla="*/ 199 h 203"/>
                <a:gd name="T72" fmla="*/ 77 w 226"/>
                <a:gd name="T73" fmla="*/ 185 h 203"/>
                <a:gd name="T74" fmla="*/ 74 w 226"/>
                <a:gd name="T75" fmla="*/ 178 h 203"/>
                <a:gd name="T76" fmla="*/ 51 w 226"/>
                <a:gd name="T77" fmla="*/ 182 h 203"/>
                <a:gd name="T78" fmla="*/ 42 w 226"/>
                <a:gd name="T79" fmla="*/ 179 h 203"/>
                <a:gd name="T80" fmla="*/ 18 w 226"/>
                <a:gd name="T81" fmla="*/ 181 h 203"/>
                <a:gd name="T82" fmla="*/ 19 w 226"/>
                <a:gd name="T83" fmla="*/ 164 h 203"/>
                <a:gd name="T84" fmla="*/ 28 w 226"/>
                <a:gd name="T85" fmla="*/ 151 h 203"/>
                <a:gd name="T86" fmla="*/ 22 w 226"/>
                <a:gd name="T87" fmla="*/ 134 h 203"/>
                <a:gd name="T88" fmla="*/ 0 w 226"/>
                <a:gd name="T89" fmla="*/ 11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203">
                  <a:moveTo>
                    <a:pt x="0" y="111"/>
                  </a:moveTo>
                  <a:cubicBezTo>
                    <a:pt x="5" y="112"/>
                    <a:pt x="10" y="115"/>
                    <a:pt x="16" y="116"/>
                  </a:cubicBezTo>
                  <a:cubicBezTo>
                    <a:pt x="22" y="118"/>
                    <a:pt x="28" y="116"/>
                    <a:pt x="35" y="116"/>
                  </a:cubicBezTo>
                  <a:cubicBezTo>
                    <a:pt x="37" y="116"/>
                    <a:pt x="39" y="117"/>
                    <a:pt x="41" y="117"/>
                  </a:cubicBezTo>
                  <a:cubicBezTo>
                    <a:pt x="44" y="118"/>
                    <a:pt x="45" y="116"/>
                    <a:pt x="48" y="115"/>
                  </a:cubicBezTo>
                  <a:cubicBezTo>
                    <a:pt x="50" y="114"/>
                    <a:pt x="53" y="116"/>
                    <a:pt x="56" y="115"/>
                  </a:cubicBezTo>
                  <a:cubicBezTo>
                    <a:pt x="58" y="115"/>
                    <a:pt x="60" y="114"/>
                    <a:pt x="63" y="114"/>
                  </a:cubicBezTo>
                  <a:cubicBezTo>
                    <a:pt x="65" y="113"/>
                    <a:pt x="70" y="113"/>
                    <a:pt x="72" y="110"/>
                  </a:cubicBezTo>
                  <a:cubicBezTo>
                    <a:pt x="73" y="109"/>
                    <a:pt x="71" y="108"/>
                    <a:pt x="72" y="107"/>
                  </a:cubicBezTo>
                  <a:cubicBezTo>
                    <a:pt x="73" y="103"/>
                    <a:pt x="72" y="101"/>
                    <a:pt x="73" y="98"/>
                  </a:cubicBezTo>
                  <a:cubicBezTo>
                    <a:pt x="74" y="94"/>
                    <a:pt x="74" y="95"/>
                    <a:pt x="77" y="93"/>
                  </a:cubicBezTo>
                  <a:cubicBezTo>
                    <a:pt x="78" y="92"/>
                    <a:pt x="79" y="90"/>
                    <a:pt x="81" y="89"/>
                  </a:cubicBezTo>
                  <a:cubicBezTo>
                    <a:pt x="82" y="88"/>
                    <a:pt x="83" y="90"/>
                    <a:pt x="84" y="90"/>
                  </a:cubicBezTo>
                  <a:cubicBezTo>
                    <a:pt x="87" y="90"/>
                    <a:pt x="90" y="90"/>
                    <a:pt x="92" y="88"/>
                  </a:cubicBezTo>
                  <a:cubicBezTo>
                    <a:pt x="92" y="87"/>
                    <a:pt x="90" y="87"/>
                    <a:pt x="90" y="86"/>
                  </a:cubicBezTo>
                  <a:cubicBezTo>
                    <a:pt x="92" y="86"/>
                    <a:pt x="95" y="84"/>
                    <a:pt x="96" y="82"/>
                  </a:cubicBezTo>
                  <a:cubicBezTo>
                    <a:pt x="98" y="80"/>
                    <a:pt x="102" y="84"/>
                    <a:pt x="102" y="81"/>
                  </a:cubicBezTo>
                  <a:cubicBezTo>
                    <a:pt x="104" y="82"/>
                    <a:pt x="105" y="81"/>
                    <a:pt x="105" y="83"/>
                  </a:cubicBezTo>
                  <a:cubicBezTo>
                    <a:pt x="106" y="85"/>
                    <a:pt x="108" y="84"/>
                    <a:pt x="109" y="83"/>
                  </a:cubicBezTo>
                  <a:cubicBezTo>
                    <a:pt x="113" y="81"/>
                    <a:pt x="113" y="76"/>
                    <a:pt x="112" y="73"/>
                  </a:cubicBezTo>
                  <a:cubicBezTo>
                    <a:pt x="112" y="71"/>
                    <a:pt x="114" y="71"/>
                    <a:pt x="114" y="69"/>
                  </a:cubicBezTo>
                  <a:cubicBezTo>
                    <a:pt x="115" y="67"/>
                    <a:pt x="115" y="65"/>
                    <a:pt x="115" y="64"/>
                  </a:cubicBezTo>
                  <a:cubicBezTo>
                    <a:pt x="115" y="62"/>
                    <a:pt x="117" y="62"/>
                    <a:pt x="118" y="62"/>
                  </a:cubicBezTo>
                  <a:cubicBezTo>
                    <a:pt x="120" y="61"/>
                    <a:pt x="121" y="62"/>
                    <a:pt x="123" y="60"/>
                  </a:cubicBezTo>
                  <a:cubicBezTo>
                    <a:pt x="126" y="59"/>
                    <a:pt x="126" y="59"/>
                    <a:pt x="125" y="57"/>
                  </a:cubicBezTo>
                  <a:cubicBezTo>
                    <a:pt x="125" y="55"/>
                    <a:pt x="124" y="53"/>
                    <a:pt x="123" y="52"/>
                  </a:cubicBezTo>
                  <a:cubicBezTo>
                    <a:pt x="119" y="50"/>
                    <a:pt x="120" y="47"/>
                    <a:pt x="124" y="48"/>
                  </a:cubicBezTo>
                  <a:cubicBezTo>
                    <a:pt x="127" y="49"/>
                    <a:pt x="135" y="50"/>
                    <a:pt x="137" y="45"/>
                  </a:cubicBezTo>
                  <a:cubicBezTo>
                    <a:pt x="137" y="44"/>
                    <a:pt x="137" y="43"/>
                    <a:pt x="136" y="42"/>
                  </a:cubicBezTo>
                  <a:cubicBezTo>
                    <a:pt x="136" y="42"/>
                    <a:pt x="134" y="41"/>
                    <a:pt x="135" y="40"/>
                  </a:cubicBezTo>
                  <a:cubicBezTo>
                    <a:pt x="135" y="39"/>
                    <a:pt x="136" y="39"/>
                    <a:pt x="136" y="39"/>
                  </a:cubicBezTo>
                  <a:cubicBezTo>
                    <a:pt x="136" y="38"/>
                    <a:pt x="137" y="37"/>
                    <a:pt x="138" y="36"/>
                  </a:cubicBezTo>
                  <a:cubicBezTo>
                    <a:pt x="139" y="35"/>
                    <a:pt x="142" y="34"/>
                    <a:pt x="142" y="33"/>
                  </a:cubicBezTo>
                  <a:cubicBezTo>
                    <a:pt x="142" y="32"/>
                    <a:pt x="143" y="31"/>
                    <a:pt x="143" y="30"/>
                  </a:cubicBezTo>
                  <a:cubicBezTo>
                    <a:pt x="144" y="29"/>
                    <a:pt x="143" y="29"/>
                    <a:pt x="142" y="28"/>
                  </a:cubicBezTo>
                  <a:cubicBezTo>
                    <a:pt x="142" y="28"/>
                    <a:pt x="143" y="28"/>
                    <a:pt x="143" y="27"/>
                  </a:cubicBezTo>
                  <a:cubicBezTo>
                    <a:pt x="144" y="27"/>
                    <a:pt x="143" y="25"/>
                    <a:pt x="143" y="24"/>
                  </a:cubicBezTo>
                  <a:cubicBezTo>
                    <a:pt x="143" y="24"/>
                    <a:pt x="142" y="21"/>
                    <a:pt x="141" y="20"/>
                  </a:cubicBezTo>
                  <a:cubicBezTo>
                    <a:pt x="141" y="19"/>
                    <a:pt x="139" y="19"/>
                    <a:pt x="138" y="18"/>
                  </a:cubicBezTo>
                  <a:cubicBezTo>
                    <a:pt x="137" y="16"/>
                    <a:pt x="143" y="11"/>
                    <a:pt x="145" y="11"/>
                  </a:cubicBezTo>
                  <a:cubicBezTo>
                    <a:pt x="147" y="12"/>
                    <a:pt x="147" y="10"/>
                    <a:pt x="149" y="8"/>
                  </a:cubicBezTo>
                  <a:cubicBezTo>
                    <a:pt x="150" y="7"/>
                    <a:pt x="152" y="6"/>
                    <a:pt x="154" y="6"/>
                  </a:cubicBezTo>
                  <a:cubicBezTo>
                    <a:pt x="159" y="5"/>
                    <a:pt x="163" y="5"/>
                    <a:pt x="167" y="4"/>
                  </a:cubicBezTo>
                  <a:cubicBezTo>
                    <a:pt x="169" y="4"/>
                    <a:pt x="172" y="3"/>
                    <a:pt x="174" y="4"/>
                  </a:cubicBezTo>
                  <a:cubicBezTo>
                    <a:pt x="175" y="5"/>
                    <a:pt x="175" y="6"/>
                    <a:pt x="177" y="4"/>
                  </a:cubicBezTo>
                  <a:cubicBezTo>
                    <a:pt x="180" y="3"/>
                    <a:pt x="186" y="0"/>
                    <a:pt x="187" y="4"/>
                  </a:cubicBezTo>
                  <a:cubicBezTo>
                    <a:pt x="190" y="1"/>
                    <a:pt x="193" y="3"/>
                    <a:pt x="194" y="5"/>
                  </a:cubicBezTo>
                  <a:cubicBezTo>
                    <a:pt x="195" y="7"/>
                    <a:pt x="198" y="6"/>
                    <a:pt x="200" y="8"/>
                  </a:cubicBezTo>
                  <a:cubicBezTo>
                    <a:pt x="201" y="9"/>
                    <a:pt x="202" y="10"/>
                    <a:pt x="202" y="12"/>
                  </a:cubicBezTo>
                  <a:cubicBezTo>
                    <a:pt x="202" y="13"/>
                    <a:pt x="201" y="16"/>
                    <a:pt x="201" y="17"/>
                  </a:cubicBezTo>
                  <a:cubicBezTo>
                    <a:pt x="201" y="18"/>
                    <a:pt x="204" y="19"/>
                    <a:pt x="205" y="20"/>
                  </a:cubicBezTo>
                  <a:cubicBezTo>
                    <a:pt x="206" y="21"/>
                    <a:pt x="208" y="19"/>
                    <a:pt x="209" y="19"/>
                  </a:cubicBezTo>
                  <a:cubicBezTo>
                    <a:pt x="208" y="25"/>
                    <a:pt x="221" y="27"/>
                    <a:pt x="226" y="25"/>
                  </a:cubicBezTo>
                  <a:cubicBezTo>
                    <a:pt x="224" y="26"/>
                    <a:pt x="215" y="30"/>
                    <a:pt x="216" y="32"/>
                  </a:cubicBezTo>
                  <a:cubicBezTo>
                    <a:pt x="216" y="33"/>
                    <a:pt x="214" y="35"/>
                    <a:pt x="214" y="34"/>
                  </a:cubicBezTo>
                  <a:cubicBezTo>
                    <a:pt x="212" y="33"/>
                    <a:pt x="212" y="35"/>
                    <a:pt x="211" y="36"/>
                  </a:cubicBezTo>
                  <a:cubicBezTo>
                    <a:pt x="211" y="37"/>
                    <a:pt x="202" y="38"/>
                    <a:pt x="201" y="39"/>
                  </a:cubicBezTo>
                  <a:cubicBezTo>
                    <a:pt x="196" y="41"/>
                    <a:pt x="193" y="39"/>
                    <a:pt x="189" y="38"/>
                  </a:cubicBezTo>
                  <a:cubicBezTo>
                    <a:pt x="185" y="38"/>
                    <a:pt x="180" y="35"/>
                    <a:pt x="176" y="37"/>
                  </a:cubicBezTo>
                  <a:cubicBezTo>
                    <a:pt x="173" y="39"/>
                    <a:pt x="171" y="42"/>
                    <a:pt x="174" y="44"/>
                  </a:cubicBezTo>
                  <a:cubicBezTo>
                    <a:pt x="177" y="45"/>
                    <a:pt x="172" y="47"/>
                    <a:pt x="175" y="47"/>
                  </a:cubicBezTo>
                  <a:cubicBezTo>
                    <a:pt x="175" y="48"/>
                    <a:pt x="181" y="48"/>
                    <a:pt x="178" y="50"/>
                  </a:cubicBezTo>
                  <a:cubicBezTo>
                    <a:pt x="176" y="52"/>
                    <a:pt x="173" y="52"/>
                    <a:pt x="176" y="55"/>
                  </a:cubicBezTo>
                  <a:cubicBezTo>
                    <a:pt x="179" y="56"/>
                    <a:pt x="175" y="59"/>
                    <a:pt x="176" y="61"/>
                  </a:cubicBezTo>
                  <a:cubicBezTo>
                    <a:pt x="177" y="62"/>
                    <a:pt x="178" y="63"/>
                    <a:pt x="179" y="63"/>
                  </a:cubicBezTo>
                  <a:cubicBezTo>
                    <a:pt x="180" y="64"/>
                    <a:pt x="180" y="64"/>
                    <a:pt x="180" y="65"/>
                  </a:cubicBezTo>
                  <a:cubicBezTo>
                    <a:pt x="180" y="67"/>
                    <a:pt x="180" y="66"/>
                    <a:pt x="182" y="67"/>
                  </a:cubicBezTo>
                  <a:cubicBezTo>
                    <a:pt x="185" y="67"/>
                    <a:pt x="183" y="71"/>
                    <a:pt x="187" y="72"/>
                  </a:cubicBezTo>
                  <a:cubicBezTo>
                    <a:pt x="189" y="72"/>
                    <a:pt x="192" y="72"/>
                    <a:pt x="193" y="74"/>
                  </a:cubicBezTo>
                  <a:cubicBezTo>
                    <a:pt x="195" y="76"/>
                    <a:pt x="189" y="78"/>
                    <a:pt x="187" y="78"/>
                  </a:cubicBezTo>
                  <a:cubicBezTo>
                    <a:pt x="184" y="79"/>
                    <a:pt x="181" y="82"/>
                    <a:pt x="183" y="85"/>
                  </a:cubicBezTo>
                  <a:cubicBezTo>
                    <a:pt x="184" y="87"/>
                    <a:pt x="180" y="92"/>
                    <a:pt x="184" y="92"/>
                  </a:cubicBezTo>
                  <a:cubicBezTo>
                    <a:pt x="183" y="94"/>
                    <a:pt x="180" y="94"/>
                    <a:pt x="179" y="96"/>
                  </a:cubicBezTo>
                  <a:cubicBezTo>
                    <a:pt x="178" y="99"/>
                    <a:pt x="172" y="102"/>
                    <a:pt x="174" y="104"/>
                  </a:cubicBezTo>
                  <a:cubicBezTo>
                    <a:pt x="177" y="107"/>
                    <a:pt x="169" y="108"/>
                    <a:pt x="168" y="109"/>
                  </a:cubicBezTo>
                  <a:cubicBezTo>
                    <a:pt x="166" y="110"/>
                    <a:pt x="166" y="112"/>
                    <a:pt x="166" y="114"/>
                  </a:cubicBezTo>
                  <a:cubicBezTo>
                    <a:pt x="165" y="116"/>
                    <a:pt x="164" y="119"/>
                    <a:pt x="162" y="121"/>
                  </a:cubicBezTo>
                  <a:cubicBezTo>
                    <a:pt x="160" y="124"/>
                    <a:pt x="156" y="125"/>
                    <a:pt x="154" y="128"/>
                  </a:cubicBezTo>
                  <a:cubicBezTo>
                    <a:pt x="153" y="129"/>
                    <a:pt x="152" y="130"/>
                    <a:pt x="152" y="131"/>
                  </a:cubicBezTo>
                  <a:cubicBezTo>
                    <a:pt x="151" y="134"/>
                    <a:pt x="149" y="135"/>
                    <a:pt x="148" y="137"/>
                  </a:cubicBezTo>
                  <a:cubicBezTo>
                    <a:pt x="145" y="142"/>
                    <a:pt x="143" y="140"/>
                    <a:pt x="138" y="142"/>
                  </a:cubicBezTo>
                  <a:cubicBezTo>
                    <a:pt x="136" y="142"/>
                    <a:pt x="135" y="143"/>
                    <a:pt x="133" y="143"/>
                  </a:cubicBezTo>
                  <a:cubicBezTo>
                    <a:pt x="131" y="143"/>
                    <a:pt x="131" y="141"/>
                    <a:pt x="130" y="140"/>
                  </a:cubicBezTo>
                  <a:cubicBezTo>
                    <a:pt x="128" y="136"/>
                    <a:pt x="124" y="141"/>
                    <a:pt x="123" y="143"/>
                  </a:cubicBezTo>
                  <a:cubicBezTo>
                    <a:pt x="121" y="146"/>
                    <a:pt x="118" y="149"/>
                    <a:pt x="116" y="153"/>
                  </a:cubicBezTo>
                  <a:cubicBezTo>
                    <a:pt x="114" y="157"/>
                    <a:pt x="116" y="159"/>
                    <a:pt x="120" y="160"/>
                  </a:cubicBezTo>
                  <a:cubicBezTo>
                    <a:pt x="123" y="161"/>
                    <a:pt x="125" y="161"/>
                    <a:pt x="124" y="166"/>
                  </a:cubicBezTo>
                  <a:cubicBezTo>
                    <a:pt x="123" y="168"/>
                    <a:pt x="122" y="174"/>
                    <a:pt x="127" y="174"/>
                  </a:cubicBezTo>
                  <a:cubicBezTo>
                    <a:pt x="128" y="174"/>
                    <a:pt x="130" y="173"/>
                    <a:pt x="131" y="174"/>
                  </a:cubicBezTo>
                  <a:cubicBezTo>
                    <a:pt x="132" y="175"/>
                    <a:pt x="130" y="178"/>
                    <a:pt x="131" y="179"/>
                  </a:cubicBezTo>
                  <a:cubicBezTo>
                    <a:pt x="133" y="182"/>
                    <a:pt x="135" y="184"/>
                    <a:pt x="135" y="188"/>
                  </a:cubicBezTo>
                  <a:cubicBezTo>
                    <a:pt x="136" y="189"/>
                    <a:pt x="136" y="189"/>
                    <a:pt x="135" y="190"/>
                  </a:cubicBezTo>
                  <a:cubicBezTo>
                    <a:pt x="134" y="191"/>
                    <a:pt x="135" y="193"/>
                    <a:pt x="136" y="193"/>
                  </a:cubicBezTo>
                  <a:cubicBezTo>
                    <a:pt x="134" y="195"/>
                    <a:pt x="131" y="197"/>
                    <a:pt x="129" y="194"/>
                  </a:cubicBezTo>
                  <a:cubicBezTo>
                    <a:pt x="128" y="193"/>
                    <a:pt x="127" y="194"/>
                    <a:pt x="125" y="194"/>
                  </a:cubicBezTo>
                  <a:cubicBezTo>
                    <a:pt x="125" y="194"/>
                    <a:pt x="124" y="195"/>
                    <a:pt x="124" y="195"/>
                  </a:cubicBezTo>
                  <a:cubicBezTo>
                    <a:pt x="123" y="195"/>
                    <a:pt x="123" y="196"/>
                    <a:pt x="122" y="197"/>
                  </a:cubicBezTo>
                  <a:cubicBezTo>
                    <a:pt x="118" y="198"/>
                    <a:pt x="115" y="195"/>
                    <a:pt x="111" y="195"/>
                  </a:cubicBezTo>
                  <a:cubicBezTo>
                    <a:pt x="109" y="195"/>
                    <a:pt x="107" y="196"/>
                    <a:pt x="105" y="195"/>
                  </a:cubicBezTo>
                  <a:cubicBezTo>
                    <a:pt x="105" y="196"/>
                    <a:pt x="106" y="200"/>
                    <a:pt x="103" y="200"/>
                  </a:cubicBezTo>
                  <a:cubicBezTo>
                    <a:pt x="101" y="200"/>
                    <a:pt x="98" y="200"/>
                    <a:pt x="98" y="203"/>
                  </a:cubicBezTo>
                  <a:cubicBezTo>
                    <a:pt x="98" y="201"/>
                    <a:pt x="97" y="201"/>
                    <a:pt x="97" y="203"/>
                  </a:cubicBezTo>
                  <a:cubicBezTo>
                    <a:pt x="96" y="203"/>
                    <a:pt x="96" y="202"/>
                    <a:pt x="95" y="201"/>
                  </a:cubicBezTo>
                  <a:cubicBezTo>
                    <a:pt x="95" y="201"/>
                    <a:pt x="96" y="202"/>
                    <a:pt x="95" y="203"/>
                  </a:cubicBezTo>
                  <a:cubicBezTo>
                    <a:pt x="94" y="203"/>
                    <a:pt x="94" y="202"/>
                    <a:pt x="93" y="201"/>
                  </a:cubicBezTo>
                  <a:cubicBezTo>
                    <a:pt x="93" y="203"/>
                    <a:pt x="92" y="202"/>
                    <a:pt x="90" y="203"/>
                  </a:cubicBezTo>
                  <a:cubicBezTo>
                    <a:pt x="90" y="202"/>
                    <a:pt x="90" y="201"/>
                    <a:pt x="90" y="201"/>
                  </a:cubicBezTo>
                  <a:cubicBezTo>
                    <a:pt x="89" y="202"/>
                    <a:pt x="87" y="200"/>
                    <a:pt x="89" y="199"/>
                  </a:cubicBezTo>
                  <a:cubicBezTo>
                    <a:pt x="87" y="199"/>
                    <a:pt x="84" y="196"/>
                    <a:pt x="86" y="194"/>
                  </a:cubicBezTo>
                  <a:cubicBezTo>
                    <a:pt x="84" y="193"/>
                    <a:pt x="86" y="189"/>
                    <a:pt x="84" y="188"/>
                  </a:cubicBezTo>
                  <a:cubicBezTo>
                    <a:pt x="83" y="188"/>
                    <a:pt x="77" y="187"/>
                    <a:pt x="77" y="185"/>
                  </a:cubicBezTo>
                  <a:cubicBezTo>
                    <a:pt x="78" y="182"/>
                    <a:pt x="77" y="181"/>
                    <a:pt x="76" y="178"/>
                  </a:cubicBezTo>
                  <a:cubicBezTo>
                    <a:pt x="75" y="176"/>
                    <a:pt x="71" y="174"/>
                    <a:pt x="70" y="177"/>
                  </a:cubicBezTo>
                  <a:cubicBezTo>
                    <a:pt x="72" y="177"/>
                    <a:pt x="74" y="175"/>
                    <a:pt x="74" y="178"/>
                  </a:cubicBezTo>
                  <a:cubicBezTo>
                    <a:pt x="72" y="177"/>
                    <a:pt x="70" y="178"/>
                    <a:pt x="67" y="178"/>
                  </a:cubicBezTo>
                  <a:cubicBezTo>
                    <a:pt x="64" y="179"/>
                    <a:pt x="62" y="178"/>
                    <a:pt x="60" y="179"/>
                  </a:cubicBezTo>
                  <a:cubicBezTo>
                    <a:pt x="58" y="179"/>
                    <a:pt x="49" y="179"/>
                    <a:pt x="51" y="182"/>
                  </a:cubicBezTo>
                  <a:cubicBezTo>
                    <a:pt x="50" y="182"/>
                    <a:pt x="49" y="182"/>
                    <a:pt x="49" y="181"/>
                  </a:cubicBezTo>
                  <a:cubicBezTo>
                    <a:pt x="46" y="182"/>
                    <a:pt x="44" y="177"/>
                    <a:pt x="41" y="178"/>
                  </a:cubicBezTo>
                  <a:cubicBezTo>
                    <a:pt x="42" y="178"/>
                    <a:pt x="42" y="179"/>
                    <a:pt x="42" y="179"/>
                  </a:cubicBezTo>
                  <a:cubicBezTo>
                    <a:pt x="40" y="180"/>
                    <a:pt x="33" y="177"/>
                    <a:pt x="35" y="182"/>
                  </a:cubicBezTo>
                  <a:cubicBezTo>
                    <a:pt x="33" y="181"/>
                    <a:pt x="19" y="180"/>
                    <a:pt x="20" y="183"/>
                  </a:cubicBezTo>
                  <a:cubicBezTo>
                    <a:pt x="19" y="183"/>
                    <a:pt x="18" y="182"/>
                    <a:pt x="18" y="181"/>
                  </a:cubicBezTo>
                  <a:cubicBezTo>
                    <a:pt x="16" y="181"/>
                    <a:pt x="16" y="182"/>
                    <a:pt x="15" y="183"/>
                  </a:cubicBezTo>
                  <a:cubicBezTo>
                    <a:pt x="12" y="185"/>
                    <a:pt x="10" y="182"/>
                    <a:pt x="10" y="180"/>
                  </a:cubicBezTo>
                  <a:cubicBezTo>
                    <a:pt x="11" y="176"/>
                    <a:pt x="12" y="162"/>
                    <a:pt x="19" y="164"/>
                  </a:cubicBezTo>
                  <a:cubicBezTo>
                    <a:pt x="17" y="158"/>
                    <a:pt x="30" y="161"/>
                    <a:pt x="31" y="158"/>
                  </a:cubicBezTo>
                  <a:cubicBezTo>
                    <a:pt x="32" y="157"/>
                    <a:pt x="33" y="152"/>
                    <a:pt x="32" y="151"/>
                  </a:cubicBezTo>
                  <a:cubicBezTo>
                    <a:pt x="31" y="150"/>
                    <a:pt x="29" y="151"/>
                    <a:pt x="28" y="151"/>
                  </a:cubicBezTo>
                  <a:cubicBezTo>
                    <a:pt x="25" y="151"/>
                    <a:pt x="26" y="147"/>
                    <a:pt x="26" y="146"/>
                  </a:cubicBezTo>
                  <a:cubicBezTo>
                    <a:pt x="27" y="143"/>
                    <a:pt x="26" y="139"/>
                    <a:pt x="25" y="136"/>
                  </a:cubicBezTo>
                  <a:cubicBezTo>
                    <a:pt x="25" y="135"/>
                    <a:pt x="23" y="135"/>
                    <a:pt x="22" y="134"/>
                  </a:cubicBezTo>
                  <a:cubicBezTo>
                    <a:pt x="20" y="133"/>
                    <a:pt x="18" y="132"/>
                    <a:pt x="16" y="131"/>
                  </a:cubicBezTo>
                  <a:cubicBezTo>
                    <a:pt x="12" y="129"/>
                    <a:pt x="10" y="126"/>
                    <a:pt x="8" y="122"/>
                  </a:cubicBezTo>
                  <a:cubicBezTo>
                    <a:pt x="6" y="118"/>
                    <a:pt x="3" y="114"/>
                    <a:pt x="0" y="11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44" name="Freeform 38"/>
            <p:cNvSpPr>
              <a:spLocks/>
            </p:cNvSpPr>
            <p:nvPr/>
          </p:nvSpPr>
          <p:spPr bwMode="auto">
            <a:xfrm>
              <a:off x="3743" y="979"/>
              <a:ext cx="271" cy="243"/>
            </a:xfrm>
            <a:custGeom>
              <a:avLst/>
              <a:gdLst>
                <a:gd name="T0" fmla="*/ 35 w 226"/>
                <a:gd name="T1" fmla="*/ 116 h 203"/>
                <a:gd name="T2" fmla="*/ 56 w 226"/>
                <a:gd name="T3" fmla="*/ 115 h 203"/>
                <a:gd name="T4" fmla="*/ 72 w 226"/>
                <a:gd name="T5" fmla="*/ 107 h 203"/>
                <a:gd name="T6" fmla="*/ 81 w 226"/>
                <a:gd name="T7" fmla="*/ 89 h 203"/>
                <a:gd name="T8" fmla="*/ 90 w 226"/>
                <a:gd name="T9" fmla="*/ 86 h 203"/>
                <a:gd name="T10" fmla="*/ 105 w 226"/>
                <a:gd name="T11" fmla="*/ 83 h 203"/>
                <a:gd name="T12" fmla="*/ 114 w 226"/>
                <a:gd name="T13" fmla="*/ 69 h 203"/>
                <a:gd name="T14" fmla="*/ 123 w 226"/>
                <a:gd name="T15" fmla="*/ 60 h 203"/>
                <a:gd name="T16" fmla="*/ 124 w 226"/>
                <a:gd name="T17" fmla="*/ 48 h 203"/>
                <a:gd name="T18" fmla="*/ 135 w 226"/>
                <a:gd name="T19" fmla="*/ 40 h 203"/>
                <a:gd name="T20" fmla="*/ 142 w 226"/>
                <a:gd name="T21" fmla="*/ 33 h 203"/>
                <a:gd name="T22" fmla="*/ 143 w 226"/>
                <a:gd name="T23" fmla="*/ 27 h 203"/>
                <a:gd name="T24" fmla="*/ 138 w 226"/>
                <a:gd name="T25" fmla="*/ 18 h 203"/>
                <a:gd name="T26" fmla="*/ 154 w 226"/>
                <a:gd name="T27" fmla="*/ 6 h 203"/>
                <a:gd name="T28" fmla="*/ 177 w 226"/>
                <a:gd name="T29" fmla="*/ 4 h 203"/>
                <a:gd name="T30" fmla="*/ 200 w 226"/>
                <a:gd name="T31" fmla="*/ 8 h 203"/>
                <a:gd name="T32" fmla="*/ 205 w 226"/>
                <a:gd name="T33" fmla="*/ 20 h 203"/>
                <a:gd name="T34" fmla="*/ 216 w 226"/>
                <a:gd name="T35" fmla="*/ 32 h 203"/>
                <a:gd name="T36" fmla="*/ 201 w 226"/>
                <a:gd name="T37" fmla="*/ 39 h 203"/>
                <a:gd name="T38" fmla="*/ 174 w 226"/>
                <a:gd name="T39" fmla="*/ 44 h 203"/>
                <a:gd name="T40" fmla="*/ 176 w 226"/>
                <a:gd name="T41" fmla="*/ 55 h 203"/>
                <a:gd name="T42" fmla="*/ 180 w 226"/>
                <a:gd name="T43" fmla="*/ 65 h 203"/>
                <a:gd name="T44" fmla="*/ 193 w 226"/>
                <a:gd name="T45" fmla="*/ 74 h 203"/>
                <a:gd name="T46" fmla="*/ 184 w 226"/>
                <a:gd name="T47" fmla="*/ 92 h 203"/>
                <a:gd name="T48" fmla="*/ 168 w 226"/>
                <a:gd name="T49" fmla="*/ 109 h 203"/>
                <a:gd name="T50" fmla="*/ 154 w 226"/>
                <a:gd name="T51" fmla="*/ 128 h 203"/>
                <a:gd name="T52" fmla="*/ 138 w 226"/>
                <a:gd name="T53" fmla="*/ 142 h 203"/>
                <a:gd name="T54" fmla="*/ 123 w 226"/>
                <a:gd name="T55" fmla="*/ 143 h 203"/>
                <a:gd name="T56" fmla="*/ 124 w 226"/>
                <a:gd name="T57" fmla="*/ 166 h 203"/>
                <a:gd name="T58" fmla="*/ 131 w 226"/>
                <a:gd name="T59" fmla="*/ 179 h 203"/>
                <a:gd name="T60" fmla="*/ 136 w 226"/>
                <a:gd name="T61" fmla="*/ 193 h 203"/>
                <a:gd name="T62" fmla="*/ 124 w 226"/>
                <a:gd name="T63" fmla="*/ 195 h 203"/>
                <a:gd name="T64" fmla="*/ 105 w 226"/>
                <a:gd name="T65" fmla="*/ 195 h 203"/>
                <a:gd name="T66" fmla="*/ 97 w 226"/>
                <a:gd name="T67" fmla="*/ 203 h 203"/>
                <a:gd name="T68" fmla="*/ 93 w 226"/>
                <a:gd name="T69" fmla="*/ 201 h 203"/>
                <a:gd name="T70" fmla="*/ 89 w 226"/>
                <a:gd name="T71" fmla="*/ 199 h 203"/>
                <a:gd name="T72" fmla="*/ 77 w 226"/>
                <a:gd name="T73" fmla="*/ 185 h 203"/>
                <a:gd name="T74" fmla="*/ 74 w 226"/>
                <a:gd name="T75" fmla="*/ 178 h 203"/>
                <a:gd name="T76" fmla="*/ 51 w 226"/>
                <a:gd name="T77" fmla="*/ 182 h 203"/>
                <a:gd name="T78" fmla="*/ 42 w 226"/>
                <a:gd name="T79" fmla="*/ 179 h 203"/>
                <a:gd name="T80" fmla="*/ 18 w 226"/>
                <a:gd name="T81" fmla="*/ 181 h 203"/>
                <a:gd name="T82" fmla="*/ 19 w 226"/>
                <a:gd name="T83" fmla="*/ 164 h 203"/>
                <a:gd name="T84" fmla="*/ 28 w 226"/>
                <a:gd name="T85" fmla="*/ 151 h 203"/>
                <a:gd name="T86" fmla="*/ 22 w 226"/>
                <a:gd name="T87" fmla="*/ 134 h 203"/>
                <a:gd name="T88" fmla="*/ 0 w 226"/>
                <a:gd name="T89" fmla="*/ 11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203">
                  <a:moveTo>
                    <a:pt x="0" y="111"/>
                  </a:moveTo>
                  <a:cubicBezTo>
                    <a:pt x="5" y="112"/>
                    <a:pt x="10" y="115"/>
                    <a:pt x="16" y="116"/>
                  </a:cubicBezTo>
                  <a:cubicBezTo>
                    <a:pt x="22" y="118"/>
                    <a:pt x="28" y="116"/>
                    <a:pt x="35" y="116"/>
                  </a:cubicBezTo>
                  <a:cubicBezTo>
                    <a:pt x="37" y="116"/>
                    <a:pt x="39" y="117"/>
                    <a:pt x="41" y="117"/>
                  </a:cubicBezTo>
                  <a:cubicBezTo>
                    <a:pt x="44" y="118"/>
                    <a:pt x="45" y="116"/>
                    <a:pt x="48" y="115"/>
                  </a:cubicBezTo>
                  <a:cubicBezTo>
                    <a:pt x="50" y="114"/>
                    <a:pt x="53" y="116"/>
                    <a:pt x="56" y="115"/>
                  </a:cubicBezTo>
                  <a:cubicBezTo>
                    <a:pt x="58" y="115"/>
                    <a:pt x="60" y="114"/>
                    <a:pt x="63" y="114"/>
                  </a:cubicBezTo>
                  <a:cubicBezTo>
                    <a:pt x="65" y="113"/>
                    <a:pt x="70" y="113"/>
                    <a:pt x="72" y="110"/>
                  </a:cubicBezTo>
                  <a:cubicBezTo>
                    <a:pt x="73" y="109"/>
                    <a:pt x="71" y="108"/>
                    <a:pt x="72" y="107"/>
                  </a:cubicBezTo>
                  <a:cubicBezTo>
                    <a:pt x="73" y="103"/>
                    <a:pt x="72" y="101"/>
                    <a:pt x="73" y="98"/>
                  </a:cubicBezTo>
                  <a:cubicBezTo>
                    <a:pt x="74" y="94"/>
                    <a:pt x="74" y="95"/>
                    <a:pt x="77" y="93"/>
                  </a:cubicBezTo>
                  <a:cubicBezTo>
                    <a:pt x="78" y="92"/>
                    <a:pt x="79" y="90"/>
                    <a:pt x="81" y="89"/>
                  </a:cubicBezTo>
                  <a:cubicBezTo>
                    <a:pt x="82" y="88"/>
                    <a:pt x="83" y="90"/>
                    <a:pt x="84" y="90"/>
                  </a:cubicBezTo>
                  <a:cubicBezTo>
                    <a:pt x="87" y="90"/>
                    <a:pt x="90" y="90"/>
                    <a:pt x="92" y="88"/>
                  </a:cubicBezTo>
                  <a:cubicBezTo>
                    <a:pt x="92" y="87"/>
                    <a:pt x="90" y="87"/>
                    <a:pt x="90" y="86"/>
                  </a:cubicBezTo>
                  <a:cubicBezTo>
                    <a:pt x="92" y="86"/>
                    <a:pt x="95" y="84"/>
                    <a:pt x="96" y="82"/>
                  </a:cubicBezTo>
                  <a:cubicBezTo>
                    <a:pt x="98" y="80"/>
                    <a:pt x="102" y="84"/>
                    <a:pt x="102" y="81"/>
                  </a:cubicBezTo>
                  <a:cubicBezTo>
                    <a:pt x="104" y="82"/>
                    <a:pt x="105" y="81"/>
                    <a:pt x="105" y="83"/>
                  </a:cubicBezTo>
                  <a:cubicBezTo>
                    <a:pt x="106" y="85"/>
                    <a:pt x="108" y="84"/>
                    <a:pt x="109" y="83"/>
                  </a:cubicBezTo>
                  <a:cubicBezTo>
                    <a:pt x="113" y="81"/>
                    <a:pt x="113" y="76"/>
                    <a:pt x="112" y="73"/>
                  </a:cubicBezTo>
                  <a:cubicBezTo>
                    <a:pt x="112" y="71"/>
                    <a:pt x="114" y="71"/>
                    <a:pt x="114" y="69"/>
                  </a:cubicBezTo>
                  <a:cubicBezTo>
                    <a:pt x="115" y="67"/>
                    <a:pt x="115" y="65"/>
                    <a:pt x="115" y="64"/>
                  </a:cubicBezTo>
                  <a:cubicBezTo>
                    <a:pt x="115" y="62"/>
                    <a:pt x="117" y="62"/>
                    <a:pt x="118" y="62"/>
                  </a:cubicBezTo>
                  <a:cubicBezTo>
                    <a:pt x="120" y="61"/>
                    <a:pt x="121" y="62"/>
                    <a:pt x="123" y="60"/>
                  </a:cubicBezTo>
                  <a:cubicBezTo>
                    <a:pt x="126" y="59"/>
                    <a:pt x="126" y="59"/>
                    <a:pt x="125" y="57"/>
                  </a:cubicBezTo>
                  <a:cubicBezTo>
                    <a:pt x="125" y="55"/>
                    <a:pt x="124" y="53"/>
                    <a:pt x="123" y="52"/>
                  </a:cubicBezTo>
                  <a:cubicBezTo>
                    <a:pt x="119" y="50"/>
                    <a:pt x="120" y="47"/>
                    <a:pt x="124" y="48"/>
                  </a:cubicBezTo>
                  <a:cubicBezTo>
                    <a:pt x="127" y="49"/>
                    <a:pt x="135" y="50"/>
                    <a:pt x="137" y="45"/>
                  </a:cubicBezTo>
                  <a:cubicBezTo>
                    <a:pt x="137" y="44"/>
                    <a:pt x="137" y="43"/>
                    <a:pt x="136" y="42"/>
                  </a:cubicBezTo>
                  <a:cubicBezTo>
                    <a:pt x="136" y="42"/>
                    <a:pt x="134" y="41"/>
                    <a:pt x="135" y="40"/>
                  </a:cubicBezTo>
                  <a:cubicBezTo>
                    <a:pt x="135" y="39"/>
                    <a:pt x="136" y="39"/>
                    <a:pt x="136" y="39"/>
                  </a:cubicBezTo>
                  <a:cubicBezTo>
                    <a:pt x="136" y="38"/>
                    <a:pt x="137" y="37"/>
                    <a:pt x="138" y="36"/>
                  </a:cubicBezTo>
                  <a:cubicBezTo>
                    <a:pt x="139" y="35"/>
                    <a:pt x="142" y="34"/>
                    <a:pt x="142" y="33"/>
                  </a:cubicBezTo>
                  <a:cubicBezTo>
                    <a:pt x="142" y="32"/>
                    <a:pt x="143" y="31"/>
                    <a:pt x="143" y="30"/>
                  </a:cubicBezTo>
                  <a:cubicBezTo>
                    <a:pt x="144" y="29"/>
                    <a:pt x="143" y="29"/>
                    <a:pt x="142" y="28"/>
                  </a:cubicBezTo>
                  <a:cubicBezTo>
                    <a:pt x="142" y="28"/>
                    <a:pt x="143" y="28"/>
                    <a:pt x="143" y="27"/>
                  </a:cubicBezTo>
                  <a:cubicBezTo>
                    <a:pt x="144" y="27"/>
                    <a:pt x="143" y="25"/>
                    <a:pt x="143" y="24"/>
                  </a:cubicBezTo>
                  <a:cubicBezTo>
                    <a:pt x="143" y="24"/>
                    <a:pt x="142" y="21"/>
                    <a:pt x="141" y="20"/>
                  </a:cubicBezTo>
                  <a:cubicBezTo>
                    <a:pt x="141" y="19"/>
                    <a:pt x="139" y="19"/>
                    <a:pt x="138" y="18"/>
                  </a:cubicBezTo>
                  <a:cubicBezTo>
                    <a:pt x="137" y="16"/>
                    <a:pt x="143" y="11"/>
                    <a:pt x="145" y="11"/>
                  </a:cubicBezTo>
                  <a:cubicBezTo>
                    <a:pt x="147" y="12"/>
                    <a:pt x="147" y="10"/>
                    <a:pt x="149" y="8"/>
                  </a:cubicBezTo>
                  <a:cubicBezTo>
                    <a:pt x="150" y="7"/>
                    <a:pt x="152" y="6"/>
                    <a:pt x="154" y="6"/>
                  </a:cubicBezTo>
                  <a:cubicBezTo>
                    <a:pt x="159" y="5"/>
                    <a:pt x="163" y="5"/>
                    <a:pt x="167" y="4"/>
                  </a:cubicBezTo>
                  <a:cubicBezTo>
                    <a:pt x="169" y="4"/>
                    <a:pt x="172" y="3"/>
                    <a:pt x="174" y="4"/>
                  </a:cubicBezTo>
                  <a:cubicBezTo>
                    <a:pt x="175" y="5"/>
                    <a:pt x="175" y="6"/>
                    <a:pt x="177" y="4"/>
                  </a:cubicBezTo>
                  <a:cubicBezTo>
                    <a:pt x="180" y="3"/>
                    <a:pt x="186" y="0"/>
                    <a:pt x="187" y="4"/>
                  </a:cubicBezTo>
                  <a:cubicBezTo>
                    <a:pt x="190" y="1"/>
                    <a:pt x="193" y="3"/>
                    <a:pt x="194" y="5"/>
                  </a:cubicBezTo>
                  <a:cubicBezTo>
                    <a:pt x="195" y="7"/>
                    <a:pt x="198" y="6"/>
                    <a:pt x="200" y="8"/>
                  </a:cubicBezTo>
                  <a:cubicBezTo>
                    <a:pt x="201" y="9"/>
                    <a:pt x="202" y="10"/>
                    <a:pt x="202" y="12"/>
                  </a:cubicBezTo>
                  <a:cubicBezTo>
                    <a:pt x="202" y="13"/>
                    <a:pt x="201" y="16"/>
                    <a:pt x="201" y="17"/>
                  </a:cubicBezTo>
                  <a:cubicBezTo>
                    <a:pt x="201" y="18"/>
                    <a:pt x="204" y="19"/>
                    <a:pt x="205" y="20"/>
                  </a:cubicBezTo>
                  <a:cubicBezTo>
                    <a:pt x="206" y="21"/>
                    <a:pt x="208" y="19"/>
                    <a:pt x="209" y="19"/>
                  </a:cubicBezTo>
                  <a:cubicBezTo>
                    <a:pt x="208" y="25"/>
                    <a:pt x="221" y="27"/>
                    <a:pt x="226" y="25"/>
                  </a:cubicBezTo>
                  <a:cubicBezTo>
                    <a:pt x="224" y="26"/>
                    <a:pt x="215" y="30"/>
                    <a:pt x="216" y="32"/>
                  </a:cubicBezTo>
                  <a:cubicBezTo>
                    <a:pt x="216" y="33"/>
                    <a:pt x="214" y="35"/>
                    <a:pt x="214" y="34"/>
                  </a:cubicBezTo>
                  <a:cubicBezTo>
                    <a:pt x="212" y="33"/>
                    <a:pt x="212" y="35"/>
                    <a:pt x="211" y="36"/>
                  </a:cubicBezTo>
                  <a:cubicBezTo>
                    <a:pt x="211" y="37"/>
                    <a:pt x="202" y="38"/>
                    <a:pt x="201" y="39"/>
                  </a:cubicBezTo>
                  <a:cubicBezTo>
                    <a:pt x="196" y="41"/>
                    <a:pt x="193" y="39"/>
                    <a:pt x="189" y="38"/>
                  </a:cubicBezTo>
                  <a:cubicBezTo>
                    <a:pt x="185" y="38"/>
                    <a:pt x="180" y="35"/>
                    <a:pt x="176" y="37"/>
                  </a:cubicBezTo>
                  <a:cubicBezTo>
                    <a:pt x="173" y="39"/>
                    <a:pt x="171" y="42"/>
                    <a:pt x="174" y="44"/>
                  </a:cubicBezTo>
                  <a:cubicBezTo>
                    <a:pt x="177" y="45"/>
                    <a:pt x="172" y="47"/>
                    <a:pt x="175" y="47"/>
                  </a:cubicBezTo>
                  <a:cubicBezTo>
                    <a:pt x="175" y="48"/>
                    <a:pt x="181" y="48"/>
                    <a:pt x="178" y="50"/>
                  </a:cubicBezTo>
                  <a:cubicBezTo>
                    <a:pt x="176" y="52"/>
                    <a:pt x="173" y="52"/>
                    <a:pt x="176" y="55"/>
                  </a:cubicBezTo>
                  <a:cubicBezTo>
                    <a:pt x="179" y="56"/>
                    <a:pt x="175" y="59"/>
                    <a:pt x="176" y="61"/>
                  </a:cubicBezTo>
                  <a:cubicBezTo>
                    <a:pt x="177" y="62"/>
                    <a:pt x="178" y="63"/>
                    <a:pt x="179" y="63"/>
                  </a:cubicBezTo>
                  <a:cubicBezTo>
                    <a:pt x="180" y="64"/>
                    <a:pt x="180" y="64"/>
                    <a:pt x="180" y="65"/>
                  </a:cubicBezTo>
                  <a:cubicBezTo>
                    <a:pt x="180" y="67"/>
                    <a:pt x="180" y="66"/>
                    <a:pt x="182" y="67"/>
                  </a:cubicBezTo>
                  <a:cubicBezTo>
                    <a:pt x="185" y="67"/>
                    <a:pt x="183" y="71"/>
                    <a:pt x="187" y="72"/>
                  </a:cubicBezTo>
                  <a:cubicBezTo>
                    <a:pt x="189" y="72"/>
                    <a:pt x="192" y="72"/>
                    <a:pt x="193" y="74"/>
                  </a:cubicBezTo>
                  <a:cubicBezTo>
                    <a:pt x="195" y="76"/>
                    <a:pt x="189" y="78"/>
                    <a:pt x="187" y="78"/>
                  </a:cubicBezTo>
                  <a:cubicBezTo>
                    <a:pt x="184" y="79"/>
                    <a:pt x="181" y="82"/>
                    <a:pt x="183" y="85"/>
                  </a:cubicBezTo>
                  <a:cubicBezTo>
                    <a:pt x="184" y="87"/>
                    <a:pt x="180" y="92"/>
                    <a:pt x="184" y="92"/>
                  </a:cubicBezTo>
                  <a:cubicBezTo>
                    <a:pt x="183" y="94"/>
                    <a:pt x="180" y="94"/>
                    <a:pt x="179" y="96"/>
                  </a:cubicBezTo>
                  <a:cubicBezTo>
                    <a:pt x="178" y="99"/>
                    <a:pt x="172" y="102"/>
                    <a:pt x="174" y="104"/>
                  </a:cubicBezTo>
                  <a:cubicBezTo>
                    <a:pt x="177" y="107"/>
                    <a:pt x="169" y="108"/>
                    <a:pt x="168" y="109"/>
                  </a:cubicBezTo>
                  <a:cubicBezTo>
                    <a:pt x="166" y="110"/>
                    <a:pt x="166" y="112"/>
                    <a:pt x="166" y="114"/>
                  </a:cubicBezTo>
                  <a:cubicBezTo>
                    <a:pt x="165" y="116"/>
                    <a:pt x="164" y="119"/>
                    <a:pt x="162" y="121"/>
                  </a:cubicBezTo>
                  <a:cubicBezTo>
                    <a:pt x="160" y="124"/>
                    <a:pt x="156" y="125"/>
                    <a:pt x="154" y="128"/>
                  </a:cubicBezTo>
                  <a:cubicBezTo>
                    <a:pt x="153" y="129"/>
                    <a:pt x="152" y="130"/>
                    <a:pt x="152" y="131"/>
                  </a:cubicBezTo>
                  <a:cubicBezTo>
                    <a:pt x="151" y="134"/>
                    <a:pt x="149" y="135"/>
                    <a:pt x="148" y="137"/>
                  </a:cubicBezTo>
                  <a:cubicBezTo>
                    <a:pt x="145" y="142"/>
                    <a:pt x="143" y="140"/>
                    <a:pt x="138" y="142"/>
                  </a:cubicBezTo>
                  <a:cubicBezTo>
                    <a:pt x="136" y="142"/>
                    <a:pt x="135" y="143"/>
                    <a:pt x="133" y="143"/>
                  </a:cubicBezTo>
                  <a:cubicBezTo>
                    <a:pt x="131" y="143"/>
                    <a:pt x="131" y="141"/>
                    <a:pt x="130" y="140"/>
                  </a:cubicBezTo>
                  <a:cubicBezTo>
                    <a:pt x="128" y="136"/>
                    <a:pt x="124" y="141"/>
                    <a:pt x="123" y="143"/>
                  </a:cubicBezTo>
                  <a:cubicBezTo>
                    <a:pt x="121" y="146"/>
                    <a:pt x="118" y="149"/>
                    <a:pt x="116" y="153"/>
                  </a:cubicBezTo>
                  <a:cubicBezTo>
                    <a:pt x="114" y="157"/>
                    <a:pt x="116" y="159"/>
                    <a:pt x="120" y="160"/>
                  </a:cubicBezTo>
                  <a:cubicBezTo>
                    <a:pt x="123" y="161"/>
                    <a:pt x="125" y="161"/>
                    <a:pt x="124" y="166"/>
                  </a:cubicBezTo>
                  <a:cubicBezTo>
                    <a:pt x="123" y="168"/>
                    <a:pt x="122" y="174"/>
                    <a:pt x="127" y="174"/>
                  </a:cubicBezTo>
                  <a:cubicBezTo>
                    <a:pt x="128" y="174"/>
                    <a:pt x="130" y="173"/>
                    <a:pt x="131" y="174"/>
                  </a:cubicBezTo>
                  <a:cubicBezTo>
                    <a:pt x="132" y="175"/>
                    <a:pt x="130" y="178"/>
                    <a:pt x="131" y="179"/>
                  </a:cubicBezTo>
                  <a:cubicBezTo>
                    <a:pt x="133" y="182"/>
                    <a:pt x="135" y="184"/>
                    <a:pt x="135" y="188"/>
                  </a:cubicBezTo>
                  <a:cubicBezTo>
                    <a:pt x="136" y="189"/>
                    <a:pt x="136" y="189"/>
                    <a:pt x="135" y="190"/>
                  </a:cubicBezTo>
                  <a:cubicBezTo>
                    <a:pt x="134" y="191"/>
                    <a:pt x="135" y="193"/>
                    <a:pt x="136" y="193"/>
                  </a:cubicBezTo>
                  <a:cubicBezTo>
                    <a:pt x="134" y="195"/>
                    <a:pt x="131" y="197"/>
                    <a:pt x="129" y="194"/>
                  </a:cubicBezTo>
                  <a:cubicBezTo>
                    <a:pt x="128" y="193"/>
                    <a:pt x="127" y="194"/>
                    <a:pt x="125" y="194"/>
                  </a:cubicBezTo>
                  <a:cubicBezTo>
                    <a:pt x="125" y="194"/>
                    <a:pt x="124" y="195"/>
                    <a:pt x="124" y="195"/>
                  </a:cubicBezTo>
                  <a:cubicBezTo>
                    <a:pt x="123" y="195"/>
                    <a:pt x="123" y="196"/>
                    <a:pt x="122" y="197"/>
                  </a:cubicBezTo>
                  <a:cubicBezTo>
                    <a:pt x="118" y="198"/>
                    <a:pt x="115" y="195"/>
                    <a:pt x="111" y="195"/>
                  </a:cubicBezTo>
                  <a:cubicBezTo>
                    <a:pt x="109" y="195"/>
                    <a:pt x="107" y="196"/>
                    <a:pt x="105" y="195"/>
                  </a:cubicBezTo>
                  <a:cubicBezTo>
                    <a:pt x="105" y="196"/>
                    <a:pt x="106" y="200"/>
                    <a:pt x="103" y="200"/>
                  </a:cubicBezTo>
                  <a:cubicBezTo>
                    <a:pt x="101" y="200"/>
                    <a:pt x="98" y="200"/>
                    <a:pt x="98" y="203"/>
                  </a:cubicBezTo>
                  <a:cubicBezTo>
                    <a:pt x="98" y="201"/>
                    <a:pt x="97" y="201"/>
                    <a:pt x="97" y="203"/>
                  </a:cubicBezTo>
                  <a:cubicBezTo>
                    <a:pt x="96" y="203"/>
                    <a:pt x="96" y="202"/>
                    <a:pt x="95" y="201"/>
                  </a:cubicBezTo>
                  <a:cubicBezTo>
                    <a:pt x="95" y="201"/>
                    <a:pt x="96" y="202"/>
                    <a:pt x="95" y="203"/>
                  </a:cubicBezTo>
                  <a:cubicBezTo>
                    <a:pt x="94" y="203"/>
                    <a:pt x="94" y="202"/>
                    <a:pt x="93" y="201"/>
                  </a:cubicBezTo>
                  <a:cubicBezTo>
                    <a:pt x="93" y="203"/>
                    <a:pt x="92" y="202"/>
                    <a:pt x="90" y="203"/>
                  </a:cubicBezTo>
                  <a:cubicBezTo>
                    <a:pt x="90" y="202"/>
                    <a:pt x="90" y="201"/>
                    <a:pt x="90" y="201"/>
                  </a:cubicBezTo>
                  <a:cubicBezTo>
                    <a:pt x="89" y="202"/>
                    <a:pt x="87" y="200"/>
                    <a:pt x="89" y="199"/>
                  </a:cubicBezTo>
                  <a:cubicBezTo>
                    <a:pt x="87" y="199"/>
                    <a:pt x="84" y="196"/>
                    <a:pt x="86" y="194"/>
                  </a:cubicBezTo>
                  <a:cubicBezTo>
                    <a:pt x="84" y="193"/>
                    <a:pt x="86" y="189"/>
                    <a:pt x="84" y="188"/>
                  </a:cubicBezTo>
                  <a:cubicBezTo>
                    <a:pt x="83" y="188"/>
                    <a:pt x="77" y="187"/>
                    <a:pt x="77" y="185"/>
                  </a:cubicBezTo>
                  <a:cubicBezTo>
                    <a:pt x="78" y="182"/>
                    <a:pt x="77" y="181"/>
                    <a:pt x="76" y="178"/>
                  </a:cubicBezTo>
                  <a:cubicBezTo>
                    <a:pt x="75" y="176"/>
                    <a:pt x="71" y="174"/>
                    <a:pt x="70" y="177"/>
                  </a:cubicBezTo>
                  <a:cubicBezTo>
                    <a:pt x="72" y="177"/>
                    <a:pt x="74" y="175"/>
                    <a:pt x="74" y="178"/>
                  </a:cubicBezTo>
                  <a:cubicBezTo>
                    <a:pt x="72" y="177"/>
                    <a:pt x="70" y="178"/>
                    <a:pt x="67" y="178"/>
                  </a:cubicBezTo>
                  <a:cubicBezTo>
                    <a:pt x="64" y="179"/>
                    <a:pt x="62" y="178"/>
                    <a:pt x="60" y="179"/>
                  </a:cubicBezTo>
                  <a:cubicBezTo>
                    <a:pt x="58" y="179"/>
                    <a:pt x="49" y="179"/>
                    <a:pt x="51" y="182"/>
                  </a:cubicBezTo>
                  <a:cubicBezTo>
                    <a:pt x="50" y="182"/>
                    <a:pt x="49" y="182"/>
                    <a:pt x="49" y="181"/>
                  </a:cubicBezTo>
                  <a:cubicBezTo>
                    <a:pt x="46" y="182"/>
                    <a:pt x="44" y="177"/>
                    <a:pt x="41" y="178"/>
                  </a:cubicBezTo>
                  <a:cubicBezTo>
                    <a:pt x="42" y="178"/>
                    <a:pt x="42" y="179"/>
                    <a:pt x="42" y="179"/>
                  </a:cubicBezTo>
                  <a:cubicBezTo>
                    <a:pt x="40" y="180"/>
                    <a:pt x="33" y="177"/>
                    <a:pt x="35" y="182"/>
                  </a:cubicBezTo>
                  <a:cubicBezTo>
                    <a:pt x="33" y="181"/>
                    <a:pt x="19" y="180"/>
                    <a:pt x="20" y="183"/>
                  </a:cubicBezTo>
                  <a:cubicBezTo>
                    <a:pt x="19" y="183"/>
                    <a:pt x="18" y="182"/>
                    <a:pt x="18" y="181"/>
                  </a:cubicBezTo>
                  <a:cubicBezTo>
                    <a:pt x="16" y="181"/>
                    <a:pt x="16" y="182"/>
                    <a:pt x="15" y="183"/>
                  </a:cubicBezTo>
                  <a:cubicBezTo>
                    <a:pt x="12" y="185"/>
                    <a:pt x="10" y="182"/>
                    <a:pt x="10" y="180"/>
                  </a:cubicBezTo>
                  <a:cubicBezTo>
                    <a:pt x="11" y="176"/>
                    <a:pt x="12" y="162"/>
                    <a:pt x="19" y="164"/>
                  </a:cubicBezTo>
                  <a:cubicBezTo>
                    <a:pt x="17" y="158"/>
                    <a:pt x="30" y="161"/>
                    <a:pt x="31" y="158"/>
                  </a:cubicBezTo>
                  <a:cubicBezTo>
                    <a:pt x="32" y="157"/>
                    <a:pt x="33" y="152"/>
                    <a:pt x="32" y="151"/>
                  </a:cubicBezTo>
                  <a:cubicBezTo>
                    <a:pt x="31" y="150"/>
                    <a:pt x="29" y="151"/>
                    <a:pt x="28" y="151"/>
                  </a:cubicBezTo>
                  <a:cubicBezTo>
                    <a:pt x="25" y="151"/>
                    <a:pt x="26" y="147"/>
                    <a:pt x="26" y="146"/>
                  </a:cubicBezTo>
                  <a:cubicBezTo>
                    <a:pt x="27" y="143"/>
                    <a:pt x="26" y="139"/>
                    <a:pt x="25" y="136"/>
                  </a:cubicBezTo>
                  <a:cubicBezTo>
                    <a:pt x="25" y="135"/>
                    <a:pt x="23" y="135"/>
                    <a:pt x="22" y="134"/>
                  </a:cubicBezTo>
                  <a:cubicBezTo>
                    <a:pt x="20" y="133"/>
                    <a:pt x="18" y="132"/>
                    <a:pt x="16" y="131"/>
                  </a:cubicBezTo>
                  <a:cubicBezTo>
                    <a:pt x="12" y="129"/>
                    <a:pt x="10" y="126"/>
                    <a:pt x="8" y="122"/>
                  </a:cubicBezTo>
                  <a:cubicBezTo>
                    <a:pt x="6" y="118"/>
                    <a:pt x="3" y="114"/>
                    <a:pt x="0" y="11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45" name="Freeform 39"/>
            <p:cNvSpPr>
              <a:spLocks/>
            </p:cNvSpPr>
            <p:nvPr/>
          </p:nvSpPr>
          <p:spPr bwMode="auto">
            <a:xfrm>
              <a:off x="4912" y="1726"/>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0"/>
                    <a:pt x="1" y="1"/>
                    <a:pt x="2" y="1"/>
                  </a:cubicBezTo>
                  <a:cubicBezTo>
                    <a:pt x="2"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46" name="Freeform 40"/>
            <p:cNvSpPr>
              <a:spLocks/>
            </p:cNvSpPr>
            <p:nvPr/>
          </p:nvSpPr>
          <p:spPr bwMode="auto">
            <a:xfrm>
              <a:off x="4912" y="1726"/>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0"/>
                    <a:pt x="1" y="1"/>
                    <a:pt x="2" y="1"/>
                  </a:cubicBezTo>
                  <a:cubicBezTo>
                    <a:pt x="2"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47" name="Freeform 41"/>
            <p:cNvSpPr>
              <a:spLocks/>
            </p:cNvSpPr>
            <p:nvPr/>
          </p:nvSpPr>
          <p:spPr bwMode="auto">
            <a:xfrm>
              <a:off x="4914" y="1687"/>
              <a:ext cx="2"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0"/>
                    <a:pt x="0" y="2"/>
                    <a:pt x="0" y="3"/>
                  </a:cubicBezTo>
                  <a:cubicBezTo>
                    <a:pt x="0" y="2"/>
                    <a:pt x="0"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48" name="Freeform 42"/>
            <p:cNvSpPr>
              <a:spLocks/>
            </p:cNvSpPr>
            <p:nvPr/>
          </p:nvSpPr>
          <p:spPr bwMode="auto">
            <a:xfrm>
              <a:off x="4914" y="1687"/>
              <a:ext cx="2"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0"/>
                    <a:pt x="0" y="2"/>
                    <a:pt x="0" y="3"/>
                  </a:cubicBezTo>
                  <a:cubicBezTo>
                    <a:pt x="0" y="2"/>
                    <a:pt x="0"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49" name="Freeform 43"/>
            <p:cNvSpPr>
              <a:spLocks/>
            </p:cNvSpPr>
            <p:nvPr/>
          </p:nvSpPr>
          <p:spPr bwMode="auto">
            <a:xfrm>
              <a:off x="4917" y="1691"/>
              <a:ext cx="1"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50" name="Freeform 44"/>
            <p:cNvSpPr>
              <a:spLocks/>
            </p:cNvSpPr>
            <p:nvPr/>
          </p:nvSpPr>
          <p:spPr bwMode="auto">
            <a:xfrm>
              <a:off x="4917" y="1691"/>
              <a:ext cx="1"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51" name="Freeform 45"/>
            <p:cNvSpPr>
              <a:spLocks/>
            </p:cNvSpPr>
            <p:nvPr/>
          </p:nvSpPr>
          <p:spPr bwMode="auto">
            <a:xfrm>
              <a:off x="4924" y="1672"/>
              <a:ext cx="4" cy="4"/>
            </a:xfrm>
            <a:custGeom>
              <a:avLst/>
              <a:gdLst>
                <a:gd name="T0" fmla="*/ 1 w 3"/>
                <a:gd name="T1" fmla="*/ 0 h 3"/>
                <a:gd name="T2" fmla="*/ 2 w 3"/>
                <a:gd name="T3" fmla="*/ 3 h 3"/>
                <a:gd name="T4" fmla="*/ 1 w 3"/>
                <a:gd name="T5" fmla="*/ 0 h 3"/>
              </a:gdLst>
              <a:ahLst/>
              <a:cxnLst>
                <a:cxn ang="0">
                  <a:pos x="T0" y="T1"/>
                </a:cxn>
                <a:cxn ang="0">
                  <a:pos x="T2" y="T3"/>
                </a:cxn>
                <a:cxn ang="0">
                  <a:pos x="T4" y="T5"/>
                </a:cxn>
              </a:cxnLst>
              <a:rect l="0" t="0" r="r" b="b"/>
              <a:pathLst>
                <a:path w="3" h="3">
                  <a:moveTo>
                    <a:pt x="1" y="0"/>
                  </a:moveTo>
                  <a:cubicBezTo>
                    <a:pt x="0" y="0"/>
                    <a:pt x="0" y="3"/>
                    <a:pt x="2" y="3"/>
                  </a:cubicBezTo>
                  <a:cubicBezTo>
                    <a:pt x="3" y="2"/>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52" name="Freeform 46"/>
            <p:cNvSpPr>
              <a:spLocks/>
            </p:cNvSpPr>
            <p:nvPr/>
          </p:nvSpPr>
          <p:spPr bwMode="auto">
            <a:xfrm>
              <a:off x="4924" y="1672"/>
              <a:ext cx="4" cy="4"/>
            </a:xfrm>
            <a:custGeom>
              <a:avLst/>
              <a:gdLst>
                <a:gd name="T0" fmla="*/ 1 w 3"/>
                <a:gd name="T1" fmla="*/ 0 h 3"/>
                <a:gd name="T2" fmla="*/ 2 w 3"/>
                <a:gd name="T3" fmla="*/ 3 h 3"/>
                <a:gd name="T4" fmla="*/ 1 w 3"/>
                <a:gd name="T5" fmla="*/ 0 h 3"/>
              </a:gdLst>
              <a:ahLst/>
              <a:cxnLst>
                <a:cxn ang="0">
                  <a:pos x="T0" y="T1"/>
                </a:cxn>
                <a:cxn ang="0">
                  <a:pos x="T2" y="T3"/>
                </a:cxn>
                <a:cxn ang="0">
                  <a:pos x="T4" y="T5"/>
                </a:cxn>
              </a:cxnLst>
              <a:rect l="0" t="0" r="r" b="b"/>
              <a:pathLst>
                <a:path w="3" h="3">
                  <a:moveTo>
                    <a:pt x="1" y="0"/>
                  </a:moveTo>
                  <a:cubicBezTo>
                    <a:pt x="0" y="0"/>
                    <a:pt x="0" y="3"/>
                    <a:pt x="2" y="3"/>
                  </a:cubicBezTo>
                  <a:cubicBezTo>
                    <a:pt x="3" y="2"/>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53" name="Freeform 47"/>
            <p:cNvSpPr>
              <a:spLocks/>
            </p:cNvSpPr>
            <p:nvPr/>
          </p:nvSpPr>
          <p:spPr bwMode="auto">
            <a:xfrm>
              <a:off x="4929" y="1682"/>
              <a:ext cx="3" cy="1"/>
            </a:xfrm>
            <a:custGeom>
              <a:avLst/>
              <a:gdLst>
                <a:gd name="T0" fmla="*/ 1 w 3"/>
                <a:gd name="T1" fmla="*/ 0 h 1"/>
                <a:gd name="T2" fmla="*/ 0 w 3"/>
                <a:gd name="T3" fmla="*/ 1 h 1"/>
                <a:gd name="T4" fmla="*/ 3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0" y="0"/>
                    <a:pt x="0" y="0"/>
                    <a:pt x="0" y="1"/>
                  </a:cubicBezTo>
                  <a:cubicBezTo>
                    <a:pt x="1" y="1"/>
                    <a:pt x="2" y="0"/>
                    <a:pt x="3" y="0"/>
                  </a:cubicBezTo>
                  <a:cubicBezTo>
                    <a:pt x="2"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54" name="Freeform 48"/>
            <p:cNvSpPr>
              <a:spLocks/>
            </p:cNvSpPr>
            <p:nvPr/>
          </p:nvSpPr>
          <p:spPr bwMode="auto">
            <a:xfrm>
              <a:off x="4929" y="1682"/>
              <a:ext cx="3" cy="1"/>
            </a:xfrm>
            <a:custGeom>
              <a:avLst/>
              <a:gdLst>
                <a:gd name="T0" fmla="*/ 1 w 3"/>
                <a:gd name="T1" fmla="*/ 0 h 1"/>
                <a:gd name="T2" fmla="*/ 0 w 3"/>
                <a:gd name="T3" fmla="*/ 1 h 1"/>
                <a:gd name="T4" fmla="*/ 3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0" y="0"/>
                    <a:pt x="0" y="0"/>
                    <a:pt x="0" y="1"/>
                  </a:cubicBezTo>
                  <a:cubicBezTo>
                    <a:pt x="1" y="1"/>
                    <a:pt x="2" y="0"/>
                    <a:pt x="3" y="0"/>
                  </a:cubicBezTo>
                  <a:cubicBezTo>
                    <a:pt x="2"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55" name="Freeform 49"/>
            <p:cNvSpPr>
              <a:spLocks/>
            </p:cNvSpPr>
            <p:nvPr/>
          </p:nvSpPr>
          <p:spPr bwMode="auto">
            <a:xfrm>
              <a:off x="4934" y="1666"/>
              <a:ext cx="6" cy="6"/>
            </a:xfrm>
            <a:custGeom>
              <a:avLst/>
              <a:gdLst>
                <a:gd name="T0" fmla="*/ 0 w 5"/>
                <a:gd name="T1" fmla="*/ 0 h 5"/>
                <a:gd name="T2" fmla="*/ 4 w 5"/>
                <a:gd name="T3" fmla="*/ 2 h 5"/>
                <a:gd name="T4" fmla="*/ 0 w 5"/>
                <a:gd name="T5" fmla="*/ 0 h 5"/>
              </a:gdLst>
              <a:ahLst/>
              <a:cxnLst>
                <a:cxn ang="0">
                  <a:pos x="T0" y="T1"/>
                </a:cxn>
                <a:cxn ang="0">
                  <a:pos x="T2" y="T3"/>
                </a:cxn>
                <a:cxn ang="0">
                  <a:pos x="T4" y="T5"/>
                </a:cxn>
              </a:cxnLst>
              <a:rect l="0" t="0" r="r" b="b"/>
              <a:pathLst>
                <a:path w="5" h="5">
                  <a:moveTo>
                    <a:pt x="0" y="0"/>
                  </a:moveTo>
                  <a:cubicBezTo>
                    <a:pt x="0" y="2"/>
                    <a:pt x="3" y="5"/>
                    <a:pt x="4" y="2"/>
                  </a:cubicBezTo>
                  <a:cubicBezTo>
                    <a:pt x="5"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56" name="Freeform 50"/>
            <p:cNvSpPr>
              <a:spLocks/>
            </p:cNvSpPr>
            <p:nvPr/>
          </p:nvSpPr>
          <p:spPr bwMode="auto">
            <a:xfrm>
              <a:off x="4934" y="1666"/>
              <a:ext cx="6" cy="6"/>
            </a:xfrm>
            <a:custGeom>
              <a:avLst/>
              <a:gdLst>
                <a:gd name="T0" fmla="*/ 0 w 5"/>
                <a:gd name="T1" fmla="*/ 0 h 5"/>
                <a:gd name="T2" fmla="*/ 4 w 5"/>
                <a:gd name="T3" fmla="*/ 2 h 5"/>
                <a:gd name="T4" fmla="*/ 0 w 5"/>
                <a:gd name="T5" fmla="*/ 0 h 5"/>
              </a:gdLst>
              <a:ahLst/>
              <a:cxnLst>
                <a:cxn ang="0">
                  <a:pos x="T0" y="T1"/>
                </a:cxn>
                <a:cxn ang="0">
                  <a:pos x="T2" y="T3"/>
                </a:cxn>
                <a:cxn ang="0">
                  <a:pos x="T4" y="T5"/>
                </a:cxn>
              </a:cxnLst>
              <a:rect l="0" t="0" r="r" b="b"/>
              <a:pathLst>
                <a:path w="5" h="5">
                  <a:moveTo>
                    <a:pt x="0" y="0"/>
                  </a:moveTo>
                  <a:cubicBezTo>
                    <a:pt x="0" y="2"/>
                    <a:pt x="3" y="5"/>
                    <a:pt x="4" y="2"/>
                  </a:cubicBezTo>
                  <a:cubicBezTo>
                    <a:pt x="5"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57" name="Freeform 51"/>
            <p:cNvSpPr>
              <a:spLocks/>
            </p:cNvSpPr>
            <p:nvPr/>
          </p:nvSpPr>
          <p:spPr bwMode="auto">
            <a:xfrm>
              <a:off x="4935" y="1684"/>
              <a:ext cx="23" cy="6"/>
            </a:xfrm>
            <a:custGeom>
              <a:avLst/>
              <a:gdLst>
                <a:gd name="T0" fmla="*/ 0 w 19"/>
                <a:gd name="T1" fmla="*/ 0 h 5"/>
                <a:gd name="T2" fmla="*/ 0 w 19"/>
                <a:gd name="T3" fmla="*/ 1 h 5"/>
                <a:gd name="T4" fmla="*/ 9 w 19"/>
                <a:gd name="T5" fmla="*/ 4 h 5"/>
                <a:gd name="T6" fmla="*/ 14 w 19"/>
                <a:gd name="T7" fmla="*/ 4 h 5"/>
                <a:gd name="T8" fmla="*/ 19 w 19"/>
                <a:gd name="T9" fmla="*/ 3 h 5"/>
                <a:gd name="T10" fmla="*/ 12 w 19"/>
                <a:gd name="T11" fmla="*/ 1 h 5"/>
                <a:gd name="T12" fmla="*/ 0 w 19"/>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9" h="5">
                  <a:moveTo>
                    <a:pt x="0" y="0"/>
                  </a:moveTo>
                  <a:cubicBezTo>
                    <a:pt x="0" y="0"/>
                    <a:pt x="0" y="1"/>
                    <a:pt x="0" y="1"/>
                  </a:cubicBezTo>
                  <a:cubicBezTo>
                    <a:pt x="3" y="1"/>
                    <a:pt x="6" y="3"/>
                    <a:pt x="9" y="4"/>
                  </a:cubicBezTo>
                  <a:cubicBezTo>
                    <a:pt x="11" y="4"/>
                    <a:pt x="12" y="5"/>
                    <a:pt x="14" y="4"/>
                  </a:cubicBezTo>
                  <a:cubicBezTo>
                    <a:pt x="15" y="4"/>
                    <a:pt x="17" y="3"/>
                    <a:pt x="19" y="3"/>
                  </a:cubicBezTo>
                  <a:cubicBezTo>
                    <a:pt x="17" y="1"/>
                    <a:pt x="14" y="1"/>
                    <a:pt x="12" y="1"/>
                  </a:cubicBezTo>
                  <a:cubicBezTo>
                    <a:pt x="8" y="1"/>
                    <a:pt x="4"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58" name="Freeform 52"/>
            <p:cNvSpPr>
              <a:spLocks/>
            </p:cNvSpPr>
            <p:nvPr/>
          </p:nvSpPr>
          <p:spPr bwMode="auto">
            <a:xfrm>
              <a:off x="4935" y="1684"/>
              <a:ext cx="23" cy="6"/>
            </a:xfrm>
            <a:custGeom>
              <a:avLst/>
              <a:gdLst>
                <a:gd name="T0" fmla="*/ 0 w 19"/>
                <a:gd name="T1" fmla="*/ 0 h 5"/>
                <a:gd name="T2" fmla="*/ 0 w 19"/>
                <a:gd name="T3" fmla="*/ 1 h 5"/>
                <a:gd name="T4" fmla="*/ 9 w 19"/>
                <a:gd name="T5" fmla="*/ 4 h 5"/>
                <a:gd name="T6" fmla="*/ 14 w 19"/>
                <a:gd name="T7" fmla="*/ 4 h 5"/>
                <a:gd name="T8" fmla="*/ 19 w 19"/>
                <a:gd name="T9" fmla="*/ 3 h 5"/>
                <a:gd name="T10" fmla="*/ 12 w 19"/>
                <a:gd name="T11" fmla="*/ 1 h 5"/>
                <a:gd name="T12" fmla="*/ 0 w 19"/>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9" h="5">
                  <a:moveTo>
                    <a:pt x="0" y="0"/>
                  </a:moveTo>
                  <a:cubicBezTo>
                    <a:pt x="0" y="0"/>
                    <a:pt x="0" y="1"/>
                    <a:pt x="0" y="1"/>
                  </a:cubicBezTo>
                  <a:cubicBezTo>
                    <a:pt x="3" y="1"/>
                    <a:pt x="6" y="3"/>
                    <a:pt x="9" y="4"/>
                  </a:cubicBezTo>
                  <a:cubicBezTo>
                    <a:pt x="11" y="4"/>
                    <a:pt x="12" y="5"/>
                    <a:pt x="14" y="4"/>
                  </a:cubicBezTo>
                  <a:cubicBezTo>
                    <a:pt x="15" y="4"/>
                    <a:pt x="17" y="3"/>
                    <a:pt x="19" y="3"/>
                  </a:cubicBezTo>
                  <a:cubicBezTo>
                    <a:pt x="17" y="1"/>
                    <a:pt x="14" y="1"/>
                    <a:pt x="12" y="1"/>
                  </a:cubicBezTo>
                  <a:cubicBezTo>
                    <a:pt x="8" y="1"/>
                    <a:pt x="4"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59" name="Freeform 53"/>
            <p:cNvSpPr>
              <a:spLocks/>
            </p:cNvSpPr>
            <p:nvPr/>
          </p:nvSpPr>
          <p:spPr bwMode="auto">
            <a:xfrm>
              <a:off x="4970" y="1788"/>
              <a:ext cx="24" cy="20"/>
            </a:xfrm>
            <a:custGeom>
              <a:avLst/>
              <a:gdLst>
                <a:gd name="T0" fmla="*/ 0 w 20"/>
                <a:gd name="T1" fmla="*/ 16 h 17"/>
                <a:gd name="T2" fmla="*/ 0 w 20"/>
                <a:gd name="T3" fmla="*/ 17 h 17"/>
                <a:gd name="T4" fmla="*/ 8 w 20"/>
                <a:gd name="T5" fmla="*/ 17 h 17"/>
                <a:gd name="T6" fmla="*/ 14 w 20"/>
                <a:gd name="T7" fmla="*/ 14 h 17"/>
                <a:gd name="T8" fmla="*/ 18 w 20"/>
                <a:gd name="T9" fmla="*/ 5 h 17"/>
                <a:gd name="T10" fmla="*/ 8 w 20"/>
                <a:gd name="T11" fmla="*/ 3 h 17"/>
                <a:gd name="T12" fmla="*/ 0 w 20"/>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20" h="17">
                  <a:moveTo>
                    <a:pt x="0" y="16"/>
                  </a:moveTo>
                  <a:cubicBezTo>
                    <a:pt x="0" y="16"/>
                    <a:pt x="0" y="17"/>
                    <a:pt x="0" y="17"/>
                  </a:cubicBezTo>
                  <a:cubicBezTo>
                    <a:pt x="2" y="16"/>
                    <a:pt x="5" y="17"/>
                    <a:pt x="8" y="17"/>
                  </a:cubicBezTo>
                  <a:cubicBezTo>
                    <a:pt x="10" y="17"/>
                    <a:pt x="12" y="15"/>
                    <a:pt x="14" y="14"/>
                  </a:cubicBezTo>
                  <a:cubicBezTo>
                    <a:pt x="15" y="13"/>
                    <a:pt x="20" y="6"/>
                    <a:pt x="18" y="5"/>
                  </a:cubicBezTo>
                  <a:cubicBezTo>
                    <a:pt x="15" y="1"/>
                    <a:pt x="13" y="0"/>
                    <a:pt x="8" y="3"/>
                  </a:cubicBezTo>
                  <a:cubicBezTo>
                    <a:pt x="3" y="5"/>
                    <a:pt x="2" y="11"/>
                    <a:pt x="0" y="1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60" name="Freeform 54"/>
            <p:cNvSpPr>
              <a:spLocks/>
            </p:cNvSpPr>
            <p:nvPr/>
          </p:nvSpPr>
          <p:spPr bwMode="auto">
            <a:xfrm>
              <a:off x="4970" y="1788"/>
              <a:ext cx="24" cy="20"/>
            </a:xfrm>
            <a:custGeom>
              <a:avLst/>
              <a:gdLst>
                <a:gd name="T0" fmla="*/ 0 w 20"/>
                <a:gd name="T1" fmla="*/ 16 h 17"/>
                <a:gd name="T2" fmla="*/ 0 w 20"/>
                <a:gd name="T3" fmla="*/ 17 h 17"/>
                <a:gd name="T4" fmla="*/ 8 w 20"/>
                <a:gd name="T5" fmla="*/ 17 h 17"/>
                <a:gd name="T6" fmla="*/ 14 w 20"/>
                <a:gd name="T7" fmla="*/ 14 h 17"/>
                <a:gd name="T8" fmla="*/ 18 w 20"/>
                <a:gd name="T9" fmla="*/ 5 h 17"/>
                <a:gd name="T10" fmla="*/ 8 w 20"/>
                <a:gd name="T11" fmla="*/ 3 h 17"/>
                <a:gd name="T12" fmla="*/ 0 w 20"/>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20" h="17">
                  <a:moveTo>
                    <a:pt x="0" y="16"/>
                  </a:moveTo>
                  <a:cubicBezTo>
                    <a:pt x="0" y="16"/>
                    <a:pt x="0" y="17"/>
                    <a:pt x="0" y="17"/>
                  </a:cubicBezTo>
                  <a:cubicBezTo>
                    <a:pt x="2" y="16"/>
                    <a:pt x="5" y="17"/>
                    <a:pt x="8" y="17"/>
                  </a:cubicBezTo>
                  <a:cubicBezTo>
                    <a:pt x="10" y="17"/>
                    <a:pt x="12" y="15"/>
                    <a:pt x="14" y="14"/>
                  </a:cubicBezTo>
                  <a:cubicBezTo>
                    <a:pt x="15" y="13"/>
                    <a:pt x="20" y="6"/>
                    <a:pt x="18" y="5"/>
                  </a:cubicBezTo>
                  <a:cubicBezTo>
                    <a:pt x="15" y="1"/>
                    <a:pt x="13" y="0"/>
                    <a:pt x="8" y="3"/>
                  </a:cubicBezTo>
                  <a:cubicBezTo>
                    <a:pt x="3" y="5"/>
                    <a:pt x="2" y="11"/>
                    <a:pt x="0" y="1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61" name="Freeform 55"/>
            <p:cNvSpPr>
              <a:spLocks/>
            </p:cNvSpPr>
            <p:nvPr/>
          </p:nvSpPr>
          <p:spPr bwMode="auto">
            <a:xfrm>
              <a:off x="4983" y="1803"/>
              <a:ext cx="7" cy="5"/>
            </a:xfrm>
            <a:custGeom>
              <a:avLst/>
              <a:gdLst>
                <a:gd name="T0" fmla="*/ 4 w 6"/>
                <a:gd name="T1" fmla="*/ 4 h 4"/>
                <a:gd name="T2" fmla="*/ 6 w 6"/>
                <a:gd name="T3" fmla="*/ 3 h 4"/>
                <a:gd name="T4" fmla="*/ 3 w 6"/>
                <a:gd name="T5" fmla="*/ 1 h 4"/>
                <a:gd name="T6" fmla="*/ 4 w 6"/>
                <a:gd name="T7" fmla="*/ 4 h 4"/>
              </a:gdLst>
              <a:ahLst/>
              <a:cxnLst>
                <a:cxn ang="0">
                  <a:pos x="T0" y="T1"/>
                </a:cxn>
                <a:cxn ang="0">
                  <a:pos x="T2" y="T3"/>
                </a:cxn>
                <a:cxn ang="0">
                  <a:pos x="T4" y="T5"/>
                </a:cxn>
                <a:cxn ang="0">
                  <a:pos x="T6" y="T7"/>
                </a:cxn>
              </a:cxnLst>
              <a:rect l="0" t="0" r="r" b="b"/>
              <a:pathLst>
                <a:path w="6" h="4">
                  <a:moveTo>
                    <a:pt x="4" y="4"/>
                  </a:moveTo>
                  <a:cubicBezTo>
                    <a:pt x="5" y="4"/>
                    <a:pt x="5" y="4"/>
                    <a:pt x="6" y="3"/>
                  </a:cubicBezTo>
                  <a:cubicBezTo>
                    <a:pt x="5" y="2"/>
                    <a:pt x="5" y="0"/>
                    <a:pt x="3" y="1"/>
                  </a:cubicBezTo>
                  <a:cubicBezTo>
                    <a:pt x="0" y="2"/>
                    <a:pt x="2" y="4"/>
                    <a:pt x="4"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62" name="Freeform 56"/>
            <p:cNvSpPr>
              <a:spLocks/>
            </p:cNvSpPr>
            <p:nvPr/>
          </p:nvSpPr>
          <p:spPr bwMode="auto">
            <a:xfrm>
              <a:off x="4983" y="1803"/>
              <a:ext cx="7" cy="5"/>
            </a:xfrm>
            <a:custGeom>
              <a:avLst/>
              <a:gdLst>
                <a:gd name="T0" fmla="*/ 4 w 6"/>
                <a:gd name="T1" fmla="*/ 4 h 4"/>
                <a:gd name="T2" fmla="*/ 6 w 6"/>
                <a:gd name="T3" fmla="*/ 3 h 4"/>
                <a:gd name="T4" fmla="*/ 3 w 6"/>
                <a:gd name="T5" fmla="*/ 1 h 4"/>
                <a:gd name="T6" fmla="*/ 4 w 6"/>
                <a:gd name="T7" fmla="*/ 4 h 4"/>
              </a:gdLst>
              <a:ahLst/>
              <a:cxnLst>
                <a:cxn ang="0">
                  <a:pos x="T0" y="T1"/>
                </a:cxn>
                <a:cxn ang="0">
                  <a:pos x="T2" y="T3"/>
                </a:cxn>
                <a:cxn ang="0">
                  <a:pos x="T4" y="T5"/>
                </a:cxn>
                <a:cxn ang="0">
                  <a:pos x="T6" y="T7"/>
                </a:cxn>
              </a:cxnLst>
              <a:rect l="0" t="0" r="r" b="b"/>
              <a:pathLst>
                <a:path w="6" h="4">
                  <a:moveTo>
                    <a:pt x="4" y="4"/>
                  </a:moveTo>
                  <a:cubicBezTo>
                    <a:pt x="5" y="4"/>
                    <a:pt x="5" y="4"/>
                    <a:pt x="6" y="3"/>
                  </a:cubicBezTo>
                  <a:cubicBezTo>
                    <a:pt x="5" y="2"/>
                    <a:pt x="5" y="0"/>
                    <a:pt x="3" y="1"/>
                  </a:cubicBezTo>
                  <a:cubicBezTo>
                    <a:pt x="0" y="2"/>
                    <a:pt x="2" y="4"/>
                    <a:pt x="4"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63" name="Freeform 57"/>
            <p:cNvSpPr>
              <a:spLocks/>
            </p:cNvSpPr>
            <p:nvPr/>
          </p:nvSpPr>
          <p:spPr bwMode="auto">
            <a:xfrm>
              <a:off x="4985" y="1777"/>
              <a:ext cx="3" cy="2"/>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2"/>
                    <a:pt x="2" y="2"/>
                  </a:cubicBezTo>
                  <a:cubicBezTo>
                    <a:pt x="2" y="1"/>
                    <a:pt x="1"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64" name="Freeform 58"/>
            <p:cNvSpPr>
              <a:spLocks/>
            </p:cNvSpPr>
            <p:nvPr/>
          </p:nvSpPr>
          <p:spPr bwMode="auto">
            <a:xfrm>
              <a:off x="4985" y="1777"/>
              <a:ext cx="3" cy="2"/>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2"/>
                    <a:pt x="2" y="2"/>
                  </a:cubicBezTo>
                  <a:cubicBezTo>
                    <a:pt x="2" y="1"/>
                    <a:pt x="1"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65" name="Freeform 59"/>
            <p:cNvSpPr>
              <a:spLocks/>
            </p:cNvSpPr>
            <p:nvPr/>
          </p:nvSpPr>
          <p:spPr bwMode="auto">
            <a:xfrm>
              <a:off x="4862" y="1660"/>
              <a:ext cx="161" cy="161"/>
            </a:xfrm>
            <a:custGeom>
              <a:avLst/>
              <a:gdLst>
                <a:gd name="T0" fmla="*/ 4 w 135"/>
                <a:gd name="T1" fmla="*/ 8 h 134"/>
                <a:gd name="T2" fmla="*/ 24 w 135"/>
                <a:gd name="T3" fmla="*/ 1 h 134"/>
                <a:gd name="T4" fmla="*/ 43 w 135"/>
                <a:gd name="T5" fmla="*/ 8 h 134"/>
                <a:gd name="T6" fmla="*/ 43 w 135"/>
                <a:gd name="T7" fmla="*/ 21 h 134"/>
                <a:gd name="T8" fmla="*/ 49 w 135"/>
                <a:gd name="T9" fmla="*/ 33 h 134"/>
                <a:gd name="T10" fmla="*/ 52 w 135"/>
                <a:gd name="T11" fmla="*/ 41 h 134"/>
                <a:gd name="T12" fmla="*/ 62 w 135"/>
                <a:gd name="T13" fmla="*/ 46 h 134"/>
                <a:gd name="T14" fmla="*/ 71 w 135"/>
                <a:gd name="T15" fmla="*/ 35 h 134"/>
                <a:gd name="T16" fmla="*/ 82 w 135"/>
                <a:gd name="T17" fmla="*/ 28 h 134"/>
                <a:gd name="T18" fmla="*/ 88 w 135"/>
                <a:gd name="T19" fmla="*/ 20 h 134"/>
                <a:gd name="T20" fmla="*/ 105 w 135"/>
                <a:gd name="T21" fmla="*/ 24 h 134"/>
                <a:gd name="T22" fmla="*/ 121 w 135"/>
                <a:gd name="T23" fmla="*/ 31 h 134"/>
                <a:gd name="T24" fmla="*/ 135 w 135"/>
                <a:gd name="T25" fmla="*/ 35 h 134"/>
                <a:gd name="T26" fmla="*/ 135 w 135"/>
                <a:gd name="T27" fmla="*/ 89 h 134"/>
                <a:gd name="T28" fmla="*/ 135 w 135"/>
                <a:gd name="T29" fmla="*/ 100 h 134"/>
                <a:gd name="T30" fmla="*/ 134 w 135"/>
                <a:gd name="T31" fmla="*/ 134 h 134"/>
                <a:gd name="T32" fmla="*/ 122 w 135"/>
                <a:gd name="T33" fmla="*/ 118 h 134"/>
                <a:gd name="T34" fmla="*/ 111 w 135"/>
                <a:gd name="T35" fmla="*/ 117 h 134"/>
                <a:gd name="T36" fmla="*/ 107 w 135"/>
                <a:gd name="T37" fmla="*/ 116 h 134"/>
                <a:gd name="T38" fmla="*/ 105 w 135"/>
                <a:gd name="T39" fmla="*/ 105 h 134"/>
                <a:gd name="T40" fmla="*/ 102 w 135"/>
                <a:gd name="T41" fmla="*/ 101 h 134"/>
                <a:gd name="T42" fmla="*/ 104 w 135"/>
                <a:gd name="T43" fmla="*/ 97 h 134"/>
                <a:gd name="T44" fmla="*/ 100 w 135"/>
                <a:gd name="T45" fmla="*/ 91 h 134"/>
                <a:gd name="T46" fmla="*/ 99 w 135"/>
                <a:gd name="T47" fmla="*/ 81 h 134"/>
                <a:gd name="T48" fmla="*/ 95 w 135"/>
                <a:gd name="T49" fmla="*/ 77 h 134"/>
                <a:gd name="T50" fmla="*/ 87 w 135"/>
                <a:gd name="T51" fmla="*/ 73 h 134"/>
                <a:gd name="T52" fmla="*/ 75 w 135"/>
                <a:gd name="T53" fmla="*/ 68 h 134"/>
                <a:gd name="T54" fmla="*/ 57 w 135"/>
                <a:gd name="T55" fmla="*/ 63 h 134"/>
                <a:gd name="T56" fmla="*/ 54 w 135"/>
                <a:gd name="T57" fmla="*/ 55 h 134"/>
                <a:gd name="T58" fmla="*/ 46 w 135"/>
                <a:gd name="T59" fmla="*/ 54 h 134"/>
                <a:gd name="T60" fmla="*/ 39 w 135"/>
                <a:gd name="T61" fmla="*/ 50 h 134"/>
                <a:gd name="T62" fmla="*/ 37 w 135"/>
                <a:gd name="T63" fmla="*/ 47 h 134"/>
                <a:gd name="T64" fmla="*/ 37 w 135"/>
                <a:gd name="T65" fmla="*/ 44 h 134"/>
                <a:gd name="T66" fmla="*/ 35 w 135"/>
                <a:gd name="T67" fmla="*/ 51 h 134"/>
                <a:gd name="T68" fmla="*/ 33 w 135"/>
                <a:gd name="T69" fmla="*/ 54 h 134"/>
                <a:gd name="T70" fmla="*/ 24 w 135"/>
                <a:gd name="T71" fmla="*/ 52 h 134"/>
                <a:gd name="T72" fmla="*/ 26 w 135"/>
                <a:gd name="T73" fmla="*/ 46 h 134"/>
                <a:gd name="T74" fmla="*/ 19 w 135"/>
                <a:gd name="T75" fmla="*/ 36 h 134"/>
                <a:gd name="T76" fmla="*/ 33 w 135"/>
                <a:gd name="T77" fmla="*/ 36 h 134"/>
                <a:gd name="T78" fmla="*/ 37 w 135"/>
                <a:gd name="T79" fmla="*/ 35 h 134"/>
                <a:gd name="T80" fmla="*/ 38 w 135"/>
                <a:gd name="T81" fmla="*/ 32 h 134"/>
                <a:gd name="T82" fmla="*/ 41 w 135"/>
                <a:gd name="T83" fmla="*/ 29 h 134"/>
                <a:gd name="T84" fmla="*/ 33 w 135"/>
                <a:gd name="T85" fmla="*/ 29 h 134"/>
                <a:gd name="T86" fmla="*/ 23 w 135"/>
                <a:gd name="T87" fmla="*/ 29 h 134"/>
                <a:gd name="T88" fmla="*/ 15 w 135"/>
                <a:gd name="T89" fmla="*/ 27 h 134"/>
                <a:gd name="T90" fmla="*/ 14 w 135"/>
                <a:gd name="T91" fmla="*/ 23 h 134"/>
                <a:gd name="T92" fmla="*/ 14 w 135"/>
                <a:gd name="T93" fmla="*/ 19 h 134"/>
                <a:gd name="T94" fmla="*/ 5 w 135"/>
                <a:gd name="T95" fmla="*/ 16 h 134"/>
                <a:gd name="T96" fmla="*/ 5 w 135"/>
                <a:gd name="T97" fmla="*/ 1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34">
                  <a:moveTo>
                    <a:pt x="5" y="11"/>
                  </a:moveTo>
                  <a:cubicBezTo>
                    <a:pt x="5" y="10"/>
                    <a:pt x="5" y="9"/>
                    <a:pt x="4" y="8"/>
                  </a:cubicBezTo>
                  <a:cubicBezTo>
                    <a:pt x="8" y="7"/>
                    <a:pt x="11" y="7"/>
                    <a:pt x="14" y="4"/>
                  </a:cubicBezTo>
                  <a:cubicBezTo>
                    <a:pt x="17" y="1"/>
                    <a:pt x="20" y="0"/>
                    <a:pt x="24" y="1"/>
                  </a:cubicBezTo>
                  <a:cubicBezTo>
                    <a:pt x="28" y="2"/>
                    <a:pt x="30" y="5"/>
                    <a:pt x="33" y="6"/>
                  </a:cubicBezTo>
                  <a:cubicBezTo>
                    <a:pt x="37" y="8"/>
                    <a:pt x="40" y="6"/>
                    <a:pt x="43" y="8"/>
                  </a:cubicBezTo>
                  <a:cubicBezTo>
                    <a:pt x="41" y="10"/>
                    <a:pt x="43" y="13"/>
                    <a:pt x="44" y="14"/>
                  </a:cubicBezTo>
                  <a:cubicBezTo>
                    <a:pt x="46" y="17"/>
                    <a:pt x="44" y="19"/>
                    <a:pt x="43" y="21"/>
                  </a:cubicBezTo>
                  <a:cubicBezTo>
                    <a:pt x="41" y="27"/>
                    <a:pt x="45" y="34"/>
                    <a:pt x="48" y="38"/>
                  </a:cubicBezTo>
                  <a:cubicBezTo>
                    <a:pt x="48" y="37"/>
                    <a:pt x="47" y="34"/>
                    <a:pt x="49" y="33"/>
                  </a:cubicBezTo>
                  <a:cubicBezTo>
                    <a:pt x="51" y="32"/>
                    <a:pt x="50" y="38"/>
                    <a:pt x="51" y="39"/>
                  </a:cubicBezTo>
                  <a:cubicBezTo>
                    <a:pt x="51" y="40"/>
                    <a:pt x="51" y="40"/>
                    <a:pt x="52" y="41"/>
                  </a:cubicBezTo>
                  <a:cubicBezTo>
                    <a:pt x="53" y="42"/>
                    <a:pt x="52" y="43"/>
                    <a:pt x="53" y="44"/>
                  </a:cubicBezTo>
                  <a:cubicBezTo>
                    <a:pt x="55" y="47"/>
                    <a:pt x="59" y="48"/>
                    <a:pt x="62" y="46"/>
                  </a:cubicBezTo>
                  <a:cubicBezTo>
                    <a:pt x="63" y="44"/>
                    <a:pt x="65" y="42"/>
                    <a:pt x="66" y="41"/>
                  </a:cubicBezTo>
                  <a:cubicBezTo>
                    <a:pt x="68" y="39"/>
                    <a:pt x="68" y="37"/>
                    <a:pt x="71" y="35"/>
                  </a:cubicBezTo>
                  <a:cubicBezTo>
                    <a:pt x="73" y="34"/>
                    <a:pt x="72" y="29"/>
                    <a:pt x="75" y="29"/>
                  </a:cubicBezTo>
                  <a:cubicBezTo>
                    <a:pt x="78" y="29"/>
                    <a:pt x="79" y="29"/>
                    <a:pt x="82" y="28"/>
                  </a:cubicBezTo>
                  <a:cubicBezTo>
                    <a:pt x="84" y="27"/>
                    <a:pt x="84" y="26"/>
                    <a:pt x="83" y="24"/>
                  </a:cubicBezTo>
                  <a:cubicBezTo>
                    <a:pt x="82" y="22"/>
                    <a:pt x="87" y="20"/>
                    <a:pt x="88" y="20"/>
                  </a:cubicBezTo>
                  <a:cubicBezTo>
                    <a:pt x="90" y="19"/>
                    <a:pt x="92" y="18"/>
                    <a:pt x="95" y="19"/>
                  </a:cubicBezTo>
                  <a:cubicBezTo>
                    <a:pt x="98" y="21"/>
                    <a:pt x="102" y="22"/>
                    <a:pt x="105" y="24"/>
                  </a:cubicBezTo>
                  <a:cubicBezTo>
                    <a:pt x="107" y="26"/>
                    <a:pt x="110" y="27"/>
                    <a:pt x="113" y="28"/>
                  </a:cubicBezTo>
                  <a:cubicBezTo>
                    <a:pt x="115" y="29"/>
                    <a:pt x="119" y="32"/>
                    <a:pt x="121" y="31"/>
                  </a:cubicBezTo>
                  <a:cubicBezTo>
                    <a:pt x="123" y="30"/>
                    <a:pt x="125" y="32"/>
                    <a:pt x="127" y="32"/>
                  </a:cubicBezTo>
                  <a:cubicBezTo>
                    <a:pt x="130" y="32"/>
                    <a:pt x="132" y="35"/>
                    <a:pt x="135" y="35"/>
                  </a:cubicBezTo>
                  <a:cubicBezTo>
                    <a:pt x="135" y="44"/>
                    <a:pt x="134" y="53"/>
                    <a:pt x="134" y="61"/>
                  </a:cubicBezTo>
                  <a:cubicBezTo>
                    <a:pt x="134" y="71"/>
                    <a:pt x="135" y="80"/>
                    <a:pt x="135" y="89"/>
                  </a:cubicBezTo>
                  <a:cubicBezTo>
                    <a:pt x="134" y="92"/>
                    <a:pt x="132" y="94"/>
                    <a:pt x="133" y="97"/>
                  </a:cubicBezTo>
                  <a:cubicBezTo>
                    <a:pt x="133" y="99"/>
                    <a:pt x="135" y="99"/>
                    <a:pt x="135" y="100"/>
                  </a:cubicBezTo>
                  <a:cubicBezTo>
                    <a:pt x="135" y="102"/>
                    <a:pt x="135" y="104"/>
                    <a:pt x="135" y="106"/>
                  </a:cubicBezTo>
                  <a:cubicBezTo>
                    <a:pt x="135" y="115"/>
                    <a:pt x="135" y="125"/>
                    <a:pt x="134" y="134"/>
                  </a:cubicBezTo>
                  <a:cubicBezTo>
                    <a:pt x="131" y="132"/>
                    <a:pt x="129" y="128"/>
                    <a:pt x="126" y="125"/>
                  </a:cubicBezTo>
                  <a:cubicBezTo>
                    <a:pt x="125" y="123"/>
                    <a:pt x="119" y="120"/>
                    <a:pt x="122" y="118"/>
                  </a:cubicBezTo>
                  <a:cubicBezTo>
                    <a:pt x="120" y="119"/>
                    <a:pt x="117" y="118"/>
                    <a:pt x="115" y="119"/>
                  </a:cubicBezTo>
                  <a:cubicBezTo>
                    <a:pt x="114" y="120"/>
                    <a:pt x="110" y="120"/>
                    <a:pt x="111" y="117"/>
                  </a:cubicBezTo>
                  <a:cubicBezTo>
                    <a:pt x="110" y="118"/>
                    <a:pt x="108" y="120"/>
                    <a:pt x="107" y="120"/>
                  </a:cubicBezTo>
                  <a:cubicBezTo>
                    <a:pt x="105" y="120"/>
                    <a:pt x="107" y="116"/>
                    <a:pt x="107" y="116"/>
                  </a:cubicBezTo>
                  <a:cubicBezTo>
                    <a:pt x="108" y="114"/>
                    <a:pt x="110" y="110"/>
                    <a:pt x="108" y="109"/>
                  </a:cubicBezTo>
                  <a:cubicBezTo>
                    <a:pt x="106" y="109"/>
                    <a:pt x="106" y="107"/>
                    <a:pt x="105" y="105"/>
                  </a:cubicBezTo>
                  <a:cubicBezTo>
                    <a:pt x="107" y="104"/>
                    <a:pt x="109" y="107"/>
                    <a:pt x="111" y="104"/>
                  </a:cubicBezTo>
                  <a:cubicBezTo>
                    <a:pt x="108" y="107"/>
                    <a:pt x="104" y="102"/>
                    <a:pt x="102" y="101"/>
                  </a:cubicBezTo>
                  <a:cubicBezTo>
                    <a:pt x="105" y="98"/>
                    <a:pt x="108" y="101"/>
                    <a:pt x="110" y="101"/>
                  </a:cubicBezTo>
                  <a:cubicBezTo>
                    <a:pt x="108" y="100"/>
                    <a:pt x="106" y="99"/>
                    <a:pt x="104" y="97"/>
                  </a:cubicBezTo>
                  <a:cubicBezTo>
                    <a:pt x="106" y="97"/>
                    <a:pt x="104" y="96"/>
                    <a:pt x="103" y="95"/>
                  </a:cubicBezTo>
                  <a:cubicBezTo>
                    <a:pt x="102" y="94"/>
                    <a:pt x="101" y="93"/>
                    <a:pt x="100" y="91"/>
                  </a:cubicBezTo>
                  <a:cubicBezTo>
                    <a:pt x="99" y="89"/>
                    <a:pt x="97" y="85"/>
                    <a:pt x="100" y="84"/>
                  </a:cubicBezTo>
                  <a:cubicBezTo>
                    <a:pt x="97" y="85"/>
                    <a:pt x="97" y="82"/>
                    <a:pt x="99" y="81"/>
                  </a:cubicBezTo>
                  <a:cubicBezTo>
                    <a:pt x="98" y="81"/>
                    <a:pt x="96" y="83"/>
                    <a:pt x="95" y="82"/>
                  </a:cubicBezTo>
                  <a:cubicBezTo>
                    <a:pt x="94" y="81"/>
                    <a:pt x="96" y="79"/>
                    <a:pt x="95" y="77"/>
                  </a:cubicBezTo>
                  <a:cubicBezTo>
                    <a:pt x="95" y="81"/>
                    <a:pt x="92" y="75"/>
                    <a:pt x="91" y="75"/>
                  </a:cubicBezTo>
                  <a:cubicBezTo>
                    <a:pt x="89" y="74"/>
                    <a:pt x="89" y="74"/>
                    <a:pt x="87" y="73"/>
                  </a:cubicBezTo>
                  <a:cubicBezTo>
                    <a:pt x="86" y="73"/>
                    <a:pt x="84" y="72"/>
                    <a:pt x="83" y="71"/>
                  </a:cubicBezTo>
                  <a:cubicBezTo>
                    <a:pt x="82" y="69"/>
                    <a:pt x="77" y="69"/>
                    <a:pt x="75" y="68"/>
                  </a:cubicBezTo>
                  <a:cubicBezTo>
                    <a:pt x="72" y="67"/>
                    <a:pt x="69" y="65"/>
                    <a:pt x="66" y="64"/>
                  </a:cubicBezTo>
                  <a:cubicBezTo>
                    <a:pt x="63" y="63"/>
                    <a:pt x="59" y="64"/>
                    <a:pt x="57" y="63"/>
                  </a:cubicBezTo>
                  <a:cubicBezTo>
                    <a:pt x="54" y="62"/>
                    <a:pt x="51" y="60"/>
                    <a:pt x="50" y="58"/>
                  </a:cubicBezTo>
                  <a:cubicBezTo>
                    <a:pt x="49" y="55"/>
                    <a:pt x="53" y="56"/>
                    <a:pt x="54" y="55"/>
                  </a:cubicBezTo>
                  <a:cubicBezTo>
                    <a:pt x="53" y="55"/>
                    <a:pt x="51" y="54"/>
                    <a:pt x="50" y="56"/>
                  </a:cubicBezTo>
                  <a:cubicBezTo>
                    <a:pt x="48" y="57"/>
                    <a:pt x="47" y="55"/>
                    <a:pt x="46" y="54"/>
                  </a:cubicBezTo>
                  <a:cubicBezTo>
                    <a:pt x="46" y="57"/>
                    <a:pt x="42" y="55"/>
                    <a:pt x="44" y="53"/>
                  </a:cubicBezTo>
                  <a:cubicBezTo>
                    <a:pt x="41" y="53"/>
                    <a:pt x="40" y="53"/>
                    <a:pt x="39" y="50"/>
                  </a:cubicBezTo>
                  <a:cubicBezTo>
                    <a:pt x="39" y="51"/>
                    <a:pt x="39" y="52"/>
                    <a:pt x="38" y="51"/>
                  </a:cubicBezTo>
                  <a:cubicBezTo>
                    <a:pt x="37" y="49"/>
                    <a:pt x="38" y="48"/>
                    <a:pt x="37" y="47"/>
                  </a:cubicBezTo>
                  <a:cubicBezTo>
                    <a:pt x="37" y="44"/>
                    <a:pt x="40" y="43"/>
                    <a:pt x="40" y="40"/>
                  </a:cubicBezTo>
                  <a:cubicBezTo>
                    <a:pt x="39" y="41"/>
                    <a:pt x="37" y="42"/>
                    <a:pt x="37" y="44"/>
                  </a:cubicBezTo>
                  <a:cubicBezTo>
                    <a:pt x="37" y="45"/>
                    <a:pt x="37" y="48"/>
                    <a:pt x="35" y="48"/>
                  </a:cubicBezTo>
                  <a:cubicBezTo>
                    <a:pt x="37" y="48"/>
                    <a:pt x="35" y="49"/>
                    <a:pt x="35" y="51"/>
                  </a:cubicBezTo>
                  <a:cubicBezTo>
                    <a:pt x="34" y="51"/>
                    <a:pt x="34" y="51"/>
                    <a:pt x="33" y="52"/>
                  </a:cubicBezTo>
                  <a:cubicBezTo>
                    <a:pt x="33" y="53"/>
                    <a:pt x="33" y="54"/>
                    <a:pt x="33" y="54"/>
                  </a:cubicBezTo>
                  <a:cubicBezTo>
                    <a:pt x="33" y="56"/>
                    <a:pt x="29" y="58"/>
                    <a:pt x="27" y="58"/>
                  </a:cubicBezTo>
                  <a:cubicBezTo>
                    <a:pt x="26" y="57"/>
                    <a:pt x="25" y="53"/>
                    <a:pt x="24" y="52"/>
                  </a:cubicBezTo>
                  <a:cubicBezTo>
                    <a:pt x="24" y="51"/>
                    <a:pt x="26" y="51"/>
                    <a:pt x="26" y="50"/>
                  </a:cubicBezTo>
                  <a:cubicBezTo>
                    <a:pt x="28" y="49"/>
                    <a:pt x="25" y="47"/>
                    <a:pt x="26" y="46"/>
                  </a:cubicBezTo>
                  <a:cubicBezTo>
                    <a:pt x="24" y="47"/>
                    <a:pt x="21" y="40"/>
                    <a:pt x="18" y="40"/>
                  </a:cubicBezTo>
                  <a:cubicBezTo>
                    <a:pt x="13" y="40"/>
                    <a:pt x="15" y="36"/>
                    <a:pt x="19" y="36"/>
                  </a:cubicBezTo>
                  <a:cubicBezTo>
                    <a:pt x="22" y="36"/>
                    <a:pt x="25" y="39"/>
                    <a:pt x="27" y="35"/>
                  </a:cubicBezTo>
                  <a:cubicBezTo>
                    <a:pt x="29" y="32"/>
                    <a:pt x="34" y="31"/>
                    <a:pt x="33" y="36"/>
                  </a:cubicBezTo>
                  <a:cubicBezTo>
                    <a:pt x="34" y="35"/>
                    <a:pt x="34" y="34"/>
                    <a:pt x="34" y="33"/>
                  </a:cubicBezTo>
                  <a:cubicBezTo>
                    <a:pt x="35" y="36"/>
                    <a:pt x="37" y="33"/>
                    <a:pt x="37" y="35"/>
                  </a:cubicBezTo>
                  <a:cubicBezTo>
                    <a:pt x="38" y="33"/>
                    <a:pt x="38" y="35"/>
                    <a:pt x="39" y="36"/>
                  </a:cubicBezTo>
                  <a:cubicBezTo>
                    <a:pt x="39" y="35"/>
                    <a:pt x="39" y="33"/>
                    <a:pt x="38" y="32"/>
                  </a:cubicBezTo>
                  <a:cubicBezTo>
                    <a:pt x="39" y="32"/>
                    <a:pt x="40" y="32"/>
                    <a:pt x="41" y="32"/>
                  </a:cubicBezTo>
                  <a:cubicBezTo>
                    <a:pt x="40" y="31"/>
                    <a:pt x="40" y="30"/>
                    <a:pt x="41" y="29"/>
                  </a:cubicBezTo>
                  <a:cubicBezTo>
                    <a:pt x="38" y="31"/>
                    <a:pt x="40" y="28"/>
                    <a:pt x="41" y="27"/>
                  </a:cubicBezTo>
                  <a:cubicBezTo>
                    <a:pt x="38" y="28"/>
                    <a:pt x="36" y="29"/>
                    <a:pt x="33" y="29"/>
                  </a:cubicBezTo>
                  <a:cubicBezTo>
                    <a:pt x="31" y="29"/>
                    <a:pt x="29" y="31"/>
                    <a:pt x="27" y="30"/>
                  </a:cubicBezTo>
                  <a:cubicBezTo>
                    <a:pt x="25" y="29"/>
                    <a:pt x="24" y="31"/>
                    <a:pt x="23" y="29"/>
                  </a:cubicBezTo>
                  <a:cubicBezTo>
                    <a:pt x="22" y="28"/>
                    <a:pt x="20" y="29"/>
                    <a:pt x="20" y="29"/>
                  </a:cubicBezTo>
                  <a:cubicBezTo>
                    <a:pt x="18" y="30"/>
                    <a:pt x="17" y="28"/>
                    <a:pt x="15" y="27"/>
                  </a:cubicBezTo>
                  <a:cubicBezTo>
                    <a:pt x="16" y="27"/>
                    <a:pt x="16" y="26"/>
                    <a:pt x="16" y="26"/>
                  </a:cubicBezTo>
                  <a:cubicBezTo>
                    <a:pt x="15" y="26"/>
                    <a:pt x="14" y="24"/>
                    <a:pt x="14" y="23"/>
                  </a:cubicBezTo>
                  <a:cubicBezTo>
                    <a:pt x="14" y="22"/>
                    <a:pt x="15" y="22"/>
                    <a:pt x="15" y="21"/>
                  </a:cubicBezTo>
                  <a:cubicBezTo>
                    <a:pt x="14" y="20"/>
                    <a:pt x="12" y="22"/>
                    <a:pt x="14" y="19"/>
                  </a:cubicBezTo>
                  <a:cubicBezTo>
                    <a:pt x="12" y="20"/>
                    <a:pt x="12" y="20"/>
                    <a:pt x="12" y="18"/>
                  </a:cubicBezTo>
                  <a:cubicBezTo>
                    <a:pt x="10" y="21"/>
                    <a:pt x="7" y="16"/>
                    <a:pt x="5" y="16"/>
                  </a:cubicBezTo>
                  <a:cubicBezTo>
                    <a:pt x="7" y="18"/>
                    <a:pt x="3" y="18"/>
                    <a:pt x="2" y="17"/>
                  </a:cubicBezTo>
                  <a:cubicBezTo>
                    <a:pt x="0" y="16"/>
                    <a:pt x="5" y="12"/>
                    <a:pt x="5" y="1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66" name="Freeform 60"/>
            <p:cNvSpPr>
              <a:spLocks/>
            </p:cNvSpPr>
            <p:nvPr/>
          </p:nvSpPr>
          <p:spPr bwMode="auto">
            <a:xfrm>
              <a:off x="4862" y="1660"/>
              <a:ext cx="161" cy="161"/>
            </a:xfrm>
            <a:custGeom>
              <a:avLst/>
              <a:gdLst>
                <a:gd name="T0" fmla="*/ 4 w 135"/>
                <a:gd name="T1" fmla="*/ 8 h 134"/>
                <a:gd name="T2" fmla="*/ 24 w 135"/>
                <a:gd name="T3" fmla="*/ 1 h 134"/>
                <a:gd name="T4" fmla="*/ 43 w 135"/>
                <a:gd name="T5" fmla="*/ 8 h 134"/>
                <a:gd name="T6" fmla="*/ 43 w 135"/>
                <a:gd name="T7" fmla="*/ 21 h 134"/>
                <a:gd name="T8" fmla="*/ 49 w 135"/>
                <a:gd name="T9" fmla="*/ 33 h 134"/>
                <a:gd name="T10" fmla="*/ 52 w 135"/>
                <a:gd name="T11" fmla="*/ 41 h 134"/>
                <a:gd name="T12" fmla="*/ 62 w 135"/>
                <a:gd name="T13" fmla="*/ 46 h 134"/>
                <a:gd name="T14" fmla="*/ 71 w 135"/>
                <a:gd name="T15" fmla="*/ 35 h 134"/>
                <a:gd name="T16" fmla="*/ 82 w 135"/>
                <a:gd name="T17" fmla="*/ 28 h 134"/>
                <a:gd name="T18" fmla="*/ 88 w 135"/>
                <a:gd name="T19" fmla="*/ 20 h 134"/>
                <a:gd name="T20" fmla="*/ 105 w 135"/>
                <a:gd name="T21" fmla="*/ 24 h 134"/>
                <a:gd name="T22" fmla="*/ 121 w 135"/>
                <a:gd name="T23" fmla="*/ 31 h 134"/>
                <a:gd name="T24" fmla="*/ 135 w 135"/>
                <a:gd name="T25" fmla="*/ 35 h 134"/>
                <a:gd name="T26" fmla="*/ 135 w 135"/>
                <a:gd name="T27" fmla="*/ 89 h 134"/>
                <a:gd name="T28" fmla="*/ 135 w 135"/>
                <a:gd name="T29" fmla="*/ 100 h 134"/>
                <a:gd name="T30" fmla="*/ 134 w 135"/>
                <a:gd name="T31" fmla="*/ 134 h 134"/>
                <a:gd name="T32" fmla="*/ 122 w 135"/>
                <a:gd name="T33" fmla="*/ 118 h 134"/>
                <a:gd name="T34" fmla="*/ 111 w 135"/>
                <a:gd name="T35" fmla="*/ 117 h 134"/>
                <a:gd name="T36" fmla="*/ 107 w 135"/>
                <a:gd name="T37" fmla="*/ 116 h 134"/>
                <a:gd name="T38" fmla="*/ 105 w 135"/>
                <a:gd name="T39" fmla="*/ 105 h 134"/>
                <a:gd name="T40" fmla="*/ 102 w 135"/>
                <a:gd name="T41" fmla="*/ 101 h 134"/>
                <a:gd name="T42" fmla="*/ 104 w 135"/>
                <a:gd name="T43" fmla="*/ 97 h 134"/>
                <a:gd name="T44" fmla="*/ 100 w 135"/>
                <a:gd name="T45" fmla="*/ 91 h 134"/>
                <a:gd name="T46" fmla="*/ 99 w 135"/>
                <a:gd name="T47" fmla="*/ 81 h 134"/>
                <a:gd name="T48" fmla="*/ 95 w 135"/>
                <a:gd name="T49" fmla="*/ 77 h 134"/>
                <a:gd name="T50" fmla="*/ 87 w 135"/>
                <a:gd name="T51" fmla="*/ 73 h 134"/>
                <a:gd name="T52" fmla="*/ 75 w 135"/>
                <a:gd name="T53" fmla="*/ 68 h 134"/>
                <a:gd name="T54" fmla="*/ 57 w 135"/>
                <a:gd name="T55" fmla="*/ 63 h 134"/>
                <a:gd name="T56" fmla="*/ 54 w 135"/>
                <a:gd name="T57" fmla="*/ 55 h 134"/>
                <a:gd name="T58" fmla="*/ 46 w 135"/>
                <a:gd name="T59" fmla="*/ 54 h 134"/>
                <a:gd name="T60" fmla="*/ 39 w 135"/>
                <a:gd name="T61" fmla="*/ 50 h 134"/>
                <a:gd name="T62" fmla="*/ 37 w 135"/>
                <a:gd name="T63" fmla="*/ 47 h 134"/>
                <a:gd name="T64" fmla="*/ 37 w 135"/>
                <a:gd name="T65" fmla="*/ 44 h 134"/>
                <a:gd name="T66" fmla="*/ 35 w 135"/>
                <a:gd name="T67" fmla="*/ 51 h 134"/>
                <a:gd name="T68" fmla="*/ 33 w 135"/>
                <a:gd name="T69" fmla="*/ 54 h 134"/>
                <a:gd name="T70" fmla="*/ 24 w 135"/>
                <a:gd name="T71" fmla="*/ 52 h 134"/>
                <a:gd name="T72" fmla="*/ 26 w 135"/>
                <a:gd name="T73" fmla="*/ 46 h 134"/>
                <a:gd name="T74" fmla="*/ 19 w 135"/>
                <a:gd name="T75" fmla="*/ 36 h 134"/>
                <a:gd name="T76" fmla="*/ 33 w 135"/>
                <a:gd name="T77" fmla="*/ 36 h 134"/>
                <a:gd name="T78" fmla="*/ 37 w 135"/>
                <a:gd name="T79" fmla="*/ 35 h 134"/>
                <a:gd name="T80" fmla="*/ 38 w 135"/>
                <a:gd name="T81" fmla="*/ 32 h 134"/>
                <a:gd name="T82" fmla="*/ 41 w 135"/>
                <a:gd name="T83" fmla="*/ 29 h 134"/>
                <a:gd name="T84" fmla="*/ 33 w 135"/>
                <a:gd name="T85" fmla="*/ 29 h 134"/>
                <a:gd name="T86" fmla="*/ 23 w 135"/>
                <a:gd name="T87" fmla="*/ 29 h 134"/>
                <a:gd name="T88" fmla="*/ 15 w 135"/>
                <a:gd name="T89" fmla="*/ 27 h 134"/>
                <a:gd name="T90" fmla="*/ 14 w 135"/>
                <a:gd name="T91" fmla="*/ 23 h 134"/>
                <a:gd name="T92" fmla="*/ 14 w 135"/>
                <a:gd name="T93" fmla="*/ 19 h 134"/>
                <a:gd name="T94" fmla="*/ 5 w 135"/>
                <a:gd name="T95" fmla="*/ 16 h 134"/>
                <a:gd name="T96" fmla="*/ 5 w 135"/>
                <a:gd name="T97" fmla="*/ 1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34">
                  <a:moveTo>
                    <a:pt x="5" y="11"/>
                  </a:moveTo>
                  <a:cubicBezTo>
                    <a:pt x="5" y="10"/>
                    <a:pt x="5" y="9"/>
                    <a:pt x="4" y="8"/>
                  </a:cubicBezTo>
                  <a:cubicBezTo>
                    <a:pt x="8" y="7"/>
                    <a:pt x="11" y="7"/>
                    <a:pt x="14" y="4"/>
                  </a:cubicBezTo>
                  <a:cubicBezTo>
                    <a:pt x="17" y="1"/>
                    <a:pt x="20" y="0"/>
                    <a:pt x="24" y="1"/>
                  </a:cubicBezTo>
                  <a:cubicBezTo>
                    <a:pt x="28" y="2"/>
                    <a:pt x="30" y="5"/>
                    <a:pt x="33" y="6"/>
                  </a:cubicBezTo>
                  <a:cubicBezTo>
                    <a:pt x="37" y="8"/>
                    <a:pt x="40" y="6"/>
                    <a:pt x="43" y="8"/>
                  </a:cubicBezTo>
                  <a:cubicBezTo>
                    <a:pt x="41" y="10"/>
                    <a:pt x="43" y="13"/>
                    <a:pt x="44" y="14"/>
                  </a:cubicBezTo>
                  <a:cubicBezTo>
                    <a:pt x="46" y="17"/>
                    <a:pt x="44" y="19"/>
                    <a:pt x="43" y="21"/>
                  </a:cubicBezTo>
                  <a:cubicBezTo>
                    <a:pt x="41" y="27"/>
                    <a:pt x="45" y="34"/>
                    <a:pt x="48" y="38"/>
                  </a:cubicBezTo>
                  <a:cubicBezTo>
                    <a:pt x="48" y="37"/>
                    <a:pt x="47" y="34"/>
                    <a:pt x="49" y="33"/>
                  </a:cubicBezTo>
                  <a:cubicBezTo>
                    <a:pt x="51" y="32"/>
                    <a:pt x="50" y="38"/>
                    <a:pt x="51" y="39"/>
                  </a:cubicBezTo>
                  <a:cubicBezTo>
                    <a:pt x="51" y="40"/>
                    <a:pt x="51" y="40"/>
                    <a:pt x="52" y="41"/>
                  </a:cubicBezTo>
                  <a:cubicBezTo>
                    <a:pt x="53" y="42"/>
                    <a:pt x="52" y="43"/>
                    <a:pt x="53" y="44"/>
                  </a:cubicBezTo>
                  <a:cubicBezTo>
                    <a:pt x="55" y="47"/>
                    <a:pt x="59" y="48"/>
                    <a:pt x="62" y="46"/>
                  </a:cubicBezTo>
                  <a:cubicBezTo>
                    <a:pt x="63" y="44"/>
                    <a:pt x="65" y="42"/>
                    <a:pt x="66" y="41"/>
                  </a:cubicBezTo>
                  <a:cubicBezTo>
                    <a:pt x="68" y="39"/>
                    <a:pt x="68" y="37"/>
                    <a:pt x="71" y="35"/>
                  </a:cubicBezTo>
                  <a:cubicBezTo>
                    <a:pt x="73" y="34"/>
                    <a:pt x="72" y="29"/>
                    <a:pt x="75" y="29"/>
                  </a:cubicBezTo>
                  <a:cubicBezTo>
                    <a:pt x="78" y="29"/>
                    <a:pt x="79" y="29"/>
                    <a:pt x="82" y="28"/>
                  </a:cubicBezTo>
                  <a:cubicBezTo>
                    <a:pt x="84" y="27"/>
                    <a:pt x="84" y="26"/>
                    <a:pt x="83" y="24"/>
                  </a:cubicBezTo>
                  <a:cubicBezTo>
                    <a:pt x="82" y="22"/>
                    <a:pt x="87" y="20"/>
                    <a:pt x="88" y="20"/>
                  </a:cubicBezTo>
                  <a:cubicBezTo>
                    <a:pt x="90" y="19"/>
                    <a:pt x="92" y="18"/>
                    <a:pt x="95" y="19"/>
                  </a:cubicBezTo>
                  <a:cubicBezTo>
                    <a:pt x="98" y="21"/>
                    <a:pt x="102" y="22"/>
                    <a:pt x="105" y="24"/>
                  </a:cubicBezTo>
                  <a:cubicBezTo>
                    <a:pt x="107" y="26"/>
                    <a:pt x="110" y="27"/>
                    <a:pt x="113" y="28"/>
                  </a:cubicBezTo>
                  <a:cubicBezTo>
                    <a:pt x="115" y="29"/>
                    <a:pt x="119" y="32"/>
                    <a:pt x="121" y="31"/>
                  </a:cubicBezTo>
                  <a:cubicBezTo>
                    <a:pt x="123" y="30"/>
                    <a:pt x="125" y="32"/>
                    <a:pt x="127" y="32"/>
                  </a:cubicBezTo>
                  <a:cubicBezTo>
                    <a:pt x="130" y="32"/>
                    <a:pt x="132" y="35"/>
                    <a:pt x="135" y="35"/>
                  </a:cubicBezTo>
                  <a:cubicBezTo>
                    <a:pt x="135" y="44"/>
                    <a:pt x="134" y="53"/>
                    <a:pt x="134" y="61"/>
                  </a:cubicBezTo>
                  <a:cubicBezTo>
                    <a:pt x="134" y="71"/>
                    <a:pt x="135" y="80"/>
                    <a:pt x="135" y="89"/>
                  </a:cubicBezTo>
                  <a:cubicBezTo>
                    <a:pt x="134" y="92"/>
                    <a:pt x="132" y="94"/>
                    <a:pt x="133" y="97"/>
                  </a:cubicBezTo>
                  <a:cubicBezTo>
                    <a:pt x="133" y="99"/>
                    <a:pt x="135" y="99"/>
                    <a:pt x="135" y="100"/>
                  </a:cubicBezTo>
                  <a:cubicBezTo>
                    <a:pt x="135" y="102"/>
                    <a:pt x="135" y="104"/>
                    <a:pt x="135" y="106"/>
                  </a:cubicBezTo>
                  <a:cubicBezTo>
                    <a:pt x="135" y="115"/>
                    <a:pt x="135" y="125"/>
                    <a:pt x="134" y="134"/>
                  </a:cubicBezTo>
                  <a:cubicBezTo>
                    <a:pt x="131" y="132"/>
                    <a:pt x="129" y="128"/>
                    <a:pt x="126" y="125"/>
                  </a:cubicBezTo>
                  <a:cubicBezTo>
                    <a:pt x="125" y="123"/>
                    <a:pt x="119" y="120"/>
                    <a:pt x="122" y="118"/>
                  </a:cubicBezTo>
                  <a:cubicBezTo>
                    <a:pt x="120" y="119"/>
                    <a:pt x="117" y="118"/>
                    <a:pt x="115" y="119"/>
                  </a:cubicBezTo>
                  <a:cubicBezTo>
                    <a:pt x="114" y="120"/>
                    <a:pt x="110" y="120"/>
                    <a:pt x="111" y="117"/>
                  </a:cubicBezTo>
                  <a:cubicBezTo>
                    <a:pt x="110" y="118"/>
                    <a:pt x="108" y="120"/>
                    <a:pt x="107" y="120"/>
                  </a:cubicBezTo>
                  <a:cubicBezTo>
                    <a:pt x="105" y="120"/>
                    <a:pt x="107" y="116"/>
                    <a:pt x="107" y="116"/>
                  </a:cubicBezTo>
                  <a:cubicBezTo>
                    <a:pt x="108" y="114"/>
                    <a:pt x="110" y="110"/>
                    <a:pt x="108" y="109"/>
                  </a:cubicBezTo>
                  <a:cubicBezTo>
                    <a:pt x="106" y="109"/>
                    <a:pt x="106" y="107"/>
                    <a:pt x="105" y="105"/>
                  </a:cubicBezTo>
                  <a:cubicBezTo>
                    <a:pt x="107" y="104"/>
                    <a:pt x="109" y="107"/>
                    <a:pt x="111" y="104"/>
                  </a:cubicBezTo>
                  <a:cubicBezTo>
                    <a:pt x="108" y="107"/>
                    <a:pt x="104" y="102"/>
                    <a:pt x="102" y="101"/>
                  </a:cubicBezTo>
                  <a:cubicBezTo>
                    <a:pt x="105" y="98"/>
                    <a:pt x="108" y="101"/>
                    <a:pt x="110" y="101"/>
                  </a:cubicBezTo>
                  <a:cubicBezTo>
                    <a:pt x="108" y="100"/>
                    <a:pt x="106" y="99"/>
                    <a:pt x="104" y="97"/>
                  </a:cubicBezTo>
                  <a:cubicBezTo>
                    <a:pt x="106" y="97"/>
                    <a:pt x="104" y="96"/>
                    <a:pt x="103" y="95"/>
                  </a:cubicBezTo>
                  <a:cubicBezTo>
                    <a:pt x="102" y="94"/>
                    <a:pt x="101" y="93"/>
                    <a:pt x="100" y="91"/>
                  </a:cubicBezTo>
                  <a:cubicBezTo>
                    <a:pt x="99" y="89"/>
                    <a:pt x="97" y="85"/>
                    <a:pt x="100" y="84"/>
                  </a:cubicBezTo>
                  <a:cubicBezTo>
                    <a:pt x="97" y="85"/>
                    <a:pt x="97" y="82"/>
                    <a:pt x="99" y="81"/>
                  </a:cubicBezTo>
                  <a:cubicBezTo>
                    <a:pt x="98" y="81"/>
                    <a:pt x="96" y="83"/>
                    <a:pt x="95" y="82"/>
                  </a:cubicBezTo>
                  <a:cubicBezTo>
                    <a:pt x="94" y="81"/>
                    <a:pt x="96" y="79"/>
                    <a:pt x="95" y="77"/>
                  </a:cubicBezTo>
                  <a:cubicBezTo>
                    <a:pt x="95" y="81"/>
                    <a:pt x="92" y="75"/>
                    <a:pt x="91" y="75"/>
                  </a:cubicBezTo>
                  <a:cubicBezTo>
                    <a:pt x="89" y="74"/>
                    <a:pt x="89" y="74"/>
                    <a:pt x="87" y="73"/>
                  </a:cubicBezTo>
                  <a:cubicBezTo>
                    <a:pt x="86" y="73"/>
                    <a:pt x="84" y="72"/>
                    <a:pt x="83" y="71"/>
                  </a:cubicBezTo>
                  <a:cubicBezTo>
                    <a:pt x="82" y="69"/>
                    <a:pt x="77" y="69"/>
                    <a:pt x="75" y="68"/>
                  </a:cubicBezTo>
                  <a:cubicBezTo>
                    <a:pt x="72" y="67"/>
                    <a:pt x="69" y="65"/>
                    <a:pt x="66" y="64"/>
                  </a:cubicBezTo>
                  <a:cubicBezTo>
                    <a:pt x="63" y="63"/>
                    <a:pt x="59" y="64"/>
                    <a:pt x="57" y="63"/>
                  </a:cubicBezTo>
                  <a:cubicBezTo>
                    <a:pt x="54" y="62"/>
                    <a:pt x="51" y="60"/>
                    <a:pt x="50" y="58"/>
                  </a:cubicBezTo>
                  <a:cubicBezTo>
                    <a:pt x="49" y="55"/>
                    <a:pt x="53" y="56"/>
                    <a:pt x="54" y="55"/>
                  </a:cubicBezTo>
                  <a:cubicBezTo>
                    <a:pt x="53" y="55"/>
                    <a:pt x="51" y="54"/>
                    <a:pt x="50" y="56"/>
                  </a:cubicBezTo>
                  <a:cubicBezTo>
                    <a:pt x="48" y="57"/>
                    <a:pt x="47" y="55"/>
                    <a:pt x="46" y="54"/>
                  </a:cubicBezTo>
                  <a:cubicBezTo>
                    <a:pt x="46" y="57"/>
                    <a:pt x="42" y="55"/>
                    <a:pt x="44" y="53"/>
                  </a:cubicBezTo>
                  <a:cubicBezTo>
                    <a:pt x="41" y="53"/>
                    <a:pt x="40" y="53"/>
                    <a:pt x="39" y="50"/>
                  </a:cubicBezTo>
                  <a:cubicBezTo>
                    <a:pt x="39" y="51"/>
                    <a:pt x="39" y="52"/>
                    <a:pt x="38" y="51"/>
                  </a:cubicBezTo>
                  <a:cubicBezTo>
                    <a:pt x="37" y="49"/>
                    <a:pt x="38" y="48"/>
                    <a:pt x="37" y="47"/>
                  </a:cubicBezTo>
                  <a:cubicBezTo>
                    <a:pt x="37" y="44"/>
                    <a:pt x="40" y="43"/>
                    <a:pt x="40" y="40"/>
                  </a:cubicBezTo>
                  <a:cubicBezTo>
                    <a:pt x="39" y="41"/>
                    <a:pt x="37" y="42"/>
                    <a:pt x="37" y="44"/>
                  </a:cubicBezTo>
                  <a:cubicBezTo>
                    <a:pt x="37" y="45"/>
                    <a:pt x="37" y="48"/>
                    <a:pt x="35" y="48"/>
                  </a:cubicBezTo>
                  <a:cubicBezTo>
                    <a:pt x="37" y="48"/>
                    <a:pt x="35" y="49"/>
                    <a:pt x="35" y="51"/>
                  </a:cubicBezTo>
                  <a:cubicBezTo>
                    <a:pt x="34" y="51"/>
                    <a:pt x="34" y="51"/>
                    <a:pt x="33" y="52"/>
                  </a:cubicBezTo>
                  <a:cubicBezTo>
                    <a:pt x="33" y="53"/>
                    <a:pt x="33" y="54"/>
                    <a:pt x="33" y="54"/>
                  </a:cubicBezTo>
                  <a:cubicBezTo>
                    <a:pt x="33" y="56"/>
                    <a:pt x="29" y="58"/>
                    <a:pt x="27" y="58"/>
                  </a:cubicBezTo>
                  <a:cubicBezTo>
                    <a:pt x="26" y="57"/>
                    <a:pt x="25" y="53"/>
                    <a:pt x="24" y="52"/>
                  </a:cubicBezTo>
                  <a:cubicBezTo>
                    <a:pt x="24" y="51"/>
                    <a:pt x="26" y="51"/>
                    <a:pt x="26" y="50"/>
                  </a:cubicBezTo>
                  <a:cubicBezTo>
                    <a:pt x="28" y="49"/>
                    <a:pt x="25" y="47"/>
                    <a:pt x="26" y="46"/>
                  </a:cubicBezTo>
                  <a:cubicBezTo>
                    <a:pt x="24" y="47"/>
                    <a:pt x="21" y="40"/>
                    <a:pt x="18" y="40"/>
                  </a:cubicBezTo>
                  <a:cubicBezTo>
                    <a:pt x="13" y="40"/>
                    <a:pt x="15" y="36"/>
                    <a:pt x="19" y="36"/>
                  </a:cubicBezTo>
                  <a:cubicBezTo>
                    <a:pt x="22" y="36"/>
                    <a:pt x="25" y="39"/>
                    <a:pt x="27" y="35"/>
                  </a:cubicBezTo>
                  <a:cubicBezTo>
                    <a:pt x="29" y="32"/>
                    <a:pt x="34" y="31"/>
                    <a:pt x="33" y="36"/>
                  </a:cubicBezTo>
                  <a:cubicBezTo>
                    <a:pt x="34" y="35"/>
                    <a:pt x="34" y="34"/>
                    <a:pt x="34" y="33"/>
                  </a:cubicBezTo>
                  <a:cubicBezTo>
                    <a:pt x="35" y="36"/>
                    <a:pt x="37" y="33"/>
                    <a:pt x="37" y="35"/>
                  </a:cubicBezTo>
                  <a:cubicBezTo>
                    <a:pt x="38" y="33"/>
                    <a:pt x="38" y="35"/>
                    <a:pt x="39" y="36"/>
                  </a:cubicBezTo>
                  <a:cubicBezTo>
                    <a:pt x="39" y="35"/>
                    <a:pt x="39" y="33"/>
                    <a:pt x="38" y="32"/>
                  </a:cubicBezTo>
                  <a:cubicBezTo>
                    <a:pt x="39" y="32"/>
                    <a:pt x="40" y="32"/>
                    <a:pt x="41" y="32"/>
                  </a:cubicBezTo>
                  <a:cubicBezTo>
                    <a:pt x="40" y="31"/>
                    <a:pt x="40" y="30"/>
                    <a:pt x="41" y="29"/>
                  </a:cubicBezTo>
                  <a:cubicBezTo>
                    <a:pt x="38" y="31"/>
                    <a:pt x="40" y="28"/>
                    <a:pt x="41" y="27"/>
                  </a:cubicBezTo>
                  <a:cubicBezTo>
                    <a:pt x="38" y="28"/>
                    <a:pt x="36" y="29"/>
                    <a:pt x="33" y="29"/>
                  </a:cubicBezTo>
                  <a:cubicBezTo>
                    <a:pt x="31" y="29"/>
                    <a:pt x="29" y="31"/>
                    <a:pt x="27" y="30"/>
                  </a:cubicBezTo>
                  <a:cubicBezTo>
                    <a:pt x="25" y="29"/>
                    <a:pt x="24" y="31"/>
                    <a:pt x="23" y="29"/>
                  </a:cubicBezTo>
                  <a:cubicBezTo>
                    <a:pt x="22" y="28"/>
                    <a:pt x="20" y="29"/>
                    <a:pt x="20" y="29"/>
                  </a:cubicBezTo>
                  <a:cubicBezTo>
                    <a:pt x="18" y="30"/>
                    <a:pt x="17" y="28"/>
                    <a:pt x="15" y="27"/>
                  </a:cubicBezTo>
                  <a:cubicBezTo>
                    <a:pt x="16" y="27"/>
                    <a:pt x="16" y="26"/>
                    <a:pt x="16" y="26"/>
                  </a:cubicBezTo>
                  <a:cubicBezTo>
                    <a:pt x="15" y="26"/>
                    <a:pt x="14" y="24"/>
                    <a:pt x="14" y="23"/>
                  </a:cubicBezTo>
                  <a:cubicBezTo>
                    <a:pt x="14" y="22"/>
                    <a:pt x="15" y="22"/>
                    <a:pt x="15" y="21"/>
                  </a:cubicBezTo>
                  <a:cubicBezTo>
                    <a:pt x="14" y="20"/>
                    <a:pt x="12" y="22"/>
                    <a:pt x="14" y="19"/>
                  </a:cubicBezTo>
                  <a:cubicBezTo>
                    <a:pt x="12" y="20"/>
                    <a:pt x="12" y="20"/>
                    <a:pt x="12" y="18"/>
                  </a:cubicBezTo>
                  <a:cubicBezTo>
                    <a:pt x="10" y="21"/>
                    <a:pt x="7" y="16"/>
                    <a:pt x="5" y="16"/>
                  </a:cubicBezTo>
                  <a:cubicBezTo>
                    <a:pt x="7" y="18"/>
                    <a:pt x="3" y="18"/>
                    <a:pt x="2" y="17"/>
                  </a:cubicBezTo>
                  <a:cubicBezTo>
                    <a:pt x="0" y="16"/>
                    <a:pt x="5" y="12"/>
                    <a:pt x="5" y="1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67" name="Freeform 61"/>
            <p:cNvSpPr>
              <a:spLocks/>
            </p:cNvSpPr>
            <p:nvPr/>
          </p:nvSpPr>
          <p:spPr bwMode="auto">
            <a:xfrm>
              <a:off x="4299" y="1601"/>
              <a:ext cx="13" cy="11"/>
            </a:xfrm>
            <a:custGeom>
              <a:avLst/>
              <a:gdLst>
                <a:gd name="T0" fmla="*/ 8 w 11"/>
                <a:gd name="T1" fmla="*/ 8 h 9"/>
                <a:gd name="T2" fmla="*/ 11 w 11"/>
                <a:gd name="T3" fmla="*/ 8 h 9"/>
                <a:gd name="T4" fmla="*/ 8 w 11"/>
                <a:gd name="T5" fmla="*/ 5 h 9"/>
                <a:gd name="T6" fmla="*/ 5 w 11"/>
                <a:gd name="T7" fmla="*/ 4 h 9"/>
                <a:gd name="T8" fmla="*/ 3 w 11"/>
                <a:gd name="T9" fmla="*/ 1 h 9"/>
                <a:gd name="T10" fmla="*/ 2 w 11"/>
                <a:gd name="T11" fmla="*/ 1 h 9"/>
                <a:gd name="T12" fmla="*/ 1 w 11"/>
                <a:gd name="T13" fmla="*/ 4 h 9"/>
                <a:gd name="T14" fmla="*/ 8 w 11"/>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8" y="8"/>
                  </a:moveTo>
                  <a:cubicBezTo>
                    <a:pt x="9" y="9"/>
                    <a:pt x="11" y="9"/>
                    <a:pt x="11" y="8"/>
                  </a:cubicBezTo>
                  <a:cubicBezTo>
                    <a:pt x="10" y="7"/>
                    <a:pt x="8" y="6"/>
                    <a:pt x="8" y="5"/>
                  </a:cubicBezTo>
                  <a:cubicBezTo>
                    <a:pt x="7" y="5"/>
                    <a:pt x="6" y="4"/>
                    <a:pt x="5" y="4"/>
                  </a:cubicBezTo>
                  <a:cubicBezTo>
                    <a:pt x="6" y="3"/>
                    <a:pt x="4" y="2"/>
                    <a:pt x="3" y="1"/>
                  </a:cubicBezTo>
                  <a:cubicBezTo>
                    <a:pt x="3" y="1"/>
                    <a:pt x="2" y="0"/>
                    <a:pt x="2" y="1"/>
                  </a:cubicBezTo>
                  <a:cubicBezTo>
                    <a:pt x="0" y="2"/>
                    <a:pt x="0" y="3"/>
                    <a:pt x="1" y="4"/>
                  </a:cubicBezTo>
                  <a:cubicBezTo>
                    <a:pt x="4" y="6"/>
                    <a:pt x="7" y="6"/>
                    <a:pt x="8"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68" name="Freeform 62"/>
            <p:cNvSpPr>
              <a:spLocks/>
            </p:cNvSpPr>
            <p:nvPr/>
          </p:nvSpPr>
          <p:spPr bwMode="auto">
            <a:xfrm>
              <a:off x="4299" y="1601"/>
              <a:ext cx="13" cy="11"/>
            </a:xfrm>
            <a:custGeom>
              <a:avLst/>
              <a:gdLst>
                <a:gd name="T0" fmla="*/ 8 w 11"/>
                <a:gd name="T1" fmla="*/ 8 h 9"/>
                <a:gd name="T2" fmla="*/ 11 w 11"/>
                <a:gd name="T3" fmla="*/ 8 h 9"/>
                <a:gd name="T4" fmla="*/ 8 w 11"/>
                <a:gd name="T5" fmla="*/ 5 h 9"/>
                <a:gd name="T6" fmla="*/ 5 w 11"/>
                <a:gd name="T7" fmla="*/ 4 h 9"/>
                <a:gd name="T8" fmla="*/ 3 w 11"/>
                <a:gd name="T9" fmla="*/ 1 h 9"/>
                <a:gd name="T10" fmla="*/ 2 w 11"/>
                <a:gd name="T11" fmla="*/ 1 h 9"/>
                <a:gd name="T12" fmla="*/ 1 w 11"/>
                <a:gd name="T13" fmla="*/ 4 h 9"/>
                <a:gd name="T14" fmla="*/ 8 w 11"/>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8" y="8"/>
                  </a:moveTo>
                  <a:cubicBezTo>
                    <a:pt x="9" y="9"/>
                    <a:pt x="11" y="9"/>
                    <a:pt x="11" y="8"/>
                  </a:cubicBezTo>
                  <a:cubicBezTo>
                    <a:pt x="10" y="7"/>
                    <a:pt x="8" y="6"/>
                    <a:pt x="8" y="5"/>
                  </a:cubicBezTo>
                  <a:cubicBezTo>
                    <a:pt x="7" y="5"/>
                    <a:pt x="6" y="4"/>
                    <a:pt x="5" y="4"/>
                  </a:cubicBezTo>
                  <a:cubicBezTo>
                    <a:pt x="6" y="3"/>
                    <a:pt x="4" y="2"/>
                    <a:pt x="3" y="1"/>
                  </a:cubicBezTo>
                  <a:cubicBezTo>
                    <a:pt x="3" y="1"/>
                    <a:pt x="2" y="0"/>
                    <a:pt x="2" y="1"/>
                  </a:cubicBezTo>
                  <a:cubicBezTo>
                    <a:pt x="0" y="2"/>
                    <a:pt x="0" y="3"/>
                    <a:pt x="1" y="4"/>
                  </a:cubicBezTo>
                  <a:cubicBezTo>
                    <a:pt x="4" y="6"/>
                    <a:pt x="7" y="6"/>
                    <a:pt x="8"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69" name="Freeform 63"/>
            <p:cNvSpPr>
              <a:spLocks/>
            </p:cNvSpPr>
            <p:nvPr/>
          </p:nvSpPr>
          <p:spPr bwMode="auto">
            <a:xfrm>
              <a:off x="4667" y="1623"/>
              <a:ext cx="105" cy="137"/>
            </a:xfrm>
            <a:custGeom>
              <a:avLst/>
              <a:gdLst>
                <a:gd name="T0" fmla="*/ 9 w 87"/>
                <a:gd name="T1" fmla="*/ 111 h 114"/>
                <a:gd name="T2" fmla="*/ 18 w 87"/>
                <a:gd name="T3" fmla="*/ 111 h 114"/>
                <a:gd name="T4" fmla="*/ 20 w 87"/>
                <a:gd name="T5" fmla="*/ 102 h 114"/>
                <a:gd name="T6" fmla="*/ 22 w 87"/>
                <a:gd name="T7" fmla="*/ 82 h 114"/>
                <a:gd name="T8" fmla="*/ 21 w 87"/>
                <a:gd name="T9" fmla="*/ 73 h 114"/>
                <a:gd name="T10" fmla="*/ 30 w 87"/>
                <a:gd name="T11" fmla="*/ 76 h 114"/>
                <a:gd name="T12" fmla="*/ 37 w 87"/>
                <a:gd name="T13" fmla="*/ 98 h 114"/>
                <a:gd name="T14" fmla="*/ 44 w 87"/>
                <a:gd name="T15" fmla="*/ 96 h 114"/>
                <a:gd name="T16" fmla="*/ 53 w 87"/>
                <a:gd name="T17" fmla="*/ 92 h 114"/>
                <a:gd name="T18" fmla="*/ 51 w 87"/>
                <a:gd name="T19" fmla="*/ 87 h 114"/>
                <a:gd name="T20" fmla="*/ 48 w 87"/>
                <a:gd name="T21" fmla="*/ 82 h 114"/>
                <a:gd name="T22" fmla="*/ 49 w 87"/>
                <a:gd name="T23" fmla="*/ 78 h 114"/>
                <a:gd name="T24" fmla="*/ 48 w 87"/>
                <a:gd name="T25" fmla="*/ 73 h 114"/>
                <a:gd name="T26" fmla="*/ 44 w 87"/>
                <a:gd name="T27" fmla="*/ 68 h 114"/>
                <a:gd name="T28" fmla="*/ 39 w 87"/>
                <a:gd name="T29" fmla="*/ 60 h 114"/>
                <a:gd name="T30" fmla="*/ 35 w 87"/>
                <a:gd name="T31" fmla="*/ 53 h 114"/>
                <a:gd name="T32" fmla="*/ 47 w 87"/>
                <a:gd name="T33" fmla="*/ 50 h 114"/>
                <a:gd name="T34" fmla="*/ 61 w 87"/>
                <a:gd name="T35" fmla="*/ 42 h 114"/>
                <a:gd name="T36" fmla="*/ 53 w 87"/>
                <a:gd name="T37" fmla="*/ 37 h 114"/>
                <a:gd name="T38" fmla="*/ 45 w 87"/>
                <a:gd name="T39" fmla="*/ 40 h 114"/>
                <a:gd name="T40" fmla="*/ 33 w 87"/>
                <a:gd name="T41" fmla="*/ 44 h 114"/>
                <a:gd name="T42" fmla="*/ 25 w 87"/>
                <a:gd name="T43" fmla="*/ 45 h 114"/>
                <a:gd name="T44" fmla="*/ 20 w 87"/>
                <a:gd name="T45" fmla="*/ 40 h 114"/>
                <a:gd name="T46" fmla="*/ 23 w 87"/>
                <a:gd name="T47" fmla="*/ 19 h 114"/>
                <a:gd name="T48" fmla="*/ 36 w 87"/>
                <a:gd name="T49" fmla="*/ 19 h 114"/>
                <a:gd name="T50" fmla="*/ 51 w 87"/>
                <a:gd name="T51" fmla="*/ 19 h 114"/>
                <a:gd name="T52" fmla="*/ 76 w 87"/>
                <a:gd name="T53" fmla="*/ 19 h 114"/>
                <a:gd name="T54" fmla="*/ 87 w 87"/>
                <a:gd name="T55" fmla="*/ 4 h 114"/>
                <a:gd name="T56" fmla="*/ 83 w 87"/>
                <a:gd name="T57" fmla="*/ 1 h 114"/>
                <a:gd name="T58" fmla="*/ 77 w 87"/>
                <a:gd name="T59" fmla="*/ 8 h 114"/>
                <a:gd name="T60" fmla="*/ 65 w 87"/>
                <a:gd name="T61" fmla="*/ 13 h 114"/>
                <a:gd name="T62" fmla="*/ 54 w 87"/>
                <a:gd name="T63" fmla="*/ 13 h 114"/>
                <a:gd name="T64" fmla="*/ 39 w 87"/>
                <a:gd name="T65" fmla="*/ 10 h 114"/>
                <a:gd name="T66" fmla="*/ 28 w 87"/>
                <a:gd name="T67" fmla="*/ 8 h 114"/>
                <a:gd name="T68" fmla="*/ 18 w 87"/>
                <a:gd name="T69" fmla="*/ 15 h 114"/>
                <a:gd name="T70" fmla="*/ 13 w 87"/>
                <a:gd name="T71" fmla="*/ 28 h 114"/>
                <a:gd name="T72" fmla="*/ 13 w 87"/>
                <a:gd name="T73" fmla="*/ 31 h 114"/>
                <a:gd name="T74" fmla="*/ 13 w 87"/>
                <a:gd name="T75" fmla="*/ 37 h 114"/>
                <a:gd name="T76" fmla="*/ 8 w 87"/>
                <a:gd name="T77" fmla="*/ 55 h 114"/>
                <a:gd name="T78" fmla="*/ 1 w 87"/>
                <a:gd name="T79" fmla="*/ 69 h 114"/>
                <a:gd name="T80" fmla="*/ 3 w 87"/>
                <a:gd name="T81" fmla="*/ 81 h 114"/>
                <a:gd name="T82" fmla="*/ 10 w 87"/>
                <a:gd name="T83" fmla="*/ 84 h 114"/>
                <a:gd name="T84" fmla="*/ 8 w 87"/>
                <a:gd name="T85"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114">
                  <a:moveTo>
                    <a:pt x="8" y="105"/>
                  </a:moveTo>
                  <a:cubicBezTo>
                    <a:pt x="8" y="107"/>
                    <a:pt x="9" y="109"/>
                    <a:pt x="9" y="111"/>
                  </a:cubicBezTo>
                  <a:cubicBezTo>
                    <a:pt x="11" y="110"/>
                    <a:pt x="12" y="114"/>
                    <a:pt x="14" y="112"/>
                  </a:cubicBezTo>
                  <a:cubicBezTo>
                    <a:pt x="16" y="111"/>
                    <a:pt x="16" y="111"/>
                    <a:pt x="18" y="111"/>
                  </a:cubicBezTo>
                  <a:cubicBezTo>
                    <a:pt x="19" y="111"/>
                    <a:pt x="21" y="109"/>
                    <a:pt x="22" y="111"/>
                  </a:cubicBezTo>
                  <a:cubicBezTo>
                    <a:pt x="22" y="108"/>
                    <a:pt x="20" y="105"/>
                    <a:pt x="20" y="102"/>
                  </a:cubicBezTo>
                  <a:cubicBezTo>
                    <a:pt x="22" y="98"/>
                    <a:pt x="22" y="96"/>
                    <a:pt x="22" y="92"/>
                  </a:cubicBezTo>
                  <a:cubicBezTo>
                    <a:pt x="21" y="88"/>
                    <a:pt x="22" y="86"/>
                    <a:pt x="22" y="82"/>
                  </a:cubicBezTo>
                  <a:cubicBezTo>
                    <a:pt x="22" y="81"/>
                    <a:pt x="22" y="79"/>
                    <a:pt x="22" y="78"/>
                  </a:cubicBezTo>
                  <a:cubicBezTo>
                    <a:pt x="22" y="75"/>
                    <a:pt x="21" y="75"/>
                    <a:pt x="21" y="73"/>
                  </a:cubicBezTo>
                  <a:cubicBezTo>
                    <a:pt x="19" y="69"/>
                    <a:pt x="26" y="66"/>
                    <a:pt x="30" y="67"/>
                  </a:cubicBezTo>
                  <a:cubicBezTo>
                    <a:pt x="32" y="68"/>
                    <a:pt x="32" y="74"/>
                    <a:pt x="30" y="76"/>
                  </a:cubicBezTo>
                  <a:cubicBezTo>
                    <a:pt x="26" y="80"/>
                    <a:pt x="33" y="86"/>
                    <a:pt x="38" y="88"/>
                  </a:cubicBezTo>
                  <a:cubicBezTo>
                    <a:pt x="39" y="89"/>
                    <a:pt x="35" y="95"/>
                    <a:pt x="37" y="98"/>
                  </a:cubicBezTo>
                  <a:cubicBezTo>
                    <a:pt x="38" y="99"/>
                    <a:pt x="41" y="100"/>
                    <a:pt x="43" y="100"/>
                  </a:cubicBezTo>
                  <a:cubicBezTo>
                    <a:pt x="45" y="100"/>
                    <a:pt x="44" y="97"/>
                    <a:pt x="44" y="96"/>
                  </a:cubicBezTo>
                  <a:cubicBezTo>
                    <a:pt x="45" y="94"/>
                    <a:pt x="48" y="94"/>
                    <a:pt x="50" y="93"/>
                  </a:cubicBezTo>
                  <a:cubicBezTo>
                    <a:pt x="51" y="93"/>
                    <a:pt x="55" y="95"/>
                    <a:pt x="53" y="92"/>
                  </a:cubicBezTo>
                  <a:cubicBezTo>
                    <a:pt x="55" y="95"/>
                    <a:pt x="57" y="89"/>
                    <a:pt x="54" y="88"/>
                  </a:cubicBezTo>
                  <a:cubicBezTo>
                    <a:pt x="53" y="91"/>
                    <a:pt x="52" y="87"/>
                    <a:pt x="51" y="87"/>
                  </a:cubicBezTo>
                  <a:cubicBezTo>
                    <a:pt x="51" y="86"/>
                    <a:pt x="51" y="86"/>
                    <a:pt x="52" y="85"/>
                  </a:cubicBezTo>
                  <a:cubicBezTo>
                    <a:pt x="50" y="85"/>
                    <a:pt x="49" y="83"/>
                    <a:pt x="48" y="82"/>
                  </a:cubicBezTo>
                  <a:cubicBezTo>
                    <a:pt x="46" y="81"/>
                    <a:pt x="48" y="79"/>
                    <a:pt x="47" y="78"/>
                  </a:cubicBezTo>
                  <a:cubicBezTo>
                    <a:pt x="47" y="78"/>
                    <a:pt x="48" y="78"/>
                    <a:pt x="49" y="78"/>
                  </a:cubicBezTo>
                  <a:cubicBezTo>
                    <a:pt x="47" y="77"/>
                    <a:pt x="48" y="75"/>
                    <a:pt x="49" y="75"/>
                  </a:cubicBezTo>
                  <a:cubicBezTo>
                    <a:pt x="49" y="75"/>
                    <a:pt x="49" y="74"/>
                    <a:pt x="48" y="73"/>
                  </a:cubicBezTo>
                  <a:cubicBezTo>
                    <a:pt x="47" y="72"/>
                    <a:pt x="48" y="71"/>
                    <a:pt x="47" y="70"/>
                  </a:cubicBezTo>
                  <a:cubicBezTo>
                    <a:pt x="46" y="69"/>
                    <a:pt x="45" y="69"/>
                    <a:pt x="44" y="68"/>
                  </a:cubicBezTo>
                  <a:cubicBezTo>
                    <a:pt x="44" y="67"/>
                    <a:pt x="43" y="65"/>
                    <a:pt x="43" y="64"/>
                  </a:cubicBezTo>
                  <a:cubicBezTo>
                    <a:pt x="42" y="62"/>
                    <a:pt x="41" y="61"/>
                    <a:pt x="39" y="60"/>
                  </a:cubicBezTo>
                  <a:cubicBezTo>
                    <a:pt x="38" y="59"/>
                    <a:pt x="37" y="56"/>
                    <a:pt x="35" y="57"/>
                  </a:cubicBezTo>
                  <a:cubicBezTo>
                    <a:pt x="35" y="56"/>
                    <a:pt x="35" y="54"/>
                    <a:pt x="35" y="53"/>
                  </a:cubicBezTo>
                  <a:cubicBezTo>
                    <a:pt x="37" y="55"/>
                    <a:pt x="39" y="57"/>
                    <a:pt x="41" y="54"/>
                  </a:cubicBezTo>
                  <a:cubicBezTo>
                    <a:pt x="43" y="51"/>
                    <a:pt x="45" y="51"/>
                    <a:pt x="47" y="50"/>
                  </a:cubicBezTo>
                  <a:cubicBezTo>
                    <a:pt x="51" y="48"/>
                    <a:pt x="53" y="39"/>
                    <a:pt x="58" y="39"/>
                  </a:cubicBezTo>
                  <a:cubicBezTo>
                    <a:pt x="59" y="39"/>
                    <a:pt x="60" y="43"/>
                    <a:pt x="61" y="42"/>
                  </a:cubicBezTo>
                  <a:cubicBezTo>
                    <a:pt x="62" y="41"/>
                    <a:pt x="64" y="38"/>
                    <a:pt x="63" y="37"/>
                  </a:cubicBezTo>
                  <a:cubicBezTo>
                    <a:pt x="61" y="34"/>
                    <a:pt x="55" y="35"/>
                    <a:pt x="53" y="37"/>
                  </a:cubicBezTo>
                  <a:cubicBezTo>
                    <a:pt x="54" y="37"/>
                    <a:pt x="55" y="37"/>
                    <a:pt x="56" y="38"/>
                  </a:cubicBezTo>
                  <a:cubicBezTo>
                    <a:pt x="53" y="38"/>
                    <a:pt x="46" y="36"/>
                    <a:pt x="45" y="40"/>
                  </a:cubicBezTo>
                  <a:cubicBezTo>
                    <a:pt x="45" y="42"/>
                    <a:pt x="38" y="42"/>
                    <a:pt x="39" y="39"/>
                  </a:cubicBezTo>
                  <a:cubicBezTo>
                    <a:pt x="37" y="40"/>
                    <a:pt x="34" y="42"/>
                    <a:pt x="33" y="44"/>
                  </a:cubicBezTo>
                  <a:cubicBezTo>
                    <a:pt x="32" y="47"/>
                    <a:pt x="32" y="48"/>
                    <a:pt x="29" y="48"/>
                  </a:cubicBezTo>
                  <a:cubicBezTo>
                    <a:pt x="27" y="47"/>
                    <a:pt x="25" y="47"/>
                    <a:pt x="25" y="45"/>
                  </a:cubicBezTo>
                  <a:cubicBezTo>
                    <a:pt x="24" y="44"/>
                    <a:pt x="24" y="43"/>
                    <a:pt x="24" y="42"/>
                  </a:cubicBezTo>
                  <a:cubicBezTo>
                    <a:pt x="22" y="40"/>
                    <a:pt x="22" y="41"/>
                    <a:pt x="20" y="40"/>
                  </a:cubicBezTo>
                  <a:cubicBezTo>
                    <a:pt x="16" y="38"/>
                    <a:pt x="16" y="29"/>
                    <a:pt x="18" y="25"/>
                  </a:cubicBezTo>
                  <a:cubicBezTo>
                    <a:pt x="19" y="22"/>
                    <a:pt x="20" y="20"/>
                    <a:pt x="23" y="19"/>
                  </a:cubicBezTo>
                  <a:cubicBezTo>
                    <a:pt x="25" y="18"/>
                    <a:pt x="29" y="19"/>
                    <a:pt x="31" y="20"/>
                  </a:cubicBezTo>
                  <a:cubicBezTo>
                    <a:pt x="32" y="21"/>
                    <a:pt x="35" y="19"/>
                    <a:pt x="36" y="19"/>
                  </a:cubicBezTo>
                  <a:cubicBezTo>
                    <a:pt x="39" y="18"/>
                    <a:pt x="39" y="19"/>
                    <a:pt x="42" y="20"/>
                  </a:cubicBezTo>
                  <a:cubicBezTo>
                    <a:pt x="44" y="20"/>
                    <a:pt x="48" y="19"/>
                    <a:pt x="51" y="19"/>
                  </a:cubicBezTo>
                  <a:cubicBezTo>
                    <a:pt x="54" y="19"/>
                    <a:pt x="57" y="19"/>
                    <a:pt x="59" y="21"/>
                  </a:cubicBezTo>
                  <a:cubicBezTo>
                    <a:pt x="63" y="24"/>
                    <a:pt x="74" y="22"/>
                    <a:pt x="76" y="19"/>
                  </a:cubicBezTo>
                  <a:cubicBezTo>
                    <a:pt x="78" y="16"/>
                    <a:pt x="79" y="14"/>
                    <a:pt x="82" y="12"/>
                  </a:cubicBezTo>
                  <a:cubicBezTo>
                    <a:pt x="84" y="10"/>
                    <a:pt x="84" y="6"/>
                    <a:pt x="87" y="4"/>
                  </a:cubicBezTo>
                  <a:cubicBezTo>
                    <a:pt x="86" y="3"/>
                    <a:pt x="85" y="2"/>
                    <a:pt x="86" y="1"/>
                  </a:cubicBezTo>
                  <a:cubicBezTo>
                    <a:pt x="85" y="1"/>
                    <a:pt x="83" y="0"/>
                    <a:pt x="83" y="1"/>
                  </a:cubicBezTo>
                  <a:cubicBezTo>
                    <a:pt x="81" y="2"/>
                    <a:pt x="81" y="4"/>
                    <a:pt x="80" y="5"/>
                  </a:cubicBezTo>
                  <a:cubicBezTo>
                    <a:pt x="77" y="6"/>
                    <a:pt x="79" y="6"/>
                    <a:pt x="77" y="8"/>
                  </a:cubicBezTo>
                  <a:cubicBezTo>
                    <a:pt x="77" y="9"/>
                    <a:pt x="75" y="9"/>
                    <a:pt x="74" y="10"/>
                  </a:cubicBezTo>
                  <a:cubicBezTo>
                    <a:pt x="73" y="13"/>
                    <a:pt x="68" y="14"/>
                    <a:pt x="65" y="13"/>
                  </a:cubicBezTo>
                  <a:cubicBezTo>
                    <a:pt x="63" y="13"/>
                    <a:pt x="60" y="12"/>
                    <a:pt x="58" y="12"/>
                  </a:cubicBezTo>
                  <a:cubicBezTo>
                    <a:pt x="56" y="12"/>
                    <a:pt x="55" y="14"/>
                    <a:pt x="54" y="13"/>
                  </a:cubicBezTo>
                  <a:cubicBezTo>
                    <a:pt x="51" y="12"/>
                    <a:pt x="48" y="11"/>
                    <a:pt x="44" y="11"/>
                  </a:cubicBezTo>
                  <a:cubicBezTo>
                    <a:pt x="43" y="11"/>
                    <a:pt x="41" y="10"/>
                    <a:pt x="39" y="10"/>
                  </a:cubicBezTo>
                  <a:cubicBezTo>
                    <a:pt x="37" y="11"/>
                    <a:pt x="36" y="7"/>
                    <a:pt x="35" y="7"/>
                  </a:cubicBezTo>
                  <a:cubicBezTo>
                    <a:pt x="34" y="7"/>
                    <a:pt x="28" y="5"/>
                    <a:pt x="28" y="8"/>
                  </a:cubicBezTo>
                  <a:cubicBezTo>
                    <a:pt x="27" y="12"/>
                    <a:pt x="23" y="16"/>
                    <a:pt x="20" y="12"/>
                  </a:cubicBezTo>
                  <a:cubicBezTo>
                    <a:pt x="20" y="13"/>
                    <a:pt x="19" y="14"/>
                    <a:pt x="18" y="15"/>
                  </a:cubicBezTo>
                  <a:cubicBezTo>
                    <a:pt x="17" y="17"/>
                    <a:pt x="17" y="19"/>
                    <a:pt x="16" y="20"/>
                  </a:cubicBezTo>
                  <a:cubicBezTo>
                    <a:pt x="13" y="22"/>
                    <a:pt x="16" y="26"/>
                    <a:pt x="13" y="28"/>
                  </a:cubicBezTo>
                  <a:cubicBezTo>
                    <a:pt x="13" y="27"/>
                    <a:pt x="12" y="26"/>
                    <a:pt x="11" y="26"/>
                  </a:cubicBezTo>
                  <a:cubicBezTo>
                    <a:pt x="12" y="29"/>
                    <a:pt x="14" y="28"/>
                    <a:pt x="13" y="31"/>
                  </a:cubicBezTo>
                  <a:cubicBezTo>
                    <a:pt x="13" y="34"/>
                    <a:pt x="15" y="37"/>
                    <a:pt x="15" y="40"/>
                  </a:cubicBezTo>
                  <a:cubicBezTo>
                    <a:pt x="14" y="39"/>
                    <a:pt x="14" y="37"/>
                    <a:pt x="13" y="37"/>
                  </a:cubicBezTo>
                  <a:cubicBezTo>
                    <a:pt x="11" y="41"/>
                    <a:pt x="8" y="43"/>
                    <a:pt x="8" y="48"/>
                  </a:cubicBezTo>
                  <a:cubicBezTo>
                    <a:pt x="8" y="50"/>
                    <a:pt x="8" y="52"/>
                    <a:pt x="8" y="55"/>
                  </a:cubicBezTo>
                  <a:cubicBezTo>
                    <a:pt x="8" y="57"/>
                    <a:pt x="6" y="59"/>
                    <a:pt x="6" y="61"/>
                  </a:cubicBezTo>
                  <a:cubicBezTo>
                    <a:pt x="5" y="65"/>
                    <a:pt x="0" y="66"/>
                    <a:pt x="1" y="69"/>
                  </a:cubicBezTo>
                  <a:cubicBezTo>
                    <a:pt x="1" y="71"/>
                    <a:pt x="3" y="70"/>
                    <a:pt x="1" y="72"/>
                  </a:cubicBezTo>
                  <a:cubicBezTo>
                    <a:pt x="0" y="74"/>
                    <a:pt x="2" y="79"/>
                    <a:pt x="3" y="81"/>
                  </a:cubicBezTo>
                  <a:cubicBezTo>
                    <a:pt x="4" y="79"/>
                    <a:pt x="7" y="79"/>
                    <a:pt x="8" y="79"/>
                  </a:cubicBezTo>
                  <a:cubicBezTo>
                    <a:pt x="12" y="79"/>
                    <a:pt x="9" y="82"/>
                    <a:pt x="10" y="84"/>
                  </a:cubicBezTo>
                  <a:cubicBezTo>
                    <a:pt x="12" y="87"/>
                    <a:pt x="12" y="90"/>
                    <a:pt x="11" y="94"/>
                  </a:cubicBezTo>
                  <a:cubicBezTo>
                    <a:pt x="11" y="97"/>
                    <a:pt x="10" y="102"/>
                    <a:pt x="8" y="10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70" name="Freeform 64"/>
            <p:cNvSpPr>
              <a:spLocks/>
            </p:cNvSpPr>
            <p:nvPr/>
          </p:nvSpPr>
          <p:spPr bwMode="auto">
            <a:xfrm>
              <a:off x="4667" y="1623"/>
              <a:ext cx="105" cy="137"/>
            </a:xfrm>
            <a:custGeom>
              <a:avLst/>
              <a:gdLst>
                <a:gd name="T0" fmla="*/ 9 w 87"/>
                <a:gd name="T1" fmla="*/ 111 h 114"/>
                <a:gd name="T2" fmla="*/ 18 w 87"/>
                <a:gd name="T3" fmla="*/ 111 h 114"/>
                <a:gd name="T4" fmla="*/ 20 w 87"/>
                <a:gd name="T5" fmla="*/ 102 h 114"/>
                <a:gd name="T6" fmla="*/ 22 w 87"/>
                <a:gd name="T7" fmla="*/ 82 h 114"/>
                <a:gd name="T8" fmla="*/ 21 w 87"/>
                <a:gd name="T9" fmla="*/ 73 h 114"/>
                <a:gd name="T10" fmla="*/ 30 w 87"/>
                <a:gd name="T11" fmla="*/ 76 h 114"/>
                <a:gd name="T12" fmla="*/ 37 w 87"/>
                <a:gd name="T13" fmla="*/ 98 h 114"/>
                <a:gd name="T14" fmla="*/ 44 w 87"/>
                <a:gd name="T15" fmla="*/ 96 h 114"/>
                <a:gd name="T16" fmla="*/ 53 w 87"/>
                <a:gd name="T17" fmla="*/ 92 h 114"/>
                <a:gd name="T18" fmla="*/ 51 w 87"/>
                <a:gd name="T19" fmla="*/ 87 h 114"/>
                <a:gd name="T20" fmla="*/ 48 w 87"/>
                <a:gd name="T21" fmla="*/ 82 h 114"/>
                <a:gd name="T22" fmla="*/ 49 w 87"/>
                <a:gd name="T23" fmla="*/ 78 h 114"/>
                <a:gd name="T24" fmla="*/ 48 w 87"/>
                <a:gd name="T25" fmla="*/ 73 h 114"/>
                <a:gd name="T26" fmla="*/ 44 w 87"/>
                <a:gd name="T27" fmla="*/ 68 h 114"/>
                <a:gd name="T28" fmla="*/ 39 w 87"/>
                <a:gd name="T29" fmla="*/ 60 h 114"/>
                <a:gd name="T30" fmla="*/ 35 w 87"/>
                <a:gd name="T31" fmla="*/ 53 h 114"/>
                <a:gd name="T32" fmla="*/ 47 w 87"/>
                <a:gd name="T33" fmla="*/ 50 h 114"/>
                <a:gd name="T34" fmla="*/ 61 w 87"/>
                <a:gd name="T35" fmla="*/ 42 h 114"/>
                <a:gd name="T36" fmla="*/ 53 w 87"/>
                <a:gd name="T37" fmla="*/ 37 h 114"/>
                <a:gd name="T38" fmla="*/ 45 w 87"/>
                <a:gd name="T39" fmla="*/ 40 h 114"/>
                <a:gd name="T40" fmla="*/ 33 w 87"/>
                <a:gd name="T41" fmla="*/ 44 h 114"/>
                <a:gd name="T42" fmla="*/ 25 w 87"/>
                <a:gd name="T43" fmla="*/ 45 h 114"/>
                <a:gd name="T44" fmla="*/ 20 w 87"/>
                <a:gd name="T45" fmla="*/ 40 h 114"/>
                <a:gd name="T46" fmla="*/ 23 w 87"/>
                <a:gd name="T47" fmla="*/ 19 h 114"/>
                <a:gd name="T48" fmla="*/ 36 w 87"/>
                <a:gd name="T49" fmla="*/ 19 h 114"/>
                <a:gd name="T50" fmla="*/ 51 w 87"/>
                <a:gd name="T51" fmla="*/ 19 h 114"/>
                <a:gd name="T52" fmla="*/ 76 w 87"/>
                <a:gd name="T53" fmla="*/ 19 h 114"/>
                <a:gd name="T54" fmla="*/ 87 w 87"/>
                <a:gd name="T55" fmla="*/ 4 h 114"/>
                <a:gd name="T56" fmla="*/ 83 w 87"/>
                <a:gd name="T57" fmla="*/ 1 h 114"/>
                <a:gd name="T58" fmla="*/ 77 w 87"/>
                <a:gd name="T59" fmla="*/ 8 h 114"/>
                <a:gd name="T60" fmla="*/ 65 w 87"/>
                <a:gd name="T61" fmla="*/ 13 h 114"/>
                <a:gd name="T62" fmla="*/ 54 w 87"/>
                <a:gd name="T63" fmla="*/ 13 h 114"/>
                <a:gd name="T64" fmla="*/ 39 w 87"/>
                <a:gd name="T65" fmla="*/ 10 h 114"/>
                <a:gd name="T66" fmla="*/ 28 w 87"/>
                <a:gd name="T67" fmla="*/ 8 h 114"/>
                <a:gd name="T68" fmla="*/ 18 w 87"/>
                <a:gd name="T69" fmla="*/ 15 h 114"/>
                <a:gd name="T70" fmla="*/ 13 w 87"/>
                <a:gd name="T71" fmla="*/ 28 h 114"/>
                <a:gd name="T72" fmla="*/ 13 w 87"/>
                <a:gd name="T73" fmla="*/ 31 h 114"/>
                <a:gd name="T74" fmla="*/ 13 w 87"/>
                <a:gd name="T75" fmla="*/ 37 h 114"/>
                <a:gd name="T76" fmla="*/ 8 w 87"/>
                <a:gd name="T77" fmla="*/ 55 h 114"/>
                <a:gd name="T78" fmla="*/ 1 w 87"/>
                <a:gd name="T79" fmla="*/ 69 h 114"/>
                <a:gd name="T80" fmla="*/ 3 w 87"/>
                <a:gd name="T81" fmla="*/ 81 h 114"/>
                <a:gd name="T82" fmla="*/ 10 w 87"/>
                <a:gd name="T83" fmla="*/ 84 h 114"/>
                <a:gd name="T84" fmla="*/ 8 w 87"/>
                <a:gd name="T85"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114">
                  <a:moveTo>
                    <a:pt x="8" y="105"/>
                  </a:moveTo>
                  <a:cubicBezTo>
                    <a:pt x="8" y="107"/>
                    <a:pt x="9" y="109"/>
                    <a:pt x="9" y="111"/>
                  </a:cubicBezTo>
                  <a:cubicBezTo>
                    <a:pt x="11" y="110"/>
                    <a:pt x="12" y="114"/>
                    <a:pt x="14" y="112"/>
                  </a:cubicBezTo>
                  <a:cubicBezTo>
                    <a:pt x="16" y="111"/>
                    <a:pt x="16" y="111"/>
                    <a:pt x="18" y="111"/>
                  </a:cubicBezTo>
                  <a:cubicBezTo>
                    <a:pt x="19" y="111"/>
                    <a:pt x="21" y="109"/>
                    <a:pt x="22" y="111"/>
                  </a:cubicBezTo>
                  <a:cubicBezTo>
                    <a:pt x="22" y="108"/>
                    <a:pt x="20" y="105"/>
                    <a:pt x="20" y="102"/>
                  </a:cubicBezTo>
                  <a:cubicBezTo>
                    <a:pt x="22" y="98"/>
                    <a:pt x="22" y="96"/>
                    <a:pt x="22" y="92"/>
                  </a:cubicBezTo>
                  <a:cubicBezTo>
                    <a:pt x="21" y="88"/>
                    <a:pt x="22" y="86"/>
                    <a:pt x="22" y="82"/>
                  </a:cubicBezTo>
                  <a:cubicBezTo>
                    <a:pt x="22" y="81"/>
                    <a:pt x="22" y="79"/>
                    <a:pt x="22" y="78"/>
                  </a:cubicBezTo>
                  <a:cubicBezTo>
                    <a:pt x="22" y="75"/>
                    <a:pt x="21" y="75"/>
                    <a:pt x="21" y="73"/>
                  </a:cubicBezTo>
                  <a:cubicBezTo>
                    <a:pt x="19" y="69"/>
                    <a:pt x="26" y="66"/>
                    <a:pt x="30" y="67"/>
                  </a:cubicBezTo>
                  <a:cubicBezTo>
                    <a:pt x="32" y="68"/>
                    <a:pt x="32" y="74"/>
                    <a:pt x="30" y="76"/>
                  </a:cubicBezTo>
                  <a:cubicBezTo>
                    <a:pt x="26" y="80"/>
                    <a:pt x="33" y="86"/>
                    <a:pt x="38" y="88"/>
                  </a:cubicBezTo>
                  <a:cubicBezTo>
                    <a:pt x="39" y="89"/>
                    <a:pt x="35" y="95"/>
                    <a:pt x="37" y="98"/>
                  </a:cubicBezTo>
                  <a:cubicBezTo>
                    <a:pt x="38" y="99"/>
                    <a:pt x="41" y="100"/>
                    <a:pt x="43" y="100"/>
                  </a:cubicBezTo>
                  <a:cubicBezTo>
                    <a:pt x="45" y="100"/>
                    <a:pt x="44" y="97"/>
                    <a:pt x="44" y="96"/>
                  </a:cubicBezTo>
                  <a:cubicBezTo>
                    <a:pt x="45" y="94"/>
                    <a:pt x="48" y="94"/>
                    <a:pt x="50" y="93"/>
                  </a:cubicBezTo>
                  <a:cubicBezTo>
                    <a:pt x="51" y="93"/>
                    <a:pt x="55" y="95"/>
                    <a:pt x="53" y="92"/>
                  </a:cubicBezTo>
                  <a:cubicBezTo>
                    <a:pt x="55" y="95"/>
                    <a:pt x="57" y="89"/>
                    <a:pt x="54" y="88"/>
                  </a:cubicBezTo>
                  <a:cubicBezTo>
                    <a:pt x="53" y="91"/>
                    <a:pt x="52" y="87"/>
                    <a:pt x="51" y="87"/>
                  </a:cubicBezTo>
                  <a:cubicBezTo>
                    <a:pt x="51" y="86"/>
                    <a:pt x="51" y="86"/>
                    <a:pt x="52" y="85"/>
                  </a:cubicBezTo>
                  <a:cubicBezTo>
                    <a:pt x="50" y="85"/>
                    <a:pt x="49" y="83"/>
                    <a:pt x="48" y="82"/>
                  </a:cubicBezTo>
                  <a:cubicBezTo>
                    <a:pt x="46" y="81"/>
                    <a:pt x="48" y="79"/>
                    <a:pt x="47" y="78"/>
                  </a:cubicBezTo>
                  <a:cubicBezTo>
                    <a:pt x="47" y="78"/>
                    <a:pt x="48" y="78"/>
                    <a:pt x="49" y="78"/>
                  </a:cubicBezTo>
                  <a:cubicBezTo>
                    <a:pt x="47" y="77"/>
                    <a:pt x="48" y="75"/>
                    <a:pt x="49" y="75"/>
                  </a:cubicBezTo>
                  <a:cubicBezTo>
                    <a:pt x="49" y="75"/>
                    <a:pt x="49" y="74"/>
                    <a:pt x="48" y="73"/>
                  </a:cubicBezTo>
                  <a:cubicBezTo>
                    <a:pt x="47" y="72"/>
                    <a:pt x="48" y="71"/>
                    <a:pt x="47" y="70"/>
                  </a:cubicBezTo>
                  <a:cubicBezTo>
                    <a:pt x="46" y="69"/>
                    <a:pt x="45" y="69"/>
                    <a:pt x="44" y="68"/>
                  </a:cubicBezTo>
                  <a:cubicBezTo>
                    <a:pt x="44" y="67"/>
                    <a:pt x="43" y="65"/>
                    <a:pt x="43" y="64"/>
                  </a:cubicBezTo>
                  <a:cubicBezTo>
                    <a:pt x="42" y="62"/>
                    <a:pt x="41" y="61"/>
                    <a:pt x="39" y="60"/>
                  </a:cubicBezTo>
                  <a:cubicBezTo>
                    <a:pt x="38" y="59"/>
                    <a:pt x="37" y="56"/>
                    <a:pt x="35" y="57"/>
                  </a:cubicBezTo>
                  <a:cubicBezTo>
                    <a:pt x="35" y="56"/>
                    <a:pt x="35" y="54"/>
                    <a:pt x="35" y="53"/>
                  </a:cubicBezTo>
                  <a:cubicBezTo>
                    <a:pt x="37" y="55"/>
                    <a:pt x="39" y="57"/>
                    <a:pt x="41" y="54"/>
                  </a:cubicBezTo>
                  <a:cubicBezTo>
                    <a:pt x="43" y="51"/>
                    <a:pt x="45" y="51"/>
                    <a:pt x="47" y="50"/>
                  </a:cubicBezTo>
                  <a:cubicBezTo>
                    <a:pt x="51" y="48"/>
                    <a:pt x="53" y="39"/>
                    <a:pt x="58" y="39"/>
                  </a:cubicBezTo>
                  <a:cubicBezTo>
                    <a:pt x="59" y="39"/>
                    <a:pt x="60" y="43"/>
                    <a:pt x="61" y="42"/>
                  </a:cubicBezTo>
                  <a:cubicBezTo>
                    <a:pt x="62" y="41"/>
                    <a:pt x="64" y="38"/>
                    <a:pt x="63" y="37"/>
                  </a:cubicBezTo>
                  <a:cubicBezTo>
                    <a:pt x="61" y="34"/>
                    <a:pt x="55" y="35"/>
                    <a:pt x="53" y="37"/>
                  </a:cubicBezTo>
                  <a:cubicBezTo>
                    <a:pt x="54" y="37"/>
                    <a:pt x="55" y="37"/>
                    <a:pt x="56" y="38"/>
                  </a:cubicBezTo>
                  <a:cubicBezTo>
                    <a:pt x="53" y="38"/>
                    <a:pt x="46" y="36"/>
                    <a:pt x="45" y="40"/>
                  </a:cubicBezTo>
                  <a:cubicBezTo>
                    <a:pt x="45" y="42"/>
                    <a:pt x="38" y="42"/>
                    <a:pt x="39" y="39"/>
                  </a:cubicBezTo>
                  <a:cubicBezTo>
                    <a:pt x="37" y="40"/>
                    <a:pt x="34" y="42"/>
                    <a:pt x="33" y="44"/>
                  </a:cubicBezTo>
                  <a:cubicBezTo>
                    <a:pt x="32" y="47"/>
                    <a:pt x="32" y="48"/>
                    <a:pt x="29" y="48"/>
                  </a:cubicBezTo>
                  <a:cubicBezTo>
                    <a:pt x="27" y="47"/>
                    <a:pt x="25" y="47"/>
                    <a:pt x="25" y="45"/>
                  </a:cubicBezTo>
                  <a:cubicBezTo>
                    <a:pt x="24" y="44"/>
                    <a:pt x="24" y="43"/>
                    <a:pt x="24" y="42"/>
                  </a:cubicBezTo>
                  <a:cubicBezTo>
                    <a:pt x="22" y="40"/>
                    <a:pt x="22" y="41"/>
                    <a:pt x="20" y="40"/>
                  </a:cubicBezTo>
                  <a:cubicBezTo>
                    <a:pt x="16" y="38"/>
                    <a:pt x="16" y="29"/>
                    <a:pt x="18" y="25"/>
                  </a:cubicBezTo>
                  <a:cubicBezTo>
                    <a:pt x="19" y="22"/>
                    <a:pt x="20" y="20"/>
                    <a:pt x="23" y="19"/>
                  </a:cubicBezTo>
                  <a:cubicBezTo>
                    <a:pt x="25" y="18"/>
                    <a:pt x="29" y="19"/>
                    <a:pt x="31" y="20"/>
                  </a:cubicBezTo>
                  <a:cubicBezTo>
                    <a:pt x="32" y="21"/>
                    <a:pt x="35" y="19"/>
                    <a:pt x="36" y="19"/>
                  </a:cubicBezTo>
                  <a:cubicBezTo>
                    <a:pt x="39" y="18"/>
                    <a:pt x="39" y="19"/>
                    <a:pt x="42" y="20"/>
                  </a:cubicBezTo>
                  <a:cubicBezTo>
                    <a:pt x="44" y="20"/>
                    <a:pt x="48" y="19"/>
                    <a:pt x="51" y="19"/>
                  </a:cubicBezTo>
                  <a:cubicBezTo>
                    <a:pt x="54" y="19"/>
                    <a:pt x="57" y="19"/>
                    <a:pt x="59" y="21"/>
                  </a:cubicBezTo>
                  <a:cubicBezTo>
                    <a:pt x="63" y="24"/>
                    <a:pt x="74" y="22"/>
                    <a:pt x="76" y="19"/>
                  </a:cubicBezTo>
                  <a:cubicBezTo>
                    <a:pt x="78" y="16"/>
                    <a:pt x="79" y="14"/>
                    <a:pt x="82" y="12"/>
                  </a:cubicBezTo>
                  <a:cubicBezTo>
                    <a:pt x="84" y="10"/>
                    <a:pt x="84" y="6"/>
                    <a:pt x="87" y="4"/>
                  </a:cubicBezTo>
                  <a:cubicBezTo>
                    <a:pt x="86" y="3"/>
                    <a:pt x="85" y="2"/>
                    <a:pt x="86" y="1"/>
                  </a:cubicBezTo>
                  <a:cubicBezTo>
                    <a:pt x="85" y="1"/>
                    <a:pt x="83" y="0"/>
                    <a:pt x="83" y="1"/>
                  </a:cubicBezTo>
                  <a:cubicBezTo>
                    <a:pt x="81" y="2"/>
                    <a:pt x="81" y="4"/>
                    <a:pt x="80" y="5"/>
                  </a:cubicBezTo>
                  <a:cubicBezTo>
                    <a:pt x="77" y="6"/>
                    <a:pt x="79" y="6"/>
                    <a:pt x="77" y="8"/>
                  </a:cubicBezTo>
                  <a:cubicBezTo>
                    <a:pt x="77" y="9"/>
                    <a:pt x="75" y="9"/>
                    <a:pt x="74" y="10"/>
                  </a:cubicBezTo>
                  <a:cubicBezTo>
                    <a:pt x="73" y="13"/>
                    <a:pt x="68" y="14"/>
                    <a:pt x="65" y="13"/>
                  </a:cubicBezTo>
                  <a:cubicBezTo>
                    <a:pt x="63" y="13"/>
                    <a:pt x="60" y="12"/>
                    <a:pt x="58" y="12"/>
                  </a:cubicBezTo>
                  <a:cubicBezTo>
                    <a:pt x="56" y="12"/>
                    <a:pt x="55" y="14"/>
                    <a:pt x="54" y="13"/>
                  </a:cubicBezTo>
                  <a:cubicBezTo>
                    <a:pt x="51" y="12"/>
                    <a:pt x="48" y="11"/>
                    <a:pt x="44" y="11"/>
                  </a:cubicBezTo>
                  <a:cubicBezTo>
                    <a:pt x="43" y="11"/>
                    <a:pt x="41" y="10"/>
                    <a:pt x="39" y="10"/>
                  </a:cubicBezTo>
                  <a:cubicBezTo>
                    <a:pt x="37" y="11"/>
                    <a:pt x="36" y="7"/>
                    <a:pt x="35" y="7"/>
                  </a:cubicBezTo>
                  <a:cubicBezTo>
                    <a:pt x="34" y="7"/>
                    <a:pt x="28" y="5"/>
                    <a:pt x="28" y="8"/>
                  </a:cubicBezTo>
                  <a:cubicBezTo>
                    <a:pt x="27" y="12"/>
                    <a:pt x="23" y="16"/>
                    <a:pt x="20" y="12"/>
                  </a:cubicBezTo>
                  <a:cubicBezTo>
                    <a:pt x="20" y="13"/>
                    <a:pt x="19" y="14"/>
                    <a:pt x="18" y="15"/>
                  </a:cubicBezTo>
                  <a:cubicBezTo>
                    <a:pt x="17" y="17"/>
                    <a:pt x="17" y="19"/>
                    <a:pt x="16" y="20"/>
                  </a:cubicBezTo>
                  <a:cubicBezTo>
                    <a:pt x="13" y="22"/>
                    <a:pt x="16" y="26"/>
                    <a:pt x="13" y="28"/>
                  </a:cubicBezTo>
                  <a:cubicBezTo>
                    <a:pt x="13" y="27"/>
                    <a:pt x="12" y="26"/>
                    <a:pt x="11" y="26"/>
                  </a:cubicBezTo>
                  <a:cubicBezTo>
                    <a:pt x="12" y="29"/>
                    <a:pt x="14" y="28"/>
                    <a:pt x="13" y="31"/>
                  </a:cubicBezTo>
                  <a:cubicBezTo>
                    <a:pt x="13" y="34"/>
                    <a:pt x="15" y="37"/>
                    <a:pt x="15" y="40"/>
                  </a:cubicBezTo>
                  <a:cubicBezTo>
                    <a:pt x="14" y="39"/>
                    <a:pt x="14" y="37"/>
                    <a:pt x="13" y="37"/>
                  </a:cubicBezTo>
                  <a:cubicBezTo>
                    <a:pt x="11" y="41"/>
                    <a:pt x="8" y="43"/>
                    <a:pt x="8" y="48"/>
                  </a:cubicBezTo>
                  <a:cubicBezTo>
                    <a:pt x="8" y="50"/>
                    <a:pt x="8" y="52"/>
                    <a:pt x="8" y="55"/>
                  </a:cubicBezTo>
                  <a:cubicBezTo>
                    <a:pt x="8" y="57"/>
                    <a:pt x="6" y="59"/>
                    <a:pt x="6" y="61"/>
                  </a:cubicBezTo>
                  <a:cubicBezTo>
                    <a:pt x="5" y="65"/>
                    <a:pt x="0" y="66"/>
                    <a:pt x="1" y="69"/>
                  </a:cubicBezTo>
                  <a:cubicBezTo>
                    <a:pt x="1" y="71"/>
                    <a:pt x="3" y="70"/>
                    <a:pt x="1" y="72"/>
                  </a:cubicBezTo>
                  <a:cubicBezTo>
                    <a:pt x="0" y="74"/>
                    <a:pt x="2" y="79"/>
                    <a:pt x="3" y="81"/>
                  </a:cubicBezTo>
                  <a:cubicBezTo>
                    <a:pt x="4" y="79"/>
                    <a:pt x="7" y="79"/>
                    <a:pt x="8" y="79"/>
                  </a:cubicBezTo>
                  <a:cubicBezTo>
                    <a:pt x="12" y="79"/>
                    <a:pt x="9" y="82"/>
                    <a:pt x="10" y="84"/>
                  </a:cubicBezTo>
                  <a:cubicBezTo>
                    <a:pt x="12" y="87"/>
                    <a:pt x="12" y="90"/>
                    <a:pt x="11" y="94"/>
                  </a:cubicBezTo>
                  <a:cubicBezTo>
                    <a:pt x="11" y="97"/>
                    <a:pt x="10" y="102"/>
                    <a:pt x="8" y="10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71" name="Freeform 65"/>
            <p:cNvSpPr>
              <a:spLocks/>
            </p:cNvSpPr>
            <p:nvPr/>
          </p:nvSpPr>
          <p:spPr bwMode="auto">
            <a:xfrm>
              <a:off x="4714" y="1747"/>
              <a:ext cx="6" cy="7"/>
            </a:xfrm>
            <a:custGeom>
              <a:avLst/>
              <a:gdLst>
                <a:gd name="T0" fmla="*/ 4 w 5"/>
                <a:gd name="T1" fmla="*/ 0 h 6"/>
                <a:gd name="T2" fmla="*/ 4 w 5"/>
                <a:gd name="T3" fmla="*/ 6 h 6"/>
                <a:gd name="T4" fmla="*/ 4 w 5"/>
                <a:gd name="T5" fmla="*/ 0 h 6"/>
              </a:gdLst>
              <a:ahLst/>
              <a:cxnLst>
                <a:cxn ang="0">
                  <a:pos x="T0" y="T1"/>
                </a:cxn>
                <a:cxn ang="0">
                  <a:pos x="T2" y="T3"/>
                </a:cxn>
                <a:cxn ang="0">
                  <a:pos x="T4" y="T5"/>
                </a:cxn>
              </a:cxnLst>
              <a:rect l="0" t="0" r="r" b="b"/>
              <a:pathLst>
                <a:path w="5" h="6">
                  <a:moveTo>
                    <a:pt x="4" y="0"/>
                  </a:moveTo>
                  <a:cubicBezTo>
                    <a:pt x="0" y="2"/>
                    <a:pt x="4" y="6"/>
                    <a:pt x="4" y="6"/>
                  </a:cubicBezTo>
                  <a:cubicBezTo>
                    <a:pt x="5" y="5"/>
                    <a:pt x="5" y="2"/>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72" name="Freeform 66"/>
            <p:cNvSpPr>
              <a:spLocks/>
            </p:cNvSpPr>
            <p:nvPr/>
          </p:nvSpPr>
          <p:spPr bwMode="auto">
            <a:xfrm>
              <a:off x="4714" y="1747"/>
              <a:ext cx="6" cy="7"/>
            </a:xfrm>
            <a:custGeom>
              <a:avLst/>
              <a:gdLst>
                <a:gd name="T0" fmla="*/ 4 w 5"/>
                <a:gd name="T1" fmla="*/ 0 h 6"/>
                <a:gd name="T2" fmla="*/ 4 w 5"/>
                <a:gd name="T3" fmla="*/ 6 h 6"/>
                <a:gd name="T4" fmla="*/ 4 w 5"/>
                <a:gd name="T5" fmla="*/ 0 h 6"/>
              </a:gdLst>
              <a:ahLst/>
              <a:cxnLst>
                <a:cxn ang="0">
                  <a:pos x="T0" y="T1"/>
                </a:cxn>
                <a:cxn ang="0">
                  <a:pos x="T2" y="T3"/>
                </a:cxn>
                <a:cxn ang="0">
                  <a:pos x="T4" y="T5"/>
                </a:cxn>
              </a:cxnLst>
              <a:rect l="0" t="0" r="r" b="b"/>
              <a:pathLst>
                <a:path w="5" h="6">
                  <a:moveTo>
                    <a:pt x="4" y="0"/>
                  </a:moveTo>
                  <a:cubicBezTo>
                    <a:pt x="0" y="2"/>
                    <a:pt x="4" y="6"/>
                    <a:pt x="4" y="6"/>
                  </a:cubicBezTo>
                  <a:cubicBezTo>
                    <a:pt x="5" y="5"/>
                    <a:pt x="5" y="2"/>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73" name="Freeform 67"/>
            <p:cNvSpPr>
              <a:spLocks/>
            </p:cNvSpPr>
            <p:nvPr/>
          </p:nvSpPr>
          <p:spPr bwMode="auto">
            <a:xfrm>
              <a:off x="4715" y="1661"/>
              <a:ext cx="3" cy="3"/>
            </a:xfrm>
            <a:custGeom>
              <a:avLst/>
              <a:gdLst>
                <a:gd name="T0" fmla="*/ 2 w 2"/>
                <a:gd name="T1" fmla="*/ 2 h 2"/>
                <a:gd name="T2" fmla="*/ 0 w 2"/>
                <a:gd name="T3" fmla="*/ 2 h 2"/>
                <a:gd name="T4" fmla="*/ 2 w 2"/>
                <a:gd name="T5" fmla="*/ 2 h 2"/>
              </a:gdLst>
              <a:ahLst/>
              <a:cxnLst>
                <a:cxn ang="0">
                  <a:pos x="T0" y="T1"/>
                </a:cxn>
                <a:cxn ang="0">
                  <a:pos x="T2" y="T3"/>
                </a:cxn>
                <a:cxn ang="0">
                  <a:pos x="T4" y="T5"/>
                </a:cxn>
              </a:cxnLst>
              <a:rect l="0" t="0" r="r" b="b"/>
              <a:pathLst>
                <a:path w="2" h="2">
                  <a:moveTo>
                    <a:pt x="2" y="2"/>
                  </a:moveTo>
                  <a:cubicBezTo>
                    <a:pt x="1" y="0"/>
                    <a:pt x="0" y="0"/>
                    <a:pt x="0" y="2"/>
                  </a:cubicBezTo>
                  <a:cubicBezTo>
                    <a:pt x="1" y="2"/>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74" name="Freeform 68"/>
            <p:cNvSpPr>
              <a:spLocks/>
            </p:cNvSpPr>
            <p:nvPr/>
          </p:nvSpPr>
          <p:spPr bwMode="auto">
            <a:xfrm>
              <a:off x="4715" y="1661"/>
              <a:ext cx="3" cy="3"/>
            </a:xfrm>
            <a:custGeom>
              <a:avLst/>
              <a:gdLst>
                <a:gd name="T0" fmla="*/ 2 w 2"/>
                <a:gd name="T1" fmla="*/ 2 h 2"/>
                <a:gd name="T2" fmla="*/ 0 w 2"/>
                <a:gd name="T3" fmla="*/ 2 h 2"/>
                <a:gd name="T4" fmla="*/ 2 w 2"/>
                <a:gd name="T5" fmla="*/ 2 h 2"/>
              </a:gdLst>
              <a:ahLst/>
              <a:cxnLst>
                <a:cxn ang="0">
                  <a:pos x="T0" y="T1"/>
                </a:cxn>
                <a:cxn ang="0">
                  <a:pos x="T2" y="T3"/>
                </a:cxn>
                <a:cxn ang="0">
                  <a:pos x="T4" y="T5"/>
                </a:cxn>
              </a:cxnLst>
              <a:rect l="0" t="0" r="r" b="b"/>
              <a:pathLst>
                <a:path w="2" h="2">
                  <a:moveTo>
                    <a:pt x="2" y="2"/>
                  </a:moveTo>
                  <a:cubicBezTo>
                    <a:pt x="1" y="0"/>
                    <a:pt x="0" y="0"/>
                    <a:pt x="0" y="2"/>
                  </a:cubicBezTo>
                  <a:cubicBezTo>
                    <a:pt x="1" y="2"/>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75" name="Freeform 69"/>
            <p:cNvSpPr>
              <a:spLocks/>
            </p:cNvSpPr>
            <p:nvPr/>
          </p:nvSpPr>
          <p:spPr bwMode="auto">
            <a:xfrm>
              <a:off x="4716" y="1660"/>
              <a:ext cx="4" cy="3"/>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0"/>
                    <a:pt x="1" y="0"/>
                    <a:pt x="0" y="1"/>
                  </a:cubicBezTo>
                  <a:cubicBezTo>
                    <a:pt x="1" y="2"/>
                    <a:pt x="2" y="2"/>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76" name="Freeform 70"/>
            <p:cNvSpPr>
              <a:spLocks/>
            </p:cNvSpPr>
            <p:nvPr/>
          </p:nvSpPr>
          <p:spPr bwMode="auto">
            <a:xfrm>
              <a:off x="4716" y="1660"/>
              <a:ext cx="4" cy="3"/>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0"/>
                    <a:pt x="1" y="0"/>
                    <a:pt x="0" y="1"/>
                  </a:cubicBezTo>
                  <a:cubicBezTo>
                    <a:pt x="1" y="2"/>
                    <a:pt x="2" y="2"/>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77" name="Freeform 71"/>
            <p:cNvSpPr>
              <a:spLocks/>
            </p:cNvSpPr>
            <p:nvPr/>
          </p:nvSpPr>
          <p:spPr bwMode="auto">
            <a:xfrm>
              <a:off x="4722" y="1737"/>
              <a:ext cx="10" cy="17"/>
            </a:xfrm>
            <a:custGeom>
              <a:avLst/>
              <a:gdLst>
                <a:gd name="T0" fmla="*/ 5 w 8"/>
                <a:gd name="T1" fmla="*/ 14 h 14"/>
                <a:gd name="T2" fmla="*/ 6 w 8"/>
                <a:gd name="T3" fmla="*/ 11 h 14"/>
                <a:gd name="T4" fmla="*/ 7 w 8"/>
                <a:gd name="T5" fmla="*/ 7 h 14"/>
                <a:gd name="T6" fmla="*/ 6 w 8"/>
                <a:gd name="T7" fmla="*/ 2 h 14"/>
                <a:gd name="T8" fmla="*/ 2 w 8"/>
                <a:gd name="T9" fmla="*/ 4 h 14"/>
                <a:gd name="T10" fmla="*/ 2 w 8"/>
                <a:gd name="T11" fmla="*/ 9 h 14"/>
                <a:gd name="T12" fmla="*/ 1 w 8"/>
                <a:gd name="T13" fmla="*/ 12 h 14"/>
                <a:gd name="T14" fmla="*/ 4 w 8"/>
                <a:gd name="T15" fmla="*/ 12 h 14"/>
                <a:gd name="T16" fmla="*/ 5 w 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4">
                  <a:moveTo>
                    <a:pt x="5" y="14"/>
                  </a:moveTo>
                  <a:cubicBezTo>
                    <a:pt x="5" y="13"/>
                    <a:pt x="6" y="12"/>
                    <a:pt x="6" y="11"/>
                  </a:cubicBezTo>
                  <a:cubicBezTo>
                    <a:pt x="5" y="9"/>
                    <a:pt x="6" y="8"/>
                    <a:pt x="7" y="7"/>
                  </a:cubicBezTo>
                  <a:cubicBezTo>
                    <a:pt x="7" y="6"/>
                    <a:pt x="8" y="0"/>
                    <a:pt x="6" y="2"/>
                  </a:cubicBezTo>
                  <a:cubicBezTo>
                    <a:pt x="5" y="2"/>
                    <a:pt x="3" y="3"/>
                    <a:pt x="2" y="4"/>
                  </a:cubicBezTo>
                  <a:cubicBezTo>
                    <a:pt x="0" y="5"/>
                    <a:pt x="3" y="7"/>
                    <a:pt x="2" y="9"/>
                  </a:cubicBezTo>
                  <a:cubicBezTo>
                    <a:pt x="2" y="10"/>
                    <a:pt x="0" y="12"/>
                    <a:pt x="1" y="12"/>
                  </a:cubicBezTo>
                  <a:cubicBezTo>
                    <a:pt x="2" y="14"/>
                    <a:pt x="4" y="13"/>
                    <a:pt x="4" y="12"/>
                  </a:cubicBezTo>
                  <a:cubicBezTo>
                    <a:pt x="4" y="13"/>
                    <a:pt x="4" y="13"/>
                    <a:pt x="5" y="1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78" name="Freeform 72"/>
            <p:cNvSpPr>
              <a:spLocks/>
            </p:cNvSpPr>
            <p:nvPr/>
          </p:nvSpPr>
          <p:spPr bwMode="auto">
            <a:xfrm>
              <a:off x="4722" y="1737"/>
              <a:ext cx="10" cy="17"/>
            </a:xfrm>
            <a:custGeom>
              <a:avLst/>
              <a:gdLst>
                <a:gd name="T0" fmla="*/ 5 w 8"/>
                <a:gd name="T1" fmla="*/ 14 h 14"/>
                <a:gd name="T2" fmla="*/ 6 w 8"/>
                <a:gd name="T3" fmla="*/ 11 h 14"/>
                <a:gd name="T4" fmla="*/ 7 w 8"/>
                <a:gd name="T5" fmla="*/ 7 h 14"/>
                <a:gd name="T6" fmla="*/ 6 w 8"/>
                <a:gd name="T7" fmla="*/ 2 h 14"/>
                <a:gd name="T8" fmla="*/ 2 w 8"/>
                <a:gd name="T9" fmla="*/ 4 h 14"/>
                <a:gd name="T10" fmla="*/ 2 w 8"/>
                <a:gd name="T11" fmla="*/ 9 h 14"/>
                <a:gd name="T12" fmla="*/ 1 w 8"/>
                <a:gd name="T13" fmla="*/ 12 h 14"/>
                <a:gd name="T14" fmla="*/ 4 w 8"/>
                <a:gd name="T15" fmla="*/ 12 h 14"/>
                <a:gd name="T16" fmla="*/ 5 w 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4">
                  <a:moveTo>
                    <a:pt x="5" y="14"/>
                  </a:moveTo>
                  <a:cubicBezTo>
                    <a:pt x="5" y="13"/>
                    <a:pt x="6" y="12"/>
                    <a:pt x="6" y="11"/>
                  </a:cubicBezTo>
                  <a:cubicBezTo>
                    <a:pt x="5" y="9"/>
                    <a:pt x="6" y="8"/>
                    <a:pt x="7" y="7"/>
                  </a:cubicBezTo>
                  <a:cubicBezTo>
                    <a:pt x="7" y="6"/>
                    <a:pt x="8" y="0"/>
                    <a:pt x="6" y="2"/>
                  </a:cubicBezTo>
                  <a:cubicBezTo>
                    <a:pt x="5" y="2"/>
                    <a:pt x="3" y="3"/>
                    <a:pt x="2" y="4"/>
                  </a:cubicBezTo>
                  <a:cubicBezTo>
                    <a:pt x="0" y="5"/>
                    <a:pt x="3" y="7"/>
                    <a:pt x="2" y="9"/>
                  </a:cubicBezTo>
                  <a:cubicBezTo>
                    <a:pt x="2" y="10"/>
                    <a:pt x="0" y="12"/>
                    <a:pt x="1" y="12"/>
                  </a:cubicBezTo>
                  <a:cubicBezTo>
                    <a:pt x="2" y="14"/>
                    <a:pt x="4" y="13"/>
                    <a:pt x="4" y="12"/>
                  </a:cubicBezTo>
                  <a:cubicBezTo>
                    <a:pt x="4" y="13"/>
                    <a:pt x="4" y="13"/>
                    <a:pt x="5" y="1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79" name="Freeform 73"/>
            <p:cNvSpPr>
              <a:spLocks/>
            </p:cNvSpPr>
            <p:nvPr/>
          </p:nvSpPr>
          <p:spPr bwMode="auto">
            <a:xfrm>
              <a:off x="4728" y="1735"/>
              <a:ext cx="11" cy="24"/>
            </a:xfrm>
            <a:custGeom>
              <a:avLst/>
              <a:gdLst>
                <a:gd name="T0" fmla="*/ 7 w 9"/>
                <a:gd name="T1" fmla="*/ 0 h 20"/>
                <a:gd name="T2" fmla="*/ 2 w 9"/>
                <a:gd name="T3" fmla="*/ 10 h 20"/>
                <a:gd name="T4" fmla="*/ 1 w 9"/>
                <a:gd name="T5" fmla="*/ 16 h 20"/>
                <a:gd name="T6" fmla="*/ 3 w 9"/>
                <a:gd name="T7" fmla="*/ 20 h 20"/>
                <a:gd name="T8" fmla="*/ 5 w 9"/>
                <a:gd name="T9" fmla="*/ 16 h 20"/>
                <a:gd name="T10" fmla="*/ 8 w 9"/>
                <a:gd name="T11" fmla="*/ 15 h 20"/>
                <a:gd name="T12" fmla="*/ 5 w 9"/>
                <a:gd name="T13" fmla="*/ 12 h 20"/>
                <a:gd name="T14" fmla="*/ 5 w 9"/>
                <a:gd name="T15" fmla="*/ 8 h 20"/>
                <a:gd name="T16" fmla="*/ 8 w 9"/>
                <a:gd name="T17" fmla="*/ 6 h 20"/>
                <a:gd name="T18" fmla="*/ 7 w 9"/>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0">
                  <a:moveTo>
                    <a:pt x="7" y="0"/>
                  </a:moveTo>
                  <a:cubicBezTo>
                    <a:pt x="3" y="0"/>
                    <a:pt x="2" y="7"/>
                    <a:pt x="2" y="10"/>
                  </a:cubicBezTo>
                  <a:cubicBezTo>
                    <a:pt x="2" y="12"/>
                    <a:pt x="1" y="13"/>
                    <a:pt x="1" y="16"/>
                  </a:cubicBezTo>
                  <a:cubicBezTo>
                    <a:pt x="0" y="19"/>
                    <a:pt x="1" y="18"/>
                    <a:pt x="3" y="20"/>
                  </a:cubicBezTo>
                  <a:cubicBezTo>
                    <a:pt x="4" y="19"/>
                    <a:pt x="4" y="17"/>
                    <a:pt x="5" y="16"/>
                  </a:cubicBezTo>
                  <a:cubicBezTo>
                    <a:pt x="5" y="15"/>
                    <a:pt x="7" y="16"/>
                    <a:pt x="8" y="15"/>
                  </a:cubicBezTo>
                  <a:cubicBezTo>
                    <a:pt x="9" y="13"/>
                    <a:pt x="6" y="11"/>
                    <a:pt x="5" y="12"/>
                  </a:cubicBezTo>
                  <a:cubicBezTo>
                    <a:pt x="5" y="11"/>
                    <a:pt x="5" y="9"/>
                    <a:pt x="5" y="8"/>
                  </a:cubicBezTo>
                  <a:cubicBezTo>
                    <a:pt x="6" y="7"/>
                    <a:pt x="7" y="3"/>
                    <a:pt x="8" y="6"/>
                  </a:cubicBezTo>
                  <a:cubicBezTo>
                    <a:pt x="9" y="4"/>
                    <a:pt x="7" y="2"/>
                    <a:pt x="7"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80" name="Freeform 74"/>
            <p:cNvSpPr>
              <a:spLocks/>
            </p:cNvSpPr>
            <p:nvPr/>
          </p:nvSpPr>
          <p:spPr bwMode="auto">
            <a:xfrm>
              <a:off x="4728" y="1735"/>
              <a:ext cx="11" cy="24"/>
            </a:xfrm>
            <a:custGeom>
              <a:avLst/>
              <a:gdLst>
                <a:gd name="T0" fmla="*/ 7 w 9"/>
                <a:gd name="T1" fmla="*/ 0 h 20"/>
                <a:gd name="T2" fmla="*/ 2 w 9"/>
                <a:gd name="T3" fmla="*/ 10 h 20"/>
                <a:gd name="T4" fmla="*/ 1 w 9"/>
                <a:gd name="T5" fmla="*/ 16 h 20"/>
                <a:gd name="T6" fmla="*/ 3 w 9"/>
                <a:gd name="T7" fmla="*/ 20 h 20"/>
                <a:gd name="T8" fmla="*/ 5 w 9"/>
                <a:gd name="T9" fmla="*/ 16 h 20"/>
                <a:gd name="T10" fmla="*/ 8 w 9"/>
                <a:gd name="T11" fmla="*/ 15 h 20"/>
                <a:gd name="T12" fmla="*/ 5 w 9"/>
                <a:gd name="T13" fmla="*/ 12 h 20"/>
                <a:gd name="T14" fmla="*/ 5 w 9"/>
                <a:gd name="T15" fmla="*/ 8 h 20"/>
                <a:gd name="T16" fmla="*/ 8 w 9"/>
                <a:gd name="T17" fmla="*/ 6 h 20"/>
                <a:gd name="T18" fmla="*/ 7 w 9"/>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0">
                  <a:moveTo>
                    <a:pt x="7" y="0"/>
                  </a:moveTo>
                  <a:cubicBezTo>
                    <a:pt x="3" y="0"/>
                    <a:pt x="2" y="7"/>
                    <a:pt x="2" y="10"/>
                  </a:cubicBezTo>
                  <a:cubicBezTo>
                    <a:pt x="2" y="12"/>
                    <a:pt x="1" y="13"/>
                    <a:pt x="1" y="16"/>
                  </a:cubicBezTo>
                  <a:cubicBezTo>
                    <a:pt x="0" y="19"/>
                    <a:pt x="1" y="18"/>
                    <a:pt x="3" y="20"/>
                  </a:cubicBezTo>
                  <a:cubicBezTo>
                    <a:pt x="4" y="19"/>
                    <a:pt x="4" y="17"/>
                    <a:pt x="5" y="16"/>
                  </a:cubicBezTo>
                  <a:cubicBezTo>
                    <a:pt x="5" y="15"/>
                    <a:pt x="7" y="16"/>
                    <a:pt x="8" y="15"/>
                  </a:cubicBezTo>
                  <a:cubicBezTo>
                    <a:pt x="9" y="13"/>
                    <a:pt x="6" y="11"/>
                    <a:pt x="5" y="12"/>
                  </a:cubicBezTo>
                  <a:cubicBezTo>
                    <a:pt x="5" y="11"/>
                    <a:pt x="5" y="9"/>
                    <a:pt x="5" y="8"/>
                  </a:cubicBezTo>
                  <a:cubicBezTo>
                    <a:pt x="6" y="7"/>
                    <a:pt x="7" y="3"/>
                    <a:pt x="8" y="6"/>
                  </a:cubicBezTo>
                  <a:cubicBezTo>
                    <a:pt x="9" y="4"/>
                    <a:pt x="7" y="2"/>
                    <a:pt x="7"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81" name="Freeform 75"/>
            <p:cNvSpPr>
              <a:spLocks/>
            </p:cNvSpPr>
            <p:nvPr/>
          </p:nvSpPr>
          <p:spPr bwMode="auto">
            <a:xfrm>
              <a:off x="4732" y="1673"/>
              <a:ext cx="13" cy="11"/>
            </a:xfrm>
            <a:custGeom>
              <a:avLst/>
              <a:gdLst>
                <a:gd name="T0" fmla="*/ 6 w 11"/>
                <a:gd name="T1" fmla="*/ 9 h 9"/>
                <a:gd name="T2" fmla="*/ 6 w 11"/>
                <a:gd name="T3" fmla="*/ 7 h 9"/>
                <a:gd name="T4" fmla="*/ 6 w 11"/>
                <a:gd name="T5" fmla="*/ 6 h 9"/>
                <a:gd name="T6" fmla="*/ 5 w 11"/>
                <a:gd name="T7" fmla="*/ 2 h 9"/>
                <a:gd name="T8" fmla="*/ 2 w 11"/>
                <a:gd name="T9" fmla="*/ 3 h 9"/>
                <a:gd name="T10" fmla="*/ 1 w 11"/>
                <a:gd name="T11" fmla="*/ 9 h 9"/>
                <a:gd name="T12" fmla="*/ 4 w 11"/>
                <a:gd name="T13" fmla="*/ 5 h 9"/>
                <a:gd name="T14" fmla="*/ 6 w 11"/>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6" y="9"/>
                  </a:moveTo>
                  <a:cubicBezTo>
                    <a:pt x="6" y="8"/>
                    <a:pt x="6" y="8"/>
                    <a:pt x="6" y="7"/>
                  </a:cubicBezTo>
                  <a:cubicBezTo>
                    <a:pt x="11" y="9"/>
                    <a:pt x="10" y="0"/>
                    <a:pt x="6" y="6"/>
                  </a:cubicBezTo>
                  <a:cubicBezTo>
                    <a:pt x="5" y="4"/>
                    <a:pt x="7" y="3"/>
                    <a:pt x="5" y="2"/>
                  </a:cubicBezTo>
                  <a:cubicBezTo>
                    <a:pt x="4" y="2"/>
                    <a:pt x="3" y="2"/>
                    <a:pt x="2" y="3"/>
                  </a:cubicBezTo>
                  <a:cubicBezTo>
                    <a:pt x="0" y="4"/>
                    <a:pt x="1" y="7"/>
                    <a:pt x="1" y="9"/>
                  </a:cubicBezTo>
                  <a:cubicBezTo>
                    <a:pt x="3" y="8"/>
                    <a:pt x="3" y="6"/>
                    <a:pt x="4" y="5"/>
                  </a:cubicBezTo>
                  <a:cubicBezTo>
                    <a:pt x="5" y="6"/>
                    <a:pt x="4" y="9"/>
                    <a:pt x="6" y="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82" name="Freeform 76"/>
            <p:cNvSpPr>
              <a:spLocks/>
            </p:cNvSpPr>
            <p:nvPr/>
          </p:nvSpPr>
          <p:spPr bwMode="auto">
            <a:xfrm>
              <a:off x="4732" y="1673"/>
              <a:ext cx="13" cy="11"/>
            </a:xfrm>
            <a:custGeom>
              <a:avLst/>
              <a:gdLst>
                <a:gd name="T0" fmla="*/ 6 w 11"/>
                <a:gd name="T1" fmla="*/ 9 h 9"/>
                <a:gd name="T2" fmla="*/ 6 w 11"/>
                <a:gd name="T3" fmla="*/ 7 h 9"/>
                <a:gd name="T4" fmla="*/ 6 w 11"/>
                <a:gd name="T5" fmla="*/ 6 h 9"/>
                <a:gd name="T6" fmla="*/ 5 w 11"/>
                <a:gd name="T7" fmla="*/ 2 h 9"/>
                <a:gd name="T8" fmla="*/ 2 w 11"/>
                <a:gd name="T9" fmla="*/ 3 h 9"/>
                <a:gd name="T10" fmla="*/ 1 w 11"/>
                <a:gd name="T11" fmla="*/ 9 h 9"/>
                <a:gd name="T12" fmla="*/ 4 w 11"/>
                <a:gd name="T13" fmla="*/ 5 h 9"/>
                <a:gd name="T14" fmla="*/ 6 w 11"/>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6" y="9"/>
                  </a:moveTo>
                  <a:cubicBezTo>
                    <a:pt x="6" y="8"/>
                    <a:pt x="6" y="8"/>
                    <a:pt x="6" y="7"/>
                  </a:cubicBezTo>
                  <a:cubicBezTo>
                    <a:pt x="11" y="9"/>
                    <a:pt x="10" y="0"/>
                    <a:pt x="6" y="6"/>
                  </a:cubicBezTo>
                  <a:cubicBezTo>
                    <a:pt x="5" y="4"/>
                    <a:pt x="7" y="3"/>
                    <a:pt x="5" y="2"/>
                  </a:cubicBezTo>
                  <a:cubicBezTo>
                    <a:pt x="4" y="2"/>
                    <a:pt x="3" y="2"/>
                    <a:pt x="2" y="3"/>
                  </a:cubicBezTo>
                  <a:cubicBezTo>
                    <a:pt x="0" y="4"/>
                    <a:pt x="1" y="7"/>
                    <a:pt x="1" y="9"/>
                  </a:cubicBezTo>
                  <a:cubicBezTo>
                    <a:pt x="3" y="8"/>
                    <a:pt x="3" y="6"/>
                    <a:pt x="4" y="5"/>
                  </a:cubicBezTo>
                  <a:cubicBezTo>
                    <a:pt x="5" y="6"/>
                    <a:pt x="4" y="9"/>
                    <a:pt x="6" y="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83" name="Freeform 77"/>
            <p:cNvSpPr>
              <a:spLocks/>
            </p:cNvSpPr>
            <p:nvPr/>
          </p:nvSpPr>
          <p:spPr bwMode="auto">
            <a:xfrm>
              <a:off x="4734" y="1727"/>
              <a:ext cx="6" cy="5"/>
            </a:xfrm>
            <a:custGeom>
              <a:avLst/>
              <a:gdLst>
                <a:gd name="T0" fmla="*/ 1 w 5"/>
                <a:gd name="T1" fmla="*/ 0 h 4"/>
                <a:gd name="T2" fmla="*/ 2 w 5"/>
                <a:gd name="T3" fmla="*/ 4 h 4"/>
                <a:gd name="T4" fmla="*/ 1 w 5"/>
                <a:gd name="T5" fmla="*/ 0 h 4"/>
              </a:gdLst>
              <a:ahLst/>
              <a:cxnLst>
                <a:cxn ang="0">
                  <a:pos x="T0" y="T1"/>
                </a:cxn>
                <a:cxn ang="0">
                  <a:pos x="T2" y="T3"/>
                </a:cxn>
                <a:cxn ang="0">
                  <a:pos x="T4" y="T5"/>
                </a:cxn>
              </a:cxnLst>
              <a:rect l="0" t="0" r="r" b="b"/>
              <a:pathLst>
                <a:path w="5" h="4">
                  <a:moveTo>
                    <a:pt x="1" y="0"/>
                  </a:moveTo>
                  <a:cubicBezTo>
                    <a:pt x="0" y="0"/>
                    <a:pt x="0" y="3"/>
                    <a:pt x="2" y="4"/>
                  </a:cubicBezTo>
                  <a:cubicBezTo>
                    <a:pt x="4" y="4"/>
                    <a:pt x="5"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84" name="Freeform 78"/>
            <p:cNvSpPr>
              <a:spLocks/>
            </p:cNvSpPr>
            <p:nvPr/>
          </p:nvSpPr>
          <p:spPr bwMode="auto">
            <a:xfrm>
              <a:off x="4734" y="1727"/>
              <a:ext cx="6" cy="5"/>
            </a:xfrm>
            <a:custGeom>
              <a:avLst/>
              <a:gdLst>
                <a:gd name="T0" fmla="*/ 1 w 5"/>
                <a:gd name="T1" fmla="*/ 0 h 4"/>
                <a:gd name="T2" fmla="*/ 2 w 5"/>
                <a:gd name="T3" fmla="*/ 4 h 4"/>
                <a:gd name="T4" fmla="*/ 1 w 5"/>
                <a:gd name="T5" fmla="*/ 0 h 4"/>
              </a:gdLst>
              <a:ahLst/>
              <a:cxnLst>
                <a:cxn ang="0">
                  <a:pos x="T0" y="T1"/>
                </a:cxn>
                <a:cxn ang="0">
                  <a:pos x="T2" y="T3"/>
                </a:cxn>
                <a:cxn ang="0">
                  <a:pos x="T4" y="T5"/>
                </a:cxn>
              </a:cxnLst>
              <a:rect l="0" t="0" r="r" b="b"/>
              <a:pathLst>
                <a:path w="5" h="4">
                  <a:moveTo>
                    <a:pt x="1" y="0"/>
                  </a:moveTo>
                  <a:cubicBezTo>
                    <a:pt x="0" y="0"/>
                    <a:pt x="0" y="3"/>
                    <a:pt x="2" y="4"/>
                  </a:cubicBezTo>
                  <a:cubicBezTo>
                    <a:pt x="4" y="4"/>
                    <a:pt x="5"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85" name="Freeform 79"/>
            <p:cNvSpPr>
              <a:spLocks/>
            </p:cNvSpPr>
            <p:nvPr/>
          </p:nvSpPr>
          <p:spPr bwMode="auto">
            <a:xfrm>
              <a:off x="4739" y="167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1" y="1"/>
                  </a:cubicBezTo>
                  <a:cubicBezTo>
                    <a:pt x="1"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86" name="Freeform 80"/>
            <p:cNvSpPr>
              <a:spLocks/>
            </p:cNvSpPr>
            <p:nvPr/>
          </p:nvSpPr>
          <p:spPr bwMode="auto">
            <a:xfrm>
              <a:off x="4739" y="167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1" y="1"/>
                  </a:cubicBezTo>
                  <a:cubicBezTo>
                    <a:pt x="1"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87" name="Freeform 81"/>
            <p:cNvSpPr>
              <a:spLocks/>
            </p:cNvSpPr>
            <p:nvPr/>
          </p:nvSpPr>
          <p:spPr bwMode="auto">
            <a:xfrm>
              <a:off x="4740" y="168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88" name="Freeform 82"/>
            <p:cNvSpPr>
              <a:spLocks/>
            </p:cNvSpPr>
            <p:nvPr/>
          </p:nvSpPr>
          <p:spPr bwMode="auto">
            <a:xfrm>
              <a:off x="4740" y="168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89" name="Freeform 83"/>
            <p:cNvSpPr>
              <a:spLocks/>
            </p:cNvSpPr>
            <p:nvPr/>
          </p:nvSpPr>
          <p:spPr bwMode="auto">
            <a:xfrm>
              <a:off x="4744" y="1750"/>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90" name="Freeform 84"/>
            <p:cNvSpPr>
              <a:spLocks/>
            </p:cNvSpPr>
            <p:nvPr/>
          </p:nvSpPr>
          <p:spPr bwMode="auto">
            <a:xfrm>
              <a:off x="4744" y="1750"/>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91" name="Freeform 85"/>
            <p:cNvSpPr>
              <a:spLocks/>
            </p:cNvSpPr>
            <p:nvPr/>
          </p:nvSpPr>
          <p:spPr bwMode="auto">
            <a:xfrm>
              <a:off x="4746" y="1754"/>
              <a:ext cx="2"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92" name="Freeform 86"/>
            <p:cNvSpPr>
              <a:spLocks/>
            </p:cNvSpPr>
            <p:nvPr/>
          </p:nvSpPr>
          <p:spPr bwMode="auto">
            <a:xfrm>
              <a:off x="4746" y="1754"/>
              <a:ext cx="2"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93" name="Freeform 87"/>
            <p:cNvSpPr>
              <a:spLocks/>
            </p:cNvSpPr>
            <p:nvPr/>
          </p:nvSpPr>
          <p:spPr bwMode="auto">
            <a:xfrm>
              <a:off x="4750" y="1762"/>
              <a:ext cx="2" cy="2"/>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0" y="1"/>
                    <a:pt x="2" y="1"/>
                  </a:cubicBezTo>
                  <a:cubicBezTo>
                    <a:pt x="2"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94" name="Freeform 88"/>
            <p:cNvSpPr>
              <a:spLocks/>
            </p:cNvSpPr>
            <p:nvPr/>
          </p:nvSpPr>
          <p:spPr bwMode="auto">
            <a:xfrm>
              <a:off x="4750" y="1762"/>
              <a:ext cx="2" cy="2"/>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0" y="1"/>
                    <a:pt x="2" y="1"/>
                  </a:cubicBezTo>
                  <a:cubicBezTo>
                    <a:pt x="2"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95" name="Freeform 89"/>
            <p:cNvSpPr>
              <a:spLocks/>
            </p:cNvSpPr>
            <p:nvPr/>
          </p:nvSpPr>
          <p:spPr bwMode="auto">
            <a:xfrm>
              <a:off x="4756" y="1684"/>
              <a:ext cx="17" cy="9"/>
            </a:xfrm>
            <a:custGeom>
              <a:avLst/>
              <a:gdLst>
                <a:gd name="T0" fmla="*/ 2 w 14"/>
                <a:gd name="T1" fmla="*/ 1 h 7"/>
                <a:gd name="T2" fmla="*/ 5 w 14"/>
                <a:gd name="T3" fmla="*/ 5 h 7"/>
                <a:gd name="T4" fmla="*/ 7 w 14"/>
                <a:gd name="T5" fmla="*/ 4 h 7"/>
                <a:gd name="T6" fmla="*/ 9 w 14"/>
                <a:gd name="T7" fmla="*/ 5 h 7"/>
                <a:gd name="T8" fmla="*/ 14 w 14"/>
                <a:gd name="T9" fmla="*/ 3 h 7"/>
                <a:gd name="T10" fmla="*/ 12 w 14"/>
                <a:gd name="T11" fmla="*/ 1 h 7"/>
                <a:gd name="T12" fmla="*/ 2 w 14"/>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2" y="1"/>
                  </a:moveTo>
                  <a:cubicBezTo>
                    <a:pt x="0" y="4"/>
                    <a:pt x="2" y="7"/>
                    <a:pt x="5" y="5"/>
                  </a:cubicBezTo>
                  <a:cubicBezTo>
                    <a:pt x="6" y="5"/>
                    <a:pt x="7" y="5"/>
                    <a:pt x="7" y="4"/>
                  </a:cubicBezTo>
                  <a:cubicBezTo>
                    <a:pt x="8" y="5"/>
                    <a:pt x="9" y="5"/>
                    <a:pt x="9" y="5"/>
                  </a:cubicBezTo>
                  <a:cubicBezTo>
                    <a:pt x="11" y="4"/>
                    <a:pt x="13" y="4"/>
                    <a:pt x="14" y="3"/>
                  </a:cubicBezTo>
                  <a:cubicBezTo>
                    <a:pt x="13" y="3"/>
                    <a:pt x="12" y="2"/>
                    <a:pt x="12" y="1"/>
                  </a:cubicBezTo>
                  <a:cubicBezTo>
                    <a:pt x="10" y="4"/>
                    <a:pt x="4" y="0"/>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96" name="Freeform 90"/>
            <p:cNvSpPr>
              <a:spLocks/>
            </p:cNvSpPr>
            <p:nvPr/>
          </p:nvSpPr>
          <p:spPr bwMode="auto">
            <a:xfrm>
              <a:off x="4756" y="1684"/>
              <a:ext cx="17" cy="9"/>
            </a:xfrm>
            <a:custGeom>
              <a:avLst/>
              <a:gdLst>
                <a:gd name="T0" fmla="*/ 2 w 14"/>
                <a:gd name="T1" fmla="*/ 1 h 7"/>
                <a:gd name="T2" fmla="*/ 5 w 14"/>
                <a:gd name="T3" fmla="*/ 5 h 7"/>
                <a:gd name="T4" fmla="*/ 7 w 14"/>
                <a:gd name="T5" fmla="*/ 4 h 7"/>
                <a:gd name="T6" fmla="*/ 9 w 14"/>
                <a:gd name="T7" fmla="*/ 5 h 7"/>
                <a:gd name="T8" fmla="*/ 14 w 14"/>
                <a:gd name="T9" fmla="*/ 3 h 7"/>
                <a:gd name="T10" fmla="*/ 12 w 14"/>
                <a:gd name="T11" fmla="*/ 1 h 7"/>
                <a:gd name="T12" fmla="*/ 2 w 14"/>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2" y="1"/>
                  </a:moveTo>
                  <a:cubicBezTo>
                    <a:pt x="0" y="4"/>
                    <a:pt x="2" y="7"/>
                    <a:pt x="5" y="5"/>
                  </a:cubicBezTo>
                  <a:cubicBezTo>
                    <a:pt x="6" y="5"/>
                    <a:pt x="7" y="5"/>
                    <a:pt x="7" y="4"/>
                  </a:cubicBezTo>
                  <a:cubicBezTo>
                    <a:pt x="8" y="5"/>
                    <a:pt x="9" y="5"/>
                    <a:pt x="9" y="5"/>
                  </a:cubicBezTo>
                  <a:cubicBezTo>
                    <a:pt x="11" y="4"/>
                    <a:pt x="13" y="4"/>
                    <a:pt x="14" y="3"/>
                  </a:cubicBezTo>
                  <a:cubicBezTo>
                    <a:pt x="13" y="3"/>
                    <a:pt x="12" y="2"/>
                    <a:pt x="12" y="1"/>
                  </a:cubicBezTo>
                  <a:cubicBezTo>
                    <a:pt x="10" y="4"/>
                    <a:pt x="4" y="0"/>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97" name="Freeform 91"/>
            <p:cNvSpPr>
              <a:spLocks/>
            </p:cNvSpPr>
            <p:nvPr/>
          </p:nvSpPr>
          <p:spPr bwMode="auto">
            <a:xfrm>
              <a:off x="4773" y="1604"/>
              <a:ext cx="2" cy="2"/>
            </a:xfrm>
            <a:custGeom>
              <a:avLst/>
              <a:gdLst>
                <a:gd name="T0" fmla="*/ 2 w 2"/>
                <a:gd name="T1" fmla="*/ 1 h 2"/>
                <a:gd name="T2" fmla="*/ 1 w 2"/>
                <a:gd name="T3" fmla="*/ 2 h 2"/>
                <a:gd name="T4" fmla="*/ 2 w 2"/>
                <a:gd name="T5" fmla="*/ 1 h 2"/>
              </a:gdLst>
              <a:ahLst/>
              <a:cxnLst>
                <a:cxn ang="0">
                  <a:pos x="T0" y="T1"/>
                </a:cxn>
                <a:cxn ang="0">
                  <a:pos x="T2" y="T3"/>
                </a:cxn>
                <a:cxn ang="0">
                  <a:pos x="T4" y="T5"/>
                </a:cxn>
              </a:cxnLst>
              <a:rect l="0" t="0" r="r" b="b"/>
              <a:pathLst>
                <a:path w="2" h="2">
                  <a:moveTo>
                    <a:pt x="2" y="1"/>
                  </a:moveTo>
                  <a:cubicBezTo>
                    <a:pt x="0" y="0"/>
                    <a:pt x="0" y="1"/>
                    <a:pt x="1" y="2"/>
                  </a:cubicBezTo>
                  <a:cubicBezTo>
                    <a:pt x="1" y="2"/>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98" name="Freeform 92"/>
            <p:cNvSpPr>
              <a:spLocks/>
            </p:cNvSpPr>
            <p:nvPr/>
          </p:nvSpPr>
          <p:spPr bwMode="auto">
            <a:xfrm>
              <a:off x="4773" y="1604"/>
              <a:ext cx="2" cy="2"/>
            </a:xfrm>
            <a:custGeom>
              <a:avLst/>
              <a:gdLst>
                <a:gd name="T0" fmla="*/ 2 w 2"/>
                <a:gd name="T1" fmla="*/ 1 h 2"/>
                <a:gd name="T2" fmla="*/ 1 w 2"/>
                <a:gd name="T3" fmla="*/ 2 h 2"/>
                <a:gd name="T4" fmla="*/ 2 w 2"/>
                <a:gd name="T5" fmla="*/ 1 h 2"/>
              </a:gdLst>
              <a:ahLst/>
              <a:cxnLst>
                <a:cxn ang="0">
                  <a:pos x="T0" y="T1"/>
                </a:cxn>
                <a:cxn ang="0">
                  <a:pos x="T2" y="T3"/>
                </a:cxn>
                <a:cxn ang="0">
                  <a:pos x="T4" y="T5"/>
                </a:cxn>
              </a:cxnLst>
              <a:rect l="0" t="0" r="r" b="b"/>
              <a:pathLst>
                <a:path w="2" h="2">
                  <a:moveTo>
                    <a:pt x="2" y="1"/>
                  </a:moveTo>
                  <a:cubicBezTo>
                    <a:pt x="0" y="0"/>
                    <a:pt x="0" y="1"/>
                    <a:pt x="1" y="2"/>
                  </a:cubicBezTo>
                  <a:cubicBezTo>
                    <a:pt x="1" y="2"/>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99" name="Freeform 93"/>
            <p:cNvSpPr>
              <a:spLocks/>
            </p:cNvSpPr>
            <p:nvPr/>
          </p:nvSpPr>
          <p:spPr bwMode="auto">
            <a:xfrm>
              <a:off x="4774" y="1586"/>
              <a:ext cx="5" cy="8"/>
            </a:xfrm>
            <a:custGeom>
              <a:avLst/>
              <a:gdLst>
                <a:gd name="T0" fmla="*/ 3 w 4"/>
                <a:gd name="T1" fmla="*/ 7 h 7"/>
                <a:gd name="T2" fmla="*/ 0 w 4"/>
                <a:gd name="T3" fmla="*/ 2 h 7"/>
                <a:gd name="T4" fmla="*/ 3 w 4"/>
                <a:gd name="T5" fmla="*/ 7 h 7"/>
              </a:gdLst>
              <a:ahLst/>
              <a:cxnLst>
                <a:cxn ang="0">
                  <a:pos x="T0" y="T1"/>
                </a:cxn>
                <a:cxn ang="0">
                  <a:pos x="T2" y="T3"/>
                </a:cxn>
                <a:cxn ang="0">
                  <a:pos x="T4" y="T5"/>
                </a:cxn>
              </a:cxnLst>
              <a:rect l="0" t="0" r="r" b="b"/>
              <a:pathLst>
                <a:path w="4" h="7">
                  <a:moveTo>
                    <a:pt x="3" y="7"/>
                  </a:moveTo>
                  <a:cubicBezTo>
                    <a:pt x="4" y="5"/>
                    <a:pt x="2" y="0"/>
                    <a:pt x="0" y="2"/>
                  </a:cubicBezTo>
                  <a:cubicBezTo>
                    <a:pt x="2" y="3"/>
                    <a:pt x="1" y="6"/>
                    <a:pt x="3"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00" name="Freeform 94"/>
            <p:cNvSpPr>
              <a:spLocks/>
            </p:cNvSpPr>
            <p:nvPr/>
          </p:nvSpPr>
          <p:spPr bwMode="auto">
            <a:xfrm>
              <a:off x="4774" y="1586"/>
              <a:ext cx="5" cy="8"/>
            </a:xfrm>
            <a:custGeom>
              <a:avLst/>
              <a:gdLst>
                <a:gd name="T0" fmla="*/ 3 w 4"/>
                <a:gd name="T1" fmla="*/ 7 h 7"/>
                <a:gd name="T2" fmla="*/ 0 w 4"/>
                <a:gd name="T3" fmla="*/ 2 h 7"/>
                <a:gd name="T4" fmla="*/ 3 w 4"/>
                <a:gd name="T5" fmla="*/ 7 h 7"/>
              </a:gdLst>
              <a:ahLst/>
              <a:cxnLst>
                <a:cxn ang="0">
                  <a:pos x="T0" y="T1"/>
                </a:cxn>
                <a:cxn ang="0">
                  <a:pos x="T2" y="T3"/>
                </a:cxn>
                <a:cxn ang="0">
                  <a:pos x="T4" y="T5"/>
                </a:cxn>
              </a:cxnLst>
              <a:rect l="0" t="0" r="r" b="b"/>
              <a:pathLst>
                <a:path w="4" h="7">
                  <a:moveTo>
                    <a:pt x="3" y="7"/>
                  </a:moveTo>
                  <a:cubicBezTo>
                    <a:pt x="4" y="5"/>
                    <a:pt x="2" y="0"/>
                    <a:pt x="0" y="2"/>
                  </a:cubicBezTo>
                  <a:cubicBezTo>
                    <a:pt x="2" y="3"/>
                    <a:pt x="1" y="6"/>
                    <a:pt x="3"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01" name="Freeform 95"/>
            <p:cNvSpPr>
              <a:spLocks/>
            </p:cNvSpPr>
            <p:nvPr/>
          </p:nvSpPr>
          <p:spPr bwMode="auto">
            <a:xfrm>
              <a:off x="4772" y="1687"/>
              <a:ext cx="16" cy="3"/>
            </a:xfrm>
            <a:custGeom>
              <a:avLst/>
              <a:gdLst>
                <a:gd name="T0" fmla="*/ 2 w 14"/>
                <a:gd name="T1" fmla="*/ 0 h 3"/>
                <a:gd name="T2" fmla="*/ 6 w 14"/>
                <a:gd name="T3" fmla="*/ 2 h 3"/>
                <a:gd name="T4" fmla="*/ 14 w 14"/>
                <a:gd name="T5" fmla="*/ 1 h 3"/>
                <a:gd name="T6" fmla="*/ 2 w 14"/>
                <a:gd name="T7" fmla="*/ 0 h 3"/>
              </a:gdLst>
              <a:ahLst/>
              <a:cxnLst>
                <a:cxn ang="0">
                  <a:pos x="T0" y="T1"/>
                </a:cxn>
                <a:cxn ang="0">
                  <a:pos x="T2" y="T3"/>
                </a:cxn>
                <a:cxn ang="0">
                  <a:pos x="T4" y="T5"/>
                </a:cxn>
                <a:cxn ang="0">
                  <a:pos x="T6" y="T7"/>
                </a:cxn>
              </a:cxnLst>
              <a:rect l="0" t="0" r="r" b="b"/>
              <a:pathLst>
                <a:path w="14" h="3">
                  <a:moveTo>
                    <a:pt x="2" y="0"/>
                  </a:moveTo>
                  <a:cubicBezTo>
                    <a:pt x="0" y="2"/>
                    <a:pt x="5" y="2"/>
                    <a:pt x="6" y="2"/>
                  </a:cubicBezTo>
                  <a:cubicBezTo>
                    <a:pt x="8" y="3"/>
                    <a:pt x="12" y="3"/>
                    <a:pt x="14" y="1"/>
                  </a:cubicBezTo>
                  <a:cubicBezTo>
                    <a:pt x="10" y="0"/>
                    <a:pt x="6" y="2"/>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02" name="Freeform 96"/>
            <p:cNvSpPr>
              <a:spLocks/>
            </p:cNvSpPr>
            <p:nvPr/>
          </p:nvSpPr>
          <p:spPr bwMode="auto">
            <a:xfrm>
              <a:off x="4772" y="1687"/>
              <a:ext cx="16" cy="3"/>
            </a:xfrm>
            <a:custGeom>
              <a:avLst/>
              <a:gdLst>
                <a:gd name="T0" fmla="*/ 2 w 14"/>
                <a:gd name="T1" fmla="*/ 0 h 3"/>
                <a:gd name="T2" fmla="*/ 6 w 14"/>
                <a:gd name="T3" fmla="*/ 2 h 3"/>
                <a:gd name="T4" fmla="*/ 14 w 14"/>
                <a:gd name="T5" fmla="*/ 1 h 3"/>
                <a:gd name="T6" fmla="*/ 2 w 14"/>
                <a:gd name="T7" fmla="*/ 0 h 3"/>
              </a:gdLst>
              <a:ahLst/>
              <a:cxnLst>
                <a:cxn ang="0">
                  <a:pos x="T0" y="T1"/>
                </a:cxn>
                <a:cxn ang="0">
                  <a:pos x="T2" y="T3"/>
                </a:cxn>
                <a:cxn ang="0">
                  <a:pos x="T4" y="T5"/>
                </a:cxn>
                <a:cxn ang="0">
                  <a:pos x="T6" y="T7"/>
                </a:cxn>
              </a:cxnLst>
              <a:rect l="0" t="0" r="r" b="b"/>
              <a:pathLst>
                <a:path w="14" h="3">
                  <a:moveTo>
                    <a:pt x="2" y="0"/>
                  </a:moveTo>
                  <a:cubicBezTo>
                    <a:pt x="0" y="2"/>
                    <a:pt x="5" y="2"/>
                    <a:pt x="6" y="2"/>
                  </a:cubicBezTo>
                  <a:cubicBezTo>
                    <a:pt x="8" y="3"/>
                    <a:pt x="12" y="3"/>
                    <a:pt x="14" y="1"/>
                  </a:cubicBezTo>
                  <a:cubicBezTo>
                    <a:pt x="10" y="0"/>
                    <a:pt x="6" y="2"/>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03" name="Freeform 97"/>
            <p:cNvSpPr>
              <a:spLocks/>
            </p:cNvSpPr>
            <p:nvPr/>
          </p:nvSpPr>
          <p:spPr bwMode="auto">
            <a:xfrm>
              <a:off x="4780" y="1690"/>
              <a:ext cx="5" cy="10"/>
            </a:xfrm>
            <a:custGeom>
              <a:avLst/>
              <a:gdLst>
                <a:gd name="T0" fmla="*/ 2 w 4"/>
                <a:gd name="T1" fmla="*/ 0 h 8"/>
                <a:gd name="T2" fmla="*/ 4 w 4"/>
                <a:gd name="T3" fmla="*/ 8 h 8"/>
                <a:gd name="T4" fmla="*/ 2 w 4"/>
                <a:gd name="T5" fmla="*/ 0 h 8"/>
              </a:gdLst>
              <a:ahLst/>
              <a:cxnLst>
                <a:cxn ang="0">
                  <a:pos x="T0" y="T1"/>
                </a:cxn>
                <a:cxn ang="0">
                  <a:pos x="T2" y="T3"/>
                </a:cxn>
                <a:cxn ang="0">
                  <a:pos x="T4" y="T5"/>
                </a:cxn>
              </a:cxnLst>
              <a:rect l="0" t="0" r="r" b="b"/>
              <a:pathLst>
                <a:path w="4" h="8">
                  <a:moveTo>
                    <a:pt x="2" y="0"/>
                  </a:moveTo>
                  <a:cubicBezTo>
                    <a:pt x="0" y="1"/>
                    <a:pt x="2" y="7"/>
                    <a:pt x="4" y="8"/>
                  </a:cubicBezTo>
                  <a:cubicBezTo>
                    <a:pt x="4" y="7"/>
                    <a:pt x="3"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04" name="Freeform 98"/>
            <p:cNvSpPr>
              <a:spLocks/>
            </p:cNvSpPr>
            <p:nvPr/>
          </p:nvSpPr>
          <p:spPr bwMode="auto">
            <a:xfrm>
              <a:off x="4780" y="1690"/>
              <a:ext cx="5" cy="10"/>
            </a:xfrm>
            <a:custGeom>
              <a:avLst/>
              <a:gdLst>
                <a:gd name="T0" fmla="*/ 2 w 4"/>
                <a:gd name="T1" fmla="*/ 0 h 8"/>
                <a:gd name="T2" fmla="*/ 4 w 4"/>
                <a:gd name="T3" fmla="*/ 8 h 8"/>
                <a:gd name="T4" fmla="*/ 2 w 4"/>
                <a:gd name="T5" fmla="*/ 0 h 8"/>
              </a:gdLst>
              <a:ahLst/>
              <a:cxnLst>
                <a:cxn ang="0">
                  <a:pos x="T0" y="T1"/>
                </a:cxn>
                <a:cxn ang="0">
                  <a:pos x="T2" y="T3"/>
                </a:cxn>
                <a:cxn ang="0">
                  <a:pos x="T4" y="T5"/>
                </a:cxn>
              </a:cxnLst>
              <a:rect l="0" t="0" r="r" b="b"/>
              <a:pathLst>
                <a:path w="4" h="8">
                  <a:moveTo>
                    <a:pt x="2" y="0"/>
                  </a:moveTo>
                  <a:cubicBezTo>
                    <a:pt x="0" y="1"/>
                    <a:pt x="2" y="7"/>
                    <a:pt x="4" y="8"/>
                  </a:cubicBezTo>
                  <a:cubicBezTo>
                    <a:pt x="4" y="7"/>
                    <a:pt x="3"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05" name="Freeform 99"/>
            <p:cNvSpPr>
              <a:spLocks/>
            </p:cNvSpPr>
            <p:nvPr/>
          </p:nvSpPr>
          <p:spPr bwMode="auto">
            <a:xfrm>
              <a:off x="4782" y="1709"/>
              <a:ext cx="22" cy="15"/>
            </a:xfrm>
            <a:custGeom>
              <a:avLst/>
              <a:gdLst>
                <a:gd name="T0" fmla="*/ 10 w 18"/>
                <a:gd name="T1" fmla="*/ 12 h 12"/>
                <a:gd name="T2" fmla="*/ 17 w 18"/>
                <a:gd name="T3" fmla="*/ 9 h 12"/>
                <a:gd name="T4" fmla="*/ 15 w 18"/>
                <a:gd name="T5" fmla="*/ 5 h 12"/>
                <a:gd name="T6" fmla="*/ 11 w 18"/>
                <a:gd name="T7" fmla="*/ 1 h 12"/>
                <a:gd name="T8" fmla="*/ 4 w 18"/>
                <a:gd name="T9" fmla="*/ 2 h 12"/>
                <a:gd name="T10" fmla="*/ 2 w 18"/>
                <a:gd name="T11" fmla="*/ 7 h 12"/>
                <a:gd name="T12" fmla="*/ 10 w 1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0" y="12"/>
                  </a:moveTo>
                  <a:cubicBezTo>
                    <a:pt x="12" y="12"/>
                    <a:pt x="16" y="11"/>
                    <a:pt x="17" y="9"/>
                  </a:cubicBezTo>
                  <a:cubicBezTo>
                    <a:pt x="18" y="7"/>
                    <a:pt x="17" y="5"/>
                    <a:pt x="15" y="5"/>
                  </a:cubicBezTo>
                  <a:cubicBezTo>
                    <a:pt x="17" y="3"/>
                    <a:pt x="13" y="1"/>
                    <a:pt x="11" y="1"/>
                  </a:cubicBezTo>
                  <a:cubicBezTo>
                    <a:pt x="9" y="0"/>
                    <a:pt x="7" y="1"/>
                    <a:pt x="4" y="2"/>
                  </a:cubicBezTo>
                  <a:cubicBezTo>
                    <a:pt x="1" y="2"/>
                    <a:pt x="0" y="3"/>
                    <a:pt x="2" y="7"/>
                  </a:cubicBezTo>
                  <a:cubicBezTo>
                    <a:pt x="3" y="10"/>
                    <a:pt x="7" y="11"/>
                    <a:pt x="10" y="1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06" name="Freeform 100"/>
            <p:cNvSpPr>
              <a:spLocks/>
            </p:cNvSpPr>
            <p:nvPr/>
          </p:nvSpPr>
          <p:spPr bwMode="auto">
            <a:xfrm>
              <a:off x="4782" y="1709"/>
              <a:ext cx="22" cy="15"/>
            </a:xfrm>
            <a:custGeom>
              <a:avLst/>
              <a:gdLst>
                <a:gd name="T0" fmla="*/ 10 w 18"/>
                <a:gd name="T1" fmla="*/ 12 h 12"/>
                <a:gd name="T2" fmla="*/ 17 w 18"/>
                <a:gd name="T3" fmla="*/ 9 h 12"/>
                <a:gd name="T4" fmla="*/ 15 w 18"/>
                <a:gd name="T5" fmla="*/ 5 h 12"/>
                <a:gd name="T6" fmla="*/ 11 w 18"/>
                <a:gd name="T7" fmla="*/ 1 h 12"/>
                <a:gd name="T8" fmla="*/ 4 w 18"/>
                <a:gd name="T9" fmla="*/ 2 h 12"/>
                <a:gd name="T10" fmla="*/ 2 w 18"/>
                <a:gd name="T11" fmla="*/ 7 h 12"/>
                <a:gd name="T12" fmla="*/ 10 w 1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0" y="12"/>
                  </a:moveTo>
                  <a:cubicBezTo>
                    <a:pt x="12" y="12"/>
                    <a:pt x="16" y="11"/>
                    <a:pt x="17" y="9"/>
                  </a:cubicBezTo>
                  <a:cubicBezTo>
                    <a:pt x="18" y="7"/>
                    <a:pt x="17" y="5"/>
                    <a:pt x="15" y="5"/>
                  </a:cubicBezTo>
                  <a:cubicBezTo>
                    <a:pt x="17" y="3"/>
                    <a:pt x="13" y="1"/>
                    <a:pt x="11" y="1"/>
                  </a:cubicBezTo>
                  <a:cubicBezTo>
                    <a:pt x="9" y="0"/>
                    <a:pt x="7" y="1"/>
                    <a:pt x="4" y="2"/>
                  </a:cubicBezTo>
                  <a:cubicBezTo>
                    <a:pt x="1" y="2"/>
                    <a:pt x="0" y="3"/>
                    <a:pt x="2" y="7"/>
                  </a:cubicBezTo>
                  <a:cubicBezTo>
                    <a:pt x="3" y="10"/>
                    <a:pt x="7" y="11"/>
                    <a:pt x="10" y="1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07" name="Freeform 101"/>
            <p:cNvSpPr>
              <a:spLocks/>
            </p:cNvSpPr>
            <p:nvPr/>
          </p:nvSpPr>
          <p:spPr bwMode="auto">
            <a:xfrm>
              <a:off x="4793" y="1582"/>
              <a:ext cx="3" cy="4"/>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1"/>
                    <a:pt x="0" y="0"/>
                  </a:cubicBezTo>
                  <a:cubicBezTo>
                    <a:pt x="1" y="1"/>
                    <a:pt x="1"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08" name="Freeform 102"/>
            <p:cNvSpPr>
              <a:spLocks/>
            </p:cNvSpPr>
            <p:nvPr/>
          </p:nvSpPr>
          <p:spPr bwMode="auto">
            <a:xfrm>
              <a:off x="4793" y="1582"/>
              <a:ext cx="3" cy="4"/>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1"/>
                    <a:pt x="0" y="0"/>
                  </a:cubicBezTo>
                  <a:cubicBezTo>
                    <a:pt x="1" y="1"/>
                    <a:pt x="1"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09" name="Freeform 103"/>
            <p:cNvSpPr>
              <a:spLocks/>
            </p:cNvSpPr>
            <p:nvPr/>
          </p:nvSpPr>
          <p:spPr bwMode="auto">
            <a:xfrm>
              <a:off x="4793" y="1571"/>
              <a:ext cx="5" cy="11"/>
            </a:xfrm>
            <a:custGeom>
              <a:avLst/>
              <a:gdLst>
                <a:gd name="T0" fmla="*/ 2 w 4"/>
                <a:gd name="T1" fmla="*/ 9 h 9"/>
                <a:gd name="T2" fmla="*/ 3 w 4"/>
                <a:gd name="T3" fmla="*/ 4 h 9"/>
                <a:gd name="T4" fmla="*/ 2 w 4"/>
                <a:gd name="T5" fmla="*/ 2 h 9"/>
                <a:gd name="T6" fmla="*/ 2 w 4"/>
                <a:gd name="T7" fmla="*/ 6 h 9"/>
                <a:gd name="T8" fmla="*/ 2 w 4"/>
                <a:gd name="T9" fmla="*/ 9 h 9"/>
              </a:gdLst>
              <a:ahLst/>
              <a:cxnLst>
                <a:cxn ang="0">
                  <a:pos x="T0" y="T1"/>
                </a:cxn>
                <a:cxn ang="0">
                  <a:pos x="T2" y="T3"/>
                </a:cxn>
                <a:cxn ang="0">
                  <a:pos x="T4" y="T5"/>
                </a:cxn>
                <a:cxn ang="0">
                  <a:pos x="T6" y="T7"/>
                </a:cxn>
                <a:cxn ang="0">
                  <a:pos x="T8" y="T9"/>
                </a:cxn>
              </a:cxnLst>
              <a:rect l="0" t="0" r="r" b="b"/>
              <a:pathLst>
                <a:path w="4" h="9">
                  <a:moveTo>
                    <a:pt x="2" y="9"/>
                  </a:moveTo>
                  <a:cubicBezTo>
                    <a:pt x="3" y="8"/>
                    <a:pt x="4" y="5"/>
                    <a:pt x="3" y="4"/>
                  </a:cubicBezTo>
                  <a:cubicBezTo>
                    <a:pt x="3" y="3"/>
                    <a:pt x="2" y="0"/>
                    <a:pt x="2" y="2"/>
                  </a:cubicBezTo>
                  <a:cubicBezTo>
                    <a:pt x="1" y="4"/>
                    <a:pt x="3" y="5"/>
                    <a:pt x="2" y="6"/>
                  </a:cubicBezTo>
                  <a:cubicBezTo>
                    <a:pt x="1" y="7"/>
                    <a:pt x="0" y="8"/>
                    <a:pt x="2" y="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10" name="Freeform 104"/>
            <p:cNvSpPr>
              <a:spLocks/>
            </p:cNvSpPr>
            <p:nvPr/>
          </p:nvSpPr>
          <p:spPr bwMode="auto">
            <a:xfrm>
              <a:off x="4793" y="1571"/>
              <a:ext cx="5" cy="11"/>
            </a:xfrm>
            <a:custGeom>
              <a:avLst/>
              <a:gdLst>
                <a:gd name="T0" fmla="*/ 2 w 4"/>
                <a:gd name="T1" fmla="*/ 9 h 9"/>
                <a:gd name="T2" fmla="*/ 3 w 4"/>
                <a:gd name="T3" fmla="*/ 4 h 9"/>
                <a:gd name="T4" fmla="*/ 2 w 4"/>
                <a:gd name="T5" fmla="*/ 2 h 9"/>
                <a:gd name="T6" fmla="*/ 2 w 4"/>
                <a:gd name="T7" fmla="*/ 6 h 9"/>
                <a:gd name="T8" fmla="*/ 2 w 4"/>
                <a:gd name="T9" fmla="*/ 9 h 9"/>
              </a:gdLst>
              <a:ahLst/>
              <a:cxnLst>
                <a:cxn ang="0">
                  <a:pos x="T0" y="T1"/>
                </a:cxn>
                <a:cxn ang="0">
                  <a:pos x="T2" y="T3"/>
                </a:cxn>
                <a:cxn ang="0">
                  <a:pos x="T4" y="T5"/>
                </a:cxn>
                <a:cxn ang="0">
                  <a:pos x="T6" y="T7"/>
                </a:cxn>
                <a:cxn ang="0">
                  <a:pos x="T8" y="T9"/>
                </a:cxn>
              </a:cxnLst>
              <a:rect l="0" t="0" r="r" b="b"/>
              <a:pathLst>
                <a:path w="4" h="9">
                  <a:moveTo>
                    <a:pt x="2" y="9"/>
                  </a:moveTo>
                  <a:cubicBezTo>
                    <a:pt x="3" y="8"/>
                    <a:pt x="4" y="5"/>
                    <a:pt x="3" y="4"/>
                  </a:cubicBezTo>
                  <a:cubicBezTo>
                    <a:pt x="3" y="3"/>
                    <a:pt x="2" y="0"/>
                    <a:pt x="2" y="2"/>
                  </a:cubicBezTo>
                  <a:cubicBezTo>
                    <a:pt x="1" y="4"/>
                    <a:pt x="3" y="5"/>
                    <a:pt x="2" y="6"/>
                  </a:cubicBezTo>
                  <a:cubicBezTo>
                    <a:pt x="1" y="7"/>
                    <a:pt x="0" y="8"/>
                    <a:pt x="2" y="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11" name="Freeform 105"/>
            <p:cNvSpPr>
              <a:spLocks/>
            </p:cNvSpPr>
            <p:nvPr/>
          </p:nvSpPr>
          <p:spPr bwMode="auto">
            <a:xfrm>
              <a:off x="4799" y="1659"/>
              <a:ext cx="4" cy="7"/>
            </a:xfrm>
            <a:custGeom>
              <a:avLst/>
              <a:gdLst>
                <a:gd name="T0" fmla="*/ 3 w 3"/>
                <a:gd name="T1" fmla="*/ 1 h 6"/>
                <a:gd name="T2" fmla="*/ 1 w 3"/>
                <a:gd name="T3" fmla="*/ 4 h 6"/>
                <a:gd name="T4" fmla="*/ 3 w 3"/>
                <a:gd name="T5" fmla="*/ 1 h 6"/>
              </a:gdLst>
              <a:ahLst/>
              <a:cxnLst>
                <a:cxn ang="0">
                  <a:pos x="T0" y="T1"/>
                </a:cxn>
                <a:cxn ang="0">
                  <a:pos x="T2" y="T3"/>
                </a:cxn>
                <a:cxn ang="0">
                  <a:pos x="T4" y="T5"/>
                </a:cxn>
              </a:cxnLst>
              <a:rect l="0" t="0" r="r" b="b"/>
              <a:pathLst>
                <a:path w="3" h="6">
                  <a:moveTo>
                    <a:pt x="3" y="1"/>
                  </a:moveTo>
                  <a:cubicBezTo>
                    <a:pt x="1" y="0"/>
                    <a:pt x="0" y="3"/>
                    <a:pt x="1" y="4"/>
                  </a:cubicBezTo>
                  <a:cubicBezTo>
                    <a:pt x="3" y="6"/>
                    <a:pt x="3"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12" name="Freeform 106"/>
            <p:cNvSpPr>
              <a:spLocks/>
            </p:cNvSpPr>
            <p:nvPr/>
          </p:nvSpPr>
          <p:spPr bwMode="auto">
            <a:xfrm>
              <a:off x="4799" y="1659"/>
              <a:ext cx="4" cy="7"/>
            </a:xfrm>
            <a:custGeom>
              <a:avLst/>
              <a:gdLst>
                <a:gd name="T0" fmla="*/ 3 w 3"/>
                <a:gd name="T1" fmla="*/ 1 h 6"/>
                <a:gd name="T2" fmla="*/ 1 w 3"/>
                <a:gd name="T3" fmla="*/ 4 h 6"/>
                <a:gd name="T4" fmla="*/ 3 w 3"/>
                <a:gd name="T5" fmla="*/ 1 h 6"/>
              </a:gdLst>
              <a:ahLst/>
              <a:cxnLst>
                <a:cxn ang="0">
                  <a:pos x="T0" y="T1"/>
                </a:cxn>
                <a:cxn ang="0">
                  <a:pos x="T2" y="T3"/>
                </a:cxn>
                <a:cxn ang="0">
                  <a:pos x="T4" y="T5"/>
                </a:cxn>
              </a:cxnLst>
              <a:rect l="0" t="0" r="r" b="b"/>
              <a:pathLst>
                <a:path w="3" h="6">
                  <a:moveTo>
                    <a:pt x="3" y="1"/>
                  </a:moveTo>
                  <a:cubicBezTo>
                    <a:pt x="1" y="0"/>
                    <a:pt x="0" y="3"/>
                    <a:pt x="1" y="4"/>
                  </a:cubicBezTo>
                  <a:cubicBezTo>
                    <a:pt x="3" y="6"/>
                    <a:pt x="3"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13" name="Freeform 107"/>
            <p:cNvSpPr>
              <a:spLocks/>
            </p:cNvSpPr>
            <p:nvPr/>
          </p:nvSpPr>
          <p:spPr bwMode="auto">
            <a:xfrm>
              <a:off x="4802" y="1666"/>
              <a:ext cx="2" cy="4"/>
            </a:xfrm>
            <a:custGeom>
              <a:avLst/>
              <a:gdLst>
                <a:gd name="T0" fmla="*/ 1 w 2"/>
                <a:gd name="T1" fmla="*/ 0 h 3"/>
                <a:gd name="T2" fmla="*/ 2 w 2"/>
                <a:gd name="T3" fmla="*/ 2 h 3"/>
                <a:gd name="T4" fmla="*/ 1 w 2"/>
                <a:gd name="T5" fmla="*/ 0 h 3"/>
              </a:gdLst>
              <a:ahLst/>
              <a:cxnLst>
                <a:cxn ang="0">
                  <a:pos x="T0" y="T1"/>
                </a:cxn>
                <a:cxn ang="0">
                  <a:pos x="T2" y="T3"/>
                </a:cxn>
                <a:cxn ang="0">
                  <a:pos x="T4" y="T5"/>
                </a:cxn>
              </a:cxnLst>
              <a:rect l="0" t="0" r="r" b="b"/>
              <a:pathLst>
                <a:path w="2" h="3">
                  <a:moveTo>
                    <a:pt x="1" y="0"/>
                  </a:moveTo>
                  <a:cubicBezTo>
                    <a:pt x="0" y="0"/>
                    <a:pt x="1" y="3"/>
                    <a:pt x="2" y="2"/>
                  </a:cubicBezTo>
                  <a:cubicBezTo>
                    <a:pt x="2" y="1"/>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14" name="Freeform 108"/>
            <p:cNvSpPr>
              <a:spLocks/>
            </p:cNvSpPr>
            <p:nvPr/>
          </p:nvSpPr>
          <p:spPr bwMode="auto">
            <a:xfrm>
              <a:off x="4802" y="1666"/>
              <a:ext cx="2" cy="4"/>
            </a:xfrm>
            <a:custGeom>
              <a:avLst/>
              <a:gdLst>
                <a:gd name="T0" fmla="*/ 1 w 2"/>
                <a:gd name="T1" fmla="*/ 0 h 3"/>
                <a:gd name="T2" fmla="*/ 2 w 2"/>
                <a:gd name="T3" fmla="*/ 2 h 3"/>
                <a:gd name="T4" fmla="*/ 1 w 2"/>
                <a:gd name="T5" fmla="*/ 0 h 3"/>
              </a:gdLst>
              <a:ahLst/>
              <a:cxnLst>
                <a:cxn ang="0">
                  <a:pos x="T0" y="T1"/>
                </a:cxn>
                <a:cxn ang="0">
                  <a:pos x="T2" y="T3"/>
                </a:cxn>
                <a:cxn ang="0">
                  <a:pos x="T4" y="T5"/>
                </a:cxn>
              </a:cxnLst>
              <a:rect l="0" t="0" r="r" b="b"/>
              <a:pathLst>
                <a:path w="2" h="3">
                  <a:moveTo>
                    <a:pt x="1" y="0"/>
                  </a:moveTo>
                  <a:cubicBezTo>
                    <a:pt x="0" y="0"/>
                    <a:pt x="1" y="3"/>
                    <a:pt x="2" y="2"/>
                  </a:cubicBezTo>
                  <a:cubicBezTo>
                    <a:pt x="2" y="1"/>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15" name="Freeform 109"/>
            <p:cNvSpPr>
              <a:spLocks/>
            </p:cNvSpPr>
            <p:nvPr/>
          </p:nvSpPr>
          <p:spPr bwMode="auto">
            <a:xfrm>
              <a:off x="4804" y="1639"/>
              <a:ext cx="1" cy="2"/>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16" name="Freeform 110"/>
            <p:cNvSpPr>
              <a:spLocks/>
            </p:cNvSpPr>
            <p:nvPr/>
          </p:nvSpPr>
          <p:spPr bwMode="auto">
            <a:xfrm>
              <a:off x="4804" y="1639"/>
              <a:ext cx="1" cy="2"/>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17" name="Freeform 111"/>
            <p:cNvSpPr>
              <a:spLocks/>
            </p:cNvSpPr>
            <p:nvPr/>
          </p:nvSpPr>
          <p:spPr bwMode="auto">
            <a:xfrm>
              <a:off x="4803" y="1660"/>
              <a:ext cx="13" cy="12"/>
            </a:xfrm>
            <a:custGeom>
              <a:avLst/>
              <a:gdLst>
                <a:gd name="T0" fmla="*/ 4 w 11"/>
                <a:gd name="T1" fmla="*/ 0 h 10"/>
                <a:gd name="T2" fmla="*/ 3 w 11"/>
                <a:gd name="T3" fmla="*/ 2 h 10"/>
                <a:gd name="T4" fmla="*/ 1 w 11"/>
                <a:gd name="T5" fmla="*/ 1 h 10"/>
                <a:gd name="T6" fmla="*/ 3 w 11"/>
                <a:gd name="T7" fmla="*/ 5 h 10"/>
                <a:gd name="T8" fmla="*/ 4 w 11"/>
                <a:gd name="T9" fmla="*/ 8 h 10"/>
                <a:gd name="T10" fmla="*/ 6 w 11"/>
                <a:gd name="T11" fmla="*/ 8 h 10"/>
                <a:gd name="T12" fmla="*/ 7 w 11"/>
                <a:gd name="T13" fmla="*/ 6 h 10"/>
                <a:gd name="T14" fmla="*/ 6 w 11"/>
                <a:gd name="T15" fmla="*/ 3 h 10"/>
                <a:gd name="T16" fmla="*/ 4 w 11"/>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4" y="0"/>
                  </a:moveTo>
                  <a:cubicBezTo>
                    <a:pt x="4" y="1"/>
                    <a:pt x="3" y="1"/>
                    <a:pt x="3" y="2"/>
                  </a:cubicBezTo>
                  <a:cubicBezTo>
                    <a:pt x="2" y="1"/>
                    <a:pt x="2" y="1"/>
                    <a:pt x="1" y="1"/>
                  </a:cubicBezTo>
                  <a:cubicBezTo>
                    <a:pt x="0" y="4"/>
                    <a:pt x="2" y="3"/>
                    <a:pt x="3" y="5"/>
                  </a:cubicBezTo>
                  <a:cubicBezTo>
                    <a:pt x="3" y="6"/>
                    <a:pt x="2" y="8"/>
                    <a:pt x="4" y="8"/>
                  </a:cubicBezTo>
                  <a:cubicBezTo>
                    <a:pt x="5" y="7"/>
                    <a:pt x="6" y="7"/>
                    <a:pt x="6" y="8"/>
                  </a:cubicBezTo>
                  <a:cubicBezTo>
                    <a:pt x="6" y="10"/>
                    <a:pt x="11" y="7"/>
                    <a:pt x="7" y="6"/>
                  </a:cubicBezTo>
                  <a:cubicBezTo>
                    <a:pt x="5" y="6"/>
                    <a:pt x="5" y="5"/>
                    <a:pt x="6" y="3"/>
                  </a:cubicBezTo>
                  <a:cubicBezTo>
                    <a:pt x="6" y="2"/>
                    <a:pt x="4" y="1"/>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18" name="Freeform 112"/>
            <p:cNvSpPr>
              <a:spLocks/>
            </p:cNvSpPr>
            <p:nvPr/>
          </p:nvSpPr>
          <p:spPr bwMode="auto">
            <a:xfrm>
              <a:off x="4803" y="1660"/>
              <a:ext cx="13" cy="12"/>
            </a:xfrm>
            <a:custGeom>
              <a:avLst/>
              <a:gdLst>
                <a:gd name="T0" fmla="*/ 4 w 11"/>
                <a:gd name="T1" fmla="*/ 0 h 10"/>
                <a:gd name="T2" fmla="*/ 3 w 11"/>
                <a:gd name="T3" fmla="*/ 2 h 10"/>
                <a:gd name="T4" fmla="*/ 1 w 11"/>
                <a:gd name="T5" fmla="*/ 1 h 10"/>
                <a:gd name="T6" fmla="*/ 3 w 11"/>
                <a:gd name="T7" fmla="*/ 5 h 10"/>
                <a:gd name="T8" fmla="*/ 4 w 11"/>
                <a:gd name="T9" fmla="*/ 8 h 10"/>
                <a:gd name="T10" fmla="*/ 6 w 11"/>
                <a:gd name="T11" fmla="*/ 8 h 10"/>
                <a:gd name="T12" fmla="*/ 7 w 11"/>
                <a:gd name="T13" fmla="*/ 6 h 10"/>
                <a:gd name="T14" fmla="*/ 6 w 11"/>
                <a:gd name="T15" fmla="*/ 3 h 10"/>
                <a:gd name="T16" fmla="*/ 4 w 11"/>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4" y="0"/>
                  </a:moveTo>
                  <a:cubicBezTo>
                    <a:pt x="4" y="1"/>
                    <a:pt x="3" y="1"/>
                    <a:pt x="3" y="2"/>
                  </a:cubicBezTo>
                  <a:cubicBezTo>
                    <a:pt x="2" y="1"/>
                    <a:pt x="2" y="1"/>
                    <a:pt x="1" y="1"/>
                  </a:cubicBezTo>
                  <a:cubicBezTo>
                    <a:pt x="0" y="4"/>
                    <a:pt x="2" y="3"/>
                    <a:pt x="3" y="5"/>
                  </a:cubicBezTo>
                  <a:cubicBezTo>
                    <a:pt x="3" y="6"/>
                    <a:pt x="2" y="8"/>
                    <a:pt x="4" y="8"/>
                  </a:cubicBezTo>
                  <a:cubicBezTo>
                    <a:pt x="5" y="7"/>
                    <a:pt x="6" y="7"/>
                    <a:pt x="6" y="8"/>
                  </a:cubicBezTo>
                  <a:cubicBezTo>
                    <a:pt x="6" y="10"/>
                    <a:pt x="11" y="7"/>
                    <a:pt x="7" y="6"/>
                  </a:cubicBezTo>
                  <a:cubicBezTo>
                    <a:pt x="5" y="6"/>
                    <a:pt x="5" y="5"/>
                    <a:pt x="6" y="3"/>
                  </a:cubicBezTo>
                  <a:cubicBezTo>
                    <a:pt x="6" y="2"/>
                    <a:pt x="4" y="1"/>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19" name="Freeform 113"/>
            <p:cNvSpPr>
              <a:spLocks/>
            </p:cNvSpPr>
            <p:nvPr/>
          </p:nvSpPr>
          <p:spPr bwMode="auto">
            <a:xfrm>
              <a:off x="4805" y="164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20" name="Freeform 114"/>
            <p:cNvSpPr>
              <a:spLocks/>
            </p:cNvSpPr>
            <p:nvPr/>
          </p:nvSpPr>
          <p:spPr bwMode="auto">
            <a:xfrm>
              <a:off x="4805" y="164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21" name="Freeform 115"/>
            <p:cNvSpPr>
              <a:spLocks/>
            </p:cNvSpPr>
            <p:nvPr/>
          </p:nvSpPr>
          <p:spPr bwMode="auto">
            <a:xfrm>
              <a:off x="4804" y="1678"/>
              <a:ext cx="16" cy="9"/>
            </a:xfrm>
            <a:custGeom>
              <a:avLst/>
              <a:gdLst>
                <a:gd name="T0" fmla="*/ 2 w 13"/>
                <a:gd name="T1" fmla="*/ 2 h 7"/>
                <a:gd name="T2" fmla="*/ 4 w 13"/>
                <a:gd name="T3" fmla="*/ 7 h 7"/>
                <a:gd name="T4" fmla="*/ 7 w 13"/>
                <a:gd name="T5" fmla="*/ 6 h 7"/>
                <a:gd name="T6" fmla="*/ 10 w 13"/>
                <a:gd name="T7" fmla="*/ 6 h 7"/>
                <a:gd name="T8" fmla="*/ 9 w 13"/>
                <a:gd name="T9" fmla="*/ 3 h 7"/>
                <a:gd name="T10" fmla="*/ 2 w 13"/>
                <a:gd name="T11" fmla="*/ 2 h 7"/>
              </a:gdLst>
              <a:ahLst/>
              <a:cxnLst>
                <a:cxn ang="0">
                  <a:pos x="T0" y="T1"/>
                </a:cxn>
                <a:cxn ang="0">
                  <a:pos x="T2" y="T3"/>
                </a:cxn>
                <a:cxn ang="0">
                  <a:pos x="T4" y="T5"/>
                </a:cxn>
                <a:cxn ang="0">
                  <a:pos x="T6" y="T7"/>
                </a:cxn>
                <a:cxn ang="0">
                  <a:pos x="T8" y="T9"/>
                </a:cxn>
                <a:cxn ang="0">
                  <a:pos x="T10" y="T11"/>
                </a:cxn>
              </a:cxnLst>
              <a:rect l="0" t="0" r="r" b="b"/>
              <a:pathLst>
                <a:path w="13" h="7">
                  <a:moveTo>
                    <a:pt x="2" y="2"/>
                  </a:moveTo>
                  <a:cubicBezTo>
                    <a:pt x="0" y="4"/>
                    <a:pt x="1" y="6"/>
                    <a:pt x="4" y="7"/>
                  </a:cubicBezTo>
                  <a:cubicBezTo>
                    <a:pt x="5" y="7"/>
                    <a:pt x="6" y="6"/>
                    <a:pt x="7" y="6"/>
                  </a:cubicBezTo>
                  <a:cubicBezTo>
                    <a:pt x="8" y="6"/>
                    <a:pt x="9" y="6"/>
                    <a:pt x="10" y="6"/>
                  </a:cubicBezTo>
                  <a:cubicBezTo>
                    <a:pt x="13" y="7"/>
                    <a:pt x="10" y="3"/>
                    <a:pt x="9" y="3"/>
                  </a:cubicBezTo>
                  <a:cubicBezTo>
                    <a:pt x="6" y="1"/>
                    <a:pt x="5" y="0"/>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22" name="Freeform 116"/>
            <p:cNvSpPr>
              <a:spLocks/>
            </p:cNvSpPr>
            <p:nvPr/>
          </p:nvSpPr>
          <p:spPr bwMode="auto">
            <a:xfrm>
              <a:off x="4804" y="1678"/>
              <a:ext cx="16" cy="9"/>
            </a:xfrm>
            <a:custGeom>
              <a:avLst/>
              <a:gdLst>
                <a:gd name="T0" fmla="*/ 2 w 13"/>
                <a:gd name="T1" fmla="*/ 2 h 7"/>
                <a:gd name="T2" fmla="*/ 4 w 13"/>
                <a:gd name="T3" fmla="*/ 7 h 7"/>
                <a:gd name="T4" fmla="*/ 7 w 13"/>
                <a:gd name="T5" fmla="*/ 6 h 7"/>
                <a:gd name="T6" fmla="*/ 10 w 13"/>
                <a:gd name="T7" fmla="*/ 6 h 7"/>
                <a:gd name="T8" fmla="*/ 9 w 13"/>
                <a:gd name="T9" fmla="*/ 3 h 7"/>
                <a:gd name="T10" fmla="*/ 2 w 13"/>
                <a:gd name="T11" fmla="*/ 2 h 7"/>
              </a:gdLst>
              <a:ahLst/>
              <a:cxnLst>
                <a:cxn ang="0">
                  <a:pos x="T0" y="T1"/>
                </a:cxn>
                <a:cxn ang="0">
                  <a:pos x="T2" y="T3"/>
                </a:cxn>
                <a:cxn ang="0">
                  <a:pos x="T4" y="T5"/>
                </a:cxn>
                <a:cxn ang="0">
                  <a:pos x="T6" y="T7"/>
                </a:cxn>
                <a:cxn ang="0">
                  <a:pos x="T8" y="T9"/>
                </a:cxn>
                <a:cxn ang="0">
                  <a:pos x="T10" y="T11"/>
                </a:cxn>
              </a:cxnLst>
              <a:rect l="0" t="0" r="r" b="b"/>
              <a:pathLst>
                <a:path w="13" h="7">
                  <a:moveTo>
                    <a:pt x="2" y="2"/>
                  </a:moveTo>
                  <a:cubicBezTo>
                    <a:pt x="0" y="4"/>
                    <a:pt x="1" y="6"/>
                    <a:pt x="4" y="7"/>
                  </a:cubicBezTo>
                  <a:cubicBezTo>
                    <a:pt x="5" y="7"/>
                    <a:pt x="6" y="6"/>
                    <a:pt x="7" y="6"/>
                  </a:cubicBezTo>
                  <a:cubicBezTo>
                    <a:pt x="8" y="6"/>
                    <a:pt x="9" y="6"/>
                    <a:pt x="10" y="6"/>
                  </a:cubicBezTo>
                  <a:cubicBezTo>
                    <a:pt x="13" y="7"/>
                    <a:pt x="10" y="3"/>
                    <a:pt x="9" y="3"/>
                  </a:cubicBezTo>
                  <a:cubicBezTo>
                    <a:pt x="6" y="1"/>
                    <a:pt x="5" y="0"/>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23" name="Freeform 117"/>
            <p:cNvSpPr>
              <a:spLocks/>
            </p:cNvSpPr>
            <p:nvPr/>
          </p:nvSpPr>
          <p:spPr bwMode="auto">
            <a:xfrm>
              <a:off x="4805" y="1641"/>
              <a:ext cx="1" cy="2"/>
            </a:xfrm>
            <a:custGeom>
              <a:avLst/>
              <a:gdLst>
                <a:gd name="T0" fmla="*/ 1 w 1"/>
                <a:gd name="T1" fmla="*/ 0 h 2"/>
                <a:gd name="T2" fmla="*/ 0 w 1"/>
                <a:gd name="T3" fmla="*/ 0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0"/>
                    <a:pt x="0" y="0"/>
                  </a:cubicBezTo>
                  <a:cubicBezTo>
                    <a:pt x="0" y="1"/>
                    <a:pt x="1" y="1"/>
                    <a:pt x="1" y="2"/>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24" name="Freeform 118"/>
            <p:cNvSpPr>
              <a:spLocks/>
            </p:cNvSpPr>
            <p:nvPr/>
          </p:nvSpPr>
          <p:spPr bwMode="auto">
            <a:xfrm>
              <a:off x="4805" y="1641"/>
              <a:ext cx="1" cy="2"/>
            </a:xfrm>
            <a:custGeom>
              <a:avLst/>
              <a:gdLst>
                <a:gd name="T0" fmla="*/ 1 w 1"/>
                <a:gd name="T1" fmla="*/ 0 h 2"/>
                <a:gd name="T2" fmla="*/ 0 w 1"/>
                <a:gd name="T3" fmla="*/ 0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0"/>
                    <a:pt x="0" y="0"/>
                  </a:cubicBezTo>
                  <a:cubicBezTo>
                    <a:pt x="0" y="1"/>
                    <a:pt x="1" y="1"/>
                    <a:pt x="1" y="2"/>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25" name="Freeform 119"/>
            <p:cNvSpPr>
              <a:spLocks/>
            </p:cNvSpPr>
            <p:nvPr/>
          </p:nvSpPr>
          <p:spPr bwMode="auto">
            <a:xfrm>
              <a:off x="4805" y="1615"/>
              <a:ext cx="24" cy="56"/>
            </a:xfrm>
            <a:custGeom>
              <a:avLst/>
              <a:gdLst>
                <a:gd name="T0" fmla="*/ 4 w 20"/>
                <a:gd name="T1" fmla="*/ 33 h 47"/>
                <a:gd name="T2" fmla="*/ 5 w 20"/>
                <a:gd name="T3" fmla="*/ 38 h 47"/>
                <a:gd name="T4" fmla="*/ 7 w 20"/>
                <a:gd name="T5" fmla="*/ 42 h 47"/>
                <a:gd name="T6" fmla="*/ 13 w 20"/>
                <a:gd name="T7" fmla="*/ 46 h 47"/>
                <a:gd name="T8" fmla="*/ 7 w 20"/>
                <a:gd name="T9" fmla="*/ 30 h 47"/>
                <a:gd name="T10" fmla="*/ 10 w 20"/>
                <a:gd name="T11" fmla="*/ 27 h 47"/>
                <a:gd name="T12" fmla="*/ 20 w 20"/>
                <a:gd name="T13" fmla="*/ 29 h 47"/>
                <a:gd name="T14" fmla="*/ 16 w 20"/>
                <a:gd name="T15" fmla="*/ 25 h 47"/>
                <a:gd name="T16" fmla="*/ 12 w 20"/>
                <a:gd name="T17" fmla="*/ 21 h 47"/>
                <a:gd name="T18" fmla="*/ 18 w 20"/>
                <a:gd name="T19" fmla="*/ 16 h 47"/>
                <a:gd name="T20" fmla="*/ 18 w 20"/>
                <a:gd name="T21" fmla="*/ 10 h 47"/>
                <a:gd name="T22" fmla="*/ 10 w 20"/>
                <a:gd name="T23" fmla="*/ 15 h 47"/>
                <a:gd name="T24" fmla="*/ 9 w 20"/>
                <a:gd name="T25" fmla="*/ 17 h 47"/>
                <a:gd name="T26" fmla="*/ 7 w 20"/>
                <a:gd name="T27" fmla="*/ 21 h 47"/>
                <a:gd name="T28" fmla="*/ 4 w 20"/>
                <a:gd name="T29" fmla="*/ 20 h 47"/>
                <a:gd name="T30" fmla="*/ 6 w 20"/>
                <a:gd name="T31" fmla="*/ 16 h 47"/>
                <a:gd name="T32" fmla="*/ 9 w 20"/>
                <a:gd name="T33" fmla="*/ 7 h 47"/>
                <a:gd name="T34" fmla="*/ 7 w 20"/>
                <a:gd name="T35" fmla="*/ 4 h 47"/>
                <a:gd name="T36" fmla="*/ 9 w 20"/>
                <a:gd name="T37" fmla="*/ 0 h 47"/>
                <a:gd name="T38" fmla="*/ 3 w 20"/>
                <a:gd name="T39" fmla="*/ 7 h 47"/>
                <a:gd name="T40" fmla="*/ 1 w 20"/>
                <a:gd name="T41" fmla="*/ 16 h 47"/>
                <a:gd name="T42" fmla="*/ 2 w 20"/>
                <a:gd name="T43" fmla="*/ 20 h 47"/>
                <a:gd name="T44" fmla="*/ 3 w 20"/>
                <a:gd name="T45" fmla="*/ 21 h 47"/>
                <a:gd name="T46" fmla="*/ 2 w 20"/>
                <a:gd name="T47" fmla="*/ 25 h 47"/>
                <a:gd name="T48" fmla="*/ 4 w 20"/>
                <a:gd name="T49" fmla="*/ 29 h 47"/>
                <a:gd name="T50" fmla="*/ 4 w 20"/>
                <a:gd name="T51"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47">
                  <a:moveTo>
                    <a:pt x="4" y="33"/>
                  </a:moveTo>
                  <a:cubicBezTo>
                    <a:pt x="4" y="35"/>
                    <a:pt x="3" y="37"/>
                    <a:pt x="5" y="38"/>
                  </a:cubicBezTo>
                  <a:cubicBezTo>
                    <a:pt x="6" y="39"/>
                    <a:pt x="7" y="40"/>
                    <a:pt x="7" y="42"/>
                  </a:cubicBezTo>
                  <a:cubicBezTo>
                    <a:pt x="8" y="43"/>
                    <a:pt x="12" y="47"/>
                    <a:pt x="13" y="46"/>
                  </a:cubicBezTo>
                  <a:cubicBezTo>
                    <a:pt x="9" y="42"/>
                    <a:pt x="8" y="36"/>
                    <a:pt x="7" y="30"/>
                  </a:cubicBezTo>
                  <a:cubicBezTo>
                    <a:pt x="7" y="27"/>
                    <a:pt x="7" y="25"/>
                    <a:pt x="10" y="27"/>
                  </a:cubicBezTo>
                  <a:cubicBezTo>
                    <a:pt x="13" y="28"/>
                    <a:pt x="17" y="29"/>
                    <a:pt x="20" y="29"/>
                  </a:cubicBezTo>
                  <a:cubicBezTo>
                    <a:pt x="18" y="29"/>
                    <a:pt x="18" y="26"/>
                    <a:pt x="16" y="25"/>
                  </a:cubicBezTo>
                  <a:cubicBezTo>
                    <a:pt x="15" y="24"/>
                    <a:pt x="10" y="24"/>
                    <a:pt x="12" y="21"/>
                  </a:cubicBezTo>
                  <a:cubicBezTo>
                    <a:pt x="14" y="19"/>
                    <a:pt x="17" y="18"/>
                    <a:pt x="18" y="16"/>
                  </a:cubicBezTo>
                  <a:cubicBezTo>
                    <a:pt x="18" y="14"/>
                    <a:pt x="17" y="11"/>
                    <a:pt x="18" y="10"/>
                  </a:cubicBezTo>
                  <a:cubicBezTo>
                    <a:pt x="15" y="9"/>
                    <a:pt x="11" y="12"/>
                    <a:pt x="10" y="15"/>
                  </a:cubicBezTo>
                  <a:cubicBezTo>
                    <a:pt x="13" y="15"/>
                    <a:pt x="10" y="16"/>
                    <a:pt x="9" y="17"/>
                  </a:cubicBezTo>
                  <a:cubicBezTo>
                    <a:pt x="7" y="17"/>
                    <a:pt x="8" y="19"/>
                    <a:pt x="7" y="21"/>
                  </a:cubicBezTo>
                  <a:cubicBezTo>
                    <a:pt x="6" y="22"/>
                    <a:pt x="4" y="21"/>
                    <a:pt x="4" y="20"/>
                  </a:cubicBezTo>
                  <a:cubicBezTo>
                    <a:pt x="3" y="18"/>
                    <a:pt x="5" y="17"/>
                    <a:pt x="6" y="16"/>
                  </a:cubicBezTo>
                  <a:cubicBezTo>
                    <a:pt x="8" y="15"/>
                    <a:pt x="10" y="10"/>
                    <a:pt x="9" y="7"/>
                  </a:cubicBezTo>
                  <a:cubicBezTo>
                    <a:pt x="8" y="6"/>
                    <a:pt x="6" y="6"/>
                    <a:pt x="7" y="4"/>
                  </a:cubicBezTo>
                  <a:cubicBezTo>
                    <a:pt x="7" y="3"/>
                    <a:pt x="9" y="2"/>
                    <a:pt x="9" y="0"/>
                  </a:cubicBezTo>
                  <a:cubicBezTo>
                    <a:pt x="6" y="0"/>
                    <a:pt x="4" y="4"/>
                    <a:pt x="3" y="7"/>
                  </a:cubicBezTo>
                  <a:cubicBezTo>
                    <a:pt x="3" y="9"/>
                    <a:pt x="0" y="14"/>
                    <a:pt x="1" y="16"/>
                  </a:cubicBezTo>
                  <a:cubicBezTo>
                    <a:pt x="1" y="17"/>
                    <a:pt x="2" y="19"/>
                    <a:pt x="2" y="20"/>
                  </a:cubicBezTo>
                  <a:cubicBezTo>
                    <a:pt x="2" y="20"/>
                    <a:pt x="3" y="21"/>
                    <a:pt x="3" y="21"/>
                  </a:cubicBezTo>
                  <a:cubicBezTo>
                    <a:pt x="2" y="22"/>
                    <a:pt x="2" y="23"/>
                    <a:pt x="2" y="25"/>
                  </a:cubicBezTo>
                  <a:cubicBezTo>
                    <a:pt x="2" y="26"/>
                    <a:pt x="3" y="27"/>
                    <a:pt x="4" y="29"/>
                  </a:cubicBezTo>
                  <a:cubicBezTo>
                    <a:pt x="5" y="30"/>
                    <a:pt x="4" y="32"/>
                    <a:pt x="4" y="3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26" name="Freeform 120"/>
            <p:cNvSpPr>
              <a:spLocks/>
            </p:cNvSpPr>
            <p:nvPr/>
          </p:nvSpPr>
          <p:spPr bwMode="auto">
            <a:xfrm>
              <a:off x="4805" y="1615"/>
              <a:ext cx="24" cy="56"/>
            </a:xfrm>
            <a:custGeom>
              <a:avLst/>
              <a:gdLst>
                <a:gd name="T0" fmla="*/ 4 w 20"/>
                <a:gd name="T1" fmla="*/ 33 h 47"/>
                <a:gd name="T2" fmla="*/ 5 w 20"/>
                <a:gd name="T3" fmla="*/ 38 h 47"/>
                <a:gd name="T4" fmla="*/ 7 w 20"/>
                <a:gd name="T5" fmla="*/ 42 h 47"/>
                <a:gd name="T6" fmla="*/ 13 w 20"/>
                <a:gd name="T7" fmla="*/ 46 h 47"/>
                <a:gd name="T8" fmla="*/ 7 w 20"/>
                <a:gd name="T9" fmla="*/ 30 h 47"/>
                <a:gd name="T10" fmla="*/ 10 w 20"/>
                <a:gd name="T11" fmla="*/ 27 h 47"/>
                <a:gd name="T12" fmla="*/ 20 w 20"/>
                <a:gd name="T13" fmla="*/ 29 h 47"/>
                <a:gd name="T14" fmla="*/ 16 w 20"/>
                <a:gd name="T15" fmla="*/ 25 h 47"/>
                <a:gd name="T16" fmla="*/ 12 w 20"/>
                <a:gd name="T17" fmla="*/ 21 h 47"/>
                <a:gd name="T18" fmla="*/ 18 w 20"/>
                <a:gd name="T19" fmla="*/ 16 h 47"/>
                <a:gd name="T20" fmla="*/ 18 w 20"/>
                <a:gd name="T21" fmla="*/ 10 h 47"/>
                <a:gd name="T22" fmla="*/ 10 w 20"/>
                <a:gd name="T23" fmla="*/ 15 h 47"/>
                <a:gd name="T24" fmla="*/ 9 w 20"/>
                <a:gd name="T25" fmla="*/ 17 h 47"/>
                <a:gd name="T26" fmla="*/ 7 w 20"/>
                <a:gd name="T27" fmla="*/ 21 h 47"/>
                <a:gd name="T28" fmla="*/ 4 w 20"/>
                <a:gd name="T29" fmla="*/ 20 h 47"/>
                <a:gd name="T30" fmla="*/ 6 w 20"/>
                <a:gd name="T31" fmla="*/ 16 h 47"/>
                <a:gd name="T32" fmla="*/ 9 w 20"/>
                <a:gd name="T33" fmla="*/ 7 h 47"/>
                <a:gd name="T34" fmla="*/ 7 w 20"/>
                <a:gd name="T35" fmla="*/ 4 h 47"/>
                <a:gd name="T36" fmla="*/ 9 w 20"/>
                <a:gd name="T37" fmla="*/ 0 h 47"/>
                <a:gd name="T38" fmla="*/ 3 w 20"/>
                <a:gd name="T39" fmla="*/ 7 h 47"/>
                <a:gd name="T40" fmla="*/ 1 w 20"/>
                <a:gd name="T41" fmla="*/ 16 h 47"/>
                <a:gd name="T42" fmla="*/ 2 w 20"/>
                <a:gd name="T43" fmla="*/ 20 h 47"/>
                <a:gd name="T44" fmla="*/ 3 w 20"/>
                <a:gd name="T45" fmla="*/ 21 h 47"/>
                <a:gd name="T46" fmla="*/ 2 w 20"/>
                <a:gd name="T47" fmla="*/ 25 h 47"/>
                <a:gd name="T48" fmla="*/ 4 w 20"/>
                <a:gd name="T49" fmla="*/ 29 h 47"/>
                <a:gd name="T50" fmla="*/ 4 w 20"/>
                <a:gd name="T51"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47">
                  <a:moveTo>
                    <a:pt x="4" y="33"/>
                  </a:moveTo>
                  <a:cubicBezTo>
                    <a:pt x="4" y="35"/>
                    <a:pt x="3" y="37"/>
                    <a:pt x="5" y="38"/>
                  </a:cubicBezTo>
                  <a:cubicBezTo>
                    <a:pt x="6" y="39"/>
                    <a:pt x="7" y="40"/>
                    <a:pt x="7" y="42"/>
                  </a:cubicBezTo>
                  <a:cubicBezTo>
                    <a:pt x="8" y="43"/>
                    <a:pt x="12" y="47"/>
                    <a:pt x="13" y="46"/>
                  </a:cubicBezTo>
                  <a:cubicBezTo>
                    <a:pt x="9" y="42"/>
                    <a:pt x="8" y="36"/>
                    <a:pt x="7" y="30"/>
                  </a:cubicBezTo>
                  <a:cubicBezTo>
                    <a:pt x="7" y="27"/>
                    <a:pt x="7" y="25"/>
                    <a:pt x="10" y="27"/>
                  </a:cubicBezTo>
                  <a:cubicBezTo>
                    <a:pt x="13" y="28"/>
                    <a:pt x="17" y="29"/>
                    <a:pt x="20" y="29"/>
                  </a:cubicBezTo>
                  <a:cubicBezTo>
                    <a:pt x="18" y="29"/>
                    <a:pt x="18" y="26"/>
                    <a:pt x="16" y="25"/>
                  </a:cubicBezTo>
                  <a:cubicBezTo>
                    <a:pt x="15" y="24"/>
                    <a:pt x="10" y="24"/>
                    <a:pt x="12" y="21"/>
                  </a:cubicBezTo>
                  <a:cubicBezTo>
                    <a:pt x="14" y="19"/>
                    <a:pt x="17" y="18"/>
                    <a:pt x="18" y="16"/>
                  </a:cubicBezTo>
                  <a:cubicBezTo>
                    <a:pt x="18" y="14"/>
                    <a:pt x="17" y="11"/>
                    <a:pt x="18" y="10"/>
                  </a:cubicBezTo>
                  <a:cubicBezTo>
                    <a:pt x="15" y="9"/>
                    <a:pt x="11" y="12"/>
                    <a:pt x="10" y="15"/>
                  </a:cubicBezTo>
                  <a:cubicBezTo>
                    <a:pt x="13" y="15"/>
                    <a:pt x="10" y="16"/>
                    <a:pt x="9" y="17"/>
                  </a:cubicBezTo>
                  <a:cubicBezTo>
                    <a:pt x="7" y="17"/>
                    <a:pt x="8" y="19"/>
                    <a:pt x="7" y="21"/>
                  </a:cubicBezTo>
                  <a:cubicBezTo>
                    <a:pt x="6" y="22"/>
                    <a:pt x="4" y="21"/>
                    <a:pt x="4" y="20"/>
                  </a:cubicBezTo>
                  <a:cubicBezTo>
                    <a:pt x="3" y="18"/>
                    <a:pt x="5" y="17"/>
                    <a:pt x="6" y="16"/>
                  </a:cubicBezTo>
                  <a:cubicBezTo>
                    <a:pt x="8" y="15"/>
                    <a:pt x="10" y="10"/>
                    <a:pt x="9" y="7"/>
                  </a:cubicBezTo>
                  <a:cubicBezTo>
                    <a:pt x="8" y="6"/>
                    <a:pt x="6" y="6"/>
                    <a:pt x="7" y="4"/>
                  </a:cubicBezTo>
                  <a:cubicBezTo>
                    <a:pt x="7" y="3"/>
                    <a:pt x="9" y="2"/>
                    <a:pt x="9" y="0"/>
                  </a:cubicBezTo>
                  <a:cubicBezTo>
                    <a:pt x="6" y="0"/>
                    <a:pt x="4" y="4"/>
                    <a:pt x="3" y="7"/>
                  </a:cubicBezTo>
                  <a:cubicBezTo>
                    <a:pt x="3" y="9"/>
                    <a:pt x="0" y="14"/>
                    <a:pt x="1" y="16"/>
                  </a:cubicBezTo>
                  <a:cubicBezTo>
                    <a:pt x="1" y="17"/>
                    <a:pt x="2" y="19"/>
                    <a:pt x="2" y="20"/>
                  </a:cubicBezTo>
                  <a:cubicBezTo>
                    <a:pt x="2" y="20"/>
                    <a:pt x="3" y="21"/>
                    <a:pt x="3" y="21"/>
                  </a:cubicBezTo>
                  <a:cubicBezTo>
                    <a:pt x="2" y="22"/>
                    <a:pt x="2" y="23"/>
                    <a:pt x="2" y="25"/>
                  </a:cubicBezTo>
                  <a:cubicBezTo>
                    <a:pt x="2" y="26"/>
                    <a:pt x="3" y="27"/>
                    <a:pt x="4" y="29"/>
                  </a:cubicBezTo>
                  <a:cubicBezTo>
                    <a:pt x="5" y="30"/>
                    <a:pt x="4" y="32"/>
                    <a:pt x="4" y="3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27" name="Freeform 121"/>
            <p:cNvSpPr>
              <a:spLocks/>
            </p:cNvSpPr>
            <p:nvPr/>
          </p:nvSpPr>
          <p:spPr bwMode="auto">
            <a:xfrm>
              <a:off x="4806" y="1676"/>
              <a:ext cx="4" cy="1"/>
            </a:xfrm>
            <a:custGeom>
              <a:avLst/>
              <a:gdLst>
                <a:gd name="T0" fmla="*/ 2 w 3"/>
                <a:gd name="T1" fmla="*/ 0 h 1"/>
                <a:gd name="T2" fmla="*/ 0 w 3"/>
                <a:gd name="T3" fmla="*/ 1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1"/>
                    <a:pt x="1" y="1"/>
                    <a:pt x="0" y="1"/>
                  </a:cubicBezTo>
                  <a:cubicBezTo>
                    <a:pt x="1" y="1"/>
                    <a:pt x="2" y="1"/>
                    <a:pt x="3" y="1"/>
                  </a:cubicBezTo>
                  <a:cubicBezTo>
                    <a:pt x="3" y="1"/>
                    <a:pt x="2"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28" name="Freeform 122"/>
            <p:cNvSpPr>
              <a:spLocks/>
            </p:cNvSpPr>
            <p:nvPr/>
          </p:nvSpPr>
          <p:spPr bwMode="auto">
            <a:xfrm>
              <a:off x="4806" y="1676"/>
              <a:ext cx="4" cy="1"/>
            </a:xfrm>
            <a:custGeom>
              <a:avLst/>
              <a:gdLst>
                <a:gd name="T0" fmla="*/ 2 w 3"/>
                <a:gd name="T1" fmla="*/ 0 h 1"/>
                <a:gd name="T2" fmla="*/ 0 w 3"/>
                <a:gd name="T3" fmla="*/ 1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1"/>
                    <a:pt x="1" y="1"/>
                    <a:pt x="0" y="1"/>
                  </a:cubicBezTo>
                  <a:cubicBezTo>
                    <a:pt x="1" y="1"/>
                    <a:pt x="2" y="1"/>
                    <a:pt x="3" y="1"/>
                  </a:cubicBezTo>
                  <a:cubicBezTo>
                    <a:pt x="3" y="1"/>
                    <a:pt x="2"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29" name="Freeform 123"/>
            <p:cNvSpPr>
              <a:spLocks/>
            </p:cNvSpPr>
            <p:nvPr/>
          </p:nvSpPr>
          <p:spPr bwMode="auto">
            <a:xfrm>
              <a:off x="4808" y="1714"/>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0" y="1"/>
                    <a:pt x="2" y="1"/>
                  </a:cubicBezTo>
                  <a:cubicBezTo>
                    <a:pt x="2"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30" name="Freeform 124"/>
            <p:cNvSpPr>
              <a:spLocks/>
            </p:cNvSpPr>
            <p:nvPr/>
          </p:nvSpPr>
          <p:spPr bwMode="auto">
            <a:xfrm>
              <a:off x="4808" y="1714"/>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0" y="1"/>
                    <a:pt x="2" y="1"/>
                  </a:cubicBezTo>
                  <a:cubicBezTo>
                    <a:pt x="2"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31" name="Freeform 125"/>
            <p:cNvSpPr>
              <a:spLocks/>
            </p:cNvSpPr>
            <p:nvPr/>
          </p:nvSpPr>
          <p:spPr bwMode="auto">
            <a:xfrm>
              <a:off x="4810" y="1712"/>
              <a:ext cx="2" cy="2"/>
            </a:xfrm>
            <a:custGeom>
              <a:avLst/>
              <a:gdLst>
                <a:gd name="T0" fmla="*/ 1 w 2"/>
                <a:gd name="T1" fmla="*/ 0 h 2"/>
                <a:gd name="T2" fmla="*/ 0 w 2"/>
                <a:gd name="T3" fmla="*/ 2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0" y="2"/>
                  </a:cubicBezTo>
                  <a:cubicBezTo>
                    <a:pt x="1" y="2"/>
                    <a:pt x="1" y="2"/>
                    <a:pt x="2" y="2"/>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32" name="Freeform 126"/>
            <p:cNvSpPr>
              <a:spLocks/>
            </p:cNvSpPr>
            <p:nvPr/>
          </p:nvSpPr>
          <p:spPr bwMode="auto">
            <a:xfrm>
              <a:off x="4810" y="1712"/>
              <a:ext cx="2" cy="2"/>
            </a:xfrm>
            <a:custGeom>
              <a:avLst/>
              <a:gdLst>
                <a:gd name="T0" fmla="*/ 1 w 2"/>
                <a:gd name="T1" fmla="*/ 0 h 2"/>
                <a:gd name="T2" fmla="*/ 0 w 2"/>
                <a:gd name="T3" fmla="*/ 2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0" y="2"/>
                  </a:cubicBezTo>
                  <a:cubicBezTo>
                    <a:pt x="1" y="2"/>
                    <a:pt x="1" y="2"/>
                    <a:pt x="2" y="2"/>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33" name="Freeform 127"/>
            <p:cNvSpPr>
              <a:spLocks/>
            </p:cNvSpPr>
            <p:nvPr/>
          </p:nvSpPr>
          <p:spPr bwMode="auto">
            <a:xfrm>
              <a:off x="4814" y="1708"/>
              <a:ext cx="1" cy="3"/>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34" name="Freeform 128"/>
            <p:cNvSpPr>
              <a:spLocks/>
            </p:cNvSpPr>
            <p:nvPr/>
          </p:nvSpPr>
          <p:spPr bwMode="auto">
            <a:xfrm>
              <a:off x="4814" y="1708"/>
              <a:ext cx="1" cy="3"/>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35" name="Freeform 129"/>
            <p:cNvSpPr>
              <a:spLocks/>
            </p:cNvSpPr>
            <p:nvPr/>
          </p:nvSpPr>
          <p:spPr bwMode="auto">
            <a:xfrm>
              <a:off x="4811" y="1706"/>
              <a:ext cx="51" cy="20"/>
            </a:xfrm>
            <a:custGeom>
              <a:avLst/>
              <a:gdLst>
                <a:gd name="T0" fmla="*/ 30 w 42"/>
                <a:gd name="T1" fmla="*/ 10 h 17"/>
                <a:gd name="T2" fmla="*/ 39 w 42"/>
                <a:gd name="T3" fmla="*/ 15 h 17"/>
                <a:gd name="T4" fmla="*/ 41 w 42"/>
                <a:gd name="T5" fmla="*/ 11 h 17"/>
                <a:gd name="T6" fmla="*/ 39 w 42"/>
                <a:gd name="T7" fmla="*/ 8 h 17"/>
                <a:gd name="T8" fmla="*/ 37 w 42"/>
                <a:gd name="T9" fmla="*/ 4 h 17"/>
                <a:gd name="T10" fmla="*/ 33 w 42"/>
                <a:gd name="T11" fmla="*/ 3 h 17"/>
                <a:gd name="T12" fmla="*/ 29 w 42"/>
                <a:gd name="T13" fmla="*/ 2 h 17"/>
                <a:gd name="T14" fmla="*/ 24 w 42"/>
                <a:gd name="T15" fmla="*/ 0 h 17"/>
                <a:gd name="T16" fmla="*/ 20 w 42"/>
                <a:gd name="T17" fmla="*/ 2 h 17"/>
                <a:gd name="T18" fmla="*/ 17 w 42"/>
                <a:gd name="T19" fmla="*/ 1 h 17"/>
                <a:gd name="T20" fmla="*/ 12 w 42"/>
                <a:gd name="T21" fmla="*/ 1 h 17"/>
                <a:gd name="T22" fmla="*/ 3 w 42"/>
                <a:gd name="T23" fmla="*/ 11 h 17"/>
                <a:gd name="T24" fmla="*/ 6 w 42"/>
                <a:gd name="T25" fmla="*/ 5 h 17"/>
                <a:gd name="T26" fmla="*/ 10 w 42"/>
                <a:gd name="T27" fmla="*/ 10 h 17"/>
                <a:gd name="T28" fmla="*/ 16 w 42"/>
                <a:gd name="T29" fmla="*/ 8 h 17"/>
                <a:gd name="T30" fmla="*/ 24 w 42"/>
                <a:gd name="T31" fmla="*/ 8 h 17"/>
                <a:gd name="T32" fmla="*/ 30 w 42"/>
                <a:gd name="T33"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7">
                  <a:moveTo>
                    <a:pt x="30" y="10"/>
                  </a:moveTo>
                  <a:cubicBezTo>
                    <a:pt x="33" y="12"/>
                    <a:pt x="36" y="13"/>
                    <a:pt x="39" y="15"/>
                  </a:cubicBezTo>
                  <a:cubicBezTo>
                    <a:pt x="42" y="17"/>
                    <a:pt x="42" y="14"/>
                    <a:pt x="41" y="11"/>
                  </a:cubicBezTo>
                  <a:cubicBezTo>
                    <a:pt x="41" y="10"/>
                    <a:pt x="39" y="9"/>
                    <a:pt x="39" y="8"/>
                  </a:cubicBezTo>
                  <a:cubicBezTo>
                    <a:pt x="38" y="7"/>
                    <a:pt x="38" y="5"/>
                    <a:pt x="37" y="4"/>
                  </a:cubicBezTo>
                  <a:cubicBezTo>
                    <a:pt x="36" y="3"/>
                    <a:pt x="35" y="2"/>
                    <a:pt x="33" y="3"/>
                  </a:cubicBezTo>
                  <a:cubicBezTo>
                    <a:pt x="32" y="3"/>
                    <a:pt x="30" y="3"/>
                    <a:pt x="29" y="2"/>
                  </a:cubicBezTo>
                  <a:cubicBezTo>
                    <a:pt x="27" y="1"/>
                    <a:pt x="26" y="0"/>
                    <a:pt x="24" y="0"/>
                  </a:cubicBezTo>
                  <a:cubicBezTo>
                    <a:pt x="22" y="0"/>
                    <a:pt x="21" y="1"/>
                    <a:pt x="20" y="2"/>
                  </a:cubicBezTo>
                  <a:cubicBezTo>
                    <a:pt x="18" y="2"/>
                    <a:pt x="18" y="1"/>
                    <a:pt x="17" y="1"/>
                  </a:cubicBezTo>
                  <a:cubicBezTo>
                    <a:pt x="17" y="0"/>
                    <a:pt x="13" y="1"/>
                    <a:pt x="12" y="1"/>
                  </a:cubicBezTo>
                  <a:cubicBezTo>
                    <a:pt x="6" y="0"/>
                    <a:pt x="0" y="4"/>
                    <a:pt x="3" y="11"/>
                  </a:cubicBezTo>
                  <a:cubicBezTo>
                    <a:pt x="3" y="10"/>
                    <a:pt x="4" y="4"/>
                    <a:pt x="6" y="5"/>
                  </a:cubicBezTo>
                  <a:cubicBezTo>
                    <a:pt x="6" y="6"/>
                    <a:pt x="9" y="9"/>
                    <a:pt x="10" y="10"/>
                  </a:cubicBezTo>
                  <a:cubicBezTo>
                    <a:pt x="11" y="10"/>
                    <a:pt x="18" y="4"/>
                    <a:pt x="16" y="8"/>
                  </a:cubicBezTo>
                  <a:cubicBezTo>
                    <a:pt x="17" y="8"/>
                    <a:pt x="24" y="11"/>
                    <a:pt x="24" y="8"/>
                  </a:cubicBezTo>
                  <a:cubicBezTo>
                    <a:pt x="25" y="7"/>
                    <a:pt x="30" y="8"/>
                    <a:pt x="30" y="1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36" name="Freeform 130"/>
            <p:cNvSpPr>
              <a:spLocks/>
            </p:cNvSpPr>
            <p:nvPr/>
          </p:nvSpPr>
          <p:spPr bwMode="auto">
            <a:xfrm>
              <a:off x="4811" y="1706"/>
              <a:ext cx="51" cy="20"/>
            </a:xfrm>
            <a:custGeom>
              <a:avLst/>
              <a:gdLst>
                <a:gd name="T0" fmla="*/ 30 w 42"/>
                <a:gd name="T1" fmla="*/ 10 h 17"/>
                <a:gd name="T2" fmla="*/ 39 w 42"/>
                <a:gd name="T3" fmla="*/ 15 h 17"/>
                <a:gd name="T4" fmla="*/ 41 w 42"/>
                <a:gd name="T5" fmla="*/ 11 h 17"/>
                <a:gd name="T6" fmla="*/ 39 w 42"/>
                <a:gd name="T7" fmla="*/ 8 h 17"/>
                <a:gd name="T8" fmla="*/ 37 w 42"/>
                <a:gd name="T9" fmla="*/ 4 h 17"/>
                <a:gd name="T10" fmla="*/ 33 w 42"/>
                <a:gd name="T11" fmla="*/ 3 h 17"/>
                <a:gd name="T12" fmla="*/ 29 w 42"/>
                <a:gd name="T13" fmla="*/ 2 h 17"/>
                <a:gd name="T14" fmla="*/ 24 w 42"/>
                <a:gd name="T15" fmla="*/ 0 h 17"/>
                <a:gd name="T16" fmla="*/ 20 w 42"/>
                <a:gd name="T17" fmla="*/ 2 h 17"/>
                <a:gd name="T18" fmla="*/ 17 w 42"/>
                <a:gd name="T19" fmla="*/ 1 h 17"/>
                <a:gd name="T20" fmla="*/ 12 w 42"/>
                <a:gd name="T21" fmla="*/ 1 h 17"/>
                <a:gd name="T22" fmla="*/ 3 w 42"/>
                <a:gd name="T23" fmla="*/ 11 h 17"/>
                <a:gd name="T24" fmla="*/ 6 w 42"/>
                <a:gd name="T25" fmla="*/ 5 h 17"/>
                <a:gd name="T26" fmla="*/ 10 w 42"/>
                <a:gd name="T27" fmla="*/ 10 h 17"/>
                <a:gd name="T28" fmla="*/ 16 w 42"/>
                <a:gd name="T29" fmla="*/ 8 h 17"/>
                <a:gd name="T30" fmla="*/ 24 w 42"/>
                <a:gd name="T31" fmla="*/ 8 h 17"/>
                <a:gd name="T32" fmla="*/ 30 w 42"/>
                <a:gd name="T33"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7">
                  <a:moveTo>
                    <a:pt x="30" y="10"/>
                  </a:moveTo>
                  <a:cubicBezTo>
                    <a:pt x="33" y="12"/>
                    <a:pt x="36" y="13"/>
                    <a:pt x="39" y="15"/>
                  </a:cubicBezTo>
                  <a:cubicBezTo>
                    <a:pt x="42" y="17"/>
                    <a:pt x="42" y="14"/>
                    <a:pt x="41" y="11"/>
                  </a:cubicBezTo>
                  <a:cubicBezTo>
                    <a:pt x="41" y="10"/>
                    <a:pt x="39" y="9"/>
                    <a:pt x="39" y="8"/>
                  </a:cubicBezTo>
                  <a:cubicBezTo>
                    <a:pt x="38" y="7"/>
                    <a:pt x="38" y="5"/>
                    <a:pt x="37" y="4"/>
                  </a:cubicBezTo>
                  <a:cubicBezTo>
                    <a:pt x="36" y="3"/>
                    <a:pt x="35" y="2"/>
                    <a:pt x="33" y="3"/>
                  </a:cubicBezTo>
                  <a:cubicBezTo>
                    <a:pt x="32" y="3"/>
                    <a:pt x="30" y="3"/>
                    <a:pt x="29" y="2"/>
                  </a:cubicBezTo>
                  <a:cubicBezTo>
                    <a:pt x="27" y="1"/>
                    <a:pt x="26" y="0"/>
                    <a:pt x="24" y="0"/>
                  </a:cubicBezTo>
                  <a:cubicBezTo>
                    <a:pt x="22" y="0"/>
                    <a:pt x="21" y="1"/>
                    <a:pt x="20" y="2"/>
                  </a:cubicBezTo>
                  <a:cubicBezTo>
                    <a:pt x="18" y="2"/>
                    <a:pt x="18" y="1"/>
                    <a:pt x="17" y="1"/>
                  </a:cubicBezTo>
                  <a:cubicBezTo>
                    <a:pt x="17" y="0"/>
                    <a:pt x="13" y="1"/>
                    <a:pt x="12" y="1"/>
                  </a:cubicBezTo>
                  <a:cubicBezTo>
                    <a:pt x="6" y="0"/>
                    <a:pt x="0" y="4"/>
                    <a:pt x="3" y="11"/>
                  </a:cubicBezTo>
                  <a:cubicBezTo>
                    <a:pt x="3" y="10"/>
                    <a:pt x="4" y="4"/>
                    <a:pt x="6" y="5"/>
                  </a:cubicBezTo>
                  <a:cubicBezTo>
                    <a:pt x="6" y="6"/>
                    <a:pt x="9" y="9"/>
                    <a:pt x="10" y="10"/>
                  </a:cubicBezTo>
                  <a:cubicBezTo>
                    <a:pt x="11" y="10"/>
                    <a:pt x="18" y="4"/>
                    <a:pt x="16" y="8"/>
                  </a:cubicBezTo>
                  <a:cubicBezTo>
                    <a:pt x="17" y="8"/>
                    <a:pt x="24" y="11"/>
                    <a:pt x="24" y="8"/>
                  </a:cubicBezTo>
                  <a:cubicBezTo>
                    <a:pt x="25" y="7"/>
                    <a:pt x="30" y="8"/>
                    <a:pt x="30" y="1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37" name="Freeform 131"/>
            <p:cNvSpPr>
              <a:spLocks/>
            </p:cNvSpPr>
            <p:nvPr/>
          </p:nvSpPr>
          <p:spPr bwMode="auto">
            <a:xfrm>
              <a:off x="4814" y="1719"/>
              <a:ext cx="7" cy="5"/>
            </a:xfrm>
            <a:custGeom>
              <a:avLst/>
              <a:gdLst>
                <a:gd name="T0" fmla="*/ 2 w 6"/>
                <a:gd name="T1" fmla="*/ 1 h 4"/>
                <a:gd name="T2" fmla="*/ 0 w 6"/>
                <a:gd name="T3" fmla="*/ 3 h 4"/>
                <a:gd name="T4" fmla="*/ 4 w 6"/>
                <a:gd name="T5" fmla="*/ 2 h 4"/>
                <a:gd name="T6" fmla="*/ 6 w 6"/>
                <a:gd name="T7" fmla="*/ 0 h 4"/>
                <a:gd name="T8" fmla="*/ 2 w 6"/>
                <a:gd name="T9" fmla="*/ 1 h 4"/>
              </a:gdLst>
              <a:ahLst/>
              <a:cxnLst>
                <a:cxn ang="0">
                  <a:pos x="T0" y="T1"/>
                </a:cxn>
                <a:cxn ang="0">
                  <a:pos x="T2" y="T3"/>
                </a:cxn>
                <a:cxn ang="0">
                  <a:pos x="T4" y="T5"/>
                </a:cxn>
                <a:cxn ang="0">
                  <a:pos x="T6" y="T7"/>
                </a:cxn>
                <a:cxn ang="0">
                  <a:pos x="T8" y="T9"/>
                </a:cxn>
              </a:cxnLst>
              <a:rect l="0" t="0" r="r" b="b"/>
              <a:pathLst>
                <a:path w="6" h="4">
                  <a:moveTo>
                    <a:pt x="2" y="1"/>
                  </a:moveTo>
                  <a:cubicBezTo>
                    <a:pt x="1" y="1"/>
                    <a:pt x="0" y="2"/>
                    <a:pt x="0" y="3"/>
                  </a:cubicBezTo>
                  <a:cubicBezTo>
                    <a:pt x="2" y="3"/>
                    <a:pt x="3" y="2"/>
                    <a:pt x="4" y="2"/>
                  </a:cubicBezTo>
                  <a:cubicBezTo>
                    <a:pt x="3" y="4"/>
                    <a:pt x="6" y="2"/>
                    <a:pt x="6" y="0"/>
                  </a:cubicBezTo>
                  <a:cubicBezTo>
                    <a:pt x="4" y="0"/>
                    <a:pt x="3"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38" name="Freeform 132"/>
            <p:cNvSpPr>
              <a:spLocks/>
            </p:cNvSpPr>
            <p:nvPr/>
          </p:nvSpPr>
          <p:spPr bwMode="auto">
            <a:xfrm>
              <a:off x="4814" y="1719"/>
              <a:ext cx="7" cy="5"/>
            </a:xfrm>
            <a:custGeom>
              <a:avLst/>
              <a:gdLst>
                <a:gd name="T0" fmla="*/ 2 w 6"/>
                <a:gd name="T1" fmla="*/ 1 h 4"/>
                <a:gd name="T2" fmla="*/ 0 w 6"/>
                <a:gd name="T3" fmla="*/ 3 h 4"/>
                <a:gd name="T4" fmla="*/ 4 w 6"/>
                <a:gd name="T5" fmla="*/ 2 h 4"/>
                <a:gd name="T6" fmla="*/ 6 w 6"/>
                <a:gd name="T7" fmla="*/ 0 h 4"/>
                <a:gd name="T8" fmla="*/ 2 w 6"/>
                <a:gd name="T9" fmla="*/ 1 h 4"/>
              </a:gdLst>
              <a:ahLst/>
              <a:cxnLst>
                <a:cxn ang="0">
                  <a:pos x="T0" y="T1"/>
                </a:cxn>
                <a:cxn ang="0">
                  <a:pos x="T2" y="T3"/>
                </a:cxn>
                <a:cxn ang="0">
                  <a:pos x="T4" y="T5"/>
                </a:cxn>
                <a:cxn ang="0">
                  <a:pos x="T6" y="T7"/>
                </a:cxn>
                <a:cxn ang="0">
                  <a:pos x="T8" y="T9"/>
                </a:cxn>
              </a:cxnLst>
              <a:rect l="0" t="0" r="r" b="b"/>
              <a:pathLst>
                <a:path w="6" h="4">
                  <a:moveTo>
                    <a:pt x="2" y="1"/>
                  </a:moveTo>
                  <a:cubicBezTo>
                    <a:pt x="1" y="1"/>
                    <a:pt x="0" y="2"/>
                    <a:pt x="0" y="3"/>
                  </a:cubicBezTo>
                  <a:cubicBezTo>
                    <a:pt x="2" y="3"/>
                    <a:pt x="3" y="2"/>
                    <a:pt x="4" y="2"/>
                  </a:cubicBezTo>
                  <a:cubicBezTo>
                    <a:pt x="3" y="4"/>
                    <a:pt x="6" y="2"/>
                    <a:pt x="6" y="0"/>
                  </a:cubicBezTo>
                  <a:cubicBezTo>
                    <a:pt x="4" y="0"/>
                    <a:pt x="3"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39" name="Freeform 133"/>
            <p:cNvSpPr>
              <a:spLocks/>
            </p:cNvSpPr>
            <p:nvPr/>
          </p:nvSpPr>
          <p:spPr bwMode="auto">
            <a:xfrm>
              <a:off x="4817" y="1611"/>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1"/>
                    <a:pt x="1" y="1"/>
                    <a:pt x="1" y="0"/>
                  </a:cubicBezTo>
                  <a:cubicBezTo>
                    <a:pt x="0" y="1"/>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40" name="Freeform 134"/>
            <p:cNvSpPr>
              <a:spLocks/>
            </p:cNvSpPr>
            <p:nvPr/>
          </p:nvSpPr>
          <p:spPr bwMode="auto">
            <a:xfrm>
              <a:off x="4817" y="1611"/>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1"/>
                    <a:pt x="1" y="1"/>
                    <a:pt x="1" y="0"/>
                  </a:cubicBezTo>
                  <a:cubicBezTo>
                    <a:pt x="0" y="1"/>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41" name="Freeform 135"/>
            <p:cNvSpPr>
              <a:spLocks/>
            </p:cNvSpPr>
            <p:nvPr/>
          </p:nvSpPr>
          <p:spPr bwMode="auto">
            <a:xfrm>
              <a:off x="4818" y="1606"/>
              <a:ext cx="10" cy="12"/>
            </a:xfrm>
            <a:custGeom>
              <a:avLst/>
              <a:gdLst>
                <a:gd name="T0" fmla="*/ 1 w 8"/>
                <a:gd name="T1" fmla="*/ 10 h 10"/>
                <a:gd name="T2" fmla="*/ 5 w 8"/>
                <a:gd name="T3" fmla="*/ 0 h 10"/>
                <a:gd name="T4" fmla="*/ 2 w 8"/>
                <a:gd name="T5" fmla="*/ 3 h 10"/>
                <a:gd name="T6" fmla="*/ 1 w 8"/>
                <a:gd name="T7" fmla="*/ 10 h 10"/>
              </a:gdLst>
              <a:ahLst/>
              <a:cxnLst>
                <a:cxn ang="0">
                  <a:pos x="T0" y="T1"/>
                </a:cxn>
                <a:cxn ang="0">
                  <a:pos x="T2" y="T3"/>
                </a:cxn>
                <a:cxn ang="0">
                  <a:pos x="T4" y="T5"/>
                </a:cxn>
                <a:cxn ang="0">
                  <a:pos x="T6" y="T7"/>
                </a:cxn>
              </a:cxnLst>
              <a:rect l="0" t="0" r="r" b="b"/>
              <a:pathLst>
                <a:path w="8" h="10">
                  <a:moveTo>
                    <a:pt x="1" y="10"/>
                  </a:moveTo>
                  <a:cubicBezTo>
                    <a:pt x="6" y="9"/>
                    <a:pt x="8" y="5"/>
                    <a:pt x="5" y="0"/>
                  </a:cubicBezTo>
                  <a:cubicBezTo>
                    <a:pt x="5" y="2"/>
                    <a:pt x="3" y="2"/>
                    <a:pt x="2" y="3"/>
                  </a:cubicBezTo>
                  <a:cubicBezTo>
                    <a:pt x="0" y="5"/>
                    <a:pt x="0" y="8"/>
                    <a:pt x="1" y="1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42" name="Freeform 136"/>
            <p:cNvSpPr>
              <a:spLocks/>
            </p:cNvSpPr>
            <p:nvPr/>
          </p:nvSpPr>
          <p:spPr bwMode="auto">
            <a:xfrm>
              <a:off x="4818" y="1606"/>
              <a:ext cx="10" cy="12"/>
            </a:xfrm>
            <a:custGeom>
              <a:avLst/>
              <a:gdLst>
                <a:gd name="T0" fmla="*/ 1 w 8"/>
                <a:gd name="T1" fmla="*/ 10 h 10"/>
                <a:gd name="T2" fmla="*/ 5 w 8"/>
                <a:gd name="T3" fmla="*/ 0 h 10"/>
                <a:gd name="T4" fmla="*/ 2 w 8"/>
                <a:gd name="T5" fmla="*/ 3 h 10"/>
                <a:gd name="T6" fmla="*/ 1 w 8"/>
                <a:gd name="T7" fmla="*/ 10 h 10"/>
              </a:gdLst>
              <a:ahLst/>
              <a:cxnLst>
                <a:cxn ang="0">
                  <a:pos x="T0" y="T1"/>
                </a:cxn>
                <a:cxn ang="0">
                  <a:pos x="T2" y="T3"/>
                </a:cxn>
                <a:cxn ang="0">
                  <a:pos x="T4" y="T5"/>
                </a:cxn>
                <a:cxn ang="0">
                  <a:pos x="T6" y="T7"/>
                </a:cxn>
              </a:cxnLst>
              <a:rect l="0" t="0" r="r" b="b"/>
              <a:pathLst>
                <a:path w="8" h="10">
                  <a:moveTo>
                    <a:pt x="1" y="10"/>
                  </a:moveTo>
                  <a:cubicBezTo>
                    <a:pt x="6" y="9"/>
                    <a:pt x="8" y="5"/>
                    <a:pt x="5" y="0"/>
                  </a:cubicBezTo>
                  <a:cubicBezTo>
                    <a:pt x="5" y="2"/>
                    <a:pt x="3" y="2"/>
                    <a:pt x="2" y="3"/>
                  </a:cubicBezTo>
                  <a:cubicBezTo>
                    <a:pt x="0" y="5"/>
                    <a:pt x="0" y="8"/>
                    <a:pt x="1" y="1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43" name="Freeform 137"/>
            <p:cNvSpPr>
              <a:spLocks/>
            </p:cNvSpPr>
            <p:nvPr/>
          </p:nvSpPr>
          <p:spPr bwMode="auto">
            <a:xfrm>
              <a:off x="4822" y="1719"/>
              <a:ext cx="2" cy="1"/>
            </a:xfrm>
            <a:custGeom>
              <a:avLst/>
              <a:gdLst>
                <a:gd name="T0" fmla="*/ 0 w 2"/>
                <a:gd name="T1" fmla="*/ 0 h 1"/>
                <a:gd name="T2" fmla="*/ 0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1" y="1"/>
                    <a:pt x="2" y="0"/>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44" name="Freeform 138"/>
            <p:cNvSpPr>
              <a:spLocks/>
            </p:cNvSpPr>
            <p:nvPr/>
          </p:nvSpPr>
          <p:spPr bwMode="auto">
            <a:xfrm>
              <a:off x="4822" y="1719"/>
              <a:ext cx="2" cy="1"/>
            </a:xfrm>
            <a:custGeom>
              <a:avLst/>
              <a:gdLst>
                <a:gd name="T0" fmla="*/ 0 w 2"/>
                <a:gd name="T1" fmla="*/ 0 h 1"/>
                <a:gd name="T2" fmla="*/ 0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1" y="1"/>
                    <a:pt x="2" y="0"/>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45" name="Freeform 139"/>
            <p:cNvSpPr>
              <a:spLocks/>
            </p:cNvSpPr>
            <p:nvPr/>
          </p:nvSpPr>
          <p:spPr bwMode="auto">
            <a:xfrm>
              <a:off x="4824" y="1718"/>
              <a:ext cx="3" cy="3"/>
            </a:xfrm>
            <a:custGeom>
              <a:avLst/>
              <a:gdLst>
                <a:gd name="T0" fmla="*/ 0 w 2"/>
                <a:gd name="T1" fmla="*/ 0 h 3"/>
                <a:gd name="T2" fmla="*/ 2 w 2"/>
                <a:gd name="T3" fmla="*/ 2 h 3"/>
                <a:gd name="T4" fmla="*/ 0 w 2"/>
                <a:gd name="T5" fmla="*/ 0 h 3"/>
              </a:gdLst>
              <a:ahLst/>
              <a:cxnLst>
                <a:cxn ang="0">
                  <a:pos x="T0" y="T1"/>
                </a:cxn>
                <a:cxn ang="0">
                  <a:pos x="T2" y="T3"/>
                </a:cxn>
                <a:cxn ang="0">
                  <a:pos x="T4" y="T5"/>
                </a:cxn>
              </a:cxnLst>
              <a:rect l="0" t="0" r="r" b="b"/>
              <a:pathLst>
                <a:path w="2" h="3">
                  <a:moveTo>
                    <a:pt x="0" y="0"/>
                  </a:moveTo>
                  <a:cubicBezTo>
                    <a:pt x="0" y="2"/>
                    <a:pt x="1" y="3"/>
                    <a:pt x="2" y="2"/>
                  </a:cubicBezTo>
                  <a:cubicBezTo>
                    <a:pt x="2"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46" name="Freeform 140"/>
            <p:cNvSpPr>
              <a:spLocks/>
            </p:cNvSpPr>
            <p:nvPr/>
          </p:nvSpPr>
          <p:spPr bwMode="auto">
            <a:xfrm>
              <a:off x="4824" y="1718"/>
              <a:ext cx="3" cy="3"/>
            </a:xfrm>
            <a:custGeom>
              <a:avLst/>
              <a:gdLst>
                <a:gd name="T0" fmla="*/ 0 w 2"/>
                <a:gd name="T1" fmla="*/ 0 h 3"/>
                <a:gd name="T2" fmla="*/ 2 w 2"/>
                <a:gd name="T3" fmla="*/ 2 h 3"/>
                <a:gd name="T4" fmla="*/ 0 w 2"/>
                <a:gd name="T5" fmla="*/ 0 h 3"/>
              </a:gdLst>
              <a:ahLst/>
              <a:cxnLst>
                <a:cxn ang="0">
                  <a:pos x="T0" y="T1"/>
                </a:cxn>
                <a:cxn ang="0">
                  <a:pos x="T2" y="T3"/>
                </a:cxn>
                <a:cxn ang="0">
                  <a:pos x="T4" y="T5"/>
                </a:cxn>
              </a:cxnLst>
              <a:rect l="0" t="0" r="r" b="b"/>
              <a:pathLst>
                <a:path w="2" h="3">
                  <a:moveTo>
                    <a:pt x="0" y="0"/>
                  </a:moveTo>
                  <a:cubicBezTo>
                    <a:pt x="0" y="2"/>
                    <a:pt x="1" y="3"/>
                    <a:pt x="2" y="2"/>
                  </a:cubicBezTo>
                  <a:cubicBezTo>
                    <a:pt x="2"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47" name="Freeform 141"/>
            <p:cNvSpPr>
              <a:spLocks/>
            </p:cNvSpPr>
            <p:nvPr/>
          </p:nvSpPr>
          <p:spPr bwMode="auto">
            <a:xfrm>
              <a:off x="4836" y="1654"/>
              <a:ext cx="4" cy="4"/>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1" y="1"/>
                    <a:pt x="2" y="2"/>
                    <a:pt x="3" y="3"/>
                  </a:cubicBezTo>
                  <a:cubicBezTo>
                    <a:pt x="2" y="2"/>
                    <a:pt x="1"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48" name="Freeform 142"/>
            <p:cNvSpPr>
              <a:spLocks/>
            </p:cNvSpPr>
            <p:nvPr/>
          </p:nvSpPr>
          <p:spPr bwMode="auto">
            <a:xfrm>
              <a:off x="4836" y="1654"/>
              <a:ext cx="4" cy="4"/>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1" y="1"/>
                    <a:pt x="2" y="2"/>
                    <a:pt x="3" y="3"/>
                  </a:cubicBezTo>
                  <a:cubicBezTo>
                    <a:pt x="2" y="2"/>
                    <a:pt x="1"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49" name="Freeform 143"/>
            <p:cNvSpPr>
              <a:spLocks/>
            </p:cNvSpPr>
            <p:nvPr/>
          </p:nvSpPr>
          <p:spPr bwMode="auto">
            <a:xfrm>
              <a:off x="4844" y="1683"/>
              <a:ext cx="10" cy="10"/>
            </a:xfrm>
            <a:custGeom>
              <a:avLst/>
              <a:gdLst>
                <a:gd name="T0" fmla="*/ 3 w 9"/>
                <a:gd name="T1" fmla="*/ 7 h 8"/>
                <a:gd name="T2" fmla="*/ 6 w 9"/>
                <a:gd name="T3" fmla="*/ 8 h 8"/>
                <a:gd name="T4" fmla="*/ 8 w 9"/>
                <a:gd name="T5" fmla="*/ 7 h 8"/>
                <a:gd name="T6" fmla="*/ 8 w 9"/>
                <a:gd name="T7" fmla="*/ 3 h 8"/>
                <a:gd name="T8" fmla="*/ 0 w 9"/>
                <a:gd name="T9" fmla="*/ 4 h 8"/>
                <a:gd name="T10" fmla="*/ 3 w 9"/>
                <a:gd name="T11" fmla="*/ 7 h 8"/>
              </a:gdLst>
              <a:ahLst/>
              <a:cxnLst>
                <a:cxn ang="0">
                  <a:pos x="T0" y="T1"/>
                </a:cxn>
                <a:cxn ang="0">
                  <a:pos x="T2" y="T3"/>
                </a:cxn>
                <a:cxn ang="0">
                  <a:pos x="T4" y="T5"/>
                </a:cxn>
                <a:cxn ang="0">
                  <a:pos x="T6" y="T7"/>
                </a:cxn>
                <a:cxn ang="0">
                  <a:pos x="T8" y="T9"/>
                </a:cxn>
                <a:cxn ang="0">
                  <a:pos x="T10" y="T11"/>
                </a:cxn>
              </a:cxnLst>
              <a:rect l="0" t="0" r="r" b="b"/>
              <a:pathLst>
                <a:path w="9" h="8">
                  <a:moveTo>
                    <a:pt x="3" y="7"/>
                  </a:moveTo>
                  <a:cubicBezTo>
                    <a:pt x="4" y="7"/>
                    <a:pt x="5" y="8"/>
                    <a:pt x="6" y="8"/>
                  </a:cubicBezTo>
                  <a:cubicBezTo>
                    <a:pt x="7" y="8"/>
                    <a:pt x="7" y="7"/>
                    <a:pt x="8" y="7"/>
                  </a:cubicBezTo>
                  <a:cubicBezTo>
                    <a:pt x="7" y="5"/>
                    <a:pt x="9" y="5"/>
                    <a:pt x="8" y="3"/>
                  </a:cubicBezTo>
                  <a:cubicBezTo>
                    <a:pt x="7" y="0"/>
                    <a:pt x="2" y="4"/>
                    <a:pt x="0" y="4"/>
                  </a:cubicBezTo>
                  <a:cubicBezTo>
                    <a:pt x="0" y="6"/>
                    <a:pt x="2" y="7"/>
                    <a:pt x="3"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50" name="Freeform 144"/>
            <p:cNvSpPr>
              <a:spLocks/>
            </p:cNvSpPr>
            <p:nvPr/>
          </p:nvSpPr>
          <p:spPr bwMode="auto">
            <a:xfrm>
              <a:off x="4844" y="1683"/>
              <a:ext cx="10" cy="10"/>
            </a:xfrm>
            <a:custGeom>
              <a:avLst/>
              <a:gdLst>
                <a:gd name="T0" fmla="*/ 3 w 9"/>
                <a:gd name="T1" fmla="*/ 7 h 8"/>
                <a:gd name="T2" fmla="*/ 6 w 9"/>
                <a:gd name="T3" fmla="*/ 8 h 8"/>
                <a:gd name="T4" fmla="*/ 8 w 9"/>
                <a:gd name="T5" fmla="*/ 7 h 8"/>
                <a:gd name="T6" fmla="*/ 8 w 9"/>
                <a:gd name="T7" fmla="*/ 3 h 8"/>
                <a:gd name="T8" fmla="*/ 0 w 9"/>
                <a:gd name="T9" fmla="*/ 4 h 8"/>
                <a:gd name="T10" fmla="*/ 3 w 9"/>
                <a:gd name="T11" fmla="*/ 7 h 8"/>
              </a:gdLst>
              <a:ahLst/>
              <a:cxnLst>
                <a:cxn ang="0">
                  <a:pos x="T0" y="T1"/>
                </a:cxn>
                <a:cxn ang="0">
                  <a:pos x="T2" y="T3"/>
                </a:cxn>
                <a:cxn ang="0">
                  <a:pos x="T4" y="T5"/>
                </a:cxn>
                <a:cxn ang="0">
                  <a:pos x="T6" y="T7"/>
                </a:cxn>
                <a:cxn ang="0">
                  <a:pos x="T8" y="T9"/>
                </a:cxn>
                <a:cxn ang="0">
                  <a:pos x="T10" y="T11"/>
                </a:cxn>
              </a:cxnLst>
              <a:rect l="0" t="0" r="r" b="b"/>
              <a:pathLst>
                <a:path w="9" h="8">
                  <a:moveTo>
                    <a:pt x="3" y="7"/>
                  </a:moveTo>
                  <a:cubicBezTo>
                    <a:pt x="4" y="7"/>
                    <a:pt x="5" y="8"/>
                    <a:pt x="6" y="8"/>
                  </a:cubicBezTo>
                  <a:cubicBezTo>
                    <a:pt x="7" y="8"/>
                    <a:pt x="7" y="7"/>
                    <a:pt x="8" y="7"/>
                  </a:cubicBezTo>
                  <a:cubicBezTo>
                    <a:pt x="7" y="5"/>
                    <a:pt x="9" y="5"/>
                    <a:pt x="8" y="3"/>
                  </a:cubicBezTo>
                  <a:cubicBezTo>
                    <a:pt x="7" y="0"/>
                    <a:pt x="2" y="4"/>
                    <a:pt x="0" y="4"/>
                  </a:cubicBezTo>
                  <a:cubicBezTo>
                    <a:pt x="0" y="6"/>
                    <a:pt x="2" y="7"/>
                    <a:pt x="3"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51" name="Freeform 145"/>
            <p:cNvSpPr>
              <a:spLocks/>
            </p:cNvSpPr>
            <p:nvPr/>
          </p:nvSpPr>
          <p:spPr bwMode="auto">
            <a:xfrm>
              <a:off x="4844" y="1676"/>
              <a:ext cx="2" cy="1"/>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0"/>
                    <a:pt x="0" y="1"/>
                  </a:cubicBezTo>
                  <a:cubicBezTo>
                    <a:pt x="1" y="1"/>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52" name="Freeform 146"/>
            <p:cNvSpPr>
              <a:spLocks/>
            </p:cNvSpPr>
            <p:nvPr/>
          </p:nvSpPr>
          <p:spPr bwMode="auto">
            <a:xfrm>
              <a:off x="4844" y="1676"/>
              <a:ext cx="2" cy="1"/>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0"/>
                    <a:pt x="0" y="1"/>
                  </a:cubicBezTo>
                  <a:cubicBezTo>
                    <a:pt x="1" y="1"/>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53" name="Freeform 147"/>
            <p:cNvSpPr>
              <a:spLocks/>
            </p:cNvSpPr>
            <p:nvPr/>
          </p:nvSpPr>
          <p:spPr bwMode="auto">
            <a:xfrm>
              <a:off x="4848" y="1654"/>
              <a:ext cx="2" cy="3"/>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1"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54" name="Freeform 148"/>
            <p:cNvSpPr>
              <a:spLocks/>
            </p:cNvSpPr>
            <p:nvPr/>
          </p:nvSpPr>
          <p:spPr bwMode="auto">
            <a:xfrm>
              <a:off x="4848" y="1654"/>
              <a:ext cx="2" cy="3"/>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1"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55" name="Freeform 149"/>
            <p:cNvSpPr>
              <a:spLocks/>
            </p:cNvSpPr>
            <p:nvPr/>
          </p:nvSpPr>
          <p:spPr bwMode="auto">
            <a:xfrm>
              <a:off x="4852" y="1653"/>
              <a:ext cx="17" cy="12"/>
            </a:xfrm>
            <a:custGeom>
              <a:avLst/>
              <a:gdLst>
                <a:gd name="T0" fmla="*/ 5 w 14"/>
                <a:gd name="T1" fmla="*/ 8 h 10"/>
                <a:gd name="T2" fmla="*/ 4 w 14"/>
                <a:gd name="T3" fmla="*/ 3 h 10"/>
                <a:gd name="T4" fmla="*/ 7 w 14"/>
                <a:gd name="T5" fmla="*/ 6 h 10"/>
                <a:gd name="T6" fmla="*/ 11 w 14"/>
                <a:gd name="T7" fmla="*/ 7 h 10"/>
                <a:gd name="T8" fmla="*/ 12 w 14"/>
                <a:gd name="T9" fmla="*/ 3 h 10"/>
                <a:gd name="T10" fmla="*/ 0 w 14"/>
                <a:gd name="T11" fmla="*/ 4 h 10"/>
                <a:gd name="T12" fmla="*/ 0 w 14"/>
                <a:gd name="T13" fmla="*/ 5 h 10"/>
                <a:gd name="T14" fmla="*/ 3 w 14"/>
                <a:gd name="T15" fmla="*/ 8 h 10"/>
                <a:gd name="T16" fmla="*/ 5 w 14"/>
                <a:gd name="T17" fmla="*/ 6 h 10"/>
                <a:gd name="T18" fmla="*/ 5 w 14"/>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5" y="8"/>
                  </a:moveTo>
                  <a:cubicBezTo>
                    <a:pt x="11" y="10"/>
                    <a:pt x="5" y="4"/>
                    <a:pt x="4" y="3"/>
                  </a:cubicBezTo>
                  <a:cubicBezTo>
                    <a:pt x="6" y="3"/>
                    <a:pt x="7" y="5"/>
                    <a:pt x="7" y="6"/>
                  </a:cubicBezTo>
                  <a:cubicBezTo>
                    <a:pt x="9" y="7"/>
                    <a:pt x="9" y="6"/>
                    <a:pt x="11" y="7"/>
                  </a:cubicBezTo>
                  <a:cubicBezTo>
                    <a:pt x="14" y="8"/>
                    <a:pt x="14" y="4"/>
                    <a:pt x="12" y="3"/>
                  </a:cubicBezTo>
                  <a:cubicBezTo>
                    <a:pt x="10" y="2"/>
                    <a:pt x="0" y="0"/>
                    <a:pt x="0" y="4"/>
                  </a:cubicBezTo>
                  <a:cubicBezTo>
                    <a:pt x="2" y="2"/>
                    <a:pt x="1" y="5"/>
                    <a:pt x="0" y="5"/>
                  </a:cubicBezTo>
                  <a:cubicBezTo>
                    <a:pt x="1" y="6"/>
                    <a:pt x="3" y="5"/>
                    <a:pt x="3" y="8"/>
                  </a:cubicBezTo>
                  <a:cubicBezTo>
                    <a:pt x="3" y="7"/>
                    <a:pt x="4" y="6"/>
                    <a:pt x="5" y="6"/>
                  </a:cubicBezTo>
                  <a:cubicBezTo>
                    <a:pt x="5" y="7"/>
                    <a:pt x="5" y="7"/>
                    <a:pt x="5"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56" name="Freeform 150"/>
            <p:cNvSpPr>
              <a:spLocks/>
            </p:cNvSpPr>
            <p:nvPr/>
          </p:nvSpPr>
          <p:spPr bwMode="auto">
            <a:xfrm>
              <a:off x="4852" y="1653"/>
              <a:ext cx="17" cy="12"/>
            </a:xfrm>
            <a:custGeom>
              <a:avLst/>
              <a:gdLst>
                <a:gd name="T0" fmla="*/ 5 w 14"/>
                <a:gd name="T1" fmla="*/ 8 h 10"/>
                <a:gd name="T2" fmla="*/ 4 w 14"/>
                <a:gd name="T3" fmla="*/ 3 h 10"/>
                <a:gd name="T4" fmla="*/ 7 w 14"/>
                <a:gd name="T5" fmla="*/ 6 h 10"/>
                <a:gd name="T6" fmla="*/ 11 w 14"/>
                <a:gd name="T7" fmla="*/ 7 h 10"/>
                <a:gd name="T8" fmla="*/ 12 w 14"/>
                <a:gd name="T9" fmla="*/ 3 h 10"/>
                <a:gd name="T10" fmla="*/ 0 w 14"/>
                <a:gd name="T11" fmla="*/ 4 h 10"/>
                <a:gd name="T12" fmla="*/ 0 w 14"/>
                <a:gd name="T13" fmla="*/ 5 h 10"/>
                <a:gd name="T14" fmla="*/ 3 w 14"/>
                <a:gd name="T15" fmla="*/ 8 h 10"/>
                <a:gd name="T16" fmla="*/ 5 w 14"/>
                <a:gd name="T17" fmla="*/ 6 h 10"/>
                <a:gd name="T18" fmla="*/ 5 w 14"/>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5" y="8"/>
                  </a:moveTo>
                  <a:cubicBezTo>
                    <a:pt x="11" y="10"/>
                    <a:pt x="5" y="4"/>
                    <a:pt x="4" y="3"/>
                  </a:cubicBezTo>
                  <a:cubicBezTo>
                    <a:pt x="6" y="3"/>
                    <a:pt x="7" y="5"/>
                    <a:pt x="7" y="6"/>
                  </a:cubicBezTo>
                  <a:cubicBezTo>
                    <a:pt x="9" y="7"/>
                    <a:pt x="9" y="6"/>
                    <a:pt x="11" y="7"/>
                  </a:cubicBezTo>
                  <a:cubicBezTo>
                    <a:pt x="14" y="8"/>
                    <a:pt x="14" y="4"/>
                    <a:pt x="12" y="3"/>
                  </a:cubicBezTo>
                  <a:cubicBezTo>
                    <a:pt x="10" y="2"/>
                    <a:pt x="0" y="0"/>
                    <a:pt x="0" y="4"/>
                  </a:cubicBezTo>
                  <a:cubicBezTo>
                    <a:pt x="2" y="2"/>
                    <a:pt x="1" y="5"/>
                    <a:pt x="0" y="5"/>
                  </a:cubicBezTo>
                  <a:cubicBezTo>
                    <a:pt x="1" y="6"/>
                    <a:pt x="3" y="5"/>
                    <a:pt x="3" y="8"/>
                  </a:cubicBezTo>
                  <a:cubicBezTo>
                    <a:pt x="3" y="7"/>
                    <a:pt x="4" y="6"/>
                    <a:pt x="5" y="6"/>
                  </a:cubicBezTo>
                  <a:cubicBezTo>
                    <a:pt x="5" y="7"/>
                    <a:pt x="5" y="7"/>
                    <a:pt x="5"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57" name="Freeform 151"/>
            <p:cNvSpPr>
              <a:spLocks/>
            </p:cNvSpPr>
            <p:nvPr/>
          </p:nvSpPr>
          <p:spPr bwMode="auto">
            <a:xfrm>
              <a:off x="4854" y="1669"/>
              <a:ext cx="8" cy="3"/>
            </a:xfrm>
            <a:custGeom>
              <a:avLst/>
              <a:gdLst>
                <a:gd name="T0" fmla="*/ 0 w 6"/>
                <a:gd name="T1" fmla="*/ 1 h 3"/>
                <a:gd name="T2" fmla="*/ 5 w 6"/>
                <a:gd name="T3" fmla="*/ 0 h 3"/>
                <a:gd name="T4" fmla="*/ 0 w 6"/>
                <a:gd name="T5" fmla="*/ 1 h 3"/>
              </a:gdLst>
              <a:ahLst/>
              <a:cxnLst>
                <a:cxn ang="0">
                  <a:pos x="T0" y="T1"/>
                </a:cxn>
                <a:cxn ang="0">
                  <a:pos x="T2" y="T3"/>
                </a:cxn>
                <a:cxn ang="0">
                  <a:pos x="T4" y="T5"/>
                </a:cxn>
              </a:cxnLst>
              <a:rect l="0" t="0" r="r" b="b"/>
              <a:pathLst>
                <a:path w="6" h="3">
                  <a:moveTo>
                    <a:pt x="0" y="1"/>
                  </a:moveTo>
                  <a:cubicBezTo>
                    <a:pt x="0" y="3"/>
                    <a:pt x="6" y="3"/>
                    <a:pt x="5" y="0"/>
                  </a:cubicBezTo>
                  <a:cubicBezTo>
                    <a:pt x="4" y="2"/>
                    <a:pt x="2"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58" name="Freeform 152"/>
            <p:cNvSpPr>
              <a:spLocks/>
            </p:cNvSpPr>
            <p:nvPr/>
          </p:nvSpPr>
          <p:spPr bwMode="auto">
            <a:xfrm>
              <a:off x="4854" y="1669"/>
              <a:ext cx="8" cy="3"/>
            </a:xfrm>
            <a:custGeom>
              <a:avLst/>
              <a:gdLst>
                <a:gd name="T0" fmla="*/ 0 w 6"/>
                <a:gd name="T1" fmla="*/ 1 h 3"/>
                <a:gd name="T2" fmla="*/ 5 w 6"/>
                <a:gd name="T3" fmla="*/ 0 h 3"/>
                <a:gd name="T4" fmla="*/ 0 w 6"/>
                <a:gd name="T5" fmla="*/ 1 h 3"/>
              </a:gdLst>
              <a:ahLst/>
              <a:cxnLst>
                <a:cxn ang="0">
                  <a:pos x="T0" y="T1"/>
                </a:cxn>
                <a:cxn ang="0">
                  <a:pos x="T2" y="T3"/>
                </a:cxn>
                <a:cxn ang="0">
                  <a:pos x="T4" y="T5"/>
                </a:cxn>
              </a:cxnLst>
              <a:rect l="0" t="0" r="r" b="b"/>
              <a:pathLst>
                <a:path w="6" h="3">
                  <a:moveTo>
                    <a:pt x="0" y="1"/>
                  </a:moveTo>
                  <a:cubicBezTo>
                    <a:pt x="0" y="3"/>
                    <a:pt x="6" y="3"/>
                    <a:pt x="5" y="0"/>
                  </a:cubicBezTo>
                  <a:cubicBezTo>
                    <a:pt x="4" y="2"/>
                    <a:pt x="2"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59" name="Freeform 153"/>
            <p:cNvSpPr>
              <a:spLocks/>
            </p:cNvSpPr>
            <p:nvPr/>
          </p:nvSpPr>
          <p:spPr bwMode="auto">
            <a:xfrm>
              <a:off x="4856" y="1663"/>
              <a:ext cx="3" cy="2"/>
            </a:xfrm>
            <a:custGeom>
              <a:avLst/>
              <a:gdLst>
                <a:gd name="T0" fmla="*/ 1 w 3"/>
                <a:gd name="T1" fmla="*/ 0 h 2"/>
                <a:gd name="T2" fmla="*/ 0 w 3"/>
                <a:gd name="T3" fmla="*/ 1 h 2"/>
                <a:gd name="T4" fmla="*/ 1 w 3"/>
                <a:gd name="T5" fmla="*/ 0 h 2"/>
              </a:gdLst>
              <a:ahLst/>
              <a:cxnLst>
                <a:cxn ang="0">
                  <a:pos x="T0" y="T1"/>
                </a:cxn>
                <a:cxn ang="0">
                  <a:pos x="T2" y="T3"/>
                </a:cxn>
                <a:cxn ang="0">
                  <a:pos x="T4" y="T5"/>
                </a:cxn>
              </a:cxnLst>
              <a:rect l="0" t="0" r="r" b="b"/>
              <a:pathLst>
                <a:path w="3" h="2">
                  <a:moveTo>
                    <a:pt x="1" y="0"/>
                  </a:moveTo>
                  <a:cubicBezTo>
                    <a:pt x="1" y="0"/>
                    <a:pt x="0" y="1"/>
                    <a:pt x="0" y="1"/>
                  </a:cubicBezTo>
                  <a:cubicBezTo>
                    <a:pt x="1" y="2"/>
                    <a:pt x="3"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60" name="Freeform 154"/>
            <p:cNvSpPr>
              <a:spLocks/>
            </p:cNvSpPr>
            <p:nvPr/>
          </p:nvSpPr>
          <p:spPr bwMode="auto">
            <a:xfrm>
              <a:off x="4856" y="1663"/>
              <a:ext cx="3" cy="2"/>
            </a:xfrm>
            <a:custGeom>
              <a:avLst/>
              <a:gdLst>
                <a:gd name="T0" fmla="*/ 1 w 3"/>
                <a:gd name="T1" fmla="*/ 0 h 2"/>
                <a:gd name="T2" fmla="*/ 0 w 3"/>
                <a:gd name="T3" fmla="*/ 1 h 2"/>
                <a:gd name="T4" fmla="*/ 1 w 3"/>
                <a:gd name="T5" fmla="*/ 0 h 2"/>
              </a:gdLst>
              <a:ahLst/>
              <a:cxnLst>
                <a:cxn ang="0">
                  <a:pos x="T0" y="T1"/>
                </a:cxn>
                <a:cxn ang="0">
                  <a:pos x="T2" y="T3"/>
                </a:cxn>
                <a:cxn ang="0">
                  <a:pos x="T4" y="T5"/>
                </a:cxn>
              </a:cxnLst>
              <a:rect l="0" t="0" r="r" b="b"/>
              <a:pathLst>
                <a:path w="3" h="2">
                  <a:moveTo>
                    <a:pt x="1" y="0"/>
                  </a:moveTo>
                  <a:cubicBezTo>
                    <a:pt x="1" y="0"/>
                    <a:pt x="0" y="1"/>
                    <a:pt x="0" y="1"/>
                  </a:cubicBezTo>
                  <a:cubicBezTo>
                    <a:pt x="1" y="2"/>
                    <a:pt x="3"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61" name="Freeform 155"/>
            <p:cNvSpPr>
              <a:spLocks/>
            </p:cNvSpPr>
            <p:nvPr/>
          </p:nvSpPr>
          <p:spPr bwMode="auto">
            <a:xfrm>
              <a:off x="4856" y="1671"/>
              <a:ext cx="10" cy="10"/>
            </a:xfrm>
            <a:custGeom>
              <a:avLst/>
              <a:gdLst>
                <a:gd name="T0" fmla="*/ 5 w 9"/>
                <a:gd name="T1" fmla="*/ 0 h 8"/>
                <a:gd name="T2" fmla="*/ 5 w 9"/>
                <a:gd name="T3" fmla="*/ 7 h 8"/>
                <a:gd name="T4" fmla="*/ 5 w 9"/>
                <a:gd name="T5" fmla="*/ 0 h 8"/>
              </a:gdLst>
              <a:ahLst/>
              <a:cxnLst>
                <a:cxn ang="0">
                  <a:pos x="T0" y="T1"/>
                </a:cxn>
                <a:cxn ang="0">
                  <a:pos x="T2" y="T3"/>
                </a:cxn>
                <a:cxn ang="0">
                  <a:pos x="T4" y="T5"/>
                </a:cxn>
              </a:cxnLst>
              <a:rect l="0" t="0" r="r" b="b"/>
              <a:pathLst>
                <a:path w="9" h="8">
                  <a:moveTo>
                    <a:pt x="5" y="0"/>
                  </a:moveTo>
                  <a:cubicBezTo>
                    <a:pt x="0" y="1"/>
                    <a:pt x="2" y="4"/>
                    <a:pt x="5" y="7"/>
                  </a:cubicBezTo>
                  <a:cubicBezTo>
                    <a:pt x="6" y="8"/>
                    <a:pt x="9" y="1"/>
                    <a:pt x="5"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62" name="Freeform 156"/>
            <p:cNvSpPr>
              <a:spLocks/>
            </p:cNvSpPr>
            <p:nvPr/>
          </p:nvSpPr>
          <p:spPr bwMode="auto">
            <a:xfrm>
              <a:off x="4856" y="1671"/>
              <a:ext cx="10" cy="10"/>
            </a:xfrm>
            <a:custGeom>
              <a:avLst/>
              <a:gdLst>
                <a:gd name="T0" fmla="*/ 5 w 9"/>
                <a:gd name="T1" fmla="*/ 0 h 8"/>
                <a:gd name="T2" fmla="*/ 5 w 9"/>
                <a:gd name="T3" fmla="*/ 7 h 8"/>
                <a:gd name="T4" fmla="*/ 5 w 9"/>
                <a:gd name="T5" fmla="*/ 0 h 8"/>
              </a:gdLst>
              <a:ahLst/>
              <a:cxnLst>
                <a:cxn ang="0">
                  <a:pos x="T0" y="T1"/>
                </a:cxn>
                <a:cxn ang="0">
                  <a:pos x="T2" y="T3"/>
                </a:cxn>
                <a:cxn ang="0">
                  <a:pos x="T4" y="T5"/>
                </a:cxn>
              </a:cxnLst>
              <a:rect l="0" t="0" r="r" b="b"/>
              <a:pathLst>
                <a:path w="9" h="8">
                  <a:moveTo>
                    <a:pt x="5" y="0"/>
                  </a:moveTo>
                  <a:cubicBezTo>
                    <a:pt x="0" y="1"/>
                    <a:pt x="2" y="4"/>
                    <a:pt x="5" y="7"/>
                  </a:cubicBezTo>
                  <a:cubicBezTo>
                    <a:pt x="6" y="8"/>
                    <a:pt x="9" y="1"/>
                    <a:pt x="5"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63" name="Freeform 157"/>
            <p:cNvSpPr>
              <a:spLocks/>
            </p:cNvSpPr>
            <p:nvPr/>
          </p:nvSpPr>
          <p:spPr bwMode="auto">
            <a:xfrm>
              <a:off x="4864" y="1673"/>
              <a:ext cx="1"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1" y="1"/>
                  </a:cubicBezTo>
                  <a:cubicBezTo>
                    <a:pt x="1"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64" name="Freeform 158"/>
            <p:cNvSpPr>
              <a:spLocks/>
            </p:cNvSpPr>
            <p:nvPr/>
          </p:nvSpPr>
          <p:spPr bwMode="auto">
            <a:xfrm>
              <a:off x="4864" y="1673"/>
              <a:ext cx="1"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1" y="1"/>
                  </a:cubicBezTo>
                  <a:cubicBezTo>
                    <a:pt x="1"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65" name="Freeform 159"/>
            <p:cNvSpPr>
              <a:spLocks/>
            </p:cNvSpPr>
            <p:nvPr/>
          </p:nvSpPr>
          <p:spPr bwMode="auto">
            <a:xfrm>
              <a:off x="4868" y="1729"/>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2" y="1"/>
                  </a:cubicBezTo>
                  <a:cubicBezTo>
                    <a:pt x="1" y="1"/>
                    <a:pt x="1"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66" name="Freeform 160"/>
            <p:cNvSpPr>
              <a:spLocks/>
            </p:cNvSpPr>
            <p:nvPr/>
          </p:nvSpPr>
          <p:spPr bwMode="auto">
            <a:xfrm>
              <a:off x="4868" y="1729"/>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2" y="1"/>
                  </a:cubicBezTo>
                  <a:cubicBezTo>
                    <a:pt x="1" y="1"/>
                    <a:pt x="1"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67" name="Freeform 161"/>
            <p:cNvSpPr>
              <a:spLocks/>
            </p:cNvSpPr>
            <p:nvPr/>
          </p:nvSpPr>
          <p:spPr bwMode="auto">
            <a:xfrm>
              <a:off x="4869" y="1726"/>
              <a:ext cx="1" cy="3"/>
            </a:xfrm>
            <a:custGeom>
              <a:avLst/>
              <a:gdLst>
                <a:gd name="T0" fmla="*/ 1 w 1"/>
                <a:gd name="T1" fmla="*/ 1 h 2"/>
                <a:gd name="T2" fmla="*/ 1 w 1"/>
                <a:gd name="T3" fmla="*/ 2 h 2"/>
                <a:gd name="T4" fmla="*/ 1 w 1"/>
                <a:gd name="T5" fmla="*/ 1 h 2"/>
              </a:gdLst>
              <a:ahLst/>
              <a:cxnLst>
                <a:cxn ang="0">
                  <a:pos x="T0" y="T1"/>
                </a:cxn>
                <a:cxn ang="0">
                  <a:pos x="T2" y="T3"/>
                </a:cxn>
                <a:cxn ang="0">
                  <a:pos x="T4" y="T5"/>
                </a:cxn>
              </a:cxnLst>
              <a:rect l="0" t="0" r="r" b="b"/>
              <a:pathLst>
                <a:path w="1" h="2">
                  <a:moveTo>
                    <a:pt x="1" y="1"/>
                  </a:moveTo>
                  <a:cubicBezTo>
                    <a:pt x="0" y="0"/>
                    <a:pt x="0" y="1"/>
                    <a:pt x="1" y="2"/>
                  </a:cubicBezTo>
                  <a:cubicBezTo>
                    <a:pt x="1"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68" name="Freeform 162"/>
            <p:cNvSpPr>
              <a:spLocks/>
            </p:cNvSpPr>
            <p:nvPr/>
          </p:nvSpPr>
          <p:spPr bwMode="auto">
            <a:xfrm>
              <a:off x="4869" y="1726"/>
              <a:ext cx="1" cy="3"/>
            </a:xfrm>
            <a:custGeom>
              <a:avLst/>
              <a:gdLst>
                <a:gd name="T0" fmla="*/ 1 w 1"/>
                <a:gd name="T1" fmla="*/ 1 h 2"/>
                <a:gd name="T2" fmla="*/ 1 w 1"/>
                <a:gd name="T3" fmla="*/ 2 h 2"/>
                <a:gd name="T4" fmla="*/ 1 w 1"/>
                <a:gd name="T5" fmla="*/ 1 h 2"/>
              </a:gdLst>
              <a:ahLst/>
              <a:cxnLst>
                <a:cxn ang="0">
                  <a:pos x="T0" y="T1"/>
                </a:cxn>
                <a:cxn ang="0">
                  <a:pos x="T2" y="T3"/>
                </a:cxn>
                <a:cxn ang="0">
                  <a:pos x="T4" y="T5"/>
                </a:cxn>
              </a:cxnLst>
              <a:rect l="0" t="0" r="r" b="b"/>
              <a:pathLst>
                <a:path w="1" h="2">
                  <a:moveTo>
                    <a:pt x="1" y="1"/>
                  </a:moveTo>
                  <a:cubicBezTo>
                    <a:pt x="0" y="0"/>
                    <a:pt x="0" y="1"/>
                    <a:pt x="1" y="2"/>
                  </a:cubicBezTo>
                  <a:cubicBezTo>
                    <a:pt x="1"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69" name="Freeform 163"/>
            <p:cNvSpPr>
              <a:spLocks/>
            </p:cNvSpPr>
            <p:nvPr/>
          </p:nvSpPr>
          <p:spPr bwMode="auto">
            <a:xfrm>
              <a:off x="4900" y="1730"/>
              <a:ext cx="5" cy="3"/>
            </a:xfrm>
            <a:custGeom>
              <a:avLst/>
              <a:gdLst>
                <a:gd name="T0" fmla="*/ 0 w 4"/>
                <a:gd name="T1" fmla="*/ 0 h 3"/>
                <a:gd name="T2" fmla="*/ 4 w 4"/>
                <a:gd name="T3" fmla="*/ 3 h 3"/>
                <a:gd name="T4" fmla="*/ 0 w 4"/>
                <a:gd name="T5" fmla="*/ 0 h 3"/>
              </a:gdLst>
              <a:ahLst/>
              <a:cxnLst>
                <a:cxn ang="0">
                  <a:pos x="T0" y="T1"/>
                </a:cxn>
                <a:cxn ang="0">
                  <a:pos x="T2" y="T3"/>
                </a:cxn>
                <a:cxn ang="0">
                  <a:pos x="T4" y="T5"/>
                </a:cxn>
              </a:cxnLst>
              <a:rect l="0" t="0" r="r" b="b"/>
              <a:pathLst>
                <a:path w="4" h="3">
                  <a:moveTo>
                    <a:pt x="0" y="0"/>
                  </a:moveTo>
                  <a:cubicBezTo>
                    <a:pt x="0" y="1"/>
                    <a:pt x="3" y="2"/>
                    <a:pt x="4" y="3"/>
                  </a:cubicBezTo>
                  <a:cubicBezTo>
                    <a:pt x="3" y="1"/>
                    <a:pt x="1"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70" name="Freeform 164"/>
            <p:cNvSpPr>
              <a:spLocks/>
            </p:cNvSpPr>
            <p:nvPr/>
          </p:nvSpPr>
          <p:spPr bwMode="auto">
            <a:xfrm>
              <a:off x="4900" y="1730"/>
              <a:ext cx="5" cy="3"/>
            </a:xfrm>
            <a:custGeom>
              <a:avLst/>
              <a:gdLst>
                <a:gd name="T0" fmla="*/ 0 w 4"/>
                <a:gd name="T1" fmla="*/ 0 h 3"/>
                <a:gd name="T2" fmla="*/ 4 w 4"/>
                <a:gd name="T3" fmla="*/ 3 h 3"/>
                <a:gd name="T4" fmla="*/ 0 w 4"/>
                <a:gd name="T5" fmla="*/ 0 h 3"/>
              </a:gdLst>
              <a:ahLst/>
              <a:cxnLst>
                <a:cxn ang="0">
                  <a:pos x="T0" y="T1"/>
                </a:cxn>
                <a:cxn ang="0">
                  <a:pos x="T2" y="T3"/>
                </a:cxn>
                <a:cxn ang="0">
                  <a:pos x="T4" y="T5"/>
                </a:cxn>
              </a:cxnLst>
              <a:rect l="0" t="0" r="r" b="b"/>
              <a:pathLst>
                <a:path w="4" h="3">
                  <a:moveTo>
                    <a:pt x="0" y="0"/>
                  </a:moveTo>
                  <a:cubicBezTo>
                    <a:pt x="0" y="1"/>
                    <a:pt x="3" y="2"/>
                    <a:pt x="4" y="3"/>
                  </a:cubicBezTo>
                  <a:cubicBezTo>
                    <a:pt x="3" y="1"/>
                    <a:pt x="1"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71" name="Freeform 165"/>
            <p:cNvSpPr>
              <a:spLocks/>
            </p:cNvSpPr>
            <p:nvPr/>
          </p:nvSpPr>
          <p:spPr bwMode="auto">
            <a:xfrm>
              <a:off x="4743" y="1816"/>
              <a:ext cx="27" cy="28"/>
            </a:xfrm>
            <a:custGeom>
              <a:avLst/>
              <a:gdLst>
                <a:gd name="T0" fmla="*/ 1 w 23"/>
                <a:gd name="T1" fmla="*/ 17 h 23"/>
                <a:gd name="T2" fmla="*/ 3 w 23"/>
                <a:gd name="T3" fmla="*/ 18 h 23"/>
                <a:gd name="T4" fmla="*/ 0 w 23"/>
                <a:gd name="T5" fmla="*/ 23 h 23"/>
                <a:gd name="T6" fmla="*/ 4 w 23"/>
                <a:gd name="T7" fmla="*/ 22 h 23"/>
                <a:gd name="T8" fmla="*/ 10 w 23"/>
                <a:gd name="T9" fmla="*/ 20 h 23"/>
                <a:gd name="T10" fmla="*/ 16 w 23"/>
                <a:gd name="T11" fmla="*/ 16 h 23"/>
                <a:gd name="T12" fmla="*/ 20 w 23"/>
                <a:gd name="T13" fmla="*/ 11 h 23"/>
                <a:gd name="T14" fmla="*/ 21 w 23"/>
                <a:gd name="T15" fmla="*/ 9 h 23"/>
                <a:gd name="T16" fmla="*/ 23 w 23"/>
                <a:gd name="T17" fmla="*/ 3 h 23"/>
                <a:gd name="T18" fmla="*/ 20 w 23"/>
                <a:gd name="T19" fmla="*/ 0 h 23"/>
                <a:gd name="T20" fmla="*/ 13 w 23"/>
                <a:gd name="T21" fmla="*/ 5 h 23"/>
                <a:gd name="T22" fmla="*/ 12 w 23"/>
                <a:gd name="T23" fmla="*/ 10 h 23"/>
                <a:gd name="T24" fmla="*/ 10 w 23"/>
                <a:gd name="T25" fmla="*/ 10 h 23"/>
                <a:gd name="T26" fmla="*/ 6 w 23"/>
                <a:gd name="T27" fmla="*/ 8 h 23"/>
                <a:gd name="T28" fmla="*/ 1 w 23"/>
                <a:gd name="T2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3">
                  <a:moveTo>
                    <a:pt x="1" y="17"/>
                  </a:moveTo>
                  <a:cubicBezTo>
                    <a:pt x="2" y="17"/>
                    <a:pt x="2" y="18"/>
                    <a:pt x="3" y="18"/>
                  </a:cubicBezTo>
                  <a:cubicBezTo>
                    <a:pt x="3" y="19"/>
                    <a:pt x="0" y="20"/>
                    <a:pt x="0" y="23"/>
                  </a:cubicBezTo>
                  <a:cubicBezTo>
                    <a:pt x="1" y="22"/>
                    <a:pt x="3" y="22"/>
                    <a:pt x="4" y="22"/>
                  </a:cubicBezTo>
                  <a:cubicBezTo>
                    <a:pt x="6" y="22"/>
                    <a:pt x="8" y="20"/>
                    <a:pt x="10" y="20"/>
                  </a:cubicBezTo>
                  <a:cubicBezTo>
                    <a:pt x="13" y="20"/>
                    <a:pt x="14" y="19"/>
                    <a:pt x="16" y="16"/>
                  </a:cubicBezTo>
                  <a:cubicBezTo>
                    <a:pt x="17" y="15"/>
                    <a:pt x="19" y="13"/>
                    <a:pt x="20" y="11"/>
                  </a:cubicBezTo>
                  <a:cubicBezTo>
                    <a:pt x="21" y="8"/>
                    <a:pt x="19" y="10"/>
                    <a:pt x="21" y="9"/>
                  </a:cubicBezTo>
                  <a:cubicBezTo>
                    <a:pt x="23" y="3"/>
                    <a:pt x="23" y="3"/>
                    <a:pt x="23" y="3"/>
                  </a:cubicBezTo>
                  <a:cubicBezTo>
                    <a:pt x="20" y="0"/>
                    <a:pt x="20" y="0"/>
                    <a:pt x="20" y="0"/>
                  </a:cubicBezTo>
                  <a:cubicBezTo>
                    <a:pt x="15" y="2"/>
                    <a:pt x="19" y="4"/>
                    <a:pt x="13" y="5"/>
                  </a:cubicBezTo>
                  <a:cubicBezTo>
                    <a:pt x="11" y="5"/>
                    <a:pt x="13" y="9"/>
                    <a:pt x="12" y="10"/>
                  </a:cubicBezTo>
                  <a:cubicBezTo>
                    <a:pt x="11" y="11"/>
                    <a:pt x="10" y="9"/>
                    <a:pt x="10" y="10"/>
                  </a:cubicBezTo>
                  <a:cubicBezTo>
                    <a:pt x="9" y="11"/>
                    <a:pt x="6" y="7"/>
                    <a:pt x="6" y="8"/>
                  </a:cubicBezTo>
                  <a:cubicBezTo>
                    <a:pt x="5" y="9"/>
                    <a:pt x="1" y="16"/>
                    <a:pt x="1" y="1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72" name="Freeform 166"/>
            <p:cNvSpPr>
              <a:spLocks/>
            </p:cNvSpPr>
            <p:nvPr/>
          </p:nvSpPr>
          <p:spPr bwMode="auto">
            <a:xfrm>
              <a:off x="4743" y="1816"/>
              <a:ext cx="27" cy="28"/>
            </a:xfrm>
            <a:custGeom>
              <a:avLst/>
              <a:gdLst>
                <a:gd name="T0" fmla="*/ 1 w 23"/>
                <a:gd name="T1" fmla="*/ 17 h 23"/>
                <a:gd name="T2" fmla="*/ 3 w 23"/>
                <a:gd name="T3" fmla="*/ 18 h 23"/>
                <a:gd name="T4" fmla="*/ 0 w 23"/>
                <a:gd name="T5" fmla="*/ 23 h 23"/>
                <a:gd name="T6" fmla="*/ 4 w 23"/>
                <a:gd name="T7" fmla="*/ 22 h 23"/>
                <a:gd name="T8" fmla="*/ 10 w 23"/>
                <a:gd name="T9" fmla="*/ 20 h 23"/>
                <a:gd name="T10" fmla="*/ 16 w 23"/>
                <a:gd name="T11" fmla="*/ 16 h 23"/>
                <a:gd name="T12" fmla="*/ 20 w 23"/>
                <a:gd name="T13" fmla="*/ 11 h 23"/>
                <a:gd name="T14" fmla="*/ 21 w 23"/>
                <a:gd name="T15" fmla="*/ 9 h 23"/>
                <a:gd name="T16" fmla="*/ 23 w 23"/>
                <a:gd name="T17" fmla="*/ 3 h 23"/>
                <a:gd name="T18" fmla="*/ 20 w 23"/>
                <a:gd name="T19" fmla="*/ 0 h 23"/>
                <a:gd name="T20" fmla="*/ 13 w 23"/>
                <a:gd name="T21" fmla="*/ 5 h 23"/>
                <a:gd name="T22" fmla="*/ 12 w 23"/>
                <a:gd name="T23" fmla="*/ 10 h 23"/>
                <a:gd name="T24" fmla="*/ 10 w 23"/>
                <a:gd name="T25" fmla="*/ 10 h 23"/>
                <a:gd name="T26" fmla="*/ 6 w 23"/>
                <a:gd name="T27" fmla="*/ 8 h 23"/>
                <a:gd name="T28" fmla="*/ 1 w 23"/>
                <a:gd name="T2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3">
                  <a:moveTo>
                    <a:pt x="1" y="17"/>
                  </a:moveTo>
                  <a:cubicBezTo>
                    <a:pt x="2" y="17"/>
                    <a:pt x="2" y="18"/>
                    <a:pt x="3" y="18"/>
                  </a:cubicBezTo>
                  <a:cubicBezTo>
                    <a:pt x="3" y="19"/>
                    <a:pt x="0" y="20"/>
                    <a:pt x="0" y="23"/>
                  </a:cubicBezTo>
                  <a:cubicBezTo>
                    <a:pt x="1" y="22"/>
                    <a:pt x="3" y="22"/>
                    <a:pt x="4" y="22"/>
                  </a:cubicBezTo>
                  <a:cubicBezTo>
                    <a:pt x="6" y="22"/>
                    <a:pt x="8" y="20"/>
                    <a:pt x="10" y="20"/>
                  </a:cubicBezTo>
                  <a:cubicBezTo>
                    <a:pt x="13" y="20"/>
                    <a:pt x="14" y="19"/>
                    <a:pt x="16" y="16"/>
                  </a:cubicBezTo>
                  <a:cubicBezTo>
                    <a:pt x="17" y="15"/>
                    <a:pt x="19" y="13"/>
                    <a:pt x="20" y="11"/>
                  </a:cubicBezTo>
                  <a:cubicBezTo>
                    <a:pt x="21" y="8"/>
                    <a:pt x="19" y="10"/>
                    <a:pt x="21" y="9"/>
                  </a:cubicBezTo>
                  <a:cubicBezTo>
                    <a:pt x="23" y="3"/>
                    <a:pt x="23" y="3"/>
                    <a:pt x="23" y="3"/>
                  </a:cubicBezTo>
                  <a:cubicBezTo>
                    <a:pt x="20" y="0"/>
                    <a:pt x="20" y="0"/>
                    <a:pt x="20" y="0"/>
                  </a:cubicBezTo>
                  <a:cubicBezTo>
                    <a:pt x="15" y="2"/>
                    <a:pt x="19" y="4"/>
                    <a:pt x="13" y="5"/>
                  </a:cubicBezTo>
                  <a:cubicBezTo>
                    <a:pt x="11" y="5"/>
                    <a:pt x="13" y="9"/>
                    <a:pt x="12" y="10"/>
                  </a:cubicBezTo>
                  <a:cubicBezTo>
                    <a:pt x="11" y="11"/>
                    <a:pt x="10" y="9"/>
                    <a:pt x="10" y="10"/>
                  </a:cubicBezTo>
                  <a:cubicBezTo>
                    <a:pt x="9" y="11"/>
                    <a:pt x="6" y="7"/>
                    <a:pt x="6" y="8"/>
                  </a:cubicBezTo>
                  <a:cubicBezTo>
                    <a:pt x="5" y="9"/>
                    <a:pt x="1" y="16"/>
                    <a:pt x="1" y="1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73" name="Freeform 167"/>
            <p:cNvSpPr>
              <a:spLocks/>
            </p:cNvSpPr>
            <p:nvPr/>
          </p:nvSpPr>
          <p:spPr bwMode="auto">
            <a:xfrm>
              <a:off x="4672" y="1803"/>
              <a:ext cx="1" cy="3"/>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74" name="Freeform 168"/>
            <p:cNvSpPr>
              <a:spLocks/>
            </p:cNvSpPr>
            <p:nvPr/>
          </p:nvSpPr>
          <p:spPr bwMode="auto">
            <a:xfrm>
              <a:off x="4672" y="1803"/>
              <a:ext cx="1" cy="3"/>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75" name="Freeform 169"/>
            <p:cNvSpPr>
              <a:spLocks/>
            </p:cNvSpPr>
            <p:nvPr/>
          </p:nvSpPr>
          <p:spPr bwMode="auto">
            <a:xfrm>
              <a:off x="4450" y="1773"/>
              <a:ext cx="3" cy="3"/>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1" y="1"/>
                    <a:pt x="0" y="1"/>
                    <a:pt x="0" y="2"/>
                  </a:cubicBezTo>
                  <a:cubicBezTo>
                    <a:pt x="1" y="2"/>
                    <a:pt x="2" y="2"/>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76" name="Freeform 170"/>
            <p:cNvSpPr>
              <a:spLocks/>
            </p:cNvSpPr>
            <p:nvPr/>
          </p:nvSpPr>
          <p:spPr bwMode="auto">
            <a:xfrm>
              <a:off x="4450" y="1773"/>
              <a:ext cx="3" cy="3"/>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1" y="1"/>
                    <a:pt x="0" y="1"/>
                    <a:pt x="0" y="2"/>
                  </a:cubicBezTo>
                  <a:cubicBezTo>
                    <a:pt x="1" y="2"/>
                    <a:pt x="2" y="2"/>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77" name="Freeform 171"/>
            <p:cNvSpPr>
              <a:spLocks/>
            </p:cNvSpPr>
            <p:nvPr/>
          </p:nvSpPr>
          <p:spPr bwMode="auto">
            <a:xfrm>
              <a:off x="4451" y="1760"/>
              <a:ext cx="150" cy="55"/>
            </a:xfrm>
            <a:custGeom>
              <a:avLst/>
              <a:gdLst>
                <a:gd name="T0" fmla="*/ 20 w 125"/>
                <a:gd name="T1" fmla="*/ 4 h 46"/>
                <a:gd name="T2" fmla="*/ 12 w 125"/>
                <a:gd name="T3" fmla="*/ 3 h 46"/>
                <a:gd name="T4" fmla="*/ 8 w 125"/>
                <a:gd name="T5" fmla="*/ 6 h 46"/>
                <a:gd name="T6" fmla="*/ 6 w 125"/>
                <a:gd name="T7" fmla="*/ 10 h 46"/>
                <a:gd name="T8" fmla="*/ 4 w 125"/>
                <a:gd name="T9" fmla="*/ 16 h 46"/>
                <a:gd name="T10" fmla="*/ 0 w 125"/>
                <a:gd name="T11" fmla="*/ 15 h 46"/>
                <a:gd name="T12" fmla="*/ 12 w 125"/>
                <a:gd name="T13" fmla="*/ 17 h 46"/>
                <a:gd name="T14" fmla="*/ 17 w 125"/>
                <a:gd name="T15" fmla="*/ 19 h 46"/>
                <a:gd name="T16" fmla="*/ 16 w 125"/>
                <a:gd name="T17" fmla="*/ 22 h 46"/>
                <a:gd name="T18" fmla="*/ 28 w 125"/>
                <a:gd name="T19" fmla="*/ 26 h 46"/>
                <a:gd name="T20" fmla="*/ 39 w 125"/>
                <a:gd name="T21" fmla="*/ 30 h 46"/>
                <a:gd name="T22" fmla="*/ 43 w 125"/>
                <a:gd name="T23" fmla="*/ 30 h 46"/>
                <a:gd name="T24" fmla="*/ 46 w 125"/>
                <a:gd name="T25" fmla="*/ 29 h 46"/>
                <a:gd name="T26" fmla="*/ 59 w 125"/>
                <a:gd name="T27" fmla="*/ 31 h 46"/>
                <a:gd name="T28" fmla="*/ 76 w 125"/>
                <a:gd name="T29" fmla="*/ 37 h 46"/>
                <a:gd name="T30" fmla="*/ 83 w 125"/>
                <a:gd name="T31" fmla="*/ 38 h 46"/>
                <a:gd name="T32" fmla="*/ 89 w 125"/>
                <a:gd name="T33" fmla="*/ 38 h 46"/>
                <a:gd name="T34" fmla="*/ 104 w 125"/>
                <a:gd name="T35" fmla="*/ 39 h 46"/>
                <a:gd name="T36" fmla="*/ 115 w 125"/>
                <a:gd name="T37" fmla="*/ 42 h 46"/>
                <a:gd name="T38" fmla="*/ 122 w 125"/>
                <a:gd name="T39" fmla="*/ 44 h 46"/>
                <a:gd name="T40" fmla="*/ 125 w 125"/>
                <a:gd name="T41" fmla="*/ 45 h 46"/>
                <a:gd name="T42" fmla="*/ 123 w 125"/>
                <a:gd name="T43" fmla="*/ 42 h 46"/>
                <a:gd name="T44" fmla="*/ 123 w 125"/>
                <a:gd name="T45" fmla="*/ 32 h 46"/>
                <a:gd name="T46" fmla="*/ 119 w 125"/>
                <a:gd name="T47" fmla="*/ 29 h 46"/>
                <a:gd name="T48" fmla="*/ 114 w 125"/>
                <a:gd name="T49" fmla="*/ 29 h 46"/>
                <a:gd name="T50" fmla="*/ 106 w 125"/>
                <a:gd name="T51" fmla="*/ 30 h 46"/>
                <a:gd name="T52" fmla="*/ 101 w 125"/>
                <a:gd name="T53" fmla="*/ 27 h 46"/>
                <a:gd name="T54" fmla="*/ 99 w 125"/>
                <a:gd name="T55" fmla="*/ 22 h 46"/>
                <a:gd name="T56" fmla="*/ 98 w 125"/>
                <a:gd name="T57" fmla="*/ 17 h 46"/>
                <a:gd name="T58" fmla="*/ 92 w 125"/>
                <a:gd name="T59" fmla="*/ 17 h 46"/>
                <a:gd name="T60" fmla="*/ 90 w 125"/>
                <a:gd name="T61" fmla="*/ 16 h 46"/>
                <a:gd name="T62" fmla="*/ 86 w 125"/>
                <a:gd name="T63" fmla="*/ 15 h 46"/>
                <a:gd name="T64" fmla="*/ 83 w 125"/>
                <a:gd name="T65" fmla="*/ 13 h 46"/>
                <a:gd name="T66" fmla="*/ 79 w 125"/>
                <a:gd name="T67" fmla="*/ 13 h 46"/>
                <a:gd name="T68" fmla="*/ 72 w 125"/>
                <a:gd name="T69" fmla="*/ 13 h 46"/>
                <a:gd name="T70" fmla="*/ 68 w 125"/>
                <a:gd name="T71" fmla="*/ 18 h 46"/>
                <a:gd name="T72" fmla="*/ 65 w 125"/>
                <a:gd name="T73" fmla="*/ 17 h 46"/>
                <a:gd name="T74" fmla="*/ 61 w 125"/>
                <a:gd name="T75" fmla="*/ 17 h 46"/>
                <a:gd name="T76" fmla="*/ 55 w 125"/>
                <a:gd name="T77" fmla="*/ 17 h 46"/>
                <a:gd name="T78" fmla="*/ 50 w 125"/>
                <a:gd name="T79" fmla="*/ 16 h 46"/>
                <a:gd name="T80" fmla="*/ 42 w 125"/>
                <a:gd name="T81" fmla="*/ 9 h 46"/>
                <a:gd name="T82" fmla="*/ 39 w 125"/>
                <a:gd name="T83" fmla="*/ 8 h 46"/>
                <a:gd name="T84" fmla="*/ 33 w 125"/>
                <a:gd name="T85" fmla="*/ 7 h 46"/>
                <a:gd name="T86" fmla="*/ 29 w 125"/>
                <a:gd name="T87" fmla="*/ 4 h 46"/>
                <a:gd name="T88" fmla="*/ 24 w 125"/>
                <a:gd name="T89" fmla="*/ 2 h 46"/>
                <a:gd name="T90" fmla="*/ 20 w 125"/>
                <a:gd name="T91"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5" h="46">
                  <a:moveTo>
                    <a:pt x="20" y="4"/>
                  </a:moveTo>
                  <a:cubicBezTo>
                    <a:pt x="19" y="3"/>
                    <a:pt x="13" y="2"/>
                    <a:pt x="12" y="3"/>
                  </a:cubicBezTo>
                  <a:cubicBezTo>
                    <a:pt x="12" y="0"/>
                    <a:pt x="9" y="5"/>
                    <a:pt x="8" y="6"/>
                  </a:cubicBezTo>
                  <a:cubicBezTo>
                    <a:pt x="8" y="7"/>
                    <a:pt x="8" y="13"/>
                    <a:pt x="6" y="10"/>
                  </a:cubicBezTo>
                  <a:cubicBezTo>
                    <a:pt x="5" y="12"/>
                    <a:pt x="4" y="14"/>
                    <a:pt x="4" y="16"/>
                  </a:cubicBezTo>
                  <a:cubicBezTo>
                    <a:pt x="3" y="14"/>
                    <a:pt x="1" y="14"/>
                    <a:pt x="0" y="15"/>
                  </a:cubicBezTo>
                  <a:cubicBezTo>
                    <a:pt x="4" y="17"/>
                    <a:pt x="9" y="15"/>
                    <a:pt x="12" y="17"/>
                  </a:cubicBezTo>
                  <a:cubicBezTo>
                    <a:pt x="14" y="18"/>
                    <a:pt x="15" y="18"/>
                    <a:pt x="17" y="19"/>
                  </a:cubicBezTo>
                  <a:cubicBezTo>
                    <a:pt x="19" y="20"/>
                    <a:pt x="16" y="21"/>
                    <a:pt x="16" y="22"/>
                  </a:cubicBezTo>
                  <a:cubicBezTo>
                    <a:pt x="15" y="26"/>
                    <a:pt x="26" y="26"/>
                    <a:pt x="28" y="26"/>
                  </a:cubicBezTo>
                  <a:cubicBezTo>
                    <a:pt x="32" y="27"/>
                    <a:pt x="35" y="29"/>
                    <a:pt x="39" y="30"/>
                  </a:cubicBezTo>
                  <a:cubicBezTo>
                    <a:pt x="40" y="31"/>
                    <a:pt x="42" y="31"/>
                    <a:pt x="43" y="30"/>
                  </a:cubicBezTo>
                  <a:cubicBezTo>
                    <a:pt x="44" y="30"/>
                    <a:pt x="44" y="29"/>
                    <a:pt x="46" y="29"/>
                  </a:cubicBezTo>
                  <a:cubicBezTo>
                    <a:pt x="50" y="29"/>
                    <a:pt x="55" y="30"/>
                    <a:pt x="59" y="31"/>
                  </a:cubicBezTo>
                  <a:cubicBezTo>
                    <a:pt x="65" y="33"/>
                    <a:pt x="70" y="36"/>
                    <a:pt x="76" y="37"/>
                  </a:cubicBezTo>
                  <a:cubicBezTo>
                    <a:pt x="78" y="37"/>
                    <a:pt x="81" y="37"/>
                    <a:pt x="83" y="38"/>
                  </a:cubicBezTo>
                  <a:cubicBezTo>
                    <a:pt x="85" y="39"/>
                    <a:pt x="87" y="38"/>
                    <a:pt x="89" y="38"/>
                  </a:cubicBezTo>
                  <a:cubicBezTo>
                    <a:pt x="94" y="39"/>
                    <a:pt x="100" y="42"/>
                    <a:pt x="104" y="39"/>
                  </a:cubicBezTo>
                  <a:cubicBezTo>
                    <a:pt x="107" y="36"/>
                    <a:pt x="111" y="41"/>
                    <a:pt x="115" y="42"/>
                  </a:cubicBezTo>
                  <a:cubicBezTo>
                    <a:pt x="116" y="43"/>
                    <a:pt x="122" y="43"/>
                    <a:pt x="122" y="44"/>
                  </a:cubicBezTo>
                  <a:cubicBezTo>
                    <a:pt x="122" y="45"/>
                    <a:pt x="124" y="46"/>
                    <a:pt x="125" y="45"/>
                  </a:cubicBezTo>
                  <a:cubicBezTo>
                    <a:pt x="125" y="45"/>
                    <a:pt x="123" y="42"/>
                    <a:pt x="123" y="42"/>
                  </a:cubicBezTo>
                  <a:cubicBezTo>
                    <a:pt x="121" y="39"/>
                    <a:pt x="123" y="36"/>
                    <a:pt x="123" y="32"/>
                  </a:cubicBezTo>
                  <a:cubicBezTo>
                    <a:pt x="123" y="30"/>
                    <a:pt x="121" y="30"/>
                    <a:pt x="119" y="29"/>
                  </a:cubicBezTo>
                  <a:cubicBezTo>
                    <a:pt x="117" y="28"/>
                    <a:pt x="116" y="30"/>
                    <a:pt x="114" y="29"/>
                  </a:cubicBezTo>
                  <a:cubicBezTo>
                    <a:pt x="111" y="29"/>
                    <a:pt x="108" y="31"/>
                    <a:pt x="106" y="30"/>
                  </a:cubicBezTo>
                  <a:cubicBezTo>
                    <a:pt x="105" y="29"/>
                    <a:pt x="101" y="28"/>
                    <a:pt x="101" y="27"/>
                  </a:cubicBezTo>
                  <a:cubicBezTo>
                    <a:pt x="100" y="25"/>
                    <a:pt x="102" y="20"/>
                    <a:pt x="99" y="22"/>
                  </a:cubicBezTo>
                  <a:cubicBezTo>
                    <a:pt x="100" y="20"/>
                    <a:pt x="98" y="19"/>
                    <a:pt x="98" y="17"/>
                  </a:cubicBezTo>
                  <a:cubicBezTo>
                    <a:pt x="96" y="18"/>
                    <a:pt x="94" y="17"/>
                    <a:pt x="92" y="17"/>
                  </a:cubicBezTo>
                  <a:cubicBezTo>
                    <a:pt x="91" y="17"/>
                    <a:pt x="91" y="17"/>
                    <a:pt x="90" y="16"/>
                  </a:cubicBezTo>
                  <a:cubicBezTo>
                    <a:pt x="89" y="15"/>
                    <a:pt x="88" y="16"/>
                    <a:pt x="86" y="15"/>
                  </a:cubicBezTo>
                  <a:cubicBezTo>
                    <a:pt x="86" y="15"/>
                    <a:pt x="84" y="12"/>
                    <a:pt x="83" y="13"/>
                  </a:cubicBezTo>
                  <a:cubicBezTo>
                    <a:pt x="82" y="15"/>
                    <a:pt x="80" y="15"/>
                    <a:pt x="79" y="13"/>
                  </a:cubicBezTo>
                  <a:cubicBezTo>
                    <a:pt x="76" y="9"/>
                    <a:pt x="74" y="9"/>
                    <a:pt x="72" y="13"/>
                  </a:cubicBezTo>
                  <a:cubicBezTo>
                    <a:pt x="71" y="15"/>
                    <a:pt x="71" y="19"/>
                    <a:pt x="68" y="18"/>
                  </a:cubicBezTo>
                  <a:cubicBezTo>
                    <a:pt x="67" y="17"/>
                    <a:pt x="66" y="17"/>
                    <a:pt x="65" y="17"/>
                  </a:cubicBezTo>
                  <a:cubicBezTo>
                    <a:pt x="64" y="17"/>
                    <a:pt x="62" y="17"/>
                    <a:pt x="61" y="17"/>
                  </a:cubicBezTo>
                  <a:cubicBezTo>
                    <a:pt x="58" y="16"/>
                    <a:pt x="57" y="17"/>
                    <a:pt x="55" y="17"/>
                  </a:cubicBezTo>
                  <a:cubicBezTo>
                    <a:pt x="54" y="17"/>
                    <a:pt x="51" y="15"/>
                    <a:pt x="50" y="16"/>
                  </a:cubicBezTo>
                  <a:cubicBezTo>
                    <a:pt x="45" y="18"/>
                    <a:pt x="44" y="11"/>
                    <a:pt x="42" y="9"/>
                  </a:cubicBezTo>
                  <a:cubicBezTo>
                    <a:pt x="40" y="6"/>
                    <a:pt x="40" y="8"/>
                    <a:pt x="39" y="8"/>
                  </a:cubicBezTo>
                  <a:cubicBezTo>
                    <a:pt x="37" y="8"/>
                    <a:pt x="35" y="6"/>
                    <a:pt x="33" y="7"/>
                  </a:cubicBezTo>
                  <a:cubicBezTo>
                    <a:pt x="32" y="8"/>
                    <a:pt x="30" y="5"/>
                    <a:pt x="29" y="4"/>
                  </a:cubicBezTo>
                  <a:cubicBezTo>
                    <a:pt x="27" y="3"/>
                    <a:pt x="26" y="3"/>
                    <a:pt x="24" y="2"/>
                  </a:cubicBezTo>
                  <a:cubicBezTo>
                    <a:pt x="23" y="4"/>
                    <a:pt x="22" y="6"/>
                    <a:pt x="20"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78" name="Freeform 172"/>
            <p:cNvSpPr>
              <a:spLocks/>
            </p:cNvSpPr>
            <p:nvPr/>
          </p:nvSpPr>
          <p:spPr bwMode="auto">
            <a:xfrm>
              <a:off x="4451" y="1760"/>
              <a:ext cx="150" cy="55"/>
            </a:xfrm>
            <a:custGeom>
              <a:avLst/>
              <a:gdLst>
                <a:gd name="T0" fmla="*/ 20 w 125"/>
                <a:gd name="T1" fmla="*/ 4 h 46"/>
                <a:gd name="T2" fmla="*/ 12 w 125"/>
                <a:gd name="T3" fmla="*/ 3 h 46"/>
                <a:gd name="T4" fmla="*/ 8 w 125"/>
                <a:gd name="T5" fmla="*/ 6 h 46"/>
                <a:gd name="T6" fmla="*/ 6 w 125"/>
                <a:gd name="T7" fmla="*/ 10 h 46"/>
                <a:gd name="T8" fmla="*/ 4 w 125"/>
                <a:gd name="T9" fmla="*/ 16 h 46"/>
                <a:gd name="T10" fmla="*/ 0 w 125"/>
                <a:gd name="T11" fmla="*/ 15 h 46"/>
                <a:gd name="T12" fmla="*/ 12 w 125"/>
                <a:gd name="T13" fmla="*/ 17 h 46"/>
                <a:gd name="T14" fmla="*/ 17 w 125"/>
                <a:gd name="T15" fmla="*/ 19 h 46"/>
                <a:gd name="T16" fmla="*/ 16 w 125"/>
                <a:gd name="T17" fmla="*/ 22 h 46"/>
                <a:gd name="T18" fmla="*/ 28 w 125"/>
                <a:gd name="T19" fmla="*/ 26 h 46"/>
                <a:gd name="T20" fmla="*/ 39 w 125"/>
                <a:gd name="T21" fmla="*/ 30 h 46"/>
                <a:gd name="T22" fmla="*/ 43 w 125"/>
                <a:gd name="T23" fmla="*/ 30 h 46"/>
                <a:gd name="T24" fmla="*/ 46 w 125"/>
                <a:gd name="T25" fmla="*/ 29 h 46"/>
                <a:gd name="T26" fmla="*/ 59 w 125"/>
                <a:gd name="T27" fmla="*/ 31 h 46"/>
                <a:gd name="T28" fmla="*/ 76 w 125"/>
                <a:gd name="T29" fmla="*/ 37 h 46"/>
                <a:gd name="T30" fmla="*/ 83 w 125"/>
                <a:gd name="T31" fmla="*/ 38 h 46"/>
                <a:gd name="T32" fmla="*/ 89 w 125"/>
                <a:gd name="T33" fmla="*/ 38 h 46"/>
                <a:gd name="T34" fmla="*/ 104 w 125"/>
                <a:gd name="T35" fmla="*/ 39 h 46"/>
                <a:gd name="T36" fmla="*/ 115 w 125"/>
                <a:gd name="T37" fmla="*/ 42 h 46"/>
                <a:gd name="T38" fmla="*/ 122 w 125"/>
                <a:gd name="T39" fmla="*/ 44 h 46"/>
                <a:gd name="T40" fmla="*/ 125 w 125"/>
                <a:gd name="T41" fmla="*/ 45 h 46"/>
                <a:gd name="T42" fmla="*/ 123 w 125"/>
                <a:gd name="T43" fmla="*/ 42 h 46"/>
                <a:gd name="T44" fmla="*/ 123 w 125"/>
                <a:gd name="T45" fmla="*/ 32 h 46"/>
                <a:gd name="T46" fmla="*/ 119 w 125"/>
                <a:gd name="T47" fmla="*/ 29 h 46"/>
                <a:gd name="T48" fmla="*/ 114 w 125"/>
                <a:gd name="T49" fmla="*/ 29 h 46"/>
                <a:gd name="T50" fmla="*/ 106 w 125"/>
                <a:gd name="T51" fmla="*/ 30 h 46"/>
                <a:gd name="T52" fmla="*/ 101 w 125"/>
                <a:gd name="T53" fmla="*/ 27 h 46"/>
                <a:gd name="T54" fmla="*/ 99 w 125"/>
                <a:gd name="T55" fmla="*/ 22 h 46"/>
                <a:gd name="T56" fmla="*/ 98 w 125"/>
                <a:gd name="T57" fmla="*/ 17 h 46"/>
                <a:gd name="T58" fmla="*/ 92 w 125"/>
                <a:gd name="T59" fmla="*/ 17 h 46"/>
                <a:gd name="T60" fmla="*/ 90 w 125"/>
                <a:gd name="T61" fmla="*/ 16 h 46"/>
                <a:gd name="T62" fmla="*/ 86 w 125"/>
                <a:gd name="T63" fmla="*/ 15 h 46"/>
                <a:gd name="T64" fmla="*/ 83 w 125"/>
                <a:gd name="T65" fmla="*/ 13 h 46"/>
                <a:gd name="T66" fmla="*/ 79 w 125"/>
                <a:gd name="T67" fmla="*/ 13 h 46"/>
                <a:gd name="T68" fmla="*/ 72 w 125"/>
                <a:gd name="T69" fmla="*/ 13 h 46"/>
                <a:gd name="T70" fmla="*/ 68 w 125"/>
                <a:gd name="T71" fmla="*/ 18 h 46"/>
                <a:gd name="T72" fmla="*/ 65 w 125"/>
                <a:gd name="T73" fmla="*/ 17 h 46"/>
                <a:gd name="T74" fmla="*/ 61 w 125"/>
                <a:gd name="T75" fmla="*/ 17 h 46"/>
                <a:gd name="T76" fmla="*/ 55 w 125"/>
                <a:gd name="T77" fmla="*/ 17 h 46"/>
                <a:gd name="T78" fmla="*/ 50 w 125"/>
                <a:gd name="T79" fmla="*/ 16 h 46"/>
                <a:gd name="T80" fmla="*/ 42 w 125"/>
                <a:gd name="T81" fmla="*/ 9 h 46"/>
                <a:gd name="T82" fmla="*/ 39 w 125"/>
                <a:gd name="T83" fmla="*/ 8 h 46"/>
                <a:gd name="T84" fmla="*/ 33 w 125"/>
                <a:gd name="T85" fmla="*/ 7 h 46"/>
                <a:gd name="T86" fmla="*/ 29 w 125"/>
                <a:gd name="T87" fmla="*/ 4 h 46"/>
                <a:gd name="T88" fmla="*/ 24 w 125"/>
                <a:gd name="T89" fmla="*/ 2 h 46"/>
                <a:gd name="T90" fmla="*/ 20 w 125"/>
                <a:gd name="T91"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5" h="46">
                  <a:moveTo>
                    <a:pt x="20" y="4"/>
                  </a:moveTo>
                  <a:cubicBezTo>
                    <a:pt x="19" y="3"/>
                    <a:pt x="13" y="2"/>
                    <a:pt x="12" y="3"/>
                  </a:cubicBezTo>
                  <a:cubicBezTo>
                    <a:pt x="12" y="0"/>
                    <a:pt x="9" y="5"/>
                    <a:pt x="8" y="6"/>
                  </a:cubicBezTo>
                  <a:cubicBezTo>
                    <a:pt x="8" y="7"/>
                    <a:pt x="8" y="13"/>
                    <a:pt x="6" y="10"/>
                  </a:cubicBezTo>
                  <a:cubicBezTo>
                    <a:pt x="5" y="12"/>
                    <a:pt x="4" y="14"/>
                    <a:pt x="4" y="16"/>
                  </a:cubicBezTo>
                  <a:cubicBezTo>
                    <a:pt x="3" y="14"/>
                    <a:pt x="1" y="14"/>
                    <a:pt x="0" y="15"/>
                  </a:cubicBezTo>
                  <a:cubicBezTo>
                    <a:pt x="4" y="17"/>
                    <a:pt x="9" y="15"/>
                    <a:pt x="12" y="17"/>
                  </a:cubicBezTo>
                  <a:cubicBezTo>
                    <a:pt x="14" y="18"/>
                    <a:pt x="15" y="18"/>
                    <a:pt x="17" y="19"/>
                  </a:cubicBezTo>
                  <a:cubicBezTo>
                    <a:pt x="19" y="20"/>
                    <a:pt x="16" y="21"/>
                    <a:pt x="16" y="22"/>
                  </a:cubicBezTo>
                  <a:cubicBezTo>
                    <a:pt x="15" y="26"/>
                    <a:pt x="26" y="26"/>
                    <a:pt x="28" y="26"/>
                  </a:cubicBezTo>
                  <a:cubicBezTo>
                    <a:pt x="32" y="27"/>
                    <a:pt x="35" y="29"/>
                    <a:pt x="39" y="30"/>
                  </a:cubicBezTo>
                  <a:cubicBezTo>
                    <a:pt x="40" y="31"/>
                    <a:pt x="42" y="31"/>
                    <a:pt x="43" y="30"/>
                  </a:cubicBezTo>
                  <a:cubicBezTo>
                    <a:pt x="44" y="30"/>
                    <a:pt x="44" y="29"/>
                    <a:pt x="46" y="29"/>
                  </a:cubicBezTo>
                  <a:cubicBezTo>
                    <a:pt x="50" y="29"/>
                    <a:pt x="55" y="30"/>
                    <a:pt x="59" y="31"/>
                  </a:cubicBezTo>
                  <a:cubicBezTo>
                    <a:pt x="65" y="33"/>
                    <a:pt x="70" y="36"/>
                    <a:pt x="76" y="37"/>
                  </a:cubicBezTo>
                  <a:cubicBezTo>
                    <a:pt x="78" y="37"/>
                    <a:pt x="81" y="37"/>
                    <a:pt x="83" y="38"/>
                  </a:cubicBezTo>
                  <a:cubicBezTo>
                    <a:pt x="85" y="39"/>
                    <a:pt x="87" y="38"/>
                    <a:pt x="89" y="38"/>
                  </a:cubicBezTo>
                  <a:cubicBezTo>
                    <a:pt x="94" y="39"/>
                    <a:pt x="100" y="42"/>
                    <a:pt x="104" y="39"/>
                  </a:cubicBezTo>
                  <a:cubicBezTo>
                    <a:pt x="107" y="36"/>
                    <a:pt x="111" y="41"/>
                    <a:pt x="115" y="42"/>
                  </a:cubicBezTo>
                  <a:cubicBezTo>
                    <a:pt x="116" y="43"/>
                    <a:pt x="122" y="43"/>
                    <a:pt x="122" y="44"/>
                  </a:cubicBezTo>
                  <a:cubicBezTo>
                    <a:pt x="122" y="45"/>
                    <a:pt x="124" y="46"/>
                    <a:pt x="125" y="45"/>
                  </a:cubicBezTo>
                  <a:cubicBezTo>
                    <a:pt x="125" y="45"/>
                    <a:pt x="123" y="42"/>
                    <a:pt x="123" y="42"/>
                  </a:cubicBezTo>
                  <a:cubicBezTo>
                    <a:pt x="121" y="39"/>
                    <a:pt x="123" y="36"/>
                    <a:pt x="123" y="32"/>
                  </a:cubicBezTo>
                  <a:cubicBezTo>
                    <a:pt x="123" y="30"/>
                    <a:pt x="121" y="30"/>
                    <a:pt x="119" y="29"/>
                  </a:cubicBezTo>
                  <a:cubicBezTo>
                    <a:pt x="117" y="28"/>
                    <a:pt x="116" y="30"/>
                    <a:pt x="114" y="29"/>
                  </a:cubicBezTo>
                  <a:cubicBezTo>
                    <a:pt x="111" y="29"/>
                    <a:pt x="108" y="31"/>
                    <a:pt x="106" y="30"/>
                  </a:cubicBezTo>
                  <a:cubicBezTo>
                    <a:pt x="105" y="29"/>
                    <a:pt x="101" y="28"/>
                    <a:pt x="101" y="27"/>
                  </a:cubicBezTo>
                  <a:cubicBezTo>
                    <a:pt x="100" y="25"/>
                    <a:pt x="102" y="20"/>
                    <a:pt x="99" y="22"/>
                  </a:cubicBezTo>
                  <a:cubicBezTo>
                    <a:pt x="100" y="20"/>
                    <a:pt x="98" y="19"/>
                    <a:pt x="98" y="17"/>
                  </a:cubicBezTo>
                  <a:cubicBezTo>
                    <a:pt x="96" y="18"/>
                    <a:pt x="94" y="17"/>
                    <a:pt x="92" y="17"/>
                  </a:cubicBezTo>
                  <a:cubicBezTo>
                    <a:pt x="91" y="17"/>
                    <a:pt x="91" y="17"/>
                    <a:pt x="90" y="16"/>
                  </a:cubicBezTo>
                  <a:cubicBezTo>
                    <a:pt x="89" y="15"/>
                    <a:pt x="88" y="16"/>
                    <a:pt x="86" y="15"/>
                  </a:cubicBezTo>
                  <a:cubicBezTo>
                    <a:pt x="86" y="15"/>
                    <a:pt x="84" y="12"/>
                    <a:pt x="83" y="13"/>
                  </a:cubicBezTo>
                  <a:cubicBezTo>
                    <a:pt x="82" y="15"/>
                    <a:pt x="80" y="15"/>
                    <a:pt x="79" y="13"/>
                  </a:cubicBezTo>
                  <a:cubicBezTo>
                    <a:pt x="76" y="9"/>
                    <a:pt x="74" y="9"/>
                    <a:pt x="72" y="13"/>
                  </a:cubicBezTo>
                  <a:cubicBezTo>
                    <a:pt x="71" y="15"/>
                    <a:pt x="71" y="19"/>
                    <a:pt x="68" y="18"/>
                  </a:cubicBezTo>
                  <a:cubicBezTo>
                    <a:pt x="67" y="17"/>
                    <a:pt x="66" y="17"/>
                    <a:pt x="65" y="17"/>
                  </a:cubicBezTo>
                  <a:cubicBezTo>
                    <a:pt x="64" y="17"/>
                    <a:pt x="62" y="17"/>
                    <a:pt x="61" y="17"/>
                  </a:cubicBezTo>
                  <a:cubicBezTo>
                    <a:pt x="58" y="16"/>
                    <a:pt x="57" y="17"/>
                    <a:pt x="55" y="17"/>
                  </a:cubicBezTo>
                  <a:cubicBezTo>
                    <a:pt x="54" y="17"/>
                    <a:pt x="51" y="15"/>
                    <a:pt x="50" y="16"/>
                  </a:cubicBezTo>
                  <a:cubicBezTo>
                    <a:pt x="45" y="18"/>
                    <a:pt x="44" y="11"/>
                    <a:pt x="42" y="9"/>
                  </a:cubicBezTo>
                  <a:cubicBezTo>
                    <a:pt x="40" y="6"/>
                    <a:pt x="40" y="8"/>
                    <a:pt x="39" y="8"/>
                  </a:cubicBezTo>
                  <a:cubicBezTo>
                    <a:pt x="37" y="8"/>
                    <a:pt x="35" y="6"/>
                    <a:pt x="33" y="7"/>
                  </a:cubicBezTo>
                  <a:cubicBezTo>
                    <a:pt x="32" y="8"/>
                    <a:pt x="30" y="5"/>
                    <a:pt x="29" y="4"/>
                  </a:cubicBezTo>
                  <a:cubicBezTo>
                    <a:pt x="27" y="3"/>
                    <a:pt x="26" y="3"/>
                    <a:pt x="24" y="2"/>
                  </a:cubicBezTo>
                  <a:cubicBezTo>
                    <a:pt x="23" y="4"/>
                    <a:pt x="22" y="6"/>
                    <a:pt x="20"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79" name="Freeform 173"/>
            <p:cNvSpPr>
              <a:spLocks/>
            </p:cNvSpPr>
            <p:nvPr/>
          </p:nvSpPr>
          <p:spPr bwMode="auto">
            <a:xfrm>
              <a:off x="4509" y="1795"/>
              <a:ext cx="4"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0" y="1"/>
                    <a:pt x="2" y="1"/>
                    <a:pt x="3" y="1"/>
                  </a:cubicBezTo>
                  <a:cubicBezTo>
                    <a:pt x="2"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80" name="Freeform 174"/>
            <p:cNvSpPr>
              <a:spLocks/>
            </p:cNvSpPr>
            <p:nvPr/>
          </p:nvSpPr>
          <p:spPr bwMode="auto">
            <a:xfrm>
              <a:off x="4509" y="1795"/>
              <a:ext cx="4"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0" y="1"/>
                    <a:pt x="2" y="1"/>
                    <a:pt x="3" y="1"/>
                  </a:cubicBezTo>
                  <a:cubicBezTo>
                    <a:pt x="2"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81" name="Freeform 175"/>
            <p:cNvSpPr>
              <a:spLocks/>
            </p:cNvSpPr>
            <p:nvPr/>
          </p:nvSpPr>
          <p:spPr bwMode="auto">
            <a:xfrm>
              <a:off x="4569" y="1779"/>
              <a:ext cx="24" cy="9"/>
            </a:xfrm>
            <a:custGeom>
              <a:avLst/>
              <a:gdLst>
                <a:gd name="T0" fmla="*/ 5 w 20"/>
                <a:gd name="T1" fmla="*/ 1 h 7"/>
                <a:gd name="T2" fmla="*/ 2 w 20"/>
                <a:gd name="T3" fmla="*/ 5 h 7"/>
                <a:gd name="T4" fmla="*/ 7 w 20"/>
                <a:gd name="T5" fmla="*/ 5 h 7"/>
                <a:gd name="T6" fmla="*/ 14 w 20"/>
                <a:gd name="T7" fmla="*/ 5 h 7"/>
                <a:gd name="T8" fmla="*/ 17 w 20"/>
                <a:gd name="T9" fmla="*/ 4 h 7"/>
                <a:gd name="T10" fmla="*/ 20 w 20"/>
                <a:gd name="T11" fmla="*/ 2 h 7"/>
                <a:gd name="T12" fmla="*/ 14 w 20"/>
                <a:gd name="T13" fmla="*/ 1 h 7"/>
                <a:gd name="T14" fmla="*/ 5 w 20"/>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7">
                  <a:moveTo>
                    <a:pt x="5" y="1"/>
                  </a:moveTo>
                  <a:cubicBezTo>
                    <a:pt x="3" y="1"/>
                    <a:pt x="0" y="3"/>
                    <a:pt x="2" y="5"/>
                  </a:cubicBezTo>
                  <a:cubicBezTo>
                    <a:pt x="3" y="6"/>
                    <a:pt x="7" y="7"/>
                    <a:pt x="7" y="5"/>
                  </a:cubicBezTo>
                  <a:cubicBezTo>
                    <a:pt x="9" y="7"/>
                    <a:pt x="12" y="6"/>
                    <a:pt x="14" y="5"/>
                  </a:cubicBezTo>
                  <a:cubicBezTo>
                    <a:pt x="15" y="5"/>
                    <a:pt x="16" y="4"/>
                    <a:pt x="17" y="4"/>
                  </a:cubicBezTo>
                  <a:cubicBezTo>
                    <a:pt x="17" y="3"/>
                    <a:pt x="19" y="3"/>
                    <a:pt x="20" y="2"/>
                  </a:cubicBezTo>
                  <a:cubicBezTo>
                    <a:pt x="19" y="0"/>
                    <a:pt x="16" y="1"/>
                    <a:pt x="14" y="1"/>
                  </a:cubicBezTo>
                  <a:cubicBezTo>
                    <a:pt x="11" y="1"/>
                    <a:pt x="8" y="0"/>
                    <a:pt x="5"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82" name="Freeform 176"/>
            <p:cNvSpPr>
              <a:spLocks/>
            </p:cNvSpPr>
            <p:nvPr/>
          </p:nvSpPr>
          <p:spPr bwMode="auto">
            <a:xfrm>
              <a:off x="4569" y="1779"/>
              <a:ext cx="24" cy="9"/>
            </a:xfrm>
            <a:custGeom>
              <a:avLst/>
              <a:gdLst>
                <a:gd name="T0" fmla="*/ 5 w 20"/>
                <a:gd name="T1" fmla="*/ 1 h 7"/>
                <a:gd name="T2" fmla="*/ 2 w 20"/>
                <a:gd name="T3" fmla="*/ 5 h 7"/>
                <a:gd name="T4" fmla="*/ 7 w 20"/>
                <a:gd name="T5" fmla="*/ 5 h 7"/>
                <a:gd name="T6" fmla="*/ 14 w 20"/>
                <a:gd name="T7" fmla="*/ 5 h 7"/>
                <a:gd name="T8" fmla="*/ 17 w 20"/>
                <a:gd name="T9" fmla="*/ 4 h 7"/>
                <a:gd name="T10" fmla="*/ 20 w 20"/>
                <a:gd name="T11" fmla="*/ 2 h 7"/>
                <a:gd name="T12" fmla="*/ 14 w 20"/>
                <a:gd name="T13" fmla="*/ 1 h 7"/>
                <a:gd name="T14" fmla="*/ 5 w 20"/>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7">
                  <a:moveTo>
                    <a:pt x="5" y="1"/>
                  </a:moveTo>
                  <a:cubicBezTo>
                    <a:pt x="3" y="1"/>
                    <a:pt x="0" y="3"/>
                    <a:pt x="2" y="5"/>
                  </a:cubicBezTo>
                  <a:cubicBezTo>
                    <a:pt x="3" y="6"/>
                    <a:pt x="7" y="7"/>
                    <a:pt x="7" y="5"/>
                  </a:cubicBezTo>
                  <a:cubicBezTo>
                    <a:pt x="9" y="7"/>
                    <a:pt x="12" y="6"/>
                    <a:pt x="14" y="5"/>
                  </a:cubicBezTo>
                  <a:cubicBezTo>
                    <a:pt x="15" y="5"/>
                    <a:pt x="16" y="4"/>
                    <a:pt x="17" y="4"/>
                  </a:cubicBezTo>
                  <a:cubicBezTo>
                    <a:pt x="17" y="3"/>
                    <a:pt x="19" y="3"/>
                    <a:pt x="20" y="2"/>
                  </a:cubicBezTo>
                  <a:cubicBezTo>
                    <a:pt x="19" y="0"/>
                    <a:pt x="16" y="1"/>
                    <a:pt x="14" y="1"/>
                  </a:cubicBezTo>
                  <a:cubicBezTo>
                    <a:pt x="11" y="1"/>
                    <a:pt x="8" y="0"/>
                    <a:pt x="5"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83" name="Freeform 177"/>
            <p:cNvSpPr>
              <a:spLocks/>
            </p:cNvSpPr>
            <p:nvPr/>
          </p:nvSpPr>
          <p:spPr bwMode="auto">
            <a:xfrm>
              <a:off x="4569" y="1759"/>
              <a:ext cx="2" cy="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1"/>
                    <a:pt x="1" y="2"/>
                  </a:cubicBezTo>
                  <a:cubicBezTo>
                    <a:pt x="2"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84" name="Freeform 178"/>
            <p:cNvSpPr>
              <a:spLocks/>
            </p:cNvSpPr>
            <p:nvPr/>
          </p:nvSpPr>
          <p:spPr bwMode="auto">
            <a:xfrm>
              <a:off x="4569" y="1759"/>
              <a:ext cx="2" cy="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1"/>
                    <a:pt x="1" y="2"/>
                  </a:cubicBezTo>
                  <a:cubicBezTo>
                    <a:pt x="2"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85" name="Freeform 179"/>
            <p:cNvSpPr>
              <a:spLocks/>
            </p:cNvSpPr>
            <p:nvPr/>
          </p:nvSpPr>
          <p:spPr bwMode="auto">
            <a:xfrm>
              <a:off x="4597" y="1783"/>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1" y="2"/>
                  </a:cubicBezTo>
                  <a:cubicBezTo>
                    <a:pt x="1" y="1"/>
                    <a:pt x="1"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86" name="Freeform 180"/>
            <p:cNvSpPr>
              <a:spLocks/>
            </p:cNvSpPr>
            <p:nvPr/>
          </p:nvSpPr>
          <p:spPr bwMode="auto">
            <a:xfrm>
              <a:off x="4597" y="1783"/>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1" y="2"/>
                  </a:cubicBezTo>
                  <a:cubicBezTo>
                    <a:pt x="1" y="1"/>
                    <a:pt x="1"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87" name="Freeform 181"/>
            <p:cNvSpPr>
              <a:spLocks/>
            </p:cNvSpPr>
            <p:nvPr/>
          </p:nvSpPr>
          <p:spPr bwMode="auto">
            <a:xfrm>
              <a:off x="4598" y="1801"/>
              <a:ext cx="23" cy="15"/>
            </a:xfrm>
            <a:custGeom>
              <a:avLst/>
              <a:gdLst>
                <a:gd name="T0" fmla="*/ 1 w 19"/>
                <a:gd name="T1" fmla="*/ 1 h 13"/>
                <a:gd name="T2" fmla="*/ 6 w 19"/>
                <a:gd name="T3" fmla="*/ 7 h 13"/>
                <a:gd name="T4" fmla="*/ 10 w 19"/>
                <a:gd name="T5" fmla="*/ 9 h 13"/>
                <a:gd name="T6" fmla="*/ 9 w 19"/>
                <a:gd name="T7" fmla="*/ 12 h 13"/>
                <a:gd name="T8" fmla="*/ 13 w 19"/>
                <a:gd name="T9" fmla="*/ 9 h 13"/>
                <a:gd name="T10" fmla="*/ 17 w 19"/>
                <a:gd name="T11" fmla="*/ 4 h 13"/>
                <a:gd name="T12" fmla="*/ 10 w 19"/>
                <a:gd name="T13" fmla="*/ 1 h 13"/>
                <a:gd name="T14" fmla="*/ 1 w 19"/>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3">
                  <a:moveTo>
                    <a:pt x="1" y="1"/>
                  </a:moveTo>
                  <a:cubicBezTo>
                    <a:pt x="0" y="4"/>
                    <a:pt x="4" y="6"/>
                    <a:pt x="6" y="7"/>
                  </a:cubicBezTo>
                  <a:cubicBezTo>
                    <a:pt x="8" y="7"/>
                    <a:pt x="9" y="8"/>
                    <a:pt x="10" y="9"/>
                  </a:cubicBezTo>
                  <a:cubicBezTo>
                    <a:pt x="11" y="11"/>
                    <a:pt x="9" y="11"/>
                    <a:pt x="9" y="12"/>
                  </a:cubicBezTo>
                  <a:cubicBezTo>
                    <a:pt x="9" y="13"/>
                    <a:pt x="13" y="9"/>
                    <a:pt x="13" y="9"/>
                  </a:cubicBezTo>
                  <a:cubicBezTo>
                    <a:pt x="15" y="8"/>
                    <a:pt x="19" y="6"/>
                    <a:pt x="17" y="4"/>
                  </a:cubicBezTo>
                  <a:cubicBezTo>
                    <a:pt x="15" y="2"/>
                    <a:pt x="12" y="0"/>
                    <a:pt x="10" y="1"/>
                  </a:cubicBezTo>
                  <a:cubicBezTo>
                    <a:pt x="7" y="3"/>
                    <a:pt x="4" y="3"/>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88" name="Freeform 182"/>
            <p:cNvSpPr>
              <a:spLocks/>
            </p:cNvSpPr>
            <p:nvPr/>
          </p:nvSpPr>
          <p:spPr bwMode="auto">
            <a:xfrm>
              <a:off x="4598" y="1801"/>
              <a:ext cx="23" cy="15"/>
            </a:xfrm>
            <a:custGeom>
              <a:avLst/>
              <a:gdLst>
                <a:gd name="T0" fmla="*/ 1 w 19"/>
                <a:gd name="T1" fmla="*/ 1 h 13"/>
                <a:gd name="T2" fmla="*/ 6 w 19"/>
                <a:gd name="T3" fmla="*/ 7 h 13"/>
                <a:gd name="T4" fmla="*/ 10 w 19"/>
                <a:gd name="T5" fmla="*/ 9 h 13"/>
                <a:gd name="T6" fmla="*/ 9 w 19"/>
                <a:gd name="T7" fmla="*/ 12 h 13"/>
                <a:gd name="T8" fmla="*/ 13 w 19"/>
                <a:gd name="T9" fmla="*/ 9 h 13"/>
                <a:gd name="T10" fmla="*/ 17 w 19"/>
                <a:gd name="T11" fmla="*/ 4 h 13"/>
                <a:gd name="T12" fmla="*/ 10 w 19"/>
                <a:gd name="T13" fmla="*/ 1 h 13"/>
                <a:gd name="T14" fmla="*/ 1 w 19"/>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3">
                  <a:moveTo>
                    <a:pt x="1" y="1"/>
                  </a:moveTo>
                  <a:cubicBezTo>
                    <a:pt x="0" y="4"/>
                    <a:pt x="4" y="6"/>
                    <a:pt x="6" y="7"/>
                  </a:cubicBezTo>
                  <a:cubicBezTo>
                    <a:pt x="8" y="7"/>
                    <a:pt x="9" y="8"/>
                    <a:pt x="10" y="9"/>
                  </a:cubicBezTo>
                  <a:cubicBezTo>
                    <a:pt x="11" y="11"/>
                    <a:pt x="9" y="11"/>
                    <a:pt x="9" y="12"/>
                  </a:cubicBezTo>
                  <a:cubicBezTo>
                    <a:pt x="9" y="13"/>
                    <a:pt x="13" y="9"/>
                    <a:pt x="13" y="9"/>
                  </a:cubicBezTo>
                  <a:cubicBezTo>
                    <a:pt x="15" y="8"/>
                    <a:pt x="19" y="6"/>
                    <a:pt x="17" y="4"/>
                  </a:cubicBezTo>
                  <a:cubicBezTo>
                    <a:pt x="15" y="2"/>
                    <a:pt x="12" y="0"/>
                    <a:pt x="10" y="1"/>
                  </a:cubicBezTo>
                  <a:cubicBezTo>
                    <a:pt x="7" y="3"/>
                    <a:pt x="4" y="3"/>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89" name="Freeform 183"/>
            <p:cNvSpPr>
              <a:spLocks/>
            </p:cNvSpPr>
            <p:nvPr/>
          </p:nvSpPr>
          <p:spPr bwMode="auto">
            <a:xfrm>
              <a:off x="4600" y="178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90" name="Freeform 184"/>
            <p:cNvSpPr>
              <a:spLocks/>
            </p:cNvSpPr>
            <p:nvPr/>
          </p:nvSpPr>
          <p:spPr bwMode="auto">
            <a:xfrm>
              <a:off x="4600" y="178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91" name="Freeform 185"/>
            <p:cNvSpPr>
              <a:spLocks/>
            </p:cNvSpPr>
            <p:nvPr/>
          </p:nvSpPr>
          <p:spPr bwMode="auto">
            <a:xfrm>
              <a:off x="4611" y="1779"/>
              <a:ext cx="6" cy="3"/>
            </a:xfrm>
            <a:custGeom>
              <a:avLst/>
              <a:gdLst>
                <a:gd name="T0" fmla="*/ 1 w 5"/>
                <a:gd name="T1" fmla="*/ 0 h 2"/>
                <a:gd name="T2" fmla="*/ 1 w 5"/>
                <a:gd name="T3" fmla="*/ 2 h 2"/>
                <a:gd name="T4" fmla="*/ 5 w 5"/>
                <a:gd name="T5" fmla="*/ 2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0" y="2"/>
                    <a:pt x="1" y="2"/>
                  </a:cubicBezTo>
                  <a:cubicBezTo>
                    <a:pt x="2" y="1"/>
                    <a:pt x="3" y="1"/>
                    <a:pt x="5" y="2"/>
                  </a:cubicBezTo>
                  <a:cubicBezTo>
                    <a:pt x="4" y="0"/>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92" name="Freeform 186"/>
            <p:cNvSpPr>
              <a:spLocks/>
            </p:cNvSpPr>
            <p:nvPr/>
          </p:nvSpPr>
          <p:spPr bwMode="auto">
            <a:xfrm>
              <a:off x="4611" y="1779"/>
              <a:ext cx="6" cy="3"/>
            </a:xfrm>
            <a:custGeom>
              <a:avLst/>
              <a:gdLst>
                <a:gd name="T0" fmla="*/ 1 w 5"/>
                <a:gd name="T1" fmla="*/ 0 h 2"/>
                <a:gd name="T2" fmla="*/ 1 w 5"/>
                <a:gd name="T3" fmla="*/ 2 h 2"/>
                <a:gd name="T4" fmla="*/ 5 w 5"/>
                <a:gd name="T5" fmla="*/ 2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0" y="2"/>
                    <a:pt x="1" y="2"/>
                  </a:cubicBezTo>
                  <a:cubicBezTo>
                    <a:pt x="2" y="1"/>
                    <a:pt x="3" y="1"/>
                    <a:pt x="5" y="2"/>
                  </a:cubicBezTo>
                  <a:cubicBezTo>
                    <a:pt x="4" y="0"/>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93" name="Freeform 187"/>
            <p:cNvSpPr>
              <a:spLocks/>
            </p:cNvSpPr>
            <p:nvPr/>
          </p:nvSpPr>
          <p:spPr bwMode="auto">
            <a:xfrm>
              <a:off x="4616" y="1813"/>
              <a:ext cx="1" cy="2"/>
            </a:xfrm>
            <a:custGeom>
              <a:avLst/>
              <a:gdLst>
                <a:gd name="T0" fmla="*/ 1 w 1"/>
                <a:gd name="T1" fmla="*/ 2 h 2"/>
                <a:gd name="T2" fmla="*/ 1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0"/>
                  </a:cubicBezTo>
                  <a:cubicBezTo>
                    <a:pt x="0" y="0"/>
                    <a:pt x="0" y="1"/>
                    <a:pt x="0" y="1"/>
                  </a:cubicBezTo>
                  <a:cubicBezTo>
                    <a:pt x="0" y="1"/>
                    <a:pt x="0"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94" name="Freeform 188"/>
            <p:cNvSpPr>
              <a:spLocks/>
            </p:cNvSpPr>
            <p:nvPr/>
          </p:nvSpPr>
          <p:spPr bwMode="auto">
            <a:xfrm>
              <a:off x="4616" y="1813"/>
              <a:ext cx="1" cy="2"/>
            </a:xfrm>
            <a:custGeom>
              <a:avLst/>
              <a:gdLst>
                <a:gd name="T0" fmla="*/ 1 w 1"/>
                <a:gd name="T1" fmla="*/ 2 h 2"/>
                <a:gd name="T2" fmla="*/ 1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0"/>
                  </a:cubicBezTo>
                  <a:cubicBezTo>
                    <a:pt x="0" y="0"/>
                    <a:pt x="0" y="1"/>
                    <a:pt x="0" y="1"/>
                  </a:cubicBezTo>
                  <a:cubicBezTo>
                    <a:pt x="0" y="1"/>
                    <a:pt x="0"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95" name="Freeform 189"/>
            <p:cNvSpPr>
              <a:spLocks/>
            </p:cNvSpPr>
            <p:nvPr/>
          </p:nvSpPr>
          <p:spPr bwMode="auto">
            <a:xfrm>
              <a:off x="4619" y="1803"/>
              <a:ext cx="17" cy="15"/>
            </a:xfrm>
            <a:custGeom>
              <a:avLst/>
              <a:gdLst>
                <a:gd name="T0" fmla="*/ 8 w 14"/>
                <a:gd name="T1" fmla="*/ 1 h 12"/>
                <a:gd name="T2" fmla="*/ 4 w 14"/>
                <a:gd name="T3" fmla="*/ 6 h 12"/>
                <a:gd name="T4" fmla="*/ 2 w 14"/>
                <a:gd name="T5" fmla="*/ 9 h 12"/>
                <a:gd name="T6" fmla="*/ 10 w 14"/>
                <a:gd name="T7" fmla="*/ 11 h 12"/>
                <a:gd name="T8" fmla="*/ 13 w 14"/>
                <a:gd name="T9" fmla="*/ 5 h 12"/>
                <a:gd name="T10" fmla="*/ 8 w 14"/>
                <a:gd name="T11" fmla="*/ 1 h 12"/>
              </a:gdLst>
              <a:ahLst/>
              <a:cxnLst>
                <a:cxn ang="0">
                  <a:pos x="T0" y="T1"/>
                </a:cxn>
                <a:cxn ang="0">
                  <a:pos x="T2" y="T3"/>
                </a:cxn>
                <a:cxn ang="0">
                  <a:pos x="T4" y="T5"/>
                </a:cxn>
                <a:cxn ang="0">
                  <a:pos x="T6" y="T7"/>
                </a:cxn>
                <a:cxn ang="0">
                  <a:pos x="T8" y="T9"/>
                </a:cxn>
                <a:cxn ang="0">
                  <a:pos x="T10" y="T11"/>
                </a:cxn>
              </a:cxnLst>
              <a:rect l="0" t="0" r="r" b="b"/>
              <a:pathLst>
                <a:path w="14" h="12">
                  <a:moveTo>
                    <a:pt x="8" y="1"/>
                  </a:moveTo>
                  <a:cubicBezTo>
                    <a:pt x="6" y="2"/>
                    <a:pt x="4" y="4"/>
                    <a:pt x="4" y="6"/>
                  </a:cubicBezTo>
                  <a:cubicBezTo>
                    <a:pt x="5" y="8"/>
                    <a:pt x="4" y="11"/>
                    <a:pt x="2" y="9"/>
                  </a:cubicBezTo>
                  <a:cubicBezTo>
                    <a:pt x="0" y="12"/>
                    <a:pt x="10" y="11"/>
                    <a:pt x="10" y="11"/>
                  </a:cubicBezTo>
                  <a:cubicBezTo>
                    <a:pt x="10" y="10"/>
                    <a:pt x="12" y="6"/>
                    <a:pt x="13" y="5"/>
                  </a:cubicBezTo>
                  <a:cubicBezTo>
                    <a:pt x="14" y="2"/>
                    <a:pt x="10" y="0"/>
                    <a:pt x="8"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96" name="Freeform 190"/>
            <p:cNvSpPr>
              <a:spLocks/>
            </p:cNvSpPr>
            <p:nvPr/>
          </p:nvSpPr>
          <p:spPr bwMode="auto">
            <a:xfrm>
              <a:off x="4619" y="1803"/>
              <a:ext cx="17" cy="15"/>
            </a:xfrm>
            <a:custGeom>
              <a:avLst/>
              <a:gdLst>
                <a:gd name="T0" fmla="*/ 8 w 14"/>
                <a:gd name="T1" fmla="*/ 1 h 12"/>
                <a:gd name="T2" fmla="*/ 4 w 14"/>
                <a:gd name="T3" fmla="*/ 6 h 12"/>
                <a:gd name="T4" fmla="*/ 2 w 14"/>
                <a:gd name="T5" fmla="*/ 9 h 12"/>
                <a:gd name="T6" fmla="*/ 10 w 14"/>
                <a:gd name="T7" fmla="*/ 11 h 12"/>
                <a:gd name="T8" fmla="*/ 13 w 14"/>
                <a:gd name="T9" fmla="*/ 5 h 12"/>
                <a:gd name="T10" fmla="*/ 8 w 14"/>
                <a:gd name="T11" fmla="*/ 1 h 12"/>
              </a:gdLst>
              <a:ahLst/>
              <a:cxnLst>
                <a:cxn ang="0">
                  <a:pos x="T0" y="T1"/>
                </a:cxn>
                <a:cxn ang="0">
                  <a:pos x="T2" y="T3"/>
                </a:cxn>
                <a:cxn ang="0">
                  <a:pos x="T4" y="T5"/>
                </a:cxn>
                <a:cxn ang="0">
                  <a:pos x="T6" y="T7"/>
                </a:cxn>
                <a:cxn ang="0">
                  <a:pos x="T8" y="T9"/>
                </a:cxn>
                <a:cxn ang="0">
                  <a:pos x="T10" y="T11"/>
                </a:cxn>
              </a:cxnLst>
              <a:rect l="0" t="0" r="r" b="b"/>
              <a:pathLst>
                <a:path w="14" h="12">
                  <a:moveTo>
                    <a:pt x="8" y="1"/>
                  </a:moveTo>
                  <a:cubicBezTo>
                    <a:pt x="6" y="2"/>
                    <a:pt x="4" y="4"/>
                    <a:pt x="4" y="6"/>
                  </a:cubicBezTo>
                  <a:cubicBezTo>
                    <a:pt x="5" y="8"/>
                    <a:pt x="4" y="11"/>
                    <a:pt x="2" y="9"/>
                  </a:cubicBezTo>
                  <a:cubicBezTo>
                    <a:pt x="0" y="12"/>
                    <a:pt x="10" y="11"/>
                    <a:pt x="10" y="11"/>
                  </a:cubicBezTo>
                  <a:cubicBezTo>
                    <a:pt x="10" y="10"/>
                    <a:pt x="12" y="6"/>
                    <a:pt x="13" y="5"/>
                  </a:cubicBezTo>
                  <a:cubicBezTo>
                    <a:pt x="14" y="2"/>
                    <a:pt x="10" y="0"/>
                    <a:pt x="8"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97" name="Freeform 191"/>
            <p:cNvSpPr>
              <a:spLocks/>
            </p:cNvSpPr>
            <p:nvPr/>
          </p:nvSpPr>
          <p:spPr bwMode="auto">
            <a:xfrm>
              <a:off x="4634" y="1801"/>
              <a:ext cx="41" cy="20"/>
            </a:xfrm>
            <a:custGeom>
              <a:avLst/>
              <a:gdLst>
                <a:gd name="T0" fmla="*/ 17 w 34"/>
                <a:gd name="T1" fmla="*/ 14 h 17"/>
                <a:gd name="T2" fmla="*/ 23 w 34"/>
                <a:gd name="T3" fmla="*/ 9 h 17"/>
                <a:gd name="T4" fmla="*/ 24 w 34"/>
                <a:gd name="T5" fmla="*/ 12 h 17"/>
                <a:gd name="T6" fmla="*/ 27 w 34"/>
                <a:gd name="T7" fmla="*/ 12 h 17"/>
                <a:gd name="T8" fmla="*/ 30 w 34"/>
                <a:gd name="T9" fmla="*/ 13 h 17"/>
                <a:gd name="T10" fmla="*/ 28 w 34"/>
                <a:gd name="T11" fmla="*/ 11 h 17"/>
                <a:gd name="T12" fmla="*/ 34 w 34"/>
                <a:gd name="T13" fmla="*/ 9 h 17"/>
                <a:gd name="T14" fmla="*/ 31 w 34"/>
                <a:gd name="T15" fmla="*/ 5 h 17"/>
                <a:gd name="T16" fmla="*/ 28 w 34"/>
                <a:gd name="T17" fmla="*/ 7 h 17"/>
                <a:gd name="T18" fmla="*/ 23 w 34"/>
                <a:gd name="T19" fmla="*/ 4 h 17"/>
                <a:gd name="T20" fmla="*/ 19 w 34"/>
                <a:gd name="T21" fmla="*/ 2 h 17"/>
                <a:gd name="T22" fmla="*/ 15 w 34"/>
                <a:gd name="T23" fmla="*/ 4 h 17"/>
                <a:gd name="T24" fmla="*/ 22 w 34"/>
                <a:gd name="T25" fmla="*/ 9 h 17"/>
                <a:gd name="T26" fmla="*/ 18 w 34"/>
                <a:gd name="T27" fmla="*/ 11 h 17"/>
                <a:gd name="T28" fmla="*/ 14 w 34"/>
                <a:gd name="T29" fmla="*/ 8 h 17"/>
                <a:gd name="T30" fmla="*/ 2 w 34"/>
                <a:gd name="T31" fmla="*/ 8 h 17"/>
                <a:gd name="T32" fmla="*/ 2 w 34"/>
                <a:gd name="T33" fmla="*/ 13 h 17"/>
                <a:gd name="T34" fmla="*/ 4 w 34"/>
                <a:gd name="T35" fmla="*/ 16 h 17"/>
                <a:gd name="T36" fmla="*/ 7 w 34"/>
                <a:gd name="T37" fmla="*/ 16 h 17"/>
                <a:gd name="T38" fmla="*/ 10 w 34"/>
                <a:gd name="T39" fmla="*/ 15 h 17"/>
                <a:gd name="T40" fmla="*/ 17 w 34"/>
                <a:gd name="T41"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17">
                  <a:moveTo>
                    <a:pt x="17" y="14"/>
                  </a:moveTo>
                  <a:cubicBezTo>
                    <a:pt x="19" y="12"/>
                    <a:pt x="22" y="12"/>
                    <a:pt x="23" y="9"/>
                  </a:cubicBezTo>
                  <a:cubicBezTo>
                    <a:pt x="24" y="10"/>
                    <a:pt x="23" y="12"/>
                    <a:pt x="24" y="12"/>
                  </a:cubicBezTo>
                  <a:cubicBezTo>
                    <a:pt x="25" y="13"/>
                    <a:pt x="26" y="13"/>
                    <a:pt x="27" y="12"/>
                  </a:cubicBezTo>
                  <a:cubicBezTo>
                    <a:pt x="28" y="12"/>
                    <a:pt x="29" y="12"/>
                    <a:pt x="30" y="13"/>
                  </a:cubicBezTo>
                  <a:cubicBezTo>
                    <a:pt x="29" y="12"/>
                    <a:pt x="29" y="11"/>
                    <a:pt x="28" y="11"/>
                  </a:cubicBezTo>
                  <a:cubicBezTo>
                    <a:pt x="30" y="10"/>
                    <a:pt x="34" y="12"/>
                    <a:pt x="34" y="9"/>
                  </a:cubicBezTo>
                  <a:cubicBezTo>
                    <a:pt x="32" y="11"/>
                    <a:pt x="32" y="6"/>
                    <a:pt x="31" y="5"/>
                  </a:cubicBezTo>
                  <a:cubicBezTo>
                    <a:pt x="30" y="3"/>
                    <a:pt x="27" y="5"/>
                    <a:pt x="28" y="7"/>
                  </a:cubicBezTo>
                  <a:cubicBezTo>
                    <a:pt x="27" y="5"/>
                    <a:pt x="25" y="2"/>
                    <a:pt x="23" y="4"/>
                  </a:cubicBezTo>
                  <a:cubicBezTo>
                    <a:pt x="22" y="6"/>
                    <a:pt x="20" y="3"/>
                    <a:pt x="19" y="2"/>
                  </a:cubicBezTo>
                  <a:cubicBezTo>
                    <a:pt x="18" y="0"/>
                    <a:pt x="13" y="1"/>
                    <a:pt x="15" y="4"/>
                  </a:cubicBezTo>
                  <a:cubicBezTo>
                    <a:pt x="17" y="6"/>
                    <a:pt x="19" y="7"/>
                    <a:pt x="22" y="9"/>
                  </a:cubicBezTo>
                  <a:cubicBezTo>
                    <a:pt x="21" y="10"/>
                    <a:pt x="19" y="10"/>
                    <a:pt x="18" y="11"/>
                  </a:cubicBezTo>
                  <a:cubicBezTo>
                    <a:pt x="15" y="11"/>
                    <a:pt x="15" y="9"/>
                    <a:pt x="14" y="8"/>
                  </a:cubicBezTo>
                  <a:cubicBezTo>
                    <a:pt x="11" y="4"/>
                    <a:pt x="5" y="6"/>
                    <a:pt x="2" y="8"/>
                  </a:cubicBezTo>
                  <a:cubicBezTo>
                    <a:pt x="1" y="9"/>
                    <a:pt x="3" y="11"/>
                    <a:pt x="2" y="13"/>
                  </a:cubicBezTo>
                  <a:cubicBezTo>
                    <a:pt x="0" y="14"/>
                    <a:pt x="3" y="16"/>
                    <a:pt x="4" y="16"/>
                  </a:cubicBezTo>
                  <a:cubicBezTo>
                    <a:pt x="5" y="16"/>
                    <a:pt x="6" y="17"/>
                    <a:pt x="7" y="16"/>
                  </a:cubicBezTo>
                  <a:cubicBezTo>
                    <a:pt x="8" y="15"/>
                    <a:pt x="8" y="16"/>
                    <a:pt x="10" y="15"/>
                  </a:cubicBezTo>
                  <a:cubicBezTo>
                    <a:pt x="12" y="15"/>
                    <a:pt x="14" y="13"/>
                    <a:pt x="17" y="1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98" name="Freeform 192"/>
            <p:cNvSpPr>
              <a:spLocks/>
            </p:cNvSpPr>
            <p:nvPr/>
          </p:nvSpPr>
          <p:spPr bwMode="auto">
            <a:xfrm>
              <a:off x="4634" y="1801"/>
              <a:ext cx="41" cy="20"/>
            </a:xfrm>
            <a:custGeom>
              <a:avLst/>
              <a:gdLst>
                <a:gd name="T0" fmla="*/ 17 w 34"/>
                <a:gd name="T1" fmla="*/ 14 h 17"/>
                <a:gd name="T2" fmla="*/ 23 w 34"/>
                <a:gd name="T3" fmla="*/ 9 h 17"/>
                <a:gd name="T4" fmla="*/ 24 w 34"/>
                <a:gd name="T5" fmla="*/ 12 h 17"/>
                <a:gd name="T6" fmla="*/ 27 w 34"/>
                <a:gd name="T7" fmla="*/ 12 h 17"/>
                <a:gd name="T8" fmla="*/ 30 w 34"/>
                <a:gd name="T9" fmla="*/ 13 h 17"/>
                <a:gd name="T10" fmla="*/ 28 w 34"/>
                <a:gd name="T11" fmla="*/ 11 h 17"/>
                <a:gd name="T12" fmla="*/ 34 w 34"/>
                <a:gd name="T13" fmla="*/ 9 h 17"/>
                <a:gd name="T14" fmla="*/ 31 w 34"/>
                <a:gd name="T15" fmla="*/ 5 h 17"/>
                <a:gd name="T16" fmla="*/ 28 w 34"/>
                <a:gd name="T17" fmla="*/ 7 h 17"/>
                <a:gd name="T18" fmla="*/ 23 w 34"/>
                <a:gd name="T19" fmla="*/ 4 h 17"/>
                <a:gd name="T20" fmla="*/ 19 w 34"/>
                <a:gd name="T21" fmla="*/ 2 h 17"/>
                <a:gd name="T22" fmla="*/ 15 w 34"/>
                <a:gd name="T23" fmla="*/ 4 h 17"/>
                <a:gd name="T24" fmla="*/ 22 w 34"/>
                <a:gd name="T25" fmla="*/ 9 h 17"/>
                <a:gd name="T26" fmla="*/ 18 w 34"/>
                <a:gd name="T27" fmla="*/ 11 h 17"/>
                <a:gd name="T28" fmla="*/ 14 w 34"/>
                <a:gd name="T29" fmla="*/ 8 h 17"/>
                <a:gd name="T30" fmla="*/ 2 w 34"/>
                <a:gd name="T31" fmla="*/ 8 h 17"/>
                <a:gd name="T32" fmla="*/ 2 w 34"/>
                <a:gd name="T33" fmla="*/ 13 h 17"/>
                <a:gd name="T34" fmla="*/ 4 w 34"/>
                <a:gd name="T35" fmla="*/ 16 h 17"/>
                <a:gd name="T36" fmla="*/ 7 w 34"/>
                <a:gd name="T37" fmla="*/ 16 h 17"/>
                <a:gd name="T38" fmla="*/ 10 w 34"/>
                <a:gd name="T39" fmla="*/ 15 h 17"/>
                <a:gd name="T40" fmla="*/ 17 w 34"/>
                <a:gd name="T41"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17">
                  <a:moveTo>
                    <a:pt x="17" y="14"/>
                  </a:moveTo>
                  <a:cubicBezTo>
                    <a:pt x="19" y="12"/>
                    <a:pt x="22" y="12"/>
                    <a:pt x="23" y="9"/>
                  </a:cubicBezTo>
                  <a:cubicBezTo>
                    <a:pt x="24" y="10"/>
                    <a:pt x="23" y="12"/>
                    <a:pt x="24" y="12"/>
                  </a:cubicBezTo>
                  <a:cubicBezTo>
                    <a:pt x="25" y="13"/>
                    <a:pt x="26" y="13"/>
                    <a:pt x="27" y="12"/>
                  </a:cubicBezTo>
                  <a:cubicBezTo>
                    <a:pt x="28" y="12"/>
                    <a:pt x="29" y="12"/>
                    <a:pt x="30" y="13"/>
                  </a:cubicBezTo>
                  <a:cubicBezTo>
                    <a:pt x="29" y="12"/>
                    <a:pt x="29" y="11"/>
                    <a:pt x="28" y="11"/>
                  </a:cubicBezTo>
                  <a:cubicBezTo>
                    <a:pt x="30" y="10"/>
                    <a:pt x="34" y="12"/>
                    <a:pt x="34" y="9"/>
                  </a:cubicBezTo>
                  <a:cubicBezTo>
                    <a:pt x="32" y="11"/>
                    <a:pt x="32" y="6"/>
                    <a:pt x="31" y="5"/>
                  </a:cubicBezTo>
                  <a:cubicBezTo>
                    <a:pt x="30" y="3"/>
                    <a:pt x="27" y="5"/>
                    <a:pt x="28" y="7"/>
                  </a:cubicBezTo>
                  <a:cubicBezTo>
                    <a:pt x="27" y="5"/>
                    <a:pt x="25" y="2"/>
                    <a:pt x="23" y="4"/>
                  </a:cubicBezTo>
                  <a:cubicBezTo>
                    <a:pt x="22" y="6"/>
                    <a:pt x="20" y="3"/>
                    <a:pt x="19" y="2"/>
                  </a:cubicBezTo>
                  <a:cubicBezTo>
                    <a:pt x="18" y="0"/>
                    <a:pt x="13" y="1"/>
                    <a:pt x="15" y="4"/>
                  </a:cubicBezTo>
                  <a:cubicBezTo>
                    <a:pt x="17" y="6"/>
                    <a:pt x="19" y="7"/>
                    <a:pt x="22" y="9"/>
                  </a:cubicBezTo>
                  <a:cubicBezTo>
                    <a:pt x="21" y="10"/>
                    <a:pt x="19" y="10"/>
                    <a:pt x="18" y="11"/>
                  </a:cubicBezTo>
                  <a:cubicBezTo>
                    <a:pt x="15" y="11"/>
                    <a:pt x="15" y="9"/>
                    <a:pt x="14" y="8"/>
                  </a:cubicBezTo>
                  <a:cubicBezTo>
                    <a:pt x="11" y="4"/>
                    <a:pt x="5" y="6"/>
                    <a:pt x="2" y="8"/>
                  </a:cubicBezTo>
                  <a:cubicBezTo>
                    <a:pt x="1" y="9"/>
                    <a:pt x="3" y="11"/>
                    <a:pt x="2" y="13"/>
                  </a:cubicBezTo>
                  <a:cubicBezTo>
                    <a:pt x="0" y="14"/>
                    <a:pt x="3" y="16"/>
                    <a:pt x="4" y="16"/>
                  </a:cubicBezTo>
                  <a:cubicBezTo>
                    <a:pt x="5" y="16"/>
                    <a:pt x="6" y="17"/>
                    <a:pt x="7" y="16"/>
                  </a:cubicBezTo>
                  <a:cubicBezTo>
                    <a:pt x="8" y="15"/>
                    <a:pt x="8" y="16"/>
                    <a:pt x="10" y="15"/>
                  </a:cubicBezTo>
                  <a:cubicBezTo>
                    <a:pt x="12" y="15"/>
                    <a:pt x="14" y="13"/>
                    <a:pt x="17" y="1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99" name="Freeform 193"/>
            <p:cNvSpPr>
              <a:spLocks/>
            </p:cNvSpPr>
            <p:nvPr/>
          </p:nvSpPr>
          <p:spPr bwMode="auto">
            <a:xfrm>
              <a:off x="4647" y="1802"/>
              <a:ext cx="4" cy="6"/>
            </a:xfrm>
            <a:custGeom>
              <a:avLst/>
              <a:gdLst>
                <a:gd name="T0" fmla="*/ 1 w 3"/>
                <a:gd name="T1" fmla="*/ 5 h 5"/>
                <a:gd name="T2" fmla="*/ 3 w 3"/>
                <a:gd name="T3" fmla="*/ 1 h 5"/>
                <a:gd name="T4" fmla="*/ 1 w 3"/>
                <a:gd name="T5" fmla="*/ 5 h 5"/>
              </a:gdLst>
              <a:ahLst/>
              <a:cxnLst>
                <a:cxn ang="0">
                  <a:pos x="T0" y="T1"/>
                </a:cxn>
                <a:cxn ang="0">
                  <a:pos x="T2" y="T3"/>
                </a:cxn>
                <a:cxn ang="0">
                  <a:pos x="T4" y="T5"/>
                </a:cxn>
              </a:cxnLst>
              <a:rect l="0" t="0" r="r" b="b"/>
              <a:pathLst>
                <a:path w="3" h="5">
                  <a:moveTo>
                    <a:pt x="1" y="5"/>
                  </a:moveTo>
                  <a:cubicBezTo>
                    <a:pt x="2" y="4"/>
                    <a:pt x="2" y="2"/>
                    <a:pt x="3" y="1"/>
                  </a:cubicBezTo>
                  <a:cubicBezTo>
                    <a:pt x="0" y="0"/>
                    <a:pt x="1" y="3"/>
                    <a:pt x="1"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00" name="Freeform 194"/>
            <p:cNvSpPr>
              <a:spLocks/>
            </p:cNvSpPr>
            <p:nvPr/>
          </p:nvSpPr>
          <p:spPr bwMode="auto">
            <a:xfrm>
              <a:off x="4647" y="1802"/>
              <a:ext cx="4" cy="6"/>
            </a:xfrm>
            <a:custGeom>
              <a:avLst/>
              <a:gdLst>
                <a:gd name="T0" fmla="*/ 1 w 3"/>
                <a:gd name="T1" fmla="*/ 5 h 5"/>
                <a:gd name="T2" fmla="*/ 3 w 3"/>
                <a:gd name="T3" fmla="*/ 1 h 5"/>
                <a:gd name="T4" fmla="*/ 1 w 3"/>
                <a:gd name="T5" fmla="*/ 5 h 5"/>
              </a:gdLst>
              <a:ahLst/>
              <a:cxnLst>
                <a:cxn ang="0">
                  <a:pos x="T0" y="T1"/>
                </a:cxn>
                <a:cxn ang="0">
                  <a:pos x="T2" y="T3"/>
                </a:cxn>
                <a:cxn ang="0">
                  <a:pos x="T4" y="T5"/>
                </a:cxn>
              </a:cxnLst>
              <a:rect l="0" t="0" r="r" b="b"/>
              <a:pathLst>
                <a:path w="3" h="5">
                  <a:moveTo>
                    <a:pt x="1" y="5"/>
                  </a:moveTo>
                  <a:cubicBezTo>
                    <a:pt x="2" y="4"/>
                    <a:pt x="2" y="2"/>
                    <a:pt x="3" y="1"/>
                  </a:cubicBezTo>
                  <a:cubicBezTo>
                    <a:pt x="0" y="0"/>
                    <a:pt x="1" y="3"/>
                    <a:pt x="1"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01" name="Freeform 195"/>
            <p:cNvSpPr>
              <a:spLocks/>
            </p:cNvSpPr>
            <p:nvPr/>
          </p:nvSpPr>
          <p:spPr bwMode="auto">
            <a:xfrm>
              <a:off x="4670" y="1824"/>
              <a:ext cx="34" cy="21"/>
            </a:xfrm>
            <a:custGeom>
              <a:avLst/>
              <a:gdLst>
                <a:gd name="T0" fmla="*/ 0 w 29"/>
                <a:gd name="T1" fmla="*/ 4 h 18"/>
                <a:gd name="T2" fmla="*/ 8 w 29"/>
                <a:gd name="T3" fmla="*/ 7 h 18"/>
                <a:gd name="T4" fmla="*/ 16 w 29"/>
                <a:gd name="T5" fmla="*/ 13 h 18"/>
                <a:gd name="T6" fmla="*/ 24 w 29"/>
                <a:gd name="T7" fmla="*/ 9 h 18"/>
                <a:gd name="T8" fmla="*/ 19 w 29"/>
                <a:gd name="T9" fmla="*/ 6 h 18"/>
                <a:gd name="T10" fmla="*/ 15 w 29"/>
                <a:gd name="T11" fmla="*/ 1 h 18"/>
                <a:gd name="T12" fmla="*/ 9 w 29"/>
                <a:gd name="T13" fmla="*/ 1 h 18"/>
                <a:gd name="T14" fmla="*/ 0 w 29"/>
                <a:gd name="T15" fmla="*/ 4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8">
                  <a:moveTo>
                    <a:pt x="0" y="4"/>
                  </a:moveTo>
                  <a:cubicBezTo>
                    <a:pt x="2" y="7"/>
                    <a:pt x="5" y="7"/>
                    <a:pt x="8" y="7"/>
                  </a:cubicBezTo>
                  <a:cubicBezTo>
                    <a:pt x="11" y="8"/>
                    <a:pt x="14" y="11"/>
                    <a:pt x="16" y="13"/>
                  </a:cubicBezTo>
                  <a:cubicBezTo>
                    <a:pt x="20" y="18"/>
                    <a:pt x="29" y="14"/>
                    <a:pt x="24" y="9"/>
                  </a:cubicBezTo>
                  <a:cubicBezTo>
                    <a:pt x="22" y="7"/>
                    <a:pt x="21" y="6"/>
                    <a:pt x="19" y="6"/>
                  </a:cubicBezTo>
                  <a:cubicBezTo>
                    <a:pt x="19" y="6"/>
                    <a:pt x="15" y="2"/>
                    <a:pt x="15" y="1"/>
                  </a:cubicBezTo>
                  <a:cubicBezTo>
                    <a:pt x="15" y="1"/>
                    <a:pt x="9" y="1"/>
                    <a:pt x="9" y="1"/>
                  </a:cubicBezTo>
                  <a:cubicBezTo>
                    <a:pt x="6" y="3"/>
                    <a:pt x="2" y="0"/>
                    <a:pt x="0"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02" name="Freeform 196"/>
            <p:cNvSpPr>
              <a:spLocks/>
            </p:cNvSpPr>
            <p:nvPr/>
          </p:nvSpPr>
          <p:spPr bwMode="auto">
            <a:xfrm>
              <a:off x="4670" y="1824"/>
              <a:ext cx="34" cy="21"/>
            </a:xfrm>
            <a:custGeom>
              <a:avLst/>
              <a:gdLst>
                <a:gd name="T0" fmla="*/ 0 w 29"/>
                <a:gd name="T1" fmla="*/ 4 h 18"/>
                <a:gd name="T2" fmla="*/ 8 w 29"/>
                <a:gd name="T3" fmla="*/ 7 h 18"/>
                <a:gd name="T4" fmla="*/ 16 w 29"/>
                <a:gd name="T5" fmla="*/ 13 h 18"/>
                <a:gd name="T6" fmla="*/ 24 w 29"/>
                <a:gd name="T7" fmla="*/ 9 h 18"/>
                <a:gd name="T8" fmla="*/ 19 w 29"/>
                <a:gd name="T9" fmla="*/ 6 h 18"/>
                <a:gd name="T10" fmla="*/ 15 w 29"/>
                <a:gd name="T11" fmla="*/ 1 h 18"/>
                <a:gd name="T12" fmla="*/ 9 w 29"/>
                <a:gd name="T13" fmla="*/ 1 h 18"/>
                <a:gd name="T14" fmla="*/ 0 w 29"/>
                <a:gd name="T15" fmla="*/ 4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8">
                  <a:moveTo>
                    <a:pt x="0" y="4"/>
                  </a:moveTo>
                  <a:cubicBezTo>
                    <a:pt x="2" y="7"/>
                    <a:pt x="5" y="7"/>
                    <a:pt x="8" y="7"/>
                  </a:cubicBezTo>
                  <a:cubicBezTo>
                    <a:pt x="11" y="8"/>
                    <a:pt x="14" y="11"/>
                    <a:pt x="16" y="13"/>
                  </a:cubicBezTo>
                  <a:cubicBezTo>
                    <a:pt x="20" y="18"/>
                    <a:pt x="29" y="14"/>
                    <a:pt x="24" y="9"/>
                  </a:cubicBezTo>
                  <a:cubicBezTo>
                    <a:pt x="22" y="7"/>
                    <a:pt x="21" y="6"/>
                    <a:pt x="19" y="6"/>
                  </a:cubicBezTo>
                  <a:cubicBezTo>
                    <a:pt x="19" y="6"/>
                    <a:pt x="15" y="2"/>
                    <a:pt x="15" y="1"/>
                  </a:cubicBezTo>
                  <a:cubicBezTo>
                    <a:pt x="15" y="1"/>
                    <a:pt x="9" y="1"/>
                    <a:pt x="9" y="1"/>
                  </a:cubicBezTo>
                  <a:cubicBezTo>
                    <a:pt x="6" y="3"/>
                    <a:pt x="2" y="0"/>
                    <a:pt x="0"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03" name="Freeform 197"/>
            <p:cNvSpPr>
              <a:spLocks/>
            </p:cNvSpPr>
            <p:nvPr/>
          </p:nvSpPr>
          <p:spPr bwMode="auto">
            <a:xfrm>
              <a:off x="4677" y="1808"/>
              <a:ext cx="6" cy="5"/>
            </a:xfrm>
            <a:custGeom>
              <a:avLst/>
              <a:gdLst>
                <a:gd name="T0" fmla="*/ 1 w 5"/>
                <a:gd name="T1" fmla="*/ 0 h 4"/>
                <a:gd name="T2" fmla="*/ 1 w 5"/>
                <a:gd name="T3" fmla="*/ 4 h 4"/>
                <a:gd name="T4" fmla="*/ 1 w 5"/>
                <a:gd name="T5" fmla="*/ 0 h 4"/>
              </a:gdLst>
              <a:ahLst/>
              <a:cxnLst>
                <a:cxn ang="0">
                  <a:pos x="T0" y="T1"/>
                </a:cxn>
                <a:cxn ang="0">
                  <a:pos x="T2" y="T3"/>
                </a:cxn>
                <a:cxn ang="0">
                  <a:pos x="T4" y="T5"/>
                </a:cxn>
              </a:cxnLst>
              <a:rect l="0" t="0" r="r" b="b"/>
              <a:pathLst>
                <a:path w="5" h="4">
                  <a:moveTo>
                    <a:pt x="1" y="0"/>
                  </a:moveTo>
                  <a:cubicBezTo>
                    <a:pt x="1" y="1"/>
                    <a:pt x="0" y="3"/>
                    <a:pt x="1" y="4"/>
                  </a:cubicBezTo>
                  <a:cubicBezTo>
                    <a:pt x="1" y="2"/>
                    <a:pt x="5"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04" name="Freeform 198"/>
            <p:cNvSpPr>
              <a:spLocks/>
            </p:cNvSpPr>
            <p:nvPr/>
          </p:nvSpPr>
          <p:spPr bwMode="auto">
            <a:xfrm>
              <a:off x="4677" y="1808"/>
              <a:ext cx="6" cy="5"/>
            </a:xfrm>
            <a:custGeom>
              <a:avLst/>
              <a:gdLst>
                <a:gd name="T0" fmla="*/ 1 w 5"/>
                <a:gd name="T1" fmla="*/ 0 h 4"/>
                <a:gd name="T2" fmla="*/ 1 w 5"/>
                <a:gd name="T3" fmla="*/ 4 h 4"/>
                <a:gd name="T4" fmla="*/ 1 w 5"/>
                <a:gd name="T5" fmla="*/ 0 h 4"/>
              </a:gdLst>
              <a:ahLst/>
              <a:cxnLst>
                <a:cxn ang="0">
                  <a:pos x="T0" y="T1"/>
                </a:cxn>
                <a:cxn ang="0">
                  <a:pos x="T2" y="T3"/>
                </a:cxn>
                <a:cxn ang="0">
                  <a:pos x="T4" y="T5"/>
                </a:cxn>
              </a:cxnLst>
              <a:rect l="0" t="0" r="r" b="b"/>
              <a:pathLst>
                <a:path w="5" h="4">
                  <a:moveTo>
                    <a:pt x="1" y="0"/>
                  </a:moveTo>
                  <a:cubicBezTo>
                    <a:pt x="1" y="1"/>
                    <a:pt x="0" y="3"/>
                    <a:pt x="1" y="4"/>
                  </a:cubicBezTo>
                  <a:cubicBezTo>
                    <a:pt x="1" y="2"/>
                    <a:pt x="5"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05" name="Freeform 199"/>
            <p:cNvSpPr>
              <a:spLocks/>
            </p:cNvSpPr>
            <p:nvPr/>
          </p:nvSpPr>
          <p:spPr bwMode="auto">
            <a:xfrm>
              <a:off x="4682" y="1812"/>
              <a:ext cx="1" cy="3"/>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2"/>
                    <a:pt x="0" y="3"/>
                  </a:cubicBezTo>
                  <a:cubicBezTo>
                    <a:pt x="1" y="3"/>
                    <a:pt x="1" y="1"/>
                    <a:pt x="1"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06" name="Freeform 200"/>
            <p:cNvSpPr>
              <a:spLocks/>
            </p:cNvSpPr>
            <p:nvPr/>
          </p:nvSpPr>
          <p:spPr bwMode="auto">
            <a:xfrm>
              <a:off x="4682" y="1812"/>
              <a:ext cx="1" cy="3"/>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2"/>
                    <a:pt x="0" y="3"/>
                  </a:cubicBezTo>
                  <a:cubicBezTo>
                    <a:pt x="1" y="3"/>
                    <a:pt x="1" y="1"/>
                    <a:pt x="1"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07" name="Freeform 201"/>
            <p:cNvSpPr>
              <a:spLocks/>
            </p:cNvSpPr>
            <p:nvPr/>
          </p:nvSpPr>
          <p:spPr bwMode="auto">
            <a:xfrm>
              <a:off x="4684" y="1800"/>
              <a:ext cx="52" cy="18"/>
            </a:xfrm>
            <a:custGeom>
              <a:avLst/>
              <a:gdLst>
                <a:gd name="T0" fmla="*/ 3 w 43"/>
                <a:gd name="T1" fmla="*/ 13 h 15"/>
                <a:gd name="T2" fmla="*/ 8 w 43"/>
                <a:gd name="T3" fmla="*/ 13 h 15"/>
                <a:gd name="T4" fmla="*/ 13 w 43"/>
                <a:gd name="T5" fmla="*/ 13 h 15"/>
                <a:gd name="T6" fmla="*/ 17 w 43"/>
                <a:gd name="T7" fmla="*/ 15 h 15"/>
                <a:gd name="T8" fmla="*/ 21 w 43"/>
                <a:gd name="T9" fmla="*/ 13 h 15"/>
                <a:gd name="T10" fmla="*/ 30 w 43"/>
                <a:gd name="T11" fmla="*/ 12 h 15"/>
                <a:gd name="T12" fmla="*/ 40 w 43"/>
                <a:gd name="T13" fmla="*/ 7 h 15"/>
                <a:gd name="T14" fmla="*/ 43 w 43"/>
                <a:gd name="T15" fmla="*/ 5 h 15"/>
                <a:gd name="T16" fmla="*/ 39 w 43"/>
                <a:gd name="T17" fmla="*/ 4 h 15"/>
                <a:gd name="T18" fmla="*/ 42 w 43"/>
                <a:gd name="T19" fmla="*/ 4 h 15"/>
                <a:gd name="T20" fmla="*/ 36 w 43"/>
                <a:gd name="T21" fmla="*/ 9 h 15"/>
                <a:gd name="T22" fmla="*/ 30 w 43"/>
                <a:gd name="T23" fmla="*/ 8 h 15"/>
                <a:gd name="T24" fmla="*/ 25 w 43"/>
                <a:gd name="T25" fmla="*/ 8 h 15"/>
                <a:gd name="T26" fmla="*/ 23 w 43"/>
                <a:gd name="T27" fmla="*/ 9 h 15"/>
                <a:gd name="T28" fmla="*/ 20 w 43"/>
                <a:gd name="T29" fmla="*/ 8 h 15"/>
                <a:gd name="T30" fmla="*/ 12 w 43"/>
                <a:gd name="T31" fmla="*/ 5 h 15"/>
                <a:gd name="T32" fmla="*/ 3 w 43"/>
                <a:gd name="T33" fmla="*/ 7 h 15"/>
                <a:gd name="T34" fmla="*/ 0 w 43"/>
                <a:gd name="T35" fmla="*/ 10 h 15"/>
                <a:gd name="T36" fmla="*/ 3 w 43"/>
                <a:gd name="T3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15">
                  <a:moveTo>
                    <a:pt x="3" y="13"/>
                  </a:moveTo>
                  <a:cubicBezTo>
                    <a:pt x="4" y="12"/>
                    <a:pt x="7" y="13"/>
                    <a:pt x="8" y="13"/>
                  </a:cubicBezTo>
                  <a:cubicBezTo>
                    <a:pt x="10" y="13"/>
                    <a:pt x="12" y="13"/>
                    <a:pt x="13" y="13"/>
                  </a:cubicBezTo>
                  <a:cubicBezTo>
                    <a:pt x="15" y="14"/>
                    <a:pt x="16" y="15"/>
                    <a:pt x="17" y="15"/>
                  </a:cubicBezTo>
                  <a:cubicBezTo>
                    <a:pt x="19" y="14"/>
                    <a:pt x="22" y="15"/>
                    <a:pt x="21" y="13"/>
                  </a:cubicBezTo>
                  <a:cubicBezTo>
                    <a:pt x="25" y="14"/>
                    <a:pt x="27" y="13"/>
                    <a:pt x="30" y="12"/>
                  </a:cubicBezTo>
                  <a:cubicBezTo>
                    <a:pt x="33" y="11"/>
                    <a:pt x="42" y="12"/>
                    <a:pt x="40" y="7"/>
                  </a:cubicBezTo>
                  <a:cubicBezTo>
                    <a:pt x="42" y="8"/>
                    <a:pt x="41" y="5"/>
                    <a:pt x="43" y="5"/>
                  </a:cubicBezTo>
                  <a:cubicBezTo>
                    <a:pt x="42" y="3"/>
                    <a:pt x="40" y="0"/>
                    <a:pt x="39" y="4"/>
                  </a:cubicBezTo>
                  <a:cubicBezTo>
                    <a:pt x="40" y="4"/>
                    <a:pt x="41" y="4"/>
                    <a:pt x="42" y="4"/>
                  </a:cubicBezTo>
                  <a:cubicBezTo>
                    <a:pt x="40" y="6"/>
                    <a:pt x="37" y="6"/>
                    <a:pt x="36" y="9"/>
                  </a:cubicBezTo>
                  <a:cubicBezTo>
                    <a:pt x="35" y="12"/>
                    <a:pt x="32" y="10"/>
                    <a:pt x="30" y="8"/>
                  </a:cubicBezTo>
                  <a:cubicBezTo>
                    <a:pt x="28" y="7"/>
                    <a:pt x="27" y="9"/>
                    <a:pt x="25" y="8"/>
                  </a:cubicBezTo>
                  <a:cubicBezTo>
                    <a:pt x="24" y="8"/>
                    <a:pt x="24" y="9"/>
                    <a:pt x="23" y="9"/>
                  </a:cubicBezTo>
                  <a:cubicBezTo>
                    <a:pt x="23" y="10"/>
                    <a:pt x="21" y="9"/>
                    <a:pt x="20" y="8"/>
                  </a:cubicBezTo>
                  <a:cubicBezTo>
                    <a:pt x="18" y="7"/>
                    <a:pt x="14" y="6"/>
                    <a:pt x="12" y="5"/>
                  </a:cubicBezTo>
                  <a:cubicBezTo>
                    <a:pt x="8" y="4"/>
                    <a:pt x="6" y="6"/>
                    <a:pt x="3" y="7"/>
                  </a:cubicBezTo>
                  <a:cubicBezTo>
                    <a:pt x="1" y="8"/>
                    <a:pt x="0" y="8"/>
                    <a:pt x="0" y="10"/>
                  </a:cubicBezTo>
                  <a:cubicBezTo>
                    <a:pt x="0" y="12"/>
                    <a:pt x="1" y="15"/>
                    <a:pt x="3" y="1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08" name="Freeform 202"/>
            <p:cNvSpPr>
              <a:spLocks/>
            </p:cNvSpPr>
            <p:nvPr/>
          </p:nvSpPr>
          <p:spPr bwMode="auto">
            <a:xfrm>
              <a:off x="4684" y="1800"/>
              <a:ext cx="52" cy="18"/>
            </a:xfrm>
            <a:custGeom>
              <a:avLst/>
              <a:gdLst>
                <a:gd name="T0" fmla="*/ 3 w 43"/>
                <a:gd name="T1" fmla="*/ 13 h 15"/>
                <a:gd name="T2" fmla="*/ 8 w 43"/>
                <a:gd name="T3" fmla="*/ 13 h 15"/>
                <a:gd name="T4" fmla="*/ 13 w 43"/>
                <a:gd name="T5" fmla="*/ 13 h 15"/>
                <a:gd name="T6" fmla="*/ 17 w 43"/>
                <a:gd name="T7" fmla="*/ 15 h 15"/>
                <a:gd name="T8" fmla="*/ 21 w 43"/>
                <a:gd name="T9" fmla="*/ 13 h 15"/>
                <a:gd name="T10" fmla="*/ 30 w 43"/>
                <a:gd name="T11" fmla="*/ 12 h 15"/>
                <a:gd name="T12" fmla="*/ 40 w 43"/>
                <a:gd name="T13" fmla="*/ 7 h 15"/>
                <a:gd name="T14" fmla="*/ 43 w 43"/>
                <a:gd name="T15" fmla="*/ 5 h 15"/>
                <a:gd name="T16" fmla="*/ 39 w 43"/>
                <a:gd name="T17" fmla="*/ 4 h 15"/>
                <a:gd name="T18" fmla="*/ 42 w 43"/>
                <a:gd name="T19" fmla="*/ 4 h 15"/>
                <a:gd name="T20" fmla="*/ 36 w 43"/>
                <a:gd name="T21" fmla="*/ 9 h 15"/>
                <a:gd name="T22" fmla="*/ 30 w 43"/>
                <a:gd name="T23" fmla="*/ 8 h 15"/>
                <a:gd name="T24" fmla="*/ 25 w 43"/>
                <a:gd name="T25" fmla="*/ 8 h 15"/>
                <a:gd name="T26" fmla="*/ 23 w 43"/>
                <a:gd name="T27" fmla="*/ 9 h 15"/>
                <a:gd name="T28" fmla="*/ 20 w 43"/>
                <a:gd name="T29" fmla="*/ 8 h 15"/>
                <a:gd name="T30" fmla="*/ 12 w 43"/>
                <a:gd name="T31" fmla="*/ 5 h 15"/>
                <a:gd name="T32" fmla="*/ 3 w 43"/>
                <a:gd name="T33" fmla="*/ 7 h 15"/>
                <a:gd name="T34" fmla="*/ 0 w 43"/>
                <a:gd name="T35" fmla="*/ 10 h 15"/>
                <a:gd name="T36" fmla="*/ 3 w 43"/>
                <a:gd name="T3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15">
                  <a:moveTo>
                    <a:pt x="3" y="13"/>
                  </a:moveTo>
                  <a:cubicBezTo>
                    <a:pt x="4" y="12"/>
                    <a:pt x="7" y="13"/>
                    <a:pt x="8" y="13"/>
                  </a:cubicBezTo>
                  <a:cubicBezTo>
                    <a:pt x="10" y="13"/>
                    <a:pt x="12" y="13"/>
                    <a:pt x="13" y="13"/>
                  </a:cubicBezTo>
                  <a:cubicBezTo>
                    <a:pt x="15" y="14"/>
                    <a:pt x="16" y="15"/>
                    <a:pt x="17" y="15"/>
                  </a:cubicBezTo>
                  <a:cubicBezTo>
                    <a:pt x="19" y="14"/>
                    <a:pt x="22" y="15"/>
                    <a:pt x="21" y="13"/>
                  </a:cubicBezTo>
                  <a:cubicBezTo>
                    <a:pt x="25" y="14"/>
                    <a:pt x="27" y="13"/>
                    <a:pt x="30" y="12"/>
                  </a:cubicBezTo>
                  <a:cubicBezTo>
                    <a:pt x="33" y="11"/>
                    <a:pt x="42" y="12"/>
                    <a:pt x="40" y="7"/>
                  </a:cubicBezTo>
                  <a:cubicBezTo>
                    <a:pt x="42" y="8"/>
                    <a:pt x="41" y="5"/>
                    <a:pt x="43" y="5"/>
                  </a:cubicBezTo>
                  <a:cubicBezTo>
                    <a:pt x="42" y="3"/>
                    <a:pt x="40" y="0"/>
                    <a:pt x="39" y="4"/>
                  </a:cubicBezTo>
                  <a:cubicBezTo>
                    <a:pt x="40" y="4"/>
                    <a:pt x="41" y="4"/>
                    <a:pt x="42" y="4"/>
                  </a:cubicBezTo>
                  <a:cubicBezTo>
                    <a:pt x="40" y="6"/>
                    <a:pt x="37" y="6"/>
                    <a:pt x="36" y="9"/>
                  </a:cubicBezTo>
                  <a:cubicBezTo>
                    <a:pt x="35" y="12"/>
                    <a:pt x="32" y="10"/>
                    <a:pt x="30" y="8"/>
                  </a:cubicBezTo>
                  <a:cubicBezTo>
                    <a:pt x="28" y="7"/>
                    <a:pt x="27" y="9"/>
                    <a:pt x="25" y="8"/>
                  </a:cubicBezTo>
                  <a:cubicBezTo>
                    <a:pt x="24" y="8"/>
                    <a:pt x="24" y="9"/>
                    <a:pt x="23" y="9"/>
                  </a:cubicBezTo>
                  <a:cubicBezTo>
                    <a:pt x="23" y="10"/>
                    <a:pt x="21" y="9"/>
                    <a:pt x="20" y="8"/>
                  </a:cubicBezTo>
                  <a:cubicBezTo>
                    <a:pt x="18" y="7"/>
                    <a:pt x="14" y="6"/>
                    <a:pt x="12" y="5"/>
                  </a:cubicBezTo>
                  <a:cubicBezTo>
                    <a:pt x="8" y="4"/>
                    <a:pt x="6" y="6"/>
                    <a:pt x="3" y="7"/>
                  </a:cubicBezTo>
                  <a:cubicBezTo>
                    <a:pt x="1" y="8"/>
                    <a:pt x="0" y="8"/>
                    <a:pt x="0" y="10"/>
                  </a:cubicBezTo>
                  <a:cubicBezTo>
                    <a:pt x="0" y="12"/>
                    <a:pt x="1" y="15"/>
                    <a:pt x="3" y="1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09" name="Freeform 203"/>
            <p:cNvSpPr>
              <a:spLocks/>
            </p:cNvSpPr>
            <p:nvPr/>
          </p:nvSpPr>
          <p:spPr bwMode="auto">
            <a:xfrm>
              <a:off x="4692" y="1760"/>
              <a:ext cx="4" cy="12"/>
            </a:xfrm>
            <a:custGeom>
              <a:avLst/>
              <a:gdLst>
                <a:gd name="T0" fmla="*/ 2 w 3"/>
                <a:gd name="T1" fmla="*/ 0 h 10"/>
                <a:gd name="T2" fmla="*/ 2 w 3"/>
                <a:gd name="T3" fmla="*/ 10 h 10"/>
                <a:gd name="T4" fmla="*/ 2 w 3"/>
                <a:gd name="T5" fmla="*/ 0 h 10"/>
              </a:gdLst>
              <a:ahLst/>
              <a:cxnLst>
                <a:cxn ang="0">
                  <a:pos x="T0" y="T1"/>
                </a:cxn>
                <a:cxn ang="0">
                  <a:pos x="T2" y="T3"/>
                </a:cxn>
                <a:cxn ang="0">
                  <a:pos x="T4" y="T5"/>
                </a:cxn>
              </a:cxnLst>
              <a:rect l="0" t="0" r="r" b="b"/>
              <a:pathLst>
                <a:path w="3" h="10">
                  <a:moveTo>
                    <a:pt x="2" y="0"/>
                  </a:moveTo>
                  <a:cubicBezTo>
                    <a:pt x="0" y="1"/>
                    <a:pt x="2" y="9"/>
                    <a:pt x="2" y="10"/>
                  </a:cubicBezTo>
                  <a:cubicBezTo>
                    <a:pt x="2" y="7"/>
                    <a:pt x="3" y="4"/>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10" name="Freeform 204"/>
            <p:cNvSpPr>
              <a:spLocks/>
            </p:cNvSpPr>
            <p:nvPr/>
          </p:nvSpPr>
          <p:spPr bwMode="auto">
            <a:xfrm>
              <a:off x="4692" y="1760"/>
              <a:ext cx="4" cy="12"/>
            </a:xfrm>
            <a:custGeom>
              <a:avLst/>
              <a:gdLst>
                <a:gd name="T0" fmla="*/ 2 w 3"/>
                <a:gd name="T1" fmla="*/ 0 h 10"/>
                <a:gd name="T2" fmla="*/ 2 w 3"/>
                <a:gd name="T3" fmla="*/ 10 h 10"/>
                <a:gd name="T4" fmla="*/ 2 w 3"/>
                <a:gd name="T5" fmla="*/ 0 h 10"/>
              </a:gdLst>
              <a:ahLst/>
              <a:cxnLst>
                <a:cxn ang="0">
                  <a:pos x="T0" y="T1"/>
                </a:cxn>
                <a:cxn ang="0">
                  <a:pos x="T2" y="T3"/>
                </a:cxn>
                <a:cxn ang="0">
                  <a:pos x="T4" y="T5"/>
                </a:cxn>
              </a:cxnLst>
              <a:rect l="0" t="0" r="r" b="b"/>
              <a:pathLst>
                <a:path w="3" h="10">
                  <a:moveTo>
                    <a:pt x="2" y="0"/>
                  </a:moveTo>
                  <a:cubicBezTo>
                    <a:pt x="0" y="1"/>
                    <a:pt x="2" y="9"/>
                    <a:pt x="2" y="10"/>
                  </a:cubicBezTo>
                  <a:cubicBezTo>
                    <a:pt x="2" y="7"/>
                    <a:pt x="3" y="4"/>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8" name="Group 406"/>
          <p:cNvGrpSpPr>
            <a:grpSpLocks/>
          </p:cNvGrpSpPr>
          <p:nvPr/>
        </p:nvGrpSpPr>
        <p:grpSpPr bwMode="auto">
          <a:xfrm>
            <a:off x="2546351" y="2529199"/>
            <a:ext cx="5187950" cy="2290763"/>
            <a:chOff x="1657" y="701"/>
            <a:chExt cx="3268" cy="1443"/>
          </a:xfrm>
        </p:grpSpPr>
        <p:sp>
          <p:nvSpPr>
            <p:cNvPr id="3811" name="Freeform 206"/>
            <p:cNvSpPr>
              <a:spLocks/>
            </p:cNvSpPr>
            <p:nvPr/>
          </p:nvSpPr>
          <p:spPr bwMode="auto">
            <a:xfrm>
              <a:off x="4697" y="1783"/>
              <a:ext cx="3" cy="2"/>
            </a:xfrm>
            <a:custGeom>
              <a:avLst/>
              <a:gdLst>
                <a:gd name="T0" fmla="*/ 1 w 2"/>
                <a:gd name="T1" fmla="*/ 0 h 2"/>
                <a:gd name="T2" fmla="*/ 1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1" y="2"/>
                  </a:cubicBezTo>
                  <a:cubicBezTo>
                    <a:pt x="1" y="1"/>
                    <a:pt x="2" y="1"/>
                    <a:pt x="2" y="1"/>
                  </a:cubicBezTo>
                  <a:cubicBezTo>
                    <a:pt x="1"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12" name="Freeform 207"/>
            <p:cNvSpPr>
              <a:spLocks/>
            </p:cNvSpPr>
            <p:nvPr/>
          </p:nvSpPr>
          <p:spPr bwMode="auto">
            <a:xfrm>
              <a:off x="4697" y="1783"/>
              <a:ext cx="3" cy="2"/>
            </a:xfrm>
            <a:custGeom>
              <a:avLst/>
              <a:gdLst>
                <a:gd name="T0" fmla="*/ 1 w 2"/>
                <a:gd name="T1" fmla="*/ 0 h 2"/>
                <a:gd name="T2" fmla="*/ 1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1" y="2"/>
                  </a:cubicBezTo>
                  <a:cubicBezTo>
                    <a:pt x="1" y="1"/>
                    <a:pt x="2" y="1"/>
                    <a:pt x="2" y="1"/>
                  </a:cubicBezTo>
                  <a:cubicBezTo>
                    <a:pt x="1"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13" name="Freeform 208"/>
            <p:cNvSpPr>
              <a:spLocks/>
            </p:cNvSpPr>
            <p:nvPr/>
          </p:nvSpPr>
          <p:spPr bwMode="auto">
            <a:xfrm>
              <a:off x="4701" y="1788"/>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1"/>
                    <a:pt x="2" y="0"/>
                    <a:pt x="2" y="0"/>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14" name="Freeform 209"/>
            <p:cNvSpPr>
              <a:spLocks/>
            </p:cNvSpPr>
            <p:nvPr/>
          </p:nvSpPr>
          <p:spPr bwMode="auto">
            <a:xfrm>
              <a:off x="4701" y="1788"/>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1"/>
                    <a:pt x="2" y="0"/>
                    <a:pt x="2" y="0"/>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15" name="Freeform 210"/>
            <p:cNvSpPr>
              <a:spLocks/>
            </p:cNvSpPr>
            <p:nvPr/>
          </p:nvSpPr>
          <p:spPr bwMode="auto">
            <a:xfrm>
              <a:off x="4712" y="184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16" name="Freeform 211"/>
            <p:cNvSpPr>
              <a:spLocks/>
            </p:cNvSpPr>
            <p:nvPr/>
          </p:nvSpPr>
          <p:spPr bwMode="auto">
            <a:xfrm>
              <a:off x="4712" y="184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17" name="Freeform 212"/>
            <p:cNvSpPr>
              <a:spLocks/>
            </p:cNvSpPr>
            <p:nvPr/>
          </p:nvSpPr>
          <p:spPr bwMode="auto">
            <a:xfrm>
              <a:off x="4714" y="1844"/>
              <a:ext cx="5" cy="4"/>
            </a:xfrm>
            <a:custGeom>
              <a:avLst/>
              <a:gdLst>
                <a:gd name="T0" fmla="*/ 1 w 4"/>
                <a:gd name="T1" fmla="*/ 2 h 3"/>
                <a:gd name="T2" fmla="*/ 0 w 4"/>
                <a:gd name="T3" fmla="*/ 3 h 3"/>
                <a:gd name="T4" fmla="*/ 4 w 4"/>
                <a:gd name="T5" fmla="*/ 2 h 3"/>
                <a:gd name="T6" fmla="*/ 4 w 4"/>
                <a:gd name="T7" fmla="*/ 1 h 3"/>
                <a:gd name="T8" fmla="*/ 1 w 4"/>
                <a:gd name="T9" fmla="*/ 2 h 3"/>
              </a:gdLst>
              <a:ahLst/>
              <a:cxnLst>
                <a:cxn ang="0">
                  <a:pos x="T0" y="T1"/>
                </a:cxn>
                <a:cxn ang="0">
                  <a:pos x="T2" y="T3"/>
                </a:cxn>
                <a:cxn ang="0">
                  <a:pos x="T4" y="T5"/>
                </a:cxn>
                <a:cxn ang="0">
                  <a:pos x="T6" y="T7"/>
                </a:cxn>
                <a:cxn ang="0">
                  <a:pos x="T8" y="T9"/>
                </a:cxn>
              </a:cxnLst>
              <a:rect l="0" t="0" r="r" b="b"/>
              <a:pathLst>
                <a:path w="4" h="3">
                  <a:moveTo>
                    <a:pt x="1" y="2"/>
                  </a:moveTo>
                  <a:cubicBezTo>
                    <a:pt x="0" y="2"/>
                    <a:pt x="0" y="3"/>
                    <a:pt x="0" y="3"/>
                  </a:cubicBezTo>
                  <a:cubicBezTo>
                    <a:pt x="1" y="3"/>
                    <a:pt x="3" y="3"/>
                    <a:pt x="4" y="2"/>
                  </a:cubicBezTo>
                  <a:cubicBezTo>
                    <a:pt x="4" y="2"/>
                    <a:pt x="4" y="2"/>
                    <a:pt x="4" y="1"/>
                  </a:cubicBezTo>
                  <a:cubicBezTo>
                    <a:pt x="3" y="0"/>
                    <a:pt x="1"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18" name="Freeform 213"/>
            <p:cNvSpPr>
              <a:spLocks/>
            </p:cNvSpPr>
            <p:nvPr/>
          </p:nvSpPr>
          <p:spPr bwMode="auto">
            <a:xfrm>
              <a:off x="4714" y="1844"/>
              <a:ext cx="5" cy="4"/>
            </a:xfrm>
            <a:custGeom>
              <a:avLst/>
              <a:gdLst>
                <a:gd name="T0" fmla="*/ 1 w 4"/>
                <a:gd name="T1" fmla="*/ 2 h 3"/>
                <a:gd name="T2" fmla="*/ 0 w 4"/>
                <a:gd name="T3" fmla="*/ 3 h 3"/>
                <a:gd name="T4" fmla="*/ 4 w 4"/>
                <a:gd name="T5" fmla="*/ 2 h 3"/>
                <a:gd name="T6" fmla="*/ 4 w 4"/>
                <a:gd name="T7" fmla="*/ 1 h 3"/>
                <a:gd name="T8" fmla="*/ 1 w 4"/>
                <a:gd name="T9" fmla="*/ 2 h 3"/>
              </a:gdLst>
              <a:ahLst/>
              <a:cxnLst>
                <a:cxn ang="0">
                  <a:pos x="T0" y="T1"/>
                </a:cxn>
                <a:cxn ang="0">
                  <a:pos x="T2" y="T3"/>
                </a:cxn>
                <a:cxn ang="0">
                  <a:pos x="T4" y="T5"/>
                </a:cxn>
                <a:cxn ang="0">
                  <a:pos x="T6" y="T7"/>
                </a:cxn>
                <a:cxn ang="0">
                  <a:pos x="T8" y="T9"/>
                </a:cxn>
              </a:cxnLst>
              <a:rect l="0" t="0" r="r" b="b"/>
              <a:pathLst>
                <a:path w="4" h="3">
                  <a:moveTo>
                    <a:pt x="1" y="2"/>
                  </a:moveTo>
                  <a:cubicBezTo>
                    <a:pt x="0" y="2"/>
                    <a:pt x="0" y="3"/>
                    <a:pt x="0" y="3"/>
                  </a:cubicBezTo>
                  <a:cubicBezTo>
                    <a:pt x="1" y="3"/>
                    <a:pt x="3" y="3"/>
                    <a:pt x="4" y="2"/>
                  </a:cubicBezTo>
                  <a:cubicBezTo>
                    <a:pt x="4" y="2"/>
                    <a:pt x="4" y="2"/>
                    <a:pt x="4" y="1"/>
                  </a:cubicBezTo>
                  <a:cubicBezTo>
                    <a:pt x="3" y="0"/>
                    <a:pt x="1"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19" name="Freeform 214"/>
            <p:cNvSpPr>
              <a:spLocks/>
            </p:cNvSpPr>
            <p:nvPr/>
          </p:nvSpPr>
          <p:spPr bwMode="auto">
            <a:xfrm>
              <a:off x="4732" y="1846"/>
              <a:ext cx="10" cy="8"/>
            </a:xfrm>
            <a:custGeom>
              <a:avLst/>
              <a:gdLst>
                <a:gd name="T0" fmla="*/ 1 w 8"/>
                <a:gd name="T1" fmla="*/ 4 h 6"/>
                <a:gd name="T2" fmla="*/ 1 w 8"/>
                <a:gd name="T3" fmla="*/ 6 h 6"/>
                <a:gd name="T4" fmla="*/ 8 w 8"/>
                <a:gd name="T5" fmla="*/ 2 h 6"/>
                <a:gd name="T6" fmla="*/ 7 w 8"/>
                <a:gd name="T7" fmla="*/ 0 h 6"/>
                <a:gd name="T8" fmla="*/ 1 w 8"/>
                <a:gd name="T9" fmla="*/ 4 h 6"/>
              </a:gdLst>
              <a:ahLst/>
              <a:cxnLst>
                <a:cxn ang="0">
                  <a:pos x="T0" y="T1"/>
                </a:cxn>
                <a:cxn ang="0">
                  <a:pos x="T2" y="T3"/>
                </a:cxn>
                <a:cxn ang="0">
                  <a:pos x="T4" y="T5"/>
                </a:cxn>
                <a:cxn ang="0">
                  <a:pos x="T6" y="T7"/>
                </a:cxn>
                <a:cxn ang="0">
                  <a:pos x="T8" y="T9"/>
                </a:cxn>
              </a:cxnLst>
              <a:rect l="0" t="0" r="r" b="b"/>
              <a:pathLst>
                <a:path w="8" h="6">
                  <a:moveTo>
                    <a:pt x="1" y="4"/>
                  </a:moveTo>
                  <a:cubicBezTo>
                    <a:pt x="0" y="4"/>
                    <a:pt x="0" y="5"/>
                    <a:pt x="1" y="6"/>
                  </a:cubicBezTo>
                  <a:cubicBezTo>
                    <a:pt x="3" y="5"/>
                    <a:pt x="6" y="3"/>
                    <a:pt x="8" y="2"/>
                  </a:cubicBezTo>
                  <a:cubicBezTo>
                    <a:pt x="8" y="1"/>
                    <a:pt x="7" y="1"/>
                    <a:pt x="7" y="0"/>
                  </a:cubicBezTo>
                  <a:cubicBezTo>
                    <a:pt x="4" y="1"/>
                    <a:pt x="3" y="3"/>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20" name="Freeform 215"/>
            <p:cNvSpPr>
              <a:spLocks/>
            </p:cNvSpPr>
            <p:nvPr/>
          </p:nvSpPr>
          <p:spPr bwMode="auto">
            <a:xfrm>
              <a:off x="4732" y="1846"/>
              <a:ext cx="10" cy="8"/>
            </a:xfrm>
            <a:custGeom>
              <a:avLst/>
              <a:gdLst>
                <a:gd name="T0" fmla="*/ 1 w 8"/>
                <a:gd name="T1" fmla="*/ 4 h 6"/>
                <a:gd name="T2" fmla="*/ 1 w 8"/>
                <a:gd name="T3" fmla="*/ 6 h 6"/>
                <a:gd name="T4" fmla="*/ 8 w 8"/>
                <a:gd name="T5" fmla="*/ 2 h 6"/>
                <a:gd name="T6" fmla="*/ 7 w 8"/>
                <a:gd name="T7" fmla="*/ 0 h 6"/>
                <a:gd name="T8" fmla="*/ 1 w 8"/>
                <a:gd name="T9" fmla="*/ 4 h 6"/>
              </a:gdLst>
              <a:ahLst/>
              <a:cxnLst>
                <a:cxn ang="0">
                  <a:pos x="T0" y="T1"/>
                </a:cxn>
                <a:cxn ang="0">
                  <a:pos x="T2" y="T3"/>
                </a:cxn>
                <a:cxn ang="0">
                  <a:pos x="T4" y="T5"/>
                </a:cxn>
                <a:cxn ang="0">
                  <a:pos x="T6" y="T7"/>
                </a:cxn>
                <a:cxn ang="0">
                  <a:pos x="T8" y="T9"/>
                </a:cxn>
              </a:cxnLst>
              <a:rect l="0" t="0" r="r" b="b"/>
              <a:pathLst>
                <a:path w="8" h="6">
                  <a:moveTo>
                    <a:pt x="1" y="4"/>
                  </a:moveTo>
                  <a:cubicBezTo>
                    <a:pt x="0" y="4"/>
                    <a:pt x="0" y="5"/>
                    <a:pt x="1" y="6"/>
                  </a:cubicBezTo>
                  <a:cubicBezTo>
                    <a:pt x="3" y="5"/>
                    <a:pt x="6" y="3"/>
                    <a:pt x="8" y="2"/>
                  </a:cubicBezTo>
                  <a:cubicBezTo>
                    <a:pt x="8" y="1"/>
                    <a:pt x="7" y="1"/>
                    <a:pt x="7" y="0"/>
                  </a:cubicBezTo>
                  <a:cubicBezTo>
                    <a:pt x="4" y="1"/>
                    <a:pt x="3" y="3"/>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21" name="Freeform 216"/>
            <p:cNvSpPr>
              <a:spLocks/>
            </p:cNvSpPr>
            <p:nvPr/>
          </p:nvSpPr>
          <p:spPr bwMode="auto">
            <a:xfrm>
              <a:off x="4734" y="1808"/>
              <a:ext cx="3" cy="4"/>
            </a:xfrm>
            <a:custGeom>
              <a:avLst/>
              <a:gdLst>
                <a:gd name="T0" fmla="*/ 0 w 2"/>
                <a:gd name="T1" fmla="*/ 2 h 3"/>
                <a:gd name="T2" fmla="*/ 0 w 2"/>
                <a:gd name="T3" fmla="*/ 3 h 3"/>
                <a:gd name="T4" fmla="*/ 2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0" y="2"/>
                    <a:pt x="0" y="2"/>
                    <a:pt x="0" y="3"/>
                  </a:cubicBezTo>
                  <a:cubicBezTo>
                    <a:pt x="0" y="2"/>
                    <a:pt x="1" y="1"/>
                    <a:pt x="2" y="0"/>
                  </a:cubicBezTo>
                  <a:cubicBezTo>
                    <a:pt x="1" y="0"/>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22" name="Freeform 217"/>
            <p:cNvSpPr>
              <a:spLocks/>
            </p:cNvSpPr>
            <p:nvPr/>
          </p:nvSpPr>
          <p:spPr bwMode="auto">
            <a:xfrm>
              <a:off x="4734" y="1808"/>
              <a:ext cx="3" cy="4"/>
            </a:xfrm>
            <a:custGeom>
              <a:avLst/>
              <a:gdLst>
                <a:gd name="T0" fmla="*/ 0 w 2"/>
                <a:gd name="T1" fmla="*/ 2 h 3"/>
                <a:gd name="T2" fmla="*/ 0 w 2"/>
                <a:gd name="T3" fmla="*/ 3 h 3"/>
                <a:gd name="T4" fmla="*/ 2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0" y="2"/>
                    <a:pt x="0" y="2"/>
                    <a:pt x="0" y="3"/>
                  </a:cubicBezTo>
                  <a:cubicBezTo>
                    <a:pt x="0" y="2"/>
                    <a:pt x="1" y="1"/>
                    <a:pt x="2" y="0"/>
                  </a:cubicBezTo>
                  <a:cubicBezTo>
                    <a:pt x="1" y="0"/>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23" name="Freeform 218"/>
            <p:cNvSpPr>
              <a:spLocks/>
            </p:cNvSpPr>
            <p:nvPr/>
          </p:nvSpPr>
          <p:spPr bwMode="auto">
            <a:xfrm>
              <a:off x="4736" y="1804"/>
              <a:ext cx="4" cy="4"/>
            </a:xfrm>
            <a:custGeom>
              <a:avLst/>
              <a:gdLst>
                <a:gd name="T0" fmla="*/ 1 w 4"/>
                <a:gd name="T1" fmla="*/ 1 h 3"/>
                <a:gd name="T2" fmla="*/ 0 w 4"/>
                <a:gd name="T3" fmla="*/ 3 h 3"/>
                <a:gd name="T4" fmla="*/ 4 w 4"/>
                <a:gd name="T5" fmla="*/ 2 h 3"/>
                <a:gd name="T6" fmla="*/ 1 w 4"/>
                <a:gd name="T7" fmla="*/ 1 h 3"/>
              </a:gdLst>
              <a:ahLst/>
              <a:cxnLst>
                <a:cxn ang="0">
                  <a:pos x="T0" y="T1"/>
                </a:cxn>
                <a:cxn ang="0">
                  <a:pos x="T2" y="T3"/>
                </a:cxn>
                <a:cxn ang="0">
                  <a:pos x="T4" y="T5"/>
                </a:cxn>
                <a:cxn ang="0">
                  <a:pos x="T6" y="T7"/>
                </a:cxn>
              </a:cxnLst>
              <a:rect l="0" t="0" r="r" b="b"/>
              <a:pathLst>
                <a:path w="4" h="3">
                  <a:moveTo>
                    <a:pt x="1" y="1"/>
                  </a:moveTo>
                  <a:cubicBezTo>
                    <a:pt x="0" y="1"/>
                    <a:pt x="0" y="2"/>
                    <a:pt x="0" y="3"/>
                  </a:cubicBezTo>
                  <a:cubicBezTo>
                    <a:pt x="1" y="3"/>
                    <a:pt x="4" y="3"/>
                    <a:pt x="4" y="2"/>
                  </a:cubicBezTo>
                  <a:cubicBezTo>
                    <a:pt x="4" y="0"/>
                    <a:pt x="2"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24" name="Freeform 219"/>
            <p:cNvSpPr>
              <a:spLocks/>
            </p:cNvSpPr>
            <p:nvPr/>
          </p:nvSpPr>
          <p:spPr bwMode="auto">
            <a:xfrm>
              <a:off x="4736" y="1804"/>
              <a:ext cx="4" cy="4"/>
            </a:xfrm>
            <a:custGeom>
              <a:avLst/>
              <a:gdLst>
                <a:gd name="T0" fmla="*/ 1 w 4"/>
                <a:gd name="T1" fmla="*/ 1 h 3"/>
                <a:gd name="T2" fmla="*/ 0 w 4"/>
                <a:gd name="T3" fmla="*/ 3 h 3"/>
                <a:gd name="T4" fmla="*/ 4 w 4"/>
                <a:gd name="T5" fmla="*/ 2 h 3"/>
                <a:gd name="T6" fmla="*/ 1 w 4"/>
                <a:gd name="T7" fmla="*/ 1 h 3"/>
              </a:gdLst>
              <a:ahLst/>
              <a:cxnLst>
                <a:cxn ang="0">
                  <a:pos x="T0" y="T1"/>
                </a:cxn>
                <a:cxn ang="0">
                  <a:pos x="T2" y="T3"/>
                </a:cxn>
                <a:cxn ang="0">
                  <a:pos x="T4" y="T5"/>
                </a:cxn>
                <a:cxn ang="0">
                  <a:pos x="T6" y="T7"/>
                </a:cxn>
              </a:cxnLst>
              <a:rect l="0" t="0" r="r" b="b"/>
              <a:pathLst>
                <a:path w="4" h="3">
                  <a:moveTo>
                    <a:pt x="1" y="1"/>
                  </a:moveTo>
                  <a:cubicBezTo>
                    <a:pt x="0" y="1"/>
                    <a:pt x="0" y="2"/>
                    <a:pt x="0" y="3"/>
                  </a:cubicBezTo>
                  <a:cubicBezTo>
                    <a:pt x="1" y="3"/>
                    <a:pt x="4" y="3"/>
                    <a:pt x="4" y="2"/>
                  </a:cubicBezTo>
                  <a:cubicBezTo>
                    <a:pt x="4" y="0"/>
                    <a:pt x="2"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25" name="Freeform 220"/>
            <p:cNvSpPr>
              <a:spLocks/>
            </p:cNvSpPr>
            <p:nvPr/>
          </p:nvSpPr>
          <p:spPr bwMode="auto">
            <a:xfrm>
              <a:off x="4740" y="1839"/>
              <a:ext cx="3" cy="4"/>
            </a:xfrm>
            <a:custGeom>
              <a:avLst/>
              <a:gdLst>
                <a:gd name="T0" fmla="*/ 1 w 2"/>
                <a:gd name="T1" fmla="*/ 0 h 3"/>
                <a:gd name="T2" fmla="*/ 0 w 2"/>
                <a:gd name="T3" fmla="*/ 3 h 3"/>
                <a:gd name="T4" fmla="*/ 1 w 2"/>
                <a:gd name="T5" fmla="*/ 0 h 3"/>
              </a:gdLst>
              <a:ahLst/>
              <a:cxnLst>
                <a:cxn ang="0">
                  <a:pos x="T0" y="T1"/>
                </a:cxn>
                <a:cxn ang="0">
                  <a:pos x="T2" y="T3"/>
                </a:cxn>
                <a:cxn ang="0">
                  <a:pos x="T4" y="T5"/>
                </a:cxn>
              </a:cxnLst>
              <a:rect l="0" t="0" r="r" b="b"/>
              <a:pathLst>
                <a:path w="2" h="3">
                  <a:moveTo>
                    <a:pt x="1" y="0"/>
                  </a:moveTo>
                  <a:cubicBezTo>
                    <a:pt x="0" y="1"/>
                    <a:pt x="0" y="2"/>
                    <a:pt x="0" y="3"/>
                  </a:cubicBezTo>
                  <a:cubicBezTo>
                    <a:pt x="1" y="3"/>
                    <a:pt x="2" y="2"/>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26" name="Freeform 221"/>
            <p:cNvSpPr>
              <a:spLocks/>
            </p:cNvSpPr>
            <p:nvPr/>
          </p:nvSpPr>
          <p:spPr bwMode="auto">
            <a:xfrm>
              <a:off x="4740" y="1839"/>
              <a:ext cx="3" cy="4"/>
            </a:xfrm>
            <a:custGeom>
              <a:avLst/>
              <a:gdLst>
                <a:gd name="T0" fmla="*/ 1 w 2"/>
                <a:gd name="T1" fmla="*/ 0 h 3"/>
                <a:gd name="T2" fmla="*/ 0 w 2"/>
                <a:gd name="T3" fmla="*/ 3 h 3"/>
                <a:gd name="T4" fmla="*/ 1 w 2"/>
                <a:gd name="T5" fmla="*/ 0 h 3"/>
              </a:gdLst>
              <a:ahLst/>
              <a:cxnLst>
                <a:cxn ang="0">
                  <a:pos x="T0" y="T1"/>
                </a:cxn>
                <a:cxn ang="0">
                  <a:pos x="T2" y="T3"/>
                </a:cxn>
                <a:cxn ang="0">
                  <a:pos x="T4" y="T5"/>
                </a:cxn>
              </a:cxnLst>
              <a:rect l="0" t="0" r="r" b="b"/>
              <a:pathLst>
                <a:path w="2" h="3">
                  <a:moveTo>
                    <a:pt x="1" y="0"/>
                  </a:moveTo>
                  <a:cubicBezTo>
                    <a:pt x="0" y="1"/>
                    <a:pt x="0" y="2"/>
                    <a:pt x="0" y="3"/>
                  </a:cubicBezTo>
                  <a:cubicBezTo>
                    <a:pt x="1" y="3"/>
                    <a:pt x="2" y="2"/>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27" name="Freeform 222"/>
            <p:cNvSpPr>
              <a:spLocks/>
            </p:cNvSpPr>
            <p:nvPr/>
          </p:nvSpPr>
          <p:spPr bwMode="auto">
            <a:xfrm>
              <a:off x="4739" y="1802"/>
              <a:ext cx="11" cy="10"/>
            </a:xfrm>
            <a:custGeom>
              <a:avLst/>
              <a:gdLst>
                <a:gd name="T0" fmla="*/ 2 w 9"/>
                <a:gd name="T1" fmla="*/ 3 h 8"/>
                <a:gd name="T2" fmla="*/ 3 w 9"/>
                <a:gd name="T3" fmla="*/ 4 h 8"/>
                <a:gd name="T4" fmla="*/ 0 w 9"/>
                <a:gd name="T5" fmla="*/ 6 h 8"/>
                <a:gd name="T6" fmla="*/ 4 w 9"/>
                <a:gd name="T7" fmla="*/ 7 h 8"/>
                <a:gd name="T8" fmla="*/ 9 w 9"/>
                <a:gd name="T9" fmla="*/ 3 h 8"/>
                <a:gd name="T10" fmla="*/ 4 w 9"/>
                <a:gd name="T11" fmla="*/ 4 h 8"/>
                <a:gd name="T12" fmla="*/ 2 w 9"/>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2" y="3"/>
                  </a:moveTo>
                  <a:cubicBezTo>
                    <a:pt x="2" y="3"/>
                    <a:pt x="3" y="4"/>
                    <a:pt x="3" y="4"/>
                  </a:cubicBezTo>
                  <a:cubicBezTo>
                    <a:pt x="2" y="5"/>
                    <a:pt x="1" y="5"/>
                    <a:pt x="0" y="6"/>
                  </a:cubicBezTo>
                  <a:cubicBezTo>
                    <a:pt x="0" y="8"/>
                    <a:pt x="3" y="7"/>
                    <a:pt x="4" y="7"/>
                  </a:cubicBezTo>
                  <a:cubicBezTo>
                    <a:pt x="4" y="5"/>
                    <a:pt x="7" y="3"/>
                    <a:pt x="9" y="3"/>
                  </a:cubicBezTo>
                  <a:cubicBezTo>
                    <a:pt x="7" y="0"/>
                    <a:pt x="6" y="4"/>
                    <a:pt x="4" y="4"/>
                  </a:cubicBezTo>
                  <a:cubicBezTo>
                    <a:pt x="5" y="3"/>
                    <a:pt x="3" y="3"/>
                    <a:pt x="2"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28" name="Freeform 223"/>
            <p:cNvSpPr>
              <a:spLocks/>
            </p:cNvSpPr>
            <p:nvPr/>
          </p:nvSpPr>
          <p:spPr bwMode="auto">
            <a:xfrm>
              <a:off x="4739" y="1802"/>
              <a:ext cx="11" cy="10"/>
            </a:xfrm>
            <a:custGeom>
              <a:avLst/>
              <a:gdLst>
                <a:gd name="T0" fmla="*/ 2 w 9"/>
                <a:gd name="T1" fmla="*/ 3 h 8"/>
                <a:gd name="T2" fmla="*/ 3 w 9"/>
                <a:gd name="T3" fmla="*/ 4 h 8"/>
                <a:gd name="T4" fmla="*/ 0 w 9"/>
                <a:gd name="T5" fmla="*/ 6 h 8"/>
                <a:gd name="T6" fmla="*/ 4 w 9"/>
                <a:gd name="T7" fmla="*/ 7 h 8"/>
                <a:gd name="T8" fmla="*/ 9 w 9"/>
                <a:gd name="T9" fmla="*/ 3 h 8"/>
                <a:gd name="T10" fmla="*/ 4 w 9"/>
                <a:gd name="T11" fmla="*/ 4 h 8"/>
                <a:gd name="T12" fmla="*/ 2 w 9"/>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2" y="3"/>
                  </a:moveTo>
                  <a:cubicBezTo>
                    <a:pt x="2" y="3"/>
                    <a:pt x="3" y="4"/>
                    <a:pt x="3" y="4"/>
                  </a:cubicBezTo>
                  <a:cubicBezTo>
                    <a:pt x="2" y="5"/>
                    <a:pt x="1" y="5"/>
                    <a:pt x="0" y="6"/>
                  </a:cubicBezTo>
                  <a:cubicBezTo>
                    <a:pt x="0" y="8"/>
                    <a:pt x="3" y="7"/>
                    <a:pt x="4" y="7"/>
                  </a:cubicBezTo>
                  <a:cubicBezTo>
                    <a:pt x="4" y="5"/>
                    <a:pt x="7" y="3"/>
                    <a:pt x="9" y="3"/>
                  </a:cubicBezTo>
                  <a:cubicBezTo>
                    <a:pt x="7" y="0"/>
                    <a:pt x="6" y="4"/>
                    <a:pt x="4" y="4"/>
                  </a:cubicBezTo>
                  <a:cubicBezTo>
                    <a:pt x="5" y="3"/>
                    <a:pt x="3" y="3"/>
                    <a:pt x="2"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29" name="Freeform 224"/>
            <p:cNvSpPr>
              <a:spLocks/>
            </p:cNvSpPr>
            <p:nvPr/>
          </p:nvSpPr>
          <p:spPr bwMode="auto">
            <a:xfrm>
              <a:off x="4750" y="1804"/>
              <a:ext cx="7" cy="6"/>
            </a:xfrm>
            <a:custGeom>
              <a:avLst/>
              <a:gdLst>
                <a:gd name="T0" fmla="*/ 1 w 6"/>
                <a:gd name="T1" fmla="*/ 2 h 5"/>
                <a:gd name="T2" fmla="*/ 0 w 6"/>
                <a:gd name="T3" fmla="*/ 4 h 5"/>
                <a:gd name="T4" fmla="*/ 3 w 6"/>
                <a:gd name="T5" fmla="*/ 5 h 5"/>
                <a:gd name="T6" fmla="*/ 4 w 6"/>
                <a:gd name="T7" fmla="*/ 0 h 5"/>
                <a:gd name="T8" fmla="*/ 1 w 6"/>
                <a:gd name="T9" fmla="*/ 2 h 5"/>
              </a:gdLst>
              <a:ahLst/>
              <a:cxnLst>
                <a:cxn ang="0">
                  <a:pos x="T0" y="T1"/>
                </a:cxn>
                <a:cxn ang="0">
                  <a:pos x="T2" y="T3"/>
                </a:cxn>
                <a:cxn ang="0">
                  <a:pos x="T4" y="T5"/>
                </a:cxn>
                <a:cxn ang="0">
                  <a:pos x="T6" y="T7"/>
                </a:cxn>
                <a:cxn ang="0">
                  <a:pos x="T8" y="T9"/>
                </a:cxn>
              </a:cxnLst>
              <a:rect l="0" t="0" r="r" b="b"/>
              <a:pathLst>
                <a:path w="6" h="5">
                  <a:moveTo>
                    <a:pt x="1" y="2"/>
                  </a:moveTo>
                  <a:cubicBezTo>
                    <a:pt x="0" y="2"/>
                    <a:pt x="0" y="3"/>
                    <a:pt x="0" y="4"/>
                  </a:cubicBezTo>
                  <a:cubicBezTo>
                    <a:pt x="1" y="3"/>
                    <a:pt x="2" y="4"/>
                    <a:pt x="3" y="5"/>
                  </a:cubicBezTo>
                  <a:cubicBezTo>
                    <a:pt x="4" y="4"/>
                    <a:pt x="6" y="1"/>
                    <a:pt x="4" y="0"/>
                  </a:cubicBezTo>
                  <a:cubicBezTo>
                    <a:pt x="4" y="1"/>
                    <a:pt x="2"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30" name="Freeform 225"/>
            <p:cNvSpPr>
              <a:spLocks/>
            </p:cNvSpPr>
            <p:nvPr/>
          </p:nvSpPr>
          <p:spPr bwMode="auto">
            <a:xfrm>
              <a:off x="4750" y="1804"/>
              <a:ext cx="7" cy="6"/>
            </a:xfrm>
            <a:custGeom>
              <a:avLst/>
              <a:gdLst>
                <a:gd name="T0" fmla="*/ 1 w 6"/>
                <a:gd name="T1" fmla="*/ 2 h 5"/>
                <a:gd name="T2" fmla="*/ 0 w 6"/>
                <a:gd name="T3" fmla="*/ 4 h 5"/>
                <a:gd name="T4" fmla="*/ 3 w 6"/>
                <a:gd name="T5" fmla="*/ 5 h 5"/>
                <a:gd name="T6" fmla="*/ 4 w 6"/>
                <a:gd name="T7" fmla="*/ 0 h 5"/>
                <a:gd name="T8" fmla="*/ 1 w 6"/>
                <a:gd name="T9" fmla="*/ 2 h 5"/>
              </a:gdLst>
              <a:ahLst/>
              <a:cxnLst>
                <a:cxn ang="0">
                  <a:pos x="T0" y="T1"/>
                </a:cxn>
                <a:cxn ang="0">
                  <a:pos x="T2" y="T3"/>
                </a:cxn>
                <a:cxn ang="0">
                  <a:pos x="T4" y="T5"/>
                </a:cxn>
                <a:cxn ang="0">
                  <a:pos x="T6" y="T7"/>
                </a:cxn>
                <a:cxn ang="0">
                  <a:pos x="T8" y="T9"/>
                </a:cxn>
              </a:cxnLst>
              <a:rect l="0" t="0" r="r" b="b"/>
              <a:pathLst>
                <a:path w="6" h="5">
                  <a:moveTo>
                    <a:pt x="1" y="2"/>
                  </a:moveTo>
                  <a:cubicBezTo>
                    <a:pt x="0" y="2"/>
                    <a:pt x="0" y="3"/>
                    <a:pt x="0" y="4"/>
                  </a:cubicBezTo>
                  <a:cubicBezTo>
                    <a:pt x="1" y="3"/>
                    <a:pt x="2" y="4"/>
                    <a:pt x="3" y="5"/>
                  </a:cubicBezTo>
                  <a:cubicBezTo>
                    <a:pt x="4" y="4"/>
                    <a:pt x="6" y="1"/>
                    <a:pt x="4" y="0"/>
                  </a:cubicBezTo>
                  <a:cubicBezTo>
                    <a:pt x="4" y="1"/>
                    <a:pt x="2"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31" name="Freeform 226"/>
            <p:cNvSpPr>
              <a:spLocks/>
            </p:cNvSpPr>
            <p:nvPr/>
          </p:nvSpPr>
          <p:spPr bwMode="auto">
            <a:xfrm>
              <a:off x="4757" y="1803"/>
              <a:ext cx="13" cy="6"/>
            </a:xfrm>
            <a:custGeom>
              <a:avLst/>
              <a:gdLst>
                <a:gd name="T0" fmla="*/ 1 w 11"/>
                <a:gd name="T1" fmla="*/ 0 h 5"/>
                <a:gd name="T2" fmla="*/ 2 w 11"/>
                <a:gd name="T3" fmla="*/ 1 h 5"/>
                <a:gd name="T4" fmla="*/ 0 w 11"/>
                <a:gd name="T5" fmla="*/ 5 h 5"/>
                <a:gd name="T6" fmla="*/ 9 w 11"/>
                <a:gd name="T7" fmla="*/ 3 h 5"/>
                <a:gd name="T8" fmla="*/ 9 w 11"/>
                <a:gd name="T9" fmla="*/ 0 h 5"/>
                <a:gd name="T10" fmla="*/ 5 w 11"/>
                <a:gd name="T11" fmla="*/ 0 h 5"/>
                <a:gd name="T12" fmla="*/ 1 w 11"/>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1" y="0"/>
                  </a:moveTo>
                  <a:cubicBezTo>
                    <a:pt x="1" y="1"/>
                    <a:pt x="0" y="3"/>
                    <a:pt x="2" y="1"/>
                  </a:cubicBezTo>
                  <a:cubicBezTo>
                    <a:pt x="1" y="2"/>
                    <a:pt x="0" y="3"/>
                    <a:pt x="0" y="5"/>
                  </a:cubicBezTo>
                  <a:cubicBezTo>
                    <a:pt x="3" y="4"/>
                    <a:pt x="7" y="5"/>
                    <a:pt x="9" y="3"/>
                  </a:cubicBezTo>
                  <a:cubicBezTo>
                    <a:pt x="11" y="2"/>
                    <a:pt x="10" y="1"/>
                    <a:pt x="9" y="0"/>
                  </a:cubicBezTo>
                  <a:cubicBezTo>
                    <a:pt x="7" y="0"/>
                    <a:pt x="7" y="0"/>
                    <a:pt x="5" y="0"/>
                  </a:cubicBezTo>
                  <a:cubicBezTo>
                    <a:pt x="4" y="0"/>
                    <a:pt x="3"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32" name="Freeform 227"/>
            <p:cNvSpPr>
              <a:spLocks/>
            </p:cNvSpPr>
            <p:nvPr/>
          </p:nvSpPr>
          <p:spPr bwMode="auto">
            <a:xfrm>
              <a:off x="4757" y="1803"/>
              <a:ext cx="13" cy="6"/>
            </a:xfrm>
            <a:custGeom>
              <a:avLst/>
              <a:gdLst>
                <a:gd name="T0" fmla="*/ 1 w 11"/>
                <a:gd name="T1" fmla="*/ 0 h 5"/>
                <a:gd name="T2" fmla="*/ 2 w 11"/>
                <a:gd name="T3" fmla="*/ 1 h 5"/>
                <a:gd name="T4" fmla="*/ 0 w 11"/>
                <a:gd name="T5" fmla="*/ 5 h 5"/>
                <a:gd name="T6" fmla="*/ 9 w 11"/>
                <a:gd name="T7" fmla="*/ 3 h 5"/>
                <a:gd name="T8" fmla="*/ 9 w 11"/>
                <a:gd name="T9" fmla="*/ 0 h 5"/>
                <a:gd name="T10" fmla="*/ 5 w 11"/>
                <a:gd name="T11" fmla="*/ 0 h 5"/>
                <a:gd name="T12" fmla="*/ 1 w 11"/>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1" y="0"/>
                  </a:moveTo>
                  <a:cubicBezTo>
                    <a:pt x="1" y="1"/>
                    <a:pt x="0" y="3"/>
                    <a:pt x="2" y="1"/>
                  </a:cubicBezTo>
                  <a:cubicBezTo>
                    <a:pt x="1" y="2"/>
                    <a:pt x="0" y="3"/>
                    <a:pt x="0" y="5"/>
                  </a:cubicBezTo>
                  <a:cubicBezTo>
                    <a:pt x="3" y="4"/>
                    <a:pt x="7" y="5"/>
                    <a:pt x="9" y="3"/>
                  </a:cubicBezTo>
                  <a:cubicBezTo>
                    <a:pt x="11" y="2"/>
                    <a:pt x="10" y="1"/>
                    <a:pt x="9" y="0"/>
                  </a:cubicBezTo>
                  <a:cubicBezTo>
                    <a:pt x="7" y="0"/>
                    <a:pt x="7" y="0"/>
                    <a:pt x="5" y="0"/>
                  </a:cubicBezTo>
                  <a:cubicBezTo>
                    <a:pt x="4" y="0"/>
                    <a:pt x="3"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33" name="Freeform 228"/>
            <p:cNvSpPr>
              <a:spLocks/>
            </p:cNvSpPr>
            <p:nvPr/>
          </p:nvSpPr>
          <p:spPr bwMode="auto">
            <a:xfrm>
              <a:off x="4775" y="1803"/>
              <a:ext cx="3" cy="3"/>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2"/>
                    <a:pt x="0" y="2"/>
                  </a:cubicBezTo>
                  <a:cubicBezTo>
                    <a:pt x="1" y="2"/>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34" name="Freeform 229"/>
            <p:cNvSpPr>
              <a:spLocks/>
            </p:cNvSpPr>
            <p:nvPr/>
          </p:nvSpPr>
          <p:spPr bwMode="auto">
            <a:xfrm>
              <a:off x="4775" y="1803"/>
              <a:ext cx="3" cy="3"/>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2"/>
                    <a:pt x="0" y="2"/>
                  </a:cubicBezTo>
                  <a:cubicBezTo>
                    <a:pt x="1" y="2"/>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35" name="Freeform 230"/>
            <p:cNvSpPr>
              <a:spLocks/>
            </p:cNvSpPr>
            <p:nvPr/>
          </p:nvSpPr>
          <p:spPr bwMode="auto">
            <a:xfrm>
              <a:off x="4780" y="1792"/>
              <a:ext cx="16" cy="9"/>
            </a:xfrm>
            <a:custGeom>
              <a:avLst/>
              <a:gdLst>
                <a:gd name="T0" fmla="*/ 0 w 13"/>
                <a:gd name="T1" fmla="*/ 7 h 7"/>
                <a:gd name="T2" fmla="*/ 8 w 13"/>
                <a:gd name="T3" fmla="*/ 6 h 7"/>
                <a:gd name="T4" fmla="*/ 13 w 13"/>
                <a:gd name="T5" fmla="*/ 3 h 7"/>
                <a:gd name="T6" fmla="*/ 5 w 13"/>
                <a:gd name="T7" fmla="*/ 2 h 7"/>
                <a:gd name="T8" fmla="*/ 2 w 13"/>
                <a:gd name="T9" fmla="*/ 2 h 7"/>
                <a:gd name="T10" fmla="*/ 0 w 13"/>
                <a:gd name="T11" fmla="*/ 7 h 7"/>
              </a:gdLst>
              <a:ahLst/>
              <a:cxnLst>
                <a:cxn ang="0">
                  <a:pos x="T0" y="T1"/>
                </a:cxn>
                <a:cxn ang="0">
                  <a:pos x="T2" y="T3"/>
                </a:cxn>
                <a:cxn ang="0">
                  <a:pos x="T4" y="T5"/>
                </a:cxn>
                <a:cxn ang="0">
                  <a:pos x="T6" y="T7"/>
                </a:cxn>
                <a:cxn ang="0">
                  <a:pos x="T8" y="T9"/>
                </a:cxn>
                <a:cxn ang="0">
                  <a:pos x="T10" y="T11"/>
                </a:cxn>
              </a:cxnLst>
              <a:rect l="0" t="0" r="r" b="b"/>
              <a:pathLst>
                <a:path w="13" h="7">
                  <a:moveTo>
                    <a:pt x="0" y="7"/>
                  </a:moveTo>
                  <a:cubicBezTo>
                    <a:pt x="2" y="5"/>
                    <a:pt x="5" y="5"/>
                    <a:pt x="8" y="6"/>
                  </a:cubicBezTo>
                  <a:cubicBezTo>
                    <a:pt x="10" y="6"/>
                    <a:pt x="11" y="3"/>
                    <a:pt x="13" y="3"/>
                  </a:cubicBezTo>
                  <a:cubicBezTo>
                    <a:pt x="10" y="0"/>
                    <a:pt x="9" y="1"/>
                    <a:pt x="5" y="2"/>
                  </a:cubicBezTo>
                  <a:cubicBezTo>
                    <a:pt x="4" y="3"/>
                    <a:pt x="3" y="2"/>
                    <a:pt x="2" y="2"/>
                  </a:cubicBezTo>
                  <a:cubicBezTo>
                    <a:pt x="1" y="3"/>
                    <a:pt x="0" y="5"/>
                    <a:pt x="0"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36" name="Freeform 231"/>
            <p:cNvSpPr>
              <a:spLocks/>
            </p:cNvSpPr>
            <p:nvPr/>
          </p:nvSpPr>
          <p:spPr bwMode="auto">
            <a:xfrm>
              <a:off x="4780" y="1792"/>
              <a:ext cx="16" cy="9"/>
            </a:xfrm>
            <a:custGeom>
              <a:avLst/>
              <a:gdLst>
                <a:gd name="T0" fmla="*/ 0 w 13"/>
                <a:gd name="T1" fmla="*/ 7 h 7"/>
                <a:gd name="T2" fmla="*/ 8 w 13"/>
                <a:gd name="T3" fmla="*/ 6 h 7"/>
                <a:gd name="T4" fmla="*/ 13 w 13"/>
                <a:gd name="T5" fmla="*/ 3 h 7"/>
                <a:gd name="T6" fmla="*/ 5 w 13"/>
                <a:gd name="T7" fmla="*/ 2 h 7"/>
                <a:gd name="T8" fmla="*/ 2 w 13"/>
                <a:gd name="T9" fmla="*/ 2 h 7"/>
                <a:gd name="T10" fmla="*/ 0 w 13"/>
                <a:gd name="T11" fmla="*/ 7 h 7"/>
              </a:gdLst>
              <a:ahLst/>
              <a:cxnLst>
                <a:cxn ang="0">
                  <a:pos x="T0" y="T1"/>
                </a:cxn>
                <a:cxn ang="0">
                  <a:pos x="T2" y="T3"/>
                </a:cxn>
                <a:cxn ang="0">
                  <a:pos x="T4" y="T5"/>
                </a:cxn>
                <a:cxn ang="0">
                  <a:pos x="T6" y="T7"/>
                </a:cxn>
                <a:cxn ang="0">
                  <a:pos x="T8" y="T9"/>
                </a:cxn>
                <a:cxn ang="0">
                  <a:pos x="T10" y="T11"/>
                </a:cxn>
              </a:cxnLst>
              <a:rect l="0" t="0" r="r" b="b"/>
              <a:pathLst>
                <a:path w="13" h="7">
                  <a:moveTo>
                    <a:pt x="0" y="7"/>
                  </a:moveTo>
                  <a:cubicBezTo>
                    <a:pt x="2" y="5"/>
                    <a:pt x="5" y="5"/>
                    <a:pt x="8" y="6"/>
                  </a:cubicBezTo>
                  <a:cubicBezTo>
                    <a:pt x="10" y="6"/>
                    <a:pt x="11" y="3"/>
                    <a:pt x="13" y="3"/>
                  </a:cubicBezTo>
                  <a:cubicBezTo>
                    <a:pt x="10" y="0"/>
                    <a:pt x="9" y="1"/>
                    <a:pt x="5" y="2"/>
                  </a:cubicBezTo>
                  <a:cubicBezTo>
                    <a:pt x="4" y="3"/>
                    <a:pt x="3" y="2"/>
                    <a:pt x="2" y="2"/>
                  </a:cubicBezTo>
                  <a:cubicBezTo>
                    <a:pt x="1" y="3"/>
                    <a:pt x="0" y="5"/>
                    <a:pt x="0"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37" name="Freeform 232"/>
            <p:cNvSpPr>
              <a:spLocks/>
            </p:cNvSpPr>
            <p:nvPr/>
          </p:nvSpPr>
          <p:spPr bwMode="auto">
            <a:xfrm>
              <a:off x="4805" y="1791"/>
              <a:ext cx="3" cy="4"/>
            </a:xfrm>
            <a:custGeom>
              <a:avLst/>
              <a:gdLst>
                <a:gd name="T0" fmla="*/ 1 w 2"/>
                <a:gd name="T1" fmla="*/ 0 h 3"/>
                <a:gd name="T2" fmla="*/ 0 w 2"/>
                <a:gd name="T3" fmla="*/ 3 h 3"/>
                <a:gd name="T4" fmla="*/ 1 w 2"/>
                <a:gd name="T5" fmla="*/ 0 h 3"/>
              </a:gdLst>
              <a:ahLst/>
              <a:cxnLst>
                <a:cxn ang="0">
                  <a:pos x="T0" y="T1"/>
                </a:cxn>
                <a:cxn ang="0">
                  <a:pos x="T2" y="T3"/>
                </a:cxn>
                <a:cxn ang="0">
                  <a:pos x="T4" y="T5"/>
                </a:cxn>
              </a:cxnLst>
              <a:rect l="0" t="0" r="r" b="b"/>
              <a:pathLst>
                <a:path w="2" h="3">
                  <a:moveTo>
                    <a:pt x="1" y="0"/>
                  </a:moveTo>
                  <a:cubicBezTo>
                    <a:pt x="0" y="1"/>
                    <a:pt x="0" y="2"/>
                    <a:pt x="0" y="3"/>
                  </a:cubicBezTo>
                  <a:cubicBezTo>
                    <a:pt x="1"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38" name="Freeform 233"/>
            <p:cNvSpPr>
              <a:spLocks/>
            </p:cNvSpPr>
            <p:nvPr/>
          </p:nvSpPr>
          <p:spPr bwMode="auto">
            <a:xfrm>
              <a:off x="4805" y="1791"/>
              <a:ext cx="3" cy="4"/>
            </a:xfrm>
            <a:custGeom>
              <a:avLst/>
              <a:gdLst>
                <a:gd name="T0" fmla="*/ 1 w 2"/>
                <a:gd name="T1" fmla="*/ 0 h 3"/>
                <a:gd name="T2" fmla="*/ 0 w 2"/>
                <a:gd name="T3" fmla="*/ 3 h 3"/>
                <a:gd name="T4" fmla="*/ 1 w 2"/>
                <a:gd name="T5" fmla="*/ 0 h 3"/>
              </a:gdLst>
              <a:ahLst/>
              <a:cxnLst>
                <a:cxn ang="0">
                  <a:pos x="T0" y="T1"/>
                </a:cxn>
                <a:cxn ang="0">
                  <a:pos x="T2" y="T3"/>
                </a:cxn>
                <a:cxn ang="0">
                  <a:pos x="T4" y="T5"/>
                </a:cxn>
              </a:cxnLst>
              <a:rect l="0" t="0" r="r" b="b"/>
              <a:pathLst>
                <a:path w="2" h="3">
                  <a:moveTo>
                    <a:pt x="1" y="0"/>
                  </a:moveTo>
                  <a:cubicBezTo>
                    <a:pt x="0" y="1"/>
                    <a:pt x="0" y="2"/>
                    <a:pt x="0" y="3"/>
                  </a:cubicBezTo>
                  <a:cubicBezTo>
                    <a:pt x="1"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39" name="Freeform 234"/>
            <p:cNvSpPr>
              <a:spLocks/>
            </p:cNvSpPr>
            <p:nvPr/>
          </p:nvSpPr>
          <p:spPr bwMode="auto">
            <a:xfrm>
              <a:off x="4810" y="1803"/>
              <a:ext cx="1" cy="3"/>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0" y="2"/>
                    <a:pt x="1"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40" name="Freeform 235"/>
            <p:cNvSpPr>
              <a:spLocks/>
            </p:cNvSpPr>
            <p:nvPr/>
          </p:nvSpPr>
          <p:spPr bwMode="auto">
            <a:xfrm>
              <a:off x="4810" y="1803"/>
              <a:ext cx="1" cy="3"/>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0" y="2"/>
                    <a:pt x="1"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41" name="Freeform 236"/>
            <p:cNvSpPr>
              <a:spLocks/>
            </p:cNvSpPr>
            <p:nvPr/>
          </p:nvSpPr>
          <p:spPr bwMode="auto">
            <a:xfrm>
              <a:off x="4811" y="1802"/>
              <a:ext cx="6" cy="4"/>
            </a:xfrm>
            <a:custGeom>
              <a:avLst/>
              <a:gdLst>
                <a:gd name="T0" fmla="*/ 1 w 5"/>
                <a:gd name="T1" fmla="*/ 0 h 3"/>
                <a:gd name="T2" fmla="*/ 5 w 5"/>
                <a:gd name="T3" fmla="*/ 1 h 3"/>
                <a:gd name="T4" fmla="*/ 1 w 5"/>
                <a:gd name="T5" fmla="*/ 0 h 3"/>
              </a:gdLst>
              <a:ahLst/>
              <a:cxnLst>
                <a:cxn ang="0">
                  <a:pos x="T0" y="T1"/>
                </a:cxn>
                <a:cxn ang="0">
                  <a:pos x="T2" y="T3"/>
                </a:cxn>
                <a:cxn ang="0">
                  <a:pos x="T4" y="T5"/>
                </a:cxn>
              </a:cxnLst>
              <a:rect l="0" t="0" r="r" b="b"/>
              <a:pathLst>
                <a:path w="5" h="3">
                  <a:moveTo>
                    <a:pt x="1" y="0"/>
                  </a:moveTo>
                  <a:cubicBezTo>
                    <a:pt x="0" y="2"/>
                    <a:pt x="4" y="3"/>
                    <a:pt x="5" y="1"/>
                  </a:cubicBezTo>
                  <a:cubicBezTo>
                    <a:pt x="3" y="1"/>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42" name="Freeform 237"/>
            <p:cNvSpPr>
              <a:spLocks/>
            </p:cNvSpPr>
            <p:nvPr/>
          </p:nvSpPr>
          <p:spPr bwMode="auto">
            <a:xfrm>
              <a:off x="4811" y="1802"/>
              <a:ext cx="6" cy="4"/>
            </a:xfrm>
            <a:custGeom>
              <a:avLst/>
              <a:gdLst>
                <a:gd name="T0" fmla="*/ 1 w 5"/>
                <a:gd name="T1" fmla="*/ 0 h 3"/>
                <a:gd name="T2" fmla="*/ 5 w 5"/>
                <a:gd name="T3" fmla="*/ 1 h 3"/>
                <a:gd name="T4" fmla="*/ 1 w 5"/>
                <a:gd name="T5" fmla="*/ 0 h 3"/>
              </a:gdLst>
              <a:ahLst/>
              <a:cxnLst>
                <a:cxn ang="0">
                  <a:pos x="T0" y="T1"/>
                </a:cxn>
                <a:cxn ang="0">
                  <a:pos x="T2" y="T3"/>
                </a:cxn>
                <a:cxn ang="0">
                  <a:pos x="T4" y="T5"/>
                </a:cxn>
              </a:cxnLst>
              <a:rect l="0" t="0" r="r" b="b"/>
              <a:pathLst>
                <a:path w="5" h="3">
                  <a:moveTo>
                    <a:pt x="1" y="0"/>
                  </a:moveTo>
                  <a:cubicBezTo>
                    <a:pt x="0" y="2"/>
                    <a:pt x="4" y="3"/>
                    <a:pt x="5" y="1"/>
                  </a:cubicBezTo>
                  <a:cubicBezTo>
                    <a:pt x="3" y="1"/>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43" name="Freeform 238"/>
            <p:cNvSpPr>
              <a:spLocks/>
            </p:cNvSpPr>
            <p:nvPr/>
          </p:nvSpPr>
          <p:spPr bwMode="auto">
            <a:xfrm>
              <a:off x="4817" y="1804"/>
              <a:ext cx="1"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0"/>
                    <a:pt x="1"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44" name="Freeform 239"/>
            <p:cNvSpPr>
              <a:spLocks/>
            </p:cNvSpPr>
            <p:nvPr/>
          </p:nvSpPr>
          <p:spPr bwMode="auto">
            <a:xfrm>
              <a:off x="4817" y="1804"/>
              <a:ext cx="1"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0"/>
                    <a:pt x="1"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45" name="Freeform 240"/>
            <p:cNvSpPr>
              <a:spLocks/>
            </p:cNvSpPr>
            <p:nvPr/>
          </p:nvSpPr>
          <p:spPr bwMode="auto">
            <a:xfrm>
              <a:off x="4824" y="1784"/>
              <a:ext cx="2"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46" name="Freeform 241"/>
            <p:cNvSpPr>
              <a:spLocks/>
            </p:cNvSpPr>
            <p:nvPr/>
          </p:nvSpPr>
          <p:spPr bwMode="auto">
            <a:xfrm>
              <a:off x="4824" y="1784"/>
              <a:ext cx="2"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47" name="Freeform 242"/>
            <p:cNvSpPr>
              <a:spLocks/>
            </p:cNvSpPr>
            <p:nvPr/>
          </p:nvSpPr>
          <p:spPr bwMode="auto">
            <a:xfrm>
              <a:off x="4829" y="1803"/>
              <a:ext cx="3" cy="3"/>
            </a:xfrm>
            <a:custGeom>
              <a:avLst/>
              <a:gdLst>
                <a:gd name="T0" fmla="*/ 0 w 2"/>
                <a:gd name="T1" fmla="*/ 1 h 2"/>
                <a:gd name="T2" fmla="*/ 2 w 2"/>
                <a:gd name="T3" fmla="*/ 2 h 2"/>
                <a:gd name="T4" fmla="*/ 0 w 2"/>
                <a:gd name="T5" fmla="*/ 1 h 2"/>
              </a:gdLst>
              <a:ahLst/>
              <a:cxnLst>
                <a:cxn ang="0">
                  <a:pos x="T0" y="T1"/>
                </a:cxn>
                <a:cxn ang="0">
                  <a:pos x="T2" y="T3"/>
                </a:cxn>
                <a:cxn ang="0">
                  <a:pos x="T4" y="T5"/>
                </a:cxn>
              </a:cxnLst>
              <a:rect l="0" t="0" r="r" b="b"/>
              <a:pathLst>
                <a:path w="2" h="2">
                  <a:moveTo>
                    <a:pt x="0" y="1"/>
                  </a:moveTo>
                  <a:cubicBezTo>
                    <a:pt x="0" y="1"/>
                    <a:pt x="1" y="2"/>
                    <a:pt x="2" y="2"/>
                  </a:cubicBezTo>
                  <a:cubicBezTo>
                    <a:pt x="2" y="1"/>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48" name="Freeform 243"/>
            <p:cNvSpPr>
              <a:spLocks/>
            </p:cNvSpPr>
            <p:nvPr/>
          </p:nvSpPr>
          <p:spPr bwMode="auto">
            <a:xfrm>
              <a:off x="4829" y="1803"/>
              <a:ext cx="3" cy="3"/>
            </a:xfrm>
            <a:custGeom>
              <a:avLst/>
              <a:gdLst>
                <a:gd name="T0" fmla="*/ 0 w 2"/>
                <a:gd name="T1" fmla="*/ 1 h 2"/>
                <a:gd name="T2" fmla="*/ 2 w 2"/>
                <a:gd name="T3" fmla="*/ 2 h 2"/>
                <a:gd name="T4" fmla="*/ 0 w 2"/>
                <a:gd name="T5" fmla="*/ 1 h 2"/>
              </a:gdLst>
              <a:ahLst/>
              <a:cxnLst>
                <a:cxn ang="0">
                  <a:pos x="T0" y="T1"/>
                </a:cxn>
                <a:cxn ang="0">
                  <a:pos x="T2" y="T3"/>
                </a:cxn>
                <a:cxn ang="0">
                  <a:pos x="T4" y="T5"/>
                </a:cxn>
              </a:cxnLst>
              <a:rect l="0" t="0" r="r" b="b"/>
              <a:pathLst>
                <a:path w="2" h="2">
                  <a:moveTo>
                    <a:pt x="0" y="1"/>
                  </a:moveTo>
                  <a:cubicBezTo>
                    <a:pt x="0" y="1"/>
                    <a:pt x="1" y="2"/>
                    <a:pt x="2" y="2"/>
                  </a:cubicBezTo>
                  <a:cubicBezTo>
                    <a:pt x="2" y="1"/>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49" name="Freeform 244"/>
            <p:cNvSpPr>
              <a:spLocks/>
            </p:cNvSpPr>
            <p:nvPr/>
          </p:nvSpPr>
          <p:spPr bwMode="auto">
            <a:xfrm>
              <a:off x="4840" y="1796"/>
              <a:ext cx="7" cy="5"/>
            </a:xfrm>
            <a:custGeom>
              <a:avLst/>
              <a:gdLst>
                <a:gd name="T0" fmla="*/ 1 w 6"/>
                <a:gd name="T1" fmla="*/ 1 h 4"/>
                <a:gd name="T2" fmla="*/ 2 w 6"/>
                <a:gd name="T3" fmla="*/ 4 h 4"/>
                <a:gd name="T4" fmla="*/ 1 w 6"/>
                <a:gd name="T5" fmla="*/ 1 h 4"/>
              </a:gdLst>
              <a:ahLst/>
              <a:cxnLst>
                <a:cxn ang="0">
                  <a:pos x="T0" y="T1"/>
                </a:cxn>
                <a:cxn ang="0">
                  <a:pos x="T2" y="T3"/>
                </a:cxn>
                <a:cxn ang="0">
                  <a:pos x="T4" y="T5"/>
                </a:cxn>
              </a:cxnLst>
              <a:rect l="0" t="0" r="r" b="b"/>
              <a:pathLst>
                <a:path w="6" h="4">
                  <a:moveTo>
                    <a:pt x="1" y="1"/>
                  </a:moveTo>
                  <a:cubicBezTo>
                    <a:pt x="0" y="2"/>
                    <a:pt x="1" y="4"/>
                    <a:pt x="2" y="4"/>
                  </a:cubicBezTo>
                  <a:cubicBezTo>
                    <a:pt x="6" y="4"/>
                    <a:pt x="4" y="0"/>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50" name="Freeform 245"/>
            <p:cNvSpPr>
              <a:spLocks/>
            </p:cNvSpPr>
            <p:nvPr/>
          </p:nvSpPr>
          <p:spPr bwMode="auto">
            <a:xfrm>
              <a:off x="4840" y="1796"/>
              <a:ext cx="7" cy="5"/>
            </a:xfrm>
            <a:custGeom>
              <a:avLst/>
              <a:gdLst>
                <a:gd name="T0" fmla="*/ 1 w 6"/>
                <a:gd name="T1" fmla="*/ 1 h 4"/>
                <a:gd name="T2" fmla="*/ 2 w 6"/>
                <a:gd name="T3" fmla="*/ 4 h 4"/>
                <a:gd name="T4" fmla="*/ 1 w 6"/>
                <a:gd name="T5" fmla="*/ 1 h 4"/>
              </a:gdLst>
              <a:ahLst/>
              <a:cxnLst>
                <a:cxn ang="0">
                  <a:pos x="T0" y="T1"/>
                </a:cxn>
                <a:cxn ang="0">
                  <a:pos x="T2" y="T3"/>
                </a:cxn>
                <a:cxn ang="0">
                  <a:pos x="T4" y="T5"/>
                </a:cxn>
              </a:cxnLst>
              <a:rect l="0" t="0" r="r" b="b"/>
              <a:pathLst>
                <a:path w="6" h="4">
                  <a:moveTo>
                    <a:pt x="1" y="1"/>
                  </a:moveTo>
                  <a:cubicBezTo>
                    <a:pt x="0" y="2"/>
                    <a:pt x="1" y="4"/>
                    <a:pt x="2" y="4"/>
                  </a:cubicBezTo>
                  <a:cubicBezTo>
                    <a:pt x="6" y="4"/>
                    <a:pt x="4" y="0"/>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51" name="Freeform 246"/>
            <p:cNvSpPr>
              <a:spLocks/>
            </p:cNvSpPr>
            <p:nvPr/>
          </p:nvSpPr>
          <p:spPr bwMode="auto">
            <a:xfrm>
              <a:off x="4859" y="1803"/>
              <a:ext cx="7" cy="4"/>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2" y="2"/>
                    <a:pt x="4" y="1"/>
                    <a:pt x="6" y="0"/>
                  </a:cubicBezTo>
                  <a:cubicBezTo>
                    <a:pt x="4" y="1"/>
                    <a:pt x="1" y="0"/>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52" name="Freeform 247"/>
            <p:cNvSpPr>
              <a:spLocks/>
            </p:cNvSpPr>
            <p:nvPr/>
          </p:nvSpPr>
          <p:spPr bwMode="auto">
            <a:xfrm>
              <a:off x="4859" y="1803"/>
              <a:ext cx="7" cy="4"/>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2" y="2"/>
                    <a:pt x="4" y="1"/>
                    <a:pt x="6" y="0"/>
                  </a:cubicBezTo>
                  <a:cubicBezTo>
                    <a:pt x="4" y="1"/>
                    <a:pt x="1" y="0"/>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53" name="Freeform 248"/>
            <p:cNvSpPr>
              <a:spLocks/>
            </p:cNvSpPr>
            <p:nvPr/>
          </p:nvSpPr>
          <p:spPr bwMode="auto">
            <a:xfrm>
              <a:off x="4860" y="1791"/>
              <a:ext cx="3" cy="1"/>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1"/>
                    <a:pt x="1" y="1"/>
                    <a:pt x="2" y="0"/>
                  </a:cubicBezTo>
                  <a:cubicBezTo>
                    <a:pt x="1"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54" name="Freeform 249"/>
            <p:cNvSpPr>
              <a:spLocks/>
            </p:cNvSpPr>
            <p:nvPr/>
          </p:nvSpPr>
          <p:spPr bwMode="auto">
            <a:xfrm>
              <a:off x="4860" y="1791"/>
              <a:ext cx="3" cy="1"/>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1"/>
                    <a:pt x="1" y="1"/>
                    <a:pt x="2" y="0"/>
                  </a:cubicBezTo>
                  <a:cubicBezTo>
                    <a:pt x="1"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55" name="Freeform 250"/>
            <p:cNvSpPr>
              <a:spLocks/>
            </p:cNvSpPr>
            <p:nvPr/>
          </p:nvSpPr>
          <p:spPr bwMode="auto">
            <a:xfrm>
              <a:off x="4863" y="1790"/>
              <a:ext cx="2" cy="1"/>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1"/>
                    <a:pt x="0" y="1"/>
                  </a:cubicBezTo>
                  <a:cubicBezTo>
                    <a:pt x="1" y="1"/>
                    <a:pt x="2" y="1"/>
                    <a:pt x="2" y="0"/>
                  </a:cubicBezTo>
                  <a:cubicBezTo>
                    <a:pt x="2"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56" name="Freeform 251"/>
            <p:cNvSpPr>
              <a:spLocks/>
            </p:cNvSpPr>
            <p:nvPr/>
          </p:nvSpPr>
          <p:spPr bwMode="auto">
            <a:xfrm>
              <a:off x="4863" y="1790"/>
              <a:ext cx="2" cy="1"/>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1"/>
                    <a:pt x="0" y="1"/>
                  </a:cubicBezTo>
                  <a:cubicBezTo>
                    <a:pt x="1" y="1"/>
                    <a:pt x="2" y="1"/>
                    <a:pt x="2" y="0"/>
                  </a:cubicBezTo>
                  <a:cubicBezTo>
                    <a:pt x="2"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57" name="Freeform 252"/>
            <p:cNvSpPr>
              <a:spLocks/>
            </p:cNvSpPr>
            <p:nvPr/>
          </p:nvSpPr>
          <p:spPr bwMode="auto">
            <a:xfrm>
              <a:off x="4862" y="1784"/>
              <a:ext cx="13" cy="22"/>
            </a:xfrm>
            <a:custGeom>
              <a:avLst/>
              <a:gdLst>
                <a:gd name="T0" fmla="*/ 10 w 11"/>
                <a:gd name="T1" fmla="*/ 0 h 18"/>
                <a:gd name="T2" fmla="*/ 5 w 11"/>
                <a:gd name="T3" fmla="*/ 9 h 18"/>
                <a:gd name="T4" fmla="*/ 6 w 11"/>
                <a:gd name="T5" fmla="*/ 13 h 18"/>
                <a:gd name="T6" fmla="*/ 10 w 11"/>
                <a:gd name="T7" fmla="*/ 8 h 18"/>
                <a:gd name="T8" fmla="*/ 11 w 11"/>
                <a:gd name="T9" fmla="*/ 2 h 18"/>
                <a:gd name="T10" fmla="*/ 10 w 11"/>
                <a:gd name="T11" fmla="*/ 0 h 18"/>
              </a:gdLst>
              <a:ahLst/>
              <a:cxnLst>
                <a:cxn ang="0">
                  <a:pos x="T0" y="T1"/>
                </a:cxn>
                <a:cxn ang="0">
                  <a:pos x="T2" y="T3"/>
                </a:cxn>
                <a:cxn ang="0">
                  <a:pos x="T4" y="T5"/>
                </a:cxn>
                <a:cxn ang="0">
                  <a:pos x="T6" y="T7"/>
                </a:cxn>
                <a:cxn ang="0">
                  <a:pos x="T8" y="T9"/>
                </a:cxn>
                <a:cxn ang="0">
                  <a:pos x="T10" y="T11"/>
                </a:cxn>
              </a:cxnLst>
              <a:rect l="0" t="0" r="r" b="b"/>
              <a:pathLst>
                <a:path w="11" h="18">
                  <a:moveTo>
                    <a:pt x="10" y="0"/>
                  </a:moveTo>
                  <a:cubicBezTo>
                    <a:pt x="8" y="0"/>
                    <a:pt x="3" y="7"/>
                    <a:pt x="5" y="9"/>
                  </a:cubicBezTo>
                  <a:cubicBezTo>
                    <a:pt x="0" y="7"/>
                    <a:pt x="4" y="18"/>
                    <a:pt x="6" y="13"/>
                  </a:cubicBezTo>
                  <a:cubicBezTo>
                    <a:pt x="6" y="11"/>
                    <a:pt x="9" y="10"/>
                    <a:pt x="10" y="8"/>
                  </a:cubicBezTo>
                  <a:cubicBezTo>
                    <a:pt x="10" y="6"/>
                    <a:pt x="9" y="2"/>
                    <a:pt x="11" y="2"/>
                  </a:cubicBezTo>
                  <a:cubicBezTo>
                    <a:pt x="11" y="1"/>
                    <a:pt x="10" y="1"/>
                    <a:pt x="1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58" name="Freeform 253"/>
            <p:cNvSpPr>
              <a:spLocks/>
            </p:cNvSpPr>
            <p:nvPr/>
          </p:nvSpPr>
          <p:spPr bwMode="auto">
            <a:xfrm>
              <a:off x="4862" y="1784"/>
              <a:ext cx="13" cy="22"/>
            </a:xfrm>
            <a:custGeom>
              <a:avLst/>
              <a:gdLst>
                <a:gd name="T0" fmla="*/ 10 w 11"/>
                <a:gd name="T1" fmla="*/ 0 h 18"/>
                <a:gd name="T2" fmla="*/ 5 w 11"/>
                <a:gd name="T3" fmla="*/ 9 h 18"/>
                <a:gd name="T4" fmla="*/ 6 w 11"/>
                <a:gd name="T5" fmla="*/ 13 h 18"/>
                <a:gd name="T6" fmla="*/ 10 w 11"/>
                <a:gd name="T7" fmla="*/ 8 h 18"/>
                <a:gd name="T8" fmla="*/ 11 w 11"/>
                <a:gd name="T9" fmla="*/ 2 h 18"/>
                <a:gd name="T10" fmla="*/ 10 w 11"/>
                <a:gd name="T11" fmla="*/ 0 h 18"/>
              </a:gdLst>
              <a:ahLst/>
              <a:cxnLst>
                <a:cxn ang="0">
                  <a:pos x="T0" y="T1"/>
                </a:cxn>
                <a:cxn ang="0">
                  <a:pos x="T2" y="T3"/>
                </a:cxn>
                <a:cxn ang="0">
                  <a:pos x="T4" y="T5"/>
                </a:cxn>
                <a:cxn ang="0">
                  <a:pos x="T6" y="T7"/>
                </a:cxn>
                <a:cxn ang="0">
                  <a:pos x="T8" y="T9"/>
                </a:cxn>
                <a:cxn ang="0">
                  <a:pos x="T10" y="T11"/>
                </a:cxn>
              </a:cxnLst>
              <a:rect l="0" t="0" r="r" b="b"/>
              <a:pathLst>
                <a:path w="11" h="18">
                  <a:moveTo>
                    <a:pt x="10" y="0"/>
                  </a:moveTo>
                  <a:cubicBezTo>
                    <a:pt x="8" y="0"/>
                    <a:pt x="3" y="7"/>
                    <a:pt x="5" y="9"/>
                  </a:cubicBezTo>
                  <a:cubicBezTo>
                    <a:pt x="0" y="7"/>
                    <a:pt x="4" y="18"/>
                    <a:pt x="6" y="13"/>
                  </a:cubicBezTo>
                  <a:cubicBezTo>
                    <a:pt x="6" y="11"/>
                    <a:pt x="9" y="10"/>
                    <a:pt x="10" y="8"/>
                  </a:cubicBezTo>
                  <a:cubicBezTo>
                    <a:pt x="10" y="6"/>
                    <a:pt x="9" y="2"/>
                    <a:pt x="11" y="2"/>
                  </a:cubicBezTo>
                  <a:cubicBezTo>
                    <a:pt x="11" y="1"/>
                    <a:pt x="10" y="1"/>
                    <a:pt x="1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59" name="Freeform 254"/>
            <p:cNvSpPr>
              <a:spLocks/>
            </p:cNvSpPr>
            <p:nvPr/>
          </p:nvSpPr>
          <p:spPr bwMode="auto">
            <a:xfrm>
              <a:off x="4875" y="1784"/>
              <a:ext cx="3" cy="2"/>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1" y="1"/>
                    <a:pt x="3" y="1"/>
                    <a:pt x="3" y="2"/>
                  </a:cubicBezTo>
                  <a:cubicBezTo>
                    <a:pt x="3" y="0"/>
                    <a:pt x="2"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60" name="Freeform 255"/>
            <p:cNvSpPr>
              <a:spLocks/>
            </p:cNvSpPr>
            <p:nvPr/>
          </p:nvSpPr>
          <p:spPr bwMode="auto">
            <a:xfrm>
              <a:off x="4875" y="1784"/>
              <a:ext cx="3" cy="2"/>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1" y="1"/>
                    <a:pt x="3" y="1"/>
                    <a:pt x="3" y="2"/>
                  </a:cubicBezTo>
                  <a:cubicBezTo>
                    <a:pt x="3" y="0"/>
                    <a:pt x="2"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61" name="Freeform 256"/>
            <p:cNvSpPr>
              <a:spLocks/>
            </p:cNvSpPr>
            <p:nvPr/>
          </p:nvSpPr>
          <p:spPr bwMode="auto">
            <a:xfrm>
              <a:off x="4889" y="1757"/>
              <a:ext cx="4" cy="7"/>
            </a:xfrm>
            <a:custGeom>
              <a:avLst/>
              <a:gdLst>
                <a:gd name="T0" fmla="*/ 1 w 3"/>
                <a:gd name="T1" fmla="*/ 0 h 5"/>
                <a:gd name="T2" fmla="*/ 0 w 3"/>
                <a:gd name="T3" fmla="*/ 0 h 5"/>
                <a:gd name="T4" fmla="*/ 1 w 3"/>
                <a:gd name="T5" fmla="*/ 4 h 5"/>
                <a:gd name="T6" fmla="*/ 1 w 3"/>
                <a:gd name="T7" fmla="*/ 0 h 5"/>
              </a:gdLst>
              <a:ahLst/>
              <a:cxnLst>
                <a:cxn ang="0">
                  <a:pos x="T0" y="T1"/>
                </a:cxn>
                <a:cxn ang="0">
                  <a:pos x="T2" y="T3"/>
                </a:cxn>
                <a:cxn ang="0">
                  <a:pos x="T4" y="T5"/>
                </a:cxn>
                <a:cxn ang="0">
                  <a:pos x="T6" y="T7"/>
                </a:cxn>
              </a:cxnLst>
              <a:rect l="0" t="0" r="r" b="b"/>
              <a:pathLst>
                <a:path w="3" h="5">
                  <a:moveTo>
                    <a:pt x="1" y="0"/>
                  </a:moveTo>
                  <a:cubicBezTo>
                    <a:pt x="1" y="0"/>
                    <a:pt x="1" y="0"/>
                    <a:pt x="0" y="0"/>
                  </a:cubicBezTo>
                  <a:cubicBezTo>
                    <a:pt x="1" y="1"/>
                    <a:pt x="0" y="4"/>
                    <a:pt x="1" y="4"/>
                  </a:cubicBezTo>
                  <a:cubicBezTo>
                    <a:pt x="3" y="5"/>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62" name="Freeform 257"/>
            <p:cNvSpPr>
              <a:spLocks/>
            </p:cNvSpPr>
            <p:nvPr/>
          </p:nvSpPr>
          <p:spPr bwMode="auto">
            <a:xfrm>
              <a:off x="4889" y="1757"/>
              <a:ext cx="4" cy="7"/>
            </a:xfrm>
            <a:custGeom>
              <a:avLst/>
              <a:gdLst>
                <a:gd name="T0" fmla="*/ 1 w 3"/>
                <a:gd name="T1" fmla="*/ 0 h 5"/>
                <a:gd name="T2" fmla="*/ 0 w 3"/>
                <a:gd name="T3" fmla="*/ 0 h 5"/>
                <a:gd name="T4" fmla="*/ 1 w 3"/>
                <a:gd name="T5" fmla="*/ 4 h 5"/>
                <a:gd name="T6" fmla="*/ 1 w 3"/>
                <a:gd name="T7" fmla="*/ 0 h 5"/>
              </a:gdLst>
              <a:ahLst/>
              <a:cxnLst>
                <a:cxn ang="0">
                  <a:pos x="T0" y="T1"/>
                </a:cxn>
                <a:cxn ang="0">
                  <a:pos x="T2" y="T3"/>
                </a:cxn>
                <a:cxn ang="0">
                  <a:pos x="T4" y="T5"/>
                </a:cxn>
                <a:cxn ang="0">
                  <a:pos x="T6" y="T7"/>
                </a:cxn>
              </a:cxnLst>
              <a:rect l="0" t="0" r="r" b="b"/>
              <a:pathLst>
                <a:path w="3" h="5">
                  <a:moveTo>
                    <a:pt x="1" y="0"/>
                  </a:moveTo>
                  <a:cubicBezTo>
                    <a:pt x="1" y="0"/>
                    <a:pt x="1" y="0"/>
                    <a:pt x="0" y="0"/>
                  </a:cubicBezTo>
                  <a:cubicBezTo>
                    <a:pt x="1" y="1"/>
                    <a:pt x="0" y="4"/>
                    <a:pt x="1" y="4"/>
                  </a:cubicBezTo>
                  <a:cubicBezTo>
                    <a:pt x="3" y="5"/>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63" name="Freeform 258"/>
            <p:cNvSpPr>
              <a:spLocks/>
            </p:cNvSpPr>
            <p:nvPr/>
          </p:nvSpPr>
          <p:spPr bwMode="auto">
            <a:xfrm>
              <a:off x="4890" y="1756"/>
              <a:ext cx="2"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64" name="Freeform 259"/>
            <p:cNvSpPr>
              <a:spLocks/>
            </p:cNvSpPr>
            <p:nvPr/>
          </p:nvSpPr>
          <p:spPr bwMode="auto">
            <a:xfrm>
              <a:off x="4890" y="1756"/>
              <a:ext cx="2"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65" name="Freeform 260"/>
            <p:cNvSpPr>
              <a:spLocks/>
            </p:cNvSpPr>
            <p:nvPr/>
          </p:nvSpPr>
          <p:spPr bwMode="auto">
            <a:xfrm>
              <a:off x="4893" y="1751"/>
              <a:ext cx="5" cy="13"/>
            </a:xfrm>
            <a:custGeom>
              <a:avLst/>
              <a:gdLst>
                <a:gd name="T0" fmla="*/ 0 w 4"/>
                <a:gd name="T1" fmla="*/ 10 h 10"/>
                <a:gd name="T2" fmla="*/ 4 w 4"/>
                <a:gd name="T3" fmla="*/ 0 h 10"/>
                <a:gd name="T4" fmla="*/ 2 w 4"/>
                <a:gd name="T5" fmla="*/ 4 h 10"/>
                <a:gd name="T6" fmla="*/ 0 w 4"/>
                <a:gd name="T7" fmla="*/ 10 h 10"/>
              </a:gdLst>
              <a:ahLst/>
              <a:cxnLst>
                <a:cxn ang="0">
                  <a:pos x="T0" y="T1"/>
                </a:cxn>
                <a:cxn ang="0">
                  <a:pos x="T2" y="T3"/>
                </a:cxn>
                <a:cxn ang="0">
                  <a:pos x="T4" y="T5"/>
                </a:cxn>
                <a:cxn ang="0">
                  <a:pos x="T6" y="T7"/>
                </a:cxn>
              </a:cxnLst>
              <a:rect l="0" t="0" r="r" b="b"/>
              <a:pathLst>
                <a:path w="4" h="10">
                  <a:moveTo>
                    <a:pt x="0" y="10"/>
                  </a:moveTo>
                  <a:cubicBezTo>
                    <a:pt x="2" y="9"/>
                    <a:pt x="4" y="3"/>
                    <a:pt x="4" y="0"/>
                  </a:cubicBezTo>
                  <a:cubicBezTo>
                    <a:pt x="2" y="1"/>
                    <a:pt x="3" y="3"/>
                    <a:pt x="2" y="4"/>
                  </a:cubicBezTo>
                  <a:cubicBezTo>
                    <a:pt x="1" y="6"/>
                    <a:pt x="0" y="8"/>
                    <a:pt x="0" y="1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66" name="Freeform 261"/>
            <p:cNvSpPr>
              <a:spLocks/>
            </p:cNvSpPr>
            <p:nvPr/>
          </p:nvSpPr>
          <p:spPr bwMode="auto">
            <a:xfrm>
              <a:off x="4893" y="1751"/>
              <a:ext cx="5" cy="13"/>
            </a:xfrm>
            <a:custGeom>
              <a:avLst/>
              <a:gdLst>
                <a:gd name="T0" fmla="*/ 0 w 4"/>
                <a:gd name="T1" fmla="*/ 10 h 10"/>
                <a:gd name="T2" fmla="*/ 4 w 4"/>
                <a:gd name="T3" fmla="*/ 0 h 10"/>
                <a:gd name="T4" fmla="*/ 2 w 4"/>
                <a:gd name="T5" fmla="*/ 4 h 10"/>
                <a:gd name="T6" fmla="*/ 0 w 4"/>
                <a:gd name="T7" fmla="*/ 10 h 10"/>
              </a:gdLst>
              <a:ahLst/>
              <a:cxnLst>
                <a:cxn ang="0">
                  <a:pos x="T0" y="T1"/>
                </a:cxn>
                <a:cxn ang="0">
                  <a:pos x="T2" y="T3"/>
                </a:cxn>
                <a:cxn ang="0">
                  <a:pos x="T4" y="T5"/>
                </a:cxn>
                <a:cxn ang="0">
                  <a:pos x="T6" y="T7"/>
                </a:cxn>
              </a:cxnLst>
              <a:rect l="0" t="0" r="r" b="b"/>
              <a:pathLst>
                <a:path w="4" h="10">
                  <a:moveTo>
                    <a:pt x="0" y="10"/>
                  </a:moveTo>
                  <a:cubicBezTo>
                    <a:pt x="2" y="9"/>
                    <a:pt x="4" y="3"/>
                    <a:pt x="4" y="0"/>
                  </a:cubicBezTo>
                  <a:cubicBezTo>
                    <a:pt x="2" y="1"/>
                    <a:pt x="3" y="3"/>
                    <a:pt x="2" y="4"/>
                  </a:cubicBezTo>
                  <a:cubicBezTo>
                    <a:pt x="1" y="6"/>
                    <a:pt x="0" y="8"/>
                    <a:pt x="0" y="1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67" name="Freeform 262"/>
            <p:cNvSpPr>
              <a:spLocks/>
            </p:cNvSpPr>
            <p:nvPr/>
          </p:nvSpPr>
          <p:spPr bwMode="auto">
            <a:xfrm>
              <a:off x="4911" y="1767"/>
              <a:ext cx="11" cy="15"/>
            </a:xfrm>
            <a:custGeom>
              <a:avLst/>
              <a:gdLst>
                <a:gd name="T0" fmla="*/ 2 w 9"/>
                <a:gd name="T1" fmla="*/ 0 h 12"/>
                <a:gd name="T2" fmla="*/ 3 w 9"/>
                <a:gd name="T3" fmla="*/ 5 h 12"/>
                <a:gd name="T4" fmla="*/ 4 w 9"/>
                <a:gd name="T5" fmla="*/ 10 h 12"/>
                <a:gd name="T6" fmla="*/ 2 w 9"/>
                <a:gd name="T7" fmla="*/ 0 h 12"/>
              </a:gdLst>
              <a:ahLst/>
              <a:cxnLst>
                <a:cxn ang="0">
                  <a:pos x="T0" y="T1"/>
                </a:cxn>
                <a:cxn ang="0">
                  <a:pos x="T2" y="T3"/>
                </a:cxn>
                <a:cxn ang="0">
                  <a:pos x="T4" y="T5"/>
                </a:cxn>
                <a:cxn ang="0">
                  <a:pos x="T6" y="T7"/>
                </a:cxn>
              </a:cxnLst>
              <a:rect l="0" t="0" r="r" b="b"/>
              <a:pathLst>
                <a:path w="9" h="12">
                  <a:moveTo>
                    <a:pt x="2" y="0"/>
                  </a:moveTo>
                  <a:cubicBezTo>
                    <a:pt x="2" y="2"/>
                    <a:pt x="1" y="4"/>
                    <a:pt x="3" y="5"/>
                  </a:cubicBezTo>
                  <a:cubicBezTo>
                    <a:pt x="0" y="5"/>
                    <a:pt x="0" y="12"/>
                    <a:pt x="4" y="10"/>
                  </a:cubicBezTo>
                  <a:cubicBezTo>
                    <a:pt x="9" y="8"/>
                    <a:pt x="5" y="2"/>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68" name="Freeform 263"/>
            <p:cNvSpPr>
              <a:spLocks/>
            </p:cNvSpPr>
            <p:nvPr/>
          </p:nvSpPr>
          <p:spPr bwMode="auto">
            <a:xfrm>
              <a:off x="4911" y="1767"/>
              <a:ext cx="11" cy="15"/>
            </a:xfrm>
            <a:custGeom>
              <a:avLst/>
              <a:gdLst>
                <a:gd name="T0" fmla="*/ 2 w 9"/>
                <a:gd name="T1" fmla="*/ 0 h 12"/>
                <a:gd name="T2" fmla="*/ 3 w 9"/>
                <a:gd name="T3" fmla="*/ 5 h 12"/>
                <a:gd name="T4" fmla="*/ 4 w 9"/>
                <a:gd name="T5" fmla="*/ 10 h 12"/>
                <a:gd name="T6" fmla="*/ 2 w 9"/>
                <a:gd name="T7" fmla="*/ 0 h 12"/>
              </a:gdLst>
              <a:ahLst/>
              <a:cxnLst>
                <a:cxn ang="0">
                  <a:pos x="T0" y="T1"/>
                </a:cxn>
                <a:cxn ang="0">
                  <a:pos x="T2" y="T3"/>
                </a:cxn>
                <a:cxn ang="0">
                  <a:pos x="T4" y="T5"/>
                </a:cxn>
                <a:cxn ang="0">
                  <a:pos x="T6" y="T7"/>
                </a:cxn>
              </a:cxnLst>
              <a:rect l="0" t="0" r="r" b="b"/>
              <a:pathLst>
                <a:path w="9" h="12">
                  <a:moveTo>
                    <a:pt x="2" y="0"/>
                  </a:moveTo>
                  <a:cubicBezTo>
                    <a:pt x="2" y="2"/>
                    <a:pt x="1" y="4"/>
                    <a:pt x="3" y="5"/>
                  </a:cubicBezTo>
                  <a:cubicBezTo>
                    <a:pt x="0" y="5"/>
                    <a:pt x="0" y="12"/>
                    <a:pt x="4" y="10"/>
                  </a:cubicBezTo>
                  <a:cubicBezTo>
                    <a:pt x="9" y="8"/>
                    <a:pt x="5" y="2"/>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69" name="Freeform 264"/>
            <p:cNvSpPr>
              <a:spLocks/>
            </p:cNvSpPr>
            <p:nvPr/>
          </p:nvSpPr>
          <p:spPr bwMode="auto">
            <a:xfrm>
              <a:off x="4922" y="1774"/>
              <a:ext cx="1" cy="4"/>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1"/>
                    <a:pt x="0" y="2"/>
                    <a:pt x="0" y="3"/>
                  </a:cubicBezTo>
                  <a:cubicBezTo>
                    <a:pt x="1" y="2"/>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70" name="Freeform 265"/>
            <p:cNvSpPr>
              <a:spLocks/>
            </p:cNvSpPr>
            <p:nvPr/>
          </p:nvSpPr>
          <p:spPr bwMode="auto">
            <a:xfrm>
              <a:off x="4922" y="1774"/>
              <a:ext cx="1" cy="4"/>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1"/>
                    <a:pt x="0" y="2"/>
                    <a:pt x="0" y="3"/>
                  </a:cubicBezTo>
                  <a:cubicBezTo>
                    <a:pt x="1" y="2"/>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71" name="Freeform 266"/>
            <p:cNvSpPr>
              <a:spLocks/>
            </p:cNvSpPr>
            <p:nvPr/>
          </p:nvSpPr>
          <p:spPr bwMode="auto">
            <a:xfrm>
              <a:off x="4920" y="1772"/>
              <a:ext cx="3" cy="1"/>
            </a:xfrm>
            <a:custGeom>
              <a:avLst/>
              <a:gdLst>
                <a:gd name="T0" fmla="*/ 2 w 2"/>
                <a:gd name="T1" fmla="*/ 0 h 1"/>
                <a:gd name="T2" fmla="*/ 2 w 2"/>
                <a:gd name="T3" fmla="*/ 1 h 1"/>
                <a:gd name="T4" fmla="*/ 2 w 2"/>
                <a:gd name="T5" fmla="*/ 0 h 1"/>
              </a:gdLst>
              <a:ahLst/>
              <a:cxnLst>
                <a:cxn ang="0">
                  <a:pos x="T0" y="T1"/>
                </a:cxn>
                <a:cxn ang="0">
                  <a:pos x="T2" y="T3"/>
                </a:cxn>
                <a:cxn ang="0">
                  <a:pos x="T4" y="T5"/>
                </a:cxn>
              </a:cxnLst>
              <a:rect l="0" t="0" r="r" b="b"/>
              <a:pathLst>
                <a:path w="2" h="1">
                  <a:moveTo>
                    <a:pt x="2" y="0"/>
                  </a:moveTo>
                  <a:cubicBezTo>
                    <a:pt x="0" y="1"/>
                    <a:pt x="1" y="1"/>
                    <a:pt x="2" y="1"/>
                  </a:cubicBezTo>
                  <a:cubicBezTo>
                    <a:pt x="2" y="1"/>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72" name="Freeform 267"/>
            <p:cNvSpPr>
              <a:spLocks/>
            </p:cNvSpPr>
            <p:nvPr/>
          </p:nvSpPr>
          <p:spPr bwMode="auto">
            <a:xfrm>
              <a:off x="4920" y="1772"/>
              <a:ext cx="3" cy="1"/>
            </a:xfrm>
            <a:custGeom>
              <a:avLst/>
              <a:gdLst>
                <a:gd name="T0" fmla="*/ 2 w 2"/>
                <a:gd name="T1" fmla="*/ 0 h 1"/>
                <a:gd name="T2" fmla="*/ 2 w 2"/>
                <a:gd name="T3" fmla="*/ 1 h 1"/>
                <a:gd name="T4" fmla="*/ 2 w 2"/>
                <a:gd name="T5" fmla="*/ 0 h 1"/>
              </a:gdLst>
              <a:ahLst/>
              <a:cxnLst>
                <a:cxn ang="0">
                  <a:pos x="T0" y="T1"/>
                </a:cxn>
                <a:cxn ang="0">
                  <a:pos x="T2" y="T3"/>
                </a:cxn>
                <a:cxn ang="0">
                  <a:pos x="T4" y="T5"/>
                </a:cxn>
              </a:cxnLst>
              <a:rect l="0" t="0" r="r" b="b"/>
              <a:pathLst>
                <a:path w="2" h="1">
                  <a:moveTo>
                    <a:pt x="2" y="0"/>
                  </a:moveTo>
                  <a:cubicBezTo>
                    <a:pt x="0" y="1"/>
                    <a:pt x="1" y="1"/>
                    <a:pt x="2" y="1"/>
                  </a:cubicBezTo>
                  <a:cubicBezTo>
                    <a:pt x="2" y="1"/>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73" name="Freeform 268"/>
            <p:cNvSpPr>
              <a:spLocks/>
            </p:cNvSpPr>
            <p:nvPr/>
          </p:nvSpPr>
          <p:spPr bwMode="auto">
            <a:xfrm>
              <a:off x="4923" y="1767"/>
              <a:ext cx="2" cy="5"/>
            </a:xfrm>
            <a:custGeom>
              <a:avLst/>
              <a:gdLst>
                <a:gd name="T0" fmla="*/ 1 w 2"/>
                <a:gd name="T1" fmla="*/ 4 h 4"/>
                <a:gd name="T2" fmla="*/ 1 w 2"/>
                <a:gd name="T3" fmla="*/ 4 h 4"/>
              </a:gdLst>
              <a:ahLst/>
              <a:cxnLst>
                <a:cxn ang="0">
                  <a:pos x="T0" y="T1"/>
                </a:cxn>
                <a:cxn ang="0">
                  <a:pos x="T2" y="T3"/>
                </a:cxn>
              </a:cxnLst>
              <a:rect l="0" t="0" r="r" b="b"/>
              <a:pathLst>
                <a:path w="2" h="4">
                  <a:moveTo>
                    <a:pt x="1" y="4"/>
                  </a:moveTo>
                  <a:cubicBezTo>
                    <a:pt x="2" y="0"/>
                    <a:pt x="0" y="3"/>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74" name="Freeform 269"/>
            <p:cNvSpPr>
              <a:spLocks/>
            </p:cNvSpPr>
            <p:nvPr/>
          </p:nvSpPr>
          <p:spPr bwMode="auto">
            <a:xfrm>
              <a:off x="4923" y="1767"/>
              <a:ext cx="2" cy="5"/>
            </a:xfrm>
            <a:custGeom>
              <a:avLst/>
              <a:gdLst>
                <a:gd name="T0" fmla="*/ 1 w 2"/>
                <a:gd name="T1" fmla="*/ 4 h 4"/>
                <a:gd name="T2" fmla="*/ 1 w 2"/>
                <a:gd name="T3" fmla="*/ 4 h 4"/>
              </a:gdLst>
              <a:ahLst/>
              <a:cxnLst>
                <a:cxn ang="0">
                  <a:pos x="T0" y="T1"/>
                </a:cxn>
                <a:cxn ang="0">
                  <a:pos x="T2" y="T3"/>
                </a:cxn>
              </a:cxnLst>
              <a:rect l="0" t="0" r="r" b="b"/>
              <a:pathLst>
                <a:path w="2" h="4">
                  <a:moveTo>
                    <a:pt x="1" y="4"/>
                  </a:moveTo>
                  <a:cubicBezTo>
                    <a:pt x="2" y="0"/>
                    <a:pt x="0" y="3"/>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75" name="Freeform 270"/>
            <p:cNvSpPr>
              <a:spLocks/>
            </p:cNvSpPr>
            <p:nvPr/>
          </p:nvSpPr>
          <p:spPr bwMode="auto">
            <a:xfrm>
              <a:off x="4401" y="1750"/>
              <a:ext cx="5" cy="5"/>
            </a:xfrm>
            <a:custGeom>
              <a:avLst/>
              <a:gdLst>
                <a:gd name="T0" fmla="*/ 4 w 4"/>
                <a:gd name="T1" fmla="*/ 4 h 4"/>
                <a:gd name="T2" fmla="*/ 0 w 4"/>
                <a:gd name="T3" fmla="*/ 2 h 4"/>
                <a:gd name="T4" fmla="*/ 4 w 4"/>
                <a:gd name="T5" fmla="*/ 4 h 4"/>
              </a:gdLst>
              <a:ahLst/>
              <a:cxnLst>
                <a:cxn ang="0">
                  <a:pos x="T0" y="T1"/>
                </a:cxn>
                <a:cxn ang="0">
                  <a:pos x="T2" y="T3"/>
                </a:cxn>
                <a:cxn ang="0">
                  <a:pos x="T4" y="T5"/>
                </a:cxn>
              </a:cxnLst>
              <a:rect l="0" t="0" r="r" b="b"/>
              <a:pathLst>
                <a:path w="4" h="4">
                  <a:moveTo>
                    <a:pt x="4" y="4"/>
                  </a:moveTo>
                  <a:cubicBezTo>
                    <a:pt x="4" y="2"/>
                    <a:pt x="2" y="0"/>
                    <a:pt x="0" y="2"/>
                  </a:cubicBezTo>
                  <a:cubicBezTo>
                    <a:pt x="2" y="2"/>
                    <a:pt x="2" y="4"/>
                    <a:pt x="4"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76" name="Freeform 271"/>
            <p:cNvSpPr>
              <a:spLocks/>
            </p:cNvSpPr>
            <p:nvPr/>
          </p:nvSpPr>
          <p:spPr bwMode="auto">
            <a:xfrm>
              <a:off x="4401" y="1750"/>
              <a:ext cx="5" cy="5"/>
            </a:xfrm>
            <a:custGeom>
              <a:avLst/>
              <a:gdLst>
                <a:gd name="T0" fmla="*/ 4 w 4"/>
                <a:gd name="T1" fmla="*/ 4 h 4"/>
                <a:gd name="T2" fmla="*/ 0 w 4"/>
                <a:gd name="T3" fmla="*/ 2 h 4"/>
                <a:gd name="T4" fmla="*/ 4 w 4"/>
                <a:gd name="T5" fmla="*/ 4 h 4"/>
              </a:gdLst>
              <a:ahLst/>
              <a:cxnLst>
                <a:cxn ang="0">
                  <a:pos x="T0" y="T1"/>
                </a:cxn>
                <a:cxn ang="0">
                  <a:pos x="T2" y="T3"/>
                </a:cxn>
                <a:cxn ang="0">
                  <a:pos x="T4" y="T5"/>
                </a:cxn>
              </a:cxnLst>
              <a:rect l="0" t="0" r="r" b="b"/>
              <a:pathLst>
                <a:path w="4" h="4">
                  <a:moveTo>
                    <a:pt x="4" y="4"/>
                  </a:moveTo>
                  <a:cubicBezTo>
                    <a:pt x="4" y="2"/>
                    <a:pt x="2" y="0"/>
                    <a:pt x="0" y="2"/>
                  </a:cubicBezTo>
                  <a:cubicBezTo>
                    <a:pt x="2" y="2"/>
                    <a:pt x="2" y="4"/>
                    <a:pt x="4"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77" name="Freeform 272"/>
            <p:cNvSpPr>
              <a:spLocks/>
            </p:cNvSpPr>
            <p:nvPr/>
          </p:nvSpPr>
          <p:spPr bwMode="auto">
            <a:xfrm>
              <a:off x="4292" y="1547"/>
              <a:ext cx="2" cy="3"/>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2" y="2"/>
                    <a:pt x="1" y="0"/>
                    <a:pt x="0" y="0"/>
                  </a:cubicBezTo>
                  <a:cubicBezTo>
                    <a:pt x="0" y="1"/>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78" name="Freeform 273"/>
            <p:cNvSpPr>
              <a:spLocks/>
            </p:cNvSpPr>
            <p:nvPr/>
          </p:nvSpPr>
          <p:spPr bwMode="auto">
            <a:xfrm>
              <a:off x="4292" y="1547"/>
              <a:ext cx="2" cy="3"/>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2" y="2"/>
                    <a:pt x="1" y="0"/>
                    <a:pt x="0" y="0"/>
                  </a:cubicBezTo>
                  <a:cubicBezTo>
                    <a:pt x="0" y="1"/>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79" name="Freeform 274"/>
            <p:cNvSpPr>
              <a:spLocks/>
            </p:cNvSpPr>
            <p:nvPr/>
          </p:nvSpPr>
          <p:spPr bwMode="auto">
            <a:xfrm>
              <a:off x="4284" y="1551"/>
              <a:ext cx="181" cy="214"/>
            </a:xfrm>
            <a:custGeom>
              <a:avLst/>
              <a:gdLst>
                <a:gd name="T0" fmla="*/ 33 w 151"/>
                <a:gd name="T1" fmla="*/ 8 h 178"/>
                <a:gd name="T2" fmla="*/ 22 w 151"/>
                <a:gd name="T3" fmla="*/ 7 h 178"/>
                <a:gd name="T4" fmla="*/ 8 w 151"/>
                <a:gd name="T5" fmla="*/ 1 h 178"/>
                <a:gd name="T6" fmla="*/ 27 w 151"/>
                <a:gd name="T7" fmla="*/ 30 h 178"/>
                <a:gd name="T8" fmla="*/ 37 w 151"/>
                <a:gd name="T9" fmla="*/ 43 h 178"/>
                <a:gd name="T10" fmla="*/ 45 w 151"/>
                <a:gd name="T11" fmla="*/ 53 h 178"/>
                <a:gd name="T12" fmla="*/ 53 w 151"/>
                <a:gd name="T13" fmla="*/ 60 h 178"/>
                <a:gd name="T14" fmla="*/ 56 w 151"/>
                <a:gd name="T15" fmla="*/ 72 h 178"/>
                <a:gd name="T16" fmla="*/ 62 w 151"/>
                <a:gd name="T17" fmla="*/ 84 h 178"/>
                <a:gd name="T18" fmla="*/ 76 w 151"/>
                <a:gd name="T19" fmla="*/ 102 h 178"/>
                <a:gd name="T20" fmla="*/ 78 w 151"/>
                <a:gd name="T21" fmla="*/ 107 h 178"/>
                <a:gd name="T22" fmla="*/ 84 w 151"/>
                <a:gd name="T23" fmla="*/ 124 h 178"/>
                <a:gd name="T24" fmla="*/ 93 w 151"/>
                <a:gd name="T25" fmla="*/ 137 h 178"/>
                <a:gd name="T26" fmla="*/ 104 w 151"/>
                <a:gd name="T27" fmla="*/ 149 h 178"/>
                <a:gd name="T28" fmla="*/ 118 w 151"/>
                <a:gd name="T29" fmla="*/ 161 h 178"/>
                <a:gd name="T30" fmla="*/ 125 w 151"/>
                <a:gd name="T31" fmla="*/ 169 h 178"/>
                <a:gd name="T32" fmla="*/ 128 w 151"/>
                <a:gd name="T33" fmla="*/ 172 h 178"/>
                <a:gd name="T34" fmla="*/ 131 w 151"/>
                <a:gd name="T35" fmla="*/ 171 h 178"/>
                <a:gd name="T36" fmla="*/ 140 w 151"/>
                <a:gd name="T37" fmla="*/ 169 h 178"/>
                <a:gd name="T38" fmla="*/ 148 w 151"/>
                <a:gd name="T39" fmla="*/ 169 h 178"/>
                <a:gd name="T40" fmla="*/ 149 w 151"/>
                <a:gd name="T41" fmla="*/ 154 h 178"/>
                <a:gd name="T42" fmla="*/ 149 w 151"/>
                <a:gd name="T43" fmla="*/ 144 h 178"/>
                <a:gd name="T44" fmla="*/ 150 w 151"/>
                <a:gd name="T45" fmla="*/ 137 h 178"/>
                <a:gd name="T46" fmla="*/ 148 w 151"/>
                <a:gd name="T47" fmla="*/ 131 h 178"/>
                <a:gd name="T48" fmla="*/ 136 w 151"/>
                <a:gd name="T49" fmla="*/ 122 h 178"/>
                <a:gd name="T50" fmla="*/ 131 w 151"/>
                <a:gd name="T51" fmla="*/ 127 h 178"/>
                <a:gd name="T52" fmla="*/ 135 w 151"/>
                <a:gd name="T53" fmla="*/ 118 h 178"/>
                <a:gd name="T54" fmla="*/ 131 w 151"/>
                <a:gd name="T55" fmla="*/ 113 h 178"/>
                <a:gd name="T56" fmla="*/ 121 w 151"/>
                <a:gd name="T57" fmla="*/ 102 h 178"/>
                <a:gd name="T58" fmla="*/ 115 w 151"/>
                <a:gd name="T59" fmla="*/ 93 h 178"/>
                <a:gd name="T60" fmla="*/ 115 w 151"/>
                <a:gd name="T61" fmla="*/ 92 h 178"/>
                <a:gd name="T62" fmla="*/ 114 w 151"/>
                <a:gd name="T63" fmla="*/ 90 h 178"/>
                <a:gd name="T64" fmla="*/ 121 w 151"/>
                <a:gd name="T65" fmla="*/ 86 h 178"/>
                <a:gd name="T66" fmla="*/ 112 w 151"/>
                <a:gd name="T67" fmla="*/ 80 h 178"/>
                <a:gd name="T68" fmla="*/ 108 w 151"/>
                <a:gd name="T69" fmla="*/ 75 h 178"/>
                <a:gd name="T70" fmla="*/ 101 w 151"/>
                <a:gd name="T71" fmla="*/ 72 h 178"/>
                <a:gd name="T72" fmla="*/ 94 w 151"/>
                <a:gd name="T73" fmla="*/ 62 h 178"/>
                <a:gd name="T74" fmla="*/ 87 w 151"/>
                <a:gd name="T75" fmla="*/ 55 h 178"/>
                <a:gd name="T76" fmla="*/ 83 w 151"/>
                <a:gd name="T77" fmla="*/ 59 h 178"/>
                <a:gd name="T78" fmla="*/ 77 w 151"/>
                <a:gd name="T79" fmla="*/ 53 h 178"/>
                <a:gd name="T80" fmla="*/ 72 w 151"/>
                <a:gd name="T81" fmla="*/ 48 h 178"/>
                <a:gd name="T82" fmla="*/ 69 w 151"/>
                <a:gd name="T83" fmla="*/ 41 h 178"/>
                <a:gd name="T84" fmla="*/ 58 w 151"/>
                <a:gd name="T85" fmla="*/ 31 h 178"/>
                <a:gd name="T86" fmla="*/ 53 w 151"/>
                <a:gd name="T87" fmla="*/ 27 h 178"/>
                <a:gd name="T88" fmla="*/ 47 w 151"/>
                <a:gd name="T89" fmla="*/ 19 h 178"/>
                <a:gd name="T90" fmla="*/ 37 w 151"/>
                <a:gd name="T91" fmla="*/ 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178">
                  <a:moveTo>
                    <a:pt x="37" y="7"/>
                  </a:moveTo>
                  <a:cubicBezTo>
                    <a:pt x="36" y="7"/>
                    <a:pt x="34" y="8"/>
                    <a:pt x="33" y="8"/>
                  </a:cubicBezTo>
                  <a:cubicBezTo>
                    <a:pt x="31" y="8"/>
                    <a:pt x="31" y="6"/>
                    <a:pt x="30" y="6"/>
                  </a:cubicBezTo>
                  <a:cubicBezTo>
                    <a:pt x="27" y="6"/>
                    <a:pt x="25" y="8"/>
                    <a:pt x="22" y="7"/>
                  </a:cubicBezTo>
                  <a:cubicBezTo>
                    <a:pt x="19" y="7"/>
                    <a:pt x="18" y="6"/>
                    <a:pt x="16" y="4"/>
                  </a:cubicBezTo>
                  <a:cubicBezTo>
                    <a:pt x="14" y="2"/>
                    <a:pt x="10" y="0"/>
                    <a:pt x="8" y="1"/>
                  </a:cubicBezTo>
                  <a:cubicBezTo>
                    <a:pt x="0" y="7"/>
                    <a:pt x="19" y="23"/>
                    <a:pt x="22" y="28"/>
                  </a:cubicBezTo>
                  <a:cubicBezTo>
                    <a:pt x="23" y="29"/>
                    <a:pt x="25" y="29"/>
                    <a:pt x="27" y="30"/>
                  </a:cubicBezTo>
                  <a:cubicBezTo>
                    <a:pt x="30" y="30"/>
                    <a:pt x="31" y="33"/>
                    <a:pt x="32" y="36"/>
                  </a:cubicBezTo>
                  <a:cubicBezTo>
                    <a:pt x="33" y="37"/>
                    <a:pt x="35" y="42"/>
                    <a:pt x="37" y="43"/>
                  </a:cubicBezTo>
                  <a:cubicBezTo>
                    <a:pt x="40" y="44"/>
                    <a:pt x="39" y="47"/>
                    <a:pt x="39" y="50"/>
                  </a:cubicBezTo>
                  <a:cubicBezTo>
                    <a:pt x="40" y="53"/>
                    <a:pt x="43" y="52"/>
                    <a:pt x="45" y="53"/>
                  </a:cubicBezTo>
                  <a:cubicBezTo>
                    <a:pt x="46" y="54"/>
                    <a:pt x="48" y="55"/>
                    <a:pt x="49" y="56"/>
                  </a:cubicBezTo>
                  <a:cubicBezTo>
                    <a:pt x="50" y="57"/>
                    <a:pt x="52" y="58"/>
                    <a:pt x="53" y="60"/>
                  </a:cubicBezTo>
                  <a:cubicBezTo>
                    <a:pt x="55" y="62"/>
                    <a:pt x="53" y="62"/>
                    <a:pt x="54" y="64"/>
                  </a:cubicBezTo>
                  <a:cubicBezTo>
                    <a:pt x="55" y="67"/>
                    <a:pt x="56" y="69"/>
                    <a:pt x="56" y="72"/>
                  </a:cubicBezTo>
                  <a:cubicBezTo>
                    <a:pt x="57" y="75"/>
                    <a:pt x="59" y="78"/>
                    <a:pt x="59" y="81"/>
                  </a:cubicBezTo>
                  <a:cubicBezTo>
                    <a:pt x="58" y="84"/>
                    <a:pt x="61" y="82"/>
                    <a:pt x="62" y="84"/>
                  </a:cubicBezTo>
                  <a:cubicBezTo>
                    <a:pt x="64" y="86"/>
                    <a:pt x="67" y="85"/>
                    <a:pt x="67" y="89"/>
                  </a:cubicBezTo>
                  <a:cubicBezTo>
                    <a:pt x="68" y="94"/>
                    <a:pt x="75" y="97"/>
                    <a:pt x="76" y="102"/>
                  </a:cubicBezTo>
                  <a:cubicBezTo>
                    <a:pt x="76" y="103"/>
                    <a:pt x="75" y="103"/>
                    <a:pt x="75" y="104"/>
                  </a:cubicBezTo>
                  <a:cubicBezTo>
                    <a:pt x="76" y="105"/>
                    <a:pt x="77" y="106"/>
                    <a:pt x="78" y="107"/>
                  </a:cubicBezTo>
                  <a:cubicBezTo>
                    <a:pt x="79" y="110"/>
                    <a:pt x="82" y="114"/>
                    <a:pt x="82" y="117"/>
                  </a:cubicBezTo>
                  <a:cubicBezTo>
                    <a:pt x="82" y="120"/>
                    <a:pt x="82" y="122"/>
                    <a:pt x="84" y="124"/>
                  </a:cubicBezTo>
                  <a:cubicBezTo>
                    <a:pt x="86" y="126"/>
                    <a:pt x="88" y="128"/>
                    <a:pt x="89" y="130"/>
                  </a:cubicBezTo>
                  <a:cubicBezTo>
                    <a:pt x="90" y="132"/>
                    <a:pt x="91" y="135"/>
                    <a:pt x="93" y="137"/>
                  </a:cubicBezTo>
                  <a:cubicBezTo>
                    <a:pt x="96" y="139"/>
                    <a:pt x="99" y="140"/>
                    <a:pt x="100" y="143"/>
                  </a:cubicBezTo>
                  <a:cubicBezTo>
                    <a:pt x="101" y="145"/>
                    <a:pt x="101" y="147"/>
                    <a:pt x="104" y="149"/>
                  </a:cubicBezTo>
                  <a:cubicBezTo>
                    <a:pt x="106" y="151"/>
                    <a:pt x="109" y="154"/>
                    <a:pt x="111" y="156"/>
                  </a:cubicBezTo>
                  <a:cubicBezTo>
                    <a:pt x="113" y="158"/>
                    <a:pt x="115" y="159"/>
                    <a:pt x="118" y="161"/>
                  </a:cubicBezTo>
                  <a:cubicBezTo>
                    <a:pt x="120" y="162"/>
                    <a:pt x="121" y="163"/>
                    <a:pt x="122" y="165"/>
                  </a:cubicBezTo>
                  <a:cubicBezTo>
                    <a:pt x="123" y="167"/>
                    <a:pt x="124" y="168"/>
                    <a:pt x="125" y="169"/>
                  </a:cubicBezTo>
                  <a:cubicBezTo>
                    <a:pt x="125" y="169"/>
                    <a:pt x="126" y="170"/>
                    <a:pt x="127" y="171"/>
                  </a:cubicBezTo>
                  <a:cubicBezTo>
                    <a:pt x="128" y="171"/>
                    <a:pt x="127" y="172"/>
                    <a:pt x="128" y="172"/>
                  </a:cubicBezTo>
                  <a:cubicBezTo>
                    <a:pt x="128" y="173"/>
                    <a:pt x="133" y="178"/>
                    <a:pt x="133" y="175"/>
                  </a:cubicBezTo>
                  <a:cubicBezTo>
                    <a:pt x="132" y="173"/>
                    <a:pt x="131" y="172"/>
                    <a:pt x="131" y="171"/>
                  </a:cubicBezTo>
                  <a:cubicBezTo>
                    <a:pt x="130" y="168"/>
                    <a:pt x="134" y="171"/>
                    <a:pt x="134" y="172"/>
                  </a:cubicBezTo>
                  <a:cubicBezTo>
                    <a:pt x="138" y="174"/>
                    <a:pt x="141" y="174"/>
                    <a:pt x="140" y="169"/>
                  </a:cubicBezTo>
                  <a:cubicBezTo>
                    <a:pt x="142" y="171"/>
                    <a:pt x="144" y="174"/>
                    <a:pt x="147" y="175"/>
                  </a:cubicBezTo>
                  <a:cubicBezTo>
                    <a:pt x="148" y="175"/>
                    <a:pt x="148" y="170"/>
                    <a:pt x="148" y="169"/>
                  </a:cubicBezTo>
                  <a:cubicBezTo>
                    <a:pt x="148" y="166"/>
                    <a:pt x="148" y="163"/>
                    <a:pt x="148" y="159"/>
                  </a:cubicBezTo>
                  <a:cubicBezTo>
                    <a:pt x="148" y="158"/>
                    <a:pt x="149" y="155"/>
                    <a:pt x="149" y="154"/>
                  </a:cubicBezTo>
                  <a:cubicBezTo>
                    <a:pt x="148" y="152"/>
                    <a:pt x="148" y="151"/>
                    <a:pt x="148" y="150"/>
                  </a:cubicBezTo>
                  <a:cubicBezTo>
                    <a:pt x="148" y="148"/>
                    <a:pt x="150" y="146"/>
                    <a:pt x="149" y="144"/>
                  </a:cubicBezTo>
                  <a:cubicBezTo>
                    <a:pt x="149" y="143"/>
                    <a:pt x="148" y="143"/>
                    <a:pt x="148" y="141"/>
                  </a:cubicBezTo>
                  <a:cubicBezTo>
                    <a:pt x="148" y="140"/>
                    <a:pt x="149" y="138"/>
                    <a:pt x="150" y="137"/>
                  </a:cubicBezTo>
                  <a:cubicBezTo>
                    <a:pt x="151" y="135"/>
                    <a:pt x="151" y="135"/>
                    <a:pt x="151" y="133"/>
                  </a:cubicBezTo>
                  <a:cubicBezTo>
                    <a:pt x="151" y="131"/>
                    <a:pt x="149" y="132"/>
                    <a:pt x="148" y="131"/>
                  </a:cubicBezTo>
                  <a:cubicBezTo>
                    <a:pt x="147" y="130"/>
                    <a:pt x="145" y="125"/>
                    <a:pt x="146" y="123"/>
                  </a:cubicBezTo>
                  <a:cubicBezTo>
                    <a:pt x="144" y="123"/>
                    <a:pt x="137" y="121"/>
                    <a:pt x="136" y="122"/>
                  </a:cubicBezTo>
                  <a:cubicBezTo>
                    <a:pt x="136" y="122"/>
                    <a:pt x="136" y="122"/>
                    <a:pt x="135" y="121"/>
                  </a:cubicBezTo>
                  <a:cubicBezTo>
                    <a:pt x="134" y="123"/>
                    <a:pt x="134" y="126"/>
                    <a:pt x="131" y="127"/>
                  </a:cubicBezTo>
                  <a:cubicBezTo>
                    <a:pt x="132" y="126"/>
                    <a:pt x="135" y="123"/>
                    <a:pt x="132" y="123"/>
                  </a:cubicBezTo>
                  <a:cubicBezTo>
                    <a:pt x="134" y="122"/>
                    <a:pt x="136" y="121"/>
                    <a:pt x="135" y="118"/>
                  </a:cubicBezTo>
                  <a:cubicBezTo>
                    <a:pt x="135" y="117"/>
                    <a:pt x="134" y="117"/>
                    <a:pt x="133" y="117"/>
                  </a:cubicBezTo>
                  <a:cubicBezTo>
                    <a:pt x="132" y="116"/>
                    <a:pt x="131" y="114"/>
                    <a:pt x="131" y="113"/>
                  </a:cubicBezTo>
                  <a:cubicBezTo>
                    <a:pt x="130" y="110"/>
                    <a:pt x="129" y="107"/>
                    <a:pt x="129" y="104"/>
                  </a:cubicBezTo>
                  <a:cubicBezTo>
                    <a:pt x="128" y="102"/>
                    <a:pt x="123" y="102"/>
                    <a:pt x="121" y="102"/>
                  </a:cubicBezTo>
                  <a:cubicBezTo>
                    <a:pt x="120" y="102"/>
                    <a:pt x="118" y="100"/>
                    <a:pt x="117" y="99"/>
                  </a:cubicBezTo>
                  <a:cubicBezTo>
                    <a:pt x="115" y="98"/>
                    <a:pt x="116" y="95"/>
                    <a:pt x="115" y="93"/>
                  </a:cubicBezTo>
                  <a:cubicBezTo>
                    <a:pt x="116" y="94"/>
                    <a:pt x="117" y="94"/>
                    <a:pt x="118" y="94"/>
                  </a:cubicBezTo>
                  <a:cubicBezTo>
                    <a:pt x="117" y="92"/>
                    <a:pt x="116" y="92"/>
                    <a:pt x="115" y="92"/>
                  </a:cubicBezTo>
                  <a:cubicBezTo>
                    <a:pt x="116" y="92"/>
                    <a:pt x="116" y="91"/>
                    <a:pt x="117" y="90"/>
                  </a:cubicBezTo>
                  <a:cubicBezTo>
                    <a:pt x="116" y="90"/>
                    <a:pt x="115" y="90"/>
                    <a:pt x="114" y="90"/>
                  </a:cubicBezTo>
                  <a:cubicBezTo>
                    <a:pt x="116" y="90"/>
                    <a:pt x="116" y="89"/>
                    <a:pt x="118" y="88"/>
                  </a:cubicBezTo>
                  <a:cubicBezTo>
                    <a:pt x="118" y="87"/>
                    <a:pt x="121" y="87"/>
                    <a:pt x="121" y="86"/>
                  </a:cubicBezTo>
                  <a:cubicBezTo>
                    <a:pt x="122" y="85"/>
                    <a:pt x="119" y="82"/>
                    <a:pt x="118" y="81"/>
                  </a:cubicBezTo>
                  <a:cubicBezTo>
                    <a:pt x="116" y="78"/>
                    <a:pt x="114" y="79"/>
                    <a:pt x="112" y="80"/>
                  </a:cubicBezTo>
                  <a:cubicBezTo>
                    <a:pt x="110" y="82"/>
                    <a:pt x="105" y="85"/>
                    <a:pt x="103" y="83"/>
                  </a:cubicBezTo>
                  <a:cubicBezTo>
                    <a:pt x="107" y="85"/>
                    <a:pt x="116" y="77"/>
                    <a:pt x="108" y="75"/>
                  </a:cubicBezTo>
                  <a:cubicBezTo>
                    <a:pt x="106" y="75"/>
                    <a:pt x="105" y="76"/>
                    <a:pt x="104" y="75"/>
                  </a:cubicBezTo>
                  <a:cubicBezTo>
                    <a:pt x="102" y="75"/>
                    <a:pt x="102" y="73"/>
                    <a:pt x="101" y="72"/>
                  </a:cubicBezTo>
                  <a:cubicBezTo>
                    <a:pt x="98" y="70"/>
                    <a:pt x="100" y="66"/>
                    <a:pt x="97" y="64"/>
                  </a:cubicBezTo>
                  <a:cubicBezTo>
                    <a:pt x="96" y="63"/>
                    <a:pt x="95" y="62"/>
                    <a:pt x="94" y="62"/>
                  </a:cubicBezTo>
                  <a:cubicBezTo>
                    <a:pt x="93" y="61"/>
                    <a:pt x="92" y="62"/>
                    <a:pt x="90" y="61"/>
                  </a:cubicBezTo>
                  <a:cubicBezTo>
                    <a:pt x="88" y="60"/>
                    <a:pt x="89" y="57"/>
                    <a:pt x="87" y="55"/>
                  </a:cubicBezTo>
                  <a:cubicBezTo>
                    <a:pt x="87" y="54"/>
                    <a:pt x="82" y="50"/>
                    <a:pt x="81" y="53"/>
                  </a:cubicBezTo>
                  <a:cubicBezTo>
                    <a:pt x="81" y="54"/>
                    <a:pt x="83" y="57"/>
                    <a:pt x="83" y="59"/>
                  </a:cubicBezTo>
                  <a:cubicBezTo>
                    <a:pt x="82" y="58"/>
                    <a:pt x="82" y="57"/>
                    <a:pt x="81" y="56"/>
                  </a:cubicBezTo>
                  <a:cubicBezTo>
                    <a:pt x="80" y="54"/>
                    <a:pt x="78" y="54"/>
                    <a:pt x="77" y="53"/>
                  </a:cubicBezTo>
                  <a:cubicBezTo>
                    <a:pt x="75" y="51"/>
                    <a:pt x="75" y="48"/>
                    <a:pt x="73" y="45"/>
                  </a:cubicBezTo>
                  <a:cubicBezTo>
                    <a:pt x="72" y="46"/>
                    <a:pt x="72" y="47"/>
                    <a:pt x="72" y="48"/>
                  </a:cubicBezTo>
                  <a:cubicBezTo>
                    <a:pt x="72" y="47"/>
                    <a:pt x="70" y="43"/>
                    <a:pt x="71" y="47"/>
                  </a:cubicBezTo>
                  <a:cubicBezTo>
                    <a:pt x="69" y="45"/>
                    <a:pt x="71" y="43"/>
                    <a:pt x="69" y="41"/>
                  </a:cubicBezTo>
                  <a:cubicBezTo>
                    <a:pt x="67" y="40"/>
                    <a:pt x="66" y="38"/>
                    <a:pt x="64" y="37"/>
                  </a:cubicBezTo>
                  <a:cubicBezTo>
                    <a:pt x="62" y="35"/>
                    <a:pt x="60" y="32"/>
                    <a:pt x="58" y="31"/>
                  </a:cubicBezTo>
                  <a:cubicBezTo>
                    <a:pt x="57" y="31"/>
                    <a:pt x="56" y="31"/>
                    <a:pt x="55" y="30"/>
                  </a:cubicBezTo>
                  <a:cubicBezTo>
                    <a:pt x="53" y="29"/>
                    <a:pt x="54" y="28"/>
                    <a:pt x="53" y="27"/>
                  </a:cubicBezTo>
                  <a:cubicBezTo>
                    <a:pt x="51" y="26"/>
                    <a:pt x="49" y="26"/>
                    <a:pt x="48" y="24"/>
                  </a:cubicBezTo>
                  <a:cubicBezTo>
                    <a:pt x="46" y="23"/>
                    <a:pt x="48" y="20"/>
                    <a:pt x="47" y="19"/>
                  </a:cubicBezTo>
                  <a:cubicBezTo>
                    <a:pt x="44" y="17"/>
                    <a:pt x="44" y="17"/>
                    <a:pt x="43" y="14"/>
                  </a:cubicBezTo>
                  <a:cubicBezTo>
                    <a:pt x="42" y="12"/>
                    <a:pt x="39" y="8"/>
                    <a:pt x="37"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80" name="Freeform 275"/>
            <p:cNvSpPr>
              <a:spLocks/>
            </p:cNvSpPr>
            <p:nvPr/>
          </p:nvSpPr>
          <p:spPr bwMode="auto">
            <a:xfrm>
              <a:off x="4284" y="1551"/>
              <a:ext cx="181" cy="214"/>
            </a:xfrm>
            <a:custGeom>
              <a:avLst/>
              <a:gdLst>
                <a:gd name="T0" fmla="*/ 33 w 151"/>
                <a:gd name="T1" fmla="*/ 8 h 178"/>
                <a:gd name="T2" fmla="*/ 22 w 151"/>
                <a:gd name="T3" fmla="*/ 7 h 178"/>
                <a:gd name="T4" fmla="*/ 8 w 151"/>
                <a:gd name="T5" fmla="*/ 1 h 178"/>
                <a:gd name="T6" fmla="*/ 27 w 151"/>
                <a:gd name="T7" fmla="*/ 30 h 178"/>
                <a:gd name="T8" fmla="*/ 37 w 151"/>
                <a:gd name="T9" fmla="*/ 43 h 178"/>
                <a:gd name="T10" fmla="*/ 45 w 151"/>
                <a:gd name="T11" fmla="*/ 53 h 178"/>
                <a:gd name="T12" fmla="*/ 53 w 151"/>
                <a:gd name="T13" fmla="*/ 60 h 178"/>
                <a:gd name="T14" fmla="*/ 56 w 151"/>
                <a:gd name="T15" fmla="*/ 72 h 178"/>
                <a:gd name="T16" fmla="*/ 62 w 151"/>
                <a:gd name="T17" fmla="*/ 84 h 178"/>
                <a:gd name="T18" fmla="*/ 76 w 151"/>
                <a:gd name="T19" fmla="*/ 102 h 178"/>
                <a:gd name="T20" fmla="*/ 78 w 151"/>
                <a:gd name="T21" fmla="*/ 107 h 178"/>
                <a:gd name="T22" fmla="*/ 84 w 151"/>
                <a:gd name="T23" fmla="*/ 124 h 178"/>
                <a:gd name="T24" fmla="*/ 93 w 151"/>
                <a:gd name="T25" fmla="*/ 137 h 178"/>
                <a:gd name="T26" fmla="*/ 104 w 151"/>
                <a:gd name="T27" fmla="*/ 149 h 178"/>
                <a:gd name="T28" fmla="*/ 118 w 151"/>
                <a:gd name="T29" fmla="*/ 161 h 178"/>
                <a:gd name="T30" fmla="*/ 125 w 151"/>
                <a:gd name="T31" fmla="*/ 169 h 178"/>
                <a:gd name="T32" fmla="*/ 128 w 151"/>
                <a:gd name="T33" fmla="*/ 172 h 178"/>
                <a:gd name="T34" fmla="*/ 131 w 151"/>
                <a:gd name="T35" fmla="*/ 171 h 178"/>
                <a:gd name="T36" fmla="*/ 140 w 151"/>
                <a:gd name="T37" fmla="*/ 169 h 178"/>
                <a:gd name="T38" fmla="*/ 148 w 151"/>
                <a:gd name="T39" fmla="*/ 169 h 178"/>
                <a:gd name="T40" fmla="*/ 149 w 151"/>
                <a:gd name="T41" fmla="*/ 154 h 178"/>
                <a:gd name="T42" fmla="*/ 149 w 151"/>
                <a:gd name="T43" fmla="*/ 144 h 178"/>
                <a:gd name="T44" fmla="*/ 150 w 151"/>
                <a:gd name="T45" fmla="*/ 137 h 178"/>
                <a:gd name="T46" fmla="*/ 148 w 151"/>
                <a:gd name="T47" fmla="*/ 131 h 178"/>
                <a:gd name="T48" fmla="*/ 136 w 151"/>
                <a:gd name="T49" fmla="*/ 122 h 178"/>
                <a:gd name="T50" fmla="*/ 131 w 151"/>
                <a:gd name="T51" fmla="*/ 127 h 178"/>
                <a:gd name="T52" fmla="*/ 135 w 151"/>
                <a:gd name="T53" fmla="*/ 118 h 178"/>
                <a:gd name="T54" fmla="*/ 131 w 151"/>
                <a:gd name="T55" fmla="*/ 113 h 178"/>
                <a:gd name="T56" fmla="*/ 121 w 151"/>
                <a:gd name="T57" fmla="*/ 102 h 178"/>
                <a:gd name="T58" fmla="*/ 115 w 151"/>
                <a:gd name="T59" fmla="*/ 93 h 178"/>
                <a:gd name="T60" fmla="*/ 115 w 151"/>
                <a:gd name="T61" fmla="*/ 92 h 178"/>
                <a:gd name="T62" fmla="*/ 114 w 151"/>
                <a:gd name="T63" fmla="*/ 90 h 178"/>
                <a:gd name="T64" fmla="*/ 121 w 151"/>
                <a:gd name="T65" fmla="*/ 86 h 178"/>
                <a:gd name="T66" fmla="*/ 112 w 151"/>
                <a:gd name="T67" fmla="*/ 80 h 178"/>
                <a:gd name="T68" fmla="*/ 108 w 151"/>
                <a:gd name="T69" fmla="*/ 75 h 178"/>
                <a:gd name="T70" fmla="*/ 101 w 151"/>
                <a:gd name="T71" fmla="*/ 72 h 178"/>
                <a:gd name="T72" fmla="*/ 94 w 151"/>
                <a:gd name="T73" fmla="*/ 62 h 178"/>
                <a:gd name="T74" fmla="*/ 87 w 151"/>
                <a:gd name="T75" fmla="*/ 55 h 178"/>
                <a:gd name="T76" fmla="*/ 83 w 151"/>
                <a:gd name="T77" fmla="*/ 59 h 178"/>
                <a:gd name="T78" fmla="*/ 77 w 151"/>
                <a:gd name="T79" fmla="*/ 53 h 178"/>
                <a:gd name="T80" fmla="*/ 72 w 151"/>
                <a:gd name="T81" fmla="*/ 48 h 178"/>
                <a:gd name="T82" fmla="*/ 69 w 151"/>
                <a:gd name="T83" fmla="*/ 41 h 178"/>
                <a:gd name="T84" fmla="*/ 58 w 151"/>
                <a:gd name="T85" fmla="*/ 31 h 178"/>
                <a:gd name="T86" fmla="*/ 53 w 151"/>
                <a:gd name="T87" fmla="*/ 27 h 178"/>
                <a:gd name="T88" fmla="*/ 47 w 151"/>
                <a:gd name="T89" fmla="*/ 19 h 178"/>
                <a:gd name="T90" fmla="*/ 37 w 151"/>
                <a:gd name="T91" fmla="*/ 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178">
                  <a:moveTo>
                    <a:pt x="37" y="7"/>
                  </a:moveTo>
                  <a:cubicBezTo>
                    <a:pt x="36" y="7"/>
                    <a:pt x="34" y="8"/>
                    <a:pt x="33" y="8"/>
                  </a:cubicBezTo>
                  <a:cubicBezTo>
                    <a:pt x="31" y="8"/>
                    <a:pt x="31" y="6"/>
                    <a:pt x="30" y="6"/>
                  </a:cubicBezTo>
                  <a:cubicBezTo>
                    <a:pt x="27" y="6"/>
                    <a:pt x="25" y="8"/>
                    <a:pt x="22" y="7"/>
                  </a:cubicBezTo>
                  <a:cubicBezTo>
                    <a:pt x="19" y="7"/>
                    <a:pt x="18" y="6"/>
                    <a:pt x="16" y="4"/>
                  </a:cubicBezTo>
                  <a:cubicBezTo>
                    <a:pt x="14" y="2"/>
                    <a:pt x="10" y="0"/>
                    <a:pt x="8" y="1"/>
                  </a:cubicBezTo>
                  <a:cubicBezTo>
                    <a:pt x="0" y="7"/>
                    <a:pt x="19" y="23"/>
                    <a:pt x="22" y="28"/>
                  </a:cubicBezTo>
                  <a:cubicBezTo>
                    <a:pt x="23" y="29"/>
                    <a:pt x="25" y="29"/>
                    <a:pt x="27" y="30"/>
                  </a:cubicBezTo>
                  <a:cubicBezTo>
                    <a:pt x="30" y="30"/>
                    <a:pt x="31" y="33"/>
                    <a:pt x="32" y="36"/>
                  </a:cubicBezTo>
                  <a:cubicBezTo>
                    <a:pt x="33" y="37"/>
                    <a:pt x="35" y="42"/>
                    <a:pt x="37" y="43"/>
                  </a:cubicBezTo>
                  <a:cubicBezTo>
                    <a:pt x="40" y="44"/>
                    <a:pt x="39" y="47"/>
                    <a:pt x="39" y="50"/>
                  </a:cubicBezTo>
                  <a:cubicBezTo>
                    <a:pt x="40" y="53"/>
                    <a:pt x="43" y="52"/>
                    <a:pt x="45" y="53"/>
                  </a:cubicBezTo>
                  <a:cubicBezTo>
                    <a:pt x="46" y="54"/>
                    <a:pt x="48" y="55"/>
                    <a:pt x="49" y="56"/>
                  </a:cubicBezTo>
                  <a:cubicBezTo>
                    <a:pt x="50" y="57"/>
                    <a:pt x="52" y="58"/>
                    <a:pt x="53" y="60"/>
                  </a:cubicBezTo>
                  <a:cubicBezTo>
                    <a:pt x="55" y="62"/>
                    <a:pt x="53" y="62"/>
                    <a:pt x="54" y="64"/>
                  </a:cubicBezTo>
                  <a:cubicBezTo>
                    <a:pt x="55" y="67"/>
                    <a:pt x="56" y="69"/>
                    <a:pt x="56" y="72"/>
                  </a:cubicBezTo>
                  <a:cubicBezTo>
                    <a:pt x="57" y="75"/>
                    <a:pt x="59" y="78"/>
                    <a:pt x="59" y="81"/>
                  </a:cubicBezTo>
                  <a:cubicBezTo>
                    <a:pt x="58" y="84"/>
                    <a:pt x="61" y="82"/>
                    <a:pt x="62" y="84"/>
                  </a:cubicBezTo>
                  <a:cubicBezTo>
                    <a:pt x="64" y="86"/>
                    <a:pt x="67" y="85"/>
                    <a:pt x="67" y="89"/>
                  </a:cubicBezTo>
                  <a:cubicBezTo>
                    <a:pt x="68" y="94"/>
                    <a:pt x="75" y="97"/>
                    <a:pt x="76" y="102"/>
                  </a:cubicBezTo>
                  <a:cubicBezTo>
                    <a:pt x="76" y="103"/>
                    <a:pt x="75" y="103"/>
                    <a:pt x="75" y="104"/>
                  </a:cubicBezTo>
                  <a:cubicBezTo>
                    <a:pt x="76" y="105"/>
                    <a:pt x="77" y="106"/>
                    <a:pt x="78" y="107"/>
                  </a:cubicBezTo>
                  <a:cubicBezTo>
                    <a:pt x="79" y="110"/>
                    <a:pt x="82" y="114"/>
                    <a:pt x="82" y="117"/>
                  </a:cubicBezTo>
                  <a:cubicBezTo>
                    <a:pt x="82" y="120"/>
                    <a:pt x="82" y="122"/>
                    <a:pt x="84" y="124"/>
                  </a:cubicBezTo>
                  <a:cubicBezTo>
                    <a:pt x="86" y="126"/>
                    <a:pt x="88" y="128"/>
                    <a:pt x="89" y="130"/>
                  </a:cubicBezTo>
                  <a:cubicBezTo>
                    <a:pt x="90" y="132"/>
                    <a:pt x="91" y="135"/>
                    <a:pt x="93" y="137"/>
                  </a:cubicBezTo>
                  <a:cubicBezTo>
                    <a:pt x="96" y="139"/>
                    <a:pt x="99" y="140"/>
                    <a:pt x="100" y="143"/>
                  </a:cubicBezTo>
                  <a:cubicBezTo>
                    <a:pt x="101" y="145"/>
                    <a:pt x="101" y="147"/>
                    <a:pt x="104" y="149"/>
                  </a:cubicBezTo>
                  <a:cubicBezTo>
                    <a:pt x="106" y="151"/>
                    <a:pt x="109" y="154"/>
                    <a:pt x="111" y="156"/>
                  </a:cubicBezTo>
                  <a:cubicBezTo>
                    <a:pt x="113" y="158"/>
                    <a:pt x="115" y="159"/>
                    <a:pt x="118" y="161"/>
                  </a:cubicBezTo>
                  <a:cubicBezTo>
                    <a:pt x="120" y="162"/>
                    <a:pt x="121" y="163"/>
                    <a:pt x="122" y="165"/>
                  </a:cubicBezTo>
                  <a:cubicBezTo>
                    <a:pt x="123" y="167"/>
                    <a:pt x="124" y="168"/>
                    <a:pt x="125" y="169"/>
                  </a:cubicBezTo>
                  <a:cubicBezTo>
                    <a:pt x="125" y="169"/>
                    <a:pt x="126" y="170"/>
                    <a:pt x="127" y="171"/>
                  </a:cubicBezTo>
                  <a:cubicBezTo>
                    <a:pt x="128" y="171"/>
                    <a:pt x="127" y="172"/>
                    <a:pt x="128" y="172"/>
                  </a:cubicBezTo>
                  <a:cubicBezTo>
                    <a:pt x="128" y="173"/>
                    <a:pt x="133" y="178"/>
                    <a:pt x="133" y="175"/>
                  </a:cubicBezTo>
                  <a:cubicBezTo>
                    <a:pt x="132" y="173"/>
                    <a:pt x="131" y="172"/>
                    <a:pt x="131" y="171"/>
                  </a:cubicBezTo>
                  <a:cubicBezTo>
                    <a:pt x="130" y="168"/>
                    <a:pt x="134" y="171"/>
                    <a:pt x="134" y="172"/>
                  </a:cubicBezTo>
                  <a:cubicBezTo>
                    <a:pt x="138" y="174"/>
                    <a:pt x="141" y="174"/>
                    <a:pt x="140" y="169"/>
                  </a:cubicBezTo>
                  <a:cubicBezTo>
                    <a:pt x="142" y="171"/>
                    <a:pt x="144" y="174"/>
                    <a:pt x="147" y="175"/>
                  </a:cubicBezTo>
                  <a:cubicBezTo>
                    <a:pt x="148" y="175"/>
                    <a:pt x="148" y="170"/>
                    <a:pt x="148" y="169"/>
                  </a:cubicBezTo>
                  <a:cubicBezTo>
                    <a:pt x="148" y="166"/>
                    <a:pt x="148" y="163"/>
                    <a:pt x="148" y="159"/>
                  </a:cubicBezTo>
                  <a:cubicBezTo>
                    <a:pt x="148" y="158"/>
                    <a:pt x="149" y="155"/>
                    <a:pt x="149" y="154"/>
                  </a:cubicBezTo>
                  <a:cubicBezTo>
                    <a:pt x="148" y="152"/>
                    <a:pt x="148" y="151"/>
                    <a:pt x="148" y="150"/>
                  </a:cubicBezTo>
                  <a:cubicBezTo>
                    <a:pt x="148" y="148"/>
                    <a:pt x="150" y="146"/>
                    <a:pt x="149" y="144"/>
                  </a:cubicBezTo>
                  <a:cubicBezTo>
                    <a:pt x="149" y="143"/>
                    <a:pt x="148" y="143"/>
                    <a:pt x="148" y="141"/>
                  </a:cubicBezTo>
                  <a:cubicBezTo>
                    <a:pt x="148" y="140"/>
                    <a:pt x="149" y="138"/>
                    <a:pt x="150" y="137"/>
                  </a:cubicBezTo>
                  <a:cubicBezTo>
                    <a:pt x="151" y="135"/>
                    <a:pt x="151" y="135"/>
                    <a:pt x="151" y="133"/>
                  </a:cubicBezTo>
                  <a:cubicBezTo>
                    <a:pt x="151" y="131"/>
                    <a:pt x="149" y="132"/>
                    <a:pt x="148" y="131"/>
                  </a:cubicBezTo>
                  <a:cubicBezTo>
                    <a:pt x="147" y="130"/>
                    <a:pt x="145" y="125"/>
                    <a:pt x="146" y="123"/>
                  </a:cubicBezTo>
                  <a:cubicBezTo>
                    <a:pt x="144" y="123"/>
                    <a:pt x="137" y="121"/>
                    <a:pt x="136" y="122"/>
                  </a:cubicBezTo>
                  <a:cubicBezTo>
                    <a:pt x="136" y="122"/>
                    <a:pt x="136" y="122"/>
                    <a:pt x="135" y="121"/>
                  </a:cubicBezTo>
                  <a:cubicBezTo>
                    <a:pt x="134" y="123"/>
                    <a:pt x="134" y="126"/>
                    <a:pt x="131" y="127"/>
                  </a:cubicBezTo>
                  <a:cubicBezTo>
                    <a:pt x="132" y="126"/>
                    <a:pt x="135" y="123"/>
                    <a:pt x="132" y="123"/>
                  </a:cubicBezTo>
                  <a:cubicBezTo>
                    <a:pt x="134" y="122"/>
                    <a:pt x="136" y="121"/>
                    <a:pt x="135" y="118"/>
                  </a:cubicBezTo>
                  <a:cubicBezTo>
                    <a:pt x="135" y="117"/>
                    <a:pt x="134" y="117"/>
                    <a:pt x="133" y="117"/>
                  </a:cubicBezTo>
                  <a:cubicBezTo>
                    <a:pt x="132" y="116"/>
                    <a:pt x="131" y="114"/>
                    <a:pt x="131" y="113"/>
                  </a:cubicBezTo>
                  <a:cubicBezTo>
                    <a:pt x="130" y="110"/>
                    <a:pt x="129" y="107"/>
                    <a:pt x="129" y="104"/>
                  </a:cubicBezTo>
                  <a:cubicBezTo>
                    <a:pt x="128" y="102"/>
                    <a:pt x="123" y="102"/>
                    <a:pt x="121" y="102"/>
                  </a:cubicBezTo>
                  <a:cubicBezTo>
                    <a:pt x="120" y="102"/>
                    <a:pt x="118" y="100"/>
                    <a:pt x="117" y="99"/>
                  </a:cubicBezTo>
                  <a:cubicBezTo>
                    <a:pt x="115" y="98"/>
                    <a:pt x="116" y="95"/>
                    <a:pt x="115" y="93"/>
                  </a:cubicBezTo>
                  <a:cubicBezTo>
                    <a:pt x="116" y="94"/>
                    <a:pt x="117" y="94"/>
                    <a:pt x="118" y="94"/>
                  </a:cubicBezTo>
                  <a:cubicBezTo>
                    <a:pt x="117" y="92"/>
                    <a:pt x="116" y="92"/>
                    <a:pt x="115" y="92"/>
                  </a:cubicBezTo>
                  <a:cubicBezTo>
                    <a:pt x="116" y="92"/>
                    <a:pt x="116" y="91"/>
                    <a:pt x="117" y="90"/>
                  </a:cubicBezTo>
                  <a:cubicBezTo>
                    <a:pt x="116" y="90"/>
                    <a:pt x="115" y="90"/>
                    <a:pt x="114" y="90"/>
                  </a:cubicBezTo>
                  <a:cubicBezTo>
                    <a:pt x="116" y="90"/>
                    <a:pt x="116" y="89"/>
                    <a:pt x="118" y="88"/>
                  </a:cubicBezTo>
                  <a:cubicBezTo>
                    <a:pt x="118" y="87"/>
                    <a:pt x="121" y="87"/>
                    <a:pt x="121" y="86"/>
                  </a:cubicBezTo>
                  <a:cubicBezTo>
                    <a:pt x="122" y="85"/>
                    <a:pt x="119" y="82"/>
                    <a:pt x="118" y="81"/>
                  </a:cubicBezTo>
                  <a:cubicBezTo>
                    <a:pt x="116" y="78"/>
                    <a:pt x="114" y="79"/>
                    <a:pt x="112" y="80"/>
                  </a:cubicBezTo>
                  <a:cubicBezTo>
                    <a:pt x="110" y="82"/>
                    <a:pt x="105" y="85"/>
                    <a:pt x="103" y="83"/>
                  </a:cubicBezTo>
                  <a:cubicBezTo>
                    <a:pt x="107" y="85"/>
                    <a:pt x="116" y="77"/>
                    <a:pt x="108" y="75"/>
                  </a:cubicBezTo>
                  <a:cubicBezTo>
                    <a:pt x="106" y="75"/>
                    <a:pt x="105" y="76"/>
                    <a:pt x="104" y="75"/>
                  </a:cubicBezTo>
                  <a:cubicBezTo>
                    <a:pt x="102" y="75"/>
                    <a:pt x="102" y="73"/>
                    <a:pt x="101" y="72"/>
                  </a:cubicBezTo>
                  <a:cubicBezTo>
                    <a:pt x="98" y="70"/>
                    <a:pt x="100" y="66"/>
                    <a:pt x="97" y="64"/>
                  </a:cubicBezTo>
                  <a:cubicBezTo>
                    <a:pt x="96" y="63"/>
                    <a:pt x="95" y="62"/>
                    <a:pt x="94" y="62"/>
                  </a:cubicBezTo>
                  <a:cubicBezTo>
                    <a:pt x="93" y="61"/>
                    <a:pt x="92" y="62"/>
                    <a:pt x="90" y="61"/>
                  </a:cubicBezTo>
                  <a:cubicBezTo>
                    <a:pt x="88" y="60"/>
                    <a:pt x="89" y="57"/>
                    <a:pt x="87" y="55"/>
                  </a:cubicBezTo>
                  <a:cubicBezTo>
                    <a:pt x="87" y="54"/>
                    <a:pt x="82" y="50"/>
                    <a:pt x="81" y="53"/>
                  </a:cubicBezTo>
                  <a:cubicBezTo>
                    <a:pt x="81" y="54"/>
                    <a:pt x="83" y="57"/>
                    <a:pt x="83" y="59"/>
                  </a:cubicBezTo>
                  <a:cubicBezTo>
                    <a:pt x="82" y="58"/>
                    <a:pt x="82" y="57"/>
                    <a:pt x="81" y="56"/>
                  </a:cubicBezTo>
                  <a:cubicBezTo>
                    <a:pt x="80" y="54"/>
                    <a:pt x="78" y="54"/>
                    <a:pt x="77" y="53"/>
                  </a:cubicBezTo>
                  <a:cubicBezTo>
                    <a:pt x="75" y="51"/>
                    <a:pt x="75" y="48"/>
                    <a:pt x="73" y="45"/>
                  </a:cubicBezTo>
                  <a:cubicBezTo>
                    <a:pt x="72" y="46"/>
                    <a:pt x="72" y="47"/>
                    <a:pt x="72" y="48"/>
                  </a:cubicBezTo>
                  <a:cubicBezTo>
                    <a:pt x="72" y="47"/>
                    <a:pt x="70" y="43"/>
                    <a:pt x="71" y="47"/>
                  </a:cubicBezTo>
                  <a:cubicBezTo>
                    <a:pt x="69" y="45"/>
                    <a:pt x="71" y="43"/>
                    <a:pt x="69" y="41"/>
                  </a:cubicBezTo>
                  <a:cubicBezTo>
                    <a:pt x="67" y="40"/>
                    <a:pt x="66" y="38"/>
                    <a:pt x="64" y="37"/>
                  </a:cubicBezTo>
                  <a:cubicBezTo>
                    <a:pt x="62" y="35"/>
                    <a:pt x="60" y="32"/>
                    <a:pt x="58" y="31"/>
                  </a:cubicBezTo>
                  <a:cubicBezTo>
                    <a:pt x="57" y="31"/>
                    <a:pt x="56" y="31"/>
                    <a:pt x="55" y="30"/>
                  </a:cubicBezTo>
                  <a:cubicBezTo>
                    <a:pt x="53" y="29"/>
                    <a:pt x="54" y="28"/>
                    <a:pt x="53" y="27"/>
                  </a:cubicBezTo>
                  <a:cubicBezTo>
                    <a:pt x="51" y="26"/>
                    <a:pt x="49" y="26"/>
                    <a:pt x="48" y="24"/>
                  </a:cubicBezTo>
                  <a:cubicBezTo>
                    <a:pt x="46" y="23"/>
                    <a:pt x="48" y="20"/>
                    <a:pt x="47" y="19"/>
                  </a:cubicBezTo>
                  <a:cubicBezTo>
                    <a:pt x="44" y="17"/>
                    <a:pt x="44" y="17"/>
                    <a:pt x="43" y="14"/>
                  </a:cubicBezTo>
                  <a:cubicBezTo>
                    <a:pt x="42" y="12"/>
                    <a:pt x="39" y="8"/>
                    <a:pt x="37"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81" name="Freeform 276"/>
            <p:cNvSpPr>
              <a:spLocks/>
            </p:cNvSpPr>
            <p:nvPr/>
          </p:nvSpPr>
          <p:spPr bwMode="auto">
            <a:xfrm>
              <a:off x="4322" y="1627"/>
              <a:ext cx="13" cy="20"/>
            </a:xfrm>
            <a:custGeom>
              <a:avLst/>
              <a:gdLst>
                <a:gd name="T0" fmla="*/ 7 w 11"/>
                <a:gd name="T1" fmla="*/ 14 h 17"/>
                <a:gd name="T2" fmla="*/ 10 w 11"/>
                <a:gd name="T3" fmla="*/ 7 h 17"/>
                <a:gd name="T4" fmla="*/ 4 w 11"/>
                <a:gd name="T5" fmla="*/ 1 h 17"/>
                <a:gd name="T6" fmla="*/ 0 w 11"/>
                <a:gd name="T7" fmla="*/ 2 h 17"/>
                <a:gd name="T8" fmla="*/ 3 w 11"/>
                <a:gd name="T9" fmla="*/ 8 h 17"/>
                <a:gd name="T10" fmla="*/ 6 w 11"/>
                <a:gd name="T11" fmla="*/ 11 h 17"/>
                <a:gd name="T12" fmla="*/ 7 w 11"/>
                <a:gd name="T13" fmla="*/ 14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7" y="14"/>
                  </a:moveTo>
                  <a:cubicBezTo>
                    <a:pt x="10" y="17"/>
                    <a:pt x="11" y="9"/>
                    <a:pt x="10" y="7"/>
                  </a:cubicBezTo>
                  <a:cubicBezTo>
                    <a:pt x="9" y="6"/>
                    <a:pt x="7" y="2"/>
                    <a:pt x="4" y="1"/>
                  </a:cubicBezTo>
                  <a:cubicBezTo>
                    <a:pt x="3" y="0"/>
                    <a:pt x="2" y="3"/>
                    <a:pt x="0" y="2"/>
                  </a:cubicBezTo>
                  <a:cubicBezTo>
                    <a:pt x="0" y="4"/>
                    <a:pt x="2" y="6"/>
                    <a:pt x="3" y="8"/>
                  </a:cubicBezTo>
                  <a:cubicBezTo>
                    <a:pt x="4" y="9"/>
                    <a:pt x="5" y="9"/>
                    <a:pt x="6" y="11"/>
                  </a:cubicBezTo>
                  <a:cubicBezTo>
                    <a:pt x="7" y="12"/>
                    <a:pt x="7" y="13"/>
                    <a:pt x="7" y="1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82" name="Freeform 277"/>
            <p:cNvSpPr>
              <a:spLocks/>
            </p:cNvSpPr>
            <p:nvPr/>
          </p:nvSpPr>
          <p:spPr bwMode="auto">
            <a:xfrm>
              <a:off x="4322" y="1627"/>
              <a:ext cx="13" cy="20"/>
            </a:xfrm>
            <a:custGeom>
              <a:avLst/>
              <a:gdLst>
                <a:gd name="T0" fmla="*/ 7 w 11"/>
                <a:gd name="T1" fmla="*/ 14 h 17"/>
                <a:gd name="T2" fmla="*/ 10 w 11"/>
                <a:gd name="T3" fmla="*/ 7 h 17"/>
                <a:gd name="T4" fmla="*/ 4 w 11"/>
                <a:gd name="T5" fmla="*/ 1 h 17"/>
                <a:gd name="T6" fmla="*/ 0 w 11"/>
                <a:gd name="T7" fmla="*/ 2 h 17"/>
                <a:gd name="T8" fmla="*/ 3 w 11"/>
                <a:gd name="T9" fmla="*/ 8 h 17"/>
                <a:gd name="T10" fmla="*/ 6 w 11"/>
                <a:gd name="T11" fmla="*/ 11 h 17"/>
                <a:gd name="T12" fmla="*/ 7 w 11"/>
                <a:gd name="T13" fmla="*/ 14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7" y="14"/>
                  </a:moveTo>
                  <a:cubicBezTo>
                    <a:pt x="10" y="17"/>
                    <a:pt x="11" y="9"/>
                    <a:pt x="10" y="7"/>
                  </a:cubicBezTo>
                  <a:cubicBezTo>
                    <a:pt x="9" y="6"/>
                    <a:pt x="7" y="2"/>
                    <a:pt x="4" y="1"/>
                  </a:cubicBezTo>
                  <a:cubicBezTo>
                    <a:pt x="3" y="0"/>
                    <a:pt x="2" y="3"/>
                    <a:pt x="0" y="2"/>
                  </a:cubicBezTo>
                  <a:cubicBezTo>
                    <a:pt x="0" y="4"/>
                    <a:pt x="2" y="6"/>
                    <a:pt x="3" y="8"/>
                  </a:cubicBezTo>
                  <a:cubicBezTo>
                    <a:pt x="4" y="9"/>
                    <a:pt x="5" y="9"/>
                    <a:pt x="6" y="11"/>
                  </a:cubicBezTo>
                  <a:cubicBezTo>
                    <a:pt x="7" y="12"/>
                    <a:pt x="7" y="13"/>
                    <a:pt x="7" y="1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83" name="Freeform 278"/>
            <p:cNvSpPr>
              <a:spLocks/>
            </p:cNvSpPr>
            <p:nvPr/>
          </p:nvSpPr>
          <p:spPr bwMode="auto">
            <a:xfrm>
              <a:off x="4323" y="1613"/>
              <a:ext cx="3" cy="4"/>
            </a:xfrm>
            <a:custGeom>
              <a:avLst/>
              <a:gdLst>
                <a:gd name="T0" fmla="*/ 2 w 2"/>
                <a:gd name="T1" fmla="*/ 3 h 3"/>
                <a:gd name="T2" fmla="*/ 0 w 2"/>
                <a:gd name="T3" fmla="*/ 1 h 3"/>
                <a:gd name="T4" fmla="*/ 2 w 2"/>
                <a:gd name="T5" fmla="*/ 3 h 3"/>
              </a:gdLst>
              <a:ahLst/>
              <a:cxnLst>
                <a:cxn ang="0">
                  <a:pos x="T0" y="T1"/>
                </a:cxn>
                <a:cxn ang="0">
                  <a:pos x="T2" y="T3"/>
                </a:cxn>
                <a:cxn ang="0">
                  <a:pos x="T4" y="T5"/>
                </a:cxn>
              </a:cxnLst>
              <a:rect l="0" t="0" r="r" b="b"/>
              <a:pathLst>
                <a:path w="2" h="3">
                  <a:moveTo>
                    <a:pt x="2" y="3"/>
                  </a:moveTo>
                  <a:cubicBezTo>
                    <a:pt x="2" y="2"/>
                    <a:pt x="1" y="0"/>
                    <a:pt x="0" y="1"/>
                  </a:cubicBezTo>
                  <a:cubicBezTo>
                    <a:pt x="1" y="2"/>
                    <a:pt x="1" y="2"/>
                    <a:pt x="2"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84" name="Freeform 279"/>
            <p:cNvSpPr>
              <a:spLocks/>
            </p:cNvSpPr>
            <p:nvPr/>
          </p:nvSpPr>
          <p:spPr bwMode="auto">
            <a:xfrm>
              <a:off x="4323" y="1613"/>
              <a:ext cx="3" cy="4"/>
            </a:xfrm>
            <a:custGeom>
              <a:avLst/>
              <a:gdLst>
                <a:gd name="T0" fmla="*/ 2 w 2"/>
                <a:gd name="T1" fmla="*/ 3 h 3"/>
                <a:gd name="T2" fmla="*/ 0 w 2"/>
                <a:gd name="T3" fmla="*/ 1 h 3"/>
                <a:gd name="T4" fmla="*/ 2 w 2"/>
                <a:gd name="T5" fmla="*/ 3 h 3"/>
              </a:gdLst>
              <a:ahLst/>
              <a:cxnLst>
                <a:cxn ang="0">
                  <a:pos x="T0" y="T1"/>
                </a:cxn>
                <a:cxn ang="0">
                  <a:pos x="T2" y="T3"/>
                </a:cxn>
                <a:cxn ang="0">
                  <a:pos x="T4" y="T5"/>
                </a:cxn>
              </a:cxnLst>
              <a:rect l="0" t="0" r="r" b="b"/>
              <a:pathLst>
                <a:path w="2" h="3">
                  <a:moveTo>
                    <a:pt x="2" y="3"/>
                  </a:moveTo>
                  <a:cubicBezTo>
                    <a:pt x="2" y="2"/>
                    <a:pt x="1" y="0"/>
                    <a:pt x="0" y="1"/>
                  </a:cubicBezTo>
                  <a:cubicBezTo>
                    <a:pt x="1" y="2"/>
                    <a:pt x="1" y="2"/>
                    <a:pt x="2"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85" name="Freeform 280"/>
            <p:cNvSpPr>
              <a:spLocks/>
            </p:cNvSpPr>
            <p:nvPr/>
          </p:nvSpPr>
          <p:spPr bwMode="auto">
            <a:xfrm>
              <a:off x="4340" y="1660"/>
              <a:ext cx="5" cy="6"/>
            </a:xfrm>
            <a:custGeom>
              <a:avLst/>
              <a:gdLst>
                <a:gd name="T0" fmla="*/ 3 w 4"/>
                <a:gd name="T1" fmla="*/ 3 h 5"/>
                <a:gd name="T2" fmla="*/ 2 w 4"/>
                <a:gd name="T3" fmla="*/ 0 h 5"/>
                <a:gd name="T4" fmla="*/ 1 w 4"/>
                <a:gd name="T5" fmla="*/ 3 h 5"/>
                <a:gd name="T6" fmla="*/ 3 w 4"/>
                <a:gd name="T7" fmla="*/ 3 h 5"/>
              </a:gdLst>
              <a:ahLst/>
              <a:cxnLst>
                <a:cxn ang="0">
                  <a:pos x="T0" y="T1"/>
                </a:cxn>
                <a:cxn ang="0">
                  <a:pos x="T2" y="T3"/>
                </a:cxn>
                <a:cxn ang="0">
                  <a:pos x="T4" y="T5"/>
                </a:cxn>
                <a:cxn ang="0">
                  <a:pos x="T6" y="T7"/>
                </a:cxn>
              </a:cxnLst>
              <a:rect l="0" t="0" r="r" b="b"/>
              <a:pathLst>
                <a:path w="4" h="5">
                  <a:moveTo>
                    <a:pt x="3" y="3"/>
                  </a:moveTo>
                  <a:cubicBezTo>
                    <a:pt x="4" y="1"/>
                    <a:pt x="3" y="0"/>
                    <a:pt x="2" y="0"/>
                  </a:cubicBezTo>
                  <a:cubicBezTo>
                    <a:pt x="1" y="1"/>
                    <a:pt x="1" y="2"/>
                    <a:pt x="1" y="3"/>
                  </a:cubicBezTo>
                  <a:cubicBezTo>
                    <a:pt x="0" y="5"/>
                    <a:pt x="4" y="5"/>
                    <a:pt x="3"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86" name="Freeform 281"/>
            <p:cNvSpPr>
              <a:spLocks/>
            </p:cNvSpPr>
            <p:nvPr/>
          </p:nvSpPr>
          <p:spPr bwMode="auto">
            <a:xfrm>
              <a:off x="4340" y="1660"/>
              <a:ext cx="5" cy="6"/>
            </a:xfrm>
            <a:custGeom>
              <a:avLst/>
              <a:gdLst>
                <a:gd name="T0" fmla="*/ 3 w 4"/>
                <a:gd name="T1" fmla="*/ 3 h 5"/>
                <a:gd name="T2" fmla="*/ 2 w 4"/>
                <a:gd name="T3" fmla="*/ 0 h 5"/>
                <a:gd name="T4" fmla="*/ 1 w 4"/>
                <a:gd name="T5" fmla="*/ 3 h 5"/>
                <a:gd name="T6" fmla="*/ 3 w 4"/>
                <a:gd name="T7" fmla="*/ 3 h 5"/>
              </a:gdLst>
              <a:ahLst/>
              <a:cxnLst>
                <a:cxn ang="0">
                  <a:pos x="T0" y="T1"/>
                </a:cxn>
                <a:cxn ang="0">
                  <a:pos x="T2" y="T3"/>
                </a:cxn>
                <a:cxn ang="0">
                  <a:pos x="T4" y="T5"/>
                </a:cxn>
                <a:cxn ang="0">
                  <a:pos x="T6" y="T7"/>
                </a:cxn>
              </a:cxnLst>
              <a:rect l="0" t="0" r="r" b="b"/>
              <a:pathLst>
                <a:path w="4" h="5">
                  <a:moveTo>
                    <a:pt x="3" y="3"/>
                  </a:moveTo>
                  <a:cubicBezTo>
                    <a:pt x="4" y="1"/>
                    <a:pt x="3" y="0"/>
                    <a:pt x="2" y="0"/>
                  </a:cubicBezTo>
                  <a:cubicBezTo>
                    <a:pt x="1" y="1"/>
                    <a:pt x="1" y="2"/>
                    <a:pt x="1" y="3"/>
                  </a:cubicBezTo>
                  <a:cubicBezTo>
                    <a:pt x="0" y="5"/>
                    <a:pt x="4" y="5"/>
                    <a:pt x="3"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87" name="Freeform 282"/>
            <p:cNvSpPr>
              <a:spLocks/>
            </p:cNvSpPr>
            <p:nvPr/>
          </p:nvSpPr>
          <p:spPr bwMode="auto">
            <a:xfrm>
              <a:off x="4341" y="1654"/>
              <a:ext cx="4" cy="7"/>
            </a:xfrm>
            <a:custGeom>
              <a:avLst/>
              <a:gdLst>
                <a:gd name="T0" fmla="*/ 0 w 3"/>
                <a:gd name="T1" fmla="*/ 0 h 6"/>
                <a:gd name="T2" fmla="*/ 3 w 3"/>
                <a:gd name="T3" fmla="*/ 6 h 6"/>
                <a:gd name="T4" fmla="*/ 0 w 3"/>
                <a:gd name="T5" fmla="*/ 0 h 6"/>
              </a:gdLst>
              <a:ahLst/>
              <a:cxnLst>
                <a:cxn ang="0">
                  <a:pos x="T0" y="T1"/>
                </a:cxn>
                <a:cxn ang="0">
                  <a:pos x="T2" y="T3"/>
                </a:cxn>
                <a:cxn ang="0">
                  <a:pos x="T4" y="T5"/>
                </a:cxn>
              </a:cxnLst>
              <a:rect l="0" t="0" r="r" b="b"/>
              <a:pathLst>
                <a:path w="3" h="6">
                  <a:moveTo>
                    <a:pt x="0" y="0"/>
                  </a:moveTo>
                  <a:cubicBezTo>
                    <a:pt x="0" y="2"/>
                    <a:pt x="2" y="4"/>
                    <a:pt x="3" y="6"/>
                  </a:cubicBezTo>
                  <a:cubicBezTo>
                    <a:pt x="3" y="4"/>
                    <a:pt x="2"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88" name="Freeform 283"/>
            <p:cNvSpPr>
              <a:spLocks/>
            </p:cNvSpPr>
            <p:nvPr/>
          </p:nvSpPr>
          <p:spPr bwMode="auto">
            <a:xfrm>
              <a:off x="4341" y="1654"/>
              <a:ext cx="4" cy="7"/>
            </a:xfrm>
            <a:custGeom>
              <a:avLst/>
              <a:gdLst>
                <a:gd name="T0" fmla="*/ 0 w 3"/>
                <a:gd name="T1" fmla="*/ 0 h 6"/>
                <a:gd name="T2" fmla="*/ 3 w 3"/>
                <a:gd name="T3" fmla="*/ 6 h 6"/>
                <a:gd name="T4" fmla="*/ 0 w 3"/>
                <a:gd name="T5" fmla="*/ 0 h 6"/>
              </a:gdLst>
              <a:ahLst/>
              <a:cxnLst>
                <a:cxn ang="0">
                  <a:pos x="T0" y="T1"/>
                </a:cxn>
                <a:cxn ang="0">
                  <a:pos x="T2" y="T3"/>
                </a:cxn>
                <a:cxn ang="0">
                  <a:pos x="T4" y="T5"/>
                </a:cxn>
              </a:cxnLst>
              <a:rect l="0" t="0" r="r" b="b"/>
              <a:pathLst>
                <a:path w="3" h="6">
                  <a:moveTo>
                    <a:pt x="0" y="0"/>
                  </a:moveTo>
                  <a:cubicBezTo>
                    <a:pt x="0" y="2"/>
                    <a:pt x="2" y="4"/>
                    <a:pt x="3" y="6"/>
                  </a:cubicBezTo>
                  <a:cubicBezTo>
                    <a:pt x="3" y="4"/>
                    <a:pt x="2"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89" name="Freeform 284"/>
            <p:cNvSpPr>
              <a:spLocks/>
            </p:cNvSpPr>
            <p:nvPr/>
          </p:nvSpPr>
          <p:spPr bwMode="auto">
            <a:xfrm>
              <a:off x="4344" y="1624"/>
              <a:ext cx="2" cy="1"/>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2" y="0"/>
                    <a:pt x="1" y="0"/>
                    <a:pt x="0" y="1"/>
                  </a:cubicBezTo>
                  <a:cubicBezTo>
                    <a:pt x="1"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90" name="Freeform 285"/>
            <p:cNvSpPr>
              <a:spLocks/>
            </p:cNvSpPr>
            <p:nvPr/>
          </p:nvSpPr>
          <p:spPr bwMode="auto">
            <a:xfrm>
              <a:off x="4344" y="1624"/>
              <a:ext cx="2" cy="1"/>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2" y="0"/>
                    <a:pt x="1" y="0"/>
                    <a:pt x="0" y="1"/>
                  </a:cubicBezTo>
                  <a:cubicBezTo>
                    <a:pt x="1"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91" name="Freeform 286"/>
            <p:cNvSpPr>
              <a:spLocks/>
            </p:cNvSpPr>
            <p:nvPr/>
          </p:nvSpPr>
          <p:spPr bwMode="auto">
            <a:xfrm>
              <a:off x="4344" y="1651"/>
              <a:ext cx="4" cy="2"/>
            </a:xfrm>
            <a:custGeom>
              <a:avLst/>
              <a:gdLst>
                <a:gd name="T0" fmla="*/ 4 w 4"/>
                <a:gd name="T1" fmla="*/ 2 h 2"/>
                <a:gd name="T2" fmla="*/ 0 w 4"/>
                <a:gd name="T3" fmla="*/ 1 h 2"/>
                <a:gd name="T4" fmla="*/ 4 w 4"/>
                <a:gd name="T5" fmla="*/ 2 h 2"/>
              </a:gdLst>
              <a:ahLst/>
              <a:cxnLst>
                <a:cxn ang="0">
                  <a:pos x="T0" y="T1"/>
                </a:cxn>
                <a:cxn ang="0">
                  <a:pos x="T2" y="T3"/>
                </a:cxn>
                <a:cxn ang="0">
                  <a:pos x="T4" y="T5"/>
                </a:cxn>
              </a:cxnLst>
              <a:rect l="0" t="0" r="r" b="b"/>
              <a:pathLst>
                <a:path w="4" h="2">
                  <a:moveTo>
                    <a:pt x="4" y="2"/>
                  </a:moveTo>
                  <a:cubicBezTo>
                    <a:pt x="4" y="0"/>
                    <a:pt x="1" y="1"/>
                    <a:pt x="0" y="1"/>
                  </a:cubicBezTo>
                  <a:cubicBezTo>
                    <a:pt x="2" y="2"/>
                    <a:pt x="3" y="2"/>
                    <a:pt x="4"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92" name="Freeform 287"/>
            <p:cNvSpPr>
              <a:spLocks/>
            </p:cNvSpPr>
            <p:nvPr/>
          </p:nvSpPr>
          <p:spPr bwMode="auto">
            <a:xfrm>
              <a:off x="4344" y="1651"/>
              <a:ext cx="4" cy="2"/>
            </a:xfrm>
            <a:custGeom>
              <a:avLst/>
              <a:gdLst>
                <a:gd name="T0" fmla="*/ 4 w 4"/>
                <a:gd name="T1" fmla="*/ 2 h 2"/>
                <a:gd name="T2" fmla="*/ 0 w 4"/>
                <a:gd name="T3" fmla="*/ 1 h 2"/>
                <a:gd name="T4" fmla="*/ 4 w 4"/>
                <a:gd name="T5" fmla="*/ 2 h 2"/>
              </a:gdLst>
              <a:ahLst/>
              <a:cxnLst>
                <a:cxn ang="0">
                  <a:pos x="T0" y="T1"/>
                </a:cxn>
                <a:cxn ang="0">
                  <a:pos x="T2" y="T3"/>
                </a:cxn>
                <a:cxn ang="0">
                  <a:pos x="T4" y="T5"/>
                </a:cxn>
              </a:cxnLst>
              <a:rect l="0" t="0" r="r" b="b"/>
              <a:pathLst>
                <a:path w="4" h="2">
                  <a:moveTo>
                    <a:pt x="4" y="2"/>
                  </a:moveTo>
                  <a:cubicBezTo>
                    <a:pt x="4" y="0"/>
                    <a:pt x="1" y="1"/>
                    <a:pt x="0" y="1"/>
                  </a:cubicBezTo>
                  <a:cubicBezTo>
                    <a:pt x="2" y="2"/>
                    <a:pt x="3" y="2"/>
                    <a:pt x="4"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93" name="Freeform 288"/>
            <p:cNvSpPr>
              <a:spLocks/>
            </p:cNvSpPr>
            <p:nvPr/>
          </p:nvSpPr>
          <p:spPr bwMode="auto">
            <a:xfrm>
              <a:off x="4345" y="1671"/>
              <a:ext cx="15" cy="17"/>
            </a:xfrm>
            <a:custGeom>
              <a:avLst/>
              <a:gdLst>
                <a:gd name="T0" fmla="*/ 8 w 13"/>
                <a:gd name="T1" fmla="*/ 14 h 14"/>
                <a:gd name="T2" fmla="*/ 5 w 13"/>
                <a:gd name="T3" fmla="*/ 0 h 14"/>
                <a:gd name="T4" fmla="*/ 2 w 13"/>
                <a:gd name="T5" fmla="*/ 1 h 14"/>
                <a:gd name="T6" fmla="*/ 1 w 13"/>
                <a:gd name="T7" fmla="*/ 6 h 14"/>
                <a:gd name="T8" fmla="*/ 8 w 13"/>
                <a:gd name="T9" fmla="*/ 14 h 14"/>
              </a:gdLst>
              <a:ahLst/>
              <a:cxnLst>
                <a:cxn ang="0">
                  <a:pos x="T0" y="T1"/>
                </a:cxn>
                <a:cxn ang="0">
                  <a:pos x="T2" y="T3"/>
                </a:cxn>
                <a:cxn ang="0">
                  <a:pos x="T4" y="T5"/>
                </a:cxn>
                <a:cxn ang="0">
                  <a:pos x="T6" y="T7"/>
                </a:cxn>
                <a:cxn ang="0">
                  <a:pos x="T8" y="T9"/>
                </a:cxn>
              </a:cxnLst>
              <a:rect l="0" t="0" r="r" b="b"/>
              <a:pathLst>
                <a:path w="13" h="14">
                  <a:moveTo>
                    <a:pt x="8" y="14"/>
                  </a:moveTo>
                  <a:cubicBezTo>
                    <a:pt x="13" y="13"/>
                    <a:pt x="5" y="3"/>
                    <a:pt x="5" y="0"/>
                  </a:cubicBezTo>
                  <a:cubicBezTo>
                    <a:pt x="4" y="1"/>
                    <a:pt x="2" y="1"/>
                    <a:pt x="2" y="1"/>
                  </a:cubicBezTo>
                  <a:cubicBezTo>
                    <a:pt x="1" y="3"/>
                    <a:pt x="0" y="5"/>
                    <a:pt x="1" y="6"/>
                  </a:cubicBezTo>
                  <a:cubicBezTo>
                    <a:pt x="3" y="9"/>
                    <a:pt x="4" y="13"/>
                    <a:pt x="8" y="1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94" name="Freeform 289"/>
            <p:cNvSpPr>
              <a:spLocks/>
            </p:cNvSpPr>
            <p:nvPr/>
          </p:nvSpPr>
          <p:spPr bwMode="auto">
            <a:xfrm>
              <a:off x="4345" y="1671"/>
              <a:ext cx="15" cy="17"/>
            </a:xfrm>
            <a:custGeom>
              <a:avLst/>
              <a:gdLst>
                <a:gd name="T0" fmla="*/ 8 w 13"/>
                <a:gd name="T1" fmla="*/ 14 h 14"/>
                <a:gd name="T2" fmla="*/ 5 w 13"/>
                <a:gd name="T3" fmla="*/ 0 h 14"/>
                <a:gd name="T4" fmla="*/ 2 w 13"/>
                <a:gd name="T5" fmla="*/ 1 h 14"/>
                <a:gd name="T6" fmla="*/ 1 w 13"/>
                <a:gd name="T7" fmla="*/ 6 h 14"/>
                <a:gd name="T8" fmla="*/ 8 w 13"/>
                <a:gd name="T9" fmla="*/ 14 h 14"/>
              </a:gdLst>
              <a:ahLst/>
              <a:cxnLst>
                <a:cxn ang="0">
                  <a:pos x="T0" y="T1"/>
                </a:cxn>
                <a:cxn ang="0">
                  <a:pos x="T2" y="T3"/>
                </a:cxn>
                <a:cxn ang="0">
                  <a:pos x="T4" y="T5"/>
                </a:cxn>
                <a:cxn ang="0">
                  <a:pos x="T6" y="T7"/>
                </a:cxn>
                <a:cxn ang="0">
                  <a:pos x="T8" y="T9"/>
                </a:cxn>
              </a:cxnLst>
              <a:rect l="0" t="0" r="r" b="b"/>
              <a:pathLst>
                <a:path w="13" h="14">
                  <a:moveTo>
                    <a:pt x="8" y="14"/>
                  </a:moveTo>
                  <a:cubicBezTo>
                    <a:pt x="13" y="13"/>
                    <a:pt x="5" y="3"/>
                    <a:pt x="5" y="0"/>
                  </a:cubicBezTo>
                  <a:cubicBezTo>
                    <a:pt x="4" y="1"/>
                    <a:pt x="2" y="1"/>
                    <a:pt x="2" y="1"/>
                  </a:cubicBezTo>
                  <a:cubicBezTo>
                    <a:pt x="1" y="3"/>
                    <a:pt x="0" y="5"/>
                    <a:pt x="1" y="6"/>
                  </a:cubicBezTo>
                  <a:cubicBezTo>
                    <a:pt x="3" y="9"/>
                    <a:pt x="4" y="13"/>
                    <a:pt x="8" y="1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95" name="Freeform 290"/>
            <p:cNvSpPr>
              <a:spLocks/>
            </p:cNvSpPr>
            <p:nvPr/>
          </p:nvSpPr>
          <p:spPr bwMode="auto">
            <a:xfrm>
              <a:off x="4359" y="1690"/>
              <a:ext cx="7" cy="7"/>
            </a:xfrm>
            <a:custGeom>
              <a:avLst/>
              <a:gdLst>
                <a:gd name="T0" fmla="*/ 6 w 6"/>
                <a:gd name="T1" fmla="*/ 6 h 6"/>
                <a:gd name="T2" fmla="*/ 2 w 6"/>
                <a:gd name="T3" fmla="*/ 2 h 6"/>
                <a:gd name="T4" fmla="*/ 6 w 6"/>
                <a:gd name="T5" fmla="*/ 6 h 6"/>
              </a:gdLst>
              <a:ahLst/>
              <a:cxnLst>
                <a:cxn ang="0">
                  <a:pos x="T0" y="T1"/>
                </a:cxn>
                <a:cxn ang="0">
                  <a:pos x="T2" y="T3"/>
                </a:cxn>
                <a:cxn ang="0">
                  <a:pos x="T4" y="T5"/>
                </a:cxn>
              </a:cxnLst>
              <a:rect l="0" t="0" r="r" b="b"/>
              <a:pathLst>
                <a:path w="6" h="6">
                  <a:moveTo>
                    <a:pt x="6" y="6"/>
                  </a:moveTo>
                  <a:cubicBezTo>
                    <a:pt x="5" y="5"/>
                    <a:pt x="3" y="0"/>
                    <a:pt x="2" y="2"/>
                  </a:cubicBezTo>
                  <a:cubicBezTo>
                    <a:pt x="0" y="3"/>
                    <a:pt x="5" y="6"/>
                    <a:pt x="6"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96" name="Freeform 291"/>
            <p:cNvSpPr>
              <a:spLocks/>
            </p:cNvSpPr>
            <p:nvPr/>
          </p:nvSpPr>
          <p:spPr bwMode="auto">
            <a:xfrm>
              <a:off x="4359" y="1690"/>
              <a:ext cx="7" cy="7"/>
            </a:xfrm>
            <a:custGeom>
              <a:avLst/>
              <a:gdLst>
                <a:gd name="T0" fmla="*/ 6 w 6"/>
                <a:gd name="T1" fmla="*/ 6 h 6"/>
                <a:gd name="T2" fmla="*/ 2 w 6"/>
                <a:gd name="T3" fmla="*/ 2 h 6"/>
                <a:gd name="T4" fmla="*/ 6 w 6"/>
                <a:gd name="T5" fmla="*/ 6 h 6"/>
              </a:gdLst>
              <a:ahLst/>
              <a:cxnLst>
                <a:cxn ang="0">
                  <a:pos x="T0" y="T1"/>
                </a:cxn>
                <a:cxn ang="0">
                  <a:pos x="T2" y="T3"/>
                </a:cxn>
                <a:cxn ang="0">
                  <a:pos x="T4" y="T5"/>
                </a:cxn>
              </a:cxnLst>
              <a:rect l="0" t="0" r="r" b="b"/>
              <a:pathLst>
                <a:path w="6" h="6">
                  <a:moveTo>
                    <a:pt x="6" y="6"/>
                  </a:moveTo>
                  <a:cubicBezTo>
                    <a:pt x="5" y="5"/>
                    <a:pt x="3" y="0"/>
                    <a:pt x="2" y="2"/>
                  </a:cubicBezTo>
                  <a:cubicBezTo>
                    <a:pt x="0" y="3"/>
                    <a:pt x="5" y="6"/>
                    <a:pt x="6"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97" name="Freeform 292"/>
            <p:cNvSpPr>
              <a:spLocks/>
            </p:cNvSpPr>
            <p:nvPr/>
          </p:nvSpPr>
          <p:spPr bwMode="auto">
            <a:xfrm>
              <a:off x="4367" y="1700"/>
              <a:ext cx="5" cy="7"/>
            </a:xfrm>
            <a:custGeom>
              <a:avLst/>
              <a:gdLst>
                <a:gd name="T0" fmla="*/ 0 w 4"/>
                <a:gd name="T1" fmla="*/ 4 h 6"/>
                <a:gd name="T2" fmla="*/ 3 w 4"/>
                <a:gd name="T3" fmla="*/ 4 h 6"/>
                <a:gd name="T4" fmla="*/ 0 w 4"/>
                <a:gd name="T5" fmla="*/ 0 h 6"/>
                <a:gd name="T6" fmla="*/ 0 w 4"/>
                <a:gd name="T7" fmla="*/ 4 h 6"/>
              </a:gdLst>
              <a:ahLst/>
              <a:cxnLst>
                <a:cxn ang="0">
                  <a:pos x="T0" y="T1"/>
                </a:cxn>
                <a:cxn ang="0">
                  <a:pos x="T2" y="T3"/>
                </a:cxn>
                <a:cxn ang="0">
                  <a:pos x="T4" y="T5"/>
                </a:cxn>
                <a:cxn ang="0">
                  <a:pos x="T6" y="T7"/>
                </a:cxn>
              </a:cxnLst>
              <a:rect l="0" t="0" r="r" b="b"/>
              <a:pathLst>
                <a:path w="4" h="6">
                  <a:moveTo>
                    <a:pt x="0" y="4"/>
                  </a:moveTo>
                  <a:cubicBezTo>
                    <a:pt x="1" y="6"/>
                    <a:pt x="3" y="5"/>
                    <a:pt x="3" y="4"/>
                  </a:cubicBezTo>
                  <a:cubicBezTo>
                    <a:pt x="4" y="3"/>
                    <a:pt x="1" y="1"/>
                    <a:pt x="0" y="0"/>
                  </a:cubicBezTo>
                  <a:cubicBezTo>
                    <a:pt x="0" y="2"/>
                    <a:pt x="1" y="3"/>
                    <a:pt x="0"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98" name="Freeform 293"/>
            <p:cNvSpPr>
              <a:spLocks/>
            </p:cNvSpPr>
            <p:nvPr/>
          </p:nvSpPr>
          <p:spPr bwMode="auto">
            <a:xfrm>
              <a:off x="4367" y="1700"/>
              <a:ext cx="5" cy="7"/>
            </a:xfrm>
            <a:custGeom>
              <a:avLst/>
              <a:gdLst>
                <a:gd name="T0" fmla="*/ 0 w 4"/>
                <a:gd name="T1" fmla="*/ 4 h 6"/>
                <a:gd name="T2" fmla="*/ 3 w 4"/>
                <a:gd name="T3" fmla="*/ 4 h 6"/>
                <a:gd name="T4" fmla="*/ 0 w 4"/>
                <a:gd name="T5" fmla="*/ 0 h 6"/>
                <a:gd name="T6" fmla="*/ 0 w 4"/>
                <a:gd name="T7" fmla="*/ 4 h 6"/>
              </a:gdLst>
              <a:ahLst/>
              <a:cxnLst>
                <a:cxn ang="0">
                  <a:pos x="T0" y="T1"/>
                </a:cxn>
                <a:cxn ang="0">
                  <a:pos x="T2" y="T3"/>
                </a:cxn>
                <a:cxn ang="0">
                  <a:pos x="T4" y="T5"/>
                </a:cxn>
                <a:cxn ang="0">
                  <a:pos x="T6" y="T7"/>
                </a:cxn>
              </a:cxnLst>
              <a:rect l="0" t="0" r="r" b="b"/>
              <a:pathLst>
                <a:path w="4" h="6">
                  <a:moveTo>
                    <a:pt x="0" y="4"/>
                  </a:moveTo>
                  <a:cubicBezTo>
                    <a:pt x="1" y="6"/>
                    <a:pt x="3" y="5"/>
                    <a:pt x="3" y="4"/>
                  </a:cubicBezTo>
                  <a:cubicBezTo>
                    <a:pt x="4" y="3"/>
                    <a:pt x="1" y="1"/>
                    <a:pt x="0" y="0"/>
                  </a:cubicBezTo>
                  <a:cubicBezTo>
                    <a:pt x="0" y="2"/>
                    <a:pt x="1" y="3"/>
                    <a:pt x="0"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99" name="Freeform 294"/>
            <p:cNvSpPr>
              <a:spLocks/>
            </p:cNvSpPr>
            <p:nvPr/>
          </p:nvSpPr>
          <p:spPr bwMode="auto">
            <a:xfrm>
              <a:off x="4370" y="1706"/>
              <a:ext cx="6" cy="9"/>
            </a:xfrm>
            <a:custGeom>
              <a:avLst/>
              <a:gdLst>
                <a:gd name="T0" fmla="*/ 5 w 5"/>
                <a:gd name="T1" fmla="*/ 8 h 8"/>
                <a:gd name="T2" fmla="*/ 4 w 5"/>
                <a:gd name="T3" fmla="*/ 5 h 8"/>
                <a:gd name="T4" fmla="*/ 4 w 5"/>
                <a:gd name="T5" fmla="*/ 3 h 8"/>
                <a:gd name="T6" fmla="*/ 2 w 5"/>
                <a:gd name="T7" fmla="*/ 0 h 8"/>
                <a:gd name="T8" fmla="*/ 5 w 5"/>
                <a:gd name="T9" fmla="*/ 8 h 8"/>
              </a:gdLst>
              <a:ahLst/>
              <a:cxnLst>
                <a:cxn ang="0">
                  <a:pos x="T0" y="T1"/>
                </a:cxn>
                <a:cxn ang="0">
                  <a:pos x="T2" y="T3"/>
                </a:cxn>
                <a:cxn ang="0">
                  <a:pos x="T4" y="T5"/>
                </a:cxn>
                <a:cxn ang="0">
                  <a:pos x="T6" y="T7"/>
                </a:cxn>
                <a:cxn ang="0">
                  <a:pos x="T8" y="T9"/>
                </a:cxn>
              </a:cxnLst>
              <a:rect l="0" t="0" r="r" b="b"/>
              <a:pathLst>
                <a:path w="5" h="8">
                  <a:moveTo>
                    <a:pt x="5" y="8"/>
                  </a:moveTo>
                  <a:cubicBezTo>
                    <a:pt x="5" y="7"/>
                    <a:pt x="4" y="6"/>
                    <a:pt x="4" y="5"/>
                  </a:cubicBezTo>
                  <a:cubicBezTo>
                    <a:pt x="4" y="4"/>
                    <a:pt x="5" y="4"/>
                    <a:pt x="4" y="3"/>
                  </a:cubicBezTo>
                  <a:cubicBezTo>
                    <a:pt x="4" y="2"/>
                    <a:pt x="3" y="0"/>
                    <a:pt x="2" y="0"/>
                  </a:cubicBezTo>
                  <a:cubicBezTo>
                    <a:pt x="0" y="1"/>
                    <a:pt x="4" y="7"/>
                    <a:pt x="5"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00" name="Freeform 295"/>
            <p:cNvSpPr>
              <a:spLocks/>
            </p:cNvSpPr>
            <p:nvPr/>
          </p:nvSpPr>
          <p:spPr bwMode="auto">
            <a:xfrm>
              <a:off x="4370" y="1706"/>
              <a:ext cx="6" cy="9"/>
            </a:xfrm>
            <a:custGeom>
              <a:avLst/>
              <a:gdLst>
                <a:gd name="T0" fmla="*/ 5 w 5"/>
                <a:gd name="T1" fmla="*/ 8 h 8"/>
                <a:gd name="T2" fmla="*/ 4 w 5"/>
                <a:gd name="T3" fmla="*/ 5 h 8"/>
                <a:gd name="T4" fmla="*/ 4 w 5"/>
                <a:gd name="T5" fmla="*/ 3 h 8"/>
                <a:gd name="T6" fmla="*/ 2 w 5"/>
                <a:gd name="T7" fmla="*/ 0 h 8"/>
                <a:gd name="T8" fmla="*/ 5 w 5"/>
                <a:gd name="T9" fmla="*/ 8 h 8"/>
              </a:gdLst>
              <a:ahLst/>
              <a:cxnLst>
                <a:cxn ang="0">
                  <a:pos x="T0" y="T1"/>
                </a:cxn>
                <a:cxn ang="0">
                  <a:pos x="T2" y="T3"/>
                </a:cxn>
                <a:cxn ang="0">
                  <a:pos x="T4" y="T5"/>
                </a:cxn>
                <a:cxn ang="0">
                  <a:pos x="T6" y="T7"/>
                </a:cxn>
                <a:cxn ang="0">
                  <a:pos x="T8" y="T9"/>
                </a:cxn>
              </a:cxnLst>
              <a:rect l="0" t="0" r="r" b="b"/>
              <a:pathLst>
                <a:path w="5" h="8">
                  <a:moveTo>
                    <a:pt x="5" y="8"/>
                  </a:moveTo>
                  <a:cubicBezTo>
                    <a:pt x="5" y="7"/>
                    <a:pt x="4" y="6"/>
                    <a:pt x="4" y="5"/>
                  </a:cubicBezTo>
                  <a:cubicBezTo>
                    <a:pt x="4" y="4"/>
                    <a:pt x="5" y="4"/>
                    <a:pt x="4" y="3"/>
                  </a:cubicBezTo>
                  <a:cubicBezTo>
                    <a:pt x="4" y="2"/>
                    <a:pt x="3" y="0"/>
                    <a:pt x="2" y="0"/>
                  </a:cubicBezTo>
                  <a:cubicBezTo>
                    <a:pt x="0" y="1"/>
                    <a:pt x="4" y="7"/>
                    <a:pt x="5"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01" name="Freeform 296"/>
            <p:cNvSpPr>
              <a:spLocks/>
            </p:cNvSpPr>
            <p:nvPr/>
          </p:nvSpPr>
          <p:spPr bwMode="auto">
            <a:xfrm>
              <a:off x="4390" y="1616"/>
              <a:ext cx="6" cy="8"/>
            </a:xfrm>
            <a:custGeom>
              <a:avLst/>
              <a:gdLst>
                <a:gd name="T0" fmla="*/ 5 w 5"/>
                <a:gd name="T1" fmla="*/ 3 h 7"/>
                <a:gd name="T2" fmla="*/ 0 w 5"/>
                <a:gd name="T3" fmla="*/ 2 h 7"/>
                <a:gd name="T4" fmla="*/ 2 w 5"/>
                <a:gd name="T5" fmla="*/ 6 h 7"/>
                <a:gd name="T6" fmla="*/ 5 w 5"/>
                <a:gd name="T7" fmla="*/ 3 h 7"/>
              </a:gdLst>
              <a:ahLst/>
              <a:cxnLst>
                <a:cxn ang="0">
                  <a:pos x="T0" y="T1"/>
                </a:cxn>
                <a:cxn ang="0">
                  <a:pos x="T2" y="T3"/>
                </a:cxn>
                <a:cxn ang="0">
                  <a:pos x="T4" y="T5"/>
                </a:cxn>
                <a:cxn ang="0">
                  <a:pos x="T6" y="T7"/>
                </a:cxn>
              </a:cxnLst>
              <a:rect l="0" t="0" r="r" b="b"/>
              <a:pathLst>
                <a:path w="5" h="7">
                  <a:moveTo>
                    <a:pt x="5" y="3"/>
                  </a:moveTo>
                  <a:cubicBezTo>
                    <a:pt x="5" y="0"/>
                    <a:pt x="1" y="0"/>
                    <a:pt x="0" y="2"/>
                  </a:cubicBezTo>
                  <a:cubicBezTo>
                    <a:pt x="0" y="4"/>
                    <a:pt x="1" y="6"/>
                    <a:pt x="2" y="6"/>
                  </a:cubicBezTo>
                  <a:cubicBezTo>
                    <a:pt x="4" y="7"/>
                    <a:pt x="4" y="4"/>
                    <a:pt x="5"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02" name="Freeform 297"/>
            <p:cNvSpPr>
              <a:spLocks/>
            </p:cNvSpPr>
            <p:nvPr/>
          </p:nvSpPr>
          <p:spPr bwMode="auto">
            <a:xfrm>
              <a:off x="4390" y="1616"/>
              <a:ext cx="6" cy="8"/>
            </a:xfrm>
            <a:custGeom>
              <a:avLst/>
              <a:gdLst>
                <a:gd name="T0" fmla="*/ 5 w 5"/>
                <a:gd name="T1" fmla="*/ 3 h 7"/>
                <a:gd name="T2" fmla="*/ 0 w 5"/>
                <a:gd name="T3" fmla="*/ 2 h 7"/>
                <a:gd name="T4" fmla="*/ 2 w 5"/>
                <a:gd name="T5" fmla="*/ 6 h 7"/>
                <a:gd name="T6" fmla="*/ 5 w 5"/>
                <a:gd name="T7" fmla="*/ 3 h 7"/>
              </a:gdLst>
              <a:ahLst/>
              <a:cxnLst>
                <a:cxn ang="0">
                  <a:pos x="T0" y="T1"/>
                </a:cxn>
                <a:cxn ang="0">
                  <a:pos x="T2" y="T3"/>
                </a:cxn>
                <a:cxn ang="0">
                  <a:pos x="T4" y="T5"/>
                </a:cxn>
                <a:cxn ang="0">
                  <a:pos x="T6" y="T7"/>
                </a:cxn>
              </a:cxnLst>
              <a:rect l="0" t="0" r="r" b="b"/>
              <a:pathLst>
                <a:path w="5" h="7">
                  <a:moveTo>
                    <a:pt x="5" y="3"/>
                  </a:moveTo>
                  <a:cubicBezTo>
                    <a:pt x="5" y="0"/>
                    <a:pt x="1" y="0"/>
                    <a:pt x="0" y="2"/>
                  </a:cubicBezTo>
                  <a:cubicBezTo>
                    <a:pt x="0" y="4"/>
                    <a:pt x="1" y="6"/>
                    <a:pt x="2" y="6"/>
                  </a:cubicBezTo>
                  <a:cubicBezTo>
                    <a:pt x="4" y="7"/>
                    <a:pt x="4" y="4"/>
                    <a:pt x="5"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03" name="Freeform 298"/>
            <p:cNvSpPr>
              <a:spLocks/>
            </p:cNvSpPr>
            <p:nvPr/>
          </p:nvSpPr>
          <p:spPr bwMode="auto">
            <a:xfrm>
              <a:off x="4400" y="1625"/>
              <a:ext cx="8" cy="6"/>
            </a:xfrm>
            <a:custGeom>
              <a:avLst/>
              <a:gdLst>
                <a:gd name="T0" fmla="*/ 6 w 7"/>
                <a:gd name="T1" fmla="*/ 2 h 5"/>
                <a:gd name="T2" fmla="*/ 1 w 7"/>
                <a:gd name="T3" fmla="*/ 0 h 5"/>
                <a:gd name="T4" fmla="*/ 3 w 7"/>
                <a:gd name="T5" fmla="*/ 3 h 5"/>
                <a:gd name="T6" fmla="*/ 7 w 7"/>
                <a:gd name="T7" fmla="*/ 5 h 5"/>
                <a:gd name="T8" fmla="*/ 6 w 7"/>
                <a:gd name="T9" fmla="*/ 2 h 5"/>
              </a:gdLst>
              <a:ahLst/>
              <a:cxnLst>
                <a:cxn ang="0">
                  <a:pos x="T0" y="T1"/>
                </a:cxn>
                <a:cxn ang="0">
                  <a:pos x="T2" y="T3"/>
                </a:cxn>
                <a:cxn ang="0">
                  <a:pos x="T4" y="T5"/>
                </a:cxn>
                <a:cxn ang="0">
                  <a:pos x="T6" y="T7"/>
                </a:cxn>
                <a:cxn ang="0">
                  <a:pos x="T8" y="T9"/>
                </a:cxn>
              </a:cxnLst>
              <a:rect l="0" t="0" r="r" b="b"/>
              <a:pathLst>
                <a:path w="7" h="5">
                  <a:moveTo>
                    <a:pt x="6" y="2"/>
                  </a:moveTo>
                  <a:cubicBezTo>
                    <a:pt x="4" y="1"/>
                    <a:pt x="2" y="1"/>
                    <a:pt x="1" y="0"/>
                  </a:cubicBezTo>
                  <a:cubicBezTo>
                    <a:pt x="0" y="2"/>
                    <a:pt x="2" y="2"/>
                    <a:pt x="3" y="3"/>
                  </a:cubicBezTo>
                  <a:cubicBezTo>
                    <a:pt x="5" y="3"/>
                    <a:pt x="6" y="4"/>
                    <a:pt x="7" y="5"/>
                  </a:cubicBezTo>
                  <a:cubicBezTo>
                    <a:pt x="7" y="4"/>
                    <a:pt x="7" y="3"/>
                    <a:pt x="6"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04" name="Freeform 299"/>
            <p:cNvSpPr>
              <a:spLocks/>
            </p:cNvSpPr>
            <p:nvPr/>
          </p:nvSpPr>
          <p:spPr bwMode="auto">
            <a:xfrm>
              <a:off x="4400" y="1625"/>
              <a:ext cx="8" cy="6"/>
            </a:xfrm>
            <a:custGeom>
              <a:avLst/>
              <a:gdLst>
                <a:gd name="T0" fmla="*/ 6 w 7"/>
                <a:gd name="T1" fmla="*/ 2 h 5"/>
                <a:gd name="T2" fmla="*/ 1 w 7"/>
                <a:gd name="T3" fmla="*/ 0 h 5"/>
                <a:gd name="T4" fmla="*/ 3 w 7"/>
                <a:gd name="T5" fmla="*/ 3 h 5"/>
                <a:gd name="T6" fmla="*/ 7 w 7"/>
                <a:gd name="T7" fmla="*/ 5 h 5"/>
                <a:gd name="T8" fmla="*/ 6 w 7"/>
                <a:gd name="T9" fmla="*/ 2 h 5"/>
              </a:gdLst>
              <a:ahLst/>
              <a:cxnLst>
                <a:cxn ang="0">
                  <a:pos x="T0" y="T1"/>
                </a:cxn>
                <a:cxn ang="0">
                  <a:pos x="T2" y="T3"/>
                </a:cxn>
                <a:cxn ang="0">
                  <a:pos x="T4" y="T5"/>
                </a:cxn>
                <a:cxn ang="0">
                  <a:pos x="T6" y="T7"/>
                </a:cxn>
                <a:cxn ang="0">
                  <a:pos x="T8" y="T9"/>
                </a:cxn>
              </a:cxnLst>
              <a:rect l="0" t="0" r="r" b="b"/>
              <a:pathLst>
                <a:path w="7" h="5">
                  <a:moveTo>
                    <a:pt x="6" y="2"/>
                  </a:moveTo>
                  <a:cubicBezTo>
                    <a:pt x="4" y="1"/>
                    <a:pt x="2" y="1"/>
                    <a:pt x="1" y="0"/>
                  </a:cubicBezTo>
                  <a:cubicBezTo>
                    <a:pt x="0" y="2"/>
                    <a:pt x="2" y="2"/>
                    <a:pt x="3" y="3"/>
                  </a:cubicBezTo>
                  <a:cubicBezTo>
                    <a:pt x="5" y="3"/>
                    <a:pt x="6" y="4"/>
                    <a:pt x="7" y="5"/>
                  </a:cubicBezTo>
                  <a:cubicBezTo>
                    <a:pt x="7" y="4"/>
                    <a:pt x="7" y="3"/>
                    <a:pt x="6"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05" name="Freeform 300"/>
            <p:cNvSpPr>
              <a:spLocks/>
            </p:cNvSpPr>
            <p:nvPr/>
          </p:nvSpPr>
          <p:spPr bwMode="auto">
            <a:xfrm>
              <a:off x="4403" y="1629"/>
              <a:ext cx="4" cy="8"/>
            </a:xfrm>
            <a:custGeom>
              <a:avLst/>
              <a:gdLst>
                <a:gd name="T0" fmla="*/ 3 w 3"/>
                <a:gd name="T1" fmla="*/ 3 h 7"/>
                <a:gd name="T2" fmla="*/ 0 w 3"/>
                <a:gd name="T3" fmla="*/ 0 h 7"/>
                <a:gd name="T4" fmla="*/ 3 w 3"/>
                <a:gd name="T5" fmla="*/ 7 h 7"/>
                <a:gd name="T6" fmla="*/ 3 w 3"/>
                <a:gd name="T7" fmla="*/ 3 h 7"/>
              </a:gdLst>
              <a:ahLst/>
              <a:cxnLst>
                <a:cxn ang="0">
                  <a:pos x="T0" y="T1"/>
                </a:cxn>
                <a:cxn ang="0">
                  <a:pos x="T2" y="T3"/>
                </a:cxn>
                <a:cxn ang="0">
                  <a:pos x="T4" y="T5"/>
                </a:cxn>
                <a:cxn ang="0">
                  <a:pos x="T6" y="T7"/>
                </a:cxn>
              </a:cxnLst>
              <a:rect l="0" t="0" r="r" b="b"/>
              <a:pathLst>
                <a:path w="3" h="7">
                  <a:moveTo>
                    <a:pt x="3" y="3"/>
                  </a:moveTo>
                  <a:cubicBezTo>
                    <a:pt x="3" y="2"/>
                    <a:pt x="2" y="0"/>
                    <a:pt x="0" y="0"/>
                  </a:cubicBezTo>
                  <a:cubicBezTo>
                    <a:pt x="0" y="2"/>
                    <a:pt x="0" y="7"/>
                    <a:pt x="3" y="7"/>
                  </a:cubicBezTo>
                  <a:cubicBezTo>
                    <a:pt x="3" y="6"/>
                    <a:pt x="3" y="4"/>
                    <a:pt x="3"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06" name="Freeform 301"/>
            <p:cNvSpPr>
              <a:spLocks/>
            </p:cNvSpPr>
            <p:nvPr/>
          </p:nvSpPr>
          <p:spPr bwMode="auto">
            <a:xfrm>
              <a:off x="4403" y="1629"/>
              <a:ext cx="4" cy="8"/>
            </a:xfrm>
            <a:custGeom>
              <a:avLst/>
              <a:gdLst>
                <a:gd name="T0" fmla="*/ 3 w 3"/>
                <a:gd name="T1" fmla="*/ 3 h 7"/>
                <a:gd name="T2" fmla="*/ 0 w 3"/>
                <a:gd name="T3" fmla="*/ 0 h 7"/>
                <a:gd name="T4" fmla="*/ 3 w 3"/>
                <a:gd name="T5" fmla="*/ 7 h 7"/>
                <a:gd name="T6" fmla="*/ 3 w 3"/>
                <a:gd name="T7" fmla="*/ 3 h 7"/>
              </a:gdLst>
              <a:ahLst/>
              <a:cxnLst>
                <a:cxn ang="0">
                  <a:pos x="T0" y="T1"/>
                </a:cxn>
                <a:cxn ang="0">
                  <a:pos x="T2" y="T3"/>
                </a:cxn>
                <a:cxn ang="0">
                  <a:pos x="T4" y="T5"/>
                </a:cxn>
                <a:cxn ang="0">
                  <a:pos x="T6" y="T7"/>
                </a:cxn>
              </a:cxnLst>
              <a:rect l="0" t="0" r="r" b="b"/>
              <a:pathLst>
                <a:path w="3" h="7">
                  <a:moveTo>
                    <a:pt x="3" y="3"/>
                  </a:moveTo>
                  <a:cubicBezTo>
                    <a:pt x="3" y="2"/>
                    <a:pt x="2" y="0"/>
                    <a:pt x="0" y="0"/>
                  </a:cubicBezTo>
                  <a:cubicBezTo>
                    <a:pt x="0" y="2"/>
                    <a:pt x="0" y="7"/>
                    <a:pt x="3" y="7"/>
                  </a:cubicBezTo>
                  <a:cubicBezTo>
                    <a:pt x="3" y="6"/>
                    <a:pt x="3" y="4"/>
                    <a:pt x="3"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07" name="Freeform 302"/>
            <p:cNvSpPr>
              <a:spLocks/>
            </p:cNvSpPr>
            <p:nvPr/>
          </p:nvSpPr>
          <p:spPr bwMode="auto">
            <a:xfrm>
              <a:off x="4407" y="1634"/>
              <a:ext cx="10" cy="8"/>
            </a:xfrm>
            <a:custGeom>
              <a:avLst/>
              <a:gdLst>
                <a:gd name="T0" fmla="*/ 8 w 8"/>
                <a:gd name="T1" fmla="*/ 6 h 7"/>
                <a:gd name="T2" fmla="*/ 4 w 8"/>
                <a:gd name="T3" fmla="*/ 2 h 7"/>
                <a:gd name="T4" fmla="*/ 1 w 8"/>
                <a:gd name="T5" fmla="*/ 0 h 7"/>
                <a:gd name="T6" fmla="*/ 1 w 8"/>
                <a:gd name="T7" fmla="*/ 5 h 7"/>
                <a:gd name="T8" fmla="*/ 8 w 8"/>
                <a:gd name="T9" fmla="*/ 7 h 7"/>
                <a:gd name="T10" fmla="*/ 8 w 8"/>
                <a:gd name="T11" fmla="*/ 6 h 7"/>
              </a:gdLst>
              <a:ahLst/>
              <a:cxnLst>
                <a:cxn ang="0">
                  <a:pos x="T0" y="T1"/>
                </a:cxn>
                <a:cxn ang="0">
                  <a:pos x="T2" y="T3"/>
                </a:cxn>
                <a:cxn ang="0">
                  <a:pos x="T4" y="T5"/>
                </a:cxn>
                <a:cxn ang="0">
                  <a:pos x="T6" y="T7"/>
                </a:cxn>
                <a:cxn ang="0">
                  <a:pos x="T8" y="T9"/>
                </a:cxn>
                <a:cxn ang="0">
                  <a:pos x="T10" y="T11"/>
                </a:cxn>
              </a:cxnLst>
              <a:rect l="0" t="0" r="r" b="b"/>
              <a:pathLst>
                <a:path w="8" h="7">
                  <a:moveTo>
                    <a:pt x="8" y="6"/>
                  </a:moveTo>
                  <a:cubicBezTo>
                    <a:pt x="7" y="4"/>
                    <a:pt x="5" y="3"/>
                    <a:pt x="4" y="2"/>
                  </a:cubicBezTo>
                  <a:cubicBezTo>
                    <a:pt x="3" y="2"/>
                    <a:pt x="2" y="1"/>
                    <a:pt x="1" y="0"/>
                  </a:cubicBezTo>
                  <a:cubicBezTo>
                    <a:pt x="1" y="0"/>
                    <a:pt x="0" y="4"/>
                    <a:pt x="1" y="5"/>
                  </a:cubicBezTo>
                  <a:cubicBezTo>
                    <a:pt x="3" y="6"/>
                    <a:pt x="6" y="5"/>
                    <a:pt x="8" y="7"/>
                  </a:cubicBezTo>
                  <a:cubicBezTo>
                    <a:pt x="8" y="6"/>
                    <a:pt x="8" y="6"/>
                    <a:pt x="8"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08" name="Freeform 303"/>
            <p:cNvSpPr>
              <a:spLocks/>
            </p:cNvSpPr>
            <p:nvPr/>
          </p:nvSpPr>
          <p:spPr bwMode="auto">
            <a:xfrm>
              <a:off x="4407" y="1634"/>
              <a:ext cx="10" cy="8"/>
            </a:xfrm>
            <a:custGeom>
              <a:avLst/>
              <a:gdLst>
                <a:gd name="T0" fmla="*/ 8 w 8"/>
                <a:gd name="T1" fmla="*/ 6 h 7"/>
                <a:gd name="T2" fmla="*/ 4 w 8"/>
                <a:gd name="T3" fmla="*/ 2 h 7"/>
                <a:gd name="T4" fmla="*/ 1 w 8"/>
                <a:gd name="T5" fmla="*/ 0 h 7"/>
                <a:gd name="T6" fmla="*/ 1 w 8"/>
                <a:gd name="T7" fmla="*/ 5 h 7"/>
                <a:gd name="T8" fmla="*/ 8 w 8"/>
                <a:gd name="T9" fmla="*/ 7 h 7"/>
                <a:gd name="T10" fmla="*/ 8 w 8"/>
                <a:gd name="T11" fmla="*/ 6 h 7"/>
              </a:gdLst>
              <a:ahLst/>
              <a:cxnLst>
                <a:cxn ang="0">
                  <a:pos x="T0" y="T1"/>
                </a:cxn>
                <a:cxn ang="0">
                  <a:pos x="T2" y="T3"/>
                </a:cxn>
                <a:cxn ang="0">
                  <a:pos x="T4" y="T5"/>
                </a:cxn>
                <a:cxn ang="0">
                  <a:pos x="T6" y="T7"/>
                </a:cxn>
                <a:cxn ang="0">
                  <a:pos x="T8" y="T9"/>
                </a:cxn>
                <a:cxn ang="0">
                  <a:pos x="T10" y="T11"/>
                </a:cxn>
              </a:cxnLst>
              <a:rect l="0" t="0" r="r" b="b"/>
              <a:pathLst>
                <a:path w="8" h="7">
                  <a:moveTo>
                    <a:pt x="8" y="6"/>
                  </a:moveTo>
                  <a:cubicBezTo>
                    <a:pt x="7" y="4"/>
                    <a:pt x="5" y="3"/>
                    <a:pt x="4" y="2"/>
                  </a:cubicBezTo>
                  <a:cubicBezTo>
                    <a:pt x="3" y="2"/>
                    <a:pt x="2" y="1"/>
                    <a:pt x="1" y="0"/>
                  </a:cubicBezTo>
                  <a:cubicBezTo>
                    <a:pt x="1" y="0"/>
                    <a:pt x="0" y="4"/>
                    <a:pt x="1" y="5"/>
                  </a:cubicBezTo>
                  <a:cubicBezTo>
                    <a:pt x="3" y="6"/>
                    <a:pt x="6" y="5"/>
                    <a:pt x="8" y="7"/>
                  </a:cubicBezTo>
                  <a:cubicBezTo>
                    <a:pt x="8" y="6"/>
                    <a:pt x="8" y="6"/>
                    <a:pt x="8"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09" name="Freeform 304"/>
            <p:cNvSpPr>
              <a:spLocks/>
            </p:cNvSpPr>
            <p:nvPr/>
          </p:nvSpPr>
          <p:spPr bwMode="auto">
            <a:xfrm>
              <a:off x="4409" y="1631"/>
              <a:ext cx="9" cy="9"/>
            </a:xfrm>
            <a:custGeom>
              <a:avLst/>
              <a:gdLst>
                <a:gd name="T0" fmla="*/ 7 w 7"/>
                <a:gd name="T1" fmla="*/ 6 h 7"/>
                <a:gd name="T2" fmla="*/ 1 w 7"/>
                <a:gd name="T3" fmla="*/ 4 h 7"/>
                <a:gd name="T4" fmla="*/ 7 w 7"/>
                <a:gd name="T5" fmla="*/ 6 h 7"/>
              </a:gdLst>
              <a:ahLst/>
              <a:cxnLst>
                <a:cxn ang="0">
                  <a:pos x="T0" y="T1"/>
                </a:cxn>
                <a:cxn ang="0">
                  <a:pos x="T2" y="T3"/>
                </a:cxn>
                <a:cxn ang="0">
                  <a:pos x="T4" y="T5"/>
                </a:cxn>
              </a:cxnLst>
              <a:rect l="0" t="0" r="r" b="b"/>
              <a:pathLst>
                <a:path w="7" h="7">
                  <a:moveTo>
                    <a:pt x="7" y="6"/>
                  </a:moveTo>
                  <a:cubicBezTo>
                    <a:pt x="7" y="4"/>
                    <a:pt x="0" y="0"/>
                    <a:pt x="1" y="4"/>
                  </a:cubicBezTo>
                  <a:cubicBezTo>
                    <a:pt x="4" y="3"/>
                    <a:pt x="5" y="7"/>
                    <a:pt x="7"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10" name="Freeform 305"/>
            <p:cNvSpPr>
              <a:spLocks/>
            </p:cNvSpPr>
            <p:nvPr/>
          </p:nvSpPr>
          <p:spPr bwMode="auto">
            <a:xfrm>
              <a:off x="4409" y="1631"/>
              <a:ext cx="9" cy="9"/>
            </a:xfrm>
            <a:custGeom>
              <a:avLst/>
              <a:gdLst>
                <a:gd name="T0" fmla="*/ 7 w 7"/>
                <a:gd name="T1" fmla="*/ 6 h 7"/>
                <a:gd name="T2" fmla="*/ 1 w 7"/>
                <a:gd name="T3" fmla="*/ 4 h 7"/>
                <a:gd name="T4" fmla="*/ 7 w 7"/>
                <a:gd name="T5" fmla="*/ 6 h 7"/>
              </a:gdLst>
              <a:ahLst/>
              <a:cxnLst>
                <a:cxn ang="0">
                  <a:pos x="T0" y="T1"/>
                </a:cxn>
                <a:cxn ang="0">
                  <a:pos x="T2" y="T3"/>
                </a:cxn>
                <a:cxn ang="0">
                  <a:pos x="T4" y="T5"/>
                </a:cxn>
              </a:cxnLst>
              <a:rect l="0" t="0" r="r" b="b"/>
              <a:pathLst>
                <a:path w="7" h="7">
                  <a:moveTo>
                    <a:pt x="7" y="6"/>
                  </a:moveTo>
                  <a:cubicBezTo>
                    <a:pt x="7" y="4"/>
                    <a:pt x="0" y="0"/>
                    <a:pt x="1" y="4"/>
                  </a:cubicBezTo>
                  <a:cubicBezTo>
                    <a:pt x="4" y="3"/>
                    <a:pt x="5" y="7"/>
                    <a:pt x="7"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11" name="Freeform 306"/>
            <p:cNvSpPr>
              <a:spLocks/>
            </p:cNvSpPr>
            <p:nvPr/>
          </p:nvSpPr>
          <p:spPr bwMode="auto">
            <a:xfrm>
              <a:off x="4418" y="1642"/>
              <a:ext cx="2" cy="4"/>
            </a:xfrm>
            <a:custGeom>
              <a:avLst/>
              <a:gdLst>
                <a:gd name="T0" fmla="*/ 2 w 2"/>
                <a:gd name="T1" fmla="*/ 2 h 3"/>
                <a:gd name="T2" fmla="*/ 1 w 2"/>
                <a:gd name="T3" fmla="*/ 0 h 3"/>
                <a:gd name="T4" fmla="*/ 1 w 2"/>
                <a:gd name="T5" fmla="*/ 3 h 3"/>
                <a:gd name="T6" fmla="*/ 2 w 2"/>
                <a:gd name="T7" fmla="*/ 2 h 3"/>
              </a:gdLst>
              <a:ahLst/>
              <a:cxnLst>
                <a:cxn ang="0">
                  <a:pos x="T0" y="T1"/>
                </a:cxn>
                <a:cxn ang="0">
                  <a:pos x="T2" y="T3"/>
                </a:cxn>
                <a:cxn ang="0">
                  <a:pos x="T4" y="T5"/>
                </a:cxn>
                <a:cxn ang="0">
                  <a:pos x="T6" y="T7"/>
                </a:cxn>
              </a:cxnLst>
              <a:rect l="0" t="0" r="r" b="b"/>
              <a:pathLst>
                <a:path w="2" h="3">
                  <a:moveTo>
                    <a:pt x="2" y="2"/>
                  </a:moveTo>
                  <a:cubicBezTo>
                    <a:pt x="2" y="1"/>
                    <a:pt x="1" y="0"/>
                    <a:pt x="1" y="0"/>
                  </a:cubicBezTo>
                  <a:cubicBezTo>
                    <a:pt x="0" y="1"/>
                    <a:pt x="0" y="2"/>
                    <a:pt x="1" y="3"/>
                  </a:cubicBezTo>
                  <a:cubicBezTo>
                    <a:pt x="1" y="2"/>
                    <a:pt x="2"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12" name="Freeform 307"/>
            <p:cNvSpPr>
              <a:spLocks/>
            </p:cNvSpPr>
            <p:nvPr/>
          </p:nvSpPr>
          <p:spPr bwMode="auto">
            <a:xfrm>
              <a:off x="4418" y="1642"/>
              <a:ext cx="2" cy="4"/>
            </a:xfrm>
            <a:custGeom>
              <a:avLst/>
              <a:gdLst>
                <a:gd name="T0" fmla="*/ 2 w 2"/>
                <a:gd name="T1" fmla="*/ 2 h 3"/>
                <a:gd name="T2" fmla="*/ 1 w 2"/>
                <a:gd name="T3" fmla="*/ 0 h 3"/>
                <a:gd name="T4" fmla="*/ 1 w 2"/>
                <a:gd name="T5" fmla="*/ 3 h 3"/>
                <a:gd name="T6" fmla="*/ 2 w 2"/>
                <a:gd name="T7" fmla="*/ 2 h 3"/>
              </a:gdLst>
              <a:ahLst/>
              <a:cxnLst>
                <a:cxn ang="0">
                  <a:pos x="T0" y="T1"/>
                </a:cxn>
                <a:cxn ang="0">
                  <a:pos x="T2" y="T3"/>
                </a:cxn>
                <a:cxn ang="0">
                  <a:pos x="T4" y="T5"/>
                </a:cxn>
                <a:cxn ang="0">
                  <a:pos x="T6" y="T7"/>
                </a:cxn>
              </a:cxnLst>
              <a:rect l="0" t="0" r="r" b="b"/>
              <a:pathLst>
                <a:path w="2" h="3">
                  <a:moveTo>
                    <a:pt x="2" y="2"/>
                  </a:moveTo>
                  <a:cubicBezTo>
                    <a:pt x="2" y="1"/>
                    <a:pt x="1" y="0"/>
                    <a:pt x="1" y="0"/>
                  </a:cubicBezTo>
                  <a:cubicBezTo>
                    <a:pt x="0" y="1"/>
                    <a:pt x="0" y="2"/>
                    <a:pt x="1" y="3"/>
                  </a:cubicBezTo>
                  <a:cubicBezTo>
                    <a:pt x="1" y="2"/>
                    <a:pt x="2"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13" name="Freeform 308"/>
            <p:cNvSpPr>
              <a:spLocks/>
            </p:cNvSpPr>
            <p:nvPr/>
          </p:nvSpPr>
          <p:spPr bwMode="auto">
            <a:xfrm>
              <a:off x="4421" y="1635"/>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1"/>
                    <a:pt x="0"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14" name="Freeform 309"/>
            <p:cNvSpPr>
              <a:spLocks/>
            </p:cNvSpPr>
            <p:nvPr/>
          </p:nvSpPr>
          <p:spPr bwMode="auto">
            <a:xfrm>
              <a:off x="4421" y="1635"/>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1"/>
                    <a:pt x="0"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15" name="Freeform 310"/>
            <p:cNvSpPr>
              <a:spLocks/>
            </p:cNvSpPr>
            <p:nvPr/>
          </p:nvSpPr>
          <p:spPr bwMode="auto">
            <a:xfrm>
              <a:off x="4421" y="1640"/>
              <a:ext cx="3" cy="3"/>
            </a:xfrm>
            <a:custGeom>
              <a:avLst/>
              <a:gdLst>
                <a:gd name="T0" fmla="*/ 2 w 2"/>
                <a:gd name="T1" fmla="*/ 1 h 3"/>
                <a:gd name="T2" fmla="*/ 0 w 2"/>
                <a:gd name="T3" fmla="*/ 0 h 3"/>
                <a:gd name="T4" fmla="*/ 1 w 2"/>
                <a:gd name="T5" fmla="*/ 3 h 3"/>
                <a:gd name="T6" fmla="*/ 2 w 2"/>
                <a:gd name="T7" fmla="*/ 1 h 3"/>
              </a:gdLst>
              <a:ahLst/>
              <a:cxnLst>
                <a:cxn ang="0">
                  <a:pos x="T0" y="T1"/>
                </a:cxn>
                <a:cxn ang="0">
                  <a:pos x="T2" y="T3"/>
                </a:cxn>
                <a:cxn ang="0">
                  <a:pos x="T4" y="T5"/>
                </a:cxn>
                <a:cxn ang="0">
                  <a:pos x="T6" y="T7"/>
                </a:cxn>
              </a:cxnLst>
              <a:rect l="0" t="0" r="r" b="b"/>
              <a:pathLst>
                <a:path w="2" h="3">
                  <a:moveTo>
                    <a:pt x="2" y="1"/>
                  </a:moveTo>
                  <a:cubicBezTo>
                    <a:pt x="2" y="0"/>
                    <a:pt x="1" y="0"/>
                    <a:pt x="0" y="0"/>
                  </a:cubicBezTo>
                  <a:cubicBezTo>
                    <a:pt x="0" y="1"/>
                    <a:pt x="0" y="2"/>
                    <a:pt x="1" y="3"/>
                  </a:cubicBezTo>
                  <a:cubicBezTo>
                    <a:pt x="2" y="2"/>
                    <a:pt x="2" y="2"/>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16" name="Freeform 311"/>
            <p:cNvSpPr>
              <a:spLocks/>
            </p:cNvSpPr>
            <p:nvPr/>
          </p:nvSpPr>
          <p:spPr bwMode="auto">
            <a:xfrm>
              <a:off x="4421" y="1640"/>
              <a:ext cx="3" cy="3"/>
            </a:xfrm>
            <a:custGeom>
              <a:avLst/>
              <a:gdLst>
                <a:gd name="T0" fmla="*/ 2 w 2"/>
                <a:gd name="T1" fmla="*/ 1 h 3"/>
                <a:gd name="T2" fmla="*/ 0 w 2"/>
                <a:gd name="T3" fmla="*/ 0 h 3"/>
                <a:gd name="T4" fmla="*/ 1 w 2"/>
                <a:gd name="T5" fmla="*/ 3 h 3"/>
                <a:gd name="T6" fmla="*/ 2 w 2"/>
                <a:gd name="T7" fmla="*/ 1 h 3"/>
              </a:gdLst>
              <a:ahLst/>
              <a:cxnLst>
                <a:cxn ang="0">
                  <a:pos x="T0" y="T1"/>
                </a:cxn>
                <a:cxn ang="0">
                  <a:pos x="T2" y="T3"/>
                </a:cxn>
                <a:cxn ang="0">
                  <a:pos x="T4" y="T5"/>
                </a:cxn>
                <a:cxn ang="0">
                  <a:pos x="T6" y="T7"/>
                </a:cxn>
              </a:cxnLst>
              <a:rect l="0" t="0" r="r" b="b"/>
              <a:pathLst>
                <a:path w="2" h="3">
                  <a:moveTo>
                    <a:pt x="2" y="1"/>
                  </a:moveTo>
                  <a:cubicBezTo>
                    <a:pt x="2" y="0"/>
                    <a:pt x="1" y="0"/>
                    <a:pt x="0" y="0"/>
                  </a:cubicBezTo>
                  <a:cubicBezTo>
                    <a:pt x="0" y="1"/>
                    <a:pt x="0" y="2"/>
                    <a:pt x="1" y="3"/>
                  </a:cubicBezTo>
                  <a:cubicBezTo>
                    <a:pt x="2" y="2"/>
                    <a:pt x="2" y="2"/>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17" name="Freeform 312"/>
            <p:cNvSpPr>
              <a:spLocks/>
            </p:cNvSpPr>
            <p:nvPr/>
          </p:nvSpPr>
          <p:spPr bwMode="auto">
            <a:xfrm>
              <a:off x="4421" y="1659"/>
              <a:ext cx="6" cy="4"/>
            </a:xfrm>
            <a:custGeom>
              <a:avLst/>
              <a:gdLst>
                <a:gd name="T0" fmla="*/ 5 w 5"/>
                <a:gd name="T1" fmla="*/ 1 h 3"/>
                <a:gd name="T2" fmla="*/ 2 w 5"/>
                <a:gd name="T3" fmla="*/ 2 h 3"/>
                <a:gd name="T4" fmla="*/ 5 w 5"/>
                <a:gd name="T5" fmla="*/ 1 h 3"/>
              </a:gdLst>
              <a:ahLst/>
              <a:cxnLst>
                <a:cxn ang="0">
                  <a:pos x="T0" y="T1"/>
                </a:cxn>
                <a:cxn ang="0">
                  <a:pos x="T2" y="T3"/>
                </a:cxn>
                <a:cxn ang="0">
                  <a:pos x="T4" y="T5"/>
                </a:cxn>
              </a:cxnLst>
              <a:rect l="0" t="0" r="r" b="b"/>
              <a:pathLst>
                <a:path w="5" h="3">
                  <a:moveTo>
                    <a:pt x="5" y="1"/>
                  </a:moveTo>
                  <a:cubicBezTo>
                    <a:pt x="4" y="0"/>
                    <a:pt x="0" y="0"/>
                    <a:pt x="2" y="2"/>
                  </a:cubicBezTo>
                  <a:cubicBezTo>
                    <a:pt x="3" y="3"/>
                    <a:pt x="5" y="1"/>
                    <a:pt x="5"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18" name="Freeform 313"/>
            <p:cNvSpPr>
              <a:spLocks/>
            </p:cNvSpPr>
            <p:nvPr/>
          </p:nvSpPr>
          <p:spPr bwMode="auto">
            <a:xfrm>
              <a:off x="4421" y="1659"/>
              <a:ext cx="6" cy="4"/>
            </a:xfrm>
            <a:custGeom>
              <a:avLst/>
              <a:gdLst>
                <a:gd name="T0" fmla="*/ 5 w 5"/>
                <a:gd name="T1" fmla="*/ 1 h 3"/>
                <a:gd name="T2" fmla="*/ 2 w 5"/>
                <a:gd name="T3" fmla="*/ 2 h 3"/>
                <a:gd name="T4" fmla="*/ 5 w 5"/>
                <a:gd name="T5" fmla="*/ 1 h 3"/>
              </a:gdLst>
              <a:ahLst/>
              <a:cxnLst>
                <a:cxn ang="0">
                  <a:pos x="T0" y="T1"/>
                </a:cxn>
                <a:cxn ang="0">
                  <a:pos x="T2" y="T3"/>
                </a:cxn>
                <a:cxn ang="0">
                  <a:pos x="T4" y="T5"/>
                </a:cxn>
              </a:cxnLst>
              <a:rect l="0" t="0" r="r" b="b"/>
              <a:pathLst>
                <a:path w="5" h="3">
                  <a:moveTo>
                    <a:pt x="5" y="1"/>
                  </a:moveTo>
                  <a:cubicBezTo>
                    <a:pt x="4" y="0"/>
                    <a:pt x="0" y="0"/>
                    <a:pt x="2" y="2"/>
                  </a:cubicBezTo>
                  <a:cubicBezTo>
                    <a:pt x="3" y="3"/>
                    <a:pt x="5" y="1"/>
                    <a:pt x="5"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19" name="Freeform 314"/>
            <p:cNvSpPr>
              <a:spLocks/>
            </p:cNvSpPr>
            <p:nvPr/>
          </p:nvSpPr>
          <p:spPr bwMode="auto">
            <a:xfrm>
              <a:off x="4429" y="1636"/>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2" y="0"/>
                    <a:pt x="0" y="1"/>
                  </a:cubicBezTo>
                  <a:cubicBezTo>
                    <a:pt x="1"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20" name="Freeform 315"/>
            <p:cNvSpPr>
              <a:spLocks/>
            </p:cNvSpPr>
            <p:nvPr/>
          </p:nvSpPr>
          <p:spPr bwMode="auto">
            <a:xfrm>
              <a:off x="4429" y="1636"/>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2" y="0"/>
                    <a:pt x="0" y="1"/>
                  </a:cubicBezTo>
                  <a:cubicBezTo>
                    <a:pt x="1"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21" name="Freeform 316"/>
            <p:cNvSpPr>
              <a:spLocks/>
            </p:cNvSpPr>
            <p:nvPr/>
          </p:nvSpPr>
          <p:spPr bwMode="auto">
            <a:xfrm>
              <a:off x="4431" y="1631"/>
              <a:ext cx="4" cy="6"/>
            </a:xfrm>
            <a:custGeom>
              <a:avLst/>
              <a:gdLst>
                <a:gd name="T0" fmla="*/ 3 w 3"/>
                <a:gd name="T1" fmla="*/ 2 h 5"/>
                <a:gd name="T2" fmla="*/ 0 w 3"/>
                <a:gd name="T3" fmla="*/ 4 h 5"/>
                <a:gd name="T4" fmla="*/ 3 w 3"/>
                <a:gd name="T5" fmla="*/ 2 h 5"/>
              </a:gdLst>
              <a:ahLst/>
              <a:cxnLst>
                <a:cxn ang="0">
                  <a:pos x="T0" y="T1"/>
                </a:cxn>
                <a:cxn ang="0">
                  <a:pos x="T2" y="T3"/>
                </a:cxn>
                <a:cxn ang="0">
                  <a:pos x="T4" y="T5"/>
                </a:cxn>
              </a:cxnLst>
              <a:rect l="0" t="0" r="r" b="b"/>
              <a:pathLst>
                <a:path w="3" h="5">
                  <a:moveTo>
                    <a:pt x="3" y="2"/>
                  </a:moveTo>
                  <a:cubicBezTo>
                    <a:pt x="2" y="0"/>
                    <a:pt x="0" y="2"/>
                    <a:pt x="0" y="4"/>
                  </a:cubicBezTo>
                  <a:cubicBezTo>
                    <a:pt x="0" y="5"/>
                    <a:pt x="3" y="4"/>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22" name="Freeform 317"/>
            <p:cNvSpPr>
              <a:spLocks/>
            </p:cNvSpPr>
            <p:nvPr/>
          </p:nvSpPr>
          <p:spPr bwMode="auto">
            <a:xfrm>
              <a:off x="4431" y="1631"/>
              <a:ext cx="4" cy="6"/>
            </a:xfrm>
            <a:custGeom>
              <a:avLst/>
              <a:gdLst>
                <a:gd name="T0" fmla="*/ 3 w 3"/>
                <a:gd name="T1" fmla="*/ 2 h 5"/>
                <a:gd name="T2" fmla="*/ 0 w 3"/>
                <a:gd name="T3" fmla="*/ 4 h 5"/>
                <a:gd name="T4" fmla="*/ 3 w 3"/>
                <a:gd name="T5" fmla="*/ 2 h 5"/>
              </a:gdLst>
              <a:ahLst/>
              <a:cxnLst>
                <a:cxn ang="0">
                  <a:pos x="T0" y="T1"/>
                </a:cxn>
                <a:cxn ang="0">
                  <a:pos x="T2" y="T3"/>
                </a:cxn>
                <a:cxn ang="0">
                  <a:pos x="T4" y="T5"/>
                </a:cxn>
              </a:cxnLst>
              <a:rect l="0" t="0" r="r" b="b"/>
              <a:pathLst>
                <a:path w="3" h="5">
                  <a:moveTo>
                    <a:pt x="3" y="2"/>
                  </a:moveTo>
                  <a:cubicBezTo>
                    <a:pt x="2" y="0"/>
                    <a:pt x="0" y="2"/>
                    <a:pt x="0" y="4"/>
                  </a:cubicBezTo>
                  <a:cubicBezTo>
                    <a:pt x="0" y="5"/>
                    <a:pt x="3" y="4"/>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23" name="Freeform 318"/>
            <p:cNvSpPr>
              <a:spLocks/>
            </p:cNvSpPr>
            <p:nvPr/>
          </p:nvSpPr>
          <p:spPr bwMode="auto">
            <a:xfrm>
              <a:off x="4433" y="1639"/>
              <a:ext cx="3"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0"/>
                    <a:pt x="0" y="0"/>
                  </a:cubicBezTo>
                  <a:cubicBezTo>
                    <a:pt x="0"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24" name="Freeform 319"/>
            <p:cNvSpPr>
              <a:spLocks/>
            </p:cNvSpPr>
            <p:nvPr/>
          </p:nvSpPr>
          <p:spPr bwMode="auto">
            <a:xfrm>
              <a:off x="4433" y="1639"/>
              <a:ext cx="3"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0"/>
                    <a:pt x="0" y="0"/>
                  </a:cubicBezTo>
                  <a:cubicBezTo>
                    <a:pt x="0"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25" name="Freeform 320"/>
            <p:cNvSpPr>
              <a:spLocks/>
            </p:cNvSpPr>
            <p:nvPr/>
          </p:nvSpPr>
          <p:spPr bwMode="auto">
            <a:xfrm>
              <a:off x="4435" y="1630"/>
              <a:ext cx="8" cy="11"/>
            </a:xfrm>
            <a:custGeom>
              <a:avLst/>
              <a:gdLst>
                <a:gd name="T0" fmla="*/ 7 w 7"/>
                <a:gd name="T1" fmla="*/ 5 h 9"/>
                <a:gd name="T2" fmla="*/ 2 w 7"/>
                <a:gd name="T3" fmla="*/ 5 h 9"/>
                <a:gd name="T4" fmla="*/ 4 w 7"/>
                <a:gd name="T5" fmla="*/ 7 h 9"/>
                <a:gd name="T6" fmla="*/ 7 w 7"/>
                <a:gd name="T7" fmla="*/ 5 h 9"/>
              </a:gdLst>
              <a:ahLst/>
              <a:cxnLst>
                <a:cxn ang="0">
                  <a:pos x="T0" y="T1"/>
                </a:cxn>
                <a:cxn ang="0">
                  <a:pos x="T2" y="T3"/>
                </a:cxn>
                <a:cxn ang="0">
                  <a:pos x="T4" y="T5"/>
                </a:cxn>
                <a:cxn ang="0">
                  <a:pos x="T6" y="T7"/>
                </a:cxn>
              </a:cxnLst>
              <a:rect l="0" t="0" r="r" b="b"/>
              <a:pathLst>
                <a:path w="7" h="9">
                  <a:moveTo>
                    <a:pt x="7" y="5"/>
                  </a:moveTo>
                  <a:cubicBezTo>
                    <a:pt x="5" y="0"/>
                    <a:pt x="0" y="5"/>
                    <a:pt x="2" y="5"/>
                  </a:cubicBezTo>
                  <a:cubicBezTo>
                    <a:pt x="3" y="6"/>
                    <a:pt x="4" y="5"/>
                    <a:pt x="4" y="7"/>
                  </a:cubicBezTo>
                  <a:cubicBezTo>
                    <a:pt x="5" y="9"/>
                    <a:pt x="7" y="6"/>
                    <a:pt x="7"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26" name="Freeform 321"/>
            <p:cNvSpPr>
              <a:spLocks/>
            </p:cNvSpPr>
            <p:nvPr/>
          </p:nvSpPr>
          <p:spPr bwMode="auto">
            <a:xfrm>
              <a:off x="4435" y="1630"/>
              <a:ext cx="8" cy="11"/>
            </a:xfrm>
            <a:custGeom>
              <a:avLst/>
              <a:gdLst>
                <a:gd name="T0" fmla="*/ 7 w 7"/>
                <a:gd name="T1" fmla="*/ 5 h 9"/>
                <a:gd name="T2" fmla="*/ 2 w 7"/>
                <a:gd name="T3" fmla="*/ 5 h 9"/>
                <a:gd name="T4" fmla="*/ 4 w 7"/>
                <a:gd name="T5" fmla="*/ 7 h 9"/>
                <a:gd name="T6" fmla="*/ 7 w 7"/>
                <a:gd name="T7" fmla="*/ 5 h 9"/>
              </a:gdLst>
              <a:ahLst/>
              <a:cxnLst>
                <a:cxn ang="0">
                  <a:pos x="T0" y="T1"/>
                </a:cxn>
                <a:cxn ang="0">
                  <a:pos x="T2" y="T3"/>
                </a:cxn>
                <a:cxn ang="0">
                  <a:pos x="T4" y="T5"/>
                </a:cxn>
                <a:cxn ang="0">
                  <a:pos x="T6" y="T7"/>
                </a:cxn>
              </a:cxnLst>
              <a:rect l="0" t="0" r="r" b="b"/>
              <a:pathLst>
                <a:path w="7" h="9">
                  <a:moveTo>
                    <a:pt x="7" y="5"/>
                  </a:moveTo>
                  <a:cubicBezTo>
                    <a:pt x="5" y="0"/>
                    <a:pt x="0" y="5"/>
                    <a:pt x="2" y="5"/>
                  </a:cubicBezTo>
                  <a:cubicBezTo>
                    <a:pt x="3" y="6"/>
                    <a:pt x="4" y="5"/>
                    <a:pt x="4" y="7"/>
                  </a:cubicBezTo>
                  <a:cubicBezTo>
                    <a:pt x="5" y="9"/>
                    <a:pt x="7" y="6"/>
                    <a:pt x="7"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27" name="Freeform 322"/>
            <p:cNvSpPr>
              <a:spLocks/>
            </p:cNvSpPr>
            <p:nvPr/>
          </p:nvSpPr>
          <p:spPr bwMode="auto">
            <a:xfrm>
              <a:off x="4436" y="1640"/>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28" name="Freeform 323"/>
            <p:cNvSpPr>
              <a:spLocks/>
            </p:cNvSpPr>
            <p:nvPr/>
          </p:nvSpPr>
          <p:spPr bwMode="auto">
            <a:xfrm>
              <a:off x="4436" y="1640"/>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29" name="Freeform 324"/>
            <p:cNvSpPr>
              <a:spLocks/>
            </p:cNvSpPr>
            <p:nvPr/>
          </p:nvSpPr>
          <p:spPr bwMode="auto">
            <a:xfrm>
              <a:off x="4435" y="1661"/>
              <a:ext cx="7" cy="6"/>
            </a:xfrm>
            <a:custGeom>
              <a:avLst/>
              <a:gdLst>
                <a:gd name="T0" fmla="*/ 4 w 6"/>
                <a:gd name="T1" fmla="*/ 0 h 5"/>
                <a:gd name="T2" fmla="*/ 1 w 6"/>
                <a:gd name="T3" fmla="*/ 1 h 5"/>
                <a:gd name="T4" fmla="*/ 3 w 6"/>
                <a:gd name="T5" fmla="*/ 5 h 5"/>
                <a:gd name="T6" fmla="*/ 4 w 6"/>
                <a:gd name="T7" fmla="*/ 4 h 5"/>
                <a:gd name="T8" fmla="*/ 4 w 6"/>
                <a:gd name="T9" fmla="*/ 0 h 5"/>
              </a:gdLst>
              <a:ahLst/>
              <a:cxnLst>
                <a:cxn ang="0">
                  <a:pos x="T0" y="T1"/>
                </a:cxn>
                <a:cxn ang="0">
                  <a:pos x="T2" y="T3"/>
                </a:cxn>
                <a:cxn ang="0">
                  <a:pos x="T4" y="T5"/>
                </a:cxn>
                <a:cxn ang="0">
                  <a:pos x="T6" y="T7"/>
                </a:cxn>
                <a:cxn ang="0">
                  <a:pos x="T8" y="T9"/>
                </a:cxn>
              </a:cxnLst>
              <a:rect l="0" t="0" r="r" b="b"/>
              <a:pathLst>
                <a:path w="6" h="5">
                  <a:moveTo>
                    <a:pt x="4" y="0"/>
                  </a:moveTo>
                  <a:cubicBezTo>
                    <a:pt x="3" y="0"/>
                    <a:pt x="2" y="0"/>
                    <a:pt x="1" y="1"/>
                  </a:cubicBezTo>
                  <a:cubicBezTo>
                    <a:pt x="0" y="1"/>
                    <a:pt x="2" y="4"/>
                    <a:pt x="3" y="5"/>
                  </a:cubicBezTo>
                  <a:cubicBezTo>
                    <a:pt x="3" y="3"/>
                    <a:pt x="3" y="3"/>
                    <a:pt x="4" y="4"/>
                  </a:cubicBezTo>
                  <a:cubicBezTo>
                    <a:pt x="5" y="2"/>
                    <a:pt x="6" y="1"/>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30" name="Freeform 325"/>
            <p:cNvSpPr>
              <a:spLocks/>
            </p:cNvSpPr>
            <p:nvPr/>
          </p:nvSpPr>
          <p:spPr bwMode="auto">
            <a:xfrm>
              <a:off x="4435" y="1661"/>
              <a:ext cx="7" cy="6"/>
            </a:xfrm>
            <a:custGeom>
              <a:avLst/>
              <a:gdLst>
                <a:gd name="T0" fmla="*/ 4 w 6"/>
                <a:gd name="T1" fmla="*/ 0 h 5"/>
                <a:gd name="T2" fmla="*/ 1 w 6"/>
                <a:gd name="T3" fmla="*/ 1 h 5"/>
                <a:gd name="T4" fmla="*/ 3 w 6"/>
                <a:gd name="T5" fmla="*/ 5 h 5"/>
                <a:gd name="T6" fmla="*/ 4 w 6"/>
                <a:gd name="T7" fmla="*/ 4 h 5"/>
                <a:gd name="T8" fmla="*/ 4 w 6"/>
                <a:gd name="T9" fmla="*/ 0 h 5"/>
              </a:gdLst>
              <a:ahLst/>
              <a:cxnLst>
                <a:cxn ang="0">
                  <a:pos x="T0" y="T1"/>
                </a:cxn>
                <a:cxn ang="0">
                  <a:pos x="T2" y="T3"/>
                </a:cxn>
                <a:cxn ang="0">
                  <a:pos x="T4" y="T5"/>
                </a:cxn>
                <a:cxn ang="0">
                  <a:pos x="T6" y="T7"/>
                </a:cxn>
                <a:cxn ang="0">
                  <a:pos x="T8" y="T9"/>
                </a:cxn>
              </a:cxnLst>
              <a:rect l="0" t="0" r="r" b="b"/>
              <a:pathLst>
                <a:path w="6" h="5">
                  <a:moveTo>
                    <a:pt x="4" y="0"/>
                  </a:moveTo>
                  <a:cubicBezTo>
                    <a:pt x="3" y="0"/>
                    <a:pt x="2" y="0"/>
                    <a:pt x="1" y="1"/>
                  </a:cubicBezTo>
                  <a:cubicBezTo>
                    <a:pt x="0" y="1"/>
                    <a:pt x="2" y="4"/>
                    <a:pt x="3" y="5"/>
                  </a:cubicBezTo>
                  <a:cubicBezTo>
                    <a:pt x="3" y="3"/>
                    <a:pt x="3" y="3"/>
                    <a:pt x="4" y="4"/>
                  </a:cubicBezTo>
                  <a:cubicBezTo>
                    <a:pt x="5" y="2"/>
                    <a:pt x="6" y="1"/>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31" name="Freeform 326"/>
            <p:cNvSpPr>
              <a:spLocks/>
            </p:cNvSpPr>
            <p:nvPr/>
          </p:nvSpPr>
          <p:spPr bwMode="auto">
            <a:xfrm>
              <a:off x="4437" y="1652"/>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1" y="1"/>
                    <a:pt x="2" y="1"/>
                  </a:cubicBezTo>
                  <a:cubicBezTo>
                    <a:pt x="2"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32" name="Freeform 327"/>
            <p:cNvSpPr>
              <a:spLocks/>
            </p:cNvSpPr>
            <p:nvPr/>
          </p:nvSpPr>
          <p:spPr bwMode="auto">
            <a:xfrm>
              <a:off x="4437" y="1652"/>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1" y="1"/>
                    <a:pt x="2" y="1"/>
                  </a:cubicBezTo>
                  <a:cubicBezTo>
                    <a:pt x="2"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33" name="Freeform 328"/>
            <p:cNvSpPr>
              <a:spLocks/>
            </p:cNvSpPr>
            <p:nvPr/>
          </p:nvSpPr>
          <p:spPr bwMode="auto">
            <a:xfrm>
              <a:off x="4438" y="1654"/>
              <a:ext cx="10" cy="7"/>
            </a:xfrm>
            <a:custGeom>
              <a:avLst/>
              <a:gdLst>
                <a:gd name="T0" fmla="*/ 1 w 8"/>
                <a:gd name="T1" fmla="*/ 0 h 6"/>
                <a:gd name="T2" fmla="*/ 2 w 8"/>
                <a:gd name="T3" fmla="*/ 4 h 6"/>
                <a:gd name="T4" fmla="*/ 5 w 8"/>
                <a:gd name="T5" fmla="*/ 4 h 6"/>
                <a:gd name="T6" fmla="*/ 8 w 8"/>
                <a:gd name="T7" fmla="*/ 5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cubicBezTo>
                    <a:pt x="1" y="1"/>
                    <a:pt x="0" y="5"/>
                    <a:pt x="2" y="4"/>
                  </a:cubicBezTo>
                  <a:cubicBezTo>
                    <a:pt x="3" y="4"/>
                    <a:pt x="4" y="4"/>
                    <a:pt x="5" y="4"/>
                  </a:cubicBezTo>
                  <a:cubicBezTo>
                    <a:pt x="6" y="5"/>
                    <a:pt x="7" y="6"/>
                    <a:pt x="8" y="5"/>
                  </a:cubicBezTo>
                  <a:cubicBezTo>
                    <a:pt x="7" y="4"/>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34" name="Freeform 329"/>
            <p:cNvSpPr>
              <a:spLocks/>
            </p:cNvSpPr>
            <p:nvPr/>
          </p:nvSpPr>
          <p:spPr bwMode="auto">
            <a:xfrm>
              <a:off x="4438" y="1654"/>
              <a:ext cx="10" cy="7"/>
            </a:xfrm>
            <a:custGeom>
              <a:avLst/>
              <a:gdLst>
                <a:gd name="T0" fmla="*/ 1 w 8"/>
                <a:gd name="T1" fmla="*/ 0 h 6"/>
                <a:gd name="T2" fmla="*/ 2 w 8"/>
                <a:gd name="T3" fmla="*/ 4 h 6"/>
                <a:gd name="T4" fmla="*/ 5 w 8"/>
                <a:gd name="T5" fmla="*/ 4 h 6"/>
                <a:gd name="T6" fmla="*/ 8 w 8"/>
                <a:gd name="T7" fmla="*/ 5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cubicBezTo>
                    <a:pt x="1" y="1"/>
                    <a:pt x="0" y="5"/>
                    <a:pt x="2" y="4"/>
                  </a:cubicBezTo>
                  <a:cubicBezTo>
                    <a:pt x="3" y="4"/>
                    <a:pt x="4" y="4"/>
                    <a:pt x="5" y="4"/>
                  </a:cubicBezTo>
                  <a:cubicBezTo>
                    <a:pt x="6" y="5"/>
                    <a:pt x="7" y="6"/>
                    <a:pt x="8" y="5"/>
                  </a:cubicBezTo>
                  <a:cubicBezTo>
                    <a:pt x="7" y="4"/>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35" name="Freeform 330"/>
            <p:cNvSpPr>
              <a:spLocks/>
            </p:cNvSpPr>
            <p:nvPr/>
          </p:nvSpPr>
          <p:spPr bwMode="auto">
            <a:xfrm>
              <a:off x="4441" y="164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36" name="Freeform 331"/>
            <p:cNvSpPr>
              <a:spLocks/>
            </p:cNvSpPr>
            <p:nvPr/>
          </p:nvSpPr>
          <p:spPr bwMode="auto">
            <a:xfrm>
              <a:off x="4441" y="164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37" name="Freeform 332"/>
            <p:cNvSpPr>
              <a:spLocks/>
            </p:cNvSpPr>
            <p:nvPr/>
          </p:nvSpPr>
          <p:spPr bwMode="auto">
            <a:xfrm>
              <a:off x="4439" y="1651"/>
              <a:ext cx="4" cy="3"/>
            </a:xfrm>
            <a:custGeom>
              <a:avLst/>
              <a:gdLst>
                <a:gd name="T0" fmla="*/ 1 w 3"/>
                <a:gd name="T1" fmla="*/ 0 h 3"/>
                <a:gd name="T2" fmla="*/ 3 w 3"/>
                <a:gd name="T3" fmla="*/ 3 h 3"/>
                <a:gd name="T4" fmla="*/ 1 w 3"/>
                <a:gd name="T5" fmla="*/ 0 h 3"/>
              </a:gdLst>
              <a:ahLst/>
              <a:cxnLst>
                <a:cxn ang="0">
                  <a:pos x="T0" y="T1"/>
                </a:cxn>
                <a:cxn ang="0">
                  <a:pos x="T2" y="T3"/>
                </a:cxn>
                <a:cxn ang="0">
                  <a:pos x="T4" y="T5"/>
                </a:cxn>
              </a:cxnLst>
              <a:rect l="0" t="0" r="r" b="b"/>
              <a:pathLst>
                <a:path w="3" h="3">
                  <a:moveTo>
                    <a:pt x="1" y="0"/>
                  </a:moveTo>
                  <a:cubicBezTo>
                    <a:pt x="0" y="1"/>
                    <a:pt x="2" y="2"/>
                    <a:pt x="3" y="3"/>
                  </a:cubicBezTo>
                  <a:cubicBezTo>
                    <a:pt x="2"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38" name="Freeform 333"/>
            <p:cNvSpPr>
              <a:spLocks/>
            </p:cNvSpPr>
            <p:nvPr/>
          </p:nvSpPr>
          <p:spPr bwMode="auto">
            <a:xfrm>
              <a:off x="4439" y="1651"/>
              <a:ext cx="4" cy="3"/>
            </a:xfrm>
            <a:custGeom>
              <a:avLst/>
              <a:gdLst>
                <a:gd name="T0" fmla="*/ 1 w 3"/>
                <a:gd name="T1" fmla="*/ 0 h 3"/>
                <a:gd name="T2" fmla="*/ 3 w 3"/>
                <a:gd name="T3" fmla="*/ 3 h 3"/>
                <a:gd name="T4" fmla="*/ 1 w 3"/>
                <a:gd name="T5" fmla="*/ 0 h 3"/>
              </a:gdLst>
              <a:ahLst/>
              <a:cxnLst>
                <a:cxn ang="0">
                  <a:pos x="T0" y="T1"/>
                </a:cxn>
                <a:cxn ang="0">
                  <a:pos x="T2" y="T3"/>
                </a:cxn>
                <a:cxn ang="0">
                  <a:pos x="T4" y="T5"/>
                </a:cxn>
              </a:cxnLst>
              <a:rect l="0" t="0" r="r" b="b"/>
              <a:pathLst>
                <a:path w="3" h="3">
                  <a:moveTo>
                    <a:pt x="1" y="0"/>
                  </a:moveTo>
                  <a:cubicBezTo>
                    <a:pt x="0" y="1"/>
                    <a:pt x="2" y="2"/>
                    <a:pt x="3" y="3"/>
                  </a:cubicBezTo>
                  <a:cubicBezTo>
                    <a:pt x="2"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39" name="Freeform 334"/>
            <p:cNvSpPr>
              <a:spLocks/>
            </p:cNvSpPr>
            <p:nvPr/>
          </p:nvSpPr>
          <p:spPr bwMode="auto">
            <a:xfrm>
              <a:off x="4450" y="1679"/>
              <a:ext cx="27" cy="34"/>
            </a:xfrm>
            <a:custGeom>
              <a:avLst/>
              <a:gdLst>
                <a:gd name="T0" fmla="*/ 3 w 22"/>
                <a:gd name="T1" fmla="*/ 5 h 28"/>
                <a:gd name="T2" fmla="*/ 0 w 22"/>
                <a:gd name="T3" fmla="*/ 10 h 28"/>
                <a:gd name="T4" fmla="*/ 5 w 22"/>
                <a:gd name="T5" fmla="*/ 11 h 28"/>
                <a:gd name="T6" fmla="*/ 9 w 22"/>
                <a:gd name="T7" fmla="*/ 13 h 28"/>
                <a:gd name="T8" fmla="*/ 10 w 22"/>
                <a:gd name="T9" fmla="*/ 17 h 28"/>
                <a:gd name="T10" fmla="*/ 12 w 22"/>
                <a:gd name="T11" fmla="*/ 23 h 28"/>
                <a:gd name="T12" fmla="*/ 21 w 22"/>
                <a:gd name="T13" fmla="*/ 26 h 28"/>
                <a:gd name="T14" fmla="*/ 20 w 22"/>
                <a:gd name="T15" fmla="*/ 24 h 28"/>
                <a:gd name="T16" fmla="*/ 22 w 22"/>
                <a:gd name="T17" fmla="*/ 19 h 28"/>
                <a:gd name="T18" fmla="*/ 16 w 22"/>
                <a:gd name="T19" fmla="*/ 17 h 28"/>
                <a:gd name="T20" fmla="*/ 14 w 22"/>
                <a:gd name="T21" fmla="*/ 10 h 28"/>
                <a:gd name="T22" fmla="*/ 12 w 22"/>
                <a:gd name="T23" fmla="*/ 3 h 28"/>
                <a:gd name="T24" fmla="*/ 9 w 22"/>
                <a:gd name="T25" fmla="*/ 6 h 28"/>
                <a:gd name="T26" fmla="*/ 3 w 22"/>
                <a:gd name="T2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8">
                  <a:moveTo>
                    <a:pt x="3" y="5"/>
                  </a:moveTo>
                  <a:cubicBezTo>
                    <a:pt x="4" y="7"/>
                    <a:pt x="1" y="8"/>
                    <a:pt x="0" y="10"/>
                  </a:cubicBezTo>
                  <a:cubicBezTo>
                    <a:pt x="1" y="11"/>
                    <a:pt x="3" y="12"/>
                    <a:pt x="5" y="11"/>
                  </a:cubicBezTo>
                  <a:cubicBezTo>
                    <a:pt x="6" y="11"/>
                    <a:pt x="8" y="12"/>
                    <a:pt x="9" y="13"/>
                  </a:cubicBezTo>
                  <a:cubicBezTo>
                    <a:pt x="9" y="15"/>
                    <a:pt x="10" y="16"/>
                    <a:pt x="10" y="17"/>
                  </a:cubicBezTo>
                  <a:cubicBezTo>
                    <a:pt x="11" y="20"/>
                    <a:pt x="10" y="21"/>
                    <a:pt x="12" y="23"/>
                  </a:cubicBezTo>
                  <a:cubicBezTo>
                    <a:pt x="14" y="23"/>
                    <a:pt x="20" y="28"/>
                    <a:pt x="21" y="26"/>
                  </a:cubicBezTo>
                  <a:cubicBezTo>
                    <a:pt x="22" y="25"/>
                    <a:pt x="20" y="25"/>
                    <a:pt x="20" y="24"/>
                  </a:cubicBezTo>
                  <a:cubicBezTo>
                    <a:pt x="19" y="22"/>
                    <a:pt x="21" y="19"/>
                    <a:pt x="22" y="19"/>
                  </a:cubicBezTo>
                  <a:cubicBezTo>
                    <a:pt x="20" y="18"/>
                    <a:pt x="18" y="18"/>
                    <a:pt x="16" y="17"/>
                  </a:cubicBezTo>
                  <a:cubicBezTo>
                    <a:pt x="14" y="15"/>
                    <a:pt x="13" y="12"/>
                    <a:pt x="14" y="10"/>
                  </a:cubicBezTo>
                  <a:cubicBezTo>
                    <a:pt x="14" y="8"/>
                    <a:pt x="13" y="4"/>
                    <a:pt x="12" y="3"/>
                  </a:cubicBezTo>
                  <a:cubicBezTo>
                    <a:pt x="10" y="1"/>
                    <a:pt x="7" y="4"/>
                    <a:pt x="9" y="6"/>
                  </a:cubicBezTo>
                  <a:cubicBezTo>
                    <a:pt x="8" y="7"/>
                    <a:pt x="3" y="0"/>
                    <a:pt x="3"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40" name="Freeform 335"/>
            <p:cNvSpPr>
              <a:spLocks/>
            </p:cNvSpPr>
            <p:nvPr/>
          </p:nvSpPr>
          <p:spPr bwMode="auto">
            <a:xfrm>
              <a:off x="4450" y="1679"/>
              <a:ext cx="27" cy="34"/>
            </a:xfrm>
            <a:custGeom>
              <a:avLst/>
              <a:gdLst>
                <a:gd name="T0" fmla="*/ 3 w 22"/>
                <a:gd name="T1" fmla="*/ 5 h 28"/>
                <a:gd name="T2" fmla="*/ 0 w 22"/>
                <a:gd name="T3" fmla="*/ 10 h 28"/>
                <a:gd name="T4" fmla="*/ 5 w 22"/>
                <a:gd name="T5" fmla="*/ 11 h 28"/>
                <a:gd name="T6" fmla="*/ 9 w 22"/>
                <a:gd name="T7" fmla="*/ 13 h 28"/>
                <a:gd name="T8" fmla="*/ 10 w 22"/>
                <a:gd name="T9" fmla="*/ 17 h 28"/>
                <a:gd name="T10" fmla="*/ 12 w 22"/>
                <a:gd name="T11" fmla="*/ 23 h 28"/>
                <a:gd name="T12" fmla="*/ 21 w 22"/>
                <a:gd name="T13" fmla="*/ 26 h 28"/>
                <a:gd name="T14" fmla="*/ 20 w 22"/>
                <a:gd name="T15" fmla="*/ 24 h 28"/>
                <a:gd name="T16" fmla="*/ 22 w 22"/>
                <a:gd name="T17" fmla="*/ 19 h 28"/>
                <a:gd name="T18" fmla="*/ 16 w 22"/>
                <a:gd name="T19" fmla="*/ 17 h 28"/>
                <a:gd name="T20" fmla="*/ 14 w 22"/>
                <a:gd name="T21" fmla="*/ 10 h 28"/>
                <a:gd name="T22" fmla="*/ 12 w 22"/>
                <a:gd name="T23" fmla="*/ 3 h 28"/>
                <a:gd name="T24" fmla="*/ 9 w 22"/>
                <a:gd name="T25" fmla="*/ 6 h 28"/>
                <a:gd name="T26" fmla="*/ 3 w 22"/>
                <a:gd name="T2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8">
                  <a:moveTo>
                    <a:pt x="3" y="5"/>
                  </a:moveTo>
                  <a:cubicBezTo>
                    <a:pt x="4" y="7"/>
                    <a:pt x="1" y="8"/>
                    <a:pt x="0" y="10"/>
                  </a:cubicBezTo>
                  <a:cubicBezTo>
                    <a:pt x="1" y="11"/>
                    <a:pt x="3" y="12"/>
                    <a:pt x="5" y="11"/>
                  </a:cubicBezTo>
                  <a:cubicBezTo>
                    <a:pt x="6" y="11"/>
                    <a:pt x="8" y="12"/>
                    <a:pt x="9" y="13"/>
                  </a:cubicBezTo>
                  <a:cubicBezTo>
                    <a:pt x="9" y="15"/>
                    <a:pt x="10" y="16"/>
                    <a:pt x="10" y="17"/>
                  </a:cubicBezTo>
                  <a:cubicBezTo>
                    <a:pt x="11" y="20"/>
                    <a:pt x="10" y="21"/>
                    <a:pt x="12" y="23"/>
                  </a:cubicBezTo>
                  <a:cubicBezTo>
                    <a:pt x="14" y="23"/>
                    <a:pt x="20" y="28"/>
                    <a:pt x="21" y="26"/>
                  </a:cubicBezTo>
                  <a:cubicBezTo>
                    <a:pt x="22" y="25"/>
                    <a:pt x="20" y="25"/>
                    <a:pt x="20" y="24"/>
                  </a:cubicBezTo>
                  <a:cubicBezTo>
                    <a:pt x="19" y="22"/>
                    <a:pt x="21" y="19"/>
                    <a:pt x="22" y="19"/>
                  </a:cubicBezTo>
                  <a:cubicBezTo>
                    <a:pt x="20" y="18"/>
                    <a:pt x="18" y="18"/>
                    <a:pt x="16" y="17"/>
                  </a:cubicBezTo>
                  <a:cubicBezTo>
                    <a:pt x="14" y="15"/>
                    <a:pt x="13" y="12"/>
                    <a:pt x="14" y="10"/>
                  </a:cubicBezTo>
                  <a:cubicBezTo>
                    <a:pt x="14" y="8"/>
                    <a:pt x="13" y="4"/>
                    <a:pt x="12" y="3"/>
                  </a:cubicBezTo>
                  <a:cubicBezTo>
                    <a:pt x="10" y="1"/>
                    <a:pt x="7" y="4"/>
                    <a:pt x="9" y="6"/>
                  </a:cubicBezTo>
                  <a:cubicBezTo>
                    <a:pt x="8" y="7"/>
                    <a:pt x="3" y="0"/>
                    <a:pt x="3"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41" name="Freeform 336"/>
            <p:cNvSpPr>
              <a:spLocks/>
            </p:cNvSpPr>
            <p:nvPr/>
          </p:nvSpPr>
          <p:spPr bwMode="auto">
            <a:xfrm>
              <a:off x="4475" y="1707"/>
              <a:ext cx="3" cy="2"/>
            </a:xfrm>
            <a:custGeom>
              <a:avLst/>
              <a:gdLst>
                <a:gd name="T0" fmla="*/ 1 w 2"/>
                <a:gd name="T1" fmla="*/ 0 h 2"/>
                <a:gd name="T2" fmla="*/ 0 w 2"/>
                <a:gd name="T3" fmla="*/ 1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1" y="1"/>
                    <a:pt x="0" y="1"/>
                  </a:cubicBezTo>
                  <a:cubicBezTo>
                    <a:pt x="1" y="2"/>
                    <a:pt x="1" y="2"/>
                    <a:pt x="2" y="2"/>
                  </a:cubicBezTo>
                  <a:cubicBezTo>
                    <a:pt x="2" y="1"/>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42" name="Freeform 337"/>
            <p:cNvSpPr>
              <a:spLocks/>
            </p:cNvSpPr>
            <p:nvPr/>
          </p:nvSpPr>
          <p:spPr bwMode="auto">
            <a:xfrm>
              <a:off x="4475" y="1707"/>
              <a:ext cx="3" cy="2"/>
            </a:xfrm>
            <a:custGeom>
              <a:avLst/>
              <a:gdLst>
                <a:gd name="T0" fmla="*/ 1 w 2"/>
                <a:gd name="T1" fmla="*/ 0 h 2"/>
                <a:gd name="T2" fmla="*/ 0 w 2"/>
                <a:gd name="T3" fmla="*/ 1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1" y="1"/>
                    <a:pt x="0" y="1"/>
                  </a:cubicBezTo>
                  <a:cubicBezTo>
                    <a:pt x="1" y="2"/>
                    <a:pt x="1" y="2"/>
                    <a:pt x="2" y="2"/>
                  </a:cubicBezTo>
                  <a:cubicBezTo>
                    <a:pt x="2" y="1"/>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43" name="Freeform 338"/>
            <p:cNvSpPr>
              <a:spLocks/>
            </p:cNvSpPr>
            <p:nvPr/>
          </p:nvSpPr>
          <p:spPr bwMode="auto">
            <a:xfrm>
              <a:off x="4486" y="1706"/>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1"/>
                    <a:pt x="0" y="1"/>
                  </a:cubicBezTo>
                  <a:cubicBezTo>
                    <a:pt x="1" y="2"/>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44" name="Freeform 339"/>
            <p:cNvSpPr>
              <a:spLocks/>
            </p:cNvSpPr>
            <p:nvPr/>
          </p:nvSpPr>
          <p:spPr bwMode="auto">
            <a:xfrm>
              <a:off x="4486" y="1706"/>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1"/>
                    <a:pt x="0" y="1"/>
                  </a:cubicBezTo>
                  <a:cubicBezTo>
                    <a:pt x="1" y="2"/>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45" name="Freeform 340"/>
            <p:cNvSpPr>
              <a:spLocks/>
            </p:cNvSpPr>
            <p:nvPr/>
          </p:nvSpPr>
          <p:spPr bwMode="auto">
            <a:xfrm>
              <a:off x="4489" y="1701"/>
              <a:ext cx="12" cy="13"/>
            </a:xfrm>
            <a:custGeom>
              <a:avLst/>
              <a:gdLst>
                <a:gd name="T0" fmla="*/ 2 w 10"/>
                <a:gd name="T1" fmla="*/ 0 h 11"/>
                <a:gd name="T2" fmla="*/ 0 w 10"/>
                <a:gd name="T3" fmla="*/ 7 h 11"/>
                <a:gd name="T4" fmla="*/ 4 w 10"/>
                <a:gd name="T5" fmla="*/ 8 h 11"/>
                <a:gd name="T6" fmla="*/ 7 w 10"/>
                <a:gd name="T7" fmla="*/ 10 h 11"/>
                <a:gd name="T8" fmla="*/ 10 w 10"/>
                <a:gd name="T9" fmla="*/ 4 h 11"/>
                <a:gd name="T10" fmla="*/ 2 w 10"/>
                <a:gd name="T11" fmla="*/ 0 h 11"/>
              </a:gdLst>
              <a:ahLst/>
              <a:cxnLst>
                <a:cxn ang="0">
                  <a:pos x="T0" y="T1"/>
                </a:cxn>
                <a:cxn ang="0">
                  <a:pos x="T2" y="T3"/>
                </a:cxn>
                <a:cxn ang="0">
                  <a:pos x="T4" y="T5"/>
                </a:cxn>
                <a:cxn ang="0">
                  <a:pos x="T6" y="T7"/>
                </a:cxn>
                <a:cxn ang="0">
                  <a:pos x="T8" y="T9"/>
                </a:cxn>
                <a:cxn ang="0">
                  <a:pos x="T10" y="T11"/>
                </a:cxn>
              </a:cxnLst>
              <a:rect l="0" t="0" r="r" b="b"/>
              <a:pathLst>
                <a:path w="10" h="11">
                  <a:moveTo>
                    <a:pt x="2" y="0"/>
                  </a:moveTo>
                  <a:cubicBezTo>
                    <a:pt x="1" y="2"/>
                    <a:pt x="0" y="5"/>
                    <a:pt x="0" y="7"/>
                  </a:cubicBezTo>
                  <a:cubicBezTo>
                    <a:pt x="1" y="9"/>
                    <a:pt x="4" y="11"/>
                    <a:pt x="4" y="8"/>
                  </a:cubicBezTo>
                  <a:cubicBezTo>
                    <a:pt x="5" y="8"/>
                    <a:pt x="6" y="11"/>
                    <a:pt x="7" y="10"/>
                  </a:cubicBezTo>
                  <a:cubicBezTo>
                    <a:pt x="9" y="9"/>
                    <a:pt x="10" y="6"/>
                    <a:pt x="10" y="4"/>
                  </a:cubicBezTo>
                  <a:cubicBezTo>
                    <a:pt x="9" y="1"/>
                    <a:pt x="5"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46" name="Freeform 341"/>
            <p:cNvSpPr>
              <a:spLocks/>
            </p:cNvSpPr>
            <p:nvPr/>
          </p:nvSpPr>
          <p:spPr bwMode="auto">
            <a:xfrm>
              <a:off x="4489" y="1701"/>
              <a:ext cx="12" cy="13"/>
            </a:xfrm>
            <a:custGeom>
              <a:avLst/>
              <a:gdLst>
                <a:gd name="T0" fmla="*/ 2 w 10"/>
                <a:gd name="T1" fmla="*/ 0 h 11"/>
                <a:gd name="T2" fmla="*/ 0 w 10"/>
                <a:gd name="T3" fmla="*/ 7 h 11"/>
                <a:gd name="T4" fmla="*/ 4 w 10"/>
                <a:gd name="T5" fmla="*/ 8 h 11"/>
                <a:gd name="T6" fmla="*/ 7 w 10"/>
                <a:gd name="T7" fmla="*/ 10 h 11"/>
                <a:gd name="T8" fmla="*/ 10 w 10"/>
                <a:gd name="T9" fmla="*/ 4 h 11"/>
                <a:gd name="T10" fmla="*/ 2 w 10"/>
                <a:gd name="T11" fmla="*/ 0 h 11"/>
              </a:gdLst>
              <a:ahLst/>
              <a:cxnLst>
                <a:cxn ang="0">
                  <a:pos x="T0" y="T1"/>
                </a:cxn>
                <a:cxn ang="0">
                  <a:pos x="T2" y="T3"/>
                </a:cxn>
                <a:cxn ang="0">
                  <a:pos x="T4" y="T5"/>
                </a:cxn>
                <a:cxn ang="0">
                  <a:pos x="T6" y="T7"/>
                </a:cxn>
                <a:cxn ang="0">
                  <a:pos x="T8" y="T9"/>
                </a:cxn>
                <a:cxn ang="0">
                  <a:pos x="T10" y="T11"/>
                </a:cxn>
              </a:cxnLst>
              <a:rect l="0" t="0" r="r" b="b"/>
              <a:pathLst>
                <a:path w="10" h="11">
                  <a:moveTo>
                    <a:pt x="2" y="0"/>
                  </a:moveTo>
                  <a:cubicBezTo>
                    <a:pt x="1" y="2"/>
                    <a:pt x="0" y="5"/>
                    <a:pt x="0" y="7"/>
                  </a:cubicBezTo>
                  <a:cubicBezTo>
                    <a:pt x="1" y="9"/>
                    <a:pt x="4" y="11"/>
                    <a:pt x="4" y="8"/>
                  </a:cubicBezTo>
                  <a:cubicBezTo>
                    <a:pt x="5" y="8"/>
                    <a:pt x="6" y="11"/>
                    <a:pt x="7" y="10"/>
                  </a:cubicBezTo>
                  <a:cubicBezTo>
                    <a:pt x="9" y="9"/>
                    <a:pt x="10" y="6"/>
                    <a:pt x="10" y="4"/>
                  </a:cubicBezTo>
                  <a:cubicBezTo>
                    <a:pt x="9" y="1"/>
                    <a:pt x="5"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47" name="Freeform 342"/>
            <p:cNvSpPr>
              <a:spLocks/>
            </p:cNvSpPr>
            <p:nvPr/>
          </p:nvSpPr>
          <p:spPr bwMode="auto">
            <a:xfrm>
              <a:off x="4496" y="1576"/>
              <a:ext cx="7" cy="12"/>
            </a:xfrm>
            <a:custGeom>
              <a:avLst/>
              <a:gdLst>
                <a:gd name="T0" fmla="*/ 1 w 6"/>
                <a:gd name="T1" fmla="*/ 7 h 10"/>
                <a:gd name="T2" fmla="*/ 3 w 6"/>
                <a:gd name="T3" fmla="*/ 9 h 10"/>
                <a:gd name="T4" fmla="*/ 2 w 6"/>
                <a:gd name="T5" fmla="*/ 10 h 10"/>
                <a:gd name="T6" fmla="*/ 5 w 6"/>
                <a:gd name="T7" fmla="*/ 5 h 10"/>
                <a:gd name="T8" fmla="*/ 1 w 6"/>
                <a:gd name="T9" fmla="*/ 7 h 10"/>
              </a:gdLst>
              <a:ahLst/>
              <a:cxnLst>
                <a:cxn ang="0">
                  <a:pos x="T0" y="T1"/>
                </a:cxn>
                <a:cxn ang="0">
                  <a:pos x="T2" y="T3"/>
                </a:cxn>
                <a:cxn ang="0">
                  <a:pos x="T4" y="T5"/>
                </a:cxn>
                <a:cxn ang="0">
                  <a:pos x="T6" y="T7"/>
                </a:cxn>
                <a:cxn ang="0">
                  <a:pos x="T8" y="T9"/>
                </a:cxn>
              </a:cxnLst>
              <a:rect l="0" t="0" r="r" b="b"/>
              <a:pathLst>
                <a:path w="6" h="10">
                  <a:moveTo>
                    <a:pt x="1" y="7"/>
                  </a:moveTo>
                  <a:cubicBezTo>
                    <a:pt x="2" y="7"/>
                    <a:pt x="3" y="8"/>
                    <a:pt x="3" y="9"/>
                  </a:cubicBezTo>
                  <a:cubicBezTo>
                    <a:pt x="2" y="8"/>
                    <a:pt x="2" y="9"/>
                    <a:pt x="2" y="10"/>
                  </a:cubicBezTo>
                  <a:cubicBezTo>
                    <a:pt x="5" y="10"/>
                    <a:pt x="6" y="7"/>
                    <a:pt x="5" y="5"/>
                  </a:cubicBezTo>
                  <a:cubicBezTo>
                    <a:pt x="3" y="0"/>
                    <a:pt x="0" y="4"/>
                    <a:pt x="1"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48" name="Freeform 343"/>
            <p:cNvSpPr>
              <a:spLocks/>
            </p:cNvSpPr>
            <p:nvPr/>
          </p:nvSpPr>
          <p:spPr bwMode="auto">
            <a:xfrm>
              <a:off x="4496" y="1576"/>
              <a:ext cx="7" cy="12"/>
            </a:xfrm>
            <a:custGeom>
              <a:avLst/>
              <a:gdLst>
                <a:gd name="T0" fmla="*/ 1 w 6"/>
                <a:gd name="T1" fmla="*/ 7 h 10"/>
                <a:gd name="T2" fmla="*/ 3 w 6"/>
                <a:gd name="T3" fmla="*/ 9 h 10"/>
                <a:gd name="T4" fmla="*/ 2 w 6"/>
                <a:gd name="T5" fmla="*/ 10 h 10"/>
                <a:gd name="T6" fmla="*/ 5 w 6"/>
                <a:gd name="T7" fmla="*/ 5 h 10"/>
                <a:gd name="T8" fmla="*/ 1 w 6"/>
                <a:gd name="T9" fmla="*/ 7 h 10"/>
              </a:gdLst>
              <a:ahLst/>
              <a:cxnLst>
                <a:cxn ang="0">
                  <a:pos x="T0" y="T1"/>
                </a:cxn>
                <a:cxn ang="0">
                  <a:pos x="T2" y="T3"/>
                </a:cxn>
                <a:cxn ang="0">
                  <a:pos x="T4" y="T5"/>
                </a:cxn>
                <a:cxn ang="0">
                  <a:pos x="T6" y="T7"/>
                </a:cxn>
                <a:cxn ang="0">
                  <a:pos x="T8" y="T9"/>
                </a:cxn>
              </a:cxnLst>
              <a:rect l="0" t="0" r="r" b="b"/>
              <a:pathLst>
                <a:path w="6" h="10">
                  <a:moveTo>
                    <a:pt x="1" y="7"/>
                  </a:moveTo>
                  <a:cubicBezTo>
                    <a:pt x="2" y="7"/>
                    <a:pt x="3" y="8"/>
                    <a:pt x="3" y="9"/>
                  </a:cubicBezTo>
                  <a:cubicBezTo>
                    <a:pt x="2" y="8"/>
                    <a:pt x="2" y="9"/>
                    <a:pt x="2" y="10"/>
                  </a:cubicBezTo>
                  <a:cubicBezTo>
                    <a:pt x="5" y="10"/>
                    <a:pt x="6" y="7"/>
                    <a:pt x="5" y="5"/>
                  </a:cubicBezTo>
                  <a:cubicBezTo>
                    <a:pt x="3" y="0"/>
                    <a:pt x="0" y="4"/>
                    <a:pt x="1"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49" name="Freeform 344"/>
            <p:cNvSpPr>
              <a:spLocks/>
            </p:cNvSpPr>
            <p:nvPr/>
          </p:nvSpPr>
          <p:spPr bwMode="auto">
            <a:xfrm>
              <a:off x="4507" y="1685"/>
              <a:ext cx="1"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1" y="0"/>
                    <a:pt x="1"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50" name="Freeform 345"/>
            <p:cNvSpPr>
              <a:spLocks/>
            </p:cNvSpPr>
            <p:nvPr/>
          </p:nvSpPr>
          <p:spPr bwMode="auto">
            <a:xfrm>
              <a:off x="4507" y="1685"/>
              <a:ext cx="1"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1" y="0"/>
                    <a:pt x="1"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51" name="Freeform 346"/>
            <p:cNvSpPr>
              <a:spLocks/>
            </p:cNvSpPr>
            <p:nvPr/>
          </p:nvSpPr>
          <p:spPr bwMode="auto">
            <a:xfrm>
              <a:off x="4509" y="1683"/>
              <a:ext cx="2" cy="1"/>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0"/>
                  </a:cubicBezTo>
                  <a:cubicBezTo>
                    <a:pt x="0" y="1"/>
                    <a:pt x="0" y="1"/>
                    <a:pt x="1" y="1"/>
                  </a:cubicBezTo>
                  <a:cubicBezTo>
                    <a:pt x="1" y="1"/>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52" name="Freeform 347"/>
            <p:cNvSpPr>
              <a:spLocks/>
            </p:cNvSpPr>
            <p:nvPr/>
          </p:nvSpPr>
          <p:spPr bwMode="auto">
            <a:xfrm>
              <a:off x="4509" y="1683"/>
              <a:ext cx="2" cy="1"/>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0"/>
                  </a:cubicBezTo>
                  <a:cubicBezTo>
                    <a:pt x="0" y="1"/>
                    <a:pt x="0" y="1"/>
                    <a:pt x="1" y="1"/>
                  </a:cubicBezTo>
                  <a:cubicBezTo>
                    <a:pt x="1" y="1"/>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53" name="Freeform 348"/>
            <p:cNvSpPr>
              <a:spLocks/>
            </p:cNvSpPr>
            <p:nvPr/>
          </p:nvSpPr>
          <p:spPr bwMode="auto">
            <a:xfrm>
              <a:off x="4516" y="1670"/>
              <a:ext cx="9" cy="8"/>
            </a:xfrm>
            <a:custGeom>
              <a:avLst/>
              <a:gdLst>
                <a:gd name="T0" fmla="*/ 6 w 7"/>
                <a:gd name="T1" fmla="*/ 3 h 7"/>
                <a:gd name="T2" fmla="*/ 3 w 7"/>
                <a:gd name="T3" fmla="*/ 7 h 7"/>
                <a:gd name="T4" fmla="*/ 6 w 7"/>
                <a:gd name="T5" fmla="*/ 3 h 7"/>
              </a:gdLst>
              <a:ahLst/>
              <a:cxnLst>
                <a:cxn ang="0">
                  <a:pos x="T0" y="T1"/>
                </a:cxn>
                <a:cxn ang="0">
                  <a:pos x="T2" y="T3"/>
                </a:cxn>
                <a:cxn ang="0">
                  <a:pos x="T4" y="T5"/>
                </a:cxn>
              </a:cxnLst>
              <a:rect l="0" t="0" r="r" b="b"/>
              <a:pathLst>
                <a:path w="7" h="7">
                  <a:moveTo>
                    <a:pt x="6" y="3"/>
                  </a:moveTo>
                  <a:cubicBezTo>
                    <a:pt x="4" y="0"/>
                    <a:pt x="0" y="5"/>
                    <a:pt x="3" y="7"/>
                  </a:cubicBezTo>
                  <a:cubicBezTo>
                    <a:pt x="4" y="6"/>
                    <a:pt x="7" y="5"/>
                    <a:pt x="6"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54" name="Freeform 349"/>
            <p:cNvSpPr>
              <a:spLocks/>
            </p:cNvSpPr>
            <p:nvPr/>
          </p:nvSpPr>
          <p:spPr bwMode="auto">
            <a:xfrm>
              <a:off x="4516" y="1670"/>
              <a:ext cx="9" cy="8"/>
            </a:xfrm>
            <a:custGeom>
              <a:avLst/>
              <a:gdLst>
                <a:gd name="T0" fmla="*/ 6 w 7"/>
                <a:gd name="T1" fmla="*/ 3 h 7"/>
                <a:gd name="T2" fmla="*/ 3 w 7"/>
                <a:gd name="T3" fmla="*/ 7 h 7"/>
                <a:gd name="T4" fmla="*/ 6 w 7"/>
                <a:gd name="T5" fmla="*/ 3 h 7"/>
              </a:gdLst>
              <a:ahLst/>
              <a:cxnLst>
                <a:cxn ang="0">
                  <a:pos x="T0" y="T1"/>
                </a:cxn>
                <a:cxn ang="0">
                  <a:pos x="T2" y="T3"/>
                </a:cxn>
                <a:cxn ang="0">
                  <a:pos x="T4" y="T5"/>
                </a:cxn>
              </a:cxnLst>
              <a:rect l="0" t="0" r="r" b="b"/>
              <a:pathLst>
                <a:path w="7" h="7">
                  <a:moveTo>
                    <a:pt x="6" y="3"/>
                  </a:moveTo>
                  <a:cubicBezTo>
                    <a:pt x="4" y="0"/>
                    <a:pt x="0" y="5"/>
                    <a:pt x="3" y="7"/>
                  </a:cubicBezTo>
                  <a:cubicBezTo>
                    <a:pt x="4" y="6"/>
                    <a:pt x="7" y="5"/>
                    <a:pt x="6"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55" name="Freeform 350"/>
            <p:cNvSpPr>
              <a:spLocks/>
            </p:cNvSpPr>
            <p:nvPr/>
          </p:nvSpPr>
          <p:spPr bwMode="auto">
            <a:xfrm>
              <a:off x="4623" y="1712"/>
              <a:ext cx="6" cy="15"/>
            </a:xfrm>
            <a:custGeom>
              <a:avLst/>
              <a:gdLst>
                <a:gd name="T0" fmla="*/ 4 w 5"/>
                <a:gd name="T1" fmla="*/ 2 h 13"/>
                <a:gd name="T2" fmla="*/ 2 w 5"/>
                <a:gd name="T3" fmla="*/ 13 h 13"/>
                <a:gd name="T4" fmla="*/ 5 w 5"/>
                <a:gd name="T5" fmla="*/ 9 h 13"/>
                <a:gd name="T6" fmla="*/ 4 w 5"/>
                <a:gd name="T7" fmla="*/ 2 h 13"/>
              </a:gdLst>
              <a:ahLst/>
              <a:cxnLst>
                <a:cxn ang="0">
                  <a:pos x="T0" y="T1"/>
                </a:cxn>
                <a:cxn ang="0">
                  <a:pos x="T2" y="T3"/>
                </a:cxn>
                <a:cxn ang="0">
                  <a:pos x="T4" y="T5"/>
                </a:cxn>
                <a:cxn ang="0">
                  <a:pos x="T6" y="T7"/>
                </a:cxn>
              </a:cxnLst>
              <a:rect l="0" t="0" r="r" b="b"/>
              <a:pathLst>
                <a:path w="5" h="13">
                  <a:moveTo>
                    <a:pt x="4" y="2"/>
                  </a:moveTo>
                  <a:cubicBezTo>
                    <a:pt x="0" y="0"/>
                    <a:pt x="1" y="12"/>
                    <a:pt x="2" y="13"/>
                  </a:cubicBezTo>
                  <a:cubicBezTo>
                    <a:pt x="4" y="11"/>
                    <a:pt x="5" y="12"/>
                    <a:pt x="5" y="9"/>
                  </a:cubicBezTo>
                  <a:cubicBezTo>
                    <a:pt x="4" y="7"/>
                    <a:pt x="3" y="4"/>
                    <a:pt x="4"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56" name="Freeform 351"/>
            <p:cNvSpPr>
              <a:spLocks/>
            </p:cNvSpPr>
            <p:nvPr/>
          </p:nvSpPr>
          <p:spPr bwMode="auto">
            <a:xfrm>
              <a:off x="4623" y="1712"/>
              <a:ext cx="6" cy="15"/>
            </a:xfrm>
            <a:custGeom>
              <a:avLst/>
              <a:gdLst>
                <a:gd name="T0" fmla="*/ 4 w 5"/>
                <a:gd name="T1" fmla="*/ 2 h 13"/>
                <a:gd name="T2" fmla="*/ 2 w 5"/>
                <a:gd name="T3" fmla="*/ 13 h 13"/>
                <a:gd name="T4" fmla="*/ 5 w 5"/>
                <a:gd name="T5" fmla="*/ 9 h 13"/>
                <a:gd name="T6" fmla="*/ 4 w 5"/>
                <a:gd name="T7" fmla="*/ 2 h 13"/>
              </a:gdLst>
              <a:ahLst/>
              <a:cxnLst>
                <a:cxn ang="0">
                  <a:pos x="T0" y="T1"/>
                </a:cxn>
                <a:cxn ang="0">
                  <a:pos x="T2" y="T3"/>
                </a:cxn>
                <a:cxn ang="0">
                  <a:pos x="T4" y="T5"/>
                </a:cxn>
                <a:cxn ang="0">
                  <a:pos x="T6" y="T7"/>
                </a:cxn>
              </a:cxnLst>
              <a:rect l="0" t="0" r="r" b="b"/>
              <a:pathLst>
                <a:path w="5" h="13">
                  <a:moveTo>
                    <a:pt x="4" y="2"/>
                  </a:moveTo>
                  <a:cubicBezTo>
                    <a:pt x="0" y="0"/>
                    <a:pt x="1" y="12"/>
                    <a:pt x="2" y="13"/>
                  </a:cubicBezTo>
                  <a:cubicBezTo>
                    <a:pt x="4" y="11"/>
                    <a:pt x="5" y="12"/>
                    <a:pt x="5" y="9"/>
                  </a:cubicBezTo>
                  <a:cubicBezTo>
                    <a:pt x="4" y="7"/>
                    <a:pt x="3" y="4"/>
                    <a:pt x="4"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57" name="Freeform 352"/>
            <p:cNvSpPr>
              <a:spLocks/>
            </p:cNvSpPr>
            <p:nvPr/>
          </p:nvSpPr>
          <p:spPr bwMode="auto">
            <a:xfrm>
              <a:off x="4629" y="1717"/>
              <a:ext cx="1" cy="3"/>
            </a:xfrm>
            <a:custGeom>
              <a:avLst/>
              <a:gdLst>
                <a:gd name="T0" fmla="*/ 1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1" y="0"/>
                  </a:moveTo>
                  <a:cubicBezTo>
                    <a:pt x="0" y="0"/>
                    <a:pt x="0" y="2"/>
                    <a:pt x="1" y="3"/>
                  </a:cubicBezTo>
                  <a:cubicBezTo>
                    <a:pt x="1" y="2"/>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58" name="Freeform 353"/>
            <p:cNvSpPr>
              <a:spLocks/>
            </p:cNvSpPr>
            <p:nvPr/>
          </p:nvSpPr>
          <p:spPr bwMode="auto">
            <a:xfrm>
              <a:off x="4629" y="1717"/>
              <a:ext cx="1" cy="3"/>
            </a:xfrm>
            <a:custGeom>
              <a:avLst/>
              <a:gdLst>
                <a:gd name="T0" fmla="*/ 1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1" y="0"/>
                  </a:moveTo>
                  <a:cubicBezTo>
                    <a:pt x="0" y="0"/>
                    <a:pt x="0" y="2"/>
                    <a:pt x="1" y="3"/>
                  </a:cubicBezTo>
                  <a:cubicBezTo>
                    <a:pt x="1" y="2"/>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59" name="Freeform 354"/>
            <p:cNvSpPr>
              <a:spLocks/>
            </p:cNvSpPr>
            <p:nvPr/>
          </p:nvSpPr>
          <p:spPr bwMode="auto">
            <a:xfrm>
              <a:off x="4646" y="1594"/>
              <a:ext cx="2" cy="1"/>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1"/>
                    <a:pt x="1" y="1"/>
                    <a:pt x="2" y="0"/>
                  </a:cubicBezTo>
                  <a:cubicBezTo>
                    <a:pt x="2"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60" name="Freeform 355"/>
            <p:cNvSpPr>
              <a:spLocks/>
            </p:cNvSpPr>
            <p:nvPr/>
          </p:nvSpPr>
          <p:spPr bwMode="auto">
            <a:xfrm>
              <a:off x="4646" y="1594"/>
              <a:ext cx="2" cy="1"/>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1"/>
                    <a:pt x="1" y="1"/>
                    <a:pt x="2" y="0"/>
                  </a:cubicBezTo>
                  <a:cubicBezTo>
                    <a:pt x="2"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61" name="Freeform 356"/>
            <p:cNvSpPr>
              <a:spLocks/>
            </p:cNvSpPr>
            <p:nvPr/>
          </p:nvSpPr>
          <p:spPr bwMode="auto">
            <a:xfrm>
              <a:off x="4648" y="1592"/>
              <a:ext cx="3" cy="3"/>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2"/>
                    <a:pt x="1" y="3"/>
                    <a:pt x="2" y="3"/>
                  </a:cubicBezTo>
                  <a:cubicBezTo>
                    <a:pt x="2" y="2"/>
                    <a:pt x="2"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62" name="Freeform 357"/>
            <p:cNvSpPr>
              <a:spLocks/>
            </p:cNvSpPr>
            <p:nvPr/>
          </p:nvSpPr>
          <p:spPr bwMode="auto">
            <a:xfrm>
              <a:off x="4648" y="1592"/>
              <a:ext cx="3" cy="3"/>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2"/>
                    <a:pt x="1" y="3"/>
                    <a:pt x="2" y="3"/>
                  </a:cubicBezTo>
                  <a:cubicBezTo>
                    <a:pt x="2" y="2"/>
                    <a:pt x="2"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63" name="Freeform 358"/>
            <p:cNvSpPr>
              <a:spLocks/>
            </p:cNvSpPr>
            <p:nvPr/>
          </p:nvSpPr>
          <p:spPr bwMode="auto">
            <a:xfrm>
              <a:off x="4649" y="1580"/>
              <a:ext cx="3" cy="2"/>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2"/>
                    <a:pt x="2" y="2"/>
                  </a:cubicBezTo>
                  <a:cubicBezTo>
                    <a:pt x="2"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64" name="Freeform 359"/>
            <p:cNvSpPr>
              <a:spLocks/>
            </p:cNvSpPr>
            <p:nvPr/>
          </p:nvSpPr>
          <p:spPr bwMode="auto">
            <a:xfrm>
              <a:off x="4649" y="1580"/>
              <a:ext cx="3" cy="2"/>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2"/>
                    <a:pt x="2" y="2"/>
                  </a:cubicBezTo>
                  <a:cubicBezTo>
                    <a:pt x="2"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65" name="Freeform 360"/>
            <p:cNvSpPr>
              <a:spLocks/>
            </p:cNvSpPr>
            <p:nvPr/>
          </p:nvSpPr>
          <p:spPr bwMode="auto">
            <a:xfrm>
              <a:off x="4647" y="1661"/>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66" name="Freeform 361"/>
            <p:cNvSpPr>
              <a:spLocks/>
            </p:cNvSpPr>
            <p:nvPr/>
          </p:nvSpPr>
          <p:spPr bwMode="auto">
            <a:xfrm>
              <a:off x="4647" y="1661"/>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67" name="Freeform 362"/>
            <p:cNvSpPr>
              <a:spLocks/>
            </p:cNvSpPr>
            <p:nvPr/>
          </p:nvSpPr>
          <p:spPr bwMode="auto">
            <a:xfrm>
              <a:off x="4652" y="1589"/>
              <a:ext cx="2"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2"/>
                    <a:pt x="2" y="2"/>
                  </a:cubicBezTo>
                  <a:cubicBezTo>
                    <a:pt x="2"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68" name="Freeform 363"/>
            <p:cNvSpPr>
              <a:spLocks/>
            </p:cNvSpPr>
            <p:nvPr/>
          </p:nvSpPr>
          <p:spPr bwMode="auto">
            <a:xfrm>
              <a:off x="4652" y="1589"/>
              <a:ext cx="2"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2"/>
                    <a:pt x="2" y="2"/>
                  </a:cubicBezTo>
                  <a:cubicBezTo>
                    <a:pt x="2"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69" name="Freeform 364"/>
            <p:cNvSpPr>
              <a:spLocks/>
            </p:cNvSpPr>
            <p:nvPr/>
          </p:nvSpPr>
          <p:spPr bwMode="auto">
            <a:xfrm>
              <a:off x="4665" y="1612"/>
              <a:ext cx="1" cy="3"/>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1" y="2"/>
                  </a:cubicBezTo>
                  <a:cubicBezTo>
                    <a:pt x="1" y="2"/>
                    <a:pt x="0"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70" name="Freeform 365"/>
            <p:cNvSpPr>
              <a:spLocks/>
            </p:cNvSpPr>
            <p:nvPr/>
          </p:nvSpPr>
          <p:spPr bwMode="auto">
            <a:xfrm>
              <a:off x="4665" y="1612"/>
              <a:ext cx="1" cy="3"/>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1" y="2"/>
                  </a:cubicBezTo>
                  <a:cubicBezTo>
                    <a:pt x="1" y="2"/>
                    <a:pt x="0"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71" name="Freeform 366"/>
            <p:cNvSpPr>
              <a:spLocks/>
            </p:cNvSpPr>
            <p:nvPr/>
          </p:nvSpPr>
          <p:spPr bwMode="auto">
            <a:xfrm>
              <a:off x="4509" y="1575"/>
              <a:ext cx="163" cy="157"/>
            </a:xfrm>
            <a:custGeom>
              <a:avLst/>
              <a:gdLst>
                <a:gd name="T0" fmla="*/ 2 w 136"/>
                <a:gd name="T1" fmla="*/ 50 h 131"/>
                <a:gd name="T2" fmla="*/ 3 w 136"/>
                <a:gd name="T3" fmla="*/ 48 h 131"/>
                <a:gd name="T4" fmla="*/ 7 w 136"/>
                <a:gd name="T5" fmla="*/ 38 h 131"/>
                <a:gd name="T6" fmla="*/ 11 w 136"/>
                <a:gd name="T7" fmla="*/ 39 h 131"/>
                <a:gd name="T8" fmla="*/ 19 w 136"/>
                <a:gd name="T9" fmla="*/ 50 h 131"/>
                <a:gd name="T10" fmla="*/ 29 w 136"/>
                <a:gd name="T11" fmla="*/ 51 h 131"/>
                <a:gd name="T12" fmla="*/ 43 w 136"/>
                <a:gd name="T13" fmla="*/ 49 h 131"/>
                <a:gd name="T14" fmla="*/ 56 w 136"/>
                <a:gd name="T15" fmla="*/ 44 h 131"/>
                <a:gd name="T16" fmla="*/ 71 w 136"/>
                <a:gd name="T17" fmla="*/ 45 h 131"/>
                <a:gd name="T18" fmla="*/ 77 w 136"/>
                <a:gd name="T19" fmla="*/ 44 h 131"/>
                <a:gd name="T20" fmla="*/ 86 w 136"/>
                <a:gd name="T21" fmla="*/ 28 h 131"/>
                <a:gd name="T22" fmla="*/ 90 w 136"/>
                <a:gd name="T23" fmla="*/ 15 h 131"/>
                <a:gd name="T24" fmla="*/ 91 w 136"/>
                <a:gd name="T25" fmla="*/ 3 h 131"/>
                <a:gd name="T26" fmla="*/ 99 w 136"/>
                <a:gd name="T27" fmla="*/ 0 h 131"/>
                <a:gd name="T28" fmla="*/ 110 w 136"/>
                <a:gd name="T29" fmla="*/ 1 h 131"/>
                <a:gd name="T30" fmla="*/ 114 w 136"/>
                <a:gd name="T31" fmla="*/ 4 h 131"/>
                <a:gd name="T32" fmla="*/ 119 w 136"/>
                <a:gd name="T33" fmla="*/ 8 h 131"/>
                <a:gd name="T34" fmla="*/ 115 w 136"/>
                <a:gd name="T35" fmla="*/ 9 h 131"/>
                <a:gd name="T36" fmla="*/ 110 w 136"/>
                <a:gd name="T37" fmla="*/ 12 h 131"/>
                <a:gd name="T38" fmla="*/ 112 w 136"/>
                <a:gd name="T39" fmla="*/ 17 h 131"/>
                <a:gd name="T40" fmla="*/ 116 w 136"/>
                <a:gd name="T41" fmla="*/ 22 h 131"/>
                <a:gd name="T42" fmla="*/ 120 w 136"/>
                <a:gd name="T43" fmla="*/ 26 h 131"/>
                <a:gd name="T44" fmla="*/ 119 w 136"/>
                <a:gd name="T45" fmla="*/ 36 h 131"/>
                <a:gd name="T46" fmla="*/ 126 w 136"/>
                <a:gd name="T47" fmla="*/ 43 h 131"/>
                <a:gd name="T48" fmla="*/ 134 w 136"/>
                <a:gd name="T49" fmla="*/ 50 h 131"/>
                <a:gd name="T50" fmla="*/ 130 w 136"/>
                <a:gd name="T51" fmla="*/ 54 h 131"/>
                <a:gd name="T52" fmla="*/ 120 w 136"/>
                <a:gd name="T53" fmla="*/ 54 h 131"/>
                <a:gd name="T54" fmla="*/ 115 w 136"/>
                <a:gd name="T55" fmla="*/ 74 h 131"/>
                <a:gd name="T56" fmla="*/ 116 w 136"/>
                <a:gd name="T57" fmla="*/ 76 h 131"/>
                <a:gd name="T58" fmla="*/ 113 w 136"/>
                <a:gd name="T59" fmla="*/ 79 h 131"/>
                <a:gd name="T60" fmla="*/ 104 w 136"/>
                <a:gd name="T61" fmla="*/ 88 h 131"/>
                <a:gd name="T62" fmla="*/ 99 w 136"/>
                <a:gd name="T63" fmla="*/ 94 h 131"/>
                <a:gd name="T64" fmla="*/ 104 w 136"/>
                <a:gd name="T65" fmla="*/ 100 h 131"/>
                <a:gd name="T66" fmla="*/ 100 w 136"/>
                <a:gd name="T67" fmla="*/ 105 h 131"/>
                <a:gd name="T68" fmla="*/ 99 w 136"/>
                <a:gd name="T69" fmla="*/ 114 h 131"/>
                <a:gd name="T70" fmla="*/ 84 w 136"/>
                <a:gd name="T71" fmla="*/ 126 h 131"/>
                <a:gd name="T72" fmla="*/ 77 w 136"/>
                <a:gd name="T73" fmla="*/ 124 h 131"/>
                <a:gd name="T74" fmla="*/ 74 w 136"/>
                <a:gd name="T75" fmla="*/ 115 h 131"/>
                <a:gd name="T76" fmla="*/ 64 w 136"/>
                <a:gd name="T77" fmla="*/ 118 h 131"/>
                <a:gd name="T78" fmla="*/ 60 w 136"/>
                <a:gd name="T79" fmla="*/ 115 h 131"/>
                <a:gd name="T80" fmla="*/ 51 w 136"/>
                <a:gd name="T81" fmla="*/ 118 h 131"/>
                <a:gd name="T82" fmla="*/ 40 w 136"/>
                <a:gd name="T83" fmla="*/ 119 h 131"/>
                <a:gd name="T84" fmla="*/ 34 w 136"/>
                <a:gd name="T85" fmla="*/ 111 h 131"/>
                <a:gd name="T86" fmla="*/ 26 w 136"/>
                <a:gd name="T87" fmla="*/ 112 h 131"/>
                <a:gd name="T88" fmla="*/ 24 w 136"/>
                <a:gd name="T89" fmla="*/ 113 h 131"/>
                <a:gd name="T90" fmla="*/ 18 w 136"/>
                <a:gd name="T91" fmla="*/ 103 h 131"/>
                <a:gd name="T92" fmla="*/ 15 w 136"/>
                <a:gd name="T93" fmla="*/ 94 h 131"/>
                <a:gd name="T94" fmla="*/ 16 w 136"/>
                <a:gd name="T95" fmla="*/ 86 h 131"/>
                <a:gd name="T96" fmla="*/ 12 w 136"/>
                <a:gd name="T97" fmla="*/ 80 h 131"/>
                <a:gd name="T98" fmla="*/ 6 w 136"/>
                <a:gd name="T99" fmla="*/ 80 h 131"/>
                <a:gd name="T100" fmla="*/ 9 w 136"/>
                <a:gd name="T101" fmla="*/ 77 h 131"/>
                <a:gd name="T102" fmla="*/ 4 w 136"/>
                <a:gd name="T103" fmla="*/ 74 h 131"/>
                <a:gd name="T104" fmla="*/ 5 w 136"/>
                <a:gd name="T105" fmla="*/ 66 h 131"/>
                <a:gd name="T106" fmla="*/ 1 w 136"/>
                <a:gd name="T107" fmla="*/ 5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31">
                  <a:moveTo>
                    <a:pt x="1" y="53"/>
                  </a:moveTo>
                  <a:cubicBezTo>
                    <a:pt x="2" y="52"/>
                    <a:pt x="1" y="51"/>
                    <a:pt x="2" y="50"/>
                  </a:cubicBezTo>
                  <a:cubicBezTo>
                    <a:pt x="2" y="48"/>
                    <a:pt x="5" y="47"/>
                    <a:pt x="5" y="45"/>
                  </a:cubicBezTo>
                  <a:cubicBezTo>
                    <a:pt x="5" y="46"/>
                    <a:pt x="4" y="47"/>
                    <a:pt x="3" y="48"/>
                  </a:cubicBezTo>
                  <a:cubicBezTo>
                    <a:pt x="2" y="46"/>
                    <a:pt x="4" y="43"/>
                    <a:pt x="5" y="42"/>
                  </a:cubicBezTo>
                  <a:cubicBezTo>
                    <a:pt x="6" y="41"/>
                    <a:pt x="6" y="40"/>
                    <a:pt x="7" y="38"/>
                  </a:cubicBezTo>
                  <a:cubicBezTo>
                    <a:pt x="8" y="37"/>
                    <a:pt x="10" y="36"/>
                    <a:pt x="11" y="35"/>
                  </a:cubicBezTo>
                  <a:cubicBezTo>
                    <a:pt x="11" y="37"/>
                    <a:pt x="9" y="38"/>
                    <a:pt x="11" y="39"/>
                  </a:cubicBezTo>
                  <a:cubicBezTo>
                    <a:pt x="11" y="39"/>
                    <a:pt x="12" y="43"/>
                    <a:pt x="13" y="44"/>
                  </a:cubicBezTo>
                  <a:cubicBezTo>
                    <a:pt x="15" y="46"/>
                    <a:pt x="18" y="48"/>
                    <a:pt x="19" y="50"/>
                  </a:cubicBezTo>
                  <a:cubicBezTo>
                    <a:pt x="20" y="51"/>
                    <a:pt x="22" y="52"/>
                    <a:pt x="23" y="53"/>
                  </a:cubicBezTo>
                  <a:cubicBezTo>
                    <a:pt x="25" y="54"/>
                    <a:pt x="27" y="52"/>
                    <a:pt x="29" y="51"/>
                  </a:cubicBezTo>
                  <a:cubicBezTo>
                    <a:pt x="32" y="50"/>
                    <a:pt x="35" y="52"/>
                    <a:pt x="39" y="51"/>
                  </a:cubicBezTo>
                  <a:cubicBezTo>
                    <a:pt x="40" y="51"/>
                    <a:pt x="42" y="50"/>
                    <a:pt x="43" y="49"/>
                  </a:cubicBezTo>
                  <a:cubicBezTo>
                    <a:pt x="45" y="48"/>
                    <a:pt x="44" y="46"/>
                    <a:pt x="46" y="44"/>
                  </a:cubicBezTo>
                  <a:cubicBezTo>
                    <a:pt x="47" y="43"/>
                    <a:pt x="55" y="41"/>
                    <a:pt x="56" y="44"/>
                  </a:cubicBezTo>
                  <a:cubicBezTo>
                    <a:pt x="57" y="46"/>
                    <a:pt x="64" y="48"/>
                    <a:pt x="66" y="47"/>
                  </a:cubicBezTo>
                  <a:cubicBezTo>
                    <a:pt x="68" y="46"/>
                    <a:pt x="68" y="44"/>
                    <a:pt x="71" y="45"/>
                  </a:cubicBezTo>
                  <a:cubicBezTo>
                    <a:pt x="72" y="45"/>
                    <a:pt x="73" y="44"/>
                    <a:pt x="74" y="44"/>
                  </a:cubicBezTo>
                  <a:cubicBezTo>
                    <a:pt x="75" y="43"/>
                    <a:pt x="76" y="44"/>
                    <a:pt x="77" y="44"/>
                  </a:cubicBezTo>
                  <a:cubicBezTo>
                    <a:pt x="76" y="42"/>
                    <a:pt x="82" y="37"/>
                    <a:pt x="80" y="35"/>
                  </a:cubicBezTo>
                  <a:cubicBezTo>
                    <a:pt x="78" y="32"/>
                    <a:pt x="83" y="29"/>
                    <a:pt x="86" y="28"/>
                  </a:cubicBezTo>
                  <a:cubicBezTo>
                    <a:pt x="84" y="27"/>
                    <a:pt x="82" y="21"/>
                    <a:pt x="86" y="21"/>
                  </a:cubicBezTo>
                  <a:cubicBezTo>
                    <a:pt x="91" y="20"/>
                    <a:pt x="87" y="17"/>
                    <a:pt x="90" y="15"/>
                  </a:cubicBezTo>
                  <a:cubicBezTo>
                    <a:pt x="91" y="14"/>
                    <a:pt x="90" y="10"/>
                    <a:pt x="90" y="8"/>
                  </a:cubicBezTo>
                  <a:cubicBezTo>
                    <a:pt x="90" y="7"/>
                    <a:pt x="91" y="5"/>
                    <a:pt x="91" y="3"/>
                  </a:cubicBezTo>
                  <a:cubicBezTo>
                    <a:pt x="92" y="2"/>
                    <a:pt x="93" y="1"/>
                    <a:pt x="94" y="0"/>
                  </a:cubicBezTo>
                  <a:cubicBezTo>
                    <a:pt x="96" y="1"/>
                    <a:pt x="97" y="1"/>
                    <a:pt x="99" y="0"/>
                  </a:cubicBezTo>
                  <a:cubicBezTo>
                    <a:pt x="100" y="0"/>
                    <a:pt x="102" y="3"/>
                    <a:pt x="103" y="0"/>
                  </a:cubicBezTo>
                  <a:cubicBezTo>
                    <a:pt x="104" y="1"/>
                    <a:pt x="108" y="1"/>
                    <a:pt x="110" y="1"/>
                  </a:cubicBezTo>
                  <a:cubicBezTo>
                    <a:pt x="113" y="0"/>
                    <a:pt x="114" y="3"/>
                    <a:pt x="117" y="3"/>
                  </a:cubicBezTo>
                  <a:cubicBezTo>
                    <a:pt x="116" y="4"/>
                    <a:pt x="115" y="4"/>
                    <a:pt x="114" y="4"/>
                  </a:cubicBezTo>
                  <a:cubicBezTo>
                    <a:pt x="115" y="5"/>
                    <a:pt x="119" y="9"/>
                    <a:pt x="116" y="7"/>
                  </a:cubicBezTo>
                  <a:cubicBezTo>
                    <a:pt x="117" y="7"/>
                    <a:pt x="118" y="8"/>
                    <a:pt x="119" y="8"/>
                  </a:cubicBezTo>
                  <a:cubicBezTo>
                    <a:pt x="119" y="9"/>
                    <a:pt x="119" y="10"/>
                    <a:pt x="120" y="10"/>
                  </a:cubicBezTo>
                  <a:cubicBezTo>
                    <a:pt x="118" y="12"/>
                    <a:pt x="116" y="11"/>
                    <a:pt x="115" y="9"/>
                  </a:cubicBezTo>
                  <a:cubicBezTo>
                    <a:pt x="115" y="10"/>
                    <a:pt x="116" y="11"/>
                    <a:pt x="115" y="12"/>
                  </a:cubicBezTo>
                  <a:cubicBezTo>
                    <a:pt x="114" y="11"/>
                    <a:pt x="112" y="11"/>
                    <a:pt x="110" y="12"/>
                  </a:cubicBezTo>
                  <a:cubicBezTo>
                    <a:pt x="112" y="12"/>
                    <a:pt x="113" y="14"/>
                    <a:pt x="115" y="15"/>
                  </a:cubicBezTo>
                  <a:cubicBezTo>
                    <a:pt x="114" y="16"/>
                    <a:pt x="114" y="18"/>
                    <a:pt x="112" y="17"/>
                  </a:cubicBezTo>
                  <a:cubicBezTo>
                    <a:pt x="114" y="19"/>
                    <a:pt x="115" y="19"/>
                    <a:pt x="117" y="20"/>
                  </a:cubicBezTo>
                  <a:cubicBezTo>
                    <a:pt x="116" y="22"/>
                    <a:pt x="119" y="22"/>
                    <a:pt x="116" y="22"/>
                  </a:cubicBezTo>
                  <a:cubicBezTo>
                    <a:pt x="117" y="22"/>
                    <a:pt x="118" y="22"/>
                    <a:pt x="119" y="23"/>
                  </a:cubicBezTo>
                  <a:cubicBezTo>
                    <a:pt x="116" y="24"/>
                    <a:pt x="119" y="25"/>
                    <a:pt x="120" y="26"/>
                  </a:cubicBezTo>
                  <a:cubicBezTo>
                    <a:pt x="121" y="27"/>
                    <a:pt x="122" y="29"/>
                    <a:pt x="123" y="30"/>
                  </a:cubicBezTo>
                  <a:cubicBezTo>
                    <a:pt x="124" y="32"/>
                    <a:pt x="122" y="36"/>
                    <a:pt x="119" y="36"/>
                  </a:cubicBezTo>
                  <a:cubicBezTo>
                    <a:pt x="121" y="36"/>
                    <a:pt x="120" y="38"/>
                    <a:pt x="121" y="39"/>
                  </a:cubicBezTo>
                  <a:cubicBezTo>
                    <a:pt x="123" y="40"/>
                    <a:pt x="124" y="41"/>
                    <a:pt x="126" y="43"/>
                  </a:cubicBezTo>
                  <a:cubicBezTo>
                    <a:pt x="127" y="44"/>
                    <a:pt x="128" y="45"/>
                    <a:pt x="129" y="46"/>
                  </a:cubicBezTo>
                  <a:cubicBezTo>
                    <a:pt x="131" y="47"/>
                    <a:pt x="133" y="49"/>
                    <a:pt x="134" y="50"/>
                  </a:cubicBezTo>
                  <a:cubicBezTo>
                    <a:pt x="135" y="51"/>
                    <a:pt x="136" y="50"/>
                    <a:pt x="135" y="52"/>
                  </a:cubicBezTo>
                  <a:cubicBezTo>
                    <a:pt x="134" y="54"/>
                    <a:pt x="132" y="53"/>
                    <a:pt x="130" y="54"/>
                  </a:cubicBezTo>
                  <a:cubicBezTo>
                    <a:pt x="127" y="56"/>
                    <a:pt x="123" y="51"/>
                    <a:pt x="121" y="50"/>
                  </a:cubicBezTo>
                  <a:cubicBezTo>
                    <a:pt x="122" y="52"/>
                    <a:pt x="123" y="54"/>
                    <a:pt x="120" y="54"/>
                  </a:cubicBezTo>
                  <a:cubicBezTo>
                    <a:pt x="118" y="54"/>
                    <a:pt x="117" y="58"/>
                    <a:pt x="117" y="60"/>
                  </a:cubicBezTo>
                  <a:cubicBezTo>
                    <a:pt x="115" y="64"/>
                    <a:pt x="114" y="70"/>
                    <a:pt x="115" y="74"/>
                  </a:cubicBezTo>
                  <a:cubicBezTo>
                    <a:pt x="115" y="74"/>
                    <a:pt x="116" y="73"/>
                    <a:pt x="117" y="73"/>
                  </a:cubicBezTo>
                  <a:cubicBezTo>
                    <a:pt x="117" y="74"/>
                    <a:pt x="115" y="75"/>
                    <a:pt x="116" y="76"/>
                  </a:cubicBezTo>
                  <a:cubicBezTo>
                    <a:pt x="115" y="77"/>
                    <a:pt x="115" y="78"/>
                    <a:pt x="116" y="78"/>
                  </a:cubicBezTo>
                  <a:cubicBezTo>
                    <a:pt x="115" y="79"/>
                    <a:pt x="113" y="81"/>
                    <a:pt x="113" y="79"/>
                  </a:cubicBezTo>
                  <a:cubicBezTo>
                    <a:pt x="112" y="82"/>
                    <a:pt x="106" y="89"/>
                    <a:pt x="105" y="82"/>
                  </a:cubicBezTo>
                  <a:cubicBezTo>
                    <a:pt x="104" y="84"/>
                    <a:pt x="106" y="86"/>
                    <a:pt x="104" y="88"/>
                  </a:cubicBezTo>
                  <a:cubicBezTo>
                    <a:pt x="103" y="89"/>
                    <a:pt x="103" y="90"/>
                    <a:pt x="102" y="91"/>
                  </a:cubicBezTo>
                  <a:cubicBezTo>
                    <a:pt x="101" y="92"/>
                    <a:pt x="100" y="92"/>
                    <a:pt x="99" y="94"/>
                  </a:cubicBezTo>
                  <a:cubicBezTo>
                    <a:pt x="103" y="92"/>
                    <a:pt x="102" y="98"/>
                    <a:pt x="100" y="99"/>
                  </a:cubicBezTo>
                  <a:cubicBezTo>
                    <a:pt x="101" y="100"/>
                    <a:pt x="103" y="99"/>
                    <a:pt x="104" y="100"/>
                  </a:cubicBezTo>
                  <a:cubicBezTo>
                    <a:pt x="104" y="101"/>
                    <a:pt x="103" y="105"/>
                    <a:pt x="102" y="105"/>
                  </a:cubicBezTo>
                  <a:cubicBezTo>
                    <a:pt x="102" y="105"/>
                    <a:pt x="101" y="104"/>
                    <a:pt x="100" y="105"/>
                  </a:cubicBezTo>
                  <a:cubicBezTo>
                    <a:pt x="102" y="107"/>
                    <a:pt x="99" y="114"/>
                    <a:pt x="97" y="110"/>
                  </a:cubicBezTo>
                  <a:cubicBezTo>
                    <a:pt x="97" y="112"/>
                    <a:pt x="98" y="113"/>
                    <a:pt x="99" y="114"/>
                  </a:cubicBezTo>
                  <a:cubicBezTo>
                    <a:pt x="96" y="115"/>
                    <a:pt x="97" y="120"/>
                    <a:pt x="94" y="121"/>
                  </a:cubicBezTo>
                  <a:cubicBezTo>
                    <a:pt x="91" y="123"/>
                    <a:pt x="88" y="125"/>
                    <a:pt x="84" y="126"/>
                  </a:cubicBezTo>
                  <a:cubicBezTo>
                    <a:pt x="84" y="127"/>
                    <a:pt x="77" y="131"/>
                    <a:pt x="77" y="129"/>
                  </a:cubicBezTo>
                  <a:cubicBezTo>
                    <a:pt x="77" y="127"/>
                    <a:pt x="77" y="125"/>
                    <a:pt x="77" y="124"/>
                  </a:cubicBezTo>
                  <a:cubicBezTo>
                    <a:pt x="77" y="121"/>
                    <a:pt x="76" y="119"/>
                    <a:pt x="76" y="117"/>
                  </a:cubicBezTo>
                  <a:cubicBezTo>
                    <a:pt x="74" y="120"/>
                    <a:pt x="72" y="119"/>
                    <a:pt x="74" y="115"/>
                  </a:cubicBezTo>
                  <a:cubicBezTo>
                    <a:pt x="73" y="117"/>
                    <a:pt x="70" y="119"/>
                    <a:pt x="70" y="115"/>
                  </a:cubicBezTo>
                  <a:cubicBezTo>
                    <a:pt x="70" y="117"/>
                    <a:pt x="66" y="121"/>
                    <a:pt x="64" y="118"/>
                  </a:cubicBezTo>
                  <a:cubicBezTo>
                    <a:pt x="64" y="117"/>
                    <a:pt x="65" y="117"/>
                    <a:pt x="64" y="116"/>
                  </a:cubicBezTo>
                  <a:cubicBezTo>
                    <a:pt x="62" y="114"/>
                    <a:pt x="60" y="117"/>
                    <a:pt x="60" y="115"/>
                  </a:cubicBezTo>
                  <a:cubicBezTo>
                    <a:pt x="60" y="117"/>
                    <a:pt x="57" y="112"/>
                    <a:pt x="56" y="111"/>
                  </a:cubicBezTo>
                  <a:cubicBezTo>
                    <a:pt x="56" y="114"/>
                    <a:pt x="54" y="117"/>
                    <a:pt x="51" y="118"/>
                  </a:cubicBezTo>
                  <a:cubicBezTo>
                    <a:pt x="49" y="119"/>
                    <a:pt x="47" y="116"/>
                    <a:pt x="45" y="117"/>
                  </a:cubicBezTo>
                  <a:cubicBezTo>
                    <a:pt x="44" y="118"/>
                    <a:pt x="41" y="122"/>
                    <a:pt x="40" y="119"/>
                  </a:cubicBezTo>
                  <a:cubicBezTo>
                    <a:pt x="39" y="116"/>
                    <a:pt x="40" y="113"/>
                    <a:pt x="38" y="109"/>
                  </a:cubicBezTo>
                  <a:cubicBezTo>
                    <a:pt x="37" y="113"/>
                    <a:pt x="36" y="111"/>
                    <a:pt x="34" y="111"/>
                  </a:cubicBezTo>
                  <a:cubicBezTo>
                    <a:pt x="32" y="111"/>
                    <a:pt x="31" y="112"/>
                    <a:pt x="30" y="113"/>
                  </a:cubicBezTo>
                  <a:cubicBezTo>
                    <a:pt x="29" y="114"/>
                    <a:pt x="28" y="113"/>
                    <a:pt x="26" y="112"/>
                  </a:cubicBezTo>
                  <a:cubicBezTo>
                    <a:pt x="26" y="112"/>
                    <a:pt x="27" y="111"/>
                    <a:pt x="28" y="111"/>
                  </a:cubicBezTo>
                  <a:cubicBezTo>
                    <a:pt x="26" y="111"/>
                    <a:pt x="26" y="113"/>
                    <a:pt x="24" y="113"/>
                  </a:cubicBezTo>
                  <a:cubicBezTo>
                    <a:pt x="25" y="109"/>
                    <a:pt x="21" y="111"/>
                    <a:pt x="19" y="112"/>
                  </a:cubicBezTo>
                  <a:cubicBezTo>
                    <a:pt x="17" y="110"/>
                    <a:pt x="19" y="106"/>
                    <a:pt x="18" y="103"/>
                  </a:cubicBezTo>
                  <a:cubicBezTo>
                    <a:pt x="17" y="101"/>
                    <a:pt x="18" y="100"/>
                    <a:pt x="17" y="98"/>
                  </a:cubicBezTo>
                  <a:cubicBezTo>
                    <a:pt x="17" y="96"/>
                    <a:pt x="14" y="95"/>
                    <a:pt x="15" y="94"/>
                  </a:cubicBezTo>
                  <a:cubicBezTo>
                    <a:pt x="15" y="93"/>
                    <a:pt x="16" y="92"/>
                    <a:pt x="16" y="91"/>
                  </a:cubicBezTo>
                  <a:cubicBezTo>
                    <a:pt x="17" y="89"/>
                    <a:pt x="17" y="88"/>
                    <a:pt x="16" y="86"/>
                  </a:cubicBezTo>
                  <a:cubicBezTo>
                    <a:pt x="15" y="85"/>
                    <a:pt x="15" y="84"/>
                    <a:pt x="14" y="83"/>
                  </a:cubicBezTo>
                  <a:cubicBezTo>
                    <a:pt x="13" y="82"/>
                    <a:pt x="12" y="82"/>
                    <a:pt x="12" y="80"/>
                  </a:cubicBezTo>
                  <a:cubicBezTo>
                    <a:pt x="12" y="80"/>
                    <a:pt x="11" y="81"/>
                    <a:pt x="11" y="81"/>
                  </a:cubicBezTo>
                  <a:cubicBezTo>
                    <a:pt x="9" y="79"/>
                    <a:pt x="8" y="81"/>
                    <a:pt x="6" y="80"/>
                  </a:cubicBezTo>
                  <a:cubicBezTo>
                    <a:pt x="5" y="79"/>
                    <a:pt x="6" y="78"/>
                    <a:pt x="6" y="77"/>
                  </a:cubicBezTo>
                  <a:cubicBezTo>
                    <a:pt x="7" y="77"/>
                    <a:pt x="8" y="77"/>
                    <a:pt x="9" y="77"/>
                  </a:cubicBezTo>
                  <a:cubicBezTo>
                    <a:pt x="8" y="77"/>
                    <a:pt x="7" y="76"/>
                    <a:pt x="6" y="75"/>
                  </a:cubicBezTo>
                  <a:cubicBezTo>
                    <a:pt x="5" y="75"/>
                    <a:pt x="4" y="75"/>
                    <a:pt x="4" y="74"/>
                  </a:cubicBezTo>
                  <a:cubicBezTo>
                    <a:pt x="3" y="73"/>
                    <a:pt x="3" y="69"/>
                    <a:pt x="5" y="70"/>
                  </a:cubicBezTo>
                  <a:cubicBezTo>
                    <a:pt x="4" y="68"/>
                    <a:pt x="3" y="66"/>
                    <a:pt x="5" y="66"/>
                  </a:cubicBezTo>
                  <a:cubicBezTo>
                    <a:pt x="4" y="64"/>
                    <a:pt x="1" y="62"/>
                    <a:pt x="1" y="59"/>
                  </a:cubicBezTo>
                  <a:cubicBezTo>
                    <a:pt x="1" y="58"/>
                    <a:pt x="0" y="54"/>
                    <a:pt x="1" y="5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72" name="Freeform 367"/>
            <p:cNvSpPr>
              <a:spLocks/>
            </p:cNvSpPr>
            <p:nvPr/>
          </p:nvSpPr>
          <p:spPr bwMode="auto">
            <a:xfrm>
              <a:off x="4509" y="1575"/>
              <a:ext cx="163" cy="157"/>
            </a:xfrm>
            <a:custGeom>
              <a:avLst/>
              <a:gdLst>
                <a:gd name="T0" fmla="*/ 2 w 136"/>
                <a:gd name="T1" fmla="*/ 50 h 131"/>
                <a:gd name="T2" fmla="*/ 3 w 136"/>
                <a:gd name="T3" fmla="*/ 48 h 131"/>
                <a:gd name="T4" fmla="*/ 7 w 136"/>
                <a:gd name="T5" fmla="*/ 38 h 131"/>
                <a:gd name="T6" fmla="*/ 11 w 136"/>
                <a:gd name="T7" fmla="*/ 39 h 131"/>
                <a:gd name="T8" fmla="*/ 19 w 136"/>
                <a:gd name="T9" fmla="*/ 50 h 131"/>
                <a:gd name="T10" fmla="*/ 29 w 136"/>
                <a:gd name="T11" fmla="*/ 51 h 131"/>
                <a:gd name="T12" fmla="*/ 43 w 136"/>
                <a:gd name="T13" fmla="*/ 49 h 131"/>
                <a:gd name="T14" fmla="*/ 56 w 136"/>
                <a:gd name="T15" fmla="*/ 44 h 131"/>
                <a:gd name="T16" fmla="*/ 71 w 136"/>
                <a:gd name="T17" fmla="*/ 45 h 131"/>
                <a:gd name="T18" fmla="*/ 77 w 136"/>
                <a:gd name="T19" fmla="*/ 44 h 131"/>
                <a:gd name="T20" fmla="*/ 86 w 136"/>
                <a:gd name="T21" fmla="*/ 28 h 131"/>
                <a:gd name="T22" fmla="*/ 90 w 136"/>
                <a:gd name="T23" fmla="*/ 15 h 131"/>
                <a:gd name="T24" fmla="*/ 91 w 136"/>
                <a:gd name="T25" fmla="*/ 3 h 131"/>
                <a:gd name="T26" fmla="*/ 99 w 136"/>
                <a:gd name="T27" fmla="*/ 0 h 131"/>
                <a:gd name="T28" fmla="*/ 110 w 136"/>
                <a:gd name="T29" fmla="*/ 1 h 131"/>
                <a:gd name="T30" fmla="*/ 114 w 136"/>
                <a:gd name="T31" fmla="*/ 4 h 131"/>
                <a:gd name="T32" fmla="*/ 119 w 136"/>
                <a:gd name="T33" fmla="*/ 8 h 131"/>
                <a:gd name="T34" fmla="*/ 115 w 136"/>
                <a:gd name="T35" fmla="*/ 9 h 131"/>
                <a:gd name="T36" fmla="*/ 110 w 136"/>
                <a:gd name="T37" fmla="*/ 12 h 131"/>
                <a:gd name="T38" fmla="*/ 112 w 136"/>
                <a:gd name="T39" fmla="*/ 17 h 131"/>
                <a:gd name="T40" fmla="*/ 116 w 136"/>
                <a:gd name="T41" fmla="*/ 22 h 131"/>
                <a:gd name="T42" fmla="*/ 120 w 136"/>
                <a:gd name="T43" fmla="*/ 26 h 131"/>
                <a:gd name="T44" fmla="*/ 119 w 136"/>
                <a:gd name="T45" fmla="*/ 36 h 131"/>
                <a:gd name="T46" fmla="*/ 126 w 136"/>
                <a:gd name="T47" fmla="*/ 43 h 131"/>
                <a:gd name="T48" fmla="*/ 134 w 136"/>
                <a:gd name="T49" fmla="*/ 50 h 131"/>
                <a:gd name="T50" fmla="*/ 130 w 136"/>
                <a:gd name="T51" fmla="*/ 54 h 131"/>
                <a:gd name="T52" fmla="*/ 120 w 136"/>
                <a:gd name="T53" fmla="*/ 54 h 131"/>
                <a:gd name="T54" fmla="*/ 115 w 136"/>
                <a:gd name="T55" fmla="*/ 74 h 131"/>
                <a:gd name="T56" fmla="*/ 116 w 136"/>
                <a:gd name="T57" fmla="*/ 76 h 131"/>
                <a:gd name="T58" fmla="*/ 113 w 136"/>
                <a:gd name="T59" fmla="*/ 79 h 131"/>
                <a:gd name="T60" fmla="*/ 104 w 136"/>
                <a:gd name="T61" fmla="*/ 88 h 131"/>
                <a:gd name="T62" fmla="*/ 99 w 136"/>
                <a:gd name="T63" fmla="*/ 94 h 131"/>
                <a:gd name="T64" fmla="*/ 104 w 136"/>
                <a:gd name="T65" fmla="*/ 100 h 131"/>
                <a:gd name="T66" fmla="*/ 100 w 136"/>
                <a:gd name="T67" fmla="*/ 105 h 131"/>
                <a:gd name="T68" fmla="*/ 99 w 136"/>
                <a:gd name="T69" fmla="*/ 114 h 131"/>
                <a:gd name="T70" fmla="*/ 84 w 136"/>
                <a:gd name="T71" fmla="*/ 126 h 131"/>
                <a:gd name="T72" fmla="*/ 77 w 136"/>
                <a:gd name="T73" fmla="*/ 124 h 131"/>
                <a:gd name="T74" fmla="*/ 74 w 136"/>
                <a:gd name="T75" fmla="*/ 115 h 131"/>
                <a:gd name="T76" fmla="*/ 64 w 136"/>
                <a:gd name="T77" fmla="*/ 118 h 131"/>
                <a:gd name="T78" fmla="*/ 60 w 136"/>
                <a:gd name="T79" fmla="*/ 115 h 131"/>
                <a:gd name="T80" fmla="*/ 51 w 136"/>
                <a:gd name="T81" fmla="*/ 118 h 131"/>
                <a:gd name="T82" fmla="*/ 40 w 136"/>
                <a:gd name="T83" fmla="*/ 119 h 131"/>
                <a:gd name="T84" fmla="*/ 34 w 136"/>
                <a:gd name="T85" fmla="*/ 111 h 131"/>
                <a:gd name="T86" fmla="*/ 26 w 136"/>
                <a:gd name="T87" fmla="*/ 112 h 131"/>
                <a:gd name="T88" fmla="*/ 24 w 136"/>
                <a:gd name="T89" fmla="*/ 113 h 131"/>
                <a:gd name="T90" fmla="*/ 18 w 136"/>
                <a:gd name="T91" fmla="*/ 103 h 131"/>
                <a:gd name="T92" fmla="*/ 15 w 136"/>
                <a:gd name="T93" fmla="*/ 94 h 131"/>
                <a:gd name="T94" fmla="*/ 16 w 136"/>
                <a:gd name="T95" fmla="*/ 86 h 131"/>
                <a:gd name="T96" fmla="*/ 12 w 136"/>
                <a:gd name="T97" fmla="*/ 80 h 131"/>
                <a:gd name="T98" fmla="*/ 6 w 136"/>
                <a:gd name="T99" fmla="*/ 80 h 131"/>
                <a:gd name="T100" fmla="*/ 9 w 136"/>
                <a:gd name="T101" fmla="*/ 77 h 131"/>
                <a:gd name="T102" fmla="*/ 4 w 136"/>
                <a:gd name="T103" fmla="*/ 74 h 131"/>
                <a:gd name="T104" fmla="*/ 5 w 136"/>
                <a:gd name="T105" fmla="*/ 66 h 131"/>
                <a:gd name="T106" fmla="*/ 1 w 136"/>
                <a:gd name="T107" fmla="*/ 5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31">
                  <a:moveTo>
                    <a:pt x="1" y="53"/>
                  </a:moveTo>
                  <a:cubicBezTo>
                    <a:pt x="2" y="52"/>
                    <a:pt x="1" y="51"/>
                    <a:pt x="2" y="50"/>
                  </a:cubicBezTo>
                  <a:cubicBezTo>
                    <a:pt x="2" y="48"/>
                    <a:pt x="5" y="47"/>
                    <a:pt x="5" y="45"/>
                  </a:cubicBezTo>
                  <a:cubicBezTo>
                    <a:pt x="5" y="46"/>
                    <a:pt x="4" y="47"/>
                    <a:pt x="3" y="48"/>
                  </a:cubicBezTo>
                  <a:cubicBezTo>
                    <a:pt x="2" y="46"/>
                    <a:pt x="4" y="43"/>
                    <a:pt x="5" y="42"/>
                  </a:cubicBezTo>
                  <a:cubicBezTo>
                    <a:pt x="6" y="41"/>
                    <a:pt x="6" y="40"/>
                    <a:pt x="7" y="38"/>
                  </a:cubicBezTo>
                  <a:cubicBezTo>
                    <a:pt x="8" y="37"/>
                    <a:pt x="10" y="36"/>
                    <a:pt x="11" y="35"/>
                  </a:cubicBezTo>
                  <a:cubicBezTo>
                    <a:pt x="11" y="37"/>
                    <a:pt x="9" y="38"/>
                    <a:pt x="11" y="39"/>
                  </a:cubicBezTo>
                  <a:cubicBezTo>
                    <a:pt x="11" y="39"/>
                    <a:pt x="12" y="43"/>
                    <a:pt x="13" y="44"/>
                  </a:cubicBezTo>
                  <a:cubicBezTo>
                    <a:pt x="15" y="46"/>
                    <a:pt x="18" y="48"/>
                    <a:pt x="19" y="50"/>
                  </a:cubicBezTo>
                  <a:cubicBezTo>
                    <a:pt x="20" y="51"/>
                    <a:pt x="22" y="52"/>
                    <a:pt x="23" y="53"/>
                  </a:cubicBezTo>
                  <a:cubicBezTo>
                    <a:pt x="25" y="54"/>
                    <a:pt x="27" y="52"/>
                    <a:pt x="29" y="51"/>
                  </a:cubicBezTo>
                  <a:cubicBezTo>
                    <a:pt x="32" y="50"/>
                    <a:pt x="35" y="52"/>
                    <a:pt x="39" y="51"/>
                  </a:cubicBezTo>
                  <a:cubicBezTo>
                    <a:pt x="40" y="51"/>
                    <a:pt x="42" y="50"/>
                    <a:pt x="43" y="49"/>
                  </a:cubicBezTo>
                  <a:cubicBezTo>
                    <a:pt x="45" y="48"/>
                    <a:pt x="44" y="46"/>
                    <a:pt x="46" y="44"/>
                  </a:cubicBezTo>
                  <a:cubicBezTo>
                    <a:pt x="47" y="43"/>
                    <a:pt x="55" y="41"/>
                    <a:pt x="56" y="44"/>
                  </a:cubicBezTo>
                  <a:cubicBezTo>
                    <a:pt x="57" y="46"/>
                    <a:pt x="64" y="48"/>
                    <a:pt x="66" y="47"/>
                  </a:cubicBezTo>
                  <a:cubicBezTo>
                    <a:pt x="68" y="46"/>
                    <a:pt x="68" y="44"/>
                    <a:pt x="71" y="45"/>
                  </a:cubicBezTo>
                  <a:cubicBezTo>
                    <a:pt x="72" y="45"/>
                    <a:pt x="73" y="44"/>
                    <a:pt x="74" y="44"/>
                  </a:cubicBezTo>
                  <a:cubicBezTo>
                    <a:pt x="75" y="43"/>
                    <a:pt x="76" y="44"/>
                    <a:pt x="77" y="44"/>
                  </a:cubicBezTo>
                  <a:cubicBezTo>
                    <a:pt x="76" y="42"/>
                    <a:pt x="82" y="37"/>
                    <a:pt x="80" y="35"/>
                  </a:cubicBezTo>
                  <a:cubicBezTo>
                    <a:pt x="78" y="32"/>
                    <a:pt x="83" y="29"/>
                    <a:pt x="86" y="28"/>
                  </a:cubicBezTo>
                  <a:cubicBezTo>
                    <a:pt x="84" y="27"/>
                    <a:pt x="82" y="21"/>
                    <a:pt x="86" y="21"/>
                  </a:cubicBezTo>
                  <a:cubicBezTo>
                    <a:pt x="91" y="20"/>
                    <a:pt x="87" y="17"/>
                    <a:pt x="90" y="15"/>
                  </a:cubicBezTo>
                  <a:cubicBezTo>
                    <a:pt x="91" y="14"/>
                    <a:pt x="90" y="10"/>
                    <a:pt x="90" y="8"/>
                  </a:cubicBezTo>
                  <a:cubicBezTo>
                    <a:pt x="90" y="7"/>
                    <a:pt x="91" y="5"/>
                    <a:pt x="91" y="3"/>
                  </a:cubicBezTo>
                  <a:cubicBezTo>
                    <a:pt x="92" y="2"/>
                    <a:pt x="93" y="1"/>
                    <a:pt x="94" y="0"/>
                  </a:cubicBezTo>
                  <a:cubicBezTo>
                    <a:pt x="96" y="1"/>
                    <a:pt x="97" y="1"/>
                    <a:pt x="99" y="0"/>
                  </a:cubicBezTo>
                  <a:cubicBezTo>
                    <a:pt x="100" y="0"/>
                    <a:pt x="102" y="3"/>
                    <a:pt x="103" y="0"/>
                  </a:cubicBezTo>
                  <a:cubicBezTo>
                    <a:pt x="104" y="1"/>
                    <a:pt x="108" y="1"/>
                    <a:pt x="110" y="1"/>
                  </a:cubicBezTo>
                  <a:cubicBezTo>
                    <a:pt x="113" y="0"/>
                    <a:pt x="114" y="3"/>
                    <a:pt x="117" y="3"/>
                  </a:cubicBezTo>
                  <a:cubicBezTo>
                    <a:pt x="116" y="4"/>
                    <a:pt x="115" y="4"/>
                    <a:pt x="114" y="4"/>
                  </a:cubicBezTo>
                  <a:cubicBezTo>
                    <a:pt x="115" y="5"/>
                    <a:pt x="119" y="9"/>
                    <a:pt x="116" y="7"/>
                  </a:cubicBezTo>
                  <a:cubicBezTo>
                    <a:pt x="117" y="7"/>
                    <a:pt x="118" y="8"/>
                    <a:pt x="119" y="8"/>
                  </a:cubicBezTo>
                  <a:cubicBezTo>
                    <a:pt x="119" y="9"/>
                    <a:pt x="119" y="10"/>
                    <a:pt x="120" y="10"/>
                  </a:cubicBezTo>
                  <a:cubicBezTo>
                    <a:pt x="118" y="12"/>
                    <a:pt x="116" y="11"/>
                    <a:pt x="115" y="9"/>
                  </a:cubicBezTo>
                  <a:cubicBezTo>
                    <a:pt x="115" y="10"/>
                    <a:pt x="116" y="11"/>
                    <a:pt x="115" y="12"/>
                  </a:cubicBezTo>
                  <a:cubicBezTo>
                    <a:pt x="114" y="11"/>
                    <a:pt x="112" y="11"/>
                    <a:pt x="110" y="12"/>
                  </a:cubicBezTo>
                  <a:cubicBezTo>
                    <a:pt x="112" y="12"/>
                    <a:pt x="113" y="14"/>
                    <a:pt x="115" y="15"/>
                  </a:cubicBezTo>
                  <a:cubicBezTo>
                    <a:pt x="114" y="16"/>
                    <a:pt x="114" y="18"/>
                    <a:pt x="112" y="17"/>
                  </a:cubicBezTo>
                  <a:cubicBezTo>
                    <a:pt x="114" y="19"/>
                    <a:pt x="115" y="19"/>
                    <a:pt x="117" y="20"/>
                  </a:cubicBezTo>
                  <a:cubicBezTo>
                    <a:pt x="116" y="22"/>
                    <a:pt x="119" y="22"/>
                    <a:pt x="116" y="22"/>
                  </a:cubicBezTo>
                  <a:cubicBezTo>
                    <a:pt x="117" y="22"/>
                    <a:pt x="118" y="22"/>
                    <a:pt x="119" y="23"/>
                  </a:cubicBezTo>
                  <a:cubicBezTo>
                    <a:pt x="116" y="24"/>
                    <a:pt x="119" y="25"/>
                    <a:pt x="120" y="26"/>
                  </a:cubicBezTo>
                  <a:cubicBezTo>
                    <a:pt x="121" y="27"/>
                    <a:pt x="122" y="29"/>
                    <a:pt x="123" y="30"/>
                  </a:cubicBezTo>
                  <a:cubicBezTo>
                    <a:pt x="124" y="32"/>
                    <a:pt x="122" y="36"/>
                    <a:pt x="119" y="36"/>
                  </a:cubicBezTo>
                  <a:cubicBezTo>
                    <a:pt x="121" y="36"/>
                    <a:pt x="120" y="38"/>
                    <a:pt x="121" y="39"/>
                  </a:cubicBezTo>
                  <a:cubicBezTo>
                    <a:pt x="123" y="40"/>
                    <a:pt x="124" y="41"/>
                    <a:pt x="126" y="43"/>
                  </a:cubicBezTo>
                  <a:cubicBezTo>
                    <a:pt x="127" y="44"/>
                    <a:pt x="128" y="45"/>
                    <a:pt x="129" y="46"/>
                  </a:cubicBezTo>
                  <a:cubicBezTo>
                    <a:pt x="131" y="47"/>
                    <a:pt x="133" y="49"/>
                    <a:pt x="134" y="50"/>
                  </a:cubicBezTo>
                  <a:cubicBezTo>
                    <a:pt x="135" y="51"/>
                    <a:pt x="136" y="50"/>
                    <a:pt x="135" y="52"/>
                  </a:cubicBezTo>
                  <a:cubicBezTo>
                    <a:pt x="134" y="54"/>
                    <a:pt x="132" y="53"/>
                    <a:pt x="130" y="54"/>
                  </a:cubicBezTo>
                  <a:cubicBezTo>
                    <a:pt x="127" y="56"/>
                    <a:pt x="123" y="51"/>
                    <a:pt x="121" y="50"/>
                  </a:cubicBezTo>
                  <a:cubicBezTo>
                    <a:pt x="122" y="52"/>
                    <a:pt x="123" y="54"/>
                    <a:pt x="120" y="54"/>
                  </a:cubicBezTo>
                  <a:cubicBezTo>
                    <a:pt x="118" y="54"/>
                    <a:pt x="117" y="58"/>
                    <a:pt x="117" y="60"/>
                  </a:cubicBezTo>
                  <a:cubicBezTo>
                    <a:pt x="115" y="64"/>
                    <a:pt x="114" y="70"/>
                    <a:pt x="115" y="74"/>
                  </a:cubicBezTo>
                  <a:cubicBezTo>
                    <a:pt x="115" y="74"/>
                    <a:pt x="116" y="73"/>
                    <a:pt x="117" y="73"/>
                  </a:cubicBezTo>
                  <a:cubicBezTo>
                    <a:pt x="117" y="74"/>
                    <a:pt x="115" y="75"/>
                    <a:pt x="116" y="76"/>
                  </a:cubicBezTo>
                  <a:cubicBezTo>
                    <a:pt x="115" y="77"/>
                    <a:pt x="115" y="78"/>
                    <a:pt x="116" y="78"/>
                  </a:cubicBezTo>
                  <a:cubicBezTo>
                    <a:pt x="115" y="79"/>
                    <a:pt x="113" y="81"/>
                    <a:pt x="113" y="79"/>
                  </a:cubicBezTo>
                  <a:cubicBezTo>
                    <a:pt x="112" y="82"/>
                    <a:pt x="106" y="89"/>
                    <a:pt x="105" y="82"/>
                  </a:cubicBezTo>
                  <a:cubicBezTo>
                    <a:pt x="104" y="84"/>
                    <a:pt x="106" y="86"/>
                    <a:pt x="104" y="88"/>
                  </a:cubicBezTo>
                  <a:cubicBezTo>
                    <a:pt x="103" y="89"/>
                    <a:pt x="103" y="90"/>
                    <a:pt x="102" y="91"/>
                  </a:cubicBezTo>
                  <a:cubicBezTo>
                    <a:pt x="101" y="92"/>
                    <a:pt x="100" y="92"/>
                    <a:pt x="99" y="94"/>
                  </a:cubicBezTo>
                  <a:cubicBezTo>
                    <a:pt x="103" y="92"/>
                    <a:pt x="102" y="98"/>
                    <a:pt x="100" y="99"/>
                  </a:cubicBezTo>
                  <a:cubicBezTo>
                    <a:pt x="101" y="100"/>
                    <a:pt x="103" y="99"/>
                    <a:pt x="104" y="100"/>
                  </a:cubicBezTo>
                  <a:cubicBezTo>
                    <a:pt x="104" y="101"/>
                    <a:pt x="103" y="105"/>
                    <a:pt x="102" y="105"/>
                  </a:cubicBezTo>
                  <a:cubicBezTo>
                    <a:pt x="102" y="105"/>
                    <a:pt x="101" y="104"/>
                    <a:pt x="100" y="105"/>
                  </a:cubicBezTo>
                  <a:cubicBezTo>
                    <a:pt x="102" y="107"/>
                    <a:pt x="99" y="114"/>
                    <a:pt x="97" y="110"/>
                  </a:cubicBezTo>
                  <a:cubicBezTo>
                    <a:pt x="97" y="112"/>
                    <a:pt x="98" y="113"/>
                    <a:pt x="99" y="114"/>
                  </a:cubicBezTo>
                  <a:cubicBezTo>
                    <a:pt x="96" y="115"/>
                    <a:pt x="97" y="120"/>
                    <a:pt x="94" y="121"/>
                  </a:cubicBezTo>
                  <a:cubicBezTo>
                    <a:pt x="91" y="123"/>
                    <a:pt x="88" y="125"/>
                    <a:pt x="84" y="126"/>
                  </a:cubicBezTo>
                  <a:cubicBezTo>
                    <a:pt x="84" y="127"/>
                    <a:pt x="77" y="131"/>
                    <a:pt x="77" y="129"/>
                  </a:cubicBezTo>
                  <a:cubicBezTo>
                    <a:pt x="77" y="127"/>
                    <a:pt x="77" y="125"/>
                    <a:pt x="77" y="124"/>
                  </a:cubicBezTo>
                  <a:cubicBezTo>
                    <a:pt x="77" y="121"/>
                    <a:pt x="76" y="119"/>
                    <a:pt x="76" y="117"/>
                  </a:cubicBezTo>
                  <a:cubicBezTo>
                    <a:pt x="74" y="120"/>
                    <a:pt x="72" y="119"/>
                    <a:pt x="74" y="115"/>
                  </a:cubicBezTo>
                  <a:cubicBezTo>
                    <a:pt x="73" y="117"/>
                    <a:pt x="70" y="119"/>
                    <a:pt x="70" y="115"/>
                  </a:cubicBezTo>
                  <a:cubicBezTo>
                    <a:pt x="70" y="117"/>
                    <a:pt x="66" y="121"/>
                    <a:pt x="64" y="118"/>
                  </a:cubicBezTo>
                  <a:cubicBezTo>
                    <a:pt x="64" y="117"/>
                    <a:pt x="65" y="117"/>
                    <a:pt x="64" y="116"/>
                  </a:cubicBezTo>
                  <a:cubicBezTo>
                    <a:pt x="62" y="114"/>
                    <a:pt x="60" y="117"/>
                    <a:pt x="60" y="115"/>
                  </a:cubicBezTo>
                  <a:cubicBezTo>
                    <a:pt x="60" y="117"/>
                    <a:pt x="57" y="112"/>
                    <a:pt x="56" y="111"/>
                  </a:cubicBezTo>
                  <a:cubicBezTo>
                    <a:pt x="56" y="114"/>
                    <a:pt x="54" y="117"/>
                    <a:pt x="51" y="118"/>
                  </a:cubicBezTo>
                  <a:cubicBezTo>
                    <a:pt x="49" y="119"/>
                    <a:pt x="47" y="116"/>
                    <a:pt x="45" y="117"/>
                  </a:cubicBezTo>
                  <a:cubicBezTo>
                    <a:pt x="44" y="118"/>
                    <a:pt x="41" y="122"/>
                    <a:pt x="40" y="119"/>
                  </a:cubicBezTo>
                  <a:cubicBezTo>
                    <a:pt x="39" y="116"/>
                    <a:pt x="40" y="113"/>
                    <a:pt x="38" y="109"/>
                  </a:cubicBezTo>
                  <a:cubicBezTo>
                    <a:pt x="37" y="113"/>
                    <a:pt x="36" y="111"/>
                    <a:pt x="34" y="111"/>
                  </a:cubicBezTo>
                  <a:cubicBezTo>
                    <a:pt x="32" y="111"/>
                    <a:pt x="31" y="112"/>
                    <a:pt x="30" y="113"/>
                  </a:cubicBezTo>
                  <a:cubicBezTo>
                    <a:pt x="29" y="114"/>
                    <a:pt x="28" y="113"/>
                    <a:pt x="26" y="112"/>
                  </a:cubicBezTo>
                  <a:cubicBezTo>
                    <a:pt x="26" y="112"/>
                    <a:pt x="27" y="111"/>
                    <a:pt x="28" y="111"/>
                  </a:cubicBezTo>
                  <a:cubicBezTo>
                    <a:pt x="26" y="111"/>
                    <a:pt x="26" y="113"/>
                    <a:pt x="24" y="113"/>
                  </a:cubicBezTo>
                  <a:cubicBezTo>
                    <a:pt x="25" y="109"/>
                    <a:pt x="21" y="111"/>
                    <a:pt x="19" y="112"/>
                  </a:cubicBezTo>
                  <a:cubicBezTo>
                    <a:pt x="17" y="110"/>
                    <a:pt x="19" y="106"/>
                    <a:pt x="18" y="103"/>
                  </a:cubicBezTo>
                  <a:cubicBezTo>
                    <a:pt x="17" y="101"/>
                    <a:pt x="18" y="100"/>
                    <a:pt x="17" y="98"/>
                  </a:cubicBezTo>
                  <a:cubicBezTo>
                    <a:pt x="17" y="96"/>
                    <a:pt x="14" y="95"/>
                    <a:pt x="15" y="94"/>
                  </a:cubicBezTo>
                  <a:cubicBezTo>
                    <a:pt x="15" y="93"/>
                    <a:pt x="16" y="92"/>
                    <a:pt x="16" y="91"/>
                  </a:cubicBezTo>
                  <a:cubicBezTo>
                    <a:pt x="17" y="89"/>
                    <a:pt x="17" y="88"/>
                    <a:pt x="16" y="86"/>
                  </a:cubicBezTo>
                  <a:cubicBezTo>
                    <a:pt x="15" y="85"/>
                    <a:pt x="15" y="84"/>
                    <a:pt x="14" y="83"/>
                  </a:cubicBezTo>
                  <a:cubicBezTo>
                    <a:pt x="13" y="82"/>
                    <a:pt x="12" y="82"/>
                    <a:pt x="12" y="80"/>
                  </a:cubicBezTo>
                  <a:cubicBezTo>
                    <a:pt x="12" y="80"/>
                    <a:pt x="11" y="81"/>
                    <a:pt x="11" y="81"/>
                  </a:cubicBezTo>
                  <a:cubicBezTo>
                    <a:pt x="9" y="79"/>
                    <a:pt x="8" y="81"/>
                    <a:pt x="6" y="80"/>
                  </a:cubicBezTo>
                  <a:cubicBezTo>
                    <a:pt x="5" y="79"/>
                    <a:pt x="6" y="78"/>
                    <a:pt x="6" y="77"/>
                  </a:cubicBezTo>
                  <a:cubicBezTo>
                    <a:pt x="7" y="77"/>
                    <a:pt x="8" y="77"/>
                    <a:pt x="9" y="77"/>
                  </a:cubicBezTo>
                  <a:cubicBezTo>
                    <a:pt x="8" y="77"/>
                    <a:pt x="7" y="76"/>
                    <a:pt x="6" y="75"/>
                  </a:cubicBezTo>
                  <a:cubicBezTo>
                    <a:pt x="5" y="75"/>
                    <a:pt x="4" y="75"/>
                    <a:pt x="4" y="74"/>
                  </a:cubicBezTo>
                  <a:cubicBezTo>
                    <a:pt x="3" y="73"/>
                    <a:pt x="3" y="69"/>
                    <a:pt x="5" y="70"/>
                  </a:cubicBezTo>
                  <a:cubicBezTo>
                    <a:pt x="4" y="68"/>
                    <a:pt x="3" y="66"/>
                    <a:pt x="5" y="66"/>
                  </a:cubicBezTo>
                  <a:cubicBezTo>
                    <a:pt x="4" y="64"/>
                    <a:pt x="1" y="62"/>
                    <a:pt x="1" y="59"/>
                  </a:cubicBezTo>
                  <a:cubicBezTo>
                    <a:pt x="1" y="58"/>
                    <a:pt x="0" y="54"/>
                    <a:pt x="1" y="5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73" name="Freeform 368"/>
            <p:cNvSpPr>
              <a:spLocks/>
            </p:cNvSpPr>
            <p:nvPr/>
          </p:nvSpPr>
          <p:spPr bwMode="auto">
            <a:xfrm>
              <a:off x="4643" y="1589"/>
              <a:ext cx="5" cy="3"/>
            </a:xfrm>
            <a:custGeom>
              <a:avLst/>
              <a:gdLst>
                <a:gd name="T0" fmla="*/ 0 w 4"/>
                <a:gd name="T1" fmla="*/ 1 h 2"/>
                <a:gd name="T2" fmla="*/ 0 w 4"/>
                <a:gd name="T3" fmla="*/ 0 h 2"/>
                <a:gd name="T4" fmla="*/ 4 w 4"/>
                <a:gd name="T5" fmla="*/ 2 h 2"/>
                <a:gd name="T6" fmla="*/ 0 w 4"/>
                <a:gd name="T7" fmla="*/ 1 h 2"/>
              </a:gdLst>
              <a:ahLst/>
              <a:cxnLst>
                <a:cxn ang="0">
                  <a:pos x="T0" y="T1"/>
                </a:cxn>
                <a:cxn ang="0">
                  <a:pos x="T2" y="T3"/>
                </a:cxn>
                <a:cxn ang="0">
                  <a:pos x="T4" y="T5"/>
                </a:cxn>
                <a:cxn ang="0">
                  <a:pos x="T6" y="T7"/>
                </a:cxn>
              </a:cxnLst>
              <a:rect l="0" t="0" r="r" b="b"/>
              <a:pathLst>
                <a:path w="4" h="2">
                  <a:moveTo>
                    <a:pt x="0" y="1"/>
                  </a:moveTo>
                  <a:cubicBezTo>
                    <a:pt x="0" y="1"/>
                    <a:pt x="0" y="0"/>
                    <a:pt x="0" y="0"/>
                  </a:cubicBezTo>
                  <a:cubicBezTo>
                    <a:pt x="1" y="0"/>
                    <a:pt x="3" y="1"/>
                    <a:pt x="4" y="2"/>
                  </a:cubicBezTo>
                  <a:cubicBezTo>
                    <a:pt x="2" y="2"/>
                    <a:pt x="1"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74" name="Freeform 369"/>
            <p:cNvSpPr>
              <a:spLocks/>
            </p:cNvSpPr>
            <p:nvPr/>
          </p:nvSpPr>
          <p:spPr bwMode="auto">
            <a:xfrm>
              <a:off x="4643" y="1589"/>
              <a:ext cx="5" cy="3"/>
            </a:xfrm>
            <a:custGeom>
              <a:avLst/>
              <a:gdLst>
                <a:gd name="T0" fmla="*/ 0 w 4"/>
                <a:gd name="T1" fmla="*/ 1 h 2"/>
                <a:gd name="T2" fmla="*/ 0 w 4"/>
                <a:gd name="T3" fmla="*/ 0 h 2"/>
                <a:gd name="T4" fmla="*/ 4 w 4"/>
                <a:gd name="T5" fmla="*/ 2 h 2"/>
                <a:gd name="T6" fmla="*/ 0 w 4"/>
                <a:gd name="T7" fmla="*/ 1 h 2"/>
              </a:gdLst>
              <a:ahLst/>
              <a:cxnLst>
                <a:cxn ang="0">
                  <a:pos x="T0" y="T1"/>
                </a:cxn>
                <a:cxn ang="0">
                  <a:pos x="T2" y="T3"/>
                </a:cxn>
                <a:cxn ang="0">
                  <a:pos x="T4" y="T5"/>
                </a:cxn>
                <a:cxn ang="0">
                  <a:pos x="T6" y="T7"/>
                </a:cxn>
              </a:cxnLst>
              <a:rect l="0" t="0" r="r" b="b"/>
              <a:pathLst>
                <a:path w="4" h="2">
                  <a:moveTo>
                    <a:pt x="0" y="1"/>
                  </a:moveTo>
                  <a:cubicBezTo>
                    <a:pt x="0" y="1"/>
                    <a:pt x="0" y="0"/>
                    <a:pt x="0" y="0"/>
                  </a:cubicBezTo>
                  <a:cubicBezTo>
                    <a:pt x="1" y="0"/>
                    <a:pt x="3" y="1"/>
                    <a:pt x="4" y="2"/>
                  </a:cubicBezTo>
                  <a:cubicBezTo>
                    <a:pt x="2" y="2"/>
                    <a:pt x="1"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75" name="Freeform 370"/>
            <p:cNvSpPr>
              <a:spLocks/>
            </p:cNvSpPr>
            <p:nvPr/>
          </p:nvSpPr>
          <p:spPr bwMode="auto">
            <a:xfrm>
              <a:off x="4651" y="1579"/>
              <a:ext cx="4" cy="2"/>
            </a:xfrm>
            <a:custGeom>
              <a:avLst/>
              <a:gdLst>
                <a:gd name="T0" fmla="*/ 0 w 4"/>
                <a:gd name="T1" fmla="*/ 0 h 2"/>
                <a:gd name="T2" fmla="*/ 3 w 4"/>
                <a:gd name="T3" fmla="*/ 2 h 2"/>
                <a:gd name="T4" fmla="*/ 0 w 4"/>
                <a:gd name="T5" fmla="*/ 0 h 2"/>
              </a:gdLst>
              <a:ahLst/>
              <a:cxnLst>
                <a:cxn ang="0">
                  <a:pos x="T0" y="T1"/>
                </a:cxn>
                <a:cxn ang="0">
                  <a:pos x="T2" y="T3"/>
                </a:cxn>
                <a:cxn ang="0">
                  <a:pos x="T4" y="T5"/>
                </a:cxn>
              </a:cxnLst>
              <a:rect l="0" t="0" r="r" b="b"/>
              <a:pathLst>
                <a:path w="4" h="2">
                  <a:moveTo>
                    <a:pt x="0" y="0"/>
                  </a:moveTo>
                  <a:cubicBezTo>
                    <a:pt x="2" y="0"/>
                    <a:pt x="4" y="0"/>
                    <a:pt x="3" y="2"/>
                  </a:cubicBezTo>
                  <a:cubicBezTo>
                    <a:pt x="2" y="2"/>
                    <a:pt x="1"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76" name="Freeform 371"/>
            <p:cNvSpPr>
              <a:spLocks/>
            </p:cNvSpPr>
            <p:nvPr/>
          </p:nvSpPr>
          <p:spPr bwMode="auto">
            <a:xfrm>
              <a:off x="4651" y="1579"/>
              <a:ext cx="4" cy="2"/>
            </a:xfrm>
            <a:custGeom>
              <a:avLst/>
              <a:gdLst>
                <a:gd name="T0" fmla="*/ 0 w 4"/>
                <a:gd name="T1" fmla="*/ 0 h 2"/>
                <a:gd name="T2" fmla="*/ 3 w 4"/>
                <a:gd name="T3" fmla="*/ 2 h 2"/>
                <a:gd name="T4" fmla="*/ 0 w 4"/>
                <a:gd name="T5" fmla="*/ 0 h 2"/>
              </a:gdLst>
              <a:ahLst/>
              <a:cxnLst>
                <a:cxn ang="0">
                  <a:pos x="T0" y="T1"/>
                </a:cxn>
                <a:cxn ang="0">
                  <a:pos x="T2" y="T3"/>
                </a:cxn>
                <a:cxn ang="0">
                  <a:pos x="T4" y="T5"/>
                </a:cxn>
              </a:cxnLst>
              <a:rect l="0" t="0" r="r" b="b"/>
              <a:pathLst>
                <a:path w="4" h="2">
                  <a:moveTo>
                    <a:pt x="0" y="0"/>
                  </a:moveTo>
                  <a:cubicBezTo>
                    <a:pt x="2" y="0"/>
                    <a:pt x="4" y="0"/>
                    <a:pt x="3" y="2"/>
                  </a:cubicBezTo>
                  <a:cubicBezTo>
                    <a:pt x="2" y="2"/>
                    <a:pt x="1"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77" name="Freeform 372"/>
            <p:cNvSpPr>
              <a:spLocks/>
            </p:cNvSpPr>
            <p:nvPr/>
          </p:nvSpPr>
          <p:spPr bwMode="auto">
            <a:xfrm>
              <a:off x="4908" y="1753"/>
              <a:ext cx="15" cy="19"/>
            </a:xfrm>
            <a:custGeom>
              <a:avLst/>
              <a:gdLst>
                <a:gd name="T0" fmla="*/ 5 w 12"/>
                <a:gd name="T1" fmla="*/ 10 h 16"/>
                <a:gd name="T2" fmla="*/ 6 w 12"/>
                <a:gd name="T3" fmla="*/ 12 h 16"/>
                <a:gd name="T4" fmla="*/ 7 w 12"/>
                <a:gd name="T5" fmla="*/ 7 h 16"/>
                <a:gd name="T6" fmla="*/ 6 w 12"/>
                <a:gd name="T7" fmla="*/ 4 h 16"/>
                <a:gd name="T8" fmla="*/ 9 w 12"/>
                <a:gd name="T9" fmla="*/ 2 h 16"/>
                <a:gd name="T10" fmla="*/ 12 w 12"/>
                <a:gd name="T11" fmla="*/ 4 h 16"/>
                <a:gd name="T12" fmla="*/ 12 w 12"/>
                <a:gd name="T13" fmla="*/ 12 h 16"/>
                <a:gd name="T14" fmla="*/ 7 w 12"/>
                <a:gd name="T15" fmla="*/ 13 h 16"/>
                <a:gd name="T16" fmla="*/ 5 w 12"/>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6">
                  <a:moveTo>
                    <a:pt x="5" y="10"/>
                  </a:moveTo>
                  <a:cubicBezTo>
                    <a:pt x="5" y="11"/>
                    <a:pt x="6" y="12"/>
                    <a:pt x="6" y="12"/>
                  </a:cubicBezTo>
                  <a:cubicBezTo>
                    <a:pt x="6" y="12"/>
                    <a:pt x="6" y="8"/>
                    <a:pt x="7" y="7"/>
                  </a:cubicBezTo>
                  <a:cubicBezTo>
                    <a:pt x="7" y="5"/>
                    <a:pt x="5" y="6"/>
                    <a:pt x="6" y="4"/>
                  </a:cubicBezTo>
                  <a:cubicBezTo>
                    <a:pt x="7" y="5"/>
                    <a:pt x="8" y="3"/>
                    <a:pt x="9" y="2"/>
                  </a:cubicBezTo>
                  <a:cubicBezTo>
                    <a:pt x="10" y="0"/>
                    <a:pt x="12" y="4"/>
                    <a:pt x="12" y="4"/>
                  </a:cubicBezTo>
                  <a:cubicBezTo>
                    <a:pt x="12" y="7"/>
                    <a:pt x="12" y="10"/>
                    <a:pt x="12" y="12"/>
                  </a:cubicBezTo>
                  <a:cubicBezTo>
                    <a:pt x="12" y="16"/>
                    <a:pt x="9" y="14"/>
                    <a:pt x="7" y="13"/>
                  </a:cubicBezTo>
                  <a:cubicBezTo>
                    <a:pt x="10" y="16"/>
                    <a:pt x="0" y="10"/>
                    <a:pt x="5" y="1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78" name="Freeform 373"/>
            <p:cNvSpPr>
              <a:spLocks/>
            </p:cNvSpPr>
            <p:nvPr/>
          </p:nvSpPr>
          <p:spPr bwMode="auto">
            <a:xfrm>
              <a:off x="4908" y="1753"/>
              <a:ext cx="15" cy="19"/>
            </a:xfrm>
            <a:custGeom>
              <a:avLst/>
              <a:gdLst>
                <a:gd name="T0" fmla="*/ 5 w 12"/>
                <a:gd name="T1" fmla="*/ 10 h 16"/>
                <a:gd name="T2" fmla="*/ 6 w 12"/>
                <a:gd name="T3" fmla="*/ 12 h 16"/>
                <a:gd name="T4" fmla="*/ 7 w 12"/>
                <a:gd name="T5" fmla="*/ 7 h 16"/>
                <a:gd name="T6" fmla="*/ 6 w 12"/>
                <a:gd name="T7" fmla="*/ 4 h 16"/>
                <a:gd name="T8" fmla="*/ 9 w 12"/>
                <a:gd name="T9" fmla="*/ 2 h 16"/>
                <a:gd name="T10" fmla="*/ 12 w 12"/>
                <a:gd name="T11" fmla="*/ 4 h 16"/>
                <a:gd name="T12" fmla="*/ 12 w 12"/>
                <a:gd name="T13" fmla="*/ 12 h 16"/>
                <a:gd name="T14" fmla="*/ 7 w 12"/>
                <a:gd name="T15" fmla="*/ 13 h 16"/>
                <a:gd name="T16" fmla="*/ 5 w 12"/>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6">
                  <a:moveTo>
                    <a:pt x="5" y="10"/>
                  </a:moveTo>
                  <a:cubicBezTo>
                    <a:pt x="5" y="11"/>
                    <a:pt x="6" y="12"/>
                    <a:pt x="6" y="12"/>
                  </a:cubicBezTo>
                  <a:cubicBezTo>
                    <a:pt x="6" y="12"/>
                    <a:pt x="6" y="8"/>
                    <a:pt x="7" y="7"/>
                  </a:cubicBezTo>
                  <a:cubicBezTo>
                    <a:pt x="7" y="5"/>
                    <a:pt x="5" y="6"/>
                    <a:pt x="6" y="4"/>
                  </a:cubicBezTo>
                  <a:cubicBezTo>
                    <a:pt x="7" y="5"/>
                    <a:pt x="8" y="3"/>
                    <a:pt x="9" y="2"/>
                  </a:cubicBezTo>
                  <a:cubicBezTo>
                    <a:pt x="10" y="0"/>
                    <a:pt x="12" y="4"/>
                    <a:pt x="12" y="4"/>
                  </a:cubicBezTo>
                  <a:cubicBezTo>
                    <a:pt x="12" y="7"/>
                    <a:pt x="12" y="10"/>
                    <a:pt x="12" y="12"/>
                  </a:cubicBezTo>
                  <a:cubicBezTo>
                    <a:pt x="12" y="16"/>
                    <a:pt x="9" y="14"/>
                    <a:pt x="7" y="13"/>
                  </a:cubicBezTo>
                  <a:cubicBezTo>
                    <a:pt x="10" y="16"/>
                    <a:pt x="0" y="10"/>
                    <a:pt x="5" y="1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79" name="Freeform 374"/>
            <p:cNvSpPr>
              <a:spLocks/>
            </p:cNvSpPr>
            <p:nvPr/>
          </p:nvSpPr>
          <p:spPr bwMode="auto">
            <a:xfrm>
              <a:off x="4916" y="1770"/>
              <a:ext cx="6" cy="4"/>
            </a:xfrm>
            <a:custGeom>
              <a:avLst/>
              <a:gdLst>
                <a:gd name="T0" fmla="*/ 2 w 5"/>
                <a:gd name="T1" fmla="*/ 0 h 4"/>
                <a:gd name="T2" fmla="*/ 4 w 5"/>
                <a:gd name="T3" fmla="*/ 3 h 4"/>
                <a:gd name="T4" fmla="*/ 2 w 5"/>
                <a:gd name="T5" fmla="*/ 0 h 4"/>
              </a:gdLst>
              <a:ahLst/>
              <a:cxnLst>
                <a:cxn ang="0">
                  <a:pos x="T0" y="T1"/>
                </a:cxn>
                <a:cxn ang="0">
                  <a:pos x="T2" y="T3"/>
                </a:cxn>
                <a:cxn ang="0">
                  <a:pos x="T4" y="T5"/>
                </a:cxn>
              </a:cxnLst>
              <a:rect l="0" t="0" r="r" b="b"/>
              <a:pathLst>
                <a:path w="5" h="4">
                  <a:moveTo>
                    <a:pt x="2" y="0"/>
                  </a:moveTo>
                  <a:cubicBezTo>
                    <a:pt x="3" y="0"/>
                    <a:pt x="5" y="2"/>
                    <a:pt x="4" y="3"/>
                  </a:cubicBezTo>
                  <a:cubicBezTo>
                    <a:pt x="2" y="4"/>
                    <a:pt x="0"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80" name="Freeform 375"/>
            <p:cNvSpPr>
              <a:spLocks/>
            </p:cNvSpPr>
            <p:nvPr/>
          </p:nvSpPr>
          <p:spPr bwMode="auto">
            <a:xfrm>
              <a:off x="4916" y="1770"/>
              <a:ext cx="6" cy="4"/>
            </a:xfrm>
            <a:custGeom>
              <a:avLst/>
              <a:gdLst>
                <a:gd name="T0" fmla="*/ 2 w 5"/>
                <a:gd name="T1" fmla="*/ 0 h 4"/>
                <a:gd name="T2" fmla="*/ 4 w 5"/>
                <a:gd name="T3" fmla="*/ 3 h 4"/>
                <a:gd name="T4" fmla="*/ 2 w 5"/>
                <a:gd name="T5" fmla="*/ 0 h 4"/>
              </a:gdLst>
              <a:ahLst/>
              <a:cxnLst>
                <a:cxn ang="0">
                  <a:pos x="T0" y="T1"/>
                </a:cxn>
                <a:cxn ang="0">
                  <a:pos x="T2" y="T3"/>
                </a:cxn>
                <a:cxn ang="0">
                  <a:pos x="T4" y="T5"/>
                </a:cxn>
              </a:cxnLst>
              <a:rect l="0" t="0" r="r" b="b"/>
              <a:pathLst>
                <a:path w="5" h="4">
                  <a:moveTo>
                    <a:pt x="2" y="0"/>
                  </a:moveTo>
                  <a:cubicBezTo>
                    <a:pt x="3" y="0"/>
                    <a:pt x="5" y="2"/>
                    <a:pt x="4" y="3"/>
                  </a:cubicBezTo>
                  <a:cubicBezTo>
                    <a:pt x="2" y="4"/>
                    <a:pt x="0"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81" name="Freeform 376"/>
            <p:cNvSpPr>
              <a:spLocks/>
            </p:cNvSpPr>
            <p:nvPr/>
          </p:nvSpPr>
          <p:spPr bwMode="auto">
            <a:xfrm>
              <a:off x="3451" y="1400"/>
              <a:ext cx="3" cy="2"/>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0"/>
                    <a:pt x="2" y="0"/>
                  </a:cubicBezTo>
                  <a:cubicBezTo>
                    <a:pt x="0" y="0"/>
                    <a:pt x="1" y="1"/>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82" name="Freeform 377"/>
            <p:cNvSpPr>
              <a:spLocks/>
            </p:cNvSpPr>
            <p:nvPr/>
          </p:nvSpPr>
          <p:spPr bwMode="auto">
            <a:xfrm>
              <a:off x="3451" y="1400"/>
              <a:ext cx="3" cy="2"/>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0"/>
                    <a:pt x="2" y="0"/>
                  </a:cubicBezTo>
                  <a:cubicBezTo>
                    <a:pt x="0" y="0"/>
                    <a:pt x="1" y="1"/>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83" name="Freeform 378"/>
            <p:cNvSpPr>
              <a:spLocks/>
            </p:cNvSpPr>
            <p:nvPr/>
          </p:nvSpPr>
          <p:spPr bwMode="auto">
            <a:xfrm>
              <a:off x="3604" y="1432"/>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1" y="0"/>
                    <a:pt x="0" y="1"/>
                  </a:cubicBezTo>
                  <a:cubicBezTo>
                    <a:pt x="1" y="1"/>
                    <a:pt x="2"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84" name="Freeform 379"/>
            <p:cNvSpPr>
              <a:spLocks/>
            </p:cNvSpPr>
            <p:nvPr/>
          </p:nvSpPr>
          <p:spPr bwMode="auto">
            <a:xfrm>
              <a:off x="3604" y="1432"/>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1" y="0"/>
                    <a:pt x="0" y="1"/>
                  </a:cubicBezTo>
                  <a:cubicBezTo>
                    <a:pt x="1" y="1"/>
                    <a:pt x="2"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85" name="Freeform 380"/>
            <p:cNvSpPr>
              <a:spLocks/>
            </p:cNvSpPr>
            <p:nvPr/>
          </p:nvSpPr>
          <p:spPr bwMode="auto">
            <a:xfrm>
              <a:off x="3623" y="1423"/>
              <a:ext cx="18" cy="8"/>
            </a:xfrm>
            <a:custGeom>
              <a:avLst/>
              <a:gdLst>
                <a:gd name="T0" fmla="*/ 5 w 15"/>
                <a:gd name="T1" fmla="*/ 7 h 7"/>
                <a:gd name="T2" fmla="*/ 15 w 15"/>
                <a:gd name="T3" fmla="*/ 3 h 7"/>
                <a:gd name="T4" fmla="*/ 9 w 15"/>
                <a:gd name="T5" fmla="*/ 1 h 7"/>
                <a:gd name="T6" fmla="*/ 6 w 15"/>
                <a:gd name="T7" fmla="*/ 2 h 7"/>
                <a:gd name="T8" fmla="*/ 2 w 15"/>
                <a:gd name="T9" fmla="*/ 1 h 7"/>
                <a:gd name="T10" fmla="*/ 1 w 15"/>
                <a:gd name="T11" fmla="*/ 5 h 7"/>
                <a:gd name="T12" fmla="*/ 5 w 1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5" y="7"/>
                  </a:moveTo>
                  <a:cubicBezTo>
                    <a:pt x="8" y="6"/>
                    <a:pt x="13" y="6"/>
                    <a:pt x="15" y="3"/>
                  </a:cubicBezTo>
                  <a:cubicBezTo>
                    <a:pt x="13" y="2"/>
                    <a:pt x="11" y="0"/>
                    <a:pt x="9" y="1"/>
                  </a:cubicBezTo>
                  <a:cubicBezTo>
                    <a:pt x="8" y="1"/>
                    <a:pt x="7" y="2"/>
                    <a:pt x="6" y="2"/>
                  </a:cubicBezTo>
                  <a:cubicBezTo>
                    <a:pt x="4" y="2"/>
                    <a:pt x="3" y="1"/>
                    <a:pt x="2" y="1"/>
                  </a:cubicBezTo>
                  <a:cubicBezTo>
                    <a:pt x="1" y="1"/>
                    <a:pt x="0" y="4"/>
                    <a:pt x="1" y="5"/>
                  </a:cubicBezTo>
                  <a:cubicBezTo>
                    <a:pt x="2" y="6"/>
                    <a:pt x="4" y="7"/>
                    <a:pt x="5"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86" name="Freeform 381"/>
            <p:cNvSpPr>
              <a:spLocks/>
            </p:cNvSpPr>
            <p:nvPr/>
          </p:nvSpPr>
          <p:spPr bwMode="auto">
            <a:xfrm>
              <a:off x="3623" y="1423"/>
              <a:ext cx="18" cy="8"/>
            </a:xfrm>
            <a:custGeom>
              <a:avLst/>
              <a:gdLst>
                <a:gd name="T0" fmla="*/ 5 w 15"/>
                <a:gd name="T1" fmla="*/ 7 h 7"/>
                <a:gd name="T2" fmla="*/ 15 w 15"/>
                <a:gd name="T3" fmla="*/ 3 h 7"/>
                <a:gd name="T4" fmla="*/ 9 w 15"/>
                <a:gd name="T5" fmla="*/ 1 h 7"/>
                <a:gd name="T6" fmla="*/ 6 w 15"/>
                <a:gd name="T7" fmla="*/ 2 h 7"/>
                <a:gd name="T8" fmla="*/ 2 w 15"/>
                <a:gd name="T9" fmla="*/ 1 h 7"/>
                <a:gd name="T10" fmla="*/ 1 w 15"/>
                <a:gd name="T11" fmla="*/ 5 h 7"/>
                <a:gd name="T12" fmla="*/ 5 w 1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5" y="7"/>
                  </a:moveTo>
                  <a:cubicBezTo>
                    <a:pt x="8" y="6"/>
                    <a:pt x="13" y="6"/>
                    <a:pt x="15" y="3"/>
                  </a:cubicBezTo>
                  <a:cubicBezTo>
                    <a:pt x="13" y="2"/>
                    <a:pt x="11" y="0"/>
                    <a:pt x="9" y="1"/>
                  </a:cubicBezTo>
                  <a:cubicBezTo>
                    <a:pt x="8" y="1"/>
                    <a:pt x="7" y="2"/>
                    <a:pt x="6" y="2"/>
                  </a:cubicBezTo>
                  <a:cubicBezTo>
                    <a:pt x="4" y="2"/>
                    <a:pt x="3" y="1"/>
                    <a:pt x="2" y="1"/>
                  </a:cubicBezTo>
                  <a:cubicBezTo>
                    <a:pt x="1" y="1"/>
                    <a:pt x="0" y="4"/>
                    <a:pt x="1" y="5"/>
                  </a:cubicBezTo>
                  <a:cubicBezTo>
                    <a:pt x="2" y="6"/>
                    <a:pt x="4" y="7"/>
                    <a:pt x="5"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87" name="Freeform 382"/>
            <p:cNvSpPr>
              <a:spLocks/>
            </p:cNvSpPr>
            <p:nvPr/>
          </p:nvSpPr>
          <p:spPr bwMode="auto">
            <a:xfrm>
              <a:off x="3450" y="1307"/>
              <a:ext cx="169" cy="118"/>
            </a:xfrm>
            <a:custGeom>
              <a:avLst/>
              <a:gdLst>
                <a:gd name="T0" fmla="*/ 141 w 141"/>
                <a:gd name="T1" fmla="*/ 37 h 98"/>
                <a:gd name="T2" fmla="*/ 135 w 141"/>
                <a:gd name="T3" fmla="*/ 27 h 98"/>
                <a:gd name="T4" fmla="*/ 130 w 141"/>
                <a:gd name="T5" fmla="*/ 12 h 98"/>
                <a:gd name="T6" fmla="*/ 126 w 141"/>
                <a:gd name="T7" fmla="*/ 2 h 98"/>
                <a:gd name="T8" fmla="*/ 111 w 141"/>
                <a:gd name="T9" fmla="*/ 3 h 98"/>
                <a:gd name="T10" fmla="*/ 92 w 141"/>
                <a:gd name="T11" fmla="*/ 6 h 98"/>
                <a:gd name="T12" fmla="*/ 77 w 141"/>
                <a:gd name="T13" fmla="*/ 12 h 98"/>
                <a:gd name="T14" fmla="*/ 69 w 141"/>
                <a:gd name="T15" fmla="*/ 21 h 98"/>
                <a:gd name="T16" fmla="*/ 60 w 141"/>
                <a:gd name="T17" fmla="*/ 32 h 98"/>
                <a:gd name="T18" fmla="*/ 54 w 141"/>
                <a:gd name="T19" fmla="*/ 27 h 98"/>
                <a:gd name="T20" fmla="*/ 42 w 141"/>
                <a:gd name="T21" fmla="*/ 27 h 98"/>
                <a:gd name="T22" fmla="*/ 35 w 141"/>
                <a:gd name="T23" fmla="*/ 24 h 98"/>
                <a:gd name="T24" fmla="*/ 27 w 141"/>
                <a:gd name="T25" fmla="*/ 25 h 98"/>
                <a:gd name="T26" fmla="*/ 17 w 141"/>
                <a:gd name="T27" fmla="*/ 27 h 98"/>
                <a:gd name="T28" fmla="*/ 13 w 141"/>
                <a:gd name="T29" fmla="*/ 24 h 98"/>
                <a:gd name="T30" fmla="*/ 9 w 141"/>
                <a:gd name="T31" fmla="*/ 27 h 98"/>
                <a:gd name="T32" fmla="*/ 8 w 141"/>
                <a:gd name="T33" fmla="*/ 32 h 98"/>
                <a:gd name="T34" fmla="*/ 9 w 141"/>
                <a:gd name="T35" fmla="*/ 36 h 98"/>
                <a:gd name="T36" fmla="*/ 6 w 141"/>
                <a:gd name="T37" fmla="*/ 39 h 98"/>
                <a:gd name="T38" fmla="*/ 4 w 141"/>
                <a:gd name="T39" fmla="*/ 41 h 98"/>
                <a:gd name="T40" fmla="*/ 4 w 141"/>
                <a:gd name="T41" fmla="*/ 44 h 98"/>
                <a:gd name="T42" fmla="*/ 2 w 141"/>
                <a:gd name="T43" fmla="*/ 51 h 98"/>
                <a:gd name="T44" fmla="*/ 3 w 141"/>
                <a:gd name="T45" fmla="*/ 58 h 98"/>
                <a:gd name="T46" fmla="*/ 1 w 141"/>
                <a:gd name="T47" fmla="*/ 59 h 98"/>
                <a:gd name="T48" fmla="*/ 3 w 141"/>
                <a:gd name="T49" fmla="*/ 60 h 98"/>
                <a:gd name="T50" fmla="*/ 5 w 141"/>
                <a:gd name="T51" fmla="*/ 65 h 98"/>
                <a:gd name="T52" fmla="*/ 7 w 141"/>
                <a:gd name="T53" fmla="*/ 77 h 98"/>
                <a:gd name="T54" fmla="*/ 9 w 141"/>
                <a:gd name="T55" fmla="*/ 81 h 98"/>
                <a:gd name="T56" fmla="*/ 9 w 141"/>
                <a:gd name="T57" fmla="*/ 86 h 98"/>
                <a:gd name="T58" fmla="*/ 12 w 141"/>
                <a:gd name="T59" fmla="*/ 97 h 98"/>
                <a:gd name="T60" fmla="*/ 16 w 141"/>
                <a:gd name="T61" fmla="*/ 97 h 98"/>
                <a:gd name="T62" fmla="*/ 21 w 141"/>
                <a:gd name="T63" fmla="*/ 98 h 98"/>
                <a:gd name="T64" fmla="*/ 31 w 141"/>
                <a:gd name="T65" fmla="*/ 96 h 98"/>
                <a:gd name="T66" fmla="*/ 32 w 141"/>
                <a:gd name="T67" fmla="*/ 96 h 98"/>
                <a:gd name="T68" fmla="*/ 34 w 141"/>
                <a:gd name="T69" fmla="*/ 93 h 98"/>
                <a:gd name="T70" fmla="*/ 38 w 141"/>
                <a:gd name="T71" fmla="*/ 91 h 98"/>
                <a:gd name="T72" fmla="*/ 44 w 141"/>
                <a:gd name="T73" fmla="*/ 86 h 98"/>
                <a:gd name="T74" fmla="*/ 55 w 141"/>
                <a:gd name="T75" fmla="*/ 86 h 98"/>
                <a:gd name="T76" fmla="*/ 62 w 141"/>
                <a:gd name="T77" fmla="*/ 83 h 98"/>
                <a:gd name="T78" fmla="*/ 69 w 141"/>
                <a:gd name="T79" fmla="*/ 78 h 98"/>
                <a:gd name="T80" fmla="*/ 72 w 141"/>
                <a:gd name="T81" fmla="*/ 76 h 98"/>
                <a:gd name="T82" fmla="*/ 75 w 141"/>
                <a:gd name="T83" fmla="*/ 77 h 98"/>
                <a:gd name="T84" fmla="*/ 78 w 141"/>
                <a:gd name="T85" fmla="*/ 77 h 98"/>
                <a:gd name="T86" fmla="*/ 92 w 141"/>
                <a:gd name="T87" fmla="*/ 66 h 98"/>
                <a:gd name="T88" fmla="*/ 100 w 141"/>
                <a:gd name="T89" fmla="*/ 64 h 98"/>
                <a:gd name="T90" fmla="*/ 110 w 141"/>
                <a:gd name="T91" fmla="*/ 60 h 98"/>
                <a:gd name="T92" fmla="*/ 117 w 141"/>
                <a:gd name="T93" fmla="*/ 59 h 98"/>
                <a:gd name="T94" fmla="*/ 123 w 141"/>
                <a:gd name="T95" fmla="*/ 55 h 98"/>
                <a:gd name="T96" fmla="*/ 128 w 141"/>
                <a:gd name="T97" fmla="*/ 52 h 98"/>
                <a:gd name="T98" fmla="*/ 129 w 141"/>
                <a:gd name="T99" fmla="*/ 44 h 98"/>
                <a:gd name="T100" fmla="*/ 141 w 141"/>
                <a:gd name="T101"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 h="98">
                  <a:moveTo>
                    <a:pt x="141" y="37"/>
                  </a:moveTo>
                  <a:cubicBezTo>
                    <a:pt x="137" y="36"/>
                    <a:pt x="140" y="28"/>
                    <a:pt x="135" y="27"/>
                  </a:cubicBezTo>
                  <a:cubicBezTo>
                    <a:pt x="138" y="24"/>
                    <a:pt x="131" y="15"/>
                    <a:pt x="130" y="12"/>
                  </a:cubicBezTo>
                  <a:cubicBezTo>
                    <a:pt x="129" y="9"/>
                    <a:pt x="129" y="5"/>
                    <a:pt x="126" y="2"/>
                  </a:cubicBezTo>
                  <a:cubicBezTo>
                    <a:pt x="124" y="0"/>
                    <a:pt x="114" y="3"/>
                    <a:pt x="111" y="3"/>
                  </a:cubicBezTo>
                  <a:cubicBezTo>
                    <a:pt x="105" y="4"/>
                    <a:pt x="98" y="5"/>
                    <a:pt x="92" y="6"/>
                  </a:cubicBezTo>
                  <a:cubicBezTo>
                    <a:pt x="86" y="7"/>
                    <a:pt x="82" y="8"/>
                    <a:pt x="77" y="12"/>
                  </a:cubicBezTo>
                  <a:cubicBezTo>
                    <a:pt x="73" y="14"/>
                    <a:pt x="72" y="17"/>
                    <a:pt x="69" y="21"/>
                  </a:cubicBezTo>
                  <a:cubicBezTo>
                    <a:pt x="67" y="24"/>
                    <a:pt x="65" y="32"/>
                    <a:pt x="60" y="32"/>
                  </a:cubicBezTo>
                  <a:cubicBezTo>
                    <a:pt x="57" y="32"/>
                    <a:pt x="57" y="26"/>
                    <a:pt x="54" y="27"/>
                  </a:cubicBezTo>
                  <a:cubicBezTo>
                    <a:pt x="50" y="27"/>
                    <a:pt x="46" y="27"/>
                    <a:pt x="42" y="27"/>
                  </a:cubicBezTo>
                  <a:cubicBezTo>
                    <a:pt x="39" y="26"/>
                    <a:pt x="37" y="24"/>
                    <a:pt x="35" y="24"/>
                  </a:cubicBezTo>
                  <a:cubicBezTo>
                    <a:pt x="32" y="24"/>
                    <a:pt x="29" y="25"/>
                    <a:pt x="27" y="25"/>
                  </a:cubicBezTo>
                  <a:cubicBezTo>
                    <a:pt x="23" y="25"/>
                    <a:pt x="21" y="27"/>
                    <a:pt x="17" y="27"/>
                  </a:cubicBezTo>
                  <a:cubicBezTo>
                    <a:pt x="15" y="26"/>
                    <a:pt x="15" y="24"/>
                    <a:pt x="13" y="24"/>
                  </a:cubicBezTo>
                  <a:cubicBezTo>
                    <a:pt x="11" y="24"/>
                    <a:pt x="10" y="25"/>
                    <a:pt x="9" y="27"/>
                  </a:cubicBezTo>
                  <a:cubicBezTo>
                    <a:pt x="8" y="28"/>
                    <a:pt x="8" y="30"/>
                    <a:pt x="8" y="32"/>
                  </a:cubicBezTo>
                  <a:cubicBezTo>
                    <a:pt x="8" y="33"/>
                    <a:pt x="10" y="34"/>
                    <a:pt x="9" y="36"/>
                  </a:cubicBezTo>
                  <a:cubicBezTo>
                    <a:pt x="8" y="37"/>
                    <a:pt x="7" y="38"/>
                    <a:pt x="6" y="39"/>
                  </a:cubicBezTo>
                  <a:cubicBezTo>
                    <a:pt x="5" y="40"/>
                    <a:pt x="5" y="40"/>
                    <a:pt x="4" y="41"/>
                  </a:cubicBezTo>
                  <a:cubicBezTo>
                    <a:pt x="2" y="42"/>
                    <a:pt x="3" y="42"/>
                    <a:pt x="4" y="44"/>
                  </a:cubicBezTo>
                  <a:cubicBezTo>
                    <a:pt x="4" y="47"/>
                    <a:pt x="3" y="48"/>
                    <a:pt x="2" y="51"/>
                  </a:cubicBezTo>
                  <a:cubicBezTo>
                    <a:pt x="2" y="53"/>
                    <a:pt x="3" y="56"/>
                    <a:pt x="3" y="58"/>
                  </a:cubicBezTo>
                  <a:cubicBezTo>
                    <a:pt x="3" y="58"/>
                    <a:pt x="0" y="58"/>
                    <a:pt x="1" y="59"/>
                  </a:cubicBezTo>
                  <a:cubicBezTo>
                    <a:pt x="0" y="58"/>
                    <a:pt x="3" y="60"/>
                    <a:pt x="3" y="60"/>
                  </a:cubicBezTo>
                  <a:cubicBezTo>
                    <a:pt x="4" y="61"/>
                    <a:pt x="5" y="63"/>
                    <a:pt x="5" y="65"/>
                  </a:cubicBezTo>
                  <a:cubicBezTo>
                    <a:pt x="6" y="69"/>
                    <a:pt x="6" y="73"/>
                    <a:pt x="7" y="77"/>
                  </a:cubicBezTo>
                  <a:cubicBezTo>
                    <a:pt x="8" y="78"/>
                    <a:pt x="9" y="79"/>
                    <a:pt x="9" y="81"/>
                  </a:cubicBezTo>
                  <a:cubicBezTo>
                    <a:pt x="10" y="83"/>
                    <a:pt x="9" y="85"/>
                    <a:pt x="9" y="86"/>
                  </a:cubicBezTo>
                  <a:cubicBezTo>
                    <a:pt x="9" y="90"/>
                    <a:pt x="13" y="93"/>
                    <a:pt x="12" y="97"/>
                  </a:cubicBezTo>
                  <a:cubicBezTo>
                    <a:pt x="14" y="97"/>
                    <a:pt x="15" y="96"/>
                    <a:pt x="16" y="97"/>
                  </a:cubicBezTo>
                  <a:cubicBezTo>
                    <a:pt x="18" y="98"/>
                    <a:pt x="19" y="98"/>
                    <a:pt x="21" y="98"/>
                  </a:cubicBezTo>
                  <a:cubicBezTo>
                    <a:pt x="25" y="97"/>
                    <a:pt x="27" y="94"/>
                    <a:pt x="31" y="96"/>
                  </a:cubicBezTo>
                  <a:cubicBezTo>
                    <a:pt x="31" y="95"/>
                    <a:pt x="32" y="94"/>
                    <a:pt x="32" y="96"/>
                  </a:cubicBezTo>
                  <a:cubicBezTo>
                    <a:pt x="33" y="95"/>
                    <a:pt x="34" y="94"/>
                    <a:pt x="34" y="93"/>
                  </a:cubicBezTo>
                  <a:cubicBezTo>
                    <a:pt x="35" y="92"/>
                    <a:pt x="37" y="92"/>
                    <a:pt x="38" y="91"/>
                  </a:cubicBezTo>
                  <a:cubicBezTo>
                    <a:pt x="40" y="89"/>
                    <a:pt x="41" y="87"/>
                    <a:pt x="44" y="86"/>
                  </a:cubicBezTo>
                  <a:cubicBezTo>
                    <a:pt x="48" y="86"/>
                    <a:pt x="51" y="85"/>
                    <a:pt x="55" y="86"/>
                  </a:cubicBezTo>
                  <a:cubicBezTo>
                    <a:pt x="57" y="86"/>
                    <a:pt x="60" y="84"/>
                    <a:pt x="62" y="83"/>
                  </a:cubicBezTo>
                  <a:cubicBezTo>
                    <a:pt x="65" y="82"/>
                    <a:pt x="67" y="80"/>
                    <a:pt x="69" y="78"/>
                  </a:cubicBezTo>
                  <a:cubicBezTo>
                    <a:pt x="70" y="78"/>
                    <a:pt x="71" y="77"/>
                    <a:pt x="72" y="76"/>
                  </a:cubicBezTo>
                  <a:cubicBezTo>
                    <a:pt x="73" y="76"/>
                    <a:pt x="74" y="77"/>
                    <a:pt x="75" y="77"/>
                  </a:cubicBezTo>
                  <a:cubicBezTo>
                    <a:pt x="76" y="77"/>
                    <a:pt x="77" y="77"/>
                    <a:pt x="78" y="77"/>
                  </a:cubicBezTo>
                  <a:cubicBezTo>
                    <a:pt x="84" y="76"/>
                    <a:pt x="86" y="69"/>
                    <a:pt x="92" y="66"/>
                  </a:cubicBezTo>
                  <a:cubicBezTo>
                    <a:pt x="95" y="65"/>
                    <a:pt x="97" y="65"/>
                    <a:pt x="100" y="64"/>
                  </a:cubicBezTo>
                  <a:cubicBezTo>
                    <a:pt x="103" y="64"/>
                    <a:pt x="106" y="61"/>
                    <a:pt x="110" y="60"/>
                  </a:cubicBezTo>
                  <a:cubicBezTo>
                    <a:pt x="112" y="60"/>
                    <a:pt x="115" y="59"/>
                    <a:pt x="117" y="59"/>
                  </a:cubicBezTo>
                  <a:cubicBezTo>
                    <a:pt x="120" y="58"/>
                    <a:pt x="121" y="56"/>
                    <a:pt x="123" y="55"/>
                  </a:cubicBezTo>
                  <a:cubicBezTo>
                    <a:pt x="124" y="54"/>
                    <a:pt x="128" y="54"/>
                    <a:pt x="128" y="52"/>
                  </a:cubicBezTo>
                  <a:cubicBezTo>
                    <a:pt x="129" y="49"/>
                    <a:pt x="127" y="47"/>
                    <a:pt x="129" y="44"/>
                  </a:cubicBezTo>
                  <a:cubicBezTo>
                    <a:pt x="131" y="39"/>
                    <a:pt x="137" y="39"/>
                    <a:pt x="141" y="3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88" name="Freeform 383"/>
            <p:cNvSpPr>
              <a:spLocks/>
            </p:cNvSpPr>
            <p:nvPr/>
          </p:nvSpPr>
          <p:spPr bwMode="auto">
            <a:xfrm>
              <a:off x="3450" y="1307"/>
              <a:ext cx="169" cy="118"/>
            </a:xfrm>
            <a:custGeom>
              <a:avLst/>
              <a:gdLst>
                <a:gd name="T0" fmla="*/ 141 w 141"/>
                <a:gd name="T1" fmla="*/ 37 h 98"/>
                <a:gd name="T2" fmla="*/ 135 w 141"/>
                <a:gd name="T3" fmla="*/ 27 h 98"/>
                <a:gd name="T4" fmla="*/ 130 w 141"/>
                <a:gd name="T5" fmla="*/ 12 h 98"/>
                <a:gd name="T6" fmla="*/ 126 w 141"/>
                <a:gd name="T7" fmla="*/ 2 h 98"/>
                <a:gd name="T8" fmla="*/ 111 w 141"/>
                <a:gd name="T9" fmla="*/ 3 h 98"/>
                <a:gd name="T10" fmla="*/ 92 w 141"/>
                <a:gd name="T11" fmla="*/ 6 h 98"/>
                <a:gd name="T12" fmla="*/ 77 w 141"/>
                <a:gd name="T13" fmla="*/ 12 h 98"/>
                <a:gd name="T14" fmla="*/ 69 w 141"/>
                <a:gd name="T15" fmla="*/ 21 h 98"/>
                <a:gd name="T16" fmla="*/ 60 w 141"/>
                <a:gd name="T17" fmla="*/ 32 h 98"/>
                <a:gd name="T18" fmla="*/ 54 w 141"/>
                <a:gd name="T19" fmla="*/ 27 h 98"/>
                <a:gd name="T20" fmla="*/ 42 w 141"/>
                <a:gd name="T21" fmla="*/ 27 h 98"/>
                <a:gd name="T22" fmla="*/ 35 w 141"/>
                <a:gd name="T23" fmla="*/ 24 h 98"/>
                <a:gd name="T24" fmla="*/ 27 w 141"/>
                <a:gd name="T25" fmla="*/ 25 h 98"/>
                <a:gd name="T26" fmla="*/ 17 w 141"/>
                <a:gd name="T27" fmla="*/ 27 h 98"/>
                <a:gd name="T28" fmla="*/ 13 w 141"/>
                <a:gd name="T29" fmla="*/ 24 h 98"/>
                <a:gd name="T30" fmla="*/ 9 w 141"/>
                <a:gd name="T31" fmla="*/ 27 h 98"/>
                <a:gd name="T32" fmla="*/ 8 w 141"/>
                <a:gd name="T33" fmla="*/ 32 h 98"/>
                <a:gd name="T34" fmla="*/ 9 w 141"/>
                <a:gd name="T35" fmla="*/ 36 h 98"/>
                <a:gd name="T36" fmla="*/ 6 w 141"/>
                <a:gd name="T37" fmla="*/ 39 h 98"/>
                <a:gd name="T38" fmla="*/ 4 w 141"/>
                <a:gd name="T39" fmla="*/ 41 h 98"/>
                <a:gd name="T40" fmla="*/ 4 w 141"/>
                <a:gd name="T41" fmla="*/ 44 h 98"/>
                <a:gd name="T42" fmla="*/ 2 w 141"/>
                <a:gd name="T43" fmla="*/ 51 h 98"/>
                <a:gd name="T44" fmla="*/ 3 w 141"/>
                <a:gd name="T45" fmla="*/ 58 h 98"/>
                <a:gd name="T46" fmla="*/ 1 w 141"/>
                <a:gd name="T47" fmla="*/ 59 h 98"/>
                <a:gd name="T48" fmla="*/ 3 w 141"/>
                <a:gd name="T49" fmla="*/ 60 h 98"/>
                <a:gd name="T50" fmla="*/ 5 w 141"/>
                <a:gd name="T51" fmla="*/ 65 h 98"/>
                <a:gd name="T52" fmla="*/ 7 w 141"/>
                <a:gd name="T53" fmla="*/ 77 h 98"/>
                <a:gd name="T54" fmla="*/ 9 w 141"/>
                <a:gd name="T55" fmla="*/ 81 h 98"/>
                <a:gd name="T56" fmla="*/ 9 w 141"/>
                <a:gd name="T57" fmla="*/ 86 h 98"/>
                <a:gd name="T58" fmla="*/ 12 w 141"/>
                <a:gd name="T59" fmla="*/ 97 h 98"/>
                <a:gd name="T60" fmla="*/ 16 w 141"/>
                <a:gd name="T61" fmla="*/ 97 h 98"/>
                <a:gd name="T62" fmla="*/ 21 w 141"/>
                <a:gd name="T63" fmla="*/ 98 h 98"/>
                <a:gd name="T64" fmla="*/ 31 w 141"/>
                <a:gd name="T65" fmla="*/ 96 h 98"/>
                <a:gd name="T66" fmla="*/ 32 w 141"/>
                <a:gd name="T67" fmla="*/ 96 h 98"/>
                <a:gd name="T68" fmla="*/ 34 w 141"/>
                <a:gd name="T69" fmla="*/ 93 h 98"/>
                <a:gd name="T70" fmla="*/ 38 w 141"/>
                <a:gd name="T71" fmla="*/ 91 h 98"/>
                <a:gd name="T72" fmla="*/ 44 w 141"/>
                <a:gd name="T73" fmla="*/ 86 h 98"/>
                <a:gd name="T74" fmla="*/ 55 w 141"/>
                <a:gd name="T75" fmla="*/ 86 h 98"/>
                <a:gd name="T76" fmla="*/ 62 w 141"/>
                <a:gd name="T77" fmla="*/ 83 h 98"/>
                <a:gd name="T78" fmla="*/ 69 w 141"/>
                <a:gd name="T79" fmla="*/ 78 h 98"/>
                <a:gd name="T80" fmla="*/ 72 w 141"/>
                <a:gd name="T81" fmla="*/ 76 h 98"/>
                <a:gd name="T82" fmla="*/ 75 w 141"/>
                <a:gd name="T83" fmla="*/ 77 h 98"/>
                <a:gd name="T84" fmla="*/ 78 w 141"/>
                <a:gd name="T85" fmla="*/ 77 h 98"/>
                <a:gd name="T86" fmla="*/ 92 w 141"/>
                <a:gd name="T87" fmla="*/ 66 h 98"/>
                <a:gd name="T88" fmla="*/ 100 w 141"/>
                <a:gd name="T89" fmla="*/ 64 h 98"/>
                <a:gd name="T90" fmla="*/ 110 w 141"/>
                <a:gd name="T91" fmla="*/ 60 h 98"/>
                <a:gd name="T92" fmla="*/ 117 w 141"/>
                <a:gd name="T93" fmla="*/ 59 h 98"/>
                <a:gd name="T94" fmla="*/ 123 w 141"/>
                <a:gd name="T95" fmla="*/ 55 h 98"/>
                <a:gd name="T96" fmla="*/ 128 w 141"/>
                <a:gd name="T97" fmla="*/ 52 h 98"/>
                <a:gd name="T98" fmla="*/ 129 w 141"/>
                <a:gd name="T99" fmla="*/ 44 h 98"/>
                <a:gd name="T100" fmla="*/ 141 w 141"/>
                <a:gd name="T101"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1" h="98">
                  <a:moveTo>
                    <a:pt x="141" y="37"/>
                  </a:moveTo>
                  <a:cubicBezTo>
                    <a:pt x="137" y="36"/>
                    <a:pt x="140" y="28"/>
                    <a:pt x="135" y="27"/>
                  </a:cubicBezTo>
                  <a:cubicBezTo>
                    <a:pt x="138" y="24"/>
                    <a:pt x="131" y="15"/>
                    <a:pt x="130" y="12"/>
                  </a:cubicBezTo>
                  <a:cubicBezTo>
                    <a:pt x="129" y="9"/>
                    <a:pt x="129" y="5"/>
                    <a:pt x="126" y="2"/>
                  </a:cubicBezTo>
                  <a:cubicBezTo>
                    <a:pt x="124" y="0"/>
                    <a:pt x="114" y="3"/>
                    <a:pt x="111" y="3"/>
                  </a:cubicBezTo>
                  <a:cubicBezTo>
                    <a:pt x="105" y="4"/>
                    <a:pt x="98" y="5"/>
                    <a:pt x="92" y="6"/>
                  </a:cubicBezTo>
                  <a:cubicBezTo>
                    <a:pt x="86" y="7"/>
                    <a:pt x="82" y="8"/>
                    <a:pt x="77" y="12"/>
                  </a:cubicBezTo>
                  <a:cubicBezTo>
                    <a:pt x="73" y="14"/>
                    <a:pt x="72" y="17"/>
                    <a:pt x="69" y="21"/>
                  </a:cubicBezTo>
                  <a:cubicBezTo>
                    <a:pt x="67" y="24"/>
                    <a:pt x="65" y="32"/>
                    <a:pt x="60" y="32"/>
                  </a:cubicBezTo>
                  <a:cubicBezTo>
                    <a:pt x="57" y="32"/>
                    <a:pt x="57" y="26"/>
                    <a:pt x="54" y="27"/>
                  </a:cubicBezTo>
                  <a:cubicBezTo>
                    <a:pt x="50" y="27"/>
                    <a:pt x="46" y="27"/>
                    <a:pt x="42" y="27"/>
                  </a:cubicBezTo>
                  <a:cubicBezTo>
                    <a:pt x="39" y="26"/>
                    <a:pt x="37" y="24"/>
                    <a:pt x="35" y="24"/>
                  </a:cubicBezTo>
                  <a:cubicBezTo>
                    <a:pt x="32" y="24"/>
                    <a:pt x="29" y="25"/>
                    <a:pt x="27" y="25"/>
                  </a:cubicBezTo>
                  <a:cubicBezTo>
                    <a:pt x="23" y="25"/>
                    <a:pt x="21" y="27"/>
                    <a:pt x="17" y="27"/>
                  </a:cubicBezTo>
                  <a:cubicBezTo>
                    <a:pt x="15" y="26"/>
                    <a:pt x="15" y="24"/>
                    <a:pt x="13" y="24"/>
                  </a:cubicBezTo>
                  <a:cubicBezTo>
                    <a:pt x="11" y="24"/>
                    <a:pt x="10" y="25"/>
                    <a:pt x="9" y="27"/>
                  </a:cubicBezTo>
                  <a:cubicBezTo>
                    <a:pt x="8" y="28"/>
                    <a:pt x="8" y="30"/>
                    <a:pt x="8" y="32"/>
                  </a:cubicBezTo>
                  <a:cubicBezTo>
                    <a:pt x="8" y="33"/>
                    <a:pt x="10" y="34"/>
                    <a:pt x="9" y="36"/>
                  </a:cubicBezTo>
                  <a:cubicBezTo>
                    <a:pt x="8" y="37"/>
                    <a:pt x="7" y="38"/>
                    <a:pt x="6" y="39"/>
                  </a:cubicBezTo>
                  <a:cubicBezTo>
                    <a:pt x="5" y="40"/>
                    <a:pt x="5" y="40"/>
                    <a:pt x="4" y="41"/>
                  </a:cubicBezTo>
                  <a:cubicBezTo>
                    <a:pt x="2" y="42"/>
                    <a:pt x="3" y="42"/>
                    <a:pt x="4" y="44"/>
                  </a:cubicBezTo>
                  <a:cubicBezTo>
                    <a:pt x="4" y="47"/>
                    <a:pt x="3" y="48"/>
                    <a:pt x="2" y="51"/>
                  </a:cubicBezTo>
                  <a:cubicBezTo>
                    <a:pt x="2" y="53"/>
                    <a:pt x="3" y="56"/>
                    <a:pt x="3" y="58"/>
                  </a:cubicBezTo>
                  <a:cubicBezTo>
                    <a:pt x="3" y="58"/>
                    <a:pt x="0" y="58"/>
                    <a:pt x="1" y="59"/>
                  </a:cubicBezTo>
                  <a:cubicBezTo>
                    <a:pt x="0" y="58"/>
                    <a:pt x="3" y="60"/>
                    <a:pt x="3" y="60"/>
                  </a:cubicBezTo>
                  <a:cubicBezTo>
                    <a:pt x="4" y="61"/>
                    <a:pt x="5" y="63"/>
                    <a:pt x="5" y="65"/>
                  </a:cubicBezTo>
                  <a:cubicBezTo>
                    <a:pt x="6" y="69"/>
                    <a:pt x="6" y="73"/>
                    <a:pt x="7" y="77"/>
                  </a:cubicBezTo>
                  <a:cubicBezTo>
                    <a:pt x="8" y="78"/>
                    <a:pt x="9" y="79"/>
                    <a:pt x="9" y="81"/>
                  </a:cubicBezTo>
                  <a:cubicBezTo>
                    <a:pt x="10" y="83"/>
                    <a:pt x="9" y="85"/>
                    <a:pt x="9" y="86"/>
                  </a:cubicBezTo>
                  <a:cubicBezTo>
                    <a:pt x="9" y="90"/>
                    <a:pt x="13" y="93"/>
                    <a:pt x="12" y="97"/>
                  </a:cubicBezTo>
                  <a:cubicBezTo>
                    <a:pt x="14" y="97"/>
                    <a:pt x="15" y="96"/>
                    <a:pt x="16" y="97"/>
                  </a:cubicBezTo>
                  <a:cubicBezTo>
                    <a:pt x="18" y="98"/>
                    <a:pt x="19" y="98"/>
                    <a:pt x="21" y="98"/>
                  </a:cubicBezTo>
                  <a:cubicBezTo>
                    <a:pt x="25" y="97"/>
                    <a:pt x="27" y="94"/>
                    <a:pt x="31" y="96"/>
                  </a:cubicBezTo>
                  <a:cubicBezTo>
                    <a:pt x="31" y="95"/>
                    <a:pt x="32" y="94"/>
                    <a:pt x="32" y="96"/>
                  </a:cubicBezTo>
                  <a:cubicBezTo>
                    <a:pt x="33" y="95"/>
                    <a:pt x="34" y="94"/>
                    <a:pt x="34" y="93"/>
                  </a:cubicBezTo>
                  <a:cubicBezTo>
                    <a:pt x="35" y="92"/>
                    <a:pt x="37" y="92"/>
                    <a:pt x="38" y="91"/>
                  </a:cubicBezTo>
                  <a:cubicBezTo>
                    <a:pt x="40" y="89"/>
                    <a:pt x="41" y="87"/>
                    <a:pt x="44" y="86"/>
                  </a:cubicBezTo>
                  <a:cubicBezTo>
                    <a:pt x="48" y="86"/>
                    <a:pt x="51" y="85"/>
                    <a:pt x="55" y="86"/>
                  </a:cubicBezTo>
                  <a:cubicBezTo>
                    <a:pt x="57" y="86"/>
                    <a:pt x="60" y="84"/>
                    <a:pt x="62" y="83"/>
                  </a:cubicBezTo>
                  <a:cubicBezTo>
                    <a:pt x="65" y="82"/>
                    <a:pt x="67" y="80"/>
                    <a:pt x="69" y="78"/>
                  </a:cubicBezTo>
                  <a:cubicBezTo>
                    <a:pt x="70" y="78"/>
                    <a:pt x="71" y="77"/>
                    <a:pt x="72" y="76"/>
                  </a:cubicBezTo>
                  <a:cubicBezTo>
                    <a:pt x="73" y="76"/>
                    <a:pt x="74" y="77"/>
                    <a:pt x="75" y="77"/>
                  </a:cubicBezTo>
                  <a:cubicBezTo>
                    <a:pt x="76" y="77"/>
                    <a:pt x="77" y="77"/>
                    <a:pt x="78" y="77"/>
                  </a:cubicBezTo>
                  <a:cubicBezTo>
                    <a:pt x="84" y="76"/>
                    <a:pt x="86" y="69"/>
                    <a:pt x="92" y="66"/>
                  </a:cubicBezTo>
                  <a:cubicBezTo>
                    <a:pt x="95" y="65"/>
                    <a:pt x="97" y="65"/>
                    <a:pt x="100" y="64"/>
                  </a:cubicBezTo>
                  <a:cubicBezTo>
                    <a:pt x="103" y="64"/>
                    <a:pt x="106" y="61"/>
                    <a:pt x="110" y="60"/>
                  </a:cubicBezTo>
                  <a:cubicBezTo>
                    <a:pt x="112" y="60"/>
                    <a:pt x="115" y="59"/>
                    <a:pt x="117" y="59"/>
                  </a:cubicBezTo>
                  <a:cubicBezTo>
                    <a:pt x="120" y="58"/>
                    <a:pt x="121" y="56"/>
                    <a:pt x="123" y="55"/>
                  </a:cubicBezTo>
                  <a:cubicBezTo>
                    <a:pt x="124" y="54"/>
                    <a:pt x="128" y="54"/>
                    <a:pt x="128" y="52"/>
                  </a:cubicBezTo>
                  <a:cubicBezTo>
                    <a:pt x="129" y="49"/>
                    <a:pt x="127" y="47"/>
                    <a:pt x="129" y="44"/>
                  </a:cubicBezTo>
                  <a:cubicBezTo>
                    <a:pt x="131" y="39"/>
                    <a:pt x="137" y="39"/>
                    <a:pt x="141" y="3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89" name="Freeform 384"/>
            <p:cNvSpPr>
              <a:spLocks/>
            </p:cNvSpPr>
            <p:nvPr/>
          </p:nvSpPr>
          <p:spPr bwMode="auto">
            <a:xfrm>
              <a:off x="3460" y="1869"/>
              <a:ext cx="117" cy="252"/>
            </a:xfrm>
            <a:custGeom>
              <a:avLst/>
              <a:gdLst>
                <a:gd name="T0" fmla="*/ 4 w 98"/>
                <a:gd name="T1" fmla="*/ 169 h 210"/>
                <a:gd name="T2" fmla="*/ 7 w 98"/>
                <a:gd name="T3" fmla="*/ 179 h 210"/>
                <a:gd name="T4" fmla="*/ 11 w 98"/>
                <a:gd name="T5" fmla="*/ 197 h 210"/>
                <a:gd name="T6" fmla="*/ 17 w 98"/>
                <a:gd name="T7" fmla="*/ 205 h 210"/>
                <a:gd name="T8" fmla="*/ 28 w 98"/>
                <a:gd name="T9" fmla="*/ 209 h 210"/>
                <a:gd name="T10" fmla="*/ 47 w 98"/>
                <a:gd name="T11" fmla="*/ 203 h 210"/>
                <a:gd name="T12" fmla="*/ 53 w 98"/>
                <a:gd name="T13" fmla="*/ 198 h 210"/>
                <a:gd name="T14" fmla="*/ 58 w 98"/>
                <a:gd name="T15" fmla="*/ 184 h 210"/>
                <a:gd name="T16" fmla="*/ 68 w 98"/>
                <a:gd name="T17" fmla="*/ 147 h 210"/>
                <a:gd name="T18" fmla="*/ 74 w 98"/>
                <a:gd name="T19" fmla="*/ 124 h 210"/>
                <a:gd name="T20" fmla="*/ 80 w 98"/>
                <a:gd name="T21" fmla="*/ 108 h 210"/>
                <a:gd name="T22" fmla="*/ 87 w 98"/>
                <a:gd name="T23" fmla="*/ 77 h 210"/>
                <a:gd name="T24" fmla="*/ 89 w 98"/>
                <a:gd name="T25" fmla="*/ 68 h 210"/>
                <a:gd name="T26" fmla="*/ 88 w 98"/>
                <a:gd name="T27" fmla="*/ 55 h 210"/>
                <a:gd name="T28" fmla="*/ 98 w 98"/>
                <a:gd name="T29" fmla="*/ 55 h 210"/>
                <a:gd name="T30" fmla="*/ 94 w 98"/>
                <a:gd name="T31" fmla="*/ 37 h 210"/>
                <a:gd name="T32" fmla="*/ 87 w 98"/>
                <a:gd name="T33" fmla="*/ 15 h 210"/>
                <a:gd name="T34" fmla="*/ 85 w 98"/>
                <a:gd name="T35" fmla="*/ 11 h 210"/>
                <a:gd name="T36" fmla="*/ 81 w 98"/>
                <a:gd name="T37" fmla="*/ 6 h 210"/>
                <a:gd name="T38" fmla="*/ 75 w 98"/>
                <a:gd name="T39" fmla="*/ 11 h 210"/>
                <a:gd name="T40" fmla="*/ 71 w 98"/>
                <a:gd name="T41" fmla="*/ 25 h 210"/>
                <a:gd name="T42" fmla="*/ 68 w 98"/>
                <a:gd name="T43" fmla="*/ 31 h 210"/>
                <a:gd name="T44" fmla="*/ 64 w 98"/>
                <a:gd name="T45" fmla="*/ 33 h 210"/>
                <a:gd name="T46" fmla="*/ 61 w 98"/>
                <a:gd name="T47" fmla="*/ 41 h 210"/>
                <a:gd name="T48" fmla="*/ 61 w 98"/>
                <a:gd name="T49" fmla="*/ 44 h 210"/>
                <a:gd name="T50" fmla="*/ 57 w 98"/>
                <a:gd name="T51" fmla="*/ 44 h 210"/>
                <a:gd name="T52" fmla="*/ 52 w 98"/>
                <a:gd name="T53" fmla="*/ 51 h 210"/>
                <a:gd name="T54" fmla="*/ 51 w 98"/>
                <a:gd name="T55" fmla="*/ 57 h 210"/>
                <a:gd name="T56" fmla="*/ 45 w 98"/>
                <a:gd name="T57" fmla="*/ 56 h 210"/>
                <a:gd name="T58" fmla="*/ 42 w 98"/>
                <a:gd name="T59" fmla="*/ 61 h 210"/>
                <a:gd name="T60" fmla="*/ 41 w 98"/>
                <a:gd name="T61" fmla="*/ 62 h 210"/>
                <a:gd name="T62" fmla="*/ 34 w 98"/>
                <a:gd name="T63" fmla="*/ 61 h 210"/>
                <a:gd name="T64" fmla="*/ 29 w 98"/>
                <a:gd name="T65" fmla="*/ 65 h 210"/>
                <a:gd name="T66" fmla="*/ 23 w 98"/>
                <a:gd name="T67" fmla="*/ 67 h 210"/>
                <a:gd name="T68" fmla="*/ 17 w 98"/>
                <a:gd name="T69" fmla="*/ 72 h 210"/>
                <a:gd name="T70" fmla="*/ 11 w 98"/>
                <a:gd name="T71" fmla="*/ 89 h 210"/>
                <a:gd name="T72" fmla="*/ 14 w 98"/>
                <a:gd name="T73" fmla="*/ 107 h 210"/>
                <a:gd name="T74" fmla="*/ 16 w 98"/>
                <a:gd name="T75" fmla="*/ 120 h 210"/>
                <a:gd name="T76" fmla="*/ 14 w 98"/>
                <a:gd name="T77" fmla="*/ 131 h 210"/>
                <a:gd name="T78" fmla="*/ 8 w 98"/>
                <a:gd name="T79" fmla="*/ 144 h 210"/>
                <a:gd name="T80" fmla="*/ 1 w 98"/>
                <a:gd name="T81" fmla="*/ 15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210">
                  <a:moveTo>
                    <a:pt x="1" y="156"/>
                  </a:moveTo>
                  <a:cubicBezTo>
                    <a:pt x="2" y="160"/>
                    <a:pt x="0" y="165"/>
                    <a:pt x="4" y="169"/>
                  </a:cubicBezTo>
                  <a:cubicBezTo>
                    <a:pt x="5" y="171"/>
                    <a:pt x="5" y="173"/>
                    <a:pt x="6" y="175"/>
                  </a:cubicBezTo>
                  <a:cubicBezTo>
                    <a:pt x="7" y="177"/>
                    <a:pt x="9" y="177"/>
                    <a:pt x="7" y="179"/>
                  </a:cubicBezTo>
                  <a:cubicBezTo>
                    <a:pt x="5" y="181"/>
                    <a:pt x="6" y="188"/>
                    <a:pt x="7" y="191"/>
                  </a:cubicBezTo>
                  <a:cubicBezTo>
                    <a:pt x="9" y="193"/>
                    <a:pt x="10" y="195"/>
                    <a:pt x="11" y="197"/>
                  </a:cubicBezTo>
                  <a:cubicBezTo>
                    <a:pt x="12" y="201"/>
                    <a:pt x="14" y="202"/>
                    <a:pt x="17" y="204"/>
                  </a:cubicBezTo>
                  <a:cubicBezTo>
                    <a:pt x="13" y="202"/>
                    <a:pt x="16" y="204"/>
                    <a:pt x="17" y="205"/>
                  </a:cubicBezTo>
                  <a:cubicBezTo>
                    <a:pt x="18" y="205"/>
                    <a:pt x="19" y="205"/>
                    <a:pt x="21" y="205"/>
                  </a:cubicBezTo>
                  <a:cubicBezTo>
                    <a:pt x="23" y="206"/>
                    <a:pt x="25" y="209"/>
                    <a:pt x="28" y="209"/>
                  </a:cubicBezTo>
                  <a:cubicBezTo>
                    <a:pt x="33" y="210"/>
                    <a:pt x="38" y="204"/>
                    <a:pt x="42" y="203"/>
                  </a:cubicBezTo>
                  <a:cubicBezTo>
                    <a:pt x="44" y="203"/>
                    <a:pt x="45" y="204"/>
                    <a:pt x="47" y="203"/>
                  </a:cubicBezTo>
                  <a:cubicBezTo>
                    <a:pt x="48" y="203"/>
                    <a:pt x="49" y="202"/>
                    <a:pt x="50" y="202"/>
                  </a:cubicBezTo>
                  <a:cubicBezTo>
                    <a:pt x="52" y="201"/>
                    <a:pt x="53" y="199"/>
                    <a:pt x="53" y="198"/>
                  </a:cubicBezTo>
                  <a:cubicBezTo>
                    <a:pt x="54" y="196"/>
                    <a:pt x="55" y="194"/>
                    <a:pt x="55" y="192"/>
                  </a:cubicBezTo>
                  <a:cubicBezTo>
                    <a:pt x="56" y="189"/>
                    <a:pt x="58" y="186"/>
                    <a:pt x="58" y="184"/>
                  </a:cubicBezTo>
                  <a:cubicBezTo>
                    <a:pt x="60" y="179"/>
                    <a:pt x="61" y="174"/>
                    <a:pt x="62" y="169"/>
                  </a:cubicBezTo>
                  <a:cubicBezTo>
                    <a:pt x="64" y="161"/>
                    <a:pt x="66" y="155"/>
                    <a:pt x="68" y="147"/>
                  </a:cubicBezTo>
                  <a:cubicBezTo>
                    <a:pt x="70" y="142"/>
                    <a:pt x="71" y="136"/>
                    <a:pt x="73" y="130"/>
                  </a:cubicBezTo>
                  <a:cubicBezTo>
                    <a:pt x="74" y="128"/>
                    <a:pt x="75" y="126"/>
                    <a:pt x="74" y="124"/>
                  </a:cubicBezTo>
                  <a:cubicBezTo>
                    <a:pt x="75" y="124"/>
                    <a:pt x="76" y="120"/>
                    <a:pt x="76" y="120"/>
                  </a:cubicBezTo>
                  <a:cubicBezTo>
                    <a:pt x="78" y="116"/>
                    <a:pt x="78" y="112"/>
                    <a:pt x="80" y="108"/>
                  </a:cubicBezTo>
                  <a:cubicBezTo>
                    <a:pt x="82" y="102"/>
                    <a:pt x="83" y="97"/>
                    <a:pt x="84" y="91"/>
                  </a:cubicBezTo>
                  <a:cubicBezTo>
                    <a:pt x="85" y="87"/>
                    <a:pt x="82" y="80"/>
                    <a:pt x="87" y="77"/>
                  </a:cubicBezTo>
                  <a:cubicBezTo>
                    <a:pt x="88" y="77"/>
                    <a:pt x="89" y="73"/>
                    <a:pt x="89" y="72"/>
                  </a:cubicBezTo>
                  <a:cubicBezTo>
                    <a:pt x="89" y="71"/>
                    <a:pt x="89" y="69"/>
                    <a:pt x="89" y="68"/>
                  </a:cubicBezTo>
                  <a:cubicBezTo>
                    <a:pt x="89" y="66"/>
                    <a:pt x="87" y="67"/>
                    <a:pt x="87" y="65"/>
                  </a:cubicBezTo>
                  <a:cubicBezTo>
                    <a:pt x="87" y="64"/>
                    <a:pt x="85" y="54"/>
                    <a:pt x="88" y="55"/>
                  </a:cubicBezTo>
                  <a:cubicBezTo>
                    <a:pt x="91" y="57"/>
                    <a:pt x="90" y="62"/>
                    <a:pt x="93" y="63"/>
                  </a:cubicBezTo>
                  <a:cubicBezTo>
                    <a:pt x="96" y="64"/>
                    <a:pt x="97" y="56"/>
                    <a:pt x="98" y="55"/>
                  </a:cubicBezTo>
                  <a:cubicBezTo>
                    <a:pt x="98" y="52"/>
                    <a:pt x="96" y="51"/>
                    <a:pt x="95" y="49"/>
                  </a:cubicBezTo>
                  <a:cubicBezTo>
                    <a:pt x="94" y="45"/>
                    <a:pt x="94" y="41"/>
                    <a:pt x="94" y="37"/>
                  </a:cubicBezTo>
                  <a:cubicBezTo>
                    <a:pt x="93" y="29"/>
                    <a:pt x="91" y="21"/>
                    <a:pt x="88" y="15"/>
                  </a:cubicBezTo>
                  <a:cubicBezTo>
                    <a:pt x="87" y="15"/>
                    <a:pt x="87" y="15"/>
                    <a:pt x="87" y="15"/>
                  </a:cubicBezTo>
                  <a:cubicBezTo>
                    <a:pt x="87" y="14"/>
                    <a:pt x="86" y="14"/>
                    <a:pt x="86" y="14"/>
                  </a:cubicBezTo>
                  <a:cubicBezTo>
                    <a:pt x="85" y="13"/>
                    <a:pt x="86" y="12"/>
                    <a:pt x="85" y="11"/>
                  </a:cubicBezTo>
                  <a:cubicBezTo>
                    <a:pt x="84" y="10"/>
                    <a:pt x="84" y="6"/>
                    <a:pt x="82" y="7"/>
                  </a:cubicBezTo>
                  <a:cubicBezTo>
                    <a:pt x="81" y="7"/>
                    <a:pt x="81" y="6"/>
                    <a:pt x="81" y="6"/>
                  </a:cubicBezTo>
                  <a:cubicBezTo>
                    <a:pt x="85" y="6"/>
                    <a:pt x="79" y="0"/>
                    <a:pt x="80" y="5"/>
                  </a:cubicBezTo>
                  <a:cubicBezTo>
                    <a:pt x="81" y="7"/>
                    <a:pt x="77" y="11"/>
                    <a:pt x="75" y="11"/>
                  </a:cubicBezTo>
                  <a:cubicBezTo>
                    <a:pt x="78" y="12"/>
                    <a:pt x="76" y="17"/>
                    <a:pt x="76" y="20"/>
                  </a:cubicBezTo>
                  <a:cubicBezTo>
                    <a:pt x="75" y="23"/>
                    <a:pt x="75" y="25"/>
                    <a:pt x="71" y="25"/>
                  </a:cubicBezTo>
                  <a:cubicBezTo>
                    <a:pt x="72" y="27"/>
                    <a:pt x="71" y="26"/>
                    <a:pt x="70" y="27"/>
                  </a:cubicBezTo>
                  <a:cubicBezTo>
                    <a:pt x="69" y="28"/>
                    <a:pt x="69" y="29"/>
                    <a:pt x="68" y="31"/>
                  </a:cubicBezTo>
                  <a:cubicBezTo>
                    <a:pt x="67" y="31"/>
                    <a:pt x="63" y="23"/>
                    <a:pt x="63" y="28"/>
                  </a:cubicBezTo>
                  <a:cubicBezTo>
                    <a:pt x="63" y="30"/>
                    <a:pt x="64" y="32"/>
                    <a:pt x="64" y="33"/>
                  </a:cubicBezTo>
                  <a:cubicBezTo>
                    <a:pt x="65" y="35"/>
                    <a:pt x="64" y="39"/>
                    <a:pt x="64" y="36"/>
                  </a:cubicBezTo>
                  <a:cubicBezTo>
                    <a:pt x="64" y="38"/>
                    <a:pt x="59" y="38"/>
                    <a:pt x="61" y="41"/>
                  </a:cubicBezTo>
                  <a:cubicBezTo>
                    <a:pt x="62" y="43"/>
                    <a:pt x="66" y="42"/>
                    <a:pt x="64" y="45"/>
                  </a:cubicBezTo>
                  <a:cubicBezTo>
                    <a:pt x="65" y="43"/>
                    <a:pt x="62" y="43"/>
                    <a:pt x="61" y="44"/>
                  </a:cubicBezTo>
                  <a:cubicBezTo>
                    <a:pt x="59" y="45"/>
                    <a:pt x="59" y="49"/>
                    <a:pt x="57" y="50"/>
                  </a:cubicBezTo>
                  <a:cubicBezTo>
                    <a:pt x="56" y="48"/>
                    <a:pt x="58" y="46"/>
                    <a:pt x="57" y="44"/>
                  </a:cubicBezTo>
                  <a:cubicBezTo>
                    <a:pt x="56" y="45"/>
                    <a:pt x="56" y="46"/>
                    <a:pt x="55" y="47"/>
                  </a:cubicBezTo>
                  <a:cubicBezTo>
                    <a:pt x="55" y="49"/>
                    <a:pt x="52" y="49"/>
                    <a:pt x="52" y="51"/>
                  </a:cubicBezTo>
                  <a:cubicBezTo>
                    <a:pt x="52" y="52"/>
                    <a:pt x="53" y="53"/>
                    <a:pt x="54" y="54"/>
                  </a:cubicBezTo>
                  <a:cubicBezTo>
                    <a:pt x="55" y="56"/>
                    <a:pt x="52" y="56"/>
                    <a:pt x="51" y="57"/>
                  </a:cubicBezTo>
                  <a:cubicBezTo>
                    <a:pt x="51" y="56"/>
                    <a:pt x="53" y="53"/>
                    <a:pt x="50" y="53"/>
                  </a:cubicBezTo>
                  <a:cubicBezTo>
                    <a:pt x="48" y="53"/>
                    <a:pt x="47" y="55"/>
                    <a:pt x="45" y="56"/>
                  </a:cubicBezTo>
                  <a:cubicBezTo>
                    <a:pt x="44" y="56"/>
                    <a:pt x="42" y="58"/>
                    <a:pt x="42" y="59"/>
                  </a:cubicBezTo>
                  <a:cubicBezTo>
                    <a:pt x="42" y="60"/>
                    <a:pt x="42" y="61"/>
                    <a:pt x="42" y="61"/>
                  </a:cubicBezTo>
                  <a:cubicBezTo>
                    <a:pt x="43" y="62"/>
                    <a:pt x="44" y="62"/>
                    <a:pt x="44" y="63"/>
                  </a:cubicBezTo>
                  <a:cubicBezTo>
                    <a:pt x="43" y="63"/>
                    <a:pt x="41" y="63"/>
                    <a:pt x="41" y="62"/>
                  </a:cubicBezTo>
                  <a:cubicBezTo>
                    <a:pt x="41" y="59"/>
                    <a:pt x="38" y="59"/>
                    <a:pt x="38" y="62"/>
                  </a:cubicBezTo>
                  <a:cubicBezTo>
                    <a:pt x="37" y="61"/>
                    <a:pt x="35" y="60"/>
                    <a:pt x="34" y="61"/>
                  </a:cubicBezTo>
                  <a:cubicBezTo>
                    <a:pt x="32" y="61"/>
                    <a:pt x="33" y="64"/>
                    <a:pt x="32" y="64"/>
                  </a:cubicBezTo>
                  <a:cubicBezTo>
                    <a:pt x="32" y="62"/>
                    <a:pt x="29" y="64"/>
                    <a:pt x="29" y="65"/>
                  </a:cubicBezTo>
                  <a:cubicBezTo>
                    <a:pt x="29" y="65"/>
                    <a:pt x="28" y="64"/>
                    <a:pt x="27" y="63"/>
                  </a:cubicBezTo>
                  <a:cubicBezTo>
                    <a:pt x="26" y="64"/>
                    <a:pt x="25" y="66"/>
                    <a:pt x="23" y="67"/>
                  </a:cubicBezTo>
                  <a:cubicBezTo>
                    <a:pt x="21" y="67"/>
                    <a:pt x="19" y="66"/>
                    <a:pt x="17" y="67"/>
                  </a:cubicBezTo>
                  <a:cubicBezTo>
                    <a:pt x="17" y="68"/>
                    <a:pt x="17" y="73"/>
                    <a:pt x="17" y="72"/>
                  </a:cubicBezTo>
                  <a:cubicBezTo>
                    <a:pt x="17" y="74"/>
                    <a:pt x="16" y="77"/>
                    <a:pt x="15" y="78"/>
                  </a:cubicBezTo>
                  <a:cubicBezTo>
                    <a:pt x="14" y="81"/>
                    <a:pt x="9" y="86"/>
                    <a:pt x="11" y="89"/>
                  </a:cubicBezTo>
                  <a:cubicBezTo>
                    <a:pt x="12" y="92"/>
                    <a:pt x="11" y="96"/>
                    <a:pt x="12" y="98"/>
                  </a:cubicBezTo>
                  <a:cubicBezTo>
                    <a:pt x="12" y="101"/>
                    <a:pt x="14" y="104"/>
                    <a:pt x="14" y="107"/>
                  </a:cubicBezTo>
                  <a:cubicBezTo>
                    <a:pt x="15" y="110"/>
                    <a:pt x="14" y="111"/>
                    <a:pt x="16" y="114"/>
                  </a:cubicBezTo>
                  <a:cubicBezTo>
                    <a:pt x="18" y="117"/>
                    <a:pt x="17" y="118"/>
                    <a:pt x="16" y="120"/>
                  </a:cubicBezTo>
                  <a:cubicBezTo>
                    <a:pt x="16" y="122"/>
                    <a:pt x="18" y="123"/>
                    <a:pt x="17" y="125"/>
                  </a:cubicBezTo>
                  <a:cubicBezTo>
                    <a:pt x="16" y="127"/>
                    <a:pt x="15" y="129"/>
                    <a:pt x="14" y="131"/>
                  </a:cubicBezTo>
                  <a:cubicBezTo>
                    <a:pt x="12" y="133"/>
                    <a:pt x="11" y="135"/>
                    <a:pt x="10" y="138"/>
                  </a:cubicBezTo>
                  <a:cubicBezTo>
                    <a:pt x="9" y="140"/>
                    <a:pt x="10" y="143"/>
                    <a:pt x="8" y="144"/>
                  </a:cubicBezTo>
                  <a:cubicBezTo>
                    <a:pt x="5" y="145"/>
                    <a:pt x="4" y="145"/>
                    <a:pt x="4" y="148"/>
                  </a:cubicBezTo>
                  <a:cubicBezTo>
                    <a:pt x="4" y="151"/>
                    <a:pt x="2" y="153"/>
                    <a:pt x="1" y="15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90" name="Freeform 385"/>
            <p:cNvSpPr>
              <a:spLocks/>
            </p:cNvSpPr>
            <p:nvPr/>
          </p:nvSpPr>
          <p:spPr bwMode="auto">
            <a:xfrm>
              <a:off x="3460" y="1869"/>
              <a:ext cx="117" cy="252"/>
            </a:xfrm>
            <a:custGeom>
              <a:avLst/>
              <a:gdLst>
                <a:gd name="T0" fmla="*/ 4 w 98"/>
                <a:gd name="T1" fmla="*/ 169 h 210"/>
                <a:gd name="T2" fmla="*/ 7 w 98"/>
                <a:gd name="T3" fmla="*/ 179 h 210"/>
                <a:gd name="T4" fmla="*/ 11 w 98"/>
                <a:gd name="T5" fmla="*/ 197 h 210"/>
                <a:gd name="T6" fmla="*/ 17 w 98"/>
                <a:gd name="T7" fmla="*/ 205 h 210"/>
                <a:gd name="T8" fmla="*/ 28 w 98"/>
                <a:gd name="T9" fmla="*/ 209 h 210"/>
                <a:gd name="T10" fmla="*/ 47 w 98"/>
                <a:gd name="T11" fmla="*/ 203 h 210"/>
                <a:gd name="T12" fmla="*/ 53 w 98"/>
                <a:gd name="T13" fmla="*/ 198 h 210"/>
                <a:gd name="T14" fmla="*/ 58 w 98"/>
                <a:gd name="T15" fmla="*/ 184 h 210"/>
                <a:gd name="T16" fmla="*/ 68 w 98"/>
                <a:gd name="T17" fmla="*/ 147 h 210"/>
                <a:gd name="T18" fmla="*/ 74 w 98"/>
                <a:gd name="T19" fmla="*/ 124 h 210"/>
                <a:gd name="T20" fmla="*/ 80 w 98"/>
                <a:gd name="T21" fmla="*/ 108 h 210"/>
                <a:gd name="T22" fmla="*/ 87 w 98"/>
                <a:gd name="T23" fmla="*/ 77 h 210"/>
                <a:gd name="T24" fmla="*/ 89 w 98"/>
                <a:gd name="T25" fmla="*/ 68 h 210"/>
                <a:gd name="T26" fmla="*/ 88 w 98"/>
                <a:gd name="T27" fmla="*/ 55 h 210"/>
                <a:gd name="T28" fmla="*/ 98 w 98"/>
                <a:gd name="T29" fmla="*/ 55 h 210"/>
                <a:gd name="T30" fmla="*/ 94 w 98"/>
                <a:gd name="T31" fmla="*/ 37 h 210"/>
                <a:gd name="T32" fmla="*/ 87 w 98"/>
                <a:gd name="T33" fmla="*/ 15 h 210"/>
                <a:gd name="T34" fmla="*/ 85 w 98"/>
                <a:gd name="T35" fmla="*/ 11 h 210"/>
                <a:gd name="T36" fmla="*/ 81 w 98"/>
                <a:gd name="T37" fmla="*/ 6 h 210"/>
                <a:gd name="T38" fmla="*/ 75 w 98"/>
                <a:gd name="T39" fmla="*/ 11 h 210"/>
                <a:gd name="T40" fmla="*/ 71 w 98"/>
                <a:gd name="T41" fmla="*/ 25 h 210"/>
                <a:gd name="T42" fmla="*/ 68 w 98"/>
                <a:gd name="T43" fmla="*/ 31 h 210"/>
                <a:gd name="T44" fmla="*/ 64 w 98"/>
                <a:gd name="T45" fmla="*/ 33 h 210"/>
                <a:gd name="T46" fmla="*/ 61 w 98"/>
                <a:gd name="T47" fmla="*/ 41 h 210"/>
                <a:gd name="T48" fmla="*/ 61 w 98"/>
                <a:gd name="T49" fmla="*/ 44 h 210"/>
                <a:gd name="T50" fmla="*/ 57 w 98"/>
                <a:gd name="T51" fmla="*/ 44 h 210"/>
                <a:gd name="T52" fmla="*/ 52 w 98"/>
                <a:gd name="T53" fmla="*/ 51 h 210"/>
                <a:gd name="T54" fmla="*/ 51 w 98"/>
                <a:gd name="T55" fmla="*/ 57 h 210"/>
                <a:gd name="T56" fmla="*/ 45 w 98"/>
                <a:gd name="T57" fmla="*/ 56 h 210"/>
                <a:gd name="T58" fmla="*/ 42 w 98"/>
                <a:gd name="T59" fmla="*/ 61 h 210"/>
                <a:gd name="T60" fmla="*/ 41 w 98"/>
                <a:gd name="T61" fmla="*/ 62 h 210"/>
                <a:gd name="T62" fmla="*/ 34 w 98"/>
                <a:gd name="T63" fmla="*/ 61 h 210"/>
                <a:gd name="T64" fmla="*/ 29 w 98"/>
                <a:gd name="T65" fmla="*/ 65 h 210"/>
                <a:gd name="T66" fmla="*/ 23 w 98"/>
                <a:gd name="T67" fmla="*/ 67 h 210"/>
                <a:gd name="T68" fmla="*/ 17 w 98"/>
                <a:gd name="T69" fmla="*/ 72 h 210"/>
                <a:gd name="T70" fmla="*/ 11 w 98"/>
                <a:gd name="T71" fmla="*/ 89 h 210"/>
                <a:gd name="T72" fmla="*/ 14 w 98"/>
                <a:gd name="T73" fmla="*/ 107 h 210"/>
                <a:gd name="T74" fmla="*/ 16 w 98"/>
                <a:gd name="T75" fmla="*/ 120 h 210"/>
                <a:gd name="T76" fmla="*/ 14 w 98"/>
                <a:gd name="T77" fmla="*/ 131 h 210"/>
                <a:gd name="T78" fmla="*/ 8 w 98"/>
                <a:gd name="T79" fmla="*/ 144 h 210"/>
                <a:gd name="T80" fmla="*/ 1 w 98"/>
                <a:gd name="T81" fmla="*/ 15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210">
                  <a:moveTo>
                    <a:pt x="1" y="156"/>
                  </a:moveTo>
                  <a:cubicBezTo>
                    <a:pt x="2" y="160"/>
                    <a:pt x="0" y="165"/>
                    <a:pt x="4" y="169"/>
                  </a:cubicBezTo>
                  <a:cubicBezTo>
                    <a:pt x="5" y="171"/>
                    <a:pt x="5" y="173"/>
                    <a:pt x="6" y="175"/>
                  </a:cubicBezTo>
                  <a:cubicBezTo>
                    <a:pt x="7" y="177"/>
                    <a:pt x="9" y="177"/>
                    <a:pt x="7" y="179"/>
                  </a:cubicBezTo>
                  <a:cubicBezTo>
                    <a:pt x="5" y="181"/>
                    <a:pt x="6" y="188"/>
                    <a:pt x="7" y="191"/>
                  </a:cubicBezTo>
                  <a:cubicBezTo>
                    <a:pt x="9" y="193"/>
                    <a:pt x="10" y="195"/>
                    <a:pt x="11" y="197"/>
                  </a:cubicBezTo>
                  <a:cubicBezTo>
                    <a:pt x="12" y="201"/>
                    <a:pt x="14" y="202"/>
                    <a:pt x="17" y="204"/>
                  </a:cubicBezTo>
                  <a:cubicBezTo>
                    <a:pt x="13" y="202"/>
                    <a:pt x="16" y="204"/>
                    <a:pt x="17" y="205"/>
                  </a:cubicBezTo>
                  <a:cubicBezTo>
                    <a:pt x="18" y="205"/>
                    <a:pt x="19" y="205"/>
                    <a:pt x="21" y="205"/>
                  </a:cubicBezTo>
                  <a:cubicBezTo>
                    <a:pt x="23" y="206"/>
                    <a:pt x="25" y="209"/>
                    <a:pt x="28" y="209"/>
                  </a:cubicBezTo>
                  <a:cubicBezTo>
                    <a:pt x="33" y="210"/>
                    <a:pt x="38" y="204"/>
                    <a:pt x="42" y="203"/>
                  </a:cubicBezTo>
                  <a:cubicBezTo>
                    <a:pt x="44" y="203"/>
                    <a:pt x="45" y="204"/>
                    <a:pt x="47" y="203"/>
                  </a:cubicBezTo>
                  <a:cubicBezTo>
                    <a:pt x="48" y="203"/>
                    <a:pt x="49" y="202"/>
                    <a:pt x="50" y="202"/>
                  </a:cubicBezTo>
                  <a:cubicBezTo>
                    <a:pt x="52" y="201"/>
                    <a:pt x="53" y="199"/>
                    <a:pt x="53" y="198"/>
                  </a:cubicBezTo>
                  <a:cubicBezTo>
                    <a:pt x="54" y="196"/>
                    <a:pt x="55" y="194"/>
                    <a:pt x="55" y="192"/>
                  </a:cubicBezTo>
                  <a:cubicBezTo>
                    <a:pt x="56" y="189"/>
                    <a:pt x="58" y="186"/>
                    <a:pt x="58" y="184"/>
                  </a:cubicBezTo>
                  <a:cubicBezTo>
                    <a:pt x="60" y="179"/>
                    <a:pt x="61" y="174"/>
                    <a:pt x="62" y="169"/>
                  </a:cubicBezTo>
                  <a:cubicBezTo>
                    <a:pt x="64" y="161"/>
                    <a:pt x="66" y="155"/>
                    <a:pt x="68" y="147"/>
                  </a:cubicBezTo>
                  <a:cubicBezTo>
                    <a:pt x="70" y="142"/>
                    <a:pt x="71" y="136"/>
                    <a:pt x="73" y="130"/>
                  </a:cubicBezTo>
                  <a:cubicBezTo>
                    <a:pt x="74" y="128"/>
                    <a:pt x="75" y="126"/>
                    <a:pt x="74" y="124"/>
                  </a:cubicBezTo>
                  <a:cubicBezTo>
                    <a:pt x="75" y="124"/>
                    <a:pt x="76" y="120"/>
                    <a:pt x="76" y="120"/>
                  </a:cubicBezTo>
                  <a:cubicBezTo>
                    <a:pt x="78" y="116"/>
                    <a:pt x="78" y="112"/>
                    <a:pt x="80" y="108"/>
                  </a:cubicBezTo>
                  <a:cubicBezTo>
                    <a:pt x="82" y="102"/>
                    <a:pt x="83" y="97"/>
                    <a:pt x="84" y="91"/>
                  </a:cubicBezTo>
                  <a:cubicBezTo>
                    <a:pt x="85" y="87"/>
                    <a:pt x="82" y="80"/>
                    <a:pt x="87" y="77"/>
                  </a:cubicBezTo>
                  <a:cubicBezTo>
                    <a:pt x="88" y="77"/>
                    <a:pt x="89" y="73"/>
                    <a:pt x="89" y="72"/>
                  </a:cubicBezTo>
                  <a:cubicBezTo>
                    <a:pt x="89" y="71"/>
                    <a:pt x="89" y="69"/>
                    <a:pt x="89" y="68"/>
                  </a:cubicBezTo>
                  <a:cubicBezTo>
                    <a:pt x="89" y="66"/>
                    <a:pt x="87" y="67"/>
                    <a:pt x="87" y="65"/>
                  </a:cubicBezTo>
                  <a:cubicBezTo>
                    <a:pt x="87" y="64"/>
                    <a:pt x="85" y="54"/>
                    <a:pt x="88" y="55"/>
                  </a:cubicBezTo>
                  <a:cubicBezTo>
                    <a:pt x="91" y="57"/>
                    <a:pt x="90" y="62"/>
                    <a:pt x="93" y="63"/>
                  </a:cubicBezTo>
                  <a:cubicBezTo>
                    <a:pt x="96" y="64"/>
                    <a:pt x="97" y="56"/>
                    <a:pt x="98" y="55"/>
                  </a:cubicBezTo>
                  <a:cubicBezTo>
                    <a:pt x="98" y="52"/>
                    <a:pt x="96" y="51"/>
                    <a:pt x="95" y="49"/>
                  </a:cubicBezTo>
                  <a:cubicBezTo>
                    <a:pt x="94" y="45"/>
                    <a:pt x="94" y="41"/>
                    <a:pt x="94" y="37"/>
                  </a:cubicBezTo>
                  <a:cubicBezTo>
                    <a:pt x="93" y="29"/>
                    <a:pt x="91" y="21"/>
                    <a:pt x="88" y="15"/>
                  </a:cubicBezTo>
                  <a:cubicBezTo>
                    <a:pt x="87" y="15"/>
                    <a:pt x="87" y="15"/>
                    <a:pt x="87" y="15"/>
                  </a:cubicBezTo>
                  <a:cubicBezTo>
                    <a:pt x="87" y="14"/>
                    <a:pt x="86" y="14"/>
                    <a:pt x="86" y="14"/>
                  </a:cubicBezTo>
                  <a:cubicBezTo>
                    <a:pt x="85" y="13"/>
                    <a:pt x="86" y="12"/>
                    <a:pt x="85" y="11"/>
                  </a:cubicBezTo>
                  <a:cubicBezTo>
                    <a:pt x="84" y="10"/>
                    <a:pt x="84" y="6"/>
                    <a:pt x="82" y="7"/>
                  </a:cubicBezTo>
                  <a:cubicBezTo>
                    <a:pt x="81" y="7"/>
                    <a:pt x="81" y="6"/>
                    <a:pt x="81" y="6"/>
                  </a:cubicBezTo>
                  <a:cubicBezTo>
                    <a:pt x="85" y="6"/>
                    <a:pt x="79" y="0"/>
                    <a:pt x="80" y="5"/>
                  </a:cubicBezTo>
                  <a:cubicBezTo>
                    <a:pt x="81" y="7"/>
                    <a:pt x="77" y="11"/>
                    <a:pt x="75" y="11"/>
                  </a:cubicBezTo>
                  <a:cubicBezTo>
                    <a:pt x="78" y="12"/>
                    <a:pt x="76" y="17"/>
                    <a:pt x="76" y="20"/>
                  </a:cubicBezTo>
                  <a:cubicBezTo>
                    <a:pt x="75" y="23"/>
                    <a:pt x="75" y="25"/>
                    <a:pt x="71" y="25"/>
                  </a:cubicBezTo>
                  <a:cubicBezTo>
                    <a:pt x="72" y="27"/>
                    <a:pt x="71" y="26"/>
                    <a:pt x="70" y="27"/>
                  </a:cubicBezTo>
                  <a:cubicBezTo>
                    <a:pt x="69" y="28"/>
                    <a:pt x="69" y="29"/>
                    <a:pt x="68" y="31"/>
                  </a:cubicBezTo>
                  <a:cubicBezTo>
                    <a:pt x="67" y="31"/>
                    <a:pt x="63" y="23"/>
                    <a:pt x="63" y="28"/>
                  </a:cubicBezTo>
                  <a:cubicBezTo>
                    <a:pt x="63" y="30"/>
                    <a:pt x="64" y="32"/>
                    <a:pt x="64" y="33"/>
                  </a:cubicBezTo>
                  <a:cubicBezTo>
                    <a:pt x="65" y="35"/>
                    <a:pt x="64" y="39"/>
                    <a:pt x="64" y="36"/>
                  </a:cubicBezTo>
                  <a:cubicBezTo>
                    <a:pt x="64" y="38"/>
                    <a:pt x="59" y="38"/>
                    <a:pt x="61" y="41"/>
                  </a:cubicBezTo>
                  <a:cubicBezTo>
                    <a:pt x="62" y="43"/>
                    <a:pt x="66" y="42"/>
                    <a:pt x="64" y="45"/>
                  </a:cubicBezTo>
                  <a:cubicBezTo>
                    <a:pt x="65" y="43"/>
                    <a:pt x="62" y="43"/>
                    <a:pt x="61" y="44"/>
                  </a:cubicBezTo>
                  <a:cubicBezTo>
                    <a:pt x="59" y="45"/>
                    <a:pt x="59" y="49"/>
                    <a:pt x="57" y="50"/>
                  </a:cubicBezTo>
                  <a:cubicBezTo>
                    <a:pt x="56" y="48"/>
                    <a:pt x="58" y="46"/>
                    <a:pt x="57" y="44"/>
                  </a:cubicBezTo>
                  <a:cubicBezTo>
                    <a:pt x="56" y="45"/>
                    <a:pt x="56" y="46"/>
                    <a:pt x="55" y="47"/>
                  </a:cubicBezTo>
                  <a:cubicBezTo>
                    <a:pt x="55" y="49"/>
                    <a:pt x="52" y="49"/>
                    <a:pt x="52" y="51"/>
                  </a:cubicBezTo>
                  <a:cubicBezTo>
                    <a:pt x="52" y="52"/>
                    <a:pt x="53" y="53"/>
                    <a:pt x="54" y="54"/>
                  </a:cubicBezTo>
                  <a:cubicBezTo>
                    <a:pt x="55" y="56"/>
                    <a:pt x="52" y="56"/>
                    <a:pt x="51" y="57"/>
                  </a:cubicBezTo>
                  <a:cubicBezTo>
                    <a:pt x="51" y="56"/>
                    <a:pt x="53" y="53"/>
                    <a:pt x="50" y="53"/>
                  </a:cubicBezTo>
                  <a:cubicBezTo>
                    <a:pt x="48" y="53"/>
                    <a:pt x="47" y="55"/>
                    <a:pt x="45" y="56"/>
                  </a:cubicBezTo>
                  <a:cubicBezTo>
                    <a:pt x="44" y="56"/>
                    <a:pt x="42" y="58"/>
                    <a:pt x="42" y="59"/>
                  </a:cubicBezTo>
                  <a:cubicBezTo>
                    <a:pt x="42" y="60"/>
                    <a:pt x="42" y="61"/>
                    <a:pt x="42" y="61"/>
                  </a:cubicBezTo>
                  <a:cubicBezTo>
                    <a:pt x="43" y="62"/>
                    <a:pt x="44" y="62"/>
                    <a:pt x="44" y="63"/>
                  </a:cubicBezTo>
                  <a:cubicBezTo>
                    <a:pt x="43" y="63"/>
                    <a:pt x="41" y="63"/>
                    <a:pt x="41" y="62"/>
                  </a:cubicBezTo>
                  <a:cubicBezTo>
                    <a:pt x="41" y="59"/>
                    <a:pt x="38" y="59"/>
                    <a:pt x="38" y="62"/>
                  </a:cubicBezTo>
                  <a:cubicBezTo>
                    <a:pt x="37" y="61"/>
                    <a:pt x="35" y="60"/>
                    <a:pt x="34" y="61"/>
                  </a:cubicBezTo>
                  <a:cubicBezTo>
                    <a:pt x="32" y="61"/>
                    <a:pt x="33" y="64"/>
                    <a:pt x="32" y="64"/>
                  </a:cubicBezTo>
                  <a:cubicBezTo>
                    <a:pt x="32" y="62"/>
                    <a:pt x="29" y="64"/>
                    <a:pt x="29" y="65"/>
                  </a:cubicBezTo>
                  <a:cubicBezTo>
                    <a:pt x="29" y="65"/>
                    <a:pt x="28" y="64"/>
                    <a:pt x="27" y="63"/>
                  </a:cubicBezTo>
                  <a:cubicBezTo>
                    <a:pt x="26" y="64"/>
                    <a:pt x="25" y="66"/>
                    <a:pt x="23" y="67"/>
                  </a:cubicBezTo>
                  <a:cubicBezTo>
                    <a:pt x="21" y="67"/>
                    <a:pt x="19" y="66"/>
                    <a:pt x="17" y="67"/>
                  </a:cubicBezTo>
                  <a:cubicBezTo>
                    <a:pt x="17" y="68"/>
                    <a:pt x="17" y="73"/>
                    <a:pt x="17" y="72"/>
                  </a:cubicBezTo>
                  <a:cubicBezTo>
                    <a:pt x="17" y="74"/>
                    <a:pt x="16" y="77"/>
                    <a:pt x="15" y="78"/>
                  </a:cubicBezTo>
                  <a:cubicBezTo>
                    <a:pt x="14" y="81"/>
                    <a:pt x="9" y="86"/>
                    <a:pt x="11" y="89"/>
                  </a:cubicBezTo>
                  <a:cubicBezTo>
                    <a:pt x="12" y="92"/>
                    <a:pt x="11" y="96"/>
                    <a:pt x="12" y="98"/>
                  </a:cubicBezTo>
                  <a:cubicBezTo>
                    <a:pt x="12" y="101"/>
                    <a:pt x="14" y="104"/>
                    <a:pt x="14" y="107"/>
                  </a:cubicBezTo>
                  <a:cubicBezTo>
                    <a:pt x="15" y="110"/>
                    <a:pt x="14" y="111"/>
                    <a:pt x="16" y="114"/>
                  </a:cubicBezTo>
                  <a:cubicBezTo>
                    <a:pt x="18" y="117"/>
                    <a:pt x="17" y="118"/>
                    <a:pt x="16" y="120"/>
                  </a:cubicBezTo>
                  <a:cubicBezTo>
                    <a:pt x="16" y="122"/>
                    <a:pt x="18" y="123"/>
                    <a:pt x="17" y="125"/>
                  </a:cubicBezTo>
                  <a:cubicBezTo>
                    <a:pt x="16" y="127"/>
                    <a:pt x="15" y="129"/>
                    <a:pt x="14" y="131"/>
                  </a:cubicBezTo>
                  <a:cubicBezTo>
                    <a:pt x="12" y="133"/>
                    <a:pt x="11" y="135"/>
                    <a:pt x="10" y="138"/>
                  </a:cubicBezTo>
                  <a:cubicBezTo>
                    <a:pt x="9" y="140"/>
                    <a:pt x="10" y="143"/>
                    <a:pt x="8" y="144"/>
                  </a:cubicBezTo>
                  <a:cubicBezTo>
                    <a:pt x="5" y="145"/>
                    <a:pt x="4" y="145"/>
                    <a:pt x="4" y="148"/>
                  </a:cubicBezTo>
                  <a:cubicBezTo>
                    <a:pt x="4" y="151"/>
                    <a:pt x="2" y="153"/>
                    <a:pt x="1" y="15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91" name="Freeform 386"/>
            <p:cNvSpPr>
              <a:spLocks/>
            </p:cNvSpPr>
            <p:nvPr/>
          </p:nvSpPr>
          <p:spPr bwMode="auto">
            <a:xfrm>
              <a:off x="3540" y="1896"/>
              <a:ext cx="4" cy="3"/>
            </a:xfrm>
            <a:custGeom>
              <a:avLst/>
              <a:gdLst>
                <a:gd name="T0" fmla="*/ 2 w 3"/>
                <a:gd name="T1" fmla="*/ 3 h 3"/>
                <a:gd name="T2" fmla="*/ 1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1" y="0"/>
                  </a:cubicBezTo>
                  <a:cubicBezTo>
                    <a:pt x="0" y="1"/>
                    <a:pt x="0" y="3"/>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92" name="Freeform 387"/>
            <p:cNvSpPr>
              <a:spLocks/>
            </p:cNvSpPr>
            <p:nvPr/>
          </p:nvSpPr>
          <p:spPr bwMode="auto">
            <a:xfrm>
              <a:off x="3540" y="1896"/>
              <a:ext cx="4" cy="3"/>
            </a:xfrm>
            <a:custGeom>
              <a:avLst/>
              <a:gdLst>
                <a:gd name="T0" fmla="*/ 2 w 3"/>
                <a:gd name="T1" fmla="*/ 3 h 3"/>
                <a:gd name="T2" fmla="*/ 1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1" y="0"/>
                  </a:cubicBezTo>
                  <a:cubicBezTo>
                    <a:pt x="0" y="1"/>
                    <a:pt x="0"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93" name="Freeform 388"/>
            <p:cNvSpPr>
              <a:spLocks/>
            </p:cNvSpPr>
            <p:nvPr/>
          </p:nvSpPr>
          <p:spPr bwMode="auto">
            <a:xfrm>
              <a:off x="3566" y="1959"/>
              <a:ext cx="3" cy="5"/>
            </a:xfrm>
            <a:custGeom>
              <a:avLst/>
              <a:gdLst>
                <a:gd name="T0" fmla="*/ 2 w 2"/>
                <a:gd name="T1" fmla="*/ 0 h 4"/>
                <a:gd name="T2" fmla="*/ 2 w 2"/>
                <a:gd name="T3" fmla="*/ 0 h 4"/>
                <a:gd name="T4" fmla="*/ 1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2" y="0"/>
                    <a:pt x="2" y="0"/>
                    <a:pt x="2" y="0"/>
                  </a:cubicBezTo>
                  <a:cubicBezTo>
                    <a:pt x="1" y="1"/>
                    <a:pt x="0" y="3"/>
                    <a:pt x="1" y="4"/>
                  </a:cubicBezTo>
                  <a:cubicBezTo>
                    <a:pt x="1" y="3"/>
                    <a:pt x="2" y="2"/>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94" name="Freeform 389"/>
            <p:cNvSpPr>
              <a:spLocks/>
            </p:cNvSpPr>
            <p:nvPr/>
          </p:nvSpPr>
          <p:spPr bwMode="auto">
            <a:xfrm>
              <a:off x="3566" y="1959"/>
              <a:ext cx="3" cy="5"/>
            </a:xfrm>
            <a:custGeom>
              <a:avLst/>
              <a:gdLst>
                <a:gd name="T0" fmla="*/ 2 w 2"/>
                <a:gd name="T1" fmla="*/ 0 h 4"/>
                <a:gd name="T2" fmla="*/ 2 w 2"/>
                <a:gd name="T3" fmla="*/ 0 h 4"/>
                <a:gd name="T4" fmla="*/ 1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2" y="0"/>
                    <a:pt x="2" y="0"/>
                    <a:pt x="2" y="0"/>
                  </a:cubicBezTo>
                  <a:cubicBezTo>
                    <a:pt x="1" y="1"/>
                    <a:pt x="0" y="3"/>
                    <a:pt x="1" y="4"/>
                  </a:cubicBezTo>
                  <a:cubicBezTo>
                    <a:pt x="1" y="3"/>
                    <a:pt x="2" y="2"/>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95" name="Freeform 390"/>
            <p:cNvSpPr>
              <a:spLocks/>
            </p:cNvSpPr>
            <p:nvPr/>
          </p:nvSpPr>
          <p:spPr bwMode="auto">
            <a:xfrm>
              <a:off x="1657" y="1831"/>
              <a:ext cx="194" cy="241"/>
            </a:xfrm>
            <a:custGeom>
              <a:avLst/>
              <a:gdLst>
                <a:gd name="T0" fmla="*/ 11 w 162"/>
                <a:gd name="T1" fmla="*/ 20 h 201"/>
                <a:gd name="T2" fmla="*/ 15 w 162"/>
                <a:gd name="T3" fmla="*/ 21 h 201"/>
                <a:gd name="T4" fmla="*/ 21 w 162"/>
                <a:gd name="T5" fmla="*/ 16 h 201"/>
                <a:gd name="T6" fmla="*/ 34 w 162"/>
                <a:gd name="T7" fmla="*/ 9 h 201"/>
                <a:gd name="T8" fmla="*/ 51 w 162"/>
                <a:gd name="T9" fmla="*/ 2 h 201"/>
                <a:gd name="T10" fmla="*/ 56 w 162"/>
                <a:gd name="T11" fmla="*/ 16 h 201"/>
                <a:gd name="T12" fmla="*/ 57 w 162"/>
                <a:gd name="T13" fmla="*/ 22 h 201"/>
                <a:gd name="T14" fmla="*/ 61 w 162"/>
                <a:gd name="T15" fmla="*/ 32 h 201"/>
                <a:gd name="T16" fmla="*/ 65 w 162"/>
                <a:gd name="T17" fmla="*/ 36 h 201"/>
                <a:gd name="T18" fmla="*/ 70 w 162"/>
                <a:gd name="T19" fmla="*/ 41 h 201"/>
                <a:gd name="T20" fmla="*/ 77 w 162"/>
                <a:gd name="T21" fmla="*/ 43 h 201"/>
                <a:gd name="T22" fmla="*/ 84 w 162"/>
                <a:gd name="T23" fmla="*/ 46 h 201"/>
                <a:gd name="T24" fmla="*/ 91 w 162"/>
                <a:gd name="T25" fmla="*/ 50 h 201"/>
                <a:gd name="T26" fmla="*/ 104 w 162"/>
                <a:gd name="T27" fmla="*/ 58 h 201"/>
                <a:gd name="T28" fmla="*/ 120 w 162"/>
                <a:gd name="T29" fmla="*/ 62 h 201"/>
                <a:gd name="T30" fmla="*/ 125 w 162"/>
                <a:gd name="T31" fmla="*/ 82 h 201"/>
                <a:gd name="T32" fmla="*/ 126 w 162"/>
                <a:gd name="T33" fmla="*/ 91 h 201"/>
                <a:gd name="T34" fmla="*/ 136 w 162"/>
                <a:gd name="T35" fmla="*/ 100 h 201"/>
                <a:gd name="T36" fmla="*/ 149 w 162"/>
                <a:gd name="T37" fmla="*/ 106 h 201"/>
                <a:gd name="T38" fmla="*/ 155 w 162"/>
                <a:gd name="T39" fmla="*/ 118 h 201"/>
                <a:gd name="T40" fmla="*/ 159 w 162"/>
                <a:gd name="T41" fmla="*/ 123 h 201"/>
                <a:gd name="T42" fmla="*/ 159 w 162"/>
                <a:gd name="T43" fmla="*/ 140 h 201"/>
                <a:gd name="T44" fmla="*/ 157 w 162"/>
                <a:gd name="T45" fmla="*/ 155 h 201"/>
                <a:gd name="T46" fmla="*/ 150 w 162"/>
                <a:gd name="T47" fmla="*/ 152 h 201"/>
                <a:gd name="T48" fmla="*/ 112 w 162"/>
                <a:gd name="T49" fmla="*/ 150 h 201"/>
                <a:gd name="T50" fmla="*/ 99 w 162"/>
                <a:gd name="T51" fmla="*/ 165 h 201"/>
                <a:gd name="T52" fmla="*/ 93 w 162"/>
                <a:gd name="T53" fmla="*/ 191 h 201"/>
                <a:gd name="T54" fmla="*/ 80 w 162"/>
                <a:gd name="T55" fmla="*/ 188 h 201"/>
                <a:gd name="T56" fmla="*/ 71 w 162"/>
                <a:gd name="T57" fmla="*/ 200 h 201"/>
                <a:gd name="T58" fmla="*/ 52 w 162"/>
                <a:gd name="T59" fmla="*/ 188 h 201"/>
                <a:gd name="T60" fmla="*/ 41 w 162"/>
                <a:gd name="T61" fmla="*/ 190 h 201"/>
                <a:gd name="T62" fmla="*/ 28 w 162"/>
                <a:gd name="T63" fmla="*/ 201 h 201"/>
                <a:gd name="T64" fmla="*/ 24 w 162"/>
                <a:gd name="T65" fmla="*/ 195 h 201"/>
                <a:gd name="T66" fmla="*/ 21 w 162"/>
                <a:gd name="T67" fmla="*/ 185 h 201"/>
                <a:gd name="T68" fmla="*/ 15 w 162"/>
                <a:gd name="T69" fmla="*/ 171 h 201"/>
                <a:gd name="T70" fmla="*/ 12 w 162"/>
                <a:gd name="T71" fmla="*/ 163 h 201"/>
                <a:gd name="T72" fmla="*/ 13 w 162"/>
                <a:gd name="T73" fmla="*/ 153 h 201"/>
                <a:gd name="T74" fmla="*/ 13 w 162"/>
                <a:gd name="T75" fmla="*/ 145 h 201"/>
                <a:gd name="T76" fmla="*/ 8 w 162"/>
                <a:gd name="T77" fmla="*/ 127 h 201"/>
                <a:gd name="T78" fmla="*/ 2 w 162"/>
                <a:gd name="T79" fmla="*/ 113 h 201"/>
                <a:gd name="T80" fmla="*/ 8 w 162"/>
                <a:gd name="T81" fmla="*/ 106 h 201"/>
                <a:gd name="T82" fmla="*/ 9 w 162"/>
                <a:gd name="T83" fmla="*/ 99 h 201"/>
                <a:gd name="T84" fmla="*/ 4 w 162"/>
                <a:gd name="T85" fmla="*/ 90 h 201"/>
                <a:gd name="T86" fmla="*/ 5 w 162"/>
                <a:gd name="T87" fmla="*/ 76 h 201"/>
                <a:gd name="T88" fmla="*/ 9 w 162"/>
                <a:gd name="T89" fmla="*/ 64 h 201"/>
                <a:gd name="T90" fmla="*/ 10 w 162"/>
                <a:gd name="T91" fmla="*/ 47 h 201"/>
                <a:gd name="T92" fmla="*/ 1 w 162"/>
                <a:gd name="T93" fmla="*/ 1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 h="201">
                  <a:moveTo>
                    <a:pt x="1" y="19"/>
                  </a:moveTo>
                  <a:cubicBezTo>
                    <a:pt x="4" y="20"/>
                    <a:pt x="8" y="20"/>
                    <a:pt x="11" y="20"/>
                  </a:cubicBezTo>
                  <a:cubicBezTo>
                    <a:pt x="13" y="20"/>
                    <a:pt x="12" y="20"/>
                    <a:pt x="12" y="21"/>
                  </a:cubicBezTo>
                  <a:cubicBezTo>
                    <a:pt x="12" y="23"/>
                    <a:pt x="15" y="21"/>
                    <a:pt x="15" y="21"/>
                  </a:cubicBezTo>
                  <a:cubicBezTo>
                    <a:pt x="16" y="21"/>
                    <a:pt x="18" y="20"/>
                    <a:pt x="18" y="20"/>
                  </a:cubicBezTo>
                  <a:cubicBezTo>
                    <a:pt x="19" y="18"/>
                    <a:pt x="20" y="17"/>
                    <a:pt x="21" y="16"/>
                  </a:cubicBezTo>
                  <a:cubicBezTo>
                    <a:pt x="23" y="14"/>
                    <a:pt x="25" y="17"/>
                    <a:pt x="27" y="14"/>
                  </a:cubicBezTo>
                  <a:cubicBezTo>
                    <a:pt x="28" y="11"/>
                    <a:pt x="32" y="11"/>
                    <a:pt x="34" y="9"/>
                  </a:cubicBezTo>
                  <a:cubicBezTo>
                    <a:pt x="37" y="8"/>
                    <a:pt x="38" y="4"/>
                    <a:pt x="41" y="4"/>
                  </a:cubicBezTo>
                  <a:cubicBezTo>
                    <a:pt x="44" y="3"/>
                    <a:pt x="47" y="1"/>
                    <a:pt x="51" y="2"/>
                  </a:cubicBezTo>
                  <a:cubicBezTo>
                    <a:pt x="55" y="2"/>
                    <a:pt x="54" y="3"/>
                    <a:pt x="56" y="0"/>
                  </a:cubicBezTo>
                  <a:cubicBezTo>
                    <a:pt x="61" y="4"/>
                    <a:pt x="55" y="11"/>
                    <a:pt x="56" y="16"/>
                  </a:cubicBezTo>
                  <a:cubicBezTo>
                    <a:pt x="57" y="17"/>
                    <a:pt x="58" y="18"/>
                    <a:pt x="58" y="19"/>
                  </a:cubicBezTo>
                  <a:cubicBezTo>
                    <a:pt x="58" y="20"/>
                    <a:pt x="57" y="21"/>
                    <a:pt x="57" y="22"/>
                  </a:cubicBezTo>
                  <a:cubicBezTo>
                    <a:pt x="56" y="25"/>
                    <a:pt x="59" y="27"/>
                    <a:pt x="59" y="29"/>
                  </a:cubicBezTo>
                  <a:cubicBezTo>
                    <a:pt x="60" y="31"/>
                    <a:pt x="60" y="31"/>
                    <a:pt x="61" y="32"/>
                  </a:cubicBezTo>
                  <a:cubicBezTo>
                    <a:pt x="62" y="33"/>
                    <a:pt x="61" y="35"/>
                    <a:pt x="62" y="35"/>
                  </a:cubicBezTo>
                  <a:cubicBezTo>
                    <a:pt x="63" y="36"/>
                    <a:pt x="64" y="35"/>
                    <a:pt x="65" y="36"/>
                  </a:cubicBezTo>
                  <a:cubicBezTo>
                    <a:pt x="66" y="38"/>
                    <a:pt x="67" y="38"/>
                    <a:pt x="69" y="39"/>
                  </a:cubicBezTo>
                  <a:cubicBezTo>
                    <a:pt x="69" y="39"/>
                    <a:pt x="69" y="41"/>
                    <a:pt x="70" y="41"/>
                  </a:cubicBezTo>
                  <a:cubicBezTo>
                    <a:pt x="70" y="42"/>
                    <a:pt x="71" y="42"/>
                    <a:pt x="73" y="43"/>
                  </a:cubicBezTo>
                  <a:cubicBezTo>
                    <a:pt x="74" y="43"/>
                    <a:pt x="75" y="44"/>
                    <a:pt x="77" y="43"/>
                  </a:cubicBezTo>
                  <a:cubicBezTo>
                    <a:pt x="78" y="42"/>
                    <a:pt x="80" y="42"/>
                    <a:pt x="81" y="43"/>
                  </a:cubicBezTo>
                  <a:cubicBezTo>
                    <a:pt x="82" y="44"/>
                    <a:pt x="83" y="45"/>
                    <a:pt x="84" y="46"/>
                  </a:cubicBezTo>
                  <a:cubicBezTo>
                    <a:pt x="85" y="47"/>
                    <a:pt x="86" y="45"/>
                    <a:pt x="87" y="45"/>
                  </a:cubicBezTo>
                  <a:cubicBezTo>
                    <a:pt x="89" y="46"/>
                    <a:pt x="89" y="50"/>
                    <a:pt x="91" y="50"/>
                  </a:cubicBezTo>
                  <a:cubicBezTo>
                    <a:pt x="94" y="50"/>
                    <a:pt x="95" y="52"/>
                    <a:pt x="98" y="52"/>
                  </a:cubicBezTo>
                  <a:cubicBezTo>
                    <a:pt x="101" y="53"/>
                    <a:pt x="101" y="58"/>
                    <a:pt x="104" y="58"/>
                  </a:cubicBezTo>
                  <a:cubicBezTo>
                    <a:pt x="107" y="59"/>
                    <a:pt x="109" y="59"/>
                    <a:pt x="111" y="58"/>
                  </a:cubicBezTo>
                  <a:cubicBezTo>
                    <a:pt x="114" y="58"/>
                    <a:pt x="118" y="60"/>
                    <a:pt x="120" y="62"/>
                  </a:cubicBezTo>
                  <a:cubicBezTo>
                    <a:pt x="125" y="64"/>
                    <a:pt x="121" y="67"/>
                    <a:pt x="123" y="70"/>
                  </a:cubicBezTo>
                  <a:cubicBezTo>
                    <a:pt x="124" y="74"/>
                    <a:pt x="125" y="78"/>
                    <a:pt x="125" y="82"/>
                  </a:cubicBezTo>
                  <a:cubicBezTo>
                    <a:pt x="124" y="82"/>
                    <a:pt x="123" y="82"/>
                    <a:pt x="122" y="82"/>
                  </a:cubicBezTo>
                  <a:cubicBezTo>
                    <a:pt x="122" y="85"/>
                    <a:pt x="126" y="87"/>
                    <a:pt x="126" y="91"/>
                  </a:cubicBezTo>
                  <a:cubicBezTo>
                    <a:pt x="126" y="93"/>
                    <a:pt x="125" y="96"/>
                    <a:pt x="126" y="98"/>
                  </a:cubicBezTo>
                  <a:cubicBezTo>
                    <a:pt x="127" y="101"/>
                    <a:pt x="133" y="100"/>
                    <a:pt x="136" y="100"/>
                  </a:cubicBezTo>
                  <a:cubicBezTo>
                    <a:pt x="141" y="101"/>
                    <a:pt x="146" y="102"/>
                    <a:pt x="151" y="101"/>
                  </a:cubicBezTo>
                  <a:cubicBezTo>
                    <a:pt x="151" y="103"/>
                    <a:pt x="149" y="104"/>
                    <a:pt x="149" y="106"/>
                  </a:cubicBezTo>
                  <a:cubicBezTo>
                    <a:pt x="149" y="108"/>
                    <a:pt x="149" y="110"/>
                    <a:pt x="149" y="112"/>
                  </a:cubicBezTo>
                  <a:cubicBezTo>
                    <a:pt x="150" y="114"/>
                    <a:pt x="152" y="118"/>
                    <a:pt x="155" y="118"/>
                  </a:cubicBezTo>
                  <a:cubicBezTo>
                    <a:pt x="157" y="119"/>
                    <a:pt x="157" y="118"/>
                    <a:pt x="158" y="120"/>
                  </a:cubicBezTo>
                  <a:cubicBezTo>
                    <a:pt x="158" y="121"/>
                    <a:pt x="159" y="122"/>
                    <a:pt x="159" y="123"/>
                  </a:cubicBezTo>
                  <a:cubicBezTo>
                    <a:pt x="160" y="127"/>
                    <a:pt x="162" y="129"/>
                    <a:pt x="161" y="133"/>
                  </a:cubicBezTo>
                  <a:cubicBezTo>
                    <a:pt x="160" y="135"/>
                    <a:pt x="158" y="138"/>
                    <a:pt x="159" y="140"/>
                  </a:cubicBezTo>
                  <a:cubicBezTo>
                    <a:pt x="159" y="143"/>
                    <a:pt x="157" y="145"/>
                    <a:pt x="156" y="147"/>
                  </a:cubicBezTo>
                  <a:cubicBezTo>
                    <a:pt x="154" y="151"/>
                    <a:pt x="154" y="153"/>
                    <a:pt x="157" y="155"/>
                  </a:cubicBezTo>
                  <a:cubicBezTo>
                    <a:pt x="159" y="157"/>
                    <a:pt x="155" y="158"/>
                    <a:pt x="153" y="159"/>
                  </a:cubicBezTo>
                  <a:cubicBezTo>
                    <a:pt x="155" y="156"/>
                    <a:pt x="153" y="153"/>
                    <a:pt x="150" y="152"/>
                  </a:cubicBezTo>
                  <a:cubicBezTo>
                    <a:pt x="147" y="150"/>
                    <a:pt x="144" y="147"/>
                    <a:pt x="141" y="146"/>
                  </a:cubicBezTo>
                  <a:cubicBezTo>
                    <a:pt x="132" y="144"/>
                    <a:pt x="121" y="149"/>
                    <a:pt x="112" y="150"/>
                  </a:cubicBezTo>
                  <a:cubicBezTo>
                    <a:pt x="108" y="151"/>
                    <a:pt x="105" y="151"/>
                    <a:pt x="104" y="155"/>
                  </a:cubicBezTo>
                  <a:cubicBezTo>
                    <a:pt x="103" y="159"/>
                    <a:pt x="100" y="162"/>
                    <a:pt x="99" y="165"/>
                  </a:cubicBezTo>
                  <a:cubicBezTo>
                    <a:pt x="98" y="169"/>
                    <a:pt x="99" y="172"/>
                    <a:pt x="98" y="175"/>
                  </a:cubicBezTo>
                  <a:cubicBezTo>
                    <a:pt x="96" y="180"/>
                    <a:pt x="95" y="186"/>
                    <a:pt x="93" y="191"/>
                  </a:cubicBezTo>
                  <a:cubicBezTo>
                    <a:pt x="91" y="188"/>
                    <a:pt x="92" y="187"/>
                    <a:pt x="88" y="187"/>
                  </a:cubicBezTo>
                  <a:cubicBezTo>
                    <a:pt x="85" y="187"/>
                    <a:pt x="82" y="187"/>
                    <a:pt x="80" y="188"/>
                  </a:cubicBezTo>
                  <a:cubicBezTo>
                    <a:pt x="76" y="189"/>
                    <a:pt x="77" y="186"/>
                    <a:pt x="75" y="190"/>
                  </a:cubicBezTo>
                  <a:cubicBezTo>
                    <a:pt x="73" y="193"/>
                    <a:pt x="72" y="196"/>
                    <a:pt x="71" y="200"/>
                  </a:cubicBezTo>
                  <a:cubicBezTo>
                    <a:pt x="68" y="195"/>
                    <a:pt x="69" y="190"/>
                    <a:pt x="62" y="188"/>
                  </a:cubicBezTo>
                  <a:cubicBezTo>
                    <a:pt x="59" y="188"/>
                    <a:pt x="54" y="189"/>
                    <a:pt x="52" y="188"/>
                  </a:cubicBezTo>
                  <a:cubicBezTo>
                    <a:pt x="49" y="187"/>
                    <a:pt x="48" y="184"/>
                    <a:pt x="46" y="184"/>
                  </a:cubicBezTo>
                  <a:cubicBezTo>
                    <a:pt x="45" y="187"/>
                    <a:pt x="45" y="189"/>
                    <a:pt x="41" y="190"/>
                  </a:cubicBezTo>
                  <a:cubicBezTo>
                    <a:pt x="39" y="191"/>
                    <a:pt x="36" y="194"/>
                    <a:pt x="35" y="196"/>
                  </a:cubicBezTo>
                  <a:cubicBezTo>
                    <a:pt x="33" y="199"/>
                    <a:pt x="32" y="200"/>
                    <a:pt x="28" y="201"/>
                  </a:cubicBezTo>
                  <a:cubicBezTo>
                    <a:pt x="27" y="201"/>
                    <a:pt x="26" y="201"/>
                    <a:pt x="25" y="200"/>
                  </a:cubicBezTo>
                  <a:cubicBezTo>
                    <a:pt x="23" y="199"/>
                    <a:pt x="24" y="197"/>
                    <a:pt x="24" y="195"/>
                  </a:cubicBezTo>
                  <a:cubicBezTo>
                    <a:pt x="23" y="193"/>
                    <a:pt x="24" y="191"/>
                    <a:pt x="23" y="189"/>
                  </a:cubicBezTo>
                  <a:cubicBezTo>
                    <a:pt x="22" y="188"/>
                    <a:pt x="21" y="187"/>
                    <a:pt x="21" y="185"/>
                  </a:cubicBezTo>
                  <a:cubicBezTo>
                    <a:pt x="20" y="182"/>
                    <a:pt x="20" y="177"/>
                    <a:pt x="18" y="174"/>
                  </a:cubicBezTo>
                  <a:cubicBezTo>
                    <a:pt x="18" y="173"/>
                    <a:pt x="16" y="172"/>
                    <a:pt x="15" y="171"/>
                  </a:cubicBezTo>
                  <a:cubicBezTo>
                    <a:pt x="14" y="169"/>
                    <a:pt x="16" y="167"/>
                    <a:pt x="15" y="166"/>
                  </a:cubicBezTo>
                  <a:cubicBezTo>
                    <a:pt x="15" y="164"/>
                    <a:pt x="13" y="164"/>
                    <a:pt x="12" y="163"/>
                  </a:cubicBezTo>
                  <a:cubicBezTo>
                    <a:pt x="12" y="161"/>
                    <a:pt x="14" y="160"/>
                    <a:pt x="12" y="158"/>
                  </a:cubicBezTo>
                  <a:cubicBezTo>
                    <a:pt x="16" y="156"/>
                    <a:pt x="15" y="156"/>
                    <a:pt x="13" y="153"/>
                  </a:cubicBezTo>
                  <a:cubicBezTo>
                    <a:pt x="13" y="152"/>
                    <a:pt x="15" y="150"/>
                    <a:pt x="15" y="150"/>
                  </a:cubicBezTo>
                  <a:cubicBezTo>
                    <a:pt x="16" y="147"/>
                    <a:pt x="15" y="147"/>
                    <a:pt x="13" y="145"/>
                  </a:cubicBezTo>
                  <a:cubicBezTo>
                    <a:pt x="10" y="142"/>
                    <a:pt x="9" y="140"/>
                    <a:pt x="8" y="136"/>
                  </a:cubicBezTo>
                  <a:cubicBezTo>
                    <a:pt x="8" y="134"/>
                    <a:pt x="6" y="129"/>
                    <a:pt x="8" y="127"/>
                  </a:cubicBezTo>
                  <a:cubicBezTo>
                    <a:pt x="2" y="126"/>
                    <a:pt x="4" y="116"/>
                    <a:pt x="0" y="115"/>
                  </a:cubicBezTo>
                  <a:cubicBezTo>
                    <a:pt x="0" y="114"/>
                    <a:pt x="1" y="114"/>
                    <a:pt x="2" y="113"/>
                  </a:cubicBezTo>
                  <a:cubicBezTo>
                    <a:pt x="4" y="112"/>
                    <a:pt x="4" y="110"/>
                    <a:pt x="5" y="109"/>
                  </a:cubicBezTo>
                  <a:cubicBezTo>
                    <a:pt x="6" y="108"/>
                    <a:pt x="7" y="107"/>
                    <a:pt x="8" y="106"/>
                  </a:cubicBezTo>
                  <a:cubicBezTo>
                    <a:pt x="8" y="106"/>
                    <a:pt x="8" y="104"/>
                    <a:pt x="9" y="103"/>
                  </a:cubicBezTo>
                  <a:cubicBezTo>
                    <a:pt x="9" y="102"/>
                    <a:pt x="12" y="99"/>
                    <a:pt x="9" y="99"/>
                  </a:cubicBezTo>
                  <a:cubicBezTo>
                    <a:pt x="6" y="99"/>
                    <a:pt x="6" y="99"/>
                    <a:pt x="5" y="96"/>
                  </a:cubicBezTo>
                  <a:cubicBezTo>
                    <a:pt x="4" y="94"/>
                    <a:pt x="3" y="92"/>
                    <a:pt x="4" y="90"/>
                  </a:cubicBezTo>
                  <a:cubicBezTo>
                    <a:pt x="4" y="88"/>
                    <a:pt x="7" y="85"/>
                    <a:pt x="6" y="84"/>
                  </a:cubicBezTo>
                  <a:cubicBezTo>
                    <a:pt x="5" y="81"/>
                    <a:pt x="3" y="80"/>
                    <a:pt x="5" y="76"/>
                  </a:cubicBezTo>
                  <a:cubicBezTo>
                    <a:pt x="7" y="74"/>
                    <a:pt x="8" y="72"/>
                    <a:pt x="9" y="70"/>
                  </a:cubicBezTo>
                  <a:cubicBezTo>
                    <a:pt x="10" y="67"/>
                    <a:pt x="11" y="67"/>
                    <a:pt x="9" y="64"/>
                  </a:cubicBezTo>
                  <a:cubicBezTo>
                    <a:pt x="8" y="62"/>
                    <a:pt x="9" y="59"/>
                    <a:pt x="9" y="57"/>
                  </a:cubicBezTo>
                  <a:cubicBezTo>
                    <a:pt x="9" y="54"/>
                    <a:pt x="8" y="49"/>
                    <a:pt x="10" y="47"/>
                  </a:cubicBezTo>
                  <a:cubicBezTo>
                    <a:pt x="12" y="45"/>
                    <a:pt x="14" y="44"/>
                    <a:pt x="12" y="42"/>
                  </a:cubicBezTo>
                  <a:cubicBezTo>
                    <a:pt x="8" y="34"/>
                    <a:pt x="4" y="27"/>
                    <a:pt x="1" y="1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96" name="Freeform 391"/>
            <p:cNvSpPr>
              <a:spLocks/>
            </p:cNvSpPr>
            <p:nvPr/>
          </p:nvSpPr>
          <p:spPr bwMode="auto">
            <a:xfrm>
              <a:off x="1657" y="1831"/>
              <a:ext cx="194" cy="241"/>
            </a:xfrm>
            <a:custGeom>
              <a:avLst/>
              <a:gdLst>
                <a:gd name="T0" fmla="*/ 11 w 162"/>
                <a:gd name="T1" fmla="*/ 20 h 201"/>
                <a:gd name="T2" fmla="*/ 15 w 162"/>
                <a:gd name="T3" fmla="*/ 21 h 201"/>
                <a:gd name="T4" fmla="*/ 21 w 162"/>
                <a:gd name="T5" fmla="*/ 16 h 201"/>
                <a:gd name="T6" fmla="*/ 34 w 162"/>
                <a:gd name="T7" fmla="*/ 9 h 201"/>
                <a:gd name="T8" fmla="*/ 51 w 162"/>
                <a:gd name="T9" fmla="*/ 2 h 201"/>
                <a:gd name="T10" fmla="*/ 56 w 162"/>
                <a:gd name="T11" fmla="*/ 16 h 201"/>
                <a:gd name="T12" fmla="*/ 57 w 162"/>
                <a:gd name="T13" fmla="*/ 22 h 201"/>
                <a:gd name="T14" fmla="*/ 61 w 162"/>
                <a:gd name="T15" fmla="*/ 32 h 201"/>
                <a:gd name="T16" fmla="*/ 65 w 162"/>
                <a:gd name="T17" fmla="*/ 36 h 201"/>
                <a:gd name="T18" fmla="*/ 70 w 162"/>
                <a:gd name="T19" fmla="*/ 41 h 201"/>
                <a:gd name="T20" fmla="*/ 77 w 162"/>
                <a:gd name="T21" fmla="*/ 43 h 201"/>
                <a:gd name="T22" fmla="*/ 84 w 162"/>
                <a:gd name="T23" fmla="*/ 46 h 201"/>
                <a:gd name="T24" fmla="*/ 91 w 162"/>
                <a:gd name="T25" fmla="*/ 50 h 201"/>
                <a:gd name="T26" fmla="*/ 104 w 162"/>
                <a:gd name="T27" fmla="*/ 58 h 201"/>
                <a:gd name="T28" fmla="*/ 120 w 162"/>
                <a:gd name="T29" fmla="*/ 62 h 201"/>
                <a:gd name="T30" fmla="*/ 125 w 162"/>
                <a:gd name="T31" fmla="*/ 82 h 201"/>
                <a:gd name="T32" fmla="*/ 126 w 162"/>
                <a:gd name="T33" fmla="*/ 91 h 201"/>
                <a:gd name="T34" fmla="*/ 136 w 162"/>
                <a:gd name="T35" fmla="*/ 100 h 201"/>
                <a:gd name="T36" fmla="*/ 149 w 162"/>
                <a:gd name="T37" fmla="*/ 106 h 201"/>
                <a:gd name="T38" fmla="*/ 155 w 162"/>
                <a:gd name="T39" fmla="*/ 118 h 201"/>
                <a:gd name="T40" fmla="*/ 159 w 162"/>
                <a:gd name="T41" fmla="*/ 123 h 201"/>
                <a:gd name="T42" fmla="*/ 159 w 162"/>
                <a:gd name="T43" fmla="*/ 140 h 201"/>
                <a:gd name="T44" fmla="*/ 157 w 162"/>
                <a:gd name="T45" fmla="*/ 155 h 201"/>
                <a:gd name="T46" fmla="*/ 150 w 162"/>
                <a:gd name="T47" fmla="*/ 152 h 201"/>
                <a:gd name="T48" fmla="*/ 112 w 162"/>
                <a:gd name="T49" fmla="*/ 150 h 201"/>
                <a:gd name="T50" fmla="*/ 99 w 162"/>
                <a:gd name="T51" fmla="*/ 165 h 201"/>
                <a:gd name="T52" fmla="*/ 93 w 162"/>
                <a:gd name="T53" fmla="*/ 191 h 201"/>
                <a:gd name="T54" fmla="*/ 80 w 162"/>
                <a:gd name="T55" fmla="*/ 188 h 201"/>
                <a:gd name="T56" fmla="*/ 71 w 162"/>
                <a:gd name="T57" fmla="*/ 200 h 201"/>
                <a:gd name="T58" fmla="*/ 52 w 162"/>
                <a:gd name="T59" fmla="*/ 188 h 201"/>
                <a:gd name="T60" fmla="*/ 41 w 162"/>
                <a:gd name="T61" fmla="*/ 190 h 201"/>
                <a:gd name="T62" fmla="*/ 28 w 162"/>
                <a:gd name="T63" fmla="*/ 201 h 201"/>
                <a:gd name="T64" fmla="*/ 24 w 162"/>
                <a:gd name="T65" fmla="*/ 195 h 201"/>
                <a:gd name="T66" fmla="*/ 21 w 162"/>
                <a:gd name="T67" fmla="*/ 185 h 201"/>
                <a:gd name="T68" fmla="*/ 15 w 162"/>
                <a:gd name="T69" fmla="*/ 171 h 201"/>
                <a:gd name="T70" fmla="*/ 12 w 162"/>
                <a:gd name="T71" fmla="*/ 163 h 201"/>
                <a:gd name="T72" fmla="*/ 13 w 162"/>
                <a:gd name="T73" fmla="*/ 153 h 201"/>
                <a:gd name="T74" fmla="*/ 13 w 162"/>
                <a:gd name="T75" fmla="*/ 145 h 201"/>
                <a:gd name="T76" fmla="*/ 8 w 162"/>
                <a:gd name="T77" fmla="*/ 127 h 201"/>
                <a:gd name="T78" fmla="*/ 2 w 162"/>
                <a:gd name="T79" fmla="*/ 113 h 201"/>
                <a:gd name="T80" fmla="*/ 8 w 162"/>
                <a:gd name="T81" fmla="*/ 106 h 201"/>
                <a:gd name="T82" fmla="*/ 9 w 162"/>
                <a:gd name="T83" fmla="*/ 99 h 201"/>
                <a:gd name="T84" fmla="*/ 4 w 162"/>
                <a:gd name="T85" fmla="*/ 90 h 201"/>
                <a:gd name="T86" fmla="*/ 5 w 162"/>
                <a:gd name="T87" fmla="*/ 76 h 201"/>
                <a:gd name="T88" fmla="*/ 9 w 162"/>
                <a:gd name="T89" fmla="*/ 64 h 201"/>
                <a:gd name="T90" fmla="*/ 10 w 162"/>
                <a:gd name="T91" fmla="*/ 47 h 201"/>
                <a:gd name="T92" fmla="*/ 1 w 162"/>
                <a:gd name="T93" fmla="*/ 1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 h="201">
                  <a:moveTo>
                    <a:pt x="1" y="19"/>
                  </a:moveTo>
                  <a:cubicBezTo>
                    <a:pt x="4" y="20"/>
                    <a:pt x="8" y="20"/>
                    <a:pt x="11" y="20"/>
                  </a:cubicBezTo>
                  <a:cubicBezTo>
                    <a:pt x="13" y="20"/>
                    <a:pt x="12" y="20"/>
                    <a:pt x="12" y="21"/>
                  </a:cubicBezTo>
                  <a:cubicBezTo>
                    <a:pt x="12" y="23"/>
                    <a:pt x="15" y="21"/>
                    <a:pt x="15" y="21"/>
                  </a:cubicBezTo>
                  <a:cubicBezTo>
                    <a:pt x="16" y="21"/>
                    <a:pt x="18" y="20"/>
                    <a:pt x="18" y="20"/>
                  </a:cubicBezTo>
                  <a:cubicBezTo>
                    <a:pt x="19" y="18"/>
                    <a:pt x="20" y="17"/>
                    <a:pt x="21" y="16"/>
                  </a:cubicBezTo>
                  <a:cubicBezTo>
                    <a:pt x="23" y="14"/>
                    <a:pt x="25" y="17"/>
                    <a:pt x="27" y="14"/>
                  </a:cubicBezTo>
                  <a:cubicBezTo>
                    <a:pt x="28" y="11"/>
                    <a:pt x="32" y="11"/>
                    <a:pt x="34" y="9"/>
                  </a:cubicBezTo>
                  <a:cubicBezTo>
                    <a:pt x="37" y="8"/>
                    <a:pt x="38" y="4"/>
                    <a:pt x="41" y="4"/>
                  </a:cubicBezTo>
                  <a:cubicBezTo>
                    <a:pt x="44" y="3"/>
                    <a:pt x="47" y="1"/>
                    <a:pt x="51" y="2"/>
                  </a:cubicBezTo>
                  <a:cubicBezTo>
                    <a:pt x="55" y="2"/>
                    <a:pt x="54" y="3"/>
                    <a:pt x="56" y="0"/>
                  </a:cubicBezTo>
                  <a:cubicBezTo>
                    <a:pt x="61" y="4"/>
                    <a:pt x="55" y="11"/>
                    <a:pt x="56" y="16"/>
                  </a:cubicBezTo>
                  <a:cubicBezTo>
                    <a:pt x="57" y="17"/>
                    <a:pt x="58" y="18"/>
                    <a:pt x="58" y="19"/>
                  </a:cubicBezTo>
                  <a:cubicBezTo>
                    <a:pt x="58" y="20"/>
                    <a:pt x="57" y="21"/>
                    <a:pt x="57" y="22"/>
                  </a:cubicBezTo>
                  <a:cubicBezTo>
                    <a:pt x="56" y="25"/>
                    <a:pt x="59" y="27"/>
                    <a:pt x="59" y="29"/>
                  </a:cubicBezTo>
                  <a:cubicBezTo>
                    <a:pt x="60" y="31"/>
                    <a:pt x="60" y="31"/>
                    <a:pt x="61" y="32"/>
                  </a:cubicBezTo>
                  <a:cubicBezTo>
                    <a:pt x="62" y="33"/>
                    <a:pt x="61" y="35"/>
                    <a:pt x="62" y="35"/>
                  </a:cubicBezTo>
                  <a:cubicBezTo>
                    <a:pt x="63" y="36"/>
                    <a:pt x="64" y="35"/>
                    <a:pt x="65" y="36"/>
                  </a:cubicBezTo>
                  <a:cubicBezTo>
                    <a:pt x="66" y="38"/>
                    <a:pt x="67" y="38"/>
                    <a:pt x="69" y="39"/>
                  </a:cubicBezTo>
                  <a:cubicBezTo>
                    <a:pt x="69" y="39"/>
                    <a:pt x="69" y="41"/>
                    <a:pt x="70" y="41"/>
                  </a:cubicBezTo>
                  <a:cubicBezTo>
                    <a:pt x="70" y="42"/>
                    <a:pt x="71" y="42"/>
                    <a:pt x="73" y="43"/>
                  </a:cubicBezTo>
                  <a:cubicBezTo>
                    <a:pt x="74" y="43"/>
                    <a:pt x="75" y="44"/>
                    <a:pt x="77" y="43"/>
                  </a:cubicBezTo>
                  <a:cubicBezTo>
                    <a:pt x="78" y="42"/>
                    <a:pt x="80" y="42"/>
                    <a:pt x="81" y="43"/>
                  </a:cubicBezTo>
                  <a:cubicBezTo>
                    <a:pt x="82" y="44"/>
                    <a:pt x="83" y="45"/>
                    <a:pt x="84" y="46"/>
                  </a:cubicBezTo>
                  <a:cubicBezTo>
                    <a:pt x="85" y="47"/>
                    <a:pt x="86" y="45"/>
                    <a:pt x="87" y="45"/>
                  </a:cubicBezTo>
                  <a:cubicBezTo>
                    <a:pt x="89" y="46"/>
                    <a:pt x="89" y="50"/>
                    <a:pt x="91" y="50"/>
                  </a:cubicBezTo>
                  <a:cubicBezTo>
                    <a:pt x="94" y="50"/>
                    <a:pt x="95" y="52"/>
                    <a:pt x="98" y="52"/>
                  </a:cubicBezTo>
                  <a:cubicBezTo>
                    <a:pt x="101" y="53"/>
                    <a:pt x="101" y="58"/>
                    <a:pt x="104" y="58"/>
                  </a:cubicBezTo>
                  <a:cubicBezTo>
                    <a:pt x="107" y="59"/>
                    <a:pt x="109" y="59"/>
                    <a:pt x="111" y="58"/>
                  </a:cubicBezTo>
                  <a:cubicBezTo>
                    <a:pt x="114" y="58"/>
                    <a:pt x="118" y="60"/>
                    <a:pt x="120" y="62"/>
                  </a:cubicBezTo>
                  <a:cubicBezTo>
                    <a:pt x="125" y="64"/>
                    <a:pt x="121" y="67"/>
                    <a:pt x="123" y="70"/>
                  </a:cubicBezTo>
                  <a:cubicBezTo>
                    <a:pt x="124" y="74"/>
                    <a:pt x="125" y="78"/>
                    <a:pt x="125" y="82"/>
                  </a:cubicBezTo>
                  <a:cubicBezTo>
                    <a:pt x="124" y="82"/>
                    <a:pt x="123" y="82"/>
                    <a:pt x="122" y="82"/>
                  </a:cubicBezTo>
                  <a:cubicBezTo>
                    <a:pt x="122" y="85"/>
                    <a:pt x="126" y="87"/>
                    <a:pt x="126" y="91"/>
                  </a:cubicBezTo>
                  <a:cubicBezTo>
                    <a:pt x="126" y="93"/>
                    <a:pt x="125" y="96"/>
                    <a:pt x="126" y="98"/>
                  </a:cubicBezTo>
                  <a:cubicBezTo>
                    <a:pt x="127" y="101"/>
                    <a:pt x="133" y="100"/>
                    <a:pt x="136" y="100"/>
                  </a:cubicBezTo>
                  <a:cubicBezTo>
                    <a:pt x="141" y="101"/>
                    <a:pt x="146" y="102"/>
                    <a:pt x="151" y="101"/>
                  </a:cubicBezTo>
                  <a:cubicBezTo>
                    <a:pt x="151" y="103"/>
                    <a:pt x="149" y="104"/>
                    <a:pt x="149" y="106"/>
                  </a:cubicBezTo>
                  <a:cubicBezTo>
                    <a:pt x="149" y="108"/>
                    <a:pt x="149" y="110"/>
                    <a:pt x="149" y="112"/>
                  </a:cubicBezTo>
                  <a:cubicBezTo>
                    <a:pt x="150" y="114"/>
                    <a:pt x="152" y="118"/>
                    <a:pt x="155" y="118"/>
                  </a:cubicBezTo>
                  <a:cubicBezTo>
                    <a:pt x="157" y="119"/>
                    <a:pt x="157" y="118"/>
                    <a:pt x="158" y="120"/>
                  </a:cubicBezTo>
                  <a:cubicBezTo>
                    <a:pt x="158" y="121"/>
                    <a:pt x="159" y="122"/>
                    <a:pt x="159" y="123"/>
                  </a:cubicBezTo>
                  <a:cubicBezTo>
                    <a:pt x="160" y="127"/>
                    <a:pt x="162" y="129"/>
                    <a:pt x="161" y="133"/>
                  </a:cubicBezTo>
                  <a:cubicBezTo>
                    <a:pt x="160" y="135"/>
                    <a:pt x="158" y="138"/>
                    <a:pt x="159" y="140"/>
                  </a:cubicBezTo>
                  <a:cubicBezTo>
                    <a:pt x="159" y="143"/>
                    <a:pt x="157" y="145"/>
                    <a:pt x="156" y="147"/>
                  </a:cubicBezTo>
                  <a:cubicBezTo>
                    <a:pt x="154" y="151"/>
                    <a:pt x="154" y="153"/>
                    <a:pt x="157" y="155"/>
                  </a:cubicBezTo>
                  <a:cubicBezTo>
                    <a:pt x="159" y="157"/>
                    <a:pt x="155" y="158"/>
                    <a:pt x="153" y="159"/>
                  </a:cubicBezTo>
                  <a:cubicBezTo>
                    <a:pt x="155" y="156"/>
                    <a:pt x="153" y="153"/>
                    <a:pt x="150" y="152"/>
                  </a:cubicBezTo>
                  <a:cubicBezTo>
                    <a:pt x="147" y="150"/>
                    <a:pt x="144" y="147"/>
                    <a:pt x="141" y="146"/>
                  </a:cubicBezTo>
                  <a:cubicBezTo>
                    <a:pt x="132" y="144"/>
                    <a:pt x="121" y="149"/>
                    <a:pt x="112" y="150"/>
                  </a:cubicBezTo>
                  <a:cubicBezTo>
                    <a:pt x="108" y="151"/>
                    <a:pt x="105" y="151"/>
                    <a:pt x="104" y="155"/>
                  </a:cubicBezTo>
                  <a:cubicBezTo>
                    <a:pt x="103" y="159"/>
                    <a:pt x="100" y="162"/>
                    <a:pt x="99" y="165"/>
                  </a:cubicBezTo>
                  <a:cubicBezTo>
                    <a:pt x="98" y="169"/>
                    <a:pt x="99" y="172"/>
                    <a:pt x="98" y="175"/>
                  </a:cubicBezTo>
                  <a:cubicBezTo>
                    <a:pt x="96" y="180"/>
                    <a:pt x="95" y="186"/>
                    <a:pt x="93" y="191"/>
                  </a:cubicBezTo>
                  <a:cubicBezTo>
                    <a:pt x="91" y="188"/>
                    <a:pt x="92" y="187"/>
                    <a:pt x="88" y="187"/>
                  </a:cubicBezTo>
                  <a:cubicBezTo>
                    <a:pt x="85" y="187"/>
                    <a:pt x="82" y="187"/>
                    <a:pt x="80" y="188"/>
                  </a:cubicBezTo>
                  <a:cubicBezTo>
                    <a:pt x="76" y="189"/>
                    <a:pt x="77" y="186"/>
                    <a:pt x="75" y="190"/>
                  </a:cubicBezTo>
                  <a:cubicBezTo>
                    <a:pt x="73" y="193"/>
                    <a:pt x="72" y="196"/>
                    <a:pt x="71" y="200"/>
                  </a:cubicBezTo>
                  <a:cubicBezTo>
                    <a:pt x="68" y="195"/>
                    <a:pt x="69" y="190"/>
                    <a:pt x="62" y="188"/>
                  </a:cubicBezTo>
                  <a:cubicBezTo>
                    <a:pt x="59" y="188"/>
                    <a:pt x="54" y="189"/>
                    <a:pt x="52" y="188"/>
                  </a:cubicBezTo>
                  <a:cubicBezTo>
                    <a:pt x="49" y="187"/>
                    <a:pt x="48" y="184"/>
                    <a:pt x="46" y="184"/>
                  </a:cubicBezTo>
                  <a:cubicBezTo>
                    <a:pt x="45" y="187"/>
                    <a:pt x="45" y="189"/>
                    <a:pt x="41" y="190"/>
                  </a:cubicBezTo>
                  <a:cubicBezTo>
                    <a:pt x="39" y="191"/>
                    <a:pt x="36" y="194"/>
                    <a:pt x="35" y="196"/>
                  </a:cubicBezTo>
                  <a:cubicBezTo>
                    <a:pt x="33" y="199"/>
                    <a:pt x="32" y="200"/>
                    <a:pt x="28" y="201"/>
                  </a:cubicBezTo>
                  <a:cubicBezTo>
                    <a:pt x="27" y="201"/>
                    <a:pt x="26" y="201"/>
                    <a:pt x="25" y="200"/>
                  </a:cubicBezTo>
                  <a:cubicBezTo>
                    <a:pt x="23" y="199"/>
                    <a:pt x="24" y="197"/>
                    <a:pt x="24" y="195"/>
                  </a:cubicBezTo>
                  <a:cubicBezTo>
                    <a:pt x="23" y="193"/>
                    <a:pt x="24" y="191"/>
                    <a:pt x="23" y="189"/>
                  </a:cubicBezTo>
                  <a:cubicBezTo>
                    <a:pt x="22" y="188"/>
                    <a:pt x="21" y="187"/>
                    <a:pt x="21" y="185"/>
                  </a:cubicBezTo>
                  <a:cubicBezTo>
                    <a:pt x="20" y="182"/>
                    <a:pt x="20" y="177"/>
                    <a:pt x="18" y="174"/>
                  </a:cubicBezTo>
                  <a:cubicBezTo>
                    <a:pt x="18" y="173"/>
                    <a:pt x="16" y="172"/>
                    <a:pt x="15" y="171"/>
                  </a:cubicBezTo>
                  <a:cubicBezTo>
                    <a:pt x="14" y="169"/>
                    <a:pt x="16" y="167"/>
                    <a:pt x="15" y="166"/>
                  </a:cubicBezTo>
                  <a:cubicBezTo>
                    <a:pt x="15" y="164"/>
                    <a:pt x="13" y="164"/>
                    <a:pt x="12" y="163"/>
                  </a:cubicBezTo>
                  <a:cubicBezTo>
                    <a:pt x="12" y="161"/>
                    <a:pt x="14" y="160"/>
                    <a:pt x="12" y="158"/>
                  </a:cubicBezTo>
                  <a:cubicBezTo>
                    <a:pt x="16" y="156"/>
                    <a:pt x="15" y="156"/>
                    <a:pt x="13" y="153"/>
                  </a:cubicBezTo>
                  <a:cubicBezTo>
                    <a:pt x="13" y="152"/>
                    <a:pt x="15" y="150"/>
                    <a:pt x="15" y="150"/>
                  </a:cubicBezTo>
                  <a:cubicBezTo>
                    <a:pt x="16" y="147"/>
                    <a:pt x="15" y="147"/>
                    <a:pt x="13" y="145"/>
                  </a:cubicBezTo>
                  <a:cubicBezTo>
                    <a:pt x="10" y="142"/>
                    <a:pt x="9" y="140"/>
                    <a:pt x="8" y="136"/>
                  </a:cubicBezTo>
                  <a:cubicBezTo>
                    <a:pt x="8" y="134"/>
                    <a:pt x="6" y="129"/>
                    <a:pt x="8" y="127"/>
                  </a:cubicBezTo>
                  <a:cubicBezTo>
                    <a:pt x="2" y="126"/>
                    <a:pt x="4" y="116"/>
                    <a:pt x="0" y="115"/>
                  </a:cubicBezTo>
                  <a:cubicBezTo>
                    <a:pt x="0" y="114"/>
                    <a:pt x="1" y="114"/>
                    <a:pt x="2" y="113"/>
                  </a:cubicBezTo>
                  <a:cubicBezTo>
                    <a:pt x="4" y="112"/>
                    <a:pt x="4" y="110"/>
                    <a:pt x="5" y="109"/>
                  </a:cubicBezTo>
                  <a:cubicBezTo>
                    <a:pt x="6" y="108"/>
                    <a:pt x="7" y="107"/>
                    <a:pt x="8" y="106"/>
                  </a:cubicBezTo>
                  <a:cubicBezTo>
                    <a:pt x="8" y="106"/>
                    <a:pt x="8" y="104"/>
                    <a:pt x="9" y="103"/>
                  </a:cubicBezTo>
                  <a:cubicBezTo>
                    <a:pt x="9" y="102"/>
                    <a:pt x="12" y="99"/>
                    <a:pt x="9" y="99"/>
                  </a:cubicBezTo>
                  <a:cubicBezTo>
                    <a:pt x="6" y="99"/>
                    <a:pt x="6" y="99"/>
                    <a:pt x="5" y="96"/>
                  </a:cubicBezTo>
                  <a:cubicBezTo>
                    <a:pt x="4" y="94"/>
                    <a:pt x="3" y="92"/>
                    <a:pt x="4" y="90"/>
                  </a:cubicBezTo>
                  <a:cubicBezTo>
                    <a:pt x="4" y="88"/>
                    <a:pt x="7" y="85"/>
                    <a:pt x="6" y="84"/>
                  </a:cubicBezTo>
                  <a:cubicBezTo>
                    <a:pt x="5" y="81"/>
                    <a:pt x="3" y="80"/>
                    <a:pt x="5" y="76"/>
                  </a:cubicBezTo>
                  <a:cubicBezTo>
                    <a:pt x="7" y="74"/>
                    <a:pt x="8" y="72"/>
                    <a:pt x="9" y="70"/>
                  </a:cubicBezTo>
                  <a:cubicBezTo>
                    <a:pt x="10" y="67"/>
                    <a:pt x="11" y="67"/>
                    <a:pt x="9" y="64"/>
                  </a:cubicBezTo>
                  <a:cubicBezTo>
                    <a:pt x="8" y="62"/>
                    <a:pt x="9" y="59"/>
                    <a:pt x="9" y="57"/>
                  </a:cubicBezTo>
                  <a:cubicBezTo>
                    <a:pt x="9" y="54"/>
                    <a:pt x="8" y="49"/>
                    <a:pt x="10" y="47"/>
                  </a:cubicBezTo>
                  <a:cubicBezTo>
                    <a:pt x="12" y="45"/>
                    <a:pt x="14" y="44"/>
                    <a:pt x="12" y="42"/>
                  </a:cubicBezTo>
                  <a:cubicBezTo>
                    <a:pt x="8" y="34"/>
                    <a:pt x="4" y="27"/>
                    <a:pt x="1" y="1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97" name="Freeform 392"/>
            <p:cNvSpPr>
              <a:spLocks/>
            </p:cNvSpPr>
            <p:nvPr/>
          </p:nvSpPr>
          <p:spPr bwMode="auto">
            <a:xfrm>
              <a:off x="2632" y="1460"/>
              <a:ext cx="99" cy="117"/>
            </a:xfrm>
            <a:custGeom>
              <a:avLst/>
              <a:gdLst>
                <a:gd name="T0" fmla="*/ 4 w 82"/>
                <a:gd name="T1" fmla="*/ 60 h 98"/>
                <a:gd name="T2" fmla="*/ 2 w 82"/>
                <a:gd name="T3" fmla="*/ 48 h 98"/>
                <a:gd name="T4" fmla="*/ 7 w 82"/>
                <a:gd name="T5" fmla="*/ 44 h 98"/>
                <a:gd name="T6" fmla="*/ 5 w 82"/>
                <a:gd name="T7" fmla="*/ 36 h 98"/>
                <a:gd name="T8" fmla="*/ 9 w 82"/>
                <a:gd name="T9" fmla="*/ 29 h 98"/>
                <a:gd name="T10" fmla="*/ 10 w 82"/>
                <a:gd name="T11" fmla="*/ 20 h 98"/>
                <a:gd name="T12" fmla="*/ 11 w 82"/>
                <a:gd name="T13" fmla="*/ 8 h 98"/>
                <a:gd name="T14" fmla="*/ 16 w 82"/>
                <a:gd name="T15" fmla="*/ 4 h 98"/>
                <a:gd name="T16" fmla="*/ 25 w 82"/>
                <a:gd name="T17" fmla="*/ 6 h 98"/>
                <a:gd name="T18" fmla="*/ 29 w 82"/>
                <a:gd name="T19" fmla="*/ 3 h 98"/>
                <a:gd name="T20" fmla="*/ 34 w 82"/>
                <a:gd name="T21" fmla="*/ 8 h 98"/>
                <a:gd name="T22" fmla="*/ 46 w 82"/>
                <a:gd name="T23" fmla="*/ 6 h 98"/>
                <a:gd name="T24" fmla="*/ 58 w 82"/>
                <a:gd name="T25" fmla="*/ 17 h 98"/>
                <a:gd name="T26" fmla="*/ 73 w 82"/>
                <a:gd name="T27" fmla="*/ 12 h 98"/>
                <a:gd name="T28" fmla="*/ 78 w 82"/>
                <a:gd name="T29" fmla="*/ 20 h 98"/>
                <a:gd name="T30" fmla="*/ 79 w 82"/>
                <a:gd name="T31" fmla="*/ 25 h 98"/>
                <a:gd name="T32" fmla="*/ 82 w 82"/>
                <a:gd name="T33" fmla="*/ 38 h 98"/>
                <a:gd name="T34" fmla="*/ 74 w 82"/>
                <a:gd name="T35" fmla="*/ 50 h 98"/>
                <a:gd name="T36" fmla="*/ 74 w 82"/>
                <a:gd name="T37" fmla="*/ 69 h 98"/>
                <a:gd name="T38" fmla="*/ 79 w 82"/>
                <a:gd name="T39" fmla="*/ 85 h 98"/>
                <a:gd name="T40" fmla="*/ 77 w 82"/>
                <a:gd name="T41" fmla="*/ 84 h 98"/>
                <a:gd name="T42" fmla="*/ 69 w 82"/>
                <a:gd name="T43" fmla="*/ 85 h 98"/>
                <a:gd name="T44" fmla="*/ 62 w 82"/>
                <a:gd name="T45" fmla="*/ 83 h 98"/>
                <a:gd name="T46" fmla="*/ 64 w 82"/>
                <a:gd name="T47" fmla="*/ 81 h 98"/>
                <a:gd name="T48" fmla="*/ 57 w 82"/>
                <a:gd name="T49" fmla="*/ 82 h 98"/>
                <a:gd name="T50" fmla="*/ 62 w 82"/>
                <a:gd name="T51" fmla="*/ 83 h 98"/>
                <a:gd name="T52" fmla="*/ 49 w 82"/>
                <a:gd name="T53" fmla="*/ 84 h 98"/>
                <a:gd name="T54" fmla="*/ 48 w 82"/>
                <a:gd name="T55" fmla="*/ 85 h 98"/>
                <a:gd name="T56" fmla="*/ 25 w 82"/>
                <a:gd name="T57" fmla="*/ 91 h 98"/>
                <a:gd name="T58" fmla="*/ 14 w 82"/>
                <a:gd name="T59" fmla="*/ 90 h 98"/>
                <a:gd name="T60" fmla="*/ 14 w 82"/>
                <a:gd name="T61" fmla="*/ 73 h 98"/>
                <a:gd name="T62" fmla="*/ 3 w 82"/>
                <a:gd name="T63" fmla="*/ 6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98">
                  <a:moveTo>
                    <a:pt x="0" y="64"/>
                  </a:moveTo>
                  <a:cubicBezTo>
                    <a:pt x="1" y="62"/>
                    <a:pt x="3" y="62"/>
                    <a:pt x="4" y="60"/>
                  </a:cubicBezTo>
                  <a:cubicBezTo>
                    <a:pt x="4" y="59"/>
                    <a:pt x="4" y="57"/>
                    <a:pt x="5" y="56"/>
                  </a:cubicBezTo>
                  <a:cubicBezTo>
                    <a:pt x="5" y="54"/>
                    <a:pt x="4" y="49"/>
                    <a:pt x="2" y="48"/>
                  </a:cubicBezTo>
                  <a:cubicBezTo>
                    <a:pt x="3" y="47"/>
                    <a:pt x="5" y="47"/>
                    <a:pt x="6" y="48"/>
                  </a:cubicBezTo>
                  <a:cubicBezTo>
                    <a:pt x="6" y="47"/>
                    <a:pt x="8" y="45"/>
                    <a:pt x="7" y="44"/>
                  </a:cubicBezTo>
                  <a:cubicBezTo>
                    <a:pt x="6" y="43"/>
                    <a:pt x="7" y="40"/>
                    <a:pt x="9" y="41"/>
                  </a:cubicBezTo>
                  <a:cubicBezTo>
                    <a:pt x="8" y="39"/>
                    <a:pt x="6" y="38"/>
                    <a:pt x="5" y="36"/>
                  </a:cubicBezTo>
                  <a:cubicBezTo>
                    <a:pt x="4" y="32"/>
                    <a:pt x="12" y="35"/>
                    <a:pt x="13" y="35"/>
                  </a:cubicBezTo>
                  <a:cubicBezTo>
                    <a:pt x="12" y="33"/>
                    <a:pt x="13" y="30"/>
                    <a:pt x="9" y="29"/>
                  </a:cubicBezTo>
                  <a:cubicBezTo>
                    <a:pt x="10" y="27"/>
                    <a:pt x="10" y="25"/>
                    <a:pt x="12" y="25"/>
                  </a:cubicBezTo>
                  <a:cubicBezTo>
                    <a:pt x="10" y="23"/>
                    <a:pt x="10" y="23"/>
                    <a:pt x="10" y="20"/>
                  </a:cubicBezTo>
                  <a:cubicBezTo>
                    <a:pt x="6" y="22"/>
                    <a:pt x="6" y="13"/>
                    <a:pt x="7" y="11"/>
                  </a:cubicBezTo>
                  <a:cubicBezTo>
                    <a:pt x="7" y="9"/>
                    <a:pt x="10" y="9"/>
                    <a:pt x="11" y="8"/>
                  </a:cubicBezTo>
                  <a:cubicBezTo>
                    <a:pt x="12" y="7"/>
                    <a:pt x="11" y="6"/>
                    <a:pt x="12" y="5"/>
                  </a:cubicBezTo>
                  <a:cubicBezTo>
                    <a:pt x="13" y="4"/>
                    <a:pt x="14" y="5"/>
                    <a:pt x="16" y="4"/>
                  </a:cubicBezTo>
                  <a:cubicBezTo>
                    <a:pt x="15" y="7"/>
                    <a:pt x="20" y="9"/>
                    <a:pt x="22" y="8"/>
                  </a:cubicBezTo>
                  <a:cubicBezTo>
                    <a:pt x="21" y="6"/>
                    <a:pt x="23" y="6"/>
                    <a:pt x="25" y="6"/>
                  </a:cubicBezTo>
                  <a:cubicBezTo>
                    <a:pt x="27" y="6"/>
                    <a:pt x="26" y="2"/>
                    <a:pt x="26" y="1"/>
                  </a:cubicBezTo>
                  <a:cubicBezTo>
                    <a:pt x="27" y="1"/>
                    <a:pt x="28" y="3"/>
                    <a:pt x="29" y="3"/>
                  </a:cubicBezTo>
                  <a:cubicBezTo>
                    <a:pt x="30" y="2"/>
                    <a:pt x="31" y="0"/>
                    <a:pt x="32" y="0"/>
                  </a:cubicBezTo>
                  <a:cubicBezTo>
                    <a:pt x="33" y="1"/>
                    <a:pt x="31" y="7"/>
                    <a:pt x="34" y="8"/>
                  </a:cubicBezTo>
                  <a:cubicBezTo>
                    <a:pt x="35" y="8"/>
                    <a:pt x="40" y="1"/>
                    <a:pt x="41" y="5"/>
                  </a:cubicBezTo>
                  <a:cubicBezTo>
                    <a:pt x="42" y="6"/>
                    <a:pt x="44" y="6"/>
                    <a:pt x="46" y="6"/>
                  </a:cubicBezTo>
                  <a:cubicBezTo>
                    <a:pt x="48" y="8"/>
                    <a:pt x="48" y="10"/>
                    <a:pt x="49" y="12"/>
                  </a:cubicBezTo>
                  <a:cubicBezTo>
                    <a:pt x="51" y="15"/>
                    <a:pt x="54" y="16"/>
                    <a:pt x="58" y="17"/>
                  </a:cubicBezTo>
                  <a:cubicBezTo>
                    <a:pt x="58" y="14"/>
                    <a:pt x="62" y="13"/>
                    <a:pt x="64" y="12"/>
                  </a:cubicBezTo>
                  <a:cubicBezTo>
                    <a:pt x="66" y="12"/>
                    <a:pt x="71" y="14"/>
                    <a:pt x="73" y="12"/>
                  </a:cubicBezTo>
                  <a:cubicBezTo>
                    <a:pt x="73" y="13"/>
                    <a:pt x="75" y="15"/>
                    <a:pt x="75" y="15"/>
                  </a:cubicBezTo>
                  <a:cubicBezTo>
                    <a:pt x="76" y="17"/>
                    <a:pt x="77" y="19"/>
                    <a:pt x="78" y="20"/>
                  </a:cubicBezTo>
                  <a:cubicBezTo>
                    <a:pt x="79" y="20"/>
                    <a:pt x="79" y="19"/>
                    <a:pt x="79" y="19"/>
                  </a:cubicBezTo>
                  <a:cubicBezTo>
                    <a:pt x="80" y="21"/>
                    <a:pt x="78" y="23"/>
                    <a:pt x="79" y="25"/>
                  </a:cubicBezTo>
                  <a:cubicBezTo>
                    <a:pt x="79" y="27"/>
                    <a:pt x="80" y="28"/>
                    <a:pt x="81" y="30"/>
                  </a:cubicBezTo>
                  <a:cubicBezTo>
                    <a:pt x="81" y="32"/>
                    <a:pt x="82" y="36"/>
                    <a:pt x="82" y="38"/>
                  </a:cubicBezTo>
                  <a:cubicBezTo>
                    <a:pt x="81" y="40"/>
                    <a:pt x="79" y="41"/>
                    <a:pt x="78" y="43"/>
                  </a:cubicBezTo>
                  <a:cubicBezTo>
                    <a:pt x="76" y="46"/>
                    <a:pt x="75" y="47"/>
                    <a:pt x="74" y="50"/>
                  </a:cubicBezTo>
                  <a:cubicBezTo>
                    <a:pt x="74" y="53"/>
                    <a:pt x="73" y="56"/>
                    <a:pt x="72" y="59"/>
                  </a:cubicBezTo>
                  <a:cubicBezTo>
                    <a:pt x="72" y="62"/>
                    <a:pt x="73" y="66"/>
                    <a:pt x="74" y="69"/>
                  </a:cubicBezTo>
                  <a:cubicBezTo>
                    <a:pt x="74" y="71"/>
                    <a:pt x="76" y="75"/>
                    <a:pt x="76" y="77"/>
                  </a:cubicBezTo>
                  <a:cubicBezTo>
                    <a:pt x="80" y="76"/>
                    <a:pt x="78" y="83"/>
                    <a:pt x="79" y="85"/>
                  </a:cubicBezTo>
                  <a:cubicBezTo>
                    <a:pt x="78" y="85"/>
                    <a:pt x="77" y="85"/>
                    <a:pt x="76" y="85"/>
                  </a:cubicBezTo>
                  <a:cubicBezTo>
                    <a:pt x="76" y="85"/>
                    <a:pt x="77" y="84"/>
                    <a:pt x="77" y="84"/>
                  </a:cubicBezTo>
                  <a:cubicBezTo>
                    <a:pt x="75" y="87"/>
                    <a:pt x="73" y="83"/>
                    <a:pt x="73" y="81"/>
                  </a:cubicBezTo>
                  <a:cubicBezTo>
                    <a:pt x="71" y="83"/>
                    <a:pt x="71" y="84"/>
                    <a:pt x="69" y="85"/>
                  </a:cubicBezTo>
                  <a:cubicBezTo>
                    <a:pt x="68" y="85"/>
                    <a:pt x="66" y="84"/>
                    <a:pt x="65" y="83"/>
                  </a:cubicBezTo>
                  <a:cubicBezTo>
                    <a:pt x="65" y="84"/>
                    <a:pt x="63" y="83"/>
                    <a:pt x="62" y="83"/>
                  </a:cubicBezTo>
                  <a:cubicBezTo>
                    <a:pt x="63" y="82"/>
                    <a:pt x="65" y="83"/>
                    <a:pt x="66" y="82"/>
                  </a:cubicBezTo>
                  <a:cubicBezTo>
                    <a:pt x="65" y="82"/>
                    <a:pt x="65" y="82"/>
                    <a:pt x="64" y="81"/>
                  </a:cubicBezTo>
                  <a:cubicBezTo>
                    <a:pt x="65" y="84"/>
                    <a:pt x="64" y="81"/>
                    <a:pt x="62" y="82"/>
                  </a:cubicBezTo>
                  <a:cubicBezTo>
                    <a:pt x="62" y="83"/>
                    <a:pt x="58" y="82"/>
                    <a:pt x="57" y="82"/>
                  </a:cubicBezTo>
                  <a:cubicBezTo>
                    <a:pt x="56" y="82"/>
                    <a:pt x="51" y="83"/>
                    <a:pt x="51" y="84"/>
                  </a:cubicBezTo>
                  <a:cubicBezTo>
                    <a:pt x="54" y="85"/>
                    <a:pt x="59" y="80"/>
                    <a:pt x="62" y="83"/>
                  </a:cubicBezTo>
                  <a:cubicBezTo>
                    <a:pt x="58" y="83"/>
                    <a:pt x="55" y="84"/>
                    <a:pt x="51" y="85"/>
                  </a:cubicBezTo>
                  <a:cubicBezTo>
                    <a:pt x="51" y="85"/>
                    <a:pt x="49" y="85"/>
                    <a:pt x="49" y="84"/>
                  </a:cubicBezTo>
                  <a:cubicBezTo>
                    <a:pt x="48" y="83"/>
                    <a:pt x="45" y="83"/>
                    <a:pt x="43" y="85"/>
                  </a:cubicBezTo>
                  <a:cubicBezTo>
                    <a:pt x="45" y="84"/>
                    <a:pt x="46" y="84"/>
                    <a:pt x="48" y="85"/>
                  </a:cubicBezTo>
                  <a:cubicBezTo>
                    <a:pt x="44" y="85"/>
                    <a:pt x="39" y="85"/>
                    <a:pt x="35" y="87"/>
                  </a:cubicBezTo>
                  <a:cubicBezTo>
                    <a:pt x="32" y="88"/>
                    <a:pt x="29" y="91"/>
                    <a:pt x="25" y="91"/>
                  </a:cubicBezTo>
                  <a:cubicBezTo>
                    <a:pt x="23" y="92"/>
                    <a:pt x="19" y="94"/>
                    <a:pt x="17" y="95"/>
                  </a:cubicBezTo>
                  <a:cubicBezTo>
                    <a:pt x="14" y="98"/>
                    <a:pt x="13" y="93"/>
                    <a:pt x="14" y="90"/>
                  </a:cubicBezTo>
                  <a:cubicBezTo>
                    <a:pt x="15" y="87"/>
                    <a:pt x="16" y="84"/>
                    <a:pt x="16" y="82"/>
                  </a:cubicBezTo>
                  <a:cubicBezTo>
                    <a:pt x="17" y="79"/>
                    <a:pt x="16" y="75"/>
                    <a:pt x="14" y="73"/>
                  </a:cubicBezTo>
                  <a:cubicBezTo>
                    <a:pt x="12" y="72"/>
                    <a:pt x="10" y="71"/>
                    <a:pt x="10" y="69"/>
                  </a:cubicBezTo>
                  <a:cubicBezTo>
                    <a:pt x="11" y="66"/>
                    <a:pt x="1" y="68"/>
                    <a:pt x="3" y="65"/>
                  </a:cubicBezTo>
                  <a:cubicBezTo>
                    <a:pt x="2" y="65"/>
                    <a:pt x="1" y="64"/>
                    <a:pt x="0" y="6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98" name="Freeform 393"/>
            <p:cNvSpPr>
              <a:spLocks/>
            </p:cNvSpPr>
            <p:nvPr/>
          </p:nvSpPr>
          <p:spPr bwMode="auto">
            <a:xfrm>
              <a:off x="2632" y="1460"/>
              <a:ext cx="99" cy="117"/>
            </a:xfrm>
            <a:custGeom>
              <a:avLst/>
              <a:gdLst>
                <a:gd name="T0" fmla="*/ 4 w 82"/>
                <a:gd name="T1" fmla="*/ 60 h 98"/>
                <a:gd name="T2" fmla="*/ 2 w 82"/>
                <a:gd name="T3" fmla="*/ 48 h 98"/>
                <a:gd name="T4" fmla="*/ 7 w 82"/>
                <a:gd name="T5" fmla="*/ 44 h 98"/>
                <a:gd name="T6" fmla="*/ 5 w 82"/>
                <a:gd name="T7" fmla="*/ 36 h 98"/>
                <a:gd name="T8" fmla="*/ 9 w 82"/>
                <a:gd name="T9" fmla="*/ 29 h 98"/>
                <a:gd name="T10" fmla="*/ 10 w 82"/>
                <a:gd name="T11" fmla="*/ 20 h 98"/>
                <a:gd name="T12" fmla="*/ 11 w 82"/>
                <a:gd name="T13" fmla="*/ 8 h 98"/>
                <a:gd name="T14" fmla="*/ 16 w 82"/>
                <a:gd name="T15" fmla="*/ 4 h 98"/>
                <a:gd name="T16" fmla="*/ 25 w 82"/>
                <a:gd name="T17" fmla="*/ 6 h 98"/>
                <a:gd name="T18" fmla="*/ 29 w 82"/>
                <a:gd name="T19" fmla="*/ 3 h 98"/>
                <a:gd name="T20" fmla="*/ 34 w 82"/>
                <a:gd name="T21" fmla="*/ 8 h 98"/>
                <a:gd name="T22" fmla="*/ 46 w 82"/>
                <a:gd name="T23" fmla="*/ 6 h 98"/>
                <a:gd name="T24" fmla="*/ 58 w 82"/>
                <a:gd name="T25" fmla="*/ 17 h 98"/>
                <a:gd name="T26" fmla="*/ 73 w 82"/>
                <a:gd name="T27" fmla="*/ 12 h 98"/>
                <a:gd name="T28" fmla="*/ 78 w 82"/>
                <a:gd name="T29" fmla="*/ 20 h 98"/>
                <a:gd name="T30" fmla="*/ 79 w 82"/>
                <a:gd name="T31" fmla="*/ 25 h 98"/>
                <a:gd name="T32" fmla="*/ 82 w 82"/>
                <a:gd name="T33" fmla="*/ 38 h 98"/>
                <a:gd name="T34" fmla="*/ 74 w 82"/>
                <a:gd name="T35" fmla="*/ 50 h 98"/>
                <a:gd name="T36" fmla="*/ 74 w 82"/>
                <a:gd name="T37" fmla="*/ 69 h 98"/>
                <a:gd name="T38" fmla="*/ 79 w 82"/>
                <a:gd name="T39" fmla="*/ 85 h 98"/>
                <a:gd name="T40" fmla="*/ 77 w 82"/>
                <a:gd name="T41" fmla="*/ 84 h 98"/>
                <a:gd name="T42" fmla="*/ 69 w 82"/>
                <a:gd name="T43" fmla="*/ 85 h 98"/>
                <a:gd name="T44" fmla="*/ 62 w 82"/>
                <a:gd name="T45" fmla="*/ 83 h 98"/>
                <a:gd name="T46" fmla="*/ 64 w 82"/>
                <a:gd name="T47" fmla="*/ 81 h 98"/>
                <a:gd name="T48" fmla="*/ 57 w 82"/>
                <a:gd name="T49" fmla="*/ 82 h 98"/>
                <a:gd name="T50" fmla="*/ 62 w 82"/>
                <a:gd name="T51" fmla="*/ 83 h 98"/>
                <a:gd name="T52" fmla="*/ 49 w 82"/>
                <a:gd name="T53" fmla="*/ 84 h 98"/>
                <a:gd name="T54" fmla="*/ 48 w 82"/>
                <a:gd name="T55" fmla="*/ 85 h 98"/>
                <a:gd name="T56" fmla="*/ 25 w 82"/>
                <a:gd name="T57" fmla="*/ 91 h 98"/>
                <a:gd name="T58" fmla="*/ 14 w 82"/>
                <a:gd name="T59" fmla="*/ 90 h 98"/>
                <a:gd name="T60" fmla="*/ 14 w 82"/>
                <a:gd name="T61" fmla="*/ 73 h 98"/>
                <a:gd name="T62" fmla="*/ 3 w 82"/>
                <a:gd name="T63" fmla="*/ 6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98">
                  <a:moveTo>
                    <a:pt x="0" y="64"/>
                  </a:moveTo>
                  <a:cubicBezTo>
                    <a:pt x="1" y="62"/>
                    <a:pt x="3" y="62"/>
                    <a:pt x="4" y="60"/>
                  </a:cubicBezTo>
                  <a:cubicBezTo>
                    <a:pt x="4" y="59"/>
                    <a:pt x="4" y="57"/>
                    <a:pt x="5" y="56"/>
                  </a:cubicBezTo>
                  <a:cubicBezTo>
                    <a:pt x="5" y="54"/>
                    <a:pt x="4" y="49"/>
                    <a:pt x="2" y="48"/>
                  </a:cubicBezTo>
                  <a:cubicBezTo>
                    <a:pt x="3" y="47"/>
                    <a:pt x="5" y="47"/>
                    <a:pt x="6" y="48"/>
                  </a:cubicBezTo>
                  <a:cubicBezTo>
                    <a:pt x="6" y="47"/>
                    <a:pt x="8" y="45"/>
                    <a:pt x="7" y="44"/>
                  </a:cubicBezTo>
                  <a:cubicBezTo>
                    <a:pt x="6" y="43"/>
                    <a:pt x="7" y="40"/>
                    <a:pt x="9" y="41"/>
                  </a:cubicBezTo>
                  <a:cubicBezTo>
                    <a:pt x="8" y="39"/>
                    <a:pt x="6" y="38"/>
                    <a:pt x="5" y="36"/>
                  </a:cubicBezTo>
                  <a:cubicBezTo>
                    <a:pt x="4" y="32"/>
                    <a:pt x="12" y="35"/>
                    <a:pt x="13" y="35"/>
                  </a:cubicBezTo>
                  <a:cubicBezTo>
                    <a:pt x="12" y="33"/>
                    <a:pt x="13" y="30"/>
                    <a:pt x="9" y="29"/>
                  </a:cubicBezTo>
                  <a:cubicBezTo>
                    <a:pt x="10" y="27"/>
                    <a:pt x="10" y="25"/>
                    <a:pt x="12" y="25"/>
                  </a:cubicBezTo>
                  <a:cubicBezTo>
                    <a:pt x="10" y="23"/>
                    <a:pt x="10" y="23"/>
                    <a:pt x="10" y="20"/>
                  </a:cubicBezTo>
                  <a:cubicBezTo>
                    <a:pt x="6" y="22"/>
                    <a:pt x="6" y="13"/>
                    <a:pt x="7" y="11"/>
                  </a:cubicBezTo>
                  <a:cubicBezTo>
                    <a:pt x="7" y="9"/>
                    <a:pt x="10" y="9"/>
                    <a:pt x="11" y="8"/>
                  </a:cubicBezTo>
                  <a:cubicBezTo>
                    <a:pt x="12" y="7"/>
                    <a:pt x="11" y="6"/>
                    <a:pt x="12" y="5"/>
                  </a:cubicBezTo>
                  <a:cubicBezTo>
                    <a:pt x="13" y="4"/>
                    <a:pt x="14" y="5"/>
                    <a:pt x="16" y="4"/>
                  </a:cubicBezTo>
                  <a:cubicBezTo>
                    <a:pt x="15" y="7"/>
                    <a:pt x="20" y="9"/>
                    <a:pt x="22" y="8"/>
                  </a:cubicBezTo>
                  <a:cubicBezTo>
                    <a:pt x="21" y="6"/>
                    <a:pt x="23" y="6"/>
                    <a:pt x="25" y="6"/>
                  </a:cubicBezTo>
                  <a:cubicBezTo>
                    <a:pt x="27" y="6"/>
                    <a:pt x="26" y="2"/>
                    <a:pt x="26" y="1"/>
                  </a:cubicBezTo>
                  <a:cubicBezTo>
                    <a:pt x="27" y="1"/>
                    <a:pt x="28" y="3"/>
                    <a:pt x="29" y="3"/>
                  </a:cubicBezTo>
                  <a:cubicBezTo>
                    <a:pt x="30" y="2"/>
                    <a:pt x="31" y="0"/>
                    <a:pt x="32" y="0"/>
                  </a:cubicBezTo>
                  <a:cubicBezTo>
                    <a:pt x="33" y="1"/>
                    <a:pt x="31" y="7"/>
                    <a:pt x="34" y="8"/>
                  </a:cubicBezTo>
                  <a:cubicBezTo>
                    <a:pt x="35" y="8"/>
                    <a:pt x="40" y="1"/>
                    <a:pt x="41" y="5"/>
                  </a:cubicBezTo>
                  <a:cubicBezTo>
                    <a:pt x="42" y="6"/>
                    <a:pt x="44" y="6"/>
                    <a:pt x="46" y="6"/>
                  </a:cubicBezTo>
                  <a:cubicBezTo>
                    <a:pt x="48" y="8"/>
                    <a:pt x="48" y="10"/>
                    <a:pt x="49" y="12"/>
                  </a:cubicBezTo>
                  <a:cubicBezTo>
                    <a:pt x="51" y="15"/>
                    <a:pt x="54" y="16"/>
                    <a:pt x="58" y="17"/>
                  </a:cubicBezTo>
                  <a:cubicBezTo>
                    <a:pt x="58" y="14"/>
                    <a:pt x="62" y="13"/>
                    <a:pt x="64" y="12"/>
                  </a:cubicBezTo>
                  <a:cubicBezTo>
                    <a:pt x="66" y="12"/>
                    <a:pt x="71" y="14"/>
                    <a:pt x="73" y="12"/>
                  </a:cubicBezTo>
                  <a:cubicBezTo>
                    <a:pt x="73" y="13"/>
                    <a:pt x="75" y="15"/>
                    <a:pt x="75" y="15"/>
                  </a:cubicBezTo>
                  <a:cubicBezTo>
                    <a:pt x="76" y="17"/>
                    <a:pt x="77" y="19"/>
                    <a:pt x="78" y="20"/>
                  </a:cubicBezTo>
                  <a:cubicBezTo>
                    <a:pt x="79" y="20"/>
                    <a:pt x="79" y="19"/>
                    <a:pt x="79" y="19"/>
                  </a:cubicBezTo>
                  <a:cubicBezTo>
                    <a:pt x="80" y="21"/>
                    <a:pt x="78" y="23"/>
                    <a:pt x="79" y="25"/>
                  </a:cubicBezTo>
                  <a:cubicBezTo>
                    <a:pt x="79" y="27"/>
                    <a:pt x="80" y="28"/>
                    <a:pt x="81" y="30"/>
                  </a:cubicBezTo>
                  <a:cubicBezTo>
                    <a:pt x="81" y="32"/>
                    <a:pt x="82" y="36"/>
                    <a:pt x="82" y="38"/>
                  </a:cubicBezTo>
                  <a:cubicBezTo>
                    <a:pt x="81" y="40"/>
                    <a:pt x="79" y="41"/>
                    <a:pt x="78" y="43"/>
                  </a:cubicBezTo>
                  <a:cubicBezTo>
                    <a:pt x="76" y="46"/>
                    <a:pt x="75" y="47"/>
                    <a:pt x="74" y="50"/>
                  </a:cubicBezTo>
                  <a:cubicBezTo>
                    <a:pt x="74" y="53"/>
                    <a:pt x="73" y="56"/>
                    <a:pt x="72" y="59"/>
                  </a:cubicBezTo>
                  <a:cubicBezTo>
                    <a:pt x="72" y="62"/>
                    <a:pt x="73" y="66"/>
                    <a:pt x="74" y="69"/>
                  </a:cubicBezTo>
                  <a:cubicBezTo>
                    <a:pt x="74" y="71"/>
                    <a:pt x="76" y="75"/>
                    <a:pt x="76" y="77"/>
                  </a:cubicBezTo>
                  <a:cubicBezTo>
                    <a:pt x="80" y="76"/>
                    <a:pt x="78" y="83"/>
                    <a:pt x="79" y="85"/>
                  </a:cubicBezTo>
                  <a:cubicBezTo>
                    <a:pt x="78" y="85"/>
                    <a:pt x="77" y="85"/>
                    <a:pt x="76" y="85"/>
                  </a:cubicBezTo>
                  <a:cubicBezTo>
                    <a:pt x="76" y="85"/>
                    <a:pt x="77" y="84"/>
                    <a:pt x="77" y="84"/>
                  </a:cubicBezTo>
                  <a:cubicBezTo>
                    <a:pt x="75" y="87"/>
                    <a:pt x="73" y="83"/>
                    <a:pt x="73" y="81"/>
                  </a:cubicBezTo>
                  <a:cubicBezTo>
                    <a:pt x="71" y="83"/>
                    <a:pt x="71" y="84"/>
                    <a:pt x="69" y="85"/>
                  </a:cubicBezTo>
                  <a:cubicBezTo>
                    <a:pt x="68" y="85"/>
                    <a:pt x="66" y="84"/>
                    <a:pt x="65" y="83"/>
                  </a:cubicBezTo>
                  <a:cubicBezTo>
                    <a:pt x="65" y="84"/>
                    <a:pt x="63" y="83"/>
                    <a:pt x="62" y="83"/>
                  </a:cubicBezTo>
                  <a:cubicBezTo>
                    <a:pt x="63" y="82"/>
                    <a:pt x="65" y="83"/>
                    <a:pt x="66" y="82"/>
                  </a:cubicBezTo>
                  <a:cubicBezTo>
                    <a:pt x="65" y="82"/>
                    <a:pt x="65" y="82"/>
                    <a:pt x="64" y="81"/>
                  </a:cubicBezTo>
                  <a:cubicBezTo>
                    <a:pt x="65" y="84"/>
                    <a:pt x="64" y="81"/>
                    <a:pt x="62" y="82"/>
                  </a:cubicBezTo>
                  <a:cubicBezTo>
                    <a:pt x="62" y="83"/>
                    <a:pt x="58" y="82"/>
                    <a:pt x="57" y="82"/>
                  </a:cubicBezTo>
                  <a:cubicBezTo>
                    <a:pt x="56" y="82"/>
                    <a:pt x="51" y="83"/>
                    <a:pt x="51" y="84"/>
                  </a:cubicBezTo>
                  <a:cubicBezTo>
                    <a:pt x="54" y="85"/>
                    <a:pt x="59" y="80"/>
                    <a:pt x="62" y="83"/>
                  </a:cubicBezTo>
                  <a:cubicBezTo>
                    <a:pt x="58" y="83"/>
                    <a:pt x="55" y="84"/>
                    <a:pt x="51" y="85"/>
                  </a:cubicBezTo>
                  <a:cubicBezTo>
                    <a:pt x="51" y="85"/>
                    <a:pt x="49" y="85"/>
                    <a:pt x="49" y="84"/>
                  </a:cubicBezTo>
                  <a:cubicBezTo>
                    <a:pt x="48" y="83"/>
                    <a:pt x="45" y="83"/>
                    <a:pt x="43" y="85"/>
                  </a:cubicBezTo>
                  <a:cubicBezTo>
                    <a:pt x="45" y="84"/>
                    <a:pt x="46" y="84"/>
                    <a:pt x="48" y="85"/>
                  </a:cubicBezTo>
                  <a:cubicBezTo>
                    <a:pt x="44" y="85"/>
                    <a:pt x="39" y="85"/>
                    <a:pt x="35" y="87"/>
                  </a:cubicBezTo>
                  <a:cubicBezTo>
                    <a:pt x="32" y="88"/>
                    <a:pt x="29" y="91"/>
                    <a:pt x="25" y="91"/>
                  </a:cubicBezTo>
                  <a:cubicBezTo>
                    <a:pt x="23" y="92"/>
                    <a:pt x="19" y="94"/>
                    <a:pt x="17" y="95"/>
                  </a:cubicBezTo>
                  <a:cubicBezTo>
                    <a:pt x="14" y="98"/>
                    <a:pt x="13" y="93"/>
                    <a:pt x="14" y="90"/>
                  </a:cubicBezTo>
                  <a:cubicBezTo>
                    <a:pt x="15" y="87"/>
                    <a:pt x="16" y="84"/>
                    <a:pt x="16" y="82"/>
                  </a:cubicBezTo>
                  <a:cubicBezTo>
                    <a:pt x="17" y="79"/>
                    <a:pt x="16" y="75"/>
                    <a:pt x="14" y="73"/>
                  </a:cubicBezTo>
                  <a:cubicBezTo>
                    <a:pt x="12" y="72"/>
                    <a:pt x="10" y="71"/>
                    <a:pt x="10" y="69"/>
                  </a:cubicBezTo>
                  <a:cubicBezTo>
                    <a:pt x="11" y="66"/>
                    <a:pt x="1" y="68"/>
                    <a:pt x="3" y="65"/>
                  </a:cubicBezTo>
                  <a:cubicBezTo>
                    <a:pt x="2" y="65"/>
                    <a:pt x="1" y="64"/>
                    <a:pt x="0" y="6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99" name="Freeform 394"/>
            <p:cNvSpPr>
              <a:spLocks/>
            </p:cNvSpPr>
            <p:nvPr/>
          </p:nvSpPr>
          <p:spPr bwMode="auto">
            <a:xfrm>
              <a:off x="2631" y="979"/>
              <a:ext cx="331" cy="333"/>
            </a:xfrm>
            <a:custGeom>
              <a:avLst/>
              <a:gdLst>
                <a:gd name="T0" fmla="*/ 0 w 276"/>
                <a:gd name="T1" fmla="*/ 131 h 278"/>
                <a:gd name="T2" fmla="*/ 16 w 276"/>
                <a:gd name="T3" fmla="*/ 118 h 278"/>
                <a:gd name="T4" fmla="*/ 30 w 276"/>
                <a:gd name="T5" fmla="*/ 113 h 278"/>
                <a:gd name="T6" fmla="*/ 42 w 276"/>
                <a:gd name="T7" fmla="*/ 109 h 278"/>
                <a:gd name="T8" fmla="*/ 57 w 276"/>
                <a:gd name="T9" fmla="*/ 98 h 278"/>
                <a:gd name="T10" fmla="*/ 68 w 276"/>
                <a:gd name="T11" fmla="*/ 92 h 278"/>
                <a:gd name="T12" fmla="*/ 68 w 276"/>
                <a:gd name="T13" fmla="*/ 83 h 278"/>
                <a:gd name="T14" fmla="*/ 100 w 276"/>
                <a:gd name="T15" fmla="*/ 77 h 278"/>
                <a:gd name="T16" fmla="*/ 97 w 276"/>
                <a:gd name="T17" fmla="*/ 66 h 278"/>
                <a:gd name="T18" fmla="*/ 95 w 276"/>
                <a:gd name="T19" fmla="*/ 55 h 278"/>
                <a:gd name="T20" fmla="*/ 94 w 276"/>
                <a:gd name="T21" fmla="*/ 47 h 278"/>
                <a:gd name="T22" fmla="*/ 92 w 276"/>
                <a:gd name="T23" fmla="*/ 37 h 278"/>
                <a:gd name="T24" fmla="*/ 96 w 276"/>
                <a:gd name="T25" fmla="*/ 29 h 278"/>
                <a:gd name="T26" fmla="*/ 102 w 276"/>
                <a:gd name="T27" fmla="*/ 23 h 278"/>
                <a:gd name="T28" fmla="*/ 110 w 276"/>
                <a:gd name="T29" fmla="*/ 20 h 278"/>
                <a:gd name="T30" fmla="*/ 136 w 276"/>
                <a:gd name="T31" fmla="*/ 10 h 278"/>
                <a:gd name="T32" fmla="*/ 157 w 276"/>
                <a:gd name="T33" fmla="*/ 6 h 278"/>
                <a:gd name="T34" fmla="*/ 164 w 276"/>
                <a:gd name="T35" fmla="*/ 5 h 278"/>
                <a:gd name="T36" fmla="*/ 185 w 276"/>
                <a:gd name="T37" fmla="*/ 7 h 278"/>
                <a:gd name="T38" fmla="*/ 199 w 276"/>
                <a:gd name="T39" fmla="*/ 3 h 278"/>
                <a:gd name="T40" fmla="*/ 212 w 276"/>
                <a:gd name="T41" fmla="*/ 3 h 278"/>
                <a:gd name="T42" fmla="*/ 220 w 276"/>
                <a:gd name="T43" fmla="*/ 3 h 278"/>
                <a:gd name="T44" fmla="*/ 231 w 276"/>
                <a:gd name="T45" fmla="*/ 3 h 278"/>
                <a:gd name="T46" fmla="*/ 226 w 276"/>
                <a:gd name="T47" fmla="*/ 21 h 278"/>
                <a:gd name="T48" fmla="*/ 217 w 276"/>
                <a:gd name="T49" fmla="*/ 46 h 278"/>
                <a:gd name="T50" fmla="*/ 222 w 276"/>
                <a:gd name="T51" fmla="*/ 61 h 278"/>
                <a:gd name="T52" fmla="*/ 236 w 276"/>
                <a:gd name="T53" fmla="*/ 77 h 278"/>
                <a:gd name="T54" fmla="*/ 243 w 276"/>
                <a:gd name="T55" fmla="*/ 105 h 278"/>
                <a:gd name="T56" fmla="*/ 247 w 276"/>
                <a:gd name="T57" fmla="*/ 119 h 278"/>
                <a:gd name="T58" fmla="*/ 247 w 276"/>
                <a:gd name="T59" fmla="*/ 146 h 278"/>
                <a:gd name="T60" fmla="*/ 243 w 276"/>
                <a:gd name="T61" fmla="*/ 164 h 278"/>
                <a:gd name="T62" fmla="*/ 253 w 276"/>
                <a:gd name="T63" fmla="*/ 191 h 278"/>
                <a:gd name="T64" fmla="*/ 266 w 276"/>
                <a:gd name="T65" fmla="*/ 194 h 278"/>
                <a:gd name="T66" fmla="*/ 274 w 276"/>
                <a:gd name="T67" fmla="*/ 208 h 278"/>
                <a:gd name="T68" fmla="*/ 225 w 276"/>
                <a:gd name="T69" fmla="*/ 240 h 278"/>
                <a:gd name="T70" fmla="*/ 202 w 276"/>
                <a:gd name="T71" fmla="*/ 261 h 278"/>
                <a:gd name="T72" fmla="*/ 185 w 276"/>
                <a:gd name="T73" fmla="*/ 270 h 278"/>
                <a:gd name="T74" fmla="*/ 158 w 276"/>
                <a:gd name="T75" fmla="*/ 273 h 278"/>
                <a:gd name="T76" fmla="*/ 159 w 276"/>
                <a:gd name="T77" fmla="*/ 263 h 278"/>
                <a:gd name="T78" fmla="*/ 145 w 276"/>
                <a:gd name="T79" fmla="*/ 256 h 278"/>
                <a:gd name="T80" fmla="*/ 132 w 276"/>
                <a:gd name="T81" fmla="*/ 249 h 278"/>
                <a:gd name="T82" fmla="*/ 126 w 276"/>
                <a:gd name="T83" fmla="*/ 240 h 278"/>
                <a:gd name="T84" fmla="*/ 98 w 276"/>
                <a:gd name="T85" fmla="*/ 219 h 278"/>
                <a:gd name="T86" fmla="*/ 0 w 276"/>
                <a:gd name="T87" fmla="*/ 15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6" h="278">
                  <a:moveTo>
                    <a:pt x="0" y="150"/>
                  </a:moveTo>
                  <a:cubicBezTo>
                    <a:pt x="1" y="144"/>
                    <a:pt x="1" y="137"/>
                    <a:pt x="0" y="131"/>
                  </a:cubicBezTo>
                  <a:cubicBezTo>
                    <a:pt x="0" y="126"/>
                    <a:pt x="7" y="124"/>
                    <a:pt x="10" y="121"/>
                  </a:cubicBezTo>
                  <a:cubicBezTo>
                    <a:pt x="12" y="120"/>
                    <a:pt x="13" y="118"/>
                    <a:pt x="16" y="118"/>
                  </a:cubicBezTo>
                  <a:cubicBezTo>
                    <a:pt x="18" y="118"/>
                    <a:pt x="19" y="115"/>
                    <a:pt x="21" y="114"/>
                  </a:cubicBezTo>
                  <a:cubicBezTo>
                    <a:pt x="24" y="112"/>
                    <a:pt x="27" y="118"/>
                    <a:pt x="30" y="113"/>
                  </a:cubicBezTo>
                  <a:cubicBezTo>
                    <a:pt x="30" y="111"/>
                    <a:pt x="33" y="112"/>
                    <a:pt x="34" y="111"/>
                  </a:cubicBezTo>
                  <a:cubicBezTo>
                    <a:pt x="37" y="111"/>
                    <a:pt x="40" y="110"/>
                    <a:pt x="42" y="109"/>
                  </a:cubicBezTo>
                  <a:cubicBezTo>
                    <a:pt x="47" y="108"/>
                    <a:pt x="48" y="103"/>
                    <a:pt x="52" y="100"/>
                  </a:cubicBezTo>
                  <a:cubicBezTo>
                    <a:pt x="54" y="100"/>
                    <a:pt x="56" y="99"/>
                    <a:pt x="57" y="98"/>
                  </a:cubicBezTo>
                  <a:cubicBezTo>
                    <a:pt x="60" y="98"/>
                    <a:pt x="61" y="95"/>
                    <a:pt x="64" y="95"/>
                  </a:cubicBezTo>
                  <a:cubicBezTo>
                    <a:pt x="64" y="94"/>
                    <a:pt x="70" y="94"/>
                    <a:pt x="68" y="92"/>
                  </a:cubicBezTo>
                  <a:cubicBezTo>
                    <a:pt x="66" y="90"/>
                    <a:pt x="64" y="90"/>
                    <a:pt x="66" y="87"/>
                  </a:cubicBezTo>
                  <a:cubicBezTo>
                    <a:pt x="62" y="86"/>
                    <a:pt x="66" y="83"/>
                    <a:pt x="68" y="83"/>
                  </a:cubicBezTo>
                  <a:cubicBezTo>
                    <a:pt x="72" y="83"/>
                    <a:pt x="75" y="82"/>
                    <a:pt x="76" y="79"/>
                  </a:cubicBezTo>
                  <a:cubicBezTo>
                    <a:pt x="79" y="73"/>
                    <a:pt x="95" y="78"/>
                    <a:pt x="100" y="77"/>
                  </a:cubicBezTo>
                  <a:cubicBezTo>
                    <a:pt x="96" y="75"/>
                    <a:pt x="104" y="72"/>
                    <a:pt x="101" y="69"/>
                  </a:cubicBezTo>
                  <a:cubicBezTo>
                    <a:pt x="99" y="68"/>
                    <a:pt x="98" y="68"/>
                    <a:pt x="97" y="66"/>
                  </a:cubicBezTo>
                  <a:cubicBezTo>
                    <a:pt x="95" y="65"/>
                    <a:pt x="96" y="63"/>
                    <a:pt x="94" y="61"/>
                  </a:cubicBezTo>
                  <a:cubicBezTo>
                    <a:pt x="93" y="59"/>
                    <a:pt x="94" y="57"/>
                    <a:pt x="95" y="55"/>
                  </a:cubicBezTo>
                  <a:cubicBezTo>
                    <a:pt x="95" y="54"/>
                    <a:pt x="93" y="53"/>
                    <a:pt x="93" y="52"/>
                  </a:cubicBezTo>
                  <a:cubicBezTo>
                    <a:pt x="93" y="50"/>
                    <a:pt x="94" y="48"/>
                    <a:pt x="94" y="47"/>
                  </a:cubicBezTo>
                  <a:cubicBezTo>
                    <a:pt x="94" y="44"/>
                    <a:pt x="91" y="42"/>
                    <a:pt x="94" y="41"/>
                  </a:cubicBezTo>
                  <a:cubicBezTo>
                    <a:pt x="91" y="40"/>
                    <a:pt x="93" y="39"/>
                    <a:pt x="92" y="37"/>
                  </a:cubicBezTo>
                  <a:cubicBezTo>
                    <a:pt x="92" y="35"/>
                    <a:pt x="88" y="34"/>
                    <a:pt x="86" y="32"/>
                  </a:cubicBezTo>
                  <a:cubicBezTo>
                    <a:pt x="91" y="32"/>
                    <a:pt x="92" y="30"/>
                    <a:pt x="96" y="29"/>
                  </a:cubicBezTo>
                  <a:cubicBezTo>
                    <a:pt x="97" y="28"/>
                    <a:pt x="99" y="28"/>
                    <a:pt x="99" y="26"/>
                  </a:cubicBezTo>
                  <a:cubicBezTo>
                    <a:pt x="100" y="25"/>
                    <a:pt x="101" y="24"/>
                    <a:pt x="102" y="23"/>
                  </a:cubicBezTo>
                  <a:cubicBezTo>
                    <a:pt x="103" y="22"/>
                    <a:pt x="105" y="21"/>
                    <a:pt x="106" y="22"/>
                  </a:cubicBezTo>
                  <a:cubicBezTo>
                    <a:pt x="107" y="23"/>
                    <a:pt x="109" y="21"/>
                    <a:pt x="110" y="20"/>
                  </a:cubicBezTo>
                  <a:cubicBezTo>
                    <a:pt x="112" y="18"/>
                    <a:pt x="115" y="23"/>
                    <a:pt x="117" y="19"/>
                  </a:cubicBezTo>
                  <a:cubicBezTo>
                    <a:pt x="120" y="13"/>
                    <a:pt x="130" y="10"/>
                    <a:pt x="136" y="10"/>
                  </a:cubicBezTo>
                  <a:cubicBezTo>
                    <a:pt x="140" y="9"/>
                    <a:pt x="145" y="8"/>
                    <a:pt x="149" y="8"/>
                  </a:cubicBezTo>
                  <a:cubicBezTo>
                    <a:pt x="152" y="9"/>
                    <a:pt x="154" y="5"/>
                    <a:pt x="157" y="6"/>
                  </a:cubicBezTo>
                  <a:cubicBezTo>
                    <a:pt x="158" y="7"/>
                    <a:pt x="158" y="6"/>
                    <a:pt x="159" y="6"/>
                  </a:cubicBezTo>
                  <a:cubicBezTo>
                    <a:pt x="159" y="6"/>
                    <a:pt x="164" y="6"/>
                    <a:pt x="164" y="5"/>
                  </a:cubicBezTo>
                  <a:cubicBezTo>
                    <a:pt x="168" y="4"/>
                    <a:pt x="173" y="4"/>
                    <a:pt x="177" y="4"/>
                  </a:cubicBezTo>
                  <a:cubicBezTo>
                    <a:pt x="181" y="4"/>
                    <a:pt x="182" y="5"/>
                    <a:pt x="185" y="7"/>
                  </a:cubicBezTo>
                  <a:cubicBezTo>
                    <a:pt x="188" y="9"/>
                    <a:pt x="189" y="6"/>
                    <a:pt x="192" y="5"/>
                  </a:cubicBezTo>
                  <a:cubicBezTo>
                    <a:pt x="193" y="5"/>
                    <a:pt x="200" y="5"/>
                    <a:pt x="199" y="3"/>
                  </a:cubicBezTo>
                  <a:cubicBezTo>
                    <a:pt x="199" y="0"/>
                    <a:pt x="203" y="2"/>
                    <a:pt x="204" y="3"/>
                  </a:cubicBezTo>
                  <a:cubicBezTo>
                    <a:pt x="206" y="4"/>
                    <a:pt x="210" y="5"/>
                    <a:pt x="212" y="3"/>
                  </a:cubicBezTo>
                  <a:cubicBezTo>
                    <a:pt x="213" y="2"/>
                    <a:pt x="213" y="1"/>
                    <a:pt x="215" y="1"/>
                  </a:cubicBezTo>
                  <a:cubicBezTo>
                    <a:pt x="217" y="2"/>
                    <a:pt x="218" y="3"/>
                    <a:pt x="220" y="3"/>
                  </a:cubicBezTo>
                  <a:cubicBezTo>
                    <a:pt x="218" y="5"/>
                    <a:pt x="222" y="5"/>
                    <a:pt x="223" y="4"/>
                  </a:cubicBezTo>
                  <a:cubicBezTo>
                    <a:pt x="226" y="4"/>
                    <a:pt x="228" y="4"/>
                    <a:pt x="231" y="3"/>
                  </a:cubicBezTo>
                  <a:cubicBezTo>
                    <a:pt x="231" y="7"/>
                    <a:pt x="227" y="8"/>
                    <a:pt x="225" y="10"/>
                  </a:cubicBezTo>
                  <a:cubicBezTo>
                    <a:pt x="230" y="11"/>
                    <a:pt x="225" y="18"/>
                    <a:pt x="226" y="21"/>
                  </a:cubicBezTo>
                  <a:cubicBezTo>
                    <a:pt x="228" y="26"/>
                    <a:pt x="227" y="30"/>
                    <a:pt x="226" y="36"/>
                  </a:cubicBezTo>
                  <a:cubicBezTo>
                    <a:pt x="225" y="40"/>
                    <a:pt x="220" y="43"/>
                    <a:pt x="217" y="46"/>
                  </a:cubicBezTo>
                  <a:cubicBezTo>
                    <a:pt x="215" y="48"/>
                    <a:pt x="216" y="52"/>
                    <a:pt x="217" y="54"/>
                  </a:cubicBezTo>
                  <a:cubicBezTo>
                    <a:pt x="219" y="57"/>
                    <a:pt x="218" y="60"/>
                    <a:pt x="222" y="61"/>
                  </a:cubicBezTo>
                  <a:cubicBezTo>
                    <a:pt x="227" y="63"/>
                    <a:pt x="226" y="69"/>
                    <a:pt x="230" y="72"/>
                  </a:cubicBezTo>
                  <a:cubicBezTo>
                    <a:pt x="232" y="74"/>
                    <a:pt x="234" y="75"/>
                    <a:pt x="236" y="77"/>
                  </a:cubicBezTo>
                  <a:cubicBezTo>
                    <a:pt x="238" y="79"/>
                    <a:pt x="238" y="83"/>
                    <a:pt x="239" y="86"/>
                  </a:cubicBezTo>
                  <a:cubicBezTo>
                    <a:pt x="240" y="92"/>
                    <a:pt x="243" y="99"/>
                    <a:pt x="243" y="105"/>
                  </a:cubicBezTo>
                  <a:cubicBezTo>
                    <a:pt x="243" y="107"/>
                    <a:pt x="239" y="106"/>
                    <a:pt x="242" y="109"/>
                  </a:cubicBezTo>
                  <a:cubicBezTo>
                    <a:pt x="244" y="112"/>
                    <a:pt x="246" y="115"/>
                    <a:pt x="247" y="119"/>
                  </a:cubicBezTo>
                  <a:cubicBezTo>
                    <a:pt x="248" y="125"/>
                    <a:pt x="244" y="132"/>
                    <a:pt x="247" y="138"/>
                  </a:cubicBezTo>
                  <a:cubicBezTo>
                    <a:pt x="249" y="141"/>
                    <a:pt x="248" y="143"/>
                    <a:pt x="247" y="146"/>
                  </a:cubicBezTo>
                  <a:cubicBezTo>
                    <a:pt x="245" y="149"/>
                    <a:pt x="247" y="153"/>
                    <a:pt x="247" y="156"/>
                  </a:cubicBezTo>
                  <a:cubicBezTo>
                    <a:pt x="249" y="161"/>
                    <a:pt x="247" y="161"/>
                    <a:pt x="243" y="164"/>
                  </a:cubicBezTo>
                  <a:cubicBezTo>
                    <a:pt x="239" y="167"/>
                    <a:pt x="246" y="173"/>
                    <a:pt x="247" y="176"/>
                  </a:cubicBezTo>
                  <a:cubicBezTo>
                    <a:pt x="251" y="181"/>
                    <a:pt x="249" y="187"/>
                    <a:pt x="253" y="191"/>
                  </a:cubicBezTo>
                  <a:cubicBezTo>
                    <a:pt x="255" y="193"/>
                    <a:pt x="257" y="191"/>
                    <a:pt x="259" y="191"/>
                  </a:cubicBezTo>
                  <a:cubicBezTo>
                    <a:pt x="261" y="191"/>
                    <a:pt x="264" y="193"/>
                    <a:pt x="266" y="194"/>
                  </a:cubicBezTo>
                  <a:cubicBezTo>
                    <a:pt x="271" y="196"/>
                    <a:pt x="273" y="200"/>
                    <a:pt x="274" y="204"/>
                  </a:cubicBezTo>
                  <a:cubicBezTo>
                    <a:pt x="275" y="207"/>
                    <a:pt x="276" y="207"/>
                    <a:pt x="274" y="208"/>
                  </a:cubicBezTo>
                  <a:cubicBezTo>
                    <a:pt x="271" y="210"/>
                    <a:pt x="267" y="212"/>
                    <a:pt x="264" y="214"/>
                  </a:cubicBezTo>
                  <a:cubicBezTo>
                    <a:pt x="251" y="223"/>
                    <a:pt x="238" y="231"/>
                    <a:pt x="225" y="240"/>
                  </a:cubicBezTo>
                  <a:cubicBezTo>
                    <a:pt x="220" y="244"/>
                    <a:pt x="214" y="248"/>
                    <a:pt x="209" y="253"/>
                  </a:cubicBezTo>
                  <a:cubicBezTo>
                    <a:pt x="207" y="256"/>
                    <a:pt x="204" y="258"/>
                    <a:pt x="202" y="261"/>
                  </a:cubicBezTo>
                  <a:cubicBezTo>
                    <a:pt x="199" y="263"/>
                    <a:pt x="196" y="267"/>
                    <a:pt x="193" y="269"/>
                  </a:cubicBezTo>
                  <a:cubicBezTo>
                    <a:pt x="191" y="270"/>
                    <a:pt x="187" y="270"/>
                    <a:pt x="185" y="270"/>
                  </a:cubicBezTo>
                  <a:cubicBezTo>
                    <a:pt x="181" y="271"/>
                    <a:pt x="178" y="272"/>
                    <a:pt x="174" y="273"/>
                  </a:cubicBezTo>
                  <a:cubicBezTo>
                    <a:pt x="173" y="273"/>
                    <a:pt x="157" y="278"/>
                    <a:pt x="158" y="273"/>
                  </a:cubicBezTo>
                  <a:cubicBezTo>
                    <a:pt x="158" y="271"/>
                    <a:pt x="159" y="270"/>
                    <a:pt x="159" y="268"/>
                  </a:cubicBezTo>
                  <a:cubicBezTo>
                    <a:pt x="159" y="267"/>
                    <a:pt x="160" y="263"/>
                    <a:pt x="159" y="263"/>
                  </a:cubicBezTo>
                  <a:cubicBezTo>
                    <a:pt x="156" y="262"/>
                    <a:pt x="153" y="260"/>
                    <a:pt x="150" y="260"/>
                  </a:cubicBezTo>
                  <a:cubicBezTo>
                    <a:pt x="149" y="260"/>
                    <a:pt x="146" y="256"/>
                    <a:pt x="145" y="256"/>
                  </a:cubicBezTo>
                  <a:cubicBezTo>
                    <a:pt x="140" y="260"/>
                    <a:pt x="139" y="253"/>
                    <a:pt x="137" y="251"/>
                  </a:cubicBezTo>
                  <a:cubicBezTo>
                    <a:pt x="135" y="250"/>
                    <a:pt x="133" y="250"/>
                    <a:pt x="132" y="249"/>
                  </a:cubicBezTo>
                  <a:cubicBezTo>
                    <a:pt x="131" y="248"/>
                    <a:pt x="132" y="245"/>
                    <a:pt x="132" y="244"/>
                  </a:cubicBezTo>
                  <a:cubicBezTo>
                    <a:pt x="131" y="242"/>
                    <a:pt x="128" y="241"/>
                    <a:pt x="126" y="240"/>
                  </a:cubicBezTo>
                  <a:cubicBezTo>
                    <a:pt x="123" y="238"/>
                    <a:pt x="121" y="236"/>
                    <a:pt x="118" y="234"/>
                  </a:cubicBezTo>
                  <a:cubicBezTo>
                    <a:pt x="111" y="229"/>
                    <a:pt x="105" y="224"/>
                    <a:pt x="98" y="219"/>
                  </a:cubicBezTo>
                  <a:cubicBezTo>
                    <a:pt x="73" y="200"/>
                    <a:pt x="47" y="180"/>
                    <a:pt x="20" y="162"/>
                  </a:cubicBezTo>
                  <a:cubicBezTo>
                    <a:pt x="13" y="158"/>
                    <a:pt x="7" y="154"/>
                    <a:pt x="0" y="15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00" name="Freeform 395"/>
            <p:cNvSpPr>
              <a:spLocks/>
            </p:cNvSpPr>
            <p:nvPr/>
          </p:nvSpPr>
          <p:spPr bwMode="auto">
            <a:xfrm>
              <a:off x="2631" y="979"/>
              <a:ext cx="331" cy="333"/>
            </a:xfrm>
            <a:custGeom>
              <a:avLst/>
              <a:gdLst>
                <a:gd name="T0" fmla="*/ 0 w 276"/>
                <a:gd name="T1" fmla="*/ 131 h 278"/>
                <a:gd name="T2" fmla="*/ 16 w 276"/>
                <a:gd name="T3" fmla="*/ 118 h 278"/>
                <a:gd name="T4" fmla="*/ 30 w 276"/>
                <a:gd name="T5" fmla="*/ 113 h 278"/>
                <a:gd name="T6" fmla="*/ 42 w 276"/>
                <a:gd name="T7" fmla="*/ 109 h 278"/>
                <a:gd name="T8" fmla="*/ 57 w 276"/>
                <a:gd name="T9" fmla="*/ 98 h 278"/>
                <a:gd name="T10" fmla="*/ 68 w 276"/>
                <a:gd name="T11" fmla="*/ 92 h 278"/>
                <a:gd name="T12" fmla="*/ 68 w 276"/>
                <a:gd name="T13" fmla="*/ 83 h 278"/>
                <a:gd name="T14" fmla="*/ 100 w 276"/>
                <a:gd name="T15" fmla="*/ 77 h 278"/>
                <a:gd name="T16" fmla="*/ 97 w 276"/>
                <a:gd name="T17" fmla="*/ 66 h 278"/>
                <a:gd name="T18" fmla="*/ 95 w 276"/>
                <a:gd name="T19" fmla="*/ 55 h 278"/>
                <a:gd name="T20" fmla="*/ 94 w 276"/>
                <a:gd name="T21" fmla="*/ 47 h 278"/>
                <a:gd name="T22" fmla="*/ 92 w 276"/>
                <a:gd name="T23" fmla="*/ 37 h 278"/>
                <a:gd name="T24" fmla="*/ 96 w 276"/>
                <a:gd name="T25" fmla="*/ 29 h 278"/>
                <a:gd name="T26" fmla="*/ 102 w 276"/>
                <a:gd name="T27" fmla="*/ 23 h 278"/>
                <a:gd name="T28" fmla="*/ 110 w 276"/>
                <a:gd name="T29" fmla="*/ 20 h 278"/>
                <a:gd name="T30" fmla="*/ 136 w 276"/>
                <a:gd name="T31" fmla="*/ 10 h 278"/>
                <a:gd name="T32" fmla="*/ 157 w 276"/>
                <a:gd name="T33" fmla="*/ 6 h 278"/>
                <a:gd name="T34" fmla="*/ 164 w 276"/>
                <a:gd name="T35" fmla="*/ 5 h 278"/>
                <a:gd name="T36" fmla="*/ 185 w 276"/>
                <a:gd name="T37" fmla="*/ 7 h 278"/>
                <a:gd name="T38" fmla="*/ 199 w 276"/>
                <a:gd name="T39" fmla="*/ 3 h 278"/>
                <a:gd name="T40" fmla="*/ 212 w 276"/>
                <a:gd name="T41" fmla="*/ 3 h 278"/>
                <a:gd name="T42" fmla="*/ 220 w 276"/>
                <a:gd name="T43" fmla="*/ 3 h 278"/>
                <a:gd name="T44" fmla="*/ 231 w 276"/>
                <a:gd name="T45" fmla="*/ 3 h 278"/>
                <a:gd name="T46" fmla="*/ 226 w 276"/>
                <a:gd name="T47" fmla="*/ 21 h 278"/>
                <a:gd name="T48" fmla="*/ 217 w 276"/>
                <a:gd name="T49" fmla="*/ 46 h 278"/>
                <a:gd name="T50" fmla="*/ 222 w 276"/>
                <a:gd name="T51" fmla="*/ 61 h 278"/>
                <a:gd name="T52" fmla="*/ 236 w 276"/>
                <a:gd name="T53" fmla="*/ 77 h 278"/>
                <a:gd name="T54" fmla="*/ 243 w 276"/>
                <a:gd name="T55" fmla="*/ 105 h 278"/>
                <a:gd name="T56" fmla="*/ 247 w 276"/>
                <a:gd name="T57" fmla="*/ 119 h 278"/>
                <a:gd name="T58" fmla="*/ 247 w 276"/>
                <a:gd name="T59" fmla="*/ 146 h 278"/>
                <a:gd name="T60" fmla="*/ 243 w 276"/>
                <a:gd name="T61" fmla="*/ 164 h 278"/>
                <a:gd name="T62" fmla="*/ 253 w 276"/>
                <a:gd name="T63" fmla="*/ 191 h 278"/>
                <a:gd name="T64" fmla="*/ 266 w 276"/>
                <a:gd name="T65" fmla="*/ 194 h 278"/>
                <a:gd name="T66" fmla="*/ 274 w 276"/>
                <a:gd name="T67" fmla="*/ 208 h 278"/>
                <a:gd name="T68" fmla="*/ 225 w 276"/>
                <a:gd name="T69" fmla="*/ 240 h 278"/>
                <a:gd name="T70" fmla="*/ 202 w 276"/>
                <a:gd name="T71" fmla="*/ 261 h 278"/>
                <a:gd name="T72" fmla="*/ 185 w 276"/>
                <a:gd name="T73" fmla="*/ 270 h 278"/>
                <a:gd name="T74" fmla="*/ 158 w 276"/>
                <a:gd name="T75" fmla="*/ 273 h 278"/>
                <a:gd name="T76" fmla="*/ 159 w 276"/>
                <a:gd name="T77" fmla="*/ 263 h 278"/>
                <a:gd name="T78" fmla="*/ 145 w 276"/>
                <a:gd name="T79" fmla="*/ 256 h 278"/>
                <a:gd name="T80" fmla="*/ 132 w 276"/>
                <a:gd name="T81" fmla="*/ 249 h 278"/>
                <a:gd name="T82" fmla="*/ 126 w 276"/>
                <a:gd name="T83" fmla="*/ 240 h 278"/>
                <a:gd name="T84" fmla="*/ 98 w 276"/>
                <a:gd name="T85" fmla="*/ 219 h 278"/>
                <a:gd name="T86" fmla="*/ 0 w 276"/>
                <a:gd name="T87" fmla="*/ 15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6" h="278">
                  <a:moveTo>
                    <a:pt x="0" y="150"/>
                  </a:moveTo>
                  <a:cubicBezTo>
                    <a:pt x="1" y="144"/>
                    <a:pt x="1" y="137"/>
                    <a:pt x="0" y="131"/>
                  </a:cubicBezTo>
                  <a:cubicBezTo>
                    <a:pt x="0" y="126"/>
                    <a:pt x="7" y="124"/>
                    <a:pt x="10" y="121"/>
                  </a:cubicBezTo>
                  <a:cubicBezTo>
                    <a:pt x="12" y="120"/>
                    <a:pt x="13" y="118"/>
                    <a:pt x="16" y="118"/>
                  </a:cubicBezTo>
                  <a:cubicBezTo>
                    <a:pt x="18" y="118"/>
                    <a:pt x="19" y="115"/>
                    <a:pt x="21" y="114"/>
                  </a:cubicBezTo>
                  <a:cubicBezTo>
                    <a:pt x="24" y="112"/>
                    <a:pt x="27" y="118"/>
                    <a:pt x="30" y="113"/>
                  </a:cubicBezTo>
                  <a:cubicBezTo>
                    <a:pt x="30" y="111"/>
                    <a:pt x="33" y="112"/>
                    <a:pt x="34" y="111"/>
                  </a:cubicBezTo>
                  <a:cubicBezTo>
                    <a:pt x="37" y="111"/>
                    <a:pt x="40" y="110"/>
                    <a:pt x="42" y="109"/>
                  </a:cubicBezTo>
                  <a:cubicBezTo>
                    <a:pt x="47" y="108"/>
                    <a:pt x="48" y="103"/>
                    <a:pt x="52" y="100"/>
                  </a:cubicBezTo>
                  <a:cubicBezTo>
                    <a:pt x="54" y="100"/>
                    <a:pt x="56" y="99"/>
                    <a:pt x="57" y="98"/>
                  </a:cubicBezTo>
                  <a:cubicBezTo>
                    <a:pt x="60" y="98"/>
                    <a:pt x="61" y="95"/>
                    <a:pt x="64" y="95"/>
                  </a:cubicBezTo>
                  <a:cubicBezTo>
                    <a:pt x="64" y="94"/>
                    <a:pt x="70" y="94"/>
                    <a:pt x="68" y="92"/>
                  </a:cubicBezTo>
                  <a:cubicBezTo>
                    <a:pt x="66" y="90"/>
                    <a:pt x="64" y="90"/>
                    <a:pt x="66" y="87"/>
                  </a:cubicBezTo>
                  <a:cubicBezTo>
                    <a:pt x="62" y="86"/>
                    <a:pt x="66" y="83"/>
                    <a:pt x="68" y="83"/>
                  </a:cubicBezTo>
                  <a:cubicBezTo>
                    <a:pt x="72" y="83"/>
                    <a:pt x="75" y="82"/>
                    <a:pt x="76" y="79"/>
                  </a:cubicBezTo>
                  <a:cubicBezTo>
                    <a:pt x="79" y="73"/>
                    <a:pt x="95" y="78"/>
                    <a:pt x="100" y="77"/>
                  </a:cubicBezTo>
                  <a:cubicBezTo>
                    <a:pt x="96" y="75"/>
                    <a:pt x="104" y="72"/>
                    <a:pt x="101" y="69"/>
                  </a:cubicBezTo>
                  <a:cubicBezTo>
                    <a:pt x="99" y="68"/>
                    <a:pt x="98" y="68"/>
                    <a:pt x="97" y="66"/>
                  </a:cubicBezTo>
                  <a:cubicBezTo>
                    <a:pt x="95" y="65"/>
                    <a:pt x="96" y="63"/>
                    <a:pt x="94" y="61"/>
                  </a:cubicBezTo>
                  <a:cubicBezTo>
                    <a:pt x="93" y="59"/>
                    <a:pt x="94" y="57"/>
                    <a:pt x="95" y="55"/>
                  </a:cubicBezTo>
                  <a:cubicBezTo>
                    <a:pt x="95" y="54"/>
                    <a:pt x="93" y="53"/>
                    <a:pt x="93" y="52"/>
                  </a:cubicBezTo>
                  <a:cubicBezTo>
                    <a:pt x="93" y="50"/>
                    <a:pt x="94" y="48"/>
                    <a:pt x="94" y="47"/>
                  </a:cubicBezTo>
                  <a:cubicBezTo>
                    <a:pt x="94" y="44"/>
                    <a:pt x="91" y="42"/>
                    <a:pt x="94" y="41"/>
                  </a:cubicBezTo>
                  <a:cubicBezTo>
                    <a:pt x="91" y="40"/>
                    <a:pt x="93" y="39"/>
                    <a:pt x="92" y="37"/>
                  </a:cubicBezTo>
                  <a:cubicBezTo>
                    <a:pt x="92" y="35"/>
                    <a:pt x="88" y="34"/>
                    <a:pt x="86" y="32"/>
                  </a:cubicBezTo>
                  <a:cubicBezTo>
                    <a:pt x="91" y="32"/>
                    <a:pt x="92" y="30"/>
                    <a:pt x="96" y="29"/>
                  </a:cubicBezTo>
                  <a:cubicBezTo>
                    <a:pt x="97" y="28"/>
                    <a:pt x="99" y="28"/>
                    <a:pt x="99" y="26"/>
                  </a:cubicBezTo>
                  <a:cubicBezTo>
                    <a:pt x="100" y="25"/>
                    <a:pt x="101" y="24"/>
                    <a:pt x="102" y="23"/>
                  </a:cubicBezTo>
                  <a:cubicBezTo>
                    <a:pt x="103" y="22"/>
                    <a:pt x="105" y="21"/>
                    <a:pt x="106" y="22"/>
                  </a:cubicBezTo>
                  <a:cubicBezTo>
                    <a:pt x="107" y="23"/>
                    <a:pt x="109" y="21"/>
                    <a:pt x="110" y="20"/>
                  </a:cubicBezTo>
                  <a:cubicBezTo>
                    <a:pt x="112" y="18"/>
                    <a:pt x="115" y="23"/>
                    <a:pt x="117" y="19"/>
                  </a:cubicBezTo>
                  <a:cubicBezTo>
                    <a:pt x="120" y="13"/>
                    <a:pt x="130" y="10"/>
                    <a:pt x="136" y="10"/>
                  </a:cubicBezTo>
                  <a:cubicBezTo>
                    <a:pt x="140" y="9"/>
                    <a:pt x="145" y="8"/>
                    <a:pt x="149" y="8"/>
                  </a:cubicBezTo>
                  <a:cubicBezTo>
                    <a:pt x="152" y="9"/>
                    <a:pt x="154" y="5"/>
                    <a:pt x="157" y="6"/>
                  </a:cubicBezTo>
                  <a:cubicBezTo>
                    <a:pt x="158" y="7"/>
                    <a:pt x="158" y="6"/>
                    <a:pt x="159" y="6"/>
                  </a:cubicBezTo>
                  <a:cubicBezTo>
                    <a:pt x="159" y="6"/>
                    <a:pt x="164" y="6"/>
                    <a:pt x="164" y="5"/>
                  </a:cubicBezTo>
                  <a:cubicBezTo>
                    <a:pt x="168" y="4"/>
                    <a:pt x="173" y="4"/>
                    <a:pt x="177" y="4"/>
                  </a:cubicBezTo>
                  <a:cubicBezTo>
                    <a:pt x="181" y="4"/>
                    <a:pt x="182" y="5"/>
                    <a:pt x="185" y="7"/>
                  </a:cubicBezTo>
                  <a:cubicBezTo>
                    <a:pt x="188" y="9"/>
                    <a:pt x="189" y="6"/>
                    <a:pt x="192" y="5"/>
                  </a:cubicBezTo>
                  <a:cubicBezTo>
                    <a:pt x="193" y="5"/>
                    <a:pt x="200" y="5"/>
                    <a:pt x="199" y="3"/>
                  </a:cubicBezTo>
                  <a:cubicBezTo>
                    <a:pt x="199" y="0"/>
                    <a:pt x="203" y="2"/>
                    <a:pt x="204" y="3"/>
                  </a:cubicBezTo>
                  <a:cubicBezTo>
                    <a:pt x="206" y="4"/>
                    <a:pt x="210" y="5"/>
                    <a:pt x="212" y="3"/>
                  </a:cubicBezTo>
                  <a:cubicBezTo>
                    <a:pt x="213" y="2"/>
                    <a:pt x="213" y="1"/>
                    <a:pt x="215" y="1"/>
                  </a:cubicBezTo>
                  <a:cubicBezTo>
                    <a:pt x="217" y="2"/>
                    <a:pt x="218" y="3"/>
                    <a:pt x="220" y="3"/>
                  </a:cubicBezTo>
                  <a:cubicBezTo>
                    <a:pt x="218" y="5"/>
                    <a:pt x="222" y="5"/>
                    <a:pt x="223" y="4"/>
                  </a:cubicBezTo>
                  <a:cubicBezTo>
                    <a:pt x="226" y="4"/>
                    <a:pt x="228" y="4"/>
                    <a:pt x="231" y="3"/>
                  </a:cubicBezTo>
                  <a:cubicBezTo>
                    <a:pt x="231" y="7"/>
                    <a:pt x="227" y="8"/>
                    <a:pt x="225" y="10"/>
                  </a:cubicBezTo>
                  <a:cubicBezTo>
                    <a:pt x="230" y="11"/>
                    <a:pt x="225" y="18"/>
                    <a:pt x="226" y="21"/>
                  </a:cubicBezTo>
                  <a:cubicBezTo>
                    <a:pt x="228" y="26"/>
                    <a:pt x="227" y="30"/>
                    <a:pt x="226" y="36"/>
                  </a:cubicBezTo>
                  <a:cubicBezTo>
                    <a:pt x="225" y="40"/>
                    <a:pt x="220" y="43"/>
                    <a:pt x="217" y="46"/>
                  </a:cubicBezTo>
                  <a:cubicBezTo>
                    <a:pt x="215" y="48"/>
                    <a:pt x="216" y="52"/>
                    <a:pt x="217" y="54"/>
                  </a:cubicBezTo>
                  <a:cubicBezTo>
                    <a:pt x="219" y="57"/>
                    <a:pt x="218" y="60"/>
                    <a:pt x="222" y="61"/>
                  </a:cubicBezTo>
                  <a:cubicBezTo>
                    <a:pt x="227" y="63"/>
                    <a:pt x="226" y="69"/>
                    <a:pt x="230" y="72"/>
                  </a:cubicBezTo>
                  <a:cubicBezTo>
                    <a:pt x="232" y="74"/>
                    <a:pt x="234" y="75"/>
                    <a:pt x="236" y="77"/>
                  </a:cubicBezTo>
                  <a:cubicBezTo>
                    <a:pt x="238" y="79"/>
                    <a:pt x="238" y="83"/>
                    <a:pt x="239" y="86"/>
                  </a:cubicBezTo>
                  <a:cubicBezTo>
                    <a:pt x="240" y="92"/>
                    <a:pt x="243" y="99"/>
                    <a:pt x="243" y="105"/>
                  </a:cubicBezTo>
                  <a:cubicBezTo>
                    <a:pt x="243" y="107"/>
                    <a:pt x="239" y="106"/>
                    <a:pt x="242" y="109"/>
                  </a:cubicBezTo>
                  <a:cubicBezTo>
                    <a:pt x="244" y="112"/>
                    <a:pt x="246" y="115"/>
                    <a:pt x="247" y="119"/>
                  </a:cubicBezTo>
                  <a:cubicBezTo>
                    <a:pt x="248" y="125"/>
                    <a:pt x="244" y="132"/>
                    <a:pt x="247" y="138"/>
                  </a:cubicBezTo>
                  <a:cubicBezTo>
                    <a:pt x="249" y="141"/>
                    <a:pt x="248" y="143"/>
                    <a:pt x="247" y="146"/>
                  </a:cubicBezTo>
                  <a:cubicBezTo>
                    <a:pt x="245" y="149"/>
                    <a:pt x="247" y="153"/>
                    <a:pt x="247" y="156"/>
                  </a:cubicBezTo>
                  <a:cubicBezTo>
                    <a:pt x="249" y="161"/>
                    <a:pt x="247" y="161"/>
                    <a:pt x="243" y="164"/>
                  </a:cubicBezTo>
                  <a:cubicBezTo>
                    <a:pt x="239" y="167"/>
                    <a:pt x="246" y="173"/>
                    <a:pt x="247" y="176"/>
                  </a:cubicBezTo>
                  <a:cubicBezTo>
                    <a:pt x="251" y="181"/>
                    <a:pt x="249" y="187"/>
                    <a:pt x="253" y="191"/>
                  </a:cubicBezTo>
                  <a:cubicBezTo>
                    <a:pt x="255" y="193"/>
                    <a:pt x="257" y="191"/>
                    <a:pt x="259" y="191"/>
                  </a:cubicBezTo>
                  <a:cubicBezTo>
                    <a:pt x="261" y="191"/>
                    <a:pt x="264" y="193"/>
                    <a:pt x="266" y="194"/>
                  </a:cubicBezTo>
                  <a:cubicBezTo>
                    <a:pt x="271" y="196"/>
                    <a:pt x="273" y="200"/>
                    <a:pt x="274" y="204"/>
                  </a:cubicBezTo>
                  <a:cubicBezTo>
                    <a:pt x="275" y="207"/>
                    <a:pt x="276" y="207"/>
                    <a:pt x="274" y="208"/>
                  </a:cubicBezTo>
                  <a:cubicBezTo>
                    <a:pt x="271" y="210"/>
                    <a:pt x="267" y="212"/>
                    <a:pt x="264" y="214"/>
                  </a:cubicBezTo>
                  <a:cubicBezTo>
                    <a:pt x="251" y="223"/>
                    <a:pt x="238" y="231"/>
                    <a:pt x="225" y="240"/>
                  </a:cubicBezTo>
                  <a:cubicBezTo>
                    <a:pt x="220" y="244"/>
                    <a:pt x="214" y="248"/>
                    <a:pt x="209" y="253"/>
                  </a:cubicBezTo>
                  <a:cubicBezTo>
                    <a:pt x="207" y="256"/>
                    <a:pt x="204" y="258"/>
                    <a:pt x="202" y="261"/>
                  </a:cubicBezTo>
                  <a:cubicBezTo>
                    <a:pt x="199" y="263"/>
                    <a:pt x="196" y="267"/>
                    <a:pt x="193" y="269"/>
                  </a:cubicBezTo>
                  <a:cubicBezTo>
                    <a:pt x="191" y="270"/>
                    <a:pt x="187" y="270"/>
                    <a:pt x="185" y="270"/>
                  </a:cubicBezTo>
                  <a:cubicBezTo>
                    <a:pt x="181" y="271"/>
                    <a:pt x="178" y="272"/>
                    <a:pt x="174" y="273"/>
                  </a:cubicBezTo>
                  <a:cubicBezTo>
                    <a:pt x="173" y="273"/>
                    <a:pt x="157" y="278"/>
                    <a:pt x="158" y="273"/>
                  </a:cubicBezTo>
                  <a:cubicBezTo>
                    <a:pt x="158" y="271"/>
                    <a:pt x="159" y="270"/>
                    <a:pt x="159" y="268"/>
                  </a:cubicBezTo>
                  <a:cubicBezTo>
                    <a:pt x="159" y="267"/>
                    <a:pt x="160" y="263"/>
                    <a:pt x="159" y="263"/>
                  </a:cubicBezTo>
                  <a:cubicBezTo>
                    <a:pt x="156" y="262"/>
                    <a:pt x="153" y="260"/>
                    <a:pt x="150" y="260"/>
                  </a:cubicBezTo>
                  <a:cubicBezTo>
                    <a:pt x="149" y="260"/>
                    <a:pt x="146" y="256"/>
                    <a:pt x="145" y="256"/>
                  </a:cubicBezTo>
                  <a:cubicBezTo>
                    <a:pt x="140" y="260"/>
                    <a:pt x="139" y="253"/>
                    <a:pt x="137" y="251"/>
                  </a:cubicBezTo>
                  <a:cubicBezTo>
                    <a:pt x="135" y="250"/>
                    <a:pt x="133" y="250"/>
                    <a:pt x="132" y="249"/>
                  </a:cubicBezTo>
                  <a:cubicBezTo>
                    <a:pt x="131" y="248"/>
                    <a:pt x="132" y="245"/>
                    <a:pt x="132" y="244"/>
                  </a:cubicBezTo>
                  <a:cubicBezTo>
                    <a:pt x="131" y="242"/>
                    <a:pt x="128" y="241"/>
                    <a:pt x="126" y="240"/>
                  </a:cubicBezTo>
                  <a:cubicBezTo>
                    <a:pt x="123" y="238"/>
                    <a:pt x="121" y="236"/>
                    <a:pt x="118" y="234"/>
                  </a:cubicBezTo>
                  <a:cubicBezTo>
                    <a:pt x="111" y="229"/>
                    <a:pt x="105" y="224"/>
                    <a:pt x="98" y="219"/>
                  </a:cubicBezTo>
                  <a:cubicBezTo>
                    <a:pt x="73" y="200"/>
                    <a:pt x="47" y="180"/>
                    <a:pt x="20" y="162"/>
                  </a:cubicBezTo>
                  <a:cubicBezTo>
                    <a:pt x="13" y="158"/>
                    <a:pt x="7" y="154"/>
                    <a:pt x="0" y="15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01" name="Freeform 396"/>
            <p:cNvSpPr>
              <a:spLocks/>
            </p:cNvSpPr>
            <p:nvPr/>
          </p:nvSpPr>
          <p:spPr bwMode="auto">
            <a:xfrm>
              <a:off x="2865" y="785"/>
              <a:ext cx="74" cy="39"/>
            </a:xfrm>
            <a:custGeom>
              <a:avLst/>
              <a:gdLst>
                <a:gd name="T0" fmla="*/ 0 w 62"/>
                <a:gd name="T1" fmla="*/ 25 h 32"/>
                <a:gd name="T2" fmla="*/ 2 w 62"/>
                <a:gd name="T3" fmla="*/ 23 h 32"/>
                <a:gd name="T4" fmla="*/ 2 w 62"/>
                <a:gd name="T5" fmla="*/ 19 h 32"/>
                <a:gd name="T6" fmla="*/ 6 w 62"/>
                <a:gd name="T7" fmla="*/ 16 h 32"/>
                <a:gd name="T8" fmla="*/ 15 w 62"/>
                <a:gd name="T9" fmla="*/ 7 h 32"/>
                <a:gd name="T10" fmla="*/ 16 w 62"/>
                <a:gd name="T11" fmla="*/ 5 h 32"/>
                <a:gd name="T12" fmla="*/ 23 w 62"/>
                <a:gd name="T13" fmla="*/ 3 h 32"/>
                <a:gd name="T14" fmla="*/ 30 w 62"/>
                <a:gd name="T15" fmla="*/ 3 h 32"/>
                <a:gd name="T16" fmla="*/ 36 w 62"/>
                <a:gd name="T17" fmla="*/ 2 h 32"/>
                <a:gd name="T18" fmla="*/ 35 w 62"/>
                <a:gd name="T19" fmla="*/ 0 h 32"/>
                <a:gd name="T20" fmla="*/ 37 w 62"/>
                <a:gd name="T21" fmla="*/ 1 h 32"/>
                <a:gd name="T22" fmla="*/ 42 w 62"/>
                <a:gd name="T23" fmla="*/ 2 h 32"/>
                <a:gd name="T24" fmla="*/ 49 w 62"/>
                <a:gd name="T25" fmla="*/ 4 h 32"/>
                <a:gd name="T26" fmla="*/ 47 w 62"/>
                <a:gd name="T27" fmla="*/ 11 h 32"/>
                <a:gd name="T28" fmla="*/ 56 w 62"/>
                <a:gd name="T29" fmla="*/ 14 h 32"/>
                <a:gd name="T30" fmla="*/ 60 w 62"/>
                <a:gd name="T31" fmla="*/ 12 h 32"/>
                <a:gd name="T32" fmla="*/ 60 w 62"/>
                <a:gd name="T33" fmla="*/ 16 h 32"/>
                <a:gd name="T34" fmla="*/ 60 w 62"/>
                <a:gd name="T35" fmla="*/ 19 h 32"/>
                <a:gd name="T36" fmla="*/ 56 w 62"/>
                <a:gd name="T37" fmla="*/ 18 h 32"/>
                <a:gd name="T38" fmla="*/ 55 w 62"/>
                <a:gd name="T39" fmla="*/ 21 h 32"/>
                <a:gd name="T40" fmla="*/ 56 w 62"/>
                <a:gd name="T41" fmla="*/ 24 h 32"/>
                <a:gd name="T42" fmla="*/ 51 w 62"/>
                <a:gd name="T43" fmla="*/ 22 h 32"/>
                <a:gd name="T44" fmla="*/ 47 w 62"/>
                <a:gd name="T45" fmla="*/ 21 h 32"/>
                <a:gd name="T46" fmla="*/ 45 w 62"/>
                <a:gd name="T47" fmla="*/ 20 h 32"/>
                <a:gd name="T48" fmla="*/ 43 w 62"/>
                <a:gd name="T49" fmla="*/ 25 h 32"/>
                <a:gd name="T50" fmla="*/ 38 w 62"/>
                <a:gd name="T51" fmla="*/ 27 h 32"/>
                <a:gd name="T52" fmla="*/ 35 w 62"/>
                <a:gd name="T53" fmla="*/ 25 h 32"/>
                <a:gd name="T54" fmla="*/ 33 w 62"/>
                <a:gd name="T55" fmla="*/ 20 h 32"/>
                <a:gd name="T56" fmla="*/ 29 w 62"/>
                <a:gd name="T57" fmla="*/ 23 h 32"/>
                <a:gd name="T58" fmla="*/ 25 w 62"/>
                <a:gd name="T59" fmla="*/ 28 h 32"/>
                <a:gd name="T60" fmla="*/ 14 w 62"/>
                <a:gd name="T61" fmla="*/ 27 h 32"/>
                <a:gd name="T62" fmla="*/ 12 w 62"/>
                <a:gd name="T63" fmla="*/ 23 h 32"/>
                <a:gd name="T64" fmla="*/ 8 w 62"/>
                <a:gd name="T65" fmla="*/ 20 h 32"/>
                <a:gd name="T66" fmla="*/ 0 w 62"/>
                <a:gd name="T67"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32">
                  <a:moveTo>
                    <a:pt x="0" y="25"/>
                  </a:moveTo>
                  <a:cubicBezTo>
                    <a:pt x="1" y="24"/>
                    <a:pt x="1" y="23"/>
                    <a:pt x="2" y="23"/>
                  </a:cubicBezTo>
                  <a:cubicBezTo>
                    <a:pt x="3" y="21"/>
                    <a:pt x="2" y="21"/>
                    <a:pt x="2" y="19"/>
                  </a:cubicBezTo>
                  <a:cubicBezTo>
                    <a:pt x="3" y="18"/>
                    <a:pt x="5" y="17"/>
                    <a:pt x="6" y="16"/>
                  </a:cubicBezTo>
                  <a:cubicBezTo>
                    <a:pt x="9" y="13"/>
                    <a:pt x="12" y="10"/>
                    <a:pt x="15" y="7"/>
                  </a:cubicBezTo>
                  <a:cubicBezTo>
                    <a:pt x="12" y="7"/>
                    <a:pt x="14" y="3"/>
                    <a:pt x="16" y="5"/>
                  </a:cubicBezTo>
                  <a:cubicBezTo>
                    <a:pt x="19" y="7"/>
                    <a:pt x="20" y="3"/>
                    <a:pt x="23" y="3"/>
                  </a:cubicBezTo>
                  <a:cubicBezTo>
                    <a:pt x="22" y="4"/>
                    <a:pt x="29" y="3"/>
                    <a:pt x="30" y="3"/>
                  </a:cubicBezTo>
                  <a:cubicBezTo>
                    <a:pt x="33" y="3"/>
                    <a:pt x="35" y="3"/>
                    <a:pt x="36" y="2"/>
                  </a:cubicBezTo>
                  <a:cubicBezTo>
                    <a:pt x="34" y="2"/>
                    <a:pt x="33" y="1"/>
                    <a:pt x="35" y="0"/>
                  </a:cubicBezTo>
                  <a:cubicBezTo>
                    <a:pt x="36" y="0"/>
                    <a:pt x="37" y="0"/>
                    <a:pt x="37" y="1"/>
                  </a:cubicBezTo>
                  <a:cubicBezTo>
                    <a:pt x="37" y="2"/>
                    <a:pt x="41" y="2"/>
                    <a:pt x="42" y="2"/>
                  </a:cubicBezTo>
                  <a:cubicBezTo>
                    <a:pt x="44" y="2"/>
                    <a:pt x="47" y="3"/>
                    <a:pt x="49" y="4"/>
                  </a:cubicBezTo>
                  <a:cubicBezTo>
                    <a:pt x="51" y="6"/>
                    <a:pt x="48" y="9"/>
                    <a:pt x="47" y="11"/>
                  </a:cubicBezTo>
                  <a:cubicBezTo>
                    <a:pt x="52" y="10"/>
                    <a:pt x="52" y="13"/>
                    <a:pt x="56" y="14"/>
                  </a:cubicBezTo>
                  <a:cubicBezTo>
                    <a:pt x="57" y="14"/>
                    <a:pt x="58" y="12"/>
                    <a:pt x="60" y="12"/>
                  </a:cubicBezTo>
                  <a:cubicBezTo>
                    <a:pt x="62" y="13"/>
                    <a:pt x="60" y="15"/>
                    <a:pt x="60" y="16"/>
                  </a:cubicBezTo>
                  <a:cubicBezTo>
                    <a:pt x="60" y="16"/>
                    <a:pt x="61" y="19"/>
                    <a:pt x="60" y="19"/>
                  </a:cubicBezTo>
                  <a:cubicBezTo>
                    <a:pt x="58" y="19"/>
                    <a:pt x="57" y="17"/>
                    <a:pt x="56" y="18"/>
                  </a:cubicBezTo>
                  <a:cubicBezTo>
                    <a:pt x="56" y="18"/>
                    <a:pt x="54" y="20"/>
                    <a:pt x="55" y="21"/>
                  </a:cubicBezTo>
                  <a:cubicBezTo>
                    <a:pt x="57" y="21"/>
                    <a:pt x="56" y="22"/>
                    <a:pt x="56" y="24"/>
                  </a:cubicBezTo>
                  <a:cubicBezTo>
                    <a:pt x="54" y="23"/>
                    <a:pt x="54" y="21"/>
                    <a:pt x="51" y="22"/>
                  </a:cubicBezTo>
                  <a:cubicBezTo>
                    <a:pt x="49" y="22"/>
                    <a:pt x="49" y="22"/>
                    <a:pt x="47" y="21"/>
                  </a:cubicBezTo>
                  <a:cubicBezTo>
                    <a:pt x="47" y="21"/>
                    <a:pt x="45" y="17"/>
                    <a:pt x="45" y="20"/>
                  </a:cubicBezTo>
                  <a:cubicBezTo>
                    <a:pt x="44" y="22"/>
                    <a:pt x="44" y="23"/>
                    <a:pt x="43" y="25"/>
                  </a:cubicBezTo>
                  <a:cubicBezTo>
                    <a:pt x="40" y="27"/>
                    <a:pt x="42" y="32"/>
                    <a:pt x="38" y="27"/>
                  </a:cubicBezTo>
                  <a:cubicBezTo>
                    <a:pt x="38" y="26"/>
                    <a:pt x="37" y="26"/>
                    <a:pt x="35" y="25"/>
                  </a:cubicBezTo>
                  <a:cubicBezTo>
                    <a:pt x="34" y="24"/>
                    <a:pt x="34" y="21"/>
                    <a:pt x="33" y="20"/>
                  </a:cubicBezTo>
                  <a:cubicBezTo>
                    <a:pt x="32" y="21"/>
                    <a:pt x="30" y="22"/>
                    <a:pt x="29" y="23"/>
                  </a:cubicBezTo>
                  <a:cubicBezTo>
                    <a:pt x="31" y="25"/>
                    <a:pt x="27" y="28"/>
                    <a:pt x="25" y="28"/>
                  </a:cubicBezTo>
                  <a:cubicBezTo>
                    <a:pt x="20" y="28"/>
                    <a:pt x="17" y="30"/>
                    <a:pt x="14" y="27"/>
                  </a:cubicBezTo>
                  <a:cubicBezTo>
                    <a:pt x="13" y="26"/>
                    <a:pt x="11" y="25"/>
                    <a:pt x="12" y="23"/>
                  </a:cubicBezTo>
                  <a:cubicBezTo>
                    <a:pt x="12" y="21"/>
                    <a:pt x="10" y="20"/>
                    <a:pt x="8" y="20"/>
                  </a:cubicBezTo>
                  <a:cubicBezTo>
                    <a:pt x="4" y="21"/>
                    <a:pt x="4" y="25"/>
                    <a:pt x="0" y="2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02" name="Freeform 397"/>
            <p:cNvSpPr>
              <a:spLocks/>
            </p:cNvSpPr>
            <p:nvPr/>
          </p:nvSpPr>
          <p:spPr bwMode="auto">
            <a:xfrm>
              <a:off x="2865" y="785"/>
              <a:ext cx="74" cy="39"/>
            </a:xfrm>
            <a:custGeom>
              <a:avLst/>
              <a:gdLst>
                <a:gd name="T0" fmla="*/ 0 w 62"/>
                <a:gd name="T1" fmla="*/ 25 h 32"/>
                <a:gd name="T2" fmla="*/ 2 w 62"/>
                <a:gd name="T3" fmla="*/ 23 h 32"/>
                <a:gd name="T4" fmla="*/ 2 w 62"/>
                <a:gd name="T5" fmla="*/ 19 h 32"/>
                <a:gd name="T6" fmla="*/ 6 w 62"/>
                <a:gd name="T7" fmla="*/ 16 h 32"/>
                <a:gd name="T8" fmla="*/ 15 w 62"/>
                <a:gd name="T9" fmla="*/ 7 h 32"/>
                <a:gd name="T10" fmla="*/ 16 w 62"/>
                <a:gd name="T11" fmla="*/ 5 h 32"/>
                <a:gd name="T12" fmla="*/ 23 w 62"/>
                <a:gd name="T13" fmla="*/ 3 h 32"/>
                <a:gd name="T14" fmla="*/ 30 w 62"/>
                <a:gd name="T15" fmla="*/ 3 h 32"/>
                <a:gd name="T16" fmla="*/ 36 w 62"/>
                <a:gd name="T17" fmla="*/ 2 h 32"/>
                <a:gd name="T18" fmla="*/ 35 w 62"/>
                <a:gd name="T19" fmla="*/ 0 h 32"/>
                <a:gd name="T20" fmla="*/ 37 w 62"/>
                <a:gd name="T21" fmla="*/ 1 h 32"/>
                <a:gd name="T22" fmla="*/ 42 w 62"/>
                <a:gd name="T23" fmla="*/ 2 h 32"/>
                <a:gd name="T24" fmla="*/ 49 w 62"/>
                <a:gd name="T25" fmla="*/ 4 h 32"/>
                <a:gd name="T26" fmla="*/ 47 w 62"/>
                <a:gd name="T27" fmla="*/ 11 h 32"/>
                <a:gd name="T28" fmla="*/ 56 w 62"/>
                <a:gd name="T29" fmla="*/ 14 h 32"/>
                <a:gd name="T30" fmla="*/ 60 w 62"/>
                <a:gd name="T31" fmla="*/ 12 h 32"/>
                <a:gd name="T32" fmla="*/ 60 w 62"/>
                <a:gd name="T33" fmla="*/ 16 h 32"/>
                <a:gd name="T34" fmla="*/ 60 w 62"/>
                <a:gd name="T35" fmla="*/ 19 h 32"/>
                <a:gd name="T36" fmla="*/ 56 w 62"/>
                <a:gd name="T37" fmla="*/ 18 h 32"/>
                <a:gd name="T38" fmla="*/ 55 w 62"/>
                <a:gd name="T39" fmla="*/ 21 h 32"/>
                <a:gd name="T40" fmla="*/ 56 w 62"/>
                <a:gd name="T41" fmla="*/ 24 h 32"/>
                <a:gd name="T42" fmla="*/ 51 w 62"/>
                <a:gd name="T43" fmla="*/ 22 h 32"/>
                <a:gd name="T44" fmla="*/ 47 w 62"/>
                <a:gd name="T45" fmla="*/ 21 h 32"/>
                <a:gd name="T46" fmla="*/ 45 w 62"/>
                <a:gd name="T47" fmla="*/ 20 h 32"/>
                <a:gd name="T48" fmla="*/ 43 w 62"/>
                <a:gd name="T49" fmla="*/ 25 h 32"/>
                <a:gd name="T50" fmla="*/ 38 w 62"/>
                <a:gd name="T51" fmla="*/ 27 h 32"/>
                <a:gd name="T52" fmla="*/ 35 w 62"/>
                <a:gd name="T53" fmla="*/ 25 h 32"/>
                <a:gd name="T54" fmla="*/ 33 w 62"/>
                <a:gd name="T55" fmla="*/ 20 h 32"/>
                <a:gd name="T56" fmla="*/ 29 w 62"/>
                <a:gd name="T57" fmla="*/ 23 h 32"/>
                <a:gd name="T58" fmla="*/ 25 w 62"/>
                <a:gd name="T59" fmla="*/ 28 h 32"/>
                <a:gd name="T60" fmla="*/ 14 w 62"/>
                <a:gd name="T61" fmla="*/ 27 h 32"/>
                <a:gd name="T62" fmla="*/ 12 w 62"/>
                <a:gd name="T63" fmla="*/ 23 h 32"/>
                <a:gd name="T64" fmla="*/ 8 w 62"/>
                <a:gd name="T65" fmla="*/ 20 h 32"/>
                <a:gd name="T66" fmla="*/ 0 w 62"/>
                <a:gd name="T67"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32">
                  <a:moveTo>
                    <a:pt x="0" y="25"/>
                  </a:moveTo>
                  <a:cubicBezTo>
                    <a:pt x="1" y="24"/>
                    <a:pt x="1" y="23"/>
                    <a:pt x="2" y="23"/>
                  </a:cubicBezTo>
                  <a:cubicBezTo>
                    <a:pt x="3" y="21"/>
                    <a:pt x="2" y="21"/>
                    <a:pt x="2" y="19"/>
                  </a:cubicBezTo>
                  <a:cubicBezTo>
                    <a:pt x="3" y="18"/>
                    <a:pt x="5" y="17"/>
                    <a:pt x="6" y="16"/>
                  </a:cubicBezTo>
                  <a:cubicBezTo>
                    <a:pt x="9" y="13"/>
                    <a:pt x="12" y="10"/>
                    <a:pt x="15" y="7"/>
                  </a:cubicBezTo>
                  <a:cubicBezTo>
                    <a:pt x="12" y="7"/>
                    <a:pt x="14" y="3"/>
                    <a:pt x="16" y="5"/>
                  </a:cubicBezTo>
                  <a:cubicBezTo>
                    <a:pt x="19" y="7"/>
                    <a:pt x="20" y="3"/>
                    <a:pt x="23" y="3"/>
                  </a:cubicBezTo>
                  <a:cubicBezTo>
                    <a:pt x="22" y="4"/>
                    <a:pt x="29" y="3"/>
                    <a:pt x="30" y="3"/>
                  </a:cubicBezTo>
                  <a:cubicBezTo>
                    <a:pt x="33" y="3"/>
                    <a:pt x="35" y="3"/>
                    <a:pt x="36" y="2"/>
                  </a:cubicBezTo>
                  <a:cubicBezTo>
                    <a:pt x="34" y="2"/>
                    <a:pt x="33" y="1"/>
                    <a:pt x="35" y="0"/>
                  </a:cubicBezTo>
                  <a:cubicBezTo>
                    <a:pt x="36" y="0"/>
                    <a:pt x="37" y="0"/>
                    <a:pt x="37" y="1"/>
                  </a:cubicBezTo>
                  <a:cubicBezTo>
                    <a:pt x="37" y="2"/>
                    <a:pt x="41" y="2"/>
                    <a:pt x="42" y="2"/>
                  </a:cubicBezTo>
                  <a:cubicBezTo>
                    <a:pt x="44" y="2"/>
                    <a:pt x="47" y="3"/>
                    <a:pt x="49" y="4"/>
                  </a:cubicBezTo>
                  <a:cubicBezTo>
                    <a:pt x="51" y="6"/>
                    <a:pt x="48" y="9"/>
                    <a:pt x="47" y="11"/>
                  </a:cubicBezTo>
                  <a:cubicBezTo>
                    <a:pt x="52" y="10"/>
                    <a:pt x="52" y="13"/>
                    <a:pt x="56" y="14"/>
                  </a:cubicBezTo>
                  <a:cubicBezTo>
                    <a:pt x="57" y="14"/>
                    <a:pt x="58" y="12"/>
                    <a:pt x="60" y="12"/>
                  </a:cubicBezTo>
                  <a:cubicBezTo>
                    <a:pt x="62" y="13"/>
                    <a:pt x="60" y="15"/>
                    <a:pt x="60" y="16"/>
                  </a:cubicBezTo>
                  <a:cubicBezTo>
                    <a:pt x="60" y="16"/>
                    <a:pt x="61" y="19"/>
                    <a:pt x="60" y="19"/>
                  </a:cubicBezTo>
                  <a:cubicBezTo>
                    <a:pt x="58" y="19"/>
                    <a:pt x="57" y="17"/>
                    <a:pt x="56" y="18"/>
                  </a:cubicBezTo>
                  <a:cubicBezTo>
                    <a:pt x="56" y="18"/>
                    <a:pt x="54" y="20"/>
                    <a:pt x="55" y="21"/>
                  </a:cubicBezTo>
                  <a:cubicBezTo>
                    <a:pt x="57" y="21"/>
                    <a:pt x="56" y="22"/>
                    <a:pt x="56" y="24"/>
                  </a:cubicBezTo>
                  <a:cubicBezTo>
                    <a:pt x="54" y="23"/>
                    <a:pt x="54" y="21"/>
                    <a:pt x="51" y="22"/>
                  </a:cubicBezTo>
                  <a:cubicBezTo>
                    <a:pt x="49" y="22"/>
                    <a:pt x="49" y="22"/>
                    <a:pt x="47" y="21"/>
                  </a:cubicBezTo>
                  <a:cubicBezTo>
                    <a:pt x="47" y="21"/>
                    <a:pt x="45" y="17"/>
                    <a:pt x="45" y="20"/>
                  </a:cubicBezTo>
                  <a:cubicBezTo>
                    <a:pt x="44" y="22"/>
                    <a:pt x="44" y="23"/>
                    <a:pt x="43" y="25"/>
                  </a:cubicBezTo>
                  <a:cubicBezTo>
                    <a:pt x="40" y="27"/>
                    <a:pt x="42" y="32"/>
                    <a:pt x="38" y="27"/>
                  </a:cubicBezTo>
                  <a:cubicBezTo>
                    <a:pt x="38" y="26"/>
                    <a:pt x="37" y="26"/>
                    <a:pt x="35" y="25"/>
                  </a:cubicBezTo>
                  <a:cubicBezTo>
                    <a:pt x="34" y="24"/>
                    <a:pt x="34" y="21"/>
                    <a:pt x="33" y="20"/>
                  </a:cubicBezTo>
                  <a:cubicBezTo>
                    <a:pt x="32" y="21"/>
                    <a:pt x="30" y="22"/>
                    <a:pt x="29" y="23"/>
                  </a:cubicBezTo>
                  <a:cubicBezTo>
                    <a:pt x="31" y="25"/>
                    <a:pt x="27" y="28"/>
                    <a:pt x="25" y="28"/>
                  </a:cubicBezTo>
                  <a:cubicBezTo>
                    <a:pt x="20" y="28"/>
                    <a:pt x="17" y="30"/>
                    <a:pt x="14" y="27"/>
                  </a:cubicBezTo>
                  <a:cubicBezTo>
                    <a:pt x="13" y="26"/>
                    <a:pt x="11" y="25"/>
                    <a:pt x="12" y="23"/>
                  </a:cubicBezTo>
                  <a:cubicBezTo>
                    <a:pt x="12" y="21"/>
                    <a:pt x="10" y="20"/>
                    <a:pt x="8" y="20"/>
                  </a:cubicBezTo>
                  <a:cubicBezTo>
                    <a:pt x="4" y="21"/>
                    <a:pt x="4" y="25"/>
                    <a:pt x="0" y="2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03" name="Freeform 398"/>
            <p:cNvSpPr>
              <a:spLocks/>
            </p:cNvSpPr>
            <p:nvPr/>
          </p:nvSpPr>
          <p:spPr bwMode="auto">
            <a:xfrm>
              <a:off x="2904" y="1415"/>
              <a:ext cx="125" cy="209"/>
            </a:xfrm>
            <a:custGeom>
              <a:avLst/>
              <a:gdLst>
                <a:gd name="T0" fmla="*/ 5 w 104"/>
                <a:gd name="T1" fmla="*/ 121 h 174"/>
                <a:gd name="T2" fmla="*/ 8 w 104"/>
                <a:gd name="T3" fmla="*/ 110 h 174"/>
                <a:gd name="T4" fmla="*/ 18 w 104"/>
                <a:gd name="T5" fmla="*/ 99 h 174"/>
                <a:gd name="T6" fmla="*/ 27 w 104"/>
                <a:gd name="T7" fmla="*/ 95 h 174"/>
                <a:gd name="T8" fmla="*/ 34 w 104"/>
                <a:gd name="T9" fmla="*/ 97 h 174"/>
                <a:gd name="T10" fmla="*/ 42 w 104"/>
                <a:gd name="T11" fmla="*/ 96 h 174"/>
                <a:gd name="T12" fmla="*/ 45 w 104"/>
                <a:gd name="T13" fmla="*/ 89 h 174"/>
                <a:gd name="T14" fmla="*/ 51 w 104"/>
                <a:gd name="T15" fmla="*/ 73 h 174"/>
                <a:gd name="T16" fmla="*/ 59 w 104"/>
                <a:gd name="T17" fmla="*/ 65 h 174"/>
                <a:gd name="T18" fmla="*/ 65 w 104"/>
                <a:gd name="T19" fmla="*/ 53 h 174"/>
                <a:gd name="T20" fmla="*/ 67 w 104"/>
                <a:gd name="T21" fmla="*/ 45 h 174"/>
                <a:gd name="T22" fmla="*/ 74 w 104"/>
                <a:gd name="T23" fmla="*/ 29 h 174"/>
                <a:gd name="T24" fmla="*/ 82 w 104"/>
                <a:gd name="T25" fmla="*/ 21 h 174"/>
                <a:gd name="T26" fmla="*/ 79 w 104"/>
                <a:gd name="T27" fmla="*/ 12 h 174"/>
                <a:gd name="T28" fmla="*/ 81 w 104"/>
                <a:gd name="T29" fmla="*/ 2 h 174"/>
                <a:gd name="T30" fmla="*/ 88 w 104"/>
                <a:gd name="T31" fmla="*/ 16 h 174"/>
                <a:gd name="T32" fmla="*/ 97 w 104"/>
                <a:gd name="T33" fmla="*/ 48 h 174"/>
                <a:gd name="T34" fmla="*/ 77 w 104"/>
                <a:gd name="T35" fmla="*/ 49 h 174"/>
                <a:gd name="T36" fmla="*/ 88 w 104"/>
                <a:gd name="T37" fmla="*/ 68 h 174"/>
                <a:gd name="T38" fmla="*/ 95 w 104"/>
                <a:gd name="T39" fmla="*/ 82 h 174"/>
                <a:gd name="T40" fmla="*/ 89 w 104"/>
                <a:gd name="T41" fmla="*/ 96 h 174"/>
                <a:gd name="T42" fmla="*/ 85 w 104"/>
                <a:gd name="T43" fmla="*/ 103 h 174"/>
                <a:gd name="T44" fmla="*/ 83 w 104"/>
                <a:gd name="T45" fmla="*/ 115 h 174"/>
                <a:gd name="T46" fmla="*/ 83 w 104"/>
                <a:gd name="T47" fmla="*/ 121 h 174"/>
                <a:gd name="T48" fmla="*/ 88 w 104"/>
                <a:gd name="T49" fmla="*/ 134 h 174"/>
                <a:gd name="T50" fmla="*/ 96 w 104"/>
                <a:gd name="T51" fmla="*/ 150 h 174"/>
                <a:gd name="T52" fmla="*/ 102 w 104"/>
                <a:gd name="T53" fmla="*/ 154 h 174"/>
                <a:gd name="T54" fmla="*/ 104 w 104"/>
                <a:gd name="T55" fmla="*/ 166 h 174"/>
                <a:gd name="T56" fmla="*/ 96 w 104"/>
                <a:gd name="T57" fmla="*/ 170 h 174"/>
                <a:gd name="T58" fmla="*/ 86 w 104"/>
                <a:gd name="T59" fmla="*/ 168 h 174"/>
                <a:gd name="T60" fmla="*/ 76 w 104"/>
                <a:gd name="T61" fmla="*/ 167 h 174"/>
                <a:gd name="T62" fmla="*/ 65 w 104"/>
                <a:gd name="T63" fmla="*/ 166 h 174"/>
                <a:gd name="T64" fmla="*/ 56 w 104"/>
                <a:gd name="T65" fmla="*/ 165 h 174"/>
                <a:gd name="T66" fmla="*/ 40 w 104"/>
                <a:gd name="T67" fmla="*/ 165 h 174"/>
                <a:gd name="T68" fmla="*/ 33 w 104"/>
                <a:gd name="T69" fmla="*/ 167 h 174"/>
                <a:gd name="T70" fmla="*/ 19 w 104"/>
                <a:gd name="T71" fmla="*/ 158 h 174"/>
                <a:gd name="T72" fmla="*/ 19 w 104"/>
                <a:gd name="T73" fmla="*/ 144 h 174"/>
                <a:gd name="T74" fmla="*/ 16 w 104"/>
                <a:gd name="T75" fmla="*/ 139 h 174"/>
                <a:gd name="T76" fmla="*/ 14 w 104"/>
                <a:gd name="T77" fmla="*/ 138 h 174"/>
                <a:gd name="T78" fmla="*/ 14 w 104"/>
                <a:gd name="T79" fmla="*/ 140 h 174"/>
                <a:gd name="T80" fmla="*/ 8 w 104"/>
                <a:gd name="T81" fmla="*/ 136 h 174"/>
                <a:gd name="T82" fmla="*/ 3 w 104"/>
                <a:gd name="T83" fmla="*/ 129 h 174"/>
                <a:gd name="T84" fmla="*/ 2 w 104"/>
                <a:gd name="T85" fmla="*/ 12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4" h="174">
                  <a:moveTo>
                    <a:pt x="2" y="126"/>
                  </a:moveTo>
                  <a:cubicBezTo>
                    <a:pt x="4" y="125"/>
                    <a:pt x="5" y="123"/>
                    <a:pt x="5" y="121"/>
                  </a:cubicBezTo>
                  <a:cubicBezTo>
                    <a:pt x="5" y="119"/>
                    <a:pt x="7" y="115"/>
                    <a:pt x="7" y="114"/>
                  </a:cubicBezTo>
                  <a:cubicBezTo>
                    <a:pt x="6" y="111"/>
                    <a:pt x="6" y="111"/>
                    <a:pt x="8" y="110"/>
                  </a:cubicBezTo>
                  <a:cubicBezTo>
                    <a:pt x="10" y="108"/>
                    <a:pt x="12" y="105"/>
                    <a:pt x="14" y="103"/>
                  </a:cubicBezTo>
                  <a:cubicBezTo>
                    <a:pt x="15" y="102"/>
                    <a:pt x="17" y="101"/>
                    <a:pt x="18" y="99"/>
                  </a:cubicBezTo>
                  <a:cubicBezTo>
                    <a:pt x="18" y="97"/>
                    <a:pt x="21" y="94"/>
                    <a:pt x="22" y="94"/>
                  </a:cubicBezTo>
                  <a:cubicBezTo>
                    <a:pt x="24" y="94"/>
                    <a:pt x="25" y="96"/>
                    <a:pt x="27" y="95"/>
                  </a:cubicBezTo>
                  <a:cubicBezTo>
                    <a:pt x="29" y="95"/>
                    <a:pt x="29" y="93"/>
                    <a:pt x="29" y="91"/>
                  </a:cubicBezTo>
                  <a:cubicBezTo>
                    <a:pt x="30" y="93"/>
                    <a:pt x="33" y="96"/>
                    <a:pt x="34" y="97"/>
                  </a:cubicBezTo>
                  <a:cubicBezTo>
                    <a:pt x="36" y="97"/>
                    <a:pt x="35" y="104"/>
                    <a:pt x="38" y="102"/>
                  </a:cubicBezTo>
                  <a:cubicBezTo>
                    <a:pt x="40" y="101"/>
                    <a:pt x="42" y="98"/>
                    <a:pt x="42" y="96"/>
                  </a:cubicBezTo>
                  <a:cubicBezTo>
                    <a:pt x="42" y="95"/>
                    <a:pt x="44" y="93"/>
                    <a:pt x="45" y="93"/>
                  </a:cubicBezTo>
                  <a:cubicBezTo>
                    <a:pt x="46" y="91"/>
                    <a:pt x="45" y="90"/>
                    <a:pt x="45" y="89"/>
                  </a:cubicBezTo>
                  <a:cubicBezTo>
                    <a:pt x="47" y="85"/>
                    <a:pt x="49" y="82"/>
                    <a:pt x="51" y="78"/>
                  </a:cubicBezTo>
                  <a:cubicBezTo>
                    <a:pt x="51" y="76"/>
                    <a:pt x="51" y="74"/>
                    <a:pt x="51" y="73"/>
                  </a:cubicBezTo>
                  <a:cubicBezTo>
                    <a:pt x="51" y="71"/>
                    <a:pt x="53" y="71"/>
                    <a:pt x="53" y="70"/>
                  </a:cubicBezTo>
                  <a:cubicBezTo>
                    <a:pt x="54" y="68"/>
                    <a:pt x="58" y="68"/>
                    <a:pt x="59" y="65"/>
                  </a:cubicBezTo>
                  <a:cubicBezTo>
                    <a:pt x="59" y="63"/>
                    <a:pt x="61" y="58"/>
                    <a:pt x="59" y="58"/>
                  </a:cubicBezTo>
                  <a:cubicBezTo>
                    <a:pt x="61" y="56"/>
                    <a:pt x="64" y="55"/>
                    <a:pt x="65" y="53"/>
                  </a:cubicBezTo>
                  <a:cubicBezTo>
                    <a:pt x="65" y="51"/>
                    <a:pt x="65" y="50"/>
                    <a:pt x="65" y="48"/>
                  </a:cubicBezTo>
                  <a:cubicBezTo>
                    <a:pt x="65" y="46"/>
                    <a:pt x="66" y="46"/>
                    <a:pt x="67" y="45"/>
                  </a:cubicBezTo>
                  <a:cubicBezTo>
                    <a:pt x="69" y="43"/>
                    <a:pt x="69" y="39"/>
                    <a:pt x="70" y="36"/>
                  </a:cubicBezTo>
                  <a:cubicBezTo>
                    <a:pt x="71" y="34"/>
                    <a:pt x="72" y="30"/>
                    <a:pt x="74" y="29"/>
                  </a:cubicBezTo>
                  <a:cubicBezTo>
                    <a:pt x="77" y="28"/>
                    <a:pt x="82" y="28"/>
                    <a:pt x="83" y="24"/>
                  </a:cubicBezTo>
                  <a:cubicBezTo>
                    <a:pt x="83" y="23"/>
                    <a:pt x="82" y="22"/>
                    <a:pt x="82" y="21"/>
                  </a:cubicBezTo>
                  <a:cubicBezTo>
                    <a:pt x="83" y="19"/>
                    <a:pt x="83" y="17"/>
                    <a:pt x="83" y="16"/>
                  </a:cubicBezTo>
                  <a:cubicBezTo>
                    <a:pt x="84" y="14"/>
                    <a:pt x="80" y="12"/>
                    <a:pt x="79" y="12"/>
                  </a:cubicBezTo>
                  <a:cubicBezTo>
                    <a:pt x="76" y="12"/>
                    <a:pt x="76" y="4"/>
                    <a:pt x="76" y="1"/>
                  </a:cubicBezTo>
                  <a:cubicBezTo>
                    <a:pt x="77" y="1"/>
                    <a:pt x="79" y="0"/>
                    <a:pt x="81" y="2"/>
                  </a:cubicBezTo>
                  <a:cubicBezTo>
                    <a:pt x="82" y="4"/>
                    <a:pt x="81" y="6"/>
                    <a:pt x="84" y="7"/>
                  </a:cubicBezTo>
                  <a:cubicBezTo>
                    <a:pt x="87" y="9"/>
                    <a:pt x="85" y="14"/>
                    <a:pt x="88" y="16"/>
                  </a:cubicBezTo>
                  <a:cubicBezTo>
                    <a:pt x="91" y="19"/>
                    <a:pt x="88" y="29"/>
                    <a:pt x="88" y="33"/>
                  </a:cubicBezTo>
                  <a:cubicBezTo>
                    <a:pt x="89" y="39"/>
                    <a:pt x="92" y="45"/>
                    <a:pt x="97" y="48"/>
                  </a:cubicBezTo>
                  <a:cubicBezTo>
                    <a:pt x="93" y="49"/>
                    <a:pt x="89" y="48"/>
                    <a:pt x="85" y="49"/>
                  </a:cubicBezTo>
                  <a:cubicBezTo>
                    <a:pt x="83" y="49"/>
                    <a:pt x="79" y="46"/>
                    <a:pt x="77" y="49"/>
                  </a:cubicBezTo>
                  <a:cubicBezTo>
                    <a:pt x="74" y="53"/>
                    <a:pt x="74" y="54"/>
                    <a:pt x="77" y="58"/>
                  </a:cubicBezTo>
                  <a:cubicBezTo>
                    <a:pt x="81" y="62"/>
                    <a:pt x="84" y="65"/>
                    <a:pt x="88" y="68"/>
                  </a:cubicBezTo>
                  <a:cubicBezTo>
                    <a:pt x="89" y="69"/>
                    <a:pt x="90" y="70"/>
                    <a:pt x="91" y="72"/>
                  </a:cubicBezTo>
                  <a:cubicBezTo>
                    <a:pt x="92" y="74"/>
                    <a:pt x="93" y="80"/>
                    <a:pt x="95" y="82"/>
                  </a:cubicBezTo>
                  <a:cubicBezTo>
                    <a:pt x="97" y="84"/>
                    <a:pt x="93" y="87"/>
                    <a:pt x="92" y="88"/>
                  </a:cubicBezTo>
                  <a:cubicBezTo>
                    <a:pt x="90" y="90"/>
                    <a:pt x="89" y="94"/>
                    <a:pt x="89" y="96"/>
                  </a:cubicBezTo>
                  <a:cubicBezTo>
                    <a:pt x="88" y="97"/>
                    <a:pt x="87" y="97"/>
                    <a:pt x="87" y="98"/>
                  </a:cubicBezTo>
                  <a:cubicBezTo>
                    <a:pt x="86" y="100"/>
                    <a:pt x="86" y="102"/>
                    <a:pt x="85" y="103"/>
                  </a:cubicBezTo>
                  <a:cubicBezTo>
                    <a:pt x="84" y="105"/>
                    <a:pt x="79" y="106"/>
                    <a:pt x="81" y="109"/>
                  </a:cubicBezTo>
                  <a:cubicBezTo>
                    <a:pt x="83" y="111"/>
                    <a:pt x="83" y="112"/>
                    <a:pt x="83" y="115"/>
                  </a:cubicBezTo>
                  <a:cubicBezTo>
                    <a:pt x="83" y="117"/>
                    <a:pt x="82" y="118"/>
                    <a:pt x="82" y="119"/>
                  </a:cubicBezTo>
                  <a:cubicBezTo>
                    <a:pt x="82" y="119"/>
                    <a:pt x="83" y="121"/>
                    <a:pt x="83" y="121"/>
                  </a:cubicBezTo>
                  <a:cubicBezTo>
                    <a:pt x="84" y="124"/>
                    <a:pt x="84" y="128"/>
                    <a:pt x="85" y="130"/>
                  </a:cubicBezTo>
                  <a:cubicBezTo>
                    <a:pt x="86" y="132"/>
                    <a:pt x="88" y="132"/>
                    <a:pt x="88" y="134"/>
                  </a:cubicBezTo>
                  <a:cubicBezTo>
                    <a:pt x="89" y="135"/>
                    <a:pt x="89" y="137"/>
                    <a:pt x="90" y="138"/>
                  </a:cubicBezTo>
                  <a:cubicBezTo>
                    <a:pt x="86" y="138"/>
                    <a:pt x="95" y="149"/>
                    <a:pt x="96" y="150"/>
                  </a:cubicBezTo>
                  <a:cubicBezTo>
                    <a:pt x="97" y="151"/>
                    <a:pt x="98" y="152"/>
                    <a:pt x="100" y="152"/>
                  </a:cubicBezTo>
                  <a:cubicBezTo>
                    <a:pt x="100" y="152"/>
                    <a:pt x="101" y="154"/>
                    <a:pt x="102" y="154"/>
                  </a:cubicBezTo>
                  <a:cubicBezTo>
                    <a:pt x="102" y="155"/>
                    <a:pt x="102" y="157"/>
                    <a:pt x="102" y="158"/>
                  </a:cubicBezTo>
                  <a:cubicBezTo>
                    <a:pt x="102" y="160"/>
                    <a:pt x="103" y="163"/>
                    <a:pt x="104" y="166"/>
                  </a:cubicBezTo>
                  <a:cubicBezTo>
                    <a:pt x="101" y="166"/>
                    <a:pt x="103" y="173"/>
                    <a:pt x="102" y="174"/>
                  </a:cubicBezTo>
                  <a:cubicBezTo>
                    <a:pt x="100" y="173"/>
                    <a:pt x="98" y="171"/>
                    <a:pt x="96" y="170"/>
                  </a:cubicBezTo>
                  <a:cubicBezTo>
                    <a:pt x="95" y="170"/>
                    <a:pt x="91" y="169"/>
                    <a:pt x="90" y="169"/>
                  </a:cubicBezTo>
                  <a:cubicBezTo>
                    <a:pt x="89" y="169"/>
                    <a:pt x="87" y="169"/>
                    <a:pt x="86" y="168"/>
                  </a:cubicBezTo>
                  <a:cubicBezTo>
                    <a:pt x="86" y="168"/>
                    <a:pt x="83" y="166"/>
                    <a:pt x="82" y="166"/>
                  </a:cubicBezTo>
                  <a:cubicBezTo>
                    <a:pt x="81" y="166"/>
                    <a:pt x="78" y="167"/>
                    <a:pt x="76" y="167"/>
                  </a:cubicBezTo>
                  <a:cubicBezTo>
                    <a:pt x="73" y="167"/>
                    <a:pt x="70" y="167"/>
                    <a:pt x="68" y="167"/>
                  </a:cubicBezTo>
                  <a:cubicBezTo>
                    <a:pt x="67" y="167"/>
                    <a:pt x="66" y="167"/>
                    <a:pt x="65" y="166"/>
                  </a:cubicBezTo>
                  <a:cubicBezTo>
                    <a:pt x="64" y="166"/>
                    <a:pt x="66" y="165"/>
                    <a:pt x="64" y="165"/>
                  </a:cubicBezTo>
                  <a:cubicBezTo>
                    <a:pt x="61" y="165"/>
                    <a:pt x="59" y="166"/>
                    <a:pt x="56" y="165"/>
                  </a:cubicBezTo>
                  <a:cubicBezTo>
                    <a:pt x="53" y="164"/>
                    <a:pt x="50" y="165"/>
                    <a:pt x="47" y="165"/>
                  </a:cubicBezTo>
                  <a:cubicBezTo>
                    <a:pt x="45" y="165"/>
                    <a:pt x="42" y="164"/>
                    <a:pt x="40" y="165"/>
                  </a:cubicBezTo>
                  <a:cubicBezTo>
                    <a:pt x="39" y="165"/>
                    <a:pt x="39" y="167"/>
                    <a:pt x="39" y="167"/>
                  </a:cubicBezTo>
                  <a:cubicBezTo>
                    <a:pt x="37" y="167"/>
                    <a:pt x="35" y="167"/>
                    <a:pt x="33" y="167"/>
                  </a:cubicBezTo>
                  <a:cubicBezTo>
                    <a:pt x="30" y="167"/>
                    <a:pt x="28" y="167"/>
                    <a:pt x="25" y="167"/>
                  </a:cubicBezTo>
                  <a:cubicBezTo>
                    <a:pt x="19" y="167"/>
                    <a:pt x="18" y="164"/>
                    <a:pt x="19" y="158"/>
                  </a:cubicBezTo>
                  <a:cubicBezTo>
                    <a:pt x="20" y="155"/>
                    <a:pt x="21" y="152"/>
                    <a:pt x="19" y="149"/>
                  </a:cubicBezTo>
                  <a:cubicBezTo>
                    <a:pt x="19" y="148"/>
                    <a:pt x="16" y="145"/>
                    <a:pt x="19" y="144"/>
                  </a:cubicBezTo>
                  <a:cubicBezTo>
                    <a:pt x="17" y="145"/>
                    <a:pt x="14" y="144"/>
                    <a:pt x="16" y="142"/>
                  </a:cubicBezTo>
                  <a:cubicBezTo>
                    <a:pt x="17" y="141"/>
                    <a:pt x="19" y="139"/>
                    <a:pt x="16" y="139"/>
                  </a:cubicBezTo>
                  <a:cubicBezTo>
                    <a:pt x="17" y="139"/>
                    <a:pt x="17" y="138"/>
                    <a:pt x="17" y="137"/>
                  </a:cubicBezTo>
                  <a:cubicBezTo>
                    <a:pt x="16" y="139"/>
                    <a:pt x="15" y="137"/>
                    <a:pt x="14" y="138"/>
                  </a:cubicBezTo>
                  <a:cubicBezTo>
                    <a:pt x="14" y="138"/>
                    <a:pt x="15" y="139"/>
                    <a:pt x="14" y="138"/>
                  </a:cubicBezTo>
                  <a:cubicBezTo>
                    <a:pt x="14" y="139"/>
                    <a:pt x="14" y="140"/>
                    <a:pt x="14" y="140"/>
                  </a:cubicBezTo>
                  <a:cubicBezTo>
                    <a:pt x="12" y="140"/>
                    <a:pt x="12" y="139"/>
                    <a:pt x="12" y="138"/>
                  </a:cubicBezTo>
                  <a:cubicBezTo>
                    <a:pt x="11" y="140"/>
                    <a:pt x="8" y="138"/>
                    <a:pt x="8" y="136"/>
                  </a:cubicBezTo>
                  <a:cubicBezTo>
                    <a:pt x="7" y="134"/>
                    <a:pt x="7" y="131"/>
                    <a:pt x="6" y="129"/>
                  </a:cubicBezTo>
                  <a:cubicBezTo>
                    <a:pt x="4" y="131"/>
                    <a:pt x="4" y="129"/>
                    <a:pt x="3" y="129"/>
                  </a:cubicBezTo>
                  <a:cubicBezTo>
                    <a:pt x="3" y="130"/>
                    <a:pt x="4" y="130"/>
                    <a:pt x="4" y="131"/>
                  </a:cubicBezTo>
                  <a:cubicBezTo>
                    <a:pt x="0" y="132"/>
                    <a:pt x="2" y="128"/>
                    <a:pt x="2" y="12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04" name="Freeform 399"/>
            <p:cNvSpPr>
              <a:spLocks/>
            </p:cNvSpPr>
            <p:nvPr/>
          </p:nvSpPr>
          <p:spPr bwMode="auto">
            <a:xfrm>
              <a:off x="2904" y="1415"/>
              <a:ext cx="125" cy="209"/>
            </a:xfrm>
            <a:custGeom>
              <a:avLst/>
              <a:gdLst>
                <a:gd name="T0" fmla="*/ 5 w 104"/>
                <a:gd name="T1" fmla="*/ 121 h 174"/>
                <a:gd name="T2" fmla="*/ 8 w 104"/>
                <a:gd name="T3" fmla="*/ 110 h 174"/>
                <a:gd name="T4" fmla="*/ 18 w 104"/>
                <a:gd name="T5" fmla="*/ 99 h 174"/>
                <a:gd name="T6" fmla="*/ 27 w 104"/>
                <a:gd name="T7" fmla="*/ 95 h 174"/>
                <a:gd name="T8" fmla="*/ 34 w 104"/>
                <a:gd name="T9" fmla="*/ 97 h 174"/>
                <a:gd name="T10" fmla="*/ 42 w 104"/>
                <a:gd name="T11" fmla="*/ 96 h 174"/>
                <a:gd name="T12" fmla="*/ 45 w 104"/>
                <a:gd name="T13" fmla="*/ 89 h 174"/>
                <a:gd name="T14" fmla="*/ 51 w 104"/>
                <a:gd name="T15" fmla="*/ 73 h 174"/>
                <a:gd name="T16" fmla="*/ 59 w 104"/>
                <a:gd name="T17" fmla="*/ 65 h 174"/>
                <a:gd name="T18" fmla="*/ 65 w 104"/>
                <a:gd name="T19" fmla="*/ 53 h 174"/>
                <a:gd name="T20" fmla="*/ 67 w 104"/>
                <a:gd name="T21" fmla="*/ 45 h 174"/>
                <a:gd name="T22" fmla="*/ 74 w 104"/>
                <a:gd name="T23" fmla="*/ 29 h 174"/>
                <a:gd name="T24" fmla="*/ 82 w 104"/>
                <a:gd name="T25" fmla="*/ 21 h 174"/>
                <a:gd name="T26" fmla="*/ 79 w 104"/>
                <a:gd name="T27" fmla="*/ 12 h 174"/>
                <a:gd name="T28" fmla="*/ 81 w 104"/>
                <a:gd name="T29" fmla="*/ 2 h 174"/>
                <a:gd name="T30" fmla="*/ 88 w 104"/>
                <a:gd name="T31" fmla="*/ 16 h 174"/>
                <a:gd name="T32" fmla="*/ 97 w 104"/>
                <a:gd name="T33" fmla="*/ 48 h 174"/>
                <a:gd name="T34" fmla="*/ 77 w 104"/>
                <a:gd name="T35" fmla="*/ 49 h 174"/>
                <a:gd name="T36" fmla="*/ 88 w 104"/>
                <a:gd name="T37" fmla="*/ 68 h 174"/>
                <a:gd name="T38" fmla="*/ 95 w 104"/>
                <a:gd name="T39" fmla="*/ 82 h 174"/>
                <a:gd name="T40" fmla="*/ 89 w 104"/>
                <a:gd name="T41" fmla="*/ 96 h 174"/>
                <a:gd name="T42" fmla="*/ 85 w 104"/>
                <a:gd name="T43" fmla="*/ 103 h 174"/>
                <a:gd name="T44" fmla="*/ 83 w 104"/>
                <a:gd name="T45" fmla="*/ 115 h 174"/>
                <a:gd name="T46" fmla="*/ 83 w 104"/>
                <a:gd name="T47" fmla="*/ 121 h 174"/>
                <a:gd name="T48" fmla="*/ 88 w 104"/>
                <a:gd name="T49" fmla="*/ 134 h 174"/>
                <a:gd name="T50" fmla="*/ 96 w 104"/>
                <a:gd name="T51" fmla="*/ 150 h 174"/>
                <a:gd name="T52" fmla="*/ 102 w 104"/>
                <a:gd name="T53" fmla="*/ 154 h 174"/>
                <a:gd name="T54" fmla="*/ 104 w 104"/>
                <a:gd name="T55" fmla="*/ 166 h 174"/>
                <a:gd name="T56" fmla="*/ 96 w 104"/>
                <a:gd name="T57" fmla="*/ 170 h 174"/>
                <a:gd name="T58" fmla="*/ 86 w 104"/>
                <a:gd name="T59" fmla="*/ 168 h 174"/>
                <a:gd name="T60" fmla="*/ 76 w 104"/>
                <a:gd name="T61" fmla="*/ 167 h 174"/>
                <a:gd name="T62" fmla="*/ 65 w 104"/>
                <a:gd name="T63" fmla="*/ 166 h 174"/>
                <a:gd name="T64" fmla="*/ 56 w 104"/>
                <a:gd name="T65" fmla="*/ 165 h 174"/>
                <a:gd name="T66" fmla="*/ 40 w 104"/>
                <a:gd name="T67" fmla="*/ 165 h 174"/>
                <a:gd name="T68" fmla="*/ 33 w 104"/>
                <a:gd name="T69" fmla="*/ 167 h 174"/>
                <a:gd name="T70" fmla="*/ 19 w 104"/>
                <a:gd name="T71" fmla="*/ 158 h 174"/>
                <a:gd name="T72" fmla="*/ 19 w 104"/>
                <a:gd name="T73" fmla="*/ 144 h 174"/>
                <a:gd name="T74" fmla="*/ 16 w 104"/>
                <a:gd name="T75" fmla="*/ 139 h 174"/>
                <a:gd name="T76" fmla="*/ 14 w 104"/>
                <a:gd name="T77" fmla="*/ 138 h 174"/>
                <a:gd name="T78" fmla="*/ 14 w 104"/>
                <a:gd name="T79" fmla="*/ 140 h 174"/>
                <a:gd name="T80" fmla="*/ 8 w 104"/>
                <a:gd name="T81" fmla="*/ 136 h 174"/>
                <a:gd name="T82" fmla="*/ 3 w 104"/>
                <a:gd name="T83" fmla="*/ 129 h 174"/>
                <a:gd name="T84" fmla="*/ 2 w 104"/>
                <a:gd name="T85" fmla="*/ 12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4" h="174">
                  <a:moveTo>
                    <a:pt x="2" y="126"/>
                  </a:moveTo>
                  <a:cubicBezTo>
                    <a:pt x="4" y="125"/>
                    <a:pt x="5" y="123"/>
                    <a:pt x="5" y="121"/>
                  </a:cubicBezTo>
                  <a:cubicBezTo>
                    <a:pt x="5" y="119"/>
                    <a:pt x="7" y="115"/>
                    <a:pt x="7" y="114"/>
                  </a:cubicBezTo>
                  <a:cubicBezTo>
                    <a:pt x="6" y="111"/>
                    <a:pt x="6" y="111"/>
                    <a:pt x="8" y="110"/>
                  </a:cubicBezTo>
                  <a:cubicBezTo>
                    <a:pt x="10" y="108"/>
                    <a:pt x="12" y="105"/>
                    <a:pt x="14" y="103"/>
                  </a:cubicBezTo>
                  <a:cubicBezTo>
                    <a:pt x="15" y="102"/>
                    <a:pt x="17" y="101"/>
                    <a:pt x="18" y="99"/>
                  </a:cubicBezTo>
                  <a:cubicBezTo>
                    <a:pt x="18" y="97"/>
                    <a:pt x="21" y="94"/>
                    <a:pt x="22" y="94"/>
                  </a:cubicBezTo>
                  <a:cubicBezTo>
                    <a:pt x="24" y="94"/>
                    <a:pt x="25" y="96"/>
                    <a:pt x="27" y="95"/>
                  </a:cubicBezTo>
                  <a:cubicBezTo>
                    <a:pt x="29" y="95"/>
                    <a:pt x="29" y="93"/>
                    <a:pt x="29" y="91"/>
                  </a:cubicBezTo>
                  <a:cubicBezTo>
                    <a:pt x="30" y="93"/>
                    <a:pt x="33" y="96"/>
                    <a:pt x="34" y="97"/>
                  </a:cubicBezTo>
                  <a:cubicBezTo>
                    <a:pt x="36" y="97"/>
                    <a:pt x="35" y="104"/>
                    <a:pt x="38" y="102"/>
                  </a:cubicBezTo>
                  <a:cubicBezTo>
                    <a:pt x="40" y="101"/>
                    <a:pt x="42" y="98"/>
                    <a:pt x="42" y="96"/>
                  </a:cubicBezTo>
                  <a:cubicBezTo>
                    <a:pt x="42" y="95"/>
                    <a:pt x="44" y="93"/>
                    <a:pt x="45" y="93"/>
                  </a:cubicBezTo>
                  <a:cubicBezTo>
                    <a:pt x="46" y="91"/>
                    <a:pt x="45" y="90"/>
                    <a:pt x="45" y="89"/>
                  </a:cubicBezTo>
                  <a:cubicBezTo>
                    <a:pt x="47" y="85"/>
                    <a:pt x="49" y="82"/>
                    <a:pt x="51" y="78"/>
                  </a:cubicBezTo>
                  <a:cubicBezTo>
                    <a:pt x="51" y="76"/>
                    <a:pt x="51" y="74"/>
                    <a:pt x="51" y="73"/>
                  </a:cubicBezTo>
                  <a:cubicBezTo>
                    <a:pt x="51" y="71"/>
                    <a:pt x="53" y="71"/>
                    <a:pt x="53" y="70"/>
                  </a:cubicBezTo>
                  <a:cubicBezTo>
                    <a:pt x="54" y="68"/>
                    <a:pt x="58" y="68"/>
                    <a:pt x="59" y="65"/>
                  </a:cubicBezTo>
                  <a:cubicBezTo>
                    <a:pt x="59" y="63"/>
                    <a:pt x="61" y="58"/>
                    <a:pt x="59" y="58"/>
                  </a:cubicBezTo>
                  <a:cubicBezTo>
                    <a:pt x="61" y="56"/>
                    <a:pt x="64" y="55"/>
                    <a:pt x="65" y="53"/>
                  </a:cubicBezTo>
                  <a:cubicBezTo>
                    <a:pt x="65" y="51"/>
                    <a:pt x="65" y="50"/>
                    <a:pt x="65" y="48"/>
                  </a:cubicBezTo>
                  <a:cubicBezTo>
                    <a:pt x="65" y="46"/>
                    <a:pt x="66" y="46"/>
                    <a:pt x="67" y="45"/>
                  </a:cubicBezTo>
                  <a:cubicBezTo>
                    <a:pt x="69" y="43"/>
                    <a:pt x="69" y="39"/>
                    <a:pt x="70" y="36"/>
                  </a:cubicBezTo>
                  <a:cubicBezTo>
                    <a:pt x="71" y="34"/>
                    <a:pt x="72" y="30"/>
                    <a:pt x="74" y="29"/>
                  </a:cubicBezTo>
                  <a:cubicBezTo>
                    <a:pt x="77" y="28"/>
                    <a:pt x="82" y="28"/>
                    <a:pt x="83" y="24"/>
                  </a:cubicBezTo>
                  <a:cubicBezTo>
                    <a:pt x="83" y="23"/>
                    <a:pt x="82" y="22"/>
                    <a:pt x="82" y="21"/>
                  </a:cubicBezTo>
                  <a:cubicBezTo>
                    <a:pt x="83" y="19"/>
                    <a:pt x="83" y="17"/>
                    <a:pt x="83" y="16"/>
                  </a:cubicBezTo>
                  <a:cubicBezTo>
                    <a:pt x="84" y="14"/>
                    <a:pt x="80" y="12"/>
                    <a:pt x="79" y="12"/>
                  </a:cubicBezTo>
                  <a:cubicBezTo>
                    <a:pt x="76" y="12"/>
                    <a:pt x="76" y="4"/>
                    <a:pt x="76" y="1"/>
                  </a:cubicBezTo>
                  <a:cubicBezTo>
                    <a:pt x="77" y="1"/>
                    <a:pt x="79" y="0"/>
                    <a:pt x="81" y="2"/>
                  </a:cubicBezTo>
                  <a:cubicBezTo>
                    <a:pt x="82" y="4"/>
                    <a:pt x="81" y="6"/>
                    <a:pt x="84" y="7"/>
                  </a:cubicBezTo>
                  <a:cubicBezTo>
                    <a:pt x="87" y="9"/>
                    <a:pt x="85" y="14"/>
                    <a:pt x="88" y="16"/>
                  </a:cubicBezTo>
                  <a:cubicBezTo>
                    <a:pt x="91" y="19"/>
                    <a:pt x="88" y="29"/>
                    <a:pt x="88" y="33"/>
                  </a:cubicBezTo>
                  <a:cubicBezTo>
                    <a:pt x="89" y="39"/>
                    <a:pt x="92" y="45"/>
                    <a:pt x="97" y="48"/>
                  </a:cubicBezTo>
                  <a:cubicBezTo>
                    <a:pt x="93" y="49"/>
                    <a:pt x="89" y="48"/>
                    <a:pt x="85" y="49"/>
                  </a:cubicBezTo>
                  <a:cubicBezTo>
                    <a:pt x="83" y="49"/>
                    <a:pt x="79" y="46"/>
                    <a:pt x="77" y="49"/>
                  </a:cubicBezTo>
                  <a:cubicBezTo>
                    <a:pt x="74" y="53"/>
                    <a:pt x="74" y="54"/>
                    <a:pt x="77" y="58"/>
                  </a:cubicBezTo>
                  <a:cubicBezTo>
                    <a:pt x="81" y="62"/>
                    <a:pt x="84" y="65"/>
                    <a:pt x="88" y="68"/>
                  </a:cubicBezTo>
                  <a:cubicBezTo>
                    <a:pt x="89" y="69"/>
                    <a:pt x="90" y="70"/>
                    <a:pt x="91" y="72"/>
                  </a:cubicBezTo>
                  <a:cubicBezTo>
                    <a:pt x="92" y="74"/>
                    <a:pt x="93" y="80"/>
                    <a:pt x="95" y="82"/>
                  </a:cubicBezTo>
                  <a:cubicBezTo>
                    <a:pt x="97" y="84"/>
                    <a:pt x="93" y="87"/>
                    <a:pt x="92" y="88"/>
                  </a:cubicBezTo>
                  <a:cubicBezTo>
                    <a:pt x="90" y="90"/>
                    <a:pt x="89" y="94"/>
                    <a:pt x="89" y="96"/>
                  </a:cubicBezTo>
                  <a:cubicBezTo>
                    <a:pt x="88" y="97"/>
                    <a:pt x="87" y="97"/>
                    <a:pt x="87" y="98"/>
                  </a:cubicBezTo>
                  <a:cubicBezTo>
                    <a:pt x="86" y="100"/>
                    <a:pt x="86" y="102"/>
                    <a:pt x="85" y="103"/>
                  </a:cubicBezTo>
                  <a:cubicBezTo>
                    <a:pt x="84" y="105"/>
                    <a:pt x="79" y="106"/>
                    <a:pt x="81" y="109"/>
                  </a:cubicBezTo>
                  <a:cubicBezTo>
                    <a:pt x="83" y="111"/>
                    <a:pt x="83" y="112"/>
                    <a:pt x="83" y="115"/>
                  </a:cubicBezTo>
                  <a:cubicBezTo>
                    <a:pt x="83" y="117"/>
                    <a:pt x="82" y="118"/>
                    <a:pt x="82" y="119"/>
                  </a:cubicBezTo>
                  <a:cubicBezTo>
                    <a:pt x="82" y="119"/>
                    <a:pt x="83" y="121"/>
                    <a:pt x="83" y="121"/>
                  </a:cubicBezTo>
                  <a:cubicBezTo>
                    <a:pt x="84" y="124"/>
                    <a:pt x="84" y="128"/>
                    <a:pt x="85" y="130"/>
                  </a:cubicBezTo>
                  <a:cubicBezTo>
                    <a:pt x="86" y="132"/>
                    <a:pt x="88" y="132"/>
                    <a:pt x="88" y="134"/>
                  </a:cubicBezTo>
                  <a:cubicBezTo>
                    <a:pt x="89" y="135"/>
                    <a:pt x="89" y="137"/>
                    <a:pt x="90" y="138"/>
                  </a:cubicBezTo>
                  <a:cubicBezTo>
                    <a:pt x="86" y="138"/>
                    <a:pt x="95" y="149"/>
                    <a:pt x="96" y="150"/>
                  </a:cubicBezTo>
                  <a:cubicBezTo>
                    <a:pt x="97" y="151"/>
                    <a:pt x="98" y="152"/>
                    <a:pt x="100" y="152"/>
                  </a:cubicBezTo>
                  <a:cubicBezTo>
                    <a:pt x="100" y="152"/>
                    <a:pt x="101" y="154"/>
                    <a:pt x="102" y="154"/>
                  </a:cubicBezTo>
                  <a:cubicBezTo>
                    <a:pt x="102" y="155"/>
                    <a:pt x="102" y="157"/>
                    <a:pt x="102" y="158"/>
                  </a:cubicBezTo>
                  <a:cubicBezTo>
                    <a:pt x="102" y="160"/>
                    <a:pt x="103" y="163"/>
                    <a:pt x="104" y="166"/>
                  </a:cubicBezTo>
                  <a:cubicBezTo>
                    <a:pt x="101" y="166"/>
                    <a:pt x="103" y="173"/>
                    <a:pt x="102" y="174"/>
                  </a:cubicBezTo>
                  <a:cubicBezTo>
                    <a:pt x="100" y="173"/>
                    <a:pt x="98" y="171"/>
                    <a:pt x="96" y="170"/>
                  </a:cubicBezTo>
                  <a:cubicBezTo>
                    <a:pt x="95" y="170"/>
                    <a:pt x="91" y="169"/>
                    <a:pt x="90" y="169"/>
                  </a:cubicBezTo>
                  <a:cubicBezTo>
                    <a:pt x="89" y="169"/>
                    <a:pt x="87" y="169"/>
                    <a:pt x="86" y="168"/>
                  </a:cubicBezTo>
                  <a:cubicBezTo>
                    <a:pt x="86" y="168"/>
                    <a:pt x="83" y="166"/>
                    <a:pt x="82" y="166"/>
                  </a:cubicBezTo>
                  <a:cubicBezTo>
                    <a:pt x="81" y="166"/>
                    <a:pt x="78" y="167"/>
                    <a:pt x="76" y="167"/>
                  </a:cubicBezTo>
                  <a:cubicBezTo>
                    <a:pt x="73" y="167"/>
                    <a:pt x="70" y="167"/>
                    <a:pt x="68" y="167"/>
                  </a:cubicBezTo>
                  <a:cubicBezTo>
                    <a:pt x="67" y="167"/>
                    <a:pt x="66" y="167"/>
                    <a:pt x="65" y="166"/>
                  </a:cubicBezTo>
                  <a:cubicBezTo>
                    <a:pt x="64" y="166"/>
                    <a:pt x="66" y="165"/>
                    <a:pt x="64" y="165"/>
                  </a:cubicBezTo>
                  <a:cubicBezTo>
                    <a:pt x="61" y="165"/>
                    <a:pt x="59" y="166"/>
                    <a:pt x="56" y="165"/>
                  </a:cubicBezTo>
                  <a:cubicBezTo>
                    <a:pt x="53" y="164"/>
                    <a:pt x="50" y="165"/>
                    <a:pt x="47" y="165"/>
                  </a:cubicBezTo>
                  <a:cubicBezTo>
                    <a:pt x="45" y="165"/>
                    <a:pt x="42" y="164"/>
                    <a:pt x="40" y="165"/>
                  </a:cubicBezTo>
                  <a:cubicBezTo>
                    <a:pt x="39" y="165"/>
                    <a:pt x="39" y="167"/>
                    <a:pt x="39" y="167"/>
                  </a:cubicBezTo>
                  <a:cubicBezTo>
                    <a:pt x="37" y="167"/>
                    <a:pt x="35" y="167"/>
                    <a:pt x="33" y="167"/>
                  </a:cubicBezTo>
                  <a:cubicBezTo>
                    <a:pt x="30" y="167"/>
                    <a:pt x="28" y="167"/>
                    <a:pt x="25" y="167"/>
                  </a:cubicBezTo>
                  <a:cubicBezTo>
                    <a:pt x="19" y="167"/>
                    <a:pt x="18" y="164"/>
                    <a:pt x="19" y="158"/>
                  </a:cubicBezTo>
                  <a:cubicBezTo>
                    <a:pt x="20" y="155"/>
                    <a:pt x="21" y="152"/>
                    <a:pt x="19" y="149"/>
                  </a:cubicBezTo>
                  <a:cubicBezTo>
                    <a:pt x="19" y="148"/>
                    <a:pt x="16" y="145"/>
                    <a:pt x="19" y="144"/>
                  </a:cubicBezTo>
                  <a:cubicBezTo>
                    <a:pt x="17" y="145"/>
                    <a:pt x="14" y="144"/>
                    <a:pt x="16" y="142"/>
                  </a:cubicBezTo>
                  <a:cubicBezTo>
                    <a:pt x="17" y="141"/>
                    <a:pt x="19" y="139"/>
                    <a:pt x="16" y="139"/>
                  </a:cubicBezTo>
                  <a:cubicBezTo>
                    <a:pt x="17" y="139"/>
                    <a:pt x="17" y="138"/>
                    <a:pt x="17" y="137"/>
                  </a:cubicBezTo>
                  <a:cubicBezTo>
                    <a:pt x="16" y="139"/>
                    <a:pt x="15" y="137"/>
                    <a:pt x="14" y="138"/>
                  </a:cubicBezTo>
                  <a:cubicBezTo>
                    <a:pt x="14" y="138"/>
                    <a:pt x="15" y="139"/>
                    <a:pt x="14" y="138"/>
                  </a:cubicBezTo>
                  <a:cubicBezTo>
                    <a:pt x="14" y="139"/>
                    <a:pt x="14" y="140"/>
                    <a:pt x="14" y="140"/>
                  </a:cubicBezTo>
                  <a:cubicBezTo>
                    <a:pt x="12" y="140"/>
                    <a:pt x="12" y="139"/>
                    <a:pt x="12" y="138"/>
                  </a:cubicBezTo>
                  <a:cubicBezTo>
                    <a:pt x="11" y="140"/>
                    <a:pt x="8" y="138"/>
                    <a:pt x="8" y="136"/>
                  </a:cubicBezTo>
                  <a:cubicBezTo>
                    <a:pt x="7" y="134"/>
                    <a:pt x="7" y="131"/>
                    <a:pt x="6" y="129"/>
                  </a:cubicBezTo>
                  <a:cubicBezTo>
                    <a:pt x="4" y="131"/>
                    <a:pt x="4" y="129"/>
                    <a:pt x="3" y="129"/>
                  </a:cubicBezTo>
                  <a:cubicBezTo>
                    <a:pt x="3" y="130"/>
                    <a:pt x="4" y="130"/>
                    <a:pt x="4" y="131"/>
                  </a:cubicBezTo>
                  <a:cubicBezTo>
                    <a:pt x="0" y="132"/>
                    <a:pt x="2" y="128"/>
                    <a:pt x="2" y="12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05" name="Freeform 400"/>
            <p:cNvSpPr>
              <a:spLocks/>
            </p:cNvSpPr>
            <p:nvPr/>
          </p:nvSpPr>
          <p:spPr bwMode="auto">
            <a:xfrm>
              <a:off x="3097" y="883"/>
              <a:ext cx="40" cy="28"/>
            </a:xfrm>
            <a:custGeom>
              <a:avLst/>
              <a:gdLst>
                <a:gd name="T0" fmla="*/ 0 w 33"/>
                <a:gd name="T1" fmla="*/ 13 h 24"/>
                <a:gd name="T2" fmla="*/ 0 w 33"/>
                <a:gd name="T3" fmla="*/ 11 h 24"/>
                <a:gd name="T4" fmla="*/ 3 w 33"/>
                <a:gd name="T5" fmla="*/ 7 h 24"/>
                <a:gd name="T6" fmla="*/ 6 w 33"/>
                <a:gd name="T7" fmla="*/ 5 h 24"/>
                <a:gd name="T8" fmla="*/ 11 w 33"/>
                <a:gd name="T9" fmla="*/ 5 h 24"/>
                <a:gd name="T10" fmla="*/ 13 w 33"/>
                <a:gd name="T11" fmla="*/ 3 h 24"/>
                <a:gd name="T12" fmla="*/ 15 w 33"/>
                <a:gd name="T13" fmla="*/ 3 h 24"/>
                <a:gd name="T14" fmla="*/ 18 w 33"/>
                <a:gd name="T15" fmla="*/ 2 h 24"/>
                <a:gd name="T16" fmla="*/ 23 w 33"/>
                <a:gd name="T17" fmla="*/ 1 h 24"/>
                <a:gd name="T18" fmla="*/ 27 w 33"/>
                <a:gd name="T19" fmla="*/ 4 h 24"/>
                <a:gd name="T20" fmla="*/ 32 w 33"/>
                <a:gd name="T21" fmla="*/ 13 h 24"/>
                <a:gd name="T22" fmla="*/ 32 w 33"/>
                <a:gd name="T23" fmla="*/ 17 h 24"/>
                <a:gd name="T24" fmla="*/ 30 w 33"/>
                <a:gd name="T25" fmla="*/ 19 h 24"/>
                <a:gd name="T26" fmla="*/ 26 w 33"/>
                <a:gd name="T27" fmla="*/ 20 h 24"/>
                <a:gd name="T28" fmla="*/ 19 w 33"/>
                <a:gd name="T29" fmla="*/ 21 h 24"/>
                <a:gd name="T30" fmla="*/ 8 w 33"/>
                <a:gd name="T31" fmla="*/ 24 h 24"/>
                <a:gd name="T32" fmla="*/ 5 w 33"/>
                <a:gd name="T33" fmla="*/ 23 h 24"/>
                <a:gd name="T34" fmla="*/ 2 w 33"/>
                <a:gd name="T35" fmla="*/ 21 h 24"/>
                <a:gd name="T36" fmla="*/ 0 w 33"/>
                <a:gd name="T3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24">
                  <a:moveTo>
                    <a:pt x="0" y="13"/>
                  </a:moveTo>
                  <a:cubicBezTo>
                    <a:pt x="1" y="13"/>
                    <a:pt x="0" y="12"/>
                    <a:pt x="0" y="11"/>
                  </a:cubicBezTo>
                  <a:cubicBezTo>
                    <a:pt x="0" y="10"/>
                    <a:pt x="3" y="9"/>
                    <a:pt x="3" y="7"/>
                  </a:cubicBezTo>
                  <a:cubicBezTo>
                    <a:pt x="4" y="6"/>
                    <a:pt x="5" y="5"/>
                    <a:pt x="6" y="5"/>
                  </a:cubicBezTo>
                  <a:cubicBezTo>
                    <a:pt x="9" y="3"/>
                    <a:pt x="9" y="5"/>
                    <a:pt x="11" y="5"/>
                  </a:cubicBezTo>
                  <a:cubicBezTo>
                    <a:pt x="11" y="3"/>
                    <a:pt x="12" y="4"/>
                    <a:pt x="13" y="3"/>
                  </a:cubicBezTo>
                  <a:cubicBezTo>
                    <a:pt x="14" y="3"/>
                    <a:pt x="15" y="3"/>
                    <a:pt x="15" y="3"/>
                  </a:cubicBezTo>
                  <a:cubicBezTo>
                    <a:pt x="16" y="3"/>
                    <a:pt x="17" y="2"/>
                    <a:pt x="18" y="2"/>
                  </a:cubicBezTo>
                  <a:cubicBezTo>
                    <a:pt x="19" y="2"/>
                    <a:pt x="22" y="2"/>
                    <a:pt x="23" y="1"/>
                  </a:cubicBezTo>
                  <a:cubicBezTo>
                    <a:pt x="25" y="0"/>
                    <a:pt x="26" y="3"/>
                    <a:pt x="27" y="4"/>
                  </a:cubicBezTo>
                  <a:cubicBezTo>
                    <a:pt x="30" y="7"/>
                    <a:pt x="33" y="8"/>
                    <a:pt x="32" y="13"/>
                  </a:cubicBezTo>
                  <a:cubicBezTo>
                    <a:pt x="32" y="14"/>
                    <a:pt x="33" y="16"/>
                    <a:pt x="32" y="17"/>
                  </a:cubicBezTo>
                  <a:cubicBezTo>
                    <a:pt x="31" y="17"/>
                    <a:pt x="30" y="17"/>
                    <a:pt x="30" y="19"/>
                  </a:cubicBezTo>
                  <a:cubicBezTo>
                    <a:pt x="29" y="19"/>
                    <a:pt x="27" y="20"/>
                    <a:pt x="26" y="20"/>
                  </a:cubicBezTo>
                  <a:cubicBezTo>
                    <a:pt x="24" y="19"/>
                    <a:pt x="21" y="20"/>
                    <a:pt x="19" y="21"/>
                  </a:cubicBezTo>
                  <a:cubicBezTo>
                    <a:pt x="16" y="23"/>
                    <a:pt x="13" y="23"/>
                    <a:pt x="8" y="24"/>
                  </a:cubicBezTo>
                  <a:cubicBezTo>
                    <a:pt x="6" y="24"/>
                    <a:pt x="7" y="23"/>
                    <a:pt x="5" y="23"/>
                  </a:cubicBezTo>
                  <a:cubicBezTo>
                    <a:pt x="2" y="24"/>
                    <a:pt x="4" y="22"/>
                    <a:pt x="2" y="21"/>
                  </a:cubicBezTo>
                  <a:cubicBezTo>
                    <a:pt x="0" y="19"/>
                    <a:pt x="1" y="16"/>
                    <a:pt x="0" y="1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06" name="Freeform 401"/>
            <p:cNvSpPr>
              <a:spLocks/>
            </p:cNvSpPr>
            <p:nvPr/>
          </p:nvSpPr>
          <p:spPr bwMode="auto">
            <a:xfrm>
              <a:off x="3097" y="883"/>
              <a:ext cx="40" cy="28"/>
            </a:xfrm>
            <a:custGeom>
              <a:avLst/>
              <a:gdLst>
                <a:gd name="T0" fmla="*/ 0 w 33"/>
                <a:gd name="T1" fmla="*/ 13 h 24"/>
                <a:gd name="T2" fmla="*/ 0 w 33"/>
                <a:gd name="T3" fmla="*/ 11 h 24"/>
                <a:gd name="T4" fmla="*/ 3 w 33"/>
                <a:gd name="T5" fmla="*/ 7 h 24"/>
                <a:gd name="T6" fmla="*/ 6 w 33"/>
                <a:gd name="T7" fmla="*/ 5 h 24"/>
                <a:gd name="T8" fmla="*/ 11 w 33"/>
                <a:gd name="T9" fmla="*/ 5 h 24"/>
                <a:gd name="T10" fmla="*/ 13 w 33"/>
                <a:gd name="T11" fmla="*/ 3 h 24"/>
                <a:gd name="T12" fmla="*/ 15 w 33"/>
                <a:gd name="T13" fmla="*/ 3 h 24"/>
                <a:gd name="T14" fmla="*/ 18 w 33"/>
                <a:gd name="T15" fmla="*/ 2 h 24"/>
                <a:gd name="T16" fmla="*/ 23 w 33"/>
                <a:gd name="T17" fmla="*/ 1 h 24"/>
                <a:gd name="T18" fmla="*/ 27 w 33"/>
                <a:gd name="T19" fmla="*/ 4 h 24"/>
                <a:gd name="T20" fmla="*/ 32 w 33"/>
                <a:gd name="T21" fmla="*/ 13 h 24"/>
                <a:gd name="T22" fmla="*/ 32 w 33"/>
                <a:gd name="T23" fmla="*/ 17 h 24"/>
                <a:gd name="T24" fmla="*/ 30 w 33"/>
                <a:gd name="T25" fmla="*/ 19 h 24"/>
                <a:gd name="T26" fmla="*/ 26 w 33"/>
                <a:gd name="T27" fmla="*/ 20 h 24"/>
                <a:gd name="T28" fmla="*/ 19 w 33"/>
                <a:gd name="T29" fmla="*/ 21 h 24"/>
                <a:gd name="T30" fmla="*/ 8 w 33"/>
                <a:gd name="T31" fmla="*/ 24 h 24"/>
                <a:gd name="T32" fmla="*/ 5 w 33"/>
                <a:gd name="T33" fmla="*/ 23 h 24"/>
                <a:gd name="T34" fmla="*/ 2 w 33"/>
                <a:gd name="T35" fmla="*/ 21 h 24"/>
                <a:gd name="T36" fmla="*/ 0 w 33"/>
                <a:gd name="T3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24">
                  <a:moveTo>
                    <a:pt x="0" y="13"/>
                  </a:moveTo>
                  <a:cubicBezTo>
                    <a:pt x="1" y="13"/>
                    <a:pt x="0" y="12"/>
                    <a:pt x="0" y="11"/>
                  </a:cubicBezTo>
                  <a:cubicBezTo>
                    <a:pt x="0" y="10"/>
                    <a:pt x="3" y="9"/>
                    <a:pt x="3" y="7"/>
                  </a:cubicBezTo>
                  <a:cubicBezTo>
                    <a:pt x="4" y="6"/>
                    <a:pt x="5" y="5"/>
                    <a:pt x="6" y="5"/>
                  </a:cubicBezTo>
                  <a:cubicBezTo>
                    <a:pt x="9" y="3"/>
                    <a:pt x="9" y="5"/>
                    <a:pt x="11" y="5"/>
                  </a:cubicBezTo>
                  <a:cubicBezTo>
                    <a:pt x="11" y="3"/>
                    <a:pt x="12" y="4"/>
                    <a:pt x="13" y="3"/>
                  </a:cubicBezTo>
                  <a:cubicBezTo>
                    <a:pt x="14" y="3"/>
                    <a:pt x="15" y="3"/>
                    <a:pt x="15" y="3"/>
                  </a:cubicBezTo>
                  <a:cubicBezTo>
                    <a:pt x="16" y="3"/>
                    <a:pt x="17" y="2"/>
                    <a:pt x="18" y="2"/>
                  </a:cubicBezTo>
                  <a:cubicBezTo>
                    <a:pt x="19" y="2"/>
                    <a:pt x="22" y="2"/>
                    <a:pt x="23" y="1"/>
                  </a:cubicBezTo>
                  <a:cubicBezTo>
                    <a:pt x="25" y="0"/>
                    <a:pt x="26" y="3"/>
                    <a:pt x="27" y="4"/>
                  </a:cubicBezTo>
                  <a:cubicBezTo>
                    <a:pt x="30" y="7"/>
                    <a:pt x="33" y="8"/>
                    <a:pt x="32" y="13"/>
                  </a:cubicBezTo>
                  <a:cubicBezTo>
                    <a:pt x="32" y="14"/>
                    <a:pt x="33" y="16"/>
                    <a:pt x="32" y="17"/>
                  </a:cubicBezTo>
                  <a:cubicBezTo>
                    <a:pt x="31" y="17"/>
                    <a:pt x="30" y="17"/>
                    <a:pt x="30" y="19"/>
                  </a:cubicBezTo>
                  <a:cubicBezTo>
                    <a:pt x="29" y="19"/>
                    <a:pt x="27" y="20"/>
                    <a:pt x="26" y="20"/>
                  </a:cubicBezTo>
                  <a:cubicBezTo>
                    <a:pt x="24" y="19"/>
                    <a:pt x="21" y="20"/>
                    <a:pt x="19" y="21"/>
                  </a:cubicBezTo>
                  <a:cubicBezTo>
                    <a:pt x="16" y="23"/>
                    <a:pt x="13" y="23"/>
                    <a:pt x="8" y="24"/>
                  </a:cubicBezTo>
                  <a:cubicBezTo>
                    <a:pt x="6" y="24"/>
                    <a:pt x="7" y="23"/>
                    <a:pt x="5" y="23"/>
                  </a:cubicBezTo>
                  <a:cubicBezTo>
                    <a:pt x="2" y="24"/>
                    <a:pt x="4" y="22"/>
                    <a:pt x="2" y="21"/>
                  </a:cubicBezTo>
                  <a:cubicBezTo>
                    <a:pt x="0" y="19"/>
                    <a:pt x="1" y="16"/>
                    <a:pt x="0" y="1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07" name="Freeform 402"/>
            <p:cNvSpPr>
              <a:spLocks/>
            </p:cNvSpPr>
            <p:nvPr/>
          </p:nvSpPr>
          <p:spPr bwMode="auto">
            <a:xfrm>
              <a:off x="3089" y="1978"/>
              <a:ext cx="150" cy="166"/>
            </a:xfrm>
            <a:custGeom>
              <a:avLst/>
              <a:gdLst>
                <a:gd name="T0" fmla="*/ 0 w 125"/>
                <a:gd name="T1" fmla="*/ 106 h 138"/>
                <a:gd name="T2" fmla="*/ 0 w 125"/>
                <a:gd name="T3" fmla="*/ 83 h 138"/>
                <a:gd name="T4" fmla="*/ 0 w 125"/>
                <a:gd name="T5" fmla="*/ 72 h 138"/>
                <a:gd name="T6" fmla="*/ 1 w 125"/>
                <a:gd name="T7" fmla="*/ 64 h 138"/>
                <a:gd name="T8" fmla="*/ 14 w 125"/>
                <a:gd name="T9" fmla="*/ 61 h 138"/>
                <a:gd name="T10" fmla="*/ 14 w 125"/>
                <a:gd name="T11" fmla="*/ 39 h 138"/>
                <a:gd name="T12" fmla="*/ 14 w 125"/>
                <a:gd name="T13" fmla="*/ 16 h 138"/>
                <a:gd name="T14" fmla="*/ 13 w 125"/>
                <a:gd name="T15" fmla="*/ 10 h 138"/>
                <a:gd name="T16" fmla="*/ 17 w 125"/>
                <a:gd name="T17" fmla="*/ 8 h 138"/>
                <a:gd name="T18" fmla="*/ 35 w 125"/>
                <a:gd name="T19" fmla="*/ 5 h 138"/>
                <a:gd name="T20" fmla="*/ 44 w 125"/>
                <a:gd name="T21" fmla="*/ 3 h 138"/>
                <a:gd name="T22" fmla="*/ 48 w 125"/>
                <a:gd name="T23" fmla="*/ 11 h 138"/>
                <a:gd name="T24" fmla="*/ 55 w 125"/>
                <a:gd name="T25" fmla="*/ 5 h 138"/>
                <a:gd name="T26" fmla="*/ 58 w 125"/>
                <a:gd name="T27" fmla="*/ 3 h 138"/>
                <a:gd name="T28" fmla="*/ 60 w 125"/>
                <a:gd name="T29" fmla="*/ 4 h 138"/>
                <a:gd name="T30" fmla="*/ 64 w 125"/>
                <a:gd name="T31" fmla="*/ 1 h 138"/>
                <a:gd name="T32" fmla="*/ 70 w 125"/>
                <a:gd name="T33" fmla="*/ 0 h 138"/>
                <a:gd name="T34" fmla="*/ 71 w 125"/>
                <a:gd name="T35" fmla="*/ 3 h 138"/>
                <a:gd name="T36" fmla="*/ 75 w 125"/>
                <a:gd name="T37" fmla="*/ 10 h 138"/>
                <a:gd name="T38" fmla="*/ 79 w 125"/>
                <a:gd name="T39" fmla="*/ 16 h 138"/>
                <a:gd name="T40" fmla="*/ 80 w 125"/>
                <a:gd name="T41" fmla="*/ 21 h 138"/>
                <a:gd name="T42" fmla="*/ 90 w 125"/>
                <a:gd name="T43" fmla="*/ 32 h 138"/>
                <a:gd name="T44" fmla="*/ 97 w 125"/>
                <a:gd name="T45" fmla="*/ 41 h 138"/>
                <a:gd name="T46" fmla="*/ 103 w 125"/>
                <a:gd name="T47" fmla="*/ 46 h 138"/>
                <a:gd name="T48" fmla="*/ 104 w 125"/>
                <a:gd name="T49" fmla="*/ 51 h 138"/>
                <a:gd name="T50" fmla="*/ 107 w 125"/>
                <a:gd name="T51" fmla="*/ 57 h 138"/>
                <a:gd name="T52" fmla="*/ 112 w 125"/>
                <a:gd name="T53" fmla="*/ 58 h 138"/>
                <a:gd name="T54" fmla="*/ 119 w 125"/>
                <a:gd name="T55" fmla="*/ 60 h 138"/>
                <a:gd name="T56" fmla="*/ 121 w 125"/>
                <a:gd name="T57" fmla="*/ 63 h 138"/>
                <a:gd name="T58" fmla="*/ 125 w 125"/>
                <a:gd name="T59" fmla="*/ 67 h 138"/>
                <a:gd name="T60" fmla="*/ 119 w 125"/>
                <a:gd name="T61" fmla="*/ 70 h 138"/>
                <a:gd name="T62" fmla="*/ 110 w 125"/>
                <a:gd name="T63" fmla="*/ 74 h 138"/>
                <a:gd name="T64" fmla="*/ 103 w 125"/>
                <a:gd name="T65" fmla="*/ 82 h 138"/>
                <a:gd name="T66" fmla="*/ 101 w 125"/>
                <a:gd name="T67" fmla="*/ 85 h 138"/>
                <a:gd name="T68" fmla="*/ 95 w 125"/>
                <a:gd name="T69" fmla="*/ 88 h 138"/>
                <a:gd name="T70" fmla="*/ 92 w 125"/>
                <a:gd name="T71" fmla="*/ 94 h 138"/>
                <a:gd name="T72" fmla="*/ 87 w 125"/>
                <a:gd name="T73" fmla="*/ 102 h 138"/>
                <a:gd name="T74" fmla="*/ 80 w 125"/>
                <a:gd name="T75" fmla="*/ 105 h 138"/>
                <a:gd name="T76" fmla="*/ 78 w 125"/>
                <a:gd name="T77" fmla="*/ 108 h 138"/>
                <a:gd name="T78" fmla="*/ 76 w 125"/>
                <a:gd name="T79" fmla="*/ 116 h 138"/>
                <a:gd name="T80" fmla="*/ 69 w 125"/>
                <a:gd name="T81" fmla="*/ 121 h 138"/>
                <a:gd name="T82" fmla="*/ 58 w 125"/>
                <a:gd name="T83" fmla="*/ 120 h 138"/>
                <a:gd name="T84" fmla="*/ 54 w 125"/>
                <a:gd name="T85" fmla="*/ 119 h 138"/>
                <a:gd name="T86" fmla="*/ 50 w 125"/>
                <a:gd name="T87" fmla="*/ 116 h 138"/>
                <a:gd name="T88" fmla="*/ 40 w 125"/>
                <a:gd name="T89" fmla="*/ 115 h 138"/>
                <a:gd name="T90" fmla="*/ 36 w 125"/>
                <a:gd name="T91" fmla="*/ 126 h 138"/>
                <a:gd name="T92" fmla="*/ 32 w 125"/>
                <a:gd name="T93" fmla="*/ 129 h 138"/>
                <a:gd name="T94" fmla="*/ 28 w 125"/>
                <a:gd name="T95" fmla="*/ 134 h 138"/>
                <a:gd name="T96" fmla="*/ 24 w 125"/>
                <a:gd name="T97" fmla="*/ 135 h 138"/>
                <a:gd name="T98" fmla="*/ 24 w 125"/>
                <a:gd name="T99" fmla="*/ 136 h 138"/>
                <a:gd name="T100" fmla="*/ 21 w 125"/>
                <a:gd name="T101" fmla="*/ 137 h 138"/>
                <a:gd name="T102" fmla="*/ 15 w 125"/>
                <a:gd name="T103" fmla="*/ 138 h 138"/>
                <a:gd name="T104" fmla="*/ 10 w 125"/>
                <a:gd name="T105" fmla="*/ 138 h 138"/>
                <a:gd name="T106" fmla="*/ 10 w 125"/>
                <a:gd name="T107" fmla="*/ 121 h 138"/>
                <a:gd name="T108" fmla="*/ 6 w 125"/>
                <a:gd name="T109" fmla="*/ 112 h 138"/>
                <a:gd name="T110" fmla="*/ 0 w 125"/>
                <a:gd name="T111" fmla="*/ 10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5" h="138">
                  <a:moveTo>
                    <a:pt x="0" y="106"/>
                  </a:moveTo>
                  <a:cubicBezTo>
                    <a:pt x="0" y="98"/>
                    <a:pt x="0" y="91"/>
                    <a:pt x="0" y="83"/>
                  </a:cubicBezTo>
                  <a:cubicBezTo>
                    <a:pt x="0" y="79"/>
                    <a:pt x="0" y="76"/>
                    <a:pt x="0" y="72"/>
                  </a:cubicBezTo>
                  <a:cubicBezTo>
                    <a:pt x="0" y="71"/>
                    <a:pt x="0" y="65"/>
                    <a:pt x="1" y="64"/>
                  </a:cubicBezTo>
                  <a:cubicBezTo>
                    <a:pt x="3" y="62"/>
                    <a:pt x="14" y="67"/>
                    <a:pt x="14" y="61"/>
                  </a:cubicBezTo>
                  <a:cubicBezTo>
                    <a:pt x="13" y="54"/>
                    <a:pt x="14" y="46"/>
                    <a:pt x="14" y="39"/>
                  </a:cubicBezTo>
                  <a:cubicBezTo>
                    <a:pt x="14" y="31"/>
                    <a:pt x="14" y="24"/>
                    <a:pt x="14" y="16"/>
                  </a:cubicBezTo>
                  <a:cubicBezTo>
                    <a:pt x="14" y="14"/>
                    <a:pt x="13" y="12"/>
                    <a:pt x="13" y="10"/>
                  </a:cubicBezTo>
                  <a:cubicBezTo>
                    <a:pt x="13" y="8"/>
                    <a:pt x="15" y="8"/>
                    <a:pt x="17" y="8"/>
                  </a:cubicBezTo>
                  <a:cubicBezTo>
                    <a:pt x="23" y="8"/>
                    <a:pt x="29" y="6"/>
                    <a:pt x="35" y="5"/>
                  </a:cubicBezTo>
                  <a:cubicBezTo>
                    <a:pt x="37" y="4"/>
                    <a:pt x="42" y="2"/>
                    <a:pt x="44" y="3"/>
                  </a:cubicBezTo>
                  <a:cubicBezTo>
                    <a:pt x="46" y="5"/>
                    <a:pt x="47" y="8"/>
                    <a:pt x="48" y="11"/>
                  </a:cubicBezTo>
                  <a:cubicBezTo>
                    <a:pt x="51" y="9"/>
                    <a:pt x="53" y="7"/>
                    <a:pt x="55" y="5"/>
                  </a:cubicBezTo>
                  <a:cubicBezTo>
                    <a:pt x="56" y="4"/>
                    <a:pt x="57" y="3"/>
                    <a:pt x="58" y="3"/>
                  </a:cubicBezTo>
                  <a:cubicBezTo>
                    <a:pt x="60" y="3"/>
                    <a:pt x="59" y="4"/>
                    <a:pt x="60" y="4"/>
                  </a:cubicBezTo>
                  <a:cubicBezTo>
                    <a:pt x="62" y="4"/>
                    <a:pt x="63" y="2"/>
                    <a:pt x="64" y="1"/>
                  </a:cubicBezTo>
                  <a:cubicBezTo>
                    <a:pt x="65" y="1"/>
                    <a:pt x="70" y="0"/>
                    <a:pt x="70" y="0"/>
                  </a:cubicBezTo>
                  <a:cubicBezTo>
                    <a:pt x="70" y="1"/>
                    <a:pt x="71" y="3"/>
                    <a:pt x="71" y="3"/>
                  </a:cubicBezTo>
                  <a:cubicBezTo>
                    <a:pt x="72" y="6"/>
                    <a:pt x="73" y="8"/>
                    <a:pt x="75" y="10"/>
                  </a:cubicBezTo>
                  <a:cubicBezTo>
                    <a:pt x="76" y="12"/>
                    <a:pt x="77" y="14"/>
                    <a:pt x="79" y="16"/>
                  </a:cubicBezTo>
                  <a:cubicBezTo>
                    <a:pt x="80" y="18"/>
                    <a:pt x="80" y="19"/>
                    <a:pt x="80" y="21"/>
                  </a:cubicBezTo>
                  <a:cubicBezTo>
                    <a:pt x="82" y="26"/>
                    <a:pt x="86" y="29"/>
                    <a:pt x="90" y="32"/>
                  </a:cubicBezTo>
                  <a:cubicBezTo>
                    <a:pt x="94" y="35"/>
                    <a:pt x="99" y="34"/>
                    <a:pt x="97" y="41"/>
                  </a:cubicBezTo>
                  <a:cubicBezTo>
                    <a:pt x="102" y="40"/>
                    <a:pt x="105" y="41"/>
                    <a:pt x="103" y="46"/>
                  </a:cubicBezTo>
                  <a:cubicBezTo>
                    <a:pt x="103" y="48"/>
                    <a:pt x="103" y="49"/>
                    <a:pt x="104" y="51"/>
                  </a:cubicBezTo>
                  <a:cubicBezTo>
                    <a:pt x="105" y="53"/>
                    <a:pt x="106" y="56"/>
                    <a:pt x="107" y="57"/>
                  </a:cubicBezTo>
                  <a:cubicBezTo>
                    <a:pt x="108" y="58"/>
                    <a:pt x="111" y="58"/>
                    <a:pt x="112" y="58"/>
                  </a:cubicBezTo>
                  <a:cubicBezTo>
                    <a:pt x="115" y="59"/>
                    <a:pt x="117" y="60"/>
                    <a:pt x="119" y="60"/>
                  </a:cubicBezTo>
                  <a:cubicBezTo>
                    <a:pt x="123" y="61"/>
                    <a:pt x="120" y="61"/>
                    <a:pt x="121" y="63"/>
                  </a:cubicBezTo>
                  <a:cubicBezTo>
                    <a:pt x="122" y="65"/>
                    <a:pt x="124" y="66"/>
                    <a:pt x="125" y="67"/>
                  </a:cubicBezTo>
                  <a:cubicBezTo>
                    <a:pt x="122" y="66"/>
                    <a:pt x="121" y="68"/>
                    <a:pt x="119" y="70"/>
                  </a:cubicBezTo>
                  <a:cubicBezTo>
                    <a:pt x="117" y="73"/>
                    <a:pt x="113" y="72"/>
                    <a:pt x="110" y="74"/>
                  </a:cubicBezTo>
                  <a:cubicBezTo>
                    <a:pt x="108" y="76"/>
                    <a:pt x="106" y="81"/>
                    <a:pt x="103" y="82"/>
                  </a:cubicBezTo>
                  <a:cubicBezTo>
                    <a:pt x="102" y="82"/>
                    <a:pt x="102" y="84"/>
                    <a:pt x="101" y="85"/>
                  </a:cubicBezTo>
                  <a:cubicBezTo>
                    <a:pt x="99" y="85"/>
                    <a:pt x="96" y="86"/>
                    <a:pt x="95" y="88"/>
                  </a:cubicBezTo>
                  <a:cubicBezTo>
                    <a:pt x="94" y="90"/>
                    <a:pt x="93" y="91"/>
                    <a:pt x="92" y="94"/>
                  </a:cubicBezTo>
                  <a:cubicBezTo>
                    <a:pt x="92" y="98"/>
                    <a:pt x="90" y="99"/>
                    <a:pt x="87" y="102"/>
                  </a:cubicBezTo>
                  <a:cubicBezTo>
                    <a:pt x="86" y="104"/>
                    <a:pt x="83" y="105"/>
                    <a:pt x="80" y="105"/>
                  </a:cubicBezTo>
                  <a:cubicBezTo>
                    <a:pt x="78" y="106"/>
                    <a:pt x="79" y="107"/>
                    <a:pt x="78" y="108"/>
                  </a:cubicBezTo>
                  <a:cubicBezTo>
                    <a:pt x="78" y="111"/>
                    <a:pt x="77" y="113"/>
                    <a:pt x="76" y="116"/>
                  </a:cubicBezTo>
                  <a:cubicBezTo>
                    <a:pt x="75" y="120"/>
                    <a:pt x="72" y="121"/>
                    <a:pt x="69" y="121"/>
                  </a:cubicBezTo>
                  <a:cubicBezTo>
                    <a:pt x="65" y="120"/>
                    <a:pt x="61" y="123"/>
                    <a:pt x="58" y="120"/>
                  </a:cubicBezTo>
                  <a:cubicBezTo>
                    <a:pt x="57" y="119"/>
                    <a:pt x="56" y="119"/>
                    <a:pt x="54" y="119"/>
                  </a:cubicBezTo>
                  <a:cubicBezTo>
                    <a:pt x="52" y="119"/>
                    <a:pt x="51" y="118"/>
                    <a:pt x="50" y="116"/>
                  </a:cubicBezTo>
                  <a:cubicBezTo>
                    <a:pt x="47" y="114"/>
                    <a:pt x="42" y="112"/>
                    <a:pt x="40" y="115"/>
                  </a:cubicBezTo>
                  <a:cubicBezTo>
                    <a:pt x="37" y="118"/>
                    <a:pt x="37" y="122"/>
                    <a:pt x="36" y="126"/>
                  </a:cubicBezTo>
                  <a:cubicBezTo>
                    <a:pt x="35" y="127"/>
                    <a:pt x="33" y="128"/>
                    <a:pt x="32" y="129"/>
                  </a:cubicBezTo>
                  <a:cubicBezTo>
                    <a:pt x="30" y="130"/>
                    <a:pt x="29" y="132"/>
                    <a:pt x="28" y="134"/>
                  </a:cubicBezTo>
                  <a:cubicBezTo>
                    <a:pt x="27" y="135"/>
                    <a:pt x="26" y="134"/>
                    <a:pt x="24" y="135"/>
                  </a:cubicBezTo>
                  <a:cubicBezTo>
                    <a:pt x="24" y="135"/>
                    <a:pt x="24" y="136"/>
                    <a:pt x="24" y="136"/>
                  </a:cubicBezTo>
                  <a:cubicBezTo>
                    <a:pt x="23" y="138"/>
                    <a:pt x="22" y="138"/>
                    <a:pt x="21" y="137"/>
                  </a:cubicBezTo>
                  <a:cubicBezTo>
                    <a:pt x="19" y="137"/>
                    <a:pt x="17" y="138"/>
                    <a:pt x="15" y="138"/>
                  </a:cubicBezTo>
                  <a:cubicBezTo>
                    <a:pt x="13" y="137"/>
                    <a:pt x="11" y="136"/>
                    <a:pt x="10" y="138"/>
                  </a:cubicBezTo>
                  <a:cubicBezTo>
                    <a:pt x="7" y="132"/>
                    <a:pt x="13" y="128"/>
                    <a:pt x="10" y="121"/>
                  </a:cubicBezTo>
                  <a:cubicBezTo>
                    <a:pt x="9" y="118"/>
                    <a:pt x="8" y="115"/>
                    <a:pt x="6" y="112"/>
                  </a:cubicBezTo>
                  <a:cubicBezTo>
                    <a:pt x="5" y="109"/>
                    <a:pt x="2" y="108"/>
                    <a:pt x="0" y="10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08" name="Freeform 403"/>
            <p:cNvSpPr>
              <a:spLocks/>
            </p:cNvSpPr>
            <p:nvPr/>
          </p:nvSpPr>
          <p:spPr bwMode="auto">
            <a:xfrm>
              <a:off x="3089" y="1978"/>
              <a:ext cx="150" cy="166"/>
            </a:xfrm>
            <a:custGeom>
              <a:avLst/>
              <a:gdLst>
                <a:gd name="T0" fmla="*/ 0 w 125"/>
                <a:gd name="T1" fmla="*/ 106 h 138"/>
                <a:gd name="T2" fmla="*/ 0 w 125"/>
                <a:gd name="T3" fmla="*/ 83 h 138"/>
                <a:gd name="T4" fmla="*/ 0 w 125"/>
                <a:gd name="T5" fmla="*/ 72 h 138"/>
                <a:gd name="T6" fmla="*/ 1 w 125"/>
                <a:gd name="T7" fmla="*/ 64 h 138"/>
                <a:gd name="T8" fmla="*/ 14 w 125"/>
                <a:gd name="T9" fmla="*/ 61 h 138"/>
                <a:gd name="T10" fmla="*/ 14 w 125"/>
                <a:gd name="T11" fmla="*/ 39 h 138"/>
                <a:gd name="T12" fmla="*/ 14 w 125"/>
                <a:gd name="T13" fmla="*/ 16 h 138"/>
                <a:gd name="T14" fmla="*/ 13 w 125"/>
                <a:gd name="T15" fmla="*/ 10 h 138"/>
                <a:gd name="T16" fmla="*/ 17 w 125"/>
                <a:gd name="T17" fmla="*/ 8 h 138"/>
                <a:gd name="T18" fmla="*/ 35 w 125"/>
                <a:gd name="T19" fmla="*/ 5 h 138"/>
                <a:gd name="T20" fmla="*/ 44 w 125"/>
                <a:gd name="T21" fmla="*/ 3 h 138"/>
                <a:gd name="T22" fmla="*/ 48 w 125"/>
                <a:gd name="T23" fmla="*/ 11 h 138"/>
                <a:gd name="T24" fmla="*/ 55 w 125"/>
                <a:gd name="T25" fmla="*/ 5 h 138"/>
                <a:gd name="T26" fmla="*/ 58 w 125"/>
                <a:gd name="T27" fmla="*/ 3 h 138"/>
                <a:gd name="T28" fmla="*/ 60 w 125"/>
                <a:gd name="T29" fmla="*/ 4 h 138"/>
                <a:gd name="T30" fmla="*/ 64 w 125"/>
                <a:gd name="T31" fmla="*/ 1 h 138"/>
                <a:gd name="T32" fmla="*/ 70 w 125"/>
                <a:gd name="T33" fmla="*/ 0 h 138"/>
                <a:gd name="T34" fmla="*/ 71 w 125"/>
                <a:gd name="T35" fmla="*/ 3 h 138"/>
                <a:gd name="T36" fmla="*/ 75 w 125"/>
                <a:gd name="T37" fmla="*/ 10 h 138"/>
                <a:gd name="T38" fmla="*/ 79 w 125"/>
                <a:gd name="T39" fmla="*/ 16 h 138"/>
                <a:gd name="T40" fmla="*/ 80 w 125"/>
                <a:gd name="T41" fmla="*/ 21 h 138"/>
                <a:gd name="T42" fmla="*/ 90 w 125"/>
                <a:gd name="T43" fmla="*/ 32 h 138"/>
                <a:gd name="T44" fmla="*/ 97 w 125"/>
                <a:gd name="T45" fmla="*/ 41 h 138"/>
                <a:gd name="T46" fmla="*/ 103 w 125"/>
                <a:gd name="T47" fmla="*/ 46 h 138"/>
                <a:gd name="T48" fmla="*/ 104 w 125"/>
                <a:gd name="T49" fmla="*/ 51 h 138"/>
                <a:gd name="T50" fmla="*/ 107 w 125"/>
                <a:gd name="T51" fmla="*/ 57 h 138"/>
                <a:gd name="T52" fmla="*/ 112 w 125"/>
                <a:gd name="T53" fmla="*/ 58 h 138"/>
                <a:gd name="T54" fmla="*/ 119 w 125"/>
                <a:gd name="T55" fmla="*/ 60 h 138"/>
                <a:gd name="T56" fmla="*/ 121 w 125"/>
                <a:gd name="T57" fmla="*/ 63 h 138"/>
                <a:gd name="T58" fmla="*/ 125 w 125"/>
                <a:gd name="T59" fmla="*/ 67 h 138"/>
                <a:gd name="T60" fmla="*/ 119 w 125"/>
                <a:gd name="T61" fmla="*/ 70 h 138"/>
                <a:gd name="T62" fmla="*/ 110 w 125"/>
                <a:gd name="T63" fmla="*/ 74 h 138"/>
                <a:gd name="T64" fmla="*/ 103 w 125"/>
                <a:gd name="T65" fmla="*/ 82 h 138"/>
                <a:gd name="T66" fmla="*/ 101 w 125"/>
                <a:gd name="T67" fmla="*/ 85 h 138"/>
                <a:gd name="T68" fmla="*/ 95 w 125"/>
                <a:gd name="T69" fmla="*/ 88 h 138"/>
                <a:gd name="T70" fmla="*/ 92 w 125"/>
                <a:gd name="T71" fmla="*/ 94 h 138"/>
                <a:gd name="T72" fmla="*/ 87 w 125"/>
                <a:gd name="T73" fmla="*/ 102 h 138"/>
                <a:gd name="T74" fmla="*/ 80 w 125"/>
                <a:gd name="T75" fmla="*/ 105 h 138"/>
                <a:gd name="T76" fmla="*/ 78 w 125"/>
                <a:gd name="T77" fmla="*/ 108 h 138"/>
                <a:gd name="T78" fmla="*/ 76 w 125"/>
                <a:gd name="T79" fmla="*/ 116 h 138"/>
                <a:gd name="T80" fmla="*/ 69 w 125"/>
                <a:gd name="T81" fmla="*/ 121 h 138"/>
                <a:gd name="T82" fmla="*/ 58 w 125"/>
                <a:gd name="T83" fmla="*/ 120 h 138"/>
                <a:gd name="T84" fmla="*/ 54 w 125"/>
                <a:gd name="T85" fmla="*/ 119 h 138"/>
                <a:gd name="T86" fmla="*/ 50 w 125"/>
                <a:gd name="T87" fmla="*/ 116 h 138"/>
                <a:gd name="T88" fmla="*/ 40 w 125"/>
                <a:gd name="T89" fmla="*/ 115 h 138"/>
                <a:gd name="T90" fmla="*/ 36 w 125"/>
                <a:gd name="T91" fmla="*/ 126 h 138"/>
                <a:gd name="T92" fmla="*/ 32 w 125"/>
                <a:gd name="T93" fmla="*/ 129 h 138"/>
                <a:gd name="T94" fmla="*/ 28 w 125"/>
                <a:gd name="T95" fmla="*/ 134 h 138"/>
                <a:gd name="T96" fmla="*/ 24 w 125"/>
                <a:gd name="T97" fmla="*/ 135 h 138"/>
                <a:gd name="T98" fmla="*/ 24 w 125"/>
                <a:gd name="T99" fmla="*/ 136 h 138"/>
                <a:gd name="T100" fmla="*/ 21 w 125"/>
                <a:gd name="T101" fmla="*/ 137 h 138"/>
                <a:gd name="T102" fmla="*/ 15 w 125"/>
                <a:gd name="T103" fmla="*/ 138 h 138"/>
                <a:gd name="T104" fmla="*/ 10 w 125"/>
                <a:gd name="T105" fmla="*/ 138 h 138"/>
                <a:gd name="T106" fmla="*/ 10 w 125"/>
                <a:gd name="T107" fmla="*/ 121 h 138"/>
                <a:gd name="T108" fmla="*/ 6 w 125"/>
                <a:gd name="T109" fmla="*/ 112 h 138"/>
                <a:gd name="T110" fmla="*/ 0 w 125"/>
                <a:gd name="T111" fmla="*/ 10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5" h="138">
                  <a:moveTo>
                    <a:pt x="0" y="106"/>
                  </a:moveTo>
                  <a:cubicBezTo>
                    <a:pt x="0" y="98"/>
                    <a:pt x="0" y="91"/>
                    <a:pt x="0" y="83"/>
                  </a:cubicBezTo>
                  <a:cubicBezTo>
                    <a:pt x="0" y="79"/>
                    <a:pt x="0" y="76"/>
                    <a:pt x="0" y="72"/>
                  </a:cubicBezTo>
                  <a:cubicBezTo>
                    <a:pt x="0" y="71"/>
                    <a:pt x="0" y="65"/>
                    <a:pt x="1" y="64"/>
                  </a:cubicBezTo>
                  <a:cubicBezTo>
                    <a:pt x="3" y="62"/>
                    <a:pt x="14" y="67"/>
                    <a:pt x="14" y="61"/>
                  </a:cubicBezTo>
                  <a:cubicBezTo>
                    <a:pt x="13" y="54"/>
                    <a:pt x="14" y="46"/>
                    <a:pt x="14" y="39"/>
                  </a:cubicBezTo>
                  <a:cubicBezTo>
                    <a:pt x="14" y="31"/>
                    <a:pt x="14" y="24"/>
                    <a:pt x="14" y="16"/>
                  </a:cubicBezTo>
                  <a:cubicBezTo>
                    <a:pt x="14" y="14"/>
                    <a:pt x="13" y="12"/>
                    <a:pt x="13" y="10"/>
                  </a:cubicBezTo>
                  <a:cubicBezTo>
                    <a:pt x="13" y="8"/>
                    <a:pt x="15" y="8"/>
                    <a:pt x="17" y="8"/>
                  </a:cubicBezTo>
                  <a:cubicBezTo>
                    <a:pt x="23" y="8"/>
                    <a:pt x="29" y="6"/>
                    <a:pt x="35" y="5"/>
                  </a:cubicBezTo>
                  <a:cubicBezTo>
                    <a:pt x="37" y="4"/>
                    <a:pt x="42" y="2"/>
                    <a:pt x="44" y="3"/>
                  </a:cubicBezTo>
                  <a:cubicBezTo>
                    <a:pt x="46" y="5"/>
                    <a:pt x="47" y="8"/>
                    <a:pt x="48" y="11"/>
                  </a:cubicBezTo>
                  <a:cubicBezTo>
                    <a:pt x="51" y="9"/>
                    <a:pt x="53" y="7"/>
                    <a:pt x="55" y="5"/>
                  </a:cubicBezTo>
                  <a:cubicBezTo>
                    <a:pt x="56" y="4"/>
                    <a:pt x="57" y="3"/>
                    <a:pt x="58" y="3"/>
                  </a:cubicBezTo>
                  <a:cubicBezTo>
                    <a:pt x="60" y="3"/>
                    <a:pt x="59" y="4"/>
                    <a:pt x="60" y="4"/>
                  </a:cubicBezTo>
                  <a:cubicBezTo>
                    <a:pt x="62" y="4"/>
                    <a:pt x="63" y="2"/>
                    <a:pt x="64" y="1"/>
                  </a:cubicBezTo>
                  <a:cubicBezTo>
                    <a:pt x="65" y="1"/>
                    <a:pt x="70" y="0"/>
                    <a:pt x="70" y="0"/>
                  </a:cubicBezTo>
                  <a:cubicBezTo>
                    <a:pt x="70" y="1"/>
                    <a:pt x="71" y="3"/>
                    <a:pt x="71" y="3"/>
                  </a:cubicBezTo>
                  <a:cubicBezTo>
                    <a:pt x="72" y="6"/>
                    <a:pt x="73" y="8"/>
                    <a:pt x="75" y="10"/>
                  </a:cubicBezTo>
                  <a:cubicBezTo>
                    <a:pt x="76" y="12"/>
                    <a:pt x="77" y="14"/>
                    <a:pt x="79" y="16"/>
                  </a:cubicBezTo>
                  <a:cubicBezTo>
                    <a:pt x="80" y="18"/>
                    <a:pt x="80" y="19"/>
                    <a:pt x="80" y="21"/>
                  </a:cubicBezTo>
                  <a:cubicBezTo>
                    <a:pt x="82" y="26"/>
                    <a:pt x="86" y="29"/>
                    <a:pt x="90" y="32"/>
                  </a:cubicBezTo>
                  <a:cubicBezTo>
                    <a:pt x="94" y="35"/>
                    <a:pt x="99" y="34"/>
                    <a:pt x="97" y="41"/>
                  </a:cubicBezTo>
                  <a:cubicBezTo>
                    <a:pt x="102" y="40"/>
                    <a:pt x="105" y="41"/>
                    <a:pt x="103" y="46"/>
                  </a:cubicBezTo>
                  <a:cubicBezTo>
                    <a:pt x="103" y="48"/>
                    <a:pt x="103" y="49"/>
                    <a:pt x="104" y="51"/>
                  </a:cubicBezTo>
                  <a:cubicBezTo>
                    <a:pt x="105" y="53"/>
                    <a:pt x="106" y="56"/>
                    <a:pt x="107" y="57"/>
                  </a:cubicBezTo>
                  <a:cubicBezTo>
                    <a:pt x="108" y="58"/>
                    <a:pt x="111" y="58"/>
                    <a:pt x="112" y="58"/>
                  </a:cubicBezTo>
                  <a:cubicBezTo>
                    <a:pt x="115" y="59"/>
                    <a:pt x="117" y="60"/>
                    <a:pt x="119" y="60"/>
                  </a:cubicBezTo>
                  <a:cubicBezTo>
                    <a:pt x="123" y="61"/>
                    <a:pt x="120" y="61"/>
                    <a:pt x="121" y="63"/>
                  </a:cubicBezTo>
                  <a:cubicBezTo>
                    <a:pt x="122" y="65"/>
                    <a:pt x="124" y="66"/>
                    <a:pt x="125" y="67"/>
                  </a:cubicBezTo>
                  <a:cubicBezTo>
                    <a:pt x="122" y="66"/>
                    <a:pt x="121" y="68"/>
                    <a:pt x="119" y="70"/>
                  </a:cubicBezTo>
                  <a:cubicBezTo>
                    <a:pt x="117" y="73"/>
                    <a:pt x="113" y="72"/>
                    <a:pt x="110" y="74"/>
                  </a:cubicBezTo>
                  <a:cubicBezTo>
                    <a:pt x="108" y="76"/>
                    <a:pt x="106" y="81"/>
                    <a:pt x="103" y="82"/>
                  </a:cubicBezTo>
                  <a:cubicBezTo>
                    <a:pt x="102" y="82"/>
                    <a:pt x="102" y="84"/>
                    <a:pt x="101" y="85"/>
                  </a:cubicBezTo>
                  <a:cubicBezTo>
                    <a:pt x="99" y="85"/>
                    <a:pt x="96" y="86"/>
                    <a:pt x="95" y="88"/>
                  </a:cubicBezTo>
                  <a:cubicBezTo>
                    <a:pt x="94" y="90"/>
                    <a:pt x="93" y="91"/>
                    <a:pt x="92" y="94"/>
                  </a:cubicBezTo>
                  <a:cubicBezTo>
                    <a:pt x="92" y="98"/>
                    <a:pt x="90" y="99"/>
                    <a:pt x="87" y="102"/>
                  </a:cubicBezTo>
                  <a:cubicBezTo>
                    <a:pt x="86" y="104"/>
                    <a:pt x="83" y="105"/>
                    <a:pt x="80" y="105"/>
                  </a:cubicBezTo>
                  <a:cubicBezTo>
                    <a:pt x="78" y="106"/>
                    <a:pt x="79" y="107"/>
                    <a:pt x="78" y="108"/>
                  </a:cubicBezTo>
                  <a:cubicBezTo>
                    <a:pt x="78" y="111"/>
                    <a:pt x="77" y="113"/>
                    <a:pt x="76" y="116"/>
                  </a:cubicBezTo>
                  <a:cubicBezTo>
                    <a:pt x="75" y="120"/>
                    <a:pt x="72" y="121"/>
                    <a:pt x="69" y="121"/>
                  </a:cubicBezTo>
                  <a:cubicBezTo>
                    <a:pt x="65" y="120"/>
                    <a:pt x="61" y="123"/>
                    <a:pt x="58" y="120"/>
                  </a:cubicBezTo>
                  <a:cubicBezTo>
                    <a:pt x="57" y="119"/>
                    <a:pt x="56" y="119"/>
                    <a:pt x="54" y="119"/>
                  </a:cubicBezTo>
                  <a:cubicBezTo>
                    <a:pt x="52" y="119"/>
                    <a:pt x="51" y="118"/>
                    <a:pt x="50" y="116"/>
                  </a:cubicBezTo>
                  <a:cubicBezTo>
                    <a:pt x="47" y="114"/>
                    <a:pt x="42" y="112"/>
                    <a:pt x="40" y="115"/>
                  </a:cubicBezTo>
                  <a:cubicBezTo>
                    <a:pt x="37" y="118"/>
                    <a:pt x="37" y="122"/>
                    <a:pt x="36" y="126"/>
                  </a:cubicBezTo>
                  <a:cubicBezTo>
                    <a:pt x="35" y="127"/>
                    <a:pt x="33" y="128"/>
                    <a:pt x="32" y="129"/>
                  </a:cubicBezTo>
                  <a:cubicBezTo>
                    <a:pt x="30" y="130"/>
                    <a:pt x="29" y="132"/>
                    <a:pt x="28" y="134"/>
                  </a:cubicBezTo>
                  <a:cubicBezTo>
                    <a:pt x="27" y="135"/>
                    <a:pt x="26" y="134"/>
                    <a:pt x="24" y="135"/>
                  </a:cubicBezTo>
                  <a:cubicBezTo>
                    <a:pt x="24" y="135"/>
                    <a:pt x="24" y="136"/>
                    <a:pt x="24" y="136"/>
                  </a:cubicBezTo>
                  <a:cubicBezTo>
                    <a:pt x="23" y="138"/>
                    <a:pt x="22" y="138"/>
                    <a:pt x="21" y="137"/>
                  </a:cubicBezTo>
                  <a:cubicBezTo>
                    <a:pt x="19" y="137"/>
                    <a:pt x="17" y="138"/>
                    <a:pt x="15" y="138"/>
                  </a:cubicBezTo>
                  <a:cubicBezTo>
                    <a:pt x="13" y="137"/>
                    <a:pt x="11" y="136"/>
                    <a:pt x="10" y="138"/>
                  </a:cubicBezTo>
                  <a:cubicBezTo>
                    <a:pt x="7" y="132"/>
                    <a:pt x="13" y="128"/>
                    <a:pt x="10" y="121"/>
                  </a:cubicBezTo>
                  <a:cubicBezTo>
                    <a:pt x="9" y="118"/>
                    <a:pt x="8" y="115"/>
                    <a:pt x="6" y="112"/>
                  </a:cubicBezTo>
                  <a:cubicBezTo>
                    <a:pt x="5" y="109"/>
                    <a:pt x="2" y="108"/>
                    <a:pt x="0" y="10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09" name="Freeform 404"/>
            <p:cNvSpPr>
              <a:spLocks/>
            </p:cNvSpPr>
            <p:nvPr/>
          </p:nvSpPr>
          <p:spPr bwMode="auto">
            <a:xfrm>
              <a:off x="3124" y="701"/>
              <a:ext cx="289" cy="149"/>
            </a:xfrm>
            <a:custGeom>
              <a:avLst/>
              <a:gdLst>
                <a:gd name="T0" fmla="*/ 5 w 241"/>
                <a:gd name="T1" fmla="*/ 51 h 124"/>
                <a:gd name="T2" fmla="*/ 8 w 241"/>
                <a:gd name="T3" fmla="*/ 46 h 124"/>
                <a:gd name="T4" fmla="*/ 24 w 241"/>
                <a:gd name="T5" fmla="*/ 24 h 124"/>
                <a:gd name="T6" fmla="*/ 26 w 241"/>
                <a:gd name="T7" fmla="*/ 12 h 124"/>
                <a:gd name="T8" fmla="*/ 49 w 241"/>
                <a:gd name="T9" fmla="*/ 7 h 124"/>
                <a:gd name="T10" fmla="*/ 71 w 241"/>
                <a:gd name="T11" fmla="*/ 12 h 124"/>
                <a:gd name="T12" fmla="*/ 83 w 241"/>
                <a:gd name="T13" fmla="*/ 13 h 124"/>
                <a:gd name="T14" fmla="*/ 94 w 241"/>
                <a:gd name="T15" fmla="*/ 13 h 124"/>
                <a:gd name="T16" fmla="*/ 107 w 241"/>
                <a:gd name="T17" fmla="*/ 14 h 124"/>
                <a:gd name="T18" fmla="*/ 121 w 241"/>
                <a:gd name="T19" fmla="*/ 5 h 124"/>
                <a:gd name="T20" fmla="*/ 136 w 241"/>
                <a:gd name="T21" fmla="*/ 1 h 124"/>
                <a:gd name="T22" fmla="*/ 152 w 241"/>
                <a:gd name="T23" fmla="*/ 2 h 124"/>
                <a:gd name="T24" fmla="*/ 164 w 241"/>
                <a:gd name="T25" fmla="*/ 10 h 124"/>
                <a:gd name="T26" fmla="*/ 170 w 241"/>
                <a:gd name="T27" fmla="*/ 18 h 124"/>
                <a:gd name="T28" fmla="*/ 178 w 241"/>
                <a:gd name="T29" fmla="*/ 30 h 124"/>
                <a:gd name="T30" fmla="*/ 195 w 241"/>
                <a:gd name="T31" fmla="*/ 32 h 124"/>
                <a:gd name="T32" fmla="*/ 212 w 241"/>
                <a:gd name="T33" fmla="*/ 38 h 124"/>
                <a:gd name="T34" fmla="*/ 232 w 241"/>
                <a:gd name="T35" fmla="*/ 41 h 124"/>
                <a:gd name="T36" fmla="*/ 237 w 241"/>
                <a:gd name="T37" fmla="*/ 50 h 124"/>
                <a:gd name="T38" fmla="*/ 234 w 241"/>
                <a:gd name="T39" fmla="*/ 58 h 124"/>
                <a:gd name="T40" fmla="*/ 235 w 241"/>
                <a:gd name="T41" fmla="*/ 68 h 124"/>
                <a:gd name="T42" fmla="*/ 219 w 241"/>
                <a:gd name="T43" fmla="*/ 72 h 124"/>
                <a:gd name="T44" fmla="*/ 214 w 241"/>
                <a:gd name="T45" fmla="*/ 80 h 124"/>
                <a:gd name="T46" fmla="*/ 195 w 241"/>
                <a:gd name="T47" fmla="*/ 87 h 124"/>
                <a:gd name="T48" fmla="*/ 171 w 241"/>
                <a:gd name="T49" fmla="*/ 96 h 124"/>
                <a:gd name="T50" fmla="*/ 171 w 241"/>
                <a:gd name="T51" fmla="*/ 101 h 124"/>
                <a:gd name="T52" fmla="*/ 193 w 241"/>
                <a:gd name="T53" fmla="*/ 107 h 124"/>
                <a:gd name="T54" fmla="*/ 182 w 241"/>
                <a:gd name="T55" fmla="*/ 111 h 124"/>
                <a:gd name="T56" fmla="*/ 171 w 241"/>
                <a:gd name="T57" fmla="*/ 115 h 124"/>
                <a:gd name="T58" fmla="*/ 150 w 241"/>
                <a:gd name="T59" fmla="*/ 110 h 124"/>
                <a:gd name="T60" fmla="*/ 144 w 241"/>
                <a:gd name="T61" fmla="*/ 102 h 124"/>
                <a:gd name="T62" fmla="*/ 149 w 241"/>
                <a:gd name="T63" fmla="*/ 95 h 124"/>
                <a:gd name="T64" fmla="*/ 128 w 241"/>
                <a:gd name="T65" fmla="*/ 92 h 124"/>
                <a:gd name="T66" fmla="*/ 131 w 241"/>
                <a:gd name="T67" fmla="*/ 87 h 124"/>
                <a:gd name="T68" fmla="*/ 125 w 241"/>
                <a:gd name="T69" fmla="*/ 88 h 124"/>
                <a:gd name="T70" fmla="*/ 119 w 241"/>
                <a:gd name="T71" fmla="*/ 88 h 124"/>
                <a:gd name="T72" fmla="*/ 110 w 241"/>
                <a:gd name="T73" fmla="*/ 96 h 124"/>
                <a:gd name="T74" fmla="*/ 100 w 241"/>
                <a:gd name="T75" fmla="*/ 101 h 124"/>
                <a:gd name="T76" fmla="*/ 100 w 241"/>
                <a:gd name="T77" fmla="*/ 109 h 124"/>
                <a:gd name="T78" fmla="*/ 82 w 241"/>
                <a:gd name="T79" fmla="*/ 105 h 124"/>
                <a:gd name="T80" fmla="*/ 94 w 241"/>
                <a:gd name="T81" fmla="*/ 89 h 124"/>
                <a:gd name="T82" fmla="*/ 103 w 241"/>
                <a:gd name="T83" fmla="*/ 89 h 124"/>
                <a:gd name="T84" fmla="*/ 97 w 241"/>
                <a:gd name="T85" fmla="*/ 77 h 124"/>
                <a:gd name="T86" fmla="*/ 89 w 241"/>
                <a:gd name="T87" fmla="*/ 66 h 124"/>
                <a:gd name="T88" fmla="*/ 74 w 241"/>
                <a:gd name="T89" fmla="*/ 60 h 124"/>
                <a:gd name="T90" fmla="*/ 58 w 241"/>
                <a:gd name="T91" fmla="*/ 63 h 124"/>
                <a:gd name="T92" fmla="*/ 40 w 241"/>
                <a:gd name="T93" fmla="*/ 69 h 124"/>
                <a:gd name="T94" fmla="*/ 22 w 241"/>
                <a:gd name="T95" fmla="*/ 67 h 124"/>
                <a:gd name="T96" fmla="*/ 6 w 241"/>
                <a:gd name="T97"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1" h="124">
                  <a:moveTo>
                    <a:pt x="0" y="61"/>
                  </a:moveTo>
                  <a:cubicBezTo>
                    <a:pt x="0" y="58"/>
                    <a:pt x="3" y="56"/>
                    <a:pt x="4" y="54"/>
                  </a:cubicBezTo>
                  <a:cubicBezTo>
                    <a:pt x="5" y="52"/>
                    <a:pt x="4" y="51"/>
                    <a:pt x="5" y="51"/>
                  </a:cubicBezTo>
                  <a:cubicBezTo>
                    <a:pt x="6" y="50"/>
                    <a:pt x="8" y="50"/>
                    <a:pt x="10" y="52"/>
                  </a:cubicBezTo>
                  <a:cubicBezTo>
                    <a:pt x="10" y="51"/>
                    <a:pt x="10" y="50"/>
                    <a:pt x="9" y="50"/>
                  </a:cubicBezTo>
                  <a:cubicBezTo>
                    <a:pt x="8" y="49"/>
                    <a:pt x="8" y="47"/>
                    <a:pt x="8" y="46"/>
                  </a:cubicBezTo>
                  <a:cubicBezTo>
                    <a:pt x="6" y="42"/>
                    <a:pt x="10" y="40"/>
                    <a:pt x="13" y="37"/>
                  </a:cubicBezTo>
                  <a:cubicBezTo>
                    <a:pt x="15" y="35"/>
                    <a:pt x="18" y="32"/>
                    <a:pt x="21" y="31"/>
                  </a:cubicBezTo>
                  <a:cubicBezTo>
                    <a:pt x="24" y="29"/>
                    <a:pt x="28" y="28"/>
                    <a:pt x="24" y="24"/>
                  </a:cubicBezTo>
                  <a:cubicBezTo>
                    <a:pt x="25" y="24"/>
                    <a:pt x="26" y="24"/>
                    <a:pt x="27" y="23"/>
                  </a:cubicBezTo>
                  <a:cubicBezTo>
                    <a:pt x="23" y="23"/>
                    <a:pt x="19" y="16"/>
                    <a:pt x="19" y="13"/>
                  </a:cubicBezTo>
                  <a:cubicBezTo>
                    <a:pt x="20" y="10"/>
                    <a:pt x="24" y="13"/>
                    <a:pt x="26" y="12"/>
                  </a:cubicBezTo>
                  <a:cubicBezTo>
                    <a:pt x="27" y="11"/>
                    <a:pt x="29" y="10"/>
                    <a:pt x="30" y="9"/>
                  </a:cubicBezTo>
                  <a:cubicBezTo>
                    <a:pt x="31" y="7"/>
                    <a:pt x="34" y="7"/>
                    <a:pt x="36" y="7"/>
                  </a:cubicBezTo>
                  <a:cubicBezTo>
                    <a:pt x="40" y="7"/>
                    <a:pt x="44" y="7"/>
                    <a:pt x="49" y="7"/>
                  </a:cubicBezTo>
                  <a:cubicBezTo>
                    <a:pt x="52" y="7"/>
                    <a:pt x="55" y="8"/>
                    <a:pt x="58" y="9"/>
                  </a:cubicBezTo>
                  <a:cubicBezTo>
                    <a:pt x="60" y="9"/>
                    <a:pt x="66" y="9"/>
                    <a:pt x="67" y="10"/>
                  </a:cubicBezTo>
                  <a:cubicBezTo>
                    <a:pt x="68" y="11"/>
                    <a:pt x="69" y="13"/>
                    <a:pt x="71" y="12"/>
                  </a:cubicBezTo>
                  <a:cubicBezTo>
                    <a:pt x="73" y="11"/>
                    <a:pt x="74" y="13"/>
                    <a:pt x="76" y="13"/>
                  </a:cubicBezTo>
                  <a:cubicBezTo>
                    <a:pt x="76" y="11"/>
                    <a:pt x="77" y="12"/>
                    <a:pt x="79" y="12"/>
                  </a:cubicBezTo>
                  <a:cubicBezTo>
                    <a:pt x="80" y="12"/>
                    <a:pt x="82" y="12"/>
                    <a:pt x="83" y="13"/>
                  </a:cubicBezTo>
                  <a:cubicBezTo>
                    <a:pt x="84" y="13"/>
                    <a:pt x="85" y="12"/>
                    <a:pt x="86" y="13"/>
                  </a:cubicBezTo>
                  <a:cubicBezTo>
                    <a:pt x="87" y="13"/>
                    <a:pt x="87" y="15"/>
                    <a:pt x="88" y="15"/>
                  </a:cubicBezTo>
                  <a:cubicBezTo>
                    <a:pt x="88" y="12"/>
                    <a:pt x="92" y="11"/>
                    <a:pt x="94" y="13"/>
                  </a:cubicBezTo>
                  <a:cubicBezTo>
                    <a:pt x="96" y="14"/>
                    <a:pt x="96" y="17"/>
                    <a:pt x="99" y="14"/>
                  </a:cubicBezTo>
                  <a:cubicBezTo>
                    <a:pt x="100" y="14"/>
                    <a:pt x="101" y="14"/>
                    <a:pt x="102" y="14"/>
                  </a:cubicBezTo>
                  <a:cubicBezTo>
                    <a:pt x="103" y="15"/>
                    <a:pt x="106" y="14"/>
                    <a:pt x="107" y="14"/>
                  </a:cubicBezTo>
                  <a:cubicBezTo>
                    <a:pt x="108" y="14"/>
                    <a:pt x="112" y="19"/>
                    <a:pt x="113" y="16"/>
                  </a:cubicBezTo>
                  <a:cubicBezTo>
                    <a:pt x="114" y="13"/>
                    <a:pt x="111" y="12"/>
                    <a:pt x="114" y="9"/>
                  </a:cubicBezTo>
                  <a:cubicBezTo>
                    <a:pt x="115" y="7"/>
                    <a:pt x="118" y="4"/>
                    <a:pt x="121" y="5"/>
                  </a:cubicBezTo>
                  <a:cubicBezTo>
                    <a:pt x="122" y="5"/>
                    <a:pt x="124" y="5"/>
                    <a:pt x="124" y="4"/>
                  </a:cubicBezTo>
                  <a:cubicBezTo>
                    <a:pt x="126" y="4"/>
                    <a:pt x="128" y="4"/>
                    <a:pt x="129" y="4"/>
                  </a:cubicBezTo>
                  <a:cubicBezTo>
                    <a:pt x="133" y="5"/>
                    <a:pt x="136" y="6"/>
                    <a:pt x="136" y="1"/>
                  </a:cubicBezTo>
                  <a:cubicBezTo>
                    <a:pt x="139" y="1"/>
                    <a:pt x="141" y="3"/>
                    <a:pt x="144" y="2"/>
                  </a:cubicBezTo>
                  <a:cubicBezTo>
                    <a:pt x="146" y="1"/>
                    <a:pt x="147" y="1"/>
                    <a:pt x="148" y="0"/>
                  </a:cubicBezTo>
                  <a:cubicBezTo>
                    <a:pt x="150" y="0"/>
                    <a:pt x="151" y="2"/>
                    <a:pt x="152" y="2"/>
                  </a:cubicBezTo>
                  <a:cubicBezTo>
                    <a:pt x="153" y="2"/>
                    <a:pt x="154" y="1"/>
                    <a:pt x="155" y="1"/>
                  </a:cubicBezTo>
                  <a:cubicBezTo>
                    <a:pt x="157" y="1"/>
                    <a:pt x="159" y="3"/>
                    <a:pt x="159" y="4"/>
                  </a:cubicBezTo>
                  <a:cubicBezTo>
                    <a:pt x="160" y="6"/>
                    <a:pt x="163" y="7"/>
                    <a:pt x="164" y="10"/>
                  </a:cubicBezTo>
                  <a:cubicBezTo>
                    <a:pt x="163" y="10"/>
                    <a:pt x="161" y="10"/>
                    <a:pt x="160" y="11"/>
                  </a:cubicBezTo>
                  <a:cubicBezTo>
                    <a:pt x="159" y="12"/>
                    <a:pt x="163" y="16"/>
                    <a:pt x="161" y="17"/>
                  </a:cubicBezTo>
                  <a:cubicBezTo>
                    <a:pt x="163" y="18"/>
                    <a:pt x="168" y="19"/>
                    <a:pt x="170" y="18"/>
                  </a:cubicBezTo>
                  <a:cubicBezTo>
                    <a:pt x="173" y="18"/>
                    <a:pt x="173" y="21"/>
                    <a:pt x="176" y="21"/>
                  </a:cubicBezTo>
                  <a:cubicBezTo>
                    <a:pt x="175" y="22"/>
                    <a:pt x="177" y="24"/>
                    <a:pt x="177" y="25"/>
                  </a:cubicBezTo>
                  <a:cubicBezTo>
                    <a:pt x="178" y="27"/>
                    <a:pt x="177" y="29"/>
                    <a:pt x="178" y="30"/>
                  </a:cubicBezTo>
                  <a:cubicBezTo>
                    <a:pt x="180" y="32"/>
                    <a:pt x="182" y="30"/>
                    <a:pt x="184" y="30"/>
                  </a:cubicBezTo>
                  <a:cubicBezTo>
                    <a:pt x="187" y="30"/>
                    <a:pt x="188" y="32"/>
                    <a:pt x="191" y="32"/>
                  </a:cubicBezTo>
                  <a:cubicBezTo>
                    <a:pt x="193" y="32"/>
                    <a:pt x="192" y="34"/>
                    <a:pt x="195" y="32"/>
                  </a:cubicBezTo>
                  <a:cubicBezTo>
                    <a:pt x="197" y="31"/>
                    <a:pt x="199" y="31"/>
                    <a:pt x="202" y="30"/>
                  </a:cubicBezTo>
                  <a:cubicBezTo>
                    <a:pt x="204" y="29"/>
                    <a:pt x="205" y="32"/>
                    <a:pt x="206" y="33"/>
                  </a:cubicBezTo>
                  <a:cubicBezTo>
                    <a:pt x="207" y="35"/>
                    <a:pt x="211" y="36"/>
                    <a:pt x="212" y="38"/>
                  </a:cubicBezTo>
                  <a:cubicBezTo>
                    <a:pt x="215" y="36"/>
                    <a:pt x="214" y="35"/>
                    <a:pt x="218" y="37"/>
                  </a:cubicBezTo>
                  <a:cubicBezTo>
                    <a:pt x="220" y="38"/>
                    <a:pt x="225" y="40"/>
                    <a:pt x="227" y="38"/>
                  </a:cubicBezTo>
                  <a:cubicBezTo>
                    <a:pt x="228" y="41"/>
                    <a:pt x="231" y="39"/>
                    <a:pt x="232" y="41"/>
                  </a:cubicBezTo>
                  <a:cubicBezTo>
                    <a:pt x="233" y="42"/>
                    <a:pt x="234" y="43"/>
                    <a:pt x="235" y="43"/>
                  </a:cubicBezTo>
                  <a:cubicBezTo>
                    <a:pt x="237" y="43"/>
                    <a:pt x="238" y="42"/>
                    <a:pt x="240" y="43"/>
                  </a:cubicBezTo>
                  <a:cubicBezTo>
                    <a:pt x="237" y="44"/>
                    <a:pt x="241" y="48"/>
                    <a:pt x="237" y="50"/>
                  </a:cubicBezTo>
                  <a:cubicBezTo>
                    <a:pt x="236" y="51"/>
                    <a:pt x="234" y="51"/>
                    <a:pt x="235" y="52"/>
                  </a:cubicBezTo>
                  <a:cubicBezTo>
                    <a:pt x="235" y="55"/>
                    <a:pt x="238" y="52"/>
                    <a:pt x="238" y="55"/>
                  </a:cubicBezTo>
                  <a:cubicBezTo>
                    <a:pt x="236" y="54"/>
                    <a:pt x="233" y="56"/>
                    <a:pt x="234" y="58"/>
                  </a:cubicBezTo>
                  <a:cubicBezTo>
                    <a:pt x="234" y="58"/>
                    <a:pt x="239" y="60"/>
                    <a:pt x="236" y="62"/>
                  </a:cubicBezTo>
                  <a:cubicBezTo>
                    <a:pt x="237" y="62"/>
                    <a:pt x="237" y="62"/>
                    <a:pt x="238" y="62"/>
                  </a:cubicBezTo>
                  <a:cubicBezTo>
                    <a:pt x="238" y="63"/>
                    <a:pt x="236" y="67"/>
                    <a:pt x="235" y="68"/>
                  </a:cubicBezTo>
                  <a:cubicBezTo>
                    <a:pt x="233" y="71"/>
                    <a:pt x="230" y="69"/>
                    <a:pt x="227" y="69"/>
                  </a:cubicBezTo>
                  <a:cubicBezTo>
                    <a:pt x="225" y="69"/>
                    <a:pt x="224" y="68"/>
                    <a:pt x="223" y="69"/>
                  </a:cubicBezTo>
                  <a:cubicBezTo>
                    <a:pt x="221" y="70"/>
                    <a:pt x="221" y="72"/>
                    <a:pt x="219" y="72"/>
                  </a:cubicBezTo>
                  <a:cubicBezTo>
                    <a:pt x="218" y="72"/>
                    <a:pt x="216" y="73"/>
                    <a:pt x="215" y="74"/>
                  </a:cubicBezTo>
                  <a:cubicBezTo>
                    <a:pt x="215" y="76"/>
                    <a:pt x="214" y="77"/>
                    <a:pt x="216" y="77"/>
                  </a:cubicBezTo>
                  <a:cubicBezTo>
                    <a:pt x="214" y="78"/>
                    <a:pt x="215" y="80"/>
                    <a:pt x="214" y="80"/>
                  </a:cubicBezTo>
                  <a:cubicBezTo>
                    <a:pt x="212" y="81"/>
                    <a:pt x="208" y="80"/>
                    <a:pt x="206" y="81"/>
                  </a:cubicBezTo>
                  <a:cubicBezTo>
                    <a:pt x="204" y="81"/>
                    <a:pt x="204" y="83"/>
                    <a:pt x="202" y="83"/>
                  </a:cubicBezTo>
                  <a:cubicBezTo>
                    <a:pt x="199" y="83"/>
                    <a:pt x="196" y="84"/>
                    <a:pt x="195" y="87"/>
                  </a:cubicBezTo>
                  <a:cubicBezTo>
                    <a:pt x="195" y="85"/>
                    <a:pt x="192" y="85"/>
                    <a:pt x="190" y="86"/>
                  </a:cubicBezTo>
                  <a:cubicBezTo>
                    <a:pt x="187" y="87"/>
                    <a:pt x="186" y="87"/>
                    <a:pt x="183" y="87"/>
                  </a:cubicBezTo>
                  <a:cubicBezTo>
                    <a:pt x="178" y="89"/>
                    <a:pt x="176" y="95"/>
                    <a:pt x="171" y="96"/>
                  </a:cubicBezTo>
                  <a:cubicBezTo>
                    <a:pt x="172" y="95"/>
                    <a:pt x="179" y="91"/>
                    <a:pt x="174" y="90"/>
                  </a:cubicBezTo>
                  <a:cubicBezTo>
                    <a:pt x="175" y="92"/>
                    <a:pt x="172" y="93"/>
                    <a:pt x="170" y="94"/>
                  </a:cubicBezTo>
                  <a:cubicBezTo>
                    <a:pt x="167" y="95"/>
                    <a:pt x="170" y="100"/>
                    <a:pt x="171" y="101"/>
                  </a:cubicBezTo>
                  <a:cubicBezTo>
                    <a:pt x="173" y="104"/>
                    <a:pt x="179" y="112"/>
                    <a:pt x="182" y="105"/>
                  </a:cubicBezTo>
                  <a:cubicBezTo>
                    <a:pt x="183" y="107"/>
                    <a:pt x="184" y="107"/>
                    <a:pt x="186" y="106"/>
                  </a:cubicBezTo>
                  <a:cubicBezTo>
                    <a:pt x="189" y="105"/>
                    <a:pt x="191" y="106"/>
                    <a:pt x="193" y="107"/>
                  </a:cubicBezTo>
                  <a:cubicBezTo>
                    <a:pt x="191" y="107"/>
                    <a:pt x="191" y="108"/>
                    <a:pt x="190" y="110"/>
                  </a:cubicBezTo>
                  <a:cubicBezTo>
                    <a:pt x="190" y="112"/>
                    <a:pt x="188" y="112"/>
                    <a:pt x="186" y="112"/>
                  </a:cubicBezTo>
                  <a:cubicBezTo>
                    <a:pt x="184" y="112"/>
                    <a:pt x="183" y="112"/>
                    <a:pt x="182" y="111"/>
                  </a:cubicBezTo>
                  <a:cubicBezTo>
                    <a:pt x="181" y="111"/>
                    <a:pt x="180" y="110"/>
                    <a:pt x="178" y="111"/>
                  </a:cubicBezTo>
                  <a:cubicBezTo>
                    <a:pt x="177" y="111"/>
                    <a:pt x="177" y="112"/>
                    <a:pt x="177" y="113"/>
                  </a:cubicBezTo>
                  <a:cubicBezTo>
                    <a:pt x="175" y="113"/>
                    <a:pt x="173" y="115"/>
                    <a:pt x="171" y="115"/>
                  </a:cubicBezTo>
                  <a:cubicBezTo>
                    <a:pt x="169" y="115"/>
                    <a:pt x="166" y="115"/>
                    <a:pt x="164" y="117"/>
                  </a:cubicBezTo>
                  <a:cubicBezTo>
                    <a:pt x="160" y="120"/>
                    <a:pt x="153" y="124"/>
                    <a:pt x="150" y="119"/>
                  </a:cubicBezTo>
                  <a:cubicBezTo>
                    <a:pt x="152" y="119"/>
                    <a:pt x="154" y="110"/>
                    <a:pt x="150" y="110"/>
                  </a:cubicBezTo>
                  <a:cubicBezTo>
                    <a:pt x="148" y="110"/>
                    <a:pt x="146" y="109"/>
                    <a:pt x="145" y="108"/>
                  </a:cubicBezTo>
                  <a:cubicBezTo>
                    <a:pt x="143" y="107"/>
                    <a:pt x="141" y="107"/>
                    <a:pt x="139" y="107"/>
                  </a:cubicBezTo>
                  <a:cubicBezTo>
                    <a:pt x="136" y="107"/>
                    <a:pt x="143" y="103"/>
                    <a:pt x="144" y="102"/>
                  </a:cubicBezTo>
                  <a:cubicBezTo>
                    <a:pt x="147" y="101"/>
                    <a:pt x="154" y="100"/>
                    <a:pt x="155" y="98"/>
                  </a:cubicBezTo>
                  <a:cubicBezTo>
                    <a:pt x="153" y="98"/>
                    <a:pt x="153" y="96"/>
                    <a:pt x="153" y="95"/>
                  </a:cubicBezTo>
                  <a:cubicBezTo>
                    <a:pt x="151" y="96"/>
                    <a:pt x="151" y="97"/>
                    <a:pt x="149" y="95"/>
                  </a:cubicBezTo>
                  <a:cubicBezTo>
                    <a:pt x="147" y="94"/>
                    <a:pt x="144" y="95"/>
                    <a:pt x="141" y="95"/>
                  </a:cubicBezTo>
                  <a:cubicBezTo>
                    <a:pt x="139" y="95"/>
                    <a:pt x="137" y="96"/>
                    <a:pt x="135" y="95"/>
                  </a:cubicBezTo>
                  <a:cubicBezTo>
                    <a:pt x="133" y="93"/>
                    <a:pt x="131" y="92"/>
                    <a:pt x="128" y="92"/>
                  </a:cubicBezTo>
                  <a:cubicBezTo>
                    <a:pt x="136" y="90"/>
                    <a:pt x="127" y="91"/>
                    <a:pt x="125" y="88"/>
                  </a:cubicBezTo>
                  <a:cubicBezTo>
                    <a:pt x="129" y="91"/>
                    <a:pt x="136" y="90"/>
                    <a:pt x="140" y="87"/>
                  </a:cubicBezTo>
                  <a:cubicBezTo>
                    <a:pt x="137" y="88"/>
                    <a:pt x="134" y="89"/>
                    <a:pt x="131" y="87"/>
                  </a:cubicBezTo>
                  <a:cubicBezTo>
                    <a:pt x="130" y="85"/>
                    <a:pt x="132" y="83"/>
                    <a:pt x="130" y="81"/>
                  </a:cubicBezTo>
                  <a:cubicBezTo>
                    <a:pt x="131" y="83"/>
                    <a:pt x="130" y="85"/>
                    <a:pt x="130" y="87"/>
                  </a:cubicBezTo>
                  <a:cubicBezTo>
                    <a:pt x="130" y="88"/>
                    <a:pt x="126" y="87"/>
                    <a:pt x="125" y="88"/>
                  </a:cubicBezTo>
                  <a:cubicBezTo>
                    <a:pt x="125" y="87"/>
                    <a:pt x="125" y="86"/>
                    <a:pt x="126" y="85"/>
                  </a:cubicBezTo>
                  <a:cubicBezTo>
                    <a:pt x="125" y="85"/>
                    <a:pt x="124" y="87"/>
                    <a:pt x="124" y="87"/>
                  </a:cubicBezTo>
                  <a:cubicBezTo>
                    <a:pt x="123" y="88"/>
                    <a:pt x="120" y="88"/>
                    <a:pt x="119" y="88"/>
                  </a:cubicBezTo>
                  <a:cubicBezTo>
                    <a:pt x="114" y="89"/>
                    <a:pt x="114" y="93"/>
                    <a:pt x="111" y="96"/>
                  </a:cubicBezTo>
                  <a:cubicBezTo>
                    <a:pt x="111" y="94"/>
                    <a:pt x="108" y="90"/>
                    <a:pt x="106" y="92"/>
                  </a:cubicBezTo>
                  <a:cubicBezTo>
                    <a:pt x="107" y="94"/>
                    <a:pt x="110" y="94"/>
                    <a:pt x="110" y="96"/>
                  </a:cubicBezTo>
                  <a:cubicBezTo>
                    <a:pt x="111" y="98"/>
                    <a:pt x="104" y="102"/>
                    <a:pt x="102" y="103"/>
                  </a:cubicBezTo>
                  <a:cubicBezTo>
                    <a:pt x="103" y="102"/>
                    <a:pt x="106" y="101"/>
                    <a:pt x="106" y="99"/>
                  </a:cubicBezTo>
                  <a:cubicBezTo>
                    <a:pt x="104" y="99"/>
                    <a:pt x="100" y="105"/>
                    <a:pt x="100" y="101"/>
                  </a:cubicBezTo>
                  <a:cubicBezTo>
                    <a:pt x="99" y="102"/>
                    <a:pt x="98" y="105"/>
                    <a:pt x="101" y="103"/>
                  </a:cubicBezTo>
                  <a:cubicBezTo>
                    <a:pt x="100" y="104"/>
                    <a:pt x="100" y="104"/>
                    <a:pt x="100" y="105"/>
                  </a:cubicBezTo>
                  <a:cubicBezTo>
                    <a:pt x="102" y="105"/>
                    <a:pt x="102" y="108"/>
                    <a:pt x="100" y="109"/>
                  </a:cubicBezTo>
                  <a:cubicBezTo>
                    <a:pt x="102" y="104"/>
                    <a:pt x="95" y="106"/>
                    <a:pt x="92" y="107"/>
                  </a:cubicBezTo>
                  <a:cubicBezTo>
                    <a:pt x="89" y="108"/>
                    <a:pt x="87" y="110"/>
                    <a:pt x="83" y="108"/>
                  </a:cubicBezTo>
                  <a:cubicBezTo>
                    <a:pt x="83" y="108"/>
                    <a:pt x="79" y="105"/>
                    <a:pt x="82" y="105"/>
                  </a:cubicBezTo>
                  <a:cubicBezTo>
                    <a:pt x="86" y="105"/>
                    <a:pt x="84" y="102"/>
                    <a:pt x="86" y="101"/>
                  </a:cubicBezTo>
                  <a:cubicBezTo>
                    <a:pt x="88" y="98"/>
                    <a:pt x="92" y="97"/>
                    <a:pt x="92" y="94"/>
                  </a:cubicBezTo>
                  <a:cubicBezTo>
                    <a:pt x="92" y="91"/>
                    <a:pt x="90" y="90"/>
                    <a:pt x="94" y="89"/>
                  </a:cubicBezTo>
                  <a:cubicBezTo>
                    <a:pt x="94" y="90"/>
                    <a:pt x="95" y="90"/>
                    <a:pt x="95" y="91"/>
                  </a:cubicBezTo>
                  <a:cubicBezTo>
                    <a:pt x="97" y="87"/>
                    <a:pt x="103" y="94"/>
                    <a:pt x="106" y="91"/>
                  </a:cubicBezTo>
                  <a:cubicBezTo>
                    <a:pt x="105" y="90"/>
                    <a:pt x="105" y="90"/>
                    <a:pt x="103" y="89"/>
                  </a:cubicBezTo>
                  <a:cubicBezTo>
                    <a:pt x="107" y="88"/>
                    <a:pt x="102" y="82"/>
                    <a:pt x="100" y="84"/>
                  </a:cubicBezTo>
                  <a:cubicBezTo>
                    <a:pt x="99" y="84"/>
                    <a:pt x="94" y="81"/>
                    <a:pt x="98" y="80"/>
                  </a:cubicBezTo>
                  <a:cubicBezTo>
                    <a:pt x="100" y="79"/>
                    <a:pt x="100" y="76"/>
                    <a:pt x="97" y="77"/>
                  </a:cubicBezTo>
                  <a:cubicBezTo>
                    <a:pt x="96" y="77"/>
                    <a:pt x="96" y="73"/>
                    <a:pt x="95" y="73"/>
                  </a:cubicBezTo>
                  <a:cubicBezTo>
                    <a:pt x="95" y="72"/>
                    <a:pt x="94" y="70"/>
                    <a:pt x="94" y="69"/>
                  </a:cubicBezTo>
                  <a:cubicBezTo>
                    <a:pt x="93" y="66"/>
                    <a:pt x="91" y="68"/>
                    <a:pt x="89" y="66"/>
                  </a:cubicBezTo>
                  <a:cubicBezTo>
                    <a:pt x="88" y="65"/>
                    <a:pt x="85" y="63"/>
                    <a:pt x="84" y="65"/>
                  </a:cubicBezTo>
                  <a:cubicBezTo>
                    <a:pt x="84" y="63"/>
                    <a:pt x="82" y="66"/>
                    <a:pt x="82" y="64"/>
                  </a:cubicBezTo>
                  <a:cubicBezTo>
                    <a:pt x="79" y="65"/>
                    <a:pt x="76" y="61"/>
                    <a:pt x="74" y="60"/>
                  </a:cubicBezTo>
                  <a:cubicBezTo>
                    <a:pt x="71" y="59"/>
                    <a:pt x="67" y="61"/>
                    <a:pt x="64" y="61"/>
                  </a:cubicBezTo>
                  <a:cubicBezTo>
                    <a:pt x="63" y="61"/>
                    <a:pt x="61" y="61"/>
                    <a:pt x="62" y="62"/>
                  </a:cubicBezTo>
                  <a:cubicBezTo>
                    <a:pt x="61" y="62"/>
                    <a:pt x="59" y="63"/>
                    <a:pt x="58" y="63"/>
                  </a:cubicBezTo>
                  <a:cubicBezTo>
                    <a:pt x="57" y="64"/>
                    <a:pt x="56" y="64"/>
                    <a:pt x="55" y="65"/>
                  </a:cubicBezTo>
                  <a:cubicBezTo>
                    <a:pt x="54" y="67"/>
                    <a:pt x="53" y="67"/>
                    <a:pt x="50" y="67"/>
                  </a:cubicBezTo>
                  <a:cubicBezTo>
                    <a:pt x="47" y="67"/>
                    <a:pt x="43" y="67"/>
                    <a:pt x="40" y="69"/>
                  </a:cubicBezTo>
                  <a:cubicBezTo>
                    <a:pt x="36" y="73"/>
                    <a:pt x="35" y="69"/>
                    <a:pt x="32" y="68"/>
                  </a:cubicBezTo>
                  <a:cubicBezTo>
                    <a:pt x="30" y="67"/>
                    <a:pt x="28" y="68"/>
                    <a:pt x="26" y="68"/>
                  </a:cubicBezTo>
                  <a:cubicBezTo>
                    <a:pt x="24" y="68"/>
                    <a:pt x="23" y="67"/>
                    <a:pt x="22" y="67"/>
                  </a:cubicBezTo>
                  <a:cubicBezTo>
                    <a:pt x="20" y="67"/>
                    <a:pt x="18" y="67"/>
                    <a:pt x="16" y="66"/>
                  </a:cubicBezTo>
                  <a:cubicBezTo>
                    <a:pt x="13" y="64"/>
                    <a:pt x="13" y="67"/>
                    <a:pt x="10" y="67"/>
                  </a:cubicBezTo>
                  <a:cubicBezTo>
                    <a:pt x="10" y="65"/>
                    <a:pt x="7" y="66"/>
                    <a:pt x="6" y="64"/>
                  </a:cubicBezTo>
                  <a:cubicBezTo>
                    <a:pt x="5" y="63"/>
                    <a:pt x="4" y="64"/>
                    <a:pt x="3" y="63"/>
                  </a:cubicBezTo>
                  <a:cubicBezTo>
                    <a:pt x="2" y="62"/>
                    <a:pt x="2" y="61"/>
                    <a:pt x="0" y="6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10" name="Freeform 405"/>
            <p:cNvSpPr>
              <a:spLocks/>
            </p:cNvSpPr>
            <p:nvPr/>
          </p:nvSpPr>
          <p:spPr bwMode="auto">
            <a:xfrm>
              <a:off x="3124" y="701"/>
              <a:ext cx="289" cy="149"/>
            </a:xfrm>
            <a:custGeom>
              <a:avLst/>
              <a:gdLst>
                <a:gd name="T0" fmla="*/ 5 w 241"/>
                <a:gd name="T1" fmla="*/ 51 h 124"/>
                <a:gd name="T2" fmla="*/ 8 w 241"/>
                <a:gd name="T3" fmla="*/ 46 h 124"/>
                <a:gd name="T4" fmla="*/ 24 w 241"/>
                <a:gd name="T5" fmla="*/ 24 h 124"/>
                <a:gd name="T6" fmla="*/ 26 w 241"/>
                <a:gd name="T7" fmla="*/ 12 h 124"/>
                <a:gd name="T8" fmla="*/ 49 w 241"/>
                <a:gd name="T9" fmla="*/ 7 h 124"/>
                <a:gd name="T10" fmla="*/ 71 w 241"/>
                <a:gd name="T11" fmla="*/ 12 h 124"/>
                <a:gd name="T12" fmla="*/ 83 w 241"/>
                <a:gd name="T13" fmla="*/ 13 h 124"/>
                <a:gd name="T14" fmla="*/ 94 w 241"/>
                <a:gd name="T15" fmla="*/ 13 h 124"/>
                <a:gd name="T16" fmla="*/ 107 w 241"/>
                <a:gd name="T17" fmla="*/ 14 h 124"/>
                <a:gd name="T18" fmla="*/ 121 w 241"/>
                <a:gd name="T19" fmla="*/ 5 h 124"/>
                <a:gd name="T20" fmla="*/ 136 w 241"/>
                <a:gd name="T21" fmla="*/ 1 h 124"/>
                <a:gd name="T22" fmla="*/ 152 w 241"/>
                <a:gd name="T23" fmla="*/ 2 h 124"/>
                <a:gd name="T24" fmla="*/ 164 w 241"/>
                <a:gd name="T25" fmla="*/ 10 h 124"/>
                <a:gd name="T26" fmla="*/ 170 w 241"/>
                <a:gd name="T27" fmla="*/ 18 h 124"/>
                <a:gd name="T28" fmla="*/ 178 w 241"/>
                <a:gd name="T29" fmla="*/ 30 h 124"/>
                <a:gd name="T30" fmla="*/ 195 w 241"/>
                <a:gd name="T31" fmla="*/ 32 h 124"/>
                <a:gd name="T32" fmla="*/ 212 w 241"/>
                <a:gd name="T33" fmla="*/ 38 h 124"/>
                <a:gd name="T34" fmla="*/ 232 w 241"/>
                <a:gd name="T35" fmla="*/ 41 h 124"/>
                <a:gd name="T36" fmla="*/ 237 w 241"/>
                <a:gd name="T37" fmla="*/ 50 h 124"/>
                <a:gd name="T38" fmla="*/ 234 w 241"/>
                <a:gd name="T39" fmla="*/ 58 h 124"/>
                <a:gd name="T40" fmla="*/ 235 w 241"/>
                <a:gd name="T41" fmla="*/ 68 h 124"/>
                <a:gd name="T42" fmla="*/ 219 w 241"/>
                <a:gd name="T43" fmla="*/ 72 h 124"/>
                <a:gd name="T44" fmla="*/ 214 w 241"/>
                <a:gd name="T45" fmla="*/ 80 h 124"/>
                <a:gd name="T46" fmla="*/ 195 w 241"/>
                <a:gd name="T47" fmla="*/ 87 h 124"/>
                <a:gd name="T48" fmla="*/ 171 w 241"/>
                <a:gd name="T49" fmla="*/ 96 h 124"/>
                <a:gd name="T50" fmla="*/ 171 w 241"/>
                <a:gd name="T51" fmla="*/ 101 h 124"/>
                <a:gd name="T52" fmla="*/ 193 w 241"/>
                <a:gd name="T53" fmla="*/ 107 h 124"/>
                <a:gd name="T54" fmla="*/ 182 w 241"/>
                <a:gd name="T55" fmla="*/ 111 h 124"/>
                <a:gd name="T56" fmla="*/ 171 w 241"/>
                <a:gd name="T57" fmla="*/ 115 h 124"/>
                <a:gd name="T58" fmla="*/ 150 w 241"/>
                <a:gd name="T59" fmla="*/ 110 h 124"/>
                <a:gd name="T60" fmla="*/ 144 w 241"/>
                <a:gd name="T61" fmla="*/ 102 h 124"/>
                <a:gd name="T62" fmla="*/ 149 w 241"/>
                <a:gd name="T63" fmla="*/ 95 h 124"/>
                <a:gd name="T64" fmla="*/ 128 w 241"/>
                <a:gd name="T65" fmla="*/ 92 h 124"/>
                <a:gd name="T66" fmla="*/ 131 w 241"/>
                <a:gd name="T67" fmla="*/ 87 h 124"/>
                <a:gd name="T68" fmla="*/ 125 w 241"/>
                <a:gd name="T69" fmla="*/ 88 h 124"/>
                <a:gd name="T70" fmla="*/ 119 w 241"/>
                <a:gd name="T71" fmla="*/ 88 h 124"/>
                <a:gd name="T72" fmla="*/ 110 w 241"/>
                <a:gd name="T73" fmla="*/ 96 h 124"/>
                <a:gd name="T74" fmla="*/ 100 w 241"/>
                <a:gd name="T75" fmla="*/ 101 h 124"/>
                <a:gd name="T76" fmla="*/ 100 w 241"/>
                <a:gd name="T77" fmla="*/ 109 h 124"/>
                <a:gd name="T78" fmla="*/ 82 w 241"/>
                <a:gd name="T79" fmla="*/ 105 h 124"/>
                <a:gd name="T80" fmla="*/ 94 w 241"/>
                <a:gd name="T81" fmla="*/ 89 h 124"/>
                <a:gd name="T82" fmla="*/ 103 w 241"/>
                <a:gd name="T83" fmla="*/ 89 h 124"/>
                <a:gd name="T84" fmla="*/ 97 w 241"/>
                <a:gd name="T85" fmla="*/ 77 h 124"/>
                <a:gd name="T86" fmla="*/ 89 w 241"/>
                <a:gd name="T87" fmla="*/ 66 h 124"/>
                <a:gd name="T88" fmla="*/ 74 w 241"/>
                <a:gd name="T89" fmla="*/ 60 h 124"/>
                <a:gd name="T90" fmla="*/ 58 w 241"/>
                <a:gd name="T91" fmla="*/ 63 h 124"/>
                <a:gd name="T92" fmla="*/ 40 w 241"/>
                <a:gd name="T93" fmla="*/ 69 h 124"/>
                <a:gd name="T94" fmla="*/ 22 w 241"/>
                <a:gd name="T95" fmla="*/ 67 h 124"/>
                <a:gd name="T96" fmla="*/ 6 w 241"/>
                <a:gd name="T97"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1" h="124">
                  <a:moveTo>
                    <a:pt x="0" y="61"/>
                  </a:moveTo>
                  <a:cubicBezTo>
                    <a:pt x="0" y="58"/>
                    <a:pt x="3" y="56"/>
                    <a:pt x="4" y="54"/>
                  </a:cubicBezTo>
                  <a:cubicBezTo>
                    <a:pt x="5" y="52"/>
                    <a:pt x="4" y="51"/>
                    <a:pt x="5" y="51"/>
                  </a:cubicBezTo>
                  <a:cubicBezTo>
                    <a:pt x="6" y="50"/>
                    <a:pt x="8" y="50"/>
                    <a:pt x="10" y="52"/>
                  </a:cubicBezTo>
                  <a:cubicBezTo>
                    <a:pt x="10" y="51"/>
                    <a:pt x="10" y="50"/>
                    <a:pt x="9" y="50"/>
                  </a:cubicBezTo>
                  <a:cubicBezTo>
                    <a:pt x="8" y="49"/>
                    <a:pt x="8" y="47"/>
                    <a:pt x="8" y="46"/>
                  </a:cubicBezTo>
                  <a:cubicBezTo>
                    <a:pt x="6" y="42"/>
                    <a:pt x="10" y="40"/>
                    <a:pt x="13" y="37"/>
                  </a:cubicBezTo>
                  <a:cubicBezTo>
                    <a:pt x="15" y="35"/>
                    <a:pt x="18" y="32"/>
                    <a:pt x="21" y="31"/>
                  </a:cubicBezTo>
                  <a:cubicBezTo>
                    <a:pt x="24" y="29"/>
                    <a:pt x="28" y="28"/>
                    <a:pt x="24" y="24"/>
                  </a:cubicBezTo>
                  <a:cubicBezTo>
                    <a:pt x="25" y="24"/>
                    <a:pt x="26" y="24"/>
                    <a:pt x="27" y="23"/>
                  </a:cubicBezTo>
                  <a:cubicBezTo>
                    <a:pt x="23" y="23"/>
                    <a:pt x="19" y="16"/>
                    <a:pt x="19" y="13"/>
                  </a:cubicBezTo>
                  <a:cubicBezTo>
                    <a:pt x="20" y="10"/>
                    <a:pt x="24" y="13"/>
                    <a:pt x="26" y="12"/>
                  </a:cubicBezTo>
                  <a:cubicBezTo>
                    <a:pt x="27" y="11"/>
                    <a:pt x="29" y="10"/>
                    <a:pt x="30" y="9"/>
                  </a:cubicBezTo>
                  <a:cubicBezTo>
                    <a:pt x="31" y="7"/>
                    <a:pt x="34" y="7"/>
                    <a:pt x="36" y="7"/>
                  </a:cubicBezTo>
                  <a:cubicBezTo>
                    <a:pt x="40" y="7"/>
                    <a:pt x="44" y="7"/>
                    <a:pt x="49" y="7"/>
                  </a:cubicBezTo>
                  <a:cubicBezTo>
                    <a:pt x="52" y="7"/>
                    <a:pt x="55" y="8"/>
                    <a:pt x="58" y="9"/>
                  </a:cubicBezTo>
                  <a:cubicBezTo>
                    <a:pt x="60" y="9"/>
                    <a:pt x="66" y="9"/>
                    <a:pt x="67" y="10"/>
                  </a:cubicBezTo>
                  <a:cubicBezTo>
                    <a:pt x="68" y="11"/>
                    <a:pt x="69" y="13"/>
                    <a:pt x="71" y="12"/>
                  </a:cubicBezTo>
                  <a:cubicBezTo>
                    <a:pt x="73" y="11"/>
                    <a:pt x="74" y="13"/>
                    <a:pt x="76" y="13"/>
                  </a:cubicBezTo>
                  <a:cubicBezTo>
                    <a:pt x="76" y="11"/>
                    <a:pt x="77" y="12"/>
                    <a:pt x="79" y="12"/>
                  </a:cubicBezTo>
                  <a:cubicBezTo>
                    <a:pt x="80" y="12"/>
                    <a:pt x="82" y="12"/>
                    <a:pt x="83" y="13"/>
                  </a:cubicBezTo>
                  <a:cubicBezTo>
                    <a:pt x="84" y="13"/>
                    <a:pt x="85" y="12"/>
                    <a:pt x="86" y="13"/>
                  </a:cubicBezTo>
                  <a:cubicBezTo>
                    <a:pt x="87" y="13"/>
                    <a:pt x="87" y="15"/>
                    <a:pt x="88" y="15"/>
                  </a:cubicBezTo>
                  <a:cubicBezTo>
                    <a:pt x="88" y="12"/>
                    <a:pt x="92" y="11"/>
                    <a:pt x="94" y="13"/>
                  </a:cubicBezTo>
                  <a:cubicBezTo>
                    <a:pt x="96" y="14"/>
                    <a:pt x="96" y="17"/>
                    <a:pt x="99" y="14"/>
                  </a:cubicBezTo>
                  <a:cubicBezTo>
                    <a:pt x="100" y="14"/>
                    <a:pt x="101" y="14"/>
                    <a:pt x="102" y="14"/>
                  </a:cubicBezTo>
                  <a:cubicBezTo>
                    <a:pt x="103" y="15"/>
                    <a:pt x="106" y="14"/>
                    <a:pt x="107" y="14"/>
                  </a:cubicBezTo>
                  <a:cubicBezTo>
                    <a:pt x="108" y="14"/>
                    <a:pt x="112" y="19"/>
                    <a:pt x="113" y="16"/>
                  </a:cubicBezTo>
                  <a:cubicBezTo>
                    <a:pt x="114" y="13"/>
                    <a:pt x="111" y="12"/>
                    <a:pt x="114" y="9"/>
                  </a:cubicBezTo>
                  <a:cubicBezTo>
                    <a:pt x="115" y="7"/>
                    <a:pt x="118" y="4"/>
                    <a:pt x="121" y="5"/>
                  </a:cubicBezTo>
                  <a:cubicBezTo>
                    <a:pt x="122" y="5"/>
                    <a:pt x="124" y="5"/>
                    <a:pt x="124" y="4"/>
                  </a:cubicBezTo>
                  <a:cubicBezTo>
                    <a:pt x="126" y="4"/>
                    <a:pt x="128" y="4"/>
                    <a:pt x="129" y="4"/>
                  </a:cubicBezTo>
                  <a:cubicBezTo>
                    <a:pt x="133" y="5"/>
                    <a:pt x="136" y="6"/>
                    <a:pt x="136" y="1"/>
                  </a:cubicBezTo>
                  <a:cubicBezTo>
                    <a:pt x="139" y="1"/>
                    <a:pt x="141" y="3"/>
                    <a:pt x="144" y="2"/>
                  </a:cubicBezTo>
                  <a:cubicBezTo>
                    <a:pt x="146" y="1"/>
                    <a:pt x="147" y="1"/>
                    <a:pt x="148" y="0"/>
                  </a:cubicBezTo>
                  <a:cubicBezTo>
                    <a:pt x="150" y="0"/>
                    <a:pt x="151" y="2"/>
                    <a:pt x="152" y="2"/>
                  </a:cubicBezTo>
                  <a:cubicBezTo>
                    <a:pt x="153" y="2"/>
                    <a:pt x="154" y="1"/>
                    <a:pt x="155" y="1"/>
                  </a:cubicBezTo>
                  <a:cubicBezTo>
                    <a:pt x="157" y="1"/>
                    <a:pt x="159" y="3"/>
                    <a:pt x="159" y="4"/>
                  </a:cubicBezTo>
                  <a:cubicBezTo>
                    <a:pt x="160" y="6"/>
                    <a:pt x="163" y="7"/>
                    <a:pt x="164" y="10"/>
                  </a:cubicBezTo>
                  <a:cubicBezTo>
                    <a:pt x="163" y="10"/>
                    <a:pt x="161" y="10"/>
                    <a:pt x="160" y="11"/>
                  </a:cubicBezTo>
                  <a:cubicBezTo>
                    <a:pt x="159" y="12"/>
                    <a:pt x="163" y="16"/>
                    <a:pt x="161" y="17"/>
                  </a:cubicBezTo>
                  <a:cubicBezTo>
                    <a:pt x="163" y="18"/>
                    <a:pt x="168" y="19"/>
                    <a:pt x="170" y="18"/>
                  </a:cubicBezTo>
                  <a:cubicBezTo>
                    <a:pt x="173" y="18"/>
                    <a:pt x="173" y="21"/>
                    <a:pt x="176" y="21"/>
                  </a:cubicBezTo>
                  <a:cubicBezTo>
                    <a:pt x="175" y="22"/>
                    <a:pt x="177" y="24"/>
                    <a:pt x="177" y="25"/>
                  </a:cubicBezTo>
                  <a:cubicBezTo>
                    <a:pt x="178" y="27"/>
                    <a:pt x="177" y="29"/>
                    <a:pt x="178" y="30"/>
                  </a:cubicBezTo>
                  <a:cubicBezTo>
                    <a:pt x="180" y="32"/>
                    <a:pt x="182" y="30"/>
                    <a:pt x="184" y="30"/>
                  </a:cubicBezTo>
                  <a:cubicBezTo>
                    <a:pt x="187" y="30"/>
                    <a:pt x="188" y="32"/>
                    <a:pt x="191" y="32"/>
                  </a:cubicBezTo>
                  <a:cubicBezTo>
                    <a:pt x="193" y="32"/>
                    <a:pt x="192" y="34"/>
                    <a:pt x="195" y="32"/>
                  </a:cubicBezTo>
                  <a:cubicBezTo>
                    <a:pt x="197" y="31"/>
                    <a:pt x="199" y="31"/>
                    <a:pt x="202" y="30"/>
                  </a:cubicBezTo>
                  <a:cubicBezTo>
                    <a:pt x="204" y="29"/>
                    <a:pt x="205" y="32"/>
                    <a:pt x="206" y="33"/>
                  </a:cubicBezTo>
                  <a:cubicBezTo>
                    <a:pt x="207" y="35"/>
                    <a:pt x="211" y="36"/>
                    <a:pt x="212" y="38"/>
                  </a:cubicBezTo>
                  <a:cubicBezTo>
                    <a:pt x="215" y="36"/>
                    <a:pt x="214" y="35"/>
                    <a:pt x="218" y="37"/>
                  </a:cubicBezTo>
                  <a:cubicBezTo>
                    <a:pt x="220" y="38"/>
                    <a:pt x="225" y="40"/>
                    <a:pt x="227" y="38"/>
                  </a:cubicBezTo>
                  <a:cubicBezTo>
                    <a:pt x="228" y="41"/>
                    <a:pt x="231" y="39"/>
                    <a:pt x="232" y="41"/>
                  </a:cubicBezTo>
                  <a:cubicBezTo>
                    <a:pt x="233" y="42"/>
                    <a:pt x="234" y="43"/>
                    <a:pt x="235" y="43"/>
                  </a:cubicBezTo>
                  <a:cubicBezTo>
                    <a:pt x="237" y="43"/>
                    <a:pt x="238" y="42"/>
                    <a:pt x="240" y="43"/>
                  </a:cubicBezTo>
                  <a:cubicBezTo>
                    <a:pt x="237" y="44"/>
                    <a:pt x="241" y="48"/>
                    <a:pt x="237" y="50"/>
                  </a:cubicBezTo>
                  <a:cubicBezTo>
                    <a:pt x="236" y="51"/>
                    <a:pt x="234" y="51"/>
                    <a:pt x="235" y="52"/>
                  </a:cubicBezTo>
                  <a:cubicBezTo>
                    <a:pt x="235" y="55"/>
                    <a:pt x="238" y="52"/>
                    <a:pt x="238" y="55"/>
                  </a:cubicBezTo>
                  <a:cubicBezTo>
                    <a:pt x="236" y="54"/>
                    <a:pt x="233" y="56"/>
                    <a:pt x="234" y="58"/>
                  </a:cubicBezTo>
                  <a:cubicBezTo>
                    <a:pt x="234" y="58"/>
                    <a:pt x="239" y="60"/>
                    <a:pt x="236" y="62"/>
                  </a:cubicBezTo>
                  <a:cubicBezTo>
                    <a:pt x="237" y="62"/>
                    <a:pt x="237" y="62"/>
                    <a:pt x="238" y="62"/>
                  </a:cubicBezTo>
                  <a:cubicBezTo>
                    <a:pt x="238" y="63"/>
                    <a:pt x="236" y="67"/>
                    <a:pt x="235" y="68"/>
                  </a:cubicBezTo>
                  <a:cubicBezTo>
                    <a:pt x="233" y="71"/>
                    <a:pt x="230" y="69"/>
                    <a:pt x="227" y="69"/>
                  </a:cubicBezTo>
                  <a:cubicBezTo>
                    <a:pt x="225" y="69"/>
                    <a:pt x="224" y="68"/>
                    <a:pt x="223" y="69"/>
                  </a:cubicBezTo>
                  <a:cubicBezTo>
                    <a:pt x="221" y="70"/>
                    <a:pt x="221" y="72"/>
                    <a:pt x="219" y="72"/>
                  </a:cubicBezTo>
                  <a:cubicBezTo>
                    <a:pt x="218" y="72"/>
                    <a:pt x="216" y="73"/>
                    <a:pt x="215" y="74"/>
                  </a:cubicBezTo>
                  <a:cubicBezTo>
                    <a:pt x="215" y="76"/>
                    <a:pt x="214" y="77"/>
                    <a:pt x="216" y="77"/>
                  </a:cubicBezTo>
                  <a:cubicBezTo>
                    <a:pt x="214" y="78"/>
                    <a:pt x="215" y="80"/>
                    <a:pt x="214" y="80"/>
                  </a:cubicBezTo>
                  <a:cubicBezTo>
                    <a:pt x="212" y="81"/>
                    <a:pt x="208" y="80"/>
                    <a:pt x="206" y="81"/>
                  </a:cubicBezTo>
                  <a:cubicBezTo>
                    <a:pt x="204" y="81"/>
                    <a:pt x="204" y="83"/>
                    <a:pt x="202" y="83"/>
                  </a:cubicBezTo>
                  <a:cubicBezTo>
                    <a:pt x="199" y="83"/>
                    <a:pt x="196" y="84"/>
                    <a:pt x="195" y="87"/>
                  </a:cubicBezTo>
                  <a:cubicBezTo>
                    <a:pt x="195" y="85"/>
                    <a:pt x="192" y="85"/>
                    <a:pt x="190" y="86"/>
                  </a:cubicBezTo>
                  <a:cubicBezTo>
                    <a:pt x="187" y="87"/>
                    <a:pt x="186" y="87"/>
                    <a:pt x="183" y="87"/>
                  </a:cubicBezTo>
                  <a:cubicBezTo>
                    <a:pt x="178" y="89"/>
                    <a:pt x="176" y="95"/>
                    <a:pt x="171" y="96"/>
                  </a:cubicBezTo>
                  <a:cubicBezTo>
                    <a:pt x="172" y="95"/>
                    <a:pt x="179" y="91"/>
                    <a:pt x="174" y="90"/>
                  </a:cubicBezTo>
                  <a:cubicBezTo>
                    <a:pt x="175" y="92"/>
                    <a:pt x="172" y="93"/>
                    <a:pt x="170" y="94"/>
                  </a:cubicBezTo>
                  <a:cubicBezTo>
                    <a:pt x="167" y="95"/>
                    <a:pt x="170" y="100"/>
                    <a:pt x="171" y="101"/>
                  </a:cubicBezTo>
                  <a:cubicBezTo>
                    <a:pt x="173" y="104"/>
                    <a:pt x="179" y="112"/>
                    <a:pt x="182" y="105"/>
                  </a:cubicBezTo>
                  <a:cubicBezTo>
                    <a:pt x="183" y="107"/>
                    <a:pt x="184" y="107"/>
                    <a:pt x="186" y="106"/>
                  </a:cubicBezTo>
                  <a:cubicBezTo>
                    <a:pt x="189" y="105"/>
                    <a:pt x="191" y="106"/>
                    <a:pt x="193" y="107"/>
                  </a:cubicBezTo>
                  <a:cubicBezTo>
                    <a:pt x="191" y="107"/>
                    <a:pt x="191" y="108"/>
                    <a:pt x="190" y="110"/>
                  </a:cubicBezTo>
                  <a:cubicBezTo>
                    <a:pt x="190" y="112"/>
                    <a:pt x="188" y="112"/>
                    <a:pt x="186" y="112"/>
                  </a:cubicBezTo>
                  <a:cubicBezTo>
                    <a:pt x="184" y="112"/>
                    <a:pt x="183" y="112"/>
                    <a:pt x="182" y="111"/>
                  </a:cubicBezTo>
                  <a:cubicBezTo>
                    <a:pt x="181" y="111"/>
                    <a:pt x="180" y="110"/>
                    <a:pt x="178" y="111"/>
                  </a:cubicBezTo>
                  <a:cubicBezTo>
                    <a:pt x="177" y="111"/>
                    <a:pt x="177" y="112"/>
                    <a:pt x="177" y="113"/>
                  </a:cubicBezTo>
                  <a:cubicBezTo>
                    <a:pt x="175" y="113"/>
                    <a:pt x="173" y="115"/>
                    <a:pt x="171" y="115"/>
                  </a:cubicBezTo>
                  <a:cubicBezTo>
                    <a:pt x="169" y="115"/>
                    <a:pt x="166" y="115"/>
                    <a:pt x="164" y="117"/>
                  </a:cubicBezTo>
                  <a:cubicBezTo>
                    <a:pt x="160" y="120"/>
                    <a:pt x="153" y="124"/>
                    <a:pt x="150" y="119"/>
                  </a:cubicBezTo>
                  <a:cubicBezTo>
                    <a:pt x="152" y="119"/>
                    <a:pt x="154" y="110"/>
                    <a:pt x="150" y="110"/>
                  </a:cubicBezTo>
                  <a:cubicBezTo>
                    <a:pt x="148" y="110"/>
                    <a:pt x="146" y="109"/>
                    <a:pt x="145" y="108"/>
                  </a:cubicBezTo>
                  <a:cubicBezTo>
                    <a:pt x="143" y="107"/>
                    <a:pt x="141" y="107"/>
                    <a:pt x="139" y="107"/>
                  </a:cubicBezTo>
                  <a:cubicBezTo>
                    <a:pt x="136" y="107"/>
                    <a:pt x="143" y="103"/>
                    <a:pt x="144" y="102"/>
                  </a:cubicBezTo>
                  <a:cubicBezTo>
                    <a:pt x="147" y="101"/>
                    <a:pt x="154" y="100"/>
                    <a:pt x="155" y="98"/>
                  </a:cubicBezTo>
                  <a:cubicBezTo>
                    <a:pt x="153" y="98"/>
                    <a:pt x="153" y="96"/>
                    <a:pt x="153" y="95"/>
                  </a:cubicBezTo>
                  <a:cubicBezTo>
                    <a:pt x="151" y="96"/>
                    <a:pt x="151" y="97"/>
                    <a:pt x="149" y="95"/>
                  </a:cubicBezTo>
                  <a:cubicBezTo>
                    <a:pt x="147" y="94"/>
                    <a:pt x="144" y="95"/>
                    <a:pt x="141" y="95"/>
                  </a:cubicBezTo>
                  <a:cubicBezTo>
                    <a:pt x="139" y="95"/>
                    <a:pt x="137" y="96"/>
                    <a:pt x="135" y="95"/>
                  </a:cubicBezTo>
                  <a:cubicBezTo>
                    <a:pt x="133" y="93"/>
                    <a:pt x="131" y="92"/>
                    <a:pt x="128" y="92"/>
                  </a:cubicBezTo>
                  <a:cubicBezTo>
                    <a:pt x="136" y="90"/>
                    <a:pt x="127" y="91"/>
                    <a:pt x="125" y="88"/>
                  </a:cubicBezTo>
                  <a:cubicBezTo>
                    <a:pt x="129" y="91"/>
                    <a:pt x="136" y="90"/>
                    <a:pt x="140" y="87"/>
                  </a:cubicBezTo>
                  <a:cubicBezTo>
                    <a:pt x="137" y="88"/>
                    <a:pt x="134" y="89"/>
                    <a:pt x="131" y="87"/>
                  </a:cubicBezTo>
                  <a:cubicBezTo>
                    <a:pt x="130" y="85"/>
                    <a:pt x="132" y="83"/>
                    <a:pt x="130" y="81"/>
                  </a:cubicBezTo>
                  <a:cubicBezTo>
                    <a:pt x="131" y="83"/>
                    <a:pt x="130" y="85"/>
                    <a:pt x="130" y="87"/>
                  </a:cubicBezTo>
                  <a:cubicBezTo>
                    <a:pt x="130" y="88"/>
                    <a:pt x="126" y="87"/>
                    <a:pt x="125" y="88"/>
                  </a:cubicBezTo>
                  <a:cubicBezTo>
                    <a:pt x="125" y="87"/>
                    <a:pt x="125" y="86"/>
                    <a:pt x="126" y="85"/>
                  </a:cubicBezTo>
                  <a:cubicBezTo>
                    <a:pt x="125" y="85"/>
                    <a:pt x="124" y="87"/>
                    <a:pt x="124" y="87"/>
                  </a:cubicBezTo>
                  <a:cubicBezTo>
                    <a:pt x="123" y="88"/>
                    <a:pt x="120" y="88"/>
                    <a:pt x="119" y="88"/>
                  </a:cubicBezTo>
                  <a:cubicBezTo>
                    <a:pt x="114" y="89"/>
                    <a:pt x="114" y="93"/>
                    <a:pt x="111" y="96"/>
                  </a:cubicBezTo>
                  <a:cubicBezTo>
                    <a:pt x="111" y="94"/>
                    <a:pt x="108" y="90"/>
                    <a:pt x="106" y="92"/>
                  </a:cubicBezTo>
                  <a:cubicBezTo>
                    <a:pt x="107" y="94"/>
                    <a:pt x="110" y="94"/>
                    <a:pt x="110" y="96"/>
                  </a:cubicBezTo>
                  <a:cubicBezTo>
                    <a:pt x="111" y="98"/>
                    <a:pt x="104" y="102"/>
                    <a:pt x="102" y="103"/>
                  </a:cubicBezTo>
                  <a:cubicBezTo>
                    <a:pt x="103" y="102"/>
                    <a:pt x="106" y="101"/>
                    <a:pt x="106" y="99"/>
                  </a:cubicBezTo>
                  <a:cubicBezTo>
                    <a:pt x="104" y="99"/>
                    <a:pt x="100" y="105"/>
                    <a:pt x="100" y="101"/>
                  </a:cubicBezTo>
                  <a:cubicBezTo>
                    <a:pt x="99" y="102"/>
                    <a:pt x="98" y="105"/>
                    <a:pt x="101" y="103"/>
                  </a:cubicBezTo>
                  <a:cubicBezTo>
                    <a:pt x="100" y="104"/>
                    <a:pt x="100" y="104"/>
                    <a:pt x="100" y="105"/>
                  </a:cubicBezTo>
                  <a:cubicBezTo>
                    <a:pt x="102" y="105"/>
                    <a:pt x="102" y="108"/>
                    <a:pt x="100" y="109"/>
                  </a:cubicBezTo>
                  <a:cubicBezTo>
                    <a:pt x="102" y="104"/>
                    <a:pt x="95" y="106"/>
                    <a:pt x="92" y="107"/>
                  </a:cubicBezTo>
                  <a:cubicBezTo>
                    <a:pt x="89" y="108"/>
                    <a:pt x="87" y="110"/>
                    <a:pt x="83" y="108"/>
                  </a:cubicBezTo>
                  <a:cubicBezTo>
                    <a:pt x="83" y="108"/>
                    <a:pt x="79" y="105"/>
                    <a:pt x="82" y="105"/>
                  </a:cubicBezTo>
                  <a:cubicBezTo>
                    <a:pt x="86" y="105"/>
                    <a:pt x="84" y="102"/>
                    <a:pt x="86" y="101"/>
                  </a:cubicBezTo>
                  <a:cubicBezTo>
                    <a:pt x="88" y="98"/>
                    <a:pt x="92" y="97"/>
                    <a:pt x="92" y="94"/>
                  </a:cubicBezTo>
                  <a:cubicBezTo>
                    <a:pt x="92" y="91"/>
                    <a:pt x="90" y="90"/>
                    <a:pt x="94" y="89"/>
                  </a:cubicBezTo>
                  <a:cubicBezTo>
                    <a:pt x="94" y="90"/>
                    <a:pt x="95" y="90"/>
                    <a:pt x="95" y="91"/>
                  </a:cubicBezTo>
                  <a:cubicBezTo>
                    <a:pt x="97" y="87"/>
                    <a:pt x="103" y="94"/>
                    <a:pt x="106" y="91"/>
                  </a:cubicBezTo>
                  <a:cubicBezTo>
                    <a:pt x="105" y="90"/>
                    <a:pt x="105" y="90"/>
                    <a:pt x="103" y="89"/>
                  </a:cubicBezTo>
                  <a:cubicBezTo>
                    <a:pt x="107" y="88"/>
                    <a:pt x="102" y="82"/>
                    <a:pt x="100" y="84"/>
                  </a:cubicBezTo>
                  <a:cubicBezTo>
                    <a:pt x="99" y="84"/>
                    <a:pt x="94" y="81"/>
                    <a:pt x="98" y="80"/>
                  </a:cubicBezTo>
                  <a:cubicBezTo>
                    <a:pt x="100" y="79"/>
                    <a:pt x="100" y="76"/>
                    <a:pt x="97" y="77"/>
                  </a:cubicBezTo>
                  <a:cubicBezTo>
                    <a:pt x="96" y="77"/>
                    <a:pt x="96" y="73"/>
                    <a:pt x="95" y="73"/>
                  </a:cubicBezTo>
                  <a:cubicBezTo>
                    <a:pt x="95" y="72"/>
                    <a:pt x="94" y="70"/>
                    <a:pt x="94" y="69"/>
                  </a:cubicBezTo>
                  <a:cubicBezTo>
                    <a:pt x="93" y="66"/>
                    <a:pt x="91" y="68"/>
                    <a:pt x="89" y="66"/>
                  </a:cubicBezTo>
                  <a:cubicBezTo>
                    <a:pt x="88" y="65"/>
                    <a:pt x="85" y="63"/>
                    <a:pt x="84" y="65"/>
                  </a:cubicBezTo>
                  <a:cubicBezTo>
                    <a:pt x="84" y="63"/>
                    <a:pt x="82" y="66"/>
                    <a:pt x="82" y="64"/>
                  </a:cubicBezTo>
                  <a:cubicBezTo>
                    <a:pt x="79" y="65"/>
                    <a:pt x="76" y="61"/>
                    <a:pt x="74" y="60"/>
                  </a:cubicBezTo>
                  <a:cubicBezTo>
                    <a:pt x="71" y="59"/>
                    <a:pt x="67" y="61"/>
                    <a:pt x="64" y="61"/>
                  </a:cubicBezTo>
                  <a:cubicBezTo>
                    <a:pt x="63" y="61"/>
                    <a:pt x="61" y="61"/>
                    <a:pt x="62" y="62"/>
                  </a:cubicBezTo>
                  <a:cubicBezTo>
                    <a:pt x="61" y="62"/>
                    <a:pt x="59" y="63"/>
                    <a:pt x="58" y="63"/>
                  </a:cubicBezTo>
                  <a:cubicBezTo>
                    <a:pt x="57" y="64"/>
                    <a:pt x="56" y="64"/>
                    <a:pt x="55" y="65"/>
                  </a:cubicBezTo>
                  <a:cubicBezTo>
                    <a:pt x="54" y="67"/>
                    <a:pt x="53" y="67"/>
                    <a:pt x="50" y="67"/>
                  </a:cubicBezTo>
                  <a:cubicBezTo>
                    <a:pt x="47" y="67"/>
                    <a:pt x="43" y="67"/>
                    <a:pt x="40" y="69"/>
                  </a:cubicBezTo>
                  <a:cubicBezTo>
                    <a:pt x="36" y="73"/>
                    <a:pt x="35" y="69"/>
                    <a:pt x="32" y="68"/>
                  </a:cubicBezTo>
                  <a:cubicBezTo>
                    <a:pt x="30" y="67"/>
                    <a:pt x="28" y="68"/>
                    <a:pt x="26" y="68"/>
                  </a:cubicBezTo>
                  <a:cubicBezTo>
                    <a:pt x="24" y="68"/>
                    <a:pt x="23" y="67"/>
                    <a:pt x="22" y="67"/>
                  </a:cubicBezTo>
                  <a:cubicBezTo>
                    <a:pt x="20" y="67"/>
                    <a:pt x="18" y="67"/>
                    <a:pt x="16" y="66"/>
                  </a:cubicBezTo>
                  <a:cubicBezTo>
                    <a:pt x="13" y="64"/>
                    <a:pt x="13" y="67"/>
                    <a:pt x="10" y="67"/>
                  </a:cubicBezTo>
                  <a:cubicBezTo>
                    <a:pt x="10" y="65"/>
                    <a:pt x="7" y="66"/>
                    <a:pt x="6" y="64"/>
                  </a:cubicBezTo>
                  <a:cubicBezTo>
                    <a:pt x="5" y="63"/>
                    <a:pt x="4" y="64"/>
                    <a:pt x="3" y="63"/>
                  </a:cubicBezTo>
                  <a:cubicBezTo>
                    <a:pt x="2" y="62"/>
                    <a:pt x="2" y="61"/>
                    <a:pt x="0" y="6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9" name="Group 607"/>
          <p:cNvGrpSpPr>
            <a:grpSpLocks/>
          </p:cNvGrpSpPr>
          <p:nvPr/>
        </p:nvGrpSpPr>
        <p:grpSpPr bwMode="auto">
          <a:xfrm>
            <a:off x="1309689" y="2338699"/>
            <a:ext cx="6097588" cy="2679700"/>
            <a:chOff x="878" y="581"/>
            <a:chExt cx="3841" cy="1688"/>
          </a:xfrm>
        </p:grpSpPr>
        <p:sp>
          <p:nvSpPr>
            <p:cNvPr id="3611" name="Freeform 407"/>
            <p:cNvSpPr>
              <a:spLocks/>
            </p:cNvSpPr>
            <p:nvPr/>
          </p:nvSpPr>
          <p:spPr bwMode="auto">
            <a:xfrm>
              <a:off x="3312" y="1570"/>
              <a:ext cx="127" cy="171"/>
            </a:xfrm>
            <a:custGeom>
              <a:avLst/>
              <a:gdLst>
                <a:gd name="T0" fmla="*/ 0 w 106"/>
                <a:gd name="T1" fmla="*/ 86 h 142"/>
                <a:gd name="T2" fmla="*/ 0 w 106"/>
                <a:gd name="T3" fmla="*/ 78 h 142"/>
                <a:gd name="T4" fmla="*/ 0 w 106"/>
                <a:gd name="T5" fmla="*/ 72 h 142"/>
                <a:gd name="T6" fmla="*/ 4 w 106"/>
                <a:gd name="T7" fmla="*/ 61 h 142"/>
                <a:gd name="T8" fmla="*/ 10 w 106"/>
                <a:gd name="T9" fmla="*/ 52 h 142"/>
                <a:gd name="T10" fmla="*/ 11 w 106"/>
                <a:gd name="T11" fmla="*/ 50 h 142"/>
                <a:gd name="T12" fmla="*/ 14 w 106"/>
                <a:gd name="T13" fmla="*/ 45 h 142"/>
                <a:gd name="T14" fmla="*/ 15 w 106"/>
                <a:gd name="T15" fmla="*/ 39 h 142"/>
                <a:gd name="T16" fmla="*/ 13 w 106"/>
                <a:gd name="T17" fmla="*/ 33 h 142"/>
                <a:gd name="T18" fmla="*/ 9 w 106"/>
                <a:gd name="T19" fmla="*/ 25 h 142"/>
                <a:gd name="T20" fmla="*/ 7 w 106"/>
                <a:gd name="T21" fmla="*/ 20 h 142"/>
                <a:gd name="T22" fmla="*/ 6 w 106"/>
                <a:gd name="T23" fmla="*/ 18 h 142"/>
                <a:gd name="T24" fmla="*/ 7 w 106"/>
                <a:gd name="T25" fmla="*/ 15 h 142"/>
                <a:gd name="T26" fmla="*/ 5 w 106"/>
                <a:gd name="T27" fmla="*/ 14 h 142"/>
                <a:gd name="T28" fmla="*/ 2 w 106"/>
                <a:gd name="T29" fmla="*/ 12 h 142"/>
                <a:gd name="T30" fmla="*/ 1 w 106"/>
                <a:gd name="T31" fmla="*/ 6 h 142"/>
                <a:gd name="T32" fmla="*/ 4 w 106"/>
                <a:gd name="T33" fmla="*/ 3 h 142"/>
                <a:gd name="T34" fmla="*/ 15 w 106"/>
                <a:gd name="T35" fmla="*/ 0 h 142"/>
                <a:gd name="T36" fmla="*/ 23 w 106"/>
                <a:gd name="T37" fmla="*/ 0 h 142"/>
                <a:gd name="T38" fmla="*/ 26 w 106"/>
                <a:gd name="T39" fmla="*/ 0 h 142"/>
                <a:gd name="T40" fmla="*/ 29 w 106"/>
                <a:gd name="T41" fmla="*/ 3 h 142"/>
                <a:gd name="T42" fmla="*/ 41 w 106"/>
                <a:gd name="T43" fmla="*/ 4 h 142"/>
                <a:gd name="T44" fmla="*/ 52 w 106"/>
                <a:gd name="T45" fmla="*/ 13 h 142"/>
                <a:gd name="T46" fmla="*/ 58 w 106"/>
                <a:gd name="T47" fmla="*/ 16 h 142"/>
                <a:gd name="T48" fmla="*/ 64 w 106"/>
                <a:gd name="T49" fmla="*/ 16 h 142"/>
                <a:gd name="T50" fmla="*/ 75 w 106"/>
                <a:gd name="T51" fmla="*/ 19 h 142"/>
                <a:gd name="T52" fmla="*/ 79 w 106"/>
                <a:gd name="T53" fmla="*/ 12 h 142"/>
                <a:gd name="T54" fmla="*/ 90 w 106"/>
                <a:gd name="T55" fmla="*/ 6 h 142"/>
                <a:gd name="T56" fmla="*/ 96 w 106"/>
                <a:gd name="T57" fmla="*/ 10 h 142"/>
                <a:gd name="T58" fmla="*/ 102 w 106"/>
                <a:gd name="T59" fmla="*/ 10 h 142"/>
                <a:gd name="T60" fmla="*/ 106 w 106"/>
                <a:gd name="T61" fmla="*/ 10 h 142"/>
                <a:gd name="T62" fmla="*/ 99 w 106"/>
                <a:gd name="T63" fmla="*/ 21 h 142"/>
                <a:gd name="T64" fmla="*/ 94 w 106"/>
                <a:gd name="T65" fmla="*/ 31 h 142"/>
                <a:gd name="T66" fmla="*/ 94 w 106"/>
                <a:gd name="T67" fmla="*/ 65 h 142"/>
                <a:gd name="T68" fmla="*/ 98 w 106"/>
                <a:gd name="T69" fmla="*/ 89 h 142"/>
                <a:gd name="T70" fmla="*/ 101 w 106"/>
                <a:gd name="T71" fmla="*/ 97 h 142"/>
                <a:gd name="T72" fmla="*/ 94 w 106"/>
                <a:gd name="T73" fmla="*/ 100 h 142"/>
                <a:gd name="T74" fmla="*/ 93 w 106"/>
                <a:gd name="T75" fmla="*/ 102 h 142"/>
                <a:gd name="T76" fmla="*/ 92 w 106"/>
                <a:gd name="T77" fmla="*/ 100 h 142"/>
                <a:gd name="T78" fmla="*/ 93 w 106"/>
                <a:gd name="T79" fmla="*/ 106 h 142"/>
                <a:gd name="T80" fmla="*/ 91 w 106"/>
                <a:gd name="T81" fmla="*/ 107 h 142"/>
                <a:gd name="T82" fmla="*/ 88 w 106"/>
                <a:gd name="T83" fmla="*/ 109 h 142"/>
                <a:gd name="T84" fmla="*/ 84 w 106"/>
                <a:gd name="T85" fmla="*/ 115 h 142"/>
                <a:gd name="T86" fmla="*/ 81 w 106"/>
                <a:gd name="T87" fmla="*/ 121 h 142"/>
                <a:gd name="T88" fmla="*/ 76 w 106"/>
                <a:gd name="T89" fmla="*/ 131 h 142"/>
                <a:gd name="T90" fmla="*/ 73 w 106"/>
                <a:gd name="T91" fmla="*/ 141 h 142"/>
                <a:gd name="T92" fmla="*/ 70 w 106"/>
                <a:gd name="T93" fmla="*/ 141 h 142"/>
                <a:gd name="T94" fmla="*/ 66 w 106"/>
                <a:gd name="T95" fmla="*/ 137 h 142"/>
                <a:gd name="T96" fmla="*/ 54 w 106"/>
                <a:gd name="T97" fmla="*/ 128 h 142"/>
                <a:gd name="T98" fmla="*/ 51 w 106"/>
                <a:gd name="T99" fmla="*/ 124 h 142"/>
                <a:gd name="T100" fmla="*/ 50 w 106"/>
                <a:gd name="T101" fmla="*/ 121 h 142"/>
                <a:gd name="T102" fmla="*/ 46 w 106"/>
                <a:gd name="T103" fmla="*/ 114 h 142"/>
                <a:gd name="T104" fmla="*/ 21 w 106"/>
                <a:gd name="T105" fmla="*/ 99 h 142"/>
                <a:gd name="T106" fmla="*/ 9 w 106"/>
                <a:gd name="T107" fmla="*/ 91 h 142"/>
                <a:gd name="T108" fmla="*/ 0 w 106"/>
                <a:gd name="T109" fmla="*/ 8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 h="142">
                  <a:moveTo>
                    <a:pt x="0" y="86"/>
                  </a:moveTo>
                  <a:cubicBezTo>
                    <a:pt x="0" y="83"/>
                    <a:pt x="0" y="81"/>
                    <a:pt x="0" y="78"/>
                  </a:cubicBezTo>
                  <a:cubicBezTo>
                    <a:pt x="0" y="76"/>
                    <a:pt x="1" y="74"/>
                    <a:pt x="0" y="72"/>
                  </a:cubicBezTo>
                  <a:cubicBezTo>
                    <a:pt x="0" y="69"/>
                    <a:pt x="1" y="64"/>
                    <a:pt x="4" y="61"/>
                  </a:cubicBezTo>
                  <a:cubicBezTo>
                    <a:pt x="6" y="59"/>
                    <a:pt x="7" y="54"/>
                    <a:pt x="10" y="52"/>
                  </a:cubicBezTo>
                  <a:cubicBezTo>
                    <a:pt x="12" y="52"/>
                    <a:pt x="11" y="51"/>
                    <a:pt x="11" y="50"/>
                  </a:cubicBezTo>
                  <a:cubicBezTo>
                    <a:pt x="11" y="48"/>
                    <a:pt x="14" y="47"/>
                    <a:pt x="14" y="45"/>
                  </a:cubicBezTo>
                  <a:cubicBezTo>
                    <a:pt x="15" y="43"/>
                    <a:pt x="15" y="41"/>
                    <a:pt x="15" y="39"/>
                  </a:cubicBezTo>
                  <a:cubicBezTo>
                    <a:pt x="15" y="37"/>
                    <a:pt x="14" y="35"/>
                    <a:pt x="13" y="33"/>
                  </a:cubicBezTo>
                  <a:cubicBezTo>
                    <a:pt x="12" y="28"/>
                    <a:pt x="9" y="27"/>
                    <a:pt x="9" y="25"/>
                  </a:cubicBezTo>
                  <a:cubicBezTo>
                    <a:pt x="8" y="23"/>
                    <a:pt x="8" y="22"/>
                    <a:pt x="7" y="20"/>
                  </a:cubicBezTo>
                  <a:cubicBezTo>
                    <a:pt x="7" y="20"/>
                    <a:pt x="6" y="19"/>
                    <a:pt x="6" y="18"/>
                  </a:cubicBezTo>
                  <a:cubicBezTo>
                    <a:pt x="6" y="17"/>
                    <a:pt x="8" y="16"/>
                    <a:pt x="7" y="15"/>
                  </a:cubicBezTo>
                  <a:cubicBezTo>
                    <a:pt x="7" y="14"/>
                    <a:pt x="6" y="14"/>
                    <a:pt x="5" y="14"/>
                  </a:cubicBezTo>
                  <a:cubicBezTo>
                    <a:pt x="3" y="13"/>
                    <a:pt x="4" y="11"/>
                    <a:pt x="2" y="12"/>
                  </a:cubicBezTo>
                  <a:cubicBezTo>
                    <a:pt x="3" y="10"/>
                    <a:pt x="1" y="8"/>
                    <a:pt x="1" y="6"/>
                  </a:cubicBezTo>
                  <a:cubicBezTo>
                    <a:pt x="2" y="5"/>
                    <a:pt x="3" y="4"/>
                    <a:pt x="4" y="3"/>
                  </a:cubicBezTo>
                  <a:cubicBezTo>
                    <a:pt x="7" y="0"/>
                    <a:pt x="11" y="0"/>
                    <a:pt x="15" y="0"/>
                  </a:cubicBezTo>
                  <a:cubicBezTo>
                    <a:pt x="18" y="0"/>
                    <a:pt x="20" y="0"/>
                    <a:pt x="23" y="0"/>
                  </a:cubicBezTo>
                  <a:cubicBezTo>
                    <a:pt x="24" y="0"/>
                    <a:pt x="25" y="0"/>
                    <a:pt x="26" y="0"/>
                  </a:cubicBezTo>
                  <a:cubicBezTo>
                    <a:pt x="27" y="1"/>
                    <a:pt x="28" y="2"/>
                    <a:pt x="29" y="3"/>
                  </a:cubicBezTo>
                  <a:cubicBezTo>
                    <a:pt x="33" y="4"/>
                    <a:pt x="37" y="2"/>
                    <a:pt x="41" y="4"/>
                  </a:cubicBezTo>
                  <a:cubicBezTo>
                    <a:pt x="45" y="6"/>
                    <a:pt x="49" y="10"/>
                    <a:pt x="52" y="13"/>
                  </a:cubicBezTo>
                  <a:cubicBezTo>
                    <a:pt x="54" y="14"/>
                    <a:pt x="55" y="15"/>
                    <a:pt x="58" y="16"/>
                  </a:cubicBezTo>
                  <a:cubicBezTo>
                    <a:pt x="59" y="16"/>
                    <a:pt x="63" y="15"/>
                    <a:pt x="64" y="16"/>
                  </a:cubicBezTo>
                  <a:cubicBezTo>
                    <a:pt x="67" y="18"/>
                    <a:pt x="72" y="16"/>
                    <a:pt x="75" y="19"/>
                  </a:cubicBezTo>
                  <a:cubicBezTo>
                    <a:pt x="75" y="17"/>
                    <a:pt x="78" y="14"/>
                    <a:pt x="79" y="12"/>
                  </a:cubicBezTo>
                  <a:cubicBezTo>
                    <a:pt x="82" y="9"/>
                    <a:pt x="86" y="8"/>
                    <a:pt x="90" y="6"/>
                  </a:cubicBezTo>
                  <a:cubicBezTo>
                    <a:pt x="93" y="5"/>
                    <a:pt x="94" y="9"/>
                    <a:pt x="96" y="10"/>
                  </a:cubicBezTo>
                  <a:cubicBezTo>
                    <a:pt x="98" y="11"/>
                    <a:pt x="100" y="10"/>
                    <a:pt x="102" y="10"/>
                  </a:cubicBezTo>
                  <a:cubicBezTo>
                    <a:pt x="103" y="10"/>
                    <a:pt x="105" y="11"/>
                    <a:pt x="106" y="10"/>
                  </a:cubicBezTo>
                  <a:cubicBezTo>
                    <a:pt x="104" y="14"/>
                    <a:pt x="102" y="18"/>
                    <a:pt x="99" y="21"/>
                  </a:cubicBezTo>
                  <a:cubicBezTo>
                    <a:pt x="97" y="25"/>
                    <a:pt x="94" y="27"/>
                    <a:pt x="94" y="31"/>
                  </a:cubicBezTo>
                  <a:cubicBezTo>
                    <a:pt x="94" y="43"/>
                    <a:pt x="94" y="54"/>
                    <a:pt x="94" y="65"/>
                  </a:cubicBezTo>
                  <a:cubicBezTo>
                    <a:pt x="94" y="74"/>
                    <a:pt x="92" y="82"/>
                    <a:pt x="98" y="89"/>
                  </a:cubicBezTo>
                  <a:cubicBezTo>
                    <a:pt x="100" y="91"/>
                    <a:pt x="103" y="94"/>
                    <a:pt x="101" y="97"/>
                  </a:cubicBezTo>
                  <a:cubicBezTo>
                    <a:pt x="100" y="99"/>
                    <a:pt x="96" y="102"/>
                    <a:pt x="94" y="100"/>
                  </a:cubicBezTo>
                  <a:cubicBezTo>
                    <a:pt x="94" y="101"/>
                    <a:pt x="93" y="101"/>
                    <a:pt x="93" y="102"/>
                  </a:cubicBezTo>
                  <a:cubicBezTo>
                    <a:pt x="93" y="101"/>
                    <a:pt x="93" y="101"/>
                    <a:pt x="92" y="100"/>
                  </a:cubicBezTo>
                  <a:cubicBezTo>
                    <a:pt x="93" y="102"/>
                    <a:pt x="94" y="104"/>
                    <a:pt x="93" y="106"/>
                  </a:cubicBezTo>
                  <a:cubicBezTo>
                    <a:pt x="93" y="102"/>
                    <a:pt x="91" y="106"/>
                    <a:pt x="91" y="107"/>
                  </a:cubicBezTo>
                  <a:cubicBezTo>
                    <a:pt x="90" y="108"/>
                    <a:pt x="89" y="109"/>
                    <a:pt x="88" y="109"/>
                  </a:cubicBezTo>
                  <a:cubicBezTo>
                    <a:pt x="84" y="109"/>
                    <a:pt x="83" y="113"/>
                    <a:pt x="84" y="115"/>
                  </a:cubicBezTo>
                  <a:cubicBezTo>
                    <a:pt x="84" y="117"/>
                    <a:pt x="82" y="121"/>
                    <a:pt x="81" y="121"/>
                  </a:cubicBezTo>
                  <a:cubicBezTo>
                    <a:pt x="79" y="123"/>
                    <a:pt x="78" y="132"/>
                    <a:pt x="76" y="131"/>
                  </a:cubicBezTo>
                  <a:cubicBezTo>
                    <a:pt x="77" y="135"/>
                    <a:pt x="73" y="137"/>
                    <a:pt x="73" y="141"/>
                  </a:cubicBezTo>
                  <a:cubicBezTo>
                    <a:pt x="71" y="140"/>
                    <a:pt x="71" y="142"/>
                    <a:pt x="70" y="141"/>
                  </a:cubicBezTo>
                  <a:cubicBezTo>
                    <a:pt x="69" y="141"/>
                    <a:pt x="67" y="138"/>
                    <a:pt x="66" y="137"/>
                  </a:cubicBezTo>
                  <a:cubicBezTo>
                    <a:pt x="62" y="134"/>
                    <a:pt x="58" y="131"/>
                    <a:pt x="54" y="128"/>
                  </a:cubicBezTo>
                  <a:cubicBezTo>
                    <a:pt x="52" y="127"/>
                    <a:pt x="52" y="125"/>
                    <a:pt x="51" y="124"/>
                  </a:cubicBezTo>
                  <a:cubicBezTo>
                    <a:pt x="50" y="123"/>
                    <a:pt x="48" y="123"/>
                    <a:pt x="50" y="121"/>
                  </a:cubicBezTo>
                  <a:cubicBezTo>
                    <a:pt x="52" y="118"/>
                    <a:pt x="48" y="115"/>
                    <a:pt x="46" y="114"/>
                  </a:cubicBezTo>
                  <a:cubicBezTo>
                    <a:pt x="38" y="109"/>
                    <a:pt x="30" y="104"/>
                    <a:pt x="21" y="99"/>
                  </a:cubicBezTo>
                  <a:cubicBezTo>
                    <a:pt x="17" y="96"/>
                    <a:pt x="13" y="94"/>
                    <a:pt x="9" y="91"/>
                  </a:cubicBezTo>
                  <a:cubicBezTo>
                    <a:pt x="7" y="89"/>
                    <a:pt x="3" y="85"/>
                    <a:pt x="0" y="8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12" name="Freeform 408"/>
            <p:cNvSpPr>
              <a:spLocks/>
            </p:cNvSpPr>
            <p:nvPr/>
          </p:nvSpPr>
          <p:spPr bwMode="auto">
            <a:xfrm>
              <a:off x="3312" y="1570"/>
              <a:ext cx="127" cy="171"/>
            </a:xfrm>
            <a:custGeom>
              <a:avLst/>
              <a:gdLst>
                <a:gd name="T0" fmla="*/ 0 w 106"/>
                <a:gd name="T1" fmla="*/ 86 h 142"/>
                <a:gd name="T2" fmla="*/ 0 w 106"/>
                <a:gd name="T3" fmla="*/ 78 h 142"/>
                <a:gd name="T4" fmla="*/ 0 w 106"/>
                <a:gd name="T5" fmla="*/ 72 h 142"/>
                <a:gd name="T6" fmla="*/ 4 w 106"/>
                <a:gd name="T7" fmla="*/ 61 h 142"/>
                <a:gd name="T8" fmla="*/ 10 w 106"/>
                <a:gd name="T9" fmla="*/ 52 h 142"/>
                <a:gd name="T10" fmla="*/ 11 w 106"/>
                <a:gd name="T11" fmla="*/ 50 h 142"/>
                <a:gd name="T12" fmla="*/ 14 w 106"/>
                <a:gd name="T13" fmla="*/ 45 h 142"/>
                <a:gd name="T14" fmla="*/ 15 w 106"/>
                <a:gd name="T15" fmla="*/ 39 h 142"/>
                <a:gd name="T16" fmla="*/ 13 w 106"/>
                <a:gd name="T17" fmla="*/ 33 h 142"/>
                <a:gd name="T18" fmla="*/ 9 w 106"/>
                <a:gd name="T19" fmla="*/ 25 h 142"/>
                <a:gd name="T20" fmla="*/ 7 w 106"/>
                <a:gd name="T21" fmla="*/ 20 h 142"/>
                <a:gd name="T22" fmla="*/ 6 w 106"/>
                <a:gd name="T23" fmla="*/ 18 h 142"/>
                <a:gd name="T24" fmla="*/ 7 w 106"/>
                <a:gd name="T25" fmla="*/ 15 h 142"/>
                <a:gd name="T26" fmla="*/ 5 w 106"/>
                <a:gd name="T27" fmla="*/ 14 h 142"/>
                <a:gd name="T28" fmla="*/ 2 w 106"/>
                <a:gd name="T29" fmla="*/ 12 h 142"/>
                <a:gd name="T30" fmla="*/ 1 w 106"/>
                <a:gd name="T31" fmla="*/ 6 h 142"/>
                <a:gd name="T32" fmla="*/ 4 w 106"/>
                <a:gd name="T33" fmla="*/ 3 h 142"/>
                <a:gd name="T34" fmla="*/ 15 w 106"/>
                <a:gd name="T35" fmla="*/ 0 h 142"/>
                <a:gd name="T36" fmla="*/ 23 w 106"/>
                <a:gd name="T37" fmla="*/ 0 h 142"/>
                <a:gd name="T38" fmla="*/ 26 w 106"/>
                <a:gd name="T39" fmla="*/ 0 h 142"/>
                <a:gd name="T40" fmla="*/ 29 w 106"/>
                <a:gd name="T41" fmla="*/ 3 h 142"/>
                <a:gd name="T42" fmla="*/ 41 w 106"/>
                <a:gd name="T43" fmla="*/ 4 h 142"/>
                <a:gd name="T44" fmla="*/ 52 w 106"/>
                <a:gd name="T45" fmla="*/ 13 h 142"/>
                <a:gd name="T46" fmla="*/ 58 w 106"/>
                <a:gd name="T47" fmla="*/ 16 h 142"/>
                <a:gd name="T48" fmla="*/ 64 w 106"/>
                <a:gd name="T49" fmla="*/ 16 h 142"/>
                <a:gd name="T50" fmla="*/ 75 w 106"/>
                <a:gd name="T51" fmla="*/ 19 h 142"/>
                <a:gd name="T52" fmla="*/ 79 w 106"/>
                <a:gd name="T53" fmla="*/ 12 h 142"/>
                <a:gd name="T54" fmla="*/ 90 w 106"/>
                <a:gd name="T55" fmla="*/ 6 h 142"/>
                <a:gd name="T56" fmla="*/ 96 w 106"/>
                <a:gd name="T57" fmla="*/ 10 h 142"/>
                <a:gd name="T58" fmla="*/ 102 w 106"/>
                <a:gd name="T59" fmla="*/ 10 h 142"/>
                <a:gd name="T60" fmla="*/ 106 w 106"/>
                <a:gd name="T61" fmla="*/ 10 h 142"/>
                <a:gd name="T62" fmla="*/ 99 w 106"/>
                <a:gd name="T63" fmla="*/ 21 h 142"/>
                <a:gd name="T64" fmla="*/ 94 w 106"/>
                <a:gd name="T65" fmla="*/ 31 h 142"/>
                <a:gd name="T66" fmla="*/ 94 w 106"/>
                <a:gd name="T67" fmla="*/ 65 h 142"/>
                <a:gd name="T68" fmla="*/ 98 w 106"/>
                <a:gd name="T69" fmla="*/ 89 h 142"/>
                <a:gd name="T70" fmla="*/ 101 w 106"/>
                <a:gd name="T71" fmla="*/ 97 h 142"/>
                <a:gd name="T72" fmla="*/ 94 w 106"/>
                <a:gd name="T73" fmla="*/ 100 h 142"/>
                <a:gd name="T74" fmla="*/ 93 w 106"/>
                <a:gd name="T75" fmla="*/ 102 h 142"/>
                <a:gd name="T76" fmla="*/ 92 w 106"/>
                <a:gd name="T77" fmla="*/ 100 h 142"/>
                <a:gd name="T78" fmla="*/ 93 w 106"/>
                <a:gd name="T79" fmla="*/ 106 h 142"/>
                <a:gd name="T80" fmla="*/ 91 w 106"/>
                <a:gd name="T81" fmla="*/ 107 h 142"/>
                <a:gd name="T82" fmla="*/ 88 w 106"/>
                <a:gd name="T83" fmla="*/ 109 h 142"/>
                <a:gd name="T84" fmla="*/ 84 w 106"/>
                <a:gd name="T85" fmla="*/ 115 h 142"/>
                <a:gd name="T86" fmla="*/ 81 w 106"/>
                <a:gd name="T87" fmla="*/ 121 h 142"/>
                <a:gd name="T88" fmla="*/ 76 w 106"/>
                <a:gd name="T89" fmla="*/ 131 h 142"/>
                <a:gd name="T90" fmla="*/ 73 w 106"/>
                <a:gd name="T91" fmla="*/ 141 h 142"/>
                <a:gd name="T92" fmla="*/ 70 w 106"/>
                <a:gd name="T93" fmla="*/ 141 h 142"/>
                <a:gd name="T94" fmla="*/ 66 w 106"/>
                <a:gd name="T95" fmla="*/ 137 h 142"/>
                <a:gd name="T96" fmla="*/ 54 w 106"/>
                <a:gd name="T97" fmla="*/ 128 h 142"/>
                <a:gd name="T98" fmla="*/ 51 w 106"/>
                <a:gd name="T99" fmla="*/ 124 h 142"/>
                <a:gd name="T100" fmla="*/ 50 w 106"/>
                <a:gd name="T101" fmla="*/ 121 h 142"/>
                <a:gd name="T102" fmla="*/ 46 w 106"/>
                <a:gd name="T103" fmla="*/ 114 h 142"/>
                <a:gd name="T104" fmla="*/ 21 w 106"/>
                <a:gd name="T105" fmla="*/ 99 h 142"/>
                <a:gd name="T106" fmla="*/ 9 w 106"/>
                <a:gd name="T107" fmla="*/ 91 h 142"/>
                <a:gd name="T108" fmla="*/ 0 w 106"/>
                <a:gd name="T109" fmla="*/ 8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 h="142">
                  <a:moveTo>
                    <a:pt x="0" y="86"/>
                  </a:moveTo>
                  <a:cubicBezTo>
                    <a:pt x="0" y="83"/>
                    <a:pt x="0" y="81"/>
                    <a:pt x="0" y="78"/>
                  </a:cubicBezTo>
                  <a:cubicBezTo>
                    <a:pt x="0" y="76"/>
                    <a:pt x="1" y="74"/>
                    <a:pt x="0" y="72"/>
                  </a:cubicBezTo>
                  <a:cubicBezTo>
                    <a:pt x="0" y="69"/>
                    <a:pt x="1" y="64"/>
                    <a:pt x="4" y="61"/>
                  </a:cubicBezTo>
                  <a:cubicBezTo>
                    <a:pt x="6" y="59"/>
                    <a:pt x="7" y="54"/>
                    <a:pt x="10" y="52"/>
                  </a:cubicBezTo>
                  <a:cubicBezTo>
                    <a:pt x="12" y="52"/>
                    <a:pt x="11" y="51"/>
                    <a:pt x="11" y="50"/>
                  </a:cubicBezTo>
                  <a:cubicBezTo>
                    <a:pt x="11" y="48"/>
                    <a:pt x="14" y="47"/>
                    <a:pt x="14" y="45"/>
                  </a:cubicBezTo>
                  <a:cubicBezTo>
                    <a:pt x="15" y="43"/>
                    <a:pt x="15" y="41"/>
                    <a:pt x="15" y="39"/>
                  </a:cubicBezTo>
                  <a:cubicBezTo>
                    <a:pt x="15" y="37"/>
                    <a:pt x="14" y="35"/>
                    <a:pt x="13" y="33"/>
                  </a:cubicBezTo>
                  <a:cubicBezTo>
                    <a:pt x="12" y="28"/>
                    <a:pt x="9" y="27"/>
                    <a:pt x="9" y="25"/>
                  </a:cubicBezTo>
                  <a:cubicBezTo>
                    <a:pt x="8" y="23"/>
                    <a:pt x="8" y="22"/>
                    <a:pt x="7" y="20"/>
                  </a:cubicBezTo>
                  <a:cubicBezTo>
                    <a:pt x="7" y="20"/>
                    <a:pt x="6" y="19"/>
                    <a:pt x="6" y="18"/>
                  </a:cubicBezTo>
                  <a:cubicBezTo>
                    <a:pt x="6" y="17"/>
                    <a:pt x="8" y="16"/>
                    <a:pt x="7" y="15"/>
                  </a:cubicBezTo>
                  <a:cubicBezTo>
                    <a:pt x="7" y="14"/>
                    <a:pt x="6" y="14"/>
                    <a:pt x="5" y="14"/>
                  </a:cubicBezTo>
                  <a:cubicBezTo>
                    <a:pt x="3" y="13"/>
                    <a:pt x="4" y="11"/>
                    <a:pt x="2" y="12"/>
                  </a:cubicBezTo>
                  <a:cubicBezTo>
                    <a:pt x="3" y="10"/>
                    <a:pt x="1" y="8"/>
                    <a:pt x="1" y="6"/>
                  </a:cubicBezTo>
                  <a:cubicBezTo>
                    <a:pt x="2" y="5"/>
                    <a:pt x="3" y="4"/>
                    <a:pt x="4" y="3"/>
                  </a:cubicBezTo>
                  <a:cubicBezTo>
                    <a:pt x="7" y="0"/>
                    <a:pt x="11" y="0"/>
                    <a:pt x="15" y="0"/>
                  </a:cubicBezTo>
                  <a:cubicBezTo>
                    <a:pt x="18" y="0"/>
                    <a:pt x="20" y="0"/>
                    <a:pt x="23" y="0"/>
                  </a:cubicBezTo>
                  <a:cubicBezTo>
                    <a:pt x="24" y="0"/>
                    <a:pt x="25" y="0"/>
                    <a:pt x="26" y="0"/>
                  </a:cubicBezTo>
                  <a:cubicBezTo>
                    <a:pt x="27" y="1"/>
                    <a:pt x="28" y="2"/>
                    <a:pt x="29" y="3"/>
                  </a:cubicBezTo>
                  <a:cubicBezTo>
                    <a:pt x="33" y="4"/>
                    <a:pt x="37" y="2"/>
                    <a:pt x="41" y="4"/>
                  </a:cubicBezTo>
                  <a:cubicBezTo>
                    <a:pt x="45" y="6"/>
                    <a:pt x="49" y="10"/>
                    <a:pt x="52" y="13"/>
                  </a:cubicBezTo>
                  <a:cubicBezTo>
                    <a:pt x="54" y="14"/>
                    <a:pt x="55" y="15"/>
                    <a:pt x="58" y="16"/>
                  </a:cubicBezTo>
                  <a:cubicBezTo>
                    <a:pt x="59" y="16"/>
                    <a:pt x="63" y="15"/>
                    <a:pt x="64" y="16"/>
                  </a:cubicBezTo>
                  <a:cubicBezTo>
                    <a:pt x="67" y="18"/>
                    <a:pt x="72" y="16"/>
                    <a:pt x="75" y="19"/>
                  </a:cubicBezTo>
                  <a:cubicBezTo>
                    <a:pt x="75" y="17"/>
                    <a:pt x="78" y="14"/>
                    <a:pt x="79" y="12"/>
                  </a:cubicBezTo>
                  <a:cubicBezTo>
                    <a:pt x="82" y="9"/>
                    <a:pt x="86" y="8"/>
                    <a:pt x="90" y="6"/>
                  </a:cubicBezTo>
                  <a:cubicBezTo>
                    <a:pt x="93" y="5"/>
                    <a:pt x="94" y="9"/>
                    <a:pt x="96" y="10"/>
                  </a:cubicBezTo>
                  <a:cubicBezTo>
                    <a:pt x="98" y="11"/>
                    <a:pt x="100" y="10"/>
                    <a:pt x="102" y="10"/>
                  </a:cubicBezTo>
                  <a:cubicBezTo>
                    <a:pt x="103" y="10"/>
                    <a:pt x="105" y="11"/>
                    <a:pt x="106" y="10"/>
                  </a:cubicBezTo>
                  <a:cubicBezTo>
                    <a:pt x="104" y="14"/>
                    <a:pt x="102" y="18"/>
                    <a:pt x="99" y="21"/>
                  </a:cubicBezTo>
                  <a:cubicBezTo>
                    <a:pt x="97" y="25"/>
                    <a:pt x="94" y="27"/>
                    <a:pt x="94" y="31"/>
                  </a:cubicBezTo>
                  <a:cubicBezTo>
                    <a:pt x="94" y="43"/>
                    <a:pt x="94" y="54"/>
                    <a:pt x="94" y="65"/>
                  </a:cubicBezTo>
                  <a:cubicBezTo>
                    <a:pt x="94" y="74"/>
                    <a:pt x="92" y="82"/>
                    <a:pt x="98" y="89"/>
                  </a:cubicBezTo>
                  <a:cubicBezTo>
                    <a:pt x="100" y="91"/>
                    <a:pt x="103" y="94"/>
                    <a:pt x="101" y="97"/>
                  </a:cubicBezTo>
                  <a:cubicBezTo>
                    <a:pt x="100" y="99"/>
                    <a:pt x="96" y="102"/>
                    <a:pt x="94" y="100"/>
                  </a:cubicBezTo>
                  <a:cubicBezTo>
                    <a:pt x="94" y="101"/>
                    <a:pt x="93" y="101"/>
                    <a:pt x="93" y="102"/>
                  </a:cubicBezTo>
                  <a:cubicBezTo>
                    <a:pt x="93" y="101"/>
                    <a:pt x="93" y="101"/>
                    <a:pt x="92" y="100"/>
                  </a:cubicBezTo>
                  <a:cubicBezTo>
                    <a:pt x="93" y="102"/>
                    <a:pt x="94" y="104"/>
                    <a:pt x="93" y="106"/>
                  </a:cubicBezTo>
                  <a:cubicBezTo>
                    <a:pt x="93" y="102"/>
                    <a:pt x="91" y="106"/>
                    <a:pt x="91" y="107"/>
                  </a:cubicBezTo>
                  <a:cubicBezTo>
                    <a:pt x="90" y="108"/>
                    <a:pt x="89" y="109"/>
                    <a:pt x="88" y="109"/>
                  </a:cubicBezTo>
                  <a:cubicBezTo>
                    <a:pt x="84" y="109"/>
                    <a:pt x="83" y="113"/>
                    <a:pt x="84" y="115"/>
                  </a:cubicBezTo>
                  <a:cubicBezTo>
                    <a:pt x="84" y="117"/>
                    <a:pt x="82" y="121"/>
                    <a:pt x="81" y="121"/>
                  </a:cubicBezTo>
                  <a:cubicBezTo>
                    <a:pt x="79" y="123"/>
                    <a:pt x="78" y="132"/>
                    <a:pt x="76" y="131"/>
                  </a:cubicBezTo>
                  <a:cubicBezTo>
                    <a:pt x="77" y="135"/>
                    <a:pt x="73" y="137"/>
                    <a:pt x="73" y="141"/>
                  </a:cubicBezTo>
                  <a:cubicBezTo>
                    <a:pt x="71" y="140"/>
                    <a:pt x="71" y="142"/>
                    <a:pt x="70" y="141"/>
                  </a:cubicBezTo>
                  <a:cubicBezTo>
                    <a:pt x="69" y="141"/>
                    <a:pt x="67" y="138"/>
                    <a:pt x="66" y="137"/>
                  </a:cubicBezTo>
                  <a:cubicBezTo>
                    <a:pt x="62" y="134"/>
                    <a:pt x="58" y="131"/>
                    <a:pt x="54" y="128"/>
                  </a:cubicBezTo>
                  <a:cubicBezTo>
                    <a:pt x="52" y="127"/>
                    <a:pt x="52" y="125"/>
                    <a:pt x="51" y="124"/>
                  </a:cubicBezTo>
                  <a:cubicBezTo>
                    <a:pt x="50" y="123"/>
                    <a:pt x="48" y="123"/>
                    <a:pt x="50" y="121"/>
                  </a:cubicBezTo>
                  <a:cubicBezTo>
                    <a:pt x="52" y="118"/>
                    <a:pt x="48" y="115"/>
                    <a:pt x="46" y="114"/>
                  </a:cubicBezTo>
                  <a:cubicBezTo>
                    <a:pt x="38" y="109"/>
                    <a:pt x="30" y="104"/>
                    <a:pt x="21" y="99"/>
                  </a:cubicBezTo>
                  <a:cubicBezTo>
                    <a:pt x="17" y="96"/>
                    <a:pt x="13" y="94"/>
                    <a:pt x="9" y="91"/>
                  </a:cubicBezTo>
                  <a:cubicBezTo>
                    <a:pt x="7" y="89"/>
                    <a:pt x="3" y="85"/>
                    <a:pt x="0" y="8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13" name="Freeform 409"/>
            <p:cNvSpPr>
              <a:spLocks/>
            </p:cNvSpPr>
            <p:nvPr/>
          </p:nvSpPr>
          <p:spPr bwMode="auto">
            <a:xfrm>
              <a:off x="4660" y="1209"/>
              <a:ext cx="4" cy="1"/>
            </a:xfrm>
            <a:custGeom>
              <a:avLst/>
              <a:gdLst>
                <a:gd name="T0" fmla="*/ 2 w 3"/>
                <a:gd name="T1" fmla="*/ 0 h 1"/>
                <a:gd name="T2" fmla="*/ 0 w 3"/>
                <a:gd name="T3" fmla="*/ 1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1" y="1"/>
                    <a:pt x="0" y="1"/>
                  </a:cubicBezTo>
                  <a:cubicBezTo>
                    <a:pt x="1" y="1"/>
                    <a:pt x="2" y="1"/>
                    <a:pt x="3" y="1"/>
                  </a:cubicBezTo>
                  <a:cubicBezTo>
                    <a:pt x="2" y="1"/>
                    <a:pt x="2"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14" name="Freeform 410"/>
            <p:cNvSpPr>
              <a:spLocks/>
            </p:cNvSpPr>
            <p:nvPr/>
          </p:nvSpPr>
          <p:spPr bwMode="auto">
            <a:xfrm>
              <a:off x="4660" y="1209"/>
              <a:ext cx="4" cy="1"/>
            </a:xfrm>
            <a:custGeom>
              <a:avLst/>
              <a:gdLst>
                <a:gd name="T0" fmla="*/ 2 w 3"/>
                <a:gd name="T1" fmla="*/ 0 h 1"/>
                <a:gd name="T2" fmla="*/ 0 w 3"/>
                <a:gd name="T3" fmla="*/ 1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1" y="1"/>
                    <a:pt x="0" y="1"/>
                  </a:cubicBezTo>
                  <a:cubicBezTo>
                    <a:pt x="1" y="1"/>
                    <a:pt x="2" y="1"/>
                    <a:pt x="3" y="1"/>
                  </a:cubicBezTo>
                  <a:cubicBezTo>
                    <a:pt x="2" y="1"/>
                    <a:pt x="2"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15" name="Freeform 411"/>
            <p:cNvSpPr>
              <a:spLocks/>
            </p:cNvSpPr>
            <p:nvPr/>
          </p:nvSpPr>
          <p:spPr bwMode="auto">
            <a:xfrm>
              <a:off x="4688" y="1195"/>
              <a:ext cx="31" cy="61"/>
            </a:xfrm>
            <a:custGeom>
              <a:avLst/>
              <a:gdLst>
                <a:gd name="T0" fmla="*/ 1 w 26"/>
                <a:gd name="T1" fmla="*/ 27 h 51"/>
                <a:gd name="T2" fmla="*/ 1 w 26"/>
                <a:gd name="T3" fmla="*/ 31 h 51"/>
                <a:gd name="T4" fmla="*/ 1 w 26"/>
                <a:gd name="T5" fmla="*/ 34 h 51"/>
                <a:gd name="T6" fmla="*/ 3 w 26"/>
                <a:gd name="T7" fmla="*/ 40 h 51"/>
                <a:gd name="T8" fmla="*/ 8 w 26"/>
                <a:gd name="T9" fmla="*/ 46 h 51"/>
                <a:gd name="T10" fmla="*/ 10 w 26"/>
                <a:gd name="T11" fmla="*/ 50 h 51"/>
                <a:gd name="T12" fmla="*/ 12 w 26"/>
                <a:gd name="T13" fmla="*/ 45 h 51"/>
                <a:gd name="T14" fmla="*/ 15 w 26"/>
                <a:gd name="T15" fmla="*/ 39 h 51"/>
                <a:gd name="T16" fmla="*/ 21 w 26"/>
                <a:gd name="T17" fmla="*/ 21 h 51"/>
                <a:gd name="T18" fmla="*/ 21 w 26"/>
                <a:gd name="T19" fmla="*/ 17 h 51"/>
                <a:gd name="T20" fmla="*/ 23 w 26"/>
                <a:gd name="T21" fmla="*/ 15 h 51"/>
                <a:gd name="T22" fmla="*/ 24 w 26"/>
                <a:gd name="T23" fmla="*/ 7 h 51"/>
                <a:gd name="T24" fmla="*/ 25 w 26"/>
                <a:gd name="T25" fmla="*/ 3 h 51"/>
                <a:gd name="T26" fmla="*/ 20 w 26"/>
                <a:gd name="T27" fmla="*/ 1 h 51"/>
                <a:gd name="T28" fmla="*/ 13 w 26"/>
                <a:gd name="T29" fmla="*/ 5 h 51"/>
                <a:gd name="T30" fmla="*/ 9 w 26"/>
                <a:gd name="T31" fmla="*/ 10 h 51"/>
                <a:gd name="T32" fmla="*/ 6 w 26"/>
                <a:gd name="T33" fmla="*/ 17 h 51"/>
                <a:gd name="T34" fmla="*/ 1 w 26"/>
                <a:gd name="T35"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51">
                  <a:moveTo>
                    <a:pt x="1" y="27"/>
                  </a:moveTo>
                  <a:cubicBezTo>
                    <a:pt x="1" y="28"/>
                    <a:pt x="2" y="29"/>
                    <a:pt x="1" y="31"/>
                  </a:cubicBezTo>
                  <a:cubicBezTo>
                    <a:pt x="1" y="32"/>
                    <a:pt x="0" y="33"/>
                    <a:pt x="1" y="34"/>
                  </a:cubicBezTo>
                  <a:cubicBezTo>
                    <a:pt x="2" y="35"/>
                    <a:pt x="3" y="38"/>
                    <a:pt x="3" y="40"/>
                  </a:cubicBezTo>
                  <a:cubicBezTo>
                    <a:pt x="4" y="43"/>
                    <a:pt x="7" y="44"/>
                    <a:pt x="8" y="46"/>
                  </a:cubicBezTo>
                  <a:cubicBezTo>
                    <a:pt x="9" y="47"/>
                    <a:pt x="9" y="51"/>
                    <a:pt x="10" y="50"/>
                  </a:cubicBezTo>
                  <a:cubicBezTo>
                    <a:pt x="12" y="50"/>
                    <a:pt x="12" y="47"/>
                    <a:pt x="12" y="45"/>
                  </a:cubicBezTo>
                  <a:cubicBezTo>
                    <a:pt x="12" y="43"/>
                    <a:pt x="13" y="41"/>
                    <a:pt x="15" y="39"/>
                  </a:cubicBezTo>
                  <a:cubicBezTo>
                    <a:pt x="18" y="35"/>
                    <a:pt x="21" y="27"/>
                    <a:pt x="21" y="21"/>
                  </a:cubicBezTo>
                  <a:cubicBezTo>
                    <a:pt x="21" y="20"/>
                    <a:pt x="21" y="19"/>
                    <a:pt x="21" y="17"/>
                  </a:cubicBezTo>
                  <a:cubicBezTo>
                    <a:pt x="22" y="16"/>
                    <a:pt x="23" y="16"/>
                    <a:pt x="23" y="15"/>
                  </a:cubicBezTo>
                  <a:cubicBezTo>
                    <a:pt x="24" y="12"/>
                    <a:pt x="23" y="10"/>
                    <a:pt x="24" y="7"/>
                  </a:cubicBezTo>
                  <a:cubicBezTo>
                    <a:pt x="24" y="6"/>
                    <a:pt x="26" y="5"/>
                    <a:pt x="25" y="3"/>
                  </a:cubicBezTo>
                  <a:cubicBezTo>
                    <a:pt x="24" y="3"/>
                    <a:pt x="21" y="0"/>
                    <a:pt x="20" y="1"/>
                  </a:cubicBezTo>
                  <a:cubicBezTo>
                    <a:pt x="18" y="2"/>
                    <a:pt x="14" y="3"/>
                    <a:pt x="13" y="5"/>
                  </a:cubicBezTo>
                  <a:cubicBezTo>
                    <a:pt x="11" y="7"/>
                    <a:pt x="11" y="8"/>
                    <a:pt x="9" y="10"/>
                  </a:cubicBezTo>
                  <a:cubicBezTo>
                    <a:pt x="7" y="12"/>
                    <a:pt x="7" y="15"/>
                    <a:pt x="6" y="17"/>
                  </a:cubicBezTo>
                  <a:cubicBezTo>
                    <a:pt x="4" y="20"/>
                    <a:pt x="1" y="23"/>
                    <a:pt x="1" y="2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16" name="Freeform 412"/>
            <p:cNvSpPr>
              <a:spLocks/>
            </p:cNvSpPr>
            <p:nvPr/>
          </p:nvSpPr>
          <p:spPr bwMode="auto">
            <a:xfrm>
              <a:off x="4688" y="1195"/>
              <a:ext cx="31" cy="61"/>
            </a:xfrm>
            <a:custGeom>
              <a:avLst/>
              <a:gdLst>
                <a:gd name="T0" fmla="*/ 1 w 26"/>
                <a:gd name="T1" fmla="*/ 27 h 51"/>
                <a:gd name="T2" fmla="*/ 1 w 26"/>
                <a:gd name="T3" fmla="*/ 31 h 51"/>
                <a:gd name="T4" fmla="*/ 1 w 26"/>
                <a:gd name="T5" fmla="*/ 34 h 51"/>
                <a:gd name="T6" fmla="*/ 3 w 26"/>
                <a:gd name="T7" fmla="*/ 40 h 51"/>
                <a:gd name="T8" fmla="*/ 8 w 26"/>
                <a:gd name="T9" fmla="*/ 46 h 51"/>
                <a:gd name="T10" fmla="*/ 10 w 26"/>
                <a:gd name="T11" fmla="*/ 50 h 51"/>
                <a:gd name="T12" fmla="*/ 12 w 26"/>
                <a:gd name="T13" fmla="*/ 45 h 51"/>
                <a:gd name="T14" fmla="*/ 15 w 26"/>
                <a:gd name="T15" fmla="*/ 39 h 51"/>
                <a:gd name="T16" fmla="*/ 21 w 26"/>
                <a:gd name="T17" fmla="*/ 21 h 51"/>
                <a:gd name="T18" fmla="*/ 21 w 26"/>
                <a:gd name="T19" fmla="*/ 17 h 51"/>
                <a:gd name="T20" fmla="*/ 23 w 26"/>
                <a:gd name="T21" fmla="*/ 15 h 51"/>
                <a:gd name="T22" fmla="*/ 24 w 26"/>
                <a:gd name="T23" fmla="*/ 7 h 51"/>
                <a:gd name="T24" fmla="*/ 25 w 26"/>
                <a:gd name="T25" fmla="*/ 3 h 51"/>
                <a:gd name="T26" fmla="*/ 20 w 26"/>
                <a:gd name="T27" fmla="*/ 1 h 51"/>
                <a:gd name="T28" fmla="*/ 13 w 26"/>
                <a:gd name="T29" fmla="*/ 5 h 51"/>
                <a:gd name="T30" fmla="*/ 9 w 26"/>
                <a:gd name="T31" fmla="*/ 10 h 51"/>
                <a:gd name="T32" fmla="*/ 6 w 26"/>
                <a:gd name="T33" fmla="*/ 17 h 51"/>
                <a:gd name="T34" fmla="*/ 1 w 26"/>
                <a:gd name="T35"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51">
                  <a:moveTo>
                    <a:pt x="1" y="27"/>
                  </a:moveTo>
                  <a:cubicBezTo>
                    <a:pt x="1" y="28"/>
                    <a:pt x="2" y="29"/>
                    <a:pt x="1" y="31"/>
                  </a:cubicBezTo>
                  <a:cubicBezTo>
                    <a:pt x="1" y="32"/>
                    <a:pt x="0" y="33"/>
                    <a:pt x="1" y="34"/>
                  </a:cubicBezTo>
                  <a:cubicBezTo>
                    <a:pt x="2" y="35"/>
                    <a:pt x="3" y="38"/>
                    <a:pt x="3" y="40"/>
                  </a:cubicBezTo>
                  <a:cubicBezTo>
                    <a:pt x="4" y="43"/>
                    <a:pt x="7" y="44"/>
                    <a:pt x="8" y="46"/>
                  </a:cubicBezTo>
                  <a:cubicBezTo>
                    <a:pt x="9" y="47"/>
                    <a:pt x="9" y="51"/>
                    <a:pt x="10" y="50"/>
                  </a:cubicBezTo>
                  <a:cubicBezTo>
                    <a:pt x="12" y="50"/>
                    <a:pt x="12" y="47"/>
                    <a:pt x="12" y="45"/>
                  </a:cubicBezTo>
                  <a:cubicBezTo>
                    <a:pt x="12" y="43"/>
                    <a:pt x="13" y="41"/>
                    <a:pt x="15" y="39"/>
                  </a:cubicBezTo>
                  <a:cubicBezTo>
                    <a:pt x="18" y="35"/>
                    <a:pt x="21" y="27"/>
                    <a:pt x="21" y="21"/>
                  </a:cubicBezTo>
                  <a:cubicBezTo>
                    <a:pt x="21" y="20"/>
                    <a:pt x="21" y="19"/>
                    <a:pt x="21" y="17"/>
                  </a:cubicBezTo>
                  <a:cubicBezTo>
                    <a:pt x="22" y="16"/>
                    <a:pt x="23" y="16"/>
                    <a:pt x="23" y="15"/>
                  </a:cubicBezTo>
                  <a:cubicBezTo>
                    <a:pt x="24" y="12"/>
                    <a:pt x="23" y="10"/>
                    <a:pt x="24" y="7"/>
                  </a:cubicBezTo>
                  <a:cubicBezTo>
                    <a:pt x="24" y="6"/>
                    <a:pt x="26" y="5"/>
                    <a:pt x="25" y="3"/>
                  </a:cubicBezTo>
                  <a:cubicBezTo>
                    <a:pt x="24" y="3"/>
                    <a:pt x="21" y="0"/>
                    <a:pt x="20" y="1"/>
                  </a:cubicBezTo>
                  <a:cubicBezTo>
                    <a:pt x="18" y="2"/>
                    <a:pt x="14" y="3"/>
                    <a:pt x="13" y="5"/>
                  </a:cubicBezTo>
                  <a:cubicBezTo>
                    <a:pt x="11" y="7"/>
                    <a:pt x="11" y="8"/>
                    <a:pt x="9" y="10"/>
                  </a:cubicBezTo>
                  <a:cubicBezTo>
                    <a:pt x="7" y="12"/>
                    <a:pt x="7" y="15"/>
                    <a:pt x="6" y="17"/>
                  </a:cubicBezTo>
                  <a:cubicBezTo>
                    <a:pt x="4" y="20"/>
                    <a:pt x="1" y="23"/>
                    <a:pt x="1" y="2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17" name="Freeform 413"/>
            <p:cNvSpPr>
              <a:spLocks/>
            </p:cNvSpPr>
            <p:nvPr/>
          </p:nvSpPr>
          <p:spPr bwMode="auto">
            <a:xfrm>
              <a:off x="3329" y="1048"/>
              <a:ext cx="71" cy="77"/>
            </a:xfrm>
            <a:custGeom>
              <a:avLst/>
              <a:gdLst>
                <a:gd name="T0" fmla="*/ 0 w 59"/>
                <a:gd name="T1" fmla="*/ 60 h 64"/>
                <a:gd name="T2" fmla="*/ 2 w 59"/>
                <a:gd name="T3" fmla="*/ 48 h 64"/>
                <a:gd name="T4" fmla="*/ 6 w 59"/>
                <a:gd name="T5" fmla="*/ 35 h 64"/>
                <a:gd name="T6" fmla="*/ 6 w 59"/>
                <a:gd name="T7" fmla="*/ 29 h 64"/>
                <a:gd name="T8" fmla="*/ 8 w 59"/>
                <a:gd name="T9" fmla="*/ 24 h 64"/>
                <a:gd name="T10" fmla="*/ 8 w 59"/>
                <a:gd name="T11" fmla="*/ 12 h 64"/>
                <a:gd name="T12" fmla="*/ 14 w 59"/>
                <a:gd name="T13" fmla="*/ 11 h 64"/>
                <a:gd name="T14" fmla="*/ 24 w 59"/>
                <a:gd name="T15" fmla="*/ 15 h 64"/>
                <a:gd name="T16" fmla="*/ 36 w 59"/>
                <a:gd name="T17" fmla="*/ 8 h 64"/>
                <a:gd name="T18" fmla="*/ 51 w 59"/>
                <a:gd name="T19" fmla="*/ 0 h 64"/>
                <a:gd name="T20" fmla="*/ 55 w 59"/>
                <a:gd name="T21" fmla="*/ 13 h 64"/>
                <a:gd name="T22" fmla="*/ 55 w 59"/>
                <a:gd name="T23" fmla="*/ 15 h 64"/>
                <a:gd name="T24" fmla="*/ 56 w 59"/>
                <a:gd name="T25" fmla="*/ 18 h 64"/>
                <a:gd name="T26" fmla="*/ 28 w 59"/>
                <a:gd name="T27" fmla="*/ 28 h 64"/>
                <a:gd name="T28" fmla="*/ 41 w 59"/>
                <a:gd name="T29" fmla="*/ 43 h 64"/>
                <a:gd name="T30" fmla="*/ 35 w 59"/>
                <a:gd name="T31" fmla="*/ 45 h 64"/>
                <a:gd name="T32" fmla="*/ 34 w 59"/>
                <a:gd name="T33" fmla="*/ 50 h 64"/>
                <a:gd name="T34" fmla="*/ 23 w 59"/>
                <a:gd name="T35" fmla="*/ 54 h 64"/>
                <a:gd name="T36" fmla="*/ 15 w 59"/>
                <a:gd name="T37" fmla="*/ 62 h 64"/>
                <a:gd name="T38" fmla="*/ 0 w 59"/>
                <a:gd name="T39"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64">
                  <a:moveTo>
                    <a:pt x="0" y="60"/>
                  </a:moveTo>
                  <a:cubicBezTo>
                    <a:pt x="0" y="56"/>
                    <a:pt x="2" y="52"/>
                    <a:pt x="2" y="48"/>
                  </a:cubicBezTo>
                  <a:cubicBezTo>
                    <a:pt x="3" y="43"/>
                    <a:pt x="5" y="39"/>
                    <a:pt x="6" y="35"/>
                  </a:cubicBezTo>
                  <a:cubicBezTo>
                    <a:pt x="6" y="33"/>
                    <a:pt x="6" y="31"/>
                    <a:pt x="6" y="29"/>
                  </a:cubicBezTo>
                  <a:cubicBezTo>
                    <a:pt x="7" y="27"/>
                    <a:pt x="8" y="25"/>
                    <a:pt x="8" y="24"/>
                  </a:cubicBezTo>
                  <a:cubicBezTo>
                    <a:pt x="8" y="20"/>
                    <a:pt x="8" y="16"/>
                    <a:pt x="8" y="12"/>
                  </a:cubicBezTo>
                  <a:cubicBezTo>
                    <a:pt x="8" y="9"/>
                    <a:pt x="12" y="9"/>
                    <a:pt x="14" y="11"/>
                  </a:cubicBezTo>
                  <a:cubicBezTo>
                    <a:pt x="17" y="13"/>
                    <a:pt x="20" y="16"/>
                    <a:pt x="24" y="15"/>
                  </a:cubicBezTo>
                  <a:cubicBezTo>
                    <a:pt x="29" y="14"/>
                    <a:pt x="33" y="10"/>
                    <a:pt x="36" y="8"/>
                  </a:cubicBezTo>
                  <a:cubicBezTo>
                    <a:pt x="41" y="5"/>
                    <a:pt x="46" y="2"/>
                    <a:pt x="51" y="0"/>
                  </a:cubicBezTo>
                  <a:cubicBezTo>
                    <a:pt x="52" y="4"/>
                    <a:pt x="54" y="8"/>
                    <a:pt x="55" y="13"/>
                  </a:cubicBezTo>
                  <a:cubicBezTo>
                    <a:pt x="53" y="13"/>
                    <a:pt x="54" y="15"/>
                    <a:pt x="55" y="15"/>
                  </a:cubicBezTo>
                  <a:cubicBezTo>
                    <a:pt x="57" y="16"/>
                    <a:pt x="59" y="16"/>
                    <a:pt x="56" y="18"/>
                  </a:cubicBezTo>
                  <a:cubicBezTo>
                    <a:pt x="53" y="25"/>
                    <a:pt x="27" y="28"/>
                    <a:pt x="28" y="28"/>
                  </a:cubicBezTo>
                  <a:cubicBezTo>
                    <a:pt x="41" y="43"/>
                    <a:pt x="41" y="43"/>
                    <a:pt x="41" y="43"/>
                  </a:cubicBezTo>
                  <a:cubicBezTo>
                    <a:pt x="39" y="44"/>
                    <a:pt x="36" y="44"/>
                    <a:pt x="35" y="45"/>
                  </a:cubicBezTo>
                  <a:cubicBezTo>
                    <a:pt x="34" y="46"/>
                    <a:pt x="35" y="49"/>
                    <a:pt x="34" y="50"/>
                  </a:cubicBezTo>
                  <a:cubicBezTo>
                    <a:pt x="31" y="53"/>
                    <a:pt x="26" y="51"/>
                    <a:pt x="23" y="54"/>
                  </a:cubicBezTo>
                  <a:cubicBezTo>
                    <a:pt x="20" y="56"/>
                    <a:pt x="19" y="61"/>
                    <a:pt x="15" y="62"/>
                  </a:cubicBezTo>
                  <a:cubicBezTo>
                    <a:pt x="11" y="64"/>
                    <a:pt x="4" y="61"/>
                    <a:pt x="0" y="6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18" name="Freeform 414"/>
            <p:cNvSpPr>
              <a:spLocks/>
            </p:cNvSpPr>
            <p:nvPr/>
          </p:nvSpPr>
          <p:spPr bwMode="auto">
            <a:xfrm>
              <a:off x="3329" y="1048"/>
              <a:ext cx="71" cy="77"/>
            </a:xfrm>
            <a:custGeom>
              <a:avLst/>
              <a:gdLst>
                <a:gd name="T0" fmla="*/ 0 w 59"/>
                <a:gd name="T1" fmla="*/ 60 h 64"/>
                <a:gd name="T2" fmla="*/ 2 w 59"/>
                <a:gd name="T3" fmla="*/ 48 h 64"/>
                <a:gd name="T4" fmla="*/ 6 w 59"/>
                <a:gd name="T5" fmla="*/ 35 h 64"/>
                <a:gd name="T6" fmla="*/ 6 w 59"/>
                <a:gd name="T7" fmla="*/ 29 h 64"/>
                <a:gd name="T8" fmla="*/ 8 w 59"/>
                <a:gd name="T9" fmla="*/ 24 h 64"/>
                <a:gd name="T10" fmla="*/ 8 w 59"/>
                <a:gd name="T11" fmla="*/ 12 h 64"/>
                <a:gd name="T12" fmla="*/ 14 w 59"/>
                <a:gd name="T13" fmla="*/ 11 h 64"/>
                <a:gd name="T14" fmla="*/ 24 w 59"/>
                <a:gd name="T15" fmla="*/ 15 h 64"/>
                <a:gd name="T16" fmla="*/ 36 w 59"/>
                <a:gd name="T17" fmla="*/ 8 h 64"/>
                <a:gd name="T18" fmla="*/ 51 w 59"/>
                <a:gd name="T19" fmla="*/ 0 h 64"/>
                <a:gd name="T20" fmla="*/ 55 w 59"/>
                <a:gd name="T21" fmla="*/ 13 h 64"/>
                <a:gd name="T22" fmla="*/ 55 w 59"/>
                <a:gd name="T23" fmla="*/ 15 h 64"/>
                <a:gd name="T24" fmla="*/ 56 w 59"/>
                <a:gd name="T25" fmla="*/ 18 h 64"/>
                <a:gd name="T26" fmla="*/ 28 w 59"/>
                <a:gd name="T27" fmla="*/ 28 h 64"/>
                <a:gd name="T28" fmla="*/ 41 w 59"/>
                <a:gd name="T29" fmla="*/ 43 h 64"/>
                <a:gd name="T30" fmla="*/ 35 w 59"/>
                <a:gd name="T31" fmla="*/ 45 h 64"/>
                <a:gd name="T32" fmla="*/ 34 w 59"/>
                <a:gd name="T33" fmla="*/ 50 h 64"/>
                <a:gd name="T34" fmla="*/ 23 w 59"/>
                <a:gd name="T35" fmla="*/ 54 h 64"/>
                <a:gd name="T36" fmla="*/ 15 w 59"/>
                <a:gd name="T37" fmla="*/ 62 h 64"/>
                <a:gd name="T38" fmla="*/ 0 w 59"/>
                <a:gd name="T39"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64">
                  <a:moveTo>
                    <a:pt x="0" y="60"/>
                  </a:moveTo>
                  <a:cubicBezTo>
                    <a:pt x="0" y="56"/>
                    <a:pt x="2" y="52"/>
                    <a:pt x="2" y="48"/>
                  </a:cubicBezTo>
                  <a:cubicBezTo>
                    <a:pt x="3" y="43"/>
                    <a:pt x="5" y="39"/>
                    <a:pt x="6" y="35"/>
                  </a:cubicBezTo>
                  <a:cubicBezTo>
                    <a:pt x="6" y="33"/>
                    <a:pt x="6" y="31"/>
                    <a:pt x="6" y="29"/>
                  </a:cubicBezTo>
                  <a:cubicBezTo>
                    <a:pt x="7" y="27"/>
                    <a:pt x="8" y="25"/>
                    <a:pt x="8" y="24"/>
                  </a:cubicBezTo>
                  <a:cubicBezTo>
                    <a:pt x="8" y="20"/>
                    <a:pt x="8" y="16"/>
                    <a:pt x="8" y="12"/>
                  </a:cubicBezTo>
                  <a:cubicBezTo>
                    <a:pt x="8" y="9"/>
                    <a:pt x="12" y="9"/>
                    <a:pt x="14" y="11"/>
                  </a:cubicBezTo>
                  <a:cubicBezTo>
                    <a:pt x="17" y="13"/>
                    <a:pt x="20" y="16"/>
                    <a:pt x="24" y="15"/>
                  </a:cubicBezTo>
                  <a:cubicBezTo>
                    <a:pt x="29" y="14"/>
                    <a:pt x="33" y="10"/>
                    <a:pt x="36" y="8"/>
                  </a:cubicBezTo>
                  <a:cubicBezTo>
                    <a:pt x="41" y="5"/>
                    <a:pt x="46" y="2"/>
                    <a:pt x="51" y="0"/>
                  </a:cubicBezTo>
                  <a:cubicBezTo>
                    <a:pt x="52" y="4"/>
                    <a:pt x="54" y="8"/>
                    <a:pt x="55" y="13"/>
                  </a:cubicBezTo>
                  <a:cubicBezTo>
                    <a:pt x="53" y="13"/>
                    <a:pt x="54" y="15"/>
                    <a:pt x="55" y="15"/>
                  </a:cubicBezTo>
                  <a:cubicBezTo>
                    <a:pt x="57" y="16"/>
                    <a:pt x="59" y="16"/>
                    <a:pt x="56" y="18"/>
                  </a:cubicBezTo>
                  <a:cubicBezTo>
                    <a:pt x="53" y="25"/>
                    <a:pt x="27" y="28"/>
                    <a:pt x="28" y="28"/>
                  </a:cubicBezTo>
                  <a:cubicBezTo>
                    <a:pt x="41" y="43"/>
                    <a:pt x="41" y="43"/>
                    <a:pt x="41" y="43"/>
                  </a:cubicBezTo>
                  <a:cubicBezTo>
                    <a:pt x="39" y="44"/>
                    <a:pt x="36" y="44"/>
                    <a:pt x="35" y="45"/>
                  </a:cubicBezTo>
                  <a:cubicBezTo>
                    <a:pt x="34" y="46"/>
                    <a:pt x="35" y="49"/>
                    <a:pt x="34" y="50"/>
                  </a:cubicBezTo>
                  <a:cubicBezTo>
                    <a:pt x="31" y="53"/>
                    <a:pt x="26" y="51"/>
                    <a:pt x="23" y="54"/>
                  </a:cubicBezTo>
                  <a:cubicBezTo>
                    <a:pt x="20" y="56"/>
                    <a:pt x="19" y="61"/>
                    <a:pt x="15" y="62"/>
                  </a:cubicBezTo>
                  <a:cubicBezTo>
                    <a:pt x="11" y="64"/>
                    <a:pt x="4" y="61"/>
                    <a:pt x="0" y="6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19" name="Freeform 415"/>
            <p:cNvSpPr>
              <a:spLocks/>
            </p:cNvSpPr>
            <p:nvPr/>
          </p:nvSpPr>
          <p:spPr bwMode="auto">
            <a:xfrm>
              <a:off x="1040" y="1198"/>
              <a:ext cx="3" cy="5"/>
            </a:xfrm>
            <a:custGeom>
              <a:avLst/>
              <a:gdLst>
                <a:gd name="T0" fmla="*/ 1 w 3"/>
                <a:gd name="T1" fmla="*/ 1 h 4"/>
                <a:gd name="T2" fmla="*/ 3 w 3"/>
                <a:gd name="T3" fmla="*/ 4 h 4"/>
                <a:gd name="T4" fmla="*/ 0 w 3"/>
                <a:gd name="T5" fmla="*/ 0 h 4"/>
                <a:gd name="T6" fmla="*/ 1 w 3"/>
                <a:gd name="T7" fmla="*/ 1 h 4"/>
              </a:gdLst>
              <a:ahLst/>
              <a:cxnLst>
                <a:cxn ang="0">
                  <a:pos x="T0" y="T1"/>
                </a:cxn>
                <a:cxn ang="0">
                  <a:pos x="T2" y="T3"/>
                </a:cxn>
                <a:cxn ang="0">
                  <a:pos x="T4" y="T5"/>
                </a:cxn>
                <a:cxn ang="0">
                  <a:pos x="T6" y="T7"/>
                </a:cxn>
              </a:cxnLst>
              <a:rect l="0" t="0" r="r" b="b"/>
              <a:pathLst>
                <a:path w="3" h="4">
                  <a:moveTo>
                    <a:pt x="1" y="1"/>
                  </a:moveTo>
                  <a:cubicBezTo>
                    <a:pt x="2" y="2"/>
                    <a:pt x="2" y="3"/>
                    <a:pt x="3" y="4"/>
                  </a:cubicBezTo>
                  <a:cubicBezTo>
                    <a:pt x="3" y="3"/>
                    <a:pt x="2" y="1"/>
                    <a:pt x="0" y="0"/>
                  </a:cubicBezTo>
                  <a:cubicBezTo>
                    <a:pt x="1"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20" name="Freeform 416"/>
            <p:cNvSpPr>
              <a:spLocks/>
            </p:cNvSpPr>
            <p:nvPr/>
          </p:nvSpPr>
          <p:spPr bwMode="auto">
            <a:xfrm>
              <a:off x="1040" y="1198"/>
              <a:ext cx="3" cy="5"/>
            </a:xfrm>
            <a:custGeom>
              <a:avLst/>
              <a:gdLst>
                <a:gd name="T0" fmla="*/ 1 w 3"/>
                <a:gd name="T1" fmla="*/ 1 h 4"/>
                <a:gd name="T2" fmla="*/ 3 w 3"/>
                <a:gd name="T3" fmla="*/ 4 h 4"/>
                <a:gd name="T4" fmla="*/ 0 w 3"/>
                <a:gd name="T5" fmla="*/ 0 h 4"/>
                <a:gd name="T6" fmla="*/ 1 w 3"/>
                <a:gd name="T7" fmla="*/ 1 h 4"/>
              </a:gdLst>
              <a:ahLst/>
              <a:cxnLst>
                <a:cxn ang="0">
                  <a:pos x="T0" y="T1"/>
                </a:cxn>
                <a:cxn ang="0">
                  <a:pos x="T2" y="T3"/>
                </a:cxn>
                <a:cxn ang="0">
                  <a:pos x="T4" y="T5"/>
                </a:cxn>
                <a:cxn ang="0">
                  <a:pos x="T6" y="T7"/>
                </a:cxn>
              </a:cxnLst>
              <a:rect l="0" t="0" r="r" b="b"/>
              <a:pathLst>
                <a:path w="3" h="4">
                  <a:moveTo>
                    <a:pt x="1" y="1"/>
                  </a:moveTo>
                  <a:cubicBezTo>
                    <a:pt x="2" y="2"/>
                    <a:pt x="2" y="3"/>
                    <a:pt x="3" y="4"/>
                  </a:cubicBezTo>
                  <a:cubicBezTo>
                    <a:pt x="3" y="3"/>
                    <a:pt x="2" y="1"/>
                    <a:pt x="0" y="0"/>
                  </a:cubicBezTo>
                  <a:cubicBezTo>
                    <a:pt x="1"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21" name="Freeform 417"/>
            <p:cNvSpPr>
              <a:spLocks/>
            </p:cNvSpPr>
            <p:nvPr/>
          </p:nvSpPr>
          <p:spPr bwMode="auto">
            <a:xfrm>
              <a:off x="878" y="1124"/>
              <a:ext cx="3" cy="5"/>
            </a:xfrm>
            <a:custGeom>
              <a:avLst/>
              <a:gdLst>
                <a:gd name="T0" fmla="*/ 2 w 3"/>
                <a:gd name="T1" fmla="*/ 0 h 4"/>
                <a:gd name="T2" fmla="*/ 2 w 3"/>
                <a:gd name="T3" fmla="*/ 4 h 4"/>
                <a:gd name="T4" fmla="*/ 2 w 3"/>
                <a:gd name="T5" fmla="*/ 0 h 4"/>
              </a:gdLst>
              <a:ahLst/>
              <a:cxnLst>
                <a:cxn ang="0">
                  <a:pos x="T0" y="T1"/>
                </a:cxn>
                <a:cxn ang="0">
                  <a:pos x="T2" y="T3"/>
                </a:cxn>
                <a:cxn ang="0">
                  <a:pos x="T4" y="T5"/>
                </a:cxn>
              </a:cxnLst>
              <a:rect l="0" t="0" r="r" b="b"/>
              <a:pathLst>
                <a:path w="3" h="4">
                  <a:moveTo>
                    <a:pt x="2" y="0"/>
                  </a:moveTo>
                  <a:cubicBezTo>
                    <a:pt x="0" y="1"/>
                    <a:pt x="1" y="2"/>
                    <a:pt x="2" y="4"/>
                  </a:cubicBezTo>
                  <a:cubicBezTo>
                    <a:pt x="3" y="3"/>
                    <a:pt x="1"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22" name="Freeform 418"/>
            <p:cNvSpPr>
              <a:spLocks/>
            </p:cNvSpPr>
            <p:nvPr/>
          </p:nvSpPr>
          <p:spPr bwMode="auto">
            <a:xfrm>
              <a:off x="878" y="1124"/>
              <a:ext cx="3" cy="5"/>
            </a:xfrm>
            <a:custGeom>
              <a:avLst/>
              <a:gdLst>
                <a:gd name="T0" fmla="*/ 2 w 3"/>
                <a:gd name="T1" fmla="*/ 0 h 4"/>
                <a:gd name="T2" fmla="*/ 2 w 3"/>
                <a:gd name="T3" fmla="*/ 4 h 4"/>
                <a:gd name="T4" fmla="*/ 2 w 3"/>
                <a:gd name="T5" fmla="*/ 0 h 4"/>
              </a:gdLst>
              <a:ahLst/>
              <a:cxnLst>
                <a:cxn ang="0">
                  <a:pos x="T0" y="T1"/>
                </a:cxn>
                <a:cxn ang="0">
                  <a:pos x="T2" y="T3"/>
                </a:cxn>
                <a:cxn ang="0">
                  <a:pos x="T4" y="T5"/>
                </a:cxn>
              </a:cxnLst>
              <a:rect l="0" t="0" r="r" b="b"/>
              <a:pathLst>
                <a:path w="3" h="4">
                  <a:moveTo>
                    <a:pt x="2" y="0"/>
                  </a:moveTo>
                  <a:cubicBezTo>
                    <a:pt x="0" y="1"/>
                    <a:pt x="1" y="2"/>
                    <a:pt x="2" y="4"/>
                  </a:cubicBezTo>
                  <a:cubicBezTo>
                    <a:pt x="3" y="3"/>
                    <a:pt x="1"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23" name="Freeform 419"/>
            <p:cNvSpPr>
              <a:spLocks/>
            </p:cNvSpPr>
            <p:nvPr/>
          </p:nvSpPr>
          <p:spPr bwMode="auto">
            <a:xfrm>
              <a:off x="926" y="1138"/>
              <a:ext cx="4" cy="7"/>
            </a:xfrm>
            <a:custGeom>
              <a:avLst/>
              <a:gdLst>
                <a:gd name="T0" fmla="*/ 2 w 4"/>
                <a:gd name="T1" fmla="*/ 0 h 6"/>
                <a:gd name="T2" fmla="*/ 3 w 4"/>
                <a:gd name="T3" fmla="*/ 6 h 6"/>
                <a:gd name="T4" fmla="*/ 2 w 4"/>
                <a:gd name="T5" fmla="*/ 0 h 6"/>
              </a:gdLst>
              <a:ahLst/>
              <a:cxnLst>
                <a:cxn ang="0">
                  <a:pos x="T0" y="T1"/>
                </a:cxn>
                <a:cxn ang="0">
                  <a:pos x="T2" y="T3"/>
                </a:cxn>
                <a:cxn ang="0">
                  <a:pos x="T4" y="T5"/>
                </a:cxn>
              </a:cxnLst>
              <a:rect l="0" t="0" r="r" b="b"/>
              <a:pathLst>
                <a:path w="4" h="6">
                  <a:moveTo>
                    <a:pt x="2" y="0"/>
                  </a:moveTo>
                  <a:cubicBezTo>
                    <a:pt x="2" y="1"/>
                    <a:pt x="0" y="5"/>
                    <a:pt x="3" y="6"/>
                  </a:cubicBezTo>
                  <a:cubicBezTo>
                    <a:pt x="3" y="4"/>
                    <a:pt x="4" y="2"/>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24" name="Freeform 420"/>
            <p:cNvSpPr>
              <a:spLocks/>
            </p:cNvSpPr>
            <p:nvPr/>
          </p:nvSpPr>
          <p:spPr bwMode="auto">
            <a:xfrm>
              <a:off x="926" y="1138"/>
              <a:ext cx="4" cy="7"/>
            </a:xfrm>
            <a:custGeom>
              <a:avLst/>
              <a:gdLst>
                <a:gd name="T0" fmla="*/ 2 w 4"/>
                <a:gd name="T1" fmla="*/ 0 h 6"/>
                <a:gd name="T2" fmla="*/ 3 w 4"/>
                <a:gd name="T3" fmla="*/ 6 h 6"/>
                <a:gd name="T4" fmla="*/ 2 w 4"/>
                <a:gd name="T5" fmla="*/ 0 h 6"/>
              </a:gdLst>
              <a:ahLst/>
              <a:cxnLst>
                <a:cxn ang="0">
                  <a:pos x="T0" y="T1"/>
                </a:cxn>
                <a:cxn ang="0">
                  <a:pos x="T2" y="T3"/>
                </a:cxn>
                <a:cxn ang="0">
                  <a:pos x="T4" y="T5"/>
                </a:cxn>
              </a:cxnLst>
              <a:rect l="0" t="0" r="r" b="b"/>
              <a:pathLst>
                <a:path w="4" h="6">
                  <a:moveTo>
                    <a:pt x="2" y="0"/>
                  </a:moveTo>
                  <a:cubicBezTo>
                    <a:pt x="2" y="1"/>
                    <a:pt x="0" y="5"/>
                    <a:pt x="3" y="6"/>
                  </a:cubicBezTo>
                  <a:cubicBezTo>
                    <a:pt x="3" y="4"/>
                    <a:pt x="4" y="2"/>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25" name="Freeform 421"/>
            <p:cNvSpPr>
              <a:spLocks/>
            </p:cNvSpPr>
            <p:nvPr/>
          </p:nvSpPr>
          <p:spPr bwMode="auto">
            <a:xfrm>
              <a:off x="976" y="1195"/>
              <a:ext cx="4" cy="13"/>
            </a:xfrm>
            <a:custGeom>
              <a:avLst/>
              <a:gdLst>
                <a:gd name="T0" fmla="*/ 0 w 3"/>
                <a:gd name="T1" fmla="*/ 7 h 11"/>
                <a:gd name="T2" fmla="*/ 2 w 3"/>
                <a:gd name="T3" fmla="*/ 8 h 11"/>
                <a:gd name="T4" fmla="*/ 3 w 3"/>
                <a:gd name="T5" fmla="*/ 11 h 11"/>
                <a:gd name="T6" fmla="*/ 2 w 3"/>
                <a:gd name="T7" fmla="*/ 0 h 11"/>
                <a:gd name="T8" fmla="*/ 0 w 3"/>
                <a:gd name="T9" fmla="*/ 7 h 11"/>
              </a:gdLst>
              <a:ahLst/>
              <a:cxnLst>
                <a:cxn ang="0">
                  <a:pos x="T0" y="T1"/>
                </a:cxn>
                <a:cxn ang="0">
                  <a:pos x="T2" y="T3"/>
                </a:cxn>
                <a:cxn ang="0">
                  <a:pos x="T4" y="T5"/>
                </a:cxn>
                <a:cxn ang="0">
                  <a:pos x="T6" y="T7"/>
                </a:cxn>
                <a:cxn ang="0">
                  <a:pos x="T8" y="T9"/>
                </a:cxn>
              </a:cxnLst>
              <a:rect l="0" t="0" r="r" b="b"/>
              <a:pathLst>
                <a:path w="3" h="11">
                  <a:moveTo>
                    <a:pt x="0" y="7"/>
                  </a:moveTo>
                  <a:cubicBezTo>
                    <a:pt x="0" y="8"/>
                    <a:pt x="1" y="8"/>
                    <a:pt x="2" y="8"/>
                  </a:cubicBezTo>
                  <a:cubicBezTo>
                    <a:pt x="1" y="9"/>
                    <a:pt x="2" y="10"/>
                    <a:pt x="3" y="11"/>
                  </a:cubicBezTo>
                  <a:cubicBezTo>
                    <a:pt x="0" y="8"/>
                    <a:pt x="3" y="4"/>
                    <a:pt x="2" y="0"/>
                  </a:cubicBezTo>
                  <a:cubicBezTo>
                    <a:pt x="2" y="3"/>
                    <a:pt x="1" y="5"/>
                    <a:pt x="0"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26" name="Freeform 422"/>
            <p:cNvSpPr>
              <a:spLocks/>
            </p:cNvSpPr>
            <p:nvPr/>
          </p:nvSpPr>
          <p:spPr bwMode="auto">
            <a:xfrm>
              <a:off x="976" y="1195"/>
              <a:ext cx="4" cy="13"/>
            </a:xfrm>
            <a:custGeom>
              <a:avLst/>
              <a:gdLst>
                <a:gd name="T0" fmla="*/ 0 w 3"/>
                <a:gd name="T1" fmla="*/ 7 h 11"/>
                <a:gd name="T2" fmla="*/ 2 w 3"/>
                <a:gd name="T3" fmla="*/ 8 h 11"/>
                <a:gd name="T4" fmla="*/ 3 w 3"/>
                <a:gd name="T5" fmla="*/ 11 h 11"/>
                <a:gd name="T6" fmla="*/ 2 w 3"/>
                <a:gd name="T7" fmla="*/ 0 h 11"/>
                <a:gd name="T8" fmla="*/ 0 w 3"/>
                <a:gd name="T9" fmla="*/ 7 h 11"/>
              </a:gdLst>
              <a:ahLst/>
              <a:cxnLst>
                <a:cxn ang="0">
                  <a:pos x="T0" y="T1"/>
                </a:cxn>
                <a:cxn ang="0">
                  <a:pos x="T2" y="T3"/>
                </a:cxn>
                <a:cxn ang="0">
                  <a:pos x="T4" y="T5"/>
                </a:cxn>
                <a:cxn ang="0">
                  <a:pos x="T6" y="T7"/>
                </a:cxn>
                <a:cxn ang="0">
                  <a:pos x="T8" y="T9"/>
                </a:cxn>
              </a:cxnLst>
              <a:rect l="0" t="0" r="r" b="b"/>
              <a:pathLst>
                <a:path w="3" h="11">
                  <a:moveTo>
                    <a:pt x="0" y="7"/>
                  </a:moveTo>
                  <a:cubicBezTo>
                    <a:pt x="0" y="8"/>
                    <a:pt x="1" y="8"/>
                    <a:pt x="2" y="8"/>
                  </a:cubicBezTo>
                  <a:cubicBezTo>
                    <a:pt x="1" y="9"/>
                    <a:pt x="2" y="10"/>
                    <a:pt x="3" y="11"/>
                  </a:cubicBezTo>
                  <a:cubicBezTo>
                    <a:pt x="0" y="8"/>
                    <a:pt x="3" y="4"/>
                    <a:pt x="2" y="0"/>
                  </a:cubicBezTo>
                  <a:cubicBezTo>
                    <a:pt x="2" y="3"/>
                    <a:pt x="1" y="5"/>
                    <a:pt x="0"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27" name="Freeform 423"/>
            <p:cNvSpPr>
              <a:spLocks/>
            </p:cNvSpPr>
            <p:nvPr/>
          </p:nvSpPr>
          <p:spPr bwMode="auto">
            <a:xfrm>
              <a:off x="952" y="1117"/>
              <a:ext cx="10" cy="10"/>
            </a:xfrm>
            <a:custGeom>
              <a:avLst/>
              <a:gdLst>
                <a:gd name="T0" fmla="*/ 8 w 8"/>
                <a:gd name="T1" fmla="*/ 9 h 9"/>
                <a:gd name="T2" fmla="*/ 3 w 8"/>
                <a:gd name="T3" fmla="*/ 0 h 9"/>
                <a:gd name="T4" fmla="*/ 8 w 8"/>
                <a:gd name="T5" fmla="*/ 9 h 9"/>
              </a:gdLst>
              <a:ahLst/>
              <a:cxnLst>
                <a:cxn ang="0">
                  <a:pos x="T0" y="T1"/>
                </a:cxn>
                <a:cxn ang="0">
                  <a:pos x="T2" y="T3"/>
                </a:cxn>
                <a:cxn ang="0">
                  <a:pos x="T4" y="T5"/>
                </a:cxn>
              </a:cxnLst>
              <a:rect l="0" t="0" r="r" b="b"/>
              <a:pathLst>
                <a:path w="8" h="9">
                  <a:moveTo>
                    <a:pt x="8" y="9"/>
                  </a:moveTo>
                  <a:cubicBezTo>
                    <a:pt x="8" y="7"/>
                    <a:pt x="5" y="1"/>
                    <a:pt x="3" y="0"/>
                  </a:cubicBezTo>
                  <a:cubicBezTo>
                    <a:pt x="0" y="0"/>
                    <a:pt x="8" y="8"/>
                    <a:pt x="8" y="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28" name="Freeform 424"/>
            <p:cNvSpPr>
              <a:spLocks/>
            </p:cNvSpPr>
            <p:nvPr/>
          </p:nvSpPr>
          <p:spPr bwMode="auto">
            <a:xfrm>
              <a:off x="952" y="1117"/>
              <a:ext cx="10" cy="10"/>
            </a:xfrm>
            <a:custGeom>
              <a:avLst/>
              <a:gdLst>
                <a:gd name="T0" fmla="*/ 8 w 8"/>
                <a:gd name="T1" fmla="*/ 9 h 9"/>
                <a:gd name="T2" fmla="*/ 3 w 8"/>
                <a:gd name="T3" fmla="*/ 0 h 9"/>
                <a:gd name="T4" fmla="*/ 8 w 8"/>
                <a:gd name="T5" fmla="*/ 9 h 9"/>
              </a:gdLst>
              <a:ahLst/>
              <a:cxnLst>
                <a:cxn ang="0">
                  <a:pos x="T0" y="T1"/>
                </a:cxn>
                <a:cxn ang="0">
                  <a:pos x="T2" y="T3"/>
                </a:cxn>
                <a:cxn ang="0">
                  <a:pos x="T4" y="T5"/>
                </a:cxn>
              </a:cxnLst>
              <a:rect l="0" t="0" r="r" b="b"/>
              <a:pathLst>
                <a:path w="8" h="9">
                  <a:moveTo>
                    <a:pt x="8" y="9"/>
                  </a:moveTo>
                  <a:cubicBezTo>
                    <a:pt x="8" y="7"/>
                    <a:pt x="5" y="1"/>
                    <a:pt x="3" y="0"/>
                  </a:cubicBezTo>
                  <a:cubicBezTo>
                    <a:pt x="0" y="0"/>
                    <a:pt x="8" y="8"/>
                    <a:pt x="8" y="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29" name="Freeform 425"/>
            <p:cNvSpPr>
              <a:spLocks/>
            </p:cNvSpPr>
            <p:nvPr/>
          </p:nvSpPr>
          <p:spPr bwMode="auto">
            <a:xfrm>
              <a:off x="981" y="1208"/>
              <a:ext cx="5" cy="3"/>
            </a:xfrm>
            <a:custGeom>
              <a:avLst/>
              <a:gdLst>
                <a:gd name="T0" fmla="*/ 0 w 4"/>
                <a:gd name="T1" fmla="*/ 0 h 3"/>
                <a:gd name="T2" fmla="*/ 4 w 4"/>
                <a:gd name="T3" fmla="*/ 3 h 3"/>
                <a:gd name="T4" fmla="*/ 0 w 4"/>
                <a:gd name="T5" fmla="*/ 0 h 3"/>
              </a:gdLst>
              <a:ahLst/>
              <a:cxnLst>
                <a:cxn ang="0">
                  <a:pos x="T0" y="T1"/>
                </a:cxn>
                <a:cxn ang="0">
                  <a:pos x="T2" y="T3"/>
                </a:cxn>
                <a:cxn ang="0">
                  <a:pos x="T4" y="T5"/>
                </a:cxn>
              </a:cxnLst>
              <a:rect l="0" t="0" r="r" b="b"/>
              <a:pathLst>
                <a:path w="4" h="3">
                  <a:moveTo>
                    <a:pt x="0" y="0"/>
                  </a:moveTo>
                  <a:cubicBezTo>
                    <a:pt x="1" y="1"/>
                    <a:pt x="2" y="3"/>
                    <a:pt x="4" y="3"/>
                  </a:cubicBezTo>
                  <a:cubicBezTo>
                    <a:pt x="3"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30" name="Freeform 426"/>
            <p:cNvSpPr>
              <a:spLocks/>
            </p:cNvSpPr>
            <p:nvPr/>
          </p:nvSpPr>
          <p:spPr bwMode="auto">
            <a:xfrm>
              <a:off x="981" y="1208"/>
              <a:ext cx="5" cy="3"/>
            </a:xfrm>
            <a:custGeom>
              <a:avLst/>
              <a:gdLst>
                <a:gd name="T0" fmla="*/ 0 w 4"/>
                <a:gd name="T1" fmla="*/ 0 h 3"/>
                <a:gd name="T2" fmla="*/ 4 w 4"/>
                <a:gd name="T3" fmla="*/ 3 h 3"/>
                <a:gd name="T4" fmla="*/ 0 w 4"/>
                <a:gd name="T5" fmla="*/ 0 h 3"/>
              </a:gdLst>
              <a:ahLst/>
              <a:cxnLst>
                <a:cxn ang="0">
                  <a:pos x="T0" y="T1"/>
                </a:cxn>
                <a:cxn ang="0">
                  <a:pos x="T2" y="T3"/>
                </a:cxn>
                <a:cxn ang="0">
                  <a:pos x="T4" y="T5"/>
                </a:cxn>
              </a:cxnLst>
              <a:rect l="0" t="0" r="r" b="b"/>
              <a:pathLst>
                <a:path w="4" h="3">
                  <a:moveTo>
                    <a:pt x="0" y="0"/>
                  </a:moveTo>
                  <a:cubicBezTo>
                    <a:pt x="1" y="1"/>
                    <a:pt x="2" y="3"/>
                    <a:pt x="4" y="3"/>
                  </a:cubicBezTo>
                  <a:cubicBezTo>
                    <a:pt x="3"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31" name="Freeform 427"/>
            <p:cNvSpPr>
              <a:spLocks/>
            </p:cNvSpPr>
            <p:nvPr/>
          </p:nvSpPr>
          <p:spPr bwMode="auto">
            <a:xfrm>
              <a:off x="971" y="1123"/>
              <a:ext cx="6" cy="9"/>
            </a:xfrm>
            <a:custGeom>
              <a:avLst/>
              <a:gdLst>
                <a:gd name="T0" fmla="*/ 3 w 5"/>
                <a:gd name="T1" fmla="*/ 8 h 8"/>
                <a:gd name="T2" fmla="*/ 4 w 5"/>
                <a:gd name="T3" fmla="*/ 0 h 8"/>
                <a:gd name="T4" fmla="*/ 0 w 5"/>
                <a:gd name="T5" fmla="*/ 6 h 8"/>
                <a:gd name="T6" fmla="*/ 3 w 5"/>
                <a:gd name="T7" fmla="*/ 8 h 8"/>
              </a:gdLst>
              <a:ahLst/>
              <a:cxnLst>
                <a:cxn ang="0">
                  <a:pos x="T0" y="T1"/>
                </a:cxn>
                <a:cxn ang="0">
                  <a:pos x="T2" y="T3"/>
                </a:cxn>
                <a:cxn ang="0">
                  <a:pos x="T4" y="T5"/>
                </a:cxn>
                <a:cxn ang="0">
                  <a:pos x="T6" y="T7"/>
                </a:cxn>
              </a:cxnLst>
              <a:rect l="0" t="0" r="r" b="b"/>
              <a:pathLst>
                <a:path w="5" h="8">
                  <a:moveTo>
                    <a:pt x="3" y="8"/>
                  </a:moveTo>
                  <a:cubicBezTo>
                    <a:pt x="5" y="5"/>
                    <a:pt x="4" y="3"/>
                    <a:pt x="4" y="0"/>
                  </a:cubicBezTo>
                  <a:cubicBezTo>
                    <a:pt x="1" y="1"/>
                    <a:pt x="2" y="4"/>
                    <a:pt x="0" y="6"/>
                  </a:cubicBezTo>
                  <a:cubicBezTo>
                    <a:pt x="1" y="7"/>
                    <a:pt x="2" y="7"/>
                    <a:pt x="3"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32" name="Freeform 428"/>
            <p:cNvSpPr>
              <a:spLocks/>
            </p:cNvSpPr>
            <p:nvPr/>
          </p:nvSpPr>
          <p:spPr bwMode="auto">
            <a:xfrm>
              <a:off x="971" y="1123"/>
              <a:ext cx="6" cy="9"/>
            </a:xfrm>
            <a:custGeom>
              <a:avLst/>
              <a:gdLst>
                <a:gd name="T0" fmla="*/ 3 w 5"/>
                <a:gd name="T1" fmla="*/ 8 h 8"/>
                <a:gd name="T2" fmla="*/ 4 w 5"/>
                <a:gd name="T3" fmla="*/ 0 h 8"/>
                <a:gd name="T4" fmla="*/ 0 w 5"/>
                <a:gd name="T5" fmla="*/ 6 h 8"/>
                <a:gd name="T6" fmla="*/ 3 w 5"/>
                <a:gd name="T7" fmla="*/ 8 h 8"/>
              </a:gdLst>
              <a:ahLst/>
              <a:cxnLst>
                <a:cxn ang="0">
                  <a:pos x="T0" y="T1"/>
                </a:cxn>
                <a:cxn ang="0">
                  <a:pos x="T2" y="T3"/>
                </a:cxn>
                <a:cxn ang="0">
                  <a:pos x="T4" y="T5"/>
                </a:cxn>
                <a:cxn ang="0">
                  <a:pos x="T6" y="T7"/>
                </a:cxn>
              </a:cxnLst>
              <a:rect l="0" t="0" r="r" b="b"/>
              <a:pathLst>
                <a:path w="5" h="8">
                  <a:moveTo>
                    <a:pt x="3" y="8"/>
                  </a:moveTo>
                  <a:cubicBezTo>
                    <a:pt x="5" y="5"/>
                    <a:pt x="4" y="3"/>
                    <a:pt x="4" y="0"/>
                  </a:cubicBezTo>
                  <a:cubicBezTo>
                    <a:pt x="1" y="1"/>
                    <a:pt x="2" y="4"/>
                    <a:pt x="0" y="6"/>
                  </a:cubicBezTo>
                  <a:cubicBezTo>
                    <a:pt x="1" y="7"/>
                    <a:pt x="2" y="7"/>
                    <a:pt x="3"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33" name="Freeform 429"/>
            <p:cNvSpPr>
              <a:spLocks/>
            </p:cNvSpPr>
            <p:nvPr/>
          </p:nvSpPr>
          <p:spPr bwMode="auto">
            <a:xfrm>
              <a:off x="993" y="1180"/>
              <a:ext cx="2" cy="5"/>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0"/>
                    <a:pt x="0" y="2"/>
                    <a:pt x="0" y="4"/>
                  </a:cubicBezTo>
                  <a:cubicBezTo>
                    <a:pt x="0" y="2"/>
                    <a:pt x="2" y="2"/>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34" name="Freeform 430"/>
            <p:cNvSpPr>
              <a:spLocks/>
            </p:cNvSpPr>
            <p:nvPr/>
          </p:nvSpPr>
          <p:spPr bwMode="auto">
            <a:xfrm>
              <a:off x="993" y="1180"/>
              <a:ext cx="2" cy="5"/>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0"/>
                    <a:pt x="0" y="2"/>
                    <a:pt x="0" y="4"/>
                  </a:cubicBezTo>
                  <a:cubicBezTo>
                    <a:pt x="0" y="2"/>
                    <a:pt x="2" y="2"/>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35" name="Freeform 431"/>
            <p:cNvSpPr>
              <a:spLocks/>
            </p:cNvSpPr>
            <p:nvPr/>
          </p:nvSpPr>
          <p:spPr bwMode="auto">
            <a:xfrm>
              <a:off x="1001" y="1198"/>
              <a:ext cx="4" cy="4"/>
            </a:xfrm>
            <a:custGeom>
              <a:avLst/>
              <a:gdLst>
                <a:gd name="T0" fmla="*/ 0 w 3"/>
                <a:gd name="T1" fmla="*/ 0 h 3"/>
                <a:gd name="T2" fmla="*/ 2 w 3"/>
                <a:gd name="T3" fmla="*/ 3 h 3"/>
                <a:gd name="T4" fmla="*/ 0 w 3"/>
                <a:gd name="T5" fmla="*/ 0 h 3"/>
              </a:gdLst>
              <a:ahLst/>
              <a:cxnLst>
                <a:cxn ang="0">
                  <a:pos x="T0" y="T1"/>
                </a:cxn>
                <a:cxn ang="0">
                  <a:pos x="T2" y="T3"/>
                </a:cxn>
                <a:cxn ang="0">
                  <a:pos x="T4" y="T5"/>
                </a:cxn>
              </a:cxnLst>
              <a:rect l="0" t="0" r="r" b="b"/>
              <a:pathLst>
                <a:path w="3" h="3">
                  <a:moveTo>
                    <a:pt x="0" y="0"/>
                  </a:moveTo>
                  <a:cubicBezTo>
                    <a:pt x="0" y="1"/>
                    <a:pt x="1" y="2"/>
                    <a:pt x="2" y="3"/>
                  </a:cubicBezTo>
                  <a:cubicBezTo>
                    <a:pt x="3" y="2"/>
                    <a:pt x="2"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36" name="Freeform 432"/>
            <p:cNvSpPr>
              <a:spLocks/>
            </p:cNvSpPr>
            <p:nvPr/>
          </p:nvSpPr>
          <p:spPr bwMode="auto">
            <a:xfrm>
              <a:off x="1001" y="1198"/>
              <a:ext cx="4" cy="4"/>
            </a:xfrm>
            <a:custGeom>
              <a:avLst/>
              <a:gdLst>
                <a:gd name="T0" fmla="*/ 0 w 3"/>
                <a:gd name="T1" fmla="*/ 0 h 3"/>
                <a:gd name="T2" fmla="*/ 2 w 3"/>
                <a:gd name="T3" fmla="*/ 3 h 3"/>
                <a:gd name="T4" fmla="*/ 0 w 3"/>
                <a:gd name="T5" fmla="*/ 0 h 3"/>
              </a:gdLst>
              <a:ahLst/>
              <a:cxnLst>
                <a:cxn ang="0">
                  <a:pos x="T0" y="T1"/>
                </a:cxn>
                <a:cxn ang="0">
                  <a:pos x="T2" y="T3"/>
                </a:cxn>
                <a:cxn ang="0">
                  <a:pos x="T4" y="T5"/>
                </a:cxn>
              </a:cxnLst>
              <a:rect l="0" t="0" r="r" b="b"/>
              <a:pathLst>
                <a:path w="3" h="3">
                  <a:moveTo>
                    <a:pt x="0" y="0"/>
                  </a:moveTo>
                  <a:cubicBezTo>
                    <a:pt x="0" y="1"/>
                    <a:pt x="1" y="2"/>
                    <a:pt x="2" y="3"/>
                  </a:cubicBezTo>
                  <a:cubicBezTo>
                    <a:pt x="3" y="2"/>
                    <a:pt x="2"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37" name="Freeform 433"/>
            <p:cNvSpPr>
              <a:spLocks/>
            </p:cNvSpPr>
            <p:nvPr/>
          </p:nvSpPr>
          <p:spPr bwMode="auto">
            <a:xfrm>
              <a:off x="1014" y="1213"/>
              <a:ext cx="2" cy="3"/>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0" y="1"/>
                    <a:pt x="0"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38" name="Freeform 434"/>
            <p:cNvSpPr>
              <a:spLocks/>
            </p:cNvSpPr>
            <p:nvPr/>
          </p:nvSpPr>
          <p:spPr bwMode="auto">
            <a:xfrm>
              <a:off x="1014" y="1213"/>
              <a:ext cx="2" cy="3"/>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0" y="1"/>
                    <a:pt x="0"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39" name="Freeform 435"/>
            <p:cNvSpPr>
              <a:spLocks/>
            </p:cNvSpPr>
            <p:nvPr/>
          </p:nvSpPr>
          <p:spPr bwMode="auto">
            <a:xfrm>
              <a:off x="1042" y="1199"/>
              <a:ext cx="2"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2"/>
                    <a:pt x="2" y="2"/>
                  </a:cubicBezTo>
                  <a:cubicBezTo>
                    <a:pt x="2"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40" name="Freeform 436"/>
            <p:cNvSpPr>
              <a:spLocks/>
            </p:cNvSpPr>
            <p:nvPr/>
          </p:nvSpPr>
          <p:spPr bwMode="auto">
            <a:xfrm>
              <a:off x="1042" y="1199"/>
              <a:ext cx="2"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2"/>
                    <a:pt x="2" y="2"/>
                  </a:cubicBezTo>
                  <a:cubicBezTo>
                    <a:pt x="2"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41" name="Freeform 437"/>
            <p:cNvSpPr>
              <a:spLocks/>
            </p:cNvSpPr>
            <p:nvPr/>
          </p:nvSpPr>
          <p:spPr bwMode="auto">
            <a:xfrm>
              <a:off x="1066" y="1261"/>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1"/>
                    <a:pt x="1" y="1"/>
                    <a:pt x="2" y="1"/>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42" name="Freeform 438"/>
            <p:cNvSpPr>
              <a:spLocks/>
            </p:cNvSpPr>
            <p:nvPr/>
          </p:nvSpPr>
          <p:spPr bwMode="auto">
            <a:xfrm>
              <a:off x="1066" y="1261"/>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1"/>
                    <a:pt x="1" y="1"/>
                    <a:pt x="2" y="1"/>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43" name="Freeform 439"/>
            <p:cNvSpPr>
              <a:spLocks/>
            </p:cNvSpPr>
            <p:nvPr/>
          </p:nvSpPr>
          <p:spPr bwMode="auto">
            <a:xfrm>
              <a:off x="897" y="1060"/>
              <a:ext cx="487" cy="330"/>
            </a:xfrm>
            <a:custGeom>
              <a:avLst/>
              <a:gdLst>
                <a:gd name="T0" fmla="*/ 76 w 406"/>
                <a:gd name="T1" fmla="*/ 19 h 275"/>
                <a:gd name="T2" fmla="*/ 120 w 406"/>
                <a:gd name="T3" fmla="*/ 14 h 275"/>
                <a:gd name="T4" fmla="*/ 152 w 406"/>
                <a:gd name="T5" fmla="*/ 22 h 275"/>
                <a:gd name="T6" fmla="*/ 181 w 406"/>
                <a:gd name="T7" fmla="*/ 53 h 275"/>
                <a:gd name="T8" fmla="*/ 199 w 406"/>
                <a:gd name="T9" fmla="*/ 43 h 275"/>
                <a:gd name="T10" fmla="*/ 221 w 406"/>
                <a:gd name="T11" fmla="*/ 55 h 275"/>
                <a:gd name="T12" fmla="*/ 235 w 406"/>
                <a:gd name="T13" fmla="*/ 77 h 275"/>
                <a:gd name="T14" fmla="*/ 244 w 406"/>
                <a:gd name="T15" fmla="*/ 96 h 275"/>
                <a:gd name="T16" fmla="*/ 262 w 406"/>
                <a:gd name="T17" fmla="*/ 103 h 275"/>
                <a:gd name="T18" fmla="*/ 260 w 406"/>
                <a:gd name="T19" fmla="*/ 145 h 275"/>
                <a:gd name="T20" fmla="*/ 264 w 406"/>
                <a:gd name="T21" fmla="*/ 168 h 275"/>
                <a:gd name="T22" fmla="*/ 271 w 406"/>
                <a:gd name="T23" fmla="*/ 187 h 275"/>
                <a:gd name="T24" fmla="*/ 283 w 406"/>
                <a:gd name="T25" fmla="*/ 210 h 275"/>
                <a:gd name="T26" fmla="*/ 290 w 406"/>
                <a:gd name="T27" fmla="*/ 212 h 275"/>
                <a:gd name="T28" fmla="*/ 311 w 406"/>
                <a:gd name="T29" fmla="*/ 218 h 275"/>
                <a:gd name="T30" fmla="*/ 341 w 406"/>
                <a:gd name="T31" fmla="*/ 216 h 275"/>
                <a:gd name="T32" fmla="*/ 346 w 406"/>
                <a:gd name="T33" fmla="*/ 208 h 275"/>
                <a:gd name="T34" fmla="*/ 356 w 406"/>
                <a:gd name="T35" fmla="*/ 193 h 275"/>
                <a:gd name="T36" fmla="*/ 372 w 406"/>
                <a:gd name="T37" fmla="*/ 172 h 275"/>
                <a:gd name="T38" fmla="*/ 398 w 406"/>
                <a:gd name="T39" fmla="*/ 171 h 275"/>
                <a:gd name="T40" fmla="*/ 397 w 406"/>
                <a:gd name="T41" fmla="*/ 190 h 275"/>
                <a:gd name="T42" fmla="*/ 396 w 406"/>
                <a:gd name="T43" fmla="*/ 203 h 275"/>
                <a:gd name="T44" fmla="*/ 386 w 406"/>
                <a:gd name="T45" fmla="*/ 214 h 275"/>
                <a:gd name="T46" fmla="*/ 371 w 406"/>
                <a:gd name="T47" fmla="*/ 225 h 275"/>
                <a:gd name="T48" fmla="*/ 344 w 406"/>
                <a:gd name="T49" fmla="*/ 234 h 275"/>
                <a:gd name="T50" fmla="*/ 349 w 406"/>
                <a:gd name="T51" fmla="*/ 252 h 275"/>
                <a:gd name="T52" fmla="*/ 333 w 406"/>
                <a:gd name="T53" fmla="*/ 275 h 275"/>
                <a:gd name="T54" fmla="*/ 316 w 406"/>
                <a:gd name="T55" fmla="*/ 257 h 275"/>
                <a:gd name="T56" fmla="*/ 302 w 406"/>
                <a:gd name="T57" fmla="*/ 248 h 275"/>
                <a:gd name="T58" fmla="*/ 288 w 406"/>
                <a:gd name="T59" fmla="*/ 254 h 275"/>
                <a:gd name="T60" fmla="*/ 256 w 406"/>
                <a:gd name="T61" fmla="*/ 251 h 275"/>
                <a:gd name="T62" fmla="*/ 234 w 406"/>
                <a:gd name="T63" fmla="*/ 242 h 275"/>
                <a:gd name="T64" fmla="*/ 200 w 406"/>
                <a:gd name="T65" fmla="*/ 223 h 275"/>
                <a:gd name="T66" fmla="*/ 173 w 406"/>
                <a:gd name="T67" fmla="*/ 208 h 275"/>
                <a:gd name="T68" fmla="*/ 155 w 406"/>
                <a:gd name="T69" fmla="*/ 185 h 275"/>
                <a:gd name="T70" fmla="*/ 156 w 406"/>
                <a:gd name="T71" fmla="*/ 164 h 275"/>
                <a:gd name="T72" fmla="*/ 130 w 406"/>
                <a:gd name="T73" fmla="*/ 125 h 275"/>
                <a:gd name="T74" fmla="*/ 113 w 406"/>
                <a:gd name="T75" fmla="*/ 111 h 275"/>
                <a:gd name="T76" fmla="*/ 110 w 406"/>
                <a:gd name="T77" fmla="*/ 106 h 275"/>
                <a:gd name="T78" fmla="*/ 104 w 406"/>
                <a:gd name="T79" fmla="*/ 101 h 275"/>
                <a:gd name="T80" fmla="*/ 103 w 406"/>
                <a:gd name="T81" fmla="*/ 91 h 275"/>
                <a:gd name="T82" fmla="*/ 89 w 406"/>
                <a:gd name="T83" fmla="*/ 73 h 275"/>
                <a:gd name="T84" fmla="*/ 77 w 406"/>
                <a:gd name="T85" fmla="*/ 66 h 275"/>
                <a:gd name="T86" fmla="*/ 63 w 406"/>
                <a:gd name="T87" fmla="*/ 47 h 275"/>
                <a:gd name="T88" fmla="*/ 49 w 406"/>
                <a:gd name="T89" fmla="*/ 21 h 275"/>
                <a:gd name="T90" fmla="*/ 29 w 406"/>
                <a:gd name="T91" fmla="*/ 11 h 275"/>
                <a:gd name="T92" fmla="*/ 35 w 406"/>
                <a:gd name="T93" fmla="*/ 35 h 275"/>
                <a:gd name="T94" fmla="*/ 55 w 406"/>
                <a:gd name="T95" fmla="*/ 63 h 275"/>
                <a:gd name="T96" fmla="*/ 72 w 406"/>
                <a:gd name="T97" fmla="*/ 93 h 275"/>
                <a:gd name="T98" fmla="*/ 87 w 406"/>
                <a:gd name="T99" fmla="*/ 121 h 275"/>
                <a:gd name="T100" fmla="*/ 99 w 406"/>
                <a:gd name="T101" fmla="*/ 131 h 275"/>
                <a:gd name="T102" fmla="*/ 93 w 406"/>
                <a:gd name="T103" fmla="*/ 140 h 275"/>
                <a:gd name="T104" fmla="*/ 68 w 406"/>
                <a:gd name="T105" fmla="*/ 117 h 275"/>
                <a:gd name="T106" fmla="*/ 53 w 406"/>
                <a:gd name="T107" fmla="*/ 89 h 275"/>
                <a:gd name="T108" fmla="*/ 46 w 406"/>
                <a:gd name="T109" fmla="*/ 89 h 275"/>
                <a:gd name="T110" fmla="*/ 36 w 406"/>
                <a:gd name="T111" fmla="*/ 81 h 275"/>
                <a:gd name="T112" fmla="*/ 42 w 406"/>
                <a:gd name="T113" fmla="*/ 72 h 275"/>
                <a:gd name="T114" fmla="*/ 41 w 406"/>
                <a:gd name="T115" fmla="*/ 62 h 275"/>
                <a:gd name="T116" fmla="*/ 17 w 406"/>
                <a:gd name="T117" fmla="*/ 34 h 275"/>
                <a:gd name="T118" fmla="*/ 8 w 406"/>
                <a:gd name="T119" fmla="*/ 18 h 275"/>
                <a:gd name="T120" fmla="*/ 4 w 406"/>
                <a:gd name="T121" fmla="*/ 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6" h="275">
                  <a:moveTo>
                    <a:pt x="1" y="2"/>
                  </a:moveTo>
                  <a:cubicBezTo>
                    <a:pt x="11" y="1"/>
                    <a:pt x="22" y="0"/>
                    <a:pt x="33" y="0"/>
                  </a:cubicBezTo>
                  <a:cubicBezTo>
                    <a:pt x="32" y="1"/>
                    <a:pt x="31" y="1"/>
                    <a:pt x="32" y="3"/>
                  </a:cubicBezTo>
                  <a:cubicBezTo>
                    <a:pt x="46" y="8"/>
                    <a:pt x="62" y="12"/>
                    <a:pt x="76" y="19"/>
                  </a:cubicBezTo>
                  <a:cubicBezTo>
                    <a:pt x="84" y="22"/>
                    <a:pt x="92" y="20"/>
                    <a:pt x="99" y="20"/>
                  </a:cubicBezTo>
                  <a:cubicBezTo>
                    <a:pt x="103" y="20"/>
                    <a:pt x="106" y="20"/>
                    <a:pt x="110" y="20"/>
                  </a:cubicBezTo>
                  <a:cubicBezTo>
                    <a:pt x="112" y="20"/>
                    <a:pt x="117" y="21"/>
                    <a:pt x="119" y="20"/>
                  </a:cubicBezTo>
                  <a:cubicBezTo>
                    <a:pt x="121" y="19"/>
                    <a:pt x="118" y="15"/>
                    <a:pt x="120" y="14"/>
                  </a:cubicBezTo>
                  <a:cubicBezTo>
                    <a:pt x="122" y="13"/>
                    <a:pt x="127" y="14"/>
                    <a:pt x="129" y="14"/>
                  </a:cubicBezTo>
                  <a:cubicBezTo>
                    <a:pt x="133" y="14"/>
                    <a:pt x="136" y="14"/>
                    <a:pt x="140" y="14"/>
                  </a:cubicBezTo>
                  <a:cubicBezTo>
                    <a:pt x="143" y="14"/>
                    <a:pt x="144" y="15"/>
                    <a:pt x="146" y="17"/>
                  </a:cubicBezTo>
                  <a:cubicBezTo>
                    <a:pt x="147" y="19"/>
                    <a:pt x="150" y="20"/>
                    <a:pt x="152" y="22"/>
                  </a:cubicBezTo>
                  <a:cubicBezTo>
                    <a:pt x="153" y="24"/>
                    <a:pt x="156" y="27"/>
                    <a:pt x="158" y="28"/>
                  </a:cubicBezTo>
                  <a:cubicBezTo>
                    <a:pt x="160" y="29"/>
                    <a:pt x="163" y="30"/>
                    <a:pt x="164" y="32"/>
                  </a:cubicBezTo>
                  <a:cubicBezTo>
                    <a:pt x="166" y="35"/>
                    <a:pt x="167" y="38"/>
                    <a:pt x="167" y="41"/>
                  </a:cubicBezTo>
                  <a:cubicBezTo>
                    <a:pt x="168" y="47"/>
                    <a:pt x="175" y="50"/>
                    <a:pt x="181" y="53"/>
                  </a:cubicBezTo>
                  <a:cubicBezTo>
                    <a:pt x="183" y="54"/>
                    <a:pt x="186" y="57"/>
                    <a:pt x="188" y="56"/>
                  </a:cubicBezTo>
                  <a:cubicBezTo>
                    <a:pt x="189" y="55"/>
                    <a:pt x="190" y="53"/>
                    <a:pt x="191" y="52"/>
                  </a:cubicBezTo>
                  <a:cubicBezTo>
                    <a:pt x="191" y="50"/>
                    <a:pt x="193" y="46"/>
                    <a:pt x="194" y="45"/>
                  </a:cubicBezTo>
                  <a:cubicBezTo>
                    <a:pt x="195" y="44"/>
                    <a:pt x="197" y="44"/>
                    <a:pt x="199" y="43"/>
                  </a:cubicBezTo>
                  <a:cubicBezTo>
                    <a:pt x="200" y="42"/>
                    <a:pt x="203" y="44"/>
                    <a:pt x="205" y="44"/>
                  </a:cubicBezTo>
                  <a:cubicBezTo>
                    <a:pt x="207" y="44"/>
                    <a:pt x="208" y="44"/>
                    <a:pt x="210" y="44"/>
                  </a:cubicBezTo>
                  <a:cubicBezTo>
                    <a:pt x="211" y="45"/>
                    <a:pt x="213" y="47"/>
                    <a:pt x="215" y="48"/>
                  </a:cubicBezTo>
                  <a:cubicBezTo>
                    <a:pt x="217" y="50"/>
                    <a:pt x="220" y="53"/>
                    <a:pt x="221" y="55"/>
                  </a:cubicBezTo>
                  <a:cubicBezTo>
                    <a:pt x="222" y="58"/>
                    <a:pt x="224" y="61"/>
                    <a:pt x="225" y="64"/>
                  </a:cubicBezTo>
                  <a:cubicBezTo>
                    <a:pt x="226" y="67"/>
                    <a:pt x="228" y="69"/>
                    <a:pt x="230" y="72"/>
                  </a:cubicBezTo>
                  <a:cubicBezTo>
                    <a:pt x="231" y="73"/>
                    <a:pt x="232" y="75"/>
                    <a:pt x="233" y="76"/>
                  </a:cubicBezTo>
                  <a:cubicBezTo>
                    <a:pt x="233" y="77"/>
                    <a:pt x="234" y="77"/>
                    <a:pt x="235" y="77"/>
                  </a:cubicBezTo>
                  <a:cubicBezTo>
                    <a:pt x="237" y="79"/>
                    <a:pt x="236" y="83"/>
                    <a:pt x="236" y="85"/>
                  </a:cubicBezTo>
                  <a:cubicBezTo>
                    <a:pt x="237" y="87"/>
                    <a:pt x="240" y="89"/>
                    <a:pt x="240" y="92"/>
                  </a:cubicBezTo>
                  <a:cubicBezTo>
                    <a:pt x="240" y="93"/>
                    <a:pt x="241" y="95"/>
                    <a:pt x="241" y="95"/>
                  </a:cubicBezTo>
                  <a:cubicBezTo>
                    <a:pt x="242" y="96"/>
                    <a:pt x="244" y="96"/>
                    <a:pt x="244" y="96"/>
                  </a:cubicBezTo>
                  <a:cubicBezTo>
                    <a:pt x="246" y="96"/>
                    <a:pt x="247" y="97"/>
                    <a:pt x="248" y="98"/>
                  </a:cubicBezTo>
                  <a:cubicBezTo>
                    <a:pt x="249" y="98"/>
                    <a:pt x="250" y="98"/>
                    <a:pt x="251" y="98"/>
                  </a:cubicBezTo>
                  <a:cubicBezTo>
                    <a:pt x="252" y="99"/>
                    <a:pt x="252" y="100"/>
                    <a:pt x="254" y="100"/>
                  </a:cubicBezTo>
                  <a:cubicBezTo>
                    <a:pt x="257" y="100"/>
                    <a:pt x="259" y="100"/>
                    <a:pt x="262" y="103"/>
                  </a:cubicBezTo>
                  <a:cubicBezTo>
                    <a:pt x="265" y="104"/>
                    <a:pt x="265" y="102"/>
                    <a:pt x="268" y="102"/>
                  </a:cubicBezTo>
                  <a:cubicBezTo>
                    <a:pt x="267" y="109"/>
                    <a:pt x="263" y="114"/>
                    <a:pt x="262" y="121"/>
                  </a:cubicBezTo>
                  <a:cubicBezTo>
                    <a:pt x="261" y="123"/>
                    <a:pt x="261" y="135"/>
                    <a:pt x="259" y="135"/>
                  </a:cubicBezTo>
                  <a:cubicBezTo>
                    <a:pt x="261" y="138"/>
                    <a:pt x="259" y="142"/>
                    <a:pt x="260" y="145"/>
                  </a:cubicBezTo>
                  <a:cubicBezTo>
                    <a:pt x="260" y="149"/>
                    <a:pt x="258" y="152"/>
                    <a:pt x="258" y="155"/>
                  </a:cubicBezTo>
                  <a:cubicBezTo>
                    <a:pt x="259" y="159"/>
                    <a:pt x="260" y="163"/>
                    <a:pt x="263" y="166"/>
                  </a:cubicBezTo>
                  <a:cubicBezTo>
                    <a:pt x="266" y="170"/>
                    <a:pt x="265" y="169"/>
                    <a:pt x="264" y="173"/>
                  </a:cubicBezTo>
                  <a:cubicBezTo>
                    <a:pt x="264" y="172"/>
                    <a:pt x="265" y="170"/>
                    <a:pt x="264" y="168"/>
                  </a:cubicBezTo>
                  <a:cubicBezTo>
                    <a:pt x="262" y="166"/>
                    <a:pt x="261" y="164"/>
                    <a:pt x="259" y="161"/>
                  </a:cubicBezTo>
                  <a:cubicBezTo>
                    <a:pt x="260" y="163"/>
                    <a:pt x="260" y="166"/>
                    <a:pt x="261" y="168"/>
                  </a:cubicBezTo>
                  <a:cubicBezTo>
                    <a:pt x="262" y="170"/>
                    <a:pt x="263" y="170"/>
                    <a:pt x="264" y="172"/>
                  </a:cubicBezTo>
                  <a:cubicBezTo>
                    <a:pt x="265" y="177"/>
                    <a:pt x="268" y="182"/>
                    <a:pt x="271" y="187"/>
                  </a:cubicBezTo>
                  <a:cubicBezTo>
                    <a:pt x="275" y="191"/>
                    <a:pt x="276" y="195"/>
                    <a:pt x="279" y="200"/>
                  </a:cubicBezTo>
                  <a:cubicBezTo>
                    <a:pt x="279" y="203"/>
                    <a:pt x="281" y="204"/>
                    <a:pt x="282" y="206"/>
                  </a:cubicBezTo>
                  <a:cubicBezTo>
                    <a:pt x="283" y="208"/>
                    <a:pt x="284" y="210"/>
                    <a:pt x="286" y="211"/>
                  </a:cubicBezTo>
                  <a:cubicBezTo>
                    <a:pt x="285" y="211"/>
                    <a:pt x="284" y="209"/>
                    <a:pt x="283" y="210"/>
                  </a:cubicBezTo>
                  <a:cubicBezTo>
                    <a:pt x="286" y="211"/>
                    <a:pt x="284" y="214"/>
                    <a:pt x="283" y="214"/>
                  </a:cubicBezTo>
                  <a:cubicBezTo>
                    <a:pt x="285" y="214"/>
                    <a:pt x="283" y="212"/>
                    <a:pt x="285" y="212"/>
                  </a:cubicBezTo>
                  <a:cubicBezTo>
                    <a:pt x="285" y="212"/>
                    <a:pt x="286" y="211"/>
                    <a:pt x="286" y="211"/>
                  </a:cubicBezTo>
                  <a:cubicBezTo>
                    <a:pt x="287" y="211"/>
                    <a:pt x="289" y="212"/>
                    <a:pt x="290" y="212"/>
                  </a:cubicBezTo>
                  <a:cubicBezTo>
                    <a:pt x="294" y="212"/>
                    <a:pt x="298" y="214"/>
                    <a:pt x="301" y="218"/>
                  </a:cubicBezTo>
                  <a:cubicBezTo>
                    <a:pt x="303" y="221"/>
                    <a:pt x="305" y="220"/>
                    <a:pt x="308" y="220"/>
                  </a:cubicBezTo>
                  <a:cubicBezTo>
                    <a:pt x="310" y="219"/>
                    <a:pt x="314" y="218"/>
                    <a:pt x="315" y="217"/>
                  </a:cubicBezTo>
                  <a:cubicBezTo>
                    <a:pt x="314" y="217"/>
                    <a:pt x="313" y="217"/>
                    <a:pt x="311" y="218"/>
                  </a:cubicBezTo>
                  <a:cubicBezTo>
                    <a:pt x="313" y="217"/>
                    <a:pt x="326" y="214"/>
                    <a:pt x="327" y="216"/>
                  </a:cubicBezTo>
                  <a:cubicBezTo>
                    <a:pt x="326" y="212"/>
                    <a:pt x="336" y="210"/>
                    <a:pt x="338" y="213"/>
                  </a:cubicBezTo>
                  <a:cubicBezTo>
                    <a:pt x="335" y="213"/>
                    <a:pt x="338" y="215"/>
                    <a:pt x="338" y="216"/>
                  </a:cubicBezTo>
                  <a:cubicBezTo>
                    <a:pt x="339" y="215"/>
                    <a:pt x="340" y="216"/>
                    <a:pt x="341" y="216"/>
                  </a:cubicBezTo>
                  <a:cubicBezTo>
                    <a:pt x="341" y="216"/>
                    <a:pt x="342" y="216"/>
                    <a:pt x="343" y="216"/>
                  </a:cubicBezTo>
                  <a:cubicBezTo>
                    <a:pt x="343" y="215"/>
                    <a:pt x="343" y="215"/>
                    <a:pt x="343" y="215"/>
                  </a:cubicBezTo>
                  <a:cubicBezTo>
                    <a:pt x="345" y="214"/>
                    <a:pt x="348" y="211"/>
                    <a:pt x="344" y="210"/>
                  </a:cubicBezTo>
                  <a:cubicBezTo>
                    <a:pt x="345" y="210"/>
                    <a:pt x="345" y="209"/>
                    <a:pt x="346" y="208"/>
                  </a:cubicBezTo>
                  <a:cubicBezTo>
                    <a:pt x="345" y="209"/>
                    <a:pt x="344" y="210"/>
                    <a:pt x="343" y="210"/>
                  </a:cubicBezTo>
                  <a:cubicBezTo>
                    <a:pt x="344" y="208"/>
                    <a:pt x="347" y="207"/>
                    <a:pt x="350" y="205"/>
                  </a:cubicBezTo>
                  <a:cubicBezTo>
                    <a:pt x="353" y="203"/>
                    <a:pt x="352" y="200"/>
                    <a:pt x="353" y="197"/>
                  </a:cubicBezTo>
                  <a:cubicBezTo>
                    <a:pt x="354" y="196"/>
                    <a:pt x="355" y="195"/>
                    <a:pt x="356" y="193"/>
                  </a:cubicBezTo>
                  <a:cubicBezTo>
                    <a:pt x="357" y="192"/>
                    <a:pt x="357" y="190"/>
                    <a:pt x="357" y="188"/>
                  </a:cubicBezTo>
                  <a:cubicBezTo>
                    <a:pt x="356" y="184"/>
                    <a:pt x="358" y="181"/>
                    <a:pt x="358" y="178"/>
                  </a:cubicBezTo>
                  <a:cubicBezTo>
                    <a:pt x="358" y="178"/>
                    <a:pt x="358" y="179"/>
                    <a:pt x="358" y="179"/>
                  </a:cubicBezTo>
                  <a:cubicBezTo>
                    <a:pt x="359" y="173"/>
                    <a:pt x="367" y="172"/>
                    <a:pt x="372" y="172"/>
                  </a:cubicBezTo>
                  <a:cubicBezTo>
                    <a:pt x="375" y="171"/>
                    <a:pt x="378" y="170"/>
                    <a:pt x="382" y="169"/>
                  </a:cubicBezTo>
                  <a:cubicBezTo>
                    <a:pt x="386" y="167"/>
                    <a:pt x="390" y="169"/>
                    <a:pt x="395" y="170"/>
                  </a:cubicBezTo>
                  <a:cubicBezTo>
                    <a:pt x="394" y="170"/>
                    <a:pt x="393" y="169"/>
                    <a:pt x="392" y="169"/>
                  </a:cubicBezTo>
                  <a:cubicBezTo>
                    <a:pt x="394" y="169"/>
                    <a:pt x="396" y="170"/>
                    <a:pt x="398" y="171"/>
                  </a:cubicBezTo>
                  <a:cubicBezTo>
                    <a:pt x="395" y="170"/>
                    <a:pt x="400" y="168"/>
                    <a:pt x="403" y="169"/>
                  </a:cubicBezTo>
                  <a:cubicBezTo>
                    <a:pt x="406" y="170"/>
                    <a:pt x="406" y="175"/>
                    <a:pt x="405" y="177"/>
                  </a:cubicBezTo>
                  <a:cubicBezTo>
                    <a:pt x="404" y="181"/>
                    <a:pt x="402" y="183"/>
                    <a:pt x="400" y="185"/>
                  </a:cubicBezTo>
                  <a:cubicBezTo>
                    <a:pt x="399" y="187"/>
                    <a:pt x="397" y="188"/>
                    <a:pt x="397" y="190"/>
                  </a:cubicBezTo>
                  <a:cubicBezTo>
                    <a:pt x="397" y="191"/>
                    <a:pt x="398" y="195"/>
                    <a:pt x="397" y="193"/>
                  </a:cubicBezTo>
                  <a:cubicBezTo>
                    <a:pt x="397" y="195"/>
                    <a:pt x="394" y="197"/>
                    <a:pt x="394" y="199"/>
                  </a:cubicBezTo>
                  <a:cubicBezTo>
                    <a:pt x="400" y="198"/>
                    <a:pt x="393" y="202"/>
                    <a:pt x="394" y="204"/>
                  </a:cubicBezTo>
                  <a:cubicBezTo>
                    <a:pt x="395" y="203"/>
                    <a:pt x="395" y="203"/>
                    <a:pt x="396" y="203"/>
                  </a:cubicBezTo>
                  <a:cubicBezTo>
                    <a:pt x="395" y="205"/>
                    <a:pt x="395" y="208"/>
                    <a:pt x="394" y="211"/>
                  </a:cubicBezTo>
                  <a:cubicBezTo>
                    <a:pt x="393" y="213"/>
                    <a:pt x="391" y="217"/>
                    <a:pt x="391" y="220"/>
                  </a:cubicBezTo>
                  <a:cubicBezTo>
                    <a:pt x="388" y="216"/>
                    <a:pt x="390" y="214"/>
                    <a:pt x="389" y="210"/>
                  </a:cubicBezTo>
                  <a:cubicBezTo>
                    <a:pt x="387" y="212"/>
                    <a:pt x="387" y="212"/>
                    <a:pt x="386" y="214"/>
                  </a:cubicBezTo>
                  <a:cubicBezTo>
                    <a:pt x="386" y="215"/>
                    <a:pt x="384" y="215"/>
                    <a:pt x="383" y="216"/>
                  </a:cubicBezTo>
                  <a:cubicBezTo>
                    <a:pt x="381" y="217"/>
                    <a:pt x="379" y="222"/>
                    <a:pt x="378" y="224"/>
                  </a:cubicBezTo>
                  <a:cubicBezTo>
                    <a:pt x="377" y="223"/>
                    <a:pt x="374" y="222"/>
                    <a:pt x="374" y="224"/>
                  </a:cubicBezTo>
                  <a:cubicBezTo>
                    <a:pt x="373" y="226"/>
                    <a:pt x="373" y="225"/>
                    <a:pt x="371" y="225"/>
                  </a:cubicBezTo>
                  <a:cubicBezTo>
                    <a:pt x="365" y="225"/>
                    <a:pt x="360" y="225"/>
                    <a:pt x="354" y="225"/>
                  </a:cubicBezTo>
                  <a:cubicBezTo>
                    <a:pt x="353" y="225"/>
                    <a:pt x="349" y="224"/>
                    <a:pt x="349" y="226"/>
                  </a:cubicBezTo>
                  <a:cubicBezTo>
                    <a:pt x="349" y="228"/>
                    <a:pt x="350" y="230"/>
                    <a:pt x="350" y="231"/>
                  </a:cubicBezTo>
                  <a:cubicBezTo>
                    <a:pt x="350" y="235"/>
                    <a:pt x="347" y="234"/>
                    <a:pt x="344" y="234"/>
                  </a:cubicBezTo>
                  <a:cubicBezTo>
                    <a:pt x="346" y="236"/>
                    <a:pt x="348" y="239"/>
                    <a:pt x="351" y="241"/>
                  </a:cubicBezTo>
                  <a:cubicBezTo>
                    <a:pt x="354" y="242"/>
                    <a:pt x="354" y="245"/>
                    <a:pt x="357" y="246"/>
                  </a:cubicBezTo>
                  <a:cubicBezTo>
                    <a:pt x="358" y="247"/>
                    <a:pt x="357" y="251"/>
                    <a:pt x="357" y="252"/>
                  </a:cubicBezTo>
                  <a:cubicBezTo>
                    <a:pt x="355" y="253"/>
                    <a:pt x="351" y="252"/>
                    <a:pt x="349" y="252"/>
                  </a:cubicBezTo>
                  <a:cubicBezTo>
                    <a:pt x="347" y="252"/>
                    <a:pt x="343" y="251"/>
                    <a:pt x="340" y="252"/>
                  </a:cubicBezTo>
                  <a:cubicBezTo>
                    <a:pt x="338" y="253"/>
                    <a:pt x="336" y="256"/>
                    <a:pt x="336" y="259"/>
                  </a:cubicBezTo>
                  <a:cubicBezTo>
                    <a:pt x="335" y="261"/>
                    <a:pt x="333" y="264"/>
                    <a:pt x="335" y="266"/>
                  </a:cubicBezTo>
                  <a:cubicBezTo>
                    <a:pt x="336" y="267"/>
                    <a:pt x="334" y="274"/>
                    <a:pt x="333" y="275"/>
                  </a:cubicBezTo>
                  <a:cubicBezTo>
                    <a:pt x="332" y="273"/>
                    <a:pt x="330" y="272"/>
                    <a:pt x="329" y="270"/>
                  </a:cubicBezTo>
                  <a:cubicBezTo>
                    <a:pt x="328" y="270"/>
                    <a:pt x="324" y="263"/>
                    <a:pt x="327" y="267"/>
                  </a:cubicBezTo>
                  <a:cubicBezTo>
                    <a:pt x="326" y="265"/>
                    <a:pt x="324" y="264"/>
                    <a:pt x="322" y="263"/>
                  </a:cubicBezTo>
                  <a:cubicBezTo>
                    <a:pt x="320" y="261"/>
                    <a:pt x="318" y="259"/>
                    <a:pt x="316" y="257"/>
                  </a:cubicBezTo>
                  <a:cubicBezTo>
                    <a:pt x="312" y="254"/>
                    <a:pt x="309" y="250"/>
                    <a:pt x="304" y="249"/>
                  </a:cubicBezTo>
                  <a:cubicBezTo>
                    <a:pt x="304" y="251"/>
                    <a:pt x="309" y="252"/>
                    <a:pt x="310" y="253"/>
                  </a:cubicBezTo>
                  <a:cubicBezTo>
                    <a:pt x="307" y="251"/>
                    <a:pt x="303" y="250"/>
                    <a:pt x="300" y="250"/>
                  </a:cubicBezTo>
                  <a:cubicBezTo>
                    <a:pt x="301" y="250"/>
                    <a:pt x="301" y="249"/>
                    <a:pt x="302" y="248"/>
                  </a:cubicBezTo>
                  <a:cubicBezTo>
                    <a:pt x="301" y="248"/>
                    <a:pt x="300" y="248"/>
                    <a:pt x="299" y="249"/>
                  </a:cubicBezTo>
                  <a:cubicBezTo>
                    <a:pt x="299" y="246"/>
                    <a:pt x="296" y="247"/>
                    <a:pt x="296" y="249"/>
                  </a:cubicBezTo>
                  <a:cubicBezTo>
                    <a:pt x="297" y="249"/>
                    <a:pt x="298" y="249"/>
                    <a:pt x="299" y="250"/>
                  </a:cubicBezTo>
                  <a:cubicBezTo>
                    <a:pt x="294" y="250"/>
                    <a:pt x="292" y="253"/>
                    <a:pt x="288" y="254"/>
                  </a:cubicBezTo>
                  <a:cubicBezTo>
                    <a:pt x="285" y="255"/>
                    <a:pt x="282" y="257"/>
                    <a:pt x="278" y="258"/>
                  </a:cubicBezTo>
                  <a:cubicBezTo>
                    <a:pt x="275" y="258"/>
                    <a:pt x="274" y="258"/>
                    <a:pt x="270" y="256"/>
                  </a:cubicBezTo>
                  <a:cubicBezTo>
                    <a:pt x="267" y="255"/>
                    <a:pt x="265" y="254"/>
                    <a:pt x="261" y="254"/>
                  </a:cubicBezTo>
                  <a:cubicBezTo>
                    <a:pt x="259" y="253"/>
                    <a:pt x="258" y="252"/>
                    <a:pt x="256" y="251"/>
                  </a:cubicBezTo>
                  <a:cubicBezTo>
                    <a:pt x="254" y="250"/>
                    <a:pt x="253" y="249"/>
                    <a:pt x="250" y="249"/>
                  </a:cubicBezTo>
                  <a:cubicBezTo>
                    <a:pt x="248" y="248"/>
                    <a:pt x="248" y="247"/>
                    <a:pt x="246" y="245"/>
                  </a:cubicBezTo>
                  <a:cubicBezTo>
                    <a:pt x="245" y="244"/>
                    <a:pt x="242" y="244"/>
                    <a:pt x="240" y="243"/>
                  </a:cubicBezTo>
                  <a:cubicBezTo>
                    <a:pt x="238" y="243"/>
                    <a:pt x="236" y="243"/>
                    <a:pt x="234" y="242"/>
                  </a:cubicBezTo>
                  <a:cubicBezTo>
                    <a:pt x="232" y="241"/>
                    <a:pt x="230" y="239"/>
                    <a:pt x="228" y="238"/>
                  </a:cubicBezTo>
                  <a:cubicBezTo>
                    <a:pt x="223" y="236"/>
                    <a:pt x="218" y="235"/>
                    <a:pt x="214" y="232"/>
                  </a:cubicBezTo>
                  <a:cubicBezTo>
                    <a:pt x="210" y="230"/>
                    <a:pt x="208" y="226"/>
                    <a:pt x="204" y="224"/>
                  </a:cubicBezTo>
                  <a:cubicBezTo>
                    <a:pt x="203" y="223"/>
                    <a:pt x="202" y="223"/>
                    <a:pt x="200" y="223"/>
                  </a:cubicBezTo>
                  <a:cubicBezTo>
                    <a:pt x="198" y="224"/>
                    <a:pt x="195" y="222"/>
                    <a:pt x="193" y="222"/>
                  </a:cubicBezTo>
                  <a:cubicBezTo>
                    <a:pt x="189" y="220"/>
                    <a:pt x="185" y="219"/>
                    <a:pt x="182" y="216"/>
                  </a:cubicBezTo>
                  <a:cubicBezTo>
                    <a:pt x="181" y="215"/>
                    <a:pt x="180" y="213"/>
                    <a:pt x="179" y="212"/>
                  </a:cubicBezTo>
                  <a:cubicBezTo>
                    <a:pt x="177" y="209"/>
                    <a:pt x="175" y="209"/>
                    <a:pt x="173" y="208"/>
                  </a:cubicBezTo>
                  <a:cubicBezTo>
                    <a:pt x="172" y="205"/>
                    <a:pt x="166" y="204"/>
                    <a:pt x="163" y="202"/>
                  </a:cubicBezTo>
                  <a:cubicBezTo>
                    <a:pt x="162" y="201"/>
                    <a:pt x="162" y="200"/>
                    <a:pt x="161" y="199"/>
                  </a:cubicBezTo>
                  <a:cubicBezTo>
                    <a:pt x="159" y="197"/>
                    <a:pt x="158" y="195"/>
                    <a:pt x="157" y="193"/>
                  </a:cubicBezTo>
                  <a:cubicBezTo>
                    <a:pt x="156" y="191"/>
                    <a:pt x="153" y="186"/>
                    <a:pt x="155" y="185"/>
                  </a:cubicBezTo>
                  <a:cubicBezTo>
                    <a:pt x="157" y="184"/>
                    <a:pt x="159" y="185"/>
                    <a:pt x="160" y="183"/>
                  </a:cubicBezTo>
                  <a:cubicBezTo>
                    <a:pt x="161" y="182"/>
                    <a:pt x="158" y="180"/>
                    <a:pt x="157" y="181"/>
                  </a:cubicBezTo>
                  <a:cubicBezTo>
                    <a:pt x="157" y="179"/>
                    <a:pt x="163" y="172"/>
                    <a:pt x="160" y="170"/>
                  </a:cubicBezTo>
                  <a:cubicBezTo>
                    <a:pt x="158" y="168"/>
                    <a:pt x="157" y="167"/>
                    <a:pt x="156" y="164"/>
                  </a:cubicBezTo>
                  <a:cubicBezTo>
                    <a:pt x="154" y="161"/>
                    <a:pt x="155" y="159"/>
                    <a:pt x="154" y="156"/>
                  </a:cubicBezTo>
                  <a:cubicBezTo>
                    <a:pt x="152" y="150"/>
                    <a:pt x="145" y="145"/>
                    <a:pt x="142" y="140"/>
                  </a:cubicBezTo>
                  <a:cubicBezTo>
                    <a:pt x="137" y="133"/>
                    <a:pt x="133" y="129"/>
                    <a:pt x="126" y="125"/>
                  </a:cubicBezTo>
                  <a:cubicBezTo>
                    <a:pt x="128" y="125"/>
                    <a:pt x="130" y="127"/>
                    <a:pt x="130" y="125"/>
                  </a:cubicBezTo>
                  <a:cubicBezTo>
                    <a:pt x="127" y="125"/>
                    <a:pt x="123" y="123"/>
                    <a:pt x="123" y="120"/>
                  </a:cubicBezTo>
                  <a:cubicBezTo>
                    <a:pt x="124" y="118"/>
                    <a:pt x="122" y="113"/>
                    <a:pt x="119" y="114"/>
                  </a:cubicBezTo>
                  <a:cubicBezTo>
                    <a:pt x="119" y="112"/>
                    <a:pt x="119" y="114"/>
                    <a:pt x="117" y="113"/>
                  </a:cubicBezTo>
                  <a:cubicBezTo>
                    <a:pt x="116" y="112"/>
                    <a:pt x="115" y="111"/>
                    <a:pt x="113" y="111"/>
                  </a:cubicBezTo>
                  <a:cubicBezTo>
                    <a:pt x="115" y="111"/>
                    <a:pt x="115" y="111"/>
                    <a:pt x="114" y="111"/>
                  </a:cubicBezTo>
                  <a:cubicBezTo>
                    <a:pt x="113" y="110"/>
                    <a:pt x="113" y="109"/>
                    <a:pt x="111" y="108"/>
                  </a:cubicBezTo>
                  <a:cubicBezTo>
                    <a:pt x="111" y="109"/>
                    <a:pt x="110" y="109"/>
                    <a:pt x="109" y="109"/>
                  </a:cubicBezTo>
                  <a:cubicBezTo>
                    <a:pt x="108" y="108"/>
                    <a:pt x="110" y="108"/>
                    <a:pt x="110" y="106"/>
                  </a:cubicBezTo>
                  <a:cubicBezTo>
                    <a:pt x="109" y="108"/>
                    <a:pt x="107" y="107"/>
                    <a:pt x="105" y="106"/>
                  </a:cubicBezTo>
                  <a:cubicBezTo>
                    <a:pt x="105" y="106"/>
                    <a:pt x="106" y="106"/>
                    <a:pt x="106" y="105"/>
                  </a:cubicBezTo>
                  <a:cubicBezTo>
                    <a:pt x="105" y="105"/>
                    <a:pt x="104" y="105"/>
                    <a:pt x="104" y="106"/>
                  </a:cubicBezTo>
                  <a:cubicBezTo>
                    <a:pt x="104" y="104"/>
                    <a:pt x="104" y="103"/>
                    <a:pt x="104" y="101"/>
                  </a:cubicBezTo>
                  <a:cubicBezTo>
                    <a:pt x="104" y="100"/>
                    <a:pt x="105" y="96"/>
                    <a:pt x="106" y="99"/>
                  </a:cubicBezTo>
                  <a:cubicBezTo>
                    <a:pt x="106" y="98"/>
                    <a:pt x="107" y="96"/>
                    <a:pt x="108" y="97"/>
                  </a:cubicBezTo>
                  <a:cubicBezTo>
                    <a:pt x="108" y="96"/>
                    <a:pt x="107" y="95"/>
                    <a:pt x="106" y="96"/>
                  </a:cubicBezTo>
                  <a:cubicBezTo>
                    <a:pt x="106" y="94"/>
                    <a:pt x="105" y="92"/>
                    <a:pt x="103" y="91"/>
                  </a:cubicBezTo>
                  <a:cubicBezTo>
                    <a:pt x="102" y="90"/>
                    <a:pt x="101" y="92"/>
                    <a:pt x="99" y="91"/>
                  </a:cubicBezTo>
                  <a:cubicBezTo>
                    <a:pt x="97" y="89"/>
                    <a:pt x="98" y="85"/>
                    <a:pt x="96" y="84"/>
                  </a:cubicBezTo>
                  <a:cubicBezTo>
                    <a:pt x="94" y="84"/>
                    <a:pt x="90" y="84"/>
                    <a:pt x="89" y="82"/>
                  </a:cubicBezTo>
                  <a:cubicBezTo>
                    <a:pt x="89" y="80"/>
                    <a:pt x="86" y="73"/>
                    <a:pt x="89" y="73"/>
                  </a:cubicBezTo>
                  <a:cubicBezTo>
                    <a:pt x="88" y="73"/>
                    <a:pt x="85" y="73"/>
                    <a:pt x="85" y="72"/>
                  </a:cubicBezTo>
                  <a:cubicBezTo>
                    <a:pt x="84" y="72"/>
                    <a:pt x="84" y="73"/>
                    <a:pt x="84" y="73"/>
                  </a:cubicBezTo>
                  <a:cubicBezTo>
                    <a:pt x="84" y="72"/>
                    <a:pt x="81" y="71"/>
                    <a:pt x="80" y="70"/>
                  </a:cubicBezTo>
                  <a:cubicBezTo>
                    <a:pt x="78" y="69"/>
                    <a:pt x="78" y="67"/>
                    <a:pt x="77" y="66"/>
                  </a:cubicBezTo>
                  <a:cubicBezTo>
                    <a:pt x="76" y="65"/>
                    <a:pt x="74" y="65"/>
                    <a:pt x="73" y="64"/>
                  </a:cubicBezTo>
                  <a:cubicBezTo>
                    <a:pt x="72" y="62"/>
                    <a:pt x="71" y="59"/>
                    <a:pt x="70" y="58"/>
                  </a:cubicBezTo>
                  <a:cubicBezTo>
                    <a:pt x="67" y="56"/>
                    <a:pt x="68" y="54"/>
                    <a:pt x="66" y="51"/>
                  </a:cubicBezTo>
                  <a:cubicBezTo>
                    <a:pt x="64" y="53"/>
                    <a:pt x="64" y="48"/>
                    <a:pt x="63" y="47"/>
                  </a:cubicBezTo>
                  <a:cubicBezTo>
                    <a:pt x="61" y="43"/>
                    <a:pt x="61" y="41"/>
                    <a:pt x="60" y="37"/>
                  </a:cubicBezTo>
                  <a:cubicBezTo>
                    <a:pt x="59" y="35"/>
                    <a:pt x="55" y="32"/>
                    <a:pt x="55" y="29"/>
                  </a:cubicBezTo>
                  <a:cubicBezTo>
                    <a:pt x="55" y="28"/>
                    <a:pt x="56" y="24"/>
                    <a:pt x="55" y="23"/>
                  </a:cubicBezTo>
                  <a:cubicBezTo>
                    <a:pt x="54" y="21"/>
                    <a:pt x="51" y="21"/>
                    <a:pt x="49" y="21"/>
                  </a:cubicBezTo>
                  <a:cubicBezTo>
                    <a:pt x="46" y="20"/>
                    <a:pt x="48" y="17"/>
                    <a:pt x="44" y="17"/>
                  </a:cubicBezTo>
                  <a:cubicBezTo>
                    <a:pt x="43" y="17"/>
                    <a:pt x="43" y="18"/>
                    <a:pt x="41" y="18"/>
                  </a:cubicBezTo>
                  <a:cubicBezTo>
                    <a:pt x="40" y="18"/>
                    <a:pt x="38" y="17"/>
                    <a:pt x="37" y="16"/>
                  </a:cubicBezTo>
                  <a:cubicBezTo>
                    <a:pt x="34" y="14"/>
                    <a:pt x="31" y="13"/>
                    <a:pt x="29" y="11"/>
                  </a:cubicBezTo>
                  <a:cubicBezTo>
                    <a:pt x="29" y="12"/>
                    <a:pt x="32" y="14"/>
                    <a:pt x="32" y="16"/>
                  </a:cubicBezTo>
                  <a:cubicBezTo>
                    <a:pt x="32" y="18"/>
                    <a:pt x="31" y="20"/>
                    <a:pt x="31" y="22"/>
                  </a:cubicBezTo>
                  <a:cubicBezTo>
                    <a:pt x="31" y="24"/>
                    <a:pt x="33" y="26"/>
                    <a:pt x="33" y="28"/>
                  </a:cubicBezTo>
                  <a:cubicBezTo>
                    <a:pt x="34" y="30"/>
                    <a:pt x="35" y="33"/>
                    <a:pt x="35" y="35"/>
                  </a:cubicBezTo>
                  <a:cubicBezTo>
                    <a:pt x="35" y="40"/>
                    <a:pt x="38" y="42"/>
                    <a:pt x="42" y="46"/>
                  </a:cubicBezTo>
                  <a:cubicBezTo>
                    <a:pt x="46" y="50"/>
                    <a:pt x="48" y="52"/>
                    <a:pt x="49" y="57"/>
                  </a:cubicBezTo>
                  <a:cubicBezTo>
                    <a:pt x="51" y="55"/>
                    <a:pt x="53" y="59"/>
                    <a:pt x="54" y="61"/>
                  </a:cubicBezTo>
                  <a:cubicBezTo>
                    <a:pt x="54" y="61"/>
                    <a:pt x="55" y="63"/>
                    <a:pt x="55" y="63"/>
                  </a:cubicBezTo>
                  <a:cubicBezTo>
                    <a:pt x="56" y="64"/>
                    <a:pt x="58" y="64"/>
                    <a:pt x="58" y="65"/>
                  </a:cubicBezTo>
                  <a:cubicBezTo>
                    <a:pt x="58" y="68"/>
                    <a:pt x="59" y="74"/>
                    <a:pt x="61" y="76"/>
                  </a:cubicBezTo>
                  <a:cubicBezTo>
                    <a:pt x="65" y="78"/>
                    <a:pt x="66" y="83"/>
                    <a:pt x="70" y="85"/>
                  </a:cubicBezTo>
                  <a:cubicBezTo>
                    <a:pt x="68" y="86"/>
                    <a:pt x="71" y="91"/>
                    <a:pt x="72" y="93"/>
                  </a:cubicBezTo>
                  <a:cubicBezTo>
                    <a:pt x="73" y="92"/>
                    <a:pt x="72" y="89"/>
                    <a:pt x="71" y="88"/>
                  </a:cubicBezTo>
                  <a:cubicBezTo>
                    <a:pt x="78" y="89"/>
                    <a:pt x="79" y="109"/>
                    <a:pt x="83" y="108"/>
                  </a:cubicBezTo>
                  <a:cubicBezTo>
                    <a:pt x="83" y="110"/>
                    <a:pt x="83" y="113"/>
                    <a:pt x="85" y="115"/>
                  </a:cubicBezTo>
                  <a:cubicBezTo>
                    <a:pt x="86" y="117"/>
                    <a:pt x="88" y="118"/>
                    <a:pt x="87" y="121"/>
                  </a:cubicBezTo>
                  <a:cubicBezTo>
                    <a:pt x="85" y="124"/>
                    <a:pt x="88" y="129"/>
                    <a:pt x="92" y="129"/>
                  </a:cubicBezTo>
                  <a:cubicBezTo>
                    <a:pt x="89" y="129"/>
                    <a:pt x="92" y="129"/>
                    <a:pt x="92" y="129"/>
                  </a:cubicBezTo>
                  <a:cubicBezTo>
                    <a:pt x="93" y="128"/>
                    <a:pt x="92" y="127"/>
                    <a:pt x="93" y="126"/>
                  </a:cubicBezTo>
                  <a:cubicBezTo>
                    <a:pt x="94" y="128"/>
                    <a:pt x="97" y="130"/>
                    <a:pt x="99" y="131"/>
                  </a:cubicBezTo>
                  <a:cubicBezTo>
                    <a:pt x="99" y="132"/>
                    <a:pt x="100" y="136"/>
                    <a:pt x="101" y="137"/>
                  </a:cubicBezTo>
                  <a:cubicBezTo>
                    <a:pt x="102" y="139"/>
                    <a:pt x="106" y="141"/>
                    <a:pt x="103" y="144"/>
                  </a:cubicBezTo>
                  <a:cubicBezTo>
                    <a:pt x="102" y="145"/>
                    <a:pt x="99" y="148"/>
                    <a:pt x="97" y="148"/>
                  </a:cubicBezTo>
                  <a:cubicBezTo>
                    <a:pt x="94" y="147"/>
                    <a:pt x="94" y="142"/>
                    <a:pt x="93" y="140"/>
                  </a:cubicBezTo>
                  <a:cubicBezTo>
                    <a:pt x="92" y="139"/>
                    <a:pt x="91" y="138"/>
                    <a:pt x="89" y="137"/>
                  </a:cubicBezTo>
                  <a:cubicBezTo>
                    <a:pt x="87" y="135"/>
                    <a:pt x="86" y="133"/>
                    <a:pt x="84" y="131"/>
                  </a:cubicBezTo>
                  <a:cubicBezTo>
                    <a:pt x="81" y="128"/>
                    <a:pt x="77" y="127"/>
                    <a:pt x="75" y="124"/>
                  </a:cubicBezTo>
                  <a:cubicBezTo>
                    <a:pt x="72" y="122"/>
                    <a:pt x="68" y="120"/>
                    <a:pt x="68" y="117"/>
                  </a:cubicBezTo>
                  <a:cubicBezTo>
                    <a:pt x="68" y="118"/>
                    <a:pt x="68" y="118"/>
                    <a:pt x="68" y="119"/>
                  </a:cubicBezTo>
                  <a:cubicBezTo>
                    <a:pt x="66" y="112"/>
                    <a:pt x="71" y="107"/>
                    <a:pt x="65" y="100"/>
                  </a:cubicBezTo>
                  <a:cubicBezTo>
                    <a:pt x="63" y="97"/>
                    <a:pt x="60" y="96"/>
                    <a:pt x="57" y="94"/>
                  </a:cubicBezTo>
                  <a:cubicBezTo>
                    <a:pt x="56" y="93"/>
                    <a:pt x="54" y="91"/>
                    <a:pt x="53" y="89"/>
                  </a:cubicBezTo>
                  <a:cubicBezTo>
                    <a:pt x="53" y="88"/>
                    <a:pt x="54" y="88"/>
                    <a:pt x="54" y="86"/>
                  </a:cubicBezTo>
                  <a:cubicBezTo>
                    <a:pt x="53" y="87"/>
                    <a:pt x="54" y="89"/>
                    <a:pt x="52" y="90"/>
                  </a:cubicBezTo>
                  <a:cubicBezTo>
                    <a:pt x="51" y="90"/>
                    <a:pt x="50" y="89"/>
                    <a:pt x="49" y="90"/>
                  </a:cubicBezTo>
                  <a:cubicBezTo>
                    <a:pt x="48" y="91"/>
                    <a:pt x="47" y="89"/>
                    <a:pt x="46" y="89"/>
                  </a:cubicBezTo>
                  <a:cubicBezTo>
                    <a:pt x="45" y="87"/>
                    <a:pt x="43" y="87"/>
                    <a:pt x="42" y="86"/>
                  </a:cubicBezTo>
                  <a:cubicBezTo>
                    <a:pt x="41" y="85"/>
                    <a:pt x="41" y="85"/>
                    <a:pt x="40" y="84"/>
                  </a:cubicBezTo>
                  <a:cubicBezTo>
                    <a:pt x="40" y="84"/>
                    <a:pt x="39" y="84"/>
                    <a:pt x="38" y="84"/>
                  </a:cubicBezTo>
                  <a:cubicBezTo>
                    <a:pt x="36" y="83"/>
                    <a:pt x="37" y="82"/>
                    <a:pt x="36" y="81"/>
                  </a:cubicBezTo>
                  <a:cubicBezTo>
                    <a:pt x="35" y="78"/>
                    <a:pt x="30" y="77"/>
                    <a:pt x="28" y="74"/>
                  </a:cubicBezTo>
                  <a:cubicBezTo>
                    <a:pt x="31" y="74"/>
                    <a:pt x="36" y="75"/>
                    <a:pt x="38" y="73"/>
                  </a:cubicBezTo>
                  <a:cubicBezTo>
                    <a:pt x="39" y="76"/>
                    <a:pt x="45" y="76"/>
                    <a:pt x="44" y="79"/>
                  </a:cubicBezTo>
                  <a:cubicBezTo>
                    <a:pt x="45" y="78"/>
                    <a:pt x="45" y="74"/>
                    <a:pt x="42" y="72"/>
                  </a:cubicBezTo>
                  <a:cubicBezTo>
                    <a:pt x="43" y="73"/>
                    <a:pt x="43" y="76"/>
                    <a:pt x="41" y="75"/>
                  </a:cubicBezTo>
                  <a:cubicBezTo>
                    <a:pt x="40" y="75"/>
                    <a:pt x="41" y="72"/>
                    <a:pt x="41" y="72"/>
                  </a:cubicBezTo>
                  <a:cubicBezTo>
                    <a:pt x="40" y="72"/>
                    <a:pt x="40" y="72"/>
                    <a:pt x="39" y="73"/>
                  </a:cubicBezTo>
                  <a:cubicBezTo>
                    <a:pt x="40" y="69"/>
                    <a:pt x="44" y="66"/>
                    <a:pt x="41" y="62"/>
                  </a:cubicBezTo>
                  <a:cubicBezTo>
                    <a:pt x="37" y="58"/>
                    <a:pt x="34" y="53"/>
                    <a:pt x="29" y="50"/>
                  </a:cubicBezTo>
                  <a:cubicBezTo>
                    <a:pt x="25" y="48"/>
                    <a:pt x="22" y="46"/>
                    <a:pt x="20" y="42"/>
                  </a:cubicBezTo>
                  <a:cubicBezTo>
                    <a:pt x="19" y="40"/>
                    <a:pt x="20" y="39"/>
                    <a:pt x="19" y="38"/>
                  </a:cubicBezTo>
                  <a:cubicBezTo>
                    <a:pt x="19" y="36"/>
                    <a:pt x="17" y="35"/>
                    <a:pt x="17" y="34"/>
                  </a:cubicBezTo>
                  <a:cubicBezTo>
                    <a:pt x="17" y="34"/>
                    <a:pt x="17" y="35"/>
                    <a:pt x="16" y="35"/>
                  </a:cubicBezTo>
                  <a:cubicBezTo>
                    <a:pt x="14" y="32"/>
                    <a:pt x="17" y="30"/>
                    <a:pt x="13" y="27"/>
                  </a:cubicBezTo>
                  <a:cubicBezTo>
                    <a:pt x="11" y="26"/>
                    <a:pt x="12" y="24"/>
                    <a:pt x="12" y="23"/>
                  </a:cubicBezTo>
                  <a:cubicBezTo>
                    <a:pt x="11" y="21"/>
                    <a:pt x="9" y="19"/>
                    <a:pt x="8" y="18"/>
                  </a:cubicBezTo>
                  <a:cubicBezTo>
                    <a:pt x="7" y="16"/>
                    <a:pt x="7" y="15"/>
                    <a:pt x="8" y="14"/>
                  </a:cubicBezTo>
                  <a:cubicBezTo>
                    <a:pt x="8" y="13"/>
                    <a:pt x="7" y="12"/>
                    <a:pt x="6" y="11"/>
                  </a:cubicBezTo>
                  <a:cubicBezTo>
                    <a:pt x="5" y="11"/>
                    <a:pt x="5" y="10"/>
                    <a:pt x="4" y="10"/>
                  </a:cubicBezTo>
                  <a:cubicBezTo>
                    <a:pt x="4" y="9"/>
                    <a:pt x="4" y="8"/>
                    <a:pt x="4" y="7"/>
                  </a:cubicBezTo>
                  <a:cubicBezTo>
                    <a:pt x="3" y="5"/>
                    <a:pt x="0" y="4"/>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44" name="Freeform 440"/>
            <p:cNvSpPr>
              <a:spLocks/>
            </p:cNvSpPr>
            <p:nvPr/>
          </p:nvSpPr>
          <p:spPr bwMode="auto">
            <a:xfrm>
              <a:off x="897" y="1060"/>
              <a:ext cx="487" cy="330"/>
            </a:xfrm>
            <a:custGeom>
              <a:avLst/>
              <a:gdLst>
                <a:gd name="T0" fmla="*/ 76 w 406"/>
                <a:gd name="T1" fmla="*/ 19 h 275"/>
                <a:gd name="T2" fmla="*/ 120 w 406"/>
                <a:gd name="T3" fmla="*/ 14 h 275"/>
                <a:gd name="T4" fmla="*/ 152 w 406"/>
                <a:gd name="T5" fmla="*/ 22 h 275"/>
                <a:gd name="T6" fmla="*/ 181 w 406"/>
                <a:gd name="T7" fmla="*/ 53 h 275"/>
                <a:gd name="T8" fmla="*/ 199 w 406"/>
                <a:gd name="T9" fmla="*/ 43 h 275"/>
                <a:gd name="T10" fmla="*/ 221 w 406"/>
                <a:gd name="T11" fmla="*/ 55 h 275"/>
                <a:gd name="T12" fmla="*/ 235 w 406"/>
                <a:gd name="T13" fmla="*/ 77 h 275"/>
                <a:gd name="T14" fmla="*/ 244 w 406"/>
                <a:gd name="T15" fmla="*/ 96 h 275"/>
                <a:gd name="T16" fmla="*/ 262 w 406"/>
                <a:gd name="T17" fmla="*/ 103 h 275"/>
                <a:gd name="T18" fmla="*/ 260 w 406"/>
                <a:gd name="T19" fmla="*/ 145 h 275"/>
                <a:gd name="T20" fmla="*/ 264 w 406"/>
                <a:gd name="T21" fmla="*/ 168 h 275"/>
                <a:gd name="T22" fmla="*/ 271 w 406"/>
                <a:gd name="T23" fmla="*/ 187 h 275"/>
                <a:gd name="T24" fmla="*/ 283 w 406"/>
                <a:gd name="T25" fmla="*/ 210 h 275"/>
                <a:gd name="T26" fmla="*/ 290 w 406"/>
                <a:gd name="T27" fmla="*/ 212 h 275"/>
                <a:gd name="T28" fmla="*/ 311 w 406"/>
                <a:gd name="T29" fmla="*/ 218 h 275"/>
                <a:gd name="T30" fmla="*/ 341 w 406"/>
                <a:gd name="T31" fmla="*/ 216 h 275"/>
                <a:gd name="T32" fmla="*/ 346 w 406"/>
                <a:gd name="T33" fmla="*/ 208 h 275"/>
                <a:gd name="T34" fmla="*/ 356 w 406"/>
                <a:gd name="T35" fmla="*/ 193 h 275"/>
                <a:gd name="T36" fmla="*/ 372 w 406"/>
                <a:gd name="T37" fmla="*/ 172 h 275"/>
                <a:gd name="T38" fmla="*/ 398 w 406"/>
                <a:gd name="T39" fmla="*/ 171 h 275"/>
                <a:gd name="T40" fmla="*/ 397 w 406"/>
                <a:gd name="T41" fmla="*/ 190 h 275"/>
                <a:gd name="T42" fmla="*/ 396 w 406"/>
                <a:gd name="T43" fmla="*/ 203 h 275"/>
                <a:gd name="T44" fmla="*/ 386 w 406"/>
                <a:gd name="T45" fmla="*/ 214 h 275"/>
                <a:gd name="T46" fmla="*/ 371 w 406"/>
                <a:gd name="T47" fmla="*/ 225 h 275"/>
                <a:gd name="T48" fmla="*/ 344 w 406"/>
                <a:gd name="T49" fmla="*/ 234 h 275"/>
                <a:gd name="T50" fmla="*/ 349 w 406"/>
                <a:gd name="T51" fmla="*/ 252 h 275"/>
                <a:gd name="T52" fmla="*/ 333 w 406"/>
                <a:gd name="T53" fmla="*/ 275 h 275"/>
                <a:gd name="T54" fmla="*/ 316 w 406"/>
                <a:gd name="T55" fmla="*/ 257 h 275"/>
                <a:gd name="T56" fmla="*/ 302 w 406"/>
                <a:gd name="T57" fmla="*/ 248 h 275"/>
                <a:gd name="T58" fmla="*/ 288 w 406"/>
                <a:gd name="T59" fmla="*/ 254 h 275"/>
                <a:gd name="T60" fmla="*/ 256 w 406"/>
                <a:gd name="T61" fmla="*/ 251 h 275"/>
                <a:gd name="T62" fmla="*/ 234 w 406"/>
                <a:gd name="T63" fmla="*/ 242 h 275"/>
                <a:gd name="T64" fmla="*/ 200 w 406"/>
                <a:gd name="T65" fmla="*/ 223 h 275"/>
                <a:gd name="T66" fmla="*/ 173 w 406"/>
                <a:gd name="T67" fmla="*/ 208 h 275"/>
                <a:gd name="T68" fmla="*/ 155 w 406"/>
                <a:gd name="T69" fmla="*/ 185 h 275"/>
                <a:gd name="T70" fmla="*/ 156 w 406"/>
                <a:gd name="T71" fmla="*/ 164 h 275"/>
                <a:gd name="T72" fmla="*/ 130 w 406"/>
                <a:gd name="T73" fmla="*/ 125 h 275"/>
                <a:gd name="T74" fmla="*/ 113 w 406"/>
                <a:gd name="T75" fmla="*/ 111 h 275"/>
                <a:gd name="T76" fmla="*/ 110 w 406"/>
                <a:gd name="T77" fmla="*/ 106 h 275"/>
                <a:gd name="T78" fmla="*/ 104 w 406"/>
                <a:gd name="T79" fmla="*/ 101 h 275"/>
                <a:gd name="T80" fmla="*/ 103 w 406"/>
                <a:gd name="T81" fmla="*/ 91 h 275"/>
                <a:gd name="T82" fmla="*/ 89 w 406"/>
                <a:gd name="T83" fmla="*/ 73 h 275"/>
                <a:gd name="T84" fmla="*/ 77 w 406"/>
                <a:gd name="T85" fmla="*/ 66 h 275"/>
                <a:gd name="T86" fmla="*/ 63 w 406"/>
                <a:gd name="T87" fmla="*/ 47 h 275"/>
                <a:gd name="T88" fmla="*/ 49 w 406"/>
                <a:gd name="T89" fmla="*/ 21 h 275"/>
                <a:gd name="T90" fmla="*/ 29 w 406"/>
                <a:gd name="T91" fmla="*/ 11 h 275"/>
                <a:gd name="T92" fmla="*/ 35 w 406"/>
                <a:gd name="T93" fmla="*/ 35 h 275"/>
                <a:gd name="T94" fmla="*/ 55 w 406"/>
                <a:gd name="T95" fmla="*/ 63 h 275"/>
                <a:gd name="T96" fmla="*/ 72 w 406"/>
                <a:gd name="T97" fmla="*/ 93 h 275"/>
                <a:gd name="T98" fmla="*/ 87 w 406"/>
                <a:gd name="T99" fmla="*/ 121 h 275"/>
                <a:gd name="T100" fmla="*/ 99 w 406"/>
                <a:gd name="T101" fmla="*/ 131 h 275"/>
                <a:gd name="T102" fmla="*/ 93 w 406"/>
                <a:gd name="T103" fmla="*/ 140 h 275"/>
                <a:gd name="T104" fmla="*/ 68 w 406"/>
                <a:gd name="T105" fmla="*/ 117 h 275"/>
                <a:gd name="T106" fmla="*/ 53 w 406"/>
                <a:gd name="T107" fmla="*/ 89 h 275"/>
                <a:gd name="T108" fmla="*/ 46 w 406"/>
                <a:gd name="T109" fmla="*/ 89 h 275"/>
                <a:gd name="T110" fmla="*/ 36 w 406"/>
                <a:gd name="T111" fmla="*/ 81 h 275"/>
                <a:gd name="T112" fmla="*/ 42 w 406"/>
                <a:gd name="T113" fmla="*/ 72 h 275"/>
                <a:gd name="T114" fmla="*/ 41 w 406"/>
                <a:gd name="T115" fmla="*/ 62 h 275"/>
                <a:gd name="T116" fmla="*/ 17 w 406"/>
                <a:gd name="T117" fmla="*/ 34 h 275"/>
                <a:gd name="T118" fmla="*/ 8 w 406"/>
                <a:gd name="T119" fmla="*/ 18 h 275"/>
                <a:gd name="T120" fmla="*/ 4 w 406"/>
                <a:gd name="T121" fmla="*/ 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6" h="275">
                  <a:moveTo>
                    <a:pt x="1" y="2"/>
                  </a:moveTo>
                  <a:cubicBezTo>
                    <a:pt x="11" y="1"/>
                    <a:pt x="22" y="0"/>
                    <a:pt x="33" y="0"/>
                  </a:cubicBezTo>
                  <a:cubicBezTo>
                    <a:pt x="32" y="1"/>
                    <a:pt x="31" y="1"/>
                    <a:pt x="32" y="3"/>
                  </a:cubicBezTo>
                  <a:cubicBezTo>
                    <a:pt x="46" y="8"/>
                    <a:pt x="62" y="12"/>
                    <a:pt x="76" y="19"/>
                  </a:cubicBezTo>
                  <a:cubicBezTo>
                    <a:pt x="84" y="22"/>
                    <a:pt x="92" y="20"/>
                    <a:pt x="99" y="20"/>
                  </a:cubicBezTo>
                  <a:cubicBezTo>
                    <a:pt x="103" y="20"/>
                    <a:pt x="106" y="20"/>
                    <a:pt x="110" y="20"/>
                  </a:cubicBezTo>
                  <a:cubicBezTo>
                    <a:pt x="112" y="20"/>
                    <a:pt x="117" y="21"/>
                    <a:pt x="119" y="20"/>
                  </a:cubicBezTo>
                  <a:cubicBezTo>
                    <a:pt x="121" y="19"/>
                    <a:pt x="118" y="15"/>
                    <a:pt x="120" y="14"/>
                  </a:cubicBezTo>
                  <a:cubicBezTo>
                    <a:pt x="122" y="13"/>
                    <a:pt x="127" y="14"/>
                    <a:pt x="129" y="14"/>
                  </a:cubicBezTo>
                  <a:cubicBezTo>
                    <a:pt x="133" y="14"/>
                    <a:pt x="136" y="14"/>
                    <a:pt x="140" y="14"/>
                  </a:cubicBezTo>
                  <a:cubicBezTo>
                    <a:pt x="143" y="14"/>
                    <a:pt x="144" y="15"/>
                    <a:pt x="146" y="17"/>
                  </a:cubicBezTo>
                  <a:cubicBezTo>
                    <a:pt x="147" y="19"/>
                    <a:pt x="150" y="20"/>
                    <a:pt x="152" y="22"/>
                  </a:cubicBezTo>
                  <a:cubicBezTo>
                    <a:pt x="153" y="24"/>
                    <a:pt x="156" y="27"/>
                    <a:pt x="158" y="28"/>
                  </a:cubicBezTo>
                  <a:cubicBezTo>
                    <a:pt x="160" y="29"/>
                    <a:pt x="163" y="30"/>
                    <a:pt x="164" y="32"/>
                  </a:cubicBezTo>
                  <a:cubicBezTo>
                    <a:pt x="166" y="35"/>
                    <a:pt x="167" y="38"/>
                    <a:pt x="167" y="41"/>
                  </a:cubicBezTo>
                  <a:cubicBezTo>
                    <a:pt x="168" y="47"/>
                    <a:pt x="175" y="50"/>
                    <a:pt x="181" y="53"/>
                  </a:cubicBezTo>
                  <a:cubicBezTo>
                    <a:pt x="183" y="54"/>
                    <a:pt x="186" y="57"/>
                    <a:pt x="188" y="56"/>
                  </a:cubicBezTo>
                  <a:cubicBezTo>
                    <a:pt x="189" y="55"/>
                    <a:pt x="190" y="53"/>
                    <a:pt x="191" y="52"/>
                  </a:cubicBezTo>
                  <a:cubicBezTo>
                    <a:pt x="191" y="50"/>
                    <a:pt x="193" y="46"/>
                    <a:pt x="194" y="45"/>
                  </a:cubicBezTo>
                  <a:cubicBezTo>
                    <a:pt x="195" y="44"/>
                    <a:pt x="197" y="44"/>
                    <a:pt x="199" y="43"/>
                  </a:cubicBezTo>
                  <a:cubicBezTo>
                    <a:pt x="200" y="42"/>
                    <a:pt x="203" y="44"/>
                    <a:pt x="205" y="44"/>
                  </a:cubicBezTo>
                  <a:cubicBezTo>
                    <a:pt x="207" y="44"/>
                    <a:pt x="208" y="44"/>
                    <a:pt x="210" y="44"/>
                  </a:cubicBezTo>
                  <a:cubicBezTo>
                    <a:pt x="211" y="45"/>
                    <a:pt x="213" y="47"/>
                    <a:pt x="215" y="48"/>
                  </a:cubicBezTo>
                  <a:cubicBezTo>
                    <a:pt x="217" y="50"/>
                    <a:pt x="220" y="53"/>
                    <a:pt x="221" y="55"/>
                  </a:cubicBezTo>
                  <a:cubicBezTo>
                    <a:pt x="222" y="58"/>
                    <a:pt x="224" y="61"/>
                    <a:pt x="225" y="64"/>
                  </a:cubicBezTo>
                  <a:cubicBezTo>
                    <a:pt x="226" y="67"/>
                    <a:pt x="228" y="69"/>
                    <a:pt x="230" y="72"/>
                  </a:cubicBezTo>
                  <a:cubicBezTo>
                    <a:pt x="231" y="73"/>
                    <a:pt x="232" y="75"/>
                    <a:pt x="233" y="76"/>
                  </a:cubicBezTo>
                  <a:cubicBezTo>
                    <a:pt x="233" y="77"/>
                    <a:pt x="234" y="77"/>
                    <a:pt x="235" y="77"/>
                  </a:cubicBezTo>
                  <a:cubicBezTo>
                    <a:pt x="237" y="79"/>
                    <a:pt x="236" y="83"/>
                    <a:pt x="236" y="85"/>
                  </a:cubicBezTo>
                  <a:cubicBezTo>
                    <a:pt x="237" y="87"/>
                    <a:pt x="240" y="89"/>
                    <a:pt x="240" y="92"/>
                  </a:cubicBezTo>
                  <a:cubicBezTo>
                    <a:pt x="240" y="93"/>
                    <a:pt x="241" y="95"/>
                    <a:pt x="241" y="95"/>
                  </a:cubicBezTo>
                  <a:cubicBezTo>
                    <a:pt x="242" y="96"/>
                    <a:pt x="244" y="96"/>
                    <a:pt x="244" y="96"/>
                  </a:cubicBezTo>
                  <a:cubicBezTo>
                    <a:pt x="246" y="96"/>
                    <a:pt x="247" y="97"/>
                    <a:pt x="248" y="98"/>
                  </a:cubicBezTo>
                  <a:cubicBezTo>
                    <a:pt x="249" y="98"/>
                    <a:pt x="250" y="98"/>
                    <a:pt x="251" y="98"/>
                  </a:cubicBezTo>
                  <a:cubicBezTo>
                    <a:pt x="252" y="99"/>
                    <a:pt x="252" y="100"/>
                    <a:pt x="254" y="100"/>
                  </a:cubicBezTo>
                  <a:cubicBezTo>
                    <a:pt x="257" y="100"/>
                    <a:pt x="259" y="100"/>
                    <a:pt x="262" y="103"/>
                  </a:cubicBezTo>
                  <a:cubicBezTo>
                    <a:pt x="265" y="104"/>
                    <a:pt x="265" y="102"/>
                    <a:pt x="268" y="102"/>
                  </a:cubicBezTo>
                  <a:cubicBezTo>
                    <a:pt x="267" y="109"/>
                    <a:pt x="263" y="114"/>
                    <a:pt x="262" y="121"/>
                  </a:cubicBezTo>
                  <a:cubicBezTo>
                    <a:pt x="261" y="123"/>
                    <a:pt x="261" y="135"/>
                    <a:pt x="259" y="135"/>
                  </a:cubicBezTo>
                  <a:cubicBezTo>
                    <a:pt x="261" y="138"/>
                    <a:pt x="259" y="142"/>
                    <a:pt x="260" y="145"/>
                  </a:cubicBezTo>
                  <a:cubicBezTo>
                    <a:pt x="260" y="149"/>
                    <a:pt x="258" y="152"/>
                    <a:pt x="258" y="155"/>
                  </a:cubicBezTo>
                  <a:cubicBezTo>
                    <a:pt x="259" y="159"/>
                    <a:pt x="260" y="163"/>
                    <a:pt x="263" y="166"/>
                  </a:cubicBezTo>
                  <a:cubicBezTo>
                    <a:pt x="266" y="170"/>
                    <a:pt x="265" y="169"/>
                    <a:pt x="264" y="173"/>
                  </a:cubicBezTo>
                  <a:cubicBezTo>
                    <a:pt x="264" y="172"/>
                    <a:pt x="265" y="170"/>
                    <a:pt x="264" y="168"/>
                  </a:cubicBezTo>
                  <a:cubicBezTo>
                    <a:pt x="262" y="166"/>
                    <a:pt x="261" y="164"/>
                    <a:pt x="259" y="161"/>
                  </a:cubicBezTo>
                  <a:cubicBezTo>
                    <a:pt x="260" y="163"/>
                    <a:pt x="260" y="166"/>
                    <a:pt x="261" y="168"/>
                  </a:cubicBezTo>
                  <a:cubicBezTo>
                    <a:pt x="262" y="170"/>
                    <a:pt x="263" y="170"/>
                    <a:pt x="264" y="172"/>
                  </a:cubicBezTo>
                  <a:cubicBezTo>
                    <a:pt x="265" y="177"/>
                    <a:pt x="268" y="182"/>
                    <a:pt x="271" y="187"/>
                  </a:cubicBezTo>
                  <a:cubicBezTo>
                    <a:pt x="275" y="191"/>
                    <a:pt x="276" y="195"/>
                    <a:pt x="279" y="200"/>
                  </a:cubicBezTo>
                  <a:cubicBezTo>
                    <a:pt x="279" y="203"/>
                    <a:pt x="281" y="204"/>
                    <a:pt x="282" y="206"/>
                  </a:cubicBezTo>
                  <a:cubicBezTo>
                    <a:pt x="283" y="208"/>
                    <a:pt x="284" y="210"/>
                    <a:pt x="286" y="211"/>
                  </a:cubicBezTo>
                  <a:cubicBezTo>
                    <a:pt x="285" y="211"/>
                    <a:pt x="284" y="209"/>
                    <a:pt x="283" y="210"/>
                  </a:cubicBezTo>
                  <a:cubicBezTo>
                    <a:pt x="286" y="211"/>
                    <a:pt x="284" y="214"/>
                    <a:pt x="283" y="214"/>
                  </a:cubicBezTo>
                  <a:cubicBezTo>
                    <a:pt x="285" y="214"/>
                    <a:pt x="283" y="212"/>
                    <a:pt x="285" y="212"/>
                  </a:cubicBezTo>
                  <a:cubicBezTo>
                    <a:pt x="285" y="212"/>
                    <a:pt x="286" y="211"/>
                    <a:pt x="286" y="211"/>
                  </a:cubicBezTo>
                  <a:cubicBezTo>
                    <a:pt x="287" y="211"/>
                    <a:pt x="289" y="212"/>
                    <a:pt x="290" y="212"/>
                  </a:cubicBezTo>
                  <a:cubicBezTo>
                    <a:pt x="294" y="212"/>
                    <a:pt x="298" y="214"/>
                    <a:pt x="301" y="218"/>
                  </a:cubicBezTo>
                  <a:cubicBezTo>
                    <a:pt x="303" y="221"/>
                    <a:pt x="305" y="220"/>
                    <a:pt x="308" y="220"/>
                  </a:cubicBezTo>
                  <a:cubicBezTo>
                    <a:pt x="310" y="219"/>
                    <a:pt x="314" y="218"/>
                    <a:pt x="315" y="217"/>
                  </a:cubicBezTo>
                  <a:cubicBezTo>
                    <a:pt x="314" y="217"/>
                    <a:pt x="313" y="217"/>
                    <a:pt x="311" y="218"/>
                  </a:cubicBezTo>
                  <a:cubicBezTo>
                    <a:pt x="313" y="217"/>
                    <a:pt x="326" y="214"/>
                    <a:pt x="327" y="216"/>
                  </a:cubicBezTo>
                  <a:cubicBezTo>
                    <a:pt x="326" y="212"/>
                    <a:pt x="336" y="210"/>
                    <a:pt x="338" y="213"/>
                  </a:cubicBezTo>
                  <a:cubicBezTo>
                    <a:pt x="335" y="213"/>
                    <a:pt x="338" y="215"/>
                    <a:pt x="338" y="216"/>
                  </a:cubicBezTo>
                  <a:cubicBezTo>
                    <a:pt x="339" y="215"/>
                    <a:pt x="340" y="216"/>
                    <a:pt x="341" y="216"/>
                  </a:cubicBezTo>
                  <a:cubicBezTo>
                    <a:pt x="341" y="216"/>
                    <a:pt x="342" y="216"/>
                    <a:pt x="343" y="216"/>
                  </a:cubicBezTo>
                  <a:cubicBezTo>
                    <a:pt x="343" y="215"/>
                    <a:pt x="343" y="215"/>
                    <a:pt x="343" y="215"/>
                  </a:cubicBezTo>
                  <a:cubicBezTo>
                    <a:pt x="345" y="214"/>
                    <a:pt x="348" y="211"/>
                    <a:pt x="344" y="210"/>
                  </a:cubicBezTo>
                  <a:cubicBezTo>
                    <a:pt x="345" y="210"/>
                    <a:pt x="345" y="209"/>
                    <a:pt x="346" y="208"/>
                  </a:cubicBezTo>
                  <a:cubicBezTo>
                    <a:pt x="345" y="209"/>
                    <a:pt x="344" y="210"/>
                    <a:pt x="343" y="210"/>
                  </a:cubicBezTo>
                  <a:cubicBezTo>
                    <a:pt x="344" y="208"/>
                    <a:pt x="347" y="207"/>
                    <a:pt x="350" y="205"/>
                  </a:cubicBezTo>
                  <a:cubicBezTo>
                    <a:pt x="353" y="203"/>
                    <a:pt x="352" y="200"/>
                    <a:pt x="353" y="197"/>
                  </a:cubicBezTo>
                  <a:cubicBezTo>
                    <a:pt x="354" y="196"/>
                    <a:pt x="355" y="195"/>
                    <a:pt x="356" y="193"/>
                  </a:cubicBezTo>
                  <a:cubicBezTo>
                    <a:pt x="357" y="192"/>
                    <a:pt x="357" y="190"/>
                    <a:pt x="357" y="188"/>
                  </a:cubicBezTo>
                  <a:cubicBezTo>
                    <a:pt x="356" y="184"/>
                    <a:pt x="358" y="181"/>
                    <a:pt x="358" y="178"/>
                  </a:cubicBezTo>
                  <a:cubicBezTo>
                    <a:pt x="358" y="178"/>
                    <a:pt x="358" y="179"/>
                    <a:pt x="358" y="179"/>
                  </a:cubicBezTo>
                  <a:cubicBezTo>
                    <a:pt x="359" y="173"/>
                    <a:pt x="367" y="172"/>
                    <a:pt x="372" y="172"/>
                  </a:cubicBezTo>
                  <a:cubicBezTo>
                    <a:pt x="375" y="171"/>
                    <a:pt x="378" y="170"/>
                    <a:pt x="382" y="169"/>
                  </a:cubicBezTo>
                  <a:cubicBezTo>
                    <a:pt x="386" y="167"/>
                    <a:pt x="390" y="169"/>
                    <a:pt x="395" y="170"/>
                  </a:cubicBezTo>
                  <a:cubicBezTo>
                    <a:pt x="394" y="170"/>
                    <a:pt x="393" y="169"/>
                    <a:pt x="392" y="169"/>
                  </a:cubicBezTo>
                  <a:cubicBezTo>
                    <a:pt x="394" y="169"/>
                    <a:pt x="396" y="170"/>
                    <a:pt x="398" y="171"/>
                  </a:cubicBezTo>
                  <a:cubicBezTo>
                    <a:pt x="395" y="170"/>
                    <a:pt x="400" y="168"/>
                    <a:pt x="403" y="169"/>
                  </a:cubicBezTo>
                  <a:cubicBezTo>
                    <a:pt x="406" y="170"/>
                    <a:pt x="406" y="175"/>
                    <a:pt x="405" y="177"/>
                  </a:cubicBezTo>
                  <a:cubicBezTo>
                    <a:pt x="404" y="181"/>
                    <a:pt x="402" y="183"/>
                    <a:pt x="400" y="185"/>
                  </a:cubicBezTo>
                  <a:cubicBezTo>
                    <a:pt x="399" y="187"/>
                    <a:pt x="397" y="188"/>
                    <a:pt x="397" y="190"/>
                  </a:cubicBezTo>
                  <a:cubicBezTo>
                    <a:pt x="397" y="191"/>
                    <a:pt x="398" y="195"/>
                    <a:pt x="397" y="193"/>
                  </a:cubicBezTo>
                  <a:cubicBezTo>
                    <a:pt x="397" y="195"/>
                    <a:pt x="394" y="197"/>
                    <a:pt x="394" y="199"/>
                  </a:cubicBezTo>
                  <a:cubicBezTo>
                    <a:pt x="400" y="198"/>
                    <a:pt x="393" y="202"/>
                    <a:pt x="394" y="204"/>
                  </a:cubicBezTo>
                  <a:cubicBezTo>
                    <a:pt x="395" y="203"/>
                    <a:pt x="395" y="203"/>
                    <a:pt x="396" y="203"/>
                  </a:cubicBezTo>
                  <a:cubicBezTo>
                    <a:pt x="395" y="205"/>
                    <a:pt x="395" y="208"/>
                    <a:pt x="394" y="211"/>
                  </a:cubicBezTo>
                  <a:cubicBezTo>
                    <a:pt x="393" y="213"/>
                    <a:pt x="391" y="217"/>
                    <a:pt x="391" y="220"/>
                  </a:cubicBezTo>
                  <a:cubicBezTo>
                    <a:pt x="388" y="216"/>
                    <a:pt x="390" y="214"/>
                    <a:pt x="389" y="210"/>
                  </a:cubicBezTo>
                  <a:cubicBezTo>
                    <a:pt x="387" y="212"/>
                    <a:pt x="387" y="212"/>
                    <a:pt x="386" y="214"/>
                  </a:cubicBezTo>
                  <a:cubicBezTo>
                    <a:pt x="386" y="215"/>
                    <a:pt x="384" y="215"/>
                    <a:pt x="383" y="216"/>
                  </a:cubicBezTo>
                  <a:cubicBezTo>
                    <a:pt x="381" y="217"/>
                    <a:pt x="379" y="222"/>
                    <a:pt x="378" y="224"/>
                  </a:cubicBezTo>
                  <a:cubicBezTo>
                    <a:pt x="377" y="223"/>
                    <a:pt x="374" y="222"/>
                    <a:pt x="374" y="224"/>
                  </a:cubicBezTo>
                  <a:cubicBezTo>
                    <a:pt x="373" y="226"/>
                    <a:pt x="373" y="225"/>
                    <a:pt x="371" y="225"/>
                  </a:cubicBezTo>
                  <a:cubicBezTo>
                    <a:pt x="365" y="225"/>
                    <a:pt x="360" y="225"/>
                    <a:pt x="354" y="225"/>
                  </a:cubicBezTo>
                  <a:cubicBezTo>
                    <a:pt x="353" y="225"/>
                    <a:pt x="349" y="224"/>
                    <a:pt x="349" y="226"/>
                  </a:cubicBezTo>
                  <a:cubicBezTo>
                    <a:pt x="349" y="228"/>
                    <a:pt x="350" y="230"/>
                    <a:pt x="350" y="231"/>
                  </a:cubicBezTo>
                  <a:cubicBezTo>
                    <a:pt x="350" y="235"/>
                    <a:pt x="347" y="234"/>
                    <a:pt x="344" y="234"/>
                  </a:cubicBezTo>
                  <a:cubicBezTo>
                    <a:pt x="346" y="236"/>
                    <a:pt x="348" y="239"/>
                    <a:pt x="351" y="241"/>
                  </a:cubicBezTo>
                  <a:cubicBezTo>
                    <a:pt x="354" y="242"/>
                    <a:pt x="354" y="245"/>
                    <a:pt x="357" y="246"/>
                  </a:cubicBezTo>
                  <a:cubicBezTo>
                    <a:pt x="358" y="247"/>
                    <a:pt x="357" y="251"/>
                    <a:pt x="357" y="252"/>
                  </a:cubicBezTo>
                  <a:cubicBezTo>
                    <a:pt x="355" y="253"/>
                    <a:pt x="351" y="252"/>
                    <a:pt x="349" y="252"/>
                  </a:cubicBezTo>
                  <a:cubicBezTo>
                    <a:pt x="347" y="252"/>
                    <a:pt x="343" y="251"/>
                    <a:pt x="340" y="252"/>
                  </a:cubicBezTo>
                  <a:cubicBezTo>
                    <a:pt x="338" y="253"/>
                    <a:pt x="336" y="256"/>
                    <a:pt x="336" y="259"/>
                  </a:cubicBezTo>
                  <a:cubicBezTo>
                    <a:pt x="335" y="261"/>
                    <a:pt x="333" y="264"/>
                    <a:pt x="335" y="266"/>
                  </a:cubicBezTo>
                  <a:cubicBezTo>
                    <a:pt x="336" y="267"/>
                    <a:pt x="334" y="274"/>
                    <a:pt x="333" y="275"/>
                  </a:cubicBezTo>
                  <a:cubicBezTo>
                    <a:pt x="332" y="273"/>
                    <a:pt x="330" y="272"/>
                    <a:pt x="329" y="270"/>
                  </a:cubicBezTo>
                  <a:cubicBezTo>
                    <a:pt x="328" y="270"/>
                    <a:pt x="324" y="263"/>
                    <a:pt x="327" y="267"/>
                  </a:cubicBezTo>
                  <a:cubicBezTo>
                    <a:pt x="326" y="265"/>
                    <a:pt x="324" y="264"/>
                    <a:pt x="322" y="263"/>
                  </a:cubicBezTo>
                  <a:cubicBezTo>
                    <a:pt x="320" y="261"/>
                    <a:pt x="318" y="259"/>
                    <a:pt x="316" y="257"/>
                  </a:cubicBezTo>
                  <a:cubicBezTo>
                    <a:pt x="312" y="254"/>
                    <a:pt x="309" y="250"/>
                    <a:pt x="304" y="249"/>
                  </a:cubicBezTo>
                  <a:cubicBezTo>
                    <a:pt x="304" y="251"/>
                    <a:pt x="309" y="252"/>
                    <a:pt x="310" y="253"/>
                  </a:cubicBezTo>
                  <a:cubicBezTo>
                    <a:pt x="307" y="251"/>
                    <a:pt x="303" y="250"/>
                    <a:pt x="300" y="250"/>
                  </a:cubicBezTo>
                  <a:cubicBezTo>
                    <a:pt x="301" y="250"/>
                    <a:pt x="301" y="249"/>
                    <a:pt x="302" y="248"/>
                  </a:cubicBezTo>
                  <a:cubicBezTo>
                    <a:pt x="301" y="248"/>
                    <a:pt x="300" y="248"/>
                    <a:pt x="299" y="249"/>
                  </a:cubicBezTo>
                  <a:cubicBezTo>
                    <a:pt x="299" y="246"/>
                    <a:pt x="296" y="247"/>
                    <a:pt x="296" y="249"/>
                  </a:cubicBezTo>
                  <a:cubicBezTo>
                    <a:pt x="297" y="249"/>
                    <a:pt x="298" y="249"/>
                    <a:pt x="299" y="250"/>
                  </a:cubicBezTo>
                  <a:cubicBezTo>
                    <a:pt x="294" y="250"/>
                    <a:pt x="292" y="253"/>
                    <a:pt x="288" y="254"/>
                  </a:cubicBezTo>
                  <a:cubicBezTo>
                    <a:pt x="285" y="255"/>
                    <a:pt x="282" y="257"/>
                    <a:pt x="278" y="258"/>
                  </a:cubicBezTo>
                  <a:cubicBezTo>
                    <a:pt x="275" y="258"/>
                    <a:pt x="274" y="258"/>
                    <a:pt x="270" y="256"/>
                  </a:cubicBezTo>
                  <a:cubicBezTo>
                    <a:pt x="267" y="255"/>
                    <a:pt x="265" y="254"/>
                    <a:pt x="261" y="254"/>
                  </a:cubicBezTo>
                  <a:cubicBezTo>
                    <a:pt x="259" y="253"/>
                    <a:pt x="258" y="252"/>
                    <a:pt x="256" y="251"/>
                  </a:cubicBezTo>
                  <a:cubicBezTo>
                    <a:pt x="254" y="250"/>
                    <a:pt x="253" y="249"/>
                    <a:pt x="250" y="249"/>
                  </a:cubicBezTo>
                  <a:cubicBezTo>
                    <a:pt x="248" y="248"/>
                    <a:pt x="248" y="247"/>
                    <a:pt x="246" y="245"/>
                  </a:cubicBezTo>
                  <a:cubicBezTo>
                    <a:pt x="245" y="244"/>
                    <a:pt x="242" y="244"/>
                    <a:pt x="240" y="243"/>
                  </a:cubicBezTo>
                  <a:cubicBezTo>
                    <a:pt x="238" y="243"/>
                    <a:pt x="236" y="243"/>
                    <a:pt x="234" y="242"/>
                  </a:cubicBezTo>
                  <a:cubicBezTo>
                    <a:pt x="232" y="241"/>
                    <a:pt x="230" y="239"/>
                    <a:pt x="228" y="238"/>
                  </a:cubicBezTo>
                  <a:cubicBezTo>
                    <a:pt x="223" y="236"/>
                    <a:pt x="218" y="235"/>
                    <a:pt x="214" y="232"/>
                  </a:cubicBezTo>
                  <a:cubicBezTo>
                    <a:pt x="210" y="230"/>
                    <a:pt x="208" y="226"/>
                    <a:pt x="204" y="224"/>
                  </a:cubicBezTo>
                  <a:cubicBezTo>
                    <a:pt x="203" y="223"/>
                    <a:pt x="202" y="223"/>
                    <a:pt x="200" y="223"/>
                  </a:cubicBezTo>
                  <a:cubicBezTo>
                    <a:pt x="198" y="224"/>
                    <a:pt x="195" y="222"/>
                    <a:pt x="193" y="222"/>
                  </a:cubicBezTo>
                  <a:cubicBezTo>
                    <a:pt x="189" y="220"/>
                    <a:pt x="185" y="219"/>
                    <a:pt x="182" y="216"/>
                  </a:cubicBezTo>
                  <a:cubicBezTo>
                    <a:pt x="181" y="215"/>
                    <a:pt x="180" y="213"/>
                    <a:pt x="179" y="212"/>
                  </a:cubicBezTo>
                  <a:cubicBezTo>
                    <a:pt x="177" y="209"/>
                    <a:pt x="175" y="209"/>
                    <a:pt x="173" y="208"/>
                  </a:cubicBezTo>
                  <a:cubicBezTo>
                    <a:pt x="172" y="205"/>
                    <a:pt x="166" y="204"/>
                    <a:pt x="163" y="202"/>
                  </a:cubicBezTo>
                  <a:cubicBezTo>
                    <a:pt x="162" y="201"/>
                    <a:pt x="162" y="200"/>
                    <a:pt x="161" y="199"/>
                  </a:cubicBezTo>
                  <a:cubicBezTo>
                    <a:pt x="159" y="197"/>
                    <a:pt x="158" y="195"/>
                    <a:pt x="157" y="193"/>
                  </a:cubicBezTo>
                  <a:cubicBezTo>
                    <a:pt x="156" y="191"/>
                    <a:pt x="153" y="186"/>
                    <a:pt x="155" y="185"/>
                  </a:cubicBezTo>
                  <a:cubicBezTo>
                    <a:pt x="157" y="184"/>
                    <a:pt x="159" y="185"/>
                    <a:pt x="160" y="183"/>
                  </a:cubicBezTo>
                  <a:cubicBezTo>
                    <a:pt x="161" y="182"/>
                    <a:pt x="158" y="180"/>
                    <a:pt x="157" y="181"/>
                  </a:cubicBezTo>
                  <a:cubicBezTo>
                    <a:pt x="157" y="179"/>
                    <a:pt x="163" y="172"/>
                    <a:pt x="160" y="170"/>
                  </a:cubicBezTo>
                  <a:cubicBezTo>
                    <a:pt x="158" y="168"/>
                    <a:pt x="157" y="167"/>
                    <a:pt x="156" y="164"/>
                  </a:cubicBezTo>
                  <a:cubicBezTo>
                    <a:pt x="154" y="161"/>
                    <a:pt x="155" y="159"/>
                    <a:pt x="154" y="156"/>
                  </a:cubicBezTo>
                  <a:cubicBezTo>
                    <a:pt x="152" y="150"/>
                    <a:pt x="145" y="145"/>
                    <a:pt x="142" y="140"/>
                  </a:cubicBezTo>
                  <a:cubicBezTo>
                    <a:pt x="137" y="133"/>
                    <a:pt x="133" y="129"/>
                    <a:pt x="126" y="125"/>
                  </a:cubicBezTo>
                  <a:cubicBezTo>
                    <a:pt x="128" y="125"/>
                    <a:pt x="130" y="127"/>
                    <a:pt x="130" y="125"/>
                  </a:cubicBezTo>
                  <a:cubicBezTo>
                    <a:pt x="127" y="125"/>
                    <a:pt x="123" y="123"/>
                    <a:pt x="123" y="120"/>
                  </a:cubicBezTo>
                  <a:cubicBezTo>
                    <a:pt x="124" y="118"/>
                    <a:pt x="122" y="113"/>
                    <a:pt x="119" y="114"/>
                  </a:cubicBezTo>
                  <a:cubicBezTo>
                    <a:pt x="119" y="112"/>
                    <a:pt x="119" y="114"/>
                    <a:pt x="117" y="113"/>
                  </a:cubicBezTo>
                  <a:cubicBezTo>
                    <a:pt x="116" y="112"/>
                    <a:pt x="115" y="111"/>
                    <a:pt x="113" y="111"/>
                  </a:cubicBezTo>
                  <a:cubicBezTo>
                    <a:pt x="115" y="111"/>
                    <a:pt x="115" y="111"/>
                    <a:pt x="114" y="111"/>
                  </a:cubicBezTo>
                  <a:cubicBezTo>
                    <a:pt x="113" y="110"/>
                    <a:pt x="113" y="109"/>
                    <a:pt x="111" y="108"/>
                  </a:cubicBezTo>
                  <a:cubicBezTo>
                    <a:pt x="111" y="109"/>
                    <a:pt x="110" y="109"/>
                    <a:pt x="109" y="109"/>
                  </a:cubicBezTo>
                  <a:cubicBezTo>
                    <a:pt x="108" y="108"/>
                    <a:pt x="110" y="108"/>
                    <a:pt x="110" y="106"/>
                  </a:cubicBezTo>
                  <a:cubicBezTo>
                    <a:pt x="109" y="108"/>
                    <a:pt x="107" y="107"/>
                    <a:pt x="105" y="106"/>
                  </a:cubicBezTo>
                  <a:cubicBezTo>
                    <a:pt x="105" y="106"/>
                    <a:pt x="106" y="106"/>
                    <a:pt x="106" y="105"/>
                  </a:cubicBezTo>
                  <a:cubicBezTo>
                    <a:pt x="105" y="105"/>
                    <a:pt x="104" y="105"/>
                    <a:pt x="104" y="106"/>
                  </a:cubicBezTo>
                  <a:cubicBezTo>
                    <a:pt x="104" y="104"/>
                    <a:pt x="104" y="103"/>
                    <a:pt x="104" y="101"/>
                  </a:cubicBezTo>
                  <a:cubicBezTo>
                    <a:pt x="104" y="100"/>
                    <a:pt x="105" y="96"/>
                    <a:pt x="106" y="99"/>
                  </a:cubicBezTo>
                  <a:cubicBezTo>
                    <a:pt x="106" y="98"/>
                    <a:pt x="107" y="96"/>
                    <a:pt x="108" y="97"/>
                  </a:cubicBezTo>
                  <a:cubicBezTo>
                    <a:pt x="108" y="96"/>
                    <a:pt x="107" y="95"/>
                    <a:pt x="106" y="96"/>
                  </a:cubicBezTo>
                  <a:cubicBezTo>
                    <a:pt x="106" y="94"/>
                    <a:pt x="105" y="92"/>
                    <a:pt x="103" y="91"/>
                  </a:cubicBezTo>
                  <a:cubicBezTo>
                    <a:pt x="102" y="90"/>
                    <a:pt x="101" y="92"/>
                    <a:pt x="99" y="91"/>
                  </a:cubicBezTo>
                  <a:cubicBezTo>
                    <a:pt x="97" y="89"/>
                    <a:pt x="98" y="85"/>
                    <a:pt x="96" y="84"/>
                  </a:cubicBezTo>
                  <a:cubicBezTo>
                    <a:pt x="94" y="84"/>
                    <a:pt x="90" y="84"/>
                    <a:pt x="89" y="82"/>
                  </a:cubicBezTo>
                  <a:cubicBezTo>
                    <a:pt x="89" y="80"/>
                    <a:pt x="86" y="73"/>
                    <a:pt x="89" y="73"/>
                  </a:cubicBezTo>
                  <a:cubicBezTo>
                    <a:pt x="88" y="73"/>
                    <a:pt x="85" y="73"/>
                    <a:pt x="85" y="72"/>
                  </a:cubicBezTo>
                  <a:cubicBezTo>
                    <a:pt x="84" y="72"/>
                    <a:pt x="84" y="73"/>
                    <a:pt x="84" y="73"/>
                  </a:cubicBezTo>
                  <a:cubicBezTo>
                    <a:pt x="84" y="72"/>
                    <a:pt x="81" y="71"/>
                    <a:pt x="80" y="70"/>
                  </a:cubicBezTo>
                  <a:cubicBezTo>
                    <a:pt x="78" y="69"/>
                    <a:pt x="78" y="67"/>
                    <a:pt x="77" y="66"/>
                  </a:cubicBezTo>
                  <a:cubicBezTo>
                    <a:pt x="76" y="65"/>
                    <a:pt x="74" y="65"/>
                    <a:pt x="73" y="64"/>
                  </a:cubicBezTo>
                  <a:cubicBezTo>
                    <a:pt x="72" y="62"/>
                    <a:pt x="71" y="59"/>
                    <a:pt x="70" y="58"/>
                  </a:cubicBezTo>
                  <a:cubicBezTo>
                    <a:pt x="67" y="56"/>
                    <a:pt x="68" y="54"/>
                    <a:pt x="66" y="51"/>
                  </a:cubicBezTo>
                  <a:cubicBezTo>
                    <a:pt x="64" y="53"/>
                    <a:pt x="64" y="48"/>
                    <a:pt x="63" y="47"/>
                  </a:cubicBezTo>
                  <a:cubicBezTo>
                    <a:pt x="61" y="43"/>
                    <a:pt x="61" y="41"/>
                    <a:pt x="60" y="37"/>
                  </a:cubicBezTo>
                  <a:cubicBezTo>
                    <a:pt x="59" y="35"/>
                    <a:pt x="55" y="32"/>
                    <a:pt x="55" y="29"/>
                  </a:cubicBezTo>
                  <a:cubicBezTo>
                    <a:pt x="55" y="28"/>
                    <a:pt x="56" y="24"/>
                    <a:pt x="55" y="23"/>
                  </a:cubicBezTo>
                  <a:cubicBezTo>
                    <a:pt x="54" y="21"/>
                    <a:pt x="51" y="21"/>
                    <a:pt x="49" y="21"/>
                  </a:cubicBezTo>
                  <a:cubicBezTo>
                    <a:pt x="46" y="20"/>
                    <a:pt x="48" y="17"/>
                    <a:pt x="44" y="17"/>
                  </a:cubicBezTo>
                  <a:cubicBezTo>
                    <a:pt x="43" y="17"/>
                    <a:pt x="43" y="18"/>
                    <a:pt x="41" y="18"/>
                  </a:cubicBezTo>
                  <a:cubicBezTo>
                    <a:pt x="40" y="18"/>
                    <a:pt x="38" y="17"/>
                    <a:pt x="37" y="16"/>
                  </a:cubicBezTo>
                  <a:cubicBezTo>
                    <a:pt x="34" y="14"/>
                    <a:pt x="31" y="13"/>
                    <a:pt x="29" y="11"/>
                  </a:cubicBezTo>
                  <a:cubicBezTo>
                    <a:pt x="29" y="12"/>
                    <a:pt x="32" y="14"/>
                    <a:pt x="32" y="16"/>
                  </a:cubicBezTo>
                  <a:cubicBezTo>
                    <a:pt x="32" y="18"/>
                    <a:pt x="31" y="20"/>
                    <a:pt x="31" y="22"/>
                  </a:cubicBezTo>
                  <a:cubicBezTo>
                    <a:pt x="31" y="24"/>
                    <a:pt x="33" y="26"/>
                    <a:pt x="33" y="28"/>
                  </a:cubicBezTo>
                  <a:cubicBezTo>
                    <a:pt x="34" y="30"/>
                    <a:pt x="35" y="33"/>
                    <a:pt x="35" y="35"/>
                  </a:cubicBezTo>
                  <a:cubicBezTo>
                    <a:pt x="35" y="40"/>
                    <a:pt x="38" y="42"/>
                    <a:pt x="42" y="46"/>
                  </a:cubicBezTo>
                  <a:cubicBezTo>
                    <a:pt x="46" y="50"/>
                    <a:pt x="48" y="52"/>
                    <a:pt x="49" y="57"/>
                  </a:cubicBezTo>
                  <a:cubicBezTo>
                    <a:pt x="51" y="55"/>
                    <a:pt x="53" y="59"/>
                    <a:pt x="54" y="61"/>
                  </a:cubicBezTo>
                  <a:cubicBezTo>
                    <a:pt x="54" y="61"/>
                    <a:pt x="55" y="63"/>
                    <a:pt x="55" y="63"/>
                  </a:cubicBezTo>
                  <a:cubicBezTo>
                    <a:pt x="56" y="64"/>
                    <a:pt x="58" y="64"/>
                    <a:pt x="58" y="65"/>
                  </a:cubicBezTo>
                  <a:cubicBezTo>
                    <a:pt x="58" y="68"/>
                    <a:pt x="59" y="74"/>
                    <a:pt x="61" y="76"/>
                  </a:cubicBezTo>
                  <a:cubicBezTo>
                    <a:pt x="65" y="78"/>
                    <a:pt x="66" y="83"/>
                    <a:pt x="70" y="85"/>
                  </a:cubicBezTo>
                  <a:cubicBezTo>
                    <a:pt x="68" y="86"/>
                    <a:pt x="71" y="91"/>
                    <a:pt x="72" y="93"/>
                  </a:cubicBezTo>
                  <a:cubicBezTo>
                    <a:pt x="73" y="92"/>
                    <a:pt x="72" y="89"/>
                    <a:pt x="71" y="88"/>
                  </a:cubicBezTo>
                  <a:cubicBezTo>
                    <a:pt x="78" y="89"/>
                    <a:pt x="79" y="109"/>
                    <a:pt x="83" y="108"/>
                  </a:cubicBezTo>
                  <a:cubicBezTo>
                    <a:pt x="83" y="110"/>
                    <a:pt x="83" y="113"/>
                    <a:pt x="85" y="115"/>
                  </a:cubicBezTo>
                  <a:cubicBezTo>
                    <a:pt x="86" y="117"/>
                    <a:pt x="88" y="118"/>
                    <a:pt x="87" y="121"/>
                  </a:cubicBezTo>
                  <a:cubicBezTo>
                    <a:pt x="85" y="124"/>
                    <a:pt x="88" y="129"/>
                    <a:pt x="92" y="129"/>
                  </a:cubicBezTo>
                  <a:cubicBezTo>
                    <a:pt x="89" y="129"/>
                    <a:pt x="92" y="129"/>
                    <a:pt x="92" y="129"/>
                  </a:cubicBezTo>
                  <a:cubicBezTo>
                    <a:pt x="93" y="128"/>
                    <a:pt x="92" y="127"/>
                    <a:pt x="93" y="126"/>
                  </a:cubicBezTo>
                  <a:cubicBezTo>
                    <a:pt x="94" y="128"/>
                    <a:pt x="97" y="130"/>
                    <a:pt x="99" y="131"/>
                  </a:cubicBezTo>
                  <a:cubicBezTo>
                    <a:pt x="99" y="132"/>
                    <a:pt x="100" y="136"/>
                    <a:pt x="101" y="137"/>
                  </a:cubicBezTo>
                  <a:cubicBezTo>
                    <a:pt x="102" y="139"/>
                    <a:pt x="106" y="141"/>
                    <a:pt x="103" y="144"/>
                  </a:cubicBezTo>
                  <a:cubicBezTo>
                    <a:pt x="102" y="145"/>
                    <a:pt x="99" y="148"/>
                    <a:pt x="97" y="148"/>
                  </a:cubicBezTo>
                  <a:cubicBezTo>
                    <a:pt x="94" y="147"/>
                    <a:pt x="94" y="142"/>
                    <a:pt x="93" y="140"/>
                  </a:cubicBezTo>
                  <a:cubicBezTo>
                    <a:pt x="92" y="139"/>
                    <a:pt x="91" y="138"/>
                    <a:pt x="89" y="137"/>
                  </a:cubicBezTo>
                  <a:cubicBezTo>
                    <a:pt x="87" y="135"/>
                    <a:pt x="86" y="133"/>
                    <a:pt x="84" y="131"/>
                  </a:cubicBezTo>
                  <a:cubicBezTo>
                    <a:pt x="81" y="128"/>
                    <a:pt x="77" y="127"/>
                    <a:pt x="75" y="124"/>
                  </a:cubicBezTo>
                  <a:cubicBezTo>
                    <a:pt x="72" y="122"/>
                    <a:pt x="68" y="120"/>
                    <a:pt x="68" y="117"/>
                  </a:cubicBezTo>
                  <a:cubicBezTo>
                    <a:pt x="68" y="118"/>
                    <a:pt x="68" y="118"/>
                    <a:pt x="68" y="119"/>
                  </a:cubicBezTo>
                  <a:cubicBezTo>
                    <a:pt x="66" y="112"/>
                    <a:pt x="71" y="107"/>
                    <a:pt x="65" y="100"/>
                  </a:cubicBezTo>
                  <a:cubicBezTo>
                    <a:pt x="63" y="97"/>
                    <a:pt x="60" y="96"/>
                    <a:pt x="57" y="94"/>
                  </a:cubicBezTo>
                  <a:cubicBezTo>
                    <a:pt x="56" y="93"/>
                    <a:pt x="54" y="91"/>
                    <a:pt x="53" y="89"/>
                  </a:cubicBezTo>
                  <a:cubicBezTo>
                    <a:pt x="53" y="88"/>
                    <a:pt x="54" y="88"/>
                    <a:pt x="54" y="86"/>
                  </a:cubicBezTo>
                  <a:cubicBezTo>
                    <a:pt x="53" y="87"/>
                    <a:pt x="54" y="89"/>
                    <a:pt x="52" y="90"/>
                  </a:cubicBezTo>
                  <a:cubicBezTo>
                    <a:pt x="51" y="90"/>
                    <a:pt x="50" y="89"/>
                    <a:pt x="49" y="90"/>
                  </a:cubicBezTo>
                  <a:cubicBezTo>
                    <a:pt x="48" y="91"/>
                    <a:pt x="47" y="89"/>
                    <a:pt x="46" y="89"/>
                  </a:cubicBezTo>
                  <a:cubicBezTo>
                    <a:pt x="45" y="87"/>
                    <a:pt x="43" y="87"/>
                    <a:pt x="42" y="86"/>
                  </a:cubicBezTo>
                  <a:cubicBezTo>
                    <a:pt x="41" y="85"/>
                    <a:pt x="41" y="85"/>
                    <a:pt x="40" y="84"/>
                  </a:cubicBezTo>
                  <a:cubicBezTo>
                    <a:pt x="40" y="84"/>
                    <a:pt x="39" y="84"/>
                    <a:pt x="38" y="84"/>
                  </a:cubicBezTo>
                  <a:cubicBezTo>
                    <a:pt x="36" y="83"/>
                    <a:pt x="37" y="82"/>
                    <a:pt x="36" y="81"/>
                  </a:cubicBezTo>
                  <a:cubicBezTo>
                    <a:pt x="35" y="78"/>
                    <a:pt x="30" y="77"/>
                    <a:pt x="28" y="74"/>
                  </a:cubicBezTo>
                  <a:cubicBezTo>
                    <a:pt x="31" y="74"/>
                    <a:pt x="36" y="75"/>
                    <a:pt x="38" y="73"/>
                  </a:cubicBezTo>
                  <a:cubicBezTo>
                    <a:pt x="39" y="76"/>
                    <a:pt x="45" y="76"/>
                    <a:pt x="44" y="79"/>
                  </a:cubicBezTo>
                  <a:cubicBezTo>
                    <a:pt x="45" y="78"/>
                    <a:pt x="45" y="74"/>
                    <a:pt x="42" y="72"/>
                  </a:cubicBezTo>
                  <a:cubicBezTo>
                    <a:pt x="43" y="73"/>
                    <a:pt x="43" y="76"/>
                    <a:pt x="41" y="75"/>
                  </a:cubicBezTo>
                  <a:cubicBezTo>
                    <a:pt x="40" y="75"/>
                    <a:pt x="41" y="72"/>
                    <a:pt x="41" y="72"/>
                  </a:cubicBezTo>
                  <a:cubicBezTo>
                    <a:pt x="40" y="72"/>
                    <a:pt x="40" y="72"/>
                    <a:pt x="39" y="73"/>
                  </a:cubicBezTo>
                  <a:cubicBezTo>
                    <a:pt x="40" y="69"/>
                    <a:pt x="44" y="66"/>
                    <a:pt x="41" y="62"/>
                  </a:cubicBezTo>
                  <a:cubicBezTo>
                    <a:pt x="37" y="58"/>
                    <a:pt x="34" y="53"/>
                    <a:pt x="29" y="50"/>
                  </a:cubicBezTo>
                  <a:cubicBezTo>
                    <a:pt x="25" y="48"/>
                    <a:pt x="22" y="46"/>
                    <a:pt x="20" y="42"/>
                  </a:cubicBezTo>
                  <a:cubicBezTo>
                    <a:pt x="19" y="40"/>
                    <a:pt x="20" y="39"/>
                    <a:pt x="19" y="38"/>
                  </a:cubicBezTo>
                  <a:cubicBezTo>
                    <a:pt x="19" y="36"/>
                    <a:pt x="17" y="35"/>
                    <a:pt x="17" y="34"/>
                  </a:cubicBezTo>
                  <a:cubicBezTo>
                    <a:pt x="17" y="34"/>
                    <a:pt x="17" y="35"/>
                    <a:pt x="16" y="35"/>
                  </a:cubicBezTo>
                  <a:cubicBezTo>
                    <a:pt x="14" y="32"/>
                    <a:pt x="17" y="30"/>
                    <a:pt x="13" y="27"/>
                  </a:cubicBezTo>
                  <a:cubicBezTo>
                    <a:pt x="11" y="26"/>
                    <a:pt x="12" y="24"/>
                    <a:pt x="12" y="23"/>
                  </a:cubicBezTo>
                  <a:cubicBezTo>
                    <a:pt x="11" y="21"/>
                    <a:pt x="9" y="19"/>
                    <a:pt x="8" y="18"/>
                  </a:cubicBezTo>
                  <a:cubicBezTo>
                    <a:pt x="7" y="16"/>
                    <a:pt x="7" y="15"/>
                    <a:pt x="8" y="14"/>
                  </a:cubicBezTo>
                  <a:cubicBezTo>
                    <a:pt x="8" y="13"/>
                    <a:pt x="7" y="12"/>
                    <a:pt x="6" y="11"/>
                  </a:cubicBezTo>
                  <a:cubicBezTo>
                    <a:pt x="5" y="11"/>
                    <a:pt x="5" y="10"/>
                    <a:pt x="4" y="10"/>
                  </a:cubicBezTo>
                  <a:cubicBezTo>
                    <a:pt x="4" y="9"/>
                    <a:pt x="4" y="8"/>
                    <a:pt x="4" y="7"/>
                  </a:cubicBezTo>
                  <a:cubicBezTo>
                    <a:pt x="3" y="5"/>
                    <a:pt x="0" y="4"/>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45" name="Freeform 441"/>
            <p:cNvSpPr>
              <a:spLocks/>
            </p:cNvSpPr>
            <p:nvPr/>
          </p:nvSpPr>
          <p:spPr bwMode="auto">
            <a:xfrm>
              <a:off x="1302" y="1313"/>
              <a:ext cx="5" cy="3"/>
            </a:xfrm>
            <a:custGeom>
              <a:avLst/>
              <a:gdLst>
                <a:gd name="T0" fmla="*/ 0 w 4"/>
                <a:gd name="T1" fmla="*/ 2 h 2"/>
                <a:gd name="T2" fmla="*/ 4 w 4"/>
                <a:gd name="T3" fmla="*/ 0 h 2"/>
                <a:gd name="T4" fmla="*/ 0 w 4"/>
                <a:gd name="T5" fmla="*/ 2 h 2"/>
              </a:gdLst>
              <a:ahLst/>
              <a:cxnLst>
                <a:cxn ang="0">
                  <a:pos x="T0" y="T1"/>
                </a:cxn>
                <a:cxn ang="0">
                  <a:pos x="T2" y="T3"/>
                </a:cxn>
                <a:cxn ang="0">
                  <a:pos x="T4" y="T5"/>
                </a:cxn>
              </a:cxnLst>
              <a:rect l="0" t="0" r="r" b="b"/>
              <a:pathLst>
                <a:path w="4" h="2">
                  <a:moveTo>
                    <a:pt x="0" y="2"/>
                  </a:moveTo>
                  <a:cubicBezTo>
                    <a:pt x="2" y="2"/>
                    <a:pt x="3" y="0"/>
                    <a:pt x="4" y="0"/>
                  </a:cubicBezTo>
                  <a:cubicBezTo>
                    <a:pt x="3" y="0"/>
                    <a:pt x="1"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46" name="Freeform 442"/>
            <p:cNvSpPr>
              <a:spLocks/>
            </p:cNvSpPr>
            <p:nvPr/>
          </p:nvSpPr>
          <p:spPr bwMode="auto">
            <a:xfrm>
              <a:off x="1302" y="1313"/>
              <a:ext cx="5" cy="3"/>
            </a:xfrm>
            <a:custGeom>
              <a:avLst/>
              <a:gdLst>
                <a:gd name="T0" fmla="*/ 0 w 4"/>
                <a:gd name="T1" fmla="*/ 2 h 2"/>
                <a:gd name="T2" fmla="*/ 4 w 4"/>
                <a:gd name="T3" fmla="*/ 0 h 2"/>
                <a:gd name="T4" fmla="*/ 0 w 4"/>
                <a:gd name="T5" fmla="*/ 2 h 2"/>
              </a:gdLst>
              <a:ahLst/>
              <a:cxnLst>
                <a:cxn ang="0">
                  <a:pos x="T0" y="T1"/>
                </a:cxn>
                <a:cxn ang="0">
                  <a:pos x="T2" y="T3"/>
                </a:cxn>
                <a:cxn ang="0">
                  <a:pos x="T4" y="T5"/>
                </a:cxn>
              </a:cxnLst>
              <a:rect l="0" t="0" r="r" b="b"/>
              <a:pathLst>
                <a:path w="4" h="2">
                  <a:moveTo>
                    <a:pt x="0" y="2"/>
                  </a:moveTo>
                  <a:cubicBezTo>
                    <a:pt x="2" y="2"/>
                    <a:pt x="3" y="0"/>
                    <a:pt x="4" y="0"/>
                  </a:cubicBezTo>
                  <a:cubicBezTo>
                    <a:pt x="3" y="0"/>
                    <a:pt x="1"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47" name="Freeform 443"/>
            <p:cNvSpPr>
              <a:spLocks/>
            </p:cNvSpPr>
            <p:nvPr/>
          </p:nvSpPr>
          <p:spPr bwMode="auto">
            <a:xfrm>
              <a:off x="1378" y="1280"/>
              <a:ext cx="6" cy="6"/>
            </a:xfrm>
            <a:custGeom>
              <a:avLst/>
              <a:gdLst>
                <a:gd name="T0" fmla="*/ 2 w 5"/>
                <a:gd name="T1" fmla="*/ 5 h 5"/>
                <a:gd name="T2" fmla="*/ 5 w 5"/>
                <a:gd name="T3" fmla="*/ 0 h 5"/>
                <a:gd name="T4" fmla="*/ 2 w 5"/>
                <a:gd name="T5" fmla="*/ 5 h 5"/>
              </a:gdLst>
              <a:ahLst/>
              <a:cxnLst>
                <a:cxn ang="0">
                  <a:pos x="T0" y="T1"/>
                </a:cxn>
                <a:cxn ang="0">
                  <a:pos x="T2" y="T3"/>
                </a:cxn>
                <a:cxn ang="0">
                  <a:pos x="T4" y="T5"/>
                </a:cxn>
              </a:cxnLst>
              <a:rect l="0" t="0" r="r" b="b"/>
              <a:pathLst>
                <a:path w="5" h="5">
                  <a:moveTo>
                    <a:pt x="2" y="5"/>
                  </a:moveTo>
                  <a:cubicBezTo>
                    <a:pt x="4" y="4"/>
                    <a:pt x="5" y="2"/>
                    <a:pt x="5" y="0"/>
                  </a:cubicBezTo>
                  <a:cubicBezTo>
                    <a:pt x="4" y="2"/>
                    <a:pt x="0" y="2"/>
                    <a:pt x="2"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48" name="Freeform 444"/>
            <p:cNvSpPr>
              <a:spLocks/>
            </p:cNvSpPr>
            <p:nvPr/>
          </p:nvSpPr>
          <p:spPr bwMode="auto">
            <a:xfrm>
              <a:off x="1378" y="1280"/>
              <a:ext cx="6" cy="6"/>
            </a:xfrm>
            <a:custGeom>
              <a:avLst/>
              <a:gdLst>
                <a:gd name="T0" fmla="*/ 2 w 5"/>
                <a:gd name="T1" fmla="*/ 5 h 5"/>
                <a:gd name="T2" fmla="*/ 5 w 5"/>
                <a:gd name="T3" fmla="*/ 0 h 5"/>
                <a:gd name="T4" fmla="*/ 2 w 5"/>
                <a:gd name="T5" fmla="*/ 5 h 5"/>
              </a:gdLst>
              <a:ahLst/>
              <a:cxnLst>
                <a:cxn ang="0">
                  <a:pos x="T0" y="T1"/>
                </a:cxn>
                <a:cxn ang="0">
                  <a:pos x="T2" y="T3"/>
                </a:cxn>
                <a:cxn ang="0">
                  <a:pos x="T4" y="T5"/>
                </a:cxn>
              </a:cxnLst>
              <a:rect l="0" t="0" r="r" b="b"/>
              <a:pathLst>
                <a:path w="5" h="5">
                  <a:moveTo>
                    <a:pt x="2" y="5"/>
                  </a:moveTo>
                  <a:cubicBezTo>
                    <a:pt x="4" y="4"/>
                    <a:pt x="5" y="2"/>
                    <a:pt x="5" y="0"/>
                  </a:cubicBezTo>
                  <a:cubicBezTo>
                    <a:pt x="4" y="2"/>
                    <a:pt x="0" y="2"/>
                    <a:pt x="2"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49" name="Freeform 445"/>
            <p:cNvSpPr>
              <a:spLocks/>
            </p:cNvSpPr>
            <p:nvPr/>
          </p:nvSpPr>
          <p:spPr bwMode="auto">
            <a:xfrm>
              <a:off x="3628" y="1214"/>
              <a:ext cx="4" cy="2"/>
            </a:xfrm>
            <a:custGeom>
              <a:avLst/>
              <a:gdLst>
                <a:gd name="T0" fmla="*/ 2 w 4"/>
                <a:gd name="T1" fmla="*/ 2 h 2"/>
                <a:gd name="T2" fmla="*/ 4 w 4"/>
                <a:gd name="T3" fmla="*/ 1 h 2"/>
                <a:gd name="T4" fmla="*/ 0 w 4"/>
                <a:gd name="T5" fmla="*/ 1 h 2"/>
                <a:gd name="T6" fmla="*/ 2 w 4"/>
                <a:gd name="T7" fmla="*/ 2 h 2"/>
              </a:gdLst>
              <a:ahLst/>
              <a:cxnLst>
                <a:cxn ang="0">
                  <a:pos x="T0" y="T1"/>
                </a:cxn>
                <a:cxn ang="0">
                  <a:pos x="T2" y="T3"/>
                </a:cxn>
                <a:cxn ang="0">
                  <a:pos x="T4" y="T5"/>
                </a:cxn>
                <a:cxn ang="0">
                  <a:pos x="T6" y="T7"/>
                </a:cxn>
              </a:cxnLst>
              <a:rect l="0" t="0" r="r" b="b"/>
              <a:pathLst>
                <a:path w="4" h="2">
                  <a:moveTo>
                    <a:pt x="2" y="2"/>
                  </a:moveTo>
                  <a:cubicBezTo>
                    <a:pt x="2" y="2"/>
                    <a:pt x="3" y="1"/>
                    <a:pt x="4" y="1"/>
                  </a:cubicBezTo>
                  <a:cubicBezTo>
                    <a:pt x="3" y="0"/>
                    <a:pt x="1" y="0"/>
                    <a:pt x="0" y="1"/>
                  </a:cubicBezTo>
                  <a:cubicBezTo>
                    <a:pt x="1" y="1"/>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50" name="Freeform 446"/>
            <p:cNvSpPr>
              <a:spLocks/>
            </p:cNvSpPr>
            <p:nvPr/>
          </p:nvSpPr>
          <p:spPr bwMode="auto">
            <a:xfrm>
              <a:off x="3628" y="1214"/>
              <a:ext cx="4" cy="2"/>
            </a:xfrm>
            <a:custGeom>
              <a:avLst/>
              <a:gdLst>
                <a:gd name="T0" fmla="*/ 2 w 4"/>
                <a:gd name="T1" fmla="*/ 2 h 2"/>
                <a:gd name="T2" fmla="*/ 4 w 4"/>
                <a:gd name="T3" fmla="*/ 1 h 2"/>
                <a:gd name="T4" fmla="*/ 0 w 4"/>
                <a:gd name="T5" fmla="*/ 1 h 2"/>
                <a:gd name="T6" fmla="*/ 2 w 4"/>
                <a:gd name="T7" fmla="*/ 2 h 2"/>
              </a:gdLst>
              <a:ahLst/>
              <a:cxnLst>
                <a:cxn ang="0">
                  <a:pos x="T0" y="T1"/>
                </a:cxn>
                <a:cxn ang="0">
                  <a:pos x="T2" y="T3"/>
                </a:cxn>
                <a:cxn ang="0">
                  <a:pos x="T4" y="T5"/>
                </a:cxn>
                <a:cxn ang="0">
                  <a:pos x="T6" y="T7"/>
                </a:cxn>
              </a:cxnLst>
              <a:rect l="0" t="0" r="r" b="b"/>
              <a:pathLst>
                <a:path w="4" h="2">
                  <a:moveTo>
                    <a:pt x="2" y="2"/>
                  </a:moveTo>
                  <a:cubicBezTo>
                    <a:pt x="2" y="2"/>
                    <a:pt x="3" y="1"/>
                    <a:pt x="4" y="1"/>
                  </a:cubicBezTo>
                  <a:cubicBezTo>
                    <a:pt x="3" y="0"/>
                    <a:pt x="1" y="0"/>
                    <a:pt x="0" y="1"/>
                  </a:cubicBezTo>
                  <a:cubicBezTo>
                    <a:pt x="1" y="1"/>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51" name="Freeform 447"/>
            <p:cNvSpPr>
              <a:spLocks/>
            </p:cNvSpPr>
            <p:nvPr/>
          </p:nvSpPr>
          <p:spPr bwMode="auto">
            <a:xfrm>
              <a:off x="3594" y="1180"/>
              <a:ext cx="78" cy="64"/>
            </a:xfrm>
            <a:custGeom>
              <a:avLst/>
              <a:gdLst>
                <a:gd name="T0" fmla="*/ 0 w 65"/>
                <a:gd name="T1" fmla="*/ 27 h 53"/>
                <a:gd name="T2" fmla="*/ 1 w 65"/>
                <a:gd name="T3" fmla="*/ 28 h 53"/>
                <a:gd name="T4" fmla="*/ 2 w 65"/>
                <a:gd name="T5" fmla="*/ 27 h 53"/>
                <a:gd name="T6" fmla="*/ 3 w 65"/>
                <a:gd name="T7" fmla="*/ 31 h 53"/>
                <a:gd name="T8" fmla="*/ 7 w 65"/>
                <a:gd name="T9" fmla="*/ 32 h 53"/>
                <a:gd name="T10" fmla="*/ 12 w 65"/>
                <a:gd name="T11" fmla="*/ 31 h 53"/>
                <a:gd name="T12" fmla="*/ 14 w 65"/>
                <a:gd name="T13" fmla="*/ 29 h 53"/>
                <a:gd name="T14" fmla="*/ 17 w 65"/>
                <a:gd name="T15" fmla="*/ 30 h 53"/>
                <a:gd name="T16" fmla="*/ 22 w 65"/>
                <a:gd name="T17" fmla="*/ 30 h 53"/>
                <a:gd name="T18" fmla="*/ 35 w 65"/>
                <a:gd name="T19" fmla="*/ 29 h 53"/>
                <a:gd name="T20" fmla="*/ 33 w 65"/>
                <a:gd name="T21" fmla="*/ 27 h 53"/>
                <a:gd name="T22" fmla="*/ 36 w 65"/>
                <a:gd name="T23" fmla="*/ 28 h 53"/>
                <a:gd name="T24" fmla="*/ 40 w 65"/>
                <a:gd name="T25" fmla="*/ 25 h 53"/>
                <a:gd name="T26" fmla="*/ 45 w 65"/>
                <a:gd name="T27" fmla="*/ 17 h 53"/>
                <a:gd name="T28" fmla="*/ 53 w 65"/>
                <a:gd name="T29" fmla="*/ 8 h 53"/>
                <a:gd name="T30" fmla="*/ 60 w 65"/>
                <a:gd name="T31" fmla="*/ 0 h 53"/>
                <a:gd name="T32" fmla="*/ 61 w 65"/>
                <a:gd name="T33" fmla="*/ 5 h 53"/>
                <a:gd name="T34" fmla="*/ 64 w 65"/>
                <a:gd name="T35" fmla="*/ 9 h 53"/>
                <a:gd name="T36" fmla="*/ 63 w 65"/>
                <a:gd name="T37" fmla="*/ 18 h 53"/>
                <a:gd name="T38" fmla="*/ 59 w 65"/>
                <a:gd name="T39" fmla="*/ 18 h 53"/>
                <a:gd name="T40" fmla="*/ 57 w 65"/>
                <a:gd name="T41" fmla="*/ 21 h 53"/>
                <a:gd name="T42" fmla="*/ 56 w 65"/>
                <a:gd name="T43" fmla="*/ 23 h 53"/>
                <a:gd name="T44" fmla="*/ 57 w 65"/>
                <a:gd name="T45" fmla="*/ 26 h 53"/>
                <a:gd name="T46" fmla="*/ 58 w 65"/>
                <a:gd name="T47" fmla="*/ 30 h 53"/>
                <a:gd name="T48" fmla="*/ 52 w 65"/>
                <a:gd name="T49" fmla="*/ 33 h 53"/>
                <a:gd name="T50" fmla="*/ 51 w 65"/>
                <a:gd name="T51" fmla="*/ 39 h 53"/>
                <a:gd name="T52" fmla="*/ 49 w 65"/>
                <a:gd name="T53" fmla="*/ 48 h 53"/>
                <a:gd name="T54" fmla="*/ 44 w 65"/>
                <a:gd name="T55" fmla="*/ 52 h 53"/>
                <a:gd name="T56" fmla="*/ 32 w 65"/>
                <a:gd name="T57" fmla="*/ 50 h 53"/>
                <a:gd name="T58" fmla="*/ 20 w 65"/>
                <a:gd name="T59" fmla="*/ 49 h 53"/>
                <a:gd name="T60" fmla="*/ 12 w 65"/>
                <a:gd name="T61" fmla="*/ 46 h 53"/>
                <a:gd name="T62" fmla="*/ 7 w 65"/>
                <a:gd name="T63" fmla="*/ 38 h 53"/>
                <a:gd name="T64" fmla="*/ 2 w 65"/>
                <a:gd name="T65" fmla="*/ 33 h 53"/>
                <a:gd name="T66" fmla="*/ 0 w 65"/>
                <a:gd name="T67"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 h="53">
                  <a:moveTo>
                    <a:pt x="0" y="27"/>
                  </a:moveTo>
                  <a:cubicBezTo>
                    <a:pt x="1" y="27"/>
                    <a:pt x="1" y="27"/>
                    <a:pt x="1" y="28"/>
                  </a:cubicBezTo>
                  <a:cubicBezTo>
                    <a:pt x="1" y="28"/>
                    <a:pt x="2" y="28"/>
                    <a:pt x="2" y="27"/>
                  </a:cubicBezTo>
                  <a:cubicBezTo>
                    <a:pt x="3" y="28"/>
                    <a:pt x="2" y="30"/>
                    <a:pt x="3" y="31"/>
                  </a:cubicBezTo>
                  <a:cubicBezTo>
                    <a:pt x="4" y="32"/>
                    <a:pt x="6" y="32"/>
                    <a:pt x="7" y="32"/>
                  </a:cubicBezTo>
                  <a:cubicBezTo>
                    <a:pt x="9" y="32"/>
                    <a:pt x="10" y="32"/>
                    <a:pt x="12" y="31"/>
                  </a:cubicBezTo>
                  <a:cubicBezTo>
                    <a:pt x="12" y="30"/>
                    <a:pt x="13" y="29"/>
                    <a:pt x="14" y="29"/>
                  </a:cubicBezTo>
                  <a:cubicBezTo>
                    <a:pt x="14" y="28"/>
                    <a:pt x="16" y="30"/>
                    <a:pt x="17" y="30"/>
                  </a:cubicBezTo>
                  <a:cubicBezTo>
                    <a:pt x="19" y="30"/>
                    <a:pt x="21" y="30"/>
                    <a:pt x="22" y="30"/>
                  </a:cubicBezTo>
                  <a:cubicBezTo>
                    <a:pt x="27" y="30"/>
                    <a:pt x="30" y="32"/>
                    <a:pt x="35" y="29"/>
                  </a:cubicBezTo>
                  <a:cubicBezTo>
                    <a:pt x="34" y="28"/>
                    <a:pt x="34" y="28"/>
                    <a:pt x="33" y="27"/>
                  </a:cubicBezTo>
                  <a:cubicBezTo>
                    <a:pt x="35" y="27"/>
                    <a:pt x="35" y="28"/>
                    <a:pt x="36" y="28"/>
                  </a:cubicBezTo>
                  <a:cubicBezTo>
                    <a:pt x="37" y="28"/>
                    <a:pt x="39" y="26"/>
                    <a:pt x="40" y="25"/>
                  </a:cubicBezTo>
                  <a:cubicBezTo>
                    <a:pt x="42" y="22"/>
                    <a:pt x="42" y="20"/>
                    <a:pt x="45" y="17"/>
                  </a:cubicBezTo>
                  <a:cubicBezTo>
                    <a:pt x="49" y="15"/>
                    <a:pt x="50" y="10"/>
                    <a:pt x="53" y="8"/>
                  </a:cubicBezTo>
                  <a:cubicBezTo>
                    <a:pt x="57" y="5"/>
                    <a:pt x="59" y="5"/>
                    <a:pt x="60" y="0"/>
                  </a:cubicBezTo>
                  <a:cubicBezTo>
                    <a:pt x="63" y="0"/>
                    <a:pt x="61" y="4"/>
                    <a:pt x="61" y="5"/>
                  </a:cubicBezTo>
                  <a:cubicBezTo>
                    <a:pt x="61" y="8"/>
                    <a:pt x="64" y="6"/>
                    <a:pt x="64" y="9"/>
                  </a:cubicBezTo>
                  <a:cubicBezTo>
                    <a:pt x="64" y="12"/>
                    <a:pt x="65" y="15"/>
                    <a:pt x="63" y="18"/>
                  </a:cubicBezTo>
                  <a:cubicBezTo>
                    <a:pt x="61" y="22"/>
                    <a:pt x="60" y="20"/>
                    <a:pt x="59" y="18"/>
                  </a:cubicBezTo>
                  <a:cubicBezTo>
                    <a:pt x="58" y="15"/>
                    <a:pt x="56" y="19"/>
                    <a:pt x="57" y="21"/>
                  </a:cubicBezTo>
                  <a:cubicBezTo>
                    <a:pt x="57" y="22"/>
                    <a:pt x="57" y="22"/>
                    <a:pt x="56" y="23"/>
                  </a:cubicBezTo>
                  <a:cubicBezTo>
                    <a:pt x="55" y="24"/>
                    <a:pt x="57" y="25"/>
                    <a:pt x="57" y="26"/>
                  </a:cubicBezTo>
                  <a:cubicBezTo>
                    <a:pt x="56" y="28"/>
                    <a:pt x="60" y="28"/>
                    <a:pt x="58" y="30"/>
                  </a:cubicBezTo>
                  <a:cubicBezTo>
                    <a:pt x="57" y="32"/>
                    <a:pt x="54" y="31"/>
                    <a:pt x="52" y="33"/>
                  </a:cubicBezTo>
                  <a:cubicBezTo>
                    <a:pt x="54" y="34"/>
                    <a:pt x="52" y="38"/>
                    <a:pt x="51" y="39"/>
                  </a:cubicBezTo>
                  <a:cubicBezTo>
                    <a:pt x="50" y="42"/>
                    <a:pt x="49" y="45"/>
                    <a:pt x="49" y="48"/>
                  </a:cubicBezTo>
                  <a:cubicBezTo>
                    <a:pt x="49" y="52"/>
                    <a:pt x="47" y="53"/>
                    <a:pt x="44" y="52"/>
                  </a:cubicBezTo>
                  <a:cubicBezTo>
                    <a:pt x="40" y="51"/>
                    <a:pt x="36" y="51"/>
                    <a:pt x="32" y="50"/>
                  </a:cubicBezTo>
                  <a:cubicBezTo>
                    <a:pt x="28" y="50"/>
                    <a:pt x="24" y="49"/>
                    <a:pt x="20" y="49"/>
                  </a:cubicBezTo>
                  <a:cubicBezTo>
                    <a:pt x="18" y="48"/>
                    <a:pt x="14" y="49"/>
                    <a:pt x="12" y="46"/>
                  </a:cubicBezTo>
                  <a:cubicBezTo>
                    <a:pt x="10" y="44"/>
                    <a:pt x="9" y="41"/>
                    <a:pt x="7" y="38"/>
                  </a:cubicBezTo>
                  <a:cubicBezTo>
                    <a:pt x="5" y="37"/>
                    <a:pt x="4" y="35"/>
                    <a:pt x="2" y="33"/>
                  </a:cubicBezTo>
                  <a:cubicBezTo>
                    <a:pt x="1" y="31"/>
                    <a:pt x="1" y="29"/>
                    <a:pt x="0" y="2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52" name="Freeform 448"/>
            <p:cNvSpPr>
              <a:spLocks/>
            </p:cNvSpPr>
            <p:nvPr/>
          </p:nvSpPr>
          <p:spPr bwMode="auto">
            <a:xfrm>
              <a:off x="3594" y="1180"/>
              <a:ext cx="78" cy="64"/>
            </a:xfrm>
            <a:custGeom>
              <a:avLst/>
              <a:gdLst>
                <a:gd name="T0" fmla="*/ 0 w 65"/>
                <a:gd name="T1" fmla="*/ 27 h 53"/>
                <a:gd name="T2" fmla="*/ 1 w 65"/>
                <a:gd name="T3" fmla="*/ 28 h 53"/>
                <a:gd name="T4" fmla="*/ 2 w 65"/>
                <a:gd name="T5" fmla="*/ 27 h 53"/>
                <a:gd name="T6" fmla="*/ 3 w 65"/>
                <a:gd name="T7" fmla="*/ 31 h 53"/>
                <a:gd name="T8" fmla="*/ 7 w 65"/>
                <a:gd name="T9" fmla="*/ 32 h 53"/>
                <a:gd name="T10" fmla="*/ 12 w 65"/>
                <a:gd name="T11" fmla="*/ 31 h 53"/>
                <a:gd name="T12" fmla="*/ 14 w 65"/>
                <a:gd name="T13" fmla="*/ 29 h 53"/>
                <a:gd name="T14" fmla="*/ 17 w 65"/>
                <a:gd name="T15" fmla="*/ 30 h 53"/>
                <a:gd name="T16" fmla="*/ 22 w 65"/>
                <a:gd name="T17" fmla="*/ 30 h 53"/>
                <a:gd name="T18" fmla="*/ 35 w 65"/>
                <a:gd name="T19" fmla="*/ 29 h 53"/>
                <a:gd name="T20" fmla="*/ 33 w 65"/>
                <a:gd name="T21" fmla="*/ 27 h 53"/>
                <a:gd name="T22" fmla="*/ 36 w 65"/>
                <a:gd name="T23" fmla="*/ 28 h 53"/>
                <a:gd name="T24" fmla="*/ 40 w 65"/>
                <a:gd name="T25" fmla="*/ 25 h 53"/>
                <a:gd name="T26" fmla="*/ 45 w 65"/>
                <a:gd name="T27" fmla="*/ 17 h 53"/>
                <a:gd name="T28" fmla="*/ 53 w 65"/>
                <a:gd name="T29" fmla="*/ 8 h 53"/>
                <a:gd name="T30" fmla="*/ 60 w 65"/>
                <a:gd name="T31" fmla="*/ 0 h 53"/>
                <a:gd name="T32" fmla="*/ 61 w 65"/>
                <a:gd name="T33" fmla="*/ 5 h 53"/>
                <a:gd name="T34" fmla="*/ 64 w 65"/>
                <a:gd name="T35" fmla="*/ 9 h 53"/>
                <a:gd name="T36" fmla="*/ 63 w 65"/>
                <a:gd name="T37" fmla="*/ 18 h 53"/>
                <a:gd name="T38" fmla="*/ 59 w 65"/>
                <a:gd name="T39" fmla="*/ 18 h 53"/>
                <a:gd name="T40" fmla="*/ 57 w 65"/>
                <a:gd name="T41" fmla="*/ 21 h 53"/>
                <a:gd name="T42" fmla="*/ 56 w 65"/>
                <a:gd name="T43" fmla="*/ 23 h 53"/>
                <a:gd name="T44" fmla="*/ 57 w 65"/>
                <a:gd name="T45" fmla="*/ 26 h 53"/>
                <a:gd name="T46" fmla="*/ 58 w 65"/>
                <a:gd name="T47" fmla="*/ 30 h 53"/>
                <a:gd name="T48" fmla="*/ 52 w 65"/>
                <a:gd name="T49" fmla="*/ 33 h 53"/>
                <a:gd name="T50" fmla="*/ 51 w 65"/>
                <a:gd name="T51" fmla="*/ 39 h 53"/>
                <a:gd name="T52" fmla="*/ 49 w 65"/>
                <a:gd name="T53" fmla="*/ 48 h 53"/>
                <a:gd name="T54" fmla="*/ 44 w 65"/>
                <a:gd name="T55" fmla="*/ 52 h 53"/>
                <a:gd name="T56" fmla="*/ 32 w 65"/>
                <a:gd name="T57" fmla="*/ 50 h 53"/>
                <a:gd name="T58" fmla="*/ 20 w 65"/>
                <a:gd name="T59" fmla="*/ 49 h 53"/>
                <a:gd name="T60" fmla="*/ 12 w 65"/>
                <a:gd name="T61" fmla="*/ 46 h 53"/>
                <a:gd name="T62" fmla="*/ 7 w 65"/>
                <a:gd name="T63" fmla="*/ 38 h 53"/>
                <a:gd name="T64" fmla="*/ 2 w 65"/>
                <a:gd name="T65" fmla="*/ 33 h 53"/>
                <a:gd name="T66" fmla="*/ 0 w 65"/>
                <a:gd name="T67"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 h="53">
                  <a:moveTo>
                    <a:pt x="0" y="27"/>
                  </a:moveTo>
                  <a:cubicBezTo>
                    <a:pt x="1" y="27"/>
                    <a:pt x="1" y="27"/>
                    <a:pt x="1" y="28"/>
                  </a:cubicBezTo>
                  <a:cubicBezTo>
                    <a:pt x="1" y="28"/>
                    <a:pt x="2" y="28"/>
                    <a:pt x="2" y="27"/>
                  </a:cubicBezTo>
                  <a:cubicBezTo>
                    <a:pt x="3" y="28"/>
                    <a:pt x="2" y="30"/>
                    <a:pt x="3" y="31"/>
                  </a:cubicBezTo>
                  <a:cubicBezTo>
                    <a:pt x="4" y="32"/>
                    <a:pt x="6" y="32"/>
                    <a:pt x="7" y="32"/>
                  </a:cubicBezTo>
                  <a:cubicBezTo>
                    <a:pt x="9" y="32"/>
                    <a:pt x="10" y="32"/>
                    <a:pt x="12" y="31"/>
                  </a:cubicBezTo>
                  <a:cubicBezTo>
                    <a:pt x="12" y="30"/>
                    <a:pt x="13" y="29"/>
                    <a:pt x="14" y="29"/>
                  </a:cubicBezTo>
                  <a:cubicBezTo>
                    <a:pt x="14" y="28"/>
                    <a:pt x="16" y="30"/>
                    <a:pt x="17" y="30"/>
                  </a:cubicBezTo>
                  <a:cubicBezTo>
                    <a:pt x="19" y="30"/>
                    <a:pt x="21" y="30"/>
                    <a:pt x="22" y="30"/>
                  </a:cubicBezTo>
                  <a:cubicBezTo>
                    <a:pt x="27" y="30"/>
                    <a:pt x="30" y="32"/>
                    <a:pt x="35" y="29"/>
                  </a:cubicBezTo>
                  <a:cubicBezTo>
                    <a:pt x="34" y="28"/>
                    <a:pt x="34" y="28"/>
                    <a:pt x="33" y="27"/>
                  </a:cubicBezTo>
                  <a:cubicBezTo>
                    <a:pt x="35" y="27"/>
                    <a:pt x="35" y="28"/>
                    <a:pt x="36" y="28"/>
                  </a:cubicBezTo>
                  <a:cubicBezTo>
                    <a:pt x="37" y="28"/>
                    <a:pt x="39" y="26"/>
                    <a:pt x="40" y="25"/>
                  </a:cubicBezTo>
                  <a:cubicBezTo>
                    <a:pt x="42" y="22"/>
                    <a:pt x="42" y="20"/>
                    <a:pt x="45" y="17"/>
                  </a:cubicBezTo>
                  <a:cubicBezTo>
                    <a:pt x="49" y="15"/>
                    <a:pt x="50" y="10"/>
                    <a:pt x="53" y="8"/>
                  </a:cubicBezTo>
                  <a:cubicBezTo>
                    <a:pt x="57" y="5"/>
                    <a:pt x="59" y="5"/>
                    <a:pt x="60" y="0"/>
                  </a:cubicBezTo>
                  <a:cubicBezTo>
                    <a:pt x="63" y="0"/>
                    <a:pt x="61" y="4"/>
                    <a:pt x="61" y="5"/>
                  </a:cubicBezTo>
                  <a:cubicBezTo>
                    <a:pt x="61" y="8"/>
                    <a:pt x="64" y="6"/>
                    <a:pt x="64" y="9"/>
                  </a:cubicBezTo>
                  <a:cubicBezTo>
                    <a:pt x="64" y="12"/>
                    <a:pt x="65" y="15"/>
                    <a:pt x="63" y="18"/>
                  </a:cubicBezTo>
                  <a:cubicBezTo>
                    <a:pt x="61" y="22"/>
                    <a:pt x="60" y="20"/>
                    <a:pt x="59" y="18"/>
                  </a:cubicBezTo>
                  <a:cubicBezTo>
                    <a:pt x="58" y="15"/>
                    <a:pt x="56" y="19"/>
                    <a:pt x="57" y="21"/>
                  </a:cubicBezTo>
                  <a:cubicBezTo>
                    <a:pt x="57" y="22"/>
                    <a:pt x="57" y="22"/>
                    <a:pt x="56" y="23"/>
                  </a:cubicBezTo>
                  <a:cubicBezTo>
                    <a:pt x="55" y="24"/>
                    <a:pt x="57" y="25"/>
                    <a:pt x="57" y="26"/>
                  </a:cubicBezTo>
                  <a:cubicBezTo>
                    <a:pt x="56" y="28"/>
                    <a:pt x="60" y="28"/>
                    <a:pt x="58" y="30"/>
                  </a:cubicBezTo>
                  <a:cubicBezTo>
                    <a:pt x="57" y="32"/>
                    <a:pt x="54" y="31"/>
                    <a:pt x="52" y="33"/>
                  </a:cubicBezTo>
                  <a:cubicBezTo>
                    <a:pt x="54" y="34"/>
                    <a:pt x="52" y="38"/>
                    <a:pt x="51" y="39"/>
                  </a:cubicBezTo>
                  <a:cubicBezTo>
                    <a:pt x="50" y="42"/>
                    <a:pt x="49" y="45"/>
                    <a:pt x="49" y="48"/>
                  </a:cubicBezTo>
                  <a:cubicBezTo>
                    <a:pt x="49" y="52"/>
                    <a:pt x="47" y="53"/>
                    <a:pt x="44" y="52"/>
                  </a:cubicBezTo>
                  <a:cubicBezTo>
                    <a:pt x="40" y="51"/>
                    <a:pt x="36" y="51"/>
                    <a:pt x="32" y="50"/>
                  </a:cubicBezTo>
                  <a:cubicBezTo>
                    <a:pt x="28" y="50"/>
                    <a:pt x="24" y="49"/>
                    <a:pt x="20" y="49"/>
                  </a:cubicBezTo>
                  <a:cubicBezTo>
                    <a:pt x="18" y="48"/>
                    <a:pt x="14" y="49"/>
                    <a:pt x="12" y="46"/>
                  </a:cubicBezTo>
                  <a:cubicBezTo>
                    <a:pt x="10" y="44"/>
                    <a:pt x="9" y="41"/>
                    <a:pt x="7" y="38"/>
                  </a:cubicBezTo>
                  <a:cubicBezTo>
                    <a:pt x="5" y="37"/>
                    <a:pt x="4" y="35"/>
                    <a:pt x="2" y="33"/>
                  </a:cubicBezTo>
                  <a:cubicBezTo>
                    <a:pt x="1" y="31"/>
                    <a:pt x="1" y="29"/>
                    <a:pt x="0" y="2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53" name="Freeform 449"/>
            <p:cNvSpPr>
              <a:spLocks/>
            </p:cNvSpPr>
            <p:nvPr/>
          </p:nvSpPr>
          <p:spPr bwMode="auto">
            <a:xfrm>
              <a:off x="1366" y="1336"/>
              <a:ext cx="1" cy="3"/>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0"/>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54" name="Freeform 450"/>
            <p:cNvSpPr>
              <a:spLocks/>
            </p:cNvSpPr>
            <p:nvPr/>
          </p:nvSpPr>
          <p:spPr bwMode="auto">
            <a:xfrm>
              <a:off x="1366" y="1336"/>
              <a:ext cx="1" cy="3"/>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0"/>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55" name="Freeform 451"/>
            <p:cNvSpPr>
              <a:spLocks/>
            </p:cNvSpPr>
            <p:nvPr/>
          </p:nvSpPr>
          <p:spPr bwMode="auto">
            <a:xfrm>
              <a:off x="1344" y="1317"/>
              <a:ext cx="21" cy="49"/>
            </a:xfrm>
            <a:custGeom>
              <a:avLst/>
              <a:gdLst>
                <a:gd name="T0" fmla="*/ 0 w 17"/>
                <a:gd name="T1" fmla="*/ 41 h 41"/>
                <a:gd name="T2" fmla="*/ 1 w 17"/>
                <a:gd name="T3" fmla="*/ 21 h 41"/>
                <a:gd name="T4" fmla="*/ 5 w 17"/>
                <a:gd name="T5" fmla="*/ 10 h 41"/>
                <a:gd name="T6" fmla="*/ 12 w 17"/>
                <a:gd name="T7" fmla="*/ 1 h 41"/>
                <a:gd name="T8" fmla="*/ 12 w 17"/>
                <a:gd name="T9" fmla="*/ 4 h 41"/>
                <a:gd name="T10" fmla="*/ 13 w 17"/>
                <a:gd name="T11" fmla="*/ 14 h 41"/>
                <a:gd name="T12" fmla="*/ 13 w 17"/>
                <a:gd name="T13" fmla="*/ 21 h 41"/>
                <a:gd name="T14" fmla="*/ 13 w 17"/>
                <a:gd name="T15" fmla="*/ 26 h 41"/>
                <a:gd name="T16" fmla="*/ 12 w 17"/>
                <a:gd name="T17" fmla="*/ 31 h 41"/>
                <a:gd name="T18" fmla="*/ 11 w 17"/>
                <a:gd name="T19" fmla="*/ 32 h 41"/>
                <a:gd name="T20" fmla="*/ 7 w 17"/>
                <a:gd name="T21" fmla="*/ 35 h 41"/>
                <a:gd name="T22" fmla="*/ 5 w 17"/>
                <a:gd name="T23" fmla="*/ 39 h 41"/>
                <a:gd name="T24" fmla="*/ 4 w 17"/>
                <a:gd name="T25" fmla="*/ 41 h 41"/>
                <a:gd name="T26" fmla="*/ 0 w 17"/>
                <a:gd name="T2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41">
                  <a:moveTo>
                    <a:pt x="0" y="41"/>
                  </a:moveTo>
                  <a:cubicBezTo>
                    <a:pt x="0" y="34"/>
                    <a:pt x="1" y="28"/>
                    <a:pt x="1" y="21"/>
                  </a:cubicBezTo>
                  <a:cubicBezTo>
                    <a:pt x="1" y="19"/>
                    <a:pt x="0" y="5"/>
                    <a:pt x="5" y="10"/>
                  </a:cubicBezTo>
                  <a:cubicBezTo>
                    <a:pt x="6" y="8"/>
                    <a:pt x="9" y="0"/>
                    <a:pt x="12" y="1"/>
                  </a:cubicBezTo>
                  <a:cubicBezTo>
                    <a:pt x="12" y="2"/>
                    <a:pt x="11" y="3"/>
                    <a:pt x="12" y="4"/>
                  </a:cubicBezTo>
                  <a:cubicBezTo>
                    <a:pt x="17" y="1"/>
                    <a:pt x="13" y="12"/>
                    <a:pt x="13" y="14"/>
                  </a:cubicBezTo>
                  <a:cubicBezTo>
                    <a:pt x="13" y="16"/>
                    <a:pt x="13" y="19"/>
                    <a:pt x="13" y="21"/>
                  </a:cubicBezTo>
                  <a:cubicBezTo>
                    <a:pt x="13" y="23"/>
                    <a:pt x="13" y="24"/>
                    <a:pt x="13" y="26"/>
                  </a:cubicBezTo>
                  <a:cubicBezTo>
                    <a:pt x="13" y="28"/>
                    <a:pt x="12" y="29"/>
                    <a:pt x="12" y="31"/>
                  </a:cubicBezTo>
                  <a:cubicBezTo>
                    <a:pt x="12" y="27"/>
                    <a:pt x="11" y="32"/>
                    <a:pt x="11" y="32"/>
                  </a:cubicBezTo>
                  <a:cubicBezTo>
                    <a:pt x="10" y="34"/>
                    <a:pt x="8" y="34"/>
                    <a:pt x="7" y="35"/>
                  </a:cubicBezTo>
                  <a:cubicBezTo>
                    <a:pt x="6" y="36"/>
                    <a:pt x="5" y="37"/>
                    <a:pt x="5" y="39"/>
                  </a:cubicBezTo>
                  <a:cubicBezTo>
                    <a:pt x="4" y="39"/>
                    <a:pt x="4" y="40"/>
                    <a:pt x="4" y="41"/>
                  </a:cubicBezTo>
                  <a:cubicBezTo>
                    <a:pt x="3" y="40"/>
                    <a:pt x="2" y="40"/>
                    <a:pt x="0" y="4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56" name="Freeform 452"/>
            <p:cNvSpPr>
              <a:spLocks/>
            </p:cNvSpPr>
            <p:nvPr/>
          </p:nvSpPr>
          <p:spPr bwMode="auto">
            <a:xfrm>
              <a:off x="1344" y="1317"/>
              <a:ext cx="21" cy="49"/>
            </a:xfrm>
            <a:custGeom>
              <a:avLst/>
              <a:gdLst>
                <a:gd name="T0" fmla="*/ 0 w 17"/>
                <a:gd name="T1" fmla="*/ 41 h 41"/>
                <a:gd name="T2" fmla="*/ 1 w 17"/>
                <a:gd name="T3" fmla="*/ 21 h 41"/>
                <a:gd name="T4" fmla="*/ 5 w 17"/>
                <a:gd name="T5" fmla="*/ 10 h 41"/>
                <a:gd name="T6" fmla="*/ 12 w 17"/>
                <a:gd name="T7" fmla="*/ 1 h 41"/>
                <a:gd name="T8" fmla="*/ 12 w 17"/>
                <a:gd name="T9" fmla="*/ 4 h 41"/>
                <a:gd name="T10" fmla="*/ 13 w 17"/>
                <a:gd name="T11" fmla="*/ 14 h 41"/>
                <a:gd name="T12" fmla="*/ 13 w 17"/>
                <a:gd name="T13" fmla="*/ 21 h 41"/>
                <a:gd name="T14" fmla="*/ 13 w 17"/>
                <a:gd name="T15" fmla="*/ 26 h 41"/>
                <a:gd name="T16" fmla="*/ 12 w 17"/>
                <a:gd name="T17" fmla="*/ 31 h 41"/>
                <a:gd name="T18" fmla="*/ 11 w 17"/>
                <a:gd name="T19" fmla="*/ 32 h 41"/>
                <a:gd name="T20" fmla="*/ 7 w 17"/>
                <a:gd name="T21" fmla="*/ 35 h 41"/>
                <a:gd name="T22" fmla="*/ 5 w 17"/>
                <a:gd name="T23" fmla="*/ 39 h 41"/>
                <a:gd name="T24" fmla="*/ 4 w 17"/>
                <a:gd name="T25" fmla="*/ 41 h 41"/>
                <a:gd name="T26" fmla="*/ 0 w 17"/>
                <a:gd name="T2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41">
                  <a:moveTo>
                    <a:pt x="0" y="41"/>
                  </a:moveTo>
                  <a:cubicBezTo>
                    <a:pt x="0" y="34"/>
                    <a:pt x="1" y="28"/>
                    <a:pt x="1" y="21"/>
                  </a:cubicBezTo>
                  <a:cubicBezTo>
                    <a:pt x="1" y="19"/>
                    <a:pt x="0" y="5"/>
                    <a:pt x="5" y="10"/>
                  </a:cubicBezTo>
                  <a:cubicBezTo>
                    <a:pt x="6" y="8"/>
                    <a:pt x="9" y="0"/>
                    <a:pt x="12" y="1"/>
                  </a:cubicBezTo>
                  <a:cubicBezTo>
                    <a:pt x="12" y="2"/>
                    <a:pt x="11" y="3"/>
                    <a:pt x="12" y="4"/>
                  </a:cubicBezTo>
                  <a:cubicBezTo>
                    <a:pt x="17" y="1"/>
                    <a:pt x="13" y="12"/>
                    <a:pt x="13" y="14"/>
                  </a:cubicBezTo>
                  <a:cubicBezTo>
                    <a:pt x="13" y="16"/>
                    <a:pt x="13" y="19"/>
                    <a:pt x="13" y="21"/>
                  </a:cubicBezTo>
                  <a:cubicBezTo>
                    <a:pt x="13" y="23"/>
                    <a:pt x="13" y="24"/>
                    <a:pt x="13" y="26"/>
                  </a:cubicBezTo>
                  <a:cubicBezTo>
                    <a:pt x="13" y="28"/>
                    <a:pt x="12" y="29"/>
                    <a:pt x="12" y="31"/>
                  </a:cubicBezTo>
                  <a:cubicBezTo>
                    <a:pt x="12" y="27"/>
                    <a:pt x="11" y="32"/>
                    <a:pt x="11" y="32"/>
                  </a:cubicBezTo>
                  <a:cubicBezTo>
                    <a:pt x="10" y="34"/>
                    <a:pt x="8" y="34"/>
                    <a:pt x="7" y="35"/>
                  </a:cubicBezTo>
                  <a:cubicBezTo>
                    <a:pt x="6" y="36"/>
                    <a:pt x="5" y="37"/>
                    <a:pt x="5" y="39"/>
                  </a:cubicBezTo>
                  <a:cubicBezTo>
                    <a:pt x="4" y="39"/>
                    <a:pt x="4" y="40"/>
                    <a:pt x="4" y="41"/>
                  </a:cubicBezTo>
                  <a:cubicBezTo>
                    <a:pt x="3" y="40"/>
                    <a:pt x="2" y="40"/>
                    <a:pt x="0" y="4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57" name="Freeform 453"/>
            <p:cNvSpPr>
              <a:spLocks/>
            </p:cNvSpPr>
            <p:nvPr/>
          </p:nvSpPr>
          <p:spPr bwMode="auto">
            <a:xfrm>
              <a:off x="2144" y="1896"/>
              <a:ext cx="6" cy="6"/>
            </a:xfrm>
            <a:custGeom>
              <a:avLst/>
              <a:gdLst>
                <a:gd name="T0" fmla="*/ 3 w 5"/>
                <a:gd name="T1" fmla="*/ 5 h 5"/>
                <a:gd name="T2" fmla="*/ 3 w 5"/>
                <a:gd name="T3" fmla="*/ 5 h 5"/>
              </a:gdLst>
              <a:ahLst/>
              <a:cxnLst>
                <a:cxn ang="0">
                  <a:pos x="T0" y="T1"/>
                </a:cxn>
                <a:cxn ang="0">
                  <a:pos x="T2" y="T3"/>
                </a:cxn>
              </a:cxnLst>
              <a:rect l="0" t="0" r="r" b="b"/>
              <a:pathLst>
                <a:path w="5" h="5">
                  <a:moveTo>
                    <a:pt x="3" y="5"/>
                  </a:moveTo>
                  <a:cubicBezTo>
                    <a:pt x="5" y="0"/>
                    <a:pt x="0" y="4"/>
                    <a:pt x="3"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58" name="Freeform 454"/>
            <p:cNvSpPr>
              <a:spLocks/>
            </p:cNvSpPr>
            <p:nvPr/>
          </p:nvSpPr>
          <p:spPr bwMode="auto">
            <a:xfrm>
              <a:off x="2144" y="1896"/>
              <a:ext cx="6" cy="6"/>
            </a:xfrm>
            <a:custGeom>
              <a:avLst/>
              <a:gdLst>
                <a:gd name="T0" fmla="*/ 3 w 5"/>
                <a:gd name="T1" fmla="*/ 5 h 5"/>
                <a:gd name="T2" fmla="*/ 3 w 5"/>
                <a:gd name="T3" fmla="*/ 5 h 5"/>
              </a:gdLst>
              <a:ahLst/>
              <a:cxnLst>
                <a:cxn ang="0">
                  <a:pos x="T0" y="T1"/>
                </a:cxn>
                <a:cxn ang="0">
                  <a:pos x="T2" y="T3"/>
                </a:cxn>
              </a:cxnLst>
              <a:rect l="0" t="0" r="r" b="b"/>
              <a:pathLst>
                <a:path w="5" h="5">
                  <a:moveTo>
                    <a:pt x="3" y="5"/>
                  </a:moveTo>
                  <a:cubicBezTo>
                    <a:pt x="5" y="0"/>
                    <a:pt x="0" y="4"/>
                    <a:pt x="3"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59" name="Freeform 455"/>
            <p:cNvSpPr>
              <a:spLocks/>
            </p:cNvSpPr>
            <p:nvPr/>
          </p:nvSpPr>
          <p:spPr bwMode="auto">
            <a:xfrm>
              <a:off x="1932" y="1679"/>
              <a:ext cx="5" cy="4"/>
            </a:xfrm>
            <a:custGeom>
              <a:avLst/>
              <a:gdLst>
                <a:gd name="T0" fmla="*/ 0 w 4"/>
                <a:gd name="T1" fmla="*/ 3 h 3"/>
                <a:gd name="T2" fmla="*/ 4 w 4"/>
                <a:gd name="T3" fmla="*/ 1 h 3"/>
                <a:gd name="T4" fmla="*/ 0 w 4"/>
                <a:gd name="T5" fmla="*/ 3 h 3"/>
              </a:gdLst>
              <a:ahLst/>
              <a:cxnLst>
                <a:cxn ang="0">
                  <a:pos x="T0" y="T1"/>
                </a:cxn>
                <a:cxn ang="0">
                  <a:pos x="T2" y="T3"/>
                </a:cxn>
                <a:cxn ang="0">
                  <a:pos x="T4" y="T5"/>
                </a:cxn>
              </a:cxnLst>
              <a:rect l="0" t="0" r="r" b="b"/>
              <a:pathLst>
                <a:path w="4" h="3">
                  <a:moveTo>
                    <a:pt x="0" y="3"/>
                  </a:moveTo>
                  <a:cubicBezTo>
                    <a:pt x="2" y="2"/>
                    <a:pt x="3" y="2"/>
                    <a:pt x="4" y="1"/>
                  </a:cubicBezTo>
                  <a:cubicBezTo>
                    <a:pt x="2" y="0"/>
                    <a:pt x="1" y="1"/>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60" name="Freeform 456"/>
            <p:cNvSpPr>
              <a:spLocks/>
            </p:cNvSpPr>
            <p:nvPr/>
          </p:nvSpPr>
          <p:spPr bwMode="auto">
            <a:xfrm>
              <a:off x="1932" y="1679"/>
              <a:ext cx="5" cy="4"/>
            </a:xfrm>
            <a:custGeom>
              <a:avLst/>
              <a:gdLst>
                <a:gd name="T0" fmla="*/ 0 w 4"/>
                <a:gd name="T1" fmla="*/ 3 h 3"/>
                <a:gd name="T2" fmla="*/ 4 w 4"/>
                <a:gd name="T3" fmla="*/ 1 h 3"/>
                <a:gd name="T4" fmla="*/ 0 w 4"/>
                <a:gd name="T5" fmla="*/ 3 h 3"/>
              </a:gdLst>
              <a:ahLst/>
              <a:cxnLst>
                <a:cxn ang="0">
                  <a:pos x="T0" y="T1"/>
                </a:cxn>
                <a:cxn ang="0">
                  <a:pos x="T2" y="T3"/>
                </a:cxn>
                <a:cxn ang="0">
                  <a:pos x="T4" y="T5"/>
                </a:cxn>
              </a:cxnLst>
              <a:rect l="0" t="0" r="r" b="b"/>
              <a:pathLst>
                <a:path w="4" h="3">
                  <a:moveTo>
                    <a:pt x="0" y="3"/>
                  </a:moveTo>
                  <a:cubicBezTo>
                    <a:pt x="2" y="2"/>
                    <a:pt x="3" y="2"/>
                    <a:pt x="4" y="1"/>
                  </a:cubicBezTo>
                  <a:cubicBezTo>
                    <a:pt x="2" y="0"/>
                    <a:pt x="1" y="1"/>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61" name="Freeform 457"/>
            <p:cNvSpPr>
              <a:spLocks/>
            </p:cNvSpPr>
            <p:nvPr/>
          </p:nvSpPr>
          <p:spPr bwMode="auto">
            <a:xfrm>
              <a:off x="1935" y="1681"/>
              <a:ext cx="5" cy="3"/>
            </a:xfrm>
            <a:custGeom>
              <a:avLst/>
              <a:gdLst>
                <a:gd name="T0" fmla="*/ 0 w 4"/>
                <a:gd name="T1" fmla="*/ 3 h 3"/>
                <a:gd name="T2" fmla="*/ 4 w 4"/>
                <a:gd name="T3" fmla="*/ 1 h 3"/>
                <a:gd name="T4" fmla="*/ 0 w 4"/>
                <a:gd name="T5" fmla="*/ 3 h 3"/>
              </a:gdLst>
              <a:ahLst/>
              <a:cxnLst>
                <a:cxn ang="0">
                  <a:pos x="T0" y="T1"/>
                </a:cxn>
                <a:cxn ang="0">
                  <a:pos x="T2" y="T3"/>
                </a:cxn>
                <a:cxn ang="0">
                  <a:pos x="T4" y="T5"/>
                </a:cxn>
              </a:cxnLst>
              <a:rect l="0" t="0" r="r" b="b"/>
              <a:pathLst>
                <a:path w="4" h="3">
                  <a:moveTo>
                    <a:pt x="0" y="3"/>
                  </a:moveTo>
                  <a:cubicBezTo>
                    <a:pt x="1" y="2"/>
                    <a:pt x="3" y="2"/>
                    <a:pt x="4" y="1"/>
                  </a:cubicBezTo>
                  <a:cubicBezTo>
                    <a:pt x="3" y="0"/>
                    <a:pt x="0" y="1"/>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62" name="Freeform 458"/>
            <p:cNvSpPr>
              <a:spLocks/>
            </p:cNvSpPr>
            <p:nvPr/>
          </p:nvSpPr>
          <p:spPr bwMode="auto">
            <a:xfrm>
              <a:off x="1935" y="1681"/>
              <a:ext cx="5" cy="3"/>
            </a:xfrm>
            <a:custGeom>
              <a:avLst/>
              <a:gdLst>
                <a:gd name="T0" fmla="*/ 0 w 4"/>
                <a:gd name="T1" fmla="*/ 3 h 3"/>
                <a:gd name="T2" fmla="*/ 4 w 4"/>
                <a:gd name="T3" fmla="*/ 1 h 3"/>
                <a:gd name="T4" fmla="*/ 0 w 4"/>
                <a:gd name="T5" fmla="*/ 3 h 3"/>
              </a:gdLst>
              <a:ahLst/>
              <a:cxnLst>
                <a:cxn ang="0">
                  <a:pos x="T0" y="T1"/>
                </a:cxn>
                <a:cxn ang="0">
                  <a:pos x="T2" y="T3"/>
                </a:cxn>
                <a:cxn ang="0">
                  <a:pos x="T4" y="T5"/>
                </a:cxn>
              </a:cxnLst>
              <a:rect l="0" t="0" r="r" b="b"/>
              <a:pathLst>
                <a:path w="4" h="3">
                  <a:moveTo>
                    <a:pt x="0" y="3"/>
                  </a:moveTo>
                  <a:cubicBezTo>
                    <a:pt x="1" y="2"/>
                    <a:pt x="3" y="2"/>
                    <a:pt x="4" y="1"/>
                  </a:cubicBezTo>
                  <a:cubicBezTo>
                    <a:pt x="3" y="0"/>
                    <a:pt x="0" y="1"/>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63" name="Freeform 459"/>
            <p:cNvSpPr>
              <a:spLocks/>
            </p:cNvSpPr>
            <p:nvPr/>
          </p:nvSpPr>
          <p:spPr bwMode="auto">
            <a:xfrm>
              <a:off x="1962" y="1615"/>
              <a:ext cx="2"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0"/>
                    <a:pt x="2" y="0"/>
                  </a:cubicBezTo>
                  <a:cubicBezTo>
                    <a:pt x="1" y="0"/>
                    <a:pt x="0"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64" name="Freeform 460"/>
            <p:cNvSpPr>
              <a:spLocks/>
            </p:cNvSpPr>
            <p:nvPr/>
          </p:nvSpPr>
          <p:spPr bwMode="auto">
            <a:xfrm>
              <a:off x="1962" y="1615"/>
              <a:ext cx="2"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0"/>
                    <a:pt x="2" y="0"/>
                  </a:cubicBezTo>
                  <a:cubicBezTo>
                    <a:pt x="1" y="0"/>
                    <a:pt x="0"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65" name="Freeform 461"/>
            <p:cNvSpPr>
              <a:spLocks/>
            </p:cNvSpPr>
            <p:nvPr/>
          </p:nvSpPr>
          <p:spPr bwMode="auto">
            <a:xfrm>
              <a:off x="1962" y="1616"/>
              <a:ext cx="5" cy="5"/>
            </a:xfrm>
            <a:custGeom>
              <a:avLst/>
              <a:gdLst>
                <a:gd name="T0" fmla="*/ 2 w 4"/>
                <a:gd name="T1" fmla="*/ 4 h 4"/>
                <a:gd name="T2" fmla="*/ 2 w 4"/>
                <a:gd name="T3" fmla="*/ 0 h 4"/>
                <a:gd name="T4" fmla="*/ 2 w 4"/>
                <a:gd name="T5" fmla="*/ 4 h 4"/>
              </a:gdLst>
              <a:ahLst/>
              <a:cxnLst>
                <a:cxn ang="0">
                  <a:pos x="T0" y="T1"/>
                </a:cxn>
                <a:cxn ang="0">
                  <a:pos x="T2" y="T3"/>
                </a:cxn>
                <a:cxn ang="0">
                  <a:pos x="T4" y="T5"/>
                </a:cxn>
              </a:cxnLst>
              <a:rect l="0" t="0" r="r" b="b"/>
              <a:pathLst>
                <a:path w="4" h="4">
                  <a:moveTo>
                    <a:pt x="2" y="4"/>
                  </a:moveTo>
                  <a:cubicBezTo>
                    <a:pt x="4" y="3"/>
                    <a:pt x="3" y="1"/>
                    <a:pt x="2" y="0"/>
                  </a:cubicBezTo>
                  <a:cubicBezTo>
                    <a:pt x="0" y="1"/>
                    <a:pt x="1" y="3"/>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66" name="Freeform 462"/>
            <p:cNvSpPr>
              <a:spLocks/>
            </p:cNvSpPr>
            <p:nvPr/>
          </p:nvSpPr>
          <p:spPr bwMode="auto">
            <a:xfrm>
              <a:off x="1962" y="1616"/>
              <a:ext cx="5" cy="5"/>
            </a:xfrm>
            <a:custGeom>
              <a:avLst/>
              <a:gdLst>
                <a:gd name="T0" fmla="*/ 2 w 4"/>
                <a:gd name="T1" fmla="*/ 4 h 4"/>
                <a:gd name="T2" fmla="*/ 2 w 4"/>
                <a:gd name="T3" fmla="*/ 0 h 4"/>
                <a:gd name="T4" fmla="*/ 2 w 4"/>
                <a:gd name="T5" fmla="*/ 4 h 4"/>
              </a:gdLst>
              <a:ahLst/>
              <a:cxnLst>
                <a:cxn ang="0">
                  <a:pos x="T0" y="T1"/>
                </a:cxn>
                <a:cxn ang="0">
                  <a:pos x="T2" y="T3"/>
                </a:cxn>
                <a:cxn ang="0">
                  <a:pos x="T4" y="T5"/>
                </a:cxn>
              </a:cxnLst>
              <a:rect l="0" t="0" r="r" b="b"/>
              <a:pathLst>
                <a:path w="4" h="4">
                  <a:moveTo>
                    <a:pt x="2" y="4"/>
                  </a:moveTo>
                  <a:cubicBezTo>
                    <a:pt x="4" y="3"/>
                    <a:pt x="3" y="1"/>
                    <a:pt x="2" y="0"/>
                  </a:cubicBezTo>
                  <a:cubicBezTo>
                    <a:pt x="0" y="1"/>
                    <a:pt x="1" y="3"/>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67" name="Freeform 463"/>
            <p:cNvSpPr>
              <a:spLocks/>
            </p:cNvSpPr>
            <p:nvPr/>
          </p:nvSpPr>
          <p:spPr bwMode="auto">
            <a:xfrm>
              <a:off x="1940" y="1661"/>
              <a:ext cx="15" cy="21"/>
            </a:xfrm>
            <a:custGeom>
              <a:avLst/>
              <a:gdLst>
                <a:gd name="T0" fmla="*/ 0 w 12"/>
                <a:gd name="T1" fmla="*/ 17 h 17"/>
                <a:gd name="T2" fmla="*/ 10 w 12"/>
                <a:gd name="T3" fmla="*/ 4 h 17"/>
                <a:gd name="T4" fmla="*/ 4 w 12"/>
                <a:gd name="T5" fmla="*/ 7 h 17"/>
                <a:gd name="T6" fmla="*/ 3 w 12"/>
                <a:gd name="T7" fmla="*/ 12 h 17"/>
                <a:gd name="T8" fmla="*/ 0 w 12"/>
                <a:gd name="T9" fmla="*/ 17 h 17"/>
              </a:gdLst>
              <a:ahLst/>
              <a:cxnLst>
                <a:cxn ang="0">
                  <a:pos x="T0" y="T1"/>
                </a:cxn>
                <a:cxn ang="0">
                  <a:pos x="T2" y="T3"/>
                </a:cxn>
                <a:cxn ang="0">
                  <a:pos x="T4" y="T5"/>
                </a:cxn>
                <a:cxn ang="0">
                  <a:pos x="T6" y="T7"/>
                </a:cxn>
                <a:cxn ang="0">
                  <a:pos x="T8" y="T9"/>
                </a:cxn>
              </a:cxnLst>
              <a:rect l="0" t="0" r="r" b="b"/>
              <a:pathLst>
                <a:path w="12" h="17">
                  <a:moveTo>
                    <a:pt x="0" y="17"/>
                  </a:moveTo>
                  <a:cubicBezTo>
                    <a:pt x="4" y="16"/>
                    <a:pt x="12" y="8"/>
                    <a:pt x="10" y="4"/>
                  </a:cubicBezTo>
                  <a:cubicBezTo>
                    <a:pt x="8" y="0"/>
                    <a:pt x="4" y="5"/>
                    <a:pt x="4" y="7"/>
                  </a:cubicBezTo>
                  <a:cubicBezTo>
                    <a:pt x="3" y="9"/>
                    <a:pt x="4" y="11"/>
                    <a:pt x="3" y="12"/>
                  </a:cubicBezTo>
                  <a:cubicBezTo>
                    <a:pt x="1" y="13"/>
                    <a:pt x="0" y="15"/>
                    <a:pt x="0" y="1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68" name="Freeform 464"/>
            <p:cNvSpPr>
              <a:spLocks/>
            </p:cNvSpPr>
            <p:nvPr/>
          </p:nvSpPr>
          <p:spPr bwMode="auto">
            <a:xfrm>
              <a:off x="1940" y="1661"/>
              <a:ext cx="15" cy="21"/>
            </a:xfrm>
            <a:custGeom>
              <a:avLst/>
              <a:gdLst>
                <a:gd name="T0" fmla="*/ 0 w 12"/>
                <a:gd name="T1" fmla="*/ 17 h 17"/>
                <a:gd name="T2" fmla="*/ 10 w 12"/>
                <a:gd name="T3" fmla="*/ 4 h 17"/>
                <a:gd name="T4" fmla="*/ 4 w 12"/>
                <a:gd name="T5" fmla="*/ 7 h 17"/>
                <a:gd name="T6" fmla="*/ 3 w 12"/>
                <a:gd name="T7" fmla="*/ 12 h 17"/>
                <a:gd name="T8" fmla="*/ 0 w 12"/>
                <a:gd name="T9" fmla="*/ 17 h 17"/>
              </a:gdLst>
              <a:ahLst/>
              <a:cxnLst>
                <a:cxn ang="0">
                  <a:pos x="T0" y="T1"/>
                </a:cxn>
                <a:cxn ang="0">
                  <a:pos x="T2" y="T3"/>
                </a:cxn>
                <a:cxn ang="0">
                  <a:pos x="T4" y="T5"/>
                </a:cxn>
                <a:cxn ang="0">
                  <a:pos x="T6" y="T7"/>
                </a:cxn>
                <a:cxn ang="0">
                  <a:pos x="T8" y="T9"/>
                </a:cxn>
              </a:cxnLst>
              <a:rect l="0" t="0" r="r" b="b"/>
              <a:pathLst>
                <a:path w="12" h="17">
                  <a:moveTo>
                    <a:pt x="0" y="17"/>
                  </a:moveTo>
                  <a:cubicBezTo>
                    <a:pt x="4" y="16"/>
                    <a:pt x="12" y="8"/>
                    <a:pt x="10" y="4"/>
                  </a:cubicBezTo>
                  <a:cubicBezTo>
                    <a:pt x="8" y="0"/>
                    <a:pt x="4" y="5"/>
                    <a:pt x="4" y="7"/>
                  </a:cubicBezTo>
                  <a:cubicBezTo>
                    <a:pt x="3" y="9"/>
                    <a:pt x="4" y="11"/>
                    <a:pt x="3" y="12"/>
                  </a:cubicBezTo>
                  <a:cubicBezTo>
                    <a:pt x="1" y="13"/>
                    <a:pt x="0" y="15"/>
                    <a:pt x="0" y="1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69" name="Freeform 465"/>
            <p:cNvSpPr>
              <a:spLocks/>
            </p:cNvSpPr>
            <p:nvPr/>
          </p:nvSpPr>
          <p:spPr bwMode="auto">
            <a:xfrm>
              <a:off x="1949" y="1658"/>
              <a:ext cx="6" cy="6"/>
            </a:xfrm>
            <a:custGeom>
              <a:avLst/>
              <a:gdLst>
                <a:gd name="T0" fmla="*/ 0 w 5"/>
                <a:gd name="T1" fmla="*/ 5 h 5"/>
                <a:gd name="T2" fmla="*/ 4 w 5"/>
                <a:gd name="T3" fmla="*/ 0 h 5"/>
                <a:gd name="T4" fmla="*/ 0 w 5"/>
                <a:gd name="T5" fmla="*/ 5 h 5"/>
              </a:gdLst>
              <a:ahLst/>
              <a:cxnLst>
                <a:cxn ang="0">
                  <a:pos x="T0" y="T1"/>
                </a:cxn>
                <a:cxn ang="0">
                  <a:pos x="T2" y="T3"/>
                </a:cxn>
                <a:cxn ang="0">
                  <a:pos x="T4" y="T5"/>
                </a:cxn>
              </a:cxnLst>
              <a:rect l="0" t="0" r="r" b="b"/>
              <a:pathLst>
                <a:path w="5" h="5">
                  <a:moveTo>
                    <a:pt x="0" y="5"/>
                  </a:moveTo>
                  <a:cubicBezTo>
                    <a:pt x="2" y="4"/>
                    <a:pt x="5" y="2"/>
                    <a:pt x="4" y="0"/>
                  </a:cubicBezTo>
                  <a:cubicBezTo>
                    <a:pt x="2" y="1"/>
                    <a:pt x="1" y="3"/>
                    <a:pt x="0"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70" name="Freeform 466"/>
            <p:cNvSpPr>
              <a:spLocks/>
            </p:cNvSpPr>
            <p:nvPr/>
          </p:nvSpPr>
          <p:spPr bwMode="auto">
            <a:xfrm>
              <a:off x="1949" y="1658"/>
              <a:ext cx="6" cy="6"/>
            </a:xfrm>
            <a:custGeom>
              <a:avLst/>
              <a:gdLst>
                <a:gd name="T0" fmla="*/ 0 w 5"/>
                <a:gd name="T1" fmla="*/ 5 h 5"/>
                <a:gd name="T2" fmla="*/ 4 w 5"/>
                <a:gd name="T3" fmla="*/ 0 h 5"/>
                <a:gd name="T4" fmla="*/ 0 w 5"/>
                <a:gd name="T5" fmla="*/ 5 h 5"/>
              </a:gdLst>
              <a:ahLst/>
              <a:cxnLst>
                <a:cxn ang="0">
                  <a:pos x="T0" y="T1"/>
                </a:cxn>
                <a:cxn ang="0">
                  <a:pos x="T2" y="T3"/>
                </a:cxn>
                <a:cxn ang="0">
                  <a:pos x="T4" y="T5"/>
                </a:cxn>
              </a:cxnLst>
              <a:rect l="0" t="0" r="r" b="b"/>
              <a:pathLst>
                <a:path w="5" h="5">
                  <a:moveTo>
                    <a:pt x="0" y="5"/>
                  </a:moveTo>
                  <a:cubicBezTo>
                    <a:pt x="2" y="4"/>
                    <a:pt x="5" y="2"/>
                    <a:pt x="4" y="0"/>
                  </a:cubicBezTo>
                  <a:cubicBezTo>
                    <a:pt x="2" y="1"/>
                    <a:pt x="1" y="3"/>
                    <a:pt x="0"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71" name="Freeform 467"/>
            <p:cNvSpPr>
              <a:spLocks/>
            </p:cNvSpPr>
            <p:nvPr/>
          </p:nvSpPr>
          <p:spPr bwMode="auto">
            <a:xfrm>
              <a:off x="1949" y="1671"/>
              <a:ext cx="4" cy="6"/>
            </a:xfrm>
            <a:custGeom>
              <a:avLst/>
              <a:gdLst>
                <a:gd name="T0" fmla="*/ 0 w 4"/>
                <a:gd name="T1" fmla="*/ 5 h 5"/>
                <a:gd name="T2" fmla="*/ 3 w 4"/>
                <a:gd name="T3" fmla="*/ 0 h 5"/>
                <a:gd name="T4" fmla="*/ 0 w 4"/>
                <a:gd name="T5" fmla="*/ 5 h 5"/>
              </a:gdLst>
              <a:ahLst/>
              <a:cxnLst>
                <a:cxn ang="0">
                  <a:pos x="T0" y="T1"/>
                </a:cxn>
                <a:cxn ang="0">
                  <a:pos x="T2" y="T3"/>
                </a:cxn>
                <a:cxn ang="0">
                  <a:pos x="T4" y="T5"/>
                </a:cxn>
              </a:cxnLst>
              <a:rect l="0" t="0" r="r" b="b"/>
              <a:pathLst>
                <a:path w="4" h="5">
                  <a:moveTo>
                    <a:pt x="0" y="5"/>
                  </a:moveTo>
                  <a:cubicBezTo>
                    <a:pt x="2" y="4"/>
                    <a:pt x="4" y="2"/>
                    <a:pt x="3" y="0"/>
                  </a:cubicBezTo>
                  <a:cubicBezTo>
                    <a:pt x="2" y="2"/>
                    <a:pt x="0" y="3"/>
                    <a:pt x="0"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72" name="Freeform 468"/>
            <p:cNvSpPr>
              <a:spLocks/>
            </p:cNvSpPr>
            <p:nvPr/>
          </p:nvSpPr>
          <p:spPr bwMode="auto">
            <a:xfrm>
              <a:off x="1949" y="1671"/>
              <a:ext cx="4" cy="6"/>
            </a:xfrm>
            <a:custGeom>
              <a:avLst/>
              <a:gdLst>
                <a:gd name="T0" fmla="*/ 0 w 4"/>
                <a:gd name="T1" fmla="*/ 5 h 5"/>
                <a:gd name="T2" fmla="*/ 3 w 4"/>
                <a:gd name="T3" fmla="*/ 0 h 5"/>
                <a:gd name="T4" fmla="*/ 0 w 4"/>
                <a:gd name="T5" fmla="*/ 5 h 5"/>
              </a:gdLst>
              <a:ahLst/>
              <a:cxnLst>
                <a:cxn ang="0">
                  <a:pos x="T0" y="T1"/>
                </a:cxn>
                <a:cxn ang="0">
                  <a:pos x="T2" y="T3"/>
                </a:cxn>
                <a:cxn ang="0">
                  <a:pos x="T4" y="T5"/>
                </a:cxn>
              </a:cxnLst>
              <a:rect l="0" t="0" r="r" b="b"/>
              <a:pathLst>
                <a:path w="4" h="5">
                  <a:moveTo>
                    <a:pt x="0" y="5"/>
                  </a:moveTo>
                  <a:cubicBezTo>
                    <a:pt x="2" y="4"/>
                    <a:pt x="4" y="2"/>
                    <a:pt x="3" y="0"/>
                  </a:cubicBezTo>
                  <a:cubicBezTo>
                    <a:pt x="2" y="2"/>
                    <a:pt x="0" y="3"/>
                    <a:pt x="0"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73" name="Freeform 469"/>
            <p:cNvSpPr>
              <a:spLocks/>
            </p:cNvSpPr>
            <p:nvPr/>
          </p:nvSpPr>
          <p:spPr bwMode="auto">
            <a:xfrm>
              <a:off x="1952" y="1671"/>
              <a:ext cx="5" cy="4"/>
            </a:xfrm>
            <a:custGeom>
              <a:avLst/>
              <a:gdLst>
                <a:gd name="T0" fmla="*/ 3 w 4"/>
                <a:gd name="T1" fmla="*/ 0 h 3"/>
                <a:gd name="T2" fmla="*/ 0 w 4"/>
                <a:gd name="T3" fmla="*/ 3 h 3"/>
                <a:gd name="T4" fmla="*/ 4 w 4"/>
                <a:gd name="T5" fmla="*/ 0 h 3"/>
                <a:gd name="T6" fmla="*/ 3 w 4"/>
                <a:gd name="T7" fmla="*/ 0 h 3"/>
              </a:gdLst>
              <a:ahLst/>
              <a:cxnLst>
                <a:cxn ang="0">
                  <a:pos x="T0" y="T1"/>
                </a:cxn>
                <a:cxn ang="0">
                  <a:pos x="T2" y="T3"/>
                </a:cxn>
                <a:cxn ang="0">
                  <a:pos x="T4" y="T5"/>
                </a:cxn>
                <a:cxn ang="0">
                  <a:pos x="T6" y="T7"/>
                </a:cxn>
              </a:cxnLst>
              <a:rect l="0" t="0" r="r" b="b"/>
              <a:pathLst>
                <a:path w="4" h="3">
                  <a:moveTo>
                    <a:pt x="3" y="0"/>
                  </a:moveTo>
                  <a:cubicBezTo>
                    <a:pt x="1" y="0"/>
                    <a:pt x="0" y="1"/>
                    <a:pt x="0" y="3"/>
                  </a:cubicBezTo>
                  <a:cubicBezTo>
                    <a:pt x="2" y="2"/>
                    <a:pt x="2" y="1"/>
                    <a:pt x="4" y="0"/>
                  </a:cubicBezTo>
                  <a:cubicBezTo>
                    <a:pt x="3" y="0"/>
                    <a:pt x="3" y="0"/>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74" name="Freeform 470"/>
            <p:cNvSpPr>
              <a:spLocks/>
            </p:cNvSpPr>
            <p:nvPr/>
          </p:nvSpPr>
          <p:spPr bwMode="auto">
            <a:xfrm>
              <a:off x="1952" y="1671"/>
              <a:ext cx="5" cy="4"/>
            </a:xfrm>
            <a:custGeom>
              <a:avLst/>
              <a:gdLst>
                <a:gd name="T0" fmla="*/ 3 w 4"/>
                <a:gd name="T1" fmla="*/ 0 h 3"/>
                <a:gd name="T2" fmla="*/ 0 w 4"/>
                <a:gd name="T3" fmla="*/ 3 h 3"/>
                <a:gd name="T4" fmla="*/ 4 w 4"/>
                <a:gd name="T5" fmla="*/ 0 h 3"/>
                <a:gd name="T6" fmla="*/ 3 w 4"/>
                <a:gd name="T7" fmla="*/ 0 h 3"/>
              </a:gdLst>
              <a:ahLst/>
              <a:cxnLst>
                <a:cxn ang="0">
                  <a:pos x="T0" y="T1"/>
                </a:cxn>
                <a:cxn ang="0">
                  <a:pos x="T2" y="T3"/>
                </a:cxn>
                <a:cxn ang="0">
                  <a:pos x="T4" y="T5"/>
                </a:cxn>
                <a:cxn ang="0">
                  <a:pos x="T6" y="T7"/>
                </a:cxn>
              </a:cxnLst>
              <a:rect l="0" t="0" r="r" b="b"/>
              <a:pathLst>
                <a:path w="4" h="3">
                  <a:moveTo>
                    <a:pt x="3" y="0"/>
                  </a:moveTo>
                  <a:cubicBezTo>
                    <a:pt x="1" y="0"/>
                    <a:pt x="0" y="1"/>
                    <a:pt x="0" y="3"/>
                  </a:cubicBezTo>
                  <a:cubicBezTo>
                    <a:pt x="2" y="2"/>
                    <a:pt x="2" y="1"/>
                    <a:pt x="4" y="0"/>
                  </a:cubicBezTo>
                  <a:cubicBezTo>
                    <a:pt x="3" y="0"/>
                    <a:pt x="3" y="0"/>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75" name="Freeform 471"/>
            <p:cNvSpPr>
              <a:spLocks/>
            </p:cNvSpPr>
            <p:nvPr/>
          </p:nvSpPr>
          <p:spPr bwMode="auto">
            <a:xfrm>
              <a:off x="1953" y="1659"/>
              <a:ext cx="3" cy="6"/>
            </a:xfrm>
            <a:custGeom>
              <a:avLst/>
              <a:gdLst>
                <a:gd name="T0" fmla="*/ 0 w 2"/>
                <a:gd name="T1" fmla="*/ 5 h 5"/>
                <a:gd name="T2" fmla="*/ 2 w 2"/>
                <a:gd name="T3" fmla="*/ 2 h 5"/>
                <a:gd name="T4" fmla="*/ 0 w 2"/>
                <a:gd name="T5" fmla="*/ 5 h 5"/>
              </a:gdLst>
              <a:ahLst/>
              <a:cxnLst>
                <a:cxn ang="0">
                  <a:pos x="T0" y="T1"/>
                </a:cxn>
                <a:cxn ang="0">
                  <a:pos x="T2" y="T3"/>
                </a:cxn>
                <a:cxn ang="0">
                  <a:pos x="T4" y="T5"/>
                </a:cxn>
              </a:cxnLst>
              <a:rect l="0" t="0" r="r" b="b"/>
              <a:pathLst>
                <a:path w="2" h="5">
                  <a:moveTo>
                    <a:pt x="0" y="5"/>
                  </a:moveTo>
                  <a:cubicBezTo>
                    <a:pt x="1" y="3"/>
                    <a:pt x="1" y="2"/>
                    <a:pt x="2" y="2"/>
                  </a:cubicBezTo>
                  <a:cubicBezTo>
                    <a:pt x="0" y="0"/>
                    <a:pt x="0" y="3"/>
                    <a:pt x="0"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76" name="Freeform 472"/>
            <p:cNvSpPr>
              <a:spLocks/>
            </p:cNvSpPr>
            <p:nvPr/>
          </p:nvSpPr>
          <p:spPr bwMode="auto">
            <a:xfrm>
              <a:off x="1953" y="1659"/>
              <a:ext cx="3" cy="6"/>
            </a:xfrm>
            <a:custGeom>
              <a:avLst/>
              <a:gdLst>
                <a:gd name="T0" fmla="*/ 0 w 2"/>
                <a:gd name="T1" fmla="*/ 5 h 5"/>
                <a:gd name="T2" fmla="*/ 2 w 2"/>
                <a:gd name="T3" fmla="*/ 2 h 5"/>
                <a:gd name="T4" fmla="*/ 0 w 2"/>
                <a:gd name="T5" fmla="*/ 5 h 5"/>
              </a:gdLst>
              <a:ahLst/>
              <a:cxnLst>
                <a:cxn ang="0">
                  <a:pos x="T0" y="T1"/>
                </a:cxn>
                <a:cxn ang="0">
                  <a:pos x="T2" y="T3"/>
                </a:cxn>
                <a:cxn ang="0">
                  <a:pos x="T4" y="T5"/>
                </a:cxn>
              </a:cxnLst>
              <a:rect l="0" t="0" r="r" b="b"/>
              <a:pathLst>
                <a:path w="2" h="5">
                  <a:moveTo>
                    <a:pt x="0" y="5"/>
                  </a:moveTo>
                  <a:cubicBezTo>
                    <a:pt x="1" y="3"/>
                    <a:pt x="1" y="2"/>
                    <a:pt x="2" y="2"/>
                  </a:cubicBezTo>
                  <a:cubicBezTo>
                    <a:pt x="0" y="0"/>
                    <a:pt x="0" y="3"/>
                    <a:pt x="0"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77" name="Freeform 473"/>
            <p:cNvSpPr>
              <a:spLocks/>
            </p:cNvSpPr>
            <p:nvPr/>
          </p:nvSpPr>
          <p:spPr bwMode="auto">
            <a:xfrm>
              <a:off x="1953" y="1665"/>
              <a:ext cx="5" cy="7"/>
            </a:xfrm>
            <a:custGeom>
              <a:avLst/>
              <a:gdLst>
                <a:gd name="T0" fmla="*/ 0 w 4"/>
                <a:gd name="T1" fmla="*/ 6 h 6"/>
                <a:gd name="T2" fmla="*/ 3 w 4"/>
                <a:gd name="T3" fmla="*/ 2 h 6"/>
                <a:gd name="T4" fmla="*/ 3 w 4"/>
                <a:gd name="T5" fmla="*/ 0 h 6"/>
                <a:gd name="T6" fmla="*/ 0 w 4"/>
                <a:gd name="T7" fmla="*/ 6 h 6"/>
              </a:gdLst>
              <a:ahLst/>
              <a:cxnLst>
                <a:cxn ang="0">
                  <a:pos x="T0" y="T1"/>
                </a:cxn>
                <a:cxn ang="0">
                  <a:pos x="T2" y="T3"/>
                </a:cxn>
                <a:cxn ang="0">
                  <a:pos x="T4" y="T5"/>
                </a:cxn>
                <a:cxn ang="0">
                  <a:pos x="T6" y="T7"/>
                </a:cxn>
              </a:cxnLst>
              <a:rect l="0" t="0" r="r" b="b"/>
              <a:pathLst>
                <a:path w="4" h="6">
                  <a:moveTo>
                    <a:pt x="0" y="6"/>
                  </a:moveTo>
                  <a:cubicBezTo>
                    <a:pt x="1" y="5"/>
                    <a:pt x="2" y="3"/>
                    <a:pt x="3" y="2"/>
                  </a:cubicBezTo>
                  <a:cubicBezTo>
                    <a:pt x="4" y="1"/>
                    <a:pt x="4" y="0"/>
                    <a:pt x="3" y="0"/>
                  </a:cubicBezTo>
                  <a:cubicBezTo>
                    <a:pt x="1" y="1"/>
                    <a:pt x="0" y="4"/>
                    <a:pt x="0"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78" name="Freeform 474"/>
            <p:cNvSpPr>
              <a:spLocks/>
            </p:cNvSpPr>
            <p:nvPr/>
          </p:nvSpPr>
          <p:spPr bwMode="auto">
            <a:xfrm>
              <a:off x="1953" y="1665"/>
              <a:ext cx="5" cy="7"/>
            </a:xfrm>
            <a:custGeom>
              <a:avLst/>
              <a:gdLst>
                <a:gd name="T0" fmla="*/ 0 w 4"/>
                <a:gd name="T1" fmla="*/ 6 h 6"/>
                <a:gd name="T2" fmla="*/ 3 w 4"/>
                <a:gd name="T3" fmla="*/ 2 h 6"/>
                <a:gd name="T4" fmla="*/ 3 w 4"/>
                <a:gd name="T5" fmla="*/ 0 h 6"/>
                <a:gd name="T6" fmla="*/ 0 w 4"/>
                <a:gd name="T7" fmla="*/ 6 h 6"/>
              </a:gdLst>
              <a:ahLst/>
              <a:cxnLst>
                <a:cxn ang="0">
                  <a:pos x="T0" y="T1"/>
                </a:cxn>
                <a:cxn ang="0">
                  <a:pos x="T2" y="T3"/>
                </a:cxn>
                <a:cxn ang="0">
                  <a:pos x="T4" y="T5"/>
                </a:cxn>
                <a:cxn ang="0">
                  <a:pos x="T6" y="T7"/>
                </a:cxn>
              </a:cxnLst>
              <a:rect l="0" t="0" r="r" b="b"/>
              <a:pathLst>
                <a:path w="4" h="6">
                  <a:moveTo>
                    <a:pt x="0" y="6"/>
                  </a:moveTo>
                  <a:cubicBezTo>
                    <a:pt x="1" y="5"/>
                    <a:pt x="2" y="3"/>
                    <a:pt x="3" y="2"/>
                  </a:cubicBezTo>
                  <a:cubicBezTo>
                    <a:pt x="4" y="1"/>
                    <a:pt x="4" y="0"/>
                    <a:pt x="3" y="0"/>
                  </a:cubicBezTo>
                  <a:cubicBezTo>
                    <a:pt x="1" y="1"/>
                    <a:pt x="0" y="4"/>
                    <a:pt x="0"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79" name="Freeform 475"/>
            <p:cNvSpPr>
              <a:spLocks/>
            </p:cNvSpPr>
            <p:nvPr/>
          </p:nvSpPr>
          <p:spPr bwMode="auto">
            <a:xfrm>
              <a:off x="1955" y="1663"/>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0"/>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80" name="Freeform 476"/>
            <p:cNvSpPr>
              <a:spLocks/>
            </p:cNvSpPr>
            <p:nvPr/>
          </p:nvSpPr>
          <p:spPr bwMode="auto">
            <a:xfrm>
              <a:off x="1955" y="1663"/>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0"/>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81" name="Freeform 477"/>
            <p:cNvSpPr>
              <a:spLocks/>
            </p:cNvSpPr>
            <p:nvPr/>
          </p:nvSpPr>
          <p:spPr bwMode="auto">
            <a:xfrm>
              <a:off x="1953" y="1654"/>
              <a:ext cx="10" cy="6"/>
            </a:xfrm>
            <a:custGeom>
              <a:avLst/>
              <a:gdLst>
                <a:gd name="T0" fmla="*/ 3 w 8"/>
                <a:gd name="T1" fmla="*/ 5 h 5"/>
                <a:gd name="T2" fmla="*/ 7 w 8"/>
                <a:gd name="T3" fmla="*/ 2 h 5"/>
                <a:gd name="T4" fmla="*/ 5 w 8"/>
                <a:gd name="T5" fmla="*/ 1 h 5"/>
                <a:gd name="T6" fmla="*/ 3 w 8"/>
                <a:gd name="T7" fmla="*/ 5 h 5"/>
              </a:gdLst>
              <a:ahLst/>
              <a:cxnLst>
                <a:cxn ang="0">
                  <a:pos x="T0" y="T1"/>
                </a:cxn>
                <a:cxn ang="0">
                  <a:pos x="T2" y="T3"/>
                </a:cxn>
                <a:cxn ang="0">
                  <a:pos x="T4" y="T5"/>
                </a:cxn>
                <a:cxn ang="0">
                  <a:pos x="T6" y="T7"/>
                </a:cxn>
              </a:cxnLst>
              <a:rect l="0" t="0" r="r" b="b"/>
              <a:pathLst>
                <a:path w="8" h="5">
                  <a:moveTo>
                    <a:pt x="3" y="5"/>
                  </a:moveTo>
                  <a:cubicBezTo>
                    <a:pt x="4" y="4"/>
                    <a:pt x="6" y="3"/>
                    <a:pt x="7" y="2"/>
                  </a:cubicBezTo>
                  <a:cubicBezTo>
                    <a:pt x="8" y="1"/>
                    <a:pt x="6" y="0"/>
                    <a:pt x="5" y="1"/>
                  </a:cubicBezTo>
                  <a:cubicBezTo>
                    <a:pt x="3" y="2"/>
                    <a:pt x="0" y="4"/>
                    <a:pt x="3"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82" name="Freeform 478"/>
            <p:cNvSpPr>
              <a:spLocks/>
            </p:cNvSpPr>
            <p:nvPr/>
          </p:nvSpPr>
          <p:spPr bwMode="auto">
            <a:xfrm>
              <a:off x="1953" y="1654"/>
              <a:ext cx="10" cy="6"/>
            </a:xfrm>
            <a:custGeom>
              <a:avLst/>
              <a:gdLst>
                <a:gd name="T0" fmla="*/ 3 w 8"/>
                <a:gd name="T1" fmla="*/ 5 h 5"/>
                <a:gd name="T2" fmla="*/ 7 w 8"/>
                <a:gd name="T3" fmla="*/ 2 h 5"/>
                <a:gd name="T4" fmla="*/ 5 w 8"/>
                <a:gd name="T5" fmla="*/ 1 h 5"/>
                <a:gd name="T6" fmla="*/ 3 w 8"/>
                <a:gd name="T7" fmla="*/ 5 h 5"/>
              </a:gdLst>
              <a:ahLst/>
              <a:cxnLst>
                <a:cxn ang="0">
                  <a:pos x="T0" y="T1"/>
                </a:cxn>
                <a:cxn ang="0">
                  <a:pos x="T2" y="T3"/>
                </a:cxn>
                <a:cxn ang="0">
                  <a:pos x="T4" y="T5"/>
                </a:cxn>
                <a:cxn ang="0">
                  <a:pos x="T6" y="T7"/>
                </a:cxn>
              </a:cxnLst>
              <a:rect l="0" t="0" r="r" b="b"/>
              <a:pathLst>
                <a:path w="8" h="5">
                  <a:moveTo>
                    <a:pt x="3" y="5"/>
                  </a:moveTo>
                  <a:cubicBezTo>
                    <a:pt x="4" y="4"/>
                    <a:pt x="6" y="3"/>
                    <a:pt x="7" y="2"/>
                  </a:cubicBezTo>
                  <a:cubicBezTo>
                    <a:pt x="8" y="1"/>
                    <a:pt x="6" y="0"/>
                    <a:pt x="5" y="1"/>
                  </a:cubicBezTo>
                  <a:cubicBezTo>
                    <a:pt x="3" y="2"/>
                    <a:pt x="0" y="4"/>
                    <a:pt x="3"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83" name="Freeform 479"/>
            <p:cNvSpPr>
              <a:spLocks/>
            </p:cNvSpPr>
            <p:nvPr/>
          </p:nvSpPr>
          <p:spPr bwMode="auto">
            <a:xfrm>
              <a:off x="1956" y="1661"/>
              <a:ext cx="3" cy="4"/>
            </a:xfrm>
            <a:custGeom>
              <a:avLst/>
              <a:gdLst>
                <a:gd name="T0" fmla="*/ 0 w 3"/>
                <a:gd name="T1" fmla="*/ 3 h 3"/>
                <a:gd name="T2" fmla="*/ 2 w 3"/>
                <a:gd name="T3" fmla="*/ 0 h 3"/>
                <a:gd name="T4" fmla="*/ 0 w 3"/>
                <a:gd name="T5" fmla="*/ 3 h 3"/>
              </a:gdLst>
              <a:ahLst/>
              <a:cxnLst>
                <a:cxn ang="0">
                  <a:pos x="T0" y="T1"/>
                </a:cxn>
                <a:cxn ang="0">
                  <a:pos x="T2" y="T3"/>
                </a:cxn>
                <a:cxn ang="0">
                  <a:pos x="T4" y="T5"/>
                </a:cxn>
              </a:cxnLst>
              <a:rect l="0" t="0" r="r" b="b"/>
              <a:pathLst>
                <a:path w="3" h="3">
                  <a:moveTo>
                    <a:pt x="0" y="3"/>
                  </a:moveTo>
                  <a:cubicBezTo>
                    <a:pt x="1" y="3"/>
                    <a:pt x="3" y="2"/>
                    <a:pt x="2" y="0"/>
                  </a:cubicBezTo>
                  <a:cubicBezTo>
                    <a:pt x="1" y="0"/>
                    <a:pt x="0"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84" name="Freeform 480"/>
            <p:cNvSpPr>
              <a:spLocks/>
            </p:cNvSpPr>
            <p:nvPr/>
          </p:nvSpPr>
          <p:spPr bwMode="auto">
            <a:xfrm>
              <a:off x="1956" y="1661"/>
              <a:ext cx="3" cy="4"/>
            </a:xfrm>
            <a:custGeom>
              <a:avLst/>
              <a:gdLst>
                <a:gd name="T0" fmla="*/ 0 w 3"/>
                <a:gd name="T1" fmla="*/ 3 h 3"/>
                <a:gd name="T2" fmla="*/ 2 w 3"/>
                <a:gd name="T3" fmla="*/ 0 h 3"/>
                <a:gd name="T4" fmla="*/ 0 w 3"/>
                <a:gd name="T5" fmla="*/ 3 h 3"/>
              </a:gdLst>
              <a:ahLst/>
              <a:cxnLst>
                <a:cxn ang="0">
                  <a:pos x="T0" y="T1"/>
                </a:cxn>
                <a:cxn ang="0">
                  <a:pos x="T2" y="T3"/>
                </a:cxn>
                <a:cxn ang="0">
                  <a:pos x="T4" y="T5"/>
                </a:cxn>
              </a:cxnLst>
              <a:rect l="0" t="0" r="r" b="b"/>
              <a:pathLst>
                <a:path w="3" h="3">
                  <a:moveTo>
                    <a:pt x="0" y="3"/>
                  </a:moveTo>
                  <a:cubicBezTo>
                    <a:pt x="1" y="3"/>
                    <a:pt x="3" y="2"/>
                    <a:pt x="2" y="0"/>
                  </a:cubicBezTo>
                  <a:cubicBezTo>
                    <a:pt x="1" y="0"/>
                    <a:pt x="0"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85" name="Freeform 481"/>
            <p:cNvSpPr>
              <a:spLocks/>
            </p:cNvSpPr>
            <p:nvPr/>
          </p:nvSpPr>
          <p:spPr bwMode="auto">
            <a:xfrm>
              <a:off x="1956" y="1669"/>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0"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86" name="Freeform 482"/>
            <p:cNvSpPr>
              <a:spLocks/>
            </p:cNvSpPr>
            <p:nvPr/>
          </p:nvSpPr>
          <p:spPr bwMode="auto">
            <a:xfrm>
              <a:off x="1956" y="1669"/>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0"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87" name="Freeform 483"/>
            <p:cNvSpPr>
              <a:spLocks/>
            </p:cNvSpPr>
            <p:nvPr/>
          </p:nvSpPr>
          <p:spPr bwMode="auto">
            <a:xfrm>
              <a:off x="1957" y="1653"/>
              <a:ext cx="4" cy="2"/>
            </a:xfrm>
            <a:custGeom>
              <a:avLst/>
              <a:gdLst>
                <a:gd name="T0" fmla="*/ 0 w 3"/>
                <a:gd name="T1" fmla="*/ 1 h 2"/>
                <a:gd name="T2" fmla="*/ 0 w 3"/>
                <a:gd name="T3" fmla="*/ 2 h 2"/>
                <a:gd name="T4" fmla="*/ 3 w 3"/>
                <a:gd name="T5" fmla="*/ 1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0" y="2"/>
                    <a:pt x="0" y="2"/>
                  </a:cubicBezTo>
                  <a:cubicBezTo>
                    <a:pt x="1" y="2"/>
                    <a:pt x="2" y="2"/>
                    <a:pt x="3" y="1"/>
                  </a:cubicBezTo>
                  <a:cubicBezTo>
                    <a:pt x="2" y="0"/>
                    <a:pt x="1"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88" name="Freeform 484"/>
            <p:cNvSpPr>
              <a:spLocks/>
            </p:cNvSpPr>
            <p:nvPr/>
          </p:nvSpPr>
          <p:spPr bwMode="auto">
            <a:xfrm>
              <a:off x="1957" y="1653"/>
              <a:ext cx="4" cy="2"/>
            </a:xfrm>
            <a:custGeom>
              <a:avLst/>
              <a:gdLst>
                <a:gd name="T0" fmla="*/ 0 w 3"/>
                <a:gd name="T1" fmla="*/ 1 h 2"/>
                <a:gd name="T2" fmla="*/ 0 w 3"/>
                <a:gd name="T3" fmla="*/ 2 h 2"/>
                <a:gd name="T4" fmla="*/ 3 w 3"/>
                <a:gd name="T5" fmla="*/ 1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0" y="2"/>
                    <a:pt x="0" y="2"/>
                  </a:cubicBezTo>
                  <a:cubicBezTo>
                    <a:pt x="1" y="2"/>
                    <a:pt x="2" y="2"/>
                    <a:pt x="3" y="1"/>
                  </a:cubicBezTo>
                  <a:cubicBezTo>
                    <a:pt x="2" y="0"/>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89" name="Freeform 485"/>
            <p:cNvSpPr>
              <a:spLocks/>
            </p:cNvSpPr>
            <p:nvPr/>
          </p:nvSpPr>
          <p:spPr bwMode="auto">
            <a:xfrm>
              <a:off x="1958" y="1655"/>
              <a:ext cx="41" cy="33"/>
            </a:xfrm>
            <a:custGeom>
              <a:avLst/>
              <a:gdLst>
                <a:gd name="T0" fmla="*/ 0 w 34"/>
                <a:gd name="T1" fmla="*/ 22 h 27"/>
                <a:gd name="T2" fmla="*/ 3 w 34"/>
                <a:gd name="T3" fmla="*/ 26 h 27"/>
                <a:gd name="T4" fmla="*/ 6 w 34"/>
                <a:gd name="T5" fmla="*/ 26 h 27"/>
                <a:gd name="T6" fmla="*/ 12 w 34"/>
                <a:gd name="T7" fmla="*/ 26 h 27"/>
                <a:gd name="T8" fmla="*/ 14 w 34"/>
                <a:gd name="T9" fmla="*/ 25 h 27"/>
                <a:gd name="T10" fmla="*/ 15 w 34"/>
                <a:gd name="T11" fmla="*/ 26 h 27"/>
                <a:gd name="T12" fmla="*/ 17 w 34"/>
                <a:gd name="T13" fmla="*/ 23 h 27"/>
                <a:gd name="T14" fmla="*/ 24 w 34"/>
                <a:gd name="T15" fmla="*/ 23 h 27"/>
                <a:gd name="T16" fmla="*/ 28 w 34"/>
                <a:gd name="T17" fmla="*/ 16 h 27"/>
                <a:gd name="T18" fmla="*/ 31 w 34"/>
                <a:gd name="T19" fmla="*/ 10 h 27"/>
                <a:gd name="T20" fmla="*/ 30 w 34"/>
                <a:gd name="T21" fmla="*/ 3 h 27"/>
                <a:gd name="T22" fmla="*/ 20 w 34"/>
                <a:gd name="T23" fmla="*/ 2 h 27"/>
                <a:gd name="T24" fmla="*/ 18 w 34"/>
                <a:gd name="T25" fmla="*/ 3 h 27"/>
                <a:gd name="T26" fmla="*/ 12 w 34"/>
                <a:gd name="T27" fmla="*/ 2 h 27"/>
                <a:gd name="T28" fmla="*/ 2 w 34"/>
                <a:gd name="T29" fmla="*/ 4 h 27"/>
                <a:gd name="T30" fmla="*/ 4 w 34"/>
                <a:gd name="T31" fmla="*/ 10 h 27"/>
                <a:gd name="T32" fmla="*/ 1 w 34"/>
                <a:gd name="T33" fmla="*/ 9 h 27"/>
                <a:gd name="T34" fmla="*/ 1 w 34"/>
                <a:gd name="T35" fmla="*/ 12 h 27"/>
                <a:gd name="T36" fmla="*/ 0 w 34"/>
                <a:gd name="T37" fmla="*/ 15 h 27"/>
                <a:gd name="T38" fmla="*/ 4 w 34"/>
                <a:gd name="T39" fmla="*/ 15 h 27"/>
                <a:gd name="T40" fmla="*/ 0 w 34"/>
                <a:gd name="T41" fmla="*/ 17 h 27"/>
                <a:gd name="T42" fmla="*/ 0 w 34"/>
                <a:gd name="T43"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27">
                  <a:moveTo>
                    <a:pt x="0" y="22"/>
                  </a:moveTo>
                  <a:cubicBezTo>
                    <a:pt x="1" y="23"/>
                    <a:pt x="2" y="25"/>
                    <a:pt x="3" y="26"/>
                  </a:cubicBezTo>
                  <a:cubicBezTo>
                    <a:pt x="4" y="27"/>
                    <a:pt x="8" y="27"/>
                    <a:pt x="6" y="26"/>
                  </a:cubicBezTo>
                  <a:cubicBezTo>
                    <a:pt x="8" y="27"/>
                    <a:pt x="10" y="25"/>
                    <a:pt x="12" y="26"/>
                  </a:cubicBezTo>
                  <a:cubicBezTo>
                    <a:pt x="13" y="26"/>
                    <a:pt x="14" y="27"/>
                    <a:pt x="14" y="25"/>
                  </a:cubicBezTo>
                  <a:cubicBezTo>
                    <a:pt x="14" y="26"/>
                    <a:pt x="15" y="26"/>
                    <a:pt x="15" y="26"/>
                  </a:cubicBezTo>
                  <a:cubicBezTo>
                    <a:pt x="16" y="26"/>
                    <a:pt x="17" y="24"/>
                    <a:pt x="17" y="23"/>
                  </a:cubicBezTo>
                  <a:cubicBezTo>
                    <a:pt x="18" y="25"/>
                    <a:pt x="23" y="24"/>
                    <a:pt x="24" y="23"/>
                  </a:cubicBezTo>
                  <a:cubicBezTo>
                    <a:pt x="27" y="21"/>
                    <a:pt x="27" y="19"/>
                    <a:pt x="28" y="16"/>
                  </a:cubicBezTo>
                  <a:cubicBezTo>
                    <a:pt x="30" y="14"/>
                    <a:pt x="30" y="12"/>
                    <a:pt x="31" y="10"/>
                  </a:cubicBezTo>
                  <a:cubicBezTo>
                    <a:pt x="31" y="7"/>
                    <a:pt x="34" y="3"/>
                    <a:pt x="30" y="3"/>
                  </a:cubicBezTo>
                  <a:cubicBezTo>
                    <a:pt x="27" y="3"/>
                    <a:pt x="23" y="1"/>
                    <a:pt x="20" y="2"/>
                  </a:cubicBezTo>
                  <a:cubicBezTo>
                    <a:pt x="18" y="3"/>
                    <a:pt x="20" y="3"/>
                    <a:pt x="18" y="3"/>
                  </a:cubicBezTo>
                  <a:cubicBezTo>
                    <a:pt x="16" y="3"/>
                    <a:pt x="14" y="3"/>
                    <a:pt x="12" y="2"/>
                  </a:cubicBezTo>
                  <a:cubicBezTo>
                    <a:pt x="9" y="1"/>
                    <a:pt x="5" y="0"/>
                    <a:pt x="2" y="4"/>
                  </a:cubicBezTo>
                  <a:cubicBezTo>
                    <a:pt x="1" y="6"/>
                    <a:pt x="1" y="9"/>
                    <a:pt x="4" y="10"/>
                  </a:cubicBezTo>
                  <a:cubicBezTo>
                    <a:pt x="3" y="10"/>
                    <a:pt x="2" y="9"/>
                    <a:pt x="1" y="9"/>
                  </a:cubicBezTo>
                  <a:cubicBezTo>
                    <a:pt x="0" y="10"/>
                    <a:pt x="1" y="11"/>
                    <a:pt x="1" y="12"/>
                  </a:cubicBezTo>
                  <a:cubicBezTo>
                    <a:pt x="1" y="13"/>
                    <a:pt x="0" y="14"/>
                    <a:pt x="0" y="15"/>
                  </a:cubicBezTo>
                  <a:cubicBezTo>
                    <a:pt x="1" y="17"/>
                    <a:pt x="3" y="15"/>
                    <a:pt x="4" y="15"/>
                  </a:cubicBezTo>
                  <a:cubicBezTo>
                    <a:pt x="3" y="18"/>
                    <a:pt x="3" y="16"/>
                    <a:pt x="0" y="17"/>
                  </a:cubicBezTo>
                  <a:cubicBezTo>
                    <a:pt x="1" y="18"/>
                    <a:pt x="0" y="20"/>
                    <a:pt x="0" y="2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90" name="Freeform 486"/>
            <p:cNvSpPr>
              <a:spLocks/>
            </p:cNvSpPr>
            <p:nvPr/>
          </p:nvSpPr>
          <p:spPr bwMode="auto">
            <a:xfrm>
              <a:off x="1958" y="1655"/>
              <a:ext cx="41" cy="33"/>
            </a:xfrm>
            <a:custGeom>
              <a:avLst/>
              <a:gdLst>
                <a:gd name="T0" fmla="*/ 0 w 34"/>
                <a:gd name="T1" fmla="*/ 22 h 27"/>
                <a:gd name="T2" fmla="*/ 3 w 34"/>
                <a:gd name="T3" fmla="*/ 26 h 27"/>
                <a:gd name="T4" fmla="*/ 6 w 34"/>
                <a:gd name="T5" fmla="*/ 26 h 27"/>
                <a:gd name="T6" fmla="*/ 12 w 34"/>
                <a:gd name="T7" fmla="*/ 26 h 27"/>
                <a:gd name="T8" fmla="*/ 14 w 34"/>
                <a:gd name="T9" fmla="*/ 25 h 27"/>
                <a:gd name="T10" fmla="*/ 15 w 34"/>
                <a:gd name="T11" fmla="*/ 26 h 27"/>
                <a:gd name="T12" fmla="*/ 17 w 34"/>
                <a:gd name="T13" fmla="*/ 23 h 27"/>
                <a:gd name="T14" fmla="*/ 24 w 34"/>
                <a:gd name="T15" fmla="*/ 23 h 27"/>
                <a:gd name="T16" fmla="*/ 28 w 34"/>
                <a:gd name="T17" fmla="*/ 16 h 27"/>
                <a:gd name="T18" fmla="*/ 31 w 34"/>
                <a:gd name="T19" fmla="*/ 10 h 27"/>
                <a:gd name="T20" fmla="*/ 30 w 34"/>
                <a:gd name="T21" fmla="*/ 3 h 27"/>
                <a:gd name="T22" fmla="*/ 20 w 34"/>
                <a:gd name="T23" fmla="*/ 2 h 27"/>
                <a:gd name="T24" fmla="*/ 18 w 34"/>
                <a:gd name="T25" fmla="*/ 3 h 27"/>
                <a:gd name="T26" fmla="*/ 12 w 34"/>
                <a:gd name="T27" fmla="*/ 2 h 27"/>
                <a:gd name="T28" fmla="*/ 2 w 34"/>
                <a:gd name="T29" fmla="*/ 4 h 27"/>
                <a:gd name="T30" fmla="*/ 4 w 34"/>
                <a:gd name="T31" fmla="*/ 10 h 27"/>
                <a:gd name="T32" fmla="*/ 1 w 34"/>
                <a:gd name="T33" fmla="*/ 9 h 27"/>
                <a:gd name="T34" fmla="*/ 1 w 34"/>
                <a:gd name="T35" fmla="*/ 12 h 27"/>
                <a:gd name="T36" fmla="*/ 0 w 34"/>
                <a:gd name="T37" fmla="*/ 15 h 27"/>
                <a:gd name="T38" fmla="*/ 4 w 34"/>
                <a:gd name="T39" fmla="*/ 15 h 27"/>
                <a:gd name="T40" fmla="*/ 0 w 34"/>
                <a:gd name="T41" fmla="*/ 17 h 27"/>
                <a:gd name="T42" fmla="*/ 0 w 34"/>
                <a:gd name="T43"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27">
                  <a:moveTo>
                    <a:pt x="0" y="22"/>
                  </a:moveTo>
                  <a:cubicBezTo>
                    <a:pt x="1" y="23"/>
                    <a:pt x="2" y="25"/>
                    <a:pt x="3" y="26"/>
                  </a:cubicBezTo>
                  <a:cubicBezTo>
                    <a:pt x="4" y="27"/>
                    <a:pt x="8" y="27"/>
                    <a:pt x="6" y="26"/>
                  </a:cubicBezTo>
                  <a:cubicBezTo>
                    <a:pt x="8" y="27"/>
                    <a:pt x="10" y="25"/>
                    <a:pt x="12" y="26"/>
                  </a:cubicBezTo>
                  <a:cubicBezTo>
                    <a:pt x="13" y="26"/>
                    <a:pt x="14" y="27"/>
                    <a:pt x="14" y="25"/>
                  </a:cubicBezTo>
                  <a:cubicBezTo>
                    <a:pt x="14" y="26"/>
                    <a:pt x="15" y="26"/>
                    <a:pt x="15" y="26"/>
                  </a:cubicBezTo>
                  <a:cubicBezTo>
                    <a:pt x="16" y="26"/>
                    <a:pt x="17" y="24"/>
                    <a:pt x="17" y="23"/>
                  </a:cubicBezTo>
                  <a:cubicBezTo>
                    <a:pt x="18" y="25"/>
                    <a:pt x="23" y="24"/>
                    <a:pt x="24" y="23"/>
                  </a:cubicBezTo>
                  <a:cubicBezTo>
                    <a:pt x="27" y="21"/>
                    <a:pt x="27" y="19"/>
                    <a:pt x="28" y="16"/>
                  </a:cubicBezTo>
                  <a:cubicBezTo>
                    <a:pt x="30" y="14"/>
                    <a:pt x="30" y="12"/>
                    <a:pt x="31" y="10"/>
                  </a:cubicBezTo>
                  <a:cubicBezTo>
                    <a:pt x="31" y="7"/>
                    <a:pt x="34" y="3"/>
                    <a:pt x="30" y="3"/>
                  </a:cubicBezTo>
                  <a:cubicBezTo>
                    <a:pt x="27" y="3"/>
                    <a:pt x="23" y="1"/>
                    <a:pt x="20" y="2"/>
                  </a:cubicBezTo>
                  <a:cubicBezTo>
                    <a:pt x="18" y="3"/>
                    <a:pt x="20" y="3"/>
                    <a:pt x="18" y="3"/>
                  </a:cubicBezTo>
                  <a:cubicBezTo>
                    <a:pt x="16" y="3"/>
                    <a:pt x="14" y="3"/>
                    <a:pt x="12" y="2"/>
                  </a:cubicBezTo>
                  <a:cubicBezTo>
                    <a:pt x="9" y="1"/>
                    <a:pt x="5" y="0"/>
                    <a:pt x="2" y="4"/>
                  </a:cubicBezTo>
                  <a:cubicBezTo>
                    <a:pt x="1" y="6"/>
                    <a:pt x="1" y="9"/>
                    <a:pt x="4" y="10"/>
                  </a:cubicBezTo>
                  <a:cubicBezTo>
                    <a:pt x="3" y="10"/>
                    <a:pt x="2" y="9"/>
                    <a:pt x="1" y="9"/>
                  </a:cubicBezTo>
                  <a:cubicBezTo>
                    <a:pt x="0" y="10"/>
                    <a:pt x="1" y="11"/>
                    <a:pt x="1" y="12"/>
                  </a:cubicBezTo>
                  <a:cubicBezTo>
                    <a:pt x="1" y="13"/>
                    <a:pt x="0" y="14"/>
                    <a:pt x="0" y="15"/>
                  </a:cubicBezTo>
                  <a:cubicBezTo>
                    <a:pt x="1" y="17"/>
                    <a:pt x="3" y="15"/>
                    <a:pt x="4" y="15"/>
                  </a:cubicBezTo>
                  <a:cubicBezTo>
                    <a:pt x="3" y="18"/>
                    <a:pt x="3" y="16"/>
                    <a:pt x="0" y="17"/>
                  </a:cubicBezTo>
                  <a:cubicBezTo>
                    <a:pt x="1" y="18"/>
                    <a:pt x="0" y="20"/>
                    <a:pt x="0" y="2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91" name="Freeform 487"/>
            <p:cNvSpPr>
              <a:spLocks/>
            </p:cNvSpPr>
            <p:nvPr/>
          </p:nvSpPr>
          <p:spPr bwMode="auto">
            <a:xfrm>
              <a:off x="1961" y="1649"/>
              <a:ext cx="3" cy="8"/>
            </a:xfrm>
            <a:custGeom>
              <a:avLst/>
              <a:gdLst>
                <a:gd name="T0" fmla="*/ 1 w 3"/>
                <a:gd name="T1" fmla="*/ 4 h 6"/>
                <a:gd name="T2" fmla="*/ 2 w 3"/>
                <a:gd name="T3" fmla="*/ 3 h 6"/>
                <a:gd name="T4" fmla="*/ 1 w 3"/>
                <a:gd name="T5" fmla="*/ 4 h 6"/>
              </a:gdLst>
              <a:ahLst/>
              <a:cxnLst>
                <a:cxn ang="0">
                  <a:pos x="T0" y="T1"/>
                </a:cxn>
                <a:cxn ang="0">
                  <a:pos x="T2" y="T3"/>
                </a:cxn>
                <a:cxn ang="0">
                  <a:pos x="T4" y="T5"/>
                </a:cxn>
              </a:cxnLst>
              <a:rect l="0" t="0" r="r" b="b"/>
              <a:pathLst>
                <a:path w="3" h="6">
                  <a:moveTo>
                    <a:pt x="1" y="4"/>
                  </a:moveTo>
                  <a:cubicBezTo>
                    <a:pt x="3" y="6"/>
                    <a:pt x="3" y="4"/>
                    <a:pt x="2" y="3"/>
                  </a:cubicBezTo>
                  <a:cubicBezTo>
                    <a:pt x="1" y="0"/>
                    <a:pt x="0" y="3"/>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92" name="Freeform 488"/>
            <p:cNvSpPr>
              <a:spLocks/>
            </p:cNvSpPr>
            <p:nvPr/>
          </p:nvSpPr>
          <p:spPr bwMode="auto">
            <a:xfrm>
              <a:off x="1961" y="1649"/>
              <a:ext cx="3" cy="8"/>
            </a:xfrm>
            <a:custGeom>
              <a:avLst/>
              <a:gdLst>
                <a:gd name="T0" fmla="*/ 1 w 3"/>
                <a:gd name="T1" fmla="*/ 4 h 6"/>
                <a:gd name="T2" fmla="*/ 2 w 3"/>
                <a:gd name="T3" fmla="*/ 3 h 6"/>
                <a:gd name="T4" fmla="*/ 1 w 3"/>
                <a:gd name="T5" fmla="*/ 4 h 6"/>
              </a:gdLst>
              <a:ahLst/>
              <a:cxnLst>
                <a:cxn ang="0">
                  <a:pos x="T0" y="T1"/>
                </a:cxn>
                <a:cxn ang="0">
                  <a:pos x="T2" y="T3"/>
                </a:cxn>
                <a:cxn ang="0">
                  <a:pos x="T4" y="T5"/>
                </a:cxn>
              </a:cxnLst>
              <a:rect l="0" t="0" r="r" b="b"/>
              <a:pathLst>
                <a:path w="3" h="6">
                  <a:moveTo>
                    <a:pt x="1" y="4"/>
                  </a:moveTo>
                  <a:cubicBezTo>
                    <a:pt x="3" y="6"/>
                    <a:pt x="3" y="4"/>
                    <a:pt x="2" y="3"/>
                  </a:cubicBezTo>
                  <a:cubicBezTo>
                    <a:pt x="1" y="0"/>
                    <a:pt x="0" y="3"/>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93" name="Freeform 489"/>
            <p:cNvSpPr>
              <a:spLocks/>
            </p:cNvSpPr>
            <p:nvPr/>
          </p:nvSpPr>
          <p:spPr bwMode="auto">
            <a:xfrm>
              <a:off x="1962" y="1645"/>
              <a:ext cx="5" cy="7"/>
            </a:xfrm>
            <a:custGeom>
              <a:avLst/>
              <a:gdLst>
                <a:gd name="T0" fmla="*/ 2 w 4"/>
                <a:gd name="T1" fmla="*/ 6 h 6"/>
                <a:gd name="T2" fmla="*/ 2 w 4"/>
                <a:gd name="T3" fmla="*/ 0 h 6"/>
                <a:gd name="T4" fmla="*/ 2 w 4"/>
                <a:gd name="T5" fmla="*/ 6 h 6"/>
              </a:gdLst>
              <a:ahLst/>
              <a:cxnLst>
                <a:cxn ang="0">
                  <a:pos x="T0" y="T1"/>
                </a:cxn>
                <a:cxn ang="0">
                  <a:pos x="T2" y="T3"/>
                </a:cxn>
                <a:cxn ang="0">
                  <a:pos x="T4" y="T5"/>
                </a:cxn>
              </a:cxnLst>
              <a:rect l="0" t="0" r="r" b="b"/>
              <a:pathLst>
                <a:path w="4" h="6">
                  <a:moveTo>
                    <a:pt x="2" y="6"/>
                  </a:moveTo>
                  <a:cubicBezTo>
                    <a:pt x="3" y="4"/>
                    <a:pt x="4" y="2"/>
                    <a:pt x="2" y="0"/>
                  </a:cubicBezTo>
                  <a:cubicBezTo>
                    <a:pt x="2" y="1"/>
                    <a:pt x="0" y="5"/>
                    <a:pt x="2"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94" name="Freeform 490"/>
            <p:cNvSpPr>
              <a:spLocks/>
            </p:cNvSpPr>
            <p:nvPr/>
          </p:nvSpPr>
          <p:spPr bwMode="auto">
            <a:xfrm>
              <a:off x="1962" y="1645"/>
              <a:ext cx="5" cy="7"/>
            </a:xfrm>
            <a:custGeom>
              <a:avLst/>
              <a:gdLst>
                <a:gd name="T0" fmla="*/ 2 w 4"/>
                <a:gd name="T1" fmla="*/ 6 h 6"/>
                <a:gd name="T2" fmla="*/ 2 w 4"/>
                <a:gd name="T3" fmla="*/ 0 h 6"/>
                <a:gd name="T4" fmla="*/ 2 w 4"/>
                <a:gd name="T5" fmla="*/ 6 h 6"/>
              </a:gdLst>
              <a:ahLst/>
              <a:cxnLst>
                <a:cxn ang="0">
                  <a:pos x="T0" y="T1"/>
                </a:cxn>
                <a:cxn ang="0">
                  <a:pos x="T2" y="T3"/>
                </a:cxn>
                <a:cxn ang="0">
                  <a:pos x="T4" y="T5"/>
                </a:cxn>
              </a:cxnLst>
              <a:rect l="0" t="0" r="r" b="b"/>
              <a:pathLst>
                <a:path w="4" h="6">
                  <a:moveTo>
                    <a:pt x="2" y="6"/>
                  </a:moveTo>
                  <a:cubicBezTo>
                    <a:pt x="3" y="4"/>
                    <a:pt x="4" y="2"/>
                    <a:pt x="2" y="0"/>
                  </a:cubicBezTo>
                  <a:cubicBezTo>
                    <a:pt x="2" y="1"/>
                    <a:pt x="0" y="5"/>
                    <a:pt x="2"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95" name="Freeform 491"/>
            <p:cNvSpPr>
              <a:spLocks/>
            </p:cNvSpPr>
            <p:nvPr/>
          </p:nvSpPr>
          <p:spPr bwMode="auto">
            <a:xfrm>
              <a:off x="1964" y="1648"/>
              <a:ext cx="15" cy="10"/>
            </a:xfrm>
            <a:custGeom>
              <a:avLst/>
              <a:gdLst>
                <a:gd name="T0" fmla="*/ 5 w 12"/>
                <a:gd name="T1" fmla="*/ 5 h 8"/>
                <a:gd name="T2" fmla="*/ 10 w 12"/>
                <a:gd name="T3" fmla="*/ 3 h 8"/>
                <a:gd name="T4" fmla="*/ 6 w 12"/>
                <a:gd name="T5" fmla="*/ 1 h 8"/>
                <a:gd name="T6" fmla="*/ 1 w 12"/>
                <a:gd name="T7" fmla="*/ 3 h 8"/>
                <a:gd name="T8" fmla="*/ 5 w 12"/>
                <a:gd name="T9" fmla="*/ 5 h 8"/>
              </a:gdLst>
              <a:ahLst/>
              <a:cxnLst>
                <a:cxn ang="0">
                  <a:pos x="T0" y="T1"/>
                </a:cxn>
                <a:cxn ang="0">
                  <a:pos x="T2" y="T3"/>
                </a:cxn>
                <a:cxn ang="0">
                  <a:pos x="T4" y="T5"/>
                </a:cxn>
                <a:cxn ang="0">
                  <a:pos x="T6" y="T7"/>
                </a:cxn>
                <a:cxn ang="0">
                  <a:pos x="T8" y="T9"/>
                </a:cxn>
              </a:cxnLst>
              <a:rect l="0" t="0" r="r" b="b"/>
              <a:pathLst>
                <a:path w="12" h="8">
                  <a:moveTo>
                    <a:pt x="5" y="5"/>
                  </a:moveTo>
                  <a:cubicBezTo>
                    <a:pt x="6" y="8"/>
                    <a:pt x="8" y="4"/>
                    <a:pt x="10" y="3"/>
                  </a:cubicBezTo>
                  <a:cubicBezTo>
                    <a:pt x="12" y="0"/>
                    <a:pt x="7" y="1"/>
                    <a:pt x="6" y="1"/>
                  </a:cubicBezTo>
                  <a:cubicBezTo>
                    <a:pt x="4" y="2"/>
                    <a:pt x="1" y="2"/>
                    <a:pt x="1" y="3"/>
                  </a:cubicBezTo>
                  <a:cubicBezTo>
                    <a:pt x="0" y="5"/>
                    <a:pt x="4" y="5"/>
                    <a:pt x="5"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96" name="Freeform 492"/>
            <p:cNvSpPr>
              <a:spLocks/>
            </p:cNvSpPr>
            <p:nvPr/>
          </p:nvSpPr>
          <p:spPr bwMode="auto">
            <a:xfrm>
              <a:off x="1964" y="1648"/>
              <a:ext cx="15" cy="10"/>
            </a:xfrm>
            <a:custGeom>
              <a:avLst/>
              <a:gdLst>
                <a:gd name="T0" fmla="*/ 5 w 12"/>
                <a:gd name="T1" fmla="*/ 5 h 8"/>
                <a:gd name="T2" fmla="*/ 10 w 12"/>
                <a:gd name="T3" fmla="*/ 3 h 8"/>
                <a:gd name="T4" fmla="*/ 6 w 12"/>
                <a:gd name="T5" fmla="*/ 1 h 8"/>
                <a:gd name="T6" fmla="*/ 1 w 12"/>
                <a:gd name="T7" fmla="*/ 3 h 8"/>
                <a:gd name="T8" fmla="*/ 5 w 12"/>
                <a:gd name="T9" fmla="*/ 5 h 8"/>
              </a:gdLst>
              <a:ahLst/>
              <a:cxnLst>
                <a:cxn ang="0">
                  <a:pos x="T0" y="T1"/>
                </a:cxn>
                <a:cxn ang="0">
                  <a:pos x="T2" y="T3"/>
                </a:cxn>
                <a:cxn ang="0">
                  <a:pos x="T4" y="T5"/>
                </a:cxn>
                <a:cxn ang="0">
                  <a:pos x="T6" y="T7"/>
                </a:cxn>
                <a:cxn ang="0">
                  <a:pos x="T8" y="T9"/>
                </a:cxn>
              </a:cxnLst>
              <a:rect l="0" t="0" r="r" b="b"/>
              <a:pathLst>
                <a:path w="12" h="8">
                  <a:moveTo>
                    <a:pt x="5" y="5"/>
                  </a:moveTo>
                  <a:cubicBezTo>
                    <a:pt x="6" y="8"/>
                    <a:pt x="8" y="4"/>
                    <a:pt x="10" y="3"/>
                  </a:cubicBezTo>
                  <a:cubicBezTo>
                    <a:pt x="12" y="0"/>
                    <a:pt x="7" y="1"/>
                    <a:pt x="6" y="1"/>
                  </a:cubicBezTo>
                  <a:cubicBezTo>
                    <a:pt x="4" y="2"/>
                    <a:pt x="1" y="2"/>
                    <a:pt x="1" y="3"/>
                  </a:cubicBezTo>
                  <a:cubicBezTo>
                    <a:pt x="0" y="5"/>
                    <a:pt x="4" y="5"/>
                    <a:pt x="5"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97" name="Freeform 493"/>
            <p:cNvSpPr>
              <a:spLocks/>
            </p:cNvSpPr>
            <p:nvPr/>
          </p:nvSpPr>
          <p:spPr bwMode="auto">
            <a:xfrm>
              <a:off x="1965" y="1641"/>
              <a:ext cx="6" cy="7"/>
            </a:xfrm>
            <a:custGeom>
              <a:avLst/>
              <a:gdLst>
                <a:gd name="T0" fmla="*/ 1 w 5"/>
                <a:gd name="T1" fmla="*/ 6 h 6"/>
                <a:gd name="T2" fmla="*/ 4 w 5"/>
                <a:gd name="T3" fmla="*/ 2 h 6"/>
                <a:gd name="T4" fmla="*/ 1 w 5"/>
                <a:gd name="T5" fmla="*/ 6 h 6"/>
              </a:gdLst>
              <a:ahLst/>
              <a:cxnLst>
                <a:cxn ang="0">
                  <a:pos x="T0" y="T1"/>
                </a:cxn>
                <a:cxn ang="0">
                  <a:pos x="T2" y="T3"/>
                </a:cxn>
                <a:cxn ang="0">
                  <a:pos x="T4" y="T5"/>
                </a:cxn>
              </a:cxnLst>
              <a:rect l="0" t="0" r="r" b="b"/>
              <a:pathLst>
                <a:path w="5" h="6">
                  <a:moveTo>
                    <a:pt x="1" y="6"/>
                  </a:moveTo>
                  <a:cubicBezTo>
                    <a:pt x="2" y="6"/>
                    <a:pt x="5" y="3"/>
                    <a:pt x="4" y="2"/>
                  </a:cubicBezTo>
                  <a:cubicBezTo>
                    <a:pt x="2" y="0"/>
                    <a:pt x="0" y="5"/>
                    <a:pt x="1"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98" name="Freeform 494"/>
            <p:cNvSpPr>
              <a:spLocks/>
            </p:cNvSpPr>
            <p:nvPr/>
          </p:nvSpPr>
          <p:spPr bwMode="auto">
            <a:xfrm>
              <a:off x="1965" y="1641"/>
              <a:ext cx="6" cy="7"/>
            </a:xfrm>
            <a:custGeom>
              <a:avLst/>
              <a:gdLst>
                <a:gd name="T0" fmla="*/ 1 w 5"/>
                <a:gd name="T1" fmla="*/ 6 h 6"/>
                <a:gd name="T2" fmla="*/ 4 w 5"/>
                <a:gd name="T3" fmla="*/ 2 h 6"/>
                <a:gd name="T4" fmla="*/ 1 w 5"/>
                <a:gd name="T5" fmla="*/ 6 h 6"/>
              </a:gdLst>
              <a:ahLst/>
              <a:cxnLst>
                <a:cxn ang="0">
                  <a:pos x="T0" y="T1"/>
                </a:cxn>
                <a:cxn ang="0">
                  <a:pos x="T2" y="T3"/>
                </a:cxn>
                <a:cxn ang="0">
                  <a:pos x="T4" y="T5"/>
                </a:cxn>
              </a:cxnLst>
              <a:rect l="0" t="0" r="r" b="b"/>
              <a:pathLst>
                <a:path w="5" h="6">
                  <a:moveTo>
                    <a:pt x="1" y="6"/>
                  </a:moveTo>
                  <a:cubicBezTo>
                    <a:pt x="2" y="6"/>
                    <a:pt x="5" y="3"/>
                    <a:pt x="4" y="2"/>
                  </a:cubicBezTo>
                  <a:cubicBezTo>
                    <a:pt x="2" y="0"/>
                    <a:pt x="0" y="5"/>
                    <a:pt x="1"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99" name="Freeform 495"/>
            <p:cNvSpPr>
              <a:spLocks/>
            </p:cNvSpPr>
            <p:nvPr/>
          </p:nvSpPr>
          <p:spPr bwMode="auto">
            <a:xfrm>
              <a:off x="1968" y="1648"/>
              <a:ext cx="2"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2"/>
                    <a:pt x="1" y="1"/>
                    <a:pt x="2" y="0"/>
                  </a:cubicBezTo>
                  <a:cubicBezTo>
                    <a:pt x="1" y="0"/>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00" name="Freeform 496"/>
            <p:cNvSpPr>
              <a:spLocks/>
            </p:cNvSpPr>
            <p:nvPr/>
          </p:nvSpPr>
          <p:spPr bwMode="auto">
            <a:xfrm>
              <a:off x="1968" y="1648"/>
              <a:ext cx="2"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2"/>
                    <a:pt x="1" y="1"/>
                    <a:pt x="2" y="0"/>
                  </a:cubicBezTo>
                  <a:cubicBezTo>
                    <a:pt x="1" y="0"/>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01" name="Freeform 497"/>
            <p:cNvSpPr>
              <a:spLocks/>
            </p:cNvSpPr>
            <p:nvPr/>
          </p:nvSpPr>
          <p:spPr bwMode="auto">
            <a:xfrm>
              <a:off x="1967" y="1639"/>
              <a:ext cx="3" cy="2"/>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2" y="2"/>
                    <a:pt x="3" y="2"/>
                    <a:pt x="3" y="0"/>
                  </a:cubicBezTo>
                  <a:cubicBezTo>
                    <a:pt x="2" y="0"/>
                    <a:pt x="0"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02" name="Freeform 498"/>
            <p:cNvSpPr>
              <a:spLocks/>
            </p:cNvSpPr>
            <p:nvPr/>
          </p:nvSpPr>
          <p:spPr bwMode="auto">
            <a:xfrm>
              <a:off x="1967" y="1639"/>
              <a:ext cx="3" cy="2"/>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2" y="2"/>
                    <a:pt x="3" y="2"/>
                    <a:pt x="3" y="0"/>
                  </a:cubicBezTo>
                  <a:cubicBezTo>
                    <a:pt x="2" y="0"/>
                    <a:pt x="0"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03" name="Freeform 499"/>
            <p:cNvSpPr>
              <a:spLocks/>
            </p:cNvSpPr>
            <p:nvPr/>
          </p:nvSpPr>
          <p:spPr bwMode="auto">
            <a:xfrm>
              <a:off x="1970" y="1635"/>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1"/>
                    <a:pt x="0" y="2"/>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04" name="Freeform 500"/>
            <p:cNvSpPr>
              <a:spLocks/>
            </p:cNvSpPr>
            <p:nvPr/>
          </p:nvSpPr>
          <p:spPr bwMode="auto">
            <a:xfrm>
              <a:off x="1970" y="1635"/>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1"/>
                    <a:pt x="0" y="2"/>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05" name="Freeform 501"/>
            <p:cNvSpPr>
              <a:spLocks/>
            </p:cNvSpPr>
            <p:nvPr/>
          </p:nvSpPr>
          <p:spPr bwMode="auto">
            <a:xfrm>
              <a:off x="1973" y="1652"/>
              <a:ext cx="10" cy="6"/>
            </a:xfrm>
            <a:custGeom>
              <a:avLst/>
              <a:gdLst>
                <a:gd name="T0" fmla="*/ 2 w 9"/>
                <a:gd name="T1" fmla="*/ 2 h 5"/>
                <a:gd name="T2" fmla="*/ 6 w 9"/>
                <a:gd name="T3" fmla="*/ 4 h 5"/>
                <a:gd name="T4" fmla="*/ 2 w 9"/>
                <a:gd name="T5" fmla="*/ 2 h 5"/>
              </a:gdLst>
              <a:ahLst/>
              <a:cxnLst>
                <a:cxn ang="0">
                  <a:pos x="T0" y="T1"/>
                </a:cxn>
                <a:cxn ang="0">
                  <a:pos x="T2" y="T3"/>
                </a:cxn>
                <a:cxn ang="0">
                  <a:pos x="T4" y="T5"/>
                </a:cxn>
              </a:cxnLst>
              <a:rect l="0" t="0" r="r" b="b"/>
              <a:pathLst>
                <a:path w="9" h="5">
                  <a:moveTo>
                    <a:pt x="2" y="2"/>
                  </a:moveTo>
                  <a:cubicBezTo>
                    <a:pt x="0" y="5"/>
                    <a:pt x="5" y="5"/>
                    <a:pt x="6" y="4"/>
                  </a:cubicBezTo>
                  <a:cubicBezTo>
                    <a:pt x="9" y="3"/>
                    <a:pt x="4" y="0"/>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06" name="Freeform 502"/>
            <p:cNvSpPr>
              <a:spLocks/>
            </p:cNvSpPr>
            <p:nvPr/>
          </p:nvSpPr>
          <p:spPr bwMode="auto">
            <a:xfrm>
              <a:off x="1973" y="1652"/>
              <a:ext cx="10" cy="6"/>
            </a:xfrm>
            <a:custGeom>
              <a:avLst/>
              <a:gdLst>
                <a:gd name="T0" fmla="*/ 2 w 9"/>
                <a:gd name="T1" fmla="*/ 2 h 5"/>
                <a:gd name="T2" fmla="*/ 6 w 9"/>
                <a:gd name="T3" fmla="*/ 4 h 5"/>
                <a:gd name="T4" fmla="*/ 2 w 9"/>
                <a:gd name="T5" fmla="*/ 2 h 5"/>
              </a:gdLst>
              <a:ahLst/>
              <a:cxnLst>
                <a:cxn ang="0">
                  <a:pos x="T0" y="T1"/>
                </a:cxn>
                <a:cxn ang="0">
                  <a:pos x="T2" y="T3"/>
                </a:cxn>
                <a:cxn ang="0">
                  <a:pos x="T4" y="T5"/>
                </a:cxn>
              </a:cxnLst>
              <a:rect l="0" t="0" r="r" b="b"/>
              <a:pathLst>
                <a:path w="9" h="5">
                  <a:moveTo>
                    <a:pt x="2" y="2"/>
                  </a:moveTo>
                  <a:cubicBezTo>
                    <a:pt x="0" y="5"/>
                    <a:pt x="5" y="5"/>
                    <a:pt x="6" y="4"/>
                  </a:cubicBezTo>
                  <a:cubicBezTo>
                    <a:pt x="9" y="3"/>
                    <a:pt x="4" y="0"/>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07" name="Freeform 503"/>
            <p:cNvSpPr>
              <a:spLocks/>
            </p:cNvSpPr>
            <p:nvPr/>
          </p:nvSpPr>
          <p:spPr bwMode="auto">
            <a:xfrm>
              <a:off x="1986" y="1683"/>
              <a:ext cx="2" cy="5"/>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1" y="1"/>
                    <a:pt x="0" y="3"/>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08" name="Freeform 504"/>
            <p:cNvSpPr>
              <a:spLocks/>
            </p:cNvSpPr>
            <p:nvPr/>
          </p:nvSpPr>
          <p:spPr bwMode="auto">
            <a:xfrm>
              <a:off x="1986" y="1683"/>
              <a:ext cx="2" cy="5"/>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1" y="1"/>
                    <a:pt x="0" y="3"/>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09" name="Freeform 505"/>
            <p:cNvSpPr>
              <a:spLocks/>
            </p:cNvSpPr>
            <p:nvPr/>
          </p:nvSpPr>
          <p:spPr bwMode="auto">
            <a:xfrm>
              <a:off x="1995" y="1671"/>
              <a:ext cx="5" cy="8"/>
            </a:xfrm>
            <a:custGeom>
              <a:avLst/>
              <a:gdLst>
                <a:gd name="T0" fmla="*/ 0 w 4"/>
                <a:gd name="T1" fmla="*/ 4 h 7"/>
                <a:gd name="T2" fmla="*/ 0 w 4"/>
                <a:gd name="T3" fmla="*/ 4 h 7"/>
              </a:gdLst>
              <a:ahLst/>
              <a:cxnLst>
                <a:cxn ang="0">
                  <a:pos x="T0" y="T1"/>
                </a:cxn>
                <a:cxn ang="0">
                  <a:pos x="T2" y="T3"/>
                </a:cxn>
              </a:cxnLst>
              <a:rect l="0" t="0" r="r" b="b"/>
              <a:pathLst>
                <a:path w="4" h="7">
                  <a:moveTo>
                    <a:pt x="0" y="4"/>
                  </a:moveTo>
                  <a:cubicBezTo>
                    <a:pt x="4" y="7"/>
                    <a:pt x="1" y="0"/>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10" name="Freeform 506"/>
            <p:cNvSpPr>
              <a:spLocks/>
            </p:cNvSpPr>
            <p:nvPr/>
          </p:nvSpPr>
          <p:spPr bwMode="auto">
            <a:xfrm>
              <a:off x="1995" y="1671"/>
              <a:ext cx="5" cy="8"/>
            </a:xfrm>
            <a:custGeom>
              <a:avLst/>
              <a:gdLst>
                <a:gd name="T0" fmla="*/ 0 w 4"/>
                <a:gd name="T1" fmla="*/ 4 h 7"/>
                <a:gd name="T2" fmla="*/ 0 w 4"/>
                <a:gd name="T3" fmla="*/ 4 h 7"/>
              </a:gdLst>
              <a:ahLst/>
              <a:cxnLst>
                <a:cxn ang="0">
                  <a:pos x="T0" y="T1"/>
                </a:cxn>
                <a:cxn ang="0">
                  <a:pos x="T2" y="T3"/>
                </a:cxn>
              </a:cxnLst>
              <a:rect l="0" t="0" r="r" b="b"/>
              <a:pathLst>
                <a:path w="4" h="7">
                  <a:moveTo>
                    <a:pt x="0" y="4"/>
                  </a:moveTo>
                  <a:cubicBezTo>
                    <a:pt x="4" y="7"/>
                    <a:pt x="1" y="0"/>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11" name="Freeform 507"/>
            <p:cNvSpPr>
              <a:spLocks/>
            </p:cNvSpPr>
            <p:nvPr/>
          </p:nvSpPr>
          <p:spPr bwMode="auto">
            <a:xfrm>
              <a:off x="2007" y="1665"/>
              <a:ext cx="3" cy="2"/>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2" y="2"/>
                    <a:pt x="0" y="1"/>
                    <a:pt x="0" y="0"/>
                  </a:cubicBezTo>
                  <a:cubicBezTo>
                    <a:pt x="0" y="1"/>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12" name="Freeform 508"/>
            <p:cNvSpPr>
              <a:spLocks/>
            </p:cNvSpPr>
            <p:nvPr/>
          </p:nvSpPr>
          <p:spPr bwMode="auto">
            <a:xfrm>
              <a:off x="2007" y="1665"/>
              <a:ext cx="3" cy="2"/>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2" y="2"/>
                    <a:pt x="0" y="1"/>
                    <a:pt x="0" y="0"/>
                  </a:cubicBezTo>
                  <a:cubicBezTo>
                    <a:pt x="0" y="1"/>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13" name="Freeform 509"/>
            <p:cNvSpPr>
              <a:spLocks/>
            </p:cNvSpPr>
            <p:nvPr/>
          </p:nvSpPr>
          <p:spPr bwMode="auto">
            <a:xfrm>
              <a:off x="2025" y="1671"/>
              <a:ext cx="3"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1"/>
                    <a:pt x="2" y="0"/>
                  </a:cubicBezTo>
                  <a:cubicBezTo>
                    <a:pt x="1" y="0"/>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14" name="Freeform 510"/>
            <p:cNvSpPr>
              <a:spLocks/>
            </p:cNvSpPr>
            <p:nvPr/>
          </p:nvSpPr>
          <p:spPr bwMode="auto">
            <a:xfrm>
              <a:off x="2025" y="1671"/>
              <a:ext cx="3"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1"/>
                    <a:pt x="2" y="0"/>
                  </a:cubicBezTo>
                  <a:cubicBezTo>
                    <a:pt x="1" y="0"/>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15" name="Freeform 511"/>
            <p:cNvSpPr>
              <a:spLocks/>
            </p:cNvSpPr>
            <p:nvPr/>
          </p:nvSpPr>
          <p:spPr bwMode="auto">
            <a:xfrm>
              <a:off x="2051" y="1678"/>
              <a:ext cx="2" cy="3"/>
            </a:xfrm>
            <a:custGeom>
              <a:avLst/>
              <a:gdLst>
                <a:gd name="T0" fmla="*/ 0 w 2"/>
                <a:gd name="T1" fmla="*/ 2 h 2"/>
                <a:gd name="T2" fmla="*/ 1 w 2"/>
                <a:gd name="T3" fmla="*/ 0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1"/>
                    <a:pt x="2" y="1"/>
                    <a:pt x="1" y="0"/>
                  </a:cubicBezTo>
                  <a:cubicBezTo>
                    <a:pt x="1" y="1"/>
                    <a:pt x="1" y="1"/>
                    <a:pt x="0" y="0"/>
                  </a:cubicBezTo>
                  <a:cubicBezTo>
                    <a:pt x="0" y="1"/>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16" name="Freeform 512"/>
            <p:cNvSpPr>
              <a:spLocks/>
            </p:cNvSpPr>
            <p:nvPr/>
          </p:nvSpPr>
          <p:spPr bwMode="auto">
            <a:xfrm>
              <a:off x="2051" y="1678"/>
              <a:ext cx="2" cy="3"/>
            </a:xfrm>
            <a:custGeom>
              <a:avLst/>
              <a:gdLst>
                <a:gd name="T0" fmla="*/ 0 w 2"/>
                <a:gd name="T1" fmla="*/ 2 h 2"/>
                <a:gd name="T2" fmla="*/ 1 w 2"/>
                <a:gd name="T3" fmla="*/ 0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1"/>
                    <a:pt x="2" y="1"/>
                    <a:pt x="1" y="0"/>
                  </a:cubicBezTo>
                  <a:cubicBezTo>
                    <a:pt x="1" y="1"/>
                    <a:pt x="1" y="1"/>
                    <a:pt x="0" y="0"/>
                  </a:cubicBezTo>
                  <a:cubicBezTo>
                    <a:pt x="0" y="1"/>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17" name="Freeform 513"/>
            <p:cNvSpPr>
              <a:spLocks/>
            </p:cNvSpPr>
            <p:nvPr/>
          </p:nvSpPr>
          <p:spPr bwMode="auto">
            <a:xfrm>
              <a:off x="2054" y="1683"/>
              <a:ext cx="3" cy="2"/>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1" y="2"/>
                    <a:pt x="1" y="1"/>
                    <a:pt x="2" y="1"/>
                  </a:cubicBezTo>
                  <a:cubicBezTo>
                    <a:pt x="1" y="0"/>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18" name="Freeform 514"/>
            <p:cNvSpPr>
              <a:spLocks/>
            </p:cNvSpPr>
            <p:nvPr/>
          </p:nvSpPr>
          <p:spPr bwMode="auto">
            <a:xfrm>
              <a:off x="2054" y="1683"/>
              <a:ext cx="3" cy="2"/>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1" y="2"/>
                    <a:pt x="1" y="1"/>
                    <a:pt x="2" y="1"/>
                  </a:cubicBezTo>
                  <a:cubicBezTo>
                    <a:pt x="1" y="0"/>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19" name="Freeform 515"/>
            <p:cNvSpPr>
              <a:spLocks/>
            </p:cNvSpPr>
            <p:nvPr/>
          </p:nvSpPr>
          <p:spPr bwMode="auto">
            <a:xfrm>
              <a:off x="2057" y="1705"/>
              <a:ext cx="2" cy="6"/>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3"/>
                    <a:pt x="2" y="2"/>
                    <a:pt x="2" y="0"/>
                  </a:cubicBezTo>
                  <a:cubicBezTo>
                    <a:pt x="0" y="1"/>
                    <a:pt x="1" y="3"/>
                    <a:pt x="1"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20" name="Freeform 516"/>
            <p:cNvSpPr>
              <a:spLocks/>
            </p:cNvSpPr>
            <p:nvPr/>
          </p:nvSpPr>
          <p:spPr bwMode="auto">
            <a:xfrm>
              <a:off x="2057" y="1705"/>
              <a:ext cx="2" cy="6"/>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3"/>
                    <a:pt x="2" y="2"/>
                    <a:pt x="2" y="0"/>
                  </a:cubicBezTo>
                  <a:cubicBezTo>
                    <a:pt x="0" y="1"/>
                    <a:pt x="1" y="3"/>
                    <a:pt x="1"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21" name="Freeform 517"/>
            <p:cNvSpPr>
              <a:spLocks/>
            </p:cNvSpPr>
            <p:nvPr/>
          </p:nvSpPr>
          <p:spPr bwMode="auto">
            <a:xfrm>
              <a:off x="2071" y="1696"/>
              <a:ext cx="2"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1" y="0"/>
                    <a:pt x="2" y="0"/>
                  </a:cubicBezTo>
                  <a:cubicBezTo>
                    <a:pt x="0" y="0"/>
                    <a:pt x="0"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22" name="Freeform 518"/>
            <p:cNvSpPr>
              <a:spLocks/>
            </p:cNvSpPr>
            <p:nvPr/>
          </p:nvSpPr>
          <p:spPr bwMode="auto">
            <a:xfrm>
              <a:off x="2071" y="1696"/>
              <a:ext cx="2"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1" y="0"/>
                    <a:pt x="2" y="0"/>
                  </a:cubicBezTo>
                  <a:cubicBezTo>
                    <a:pt x="0" y="0"/>
                    <a:pt x="0"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23" name="Freeform 519"/>
            <p:cNvSpPr>
              <a:spLocks/>
            </p:cNvSpPr>
            <p:nvPr/>
          </p:nvSpPr>
          <p:spPr bwMode="auto">
            <a:xfrm>
              <a:off x="1588" y="1559"/>
              <a:ext cx="628" cy="710"/>
            </a:xfrm>
            <a:custGeom>
              <a:avLst/>
              <a:gdLst>
                <a:gd name="T0" fmla="*/ 15 w 524"/>
                <a:gd name="T1" fmla="*/ 157 h 591"/>
                <a:gd name="T2" fmla="*/ 48 w 524"/>
                <a:gd name="T3" fmla="*/ 143 h 591"/>
                <a:gd name="T4" fmla="*/ 59 w 524"/>
                <a:gd name="T5" fmla="*/ 90 h 591"/>
                <a:gd name="T6" fmla="*/ 55 w 524"/>
                <a:gd name="T7" fmla="*/ 63 h 591"/>
                <a:gd name="T8" fmla="*/ 86 w 524"/>
                <a:gd name="T9" fmla="*/ 48 h 591"/>
                <a:gd name="T10" fmla="*/ 113 w 524"/>
                <a:gd name="T11" fmla="*/ 70 h 591"/>
                <a:gd name="T12" fmla="*/ 141 w 524"/>
                <a:gd name="T13" fmla="*/ 46 h 591"/>
                <a:gd name="T14" fmla="*/ 126 w 524"/>
                <a:gd name="T15" fmla="*/ 17 h 591"/>
                <a:gd name="T16" fmla="*/ 158 w 524"/>
                <a:gd name="T17" fmla="*/ 17 h 591"/>
                <a:gd name="T18" fmla="*/ 185 w 524"/>
                <a:gd name="T19" fmla="*/ 10 h 591"/>
                <a:gd name="T20" fmla="*/ 189 w 524"/>
                <a:gd name="T21" fmla="*/ 45 h 591"/>
                <a:gd name="T22" fmla="*/ 212 w 524"/>
                <a:gd name="T23" fmla="*/ 56 h 591"/>
                <a:gd name="T24" fmla="*/ 245 w 524"/>
                <a:gd name="T25" fmla="*/ 43 h 591"/>
                <a:gd name="T26" fmla="*/ 269 w 524"/>
                <a:gd name="T27" fmla="*/ 44 h 591"/>
                <a:gd name="T28" fmla="*/ 301 w 524"/>
                <a:gd name="T29" fmla="*/ 19 h 591"/>
                <a:gd name="T30" fmla="*/ 318 w 524"/>
                <a:gd name="T31" fmla="*/ 52 h 591"/>
                <a:gd name="T32" fmla="*/ 299 w 524"/>
                <a:gd name="T33" fmla="*/ 88 h 591"/>
                <a:gd name="T34" fmla="*/ 300 w 524"/>
                <a:gd name="T35" fmla="*/ 100 h 591"/>
                <a:gd name="T36" fmla="*/ 326 w 524"/>
                <a:gd name="T37" fmla="*/ 107 h 591"/>
                <a:gd name="T38" fmla="*/ 344 w 524"/>
                <a:gd name="T39" fmla="*/ 102 h 591"/>
                <a:gd name="T40" fmla="*/ 354 w 524"/>
                <a:gd name="T41" fmla="*/ 88 h 591"/>
                <a:gd name="T42" fmla="*/ 365 w 524"/>
                <a:gd name="T43" fmla="*/ 92 h 591"/>
                <a:gd name="T44" fmla="*/ 377 w 524"/>
                <a:gd name="T45" fmla="*/ 98 h 591"/>
                <a:gd name="T46" fmla="*/ 384 w 524"/>
                <a:gd name="T47" fmla="*/ 102 h 591"/>
                <a:gd name="T48" fmla="*/ 392 w 524"/>
                <a:gd name="T49" fmla="*/ 109 h 591"/>
                <a:gd name="T50" fmla="*/ 394 w 524"/>
                <a:gd name="T51" fmla="*/ 125 h 591"/>
                <a:gd name="T52" fmla="*/ 416 w 524"/>
                <a:gd name="T53" fmla="*/ 118 h 591"/>
                <a:gd name="T54" fmla="*/ 469 w 524"/>
                <a:gd name="T55" fmla="*/ 134 h 591"/>
                <a:gd name="T56" fmla="*/ 517 w 524"/>
                <a:gd name="T57" fmla="*/ 164 h 591"/>
                <a:gd name="T58" fmla="*/ 522 w 524"/>
                <a:gd name="T59" fmla="*/ 194 h 591"/>
                <a:gd name="T60" fmla="*/ 509 w 524"/>
                <a:gd name="T61" fmla="*/ 227 h 591"/>
                <a:gd name="T62" fmla="*/ 490 w 524"/>
                <a:gd name="T63" fmla="*/ 250 h 591"/>
                <a:gd name="T64" fmla="*/ 469 w 524"/>
                <a:gd name="T65" fmla="*/ 276 h 591"/>
                <a:gd name="T66" fmla="*/ 467 w 524"/>
                <a:gd name="T67" fmla="*/ 290 h 591"/>
                <a:gd name="T68" fmla="*/ 448 w 524"/>
                <a:gd name="T69" fmla="*/ 387 h 591"/>
                <a:gd name="T70" fmla="*/ 427 w 524"/>
                <a:gd name="T71" fmla="*/ 425 h 591"/>
                <a:gd name="T72" fmla="*/ 405 w 524"/>
                <a:gd name="T73" fmla="*/ 428 h 591"/>
                <a:gd name="T74" fmla="*/ 380 w 524"/>
                <a:gd name="T75" fmla="*/ 441 h 591"/>
                <a:gd name="T76" fmla="*/ 347 w 524"/>
                <a:gd name="T77" fmla="*/ 460 h 591"/>
                <a:gd name="T78" fmla="*/ 339 w 524"/>
                <a:gd name="T79" fmla="*/ 471 h 591"/>
                <a:gd name="T80" fmla="*/ 338 w 524"/>
                <a:gd name="T81" fmla="*/ 491 h 591"/>
                <a:gd name="T82" fmla="*/ 324 w 524"/>
                <a:gd name="T83" fmla="*/ 523 h 591"/>
                <a:gd name="T84" fmla="*/ 304 w 524"/>
                <a:gd name="T85" fmla="*/ 553 h 591"/>
                <a:gd name="T86" fmla="*/ 305 w 524"/>
                <a:gd name="T87" fmla="*/ 538 h 591"/>
                <a:gd name="T88" fmla="*/ 295 w 524"/>
                <a:gd name="T89" fmla="*/ 554 h 591"/>
                <a:gd name="T90" fmla="*/ 273 w 524"/>
                <a:gd name="T91" fmla="*/ 587 h 591"/>
                <a:gd name="T92" fmla="*/ 255 w 524"/>
                <a:gd name="T93" fmla="*/ 556 h 591"/>
                <a:gd name="T94" fmla="*/ 223 w 524"/>
                <a:gd name="T95" fmla="*/ 538 h 591"/>
                <a:gd name="T96" fmla="*/ 250 w 524"/>
                <a:gd name="T97" fmla="*/ 502 h 591"/>
                <a:gd name="T98" fmla="*/ 261 w 524"/>
                <a:gd name="T99" fmla="*/ 469 h 591"/>
                <a:gd name="T100" fmla="*/ 246 w 524"/>
                <a:gd name="T101" fmla="*/ 436 h 591"/>
                <a:gd name="T102" fmla="*/ 219 w 524"/>
                <a:gd name="T103" fmla="*/ 416 h 591"/>
                <a:gd name="T104" fmla="*/ 211 w 524"/>
                <a:gd name="T105" fmla="*/ 387 h 591"/>
                <a:gd name="T106" fmla="*/ 215 w 524"/>
                <a:gd name="T107" fmla="*/ 345 h 591"/>
                <a:gd name="T108" fmla="*/ 180 w 524"/>
                <a:gd name="T109" fmla="*/ 308 h 591"/>
                <a:gd name="T110" fmla="*/ 155 w 524"/>
                <a:gd name="T111" fmla="*/ 279 h 591"/>
                <a:gd name="T112" fmla="*/ 126 w 524"/>
                <a:gd name="T113" fmla="*/ 265 h 591"/>
                <a:gd name="T114" fmla="*/ 114 w 524"/>
                <a:gd name="T115" fmla="*/ 239 h 591"/>
                <a:gd name="T116" fmla="*/ 84 w 524"/>
                <a:gd name="T117" fmla="*/ 241 h 591"/>
                <a:gd name="T118" fmla="*/ 49 w 524"/>
                <a:gd name="T119" fmla="*/ 247 h 591"/>
                <a:gd name="T120" fmla="*/ 24 w 524"/>
                <a:gd name="T121" fmla="*/ 231 h 591"/>
                <a:gd name="T122" fmla="*/ 0 w 524"/>
                <a:gd name="T123" fmla="*/ 19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591">
                  <a:moveTo>
                    <a:pt x="0" y="194"/>
                  </a:moveTo>
                  <a:cubicBezTo>
                    <a:pt x="1" y="192"/>
                    <a:pt x="1" y="191"/>
                    <a:pt x="3" y="191"/>
                  </a:cubicBezTo>
                  <a:cubicBezTo>
                    <a:pt x="5" y="190"/>
                    <a:pt x="3" y="187"/>
                    <a:pt x="3" y="185"/>
                  </a:cubicBezTo>
                  <a:cubicBezTo>
                    <a:pt x="5" y="181"/>
                    <a:pt x="9" y="181"/>
                    <a:pt x="11" y="179"/>
                  </a:cubicBezTo>
                  <a:cubicBezTo>
                    <a:pt x="12" y="177"/>
                    <a:pt x="11" y="175"/>
                    <a:pt x="11" y="172"/>
                  </a:cubicBezTo>
                  <a:cubicBezTo>
                    <a:pt x="11" y="171"/>
                    <a:pt x="12" y="169"/>
                    <a:pt x="13" y="167"/>
                  </a:cubicBezTo>
                  <a:cubicBezTo>
                    <a:pt x="15" y="164"/>
                    <a:pt x="13" y="160"/>
                    <a:pt x="15" y="157"/>
                  </a:cubicBezTo>
                  <a:cubicBezTo>
                    <a:pt x="16" y="156"/>
                    <a:pt x="19" y="156"/>
                    <a:pt x="20" y="154"/>
                  </a:cubicBezTo>
                  <a:cubicBezTo>
                    <a:pt x="21" y="153"/>
                    <a:pt x="22" y="152"/>
                    <a:pt x="23" y="151"/>
                  </a:cubicBezTo>
                  <a:cubicBezTo>
                    <a:pt x="25" y="151"/>
                    <a:pt x="27" y="149"/>
                    <a:pt x="29" y="148"/>
                  </a:cubicBezTo>
                  <a:cubicBezTo>
                    <a:pt x="30" y="147"/>
                    <a:pt x="33" y="147"/>
                    <a:pt x="35" y="147"/>
                  </a:cubicBezTo>
                  <a:cubicBezTo>
                    <a:pt x="38" y="146"/>
                    <a:pt x="40" y="146"/>
                    <a:pt x="42" y="144"/>
                  </a:cubicBezTo>
                  <a:cubicBezTo>
                    <a:pt x="42" y="144"/>
                    <a:pt x="45" y="141"/>
                    <a:pt x="45" y="142"/>
                  </a:cubicBezTo>
                  <a:cubicBezTo>
                    <a:pt x="46" y="143"/>
                    <a:pt x="47" y="143"/>
                    <a:pt x="48" y="143"/>
                  </a:cubicBezTo>
                  <a:cubicBezTo>
                    <a:pt x="49" y="142"/>
                    <a:pt x="50" y="144"/>
                    <a:pt x="51" y="145"/>
                  </a:cubicBezTo>
                  <a:cubicBezTo>
                    <a:pt x="51" y="145"/>
                    <a:pt x="51" y="144"/>
                    <a:pt x="52" y="144"/>
                  </a:cubicBezTo>
                  <a:cubicBezTo>
                    <a:pt x="54" y="147"/>
                    <a:pt x="55" y="141"/>
                    <a:pt x="55" y="140"/>
                  </a:cubicBezTo>
                  <a:cubicBezTo>
                    <a:pt x="56" y="135"/>
                    <a:pt x="56" y="130"/>
                    <a:pt x="57" y="125"/>
                  </a:cubicBezTo>
                  <a:cubicBezTo>
                    <a:pt x="58" y="119"/>
                    <a:pt x="59" y="112"/>
                    <a:pt x="60" y="105"/>
                  </a:cubicBezTo>
                  <a:cubicBezTo>
                    <a:pt x="60" y="103"/>
                    <a:pt x="62" y="100"/>
                    <a:pt x="61" y="97"/>
                  </a:cubicBezTo>
                  <a:cubicBezTo>
                    <a:pt x="61" y="94"/>
                    <a:pt x="59" y="93"/>
                    <a:pt x="59" y="90"/>
                  </a:cubicBezTo>
                  <a:cubicBezTo>
                    <a:pt x="59" y="87"/>
                    <a:pt x="57" y="86"/>
                    <a:pt x="55" y="85"/>
                  </a:cubicBezTo>
                  <a:cubicBezTo>
                    <a:pt x="52" y="83"/>
                    <a:pt x="53" y="80"/>
                    <a:pt x="53" y="77"/>
                  </a:cubicBezTo>
                  <a:cubicBezTo>
                    <a:pt x="53" y="75"/>
                    <a:pt x="52" y="73"/>
                    <a:pt x="53" y="71"/>
                  </a:cubicBezTo>
                  <a:cubicBezTo>
                    <a:pt x="54" y="70"/>
                    <a:pt x="57" y="69"/>
                    <a:pt x="58" y="70"/>
                  </a:cubicBezTo>
                  <a:cubicBezTo>
                    <a:pt x="59" y="70"/>
                    <a:pt x="60" y="68"/>
                    <a:pt x="62" y="69"/>
                  </a:cubicBezTo>
                  <a:cubicBezTo>
                    <a:pt x="64" y="70"/>
                    <a:pt x="65" y="70"/>
                    <a:pt x="65" y="67"/>
                  </a:cubicBezTo>
                  <a:cubicBezTo>
                    <a:pt x="64" y="64"/>
                    <a:pt x="58" y="61"/>
                    <a:pt x="55" y="63"/>
                  </a:cubicBezTo>
                  <a:cubicBezTo>
                    <a:pt x="56" y="61"/>
                    <a:pt x="54" y="56"/>
                    <a:pt x="55" y="54"/>
                  </a:cubicBezTo>
                  <a:cubicBezTo>
                    <a:pt x="56" y="52"/>
                    <a:pt x="61" y="53"/>
                    <a:pt x="62" y="53"/>
                  </a:cubicBezTo>
                  <a:cubicBezTo>
                    <a:pt x="66" y="53"/>
                    <a:pt x="70" y="53"/>
                    <a:pt x="74" y="53"/>
                  </a:cubicBezTo>
                  <a:cubicBezTo>
                    <a:pt x="74" y="53"/>
                    <a:pt x="77" y="54"/>
                    <a:pt x="77" y="53"/>
                  </a:cubicBezTo>
                  <a:cubicBezTo>
                    <a:pt x="77" y="52"/>
                    <a:pt x="77" y="49"/>
                    <a:pt x="78" y="49"/>
                  </a:cubicBezTo>
                  <a:cubicBezTo>
                    <a:pt x="79" y="50"/>
                    <a:pt x="79" y="54"/>
                    <a:pt x="82" y="53"/>
                  </a:cubicBezTo>
                  <a:cubicBezTo>
                    <a:pt x="83" y="51"/>
                    <a:pt x="84" y="49"/>
                    <a:pt x="86" y="48"/>
                  </a:cubicBezTo>
                  <a:cubicBezTo>
                    <a:pt x="88" y="46"/>
                    <a:pt x="90" y="49"/>
                    <a:pt x="91" y="51"/>
                  </a:cubicBezTo>
                  <a:cubicBezTo>
                    <a:pt x="92" y="54"/>
                    <a:pt x="92" y="56"/>
                    <a:pt x="92" y="59"/>
                  </a:cubicBezTo>
                  <a:cubicBezTo>
                    <a:pt x="92" y="60"/>
                    <a:pt x="92" y="62"/>
                    <a:pt x="93" y="61"/>
                  </a:cubicBezTo>
                  <a:cubicBezTo>
                    <a:pt x="95" y="61"/>
                    <a:pt x="95" y="61"/>
                    <a:pt x="97" y="63"/>
                  </a:cubicBezTo>
                  <a:cubicBezTo>
                    <a:pt x="99" y="64"/>
                    <a:pt x="100" y="67"/>
                    <a:pt x="103" y="68"/>
                  </a:cubicBezTo>
                  <a:cubicBezTo>
                    <a:pt x="106" y="69"/>
                    <a:pt x="107" y="66"/>
                    <a:pt x="110" y="65"/>
                  </a:cubicBezTo>
                  <a:cubicBezTo>
                    <a:pt x="114" y="62"/>
                    <a:pt x="112" y="68"/>
                    <a:pt x="113" y="70"/>
                  </a:cubicBezTo>
                  <a:cubicBezTo>
                    <a:pt x="114" y="69"/>
                    <a:pt x="116" y="66"/>
                    <a:pt x="117" y="65"/>
                  </a:cubicBezTo>
                  <a:cubicBezTo>
                    <a:pt x="118" y="63"/>
                    <a:pt x="119" y="62"/>
                    <a:pt x="121" y="61"/>
                  </a:cubicBezTo>
                  <a:cubicBezTo>
                    <a:pt x="123" y="60"/>
                    <a:pt x="124" y="60"/>
                    <a:pt x="126" y="59"/>
                  </a:cubicBezTo>
                  <a:cubicBezTo>
                    <a:pt x="127" y="58"/>
                    <a:pt x="129" y="56"/>
                    <a:pt x="129" y="59"/>
                  </a:cubicBezTo>
                  <a:cubicBezTo>
                    <a:pt x="130" y="56"/>
                    <a:pt x="132" y="55"/>
                    <a:pt x="132" y="52"/>
                  </a:cubicBezTo>
                  <a:cubicBezTo>
                    <a:pt x="133" y="50"/>
                    <a:pt x="134" y="50"/>
                    <a:pt x="136" y="49"/>
                  </a:cubicBezTo>
                  <a:cubicBezTo>
                    <a:pt x="137" y="49"/>
                    <a:pt x="140" y="47"/>
                    <a:pt x="141" y="46"/>
                  </a:cubicBezTo>
                  <a:cubicBezTo>
                    <a:pt x="143" y="43"/>
                    <a:pt x="140" y="42"/>
                    <a:pt x="137" y="42"/>
                  </a:cubicBezTo>
                  <a:cubicBezTo>
                    <a:pt x="135" y="42"/>
                    <a:pt x="134" y="42"/>
                    <a:pt x="133" y="41"/>
                  </a:cubicBezTo>
                  <a:cubicBezTo>
                    <a:pt x="132" y="41"/>
                    <a:pt x="133" y="39"/>
                    <a:pt x="133" y="38"/>
                  </a:cubicBezTo>
                  <a:cubicBezTo>
                    <a:pt x="132" y="34"/>
                    <a:pt x="129" y="32"/>
                    <a:pt x="130" y="27"/>
                  </a:cubicBezTo>
                  <a:cubicBezTo>
                    <a:pt x="131" y="24"/>
                    <a:pt x="128" y="23"/>
                    <a:pt x="126" y="21"/>
                  </a:cubicBezTo>
                  <a:cubicBezTo>
                    <a:pt x="125" y="20"/>
                    <a:pt x="122" y="16"/>
                    <a:pt x="123" y="14"/>
                  </a:cubicBezTo>
                  <a:cubicBezTo>
                    <a:pt x="124" y="15"/>
                    <a:pt x="125" y="17"/>
                    <a:pt x="126" y="17"/>
                  </a:cubicBezTo>
                  <a:cubicBezTo>
                    <a:pt x="128" y="17"/>
                    <a:pt x="131" y="16"/>
                    <a:pt x="132" y="18"/>
                  </a:cubicBezTo>
                  <a:cubicBezTo>
                    <a:pt x="133" y="20"/>
                    <a:pt x="133" y="21"/>
                    <a:pt x="135" y="20"/>
                  </a:cubicBezTo>
                  <a:cubicBezTo>
                    <a:pt x="137" y="19"/>
                    <a:pt x="139" y="22"/>
                    <a:pt x="141" y="20"/>
                  </a:cubicBezTo>
                  <a:cubicBezTo>
                    <a:pt x="143" y="18"/>
                    <a:pt x="145" y="26"/>
                    <a:pt x="149" y="25"/>
                  </a:cubicBezTo>
                  <a:cubicBezTo>
                    <a:pt x="151" y="25"/>
                    <a:pt x="149" y="20"/>
                    <a:pt x="150" y="19"/>
                  </a:cubicBezTo>
                  <a:cubicBezTo>
                    <a:pt x="151" y="18"/>
                    <a:pt x="152" y="18"/>
                    <a:pt x="153" y="17"/>
                  </a:cubicBezTo>
                  <a:cubicBezTo>
                    <a:pt x="155" y="15"/>
                    <a:pt x="157" y="17"/>
                    <a:pt x="158" y="17"/>
                  </a:cubicBezTo>
                  <a:cubicBezTo>
                    <a:pt x="161" y="17"/>
                    <a:pt x="166" y="15"/>
                    <a:pt x="167" y="13"/>
                  </a:cubicBezTo>
                  <a:cubicBezTo>
                    <a:pt x="167" y="13"/>
                    <a:pt x="170" y="11"/>
                    <a:pt x="170" y="11"/>
                  </a:cubicBezTo>
                  <a:cubicBezTo>
                    <a:pt x="172" y="11"/>
                    <a:pt x="173" y="11"/>
                    <a:pt x="174" y="10"/>
                  </a:cubicBezTo>
                  <a:cubicBezTo>
                    <a:pt x="176" y="7"/>
                    <a:pt x="182" y="4"/>
                    <a:pt x="177" y="1"/>
                  </a:cubicBezTo>
                  <a:cubicBezTo>
                    <a:pt x="179" y="0"/>
                    <a:pt x="180" y="1"/>
                    <a:pt x="182" y="0"/>
                  </a:cubicBezTo>
                  <a:cubicBezTo>
                    <a:pt x="184" y="0"/>
                    <a:pt x="186" y="0"/>
                    <a:pt x="186" y="1"/>
                  </a:cubicBezTo>
                  <a:cubicBezTo>
                    <a:pt x="188" y="5"/>
                    <a:pt x="185" y="7"/>
                    <a:pt x="185" y="10"/>
                  </a:cubicBezTo>
                  <a:cubicBezTo>
                    <a:pt x="186" y="12"/>
                    <a:pt x="190" y="12"/>
                    <a:pt x="191" y="13"/>
                  </a:cubicBezTo>
                  <a:cubicBezTo>
                    <a:pt x="191" y="13"/>
                    <a:pt x="190" y="15"/>
                    <a:pt x="190" y="15"/>
                  </a:cubicBezTo>
                  <a:cubicBezTo>
                    <a:pt x="191" y="17"/>
                    <a:pt x="192" y="18"/>
                    <a:pt x="193" y="19"/>
                  </a:cubicBezTo>
                  <a:cubicBezTo>
                    <a:pt x="194" y="21"/>
                    <a:pt x="189" y="24"/>
                    <a:pt x="189" y="26"/>
                  </a:cubicBezTo>
                  <a:cubicBezTo>
                    <a:pt x="188" y="27"/>
                    <a:pt x="189" y="28"/>
                    <a:pt x="189" y="29"/>
                  </a:cubicBezTo>
                  <a:cubicBezTo>
                    <a:pt x="188" y="32"/>
                    <a:pt x="187" y="34"/>
                    <a:pt x="187" y="36"/>
                  </a:cubicBezTo>
                  <a:cubicBezTo>
                    <a:pt x="186" y="40"/>
                    <a:pt x="188" y="42"/>
                    <a:pt x="189" y="45"/>
                  </a:cubicBezTo>
                  <a:cubicBezTo>
                    <a:pt x="190" y="46"/>
                    <a:pt x="189" y="52"/>
                    <a:pt x="191" y="51"/>
                  </a:cubicBezTo>
                  <a:cubicBezTo>
                    <a:pt x="191" y="52"/>
                    <a:pt x="191" y="52"/>
                    <a:pt x="191" y="53"/>
                  </a:cubicBezTo>
                  <a:cubicBezTo>
                    <a:pt x="193" y="53"/>
                    <a:pt x="195" y="56"/>
                    <a:pt x="197" y="58"/>
                  </a:cubicBezTo>
                  <a:cubicBezTo>
                    <a:pt x="198" y="59"/>
                    <a:pt x="200" y="59"/>
                    <a:pt x="201" y="60"/>
                  </a:cubicBezTo>
                  <a:cubicBezTo>
                    <a:pt x="202" y="62"/>
                    <a:pt x="202" y="62"/>
                    <a:pt x="204" y="61"/>
                  </a:cubicBezTo>
                  <a:cubicBezTo>
                    <a:pt x="204" y="60"/>
                    <a:pt x="207" y="60"/>
                    <a:pt x="207" y="58"/>
                  </a:cubicBezTo>
                  <a:cubicBezTo>
                    <a:pt x="205" y="56"/>
                    <a:pt x="212" y="56"/>
                    <a:pt x="212" y="56"/>
                  </a:cubicBezTo>
                  <a:cubicBezTo>
                    <a:pt x="214" y="56"/>
                    <a:pt x="214" y="54"/>
                    <a:pt x="216" y="54"/>
                  </a:cubicBezTo>
                  <a:cubicBezTo>
                    <a:pt x="217" y="53"/>
                    <a:pt x="218" y="54"/>
                    <a:pt x="220" y="53"/>
                  </a:cubicBezTo>
                  <a:cubicBezTo>
                    <a:pt x="222" y="50"/>
                    <a:pt x="224" y="48"/>
                    <a:pt x="226" y="50"/>
                  </a:cubicBezTo>
                  <a:cubicBezTo>
                    <a:pt x="229" y="52"/>
                    <a:pt x="231" y="49"/>
                    <a:pt x="234" y="50"/>
                  </a:cubicBezTo>
                  <a:cubicBezTo>
                    <a:pt x="236" y="51"/>
                    <a:pt x="240" y="53"/>
                    <a:pt x="241" y="50"/>
                  </a:cubicBezTo>
                  <a:cubicBezTo>
                    <a:pt x="241" y="47"/>
                    <a:pt x="237" y="46"/>
                    <a:pt x="239" y="44"/>
                  </a:cubicBezTo>
                  <a:cubicBezTo>
                    <a:pt x="241" y="41"/>
                    <a:pt x="242" y="43"/>
                    <a:pt x="245" y="43"/>
                  </a:cubicBezTo>
                  <a:cubicBezTo>
                    <a:pt x="247" y="42"/>
                    <a:pt x="248" y="42"/>
                    <a:pt x="250" y="41"/>
                  </a:cubicBezTo>
                  <a:cubicBezTo>
                    <a:pt x="253" y="40"/>
                    <a:pt x="253" y="40"/>
                    <a:pt x="255" y="43"/>
                  </a:cubicBezTo>
                  <a:cubicBezTo>
                    <a:pt x="256" y="43"/>
                    <a:pt x="256" y="42"/>
                    <a:pt x="256" y="43"/>
                  </a:cubicBezTo>
                  <a:cubicBezTo>
                    <a:pt x="257" y="44"/>
                    <a:pt x="258" y="44"/>
                    <a:pt x="259" y="45"/>
                  </a:cubicBezTo>
                  <a:cubicBezTo>
                    <a:pt x="261" y="46"/>
                    <a:pt x="262" y="46"/>
                    <a:pt x="264" y="47"/>
                  </a:cubicBezTo>
                  <a:cubicBezTo>
                    <a:pt x="266" y="48"/>
                    <a:pt x="265" y="46"/>
                    <a:pt x="266" y="46"/>
                  </a:cubicBezTo>
                  <a:cubicBezTo>
                    <a:pt x="268" y="46"/>
                    <a:pt x="268" y="45"/>
                    <a:pt x="269" y="44"/>
                  </a:cubicBezTo>
                  <a:cubicBezTo>
                    <a:pt x="270" y="44"/>
                    <a:pt x="271" y="45"/>
                    <a:pt x="272" y="45"/>
                  </a:cubicBezTo>
                  <a:cubicBezTo>
                    <a:pt x="273" y="45"/>
                    <a:pt x="277" y="44"/>
                    <a:pt x="276" y="46"/>
                  </a:cubicBezTo>
                  <a:cubicBezTo>
                    <a:pt x="277" y="46"/>
                    <a:pt x="279" y="47"/>
                    <a:pt x="280" y="46"/>
                  </a:cubicBezTo>
                  <a:cubicBezTo>
                    <a:pt x="282" y="45"/>
                    <a:pt x="284" y="44"/>
                    <a:pt x="285" y="42"/>
                  </a:cubicBezTo>
                  <a:cubicBezTo>
                    <a:pt x="286" y="40"/>
                    <a:pt x="287" y="37"/>
                    <a:pt x="288" y="34"/>
                  </a:cubicBezTo>
                  <a:cubicBezTo>
                    <a:pt x="290" y="27"/>
                    <a:pt x="295" y="22"/>
                    <a:pt x="299" y="16"/>
                  </a:cubicBezTo>
                  <a:cubicBezTo>
                    <a:pt x="299" y="17"/>
                    <a:pt x="300" y="18"/>
                    <a:pt x="301" y="19"/>
                  </a:cubicBezTo>
                  <a:cubicBezTo>
                    <a:pt x="300" y="17"/>
                    <a:pt x="299" y="15"/>
                    <a:pt x="300" y="14"/>
                  </a:cubicBezTo>
                  <a:cubicBezTo>
                    <a:pt x="304" y="16"/>
                    <a:pt x="304" y="20"/>
                    <a:pt x="304" y="24"/>
                  </a:cubicBezTo>
                  <a:cubicBezTo>
                    <a:pt x="304" y="23"/>
                    <a:pt x="304" y="21"/>
                    <a:pt x="305" y="21"/>
                  </a:cubicBezTo>
                  <a:cubicBezTo>
                    <a:pt x="305" y="26"/>
                    <a:pt x="306" y="32"/>
                    <a:pt x="308" y="37"/>
                  </a:cubicBezTo>
                  <a:cubicBezTo>
                    <a:pt x="309" y="39"/>
                    <a:pt x="312" y="45"/>
                    <a:pt x="310" y="47"/>
                  </a:cubicBezTo>
                  <a:cubicBezTo>
                    <a:pt x="312" y="47"/>
                    <a:pt x="312" y="49"/>
                    <a:pt x="313" y="50"/>
                  </a:cubicBezTo>
                  <a:cubicBezTo>
                    <a:pt x="314" y="52"/>
                    <a:pt x="316" y="51"/>
                    <a:pt x="318" y="52"/>
                  </a:cubicBezTo>
                  <a:cubicBezTo>
                    <a:pt x="323" y="54"/>
                    <a:pt x="322" y="59"/>
                    <a:pt x="318" y="61"/>
                  </a:cubicBezTo>
                  <a:cubicBezTo>
                    <a:pt x="319" y="61"/>
                    <a:pt x="320" y="61"/>
                    <a:pt x="321" y="62"/>
                  </a:cubicBezTo>
                  <a:cubicBezTo>
                    <a:pt x="319" y="63"/>
                    <a:pt x="316" y="65"/>
                    <a:pt x="316" y="67"/>
                  </a:cubicBezTo>
                  <a:cubicBezTo>
                    <a:pt x="315" y="69"/>
                    <a:pt x="314" y="69"/>
                    <a:pt x="313" y="70"/>
                  </a:cubicBezTo>
                  <a:cubicBezTo>
                    <a:pt x="312" y="72"/>
                    <a:pt x="312" y="74"/>
                    <a:pt x="311" y="75"/>
                  </a:cubicBezTo>
                  <a:cubicBezTo>
                    <a:pt x="309" y="77"/>
                    <a:pt x="307" y="78"/>
                    <a:pt x="305" y="80"/>
                  </a:cubicBezTo>
                  <a:cubicBezTo>
                    <a:pt x="303" y="82"/>
                    <a:pt x="301" y="85"/>
                    <a:pt x="299" y="88"/>
                  </a:cubicBezTo>
                  <a:cubicBezTo>
                    <a:pt x="297" y="90"/>
                    <a:pt x="297" y="92"/>
                    <a:pt x="297" y="95"/>
                  </a:cubicBezTo>
                  <a:cubicBezTo>
                    <a:pt x="297" y="96"/>
                    <a:pt x="294" y="97"/>
                    <a:pt x="294" y="99"/>
                  </a:cubicBezTo>
                  <a:cubicBezTo>
                    <a:pt x="294" y="102"/>
                    <a:pt x="292" y="100"/>
                    <a:pt x="290" y="100"/>
                  </a:cubicBezTo>
                  <a:cubicBezTo>
                    <a:pt x="289" y="100"/>
                    <a:pt x="284" y="102"/>
                    <a:pt x="284" y="104"/>
                  </a:cubicBezTo>
                  <a:cubicBezTo>
                    <a:pt x="285" y="103"/>
                    <a:pt x="292" y="102"/>
                    <a:pt x="290" y="105"/>
                  </a:cubicBezTo>
                  <a:cubicBezTo>
                    <a:pt x="291" y="104"/>
                    <a:pt x="293" y="104"/>
                    <a:pt x="295" y="103"/>
                  </a:cubicBezTo>
                  <a:cubicBezTo>
                    <a:pt x="296" y="102"/>
                    <a:pt x="298" y="101"/>
                    <a:pt x="300" y="100"/>
                  </a:cubicBezTo>
                  <a:cubicBezTo>
                    <a:pt x="302" y="99"/>
                    <a:pt x="306" y="96"/>
                    <a:pt x="308" y="93"/>
                  </a:cubicBezTo>
                  <a:cubicBezTo>
                    <a:pt x="311" y="95"/>
                    <a:pt x="308" y="100"/>
                    <a:pt x="310" y="103"/>
                  </a:cubicBezTo>
                  <a:cubicBezTo>
                    <a:pt x="311" y="104"/>
                    <a:pt x="310" y="107"/>
                    <a:pt x="311" y="107"/>
                  </a:cubicBezTo>
                  <a:cubicBezTo>
                    <a:pt x="312" y="108"/>
                    <a:pt x="314" y="107"/>
                    <a:pt x="314" y="109"/>
                  </a:cubicBezTo>
                  <a:cubicBezTo>
                    <a:pt x="316" y="109"/>
                    <a:pt x="321" y="104"/>
                    <a:pt x="322" y="110"/>
                  </a:cubicBezTo>
                  <a:cubicBezTo>
                    <a:pt x="322" y="108"/>
                    <a:pt x="323" y="108"/>
                    <a:pt x="325" y="108"/>
                  </a:cubicBezTo>
                  <a:cubicBezTo>
                    <a:pt x="325" y="108"/>
                    <a:pt x="326" y="107"/>
                    <a:pt x="326" y="107"/>
                  </a:cubicBezTo>
                  <a:cubicBezTo>
                    <a:pt x="327" y="105"/>
                    <a:pt x="328" y="106"/>
                    <a:pt x="329" y="106"/>
                  </a:cubicBezTo>
                  <a:cubicBezTo>
                    <a:pt x="328" y="110"/>
                    <a:pt x="326" y="113"/>
                    <a:pt x="327" y="118"/>
                  </a:cubicBezTo>
                  <a:cubicBezTo>
                    <a:pt x="329" y="116"/>
                    <a:pt x="327" y="110"/>
                    <a:pt x="331" y="108"/>
                  </a:cubicBezTo>
                  <a:cubicBezTo>
                    <a:pt x="333" y="107"/>
                    <a:pt x="334" y="106"/>
                    <a:pt x="335" y="104"/>
                  </a:cubicBezTo>
                  <a:cubicBezTo>
                    <a:pt x="338" y="100"/>
                    <a:pt x="338" y="103"/>
                    <a:pt x="341" y="105"/>
                  </a:cubicBezTo>
                  <a:cubicBezTo>
                    <a:pt x="341" y="104"/>
                    <a:pt x="340" y="103"/>
                    <a:pt x="340" y="102"/>
                  </a:cubicBezTo>
                  <a:cubicBezTo>
                    <a:pt x="341" y="102"/>
                    <a:pt x="343" y="102"/>
                    <a:pt x="344" y="102"/>
                  </a:cubicBezTo>
                  <a:cubicBezTo>
                    <a:pt x="343" y="101"/>
                    <a:pt x="341" y="102"/>
                    <a:pt x="340" y="102"/>
                  </a:cubicBezTo>
                  <a:cubicBezTo>
                    <a:pt x="339" y="100"/>
                    <a:pt x="341" y="100"/>
                    <a:pt x="342" y="99"/>
                  </a:cubicBezTo>
                  <a:cubicBezTo>
                    <a:pt x="343" y="97"/>
                    <a:pt x="342" y="94"/>
                    <a:pt x="344" y="92"/>
                  </a:cubicBezTo>
                  <a:cubicBezTo>
                    <a:pt x="346" y="90"/>
                    <a:pt x="345" y="92"/>
                    <a:pt x="347" y="91"/>
                  </a:cubicBezTo>
                  <a:cubicBezTo>
                    <a:pt x="348" y="91"/>
                    <a:pt x="350" y="88"/>
                    <a:pt x="350" y="91"/>
                  </a:cubicBezTo>
                  <a:cubicBezTo>
                    <a:pt x="352" y="89"/>
                    <a:pt x="353" y="92"/>
                    <a:pt x="355" y="91"/>
                  </a:cubicBezTo>
                  <a:cubicBezTo>
                    <a:pt x="354" y="90"/>
                    <a:pt x="354" y="89"/>
                    <a:pt x="354" y="88"/>
                  </a:cubicBezTo>
                  <a:cubicBezTo>
                    <a:pt x="355" y="89"/>
                    <a:pt x="358" y="89"/>
                    <a:pt x="357" y="91"/>
                  </a:cubicBezTo>
                  <a:cubicBezTo>
                    <a:pt x="358" y="91"/>
                    <a:pt x="358" y="91"/>
                    <a:pt x="359" y="90"/>
                  </a:cubicBezTo>
                  <a:cubicBezTo>
                    <a:pt x="359" y="91"/>
                    <a:pt x="359" y="91"/>
                    <a:pt x="359" y="92"/>
                  </a:cubicBezTo>
                  <a:cubicBezTo>
                    <a:pt x="360" y="91"/>
                    <a:pt x="360" y="91"/>
                    <a:pt x="360" y="92"/>
                  </a:cubicBezTo>
                  <a:cubicBezTo>
                    <a:pt x="361" y="92"/>
                    <a:pt x="362" y="91"/>
                    <a:pt x="362" y="90"/>
                  </a:cubicBezTo>
                  <a:cubicBezTo>
                    <a:pt x="362" y="92"/>
                    <a:pt x="364" y="92"/>
                    <a:pt x="363" y="94"/>
                  </a:cubicBezTo>
                  <a:cubicBezTo>
                    <a:pt x="363" y="93"/>
                    <a:pt x="364" y="92"/>
                    <a:pt x="365" y="92"/>
                  </a:cubicBezTo>
                  <a:cubicBezTo>
                    <a:pt x="365" y="94"/>
                    <a:pt x="364" y="94"/>
                    <a:pt x="363" y="95"/>
                  </a:cubicBezTo>
                  <a:cubicBezTo>
                    <a:pt x="365" y="94"/>
                    <a:pt x="367" y="96"/>
                    <a:pt x="368" y="95"/>
                  </a:cubicBezTo>
                  <a:cubicBezTo>
                    <a:pt x="368" y="97"/>
                    <a:pt x="370" y="95"/>
                    <a:pt x="370" y="94"/>
                  </a:cubicBezTo>
                  <a:cubicBezTo>
                    <a:pt x="370" y="97"/>
                    <a:pt x="372" y="96"/>
                    <a:pt x="372" y="98"/>
                  </a:cubicBezTo>
                  <a:cubicBezTo>
                    <a:pt x="373" y="98"/>
                    <a:pt x="373" y="97"/>
                    <a:pt x="373" y="96"/>
                  </a:cubicBezTo>
                  <a:cubicBezTo>
                    <a:pt x="373" y="98"/>
                    <a:pt x="375" y="97"/>
                    <a:pt x="375" y="99"/>
                  </a:cubicBezTo>
                  <a:cubicBezTo>
                    <a:pt x="376" y="99"/>
                    <a:pt x="376" y="98"/>
                    <a:pt x="377" y="98"/>
                  </a:cubicBezTo>
                  <a:cubicBezTo>
                    <a:pt x="377" y="99"/>
                    <a:pt x="377" y="99"/>
                    <a:pt x="378" y="100"/>
                  </a:cubicBezTo>
                  <a:cubicBezTo>
                    <a:pt x="378" y="100"/>
                    <a:pt x="379" y="100"/>
                    <a:pt x="379" y="99"/>
                  </a:cubicBezTo>
                  <a:cubicBezTo>
                    <a:pt x="379" y="100"/>
                    <a:pt x="380" y="101"/>
                    <a:pt x="381" y="100"/>
                  </a:cubicBezTo>
                  <a:cubicBezTo>
                    <a:pt x="380" y="100"/>
                    <a:pt x="380" y="102"/>
                    <a:pt x="380" y="102"/>
                  </a:cubicBezTo>
                  <a:cubicBezTo>
                    <a:pt x="381" y="101"/>
                    <a:pt x="381" y="101"/>
                    <a:pt x="382" y="101"/>
                  </a:cubicBezTo>
                  <a:cubicBezTo>
                    <a:pt x="381" y="102"/>
                    <a:pt x="381" y="105"/>
                    <a:pt x="383" y="106"/>
                  </a:cubicBezTo>
                  <a:cubicBezTo>
                    <a:pt x="383" y="105"/>
                    <a:pt x="383" y="103"/>
                    <a:pt x="384" y="102"/>
                  </a:cubicBezTo>
                  <a:cubicBezTo>
                    <a:pt x="387" y="101"/>
                    <a:pt x="385" y="103"/>
                    <a:pt x="387" y="104"/>
                  </a:cubicBezTo>
                  <a:cubicBezTo>
                    <a:pt x="387" y="103"/>
                    <a:pt x="387" y="102"/>
                    <a:pt x="388" y="101"/>
                  </a:cubicBezTo>
                  <a:cubicBezTo>
                    <a:pt x="388" y="102"/>
                    <a:pt x="388" y="103"/>
                    <a:pt x="388" y="104"/>
                  </a:cubicBezTo>
                  <a:cubicBezTo>
                    <a:pt x="391" y="102"/>
                    <a:pt x="387" y="108"/>
                    <a:pt x="390" y="106"/>
                  </a:cubicBezTo>
                  <a:cubicBezTo>
                    <a:pt x="390" y="106"/>
                    <a:pt x="389" y="106"/>
                    <a:pt x="389" y="107"/>
                  </a:cubicBezTo>
                  <a:cubicBezTo>
                    <a:pt x="390" y="107"/>
                    <a:pt x="391" y="107"/>
                    <a:pt x="392" y="106"/>
                  </a:cubicBezTo>
                  <a:cubicBezTo>
                    <a:pt x="391" y="108"/>
                    <a:pt x="394" y="107"/>
                    <a:pt x="392" y="109"/>
                  </a:cubicBezTo>
                  <a:cubicBezTo>
                    <a:pt x="391" y="111"/>
                    <a:pt x="392" y="113"/>
                    <a:pt x="389" y="114"/>
                  </a:cubicBezTo>
                  <a:cubicBezTo>
                    <a:pt x="390" y="114"/>
                    <a:pt x="391" y="114"/>
                    <a:pt x="391" y="115"/>
                  </a:cubicBezTo>
                  <a:cubicBezTo>
                    <a:pt x="391" y="114"/>
                    <a:pt x="393" y="111"/>
                    <a:pt x="394" y="113"/>
                  </a:cubicBezTo>
                  <a:cubicBezTo>
                    <a:pt x="396" y="115"/>
                    <a:pt x="393" y="116"/>
                    <a:pt x="392" y="118"/>
                  </a:cubicBezTo>
                  <a:cubicBezTo>
                    <a:pt x="391" y="119"/>
                    <a:pt x="390" y="124"/>
                    <a:pt x="391" y="125"/>
                  </a:cubicBezTo>
                  <a:cubicBezTo>
                    <a:pt x="391" y="127"/>
                    <a:pt x="388" y="128"/>
                    <a:pt x="390" y="130"/>
                  </a:cubicBezTo>
                  <a:cubicBezTo>
                    <a:pt x="390" y="127"/>
                    <a:pt x="393" y="126"/>
                    <a:pt x="394" y="125"/>
                  </a:cubicBezTo>
                  <a:cubicBezTo>
                    <a:pt x="395" y="123"/>
                    <a:pt x="394" y="119"/>
                    <a:pt x="395" y="118"/>
                  </a:cubicBezTo>
                  <a:cubicBezTo>
                    <a:pt x="396" y="117"/>
                    <a:pt x="398" y="115"/>
                    <a:pt x="399" y="117"/>
                  </a:cubicBezTo>
                  <a:cubicBezTo>
                    <a:pt x="400" y="119"/>
                    <a:pt x="396" y="120"/>
                    <a:pt x="396" y="122"/>
                  </a:cubicBezTo>
                  <a:cubicBezTo>
                    <a:pt x="397" y="121"/>
                    <a:pt x="397" y="121"/>
                    <a:pt x="397" y="123"/>
                  </a:cubicBezTo>
                  <a:cubicBezTo>
                    <a:pt x="398" y="122"/>
                    <a:pt x="401" y="116"/>
                    <a:pt x="401" y="119"/>
                  </a:cubicBezTo>
                  <a:cubicBezTo>
                    <a:pt x="401" y="117"/>
                    <a:pt x="405" y="116"/>
                    <a:pt x="407" y="117"/>
                  </a:cubicBezTo>
                  <a:cubicBezTo>
                    <a:pt x="407" y="113"/>
                    <a:pt x="415" y="118"/>
                    <a:pt x="416" y="118"/>
                  </a:cubicBezTo>
                  <a:cubicBezTo>
                    <a:pt x="417" y="119"/>
                    <a:pt x="423" y="121"/>
                    <a:pt x="423" y="122"/>
                  </a:cubicBezTo>
                  <a:cubicBezTo>
                    <a:pt x="424" y="122"/>
                    <a:pt x="428" y="124"/>
                    <a:pt x="427" y="121"/>
                  </a:cubicBezTo>
                  <a:cubicBezTo>
                    <a:pt x="429" y="121"/>
                    <a:pt x="430" y="123"/>
                    <a:pt x="431" y="123"/>
                  </a:cubicBezTo>
                  <a:cubicBezTo>
                    <a:pt x="433" y="124"/>
                    <a:pt x="435" y="124"/>
                    <a:pt x="436" y="125"/>
                  </a:cubicBezTo>
                  <a:cubicBezTo>
                    <a:pt x="436" y="123"/>
                    <a:pt x="438" y="123"/>
                    <a:pt x="440" y="123"/>
                  </a:cubicBezTo>
                  <a:cubicBezTo>
                    <a:pt x="443" y="123"/>
                    <a:pt x="447" y="121"/>
                    <a:pt x="451" y="122"/>
                  </a:cubicBezTo>
                  <a:cubicBezTo>
                    <a:pt x="458" y="124"/>
                    <a:pt x="464" y="130"/>
                    <a:pt x="469" y="134"/>
                  </a:cubicBezTo>
                  <a:cubicBezTo>
                    <a:pt x="471" y="135"/>
                    <a:pt x="473" y="136"/>
                    <a:pt x="475" y="138"/>
                  </a:cubicBezTo>
                  <a:cubicBezTo>
                    <a:pt x="476" y="139"/>
                    <a:pt x="477" y="141"/>
                    <a:pt x="479" y="143"/>
                  </a:cubicBezTo>
                  <a:cubicBezTo>
                    <a:pt x="480" y="145"/>
                    <a:pt x="482" y="146"/>
                    <a:pt x="484" y="148"/>
                  </a:cubicBezTo>
                  <a:cubicBezTo>
                    <a:pt x="485" y="150"/>
                    <a:pt x="488" y="150"/>
                    <a:pt x="490" y="152"/>
                  </a:cubicBezTo>
                  <a:cubicBezTo>
                    <a:pt x="491" y="155"/>
                    <a:pt x="494" y="154"/>
                    <a:pt x="496" y="156"/>
                  </a:cubicBezTo>
                  <a:cubicBezTo>
                    <a:pt x="498" y="158"/>
                    <a:pt x="502" y="157"/>
                    <a:pt x="504" y="156"/>
                  </a:cubicBezTo>
                  <a:cubicBezTo>
                    <a:pt x="511" y="156"/>
                    <a:pt x="515" y="158"/>
                    <a:pt x="517" y="164"/>
                  </a:cubicBezTo>
                  <a:cubicBezTo>
                    <a:pt x="517" y="167"/>
                    <a:pt x="518" y="169"/>
                    <a:pt x="518" y="172"/>
                  </a:cubicBezTo>
                  <a:cubicBezTo>
                    <a:pt x="518" y="172"/>
                    <a:pt x="518" y="174"/>
                    <a:pt x="518" y="174"/>
                  </a:cubicBezTo>
                  <a:cubicBezTo>
                    <a:pt x="519" y="174"/>
                    <a:pt x="519" y="175"/>
                    <a:pt x="520" y="176"/>
                  </a:cubicBezTo>
                  <a:cubicBezTo>
                    <a:pt x="521" y="179"/>
                    <a:pt x="522" y="185"/>
                    <a:pt x="521" y="187"/>
                  </a:cubicBezTo>
                  <a:cubicBezTo>
                    <a:pt x="521" y="187"/>
                    <a:pt x="522" y="186"/>
                    <a:pt x="522" y="186"/>
                  </a:cubicBezTo>
                  <a:cubicBezTo>
                    <a:pt x="522" y="188"/>
                    <a:pt x="524" y="192"/>
                    <a:pt x="521" y="194"/>
                  </a:cubicBezTo>
                  <a:cubicBezTo>
                    <a:pt x="521" y="194"/>
                    <a:pt x="522" y="194"/>
                    <a:pt x="522" y="194"/>
                  </a:cubicBezTo>
                  <a:cubicBezTo>
                    <a:pt x="521" y="197"/>
                    <a:pt x="523" y="200"/>
                    <a:pt x="521" y="202"/>
                  </a:cubicBezTo>
                  <a:cubicBezTo>
                    <a:pt x="520" y="204"/>
                    <a:pt x="521" y="207"/>
                    <a:pt x="519" y="209"/>
                  </a:cubicBezTo>
                  <a:cubicBezTo>
                    <a:pt x="518" y="212"/>
                    <a:pt x="517" y="215"/>
                    <a:pt x="516" y="218"/>
                  </a:cubicBezTo>
                  <a:cubicBezTo>
                    <a:pt x="515" y="221"/>
                    <a:pt x="512" y="223"/>
                    <a:pt x="510" y="226"/>
                  </a:cubicBezTo>
                  <a:cubicBezTo>
                    <a:pt x="510" y="226"/>
                    <a:pt x="509" y="225"/>
                    <a:pt x="509" y="225"/>
                  </a:cubicBezTo>
                  <a:cubicBezTo>
                    <a:pt x="509" y="226"/>
                    <a:pt x="509" y="228"/>
                    <a:pt x="507" y="226"/>
                  </a:cubicBezTo>
                  <a:cubicBezTo>
                    <a:pt x="508" y="227"/>
                    <a:pt x="508" y="227"/>
                    <a:pt x="509" y="227"/>
                  </a:cubicBezTo>
                  <a:cubicBezTo>
                    <a:pt x="507" y="231"/>
                    <a:pt x="504" y="235"/>
                    <a:pt x="501" y="238"/>
                  </a:cubicBezTo>
                  <a:cubicBezTo>
                    <a:pt x="500" y="239"/>
                    <a:pt x="498" y="240"/>
                    <a:pt x="497" y="241"/>
                  </a:cubicBezTo>
                  <a:cubicBezTo>
                    <a:pt x="495" y="242"/>
                    <a:pt x="494" y="244"/>
                    <a:pt x="493" y="244"/>
                  </a:cubicBezTo>
                  <a:cubicBezTo>
                    <a:pt x="493" y="243"/>
                    <a:pt x="492" y="243"/>
                    <a:pt x="491" y="242"/>
                  </a:cubicBezTo>
                  <a:cubicBezTo>
                    <a:pt x="491" y="244"/>
                    <a:pt x="492" y="244"/>
                    <a:pt x="492" y="245"/>
                  </a:cubicBezTo>
                  <a:cubicBezTo>
                    <a:pt x="492" y="246"/>
                    <a:pt x="491" y="248"/>
                    <a:pt x="489" y="247"/>
                  </a:cubicBezTo>
                  <a:cubicBezTo>
                    <a:pt x="490" y="247"/>
                    <a:pt x="492" y="248"/>
                    <a:pt x="490" y="250"/>
                  </a:cubicBezTo>
                  <a:cubicBezTo>
                    <a:pt x="490" y="250"/>
                    <a:pt x="487" y="253"/>
                    <a:pt x="488" y="250"/>
                  </a:cubicBezTo>
                  <a:cubicBezTo>
                    <a:pt x="488" y="251"/>
                    <a:pt x="488" y="253"/>
                    <a:pt x="487" y="254"/>
                  </a:cubicBezTo>
                  <a:cubicBezTo>
                    <a:pt x="487" y="254"/>
                    <a:pt x="488" y="254"/>
                    <a:pt x="488" y="254"/>
                  </a:cubicBezTo>
                  <a:cubicBezTo>
                    <a:pt x="485" y="258"/>
                    <a:pt x="480" y="277"/>
                    <a:pt x="473" y="276"/>
                  </a:cubicBezTo>
                  <a:cubicBezTo>
                    <a:pt x="474" y="273"/>
                    <a:pt x="471" y="273"/>
                    <a:pt x="470" y="270"/>
                  </a:cubicBezTo>
                  <a:cubicBezTo>
                    <a:pt x="470" y="272"/>
                    <a:pt x="468" y="276"/>
                    <a:pt x="467" y="273"/>
                  </a:cubicBezTo>
                  <a:cubicBezTo>
                    <a:pt x="468" y="274"/>
                    <a:pt x="470" y="274"/>
                    <a:pt x="469" y="276"/>
                  </a:cubicBezTo>
                  <a:cubicBezTo>
                    <a:pt x="469" y="278"/>
                    <a:pt x="466" y="280"/>
                    <a:pt x="467" y="282"/>
                  </a:cubicBezTo>
                  <a:cubicBezTo>
                    <a:pt x="465" y="281"/>
                    <a:pt x="465" y="284"/>
                    <a:pt x="465" y="286"/>
                  </a:cubicBezTo>
                  <a:cubicBezTo>
                    <a:pt x="465" y="285"/>
                    <a:pt x="465" y="284"/>
                    <a:pt x="466" y="284"/>
                  </a:cubicBezTo>
                  <a:cubicBezTo>
                    <a:pt x="466" y="286"/>
                    <a:pt x="466" y="287"/>
                    <a:pt x="466" y="289"/>
                  </a:cubicBezTo>
                  <a:cubicBezTo>
                    <a:pt x="466" y="289"/>
                    <a:pt x="465" y="288"/>
                    <a:pt x="465" y="288"/>
                  </a:cubicBezTo>
                  <a:cubicBezTo>
                    <a:pt x="466" y="289"/>
                    <a:pt x="467" y="292"/>
                    <a:pt x="466" y="293"/>
                  </a:cubicBezTo>
                  <a:cubicBezTo>
                    <a:pt x="467" y="292"/>
                    <a:pt x="467" y="291"/>
                    <a:pt x="467" y="290"/>
                  </a:cubicBezTo>
                  <a:cubicBezTo>
                    <a:pt x="467" y="296"/>
                    <a:pt x="465" y="300"/>
                    <a:pt x="466" y="306"/>
                  </a:cubicBezTo>
                  <a:cubicBezTo>
                    <a:pt x="466" y="311"/>
                    <a:pt x="468" y="315"/>
                    <a:pt x="468" y="320"/>
                  </a:cubicBezTo>
                  <a:cubicBezTo>
                    <a:pt x="468" y="328"/>
                    <a:pt x="462" y="336"/>
                    <a:pt x="464" y="344"/>
                  </a:cubicBezTo>
                  <a:cubicBezTo>
                    <a:pt x="465" y="349"/>
                    <a:pt x="462" y="349"/>
                    <a:pt x="459" y="353"/>
                  </a:cubicBezTo>
                  <a:cubicBezTo>
                    <a:pt x="457" y="357"/>
                    <a:pt x="456" y="362"/>
                    <a:pt x="456" y="367"/>
                  </a:cubicBezTo>
                  <a:cubicBezTo>
                    <a:pt x="457" y="370"/>
                    <a:pt x="458" y="376"/>
                    <a:pt x="454" y="378"/>
                  </a:cubicBezTo>
                  <a:cubicBezTo>
                    <a:pt x="450" y="380"/>
                    <a:pt x="453" y="387"/>
                    <a:pt x="448" y="387"/>
                  </a:cubicBezTo>
                  <a:cubicBezTo>
                    <a:pt x="451" y="390"/>
                    <a:pt x="446" y="393"/>
                    <a:pt x="444" y="395"/>
                  </a:cubicBezTo>
                  <a:cubicBezTo>
                    <a:pt x="442" y="396"/>
                    <a:pt x="442" y="398"/>
                    <a:pt x="442" y="399"/>
                  </a:cubicBezTo>
                  <a:cubicBezTo>
                    <a:pt x="441" y="402"/>
                    <a:pt x="439" y="405"/>
                    <a:pt x="439" y="408"/>
                  </a:cubicBezTo>
                  <a:cubicBezTo>
                    <a:pt x="440" y="409"/>
                    <a:pt x="440" y="412"/>
                    <a:pt x="439" y="413"/>
                  </a:cubicBezTo>
                  <a:cubicBezTo>
                    <a:pt x="437" y="416"/>
                    <a:pt x="434" y="416"/>
                    <a:pt x="431" y="417"/>
                  </a:cubicBezTo>
                  <a:cubicBezTo>
                    <a:pt x="430" y="418"/>
                    <a:pt x="428" y="420"/>
                    <a:pt x="427" y="422"/>
                  </a:cubicBezTo>
                  <a:cubicBezTo>
                    <a:pt x="426" y="423"/>
                    <a:pt x="427" y="424"/>
                    <a:pt x="427" y="425"/>
                  </a:cubicBezTo>
                  <a:cubicBezTo>
                    <a:pt x="427" y="426"/>
                    <a:pt x="426" y="427"/>
                    <a:pt x="426" y="428"/>
                  </a:cubicBezTo>
                  <a:cubicBezTo>
                    <a:pt x="425" y="426"/>
                    <a:pt x="419" y="427"/>
                    <a:pt x="417" y="427"/>
                  </a:cubicBezTo>
                  <a:cubicBezTo>
                    <a:pt x="416" y="428"/>
                    <a:pt x="414" y="428"/>
                    <a:pt x="413" y="428"/>
                  </a:cubicBezTo>
                  <a:cubicBezTo>
                    <a:pt x="411" y="427"/>
                    <a:pt x="412" y="425"/>
                    <a:pt x="412" y="423"/>
                  </a:cubicBezTo>
                  <a:cubicBezTo>
                    <a:pt x="408" y="424"/>
                    <a:pt x="411" y="425"/>
                    <a:pt x="411" y="427"/>
                  </a:cubicBezTo>
                  <a:cubicBezTo>
                    <a:pt x="410" y="429"/>
                    <a:pt x="402" y="429"/>
                    <a:pt x="400" y="430"/>
                  </a:cubicBezTo>
                  <a:cubicBezTo>
                    <a:pt x="401" y="428"/>
                    <a:pt x="403" y="429"/>
                    <a:pt x="405" y="428"/>
                  </a:cubicBezTo>
                  <a:cubicBezTo>
                    <a:pt x="403" y="427"/>
                    <a:pt x="402" y="426"/>
                    <a:pt x="399" y="427"/>
                  </a:cubicBezTo>
                  <a:cubicBezTo>
                    <a:pt x="397" y="428"/>
                    <a:pt x="397" y="428"/>
                    <a:pt x="395" y="428"/>
                  </a:cubicBezTo>
                  <a:cubicBezTo>
                    <a:pt x="393" y="428"/>
                    <a:pt x="391" y="428"/>
                    <a:pt x="390" y="430"/>
                  </a:cubicBezTo>
                  <a:cubicBezTo>
                    <a:pt x="390" y="431"/>
                    <a:pt x="392" y="432"/>
                    <a:pt x="393" y="433"/>
                  </a:cubicBezTo>
                  <a:cubicBezTo>
                    <a:pt x="391" y="434"/>
                    <a:pt x="388" y="432"/>
                    <a:pt x="387" y="434"/>
                  </a:cubicBezTo>
                  <a:cubicBezTo>
                    <a:pt x="385" y="436"/>
                    <a:pt x="383" y="436"/>
                    <a:pt x="382" y="437"/>
                  </a:cubicBezTo>
                  <a:cubicBezTo>
                    <a:pt x="380" y="438"/>
                    <a:pt x="382" y="440"/>
                    <a:pt x="380" y="441"/>
                  </a:cubicBezTo>
                  <a:cubicBezTo>
                    <a:pt x="378" y="442"/>
                    <a:pt x="375" y="438"/>
                    <a:pt x="372" y="441"/>
                  </a:cubicBezTo>
                  <a:cubicBezTo>
                    <a:pt x="372" y="441"/>
                    <a:pt x="370" y="444"/>
                    <a:pt x="369" y="443"/>
                  </a:cubicBezTo>
                  <a:cubicBezTo>
                    <a:pt x="369" y="443"/>
                    <a:pt x="369" y="442"/>
                    <a:pt x="368" y="442"/>
                  </a:cubicBezTo>
                  <a:cubicBezTo>
                    <a:pt x="368" y="444"/>
                    <a:pt x="365" y="444"/>
                    <a:pt x="364" y="446"/>
                  </a:cubicBezTo>
                  <a:cubicBezTo>
                    <a:pt x="361" y="447"/>
                    <a:pt x="360" y="449"/>
                    <a:pt x="358" y="451"/>
                  </a:cubicBezTo>
                  <a:cubicBezTo>
                    <a:pt x="356" y="452"/>
                    <a:pt x="354" y="453"/>
                    <a:pt x="352" y="455"/>
                  </a:cubicBezTo>
                  <a:cubicBezTo>
                    <a:pt x="350" y="456"/>
                    <a:pt x="349" y="458"/>
                    <a:pt x="347" y="460"/>
                  </a:cubicBezTo>
                  <a:cubicBezTo>
                    <a:pt x="347" y="460"/>
                    <a:pt x="347" y="460"/>
                    <a:pt x="348" y="460"/>
                  </a:cubicBezTo>
                  <a:cubicBezTo>
                    <a:pt x="346" y="462"/>
                    <a:pt x="344" y="463"/>
                    <a:pt x="343" y="465"/>
                  </a:cubicBezTo>
                  <a:cubicBezTo>
                    <a:pt x="343" y="464"/>
                    <a:pt x="344" y="464"/>
                    <a:pt x="344" y="463"/>
                  </a:cubicBezTo>
                  <a:cubicBezTo>
                    <a:pt x="343" y="463"/>
                    <a:pt x="342" y="463"/>
                    <a:pt x="341" y="462"/>
                  </a:cubicBezTo>
                  <a:cubicBezTo>
                    <a:pt x="341" y="465"/>
                    <a:pt x="339" y="467"/>
                    <a:pt x="337" y="464"/>
                  </a:cubicBezTo>
                  <a:cubicBezTo>
                    <a:pt x="337" y="466"/>
                    <a:pt x="340" y="468"/>
                    <a:pt x="341" y="467"/>
                  </a:cubicBezTo>
                  <a:cubicBezTo>
                    <a:pt x="340" y="468"/>
                    <a:pt x="340" y="469"/>
                    <a:pt x="339" y="471"/>
                  </a:cubicBezTo>
                  <a:cubicBezTo>
                    <a:pt x="339" y="472"/>
                    <a:pt x="337" y="471"/>
                    <a:pt x="336" y="472"/>
                  </a:cubicBezTo>
                  <a:cubicBezTo>
                    <a:pt x="337" y="472"/>
                    <a:pt x="338" y="472"/>
                    <a:pt x="339" y="472"/>
                  </a:cubicBezTo>
                  <a:cubicBezTo>
                    <a:pt x="338" y="473"/>
                    <a:pt x="339" y="474"/>
                    <a:pt x="338" y="475"/>
                  </a:cubicBezTo>
                  <a:cubicBezTo>
                    <a:pt x="338" y="477"/>
                    <a:pt x="336" y="477"/>
                    <a:pt x="336" y="476"/>
                  </a:cubicBezTo>
                  <a:cubicBezTo>
                    <a:pt x="336" y="477"/>
                    <a:pt x="336" y="478"/>
                    <a:pt x="337" y="478"/>
                  </a:cubicBezTo>
                  <a:cubicBezTo>
                    <a:pt x="338" y="479"/>
                    <a:pt x="337" y="482"/>
                    <a:pt x="337" y="484"/>
                  </a:cubicBezTo>
                  <a:cubicBezTo>
                    <a:pt x="338" y="485"/>
                    <a:pt x="340" y="488"/>
                    <a:pt x="338" y="491"/>
                  </a:cubicBezTo>
                  <a:cubicBezTo>
                    <a:pt x="340" y="490"/>
                    <a:pt x="340" y="492"/>
                    <a:pt x="338" y="493"/>
                  </a:cubicBezTo>
                  <a:cubicBezTo>
                    <a:pt x="340" y="494"/>
                    <a:pt x="338" y="499"/>
                    <a:pt x="339" y="502"/>
                  </a:cubicBezTo>
                  <a:cubicBezTo>
                    <a:pt x="340" y="504"/>
                    <a:pt x="337" y="509"/>
                    <a:pt x="336" y="511"/>
                  </a:cubicBezTo>
                  <a:cubicBezTo>
                    <a:pt x="336" y="511"/>
                    <a:pt x="335" y="510"/>
                    <a:pt x="335" y="509"/>
                  </a:cubicBezTo>
                  <a:cubicBezTo>
                    <a:pt x="335" y="510"/>
                    <a:pt x="335" y="512"/>
                    <a:pt x="336" y="512"/>
                  </a:cubicBezTo>
                  <a:cubicBezTo>
                    <a:pt x="334" y="514"/>
                    <a:pt x="332" y="515"/>
                    <a:pt x="330" y="517"/>
                  </a:cubicBezTo>
                  <a:cubicBezTo>
                    <a:pt x="328" y="518"/>
                    <a:pt x="326" y="521"/>
                    <a:pt x="324" y="523"/>
                  </a:cubicBezTo>
                  <a:cubicBezTo>
                    <a:pt x="321" y="528"/>
                    <a:pt x="319" y="534"/>
                    <a:pt x="316" y="540"/>
                  </a:cubicBezTo>
                  <a:cubicBezTo>
                    <a:pt x="314" y="545"/>
                    <a:pt x="310" y="550"/>
                    <a:pt x="306" y="555"/>
                  </a:cubicBezTo>
                  <a:cubicBezTo>
                    <a:pt x="302" y="560"/>
                    <a:pt x="296" y="563"/>
                    <a:pt x="292" y="567"/>
                  </a:cubicBezTo>
                  <a:cubicBezTo>
                    <a:pt x="293" y="565"/>
                    <a:pt x="292" y="563"/>
                    <a:pt x="292" y="562"/>
                  </a:cubicBezTo>
                  <a:cubicBezTo>
                    <a:pt x="294" y="562"/>
                    <a:pt x="295" y="562"/>
                    <a:pt x="297" y="561"/>
                  </a:cubicBezTo>
                  <a:cubicBezTo>
                    <a:pt x="298" y="560"/>
                    <a:pt x="300" y="558"/>
                    <a:pt x="301" y="557"/>
                  </a:cubicBezTo>
                  <a:cubicBezTo>
                    <a:pt x="303" y="556"/>
                    <a:pt x="304" y="555"/>
                    <a:pt x="304" y="553"/>
                  </a:cubicBezTo>
                  <a:cubicBezTo>
                    <a:pt x="305" y="552"/>
                    <a:pt x="305" y="549"/>
                    <a:pt x="307" y="551"/>
                  </a:cubicBezTo>
                  <a:cubicBezTo>
                    <a:pt x="306" y="549"/>
                    <a:pt x="307" y="549"/>
                    <a:pt x="309" y="547"/>
                  </a:cubicBezTo>
                  <a:cubicBezTo>
                    <a:pt x="310" y="546"/>
                    <a:pt x="311" y="545"/>
                    <a:pt x="311" y="543"/>
                  </a:cubicBezTo>
                  <a:cubicBezTo>
                    <a:pt x="311" y="542"/>
                    <a:pt x="310" y="539"/>
                    <a:pt x="312" y="541"/>
                  </a:cubicBezTo>
                  <a:cubicBezTo>
                    <a:pt x="312" y="540"/>
                    <a:pt x="312" y="537"/>
                    <a:pt x="311" y="537"/>
                  </a:cubicBezTo>
                  <a:cubicBezTo>
                    <a:pt x="311" y="537"/>
                    <a:pt x="307" y="540"/>
                    <a:pt x="307" y="540"/>
                  </a:cubicBezTo>
                  <a:cubicBezTo>
                    <a:pt x="306" y="539"/>
                    <a:pt x="306" y="538"/>
                    <a:pt x="305" y="538"/>
                  </a:cubicBezTo>
                  <a:cubicBezTo>
                    <a:pt x="303" y="537"/>
                    <a:pt x="304" y="535"/>
                    <a:pt x="303" y="535"/>
                  </a:cubicBezTo>
                  <a:cubicBezTo>
                    <a:pt x="302" y="538"/>
                    <a:pt x="304" y="538"/>
                    <a:pt x="305" y="540"/>
                  </a:cubicBezTo>
                  <a:cubicBezTo>
                    <a:pt x="302" y="541"/>
                    <a:pt x="303" y="544"/>
                    <a:pt x="303" y="546"/>
                  </a:cubicBezTo>
                  <a:cubicBezTo>
                    <a:pt x="303" y="545"/>
                    <a:pt x="302" y="545"/>
                    <a:pt x="302" y="544"/>
                  </a:cubicBezTo>
                  <a:cubicBezTo>
                    <a:pt x="301" y="545"/>
                    <a:pt x="302" y="547"/>
                    <a:pt x="301" y="548"/>
                  </a:cubicBezTo>
                  <a:cubicBezTo>
                    <a:pt x="301" y="548"/>
                    <a:pt x="300" y="548"/>
                    <a:pt x="300" y="549"/>
                  </a:cubicBezTo>
                  <a:cubicBezTo>
                    <a:pt x="300" y="551"/>
                    <a:pt x="297" y="553"/>
                    <a:pt x="295" y="554"/>
                  </a:cubicBezTo>
                  <a:cubicBezTo>
                    <a:pt x="293" y="555"/>
                    <a:pt x="293" y="557"/>
                    <a:pt x="292" y="559"/>
                  </a:cubicBezTo>
                  <a:cubicBezTo>
                    <a:pt x="292" y="560"/>
                    <a:pt x="288" y="563"/>
                    <a:pt x="291" y="563"/>
                  </a:cubicBezTo>
                  <a:cubicBezTo>
                    <a:pt x="289" y="564"/>
                    <a:pt x="290" y="566"/>
                    <a:pt x="292" y="565"/>
                  </a:cubicBezTo>
                  <a:cubicBezTo>
                    <a:pt x="292" y="567"/>
                    <a:pt x="290" y="568"/>
                    <a:pt x="289" y="570"/>
                  </a:cubicBezTo>
                  <a:cubicBezTo>
                    <a:pt x="288" y="572"/>
                    <a:pt x="287" y="575"/>
                    <a:pt x="286" y="577"/>
                  </a:cubicBezTo>
                  <a:cubicBezTo>
                    <a:pt x="285" y="582"/>
                    <a:pt x="281" y="584"/>
                    <a:pt x="278" y="588"/>
                  </a:cubicBezTo>
                  <a:cubicBezTo>
                    <a:pt x="275" y="591"/>
                    <a:pt x="272" y="591"/>
                    <a:pt x="273" y="587"/>
                  </a:cubicBezTo>
                  <a:cubicBezTo>
                    <a:pt x="273" y="586"/>
                    <a:pt x="273" y="584"/>
                    <a:pt x="273" y="582"/>
                  </a:cubicBezTo>
                  <a:cubicBezTo>
                    <a:pt x="273" y="580"/>
                    <a:pt x="276" y="579"/>
                    <a:pt x="277" y="577"/>
                  </a:cubicBezTo>
                  <a:cubicBezTo>
                    <a:pt x="279" y="574"/>
                    <a:pt x="276" y="573"/>
                    <a:pt x="274" y="572"/>
                  </a:cubicBezTo>
                  <a:cubicBezTo>
                    <a:pt x="272" y="571"/>
                    <a:pt x="271" y="570"/>
                    <a:pt x="271" y="568"/>
                  </a:cubicBezTo>
                  <a:cubicBezTo>
                    <a:pt x="269" y="564"/>
                    <a:pt x="265" y="564"/>
                    <a:pt x="262" y="561"/>
                  </a:cubicBezTo>
                  <a:cubicBezTo>
                    <a:pt x="260" y="560"/>
                    <a:pt x="260" y="557"/>
                    <a:pt x="258" y="556"/>
                  </a:cubicBezTo>
                  <a:cubicBezTo>
                    <a:pt x="257" y="556"/>
                    <a:pt x="256" y="556"/>
                    <a:pt x="255" y="556"/>
                  </a:cubicBezTo>
                  <a:cubicBezTo>
                    <a:pt x="254" y="555"/>
                    <a:pt x="254" y="554"/>
                    <a:pt x="253" y="554"/>
                  </a:cubicBezTo>
                  <a:cubicBezTo>
                    <a:pt x="252" y="553"/>
                    <a:pt x="251" y="554"/>
                    <a:pt x="249" y="552"/>
                  </a:cubicBezTo>
                  <a:cubicBezTo>
                    <a:pt x="248" y="550"/>
                    <a:pt x="247" y="548"/>
                    <a:pt x="245" y="547"/>
                  </a:cubicBezTo>
                  <a:cubicBezTo>
                    <a:pt x="245" y="549"/>
                    <a:pt x="239" y="553"/>
                    <a:pt x="240" y="548"/>
                  </a:cubicBezTo>
                  <a:cubicBezTo>
                    <a:pt x="240" y="545"/>
                    <a:pt x="236" y="542"/>
                    <a:pt x="234" y="540"/>
                  </a:cubicBezTo>
                  <a:cubicBezTo>
                    <a:pt x="232" y="539"/>
                    <a:pt x="229" y="534"/>
                    <a:pt x="226" y="536"/>
                  </a:cubicBezTo>
                  <a:cubicBezTo>
                    <a:pt x="225" y="537"/>
                    <a:pt x="225" y="539"/>
                    <a:pt x="223" y="538"/>
                  </a:cubicBezTo>
                  <a:cubicBezTo>
                    <a:pt x="221" y="538"/>
                    <a:pt x="220" y="539"/>
                    <a:pt x="219" y="537"/>
                  </a:cubicBezTo>
                  <a:cubicBezTo>
                    <a:pt x="222" y="536"/>
                    <a:pt x="222" y="532"/>
                    <a:pt x="225" y="530"/>
                  </a:cubicBezTo>
                  <a:cubicBezTo>
                    <a:pt x="228" y="528"/>
                    <a:pt x="230" y="525"/>
                    <a:pt x="231" y="523"/>
                  </a:cubicBezTo>
                  <a:cubicBezTo>
                    <a:pt x="233" y="519"/>
                    <a:pt x="236" y="517"/>
                    <a:pt x="238" y="514"/>
                  </a:cubicBezTo>
                  <a:cubicBezTo>
                    <a:pt x="239" y="512"/>
                    <a:pt x="242" y="508"/>
                    <a:pt x="244" y="510"/>
                  </a:cubicBezTo>
                  <a:cubicBezTo>
                    <a:pt x="244" y="509"/>
                    <a:pt x="244" y="508"/>
                    <a:pt x="243" y="508"/>
                  </a:cubicBezTo>
                  <a:cubicBezTo>
                    <a:pt x="245" y="506"/>
                    <a:pt x="247" y="504"/>
                    <a:pt x="250" y="502"/>
                  </a:cubicBezTo>
                  <a:cubicBezTo>
                    <a:pt x="253" y="501"/>
                    <a:pt x="253" y="500"/>
                    <a:pt x="255" y="498"/>
                  </a:cubicBezTo>
                  <a:cubicBezTo>
                    <a:pt x="257" y="496"/>
                    <a:pt x="259" y="496"/>
                    <a:pt x="262" y="495"/>
                  </a:cubicBezTo>
                  <a:cubicBezTo>
                    <a:pt x="263" y="494"/>
                    <a:pt x="267" y="490"/>
                    <a:pt x="268" y="491"/>
                  </a:cubicBezTo>
                  <a:cubicBezTo>
                    <a:pt x="269" y="488"/>
                    <a:pt x="270" y="486"/>
                    <a:pt x="270" y="483"/>
                  </a:cubicBezTo>
                  <a:cubicBezTo>
                    <a:pt x="270" y="479"/>
                    <a:pt x="270" y="477"/>
                    <a:pt x="270" y="473"/>
                  </a:cubicBezTo>
                  <a:cubicBezTo>
                    <a:pt x="269" y="471"/>
                    <a:pt x="269" y="468"/>
                    <a:pt x="266" y="467"/>
                  </a:cubicBezTo>
                  <a:cubicBezTo>
                    <a:pt x="265" y="466"/>
                    <a:pt x="262" y="466"/>
                    <a:pt x="261" y="469"/>
                  </a:cubicBezTo>
                  <a:cubicBezTo>
                    <a:pt x="260" y="468"/>
                    <a:pt x="258" y="467"/>
                    <a:pt x="259" y="465"/>
                  </a:cubicBezTo>
                  <a:cubicBezTo>
                    <a:pt x="260" y="462"/>
                    <a:pt x="260" y="459"/>
                    <a:pt x="261" y="456"/>
                  </a:cubicBezTo>
                  <a:cubicBezTo>
                    <a:pt x="261" y="454"/>
                    <a:pt x="261" y="452"/>
                    <a:pt x="263" y="450"/>
                  </a:cubicBezTo>
                  <a:cubicBezTo>
                    <a:pt x="264" y="448"/>
                    <a:pt x="261" y="446"/>
                    <a:pt x="263" y="444"/>
                  </a:cubicBezTo>
                  <a:cubicBezTo>
                    <a:pt x="262" y="443"/>
                    <a:pt x="261" y="441"/>
                    <a:pt x="259" y="441"/>
                  </a:cubicBezTo>
                  <a:cubicBezTo>
                    <a:pt x="257" y="440"/>
                    <a:pt x="255" y="442"/>
                    <a:pt x="253" y="443"/>
                  </a:cubicBezTo>
                  <a:cubicBezTo>
                    <a:pt x="248" y="445"/>
                    <a:pt x="247" y="440"/>
                    <a:pt x="246" y="436"/>
                  </a:cubicBezTo>
                  <a:cubicBezTo>
                    <a:pt x="246" y="433"/>
                    <a:pt x="245" y="431"/>
                    <a:pt x="245" y="428"/>
                  </a:cubicBezTo>
                  <a:cubicBezTo>
                    <a:pt x="244" y="426"/>
                    <a:pt x="245" y="424"/>
                    <a:pt x="244" y="422"/>
                  </a:cubicBezTo>
                  <a:cubicBezTo>
                    <a:pt x="242" y="421"/>
                    <a:pt x="243" y="418"/>
                    <a:pt x="240" y="418"/>
                  </a:cubicBezTo>
                  <a:cubicBezTo>
                    <a:pt x="238" y="417"/>
                    <a:pt x="237" y="417"/>
                    <a:pt x="235" y="415"/>
                  </a:cubicBezTo>
                  <a:cubicBezTo>
                    <a:pt x="233" y="414"/>
                    <a:pt x="232" y="414"/>
                    <a:pt x="232" y="416"/>
                  </a:cubicBezTo>
                  <a:cubicBezTo>
                    <a:pt x="233" y="422"/>
                    <a:pt x="228" y="418"/>
                    <a:pt x="226" y="417"/>
                  </a:cubicBezTo>
                  <a:cubicBezTo>
                    <a:pt x="223" y="417"/>
                    <a:pt x="221" y="417"/>
                    <a:pt x="219" y="416"/>
                  </a:cubicBezTo>
                  <a:cubicBezTo>
                    <a:pt x="218" y="415"/>
                    <a:pt x="213" y="415"/>
                    <a:pt x="213" y="413"/>
                  </a:cubicBezTo>
                  <a:cubicBezTo>
                    <a:pt x="213" y="412"/>
                    <a:pt x="214" y="411"/>
                    <a:pt x="214" y="409"/>
                  </a:cubicBezTo>
                  <a:cubicBezTo>
                    <a:pt x="214" y="408"/>
                    <a:pt x="214" y="406"/>
                    <a:pt x="214" y="405"/>
                  </a:cubicBezTo>
                  <a:cubicBezTo>
                    <a:pt x="215" y="402"/>
                    <a:pt x="215" y="400"/>
                    <a:pt x="215" y="398"/>
                  </a:cubicBezTo>
                  <a:cubicBezTo>
                    <a:pt x="216" y="396"/>
                    <a:pt x="213" y="395"/>
                    <a:pt x="215" y="393"/>
                  </a:cubicBezTo>
                  <a:cubicBezTo>
                    <a:pt x="213" y="393"/>
                    <a:pt x="213" y="392"/>
                    <a:pt x="213" y="391"/>
                  </a:cubicBezTo>
                  <a:cubicBezTo>
                    <a:pt x="213" y="389"/>
                    <a:pt x="212" y="388"/>
                    <a:pt x="211" y="387"/>
                  </a:cubicBezTo>
                  <a:cubicBezTo>
                    <a:pt x="209" y="384"/>
                    <a:pt x="218" y="384"/>
                    <a:pt x="215" y="381"/>
                  </a:cubicBezTo>
                  <a:cubicBezTo>
                    <a:pt x="211" y="378"/>
                    <a:pt x="212" y="376"/>
                    <a:pt x="215" y="371"/>
                  </a:cubicBezTo>
                  <a:cubicBezTo>
                    <a:pt x="215" y="370"/>
                    <a:pt x="217" y="368"/>
                    <a:pt x="217" y="367"/>
                  </a:cubicBezTo>
                  <a:cubicBezTo>
                    <a:pt x="216" y="365"/>
                    <a:pt x="217" y="363"/>
                    <a:pt x="218" y="361"/>
                  </a:cubicBezTo>
                  <a:cubicBezTo>
                    <a:pt x="218" y="360"/>
                    <a:pt x="220" y="357"/>
                    <a:pt x="220" y="355"/>
                  </a:cubicBezTo>
                  <a:cubicBezTo>
                    <a:pt x="220" y="354"/>
                    <a:pt x="218" y="352"/>
                    <a:pt x="217" y="351"/>
                  </a:cubicBezTo>
                  <a:cubicBezTo>
                    <a:pt x="217" y="349"/>
                    <a:pt x="217" y="345"/>
                    <a:pt x="215" y="345"/>
                  </a:cubicBezTo>
                  <a:cubicBezTo>
                    <a:pt x="212" y="344"/>
                    <a:pt x="208" y="342"/>
                    <a:pt x="208" y="339"/>
                  </a:cubicBezTo>
                  <a:cubicBezTo>
                    <a:pt x="207" y="337"/>
                    <a:pt x="207" y="335"/>
                    <a:pt x="207" y="333"/>
                  </a:cubicBezTo>
                  <a:cubicBezTo>
                    <a:pt x="207" y="331"/>
                    <a:pt x="209" y="329"/>
                    <a:pt x="209" y="327"/>
                  </a:cubicBezTo>
                  <a:cubicBezTo>
                    <a:pt x="204" y="328"/>
                    <a:pt x="200" y="327"/>
                    <a:pt x="196" y="327"/>
                  </a:cubicBezTo>
                  <a:cubicBezTo>
                    <a:pt x="193" y="326"/>
                    <a:pt x="187" y="327"/>
                    <a:pt x="185" y="325"/>
                  </a:cubicBezTo>
                  <a:cubicBezTo>
                    <a:pt x="183" y="323"/>
                    <a:pt x="184" y="319"/>
                    <a:pt x="184" y="317"/>
                  </a:cubicBezTo>
                  <a:cubicBezTo>
                    <a:pt x="184" y="313"/>
                    <a:pt x="180" y="311"/>
                    <a:pt x="180" y="308"/>
                  </a:cubicBezTo>
                  <a:cubicBezTo>
                    <a:pt x="181" y="308"/>
                    <a:pt x="182" y="308"/>
                    <a:pt x="183" y="308"/>
                  </a:cubicBezTo>
                  <a:cubicBezTo>
                    <a:pt x="183" y="305"/>
                    <a:pt x="183" y="301"/>
                    <a:pt x="181" y="297"/>
                  </a:cubicBezTo>
                  <a:cubicBezTo>
                    <a:pt x="181" y="296"/>
                    <a:pt x="180" y="295"/>
                    <a:pt x="181" y="294"/>
                  </a:cubicBezTo>
                  <a:cubicBezTo>
                    <a:pt x="181" y="292"/>
                    <a:pt x="181" y="291"/>
                    <a:pt x="180" y="289"/>
                  </a:cubicBezTo>
                  <a:cubicBezTo>
                    <a:pt x="176" y="285"/>
                    <a:pt x="169" y="283"/>
                    <a:pt x="163" y="285"/>
                  </a:cubicBezTo>
                  <a:cubicBezTo>
                    <a:pt x="161" y="285"/>
                    <a:pt x="159" y="281"/>
                    <a:pt x="158" y="280"/>
                  </a:cubicBezTo>
                  <a:cubicBezTo>
                    <a:pt x="157" y="278"/>
                    <a:pt x="157" y="279"/>
                    <a:pt x="155" y="279"/>
                  </a:cubicBezTo>
                  <a:cubicBezTo>
                    <a:pt x="154" y="279"/>
                    <a:pt x="152" y="277"/>
                    <a:pt x="151" y="276"/>
                  </a:cubicBezTo>
                  <a:cubicBezTo>
                    <a:pt x="151" y="276"/>
                    <a:pt x="149" y="276"/>
                    <a:pt x="149" y="276"/>
                  </a:cubicBezTo>
                  <a:cubicBezTo>
                    <a:pt x="148" y="275"/>
                    <a:pt x="147" y="273"/>
                    <a:pt x="146" y="272"/>
                  </a:cubicBezTo>
                  <a:cubicBezTo>
                    <a:pt x="145" y="271"/>
                    <a:pt x="145" y="271"/>
                    <a:pt x="143" y="272"/>
                  </a:cubicBezTo>
                  <a:cubicBezTo>
                    <a:pt x="141" y="272"/>
                    <a:pt x="141" y="270"/>
                    <a:pt x="140" y="270"/>
                  </a:cubicBezTo>
                  <a:cubicBezTo>
                    <a:pt x="137" y="268"/>
                    <a:pt x="135" y="270"/>
                    <a:pt x="132" y="269"/>
                  </a:cubicBezTo>
                  <a:cubicBezTo>
                    <a:pt x="128" y="268"/>
                    <a:pt x="128" y="268"/>
                    <a:pt x="126" y="265"/>
                  </a:cubicBezTo>
                  <a:cubicBezTo>
                    <a:pt x="125" y="264"/>
                    <a:pt x="122" y="262"/>
                    <a:pt x="121" y="262"/>
                  </a:cubicBezTo>
                  <a:cubicBezTo>
                    <a:pt x="119" y="261"/>
                    <a:pt x="120" y="259"/>
                    <a:pt x="119" y="258"/>
                  </a:cubicBezTo>
                  <a:cubicBezTo>
                    <a:pt x="118" y="258"/>
                    <a:pt x="117" y="258"/>
                    <a:pt x="117" y="257"/>
                  </a:cubicBezTo>
                  <a:cubicBezTo>
                    <a:pt x="117" y="254"/>
                    <a:pt x="115" y="253"/>
                    <a:pt x="115" y="250"/>
                  </a:cubicBezTo>
                  <a:cubicBezTo>
                    <a:pt x="115" y="248"/>
                    <a:pt x="116" y="247"/>
                    <a:pt x="116" y="245"/>
                  </a:cubicBezTo>
                  <a:cubicBezTo>
                    <a:pt x="116" y="244"/>
                    <a:pt x="114" y="244"/>
                    <a:pt x="114" y="242"/>
                  </a:cubicBezTo>
                  <a:cubicBezTo>
                    <a:pt x="114" y="241"/>
                    <a:pt x="114" y="240"/>
                    <a:pt x="114" y="239"/>
                  </a:cubicBezTo>
                  <a:cubicBezTo>
                    <a:pt x="114" y="237"/>
                    <a:pt x="116" y="236"/>
                    <a:pt x="116" y="235"/>
                  </a:cubicBezTo>
                  <a:cubicBezTo>
                    <a:pt x="117" y="232"/>
                    <a:pt x="117" y="228"/>
                    <a:pt x="114" y="226"/>
                  </a:cubicBezTo>
                  <a:cubicBezTo>
                    <a:pt x="114" y="227"/>
                    <a:pt x="113" y="228"/>
                    <a:pt x="112" y="228"/>
                  </a:cubicBezTo>
                  <a:cubicBezTo>
                    <a:pt x="110" y="228"/>
                    <a:pt x="108" y="228"/>
                    <a:pt x="105" y="228"/>
                  </a:cubicBezTo>
                  <a:cubicBezTo>
                    <a:pt x="103" y="228"/>
                    <a:pt x="98" y="229"/>
                    <a:pt x="96" y="231"/>
                  </a:cubicBezTo>
                  <a:cubicBezTo>
                    <a:pt x="94" y="235"/>
                    <a:pt x="90" y="235"/>
                    <a:pt x="87" y="237"/>
                  </a:cubicBezTo>
                  <a:cubicBezTo>
                    <a:pt x="86" y="238"/>
                    <a:pt x="85" y="239"/>
                    <a:pt x="84" y="241"/>
                  </a:cubicBezTo>
                  <a:cubicBezTo>
                    <a:pt x="84" y="242"/>
                    <a:pt x="82" y="241"/>
                    <a:pt x="81" y="241"/>
                  </a:cubicBezTo>
                  <a:cubicBezTo>
                    <a:pt x="79" y="241"/>
                    <a:pt x="78" y="243"/>
                    <a:pt x="77" y="244"/>
                  </a:cubicBezTo>
                  <a:cubicBezTo>
                    <a:pt x="77" y="246"/>
                    <a:pt x="75" y="247"/>
                    <a:pt x="73" y="247"/>
                  </a:cubicBezTo>
                  <a:cubicBezTo>
                    <a:pt x="73" y="248"/>
                    <a:pt x="69" y="249"/>
                    <a:pt x="70" y="247"/>
                  </a:cubicBezTo>
                  <a:cubicBezTo>
                    <a:pt x="70" y="245"/>
                    <a:pt x="68" y="246"/>
                    <a:pt x="67" y="246"/>
                  </a:cubicBezTo>
                  <a:cubicBezTo>
                    <a:pt x="63" y="246"/>
                    <a:pt x="58" y="244"/>
                    <a:pt x="54" y="245"/>
                  </a:cubicBezTo>
                  <a:cubicBezTo>
                    <a:pt x="53" y="246"/>
                    <a:pt x="51" y="247"/>
                    <a:pt x="49" y="247"/>
                  </a:cubicBezTo>
                  <a:cubicBezTo>
                    <a:pt x="48" y="247"/>
                    <a:pt x="46" y="245"/>
                    <a:pt x="45" y="246"/>
                  </a:cubicBezTo>
                  <a:cubicBezTo>
                    <a:pt x="45" y="241"/>
                    <a:pt x="45" y="236"/>
                    <a:pt x="45" y="232"/>
                  </a:cubicBezTo>
                  <a:cubicBezTo>
                    <a:pt x="45" y="230"/>
                    <a:pt x="45" y="229"/>
                    <a:pt x="46" y="227"/>
                  </a:cubicBezTo>
                  <a:cubicBezTo>
                    <a:pt x="46" y="226"/>
                    <a:pt x="46" y="226"/>
                    <a:pt x="46" y="225"/>
                  </a:cubicBezTo>
                  <a:cubicBezTo>
                    <a:pt x="45" y="224"/>
                    <a:pt x="46" y="224"/>
                    <a:pt x="47" y="222"/>
                  </a:cubicBezTo>
                  <a:cubicBezTo>
                    <a:pt x="43" y="222"/>
                    <a:pt x="40" y="228"/>
                    <a:pt x="38" y="230"/>
                  </a:cubicBezTo>
                  <a:cubicBezTo>
                    <a:pt x="34" y="233"/>
                    <a:pt x="28" y="231"/>
                    <a:pt x="24" y="231"/>
                  </a:cubicBezTo>
                  <a:cubicBezTo>
                    <a:pt x="25" y="229"/>
                    <a:pt x="24" y="225"/>
                    <a:pt x="22" y="224"/>
                  </a:cubicBezTo>
                  <a:cubicBezTo>
                    <a:pt x="19" y="221"/>
                    <a:pt x="14" y="223"/>
                    <a:pt x="11" y="222"/>
                  </a:cubicBezTo>
                  <a:cubicBezTo>
                    <a:pt x="15" y="217"/>
                    <a:pt x="14" y="215"/>
                    <a:pt x="10" y="211"/>
                  </a:cubicBezTo>
                  <a:cubicBezTo>
                    <a:pt x="9" y="210"/>
                    <a:pt x="9" y="210"/>
                    <a:pt x="9" y="208"/>
                  </a:cubicBezTo>
                  <a:cubicBezTo>
                    <a:pt x="8" y="207"/>
                    <a:pt x="7" y="207"/>
                    <a:pt x="6" y="206"/>
                  </a:cubicBezTo>
                  <a:cubicBezTo>
                    <a:pt x="5" y="204"/>
                    <a:pt x="5" y="201"/>
                    <a:pt x="3" y="200"/>
                  </a:cubicBezTo>
                  <a:cubicBezTo>
                    <a:pt x="6" y="198"/>
                    <a:pt x="1" y="195"/>
                    <a:pt x="0" y="19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24" name="Freeform 520"/>
            <p:cNvSpPr>
              <a:spLocks/>
            </p:cNvSpPr>
            <p:nvPr/>
          </p:nvSpPr>
          <p:spPr bwMode="auto">
            <a:xfrm>
              <a:off x="1588" y="1559"/>
              <a:ext cx="628" cy="710"/>
            </a:xfrm>
            <a:custGeom>
              <a:avLst/>
              <a:gdLst>
                <a:gd name="T0" fmla="*/ 15 w 524"/>
                <a:gd name="T1" fmla="*/ 157 h 591"/>
                <a:gd name="T2" fmla="*/ 48 w 524"/>
                <a:gd name="T3" fmla="*/ 143 h 591"/>
                <a:gd name="T4" fmla="*/ 59 w 524"/>
                <a:gd name="T5" fmla="*/ 90 h 591"/>
                <a:gd name="T6" fmla="*/ 55 w 524"/>
                <a:gd name="T7" fmla="*/ 63 h 591"/>
                <a:gd name="T8" fmla="*/ 86 w 524"/>
                <a:gd name="T9" fmla="*/ 48 h 591"/>
                <a:gd name="T10" fmla="*/ 113 w 524"/>
                <a:gd name="T11" fmla="*/ 70 h 591"/>
                <a:gd name="T12" fmla="*/ 141 w 524"/>
                <a:gd name="T13" fmla="*/ 46 h 591"/>
                <a:gd name="T14" fmla="*/ 126 w 524"/>
                <a:gd name="T15" fmla="*/ 17 h 591"/>
                <a:gd name="T16" fmla="*/ 158 w 524"/>
                <a:gd name="T17" fmla="*/ 17 h 591"/>
                <a:gd name="T18" fmla="*/ 185 w 524"/>
                <a:gd name="T19" fmla="*/ 10 h 591"/>
                <a:gd name="T20" fmla="*/ 189 w 524"/>
                <a:gd name="T21" fmla="*/ 45 h 591"/>
                <a:gd name="T22" fmla="*/ 212 w 524"/>
                <a:gd name="T23" fmla="*/ 56 h 591"/>
                <a:gd name="T24" fmla="*/ 245 w 524"/>
                <a:gd name="T25" fmla="*/ 43 h 591"/>
                <a:gd name="T26" fmla="*/ 269 w 524"/>
                <a:gd name="T27" fmla="*/ 44 h 591"/>
                <a:gd name="T28" fmla="*/ 301 w 524"/>
                <a:gd name="T29" fmla="*/ 19 h 591"/>
                <a:gd name="T30" fmla="*/ 318 w 524"/>
                <a:gd name="T31" fmla="*/ 52 h 591"/>
                <a:gd name="T32" fmla="*/ 299 w 524"/>
                <a:gd name="T33" fmla="*/ 88 h 591"/>
                <a:gd name="T34" fmla="*/ 300 w 524"/>
                <a:gd name="T35" fmla="*/ 100 h 591"/>
                <a:gd name="T36" fmla="*/ 326 w 524"/>
                <a:gd name="T37" fmla="*/ 107 h 591"/>
                <a:gd name="T38" fmla="*/ 344 w 524"/>
                <a:gd name="T39" fmla="*/ 102 h 591"/>
                <a:gd name="T40" fmla="*/ 354 w 524"/>
                <a:gd name="T41" fmla="*/ 88 h 591"/>
                <a:gd name="T42" fmla="*/ 365 w 524"/>
                <a:gd name="T43" fmla="*/ 92 h 591"/>
                <a:gd name="T44" fmla="*/ 377 w 524"/>
                <a:gd name="T45" fmla="*/ 98 h 591"/>
                <a:gd name="T46" fmla="*/ 384 w 524"/>
                <a:gd name="T47" fmla="*/ 102 h 591"/>
                <a:gd name="T48" fmla="*/ 392 w 524"/>
                <a:gd name="T49" fmla="*/ 109 h 591"/>
                <a:gd name="T50" fmla="*/ 394 w 524"/>
                <a:gd name="T51" fmla="*/ 125 h 591"/>
                <a:gd name="T52" fmla="*/ 416 w 524"/>
                <a:gd name="T53" fmla="*/ 118 h 591"/>
                <a:gd name="T54" fmla="*/ 469 w 524"/>
                <a:gd name="T55" fmla="*/ 134 h 591"/>
                <a:gd name="T56" fmla="*/ 517 w 524"/>
                <a:gd name="T57" fmla="*/ 164 h 591"/>
                <a:gd name="T58" fmla="*/ 522 w 524"/>
                <a:gd name="T59" fmla="*/ 194 h 591"/>
                <a:gd name="T60" fmla="*/ 509 w 524"/>
                <a:gd name="T61" fmla="*/ 227 h 591"/>
                <a:gd name="T62" fmla="*/ 490 w 524"/>
                <a:gd name="T63" fmla="*/ 250 h 591"/>
                <a:gd name="T64" fmla="*/ 469 w 524"/>
                <a:gd name="T65" fmla="*/ 276 h 591"/>
                <a:gd name="T66" fmla="*/ 467 w 524"/>
                <a:gd name="T67" fmla="*/ 290 h 591"/>
                <a:gd name="T68" fmla="*/ 448 w 524"/>
                <a:gd name="T69" fmla="*/ 387 h 591"/>
                <a:gd name="T70" fmla="*/ 427 w 524"/>
                <a:gd name="T71" fmla="*/ 425 h 591"/>
                <a:gd name="T72" fmla="*/ 405 w 524"/>
                <a:gd name="T73" fmla="*/ 428 h 591"/>
                <a:gd name="T74" fmla="*/ 380 w 524"/>
                <a:gd name="T75" fmla="*/ 441 h 591"/>
                <a:gd name="T76" fmla="*/ 347 w 524"/>
                <a:gd name="T77" fmla="*/ 460 h 591"/>
                <a:gd name="T78" fmla="*/ 339 w 524"/>
                <a:gd name="T79" fmla="*/ 471 h 591"/>
                <a:gd name="T80" fmla="*/ 338 w 524"/>
                <a:gd name="T81" fmla="*/ 491 h 591"/>
                <a:gd name="T82" fmla="*/ 324 w 524"/>
                <a:gd name="T83" fmla="*/ 523 h 591"/>
                <a:gd name="T84" fmla="*/ 304 w 524"/>
                <a:gd name="T85" fmla="*/ 553 h 591"/>
                <a:gd name="T86" fmla="*/ 305 w 524"/>
                <a:gd name="T87" fmla="*/ 538 h 591"/>
                <a:gd name="T88" fmla="*/ 295 w 524"/>
                <a:gd name="T89" fmla="*/ 554 h 591"/>
                <a:gd name="T90" fmla="*/ 273 w 524"/>
                <a:gd name="T91" fmla="*/ 587 h 591"/>
                <a:gd name="T92" fmla="*/ 255 w 524"/>
                <a:gd name="T93" fmla="*/ 556 h 591"/>
                <a:gd name="T94" fmla="*/ 223 w 524"/>
                <a:gd name="T95" fmla="*/ 538 h 591"/>
                <a:gd name="T96" fmla="*/ 250 w 524"/>
                <a:gd name="T97" fmla="*/ 502 h 591"/>
                <a:gd name="T98" fmla="*/ 261 w 524"/>
                <a:gd name="T99" fmla="*/ 469 h 591"/>
                <a:gd name="T100" fmla="*/ 246 w 524"/>
                <a:gd name="T101" fmla="*/ 436 h 591"/>
                <a:gd name="T102" fmla="*/ 219 w 524"/>
                <a:gd name="T103" fmla="*/ 416 h 591"/>
                <a:gd name="T104" fmla="*/ 211 w 524"/>
                <a:gd name="T105" fmla="*/ 387 h 591"/>
                <a:gd name="T106" fmla="*/ 215 w 524"/>
                <a:gd name="T107" fmla="*/ 345 h 591"/>
                <a:gd name="T108" fmla="*/ 180 w 524"/>
                <a:gd name="T109" fmla="*/ 308 h 591"/>
                <a:gd name="T110" fmla="*/ 155 w 524"/>
                <a:gd name="T111" fmla="*/ 279 h 591"/>
                <a:gd name="T112" fmla="*/ 126 w 524"/>
                <a:gd name="T113" fmla="*/ 265 h 591"/>
                <a:gd name="T114" fmla="*/ 114 w 524"/>
                <a:gd name="T115" fmla="*/ 239 h 591"/>
                <a:gd name="T116" fmla="*/ 84 w 524"/>
                <a:gd name="T117" fmla="*/ 241 h 591"/>
                <a:gd name="T118" fmla="*/ 49 w 524"/>
                <a:gd name="T119" fmla="*/ 247 h 591"/>
                <a:gd name="T120" fmla="*/ 24 w 524"/>
                <a:gd name="T121" fmla="*/ 231 h 591"/>
                <a:gd name="T122" fmla="*/ 0 w 524"/>
                <a:gd name="T123" fmla="*/ 19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591">
                  <a:moveTo>
                    <a:pt x="0" y="194"/>
                  </a:moveTo>
                  <a:cubicBezTo>
                    <a:pt x="1" y="192"/>
                    <a:pt x="1" y="191"/>
                    <a:pt x="3" y="191"/>
                  </a:cubicBezTo>
                  <a:cubicBezTo>
                    <a:pt x="5" y="190"/>
                    <a:pt x="3" y="187"/>
                    <a:pt x="3" y="185"/>
                  </a:cubicBezTo>
                  <a:cubicBezTo>
                    <a:pt x="5" y="181"/>
                    <a:pt x="9" y="181"/>
                    <a:pt x="11" y="179"/>
                  </a:cubicBezTo>
                  <a:cubicBezTo>
                    <a:pt x="12" y="177"/>
                    <a:pt x="11" y="175"/>
                    <a:pt x="11" y="172"/>
                  </a:cubicBezTo>
                  <a:cubicBezTo>
                    <a:pt x="11" y="171"/>
                    <a:pt x="12" y="169"/>
                    <a:pt x="13" y="167"/>
                  </a:cubicBezTo>
                  <a:cubicBezTo>
                    <a:pt x="15" y="164"/>
                    <a:pt x="13" y="160"/>
                    <a:pt x="15" y="157"/>
                  </a:cubicBezTo>
                  <a:cubicBezTo>
                    <a:pt x="16" y="156"/>
                    <a:pt x="19" y="156"/>
                    <a:pt x="20" y="154"/>
                  </a:cubicBezTo>
                  <a:cubicBezTo>
                    <a:pt x="21" y="153"/>
                    <a:pt x="22" y="152"/>
                    <a:pt x="23" y="151"/>
                  </a:cubicBezTo>
                  <a:cubicBezTo>
                    <a:pt x="25" y="151"/>
                    <a:pt x="27" y="149"/>
                    <a:pt x="29" y="148"/>
                  </a:cubicBezTo>
                  <a:cubicBezTo>
                    <a:pt x="30" y="147"/>
                    <a:pt x="33" y="147"/>
                    <a:pt x="35" y="147"/>
                  </a:cubicBezTo>
                  <a:cubicBezTo>
                    <a:pt x="38" y="146"/>
                    <a:pt x="40" y="146"/>
                    <a:pt x="42" y="144"/>
                  </a:cubicBezTo>
                  <a:cubicBezTo>
                    <a:pt x="42" y="144"/>
                    <a:pt x="45" y="141"/>
                    <a:pt x="45" y="142"/>
                  </a:cubicBezTo>
                  <a:cubicBezTo>
                    <a:pt x="46" y="143"/>
                    <a:pt x="47" y="143"/>
                    <a:pt x="48" y="143"/>
                  </a:cubicBezTo>
                  <a:cubicBezTo>
                    <a:pt x="49" y="142"/>
                    <a:pt x="50" y="144"/>
                    <a:pt x="51" y="145"/>
                  </a:cubicBezTo>
                  <a:cubicBezTo>
                    <a:pt x="51" y="145"/>
                    <a:pt x="51" y="144"/>
                    <a:pt x="52" y="144"/>
                  </a:cubicBezTo>
                  <a:cubicBezTo>
                    <a:pt x="54" y="147"/>
                    <a:pt x="55" y="141"/>
                    <a:pt x="55" y="140"/>
                  </a:cubicBezTo>
                  <a:cubicBezTo>
                    <a:pt x="56" y="135"/>
                    <a:pt x="56" y="130"/>
                    <a:pt x="57" y="125"/>
                  </a:cubicBezTo>
                  <a:cubicBezTo>
                    <a:pt x="58" y="119"/>
                    <a:pt x="59" y="112"/>
                    <a:pt x="60" y="105"/>
                  </a:cubicBezTo>
                  <a:cubicBezTo>
                    <a:pt x="60" y="103"/>
                    <a:pt x="62" y="100"/>
                    <a:pt x="61" y="97"/>
                  </a:cubicBezTo>
                  <a:cubicBezTo>
                    <a:pt x="61" y="94"/>
                    <a:pt x="59" y="93"/>
                    <a:pt x="59" y="90"/>
                  </a:cubicBezTo>
                  <a:cubicBezTo>
                    <a:pt x="59" y="87"/>
                    <a:pt x="57" y="86"/>
                    <a:pt x="55" y="85"/>
                  </a:cubicBezTo>
                  <a:cubicBezTo>
                    <a:pt x="52" y="83"/>
                    <a:pt x="53" y="80"/>
                    <a:pt x="53" y="77"/>
                  </a:cubicBezTo>
                  <a:cubicBezTo>
                    <a:pt x="53" y="75"/>
                    <a:pt x="52" y="73"/>
                    <a:pt x="53" y="71"/>
                  </a:cubicBezTo>
                  <a:cubicBezTo>
                    <a:pt x="54" y="70"/>
                    <a:pt x="57" y="69"/>
                    <a:pt x="58" y="70"/>
                  </a:cubicBezTo>
                  <a:cubicBezTo>
                    <a:pt x="59" y="70"/>
                    <a:pt x="60" y="68"/>
                    <a:pt x="62" y="69"/>
                  </a:cubicBezTo>
                  <a:cubicBezTo>
                    <a:pt x="64" y="70"/>
                    <a:pt x="65" y="70"/>
                    <a:pt x="65" y="67"/>
                  </a:cubicBezTo>
                  <a:cubicBezTo>
                    <a:pt x="64" y="64"/>
                    <a:pt x="58" y="61"/>
                    <a:pt x="55" y="63"/>
                  </a:cubicBezTo>
                  <a:cubicBezTo>
                    <a:pt x="56" y="61"/>
                    <a:pt x="54" y="56"/>
                    <a:pt x="55" y="54"/>
                  </a:cubicBezTo>
                  <a:cubicBezTo>
                    <a:pt x="56" y="52"/>
                    <a:pt x="61" y="53"/>
                    <a:pt x="62" y="53"/>
                  </a:cubicBezTo>
                  <a:cubicBezTo>
                    <a:pt x="66" y="53"/>
                    <a:pt x="70" y="53"/>
                    <a:pt x="74" y="53"/>
                  </a:cubicBezTo>
                  <a:cubicBezTo>
                    <a:pt x="74" y="53"/>
                    <a:pt x="77" y="54"/>
                    <a:pt x="77" y="53"/>
                  </a:cubicBezTo>
                  <a:cubicBezTo>
                    <a:pt x="77" y="52"/>
                    <a:pt x="77" y="49"/>
                    <a:pt x="78" y="49"/>
                  </a:cubicBezTo>
                  <a:cubicBezTo>
                    <a:pt x="79" y="50"/>
                    <a:pt x="79" y="54"/>
                    <a:pt x="82" y="53"/>
                  </a:cubicBezTo>
                  <a:cubicBezTo>
                    <a:pt x="83" y="51"/>
                    <a:pt x="84" y="49"/>
                    <a:pt x="86" y="48"/>
                  </a:cubicBezTo>
                  <a:cubicBezTo>
                    <a:pt x="88" y="46"/>
                    <a:pt x="90" y="49"/>
                    <a:pt x="91" y="51"/>
                  </a:cubicBezTo>
                  <a:cubicBezTo>
                    <a:pt x="92" y="54"/>
                    <a:pt x="92" y="56"/>
                    <a:pt x="92" y="59"/>
                  </a:cubicBezTo>
                  <a:cubicBezTo>
                    <a:pt x="92" y="60"/>
                    <a:pt x="92" y="62"/>
                    <a:pt x="93" y="61"/>
                  </a:cubicBezTo>
                  <a:cubicBezTo>
                    <a:pt x="95" y="61"/>
                    <a:pt x="95" y="61"/>
                    <a:pt x="97" y="63"/>
                  </a:cubicBezTo>
                  <a:cubicBezTo>
                    <a:pt x="99" y="64"/>
                    <a:pt x="100" y="67"/>
                    <a:pt x="103" y="68"/>
                  </a:cubicBezTo>
                  <a:cubicBezTo>
                    <a:pt x="106" y="69"/>
                    <a:pt x="107" y="66"/>
                    <a:pt x="110" y="65"/>
                  </a:cubicBezTo>
                  <a:cubicBezTo>
                    <a:pt x="114" y="62"/>
                    <a:pt x="112" y="68"/>
                    <a:pt x="113" y="70"/>
                  </a:cubicBezTo>
                  <a:cubicBezTo>
                    <a:pt x="114" y="69"/>
                    <a:pt x="116" y="66"/>
                    <a:pt x="117" y="65"/>
                  </a:cubicBezTo>
                  <a:cubicBezTo>
                    <a:pt x="118" y="63"/>
                    <a:pt x="119" y="62"/>
                    <a:pt x="121" y="61"/>
                  </a:cubicBezTo>
                  <a:cubicBezTo>
                    <a:pt x="123" y="60"/>
                    <a:pt x="124" y="60"/>
                    <a:pt x="126" y="59"/>
                  </a:cubicBezTo>
                  <a:cubicBezTo>
                    <a:pt x="127" y="58"/>
                    <a:pt x="129" y="56"/>
                    <a:pt x="129" y="59"/>
                  </a:cubicBezTo>
                  <a:cubicBezTo>
                    <a:pt x="130" y="56"/>
                    <a:pt x="132" y="55"/>
                    <a:pt x="132" y="52"/>
                  </a:cubicBezTo>
                  <a:cubicBezTo>
                    <a:pt x="133" y="50"/>
                    <a:pt x="134" y="50"/>
                    <a:pt x="136" y="49"/>
                  </a:cubicBezTo>
                  <a:cubicBezTo>
                    <a:pt x="137" y="49"/>
                    <a:pt x="140" y="47"/>
                    <a:pt x="141" y="46"/>
                  </a:cubicBezTo>
                  <a:cubicBezTo>
                    <a:pt x="143" y="43"/>
                    <a:pt x="140" y="42"/>
                    <a:pt x="137" y="42"/>
                  </a:cubicBezTo>
                  <a:cubicBezTo>
                    <a:pt x="135" y="42"/>
                    <a:pt x="134" y="42"/>
                    <a:pt x="133" y="41"/>
                  </a:cubicBezTo>
                  <a:cubicBezTo>
                    <a:pt x="132" y="41"/>
                    <a:pt x="133" y="39"/>
                    <a:pt x="133" y="38"/>
                  </a:cubicBezTo>
                  <a:cubicBezTo>
                    <a:pt x="132" y="34"/>
                    <a:pt x="129" y="32"/>
                    <a:pt x="130" y="27"/>
                  </a:cubicBezTo>
                  <a:cubicBezTo>
                    <a:pt x="131" y="24"/>
                    <a:pt x="128" y="23"/>
                    <a:pt x="126" y="21"/>
                  </a:cubicBezTo>
                  <a:cubicBezTo>
                    <a:pt x="125" y="20"/>
                    <a:pt x="122" y="16"/>
                    <a:pt x="123" y="14"/>
                  </a:cubicBezTo>
                  <a:cubicBezTo>
                    <a:pt x="124" y="15"/>
                    <a:pt x="125" y="17"/>
                    <a:pt x="126" y="17"/>
                  </a:cubicBezTo>
                  <a:cubicBezTo>
                    <a:pt x="128" y="17"/>
                    <a:pt x="131" y="16"/>
                    <a:pt x="132" y="18"/>
                  </a:cubicBezTo>
                  <a:cubicBezTo>
                    <a:pt x="133" y="20"/>
                    <a:pt x="133" y="21"/>
                    <a:pt x="135" y="20"/>
                  </a:cubicBezTo>
                  <a:cubicBezTo>
                    <a:pt x="137" y="19"/>
                    <a:pt x="139" y="22"/>
                    <a:pt x="141" y="20"/>
                  </a:cubicBezTo>
                  <a:cubicBezTo>
                    <a:pt x="143" y="18"/>
                    <a:pt x="145" y="26"/>
                    <a:pt x="149" y="25"/>
                  </a:cubicBezTo>
                  <a:cubicBezTo>
                    <a:pt x="151" y="25"/>
                    <a:pt x="149" y="20"/>
                    <a:pt x="150" y="19"/>
                  </a:cubicBezTo>
                  <a:cubicBezTo>
                    <a:pt x="151" y="18"/>
                    <a:pt x="152" y="18"/>
                    <a:pt x="153" y="17"/>
                  </a:cubicBezTo>
                  <a:cubicBezTo>
                    <a:pt x="155" y="15"/>
                    <a:pt x="157" y="17"/>
                    <a:pt x="158" y="17"/>
                  </a:cubicBezTo>
                  <a:cubicBezTo>
                    <a:pt x="161" y="17"/>
                    <a:pt x="166" y="15"/>
                    <a:pt x="167" y="13"/>
                  </a:cubicBezTo>
                  <a:cubicBezTo>
                    <a:pt x="167" y="13"/>
                    <a:pt x="170" y="11"/>
                    <a:pt x="170" y="11"/>
                  </a:cubicBezTo>
                  <a:cubicBezTo>
                    <a:pt x="172" y="11"/>
                    <a:pt x="173" y="11"/>
                    <a:pt x="174" y="10"/>
                  </a:cubicBezTo>
                  <a:cubicBezTo>
                    <a:pt x="176" y="7"/>
                    <a:pt x="182" y="4"/>
                    <a:pt x="177" y="1"/>
                  </a:cubicBezTo>
                  <a:cubicBezTo>
                    <a:pt x="179" y="0"/>
                    <a:pt x="180" y="1"/>
                    <a:pt x="182" y="0"/>
                  </a:cubicBezTo>
                  <a:cubicBezTo>
                    <a:pt x="184" y="0"/>
                    <a:pt x="186" y="0"/>
                    <a:pt x="186" y="1"/>
                  </a:cubicBezTo>
                  <a:cubicBezTo>
                    <a:pt x="188" y="5"/>
                    <a:pt x="185" y="7"/>
                    <a:pt x="185" y="10"/>
                  </a:cubicBezTo>
                  <a:cubicBezTo>
                    <a:pt x="186" y="12"/>
                    <a:pt x="190" y="12"/>
                    <a:pt x="191" y="13"/>
                  </a:cubicBezTo>
                  <a:cubicBezTo>
                    <a:pt x="191" y="13"/>
                    <a:pt x="190" y="15"/>
                    <a:pt x="190" y="15"/>
                  </a:cubicBezTo>
                  <a:cubicBezTo>
                    <a:pt x="191" y="17"/>
                    <a:pt x="192" y="18"/>
                    <a:pt x="193" y="19"/>
                  </a:cubicBezTo>
                  <a:cubicBezTo>
                    <a:pt x="194" y="21"/>
                    <a:pt x="189" y="24"/>
                    <a:pt x="189" y="26"/>
                  </a:cubicBezTo>
                  <a:cubicBezTo>
                    <a:pt x="188" y="27"/>
                    <a:pt x="189" y="28"/>
                    <a:pt x="189" y="29"/>
                  </a:cubicBezTo>
                  <a:cubicBezTo>
                    <a:pt x="188" y="32"/>
                    <a:pt x="187" y="34"/>
                    <a:pt x="187" y="36"/>
                  </a:cubicBezTo>
                  <a:cubicBezTo>
                    <a:pt x="186" y="40"/>
                    <a:pt x="188" y="42"/>
                    <a:pt x="189" y="45"/>
                  </a:cubicBezTo>
                  <a:cubicBezTo>
                    <a:pt x="190" y="46"/>
                    <a:pt x="189" y="52"/>
                    <a:pt x="191" y="51"/>
                  </a:cubicBezTo>
                  <a:cubicBezTo>
                    <a:pt x="191" y="52"/>
                    <a:pt x="191" y="52"/>
                    <a:pt x="191" y="53"/>
                  </a:cubicBezTo>
                  <a:cubicBezTo>
                    <a:pt x="193" y="53"/>
                    <a:pt x="195" y="56"/>
                    <a:pt x="197" y="58"/>
                  </a:cubicBezTo>
                  <a:cubicBezTo>
                    <a:pt x="198" y="59"/>
                    <a:pt x="200" y="59"/>
                    <a:pt x="201" y="60"/>
                  </a:cubicBezTo>
                  <a:cubicBezTo>
                    <a:pt x="202" y="62"/>
                    <a:pt x="202" y="62"/>
                    <a:pt x="204" y="61"/>
                  </a:cubicBezTo>
                  <a:cubicBezTo>
                    <a:pt x="204" y="60"/>
                    <a:pt x="207" y="60"/>
                    <a:pt x="207" y="58"/>
                  </a:cubicBezTo>
                  <a:cubicBezTo>
                    <a:pt x="205" y="56"/>
                    <a:pt x="212" y="56"/>
                    <a:pt x="212" y="56"/>
                  </a:cubicBezTo>
                  <a:cubicBezTo>
                    <a:pt x="214" y="56"/>
                    <a:pt x="214" y="54"/>
                    <a:pt x="216" y="54"/>
                  </a:cubicBezTo>
                  <a:cubicBezTo>
                    <a:pt x="217" y="53"/>
                    <a:pt x="218" y="54"/>
                    <a:pt x="220" y="53"/>
                  </a:cubicBezTo>
                  <a:cubicBezTo>
                    <a:pt x="222" y="50"/>
                    <a:pt x="224" y="48"/>
                    <a:pt x="226" y="50"/>
                  </a:cubicBezTo>
                  <a:cubicBezTo>
                    <a:pt x="229" y="52"/>
                    <a:pt x="231" y="49"/>
                    <a:pt x="234" y="50"/>
                  </a:cubicBezTo>
                  <a:cubicBezTo>
                    <a:pt x="236" y="51"/>
                    <a:pt x="240" y="53"/>
                    <a:pt x="241" y="50"/>
                  </a:cubicBezTo>
                  <a:cubicBezTo>
                    <a:pt x="241" y="47"/>
                    <a:pt x="237" y="46"/>
                    <a:pt x="239" y="44"/>
                  </a:cubicBezTo>
                  <a:cubicBezTo>
                    <a:pt x="241" y="41"/>
                    <a:pt x="242" y="43"/>
                    <a:pt x="245" y="43"/>
                  </a:cubicBezTo>
                  <a:cubicBezTo>
                    <a:pt x="247" y="42"/>
                    <a:pt x="248" y="42"/>
                    <a:pt x="250" y="41"/>
                  </a:cubicBezTo>
                  <a:cubicBezTo>
                    <a:pt x="253" y="40"/>
                    <a:pt x="253" y="40"/>
                    <a:pt x="255" y="43"/>
                  </a:cubicBezTo>
                  <a:cubicBezTo>
                    <a:pt x="256" y="43"/>
                    <a:pt x="256" y="42"/>
                    <a:pt x="256" y="43"/>
                  </a:cubicBezTo>
                  <a:cubicBezTo>
                    <a:pt x="257" y="44"/>
                    <a:pt x="258" y="44"/>
                    <a:pt x="259" y="45"/>
                  </a:cubicBezTo>
                  <a:cubicBezTo>
                    <a:pt x="261" y="46"/>
                    <a:pt x="262" y="46"/>
                    <a:pt x="264" y="47"/>
                  </a:cubicBezTo>
                  <a:cubicBezTo>
                    <a:pt x="266" y="48"/>
                    <a:pt x="265" y="46"/>
                    <a:pt x="266" y="46"/>
                  </a:cubicBezTo>
                  <a:cubicBezTo>
                    <a:pt x="268" y="46"/>
                    <a:pt x="268" y="45"/>
                    <a:pt x="269" y="44"/>
                  </a:cubicBezTo>
                  <a:cubicBezTo>
                    <a:pt x="270" y="44"/>
                    <a:pt x="271" y="45"/>
                    <a:pt x="272" y="45"/>
                  </a:cubicBezTo>
                  <a:cubicBezTo>
                    <a:pt x="273" y="45"/>
                    <a:pt x="277" y="44"/>
                    <a:pt x="276" y="46"/>
                  </a:cubicBezTo>
                  <a:cubicBezTo>
                    <a:pt x="277" y="46"/>
                    <a:pt x="279" y="47"/>
                    <a:pt x="280" y="46"/>
                  </a:cubicBezTo>
                  <a:cubicBezTo>
                    <a:pt x="282" y="45"/>
                    <a:pt x="284" y="44"/>
                    <a:pt x="285" y="42"/>
                  </a:cubicBezTo>
                  <a:cubicBezTo>
                    <a:pt x="286" y="40"/>
                    <a:pt x="287" y="37"/>
                    <a:pt x="288" y="34"/>
                  </a:cubicBezTo>
                  <a:cubicBezTo>
                    <a:pt x="290" y="27"/>
                    <a:pt x="295" y="22"/>
                    <a:pt x="299" y="16"/>
                  </a:cubicBezTo>
                  <a:cubicBezTo>
                    <a:pt x="299" y="17"/>
                    <a:pt x="300" y="18"/>
                    <a:pt x="301" y="19"/>
                  </a:cubicBezTo>
                  <a:cubicBezTo>
                    <a:pt x="300" y="17"/>
                    <a:pt x="299" y="15"/>
                    <a:pt x="300" y="14"/>
                  </a:cubicBezTo>
                  <a:cubicBezTo>
                    <a:pt x="304" y="16"/>
                    <a:pt x="304" y="20"/>
                    <a:pt x="304" y="24"/>
                  </a:cubicBezTo>
                  <a:cubicBezTo>
                    <a:pt x="304" y="23"/>
                    <a:pt x="304" y="21"/>
                    <a:pt x="305" y="21"/>
                  </a:cubicBezTo>
                  <a:cubicBezTo>
                    <a:pt x="305" y="26"/>
                    <a:pt x="306" y="32"/>
                    <a:pt x="308" y="37"/>
                  </a:cubicBezTo>
                  <a:cubicBezTo>
                    <a:pt x="309" y="39"/>
                    <a:pt x="312" y="45"/>
                    <a:pt x="310" y="47"/>
                  </a:cubicBezTo>
                  <a:cubicBezTo>
                    <a:pt x="312" y="47"/>
                    <a:pt x="312" y="49"/>
                    <a:pt x="313" y="50"/>
                  </a:cubicBezTo>
                  <a:cubicBezTo>
                    <a:pt x="314" y="52"/>
                    <a:pt x="316" y="51"/>
                    <a:pt x="318" y="52"/>
                  </a:cubicBezTo>
                  <a:cubicBezTo>
                    <a:pt x="323" y="54"/>
                    <a:pt x="322" y="59"/>
                    <a:pt x="318" y="61"/>
                  </a:cubicBezTo>
                  <a:cubicBezTo>
                    <a:pt x="319" y="61"/>
                    <a:pt x="320" y="61"/>
                    <a:pt x="321" y="62"/>
                  </a:cubicBezTo>
                  <a:cubicBezTo>
                    <a:pt x="319" y="63"/>
                    <a:pt x="316" y="65"/>
                    <a:pt x="316" y="67"/>
                  </a:cubicBezTo>
                  <a:cubicBezTo>
                    <a:pt x="315" y="69"/>
                    <a:pt x="314" y="69"/>
                    <a:pt x="313" y="70"/>
                  </a:cubicBezTo>
                  <a:cubicBezTo>
                    <a:pt x="312" y="72"/>
                    <a:pt x="312" y="74"/>
                    <a:pt x="311" y="75"/>
                  </a:cubicBezTo>
                  <a:cubicBezTo>
                    <a:pt x="309" y="77"/>
                    <a:pt x="307" y="78"/>
                    <a:pt x="305" y="80"/>
                  </a:cubicBezTo>
                  <a:cubicBezTo>
                    <a:pt x="303" y="82"/>
                    <a:pt x="301" y="85"/>
                    <a:pt x="299" y="88"/>
                  </a:cubicBezTo>
                  <a:cubicBezTo>
                    <a:pt x="297" y="90"/>
                    <a:pt x="297" y="92"/>
                    <a:pt x="297" y="95"/>
                  </a:cubicBezTo>
                  <a:cubicBezTo>
                    <a:pt x="297" y="96"/>
                    <a:pt x="294" y="97"/>
                    <a:pt x="294" y="99"/>
                  </a:cubicBezTo>
                  <a:cubicBezTo>
                    <a:pt x="294" y="102"/>
                    <a:pt x="292" y="100"/>
                    <a:pt x="290" y="100"/>
                  </a:cubicBezTo>
                  <a:cubicBezTo>
                    <a:pt x="289" y="100"/>
                    <a:pt x="284" y="102"/>
                    <a:pt x="284" y="104"/>
                  </a:cubicBezTo>
                  <a:cubicBezTo>
                    <a:pt x="285" y="103"/>
                    <a:pt x="292" y="102"/>
                    <a:pt x="290" y="105"/>
                  </a:cubicBezTo>
                  <a:cubicBezTo>
                    <a:pt x="291" y="104"/>
                    <a:pt x="293" y="104"/>
                    <a:pt x="295" y="103"/>
                  </a:cubicBezTo>
                  <a:cubicBezTo>
                    <a:pt x="296" y="102"/>
                    <a:pt x="298" y="101"/>
                    <a:pt x="300" y="100"/>
                  </a:cubicBezTo>
                  <a:cubicBezTo>
                    <a:pt x="302" y="99"/>
                    <a:pt x="306" y="96"/>
                    <a:pt x="308" y="93"/>
                  </a:cubicBezTo>
                  <a:cubicBezTo>
                    <a:pt x="311" y="95"/>
                    <a:pt x="308" y="100"/>
                    <a:pt x="310" y="103"/>
                  </a:cubicBezTo>
                  <a:cubicBezTo>
                    <a:pt x="311" y="104"/>
                    <a:pt x="310" y="107"/>
                    <a:pt x="311" y="107"/>
                  </a:cubicBezTo>
                  <a:cubicBezTo>
                    <a:pt x="312" y="108"/>
                    <a:pt x="314" y="107"/>
                    <a:pt x="314" y="109"/>
                  </a:cubicBezTo>
                  <a:cubicBezTo>
                    <a:pt x="316" y="109"/>
                    <a:pt x="321" y="104"/>
                    <a:pt x="322" y="110"/>
                  </a:cubicBezTo>
                  <a:cubicBezTo>
                    <a:pt x="322" y="108"/>
                    <a:pt x="323" y="108"/>
                    <a:pt x="325" y="108"/>
                  </a:cubicBezTo>
                  <a:cubicBezTo>
                    <a:pt x="325" y="108"/>
                    <a:pt x="326" y="107"/>
                    <a:pt x="326" y="107"/>
                  </a:cubicBezTo>
                  <a:cubicBezTo>
                    <a:pt x="327" y="105"/>
                    <a:pt x="328" y="106"/>
                    <a:pt x="329" y="106"/>
                  </a:cubicBezTo>
                  <a:cubicBezTo>
                    <a:pt x="328" y="110"/>
                    <a:pt x="326" y="113"/>
                    <a:pt x="327" y="118"/>
                  </a:cubicBezTo>
                  <a:cubicBezTo>
                    <a:pt x="329" y="116"/>
                    <a:pt x="327" y="110"/>
                    <a:pt x="331" y="108"/>
                  </a:cubicBezTo>
                  <a:cubicBezTo>
                    <a:pt x="333" y="107"/>
                    <a:pt x="334" y="106"/>
                    <a:pt x="335" y="104"/>
                  </a:cubicBezTo>
                  <a:cubicBezTo>
                    <a:pt x="338" y="100"/>
                    <a:pt x="338" y="103"/>
                    <a:pt x="341" y="105"/>
                  </a:cubicBezTo>
                  <a:cubicBezTo>
                    <a:pt x="341" y="104"/>
                    <a:pt x="340" y="103"/>
                    <a:pt x="340" y="102"/>
                  </a:cubicBezTo>
                  <a:cubicBezTo>
                    <a:pt x="341" y="102"/>
                    <a:pt x="343" y="102"/>
                    <a:pt x="344" y="102"/>
                  </a:cubicBezTo>
                  <a:cubicBezTo>
                    <a:pt x="343" y="101"/>
                    <a:pt x="341" y="102"/>
                    <a:pt x="340" y="102"/>
                  </a:cubicBezTo>
                  <a:cubicBezTo>
                    <a:pt x="339" y="100"/>
                    <a:pt x="341" y="100"/>
                    <a:pt x="342" y="99"/>
                  </a:cubicBezTo>
                  <a:cubicBezTo>
                    <a:pt x="343" y="97"/>
                    <a:pt x="342" y="94"/>
                    <a:pt x="344" y="92"/>
                  </a:cubicBezTo>
                  <a:cubicBezTo>
                    <a:pt x="346" y="90"/>
                    <a:pt x="345" y="92"/>
                    <a:pt x="347" y="91"/>
                  </a:cubicBezTo>
                  <a:cubicBezTo>
                    <a:pt x="348" y="91"/>
                    <a:pt x="350" y="88"/>
                    <a:pt x="350" y="91"/>
                  </a:cubicBezTo>
                  <a:cubicBezTo>
                    <a:pt x="352" y="89"/>
                    <a:pt x="353" y="92"/>
                    <a:pt x="355" y="91"/>
                  </a:cubicBezTo>
                  <a:cubicBezTo>
                    <a:pt x="354" y="90"/>
                    <a:pt x="354" y="89"/>
                    <a:pt x="354" y="88"/>
                  </a:cubicBezTo>
                  <a:cubicBezTo>
                    <a:pt x="355" y="89"/>
                    <a:pt x="358" y="89"/>
                    <a:pt x="357" y="91"/>
                  </a:cubicBezTo>
                  <a:cubicBezTo>
                    <a:pt x="358" y="91"/>
                    <a:pt x="358" y="91"/>
                    <a:pt x="359" y="90"/>
                  </a:cubicBezTo>
                  <a:cubicBezTo>
                    <a:pt x="359" y="91"/>
                    <a:pt x="359" y="91"/>
                    <a:pt x="359" y="92"/>
                  </a:cubicBezTo>
                  <a:cubicBezTo>
                    <a:pt x="360" y="91"/>
                    <a:pt x="360" y="91"/>
                    <a:pt x="360" y="92"/>
                  </a:cubicBezTo>
                  <a:cubicBezTo>
                    <a:pt x="361" y="92"/>
                    <a:pt x="362" y="91"/>
                    <a:pt x="362" y="90"/>
                  </a:cubicBezTo>
                  <a:cubicBezTo>
                    <a:pt x="362" y="92"/>
                    <a:pt x="364" y="92"/>
                    <a:pt x="363" y="94"/>
                  </a:cubicBezTo>
                  <a:cubicBezTo>
                    <a:pt x="363" y="93"/>
                    <a:pt x="364" y="92"/>
                    <a:pt x="365" y="92"/>
                  </a:cubicBezTo>
                  <a:cubicBezTo>
                    <a:pt x="365" y="94"/>
                    <a:pt x="364" y="94"/>
                    <a:pt x="363" y="95"/>
                  </a:cubicBezTo>
                  <a:cubicBezTo>
                    <a:pt x="365" y="94"/>
                    <a:pt x="367" y="96"/>
                    <a:pt x="368" y="95"/>
                  </a:cubicBezTo>
                  <a:cubicBezTo>
                    <a:pt x="368" y="97"/>
                    <a:pt x="370" y="95"/>
                    <a:pt x="370" y="94"/>
                  </a:cubicBezTo>
                  <a:cubicBezTo>
                    <a:pt x="370" y="97"/>
                    <a:pt x="372" y="96"/>
                    <a:pt x="372" y="98"/>
                  </a:cubicBezTo>
                  <a:cubicBezTo>
                    <a:pt x="373" y="98"/>
                    <a:pt x="373" y="97"/>
                    <a:pt x="373" y="96"/>
                  </a:cubicBezTo>
                  <a:cubicBezTo>
                    <a:pt x="373" y="98"/>
                    <a:pt x="375" y="97"/>
                    <a:pt x="375" y="99"/>
                  </a:cubicBezTo>
                  <a:cubicBezTo>
                    <a:pt x="376" y="99"/>
                    <a:pt x="376" y="98"/>
                    <a:pt x="377" y="98"/>
                  </a:cubicBezTo>
                  <a:cubicBezTo>
                    <a:pt x="377" y="99"/>
                    <a:pt x="377" y="99"/>
                    <a:pt x="378" y="100"/>
                  </a:cubicBezTo>
                  <a:cubicBezTo>
                    <a:pt x="378" y="100"/>
                    <a:pt x="379" y="100"/>
                    <a:pt x="379" y="99"/>
                  </a:cubicBezTo>
                  <a:cubicBezTo>
                    <a:pt x="379" y="100"/>
                    <a:pt x="380" y="101"/>
                    <a:pt x="381" y="100"/>
                  </a:cubicBezTo>
                  <a:cubicBezTo>
                    <a:pt x="380" y="100"/>
                    <a:pt x="380" y="102"/>
                    <a:pt x="380" y="102"/>
                  </a:cubicBezTo>
                  <a:cubicBezTo>
                    <a:pt x="381" y="101"/>
                    <a:pt x="381" y="101"/>
                    <a:pt x="382" y="101"/>
                  </a:cubicBezTo>
                  <a:cubicBezTo>
                    <a:pt x="381" y="102"/>
                    <a:pt x="381" y="105"/>
                    <a:pt x="383" y="106"/>
                  </a:cubicBezTo>
                  <a:cubicBezTo>
                    <a:pt x="383" y="105"/>
                    <a:pt x="383" y="103"/>
                    <a:pt x="384" y="102"/>
                  </a:cubicBezTo>
                  <a:cubicBezTo>
                    <a:pt x="387" y="101"/>
                    <a:pt x="385" y="103"/>
                    <a:pt x="387" y="104"/>
                  </a:cubicBezTo>
                  <a:cubicBezTo>
                    <a:pt x="387" y="103"/>
                    <a:pt x="387" y="102"/>
                    <a:pt x="388" y="101"/>
                  </a:cubicBezTo>
                  <a:cubicBezTo>
                    <a:pt x="388" y="102"/>
                    <a:pt x="388" y="103"/>
                    <a:pt x="388" y="104"/>
                  </a:cubicBezTo>
                  <a:cubicBezTo>
                    <a:pt x="391" y="102"/>
                    <a:pt x="387" y="108"/>
                    <a:pt x="390" y="106"/>
                  </a:cubicBezTo>
                  <a:cubicBezTo>
                    <a:pt x="390" y="106"/>
                    <a:pt x="389" y="106"/>
                    <a:pt x="389" y="107"/>
                  </a:cubicBezTo>
                  <a:cubicBezTo>
                    <a:pt x="390" y="107"/>
                    <a:pt x="391" y="107"/>
                    <a:pt x="392" y="106"/>
                  </a:cubicBezTo>
                  <a:cubicBezTo>
                    <a:pt x="391" y="108"/>
                    <a:pt x="394" y="107"/>
                    <a:pt x="392" y="109"/>
                  </a:cubicBezTo>
                  <a:cubicBezTo>
                    <a:pt x="391" y="111"/>
                    <a:pt x="392" y="113"/>
                    <a:pt x="389" y="114"/>
                  </a:cubicBezTo>
                  <a:cubicBezTo>
                    <a:pt x="390" y="114"/>
                    <a:pt x="391" y="114"/>
                    <a:pt x="391" y="115"/>
                  </a:cubicBezTo>
                  <a:cubicBezTo>
                    <a:pt x="391" y="114"/>
                    <a:pt x="393" y="111"/>
                    <a:pt x="394" y="113"/>
                  </a:cubicBezTo>
                  <a:cubicBezTo>
                    <a:pt x="396" y="115"/>
                    <a:pt x="393" y="116"/>
                    <a:pt x="392" y="118"/>
                  </a:cubicBezTo>
                  <a:cubicBezTo>
                    <a:pt x="391" y="119"/>
                    <a:pt x="390" y="124"/>
                    <a:pt x="391" y="125"/>
                  </a:cubicBezTo>
                  <a:cubicBezTo>
                    <a:pt x="391" y="127"/>
                    <a:pt x="388" y="128"/>
                    <a:pt x="390" y="130"/>
                  </a:cubicBezTo>
                  <a:cubicBezTo>
                    <a:pt x="390" y="127"/>
                    <a:pt x="393" y="126"/>
                    <a:pt x="394" y="125"/>
                  </a:cubicBezTo>
                  <a:cubicBezTo>
                    <a:pt x="395" y="123"/>
                    <a:pt x="394" y="119"/>
                    <a:pt x="395" y="118"/>
                  </a:cubicBezTo>
                  <a:cubicBezTo>
                    <a:pt x="396" y="117"/>
                    <a:pt x="398" y="115"/>
                    <a:pt x="399" y="117"/>
                  </a:cubicBezTo>
                  <a:cubicBezTo>
                    <a:pt x="400" y="119"/>
                    <a:pt x="396" y="120"/>
                    <a:pt x="396" y="122"/>
                  </a:cubicBezTo>
                  <a:cubicBezTo>
                    <a:pt x="397" y="121"/>
                    <a:pt x="397" y="121"/>
                    <a:pt x="397" y="123"/>
                  </a:cubicBezTo>
                  <a:cubicBezTo>
                    <a:pt x="398" y="122"/>
                    <a:pt x="401" y="116"/>
                    <a:pt x="401" y="119"/>
                  </a:cubicBezTo>
                  <a:cubicBezTo>
                    <a:pt x="401" y="117"/>
                    <a:pt x="405" y="116"/>
                    <a:pt x="407" y="117"/>
                  </a:cubicBezTo>
                  <a:cubicBezTo>
                    <a:pt x="407" y="113"/>
                    <a:pt x="415" y="118"/>
                    <a:pt x="416" y="118"/>
                  </a:cubicBezTo>
                  <a:cubicBezTo>
                    <a:pt x="417" y="119"/>
                    <a:pt x="423" y="121"/>
                    <a:pt x="423" y="122"/>
                  </a:cubicBezTo>
                  <a:cubicBezTo>
                    <a:pt x="424" y="122"/>
                    <a:pt x="428" y="124"/>
                    <a:pt x="427" y="121"/>
                  </a:cubicBezTo>
                  <a:cubicBezTo>
                    <a:pt x="429" y="121"/>
                    <a:pt x="430" y="123"/>
                    <a:pt x="431" y="123"/>
                  </a:cubicBezTo>
                  <a:cubicBezTo>
                    <a:pt x="433" y="124"/>
                    <a:pt x="435" y="124"/>
                    <a:pt x="436" y="125"/>
                  </a:cubicBezTo>
                  <a:cubicBezTo>
                    <a:pt x="436" y="123"/>
                    <a:pt x="438" y="123"/>
                    <a:pt x="440" y="123"/>
                  </a:cubicBezTo>
                  <a:cubicBezTo>
                    <a:pt x="443" y="123"/>
                    <a:pt x="447" y="121"/>
                    <a:pt x="451" y="122"/>
                  </a:cubicBezTo>
                  <a:cubicBezTo>
                    <a:pt x="458" y="124"/>
                    <a:pt x="464" y="130"/>
                    <a:pt x="469" y="134"/>
                  </a:cubicBezTo>
                  <a:cubicBezTo>
                    <a:pt x="471" y="135"/>
                    <a:pt x="473" y="136"/>
                    <a:pt x="475" y="138"/>
                  </a:cubicBezTo>
                  <a:cubicBezTo>
                    <a:pt x="476" y="139"/>
                    <a:pt x="477" y="141"/>
                    <a:pt x="479" y="143"/>
                  </a:cubicBezTo>
                  <a:cubicBezTo>
                    <a:pt x="480" y="145"/>
                    <a:pt x="482" y="146"/>
                    <a:pt x="484" y="148"/>
                  </a:cubicBezTo>
                  <a:cubicBezTo>
                    <a:pt x="485" y="150"/>
                    <a:pt x="488" y="150"/>
                    <a:pt x="490" y="152"/>
                  </a:cubicBezTo>
                  <a:cubicBezTo>
                    <a:pt x="491" y="155"/>
                    <a:pt x="494" y="154"/>
                    <a:pt x="496" y="156"/>
                  </a:cubicBezTo>
                  <a:cubicBezTo>
                    <a:pt x="498" y="158"/>
                    <a:pt x="502" y="157"/>
                    <a:pt x="504" y="156"/>
                  </a:cubicBezTo>
                  <a:cubicBezTo>
                    <a:pt x="511" y="156"/>
                    <a:pt x="515" y="158"/>
                    <a:pt x="517" y="164"/>
                  </a:cubicBezTo>
                  <a:cubicBezTo>
                    <a:pt x="517" y="167"/>
                    <a:pt x="518" y="169"/>
                    <a:pt x="518" y="172"/>
                  </a:cubicBezTo>
                  <a:cubicBezTo>
                    <a:pt x="518" y="172"/>
                    <a:pt x="518" y="174"/>
                    <a:pt x="518" y="174"/>
                  </a:cubicBezTo>
                  <a:cubicBezTo>
                    <a:pt x="519" y="174"/>
                    <a:pt x="519" y="175"/>
                    <a:pt x="520" y="176"/>
                  </a:cubicBezTo>
                  <a:cubicBezTo>
                    <a:pt x="521" y="179"/>
                    <a:pt x="522" y="185"/>
                    <a:pt x="521" y="187"/>
                  </a:cubicBezTo>
                  <a:cubicBezTo>
                    <a:pt x="521" y="187"/>
                    <a:pt x="522" y="186"/>
                    <a:pt x="522" y="186"/>
                  </a:cubicBezTo>
                  <a:cubicBezTo>
                    <a:pt x="522" y="188"/>
                    <a:pt x="524" y="192"/>
                    <a:pt x="521" y="194"/>
                  </a:cubicBezTo>
                  <a:cubicBezTo>
                    <a:pt x="521" y="194"/>
                    <a:pt x="522" y="194"/>
                    <a:pt x="522" y="194"/>
                  </a:cubicBezTo>
                  <a:cubicBezTo>
                    <a:pt x="521" y="197"/>
                    <a:pt x="523" y="200"/>
                    <a:pt x="521" y="202"/>
                  </a:cubicBezTo>
                  <a:cubicBezTo>
                    <a:pt x="520" y="204"/>
                    <a:pt x="521" y="207"/>
                    <a:pt x="519" y="209"/>
                  </a:cubicBezTo>
                  <a:cubicBezTo>
                    <a:pt x="518" y="212"/>
                    <a:pt x="517" y="215"/>
                    <a:pt x="516" y="218"/>
                  </a:cubicBezTo>
                  <a:cubicBezTo>
                    <a:pt x="515" y="221"/>
                    <a:pt x="512" y="223"/>
                    <a:pt x="510" y="226"/>
                  </a:cubicBezTo>
                  <a:cubicBezTo>
                    <a:pt x="510" y="226"/>
                    <a:pt x="509" y="225"/>
                    <a:pt x="509" y="225"/>
                  </a:cubicBezTo>
                  <a:cubicBezTo>
                    <a:pt x="509" y="226"/>
                    <a:pt x="509" y="228"/>
                    <a:pt x="507" y="226"/>
                  </a:cubicBezTo>
                  <a:cubicBezTo>
                    <a:pt x="508" y="227"/>
                    <a:pt x="508" y="227"/>
                    <a:pt x="509" y="227"/>
                  </a:cubicBezTo>
                  <a:cubicBezTo>
                    <a:pt x="507" y="231"/>
                    <a:pt x="504" y="235"/>
                    <a:pt x="501" y="238"/>
                  </a:cubicBezTo>
                  <a:cubicBezTo>
                    <a:pt x="500" y="239"/>
                    <a:pt x="498" y="240"/>
                    <a:pt x="497" y="241"/>
                  </a:cubicBezTo>
                  <a:cubicBezTo>
                    <a:pt x="495" y="242"/>
                    <a:pt x="494" y="244"/>
                    <a:pt x="493" y="244"/>
                  </a:cubicBezTo>
                  <a:cubicBezTo>
                    <a:pt x="493" y="243"/>
                    <a:pt x="492" y="243"/>
                    <a:pt x="491" y="242"/>
                  </a:cubicBezTo>
                  <a:cubicBezTo>
                    <a:pt x="491" y="244"/>
                    <a:pt x="492" y="244"/>
                    <a:pt x="492" y="245"/>
                  </a:cubicBezTo>
                  <a:cubicBezTo>
                    <a:pt x="492" y="246"/>
                    <a:pt x="491" y="248"/>
                    <a:pt x="489" y="247"/>
                  </a:cubicBezTo>
                  <a:cubicBezTo>
                    <a:pt x="490" y="247"/>
                    <a:pt x="492" y="248"/>
                    <a:pt x="490" y="250"/>
                  </a:cubicBezTo>
                  <a:cubicBezTo>
                    <a:pt x="490" y="250"/>
                    <a:pt x="487" y="253"/>
                    <a:pt x="488" y="250"/>
                  </a:cubicBezTo>
                  <a:cubicBezTo>
                    <a:pt x="488" y="251"/>
                    <a:pt x="488" y="253"/>
                    <a:pt x="487" y="254"/>
                  </a:cubicBezTo>
                  <a:cubicBezTo>
                    <a:pt x="487" y="254"/>
                    <a:pt x="488" y="254"/>
                    <a:pt x="488" y="254"/>
                  </a:cubicBezTo>
                  <a:cubicBezTo>
                    <a:pt x="485" y="258"/>
                    <a:pt x="480" y="277"/>
                    <a:pt x="473" y="276"/>
                  </a:cubicBezTo>
                  <a:cubicBezTo>
                    <a:pt x="474" y="273"/>
                    <a:pt x="471" y="273"/>
                    <a:pt x="470" y="270"/>
                  </a:cubicBezTo>
                  <a:cubicBezTo>
                    <a:pt x="470" y="272"/>
                    <a:pt x="468" y="276"/>
                    <a:pt x="467" y="273"/>
                  </a:cubicBezTo>
                  <a:cubicBezTo>
                    <a:pt x="468" y="274"/>
                    <a:pt x="470" y="274"/>
                    <a:pt x="469" y="276"/>
                  </a:cubicBezTo>
                  <a:cubicBezTo>
                    <a:pt x="469" y="278"/>
                    <a:pt x="466" y="280"/>
                    <a:pt x="467" y="282"/>
                  </a:cubicBezTo>
                  <a:cubicBezTo>
                    <a:pt x="465" y="281"/>
                    <a:pt x="465" y="284"/>
                    <a:pt x="465" y="286"/>
                  </a:cubicBezTo>
                  <a:cubicBezTo>
                    <a:pt x="465" y="285"/>
                    <a:pt x="465" y="284"/>
                    <a:pt x="466" y="284"/>
                  </a:cubicBezTo>
                  <a:cubicBezTo>
                    <a:pt x="466" y="286"/>
                    <a:pt x="466" y="287"/>
                    <a:pt x="466" y="289"/>
                  </a:cubicBezTo>
                  <a:cubicBezTo>
                    <a:pt x="466" y="289"/>
                    <a:pt x="465" y="288"/>
                    <a:pt x="465" y="288"/>
                  </a:cubicBezTo>
                  <a:cubicBezTo>
                    <a:pt x="466" y="289"/>
                    <a:pt x="467" y="292"/>
                    <a:pt x="466" y="293"/>
                  </a:cubicBezTo>
                  <a:cubicBezTo>
                    <a:pt x="467" y="292"/>
                    <a:pt x="467" y="291"/>
                    <a:pt x="467" y="290"/>
                  </a:cubicBezTo>
                  <a:cubicBezTo>
                    <a:pt x="467" y="296"/>
                    <a:pt x="465" y="300"/>
                    <a:pt x="466" y="306"/>
                  </a:cubicBezTo>
                  <a:cubicBezTo>
                    <a:pt x="466" y="311"/>
                    <a:pt x="468" y="315"/>
                    <a:pt x="468" y="320"/>
                  </a:cubicBezTo>
                  <a:cubicBezTo>
                    <a:pt x="468" y="328"/>
                    <a:pt x="462" y="336"/>
                    <a:pt x="464" y="344"/>
                  </a:cubicBezTo>
                  <a:cubicBezTo>
                    <a:pt x="465" y="349"/>
                    <a:pt x="462" y="349"/>
                    <a:pt x="459" y="353"/>
                  </a:cubicBezTo>
                  <a:cubicBezTo>
                    <a:pt x="457" y="357"/>
                    <a:pt x="456" y="362"/>
                    <a:pt x="456" y="367"/>
                  </a:cubicBezTo>
                  <a:cubicBezTo>
                    <a:pt x="457" y="370"/>
                    <a:pt x="458" y="376"/>
                    <a:pt x="454" y="378"/>
                  </a:cubicBezTo>
                  <a:cubicBezTo>
                    <a:pt x="450" y="380"/>
                    <a:pt x="453" y="387"/>
                    <a:pt x="448" y="387"/>
                  </a:cubicBezTo>
                  <a:cubicBezTo>
                    <a:pt x="451" y="390"/>
                    <a:pt x="446" y="393"/>
                    <a:pt x="444" y="395"/>
                  </a:cubicBezTo>
                  <a:cubicBezTo>
                    <a:pt x="442" y="396"/>
                    <a:pt x="442" y="398"/>
                    <a:pt x="442" y="399"/>
                  </a:cubicBezTo>
                  <a:cubicBezTo>
                    <a:pt x="441" y="402"/>
                    <a:pt x="439" y="405"/>
                    <a:pt x="439" y="408"/>
                  </a:cubicBezTo>
                  <a:cubicBezTo>
                    <a:pt x="440" y="409"/>
                    <a:pt x="440" y="412"/>
                    <a:pt x="439" y="413"/>
                  </a:cubicBezTo>
                  <a:cubicBezTo>
                    <a:pt x="437" y="416"/>
                    <a:pt x="434" y="416"/>
                    <a:pt x="431" y="417"/>
                  </a:cubicBezTo>
                  <a:cubicBezTo>
                    <a:pt x="430" y="418"/>
                    <a:pt x="428" y="420"/>
                    <a:pt x="427" y="422"/>
                  </a:cubicBezTo>
                  <a:cubicBezTo>
                    <a:pt x="426" y="423"/>
                    <a:pt x="427" y="424"/>
                    <a:pt x="427" y="425"/>
                  </a:cubicBezTo>
                  <a:cubicBezTo>
                    <a:pt x="427" y="426"/>
                    <a:pt x="426" y="427"/>
                    <a:pt x="426" y="428"/>
                  </a:cubicBezTo>
                  <a:cubicBezTo>
                    <a:pt x="425" y="426"/>
                    <a:pt x="419" y="427"/>
                    <a:pt x="417" y="427"/>
                  </a:cubicBezTo>
                  <a:cubicBezTo>
                    <a:pt x="416" y="428"/>
                    <a:pt x="414" y="428"/>
                    <a:pt x="413" y="428"/>
                  </a:cubicBezTo>
                  <a:cubicBezTo>
                    <a:pt x="411" y="427"/>
                    <a:pt x="412" y="425"/>
                    <a:pt x="412" y="423"/>
                  </a:cubicBezTo>
                  <a:cubicBezTo>
                    <a:pt x="408" y="424"/>
                    <a:pt x="411" y="425"/>
                    <a:pt x="411" y="427"/>
                  </a:cubicBezTo>
                  <a:cubicBezTo>
                    <a:pt x="410" y="429"/>
                    <a:pt x="402" y="429"/>
                    <a:pt x="400" y="430"/>
                  </a:cubicBezTo>
                  <a:cubicBezTo>
                    <a:pt x="401" y="428"/>
                    <a:pt x="403" y="429"/>
                    <a:pt x="405" y="428"/>
                  </a:cubicBezTo>
                  <a:cubicBezTo>
                    <a:pt x="403" y="427"/>
                    <a:pt x="402" y="426"/>
                    <a:pt x="399" y="427"/>
                  </a:cubicBezTo>
                  <a:cubicBezTo>
                    <a:pt x="397" y="428"/>
                    <a:pt x="397" y="428"/>
                    <a:pt x="395" y="428"/>
                  </a:cubicBezTo>
                  <a:cubicBezTo>
                    <a:pt x="393" y="428"/>
                    <a:pt x="391" y="428"/>
                    <a:pt x="390" y="430"/>
                  </a:cubicBezTo>
                  <a:cubicBezTo>
                    <a:pt x="390" y="431"/>
                    <a:pt x="392" y="432"/>
                    <a:pt x="393" y="433"/>
                  </a:cubicBezTo>
                  <a:cubicBezTo>
                    <a:pt x="391" y="434"/>
                    <a:pt x="388" y="432"/>
                    <a:pt x="387" y="434"/>
                  </a:cubicBezTo>
                  <a:cubicBezTo>
                    <a:pt x="385" y="436"/>
                    <a:pt x="383" y="436"/>
                    <a:pt x="382" y="437"/>
                  </a:cubicBezTo>
                  <a:cubicBezTo>
                    <a:pt x="380" y="438"/>
                    <a:pt x="382" y="440"/>
                    <a:pt x="380" y="441"/>
                  </a:cubicBezTo>
                  <a:cubicBezTo>
                    <a:pt x="378" y="442"/>
                    <a:pt x="375" y="438"/>
                    <a:pt x="372" y="441"/>
                  </a:cubicBezTo>
                  <a:cubicBezTo>
                    <a:pt x="372" y="441"/>
                    <a:pt x="370" y="444"/>
                    <a:pt x="369" y="443"/>
                  </a:cubicBezTo>
                  <a:cubicBezTo>
                    <a:pt x="369" y="443"/>
                    <a:pt x="369" y="442"/>
                    <a:pt x="368" y="442"/>
                  </a:cubicBezTo>
                  <a:cubicBezTo>
                    <a:pt x="368" y="444"/>
                    <a:pt x="365" y="444"/>
                    <a:pt x="364" y="446"/>
                  </a:cubicBezTo>
                  <a:cubicBezTo>
                    <a:pt x="361" y="447"/>
                    <a:pt x="360" y="449"/>
                    <a:pt x="358" y="451"/>
                  </a:cubicBezTo>
                  <a:cubicBezTo>
                    <a:pt x="356" y="452"/>
                    <a:pt x="354" y="453"/>
                    <a:pt x="352" y="455"/>
                  </a:cubicBezTo>
                  <a:cubicBezTo>
                    <a:pt x="350" y="456"/>
                    <a:pt x="349" y="458"/>
                    <a:pt x="347" y="460"/>
                  </a:cubicBezTo>
                  <a:cubicBezTo>
                    <a:pt x="347" y="460"/>
                    <a:pt x="347" y="460"/>
                    <a:pt x="348" y="460"/>
                  </a:cubicBezTo>
                  <a:cubicBezTo>
                    <a:pt x="346" y="462"/>
                    <a:pt x="344" y="463"/>
                    <a:pt x="343" y="465"/>
                  </a:cubicBezTo>
                  <a:cubicBezTo>
                    <a:pt x="343" y="464"/>
                    <a:pt x="344" y="464"/>
                    <a:pt x="344" y="463"/>
                  </a:cubicBezTo>
                  <a:cubicBezTo>
                    <a:pt x="343" y="463"/>
                    <a:pt x="342" y="463"/>
                    <a:pt x="341" y="462"/>
                  </a:cubicBezTo>
                  <a:cubicBezTo>
                    <a:pt x="341" y="465"/>
                    <a:pt x="339" y="467"/>
                    <a:pt x="337" y="464"/>
                  </a:cubicBezTo>
                  <a:cubicBezTo>
                    <a:pt x="337" y="466"/>
                    <a:pt x="340" y="468"/>
                    <a:pt x="341" y="467"/>
                  </a:cubicBezTo>
                  <a:cubicBezTo>
                    <a:pt x="340" y="468"/>
                    <a:pt x="340" y="469"/>
                    <a:pt x="339" y="471"/>
                  </a:cubicBezTo>
                  <a:cubicBezTo>
                    <a:pt x="339" y="472"/>
                    <a:pt x="337" y="471"/>
                    <a:pt x="336" y="472"/>
                  </a:cubicBezTo>
                  <a:cubicBezTo>
                    <a:pt x="337" y="472"/>
                    <a:pt x="338" y="472"/>
                    <a:pt x="339" y="472"/>
                  </a:cubicBezTo>
                  <a:cubicBezTo>
                    <a:pt x="338" y="473"/>
                    <a:pt x="339" y="474"/>
                    <a:pt x="338" y="475"/>
                  </a:cubicBezTo>
                  <a:cubicBezTo>
                    <a:pt x="338" y="477"/>
                    <a:pt x="336" y="477"/>
                    <a:pt x="336" y="476"/>
                  </a:cubicBezTo>
                  <a:cubicBezTo>
                    <a:pt x="336" y="477"/>
                    <a:pt x="336" y="478"/>
                    <a:pt x="337" y="478"/>
                  </a:cubicBezTo>
                  <a:cubicBezTo>
                    <a:pt x="338" y="479"/>
                    <a:pt x="337" y="482"/>
                    <a:pt x="337" y="484"/>
                  </a:cubicBezTo>
                  <a:cubicBezTo>
                    <a:pt x="338" y="485"/>
                    <a:pt x="340" y="488"/>
                    <a:pt x="338" y="491"/>
                  </a:cubicBezTo>
                  <a:cubicBezTo>
                    <a:pt x="340" y="490"/>
                    <a:pt x="340" y="492"/>
                    <a:pt x="338" y="493"/>
                  </a:cubicBezTo>
                  <a:cubicBezTo>
                    <a:pt x="340" y="494"/>
                    <a:pt x="338" y="499"/>
                    <a:pt x="339" y="502"/>
                  </a:cubicBezTo>
                  <a:cubicBezTo>
                    <a:pt x="340" y="504"/>
                    <a:pt x="337" y="509"/>
                    <a:pt x="336" y="511"/>
                  </a:cubicBezTo>
                  <a:cubicBezTo>
                    <a:pt x="336" y="511"/>
                    <a:pt x="335" y="510"/>
                    <a:pt x="335" y="509"/>
                  </a:cubicBezTo>
                  <a:cubicBezTo>
                    <a:pt x="335" y="510"/>
                    <a:pt x="335" y="512"/>
                    <a:pt x="336" y="512"/>
                  </a:cubicBezTo>
                  <a:cubicBezTo>
                    <a:pt x="334" y="514"/>
                    <a:pt x="332" y="515"/>
                    <a:pt x="330" y="517"/>
                  </a:cubicBezTo>
                  <a:cubicBezTo>
                    <a:pt x="328" y="518"/>
                    <a:pt x="326" y="521"/>
                    <a:pt x="324" y="523"/>
                  </a:cubicBezTo>
                  <a:cubicBezTo>
                    <a:pt x="321" y="528"/>
                    <a:pt x="319" y="534"/>
                    <a:pt x="316" y="540"/>
                  </a:cubicBezTo>
                  <a:cubicBezTo>
                    <a:pt x="314" y="545"/>
                    <a:pt x="310" y="550"/>
                    <a:pt x="306" y="555"/>
                  </a:cubicBezTo>
                  <a:cubicBezTo>
                    <a:pt x="302" y="560"/>
                    <a:pt x="296" y="563"/>
                    <a:pt x="292" y="567"/>
                  </a:cubicBezTo>
                  <a:cubicBezTo>
                    <a:pt x="293" y="565"/>
                    <a:pt x="292" y="563"/>
                    <a:pt x="292" y="562"/>
                  </a:cubicBezTo>
                  <a:cubicBezTo>
                    <a:pt x="294" y="562"/>
                    <a:pt x="295" y="562"/>
                    <a:pt x="297" y="561"/>
                  </a:cubicBezTo>
                  <a:cubicBezTo>
                    <a:pt x="298" y="560"/>
                    <a:pt x="300" y="558"/>
                    <a:pt x="301" y="557"/>
                  </a:cubicBezTo>
                  <a:cubicBezTo>
                    <a:pt x="303" y="556"/>
                    <a:pt x="304" y="555"/>
                    <a:pt x="304" y="553"/>
                  </a:cubicBezTo>
                  <a:cubicBezTo>
                    <a:pt x="305" y="552"/>
                    <a:pt x="305" y="549"/>
                    <a:pt x="307" y="551"/>
                  </a:cubicBezTo>
                  <a:cubicBezTo>
                    <a:pt x="306" y="549"/>
                    <a:pt x="307" y="549"/>
                    <a:pt x="309" y="547"/>
                  </a:cubicBezTo>
                  <a:cubicBezTo>
                    <a:pt x="310" y="546"/>
                    <a:pt x="311" y="545"/>
                    <a:pt x="311" y="543"/>
                  </a:cubicBezTo>
                  <a:cubicBezTo>
                    <a:pt x="311" y="542"/>
                    <a:pt x="310" y="539"/>
                    <a:pt x="312" y="541"/>
                  </a:cubicBezTo>
                  <a:cubicBezTo>
                    <a:pt x="312" y="540"/>
                    <a:pt x="312" y="537"/>
                    <a:pt x="311" y="537"/>
                  </a:cubicBezTo>
                  <a:cubicBezTo>
                    <a:pt x="311" y="537"/>
                    <a:pt x="307" y="540"/>
                    <a:pt x="307" y="540"/>
                  </a:cubicBezTo>
                  <a:cubicBezTo>
                    <a:pt x="306" y="539"/>
                    <a:pt x="306" y="538"/>
                    <a:pt x="305" y="538"/>
                  </a:cubicBezTo>
                  <a:cubicBezTo>
                    <a:pt x="303" y="537"/>
                    <a:pt x="304" y="535"/>
                    <a:pt x="303" y="535"/>
                  </a:cubicBezTo>
                  <a:cubicBezTo>
                    <a:pt x="302" y="538"/>
                    <a:pt x="304" y="538"/>
                    <a:pt x="305" y="540"/>
                  </a:cubicBezTo>
                  <a:cubicBezTo>
                    <a:pt x="302" y="541"/>
                    <a:pt x="303" y="544"/>
                    <a:pt x="303" y="546"/>
                  </a:cubicBezTo>
                  <a:cubicBezTo>
                    <a:pt x="303" y="545"/>
                    <a:pt x="302" y="545"/>
                    <a:pt x="302" y="544"/>
                  </a:cubicBezTo>
                  <a:cubicBezTo>
                    <a:pt x="301" y="545"/>
                    <a:pt x="302" y="547"/>
                    <a:pt x="301" y="548"/>
                  </a:cubicBezTo>
                  <a:cubicBezTo>
                    <a:pt x="301" y="548"/>
                    <a:pt x="300" y="548"/>
                    <a:pt x="300" y="549"/>
                  </a:cubicBezTo>
                  <a:cubicBezTo>
                    <a:pt x="300" y="551"/>
                    <a:pt x="297" y="553"/>
                    <a:pt x="295" y="554"/>
                  </a:cubicBezTo>
                  <a:cubicBezTo>
                    <a:pt x="293" y="555"/>
                    <a:pt x="293" y="557"/>
                    <a:pt x="292" y="559"/>
                  </a:cubicBezTo>
                  <a:cubicBezTo>
                    <a:pt x="292" y="560"/>
                    <a:pt x="288" y="563"/>
                    <a:pt x="291" y="563"/>
                  </a:cubicBezTo>
                  <a:cubicBezTo>
                    <a:pt x="289" y="564"/>
                    <a:pt x="290" y="566"/>
                    <a:pt x="292" y="565"/>
                  </a:cubicBezTo>
                  <a:cubicBezTo>
                    <a:pt x="292" y="567"/>
                    <a:pt x="290" y="568"/>
                    <a:pt x="289" y="570"/>
                  </a:cubicBezTo>
                  <a:cubicBezTo>
                    <a:pt x="288" y="572"/>
                    <a:pt x="287" y="575"/>
                    <a:pt x="286" y="577"/>
                  </a:cubicBezTo>
                  <a:cubicBezTo>
                    <a:pt x="285" y="582"/>
                    <a:pt x="281" y="584"/>
                    <a:pt x="278" y="588"/>
                  </a:cubicBezTo>
                  <a:cubicBezTo>
                    <a:pt x="275" y="591"/>
                    <a:pt x="272" y="591"/>
                    <a:pt x="273" y="587"/>
                  </a:cubicBezTo>
                  <a:cubicBezTo>
                    <a:pt x="273" y="586"/>
                    <a:pt x="273" y="584"/>
                    <a:pt x="273" y="582"/>
                  </a:cubicBezTo>
                  <a:cubicBezTo>
                    <a:pt x="273" y="580"/>
                    <a:pt x="276" y="579"/>
                    <a:pt x="277" y="577"/>
                  </a:cubicBezTo>
                  <a:cubicBezTo>
                    <a:pt x="279" y="574"/>
                    <a:pt x="276" y="573"/>
                    <a:pt x="274" y="572"/>
                  </a:cubicBezTo>
                  <a:cubicBezTo>
                    <a:pt x="272" y="571"/>
                    <a:pt x="271" y="570"/>
                    <a:pt x="271" y="568"/>
                  </a:cubicBezTo>
                  <a:cubicBezTo>
                    <a:pt x="269" y="564"/>
                    <a:pt x="265" y="564"/>
                    <a:pt x="262" y="561"/>
                  </a:cubicBezTo>
                  <a:cubicBezTo>
                    <a:pt x="260" y="560"/>
                    <a:pt x="260" y="557"/>
                    <a:pt x="258" y="556"/>
                  </a:cubicBezTo>
                  <a:cubicBezTo>
                    <a:pt x="257" y="556"/>
                    <a:pt x="256" y="556"/>
                    <a:pt x="255" y="556"/>
                  </a:cubicBezTo>
                  <a:cubicBezTo>
                    <a:pt x="254" y="555"/>
                    <a:pt x="254" y="554"/>
                    <a:pt x="253" y="554"/>
                  </a:cubicBezTo>
                  <a:cubicBezTo>
                    <a:pt x="252" y="553"/>
                    <a:pt x="251" y="554"/>
                    <a:pt x="249" y="552"/>
                  </a:cubicBezTo>
                  <a:cubicBezTo>
                    <a:pt x="248" y="550"/>
                    <a:pt x="247" y="548"/>
                    <a:pt x="245" y="547"/>
                  </a:cubicBezTo>
                  <a:cubicBezTo>
                    <a:pt x="245" y="549"/>
                    <a:pt x="239" y="553"/>
                    <a:pt x="240" y="548"/>
                  </a:cubicBezTo>
                  <a:cubicBezTo>
                    <a:pt x="240" y="545"/>
                    <a:pt x="236" y="542"/>
                    <a:pt x="234" y="540"/>
                  </a:cubicBezTo>
                  <a:cubicBezTo>
                    <a:pt x="232" y="539"/>
                    <a:pt x="229" y="534"/>
                    <a:pt x="226" y="536"/>
                  </a:cubicBezTo>
                  <a:cubicBezTo>
                    <a:pt x="225" y="537"/>
                    <a:pt x="225" y="539"/>
                    <a:pt x="223" y="538"/>
                  </a:cubicBezTo>
                  <a:cubicBezTo>
                    <a:pt x="221" y="538"/>
                    <a:pt x="220" y="539"/>
                    <a:pt x="219" y="537"/>
                  </a:cubicBezTo>
                  <a:cubicBezTo>
                    <a:pt x="222" y="536"/>
                    <a:pt x="222" y="532"/>
                    <a:pt x="225" y="530"/>
                  </a:cubicBezTo>
                  <a:cubicBezTo>
                    <a:pt x="228" y="528"/>
                    <a:pt x="230" y="525"/>
                    <a:pt x="231" y="523"/>
                  </a:cubicBezTo>
                  <a:cubicBezTo>
                    <a:pt x="233" y="519"/>
                    <a:pt x="236" y="517"/>
                    <a:pt x="238" y="514"/>
                  </a:cubicBezTo>
                  <a:cubicBezTo>
                    <a:pt x="239" y="512"/>
                    <a:pt x="242" y="508"/>
                    <a:pt x="244" y="510"/>
                  </a:cubicBezTo>
                  <a:cubicBezTo>
                    <a:pt x="244" y="509"/>
                    <a:pt x="244" y="508"/>
                    <a:pt x="243" y="508"/>
                  </a:cubicBezTo>
                  <a:cubicBezTo>
                    <a:pt x="245" y="506"/>
                    <a:pt x="247" y="504"/>
                    <a:pt x="250" y="502"/>
                  </a:cubicBezTo>
                  <a:cubicBezTo>
                    <a:pt x="253" y="501"/>
                    <a:pt x="253" y="500"/>
                    <a:pt x="255" y="498"/>
                  </a:cubicBezTo>
                  <a:cubicBezTo>
                    <a:pt x="257" y="496"/>
                    <a:pt x="259" y="496"/>
                    <a:pt x="262" y="495"/>
                  </a:cubicBezTo>
                  <a:cubicBezTo>
                    <a:pt x="263" y="494"/>
                    <a:pt x="267" y="490"/>
                    <a:pt x="268" y="491"/>
                  </a:cubicBezTo>
                  <a:cubicBezTo>
                    <a:pt x="269" y="488"/>
                    <a:pt x="270" y="486"/>
                    <a:pt x="270" y="483"/>
                  </a:cubicBezTo>
                  <a:cubicBezTo>
                    <a:pt x="270" y="479"/>
                    <a:pt x="270" y="477"/>
                    <a:pt x="270" y="473"/>
                  </a:cubicBezTo>
                  <a:cubicBezTo>
                    <a:pt x="269" y="471"/>
                    <a:pt x="269" y="468"/>
                    <a:pt x="266" y="467"/>
                  </a:cubicBezTo>
                  <a:cubicBezTo>
                    <a:pt x="265" y="466"/>
                    <a:pt x="262" y="466"/>
                    <a:pt x="261" y="469"/>
                  </a:cubicBezTo>
                  <a:cubicBezTo>
                    <a:pt x="260" y="468"/>
                    <a:pt x="258" y="467"/>
                    <a:pt x="259" y="465"/>
                  </a:cubicBezTo>
                  <a:cubicBezTo>
                    <a:pt x="260" y="462"/>
                    <a:pt x="260" y="459"/>
                    <a:pt x="261" y="456"/>
                  </a:cubicBezTo>
                  <a:cubicBezTo>
                    <a:pt x="261" y="454"/>
                    <a:pt x="261" y="452"/>
                    <a:pt x="263" y="450"/>
                  </a:cubicBezTo>
                  <a:cubicBezTo>
                    <a:pt x="264" y="448"/>
                    <a:pt x="261" y="446"/>
                    <a:pt x="263" y="444"/>
                  </a:cubicBezTo>
                  <a:cubicBezTo>
                    <a:pt x="262" y="443"/>
                    <a:pt x="261" y="441"/>
                    <a:pt x="259" y="441"/>
                  </a:cubicBezTo>
                  <a:cubicBezTo>
                    <a:pt x="257" y="440"/>
                    <a:pt x="255" y="442"/>
                    <a:pt x="253" y="443"/>
                  </a:cubicBezTo>
                  <a:cubicBezTo>
                    <a:pt x="248" y="445"/>
                    <a:pt x="247" y="440"/>
                    <a:pt x="246" y="436"/>
                  </a:cubicBezTo>
                  <a:cubicBezTo>
                    <a:pt x="246" y="433"/>
                    <a:pt x="245" y="431"/>
                    <a:pt x="245" y="428"/>
                  </a:cubicBezTo>
                  <a:cubicBezTo>
                    <a:pt x="244" y="426"/>
                    <a:pt x="245" y="424"/>
                    <a:pt x="244" y="422"/>
                  </a:cubicBezTo>
                  <a:cubicBezTo>
                    <a:pt x="242" y="421"/>
                    <a:pt x="243" y="418"/>
                    <a:pt x="240" y="418"/>
                  </a:cubicBezTo>
                  <a:cubicBezTo>
                    <a:pt x="238" y="417"/>
                    <a:pt x="237" y="417"/>
                    <a:pt x="235" y="415"/>
                  </a:cubicBezTo>
                  <a:cubicBezTo>
                    <a:pt x="233" y="414"/>
                    <a:pt x="232" y="414"/>
                    <a:pt x="232" y="416"/>
                  </a:cubicBezTo>
                  <a:cubicBezTo>
                    <a:pt x="233" y="422"/>
                    <a:pt x="228" y="418"/>
                    <a:pt x="226" y="417"/>
                  </a:cubicBezTo>
                  <a:cubicBezTo>
                    <a:pt x="223" y="417"/>
                    <a:pt x="221" y="417"/>
                    <a:pt x="219" y="416"/>
                  </a:cubicBezTo>
                  <a:cubicBezTo>
                    <a:pt x="218" y="415"/>
                    <a:pt x="213" y="415"/>
                    <a:pt x="213" y="413"/>
                  </a:cubicBezTo>
                  <a:cubicBezTo>
                    <a:pt x="213" y="412"/>
                    <a:pt x="214" y="411"/>
                    <a:pt x="214" y="409"/>
                  </a:cubicBezTo>
                  <a:cubicBezTo>
                    <a:pt x="214" y="408"/>
                    <a:pt x="214" y="406"/>
                    <a:pt x="214" y="405"/>
                  </a:cubicBezTo>
                  <a:cubicBezTo>
                    <a:pt x="215" y="402"/>
                    <a:pt x="215" y="400"/>
                    <a:pt x="215" y="398"/>
                  </a:cubicBezTo>
                  <a:cubicBezTo>
                    <a:pt x="216" y="396"/>
                    <a:pt x="213" y="395"/>
                    <a:pt x="215" y="393"/>
                  </a:cubicBezTo>
                  <a:cubicBezTo>
                    <a:pt x="213" y="393"/>
                    <a:pt x="213" y="392"/>
                    <a:pt x="213" y="391"/>
                  </a:cubicBezTo>
                  <a:cubicBezTo>
                    <a:pt x="213" y="389"/>
                    <a:pt x="212" y="388"/>
                    <a:pt x="211" y="387"/>
                  </a:cubicBezTo>
                  <a:cubicBezTo>
                    <a:pt x="209" y="384"/>
                    <a:pt x="218" y="384"/>
                    <a:pt x="215" y="381"/>
                  </a:cubicBezTo>
                  <a:cubicBezTo>
                    <a:pt x="211" y="378"/>
                    <a:pt x="212" y="376"/>
                    <a:pt x="215" y="371"/>
                  </a:cubicBezTo>
                  <a:cubicBezTo>
                    <a:pt x="215" y="370"/>
                    <a:pt x="217" y="368"/>
                    <a:pt x="217" y="367"/>
                  </a:cubicBezTo>
                  <a:cubicBezTo>
                    <a:pt x="216" y="365"/>
                    <a:pt x="217" y="363"/>
                    <a:pt x="218" y="361"/>
                  </a:cubicBezTo>
                  <a:cubicBezTo>
                    <a:pt x="218" y="360"/>
                    <a:pt x="220" y="357"/>
                    <a:pt x="220" y="355"/>
                  </a:cubicBezTo>
                  <a:cubicBezTo>
                    <a:pt x="220" y="354"/>
                    <a:pt x="218" y="352"/>
                    <a:pt x="217" y="351"/>
                  </a:cubicBezTo>
                  <a:cubicBezTo>
                    <a:pt x="217" y="349"/>
                    <a:pt x="217" y="345"/>
                    <a:pt x="215" y="345"/>
                  </a:cubicBezTo>
                  <a:cubicBezTo>
                    <a:pt x="212" y="344"/>
                    <a:pt x="208" y="342"/>
                    <a:pt x="208" y="339"/>
                  </a:cubicBezTo>
                  <a:cubicBezTo>
                    <a:pt x="207" y="337"/>
                    <a:pt x="207" y="335"/>
                    <a:pt x="207" y="333"/>
                  </a:cubicBezTo>
                  <a:cubicBezTo>
                    <a:pt x="207" y="331"/>
                    <a:pt x="209" y="329"/>
                    <a:pt x="209" y="327"/>
                  </a:cubicBezTo>
                  <a:cubicBezTo>
                    <a:pt x="204" y="328"/>
                    <a:pt x="200" y="327"/>
                    <a:pt x="196" y="327"/>
                  </a:cubicBezTo>
                  <a:cubicBezTo>
                    <a:pt x="193" y="326"/>
                    <a:pt x="187" y="327"/>
                    <a:pt x="185" y="325"/>
                  </a:cubicBezTo>
                  <a:cubicBezTo>
                    <a:pt x="183" y="323"/>
                    <a:pt x="184" y="319"/>
                    <a:pt x="184" y="317"/>
                  </a:cubicBezTo>
                  <a:cubicBezTo>
                    <a:pt x="184" y="313"/>
                    <a:pt x="180" y="311"/>
                    <a:pt x="180" y="308"/>
                  </a:cubicBezTo>
                  <a:cubicBezTo>
                    <a:pt x="181" y="308"/>
                    <a:pt x="182" y="308"/>
                    <a:pt x="183" y="308"/>
                  </a:cubicBezTo>
                  <a:cubicBezTo>
                    <a:pt x="183" y="305"/>
                    <a:pt x="183" y="301"/>
                    <a:pt x="181" y="297"/>
                  </a:cubicBezTo>
                  <a:cubicBezTo>
                    <a:pt x="181" y="296"/>
                    <a:pt x="180" y="295"/>
                    <a:pt x="181" y="294"/>
                  </a:cubicBezTo>
                  <a:cubicBezTo>
                    <a:pt x="181" y="292"/>
                    <a:pt x="181" y="291"/>
                    <a:pt x="180" y="289"/>
                  </a:cubicBezTo>
                  <a:cubicBezTo>
                    <a:pt x="176" y="285"/>
                    <a:pt x="169" y="283"/>
                    <a:pt x="163" y="285"/>
                  </a:cubicBezTo>
                  <a:cubicBezTo>
                    <a:pt x="161" y="285"/>
                    <a:pt x="159" y="281"/>
                    <a:pt x="158" y="280"/>
                  </a:cubicBezTo>
                  <a:cubicBezTo>
                    <a:pt x="157" y="278"/>
                    <a:pt x="157" y="279"/>
                    <a:pt x="155" y="279"/>
                  </a:cubicBezTo>
                  <a:cubicBezTo>
                    <a:pt x="154" y="279"/>
                    <a:pt x="152" y="277"/>
                    <a:pt x="151" y="276"/>
                  </a:cubicBezTo>
                  <a:cubicBezTo>
                    <a:pt x="151" y="276"/>
                    <a:pt x="149" y="276"/>
                    <a:pt x="149" y="276"/>
                  </a:cubicBezTo>
                  <a:cubicBezTo>
                    <a:pt x="148" y="275"/>
                    <a:pt x="147" y="273"/>
                    <a:pt x="146" y="272"/>
                  </a:cubicBezTo>
                  <a:cubicBezTo>
                    <a:pt x="145" y="271"/>
                    <a:pt x="145" y="271"/>
                    <a:pt x="143" y="272"/>
                  </a:cubicBezTo>
                  <a:cubicBezTo>
                    <a:pt x="141" y="272"/>
                    <a:pt x="141" y="270"/>
                    <a:pt x="140" y="270"/>
                  </a:cubicBezTo>
                  <a:cubicBezTo>
                    <a:pt x="137" y="268"/>
                    <a:pt x="135" y="270"/>
                    <a:pt x="132" y="269"/>
                  </a:cubicBezTo>
                  <a:cubicBezTo>
                    <a:pt x="128" y="268"/>
                    <a:pt x="128" y="268"/>
                    <a:pt x="126" y="265"/>
                  </a:cubicBezTo>
                  <a:cubicBezTo>
                    <a:pt x="125" y="264"/>
                    <a:pt x="122" y="262"/>
                    <a:pt x="121" y="262"/>
                  </a:cubicBezTo>
                  <a:cubicBezTo>
                    <a:pt x="119" y="261"/>
                    <a:pt x="120" y="259"/>
                    <a:pt x="119" y="258"/>
                  </a:cubicBezTo>
                  <a:cubicBezTo>
                    <a:pt x="118" y="258"/>
                    <a:pt x="117" y="258"/>
                    <a:pt x="117" y="257"/>
                  </a:cubicBezTo>
                  <a:cubicBezTo>
                    <a:pt x="117" y="254"/>
                    <a:pt x="115" y="253"/>
                    <a:pt x="115" y="250"/>
                  </a:cubicBezTo>
                  <a:cubicBezTo>
                    <a:pt x="115" y="248"/>
                    <a:pt x="116" y="247"/>
                    <a:pt x="116" y="245"/>
                  </a:cubicBezTo>
                  <a:cubicBezTo>
                    <a:pt x="116" y="244"/>
                    <a:pt x="114" y="244"/>
                    <a:pt x="114" y="242"/>
                  </a:cubicBezTo>
                  <a:cubicBezTo>
                    <a:pt x="114" y="241"/>
                    <a:pt x="114" y="240"/>
                    <a:pt x="114" y="239"/>
                  </a:cubicBezTo>
                  <a:cubicBezTo>
                    <a:pt x="114" y="237"/>
                    <a:pt x="116" y="236"/>
                    <a:pt x="116" y="235"/>
                  </a:cubicBezTo>
                  <a:cubicBezTo>
                    <a:pt x="117" y="232"/>
                    <a:pt x="117" y="228"/>
                    <a:pt x="114" y="226"/>
                  </a:cubicBezTo>
                  <a:cubicBezTo>
                    <a:pt x="114" y="227"/>
                    <a:pt x="113" y="228"/>
                    <a:pt x="112" y="228"/>
                  </a:cubicBezTo>
                  <a:cubicBezTo>
                    <a:pt x="110" y="228"/>
                    <a:pt x="108" y="228"/>
                    <a:pt x="105" y="228"/>
                  </a:cubicBezTo>
                  <a:cubicBezTo>
                    <a:pt x="103" y="228"/>
                    <a:pt x="98" y="229"/>
                    <a:pt x="96" y="231"/>
                  </a:cubicBezTo>
                  <a:cubicBezTo>
                    <a:pt x="94" y="235"/>
                    <a:pt x="90" y="235"/>
                    <a:pt x="87" y="237"/>
                  </a:cubicBezTo>
                  <a:cubicBezTo>
                    <a:pt x="86" y="238"/>
                    <a:pt x="85" y="239"/>
                    <a:pt x="84" y="241"/>
                  </a:cubicBezTo>
                  <a:cubicBezTo>
                    <a:pt x="84" y="242"/>
                    <a:pt x="82" y="241"/>
                    <a:pt x="81" y="241"/>
                  </a:cubicBezTo>
                  <a:cubicBezTo>
                    <a:pt x="79" y="241"/>
                    <a:pt x="78" y="243"/>
                    <a:pt x="77" y="244"/>
                  </a:cubicBezTo>
                  <a:cubicBezTo>
                    <a:pt x="77" y="246"/>
                    <a:pt x="75" y="247"/>
                    <a:pt x="73" y="247"/>
                  </a:cubicBezTo>
                  <a:cubicBezTo>
                    <a:pt x="73" y="248"/>
                    <a:pt x="69" y="249"/>
                    <a:pt x="70" y="247"/>
                  </a:cubicBezTo>
                  <a:cubicBezTo>
                    <a:pt x="70" y="245"/>
                    <a:pt x="68" y="246"/>
                    <a:pt x="67" y="246"/>
                  </a:cubicBezTo>
                  <a:cubicBezTo>
                    <a:pt x="63" y="246"/>
                    <a:pt x="58" y="244"/>
                    <a:pt x="54" y="245"/>
                  </a:cubicBezTo>
                  <a:cubicBezTo>
                    <a:pt x="53" y="246"/>
                    <a:pt x="51" y="247"/>
                    <a:pt x="49" y="247"/>
                  </a:cubicBezTo>
                  <a:cubicBezTo>
                    <a:pt x="48" y="247"/>
                    <a:pt x="46" y="245"/>
                    <a:pt x="45" y="246"/>
                  </a:cubicBezTo>
                  <a:cubicBezTo>
                    <a:pt x="45" y="241"/>
                    <a:pt x="45" y="236"/>
                    <a:pt x="45" y="232"/>
                  </a:cubicBezTo>
                  <a:cubicBezTo>
                    <a:pt x="45" y="230"/>
                    <a:pt x="45" y="229"/>
                    <a:pt x="46" y="227"/>
                  </a:cubicBezTo>
                  <a:cubicBezTo>
                    <a:pt x="46" y="226"/>
                    <a:pt x="46" y="226"/>
                    <a:pt x="46" y="225"/>
                  </a:cubicBezTo>
                  <a:cubicBezTo>
                    <a:pt x="45" y="224"/>
                    <a:pt x="46" y="224"/>
                    <a:pt x="47" y="222"/>
                  </a:cubicBezTo>
                  <a:cubicBezTo>
                    <a:pt x="43" y="222"/>
                    <a:pt x="40" y="228"/>
                    <a:pt x="38" y="230"/>
                  </a:cubicBezTo>
                  <a:cubicBezTo>
                    <a:pt x="34" y="233"/>
                    <a:pt x="28" y="231"/>
                    <a:pt x="24" y="231"/>
                  </a:cubicBezTo>
                  <a:cubicBezTo>
                    <a:pt x="25" y="229"/>
                    <a:pt x="24" y="225"/>
                    <a:pt x="22" y="224"/>
                  </a:cubicBezTo>
                  <a:cubicBezTo>
                    <a:pt x="19" y="221"/>
                    <a:pt x="14" y="223"/>
                    <a:pt x="11" y="222"/>
                  </a:cubicBezTo>
                  <a:cubicBezTo>
                    <a:pt x="15" y="217"/>
                    <a:pt x="14" y="215"/>
                    <a:pt x="10" y="211"/>
                  </a:cubicBezTo>
                  <a:cubicBezTo>
                    <a:pt x="9" y="210"/>
                    <a:pt x="9" y="210"/>
                    <a:pt x="9" y="208"/>
                  </a:cubicBezTo>
                  <a:cubicBezTo>
                    <a:pt x="8" y="207"/>
                    <a:pt x="7" y="207"/>
                    <a:pt x="6" y="206"/>
                  </a:cubicBezTo>
                  <a:cubicBezTo>
                    <a:pt x="5" y="204"/>
                    <a:pt x="5" y="201"/>
                    <a:pt x="3" y="200"/>
                  </a:cubicBezTo>
                  <a:cubicBezTo>
                    <a:pt x="6" y="198"/>
                    <a:pt x="1" y="195"/>
                    <a:pt x="0" y="19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25" name="Freeform 521"/>
            <p:cNvSpPr>
              <a:spLocks/>
            </p:cNvSpPr>
            <p:nvPr/>
          </p:nvSpPr>
          <p:spPr bwMode="auto">
            <a:xfrm>
              <a:off x="1993" y="2131"/>
              <a:ext cx="2" cy="5"/>
            </a:xfrm>
            <a:custGeom>
              <a:avLst/>
              <a:gdLst>
                <a:gd name="T0" fmla="*/ 0 w 2"/>
                <a:gd name="T1" fmla="*/ 3 h 4"/>
                <a:gd name="T2" fmla="*/ 1 w 2"/>
                <a:gd name="T3" fmla="*/ 4 h 4"/>
                <a:gd name="T4" fmla="*/ 1 w 2"/>
                <a:gd name="T5" fmla="*/ 0 h 4"/>
                <a:gd name="T6" fmla="*/ 0 w 2"/>
                <a:gd name="T7" fmla="*/ 3 h 4"/>
              </a:gdLst>
              <a:ahLst/>
              <a:cxnLst>
                <a:cxn ang="0">
                  <a:pos x="T0" y="T1"/>
                </a:cxn>
                <a:cxn ang="0">
                  <a:pos x="T2" y="T3"/>
                </a:cxn>
                <a:cxn ang="0">
                  <a:pos x="T4" y="T5"/>
                </a:cxn>
                <a:cxn ang="0">
                  <a:pos x="T6" y="T7"/>
                </a:cxn>
              </a:cxnLst>
              <a:rect l="0" t="0" r="r" b="b"/>
              <a:pathLst>
                <a:path w="2" h="4">
                  <a:moveTo>
                    <a:pt x="0" y="3"/>
                  </a:moveTo>
                  <a:cubicBezTo>
                    <a:pt x="0" y="3"/>
                    <a:pt x="0" y="4"/>
                    <a:pt x="1" y="4"/>
                  </a:cubicBezTo>
                  <a:cubicBezTo>
                    <a:pt x="1" y="3"/>
                    <a:pt x="2" y="1"/>
                    <a:pt x="1" y="0"/>
                  </a:cubicBezTo>
                  <a:cubicBezTo>
                    <a:pt x="0" y="1"/>
                    <a:pt x="0"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26" name="Freeform 522"/>
            <p:cNvSpPr>
              <a:spLocks/>
            </p:cNvSpPr>
            <p:nvPr/>
          </p:nvSpPr>
          <p:spPr bwMode="auto">
            <a:xfrm>
              <a:off x="1993" y="2131"/>
              <a:ext cx="2" cy="5"/>
            </a:xfrm>
            <a:custGeom>
              <a:avLst/>
              <a:gdLst>
                <a:gd name="T0" fmla="*/ 0 w 2"/>
                <a:gd name="T1" fmla="*/ 3 h 4"/>
                <a:gd name="T2" fmla="*/ 1 w 2"/>
                <a:gd name="T3" fmla="*/ 4 h 4"/>
                <a:gd name="T4" fmla="*/ 1 w 2"/>
                <a:gd name="T5" fmla="*/ 0 h 4"/>
                <a:gd name="T6" fmla="*/ 0 w 2"/>
                <a:gd name="T7" fmla="*/ 3 h 4"/>
              </a:gdLst>
              <a:ahLst/>
              <a:cxnLst>
                <a:cxn ang="0">
                  <a:pos x="T0" y="T1"/>
                </a:cxn>
                <a:cxn ang="0">
                  <a:pos x="T2" y="T3"/>
                </a:cxn>
                <a:cxn ang="0">
                  <a:pos x="T4" y="T5"/>
                </a:cxn>
                <a:cxn ang="0">
                  <a:pos x="T6" y="T7"/>
                </a:cxn>
              </a:cxnLst>
              <a:rect l="0" t="0" r="r" b="b"/>
              <a:pathLst>
                <a:path w="2" h="4">
                  <a:moveTo>
                    <a:pt x="0" y="3"/>
                  </a:moveTo>
                  <a:cubicBezTo>
                    <a:pt x="0" y="3"/>
                    <a:pt x="0" y="4"/>
                    <a:pt x="1" y="4"/>
                  </a:cubicBezTo>
                  <a:cubicBezTo>
                    <a:pt x="1" y="3"/>
                    <a:pt x="2" y="1"/>
                    <a:pt x="1" y="0"/>
                  </a:cubicBezTo>
                  <a:cubicBezTo>
                    <a:pt x="0" y="1"/>
                    <a:pt x="0"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27" name="Freeform 523"/>
            <p:cNvSpPr>
              <a:spLocks/>
            </p:cNvSpPr>
            <p:nvPr/>
          </p:nvSpPr>
          <p:spPr bwMode="auto">
            <a:xfrm>
              <a:off x="1993" y="2154"/>
              <a:ext cx="5" cy="7"/>
            </a:xfrm>
            <a:custGeom>
              <a:avLst/>
              <a:gdLst>
                <a:gd name="T0" fmla="*/ 1 w 4"/>
                <a:gd name="T1" fmla="*/ 6 h 6"/>
                <a:gd name="T2" fmla="*/ 3 w 4"/>
                <a:gd name="T3" fmla="*/ 0 h 6"/>
                <a:gd name="T4" fmla="*/ 1 w 4"/>
                <a:gd name="T5" fmla="*/ 6 h 6"/>
              </a:gdLst>
              <a:ahLst/>
              <a:cxnLst>
                <a:cxn ang="0">
                  <a:pos x="T0" y="T1"/>
                </a:cxn>
                <a:cxn ang="0">
                  <a:pos x="T2" y="T3"/>
                </a:cxn>
                <a:cxn ang="0">
                  <a:pos x="T4" y="T5"/>
                </a:cxn>
              </a:cxnLst>
              <a:rect l="0" t="0" r="r" b="b"/>
              <a:pathLst>
                <a:path w="4" h="6">
                  <a:moveTo>
                    <a:pt x="1" y="6"/>
                  </a:moveTo>
                  <a:cubicBezTo>
                    <a:pt x="2" y="5"/>
                    <a:pt x="4" y="1"/>
                    <a:pt x="3" y="0"/>
                  </a:cubicBezTo>
                  <a:cubicBezTo>
                    <a:pt x="0" y="1"/>
                    <a:pt x="1" y="4"/>
                    <a:pt x="1"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28" name="Freeform 524"/>
            <p:cNvSpPr>
              <a:spLocks/>
            </p:cNvSpPr>
            <p:nvPr/>
          </p:nvSpPr>
          <p:spPr bwMode="auto">
            <a:xfrm>
              <a:off x="1993" y="2154"/>
              <a:ext cx="5" cy="7"/>
            </a:xfrm>
            <a:custGeom>
              <a:avLst/>
              <a:gdLst>
                <a:gd name="T0" fmla="*/ 1 w 4"/>
                <a:gd name="T1" fmla="*/ 6 h 6"/>
                <a:gd name="T2" fmla="*/ 3 w 4"/>
                <a:gd name="T3" fmla="*/ 0 h 6"/>
                <a:gd name="T4" fmla="*/ 1 w 4"/>
                <a:gd name="T5" fmla="*/ 6 h 6"/>
              </a:gdLst>
              <a:ahLst/>
              <a:cxnLst>
                <a:cxn ang="0">
                  <a:pos x="T0" y="T1"/>
                </a:cxn>
                <a:cxn ang="0">
                  <a:pos x="T2" y="T3"/>
                </a:cxn>
                <a:cxn ang="0">
                  <a:pos x="T4" y="T5"/>
                </a:cxn>
              </a:cxnLst>
              <a:rect l="0" t="0" r="r" b="b"/>
              <a:pathLst>
                <a:path w="4" h="6">
                  <a:moveTo>
                    <a:pt x="1" y="6"/>
                  </a:moveTo>
                  <a:cubicBezTo>
                    <a:pt x="2" y="5"/>
                    <a:pt x="4" y="1"/>
                    <a:pt x="3" y="0"/>
                  </a:cubicBezTo>
                  <a:cubicBezTo>
                    <a:pt x="0" y="1"/>
                    <a:pt x="1" y="4"/>
                    <a:pt x="1"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29" name="Freeform 525"/>
            <p:cNvSpPr>
              <a:spLocks/>
            </p:cNvSpPr>
            <p:nvPr/>
          </p:nvSpPr>
          <p:spPr bwMode="auto">
            <a:xfrm>
              <a:off x="2045" y="2086"/>
              <a:ext cx="3" cy="5"/>
            </a:xfrm>
            <a:custGeom>
              <a:avLst/>
              <a:gdLst>
                <a:gd name="T0" fmla="*/ 2 w 3"/>
                <a:gd name="T1" fmla="*/ 4 h 4"/>
                <a:gd name="T2" fmla="*/ 2 w 3"/>
                <a:gd name="T3" fmla="*/ 1 h 4"/>
                <a:gd name="T4" fmla="*/ 0 w 3"/>
                <a:gd name="T5" fmla="*/ 3 h 4"/>
                <a:gd name="T6" fmla="*/ 2 w 3"/>
                <a:gd name="T7" fmla="*/ 4 h 4"/>
              </a:gdLst>
              <a:ahLst/>
              <a:cxnLst>
                <a:cxn ang="0">
                  <a:pos x="T0" y="T1"/>
                </a:cxn>
                <a:cxn ang="0">
                  <a:pos x="T2" y="T3"/>
                </a:cxn>
                <a:cxn ang="0">
                  <a:pos x="T4" y="T5"/>
                </a:cxn>
                <a:cxn ang="0">
                  <a:pos x="T6" y="T7"/>
                </a:cxn>
              </a:cxnLst>
              <a:rect l="0" t="0" r="r" b="b"/>
              <a:pathLst>
                <a:path w="3" h="4">
                  <a:moveTo>
                    <a:pt x="2" y="4"/>
                  </a:moveTo>
                  <a:cubicBezTo>
                    <a:pt x="3" y="3"/>
                    <a:pt x="2" y="2"/>
                    <a:pt x="2" y="1"/>
                  </a:cubicBezTo>
                  <a:cubicBezTo>
                    <a:pt x="1" y="0"/>
                    <a:pt x="0" y="2"/>
                    <a:pt x="0" y="3"/>
                  </a:cubicBezTo>
                  <a:cubicBezTo>
                    <a:pt x="1" y="3"/>
                    <a:pt x="2" y="3"/>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30" name="Freeform 526"/>
            <p:cNvSpPr>
              <a:spLocks/>
            </p:cNvSpPr>
            <p:nvPr/>
          </p:nvSpPr>
          <p:spPr bwMode="auto">
            <a:xfrm>
              <a:off x="2045" y="2086"/>
              <a:ext cx="3" cy="5"/>
            </a:xfrm>
            <a:custGeom>
              <a:avLst/>
              <a:gdLst>
                <a:gd name="T0" fmla="*/ 2 w 3"/>
                <a:gd name="T1" fmla="*/ 4 h 4"/>
                <a:gd name="T2" fmla="*/ 2 w 3"/>
                <a:gd name="T3" fmla="*/ 1 h 4"/>
                <a:gd name="T4" fmla="*/ 0 w 3"/>
                <a:gd name="T5" fmla="*/ 3 h 4"/>
                <a:gd name="T6" fmla="*/ 2 w 3"/>
                <a:gd name="T7" fmla="*/ 4 h 4"/>
              </a:gdLst>
              <a:ahLst/>
              <a:cxnLst>
                <a:cxn ang="0">
                  <a:pos x="T0" y="T1"/>
                </a:cxn>
                <a:cxn ang="0">
                  <a:pos x="T2" y="T3"/>
                </a:cxn>
                <a:cxn ang="0">
                  <a:pos x="T4" y="T5"/>
                </a:cxn>
                <a:cxn ang="0">
                  <a:pos x="T6" y="T7"/>
                </a:cxn>
              </a:cxnLst>
              <a:rect l="0" t="0" r="r" b="b"/>
              <a:pathLst>
                <a:path w="3" h="4">
                  <a:moveTo>
                    <a:pt x="2" y="4"/>
                  </a:moveTo>
                  <a:cubicBezTo>
                    <a:pt x="3" y="3"/>
                    <a:pt x="2" y="2"/>
                    <a:pt x="2" y="1"/>
                  </a:cubicBezTo>
                  <a:cubicBezTo>
                    <a:pt x="1" y="0"/>
                    <a:pt x="0" y="2"/>
                    <a:pt x="0" y="3"/>
                  </a:cubicBezTo>
                  <a:cubicBezTo>
                    <a:pt x="1" y="3"/>
                    <a:pt x="2" y="3"/>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31" name="Freeform 527"/>
            <p:cNvSpPr>
              <a:spLocks/>
            </p:cNvSpPr>
            <p:nvPr/>
          </p:nvSpPr>
          <p:spPr bwMode="auto">
            <a:xfrm>
              <a:off x="2061" y="2074"/>
              <a:ext cx="4" cy="3"/>
            </a:xfrm>
            <a:custGeom>
              <a:avLst/>
              <a:gdLst>
                <a:gd name="T0" fmla="*/ 1 w 3"/>
                <a:gd name="T1" fmla="*/ 2 h 2"/>
                <a:gd name="T2" fmla="*/ 3 w 3"/>
                <a:gd name="T3" fmla="*/ 1 h 2"/>
                <a:gd name="T4" fmla="*/ 1 w 3"/>
                <a:gd name="T5" fmla="*/ 2 h 2"/>
              </a:gdLst>
              <a:ahLst/>
              <a:cxnLst>
                <a:cxn ang="0">
                  <a:pos x="T0" y="T1"/>
                </a:cxn>
                <a:cxn ang="0">
                  <a:pos x="T2" y="T3"/>
                </a:cxn>
                <a:cxn ang="0">
                  <a:pos x="T4" y="T5"/>
                </a:cxn>
              </a:cxnLst>
              <a:rect l="0" t="0" r="r" b="b"/>
              <a:pathLst>
                <a:path w="3" h="2">
                  <a:moveTo>
                    <a:pt x="1" y="2"/>
                  </a:moveTo>
                  <a:cubicBezTo>
                    <a:pt x="2" y="2"/>
                    <a:pt x="3" y="2"/>
                    <a:pt x="3" y="1"/>
                  </a:cubicBezTo>
                  <a:cubicBezTo>
                    <a:pt x="2" y="0"/>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32" name="Freeform 528"/>
            <p:cNvSpPr>
              <a:spLocks/>
            </p:cNvSpPr>
            <p:nvPr/>
          </p:nvSpPr>
          <p:spPr bwMode="auto">
            <a:xfrm>
              <a:off x="2061" y="2074"/>
              <a:ext cx="4" cy="3"/>
            </a:xfrm>
            <a:custGeom>
              <a:avLst/>
              <a:gdLst>
                <a:gd name="T0" fmla="*/ 1 w 3"/>
                <a:gd name="T1" fmla="*/ 2 h 2"/>
                <a:gd name="T2" fmla="*/ 3 w 3"/>
                <a:gd name="T3" fmla="*/ 1 h 2"/>
                <a:gd name="T4" fmla="*/ 1 w 3"/>
                <a:gd name="T5" fmla="*/ 2 h 2"/>
              </a:gdLst>
              <a:ahLst/>
              <a:cxnLst>
                <a:cxn ang="0">
                  <a:pos x="T0" y="T1"/>
                </a:cxn>
                <a:cxn ang="0">
                  <a:pos x="T2" y="T3"/>
                </a:cxn>
                <a:cxn ang="0">
                  <a:pos x="T4" y="T5"/>
                </a:cxn>
              </a:cxnLst>
              <a:rect l="0" t="0" r="r" b="b"/>
              <a:pathLst>
                <a:path w="3" h="2">
                  <a:moveTo>
                    <a:pt x="1" y="2"/>
                  </a:moveTo>
                  <a:cubicBezTo>
                    <a:pt x="2" y="2"/>
                    <a:pt x="3" y="2"/>
                    <a:pt x="3" y="1"/>
                  </a:cubicBezTo>
                  <a:cubicBezTo>
                    <a:pt x="2" y="0"/>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33" name="Freeform 529"/>
            <p:cNvSpPr>
              <a:spLocks/>
            </p:cNvSpPr>
            <p:nvPr/>
          </p:nvSpPr>
          <p:spPr bwMode="auto">
            <a:xfrm>
              <a:off x="2150" y="1890"/>
              <a:ext cx="5" cy="4"/>
            </a:xfrm>
            <a:custGeom>
              <a:avLst/>
              <a:gdLst>
                <a:gd name="T0" fmla="*/ 0 w 4"/>
                <a:gd name="T1" fmla="*/ 4 h 4"/>
                <a:gd name="T2" fmla="*/ 2 w 4"/>
                <a:gd name="T3" fmla="*/ 0 h 4"/>
                <a:gd name="T4" fmla="*/ 0 w 4"/>
                <a:gd name="T5" fmla="*/ 4 h 4"/>
              </a:gdLst>
              <a:ahLst/>
              <a:cxnLst>
                <a:cxn ang="0">
                  <a:pos x="T0" y="T1"/>
                </a:cxn>
                <a:cxn ang="0">
                  <a:pos x="T2" y="T3"/>
                </a:cxn>
                <a:cxn ang="0">
                  <a:pos x="T4" y="T5"/>
                </a:cxn>
              </a:cxnLst>
              <a:rect l="0" t="0" r="r" b="b"/>
              <a:pathLst>
                <a:path w="4" h="4">
                  <a:moveTo>
                    <a:pt x="0" y="4"/>
                  </a:moveTo>
                  <a:cubicBezTo>
                    <a:pt x="1" y="3"/>
                    <a:pt x="4" y="1"/>
                    <a:pt x="2" y="0"/>
                  </a:cubicBezTo>
                  <a:cubicBezTo>
                    <a:pt x="2" y="1"/>
                    <a:pt x="0" y="2"/>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34" name="Freeform 530"/>
            <p:cNvSpPr>
              <a:spLocks/>
            </p:cNvSpPr>
            <p:nvPr/>
          </p:nvSpPr>
          <p:spPr bwMode="auto">
            <a:xfrm>
              <a:off x="2150" y="1890"/>
              <a:ext cx="5" cy="4"/>
            </a:xfrm>
            <a:custGeom>
              <a:avLst/>
              <a:gdLst>
                <a:gd name="T0" fmla="*/ 0 w 4"/>
                <a:gd name="T1" fmla="*/ 4 h 4"/>
                <a:gd name="T2" fmla="*/ 2 w 4"/>
                <a:gd name="T3" fmla="*/ 0 h 4"/>
                <a:gd name="T4" fmla="*/ 0 w 4"/>
                <a:gd name="T5" fmla="*/ 4 h 4"/>
              </a:gdLst>
              <a:ahLst/>
              <a:cxnLst>
                <a:cxn ang="0">
                  <a:pos x="T0" y="T1"/>
                </a:cxn>
                <a:cxn ang="0">
                  <a:pos x="T2" y="T3"/>
                </a:cxn>
                <a:cxn ang="0">
                  <a:pos x="T4" y="T5"/>
                </a:cxn>
              </a:cxnLst>
              <a:rect l="0" t="0" r="r" b="b"/>
              <a:pathLst>
                <a:path w="4" h="4">
                  <a:moveTo>
                    <a:pt x="0" y="4"/>
                  </a:moveTo>
                  <a:cubicBezTo>
                    <a:pt x="1" y="3"/>
                    <a:pt x="4" y="1"/>
                    <a:pt x="2" y="0"/>
                  </a:cubicBezTo>
                  <a:cubicBezTo>
                    <a:pt x="2" y="1"/>
                    <a:pt x="0" y="2"/>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35" name="Freeform 531"/>
            <p:cNvSpPr>
              <a:spLocks/>
            </p:cNvSpPr>
            <p:nvPr/>
          </p:nvSpPr>
          <p:spPr bwMode="auto">
            <a:xfrm>
              <a:off x="2564" y="1515"/>
              <a:ext cx="7" cy="4"/>
            </a:xfrm>
            <a:custGeom>
              <a:avLst/>
              <a:gdLst>
                <a:gd name="T0" fmla="*/ 0 w 6"/>
                <a:gd name="T1" fmla="*/ 1 h 3"/>
                <a:gd name="T2" fmla="*/ 0 w 6"/>
                <a:gd name="T3" fmla="*/ 2 h 3"/>
                <a:gd name="T4" fmla="*/ 5 w 6"/>
                <a:gd name="T5" fmla="*/ 3 h 3"/>
                <a:gd name="T6" fmla="*/ 5 w 6"/>
                <a:gd name="T7" fmla="*/ 1 h 3"/>
                <a:gd name="T8" fmla="*/ 0 w 6"/>
                <a:gd name="T9" fmla="*/ 1 h 3"/>
              </a:gdLst>
              <a:ahLst/>
              <a:cxnLst>
                <a:cxn ang="0">
                  <a:pos x="T0" y="T1"/>
                </a:cxn>
                <a:cxn ang="0">
                  <a:pos x="T2" y="T3"/>
                </a:cxn>
                <a:cxn ang="0">
                  <a:pos x="T4" y="T5"/>
                </a:cxn>
                <a:cxn ang="0">
                  <a:pos x="T6" y="T7"/>
                </a:cxn>
                <a:cxn ang="0">
                  <a:pos x="T8" y="T9"/>
                </a:cxn>
              </a:cxnLst>
              <a:rect l="0" t="0" r="r" b="b"/>
              <a:pathLst>
                <a:path w="6" h="3">
                  <a:moveTo>
                    <a:pt x="0" y="1"/>
                  </a:moveTo>
                  <a:cubicBezTo>
                    <a:pt x="0" y="1"/>
                    <a:pt x="0" y="2"/>
                    <a:pt x="0" y="2"/>
                  </a:cubicBezTo>
                  <a:cubicBezTo>
                    <a:pt x="2" y="2"/>
                    <a:pt x="3" y="3"/>
                    <a:pt x="5" y="3"/>
                  </a:cubicBezTo>
                  <a:cubicBezTo>
                    <a:pt x="5" y="3"/>
                    <a:pt x="6" y="2"/>
                    <a:pt x="5" y="1"/>
                  </a:cubicBezTo>
                  <a:cubicBezTo>
                    <a:pt x="4" y="0"/>
                    <a:pt x="2"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36" name="Freeform 532"/>
            <p:cNvSpPr>
              <a:spLocks/>
            </p:cNvSpPr>
            <p:nvPr/>
          </p:nvSpPr>
          <p:spPr bwMode="auto">
            <a:xfrm>
              <a:off x="2564" y="1515"/>
              <a:ext cx="7" cy="4"/>
            </a:xfrm>
            <a:custGeom>
              <a:avLst/>
              <a:gdLst>
                <a:gd name="T0" fmla="*/ 0 w 6"/>
                <a:gd name="T1" fmla="*/ 1 h 3"/>
                <a:gd name="T2" fmla="*/ 0 w 6"/>
                <a:gd name="T3" fmla="*/ 2 h 3"/>
                <a:gd name="T4" fmla="*/ 5 w 6"/>
                <a:gd name="T5" fmla="*/ 3 h 3"/>
                <a:gd name="T6" fmla="*/ 5 w 6"/>
                <a:gd name="T7" fmla="*/ 1 h 3"/>
                <a:gd name="T8" fmla="*/ 0 w 6"/>
                <a:gd name="T9" fmla="*/ 1 h 3"/>
              </a:gdLst>
              <a:ahLst/>
              <a:cxnLst>
                <a:cxn ang="0">
                  <a:pos x="T0" y="T1"/>
                </a:cxn>
                <a:cxn ang="0">
                  <a:pos x="T2" y="T3"/>
                </a:cxn>
                <a:cxn ang="0">
                  <a:pos x="T4" y="T5"/>
                </a:cxn>
                <a:cxn ang="0">
                  <a:pos x="T6" y="T7"/>
                </a:cxn>
                <a:cxn ang="0">
                  <a:pos x="T8" y="T9"/>
                </a:cxn>
              </a:cxnLst>
              <a:rect l="0" t="0" r="r" b="b"/>
              <a:pathLst>
                <a:path w="6" h="3">
                  <a:moveTo>
                    <a:pt x="0" y="1"/>
                  </a:moveTo>
                  <a:cubicBezTo>
                    <a:pt x="0" y="1"/>
                    <a:pt x="0" y="2"/>
                    <a:pt x="0" y="2"/>
                  </a:cubicBezTo>
                  <a:cubicBezTo>
                    <a:pt x="2" y="2"/>
                    <a:pt x="3" y="3"/>
                    <a:pt x="5" y="3"/>
                  </a:cubicBezTo>
                  <a:cubicBezTo>
                    <a:pt x="5" y="3"/>
                    <a:pt x="6" y="2"/>
                    <a:pt x="5" y="1"/>
                  </a:cubicBezTo>
                  <a:cubicBezTo>
                    <a:pt x="4" y="0"/>
                    <a:pt x="2"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37" name="Freeform 533"/>
            <p:cNvSpPr>
              <a:spLocks/>
            </p:cNvSpPr>
            <p:nvPr/>
          </p:nvSpPr>
          <p:spPr bwMode="auto">
            <a:xfrm>
              <a:off x="2557" y="1472"/>
              <a:ext cx="50" cy="57"/>
            </a:xfrm>
            <a:custGeom>
              <a:avLst/>
              <a:gdLst>
                <a:gd name="T0" fmla="*/ 1 w 42"/>
                <a:gd name="T1" fmla="*/ 16 h 48"/>
                <a:gd name="T2" fmla="*/ 4 w 42"/>
                <a:gd name="T3" fmla="*/ 15 h 48"/>
                <a:gd name="T4" fmla="*/ 7 w 42"/>
                <a:gd name="T5" fmla="*/ 11 h 48"/>
                <a:gd name="T6" fmla="*/ 11 w 42"/>
                <a:gd name="T7" fmla="*/ 4 h 48"/>
                <a:gd name="T8" fmla="*/ 19 w 42"/>
                <a:gd name="T9" fmla="*/ 2 h 48"/>
                <a:gd name="T10" fmla="*/ 29 w 42"/>
                <a:gd name="T11" fmla="*/ 2 h 48"/>
                <a:gd name="T12" fmla="*/ 34 w 42"/>
                <a:gd name="T13" fmla="*/ 8 h 48"/>
                <a:gd name="T14" fmla="*/ 35 w 42"/>
                <a:gd name="T15" fmla="*/ 11 h 48"/>
                <a:gd name="T16" fmla="*/ 35 w 42"/>
                <a:gd name="T17" fmla="*/ 14 h 48"/>
                <a:gd name="T18" fmla="*/ 37 w 42"/>
                <a:gd name="T19" fmla="*/ 16 h 48"/>
                <a:gd name="T20" fmla="*/ 38 w 42"/>
                <a:gd name="T21" fmla="*/ 20 h 48"/>
                <a:gd name="T22" fmla="*/ 35 w 42"/>
                <a:gd name="T23" fmla="*/ 27 h 48"/>
                <a:gd name="T24" fmla="*/ 39 w 42"/>
                <a:gd name="T25" fmla="*/ 24 h 48"/>
                <a:gd name="T26" fmla="*/ 41 w 42"/>
                <a:gd name="T27" fmla="*/ 27 h 48"/>
                <a:gd name="T28" fmla="*/ 37 w 42"/>
                <a:gd name="T29" fmla="*/ 31 h 48"/>
                <a:gd name="T30" fmla="*/ 34 w 42"/>
                <a:gd name="T31" fmla="*/ 37 h 48"/>
                <a:gd name="T32" fmla="*/ 30 w 42"/>
                <a:gd name="T33" fmla="*/ 41 h 48"/>
                <a:gd name="T34" fmla="*/ 26 w 42"/>
                <a:gd name="T35" fmla="*/ 47 h 48"/>
                <a:gd name="T36" fmla="*/ 12 w 42"/>
                <a:gd name="T37" fmla="*/ 40 h 48"/>
                <a:gd name="T38" fmla="*/ 12 w 42"/>
                <a:gd name="T39" fmla="*/ 39 h 48"/>
                <a:gd name="T40" fmla="*/ 16 w 42"/>
                <a:gd name="T41" fmla="*/ 37 h 48"/>
                <a:gd name="T42" fmla="*/ 12 w 42"/>
                <a:gd name="T43" fmla="*/ 34 h 48"/>
                <a:gd name="T44" fmla="*/ 7 w 42"/>
                <a:gd name="T45" fmla="*/ 34 h 48"/>
                <a:gd name="T46" fmla="*/ 5 w 42"/>
                <a:gd name="T47" fmla="*/ 27 h 48"/>
                <a:gd name="T48" fmla="*/ 2 w 42"/>
                <a:gd name="T49" fmla="*/ 24 h 48"/>
                <a:gd name="T50" fmla="*/ 4 w 42"/>
                <a:gd name="T51" fmla="*/ 25 h 48"/>
                <a:gd name="T52" fmla="*/ 6 w 42"/>
                <a:gd name="T53" fmla="*/ 23 h 48"/>
                <a:gd name="T54" fmla="*/ 6 w 42"/>
                <a:gd name="T55" fmla="*/ 21 h 48"/>
                <a:gd name="T56" fmla="*/ 3 w 42"/>
                <a:gd name="T57" fmla="*/ 21 h 48"/>
                <a:gd name="T58" fmla="*/ 2 w 42"/>
                <a:gd name="T59" fmla="*/ 23 h 48"/>
                <a:gd name="T60" fmla="*/ 4 w 42"/>
                <a:gd name="T61" fmla="*/ 18 h 48"/>
                <a:gd name="T62" fmla="*/ 1 w 42"/>
                <a:gd name="T63"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 h="48">
                  <a:moveTo>
                    <a:pt x="1" y="16"/>
                  </a:moveTo>
                  <a:cubicBezTo>
                    <a:pt x="2" y="15"/>
                    <a:pt x="3" y="15"/>
                    <a:pt x="4" y="15"/>
                  </a:cubicBezTo>
                  <a:cubicBezTo>
                    <a:pt x="6" y="14"/>
                    <a:pt x="5" y="12"/>
                    <a:pt x="7" y="11"/>
                  </a:cubicBezTo>
                  <a:cubicBezTo>
                    <a:pt x="9" y="11"/>
                    <a:pt x="11" y="6"/>
                    <a:pt x="11" y="4"/>
                  </a:cubicBezTo>
                  <a:cubicBezTo>
                    <a:pt x="12" y="1"/>
                    <a:pt x="16" y="3"/>
                    <a:pt x="19" y="2"/>
                  </a:cubicBezTo>
                  <a:cubicBezTo>
                    <a:pt x="21" y="0"/>
                    <a:pt x="27" y="0"/>
                    <a:pt x="29" y="2"/>
                  </a:cubicBezTo>
                  <a:cubicBezTo>
                    <a:pt x="31" y="3"/>
                    <a:pt x="32" y="6"/>
                    <a:pt x="34" y="8"/>
                  </a:cubicBezTo>
                  <a:cubicBezTo>
                    <a:pt x="34" y="9"/>
                    <a:pt x="35" y="10"/>
                    <a:pt x="35" y="11"/>
                  </a:cubicBezTo>
                  <a:cubicBezTo>
                    <a:pt x="36" y="12"/>
                    <a:pt x="35" y="14"/>
                    <a:pt x="35" y="14"/>
                  </a:cubicBezTo>
                  <a:cubicBezTo>
                    <a:pt x="36" y="15"/>
                    <a:pt x="37" y="15"/>
                    <a:pt x="37" y="16"/>
                  </a:cubicBezTo>
                  <a:cubicBezTo>
                    <a:pt x="37" y="17"/>
                    <a:pt x="37" y="19"/>
                    <a:pt x="38" y="20"/>
                  </a:cubicBezTo>
                  <a:cubicBezTo>
                    <a:pt x="39" y="21"/>
                    <a:pt x="35" y="25"/>
                    <a:pt x="35" y="27"/>
                  </a:cubicBezTo>
                  <a:cubicBezTo>
                    <a:pt x="36" y="26"/>
                    <a:pt x="38" y="25"/>
                    <a:pt x="39" y="24"/>
                  </a:cubicBezTo>
                  <a:cubicBezTo>
                    <a:pt x="42" y="23"/>
                    <a:pt x="41" y="25"/>
                    <a:pt x="41" y="27"/>
                  </a:cubicBezTo>
                  <a:cubicBezTo>
                    <a:pt x="40" y="30"/>
                    <a:pt x="37" y="29"/>
                    <a:pt x="37" y="31"/>
                  </a:cubicBezTo>
                  <a:cubicBezTo>
                    <a:pt x="37" y="34"/>
                    <a:pt x="36" y="34"/>
                    <a:pt x="34" y="37"/>
                  </a:cubicBezTo>
                  <a:cubicBezTo>
                    <a:pt x="33" y="39"/>
                    <a:pt x="31" y="39"/>
                    <a:pt x="30" y="41"/>
                  </a:cubicBezTo>
                  <a:cubicBezTo>
                    <a:pt x="28" y="43"/>
                    <a:pt x="27" y="45"/>
                    <a:pt x="26" y="47"/>
                  </a:cubicBezTo>
                  <a:cubicBezTo>
                    <a:pt x="25" y="48"/>
                    <a:pt x="13" y="41"/>
                    <a:pt x="12" y="40"/>
                  </a:cubicBezTo>
                  <a:cubicBezTo>
                    <a:pt x="15" y="41"/>
                    <a:pt x="12" y="40"/>
                    <a:pt x="12" y="39"/>
                  </a:cubicBezTo>
                  <a:cubicBezTo>
                    <a:pt x="13" y="38"/>
                    <a:pt x="14" y="38"/>
                    <a:pt x="16" y="37"/>
                  </a:cubicBezTo>
                  <a:cubicBezTo>
                    <a:pt x="13" y="37"/>
                    <a:pt x="10" y="38"/>
                    <a:pt x="12" y="34"/>
                  </a:cubicBezTo>
                  <a:cubicBezTo>
                    <a:pt x="10" y="38"/>
                    <a:pt x="8" y="34"/>
                    <a:pt x="7" y="34"/>
                  </a:cubicBezTo>
                  <a:cubicBezTo>
                    <a:pt x="6" y="34"/>
                    <a:pt x="5" y="28"/>
                    <a:pt x="5" y="27"/>
                  </a:cubicBezTo>
                  <a:cubicBezTo>
                    <a:pt x="3" y="28"/>
                    <a:pt x="0" y="26"/>
                    <a:pt x="2" y="24"/>
                  </a:cubicBezTo>
                  <a:cubicBezTo>
                    <a:pt x="2" y="24"/>
                    <a:pt x="3" y="25"/>
                    <a:pt x="4" y="25"/>
                  </a:cubicBezTo>
                  <a:cubicBezTo>
                    <a:pt x="2" y="24"/>
                    <a:pt x="5" y="22"/>
                    <a:pt x="6" y="23"/>
                  </a:cubicBezTo>
                  <a:cubicBezTo>
                    <a:pt x="6" y="22"/>
                    <a:pt x="6" y="22"/>
                    <a:pt x="6" y="21"/>
                  </a:cubicBezTo>
                  <a:cubicBezTo>
                    <a:pt x="5" y="23"/>
                    <a:pt x="4" y="22"/>
                    <a:pt x="3" y="21"/>
                  </a:cubicBezTo>
                  <a:cubicBezTo>
                    <a:pt x="2" y="22"/>
                    <a:pt x="2" y="22"/>
                    <a:pt x="2" y="23"/>
                  </a:cubicBezTo>
                  <a:cubicBezTo>
                    <a:pt x="1" y="20"/>
                    <a:pt x="2" y="19"/>
                    <a:pt x="4" y="18"/>
                  </a:cubicBezTo>
                  <a:cubicBezTo>
                    <a:pt x="3" y="17"/>
                    <a:pt x="1" y="17"/>
                    <a:pt x="1" y="1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38" name="Freeform 534"/>
            <p:cNvSpPr>
              <a:spLocks/>
            </p:cNvSpPr>
            <p:nvPr/>
          </p:nvSpPr>
          <p:spPr bwMode="auto">
            <a:xfrm>
              <a:off x="2557" y="1472"/>
              <a:ext cx="50" cy="57"/>
            </a:xfrm>
            <a:custGeom>
              <a:avLst/>
              <a:gdLst>
                <a:gd name="T0" fmla="*/ 1 w 42"/>
                <a:gd name="T1" fmla="*/ 16 h 48"/>
                <a:gd name="T2" fmla="*/ 4 w 42"/>
                <a:gd name="T3" fmla="*/ 15 h 48"/>
                <a:gd name="T4" fmla="*/ 7 w 42"/>
                <a:gd name="T5" fmla="*/ 11 h 48"/>
                <a:gd name="T6" fmla="*/ 11 w 42"/>
                <a:gd name="T7" fmla="*/ 4 h 48"/>
                <a:gd name="T8" fmla="*/ 19 w 42"/>
                <a:gd name="T9" fmla="*/ 2 h 48"/>
                <a:gd name="T10" fmla="*/ 29 w 42"/>
                <a:gd name="T11" fmla="*/ 2 h 48"/>
                <a:gd name="T12" fmla="*/ 34 w 42"/>
                <a:gd name="T13" fmla="*/ 8 h 48"/>
                <a:gd name="T14" fmla="*/ 35 w 42"/>
                <a:gd name="T15" fmla="*/ 11 h 48"/>
                <a:gd name="T16" fmla="*/ 35 w 42"/>
                <a:gd name="T17" fmla="*/ 14 h 48"/>
                <a:gd name="T18" fmla="*/ 37 w 42"/>
                <a:gd name="T19" fmla="*/ 16 h 48"/>
                <a:gd name="T20" fmla="*/ 38 w 42"/>
                <a:gd name="T21" fmla="*/ 20 h 48"/>
                <a:gd name="T22" fmla="*/ 35 w 42"/>
                <a:gd name="T23" fmla="*/ 27 h 48"/>
                <a:gd name="T24" fmla="*/ 39 w 42"/>
                <a:gd name="T25" fmla="*/ 24 h 48"/>
                <a:gd name="T26" fmla="*/ 41 w 42"/>
                <a:gd name="T27" fmla="*/ 27 h 48"/>
                <a:gd name="T28" fmla="*/ 37 w 42"/>
                <a:gd name="T29" fmla="*/ 31 h 48"/>
                <a:gd name="T30" fmla="*/ 34 w 42"/>
                <a:gd name="T31" fmla="*/ 37 h 48"/>
                <a:gd name="T32" fmla="*/ 30 w 42"/>
                <a:gd name="T33" fmla="*/ 41 h 48"/>
                <a:gd name="T34" fmla="*/ 26 w 42"/>
                <a:gd name="T35" fmla="*/ 47 h 48"/>
                <a:gd name="T36" fmla="*/ 12 w 42"/>
                <a:gd name="T37" fmla="*/ 40 h 48"/>
                <a:gd name="T38" fmla="*/ 12 w 42"/>
                <a:gd name="T39" fmla="*/ 39 h 48"/>
                <a:gd name="T40" fmla="*/ 16 w 42"/>
                <a:gd name="T41" fmla="*/ 37 h 48"/>
                <a:gd name="T42" fmla="*/ 12 w 42"/>
                <a:gd name="T43" fmla="*/ 34 h 48"/>
                <a:gd name="T44" fmla="*/ 7 w 42"/>
                <a:gd name="T45" fmla="*/ 34 h 48"/>
                <a:gd name="T46" fmla="*/ 5 w 42"/>
                <a:gd name="T47" fmla="*/ 27 h 48"/>
                <a:gd name="T48" fmla="*/ 2 w 42"/>
                <a:gd name="T49" fmla="*/ 24 h 48"/>
                <a:gd name="T50" fmla="*/ 4 w 42"/>
                <a:gd name="T51" fmla="*/ 25 h 48"/>
                <a:gd name="T52" fmla="*/ 6 w 42"/>
                <a:gd name="T53" fmla="*/ 23 h 48"/>
                <a:gd name="T54" fmla="*/ 6 w 42"/>
                <a:gd name="T55" fmla="*/ 21 h 48"/>
                <a:gd name="T56" fmla="*/ 3 w 42"/>
                <a:gd name="T57" fmla="*/ 21 h 48"/>
                <a:gd name="T58" fmla="*/ 2 w 42"/>
                <a:gd name="T59" fmla="*/ 23 h 48"/>
                <a:gd name="T60" fmla="*/ 4 w 42"/>
                <a:gd name="T61" fmla="*/ 18 h 48"/>
                <a:gd name="T62" fmla="*/ 1 w 42"/>
                <a:gd name="T63"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 h="48">
                  <a:moveTo>
                    <a:pt x="1" y="16"/>
                  </a:moveTo>
                  <a:cubicBezTo>
                    <a:pt x="2" y="15"/>
                    <a:pt x="3" y="15"/>
                    <a:pt x="4" y="15"/>
                  </a:cubicBezTo>
                  <a:cubicBezTo>
                    <a:pt x="6" y="14"/>
                    <a:pt x="5" y="12"/>
                    <a:pt x="7" y="11"/>
                  </a:cubicBezTo>
                  <a:cubicBezTo>
                    <a:pt x="9" y="11"/>
                    <a:pt x="11" y="6"/>
                    <a:pt x="11" y="4"/>
                  </a:cubicBezTo>
                  <a:cubicBezTo>
                    <a:pt x="12" y="1"/>
                    <a:pt x="16" y="3"/>
                    <a:pt x="19" y="2"/>
                  </a:cubicBezTo>
                  <a:cubicBezTo>
                    <a:pt x="21" y="0"/>
                    <a:pt x="27" y="0"/>
                    <a:pt x="29" y="2"/>
                  </a:cubicBezTo>
                  <a:cubicBezTo>
                    <a:pt x="31" y="3"/>
                    <a:pt x="32" y="6"/>
                    <a:pt x="34" y="8"/>
                  </a:cubicBezTo>
                  <a:cubicBezTo>
                    <a:pt x="34" y="9"/>
                    <a:pt x="35" y="10"/>
                    <a:pt x="35" y="11"/>
                  </a:cubicBezTo>
                  <a:cubicBezTo>
                    <a:pt x="36" y="12"/>
                    <a:pt x="35" y="14"/>
                    <a:pt x="35" y="14"/>
                  </a:cubicBezTo>
                  <a:cubicBezTo>
                    <a:pt x="36" y="15"/>
                    <a:pt x="37" y="15"/>
                    <a:pt x="37" y="16"/>
                  </a:cubicBezTo>
                  <a:cubicBezTo>
                    <a:pt x="37" y="17"/>
                    <a:pt x="37" y="19"/>
                    <a:pt x="38" y="20"/>
                  </a:cubicBezTo>
                  <a:cubicBezTo>
                    <a:pt x="39" y="21"/>
                    <a:pt x="35" y="25"/>
                    <a:pt x="35" y="27"/>
                  </a:cubicBezTo>
                  <a:cubicBezTo>
                    <a:pt x="36" y="26"/>
                    <a:pt x="38" y="25"/>
                    <a:pt x="39" y="24"/>
                  </a:cubicBezTo>
                  <a:cubicBezTo>
                    <a:pt x="42" y="23"/>
                    <a:pt x="41" y="25"/>
                    <a:pt x="41" y="27"/>
                  </a:cubicBezTo>
                  <a:cubicBezTo>
                    <a:pt x="40" y="30"/>
                    <a:pt x="37" y="29"/>
                    <a:pt x="37" y="31"/>
                  </a:cubicBezTo>
                  <a:cubicBezTo>
                    <a:pt x="37" y="34"/>
                    <a:pt x="36" y="34"/>
                    <a:pt x="34" y="37"/>
                  </a:cubicBezTo>
                  <a:cubicBezTo>
                    <a:pt x="33" y="39"/>
                    <a:pt x="31" y="39"/>
                    <a:pt x="30" y="41"/>
                  </a:cubicBezTo>
                  <a:cubicBezTo>
                    <a:pt x="28" y="43"/>
                    <a:pt x="27" y="45"/>
                    <a:pt x="26" y="47"/>
                  </a:cubicBezTo>
                  <a:cubicBezTo>
                    <a:pt x="25" y="48"/>
                    <a:pt x="13" y="41"/>
                    <a:pt x="12" y="40"/>
                  </a:cubicBezTo>
                  <a:cubicBezTo>
                    <a:pt x="15" y="41"/>
                    <a:pt x="12" y="40"/>
                    <a:pt x="12" y="39"/>
                  </a:cubicBezTo>
                  <a:cubicBezTo>
                    <a:pt x="13" y="38"/>
                    <a:pt x="14" y="38"/>
                    <a:pt x="16" y="37"/>
                  </a:cubicBezTo>
                  <a:cubicBezTo>
                    <a:pt x="13" y="37"/>
                    <a:pt x="10" y="38"/>
                    <a:pt x="12" y="34"/>
                  </a:cubicBezTo>
                  <a:cubicBezTo>
                    <a:pt x="10" y="38"/>
                    <a:pt x="8" y="34"/>
                    <a:pt x="7" y="34"/>
                  </a:cubicBezTo>
                  <a:cubicBezTo>
                    <a:pt x="6" y="34"/>
                    <a:pt x="5" y="28"/>
                    <a:pt x="5" y="27"/>
                  </a:cubicBezTo>
                  <a:cubicBezTo>
                    <a:pt x="3" y="28"/>
                    <a:pt x="0" y="26"/>
                    <a:pt x="2" y="24"/>
                  </a:cubicBezTo>
                  <a:cubicBezTo>
                    <a:pt x="2" y="24"/>
                    <a:pt x="3" y="25"/>
                    <a:pt x="4" y="25"/>
                  </a:cubicBezTo>
                  <a:cubicBezTo>
                    <a:pt x="2" y="24"/>
                    <a:pt x="5" y="22"/>
                    <a:pt x="6" y="23"/>
                  </a:cubicBezTo>
                  <a:cubicBezTo>
                    <a:pt x="6" y="22"/>
                    <a:pt x="6" y="22"/>
                    <a:pt x="6" y="21"/>
                  </a:cubicBezTo>
                  <a:cubicBezTo>
                    <a:pt x="5" y="23"/>
                    <a:pt x="4" y="22"/>
                    <a:pt x="3" y="21"/>
                  </a:cubicBezTo>
                  <a:cubicBezTo>
                    <a:pt x="2" y="22"/>
                    <a:pt x="2" y="22"/>
                    <a:pt x="2" y="23"/>
                  </a:cubicBezTo>
                  <a:cubicBezTo>
                    <a:pt x="1" y="20"/>
                    <a:pt x="2" y="19"/>
                    <a:pt x="4" y="18"/>
                  </a:cubicBezTo>
                  <a:cubicBezTo>
                    <a:pt x="3" y="17"/>
                    <a:pt x="1" y="17"/>
                    <a:pt x="1" y="1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39" name="Freeform 535"/>
            <p:cNvSpPr>
              <a:spLocks/>
            </p:cNvSpPr>
            <p:nvPr/>
          </p:nvSpPr>
          <p:spPr bwMode="auto">
            <a:xfrm>
              <a:off x="2575" y="1198"/>
              <a:ext cx="266" cy="273"/>
            </a:xfrm>
            <a:custGeom>
              <a:avLst/>
              <a:gdLst>
                <a:gd name="T0" fmla="*/ 5 w 222"/>
                <a:gd name="T1" fmla="*/ 155 h 227"/>
                <a:gd name="T2" fmla="*/ 18 w 222"/>
                <a:gd name="T3" fmla="*/ 151 h 227"/>
                <a:gd name="T4" fmla="*/ 38 w 222"/>
                <a:gd name="T5" fmla="*/ 143 h 227"/>
                <a:gd name="T6" fmla="*/ 79 w 222"/>
                <a:gd name="T7" fmla="*/ 145 h 227"/>
                <a:gd name="T8" fmla="*/ 91 w 222"/>
                <a:gd name="T9" fmla="*/ 140 h 227"/>
                <a:gd name="T10" fmla="*/ 88 w 222"/>
                <a:gd name="T11" fmla="*/ 124 h 227"/>
                <a:gd name="T12" fmla="*/ 90 w 222"/>
                <a:gd name="T13" fmla="*/ 1 h 227"/>
                <a:gd name="T14" fmla="*/ 124 w 222"/>
                <a:gd name="T15" fmla="*/ 20 h 227"/>
                <a:gd name="T16" fmla="*/ 179 w 222"/>
                <a:gd name="T17" fmla="*/ 64 h 227"/>
                <a:gd name="T18" fmla="*/ 184 w 222"/>
                <a:gd name="T19" fmla="*/ 68 h 227"/>
                <a:gd name="T20" fmla="*/ 191 w 222"/>
                <a:gd name="T21" fmla="*/ 74 h 227"/>
                <a:gd name="T22" fmla="*/ 197 w 222"/>
                <a:gd name="T23" fmla="*/ 77 h 227"/>
                <a:gd name="T24" fmla="*/ 206 w 222"/>
                <a:gd name="T25" fmla="*/ 87 h 227"/>
                <a:gd name="T26" fmla="*/ 220 w 222"/>
                <a:gd name="T27" fmla="*/ 90 h 227"/>
                <a:gd name="T28" fmla="*/ 219 w 222"/>
                <a:gd name="T29" fmla="*/ 131 h 227"/>
                <a:gd name="T30" fmla="*/ 215 w 222"/>
                <a:gd name="T31" fmla="*/ 141 h 227"/>
                <a:gd name="T32" fmla="*/ 209 w 222"/>
                <a:gd name="T33" fmla="*/ 147 h 227"/>
                <a:gd name="T34" fmla="*/ 189 w 222"/>
                <a:gd name="T35" fmla="*/ 148 h 227"/>
                <a:gd name="T36" fmla="*/ 172 w 222"/>
                <a:gd name="T37" fmla="*/ 154 h 227"/>
                <a:gd name="T38" fmla="*/ 166 w 222"/>
                <a:gd name="T39" fmla="*/ 154 h 227"/>
                <a:gd name="T40" fmla="*/ 158 w 222"/>
                <a:gd name="T41" fmla="*/ 153 h 227"/>
                <a:gd name="T42" fmla="*/ 137 w 222"/>
                <a:gd name="T43" fmla="*/ 162 h 227"/>
                <a:gd name="T44" fmla="*/ 128 w 222"/>
                <a:gd name="T45" fmla="*/ 165 h 227"/>
                <a:gd name="T46" fmla="*/ 124 w 222"/>
                <a:gd name="T47" fmla="*/ 173 h 227"/>
                <a:gd name="T48" fmla="*/ 120 w 222"/>
                <a:gd name="T49" fmla="*/ 179 h 227"/>
                <a:gd name="T50" fmla="*/ 110 w 222"/>
                <a:gd name="T51" fmla="*/ 176 h 227"/>
                <a:gd name="T52" fmla="*/ 107 w 222"/>
                <a:gd name="T53" fmla="*/ 187 h 227"/>
                <a:gd name="T54" fmla="*/ 101 w 222"/>
                <a:gd name="T55" fmla="*/ 197 h 227"/>
                <a:gd name="T56" fmla="*/ 91 w 222"/>
                <a:gd name="T57" fmla="*/ 201 h 227"/>
                <a:gd name="T58" fmla="*/ 92 w 222"/>
                <a:gd name="T59" fmla="*/ 211 h 227"/>
                <a:gd name="T60" fmla="*/ 90 w 222"/>
                <a:gd name="T61" fmla="*/ 221 h 227"/>
                <a:gd name="T62" fmla="*/ 82 w 222"/>
                <a:gd name="T63" fmla="*/ 226 h 227"/>
                <a:gd name="T64" fmla="*/ 77 w 222"/>
                <a:gd name="T65" fmla="*/ 221 h 227"/>
                <a:gd name="T66" fmla="*/ 73 w 222"/>
                <a:gd name="T67" fmla="*/ 224 h 227"/>
                <a:gd name="T68" fmla="*/ 64 w 222"/>
                <a:gd name="T69" fmla="*/ 222 h 227"/>
                <a:gd name="T70" fmla="*/ 57 w 222"/>
                <a:gd name="T71" fmla="*/ 226 h 227"/>
                <a:gd name="T72" fmla="*/ 53 w 222"/>
                <a:gd name="T73" fmla="*/ 214 h 227"/>
                <a:gd name="T74" fmla="*/ 51 w 222"/>
                <a:gd name="T75" fmla="*/ 209 h 227"/>
                <a:gd name="T76" fmla="*/ 46 w 222"/>
                <a:gd name="T77" fmla="*/ 202 h 227"/>
                <a:gd name="T78" fmla="*/ 42 w 222"/>
                <a:gd name="T79" fmla="*/ 192 h 227"/>
                <a:gd name="T80" fmla="*/ 39 w 222"/>
                <a:gd name="T81" fmla="*/ 194 h 227"/>
                <a:gd name="T82" fmla="*/ 29 w 222"/>
                <a:gd name="T83" fmla="*/ 196 h 227"/>
                <a:gd name="T84" fmla="*/ 17 w 222"/>
                <a:gd name="T85" fmla="*/ 195 h 227"/>
                <a:gd name="T86" fmla="*/ 11 w 222"/>
                <a:gd name="T87" fmla="*/ 190 h 227"/>
                <a:gd name="T88" fmla="*/ 6 w 222"/>
                <a:gd name="T89" fmla="*/ 178 h 227"/>
                <a:gd name="T90" fmla="*/ 3 w 222"/>
                <a:gd name="T91" fmla="*/ 169 h 227"/>
                <a:gd name="T92" fmla="*/ 0 w 222"/>
                <a:gd name="T93" fmla="*/ 1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2" h="227">
                  <a:moveTo>
                    <a:pt x="0" y="157"/>
                  </a:moveTo>
                  <a:cubicBezTo>
                    <a:pt x="2" y="156"/>
                    <a:pt x="3" y="157"/>
                    <a:pt x="5" y="155"/>
                  </a:cubicBezTo>
                  <a:cubicBezTo>
                    <a:pt x="7" y="153"/>
                    <a:pt x="6" y="148"/>
                    <a:pt x="7" y="146"/>
                  </a:cubicBezTo>
                  <a:cubicBezTo>
                    <a:pt x="8" y="140"/>
                    <a:pt x="17" y="150"/>
                    <a:pt x="18" y="151"/>
                  </a:cubicBezTo>
                  <a:cubicBezTo>
                    <a:pt x="19" y="147"/>
                    <a:pt x="22" y="145"/>
                    <a:pt x="27" y="147"/>
                  </a:cubicBezTo>
                  <a:cubicBezTo>
                    <a:pt x="30" y="148"/>
                    <a:pt x="37" y="148"/>
                    <a:pt x="38" y="143"/>
                  </a:cubicBezTo>
                  <a:cubicBezTo>
                    <a:pt x="40" y="148"/>
                    <a:pt x="49" y="146"/>
                    <a:pt x="52" y="146"/>
                  </a:cubicBezTo>
                  <a:cubicBezTo>
                    <a:pt x="61" y="145"/>
                    <a:pt x="70" y="145"/>
                    <a:pt x="79" y="145"/>
                  </a:cubicBezTo>
                  <a:cubicBezTo>
                    <a:pt x="82" y="145"/>
                    <a:pt x="85" y="146"/>
                    <a:pt x="88" y="146"/>
                  </a:cubicBezTo>
                  <a:cubicBezTo>
                    <a:pt x="91" y="146"/>
                    <a:pt x="91" y="142"/>
                    <a:pt x="91" y="140"/>
                  </a:cubicBezTo>
                  <a:cubicBezTo>
                    <a:pt x="91" y="138"/>
                    <a:pt x="93" y="134"/>
                    <a:pt x="91" y="132"/>
                  </a:cubicBezTo>
                  <a:cubicBezTo>
                    <a:pt x="88" y="130"/>
                    <a:pt x="88" y="127"/>
                    <a:pt x="88" y="124"/>
                  </a:cubicBezTo>
                  <a:cubicBezTo>
                    <a:pt x="84" y="83"/>
                    <a:pt x="81" y="42"/>
                    <a:pt x="75" y="1"/>
                  </a:cubicBezTo>
                  <a:cubicBezTo>
                    <a:pt x="80" y="1"/>
                    <a:pt x="85" y="1"/>
                    <a:pt x="90" y="1"/>
                  </a:cubicBezTo>
                  <a:cubicBezTo>
                    <a:pt x="93" y="1"/>
                    <a:pt x="97" y="0"/>
                    <a:pt x="100" y="3"/>
                  </a:cubicBezTo>
                  <a:cubicBezTo>
                    <a:pt x="108" y="8"/>
                    <a:pt x="116" y="14"/>
                    <a:pt x="124" y="20"/>
                  </a:cubicBezTo>
                  <a:cubicBezTo>
                    <a:pt x="141" y="32"/>
                    <a:pt x="157" y="45"/>
                    <a:pt x="174" y="57"/>
                  </a:cubicBezTo>
                  <a:cubicBezTo>
                    <a:pt x="176" y="59"/>
                    <a:pt x="179" y="60"/>
                    <a:pt x="179" y="64"/>
                  </a:cubicBezTo>
                  <a:cubicBezTo>
                    <a:pt x="179" y="65"/>
                    <a:pt x="178" y="66"/>
                    <a:pt x="180" y="66"/>
                  </a:cubicBezTo>
                  <a:cubicBezTo>
                    <a:pt x="181" y="66"/>
                    <a:pt x="183" y="67"/>
                    <a:pt x="184" y="68"/>
                  </a:cubicBezTo>
                  <a:cubicBezTo>
                    <a:pt x="186" y="69"/>
                    <a:pt x="185" y="71"/>
                    <a:pt x="187" y="72"/>
                  </a:cubicBezTo>
                  <a:cubicBezTo>
                    <a:pt x="188" y="73"/>
                    <a:pt x="189" y="73"/>
                    <a:pt x="191" y="74"/>
                  </a:cubicBezTo>
                  <a:cubicBezTo>
                    <a:pt x="192" y="75"/>
                    <a:pt x="191" y="72"/>
                    <a:pt x="193" y="74"/>
                  </a:cubicBezTo>
                  <a:cubicBezTo>
                    <a:pt x="195" y="75"/>
                    <a:pt x="195" y="76"/>
                    <a:pt x="197" y="77"/>
                  </a:cubicBezTo>
                  <a:cubicBezTo>
                    <a:pt x="199" y="78"/>
                    <a:pt x="202" y="78"/>
                    <a:pt x="205" y="79"/>
                  </a:cubicBezTo>
                  <a:cubicBezTo>
                    <a:pt x="207" y="80"/>
                    <a:pt x="207" y="85"/>
                    <a:pt x="206" y="87"/>
                  </a:cubicBezTo>
                  <a:cubicBezTo>
                    <a:pt x="205" y="89"/>
                    <a:pt x="204" y="92"/>
                    <a:pt x="207" y="92"/>
                  </a:cubicBezTo>
                  <a:cubicBezTo>
                    <a:pt x="211" y="93"/>
                    <a:pt x="216" y="91"/>
                    <a:pt x="220" y="90"/>
                  </a:cubicBezTo>
                  <a:cubicBezTo>
                    <a:pt x="218" y="101"/>
                    <a:pt x="222" y="113"/>
                    <a:pt x="219" y="123"/>
                  </a:cubicBezTo>
                  <a:cubicBezTo>
                    <a:pt x="219" y="126"/>
                    <a:pt x="219" y="128"/>
                    <a:pt x="219" y="131"/>
                  </a:cubicBezTo>
                  <a:cubicBezTo>
                    <a:pt x="219" y="133"/>
                    <a:pt x="217" y="134"/>
                    <a:pt x="216" y="136"/>
                  </a:cubicBezTo>
                  <a:cubicBezTo>
                    <a:pt x="216" y="138"/>
                    <a:pt x="216" y="140"/>
                    <a:pt x="215" y="141"/>
                  </a:cubicBezTo>
                  <a:cubicBezTo>
                    <a:pt x="214" y="143"/>
                    <a:pt x="213" y="144"/>
                    <a:pt x="211" y="145"/>
                  </a:cubicBezTo>
                  <a:cubicBezTo>
                    <a:pt x="210" y="146"/>
                    <a:pt x="211" y="148"/>
                    <a:pt x="209" y="147"/>
                  </a:cubicBezTo>
                  <a:cubicBezTo>
                    <a:pt x="208" y="147"/>
                    <a:pt x="203" y="146"/>
                    <a:pt x="203" y="147"/>
                  </a:cubicBezTo>
                  <a:cubicBezTo>
                    <a:pt x="203" y="149"/>
                    <a:pt x="192" y="148"/>
                    <a:pt x="189" y="148"/>
                  </a:cubicBezTo>
                  <a:cubicBezTo>
                    <a:pt x="184" y="149"/>
                    <a:pt x="181" y="148"/>
                    <a:pt x="177" y="152"/>
                  </a:cubicBezTo>
                  <a:cubicBezTo>
                    <a:pt x="176" y="154"/>
                    <a:pt x="174" y="154"/>
                    <a:pt x="172" y="154"/>
                  </a:cubicBezTo>
                  <a:cubicBezTo>
                    <a:pt x="171" y="154"/>
                    <a:pt x="170" y="153"/>
                    <a:pt x="169" y="153"/>
                  </a:cubicBezTo>
                  <a:cubicBezTo>
                    <a:pt x="167" y="153"/>
                    <a:pt x="166" y="152"/>
                    <a:pt x="166" y="154"/>
                  </a:cubicBezTo>
                  <a:cubicBezTo>
                    <a:pt x="165" y="154"/>
                    <a:pt x="164" y="153"/>
                    <a:pt x="162" y="153"/>
                  </a:cubicBezTo>
                  <a:cubicBezTo>
                    <a:pt x="160" y="152"/>
                    <a:pt x="159" y="153"/>
                    <a:pt x="158" y="153"/>
                  </a:cubicBezTo>
                  <a:cubicBezTo>
                    <a:pt x="155" y="152"/>
                    <a:pt x="154" y="151"/>
                    <a:pt x="152" y="153"/>
                  </a:cubicBezTo>
                  <a:cubicBezTo>
                    <a:pt x="147" y="157"/>
                    <a:pt x="142" y="159"/>
                    <a:pt x="137" y="162"/>
                  </a:cubicBezTo>
                  <a:cubicBezTo>
                    <a:pt x="136" y="163"/>
                    <a:pt x="137" y="167"/>
                    <a:pt x="134" y="165"/>
                  </a:cubicBezTo>
                  <a:cubicBezTo>
                    <a:pt x="132" y="165"/>
                    <a:pt x="130" y="163"/>
                    <a:pt x="128" y="165"/>
                  </a:cubicBezTo>
                  <a:cubicBezTo>
                    <a:pt x="126" y="166"/>
                    <a:pt x="126" y="168"/>
                    <a:pt x="125" y="170"/>
                  </a:cubicBezTo>
                  <a:cubicBezTo>
                    <a:pt x="125" y="171"/>
                    <a:pt x="124" y="172"/>
                    <a:pt x="124" y="173"/>
                  </a:cubicBezTo>
                  <a:cubicBezTo>
                    <a:pt x="124" y="174"/>
                    <a:pt x="121" y="173"/>
                    <a:pt x="119" y="173"/>
                  </a:cubicBezTo>
                  <a:cubicBezTo>
                    <a:pt x="120" y="175"/>
                    <a:pt x="120" y="177"/>
                    <a:pt x="120" y="179"/>
                  </a:cubicBezTo>
                  <a:cubicBezTo>
                    <a:pt x="118" y="179"/>
                    <a:pt x="117" y="179"/>
                    <a:pt x="117" y="181"/>
                  </a:cubicBezTo>
                  <a:cubicBezTo>
                    <a:pt x="115" y="181"/>
                    <a:pt x="110" y="178"/>
                    <a:pt x="110" y="176"/>
                  </a:cubicBezTo>
                  <a:cubicBezTo>
                    <a:pt x="109" y="177"/>
                    <a:pt x="104" y="181"/>
                    <a:pt x="106" y="183"/>
                  </a:cubicBezTo>
                  <a:cubicBezTo>
                    <a:pt x="107" y="184"/>
                    <a:pt x="107" y="186"/>
                    <a:pt x="107" y="187"/>
                  </a:cubicBezTo>
                  <a:cubicBezTo>
                    <a:pt x="106" y="188"/>
                    <a:pt x="103" y="186"/>
                    <a:pt x="104" y="188"/>
                  </a:cubicBezTo>
                  <a:cubicBezTo>
                    <a:pt x="104" y="192"/>
                    <a:pt x="104" y="195"/>
                    <a:pt x="101" y="197"/>
                  </a:cubicBezTo>
                  <a:cubicBezTo>
                    <a:pt x="99" y="199"/>
                    <a:pt x="98" y="199"/>
                    <a:pt x="96" y="199"/>
                  </a:cubicBezTo>
                  <a:cubicBezTo>
                    <a:pt x="94" y="199"/>
                    <a:pt x="93" y="201"/>
                    <a:pt x="91" y="201"/>
                  </a:cubicBezTo>
                  <a:cubicBezTo>
                    <a:pt x="93" y="202"/>
                    <a:pt x="92" y="203"/>
                    <a:pt x="93" y="205"/>
                  </a:cubicBezTo>
                  <a:cubicBezTo>
                    <a:pt x="94" y="206"/>
                    <a:pt x="93" y="209"/>
                    <a:pt x="92" y="211"/>
                  </a:cubicBezTo>
                  <a:cubicBezTo>
                    <a:pt x="92" y="211"/>
                    <a:pt x="90" y="213"/>
                    <a:pt x="90" y="213"/>
                  </a:cubicBezTo>
                  <a:cubicBezTo>
                    <a:pt x="90" y="216"/>
                    <a:pt x="91" y="219"/>
                    <a:pt x="90" y="221"/>
                  </a:cubicBezTo>
                  <a:cubicBezTo>
                    <a:pt x="89" y="222"/>
                    <a:pt x="87" y="222"/>
                    <a:pt x="86" y="223"/>
                  </a:cubicBezTo>
                  <a:cubicBezTo>
                    <a:pt x="84" y="223"/>
                    <a:pt x="85" y="226"/>
                    <a:pt x="82" y="226"/>
                  </a:cubicBezTo>
                  <a:cubicBezTo>
                    <a:pt x="79" y="226"/>
                    <a:pt x="81" y="220"/>
                    <a:pt x="80" y="218"/>
                  </a:cubicBezTo>
                  <a:cubicBezTo>
                    <a:pt x="79" y="218"/>
                    <a:pt x="78" y="220"/>
                    <a:pt x="77" y="221"/>
                  </a:cubicBezTo>
                  <a:cubicBezTo>
                    <a:pt x="76" y="221"/>
                    <a:pt x="75" y="219"/>
                    <a:pt x="74" y="219"/>
                  </a:cubicBezTo>
                  <a:cubicBezTo>
                    <a:pt x="74" y="220"/>
                    <a:pt x="75" y="224"/>
                    <a:pt x="73" y="224"/>
                  </a:cubicBezTo>
                  <a:cubicBezTo>
                    <a:pt x="71" y="224"/>
                    <a:pt x="69" y="224"/>
                    <a:pt x="70" y="226"/>
                  </a:cubicBezTo>
                  <a:cubicBezTo>
                    <a:pt x="68" y="227"/>
                    <a:pt x="63" y="225"/>
                    <a:pt x="64" y="222"/>
                  </a:cubicBezTo>
                  <a:cubicBezTo>
                    <a:pt x="63" y="223"/>
                    <a:pt x="61" y="222"/>
                    <a:pt x="60" y="223"/>
                  </a:cubicBezTo>
                  <a:cubicBezTo>
                    <a:pt x="59" y="224"/>
                    <a:pt x="59" y="226"/>
                    <a:pt x="57" y="226"/>
                  </a:cubicBezTo>
                  <a:cubicBezTo>
                    <a:pt x="59" y="223"/>
                    <a:pt x="53" y="223"/>
                    <a:pt x="53" y="220"/>
                  </a:cubicBezTo>
                  <a:cubicBezTo>
                    <a:pt x="53" y="218"/>
                    <a:pt x="53" y="216"/>
                    <a:pt x="53" y="214"/>
                  </a:cubicBezTo>
                  <a:cubicBezTo>
                    <a:pt x="52" y="211"/>
                    <a:pt x="49" y="214"/>
                    <a:pt x="47" y="214"/>
                  </a:cubicBezTo>
                  <a:cubicBezTo>
                    <a:pt x="48" y="213"/>
                    <a:pt x="49" y="208"/>
                    <a:pt x="51" y="209"/>
                  </a:cubicBezTo>
                  <a:cubicBezTo>
                    <a:pt x="52" y="207"/>
                    <a:pt x="47" y="206"/>
                    <a:pt x="47" y="204"/>
                  </a:cubicBezTo>
                  <a:cubicBezTo>
                    <a:pt x="45" y="205"/>
                    <a:pt x="46" y="203"/>
                    <a:pt x="46" y="202"/>
                  </a:cubicBezTo>
                  <a:cubicBezTo>
                    <a:pt x="46" y="199"/>
                    <a:pt x="45" y="199"/>
                    <a:pt x="44" y="197"/>
                  </a:cubicBezTo>
                  <a:cubicBezTo>
                    <a:pt x="43" y="195"/>
                    <a:pt x="44" y="193"/>
                    <a:pt x="42" y="192"/>
                  </a:cubicBezTo>
                  <a:cubicBezTo>
                    <a:pt x="42" y="192"/>
                    <a:pt x="39" y="190"/>
                    <a:pt x="38" y="191"/>
                  </a:cubicBezTo>
                  <a:cubicBezTo>
                    <a:pt x="38" y="192"/>
                    <a:pt x="40" y="194"/>
                    <a:pt x="39" y="194"/>
                  </a:cubicBezTo>
                  <a:cubicBezTo>
                    <a:pt x="37" y="195"/>
                    <a:pt x="35" y="197"/>
                    <a:pt x="33" y="198"/>
                  </a:cubicBezTo>
                  <a:cubicBezTo>
                    <a:pt x="32" y="199"/>
                    <a:pt x="30" y="197"/>
                    <a:pt x="29" y="196"/>
                  </a:cubicBezTo>
                  <a:cubicBezTo>
                    <a:pt x="27" y="195"/>
                    <a:pt x="25" y="195"/>
                    <a:pt x="23" y="197"/>
                  </a:cubicBezTo>
                  <a:cubicBezTo>
                    <a:pt x="19" y="203"/>
                    <a:pt x="21" y="196"/>
                    <a:pt x="17" y="195"/>
                  </a:cubicBezTo>
                  <a:cubicBezTo>
                    <a:pt x="15" y="194"/>
                    <a:pt x="13" y="202"/>
                    <a:pt x="10" y="196"/>
                  </a:cubicBezTo>
                  <a:cubicBezTo>
                    <a:pt x="9" y="194"/>
                    <a:pt x="12" y="193"/>
                    <a:pt x="11" y="190"/>
                  </a:cubicBezTo>
                  <a:cubicBezTo>
                    <a:pt x="10" y="189"/>
                    <a:pt x="11" y="186"/>
                    <a:pt x="11" y="185"/>
                  </a:cubicBezTo>
                  <a:cubicBezTo>
                    <a:pt x="12" y="183"/>
                    <a:pt x="7" y="175"/>
                    <a:pt x="6" y="178"/>
                  </a:cubicBezTo>
                  <a:cubicBezTo>
                    <a:pt x="5" y="178"/>
                    <a:pt x="3" y="175"/>
                    <a:pt x="2" y="174"/>
                  </a:cubicBezTo>
                  <a:cubicBezTo>
                    <a:pt x="2" y="173"/>
                    <a:pt x="3" y="171"/>
                    <a:pt x="3" y="169"/>
                  </a:cubicBezTo>
                  <a:cubicBezTo>
                    <a:pt x="3" y="166"/>
                    <a:pt x="3" y="165"/>
                    <a:pt x="1" y="163"/>
                  </a:cubicBezTo>
                  <a:cubicBezTo>
                    <a:pt x="1" y="162"/>
                    <a:pt x="0" y="161"/>
                    <a:pt x="0" y="160"/>
                  </a:cubicBezTo>
                  <a:cubicBezTo>
                    <a:pt x="1" y="158"/>
                    <a:pt x="1" y="158"/>
                    <a:pt x="0" y="15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40" name="Freeform 536"/>
            <p:cNvSpPr>
              <a:spLocks/>
            </p:cNvSpPr>
            <p:nvPr/>
          </p:nvSpPr>
          <p:spPr bwMode="auto">
            <a:xfrm>
              <a:off x="2575" y="1198"/>
              <a:ext cx="266" cy="273"/>
            </a:xfrm>
            <a:custGeom>
              <a:avLst/>
              <a:gdLst>
                <a:gd name="T0" fmla="*/ 5 w 222"/>
                <a:gd name="T1" fmla="*/ 155 h 227"/>
                <a:gd name="T2" fmla="*/ 18 w 222"/>
                <a:gd name="T3" fmla="*/ 151 h 227"/>
                <a:gd name="T4" fmla="*/ 38 w 222"/>
                <a:gd name="T5" fmla="*/ 143 h 227"/>
                <a:gd name="T6" fmla="*/ 79 w 222"/>
                <a:gd name="T7" fmla="*/ 145 h 227"/>
                <a:gd name="T8" fmla="*/ 91 w 222"/>
                <a:gd name="T9" fmla="*/ 140 h 227"/>
                <a:gd name="T10" fmla="*/ 88 w 222"/>
                <a:gd name="T11" fmla="*/ 124 h 227"/>
                <a:gd name="T12" fmla="*/ 90 w 222"/>
                <a:gd name="T13" fmla="*/ 1 h 227"/>
                <a:gd name="T14" fmla="*/ 124 w 222"/>
                <a:gd name="T15" fmla="*/ 20 h 227"/>
                <a:gd name="T16" fmla="*/ 179 w 222"/>
                <a:gd name="T17" fmla="*/ 64 h 227"/>
                <a:gd name="T18" fmla="*/ 184 w 222"/>
                <a:gd name="T19" fmla="*/ 68 h 227"/>
                <a:gd name="T20" fmla="*/ 191 w 222"/>
                <a:gd name="T21" fmla="*/ 74 h 227"/>
                <a:gd name="T22" fmla="*/ 197 w 222"/>
                <a:gd name="T23" fmla="*/ 77 h 227"/>
                <a:gd name="T24" fmla="*/ 206 w 222"/>
                <a:gd name="T25" fmla="*/ 87 h 227"/>
                <a:gd name="T26" fmla="*/ 220 w 222"/>
                <a:gd name="T27" fmla="*/ 90 h 227"/>
                <a:gd name="T28" fmla="*/ 219 w 222"/>
                <a:gd name="T29" fmla="*/ 131 h 227"/>
                <a:gd name="T30" fmla="*/ 215 w 222"/>
                <a:gd name="T31" fmla="*/ 141 h 227"/>
                <a:gd name="T32" fmla="*/ 209 w 222"/>
                <a:gd name="T33" fmla="*/ 147 h 227"/>
                <a:gd name="T34" fmla="*/ 189 w 222"/>
                <a:gd name="T35" fmla="*/ 148 h 227"/>
                <a:gd name="T36" fmla="*/ 172 w 222"/>
                <a:gd name="T37" fmla="*/ 154 h 227"/>
                <a:gd name="T38" fmla="*/ 166 w 222"/>
                <a:gd name="T39" fmla="*/ 154 h 227"/>
                <a:gd name="T40" fmla="*/ 158 w 222"/>
                <a:gd name="T41" fmla="*/ 153 h 227"/>
                <a:gd name="T42" fmla="*/ 137 w 222"/>
                <a:gd name="T43" fmla="*/ 162 h 227"/>
                <a:gd name="T44" fmla="*/ 128 w 222"/>
                <a:gd name="T45" fmla="*/ 165 h 227"/>
                <a:gd name="T46" fmla="*/ 124 w 222"/>
                <a:gd name="T47" fmla="*/ 173 h 227"/>
                <a:gd name="T48" fmla="*/ 120 w 222"/>
                <a:gd name="T49" fmla="*/ 179 h 227"/>
                <a:gd name="T50" fmla="*/ 110 w 222"/>
                <a:gd name="T51" fmla="*/ 176 h 227"/>
                <a:gd name="T52" fmla="*/ 107 w 222"/>
                <a:gd name="T53" fmla="*/ 187 h 227"/>
                <a:gd name="T54" fmla="*/ 101 w 222"/>
                <a:gd name="T55" fmla="*/ 197 h 227"/>
                <a:gd name="T56" fmla="*/ 91 w 222"/>
                <a:gd name="T57" fmla="*/ 201 h 227"/>
                <a:gd name="T58" fmla="*/ 92 w 222"/>
                <a:gd name="T59" fmla="*/ 211 h 227"/>
                <a:gd name="T60" fmla="*/ 90 w 222"/>
                <a:gd name="T61" fmla="*/ 221 h 227"/>
                <a:gd name="T62" fmla="*/ 82 w 222"/>
                <a:gd name="T63" fmla="*/ 226 h 227"/>
                <a:gd name="T64" fmla="*/ 77 w 222"/>
                <a:gd name="T65" fmla="*/ 221 h 227"/>
                <a:gd name="T66" fmla="*/ 73 w 222"/>
                <a:gd name="T67" fmla="*/ 224 h 227"/>
                <a:gd name="T68" fmla="*/ 64 w 222"/>
                <a:gd name="T69" fmla="*/ 222 h 227"/>
                <a:gd name="T70" fmla="*/ 57 w 222"/>
                <a:gd name="T71" fmla="*/ 226 h 227"/>
                <a:gd name="T72" fmla="*/ 53 w 222"/>
                <a:gd name="T73" fmla="*/ 214 h 227"/>
                <a:gd name="T74" fmla="*/ 51 w 222"/>
                <a:gd name="T75" fmla="*/ 209 h 227"/>
                <a:gd name="T76" fmla="*/ 46 w 222"/>
                <a:gd name="T77" fmla="*/ 202 h 227"/>
                <a:gd name="T78" fmla="*/ 42 w 222"/>
                <a:gd name="T79" fmla="*/ 192 h 227"/>
                <a:gd name="T80" fmla="*/ 39 w 222"/>
                <a:gd name="T81" fmla="*/ 194 h 227"/>
                <a:gd name="T82" fmla="*/ 29 w 222"/>
                <a:gd name="T83" fmla="*/ 196 h 227"/>
                <a:gd name="T84" fmla="*/ 17 w 222"/>
                <a:gd name="T85" fmla="*/ 195 h 227"/>
                <a:gd name="T86" fmla="*/ 11 w 222"/>
                <a:gd name="T87" fmla="*/ 190 h 227"/>
                <a:gd name="T88" fmla="*/ 6 w 222"/>
                <a:gd name="T89" fmla="*/ 178 h 227"/>
                <a:gd name="T90" fmla="*/ 3 w 222"/>
                <a:gd name="T91" fmla="*/ 169 h 227"/>
                <a:gd name="T92" fmla="*/ 0 w 222"/>
                <a:gd name="T93" fmla="*/ 1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2" h="227">
                  <a:moveTo>
                    <a:pt x="0" y="157"/>
                  </a:moveTo>
                  <a:cubicBezTo>
                    <a:pt x="2" y="156"/>
                    <a:pt x="3" y="157"/>
                    <a:pt x="5" y="155"/>
                  </a:cubicBezTo>
                  <a:cubicBezTo>
                    <a:pt x="7" y="153"/>
                    <a:pt x="6" y="148"/>
                    <a:pt x="7" y="146"/>
                  </a:cubicBezTo>
                  <a:cubicBezTo>
                    <a:pt x="8" y="140"/>
                    <a:pt x="17" y="150"/>
                    <a:pt x="18" y="151"/>
                  </a:cubicBezTo>
                  <a:cubicBezTo>
                    <a:pt x="19" y="147"/>
                    <a:pt x="22" y="145"/>
                    <a:pt x="27" y="147"/>
                  </a:cubicBezTo>
                  <a:cubicBezTo>
                    <a:pt x="30" y="148"/>
                    <a:pt x="37" y="148"/>
                    <a:pt x="38" y="143"/>
                  </a:cubicBezTo>
                  <a:cubicBezTo>
                    <a:pt x="40" y="148"/>
                    <a:pt x="49" y="146"/>
                    <a:pt x="52" y="146"/>
                  </a:cubicBezTo>
                  <a:cubicBezTo>
                    <a:pt x="61" y="145"/>
                    <a:pt x="70" y="145"/>
                    <a:pt x="79" y="145"/>
                  </a:cubicBezTo>
                  <a:cubicBezTo>
                    <a:pt x="82" y="145"/>
                    <a:pt x="85" y="146"/>
                    <a:pt x="88" y="146"/>
                  </a:cubicBezTo>
                  <a:cubicBezTo>
                    <a:pt x="91" y="146"/>
                    <a:pt x="91" y="142"/>
                    <a:pt x="91" y="140"/>
                  </a:cubicBezTo>
                  <a:cubicBezTo>
                    <a:pt x="91" y="138"/>
                    <a:pt x="93" y="134"/>
                    <a:pt x="91" y="132"/>
                  </a:cubicBezTo>
                  <a:cubicBezTo>
                    <a:pt x="88" y="130"/>
                    <a:pt x="88" y="127"/>
                    <a:pt x="88" y="124"/>
                  </a:cubicBezTo>
                  <a:cubicBezTo>
                    <a:pt x="84" y="83"/>
                    <a:pt x="81" y="42"/>
                    <a:pt x="75" y="1"/>
                  </a:cubicBezTo>
                  <a:cubicBezTo>
                    <a:pt x="80" y="1"/>
                    <a:pt x="85" y="1"/>
                    <a:pt x="90" y="1"/>
                  </a:cubicBezTo>
                  <a:cubicBezTo>
                    <a:pt x="93" y="1"/>
                    <a:pt x="97" y="0"/>
                    <a:pt x="100" y="3"/>
                  </a:cubicBezTo>
                  <a:cubicBezTo>
                    <a:pt x="108" y="8"/>
                    <a:pt x="116" y="14"/>
                    <a:pt x="124" y="20"/>
                  </a:cubicBezTo>
                  <a:cubicBezTo>
                    <a:pt x="141" y="32"/>
                    <a:pt x="157" y="45"/>
                    <a:pt x="174" y="57"/>
                  </a:cubicBezTo>
                  <a:cubicBezTo>
                    <a:pt x="176" y="59"/>
                    <a:pt x="179" y="60"/>
                    <a:pt x="179" y="64"/>
                  </a:cubicBezTo>
                  <a:cubicBezTo>
                    <a:pt x="179" y="65"/>
                    <a:pt x="178" y="66"/>
                    <a:pt x="180" y="66"/>
                  </a:cubicBezTo>
                  <a:cubicBezTo>
                    <a:pt x="181" y="66"/>
                    <a:pt x="183" y="67"/>
                    <a:pt x="184" y="68"/>
                  </a:cubicBezTo>
                  <a:cubicBezTo>
                    <a:pt x="186" y="69"/>
                    <a:pt x="185" y="71"/>
                    <a:pt x="187" y="72"/>
                  </a:cubicBezTo>
                  <a:cubicBezTo>
                    <a:pt x="188" y="73"/>
                    <a:pt x="189" y="73"/>
                    <a:pt x="191" y="74"/>
                  </a:cubicBezTo>
                  <a:cubicBezTo>
                    <a:pt x="192" y="75"/>
                    <a:pt x="191" y="72"/>
                    <a:pt x="193" y="74"/>
                  </a:cubicBezTo>
                  <a:cubicBezTo>
                    <a:pt x="195" y="75"/>
                    <a:pt x="195" y="76"/>
                    <a:pt x="197" y="77"/>
                  </a:cubicBezTo>
                  <a:cubicBezTo>
                    <a:pt x="199" y="78"/>
                    <a:pt x="202" y="78"/>
                    <a:pt x="205" y="79"/>
                  </a:cubicBezTo>
                  <a:cubicBezTo>
                    <a:pt x="207" y="80"/>
                    <a:pt x="207" y="85"/>
                    <a:pt x="206" y="87"/>
                  </a:cubicBezTo>
                  <a:cubicBezTo>
                    <a:pt x="205" y="89"/>
                    <a:pt x="204" y="92"/>
                    <a:pt x="207" y="92"/>
                  </a:cubicBezTo>
                  <a:cubicBezTo>
                    <a:pt x="211" y="93"/>
                    <a:pt x="216" y="91"/>
                    <a:pt x="220" y="90"/>
                  </a:cubicBezTo>
                  <a:cubicBezTo>
                    <a:pt x="218" y="101"/>
                    <a:pt x="222" y="113"/>
                    <a:pt x="219" y="123"/>
                  </a:cubicBezTo>
                  <a:cubicBezTo>
                    <a:pt x="219" y="126"/>
                    <a:pt x="219" y="128"/>
                    <a:pt x="219" y="131"/>
                  </a:cubicBezTo>
                  <a:cubicBezTo>
                    <a:pt x="219" y="133"/>
                    <a:pt x="217" y="134"/>
                    <a:pt x="216" y="136"/>
                  </a:cubicBezTo>
                  <a:cubicBezTo>
                    <a:pt x="216" y="138"/>
                    <a:pt x="216" y="140"/>
                    <a:pt x="215" y="141"/>
                  </a:cubicBezTo>
                  <a:cubicBezTo>
                    <a:pt x="214" y="143"/>
                    <a:pt x="213" y="144"/>
                    <a:pt x="211" y="145"/>
                  </a:cubicBezTo>
                  <a:cubicBezTo>
                    <a:pt x="210" y="146"/>
                    <a:pt x="211" y="148"/>
                    <a:pt x="209" y="147"/>
                  </a:cubicBezTo>
                  <a:cubicBezTo>
                    <a:pt x="208" y="147"/>
                    <a:pt x="203" y="146"/>
                    <a:pt x="203" y="147"/>
                  </a:cubicBezTo>
                  <a:cubicBezTo>
                    <a:pt x="203" y="149"/>
                    <a:pt x="192" y="148"/>
                    <a:pt x="189" y="148"/>
                  </a:cubicBezTo>
                  <a:cubicBezTo>
                    <a:pt x="184" y="149"/>
                    <a:pt x="181" y="148"/>
                    <a:pt x="177" y="152"/>
                  </a:cubicBezTo>
                  <a:cubicBezTo>
                    <a:pt x="176" y="154"/>
                    <a:pt x="174" y="154"/>
                    <a:pt x="172" y="154"/>
                  </a:cubicBezTo>
                  <a:cubicBezTo>
                    <a:pt x="171" y="154"/>
                    <a:pt x="170" y="153"/>
                    <a:pt x="169" y="153"/>
                  </a:cubicBezTo>
                  <a:cubicBezTo>
                    <a:pt x="167" y="153"/>
                    <a:pt x="166" y="152"/>
                    <a:pt x="166" y="154"/>
                  </a:cubicBezTo>
                  <a:cubicBezTo>
                    <a:pt x="165" y="154"/>
                    <a:pt x="164" y="153"/>
                    <a:pt x="162" y="153"/>
                  </a:cubicBezTo>
                  <a:cubicBezTo>
                    <a:pt x="160" y="152"/>
                    <a:pt x="159" y="153"/>
                    <a:pt x="158" y="153"/>
                  </a:cubicBezTo>
                  <a:cubicBezTo>
                    <a:pt x="155" y="152"/>
                    <a:pt x="154" y="151"/>
                    <a:pt x="152" y="153"/>
                  </a:cubicBezTo>
                  <a:cubicBezTo>
                    <a:pt x="147" y="157"/>
                    <a:pt x="142" y="159"/>
                    <a:pt x="137" y="162"/>
                  </a:cubicBezTo>
                  <a:cubicBezTo>
                    <a:pt x="136" y="163"/>
                    <a:pt x="137" y="167"/>
                    <a:pt x="134" y="165"/>
                  </a:cubicBezTo>
                  <a:cubicBezTo>
                    <a:pt x="132" y="165"/>
                    <a:pt x="130" y="163"/>
                    <a:pt x="128" y="165"/>
                  </a:cubicBezTo>
                  <a:cubicBezTo>
                    <a:pt x="126" y="166"/>
                    <a:pt x="126" y="168"/>
                    <a:pt x="125" y="170"/>
                  </a:cubicBezTo>
                  <a:cubicBezTo>
                    <a:pt x="125" y="171"/>
                    <a:pt x="124" y="172"/>
                    <a:pt x="124" y="173"/>
                  </a:cubicBezTo>
                  <a:cubicBezTo>
                    <a:pt x="124" y="174"/>
                    <a:pt x="121" y="173"/>
                    <a:pt x="119" y="173"/>
                  </a:cubicBezTo>
                  <a:cubicBezTo>
                    <a:pt x="120" y="175"/>
                    <a:pt x="120" y="177"/>
                    <a:pt x="120" y="179"/>
                  </a:cubicBezTo>
                  <a:cubicBezTo>
                    <a:pt x="118" y="179"/>
                    <a:pt x="117" y="179"/>
                    <a:pt x="117" y="181"/>
                  </a:cubicBezTo>
                  <a:cubicBezTo>
                    <a:pt x="115" y="181"/>
                    <a:pt x="110" y="178"/>
                    <a:pt x="110" y="176"/>
                  </a:cubicBezTo>
                  <a:cubicBezTo>
                    <a:pt x="109" y="177"/>
                    <a:pt x="104" y="181"/>
                    <a:pt x="106" y="183"/>
                  </a:cubicBezTo>
                  <a:cubicBezTo>
                    <a:pt x="107" y="184"/>
                    <a:pt x="107" y="186"/>
                    <a:pt x="107" y="187"/>
                  </a:cubicBezTo>
                  <a:cubicBezTo>
                    <a:pt x="106" y="188"/>
                    <a:pt x="103" y="186"/>
                    <a:pt x="104" y="188"/>
                  </a:cubicBezTo>
                  <a:cubicBezTo>
                    <a:pt x="104" y="192"/>
                    <a:pt x="104" y="195"/>
                    <a:pt x="101" y="197"/>
                  </a:cubicBezTo>
                  <a:cubicBezTo>
                    <a:pt x="99" y="199"/>
                    <a:pt x="98" y="199"/>
                    <a:pt x="96" y="199"/>
                  </a:cubicBezTo>
                  <a:cubicBezTo>
                    <a:pt x="94" y="199"/>
                    <a:pt x="93" y="201"/>
                    <a:pt x="91" y="201"/>
                  </a:cubicBezTo>
                  <a:cubicBezTo>
                    <a:pt x="93" y="202"/>
                    <a:pt x="92" y="203"/>
                    <a:pt x="93" y="205"/>
                  </a:cubicBezTo>
                  <a:cubicBezTo>
                    <a:pt x="94" y="206"/>
                    <a:pt x="93" y="209"/>
                    <a:pt x="92" y="211"/>
                  </a:cubicBezTo>
                  <a:cubicBezTo>
                    <a:pt x="92" y="211"/>
                    <a:pt x="90" y="213"/>
                    <a:pt x="90" y="213"/>
                  </a:cubicBezTo>
                  <a:cubicBezTo>
                    <a:pt x="90" y="216"/>
                    <a:pt x="91" y="219"/>
                    <a:pt x="90" y="221"/>
                  </a:cubicBezTo>
                  <a:cubicBezTo>
                    <a:pt x="89" y="222"/>
                    <a:pt x="87" y="222"/>
                    <a:pt x="86" y="223"/>
                  </a:cubicBezTo>
                  <a:cubicBezTo>
                    <a:pt x="84" y="223"/>
                    <a:pt x="85" y="226"/>
                    <a:pt x="82" y="226"/>
                  </a:cubicBezTo>
                  <a:cubicBezTo>
                    <a:pt x="79" y="226"/>
                    <a:pt x="81" y="220"/>
                    <a:pt x="80" y="218"/>
                  </a:cubicBezTo>
                  <a:cubicBezTo>
                    <a:pt x="79" y="218"/>
                    <a:pt x="78" y="220"/>
                    <a:pt x="77" y="221"/>
                  </a:cubicBezTo>
                  <a:cubicBezTo>
                    <a:pt x="76" y="221"/>
                    <a:pt x="75" y="219"/>
                    <a:pt x="74" y="219"/>
                  </a:cubicBezTo>
                  <a:cubicBezTo>
                    <a:pt x="74" y="220"/>
                    <a:pt x="75" y="224"/>
                    <a:pt x="73" y="224"/>
                  </a:cubicBezTo>
                  <a:cubicBezTo>
                    <a:pt x="71" y="224"/>
                    <a:pt x="69" y="224"/>
                    <a:pt x="70" y="226"/>
                  </a:cubicBezTo>
                  <a:cubicBezTo>
                    <a:pt x="68" y="227"/>
                    <a:pt x="63" y="225"/>
                    <a:pt x="64" y="222"/>
                  </a:cubicBezTo>
                  <a:cubicBezTo>
                    <a:pt x="63" y="223"/>
                    <a:pt x="61" y="222"/>
                    <a:pt x="60" y="223"/>
                  </a:cubicBezTo>
                  <a:cubicBezTo>
                    <a:pt x="59" y="224"/>
                    <a:pt x="59" y="226"/>
                    <a:pt x="57" y="226"/>
                  </a:cubicBezTo>
                  <a:cubicBezTo>
                    <a:pt x="59" y="223"/>
                    <a:pt x="53" y="223"/>
                    <a:pt x="53" y="220"/>
                  </a:cubicBezTo>
                  <a:cubicBezTo>
                    <a:pt x="53" y="218"/>
                    <a:pt x="53" y="216"/>
                    <a:pt x="53" y="214"/>
                  </a:cubicBezTo>
                  <a:cubicBezTo>
                    <a:pt x="52" y="211"/>
                    <a:pt x="49" y="214"/>
                    <a:pt x="47" y="214"/>
                  </a:cubicBezTo>
                  <a:cubicBezTo>
                    <a:pt x="48" y="213"/>
                    <a:pt x="49" y="208"/>
                    <a:pt x="51" y="209"/>
                  </a:cubicBezTo>
                  <a:cubicBezTo>
                    <a:pt x="52" y="207"/>
                    <a:pt x="47" y="206"/>
                    <a:pt x="47" y="204"/>
                  </a:cubicBezTo>
                  <a:cubicBezTo>
                    <a:pt x="45" y="205"/>
                    <a:pt x="46" y="203"/>
                    <a:pt x="46" y="202"/>
                  </a:cubicBezTo>
                  <a:cubicBezTo>
                    <a:pt x="46" y="199"/>
                    <a:pt x="45" y="199"/>
                    <a:pt x="44" y="197"/>
                  </a:cubicBezTo>
                  <a:cubicBezTo>
                    <a:pt x="43" y="195"/>
                    <a:pt x="44" y="193"/>
                    <a:pt x="42" y="192"/>
                  </a:cubicBezTo>
                  <a:cubicBezTo>
                    <a:pt x="42" y="192"/>
                    <a:pt x="39" y="190"/>
                    <a:pt x="38" y="191"/>
                  </a:cubicBezTo>
                  <a:cubicBezTo>
                    <a:pt x="38" y="192"/>
                    <a:pt x="40" y="194"/>
                    <a:pt x="39" y="194"/>
                  </a:cubicBezTo>
                  <a:cubicBezTo>
                    <a:pt x="37" y="195"/>
                    <a:pt x="35" y="197"/>
                    <a:pt x="33" y="198"/>
                  </a:cubicBezTo>
                  <a:cubicBezTo>
                    <a:pt x="32" y="199"/>
                    <a:pt x="30" y="197"/>
                    <a:pt x="29" y="196"/>
                  </a:cubicBezTo>
                  <a:cubicBezTo>
                    <a:pt x="27" y="195"/>
                    <a:pt x="25" y="195"/>
                    <a:pt x="23" y="197"/>
                  </a:cubicBezTo>
                  <a:cubicBezTo>
                    <a:pt x="19" y="203"/>
                    <a:pt x="21" y="196"/>
                    <a:pt x="17" y="195"/>
                  </a:cubicBezTo>
                  <a:cubicBezTo>
                    <a:pt x="15" y="194"/>
                    <a:pt x="13" y="202"/>
                    <a:pt x="10" y="196"/>
                  </a:cubicBezTo>
                  <a:cubicBezTo>
                    <a:pt x="9" y="194"/>
                    <a:pt x="12" y="193"/>
                    <a:pt x="11" y="190"/>
                  </a:cubicBezTo>
                  <a:cubicBezTo>
                    <a:pt x="10" y="189"/>
                    <a:pt x="11" y="186"/>
                    <a:pt x="11" y="185"/>
                  </a:cubicBezTo>
                  <a:cubicBezTo>
                    <a:pt x="12" y="183"/>
                    <a:pt x="7" y="175"/>
                    <a:pt x="6" y="178"/>
                  </a:cubicBezTo>
                  <a:cubicBezTo>
                    <a:pt x="5" y="178"/>
                    <a:pt x="3" y="175"/>
                    <a:pt x="2" y="174"/>
                  </a:cubicBezTo>
                  <a:cubicBezTo>
                    <a:pt x="2" y="173"/>
                    <a:pt x="3" y="171"/>
                    <a:pt x="3" y="169"/>
                  </a:cubicBezTo>
                  <a:cubicBezTo>
                    <a:pt x="3" y="166"/>
                    <a:pt x="3" y="165"/>
                    <a:pt x="1" y="163"/>
                  </a:cubicBezTo>
                  <a:cubicBezTo>
                    <a:pt x="1" y="162"/>
                    <a:pt x="0" y="161"/>
                    <a:pt x="0" y="160"/>
                  </a:cubicBezTo>
                  <a:cubicBezTo>
                    <a:pt x="1" y="158"/>
                    <a:pt x="1" y="158"/>
                    <a:pt x="0" y="15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41" name="Freeform 537"/>
            <p:cNvSpPr>
              <a:spLocks/>
            </p:cNvSpPr>
            <p:nvPr/>
          </p:nvSpPr>
          <p:spPr bwMode="auto">
            <a:xfrm>
              <a:off x="2966" y="1557"/>
              <a:ext cx="305" cy="346"/>
            </a:xfrm>
            <a:custGeom>
              <a:avLst/>
              <a:gdLst>
                <a:gd name="T0" fmla="*/ 4 w 255"/>
                <a:gd name="T1" fmla="*/ 160 h 288"/>
                <a:gd name="T2" fmla="*/ 19 w 255"/>
                <a:gd name="T3" fmla="*/ 153 h 288"/>
                <a:gd name="T4" fmla="*/ 28 w 255"/>
                <a:gd name="T5" fmla="*/ 150 h 288"/>
                <a:gd name="T6" fmla="*/ 39 w 255"/>
                <a:gd name="T7" fmla="*/ 149 h 288"/>
                <a:gd name="T8" fmla="*/ 53 w 255"/>
                <a:gd name="T9" fmla="*/ 126 h 288"/>
                <a:gd name="T10" fmla="*/ 66 w 255"/>
                <a:gd name="T11" fmla="*/ 97 h 288"/>
                <a:gd name="T12" fmla="*/ 75 w 255"/>
                <a:gd name="T13" fmla="*/ 67 h 288"/>
                <a:gd name="T14" fmla="*/ 85 w 255"/>
                <a:gd name="T15" fmla="*/ 34 h 288"/>
                <a:gd name="T16" fmla="*/ 84 w 255"/>
                <a:gd name="T17" fmla="*/ 17 h 288"/>
                <a:gd name="T18" fmla="*/ 98 w 255"/>
                <a:gd name="T19" fmla="*/ 4 h 288"/>
                <a:gd name="T20" fmla="*/ 117 w 255"/>
                <a:gd name="T21" fmla="*/ 14 h 288"/>
                <a:gd name="T22" fmla="*/ 126 w 255"/>
                <a:gd name="T23" fmla="*/ 16 h 288"/>
                <a:gd name="T24" fmla="*/ 143 w 255"/>
                <a:gd name="T25" fmla="*/ 8 h 288"/>
                <a:gd name="T26" fmla="*/ 167 w 255"/>
                <a:gd name="T27" fmla="*/ 7 h 288"/>
                <a:gd name="T28" fmla="*/ 180 w 255"/>
                <a:gd name="T29" fmla="*/ 2 h 288"/>
                <a:gd name="T30" fmla="*/ 192 w 255"/>
                <a:gd name="T31" fmla="*/ 5 h 288"/>
                <a:gd name="T32" fmla="*/ 208 w 255"/>
                <a:gd name="T33" fmla="*/ 12 h 288"/>
                <a:gd name="T34" fmla="*/ 229 w 255"/>
                <a:gd name="T35" fmla="*/ 11 h 288"/>
                <a:gd name="T36" fmla="*/ 248 w 255"/>
                <a:gd name="T37" fmla="*/ 28 h 288"/>
                <a:gd name="T38" fmla="*/ 248 w 255"/>
                <a:gd name="T39" fmla="*/ 38 h 288"/>
                <a:gd name="T40" fmla="*/ 243 w 255"/>
                <a:gd name="T41" fmla="*/ 62 h 288"/>
                <a:gd name="T42" fmla="*/ 233 w 255"/>
                <a:gd name="T43" fmla="*/ 83 h 288"/>
                <a:gd name="T44" fmla="*/ 231 w 255"/>
                <a:gd name="T45" fmla="*/ 102 h 288"/>
                <a:gd name="T46" fmla="*/ 223 w 255"/>
                <a:gd name="T47" fmla="*/ 117 h 288"/>
                <a:gd name="T48" fmla="*/ 226 w 255"/>
                <a:gd name="T49" fmla="*/ 137 h 288"/>
                <a:gd name="T50" fmla="*/ 230 w 255"/>
                <a:gd name="T51" fmla="*/ 172 h 288"/>
                <a:gd name="T52" fmla="*/ 247 w 255"/>
                <a:gd name="T53" fmla="*/ 206 h 288"/>
                <a:gd name="T54" fmla="*/ 218 w 255"/>
                <a:gd name="T55" fmla="*/ 235 h 288"/>
                <a:gd name="T56" fmla="*/ 216 w 255"/>
                <a:gd name="T57" fmla="*/ 251 h 288"/>
                <a:gd name="T58" fmla="*/ 229 w 255"/>
                <a:gd name="T59" fmla="*/ 269 h 288"/>
                <a:gd name="T60" fmla="*/ 233 w 255"/>
                <a:gd name="T61" fmla="*/ 285 h 288"/>
                <a:gd name="T62" fmla="*/ 220 w 255"/>
                <a:gd name="T63" fmla="*/ 278 h 288"/>
                <a:gd name="T64" fmla="*/ 208 w 255"/>
                <a:gd name="T65" fmla="*/ 268 h 288"/>
                <a:gd name="T66" fmla="*/ 197 w 255"/>
                <a:gd name="T67" fmla="*/ 259 h 288"/>
                <a:gd name="T68" fmla="*/ 179 w 255"/>
                <a:gd name="T69" fmla="*/ 259 h 288"/>
                <a:gd name="T70" fmla="*/ 161 w 255"/>
                <a:gd name="T71" fmla="*/ 254 h 288"/>
                <a:gd name="T72" fmla="*/ 156 w 255"/>
                <a:gd name="T73" fmla="*/ 247 h 288"/>
                <a:gd name="T74" fmla="*/ 141 w 255"/>
                <a:gd name="T75" fmla="*/ 249 h 288"/>
                <a:gd name="T76" fmla="*/ 132 w 255"/>
                <a:gd name="T77" fmla="*/ 248 h 288"/>
                <a:gd name="T78" fmla="*/ 128 w 255"/>
                <a:gd name="T79" fmla="*/ 221 h 288"/>
                <a:gd name="T80" fmla="*/ 128 w 255"/>
                <a:gd name="T81" fmla="*/ 195 h 288"/>
                <a:gd name="T82" fmla="*/ 112 w 255"/>
                <a:gd name="T83" fmla="*/ 186 h 288"/>
                <a:gd name="T84" fmla="*/ 97 w 255"/>
                <a:gd name="T85" fmla="*/ 188 h 288"/>
                <a:gd name="T86" fmla="*/ 95 w 255"/>
                <a:gd name="T87" fmla="*/ 203 h 288"/>
                <a:gd name="T88" fmla="*/ 78 w 255"/>
                <a:gd name="T89" fmla="*/ 203 h 288"/>
                <a:gd name="T90" fmla="*/ 71 w 255"/>
                <a:gd name="T91" fmla="*/ 204 h 288"/>
                <a:gd name="T92" fmla="*/ 63 w 255"/>
                <a:gd name="T93" fmla="*/ 188 h 288"/>
                <a:gd name="T94" fmla="*/ 54 w 255"/>
                <a:gd name="T95" fmla="*/ 170 h 288"/>
                <a:gd name="T96" fmla="*/ 0 w 255"/>
                <a:gd name="T97" fmla="*/ 16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5" h="288">
                  <a:moveTo>
                    <a:pt x="0" y="169"/>
                  </a:moveTo>
                  <a:cubicBezTo>
                    <a:pt x="1" y="168"/>
                    <a:pt x="3" y="169"/>
                    <a:pt x="4" y="167"/>
                  </a:cubicBezTo>
                  <a:cubicBezTo>
                    <a:pt x="4" y="166"/>
                    <a:pt x="5" y="161"/>
                    <a:pt x="4" y="160"/>
                  </a:cubicBezTo>
                  <a:cubicBezTo>
                    <a:pt x="1" y="157"/>
                    <a:pt x="10" y="153"/>
                    <a:pt x="12" y="151"/>
                  </a:cubicBezTo>
                  <a:cubicBezTo>
                    <a:pt x="13" y="153"/>
                    <a:pt x="16" y="153"/>
                    <a:pt x="16" y="155"/>
                  </a:cubicBezTo>
                  <a:cubicBezTo>
                    <a:pt x="17" y="154"/>
                    <a:pt x="18" y="154"/>
                    <a:pt x="19" y="153"/>
                  </a:cubicBezTo>
                  <a:cubicBezTo>
                    <a:pt x="20" y="152"/>
                    <a:pt x="20" y="150"/>
                    <a:pt x="21" y="148"/>
                  </a:cubicBezTo>
                  <a:cubicBezTo>
                    <a:pt x="23" y="151"/>
                    <a:pt x="26" y="146"/>
                    <a:pt x="29" y="147"/>
                  </a:cubicBezTo>
                  <a:cubicBezTo>
                    <a:pt x="31" y="148"/>
                    <a:pt x="29" y="149"/>
                    <a:pt x="28" y="150"/>
                  </a:cubicBezTo>
                  <a:cubicBezTo>
                    <a:pt x="28" y="152"/>
                    <a:pt x="29" y="154"/>
                    <a:pt x="29" y="156"/>
                  </a:cubicBezTo>
                  <a:cubicBezTo>
                    <a:pt x="30" y="154"/>
                    <a:pt x="32" y="156"/>
                    <a:pt x="34" y="155"/>
                  </a:cubicBezTo>
                  <a:cubicBezTo>
                    <a:pt x="36" y="153"/>
                    <a:pt x="37" y="151"/>
                    <a:pt x="39" y="149"/>
                  </a:cubicBezTo>
                  <a:cubicBezTo>
                    <a:pt x="40" y="148"/>
                    <a:pt x="43" y="146"/>
                    <a:pt x="43" y="145"/>
                  </a:cubicBezTo>
                  <a:cubicBezTo>
                    <a:pt x="44" y="143"/>
                    <a:pt x="46" y="142"/>
                    <a:pt x="48" y="141"/>
                  </a:cubicBezTo>
                  <a:cubicBezTo>
                    <a:pt x="52" y="139"/>
                    <a:pt x="53" y="131"/>
                    <a:pt x="53" y="126"/>
                  </a:cubicBezTo>
                  <a:cubicBezTo>
                    <a:pt x="53" y="123"/>
                    <a:pt x="53" y="120"/>
                    <a:pt x="53" y="117"/>
                  </a:cubicBezTo>
                  <a:cubicBezTo>
                    <a:pt x="52" y="114"/>
                    <a:pt x="56" y="113"/>
                    <a:pt x="57" y="111"/>
                  </a:cubicBezTo>
                  <a:cubicBezTo>
                    <a:pt x="60" y="105"/>
                    <a:pt x="60" y="102"/>
                    <a:pt x="66" y="97"/>
                  </a:cubicBezTo>
                  <a:cubicBezTo>
                    <a:pt x="69" y="96"/>
                    <a:pt x="70" y="94"/>
                    <a:pt x="72" y="91"/>
                  </a:cubicBezTo>
                  <a:cubicBezTo>
                    <a:pt x="74" y="89"/>
                    <a:pt x="73" y="85"/>
                    <a:pt x="73" y="82"/>
                  </a:cubicBezTo>
                  <a:cubicBezTo>
                    <a:pt x="74" y="80"/>
                    <a:pt x="75" y="70"/>
                    <a:pt x="75" y="67"/>
                  </a:cubicBezTo>
                  <a:cubicBezTo>
                    <a:pt x="75" y="64"/>
                    <a:pt x="77" y="61"/>
                    <a:pt x="78" y="58"/>
                  </a:cubicBezTo>
                  <a:cubicBezTo>
                    <a:pt x="78" y="55"/>
                    <a:pt x="77" y="52"/>
                    <a:pt x="78" y="49"/>
                  </a:cubicBezTo>
                  <a:cubicBezTo>
                    <a:pt x="79" y="44"/>
                    <a:pt x="83" y="39"/>
                    <a:pt x="85" y="34"/>
                  </a:cubicBezTo>
                  <a:cubicBezTo>
                    <a:pt x="86" y="31"/>
                    <a:pt x="85" y="28"/>
                    <a:pt x="85" y="25"/>
                  </a:cubicBezTo>
                  <a:cubicBezTo>
                    <a:pt x="85" y="23"/>
                    <a:pt x="86" y="22"/>
                    <a:pt x="85" y="20"/>
                  </a:cubicBezTo>
                  <a:cubicBezTo>
                    <a:pt x="85" y="19"/>
                    <a:pt x="84" y="18"/>
                    <a:pt x="84" y="17"/>
                  </a:cubicBezTo>
                  <a:cubicBezTo>
                    <a:pt x="84" y="15"/>
                    <a:pt x="87" y="15"/>
                    <a:pt x="88" y="13"/>
                  </a:cubicBezTo>
                  <a:cubicBezTo>
                    <a:pt x="89" y="11"/>
                    <a:pt x="90" y="9"/>
                    <a:pt x="91" y="7"/>
                  </a:cubicBezTo>
                  <a:cubicBezTo>
                    <a:pt x="93" y="5"/>
                    <a:pt x="95" y="4"/>
                    <a:pt x="98" y="4"/>
                  </a:cubicBezTo>
                  <a:cubicBezTo>
                    <a:pt x="100" y="4"/>
                    <a:pt x="101" y="5"/>
                    <a:pt x="103" y="6"/>
                  </a:cubicBezTo>
                  <a:cubicBezTo>
                    <a:pt x="106" y="7"/>
                    <a:pt x="109" y="10"/>
                    <a:pt x="110" y="13"/>
                  </a:cubicBezTo>
                  <a:cubicBezTo>
                    <a:pt x="111" y="16"/>
                    <a:pt x="115" y="14"/>
                    <a:pt x="117" y="14"/>
                  </a:cubicBezTo>
                  <a:cubicBezTo>
                    <a:pt x="118" y="15"/>
                    <a:pt x="118" y="16"/>
                    <a:pt x="120" y="16"/>
                  </a:cubicBezTo>
                  <a:cubicBezTo>
                    <a:pt x="121" y="16"/>
                    <a:pt x="121" y="16"/>
                    <a:pt x="122" y="16"/>
                  </a:cubicBezTo>
                  <a:cubicBezTo>
                    <a:pt x="124" y="17"/>
                    <a:pt x="124" y="16"/>
                    <a:pt x="126" y="16"/>
                  </a:cubicBezTo>
                  <a:cubicBezTo>
                    <a:pt x="127" y="16"/>
                    <a:pt x="128" y="17"/>
                    <a:pt x="129" y="17"/>
                  </a:cubicBezTo>
                  <a:cubicBezTo>
                    <a:pt x="131" y="18"/>
                    <a:pt x="134" y="19"/>
                    <a:pt x="136" y="19"/>
                  </a:cubicBezTo>
                  <a:cubicBezTo>
                    <a:pt x="139" y="17"/>
                    <a:pt x="138" y="9"/>
                    <a:pt x="143" y="8"/>
                  </a:cubicBezTo>
                  <a:cubicBezTo>
                    <a:pt x="146" y="8"/>
                    <a:pt x="147" y="14"/>
                    <a:pt x="150" y="10"/>
                  </a:cubicBezTo>
                  <a:cubicBezTo>
                    <a:pt x="152" y="9"/>
                    <a:pt x="162" y="8"/>
                    <a:pt x="162" y="4"/>
                  </a:cubicBezTo>
                  <a:cubicBezTo>
                    <a:pt x="164" y="4"/>
                    <a:pt x="165" y="7"/>
                    <a:pt x="167" y="7"/>
                  </a:cubicBezTo>
                  <a:cubicBezTo>
                    <a:pt x="169" y="6"/>
                    <a:pt x="174" y="6"/>
                    <a:pt x="175" y="3"/>
                  </a:cubicBezTo>
                  <a:cubicBezTo>
                    <a:pt x="175" y="2"/>
                    <a:pt x="174" y="1"/>
                    <a:pt x="175" y="1"/>
                  </a:cubicBezTo>
                  <a:cubicBezTo>
                    <a:pt x="177" y="0"/>
                    <a:pt x="178" y="0"/>
                    <a:pt x="180" y="2"/>
                  </a:cubicBezTo>
                  <a:cubicBezTo>
                    <a:pt x="182" y="4"/>
                    <a:pt x="184" y="1"/>
                    <a:pt x="186" y="2"/>
                  </a:cubicBezTo>
                  <a:cubicBezTo>
                    <a:pt x="187" y="3"/>
                    <a:pt x="188" y="4"/>
                    <a:pt x="189" y="4"/>
                  </a:cubicBezTo>
                  <a:cubicBezTo>
                    <a:pt x="190" y="5"/>
                    <a:pt x="191" y="4"/>
                    <a:pt x="192" y="5"/>
                  </a:cubicBezTo>
                  <a:cubicBezTo>
                    <a:pt x="196" y="5"/>
                    <a:pt x="197" y="2"/>
                    <a:pt x="200" y="3"/>
                  </a:cubicBezTo>
                  <a:cubicBezTo>
                    <a:pt x="202" y="4"/>
                    <a:pt x="206" y="7"/>
                    <a:pt x="206" y="9"/>
                  </a:cubicBezTo>
                  <a:cubicBezTo>
                    <a:pt x="206" y="9"/>
                    <a:pt x="207" y="11"/>
                    <a:pt x="208" y="12"/>
                  </a:cubicBezTo>
                  <a:cubicBezTo>
                    <a:pt x="211" y="13"/>
                    <a:pt x="214" y="18"/>
                    <a:pt x="218" y="15"/>
                  </a:cubicBezTo>
                  <a:cubicBezTo>
                    <a:pt x="220" y="13"/>
                    <a:pt x="221" y="12"/>
                    <a:pt x="224" y="14"/>
                  </a:cubicBezTo>
                  <a:cubicBezTo>
                    <a:pt x="227" y="15"/>
                    <a:pt x="228" y="15"/>
                    <a:pt x="229" y="11"/>
                  </a:cubicBezTo>
                  <a:cubicBezTo>
                    <a:pt x="230" y="8"/>
                    <a:pt x="237" y="18"/>
                    <a:pt x="237" y="18"/>
                  </a:cubicBezTo>
                  <a:cubicBezTo>
                    <a:pt x="239" y="21"/>
                    <a:pt x="246" y="22"/>
                    <a:pt x="244" y="27"/>
                  </a:cubicBezTo>
                  <a:cubicBezTo>
                    <a:pt x="246" y="26"/>
                    <a:pt x="248" y="26"/>
                    <a:pt x="248" y="28"/>
                  </a:cubicBezTo>
                  <a:cubicBezTo>
                    <a:pt x="248" y="29"/>
                    <a:pt x="249" y="29"/>
                    <a:pt x="249" y="30"/>
                  </a:cubicBezTo>
                  <a:cubicBezTo>
                    <a:pt x="249" y="31"/>
                    <a:pt x="248" y="33"/>
                    <a:pt x="247" y="34"/>
                  </a:cubicBezTo>
                  <a:cubicBezTo>
                    <a:pt x="247" y="35"/>
                    <a:pt x="248" y="36"/>
                    <a:pt x="248" y="38"/>
                  </a:cubicBezTo>
                  <a:cubicBezTo>
                    <a:pt x="249" y="40"/>
                    <a:pt x="246" y="41"/>
                    <a:pt x="247" y="43"/>
                  </a:cubicBezTo>
                  <a:cubicBezTo>
                    <a:pt x="247" y="46"/>
                    <a:pt x="255" y="46"/>
                    <a:pt x="254" y="50"/>
                  </a:cubicBezTo>
                  <a:cubicBezTo>
                    <a:pt x="252" y="54"/>
                    <a:pt x="247" y="59"/>
                    <a:pt x="243" y="62"/>
                  </a:cubicBezTo>
                  <a:cubicBezTo>
                    <a:pt x="241" y="64"/>
                    <a:pt x="238" y="66"/>
                    <a:pt x="236" y="69"/>
                  </a:cubicBezTo>
                  <a:cubicBezTo>
                    <a:pt x="235" y="71"/>
                    <a:pt x="237" y="73"/>
                    <a:pt x="236" y="75"/>
                  </a:cubicBezTo>
                  <a:cubicBezTo>
                    <a:pt x="234" y="77"/>
                    <a:pt x="233" y="80"/>
                    <a:pt x="233" y="83"/>
                  </a:cubicBezTo>
                  <a:cubicBezTo>
                    <a:pt x="233" y="85"/>
                    <a:pt x="233" y="87"/>
                    <a:pt x="232" y="89"/>
                  </a:cubicBezTo>
                  <a:cubicBezTo>
                    <a:pt x="232" y="92"/>
                    <a:pt x="231" y="94"/>
                    <a:pt x="231" y="96"/>
                  </a:cubicBezTo>
                  <a:cubicBezTo>
                    <a:pt x="231" y="98"/>
                    <a:pt x="232" y="100"/>
                    <a:pt x="231" y="102"/>
                  </a:cubicBezTo>
                  <a:cubicBezTo>
                    <a:pt x="230" y="104"/>
                    <a:pt x="228" y="105"/>
                    <a:pt x="227" y="107"/>
                  </a:cubicBezTo>
                  <a:cubicBezTo>
                    <a:pt x="225" y="109"/>
                    <a:pt x="226" y="110"/>
                    <a:pt x="226" y="113"/>
                  </a:cubicBezTo>
                  <a:cubicBezTo>
                    <a:pt x="226" y="115"/>
                    <a:pt x="224" y="116"/>
                    <a:pt x="223" y="117"/>
                  </a:cubicBezTo>
                  <a:cubicBezTo>
                    <a:pt x="221" y="120"/>
                    <a:pt x="223" y="123"/>
                    <a:pt x="225" y="126"/>
                  </a:cubicBezTo>
                  <a:cubicBezTo>
                    <a:pt x="226" y="128"/>
                    <a:pt x="227" y="128"/>
                    <a:pt x="226" y="131"/>
                  </a:cubicBezTo>
                  <a:cubicBezTo>
                    <a:pt x="226" y="133"/>
                    <a:pt x="227" y="135"/>
                    <a:pt x="226" y="137"/>
                  </a:cubicBezTo>
                  <a:cubicBezTo>
                    <a:pt x="226" y="142"/>
                    <a:pt x="230" y="146"/>
                    <a:pt x="229" y="151"/>
                  </a:cubicBezTo>
                  <a:cubicBezTo>
                    <a:pt x="228" y="156"/>
                    <a:pt x="229" y="160"/>
                    <a:pt x="231" y="165"/>
                  </a:cubicBezTo>
                  <a:cubicBezTo>
                    <a:pt x="232" y="168"/>
                    <a:pt x="230" y="170"/>
                    <a:pt x="230" y="172"/>
                  </a:cubicBezTo>
                  <a:cubicBezTo>
                    <a:pt x="230" y="175"/>
                    <a:pt x="231" y="178"/>
                    <a:pt x="232" y="180"/>
                  </a:cubicBezTo>
                  <a:cubicBezTo>
                    <a:pt x="235" y="184"/>
                    <a:pt x="240" y="186"/>
                    <a:pt x="241" y="191"/>
                  </a:cubicBezTo>
                  <a:cubicBezTo>
                    <a:pt x="243" y="196"/>
                    <a:pt x="245" y="201"/>
                    <a:pt x="247" y="206"/>
                  </a:cubicBezTo>
                  <a:cubicBezTo>
                    <a:pt x="239" y="208"/>
                    <a:pt x="230" y="208"/>
                    <a:pt x="222" y="210"/>
                  </a:cubicBezTo>
                  <a:cubicBezTo>
                    <a:pt x="226" y="216"/>
                    <a:pt x="217" y="218"/>
                    <a:pt x="215" y="222"/>
                  </a:cubicBezTo>
                  <a:cubicBezTo>
                    <a:pt x="220" y="224"/>
                    <a:pt x="218" y="231"/>
                    <a:pt x="218" y="235"/>
                  </a:cubicBezTo>
                  <a:cubicBezTo>
                    <a:pt x="218" y="237"/>
                    <a:pt x="219" y="240"/>
                    <a:pt x="219" y="242"/>
                  </a:cubicBezTo>
                  <a:cubicBezTo>
                    <a:pt x="219" y="244"/>
                    <a:pt x="218" y="244"/>
                    <a:pt x="218" y="246"/>
                  </a:cubicBezTo>
                  <a:cubicBezTo>
                    <a:pt x="217" y="247"/>
                    <a:pt x="217" y="249"/>
                    <a:pt x="216" y="251"/>
                  </a:cubicBezTo>
                  <a:cubicBezTo>
                    <a:pt x="216" y="254"/>
                    <a:pt x="214" y="257"/>
                    <a:pt x="217" y="260"/>
                  </a:cubicBezTo>
                  <a:cubicBezTo>
                    <a:pt x="218" y="263"/>
                    <a:pt x="221" y="265"/>
                    <a:pt x="223" y="267"/>
                  </a:cubicBezTo>
                  <a:cubicBezTo>
                    <a:pt x="224" y="268"/>
                    <a:pt x="229" y="271"/>
                    <a:pt x="229" y="269"/>
                  </a:cubicBezTo>
                  <a:cubicBezTo>
                    <a:pt x="231" y="267"/>
                    <a:pt x="231" y="267"/>
                    <a:pt x="234" y="266"/>
                  </a:cubicBezTo>
                  <a:cubicBezTo>
                    <a:pt x="234" y="271"/>
                    <a:pt x="234" y="276"/>
                    <a:pt x="234" y="281"/>
                  </a:cubicBezTo>
                  <a:cubicBezTo>
                    <a:pt x="234" y="282"/>
                    <a:pt x="235" y="285"/>
                    <a:pt x="233" y="285"/>
                  </a:cubicBezTo>
                  <a:cubicBezTo>
                    <a:pt x="232" y="285"/>
                    <a:pt x="231" y="284"/>
                    <a:pt x="233" y="283"/>
                  </a:cubicBezTo>
                  <a:cubicBezTo>
                    <a:pt x="230" y="280"/>
                    <a:pt x="225" y="288"/>
                    <a:pt x="223" y="283"/>
                  </a:cubicBezTo>
                  <a:cubicBezTo>
                    <a:pt x="222" y="281"/>
                    <a:pt x="222" y="279"/>
                    <a:pt x="220" y="278"/>
                  </a:cubicBezTo>
                  <a:cubicBezTo>
                    <a:pt x="220" y="277"/>
                    <a:pt x="217" y="276"/>
                    <a:pt x="217" y="275"/>
                  </a:cubicBezTo>
                  <a:cubicBezTo>
                    <a:pt x="217" y="273"/>
                    <a:pt x="216" y="270"/>
                    <a:pt x="214" y="270"/>
                  </a:cubicBezTo>
                  <a:cubicBezTo>
                    <a:pt x="211" y="270"/>
                    <a:pt x="211" y="268"/>
                    <a:pt x="208" y="268"/>
                  </a:cubicBezTo>
                  <a:cubicBezTo>
                    <a:pt x="207" y="267"/>
                    <a:pt x="206" y="268"/>
                    <a:pt x="204" y="266"/>
                  </a:cubicBezTo>
                  <a:cubicBezTo>
                    <a:pt x="203" y="265"/>
                    <a:pt x="203" y="263"/>
                    <a:pt x="202" y="262"/>
                  </a:cubicBezTo>
                  <a:cubicBezTo>
                    <a:pt x="200" y="260"/>
                    <a:pt x="198" y="254"/>
                    <a:pt x="197" y="259"/>
                  </a:cubicBezTo>
                  <a:cubicBezTo>
                    <a:pt x="195" y="265"/>
                    <a:pt x="192" y="262"/>
                    <a:pt x="188" y="262"/>
                  </a:cubicBezTo>
                  <a:cubicBezTo>
                    <a:pt x="185" y="262"/>
                    <a:pt x="184" y="261"/>
                    <a:pt x="182" y="260"/>
                  </a:cubicBezTo>
                  <a:cubicBezTo>
                    <a:pt x="181" y="260"/>
                    <a:pt x="179" y="259"/>
                    <a:pt x="179" y="259"/>
                  </a:cubicBezTo>
                  <a:cubicBezTo>
                    <a:pt x="175" y="260"/>
                    <a:pt x="173" y="254"/>
                    <a:pt x="175" y="252"/>
                  </a:cubicBezTo>
                  <a:cubicBezTo>
                    <a:pt x="172" y="252"/>
                    <a:pt x="170" y="252"/>
                    <a:pt x="167" y="253"/>
                  </a:cubicBezTo>
                  <a:cubicBezTo>
                    <a:pt x="165" y="254"/>
                    <a:pt x="164" y="255"/>
                    <a:pt x="161" y="254"/>
                  </a:cubicBezTo>
                  <a:cubicBezTo>
                    <a:pt x="162" y="253"/>
                    <a:pt x="163" y="251"/>
                    <a:pt x="161" y="249"/>
                  </a:cubicBezTo>
                  <a:cubicBezTo>
                    <a:pt x="160" y="248"/>
                    <a:pt x="159" y="249"/>
                    <a:pt x="159" y="248"/>
                  </a:cubicBezTo>
                  <a:cubicBezTo>
                    <a:pt x="159" y="246"/>
                    <a:pt x="156" y="247"/>
                    <a:pt x="156" y="247"/>
                  </a:cubicBezTo>
                  <a:cubicBezTo>
                    <a:pt x="154" y="249"/>
                    <a:pt x="153" y="248"/>
                    <a:pt x="151" y="248"/>
                  </a:cubicBezTo>
                  <a:cubicBezTo>
                    <a:pt x="149" y="247"/>
                    <a:pt x="148" y="249"/>
                    <a:pt x="146" y="249"/>
                  </a:cubicBezTo>
                  <a:cubicBezTo>
                    <a:pt x="144" y="250"/>
                    <a:pt x="143" y="249"/>
                    <a:pt x="141" y="249"/>
                  </a:cubicBezTo>
                  <a:cubicBezTo>
                    <a:pt x="140" y="249"/>
                    <a:pt x="138" y="249"/>
                    <a:pt x="138" y="249"/>
                  </a:cubicBezTo>
                  <a:cubicBezTo>
                    <a:pt x="136" y="250"/>
                    <a:pt x="135" y="252"/>
                    <a:pt x="133" y="252"/>
                  </a:cubicBezTo>
                  <a:cubicBezTo>
                    <a:pt x="134" y="250"/>
                    <a:pt x="133" y="249"/>
                    <a:pt x="132" y="248"/>
                  </a:cubicBezTo>
                  <a:cubicBezTo>
                    <a:pt x="132" y="246"/>
                    <a:pt x="134" y="245"/>
                    <a:pt x="134" y="244"/>
                  </a:cubicBezTo>
                  <a:cubicBezTo>
                    <a:pt x="135" y="240"/>
                    <a:pt x="133" y="234"/>
                    <a:pt x="131" y="231"/>
                  </a:cubicBezTo>
                  <a:cubicBezTo>
                    <a:pt x="129" y="228"/>
                    <a:pt x="127" y="225"/>
                    <a:pt x="128" y="221"/>
                  </a:cubicBezTo>
                  <a:cubicBezTo>
                    <a:pt x="128" y="216"/>
                    <a:pt x="130" y="211"/>
                    <a:pt x="129" y="206"/>
                  </a:cubicBezTo>
                  <a:cubicBezTo>
                    <a:pt x="128" y="205"/>
                    <a:pt x="127" y="203"/>
                    <a:pt x="127" y="201"/>
                  </a:cubicBezTo>
                  <a:cubicBezTo>
                    <a:pt x="127" y="199"/>
                    <a:pt x="128" y="197"/>
                    <a:pt x="128" y="195"/>
                  </a:cubicBezTo>
                  <a:cubicBezTo>
                    <a:pt x="128" y="191"/>
                    <a:pt x="126" y="192"/>
                    <a:pt x="123" y="191"/>
                  </a:cubicBezTo>
                  <a:cubicBezTo>
                    <a:pt x="120" y="191"/>
                    <a:pt x="118" y="192"/>
                    <a:pt x="115" y="192"/>
                  </a:cubicBezTo>
                  <a:cubicBezTo>
                    <a:pt x="110" y="192"/>
                    <a:pt x="111" y="191"/>
                    <a:pt x="112" y="186"/>
                  </a:cubicBezTo>
                  <a:cubicBezTo>
                    <a:pt x="111" y="186"/>
                    <a:pt x="109" y="186"/>
                    <a:pt x="108" y="186"/>
                  </a:cubicBezTo>
                  <a:cubicBezTo>
                    <a:pt x="107" y="186"/>
                    <a:pt x="108" y="187"/>
                    <a:pt x="107" y="187"/>
                  </a:cubicBezTo>
                  <a:cubicBezTo>
                    <a:pt x="106" y="189"/>
                    <a:pt x="99" y="188"/>
                    <a:pt x="97" y="188"/>
                  </a:cubicBezTo>
                  <a:cubicBezTo>
                    <a:pt x="98" y="189"/>
                    <a:pt x="96" y="191"/>
                    <a:pt x="97" y="193"/>
                  </a:cubicBezTo>
                  <a:cubicBezTo>
                    <a:pt x="97" y="194"/>
                    <a:pt x="97" y="197"/>
                    <a:pt x="95" y="196"/>
                  </a:cubicBezTo>
                  <a:cubicBezTo>
                    <a:pt x="96" y="198"/>
                    <a:pt x="95" y="200"/>
                    <a:pt x="95" y="203"/>
                  </a:cubicBezTo>
                  <a:cubicBezTo>
                    <a:pt x="94" y="203"/>
                    <a:pt x="87" y="204"/>
                    <a:pt x="87" y="202"/>
                  </a:cubicBezTo>
                  <a:cubicBezTo>
                    <a:pt x="87" y="200"/>
                    <a:pt x="83" y="203"/>
                    <a:pt x="82" y="203"/>
                  </a:cubicBezTo>
                  <a:cubicBezTo>
                    <a:pt x="81" y="203"/>
                    <a:pt x="79" y="202"/>
                    <a:pt x="78" y="203"/>
                  </a:cubicBezTo>
                  <a:cubicBezTo>
                    <a:pt x="78" y="204"/>
                    <a:pt x="78" y="204"/>
                    <a:pt x="77" y="204"/>
                  </a:cubicBezTo>
                  <a:cubicBezTo>
                    <a:pt x="76" y="205"/>
                    <a:pt x="76" y="203"/>
                    <a:pt x="75" y="204"/>
                  </a:cubicBezTo>
                  <a:cubicBezTo>
                    <a:pt x="74" y="204"/>
                    <a:pt x="72" y="204"/>
                    <a:pt x="71" y="204"/>
                  </a:cubicBezTo>
                  <a:cubicBezTo>
                    <a:pt x="68" y="203"/>
                    <a:pt x="67" y="196"/>
                    <a:pt x="65" y="194"/>
                  </a:cubicBezTo>
                  <a:cubicBezTo>
                    <a:pt x="65" y="193"/>
                    <a:pt x="64" y="193"/>
                    <a:pt x="63" y="192"/>
                  </a:cubicBezTo>
                  <a:cubicBezTo>
                    <a:pt x="62" y="190"/>
                    <a:pt x="63" y="189"/>
                    <a:pt x="63" y="188"/>
                  </a:cubicBezTo>
                  <a:cubicBezTo>
                    <a:pt x="63" y="185"/>
                    <a:pt x="60" y="183"/>
                    <a:pt x="60" y="180"/>
                  </a:cubicBezTo>
                  <a:cubicBezTo>
                    <a:pt x="60" y="177"/>
                    <a:pt x="59" y="175"/>
                    <a:pt x="59" y="173"/>
                  </a:cubicBezTo>
                  <a:cubicBezTo>
                    <a:pt x="58" y="170"/>
                    <a:pt x="57" y="170"/>
                    <a:pt x="54" y="170"/>
                  </a:cubicBezTo>
                  <a:cubicBezTo>
                    <a:pt x="46" y="170"/>
                    <a:pt x="39" y="170"/>
                    <a:pt x="31" y="171"/>
                  </a:cubicBezTo>
                  <a:cubicBezTo>
                    <a:pt x="25" y="171"/>
                    <a:pt x="17" y="171"/>
                    <a:pt x="11" y="170"/>
                  </a:cubicBezTo>
                  <a:cubicBezTo>
                    <a:pt x="7" y="169"/>
                    <a:pt x="3" y="176"/>
                    <a:pt x="0" y="16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42" name="Freeform 538"/>
            <p:cNvSpPr>
              <a:spLocks/>
            </p:cNvSpPr>
            <p:nvPr/>
          </p:nvSpPr>
          <p:spPr bwMode="auto">
            <a:xfrm>
              <a:off x="2966" y="1557"/>
              <a:ext cx="305" cy="346"/>
            </a:xfrm>
            <a:custGeom>
              <a:avLst/>
              <a:gdLst>
                <a:gd name="T0" fmla="*/ 4 w 255"/>
                <a:gd name="T1" fmla="*/ 160 h 288"/>
                <a:gd name="T2" fmla="*/ 19 w 255"/>
                <a:gd name="T3" fmla="*/ 153 h 288"/>
                <a:gd name="T4" fmla="*/ 28 w 255"/>
                <a:gd name="T5" fmla="*/ 150 h 288"/>
                <a:gd name="T6" fmla="*/ 39 w 255"/>
                <a:gd name="T7" fmla="*/ 149 h 288"/>
                <a:gd name="T8" fmla="*/ 53 w 255"/>
                <a:gd name="T9" fmla="*/ 126 h 288"/>
                <a:gd name="T10" fmla="*/ 66 w 255"/>
                <a:gd name="T11" fmla="*/ 97 h 288"/>
                <a:gd name="T12" fmla="*/ 75 w 255"/>
                <a:gd name="T13" fmla="*/ 67 h 288"/>
                <a:gd name="T14" fmla="*/ 85 w 255"/>
                <a:gd name="T15" fmla="*/ 34 h 288"/>
                <a:gd name="T16" fmla="*/ 84 w 255"/>
                <a:gd name="T17" fmla="*/ 17 h 288"/>
                <a:gd name="T18" fmla="*/ 98 w 255"/>
                <a:gd name="T19" fmla="*/ 4 h 288"/>
                <a:gd name="T20" fmla="*/ 117 w 255"/>
                <a:gd name="T21" fmla="*/ 14 h 288"/>
                <a:gd name="T22" fmla="*/ 126 w 255"/>
                <a:gd name="T23" fmla="*/ 16 h 288"/>
                <a:gd name="T24" fmla="*/ 143 w 255"/>
                <a:gd name="T25" fmla="*/ 8 h 288"/>
                <a:gd name="T26" fmla="*/ 167 w 255"/>
                <a:gd name="T27" fmla="*/ 7 h 288"/>
                <a:gd name="T28" fmla="*/ 180 w 255"/>
                <a:gd name="T29" fmla="*/ 2 h 288"/>
                <a:gd name="T30" fmla="*/ 192 w 255"/>
                <a:gd name="T31" fmla="*/ 5 h 288"/>
                <a:gd name="T32" fmla="*/ 208 w 255"/>
                <a:gd name="T33" fmla="*/ 12 h 288"/>
                <a:gd name="T34" fmla="*/ 229 w 255"/>
                <a:gd name="T35" fmla="*/ 11 h 288"/>
                <a:gd name="T36" fmla="*/ 248 w 255"/>
                <a:gd name="T37" fmla="*/ 28 h 288"/>
                <a:gd name="T38" fmla="*/ 248 w 255"/>
                <a:gd name="T39" fmla="*/ 38 h 288"/>
                <a:gd name="T40" fmla="*/ 243 w 255"/>
                <a:gd name="T41" fmla="*/ 62 h 288"/>
                <a:gd name="T42" fmla="*/ 233 w 255"/>
                <a:gd name="T43" fmla="*/ 83 h 288"/>
                <a:gd name="T44" fmla="*/ 231 w 255"/>
                <a:gd name="T45" fmla="*/ 102 h 288"/>
                <a:gd name="T46" fmla="*/ 223 w 255"/>
                <a:gd name="T47" fmla="*/ 117 h 288"/>
                <a:gd name="T48" fmla="*/ 226 w 255"/>
                <a:gd name="T49" fmla="*/ 137 h 288"/>
                <a:gd name="T50" fmla="*/ 230 w 255"/>
                <a:gd name="T51" fmla="*/ 172 h 288"/>
                <a:gd name="T52" fmla="*/ 247 w 255"/>
                <a:gd name="T53" fmla="*/ 206 h 288"/>
                <a:gd name="T54" fmla="*/ 218 w 255"/>
                <a:gd name="T55" fmla="*/ 235 h 288"/>
                <a:gd name="T56" fmla="*/ 216 w 255"/>
                <a:gd name="T57" fmla="*/ 251 h 288"/>
                <a:gd name="T58" fmla="*/ 229 w 255"/>
                <a:gd name="T59" fmla="*/ 269 h 288"/>
                <a:gd name="T60" fmla="*/ 233 w 255"/>
                <a:gd name="T61" fmla="*/ 285 h 288"/>
                <a:gd name="T62" fmla="*/ 220 w 255"/>
                <a:gd name="T63" fmla="*/ 278 h 288"/>
                <a:gd name="T64" fmla="*/ 208 w 255"/>
                <a:gd name="T65" fmla="*/ 268 h 288"/>
                <a:gd name="T66" fmla="*/ 197 w 255"/>
                <a:gd name="T67" fmla="*/ 259 h 288"/>
                <a:gd name="T68" fmla="*/ 179 w 255"/>
                <a:gd name="T69" fmla="*/ 259 h 288"/>
                <a:gd name="T70" fmla="*/ 161 w 255"/>
                <a:gd name="T71" fmla="*/ 254 h 288"/>
                <a:gd name="T72" fmla="*/ 156 w 255"/>
                <a:gd name="T73" fmla="*/ 247 h 288"/>
                <a:gd name="T74" fmla="*/ 141 w 255"/>
                <a:gd name="T75" fmla="*/ 249 h 288"/>
                <a:gd name="T76" fmla="*/ 132 w 255"/>
                <a:gd name="T77" fmla="*/ 248 h 288"/>
                <a:gd name="T78" fmla="*/ 128 w 255"/>
                <a:gd name="T79" fmla="*/ 221 h 288"/>
                <a:gd name="T80" fmla="*/ 128 w 255"/>
                <a:gd name="T81" fmla="*/ 195 h 288"/>
                <a:gd name="T82" fmla="*/ 112 w 255"/>
                <a:gd name="T83" fmla="*/ 186 h 288"/>
                <a:gd name="T84" fmla="*/ 97 w 255"/>
                <a:gd name="T85" fmla="*/ 188 h 288"/>
                <a:gd name="T86" fmla="*/ 95 w 255"/>
                <a:gd name="T87" fmla="*/ 203 h 288"/>
                <a:gd name="T88" fmla="*/ 78 w 255"/>
                <a:gd name="T89" fmla="*/ 203 h 288"/>
                <a:gd name="T90" fmla="*/ 71 w 255"/>
                <a:gd name="T91" fmla="*/ 204 h 288"/>
                <a:gd name="T92" fmla="*/ 63 w 255"/>
                <a:gd name="T93" fmla="*/ 188 h 288"/>
                <a:gd name="T94" fmla="*/ 54 w 255"/>
                <a:gd name="T95" fmla="*/ 170 h 288"/>
                <a:gd name="T96" fmla="*/ 0 w 255"/>
                <a:gd name="T97" fmla="*/ 16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5" h="288">
                  <a:moveTo>
                    <a:pt x="0" y="169"/>
                  </a:moveTo>
                  <a:cubicBezTo>
                    <a:pt x="1" y="168"/>
                    <a:pt x="3" y="169"/>
                    <a:pt x="4" y="167"/>
                  </a:cubicBezTo>
                  <a:cubicBezTo>
                    <a:pt x="4" y="166"/>
                    <a:pt x="5" y="161"/>
                    <a:pt x="4" y="160"/>
                  </a:cubicBezTo>
                  <a:cubicBezTo>
                    <a:pt x="1" y="157"/>
                    <a:pt x="10" y="153"/>
                    <a:pt x="12" y="151"/>
                  </a:cubicBezTo>
                  <a:cubicBezTo>
                    <a:pt x="13" y="153"/>
                    <a:pt x="16" y="153"/>
                    <a:pt x="16" y="155"/>
                  </a:cubicBezTo>
                  <a:cubicBezTo>
                    <a:pt x="17" y="154"/>
                    <a:pt x="18" y="154"/>
                    <a:pt x="19" y="153"/>
                  </a:cubicBezTo>
                  <a:cubicBezTo>
                    <a:pt x="20" y="152"/>
                    <a:pt x="20" y="150"/>
                    <a:pt x="21" y="148"/>
                  </a:cubicBezTo>
                  <a:cubicBezTo>
                    <a:pt x="23" y="151"/>
                    <a:pt x="26" y="146"/>
                    <a:pt x="29" y="147"/>
                  </a:cubicBezTo>
                  <a:cubicBezTo>
                    <a:pt x="31" y="148"/>
                    <a:pt x="29" y="149"/>
                    <a:pt x="28" y="150"/>
                  </a:cubicBezTo>
                  <a:cubicBezTo>
                    <a:pt x="28" y="152"/>
                    <a:pt x="29" y="154"/>
                    <a:pt x="29" y="156"/>
                  </a:cubicBezTo>
                  <a:cubicBezTo>
                    <a:pt x="30" y="154"/>
                    <a:pt x="32" y="156"/>
                    <a:pt x="34" y="155"/>
                  </a:cubicBezTo>
                  <a:cubicBezTo>
                    <a:pt x="36" y="153"/>
                    <a:pt x="37" y="151"/>
                    <a:pt x="39" y="149"/>
                  </a:cubicBezTo>
                  <a:cubicBezTo>
                    <a:pt x="40" y="148"/>
                    <a:pt x="43" y="146"/>
                    <a:pt x="43" y="145"/>
                  </a:cubicBezTo>
                  <a:cubicBezTo>
                    <a:pt x="44" y="143"/>
                    <a:pt x="46" y="142"/>
                    <a:pt x="48" y="141"/>
                  </a:cubicBezTo>
                  <a:cubicBezTo>
                    <a:pt x="52" y="139"/>
                    <a:pt x="53" y="131"/>
                    <a:pt x="53" y="126"/>
                  </a:cubicBezTo>
                  <a:cubicBezTo>
                    <a:pt x="53" y="123"/>
                    <a:pt x="53" y="120"/>
                    <a:pt x="53" y="117"/>
                  </a:cubicBezTo>
                  <a:cubicBezTo>
                    <a:pt x="52" y="114"/>
                    <a:pt x="56" y="113"/>
                    <a:pt x="57" y="111"/>
                  </a:cubicBezTo>
                  <a:cubicBezTo>
                    <a:pt x="60" y="105"/>
                    <a:pt x="60" y="102"/>
                    <a:pt x="66" y="97"/>
                  </a:cubicBezTo>
                  <a:cubicBezTo>
                    <a:pt x="69" y="96"/>
                    <a:pt x="70" y="94"/>
                    <a:pt x="72" y="91"/>
                  </a:cubicBezTo>
                  <a:cubicBezTo>
                    <a:pt x="74" y="89"/>
                    <a:pt x="73" y="85"/>
                    <a:pt x="73" y="82"/>
                  </a:cubicBezTo>
                  <a:cubicBezTo>
                    <a:pt x="74" y="80"/>
                    <a:pt x="75" y="70"/>
                    <a:pt x="75" y="67"/>
                  </a:cubicBezTo>
                  <a:cubicBezTo>
                    <a:pt x="75" y="64"/>
                    <a:pt x="77" y="61"/>
                    <a:pt x="78" y="58"/>
                  </a:cubicBezTo>
                  <a:cubicBezTo>
                    <a:pt x="78" y="55"/>
                    <a:pt x="77" y="52"/>
                    <a:pt x="78" y="49"/>
                  </a:cubicBezTo>
                  <a:cubicBezTo>
                    <a:pt x="79" y="44"/>
                    <a:pt x="83" y="39"/>
                    <a:pt x="85" y="34"/>
                  </a:cubicBezTo>
                  <a:cubicBezTo>
                    <a:pt x="86" y="31"/>
                    <a:pt x="85" y="28"/>
                    <a:pt x="85" y="25"/>
                  </a:cubicBezTo>
                  <a:cubicBezTo>
                    <a:pt x="85" y="23"/>
                    <a:pt x="86" y="22"/>
                    <a:pt x="85" y="20"/>
                  </a:cubicBezTo>
                  <a:cubicBezTo>
                    <a:pt x="85" y="19"/>
                    <a:pt x="84" y="18"/>
                    <a:pt x="84" y="17"/>
                  </a:cubicBezTo>
                  <a:cubicBezTo>
                    <a:pt x="84" y="15"/>
                    <a:pt x="87" y="15"/>
                    <a:pt x="88" y="13"/>
                  </a:cubicBezTo>
                  <a:cubicBezTo>
                    <a:pt x="89" y="11"/>
                    <a:pt x="90" y="9"/>
                    <a:pt x="91" y="7"/>
                  </a:cubicBezTo>
                  <a:cubicBezTo>
                    <a:pt x="93" y="5"/>
                    <a:pt x="95" y="4"/>
                    <a:pt x="98" y="4"/>
                  </a:cubicBezTo>
                  <a:cubicBezTo>
                    <a:pt x="100" y="4"/>
                    <a:pt x="101" y="5"/>
                    <a:pt x="103" y="6"/>
                  </a:cubicBezTo>
                  <a:cubicBezTo>
                    <a:pt x="106" y="7"/>
                    <a:pt x="109" y="10"/>
                    <a:pt x="110" y="13"/>
                  </a:cubicBezTo>
                  <a:cubicBezTo>
                    <a:pt x="111" y="16"/>
                    <a:pt x="115" y="14"/>
                    <a:pt x="117" y="14"/>
                  </a:cubicBezTo>
                  <a:cubicBezTo>
                    <a:pt x="118" y="15"/>
                    <a:pt x="118" y="16"/>
                    <a:pt x="120" y="16"/>
                  </a:cubicBezTo>
                  <a:cubicBezTo>
                    <a:pt x="121" y="16"/>
                    <a:pt x="121" y="16"/>
                    <a:pt x="122" y="16"/>
                  </a:cubicBezTo>
                  <a:cubicBezTo>
                    <a:pt x="124" y="17"/>
                    <a:pt x="124" y="16"/>
                    <a:pt x="126" y="16"/>
                  </a:cubicBezTo>
                  <a:cubicBezTo>
                    <a:pt x="127" y="16"/>
                    <a:pt x="128" y="17"/>
                    <a:pt x="129" y="17"/>
                  </a:cubicBezTo>
                  <a:cubicBezTo>
                    <a:pt x="131" y="18"/>
                    <a:pt x="134" y="19"/>
                    <a:pt x="136" y="19"/>
                  </a:cubicBezTo>
                  <a:cubicBezTo>
                    <a:pt x="139" y="17"/>
                    <a:pt x="138" y="9"/>
                    <a:pt x="143" y="8"/>
                  </a:cubicBezTo>
                  <a:cubicBezTo>
                    <a:pt x="146" y="8"/>
                    <a:pt x="147" y="14"/>
                    <a:pt x="150" y="10"/>
                  </a:cubicBezTo>
                  <a:cubicBezTo>
                    <a:pt x="152" y="9"/>
                    <a:pt x="162" y="8"/>
                    <a:pt x="162" y="4"/>
                  </a:cubicBezTo>
                  <a:cubicBezTo>
                    <a:pt x="164" y="4"/>
                    <a:pt x="165" y="7"/>
                    <a:pt x="167" y="7"/>
                  </a:cubicBezTo>
                  <a:cubicBezTo>
                    <a:pt x="169" y="6"/>
                    <a:pt x="174" y="6"/>
                    <a:pt x="175" y="3"/>
                  </a:cubicBezTo>
                  <a:cubicBezTo>
                    <a:pt x="175" y="2"/>
                    <a:pt x="174" y="1"/>
                    <a:pt x="175" y="1"/>
                  </a:cubicBezTo>
                  <a:cubicBezTo>
                    <a:pt x="177" y="0"/>
                    <a:pt x="178" y="0"/>
                    <a:pt x="180" y="2"/>
                  </a:cubicBezTo>
                  <a:cubicBezTo>
                    <a:pt x="182" y="4"/>
                    <a:pt x="184" y="1"/>
                    <a:pt x="186" y="2"/>
                  </a:cubicBezTo>
                  <a:cubicBezTo>
                    <a:pt x="187" y="3"/>
                    <a:pt x="188" y="4"/>
                    <a:pt x="189" y="4"/>
                  </a:cubicBezTo>
                  <a:cubicBezTo>
                    <a:pt x="190" y="5"/>
                    <a:pt x="191" y="4"/>
                    <a:pt x="192" y="5"/>
                  </a:cubicBezTo>
                  <a:cubicBezTo>
                    <a:pt x="196" y="5"/>
                    <a:pt x="197" y="2"/>
                    <a:pt x="200" y="3"/>
                  </a:cubicBezTo>
                  <a:cubicBezTo>
                    <a:pt x="202" y="4"/>
                    <a:pt x="206" y="7"/>
                    <a:pt x="206" y="9"/>
                  </a:cubicBezTo>
                  <a:cubicBezTo>
                    <a:pt x="206" y="9"/>
                    <a:pt x="207" y="11"/>
                    <a:pt x="208" y="12"/>
                  </a:cubicBezTo>
                  <a:cubicBezTo>
                    <a:pt x="211" y="13"/>
                    <a:pt x="214" y="18"/>
                    <a:pt x="218" y="15"/>
                  </a:cubicBezTo>
                  <a:cubicBezTo>
                    <a:pt x="220" y="13"/>
                    <a:pt x="221" y="12"/>
                    <a:pt x="224" y="14"/>
                  </a:cubicBezTo>
                  <a:cubicBezTo>
                    <a:pt x="227" y="15"/>
                    <a:pt x="228" y="15"/>
                    <a:pt x="229" y="11"/>
                  </a:cubicBezTo>
                  <a:cubicBezTo>
                    <a:pt x="230" y="8"/>
                    <a:pt x="237" y="18"/>
                    <a:pt x="237" y="18"/>
                  </a:cubicBezTo>
                  <a:cubicBezTo>
                    <a:pt x="239" y="21"/>
                    <a:pt x="246" y="22"/>
                    <a:pt x="244" y="27"/>
                  </a:cubicBezTo>
                  <a:cubicBezTo>
                    <a:pt x="246" y="26"/>
                    <a:pt x="248" y="26"/>
                    <a:pt x="248" y="28"/>
                  </a:cubicBezTo>
                  <a:cubicBezTo>
                    <a:pt x="248" y="29"/>
                    <a:pt x="249" y="29"/>
                    <a:pt x="249" y="30"/>
                  </a:cubicBezTo>
                  <a:cubicBezTo>
                    <a:pt x="249" y="31"/>
                    <a:pt x="248" y="33"/>
                    <a:pt x="247" y="34"/>
                  </a:cubicBezTo>
                  <a:cubicBezTo>
                    <a:pt x="247" y="35"/>
                    <a:pt x="248" y="36"/>
                    <a:pt x="248" y="38"/>
                  </a:cubicBezTo>
                  <a:cubicBezTo>
                    <a:pt x="249" y="40"/>
                    <a:pt x="246" y="41"/>
                    <a:pt x="247" y="43"/>
                  </a:cubicBezTo>
                  <a:cubicBezTo>
                    <a:pt x="247" y="46"/>
                    <a:pt x="255" y="46"/>
                    <a:pt x="254" y="50"/>
                  </a:cubicBezTo>
                  <a:cubicBezTo>
                    <a:pt x="252" y="54"/>
                    <a:pt x="247" y="59"/>
                    <a:pt x="243" y="62"/>
                  </a:cubicBezTo>
                  <a:cubicBezTo>
                    <a:pt x="241" y="64"/>
                    <a:pt x="238" y="66"/>
                    <a:pt x="236" y="69"/>
                  </a:cubicBezTo>
                  <a:cubicBezTo>
                    <a:pt x="235" y="71"/>
                    <a:pt x="237" y="73"/>
                    <a:pt x="236" y="75"/>
                  </a:cubicBezTo>
                  <a:cubicBezTo>
                    <a:pt x="234" y="77"/>
                    <a:pt x="233" y="80"/>
                    <a:pt x="233" y="83"/>
                  </a:cubicBezTo>
                  <a:cubicBezTo>
                    <a:pt x="233" y="85"/>
                    <a:pt x="233" y="87"/>
                    <a:pt x="232" y="89"/>
                  </a:cubicBezTo>
                  <a:cubicBezTo>
                    <a:pt x="232" y="92"/>
                    <a:pt x="231" y="94"/>
                    <a:pt x="231" y="96"/>
                  </a:cubicBezTo>
                  <a:cubicBezTo>
                    <a:pt x="231" y="98"/>
                    <a:pt x="232" y="100"/>
                    <a:pt x="231" y="102"/>
                  </a:cubicBezTo>
                  <a:cubicBezTo>
                    <a:pt x="230" y="104"/>
                    <a:pt x="228" y="105"/>
                    <a:pt x="227" y="107"/>
                  </a:cubicBezTo>
                  <a:cubicBezTo>
                    <a:pt x="225" y="109"/>
                    <a:pt x="226" y="110"/>
                    <a:pt x="226" y="113"/>
                  </a:cubicBezTo>
                  <a:cubicBezTo>
                    <a:pt x="226" y="115"/>
                    <a:pt x="224" y="116"/>
                    <a:pt x="223" y="117"/>
                  </a:cubicBezTo>
                  <a:cubicBezTo>
                    <a:pt x="221" y="120"/>
                    <a:pt x="223" y="123"/>
                    <a:pt x="225" y="126"/>
                  </a:cubicBezTo>
                  <a:cubicBezTo>
                    <a:pt x="226" y="128"/>
                    <a:pt x="227" y="128"/>
                    <a:pt x="226" y="131"/>
                  </a:cubicBezTo>
                  <a:cubicBezTo>
                    <a:pt x="226" y="133"/>
                    <a:pt x="227" y="135"/>
                    <a:pt x="226" y="137"/>
                  </a:cubicBezTo>
                  <a:cubicBezTo>
                    <a:pt x="226" y="142"/>
                    <a:pt x="230" y="146"/>
                    <a:pt x="229" y="151"/>
                  </a:cubicBezTo>
                  <a:cubicBezTo>
                    <a:pt x="228" y="156"/>
                    <a:pt x="229" y="160"/>
                    <a:pt x="231" y="165"/>
                  </a:cubicBezTo>
                  <a:cubicBezTo>
                    <a:pt x="232" y="168"/>
                    <a:pt x="230" y="170"/>
                    <a:pt x="230" y="172"/>
                  </a:cubicBezTo>
                  <a:cubicBezTo>
                    <a:pt x="230" y="175"/>
                    <a:pt x="231" y="178"/>
                    <a:pt x="232" y="180"/>
                  </a:cubicBezTo>
                  <a:cubicBezTo>
                    <a:pt x="235" y="184"/>
                    <a:pt x="240" y="186"/>
                    <a:pt x="241" y="191"/>
                  </a:cubicBezTo>
                  <a:cubicBezTo>
                    <a:pt x="243" y="196"/>
                    <a:pt x="245" y="201"/>
                    <a:pt x="247" y="206"/>
                  </a:cubicBezTo>
                  <a:cubicBezTo>
                    <a:pt x="239" y="208"/>
                    <a:pt x="230" y="208"/>
                    <a:pt x="222" y="210"/>
                  </a:cubicBezTo>
                  <a:cubicBezTo>
                    <a:pt x="226" y="216"/>
                    <a:pt x="217" y="218"/>
                    <a:pt x="215" y="222"/>
                  </a:cubicBezTo>
                  <a:cubicBezTo>
                    <a:pt x="220" y="224"/>
                    <a:pt x="218" y="231"/>
                    <a:pt x="218" y="235"/>
                  </a:cubicBezTo>
                  <a:cubicBezTo>
                    <a:pt x="218" y="237"/>
                    <a:pt x="219" y="240"/>
                    <a:pt x="219" y="242"/>
                  </a:cubicBezTo>
                  <a:cubicBezTo>
                    <a:pt x="219" y="244"/>
                    <a:pt x="218" y="244"/>
                    <a:pt x="218" y="246"/>
                  </a:cubicBezTo>
                  <a:cubicBezTo>
                    <a:pt x="217" y="247"/>
                    <a:pt x="217" y="249"/>
                    <a:pt x="216" y="251"/>
                  </a:cubicBezTo>
                  <a:cubicBezTo>
                    <a:pt x="216" y="254"/>
                    <a:pt x="214" y="257"/>
                    <a:pt x="217" y="260"/>
                  </a:cubicBezTo>
                  <a:cubicBezTo>
                    <a:pt x="218" y="263"/>
                    <a:pt x="221" y="265"/>
                    <a:pt x="223" y="267"/>
                  </a:cubicBezTo>
                  <a:cubicBezTo>
                    <a:pt x="224" y="268"/>
                    <a:pt x="229" y="271"/>
                    <a:pt x="229" y="269"/>
                  </a:cubicBezTo>
                  <a:cubicBezTo>
                    <a:pt x="231" y="267"/>
                    <a:pt x="231" y="267"/>
                    <a:pt x="234" y="266"/>
                  </a:cubicBezTo>
                  <a:cubicBezTo>
                    <a:pt x="234" y="271"/>
                    <a:pt x="234" y="276"/>
                    <a:pt x="234" y="281"/>
                  </a:cubicBezTo>
                  <a:cubicBezTo>
                    <a:pt x="234" y="282"/>
                    <a:pt x="235" y="285"/>
                    <a:pt x="233" y="285"/>
                  </a:cubicBezTo>
                  <a:cubicBezTo>
                    <a:pt x="232" y="285"/>
                    <a:pt x="231" y="284"/>
                    <a:pt x="233" y="283"/>
                  </a:cubicBezTo>
                  <a:cubicBezTo>
                    <a:pt x="230" y="280"/>
                    <a:pt x="225" y="288"/>
                    <a:pt x="223" y="283"/>
                  </a:cubicBezTo>
                  <a:cubicBezTo>
                    <a:pt x="222" y="281"/>
                    <a:pt x="222" y="279"/>
                    <a:pt x="220" y="278"/>
                  </a:cubicBezTo>
                  <a:cubicBezTo>
                    <a:pt x="220" y="277"/>
                    <a:pt x="217" y="276"/>
                    <a:pt x="217" y="275"/>
                  </a:cubicBezTo>
                  <a:cubicBezTo>
                    <a:pt x="217" y="273"/>
                    <a:pt x="216" y="270"/>
                    <a:pt x="214" y="270"/>
                  </a:cubicBezTo>
                  <a:cubicBezTo>
                    <a:pt x="211" y="270"/>
                    <a:pt x="211" y="268"/>
                    <a:pt x="208" y="268"/>
                  </a:cubicBezTo>
                  <a:cubicBezTo>
                    <a:pt x="207" y="267"/>
                    <a:pt x="206" y="268"/>
                    <a:pt x="204" y="266"/>
                  </a:cubicBezTo>
                  <a:cubicBezTo>
                    <a:pt x="203" y="265"/>
                    <a:pt x="203" y="263"/>
                    <a:pt x="202" y="262"/>
                  </a:cubicBezTo>
                  <a:cubicBezTo>
                    <a:pt x="200" y="260"/>
                    <a:pt x="198" y="254"/>
                    <a:pt x="197" y="259"/>
                  </a:cubicBezTo>
                  <a:cubicBezTo>
                    <a:pt x="195" y="265"/>
                    <a:pt x="192" y="262"/>
                    <a:pt x="188" y="262"/>
                  </a:cubicBezTo>
                  <a:cubicBezTo>
                    <a:pt x="185" y="262"/>
                    <a:pt x="184" y="261"/>
                    <a:pt x="182" y="260"/>
                  </a:cubicBezTo>
                  <a:cubicBezTo>
                    <a:pt x="181" y="260"/>
                    <a:pt x="179" y="259"/>
                    <a:pt x="179" y="259"/>
                  </a:cubicBezTo>
                  <a:cubicBezTo>
                    <a:pt x="175" y="260"/>
                    <a:pt x="173" y="254"/>
                    <a:pt x="175" y="252"/>
                  </a:cubicBezTo>
                  <a:cubicBezTo>
                    <a:pt x="172" y="252"/>
                    <a:pt x="170" y="252"/>
                    <a:pt x="167" y="253"/>
                  </a:cubicBezTo>
                  <a:cubicBezTo>
                    <a:pt x="165" y="254"/>
                    <a:pt x="164" y="255"/>
                    <a:pt x="161" y="254"/>
                  </a:cubicBezTo>
                  <a:cubicBezTo>
                    <a:pt x="162" y="253"/>
                    <a:pt x="163" y="251"/>
                    <a:pt x="161" y="249"/>
                  </a:cubicBezTo>
                  <a:cubicBezTo>
                    <a:pt x="160" y="248"/>
                    <a:pt x="159" y="249"/>
                    <a:pt x="159" y="248"/>
                  </a:cubicBezTo>
                  <a:cubicBezTo>
                    <a:pt x="159" y="246"/>
                    <a:pt x="156" y="247"/>
                    <a:pt x="156" y="247"/>
                  </a:cubicBezTo>
                  <a:cubicBezTo>
                    <a:pt x="154" y="249"/>
                    <a:pt x="153" y="248"/>
                    <a:pt x="151" y="248"/>
                  </a:cubicBezTo>
                  <a:cubicBezTo>
                    <a:pt x="149" y="247"/>
                    <a:pt x="148" y="249"/>
                    <a:pt x="146" y="249"/>
                  </a:cubicBezTo>
                  <a:cubicBezTo>
                    <a:pt x="144" y="250"/>
                    <a:pt x="143" y="249"/>
                    <a:pt x="141" y="249"/>
                  </a:cubicBezTo>
                  <a:cubicBezTo>
                    <a:pt x="140" y="249"/>
                    <a:pt x="138" y="249"/>
                    <a:pt x="138" y="249"/>
                  </a:cubicBezTo>
                  <a:cubicBezTo>
                    <a:pt x="136" y="250"/>
                    <a:pt x="135" y="252"/>
                    <a:pt x="133" y="252"/>
                  </a:cubicBezTo>
                  <a:cubicBezTo>
                    <a:pt x="134" y="250"/>
                    <a:pt x="133" y="249"/>
                    <a:pt x="132" y="248"/>
                  </a:cubicBezTo>
                  <a:cubicBezTo>
                    <a:pt x="132" y="246"/>
                    <a:pt x="134" y="245"/>
                    <a:pt x="134" y="244"/>
                  </a:cubicBezTo>
                  <a:cubicBezTo>
                    <a:pt x="135" y="240"/>
                    <a:pt x="133" y="234"/>
                    <a:pt x="131" y="231"/>
                  </a:cubicBezTo>
                  <a:cubicBezTo>
                    <a:pt x="129" y="228"/>
                    <a:pt x="127" y="225"/>
                    <a:pt x="128" y="221"/>
                  </a:cubicBezTo>
                  <a:cubicBezTo>
                    <a:pt x="128" y="216"/>
                    <a:pt x="130" y="211"/>
                    <a:pt x="129" y="206"/>
                  </a:cubicBezTo>
                  <a:cubicBezTo>
                    <a:pt x="128" y="205"/>
                    <a:pt x="127" y="203"/>
                    <a:pt x="127" y="201"/>
                  </a:cubicBezTo>
                  <a:cubicBezTo>
                    <a:pt x="127" y="199"/>
                    <a:pt x="128" y="197"/>
                    <a:pt x="128" y="195"/>
                  </a:cubicBezTo>
                  <a:cubicBezTo>
                    <a:pt x="128" y="191"/>
                    <a:pt x="126" y="192"/>
                    <a:pt x="123" y="191"/>
                  </a:cubicBezTo>
                  <a:cubicBezTo>
                    <a:pt x="120" y="191"/>
                    <a:pt x="118" y="192"/>
                    <a:pt x="115" y="192"/>
                  </a:cubicBezTo>
                  <a:cubicBezTo>
                    <a:pt x="110" y="192"/>
                    <a:pt x="111" y="191"/>
                    <a:pt x="112" y="186"/>
                  </a:cubicBezTo>
                  <a:cubicBezTo>
                    <a:pt x="111" y="186"/>
                    <a:pt x="109" y="186"/>
                    <a:pt x="108" y="186"/>
                  </a:cubicBezTo>
                  <a:cubicBezTo>
                    <a:pt x="107" y="186"/>
                    <a:pt x="108" y="187"/>
                    <a:pt x="107" y="187"/>
                  </a:cubicBezTo>
                  <a:cubicBezTo>
                    <a:pt x="106" y="189"/>
                    <a:pt x="99" y="188"/>
                    <a:pt x="97" y="188"/>
                  </a:cubicBezTo>
                  <a:cubicBezTo>
                    <a:pt x="98" y="189"/>
                    <a:pt x="96" y="191"/>
                    <a:pt x="97" y="193"/>
                  </a:cubicBezTo>
                  <a:cubicBezTo>
                    <a:pt x="97" y="194"/>
                    <a:pt x="97" y="197"/>
                    <a:pt x="95" y="196"/>
                  </a:cubicBezTo>
                  <a:cubicBezTo>
                    <a:pt x="96" y="198"/>
                    <a:pt x="95" y="200"/>
                    <a:pt x="95" y="203"/>
                  </a:cubicBezTo>
                  <a:cubicBezTo>
                    <a:pt x="94" y="203"/>
                    <a:pt x="87" y="204"/>
                    <a:pt x="87" y="202"/>
                  </a:cubicBezTo>
                  <a:cubicBezTo>
                    <a:pt x="87" y="200"/>
                    <a:pt x="83" y="203"/>
                    <a:pt x="82" y="203"/>
                  </a:cubicBezTo>
                  <a:cubicBezTo>
                    <a:pt x="81" y="203"/>
                    <a:pt x="79" y="202"/>
                    <a:pt x="78" y="203"/>
                  </a:cubicBezTo>
                  <a:cubicBezTo>
                    <a:pt x="78" y="204"/>
                    <a:pt x="78" y="204"/>
                    <a:pt x="77" y="204"/>
                  </a:cubicBezTo>
                  <a:cubicBezTo>
                    <a:pt x="76" y="205"/>
                    <a:pt x="76" y="203"/>
                    <a:pt x="75" y="204"/>
                  </a:cubicBezTo>
                  <a:cubicBezTo>
                    <a:pt x="74" y="204"/>
                    <a:pt x="72" y="204"/>
                    <a:pt x="71" y="204"/>
                  </a:cubicBezTo>
                  <a:cubicBezTo>
                    <a:pt x="68" y="203"/>
                    <a:pt x="67" y="196"/>
                    <a:pt x="65" y="194"/>
                  </a:cubicBezTo>
                  <a:cubicBezTo>
                    <a:pt x="65" y="193"/>
                    <a:pt x="64" y="193"/>
                    <a:pt x="63" y="192"/>
                  </a:cubicBezTo>
                  <a:cubicBezTo>
                    <a:pt x="62" y="190"/>
                    <a:pt x="63" y="189"/>
                    <a:pt x="63" y="188"/>
                  </a:cubicBezTo>
                  <a:cubicBezTo>
                    <a:pt x="63" y="185"/>
                    <a:pt x="60" y="183"/>
                    <a:pt x="60" y="180"/>
                  </a:cubicBezTo>
                  <a:cubicBezTo>
                    <a:pt x="60" y="177"/>
                    <a:pt x="59" y="175"/>
                    <a:pt x="59" y="173"/>
                  </a:cubicBezTo>
                  <a:cubicBezTo>
                    <a:pt x="58" y="170"/>
                    <a:pt x="57" y="170"/>
                    <a:pt x="54" y="170"/>
                  </a:cubicBezTo>
                  <a:cubicBezTo>
                    <a:pt x="46" y="170"/>
                    <a:pt x="39" y="170"/>
                    <a:pt x="31" y="171"/>
                  </a:cubicBezTo>
                  <a:cubicBezTo>
                    <a:pt x="25" y="171"/>
                    <a:pt x="17" y="171"/>
                    <a:pt x="11" y="170"/>
                  </a:cubicBezTo>
                  <a:cubicBezTo>
                    <a:pt x="7" y="169"/>
                    <a:pt x="3" y="176"/>
                    <a:pt x="0" y="16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43" name="Freeform 539"/>
            <p:cNvSpPr>
              <a:spLocks/>
            </p:cNvSpPr>
            <p:nvPr/>
          </p:nvSpPr>
          <p:spPr bwMode="auto">
            <a:xfrm>
              <a:off x="2961" y="985"/>
              <a:ext cx="2" cy="2"/>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1" y="1"/>
                    <a:pt x="0" y="1"/>
                    <a:pt x="0" y="0"/>
                  </a:cubicBezTo>
                  <a:cubicBezTo>
                    <a:pt x="1" y="0"/>
                    <a:pt x="2"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44" name="Freeform 540"/>
            <p:cNvSpPr>
              <a:spLocks/>
            </p:cNvSpPr>
            <p:nvPr/>
          </p:nvSpPr>
          <p:spPr bwMode="auto">
            <a:xfrm>
              <a:off x="2961" y="985"/>
              <a:ext cx="2" cy="2"/>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1" y="1"/>
                    <a:pt x="0" y="1"/>
                    <a:pt x="0" y="0"/>
                  </a:cubicBezTo>
                  <a:cubicBezTo>
                    <a:pt x="1" y="0"/>
                    <a:pt x="2"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45" name="Freeform 541"/>
            <p:cNvSpPr>
              <a:spLocks/>
            </p:cNvSpPr>
            <p:nvPr/>
          </p:nvSpPr>
          <p:spPr bwMode="auto">
            <a:xfrm>
              <a:off x="2876" y="797"/>
              <a:ext cx="189" cy="170"/>
            </a:xfrm>
            <a:custGeom>
              <a:avLst/>
              <a:gdLst>
                <a:gd name="T0" fmla="*/ 7 w 158"/>
                <a:gd name="T1" fmla="*/ 26 h 141"/>
                <a:gd name="T2" fmla="*/ 2 w 158"/>
                <a:gd name="T3" fmla="*/ 21 h 141"/>
                <a:gd name="T4" fmla="*/ 10 w 158"/>
                <a:gd name="T5" fmla="*/ 18 h 141"/>
                <a:gd name="T6" fmla="*/ 20 w 158"/>
                <a:gd name="T7" fmla="*/ 15 h 141"/>
                <a:gd name="T8" fmla="*/ 24 w 158"/>
                <a:gd name="T9" fmla="*/ 10 h 141"/>
                <a:gd name="T10" fmla="*/ 29 w 158"/>
                <a:gd name="T11" fmla="*/ 17 h 141"/>
                <a:gd name="T12" fmla="*/ 33 w 158"/>
                <a:gd name="T13" fmla="*/ 15 h 141"/>
                <a:gd name="T14" fmla="*/ 38 w 158"/>
                <a:gd name="T15" fmla="*/ 11 h 141"/>
                <a:gd name="T16" fmla="*/ 47 w 158"/>
                <a:gd name="T17" fmla="*/ 14 h 141"/>
                <a:gd name="T18" fmla="*/ 48 w 158"/>
                <a:gd name="T19" fmla="*/ 8 h 141"/>
                <a:gd name="T20" fmla="*/ 51 w 158"/>
                <a:gd name="T21" fmla="*/ 5 h 141"/>
                <a:gd name="T22" fmla="*/ 61 w 158"/>
                <a:gd name="T23" fmla="*/ 3 h 141"/>
                <a:gd name="T24" fmla="*/ 75 w 158"/>
                <a:gd name="T25" fmla="*/ 1 h 141"/>
                <a:gd name="T26" fmla="*/ 92 w 158"/>
                <a:gd name="T27" fmla="*/ 9 h 141"/>
                <a:gd name="T28" fmla="*/ 94 w 158"/>
                <a:gd name="T29" fmla="*/ 14 h 141"/>
                <a:gd name="T30" fmla="*/ 95 w 158"/>
                <a:gd name="T31" fmla="*/ 21 h 141"/>
                <a:gd name="T32" fmla="*/ 90 w 158"/>
                <a:gd name="T33" fmla="*/ 22 h 141"/>
                <a:gd name="T34" fmla="*/ 82 w 158"/>
                <a:gd name="T35" fmla="*/ 24 h 141"/>
                <a:gd name="T36" fmla="*/ 76 w 158"/>
                <a:gd name="T37" fmla="*/ 25 h 141"/>
                <a:gd name="T38" fmla="*/ 77 w 158"/>
                <a:gd name="T39" fmla="*/ 31 h 141"/>
                <a:gd name="T40" fmla="*/ 85 w 158"/>
                <a:gd name="T41" fmla="*/ 50 h 141"/>
                <a:gd name="T42" fmla="*/ 98 w 158"/>
                <a:gd name="T43" fmla="*/ 66 h 141"/>
                <a:gd name="T44" fmla="*/ 120 w 158"/>
                <a:gd name="T45" fmla="*/ 79 h 141"/>
                <a:gd name="T46" fmla="*/ 124 w 158"/>
                <a:gd name="T47" fmla="*/ 85 h 141"/>
                <a:gd name="T48" fmla="*/ 143 w 158"/>
                <a:gd name="T49" fmla="*/ 94 h 141"/>
                <a:gd name="T50" fmla="*/ 158 w 158"/>
                <a:gd name="T51" fmla="*/ 107 h 141"/>
                <a:gd name="T52" fmla="*/ 152 w 158"/>
                <a:gd name="T53" fmla="*/ 109 h 141"/>
                <a:gd name="T54" fmla="*/ 142 w 158"/>
                <a:gd name="T55" fmla="*/ 101 h 141"/>
                <a:gd name="T56" fmla="*/ 132 w 158"/>
                <a:gd name="T57" fmla="*/ 111 h 141"/>
                <a:gd name="T58" fmla="*/ 141 w 158"/>
                <a:gd name="T59" fmla="*/ 122 h 141"/>
                <a:gd name="T60" fmla="*/ 130 w 158"/>
                <a:gd name="T61" fmla="*/ 134 h 141"/>
                <a:gd name="T62" fmla="*/ 120 w 158"/>
                <a:gd name="T63" fmla="*/ 138 h 141"/>
                <a:gd name="T64" fmla="*/ 124 w 158"/>
                <a:gd name="T65" fmla="*/ 128 h 141"/>
                <a:gd name="T66" fmla="*/ 126 w 158"/>
                <a:gd name="T67" fmla="*/ 122 h 141"/>
                <a:gd name="T68" fmla="*/ 121 w 158"/>
                <a:gd name="T69" fmla="*/ 108 h 141"/>
                <a:gd name="T70" fmla="*/ 114 w 158"/>
                <a:gd name="T71" fmla="*/ 106 h 141"/>
                <a:gd name="T72" fmla="*/ 111 w 158"/>
                <a:gd name="T73" fmla="*/ 101 h 141"/>
                <a:gd name="T74" fmla="*/ 101 w 158"/>
                <a:gd name="T75" fmla="*/ 96 h 141"/>
                <a:gd name="T76" fmla="*/ 91 w 158"/>
                <a:gd name="T77" fmla="*/ 89 h 141"/>
                <a:gd name="T78" fmla="*/ 84 w 158"/>
                <a:gd name="T79" fmla="*/ 88 h 141"/>
                <a:gd name="T80" fmla="*/ 72 w 158"/>
                <a:gd name="T81" fmla="*/ 78 h 141"/>
                <a:gd name="T82" fmla="*/ 60 w 158"/>
                <a:gd name="T83" fmla="*/ 72 h 141"/>
                <a:gd name="T84" fmla="*/ 49 w 158"/>
                <a:gd name="T85" fmla="*/ 52 h 141"/>
                <a:gd name="T86" fmla="*/ 24 w 158"/>
                <a:gd name="T87" fmla="*/ 44 h 141"/>
                <a:gd name="T88" fmla="*/ 12 w 158"/>
                <a:gd name="T89" fmla="*/ 50 h 141"/>
                <a:gd name="T90" fmla="*/ 5 w 158"/>
                <a:gd name="T91" fmla="*/ 38 h 141"/>
                <a:gd name="T92" fmla="*/ 0 w 158"/>
                <a:gd name="T93" fmla="*/ 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141">
                  <a:moveTo>
                    <a:pt x="0" y="31"/>
                  </a:moveTo>
                  <a:cubicBezTo>
                    <a:pt x="2" y="29"/>
                    <a:pt x="7" y="30"/>
                    <a:pt x="7" y="26"/>
                  </a:cubicBezTo>
                  <a:cubicBezTo>
                    <a:pt x="7" y="25"/>
                    <a:pt x="5" y="23"/>
                    <a:pt x="4" y="22"/>
                  </a:cubicBezTo>
                  <a:cubicBezTo>
                    <a:pt x="4" y="22"/>
                    <a:pt x="3" y="21"/>
                    <a:pt x="2" y="21"/>
                  </a:cubicBezTo>
                  <a:cubicBezTo>
                    <a:pt x="3" y="20"/>
                    <a:pt x="5" y="18"/>
                    <a:pt x="6" y="18"/>
                  </a:cubicBezTo>
                  <a:cubicBezTo>
                    <a:pt x="8" y="19"/>
                    <a:pt x="8" y="19"/>
                    <a:pt x="10" y="18"/>
                  </a:cubicBezTo>
                  <a:cubicBezTo>
                    <a:pt x="13" y="17"/>
                    <a:pt x="14" y="18"/>
                    <a:pt x="16" y="18"/>
                  </a:cubicBezTo>
                  <a:cubicBezTo>
                    <a:pt x="17" y="18"/>
                    <a:pt x="19" y="16"/>
                    <a:pt x="20" y="15"/>
                  </a:cubicBezTo>
                  <a:cubicBezTo>
                    <a:pt x="21" y="14"/>
                    <a:pt x="20" y="14"/>
                    <a:pt x="20" y="13"/>
                  </a:cubicBezTo>
                  <a:cubicBezTo>
                    <a:pt x="21" y="12"/>
                    <a:pt x="23" y="11"/>
                    <a:pt x="24" y="10"/>
                  </a:cubicBezTo>
                  <a:cubicBezTo>
                    <a:pt x="25" y="11"/>
                    <a:pt x="24" y="13"/>
                    <a:pt x="25" y="14"/>
                  </a:cubicBezTo>
                  <a:cubicBezTo>
                    <a:pt x="27" y="15"/>
                    <a:pt x="28" y="16"/>
                    <a:pt x="29" y="17"/>
                  </a:cubicBezTo>
                  <a:cubicBezTo>
                    <a:pt x="30" y="17"/>
                    <a:pt x="31" y="20"/>
                    <a:pt x="32" y="20"/>
                  </a:cubicBezTo>
                  <a:cubicBezTo>
                    <a:pt x="33" y="19"/>
                    <a:pt x="32" y="16"/>
                    <a:pt x="33" y="15"/>
                  </a:cubicBezTo>
                  <a:cubicBezTo>
                    <a:pt x="35" y="14"/>
                    <a:pt x="36" y="13"/>
                    <a:pt x="36" y="11"/>
                  </a:cubicBezTo>
                  <a:cubicBezTo>
                    <a:pt x="35" y="8"/>
                    <a:pt x="37" y="10"/>
                    <a:pt x="38" y="11"/>
                  </a:cubicBezTo>
                  <a:cubicBezTo>
                    <a:pt x="40" y="12"/>
                    <a:pt x="40" y="12"/>
                    <a:pt x="42" y="12"/>
                  </a:cubicBezTo>
                  <a:cubicBezTo>
                    <a:pt x="44" y="11"/>
                    <a:pt x="44" y="13"/>
                    <a:pt x="47" y="14"/>
                  </a:cubicBezTo>
                  <a:cubicBezTo>
                    <a:pt x="47" y="12"/>
                    <a:pt x="48" y="11"/>
                    <a:pt x="46" y="11"/>
                  </a:cubicBezTo>
                  <a:cubicBezTo>
                    <a:pt x="45" y="10"/>
                    <a:pt x="47" y="8"/>
                    <a:pt x="48" y="8"/>
                  </a:cubicBezTo>
                  <a:cubicBezTo>
                    <a:pt x="49" y="7"/>
                    <a:pt x="50" y="9"/>
                    <a:pt x="50" y="9"/>
                  </a:cubicBezTo>
                  <a:cubicBezTo>
                    <a:pt x="52" y="9"/>
                    <a:pt x="51" y="6"/>
                    <a:pt x="51" y="5"/>
                  </a:cubicBezTo>
                  <a:cubicBezTo>
                    <a:pt x="51" y="3"/>
                    <a:pt x="55" y="5"/>
                    <a:pt x="57" y="5"/>
                  </a:cubicBezTo>
                  <a:cubicBezTo>
                    <a:pt x="58" y="6"/>
                    <a:pt x="60" y="4"/>
                    <a:pt x="61" y="3"/>
                  </a:cubicBezTo>
                  <a:cubicBezTo>
                    <a:pt x="62" y="2"/>
                    <a:pt x="65" y="2"/>
                    <a:pt x="66" y="2"/>
                  </a:cubicBezTo>
                  <a:cubicBezTo>
                    <a:pt x="69" y="2"/>
                    <a:pt x="72" y="0"/>
                    <a:pt x="75" y="1"/>
                  </a:cubicBezTo>
                  <a:cubicBezTo>
                    <a:pt x="72" y="2"/>
                    <a:pt x="78" y="7"/>
                    <a:pt x="79" y="7"/>
                  </a:cubicBezTo>
                  <a:cubicBezTo>
                    <a:pt x="85" y="9"/>
                    <a:pt x="87" y="8"/>
                    <a:pt x="92" y="9"/>
                  </a:cubicBezTo>
                  <a:cubicBezTo>
                    <a:pt x="92" y="11"/>
                    <a:pt x="91" y="11"/>
                    <a:pt x="90" y="13"/>
                  </a:cubicBezTo>
                  <a:cubicBezTo>
                    <a:pt x="92" y="13"/>
                    <a:pt x="93" y="14"/>
                    <a:pt x="94" y="14"/>
                  </a:cubicBezTo>
                  <a:cubicBezTo>
                    <a:pt x="93" y="16"/>
                    <a:pt x="90" y="17"/>
                    <a:pt x="94" y="18"/>
                  </a:cubicBezTo>
                  <a:cubicBezTo>
                    <a:pt x="92" y="20"/>
                    <a:pt x="94" y="20"/>
                    <a:pt x="95" y="21"/>
                  </a:cubicBezTo>
                  <a:cubicBezTo>
                    <a:pt x="97" y="22"/>
                    <a:pt x="97" y="24"/>
                    <a:pt x="95" y="23"/>
                  </a:cubicBezTo>
                  <a:cubicBezTo>
                    <a:pt x="97" y="19"/>
                    <a:pt x="91" y="22"/>
                    <a:pt x="90" y="22"/>
                  </a:cubicBezTo>
                  <a:cubicBezTo>
                    <a:pt x="90" y="19"/>
                    <a:pt x="87" y="22"/>
                    <a:pt x="86" y="22"/>
                  </a:cubicBezTo>
                  <a:cubicBezTo>
                    <a:pt x="84" y="23"/>
                    <a:pt x="83" y="23"/>
                    <a:pt x="82" y="24"/>
                  </a:cubicBezTo>
                  <a:cubicBezTo>
                    <a:pt x="81" y="24"/>
                    <a:pt x="75" y="26"/>
                    <a:pt x="79" y="24"/>
                  </a:cubicBezTo>
                  <a:cubicBezTo>
                    <a:pt x="78" y="25"/>
                    <a:pt x="76" y="24"/>
                    <a:pt x="76" y="25"/>
                  </a:cubicBezTo>
                  <a:cubicBezTo>
                    <a:pt x="75" y="26"/>
                    <a:pt x="75" y="28"/>
                    <a:pt x="74" y="27"/>
                  </a:cubicBezTo>
                  <a:cubicBezTo>
                    <a:pt x="74" y="28"/>
                    <a:pt x="76" y="31"/>
                    <a:pt x="77" y="31"/>
                  </a:cubicBezTo>
                  <a:cubicBezTo>
                    <a:pt x="80" y="32"/>
                    <a:pt x="78" y="37"/>
                    <a:pt x="76" y="35"/>
                  </a:cubicBezTo>
                  <a:cubicBezTo>
                    <a:pt x="72" y="41"/>
                    <a:pt x="81" y="47"/>
                    <a:pt x="85" y="50"/>
                  </a:cubicBezTo>
                  <a:cubicBezTo>
                    <a:pt x="88" y="52"/>
                    <a:pt x="92" y="53"/>
                    <a:pt x="93" y="55"/>
                  </a:cubicBezTo>
                  <a:cubicBezTo>
                    <a:pt x="96" y="58"/>
                    <a:pt x="97" y="62"/>
                    <a:pt x="98" y="66"/>
                  </a:cubicBezTo>
                  <a:cubicBezTo>
                    <a:pt x="100" y="71"/>
                    <a:pt x="107" y="75"/>
                    <a:pt x="111" y="77"/>
                  </a:cubicBezTo>
                  <a:cubicBezTo>
                    <a:pt x="115" y="79"/>
                    <a:pt x="117" y="79"/>
                    <a:pt x="120" y="79"/>
                  </a:cubicBezTo>
                  <a:cubicBezTo>
                    <a:pt x="122" y="79"/>
                    <a:pt x="128" y="78"/>
                    <a:pt x="127" y="81"/>
                  </a:cubicBezTo>
                  <a:cubicBezTo>
                    <a:pt x="127" y="82"/>
                    <a:pt x="122" y="84"/>
                    <a:pt x="124" y="85"/>
                  </a:cubicBezTo>
                  <a:cubicBezTo>
                    <a:pt x="126" y="87"/>
                    <a:pt x="130" y="89"/>
                    <a:pt x="133" y="89"/>
                  </a:cubicBezTo>
                  <a:cubicBezTo>
                    <a:pt x="137" y="91"/>
                    <a:pt x="140" y="92"/>
                    <a:pt x="143" y="94"/>
                  </a:cubicBezTo>
                  <a:cubicBezTo>
                    <a:pt x="146" y="97"/>
                    <a:pt x="150" y="97"/>
                    <a:pt x="154" y="100"/>
                  </a:cubicBezTo>
                  <a:cubicBezTo>
                    <a:pt x="156" y="102"/>
                    <a:pt x="158" y="104"/>
                    <a:pt x="158" y="107"/>
                  </a:cubicBezTo>
                  <a:cubicBezTo>
                    <a:pt x="158" y="108"/>
                    <a:pt x="157" y="111"/>
                    <a:pt x="156" y="111"/>
                  </a:cubicBezTo>
                  <a:cubicBezTo>
                    <a:pt x="155" y="111"/>
                    <a:pt x="153" y="110"/>
                    <a:pt x="152" y="109"/>
                  </a:cubicBezTo>
                  <a:cubicBezTo>
                    <a:pt x="151" y="106"/>
                    <a:pt x="151" y="103"/>
                    <a:pt x="146" y="104"/>
                  </a:cubicBezTo>
                  <a:cubicBezTo>
                    <a:pt x="143" y="104"/>
                    <a:pt x="142" y="102"/>
                    <a:pt x="142" y="101"/>
                  </a:cubicBezTo>
                  <a:cubicBezTo>
                    <a:pt x="138" y="101"/>
                    <a:pt x="137" y="101"/>
                    <a:pt x="135" y="104"/>
                  </a:cubicBezTo>
                  <a:cubicBezTo>
                    <a:pt x="134" y="106"/>
                    <a:pt x="132" y="109"/>
                    <a:pt x="132" y="111"/>
                  </a:cubicBezTo>
                  <a:cubicBezTo>
                    <a:pt x="131" y="114"/>
                    <a:pt x="135" y="114"/>
                    <a:pt x="137" y="115"/>
                  </a:cubicBezTo>
                  <a:cubicBezTo>
                    <a:pt x="140" y="116"/>
                    <a:pt x="140" y="119"/>
                    <a:pt x="141" y="122"/>
                  </a:cubicBezTo>
                  <a:cubicBezTo>
                    <a:pt x="141" y="127"/>
                    <a:pt x="132" y="123"/>
                    <a:pt x="132" y="129"/>
                  </a:cubicBezTo>
                  <a:cubicBezTo>
                    <a:pt x="133" y="132"/>
                    <a:pt x="132" y="132"/>
                    <a:pt x="130" y="134"/>
                  </a:cubicBezTo>
                  <a:cubicBezTo>
                    <a:pt x="128" y="136"/>
                    <a:pt x="127" y="138"/>
                    <a:pt x="125" y="139"/>
                  </a:cubicBezTo>
                  <a:cubicBezTo>
                    <a:pt x="123" y="141"/>
                    <a:pt x="121" y="140"/>
                    <a:pt x="120" y="138"/>
                  </a:cubicBezTo>
                  <a:cubicBezTo>
                    <a:pt x="119" y="135"/>
                    <a:pt x="123" y="134"/>
                    <a:pt x="124" y="131"/>
                  </a:cubicBezTo>
                  <a:cubicBezTo>
                    <a:pt x="124" y="130"/>
                    <a:pt x="123" y="129"/>
                    <a:pt x="124" y="128"/>
                  </a:cubicBezTo>
                  <a:cubicBezTo>
                    <a:pt x="125" y="127"/>
                    <a:pt x="127" y="128"/>
                    <a:pt x="128" y="126"/>
                  </a:cubicBezTo>
                  <a:cubicBezTo>
                    <a:pt x="129" y="125"/>
                    <a:pt x="127" y="123"/>
                    <a:pt x="126" y="122"/>
                  </a:cubicBezTo>
                  <a:cubicBezTo>
                    <a:pt x="126" y="120"/>
                    <a:pt x="125" y="118"/>
                    <a:pt x="124" y="116"/>
                  </a:cubicBezTo>
                  <a:cubicBezTo>
                    <a:pt x="123" y="113"/>
                    <a:pt x="123" y="110"/>
                    <a:pt x="121" y="108"/>
                  </a:cubicBezTo>
                  <a:cubicBezTo>
                    <a:pt x="120" y="107"/>
                    <a:pt x="119" y="107"/>
                    <a:pt x="118" y="108"/>
                  </a:cubicBezTo>
                  <a:cubicBezTo>
                    <a:pt x="116" y="109"/>
                    <a:pt x="115" y="107"/>
                    <a:pt x="114" y="106"/>
                  </a:cubicBezTo>
                  <a:cubicBezTo>
                    <a:pt x="113" y="105"/>
                    <a:pt x="112" y="106"/>
                    <a:pt x="111" y="104"/>
                  </a:cubicBezTo>
                  <a:cubicBezTo>
                    <a:pt x="111" y="103"/>
                    <a:pt x="112" y="102"/>
                    <a:pt x="111" y="101"/>
                  </a:cubicBezTo>
                  <a:cubicBezTo>
                    <a:pt x="110" y="98"/>
                    <a:pt x="106" y="98"/>
                    <a:pt x="103" y="99"/>
                  </a:cubicBezTo>
                  <a:cubicBezTo>
                    <a:pt x="105" y="97"/>
                    <a:pt x="104" y="95"/>
                    <a:pt x="101" y="96"/>
                  </a:cubicBezTo>
                  <a:cubicBezTo>
                    <a:pt x="99" y="96"/>
                    <a:pt x="98" y="93"/>
                    <a:pt x="97" y="91"/>
                  </a:cubicBezTo>
                  <a:cubicBezTo>
                    <a:pt x="95" y="89"/>
                    <a:pt x="94" y="90"/>
                    <a:pt x="91" y="89"/>
                  </a:cubicBezTo>
                  <a:cubicBezTo>
                    <a:pt x="90" y="89"/>
                    <a:pt x="89" y="89"/>
                    <a:pt x="87" y="89"/>
                  </a:cubicBezTo>
                  <a:cubicBezTo>
                    <a:pt x="85" y="90"/>
                    <a:pt x="86" y="89"/>
                    <a:pt x="84" y="88"/>
                  </a:cubicBezTo>
                  <a:cubicBezTo>
                    <a:pt x="83" y="86"/>
                    <a:pt x="80" y="86"/>
                    <a:pt x="78" y="84"/>
                  </a:cubicBezTo>
                  <a:cubicBezTo>
                    <a:pt x="76" y="82"/>
                    <a:pt x="75" y="80"/>
                    <a:pt x="72" y="78"/>
                  </a:cubicBezTo>
                  <a:cubicBezTo>
                    <a:pt x="70" y="77"/>
                    <a:pt x="70" y="77"/>
                    <a:pt x="68" y="75"/>
                  </a:cubicBezTo>
                  <a:cubicBezTo>
                    <a:pt x="67" y="73"/>
                    <a:pt x="63" y="70"/>
                    <a:pt x="60" y="72"/>
                  </a:cubicBezTo>
                  <a:cubicBezTo>
                    <a:pt x="62" y="69"/>
                    <a:pt x="55" y="63"/>
                    <a:pt x="53" y="63"/>
                  </a:cubicBezTo>
                  <a:cubicBezTo>
                    <a:pt x="53" y="63"/>
                    <a:pt x="49" y="53"/>
                    <a:pt x="49" y="52"/>
                  </a:cubicBezTo>
                  <a:cubicBezTo>
                    <a:pt x="48" y="46"/>
                    <a:pt x="43" y="47"/>
                    <a:pt x="39" y="44"/>
                  </a:cubicBezTo>
                  <a:cubicBezTo>
                    <a:pt x="34" y="41"/>
                    <a:pt x="28" y="40"/>
                    <a:pt x="24" y="44"/>
                  </a:cubicBezTo>
                  <a:cubicBezTo>
                    <a:pt x="22" y="46"/>
                    <a:pt x="21" y="48"/>
                    <a:pt x="19" y="49"/>
                  </a:cubicBezTo>
                  <a:cubicBezTo>
                    <a:pt x="18" y="50"/>
                    <a:pt x="12" y="52"/>
                    <a:pt x="12" y="50"/>
                  </a:cubicBezTo>
                  <a:cubicBezTo>
                    <a:pt x="12" y="48"/>
                    <a:pt x="18" y="44"/>
                    <a:pt x="11" y="45"/>
                  </a:cubicBezTo>
                  <a:cubicBezTo>
                    <a:pt x="7" y="46"/>
                    <a:pt x="1" y="41"/>
                    <a:pt x="5" y="38"/>
                  </a:cubicBezTo>
                  <a:cubicBezTo>
                    <a:pt x="6" y="36"/>
                    <a:pt x="6" y="35"/>
                    <a:pt x="4" y="35"/>
                  </a:cubicBezTo>
                  <a:cubicBezTo>
                    <a:pt x="2" y="34"/>
                    <a:pt x="2" y="32"/>
                    <a:pt x="0" y="3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46" name="Freeform 542"/>
            <p:cNvSpPr>
              <a:spLocks/>
            </p:cNvSpPr>
            <p:nvPr/>
          </p:nvSpPr>
          <p:spPr bwMode="auto">
            <a:xfrm>
              <a:off x="2876" y="797"/>
              <a:ext cx="189" cy="170"/>
            </a:xfrm>
            <a:custGeom>
              <a:avLst/>
              <a:gdLst>
                <a:gd name="T0" fmla="*/ 7 w 158"/>
                <a:gd name="T1" fmla="*/ 26 h 141"/>
                <a:gd name="T2" fmla="*/ 2 w 158"/>
                <a:gd name="T3" fmla="*/ 21 h 141"/>
                <a:gd name="T4" fmla="*/ 10 w 158"/>
                <a:gd name="T5" fmla="*/ 18 h 141"/>
                <a:gd name="T6" fmla="*/ 20 w 158"/>
                <a:gd name="T7" fmla="*/ 15 h 141"/>
                <a:gd name="T8" fmla="*/ 24 w 158"/>
                <a:gd name="T9" fmla="*/ 10 h 141"/>
                <a:gd name="T10" fmla="*/ 29 w 158"/>
                <a:gd name="T11" fmla="*/ 17 h 141"/>
                <a:gd name="T12" fmla="*/ 33 w 158"/>
                <a:gd name="T13" fmla="*/ 15 h 141"/>
                <a:gd name="T14" fmla="*/ 38 w 158"/>
                <a:gd name="T15" fmla="*/ 11 h 141"/>
                <a:gd name="T16" fmla="*/ 47 w 158"/>
                <a:gd name="T17" fmla="*/ 14 h 141"/>
                <a:gd name="T18" fmla="*/ 48 w 158"/>
                <a:gd name="T19" fmla="*/ 8 h 141"/>
                <a:gd name="T20" fmla="*/ 51 w 158"/>
                <a:gd name="T21" fmla="*/ 5 h 141"/>
                <a:gd name="T22" fmla="*/ 61 w 158"/>
                <a:gd name="T23" fmla="*/ 3 h 141"/>
                <a:gd name="T24" fmla="*/ 75 w 158"/>
                <a:gd name="T25" fmla="*/ 1 h 141"/>
                <a:gd name="T26" fmla="*/ 92 w 158"/>
                <a:gd name="T27" fmla="*/ 9 h 141"/>
                <a:gd name="T28" fmla="*/ 94 w 158"/>
                <a:gd name="T29" fmla="*/ 14 h 141"/>
                <a:gd name="T30" fmla="*/ 95 w 158"/>
                <a:gd name="T31" fmla="*/ 21 h 141"/>
                <a:gd name="T32" fmla="*/ 90 w 158"/>
                <a:gd name="T33" fmla="*/ 22 h 141"/>
                <a:gd name="T34" fmla="*/ 82 w 158"/>
                <a:gd name="T35" fmla="*/ 24 h 141"/>
                <a:gd name="T36" fmla="*/ 76 w 158"/>
                <a:gd name="T37" fmla="*/ 25 h 141"/>
                <a:gd name="T38" fmla="*/ 77 w 158"/>
                <a:gd name="T39" fmla="*/ 31 h 141"/>
                <a:gd name="T40" fmla="*/ 85 w 158"/>
                <a:gd name="T41" fmla="*/ 50 h 141"/>
                <a:gd name="T42" fmla="*/ 98 w 158"/>
                <a:gd name="T43" fmla="*/ 66 h 141"/>
                <a:gd name="T44" fmla="*/ 120 w 158"/>
                <a:gd name="T45" fmla="*/ 79 h 141"/>
                <a:gd name="T46" fmla="*/ 124 w 158"/>
                <a:gd name="T47" fmla="*/ 85 h 141"/>
                <a:gd name="T48" fmla="*/ 143 w 158"/>
                <a:gd name="T49" fmla="*/ 94 h 141"/>
                <a:gd name="T50" fmla="*/ 158 w 158"/>
                <a:gd name="T51" fmla="*/ 107 h 141"/>
                <a:gd name="T52" fmla="*/ 152 w 158"/>
                <a:gd name="T53" fmla="*/ 109 h 141"/>
                <a:gd name="T54" fmla="*/ 142 w 158"/>
                <a:gd name="T55" fmla="*/ 101 h 141"/>
                <a:gd name="T56" fmla="*/ 132 w 158"/>
                <a:gd name="T57" fmla="*/ 111 h 141"/>
                <a:gd name="T58" fmla="*/ 141 w 158"/>
                <a:gd name="T59" fmla="*/ 122 h 141"/>
                <a:gd name="T60" fmla="*/ 130 w 158"/>
                <a:gd name="T61" fmla="*/ 134 h 141"/>
                <a:gd name="T62" fmla="*/ 120 w 158"/>
                <a:gd name="T63" fmla="*/ 138 h 141"/>
                <a:gd name="T64" fmla="*/ 124 w 158"/>
                <a:gd name="T65" fmla="*/ 128 h 141"/>
                <a:gd name="T66" fmla="*/ 126 w 158"/>
                <a:gd name="T67" fmla="*/ 122 h 141"/>
                <a:gd name="T68" fmla="*/ 121 w 158"/>
                <a:gd name="T69" fmla="*/ 108 h 141"/>
                <a:gd name="T70" fmla="*/ 114 w 158"/>
                <a:gd name="T71" fmla="*/ 106 h 141"/>
                <a:gd name="T72" fmla="*/ 111 w 158"/>
                <a:gd name="T73" fmla="*/ 101 h 141"/>
                <a:gd name="T74" fmla="*/ 101 w 158"/>
                <a:gd name="T75" fmla="*/ 96 h 141"/>
                <a:gd name="T76" fmla="*/ 91 w 158"/>
                <a:gd name="T77" fmla="*/ 89 h 141"/>
                <a:gd name="T78" fmla="*/ 84 w 158"/>
                <a:gd name="T79" fmla="*/ 88 h 141"/>
                <a:gd name="T80" fmla="*/ 72 w 158"/>
                <a:gd name="T81" fmla="*/ 78 h 141"/>
                <a:gd name="T82" fmla="*/ 60 w 158"/>
                <a:gd name="T83" fmla="*/ 72 h 141"/>
                <a:gd name="T84" fmla="*/ 49 w 158"/>
                <a:gd name="T85" fmla="*/ 52 h 141"/>
                <a:gd name="T86" fmla="*/ 24 w 158"/>
                <a:gd name="T87" fmla="*/ 44 h 141"/>
                <a:gd name="T88" fmla="*/ 12 w 158"/>
                <a:gd name="T89" fmla="*/ 50 h 141"/>
                <a:gd name="T90" fmla="*/ 5 w 158"/>
                <a:gd name="T91" fmla="*/ 38 h 141"/>
                <a:gd name="T92" fmla="*/ 0 w 158"/>
                <a:gd name="T93" fmla="*/ 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141">
                  <a:moveTo>
                    <a:pt x="0" y="31"/>
                  </a:moveTo>
                  <a:cubicBezTo>
                    <a:pt x="2" y="29"/>
                    <a:pt x="7" y="30"/>
                    <a:pt x="7" y="26"/>
                  </a:cubicBezTo>
                  <a:cubicBezTo>
                    <a:pt x="7" y="25"/>
                    <a:pt x="5" y="23"/>
                    <a:pt x="4" y="22"/>
                  </a:cubicBezTo>
                  <a:cubicBezTo>
                    <a:pt x="4" y="22"/>
                    <a:pt x="3" y="21"/>
                    <a:pt x="2" y="21"/>
                  </a:cubicBezTo>
                  <a:cubicBezTo>
                    <a:pt x="3" y="20"/>
                    <a:pt x="5" y="18"/>
                    <a:pt x="6" y="18"/>
                  </a:cubicBezTo>
                  <a:cubicBezTo>
                    <a:pt x="8" y="19"/>
                    <a:pt x="8" y="19"/>
                    <a:pt x="10" y="18"/>
                  </a:cubicBezTo>
                  <a:cubicBezTo>
                    <a:pt x="13" y="17"/>
                    <a:pt x="14" y="18"/>
                    <a:pt x="16" y="18"/>
                  </a:cubicBezTo>
                  <a:cubicBezTo>
                    <a:pt x="17" y="18"/>
                    <a:pt x="19" y="16"/>
                    <a:pt x="20" y="15"/>
                  </a:cubicBezTo>
                  <a:cubicBezTo>
                    <a:pt x="21" y="14"/>
                    <a:pt x="20" y="14"/>
                    <a:pt x="20" y="13"/>
                  </a:cubicBezTo>
                  <a:cubicBezTo>
                    <a:pt x="21" y="12"/>
                    <a:pt x="23" y="11"/>
                    <a:pt x="24" y="10"/>
                  </a:cubicBezTo>
                  <a:cubicBezTo>
                    <a:pt x="25" y="11"/>
                    <a:pt x="24" y="13"/>
                    <a:pt x="25" y="14"/>
                  </a:cubicBezTo>
                  <a:cubicBezTo>
                    <a:pt x="27" y="15"/>
                    <a:pt x="28" y="16"/>
                    <a:pt x="29" y="17"/>
                  </a:cubicBezTo>
                  <a:cubicBezTo>
                    <a:pt x="30" y="17"/>
                    <a:pt x="31" y="20"/>
                    <a:pt x="32" y="20"/>
                  </a:cubicBezTo>
                  <a:cubicBezTo>
                    <a:pt x="33" y="19"/>
                    <a:pt x="32" y="16"/>
                    <a:pt x="33" y="15"/>
                  </a:cubicBezTo>
                  <a:cubicBezTo>
                    <a:pt x="35" y="14"/>
                    <a:pt x="36" y="13"/>
                    <a:pt x="36" y="11"/>
                  </a:cubicBezTo>
                  <a:cubicBezTo>
                    <a:pt x="35" y="8"/>
                    <a:pt x="37" y="10"/>
                    <a:pt x="38" y="11"/>
                  </a:cubicBezTo>
                  <a:cubicBezTo>
                    <a:pt x="40" y="12"/>
                    <a:pt x="40" y="12"/>
                    <a:pt x="42" y="12"/>
                  </a:cubicBezTo>
                  <a:cubicBezTo>
                    <a:pt x="44" y="11"/>
                    <a:pt x="44" y="13"/>
                    <a:pt x="47" y="14"/>
                  </a:cubicBezTo>
                  <a:cubicBezTo>
                    <a:pt x="47" y="12"/>
                    <a:pt x="48" y="11"/>
                    <a:pt x="46" y="11"/>
                  </a:cubicBezTo>
                  <a:cubicBezTo>
                    <a:pt x="45" y="10"/>
                    <a:pt x="47" y="8"/>
                    <a:pt x="48" y="8"/>
                  </a:cubicBezTo>
                  <a:cubicBezTo>
                    <a:pt x="49" y="7"/>
                    <a:pt x="50" y="9"/>
                    <a:pt x="50" y="9"/>
                  </a:cubicBezTo>
                  <a:cubicBezTo>
                    <a:pt x="52" y="9"/>
                    <a:pt x="51" y="6"/>
                    <a:pt x="51" y="5"/>
                  </a:cubicBezTo>
                  <a:cubicBezTo>
                    <a:pt x="51" y="3"/>
                    <a:pt x="55" y="5"/>
                    <a:pt x="57" y="5"/>
                  </a:cubicBezTo>
                  <a:cubicBezTo>
                    <a:pt x="58" y="6"/>
                    <a:pt x="60" y="4"/>
                    <a:pt x="61" y="3"/>
                  </a:cubicBezTo>
                  <a:cubicBezTo>
                    <a:pt x="62" y="2"/>
                    <a:pt x="65" y="2"/>
                    <a:pt x="66" y="2"/>
                  </a:cubicBezTo>
                  <a:cubicBezTo>
                    <a:pt x="69" y="2"/>
                    <a:pt x="72" y="0"/>
                    <a:pt x="75" y="1"/>
                  </a:cubicBezTo>
                  <a:cubicBezTo>
                    <a:pt x="72" y="2"/>
                    <a:pt x="78" y="7"/>
                    <a:pt x="79" y="7"/>
                  </a:cubicBezTo>
                  <a:cubicBezTo>
                    <a:pt x="85" y="9"/>
                    <a:pt x="87" y="8"/>
                    <a:pt x="92" y="9"/>
                  </a:cubicBezTo>
                  <a:cubicBezTo>
                    <a:pt x="92" y="11"/>
                    <a:pt x="91" y="11"/>
                    <a:pt x="90" y="13"/>
                  </a:cubicBezTo>
                  <a:cubicBezTo>
                    <a:pt x="92" y="13"/>
                    <a:pt x="93" y="14"/>
                    <a:pt x="94" y="14"/>
                  </a:cubicBezTo>
                  <a:cubicBezTo>
                    <a:pt x="93" y="16"/>
                    <a:pt x="90" y="17"/>
                    <a:pt x="94" y="18"/>
                  </a:cubicBezTo>
                  <a:cubicBezTo>
                    <a:pt x="92" y="20"/>
                    <a:pt x="94" y="20"/>
                    <a:pt x="95" y="21"/>
                  </a:cubicBezTo>
                  <a:cubicBezTo>
                    <a:pt x="97" y="22"/>
                    <a:pt x="97" y="24"/>
                    <a:pt x="95" y="23"/>
                  </a:cubicBezTo>
                  <a:cubicBezTo>
                    <a:pt x="97" y="19"/>
                    <a:pt x="91" y="22"/>
                    <a:pt x="90" y="22"/>
                  </a:cubicBezTo>
                  <a:cubicBezTo>
                    <a:pt x="90" y="19"/>
                    <a:pt x="87" y="22"/>
                    <a:pt x="86" y="22"/>
                  </a:cubicBezTo>
                  <a:cubicBezTo>
                    <a:pt x="84" y="23"/>
                    <a:pt x="83" y="23"/>
                    <a:pt x="82" y="24"/>
                  </a:cubicBezTo>
                  <a:cubicBezTo>
                    <a:pt x="81" y="24"/>
                    <a:pt x="75" y="26"/>
                    <a:pt x="79" y="24"/>
                  </a:cubicBezTo>
                  <a:cubicBezTo>
                    <a:pt x="78" y="25"/>
                    <a:pt x="76" y="24"/>
                    <a:pt x="76" y="25"/>
                  </a:cubicBezTo>
                  <a:cubicBezTo>
                    <a:pt x="75" y="26"/>
                    <a:pt x="75" y="28"/>
                    <a:pt x="74" y="27"/>
                  </a:cubicBezTo>
                  <a:cubicBezTo>
                    <a:pt x="74" y="28"/>
                    <a:pt x="76" y="31"/>
                    <a:pt x="77" y="31"/>
                  </a:cubicBezTo>
                  <a:cubicBezTo>
                    <a:pt x="80" y="32"/>
                    <a:pt x="78" y="37"/>
                    <a:pt x="76" y="35"/>
                  </a:cubicBezTo>
                  <a:cubicBezTo>
                    <a:pt x="72" y="41"/>
                    <a:pt x="81" y="47"/>
                    <a:pt x="85" y="50"/>
                  </a:cubicBezTo>
                  <a:cubicBezTo>
                    <a:pt x="88" y="52"/>
                    <a:pt x="92" y="53"/>
                    <a:pt x="93" y="55"/>
                  </a:cubicBezTo>
                  <a:cubicBezTo>
                    <a:pt x="96" y="58"/>
                    <a:pt x="97" y="62"/>
                    <a:pt x="98" y="66"/>
                  </a:cubicBezTo>
                  <a:cubicBezTo>
                    <a:pt x="100" y="71"/>
                    <a:pt x="107" y="75"/>
                    <a:pt x="111" y="77"/>
                  </a:cubicBezTo>
                  <a:cubicBezTo>
                    <a:pt x="115" y="79"/>
                    <a:pt x="117" y="79"/>
                    <a:pt x="120" y="79"/>
                  </a:cubicBezTo>
                  <a:cubicBezTo>
                    <a:pt x="122" y="79"/>
                    <a:pt x="128" y="78"/>
                    <a:pt x="127" y="81"/>
                  </a:cubicBezTo>
                  <a:cubicBezTo>
                    <a:pt x="127" y="82"/>
                    <a:pt x="122" y="84"/>
                    <a:pt x="124" y="85"/>
                  </a:cubicBezTo>
                  <a:cubicBezTo>
                    <a:pt x="126" y="87"/>
                    <a:pt x="130" y="89"/>
                    <a:pt x="133" y="89"/>
                  </a:cubicBezTo>
                  <a:cubicBezTo>
                    <a:pt x="137" y="91"/>
                    <a:pt x="140" y="92"/>
                    <a:pt x="143" y="94"/>
                  </a:cubicBezTo>
                  <a:cubicBezTo>
                    <a:pt x="146" y="97"/>
                    <a:pt x="150" y="97"/>
                    <a:pt x="154" y="100"/>
                  </a:cubicBezTo>
                  <a:cubicBezTo>
                    <a:pt x="156" y="102"/>
                    <a:pt x="158" y="104"/>
                    <a:pt x="158" y="107"/>
                  </a:cubicBezTo>
                  <a:cubicBezTo>
                    <a:pt x="158" y="108"/>
                    <a:pt x="157" y="111"/>
                    <a:pt x="156" y="111"/>
                  </a:cubicBezTo>
                  <a:cubicBezTo>
                    <a:pt x="155" y="111"/>
                    <a:pt x="153" y="110"/>
                    <a:pt x="152" y="109"/>
                  </a:cubicBezTo>
                  <a:cubicBezTo>
                    <a:pt x="151" y="106"/>
                    <a:pt x="151" y="103"/>
                    <a:pt x="146" y="104"/>
                  </a:cubicBezTo>
                  <a:cubicBezTo>
                    <a:pt x="143" y="104"/>
                    <a:pt x="142" y="102"/>
                    <a:pt x="142" y="101"/>
                  </a:cubicBezTo>
                  <a:cubicBezTo>
                    <a:pt x="138" y="101"/>
                    <a:pt x="137" y="101"/>
                    <a:pt x="135" y="104"/>
                  </a:cubicBezTo>
                  <a:cubicBezTo>
                    <a:pt x="134" y="106"/>
                    <a:pt x="132" y="109"/>
                    <a:pt x="132" y="111"/>
                  </a:cubicBezTo>
                  <a:cubicBezTo>
                    <a:pt x="131" y="114"/>
                    <a:pt x="135" y="114"/>
                    <a:pt x="137" y="115"/>
                  </a:cubicBezTo>
                  <a:cubicBezTo>
                    <a:pt x="140" y="116"/>
                    <a:pt x="140" y="119"/>
                    <a:pt x="141" y="122"/>
                  </a:cubicBezTo>
                  <a:cubicBezTo>
                    <a:pt x="141" y="127"/>
                    <a:pt x="132" y="123"/>
                    <a:pt x="132" y="129"/>
                  </a:cubicBezTo>
                  <a:cubicBezTo>
                    <a:pt x="133" y="132"/>
                    <a:pt x="132" y="132"/>
                    <a:pt x="130" y="134"/>
                  </a:cubicBezTo>
                  <a:cubicBezTo>
                    <a:pt x="128" y="136"/>
                    <a:pt x="127" y="138"/>
                    <a:pt x="125" y="139"/>
                  </a:cubicBezTo>
                  <a:cubicBezTo>
                    <a:pt x="123" y="141"/>
                    <a:pt x="121" y="140"/>
                    <a:pt x="120" y="138"/>
                  </a:cubicBezTo>
                  <a:cubicBezTo>
                    <a:pt x="119" y="135"/>
                    <a:pt x="123" y="134"/>
                    <a:pt x="124" y="131"/>
                  </a:cubicBezTo>
                  <a:cubicBezTo>
                    <a:pt x="124" y="130"/>
                    <a:pt x="123" y="129"/>
                    <a:pt x="124" y="128"/>
                  </a:cubicBezTo>
                  <a:cubicBezTo>
                    <a:pt x="125" y="127"/>
                    <a:pt x="127" y="128"/>
                    <a:pt x="128" y="126"/>
                  </a:cubicBezTo>
                  <a:cubicBezTo>
                    <a:pt x="129" y="125"/>
                    <a:pt x="127" y="123"/>
                    <a:pt x="126" y="122"/>
                  </a:cubicBezTo>
                  <a:cubicBezTo>
                    <a:pt x="126" y="120"/>
                    <a:pt x="125" y="118"/>
                    <a:pt x="124" y="116"/>
                  </a:cubicBezTo>
                  <a:cubicBezTo>
                    <a:pt x="123" y="113"/>
                    <a:pt x="123" y="110"/>
                    <a:pt x="121" y="108"/>
                  </a:cubicBezTo>
                  <a:cubicBezTo>
                    <a:pt x="120" y="107"/>
                    <a:pt x="119" y="107"/>
                    <a:pt x="118" y="108"/>
                  </a:cubicBezTo>
                  <a:cubicBezTo>
                    <a:pt x="116" y="109"/>
                    <a:pt x="115" y="107"/>
                    <a:pt x="114" y="106"/>
                  </a:cubicBezTo>
                  <a:cubicBezTo>
                    <a:pt x="113" y="105"/>
                    <a:pt x="112" y="106"/>
                    <a:pt x="111" y="104"/>
                  </a:cubicBezTo>
                  <a:cubicBezTo>
                    <a:pt x="111" y="103"/>
                    <a:pt x="112" y="102"/>
                    <a:pt x="111" y="101"/>
                  </a:cubicBezTo>
                  <a:cubicBezTo>
                    <a:pt x="110" y="98"/>
                    <a:pt x="106" y="98"/>
                    <a:pt x="103" y="99"/>
                  </a:cubicBezTo>
                  <a:cubicBezTo>
                    <a:pt x="105" y="97"/>
                    <a:pt x="104" y="95"/>
                    <a:pt x="101" y="96"/>
                  </a:cubicBezTo>
                  <a:cubicBezTo>
                    <a:pt x="99" y="96"/>
                    <a:pt x="98" y="93"/>
                    <a:pt x="97" y="91"/>
                  </a:cubicBezTo>
                  <a:cubicBezTo>
                    <a:pt x="95" y="89"/>
                    <a:pt x="94" y="90"/>
                    <a:pt x="91" y="89"/>
                  </a:cubicBezTo>
                  <a:cubicBezTo>
                    <a:pt x="90" y="89"/>
                    <a:pt x="89" y="89"/>
                    <a:pt x="87" y="89"/>
                  </a:cubicBezTo>
                  <a:cubicBezTo>
                    <a:pt x="85" y="90"/>
                    <a:pt x="86" y="89"/>
                    <a:pt x="84" y="88"/>
                  </a:cubicBezTo>
                  <a:cubicBezTo>
                    <a:pt x="83" y="86"/>
                    <a:pt x="80" y="86"/>
                    <a:pt x="78" y="84"/>
                  </a:cubicBezTo>
                  <a:cubicBezTo>
                    <a:pt x="76" y="82"/>
                    <a:pt x="75" y="80"/>
                    <a:pt x="72" y="78"/>
                  </a:cubicBezTo>
                  <a:cubicBezTo>
                    <a:pt x="70" y="77"/>
                    <a:pt x="70" y="77"/>
                    <a:pt x="68" y="75"/>
                  </a:cubicBezTo>
                  <a:cubicBezTo>
                    <a:pt x="67" y="73"/>
                    <a:pt x="63" y="70"/>
                    <a:pt x="60" y="72"/>
                  </a:cubicBezTo>
                  <a:cubicBezTo>
                    <a:pt x="62" y="69"/>
                    <a:pt x="55" y="63"/>
                    <a:pt x="53" y="63"/>
                  </a:cubicBezTo>
                  <a:cubicBezTo>
                    <a:pt x="53" y="63"/>
                    <a:pt x="49" y="53"/>
                    <a:pt x="49" y="52"/>
                  </a:cubicBezTo>
                  <a:cubicBezTo>
                    <a:pt x="48" y="46"/>
                    <a:pt x="43" y="47"/>
                    <a:pt x="39" y="44"/>
                  </a:cubicBezTo>
                  <a:cubicBezTo>
                    <a:pt x="34" y="41"/>
                    <a:pt x="28" y="40"/>
                    <a:pt x="24" y="44"/>
                  </a:cubicBezTo>
                  <a:cubicBezTo>
                    <a:pt x="22" y="46"/>
                    <a:pt x="21" y="48"/>
                    <a:pt x="19" y="49"/>
                  </a:cubicBezTo>
                  <a:cubicBezTo>
                    <a:pt x="18" y="50"/>
                    <a:pt x="12" y="52"/>
                    <a:pt x="12" y="50"/>
                  </a:cubicBezTo>
                  <a:cubicBezTo>
                    <a:pt x="12" y="48"/>
                    <a:pt x="18" y="44"/>
                    <a:pt x="11" y="45"/>
                  </a:cubicBezTo>
                  <a:cubicBezTo>
                    <a:pt x="7" y="46"/>
                    <a:pt x="1" y="41"/>
                    <a:pt x="5" y="38"/>
                  </a:cubicBezTo>
                  <a:cubicBezTo>
                    <a:pt x="6" y="36"/>
                    <a:pt x="6" y="35"/>
                    <a:pt x="4" y="35"/>
                  </a:cubicBezTo>
                  <a:cubicBezTo>
                    <a:pt x="2" y="34"/>
                    <a:pt x="2" y="32"/>
                    <a:pt x="0" y="3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47" name="Freeform 543"/>
            <p:cNvSpPr>
              <a:spLocks/>
            </p:cNvSpPr>
            <p:nvPr/>
          </p:nvSpPr>
          <p:spPr bwMode="auto">
            <a:xfrm>
              <a:off x="2900" y="904"/>
              <a:ext cx="27" cy="43"/>
            </a:xfrm>
            <a:custGeom>
              <a:avLst/>
              <a:gdLst>
                <a:gd name="T0" fmla="*/ 4 w 23"/>
                <a:gd name="T1" fmla="*/ 13 h 36"/>
                <a:gd name="T2" fmla="*/ 2 w 23"/>
                <a:gd name="T3" fmla="*/ 10 h 36"/>
                <a:gd name="T4" fmla="*/ 1 w 23"/>
                <a:gd name="T5" fmla="*/ 5 h 36"/>
                <a:gd name="T6" fmla="*/ 12 w 23"/>
                <a:gd name="T7" fmla="*/ 2 h 36"/>
                <a:gd name="T8" fmla="*/ 16 w 23"/>
                <a:gd name="T9" fmla="*/ 1 h 36"/>
                <a:gd name="T10" fmla="*/ 19 w 23"/>
                <a:gd name="T11" fmla="*/ 2 h 36"/>
                <a:gd name="T12" fmla="*/ 20 w 23"/>
                <a:gd name="T13" fmla="*/ 4 h 36"/>
                <a:gd name="T14" fmla="*/ 19 w 23"/>
                <a:gd name="T15" fmla="*/ 5 h 36"/>
                <a:gd name="T16" fmla="*/ 22 w 23"/>
                <a:gd name="T17" fmla="*/ 13 h 36"/>
                <a:gd name="T18" fmla="*/ 21 w 23"/>
                <a:gd name="T19" fmla="*/ 17 h 36"/>
                <a:gd name="T20" fmla="*/ 21 w 23"/>
                <a:gd name="T21" fmla="*/ 26 h 36"/>
                <a:gd name="T22" fmla="*/ 19 w 23"/>
                <a:gd name="T23" fmla="*/ 32 h 36"/>
                <a:gd name="T24" fmla="*/ 13 w 23"/>
                <a:gd name="T25" fmla="*/ 31 h 36"/>
                <a:gd name="T26" fmla="*/ 9 w 23"/>
                <a:gd name="T27" fmla="*/ 36 h 36"/>
                <a:gd name="T28" fmla="*/ 5 w 23"/>
                <a:gd name="T29" fmla="*/ 33 h 36"/>
                <a:gd name="T30" fmla="*/ 4 w 23"/>
                <a:gd name="T31" fmla="*/ 35 h 36"/>
                <a:gd name="T32" fmla="*/ 3 w 23"/>
                <a:gd name="T33" fmla="*/ 33 h 36"/>
                <a:gd name="T34" fmla="*/ 4 w 23"/>
                <a:gd name="T35" fmla="*/ 30 h 36"/>
                <a:gd name="T36" fmla="*/ 4 w 23"/>
                <a:gd name="T37" fmla="*/ 23 h 36"/>
                <a:gd name="T38" fmla="*/ 6 w 23"/>
                <a:gd name="T39" fmla="*/ 24 h 36"/>
                <a:gd name="T40" fmla="*/ 6 w 23"/>
                <a:gd name="T41" fmla="*/ 21 h 36"/>
                <a:gd name="T42" fmla="*/ 4 w 23"/>
                <a:gd name="T43" fmla="*/ 20 h 36"/>
                <a:gd name="T44" fmla="*/ 5 w 23"/>
                <a:gd name="T45" fmla="*/ 16 h 36"/>
                <a:gd name="T46" fmla="*/ 4 w 23"/>
                <a:gd name="T47"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6">
                  <a:moveTo>
                    <a:pt x="4" y="13"/>
                  </a:moveTo>
                  <a:cubicBezTo>
                    <a:pt x="3" y="12"/>
                    <a:pt x="2" y="11"/>
                    <a:pt x="2" y="10"/>
                  </a:cubicBezTo>
                  <a:cubicBezTo>
                    <a:pt x="0" y="8"/>
                    <a:pt x="1" y="7"/>
                    <a:pt x="1" y="5"/>
                  </a:cubicBezTo>
                  <a:cubicBezTo>
                    <a:pt x="5" y="9"/>
                    <a:pt x="9" y="4"/>
                    <a:pt x="12" y="2"/>
                  </a:cubicBezTo>
                  <a:cubicBezTo>
                    <a:pt x="13" y="1"/>
                    <a:pt x="15" y="0"/>
                    <a:pt x="16" y="1"/>
                  </a:cubicBezTo>
                  <a:cubicBezTo>
                    <a:pt x="17" y="1"/>
                    <a:pt x="18" y="3"/>
                    <a:pt x="19" y="2"/>
                  </a:cubicBezTo>
                  <a:cubicBezTo>
                    <a:pt x="19" y="3"/>
                    <a:pt x="19" y="4"/>
                    <a:pt x="20" y="4"/>
                  </a:cubicBezTo>
                  <a:cubicBezTo>
                    <a:pt x="20" y="4"/>
                    <a:pt x="19" y="5"/>
                    <a:pt x="19" y="5"/>
                  </a:cubicBezTo>
                  <a:cubicBezTo>
                    <a:pt x="22" y="5"/>
                    <a:pt x="23" y="11"/>
                    <a:pt x="22" y="13"/>
                  </a:cubicBezTo>
                  <a:cubicBezTo>
                    <a:pt x="22" y="14"/>
                    <a:pt x="19" y="15"/>
                    <a:pt x="21" y="17"/>
                  </a:cubicBezTo>
                  <a:cubicBezTo>
                    <a:pt x="22" y="19"/>
                    <a:pt x="21" y="23"/>
                    <a:pt x="21" y="26"/>
                  </a:cubicBezTo>
                  <a:cubicBezTo>
                    <a:pt x="21" y="27"/>
                    <a:pt x="21" y="31"/>
                    <a:pt x="19" y="32"/>
                  </a:cubicBezTo>
                  <a:cubicBezTo>
                    <a:pt x="17" y="33"/>
                    <a:pt x="15" y="31"/>
                    <a:pt x="13" y="31"/>
                  </a:cubicBezTo>
                  <a:cubicBezTo>
                    <a:pt x="12" y="32"/>
                    <a:pt x="12" y="36"/>
                    <a:pt x="9" y="36"/>
                  </a:cubicBezTo>
                  <a:cubicBezTo>
                    <a:pt x="7" y="35"/>
                    <a:pt x="7" y="36"/>
                    <a:pt x="5" y="33"/>
                  </a:cubicBezTo>
                  <a:cubicBezTo>
                    <a:pt x="5" y="34"/>
                    <a:pt x="5" y="34"/>
                    <a:pt x="4" y="35"/>
                  </a:cubicBezTo>
                  <a:cubicBezTo>
                    <a:pt x="4" y="34"/>
                    <a:pt x="4" y="34"/>
                    <a:pt x="3" y="33"/>
                  </a:cubicBezTo>
                  <a:cubicBezTo>
                    <a:pt x="6" y="33"/>
                    <a:pt x="4" y="32"/>
                    <a:pt x="4" y="30"/>
                  </a:cubicBezTo>
                  <a:cubicBezTo>
                    <a:pt x="4" y="27"/>
                    <a:pt x="4" y="25"/>
                    <a:pt x="4" y="23"/>
                  </a:cubicBezTo>
                  <a:cubicBezTo>
                    <a:pt x="5" y="23"/>
                    <a:pt x="5" y="23"/>
                    <a:pt x="6" y="24"/>
                  </a:cubicBezTo>
                  <a:cubicBezTo>
                    <a:pt x="6" y="23"/>
                    <a:pt x="6" y="22"/>
                    <a:pt x="6" y="21"/>
                  </a:cubicBezTo>
                  <a:cubicBezTo>
                    <a:pt x="6" y="20"/>
                    <a:pt x="4" y="21"/>
                    <a:pt x="4" y="20"/>
                  </a:cubicBezTo>
                  <a:cubicBezTo>
                    <a:pt x="4" y="19"/>
                    <a:pt x="5" y="18"/>
                    <a:pt x="5" y="16"/>
                  </a:cubicBezTo>
                  <a:cubicBezTo>
                    <a:pt x="5" y="15"/>
                    <a:pt x="3" y="14"/>
                    <a:pt x="4" y="1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48" name="Freeform 544"/>
            <p:cNvSpPr>
              <a:spLocks/>
            </p:cNvSpPr>
            <p:nvPr/>
          </p:nvSpPr>
          <p:spPr bwMode="auto">
            <a:xfrm>
              <a:off x="2900" y="904"/>
              <a:ext cx="27" cy="43"/>
            </a:xfrm>
            <a:custGeom>
              <a:avLst/>
              <a:gdLst>
                <a:gd name="T0" fmla="*/ 4 w 23"/>
                <a:gd name="T1" fmla="*/ 13 h 36"/>
                <a:gd name="T2" fmla="*/ 2 w 23"/>
                <a:gd name="T3" fmla="*/ 10 h 36"/>
                <a:gd name="T4" fmla="*/ 1 w 23"/>
                <a:gd name="T5" fmla="*/ 5 h 36"/>
                <a:gd name="T6" fmla="*/ 12 w 23"/>
                <a:gd name="T7" fmla="*/ 2 h 36"/>
                <a:gd name="T8" fmla="*/ 16 w 23"/>
                <a:gd name="T9" fmla="*/ 1 h 36"/>
                <a:gd name="T10" fmla="*/ 19 w 23"/>
                <a:gd name="T11" fmla="*/ 2 h 36"/>
                <a:gd name="T12" fmla="*/ 20 w 23"/>
                <a:gd name="T13" fmla="*/ 4 h 36"/>
                <a:gd name="T14" fmla="*/ 19 w 23"/>
                <a:gd name="T15" fmla="*/ 5 h 36"/>
                <a:gd name="T16" fmla="*/ 22 w 23"/>
                <a:gd name="T17" fmla="*/ 13 h 36"/>
                <a:gd name="T18" fmla="*/ 21 w 23"/>
                <a:gd name="T19" fmla="*/ 17 h 36"/>
                <a:gd name="T20" fmla="*/ 21 w 23"/>
                <a:gd name="T21" fmla="*/ 26 h 36"/>
                <a:gd name="T22" fmla="*/ 19 w 23"/>
                <a:gd name="T23" fmla="*/ 32 h 36"/>
                <a:gd name="T24" fmla="*/ 13 w 23"/>
                <a:gd name="T25" fmla="*/ 31 h 36"/>
                <a:gd name="T26" fmla="*/ 9 w 23"/>
                <a:gd name="T27" fmla="*/ 36 h 36"/>
                <a:gd name="T28" fmla="*/ 5 w 23"/>
                <a:gd name="T29" fmla="*/ 33 h 36"/>
                <a:gd name="T30" fmla="*/ 4 w 23"/>
                <a:gd name="T31" fmla="*/ 35 h 36"/>
                <a:gd name="T32" fmla="*/ 3 w 23"/>
                <a:gd name="T33" fmla="*/ 33 h 36"/>
                <a:gd name="T34" fmla="*/ 4 w 23"/>
                <a:gd name="T35" fmla="*/ 30 h 36"/>
                <a:gd name="T36" fmla="*/ 4 w 23"/>
                <a:gd name="T37" fmla="*/ 23 h 36"/>
                <a:gd name="T38" fmla="*/ 6 w 23"/>
                <a:gd name="T39" fmla="*/ 24 h 36"/>
                <a:gd name="T40" fmla="*/ 6 w 23"/>
                <a:gd name="T41" fmla="*/ 21 h 36"/>
                <a:gd name="T42" fmla="*/ 4 w 23"/>
                <a:gd name="T43" fmla="*/ 20 h 36"/>
                <a:gd name="T44" fmla="*/ 5 w 23"/>
                <a:gd name="T45" fmla="*/ 16 h 36"/>
                <a:gd name="T46" fmla="*/ 4 w 23"/>
                <a:gd name="T47"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6">
                  <a:moveTo>
                    <a:pt x="4" y="13"/>
                  </a:moveTo>
                  <a:cubicBezTo>
                    <a:pt x="3" y="12"/>
                    <a:pt x="2" y="11"/>
                    <a:pt x="2" y="10"/>
                  </a:cubicBezTo>
                  <a:cubicBezTo>
                    <a:pt x="0" y="8"/>
                    <a:pt x="1" y="7"/>
                    <a:pt x="1" y="5"/>
                  </a:cubicBezTo>
                  <a:cubicBezTo>
                    <a:pt x="5" y="9"/>
                    <a:pt x="9" y="4"/>
                    <a:pt x="12" y="2"/>
                  </a:cubicBezTo>
                  <a:cubicBezTo>
                    <a:pt x="13" y="1"/>
                    <a:pt x="15" y="0"/>
                    <a:pt x="16" y="1"/>
                  </a:cubicBezTo>
                  <a:cubicBezTo>
                    <a:pt x="17" y="1"/>
                    <a:pt x="18" y="3"/>
                    <a:pt x="19" y="2"/>
                  </a:cubicBezTo>
                  <a:cubicBezTo>
                    <a:pt x="19" y="3"/>
                    <a:pt x="19" y="4"/>
                    <a:pt x="20" y="4"/>
                  </a:cubicBezTo>
                  <a:cubicBezTo>
                    <a:pt x="20" y="4"/>
                    <a:pt x="19" y="5"/>
                    <a:pt x="19" y="5"/>
                  </a:cubicBezTo>
                  <a:cubicBezTo>
                    <a:pt x="22" y="5"/>
                    <a:pt x="23" y="11"/>
                    <a:pt x="22" y="13"/>
                  </a:cubicBezTo>
                  <a:cubicBezTo>
                    <a:pt x="22" y="14"/>
                    <a:pt x="19" y="15"/>
                    <a:pt x="21" y="17"/>
                  </a:cubicBezTo>
                  <a:cubicBezTo>
                    <a:pt x="22" y="19"/>
                    <a:pt x="21" y="23"/>
                    <a:pt x="21" y="26"/>
                  </a:cubicBezTo>
                  <a:cubicBezTo>
                    <a:pt x="21" y="27"/>
                    <a:pt x="21" y="31"/>
                    <a:pt x="19" y="32"/>
                  </a:cubicBezTo>
                  <a:cubicBezTo>
                    <a:pt x="17" y="33"/>
                    <a:pt x="15" y="31"/>
                    <a:pt x="13" y="31"/>
                  </a:cubicBezTo>
                  <a:cubicBezTo>
                    <a:pt x="12" y="32"/>
                    <a:pt x="12" y="36"/>
                    <a:pt x="9" y="36"/>
                  </a:cubicBezTo>
                  <a:cubicBezTo>
                    <a:pt x="7" y="35"/>
                    <a:pt x="7" y="36"/>
                    <a:pt x="5" y="33"/>
                  </a:cubicBezTo>
                  <a:cubicBezTo>
                    <a:pt x="5" y="34"/>
                    <a:pt x="5" y="34"/>
                    <a:pt x="4" y="35"/>
                  </a:cubicBezTo>
                  <a:cubicBezTo>
                    <a:pt x="4" y="34"/>
                    <a:pt x="4" y="34"/>
                    <a:pt x="3" y="33"/>
                  </a:cubicBezTo>
                  <a:cubicBezTo>
                    <a:pt x="6" y="33"/>
                    <a:pt x="4" y="32"/>
                    <a:pt x="4" y="30"/>
                  </a:cubicBezTo>
                  <a:cubicBezTo>
                    <a:pt x="4" y="27"/>
                    <a:pt x="4" y="25"/>
                    <a:pt x="4" y="23"/>
                  </a:cubicBezTo>
                  <a:cubicBezTo>
                    <a:pt x="5" y="23"/>
                    <a:pt x="5" y="23"/>
                    <a:pt x="6" y="24"/>
                  </a:cubicBezTo>
                  <a:cubicBezTo>
                    <a:pt x="6" y="23"/>
                    <a:pt x="6" y="22"/>
                    <a:pt x="6" y="21"/>
                  </a:cubicBezTo>
                  <a:cubicBezTo>
                    <a:pt x="6" y="20"/>
                    <a:pt x="4" y="21"/>
                    <a:pt x="4" y="20"/>
                  </a:cubicBezTo>
                  <a:cubicBezTo>
                    <a:pt x="4" y="19"/>
                    <a:pt x="5" y="18"/>
                    <a:pt x="5" y="16"/>
                  </a:cubicBezTo>
                  <a:cubicBezTo>
                    <a:pt x="5" y="15"/>
                    <a:pt x="3" y="14"/>
                    <a:pt x="4" y="1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49" name="Freeform 545"/>
            <p:cNvSpPr>
              <a:spLocks/>
            </p:cNvSpPr>
            <p:nvPr/>
          </p:nvSpPr>
          <p:spPr bwMode="auto">
            <a:xfrm>
              <a:off x="2931" y="875"/>
              <a:ext cx="6" cy="3"/>
            </a:xfrm>
            <a:custGeom>
              <a:avLst/>
              <a:gdLst>
                <a:gd name="T0" fmla="*/ 5 w 5"/>
                <a:gd name="T1" fmla="*/ 2 h 2"/>
                <a:gd name="T2" fmla="*/ 0 w 5"/>
                <a:gd name="T3" fmla="*/ 1 h 2"/>
                <a:gd name="T4" fmla="*/ 5 w 5"/>
                <a:gd name="T5" fmla="*/ 0 h 2"/>
                <a:gd name="T6" fmla="*/ 5 w 5"/>
                <a:gd name="T7" fmla="*/ 2 h 2"/>
              </a:gdLst>
              <a:ahLst/>
              <a:cxnLst>
                <a:cxn ang="0">
                  <a:pos x="T0" y="T1"/>
                </a:cxn>
                <a:cxn ang="0">
                  <a:pos x="T2" y="T3"/>
                </a:cxn>
                <a:cxn ang="0">
                  <a:pos x="T4" y="T5"/>
                </a:cxn>
                <a:cxn ang="0">
                  <a:pos x="T6" y="T7"/>
                </a:cxn>
              </a:cxnLst>
              <a:rect l="0" t="0" r="r" b="b"/>
              <a:pathLst>
                <a:path w="5" h="2">
                  <a:moveTo>
                    <a:pt x="5" y="2"/>
                  </a:moveTo>
                  <a:cubicBezTo>
                    <a:pt x="3" y="1"/>
                    <a:pt x="2" y="2"/>
                    <a:pt x="0" y="1"/>
                  </a:cubicBezTo>
                  <a:cubicBezTo>
                    <a:pt x="2" y="0"/>
                    <a:pt x="4" y="0"/>
                    <a:pt x="5" y="0"/>
                  </a:cubicBezTo>
                  <a:cubicBezTo>
                    <a:pt x="5" y="0"/>
                    <a:pt x="5" y="1"/>
                    <a:pt x="5"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50" name="Freeform 546"/>
            <p:cNvSpPr>
              <a:spLocks/>
            </p:cNvSpPr>
            <p:nvPr/>
          </p:nvSpPr>
          <p:spPr bwMode="auto">
            <a:xfrm>
              <a:off x="2931" y="875"/>
              <a:ext cx="6" cy="3"/>
            </a:xfrm>
            <a:custGeom>
              <a:avLst/>
              <a:gdLst>
                <a:gd name="T0" fmla="*/ 5 w 5"/>
                <a:gd name="T1" fmla="*/ 2 h 2"/>
                <a:gd name="T2" fmla="*/ 0 w 5"/>
                <a:gd name="T3" fmla="*/ 1 h 2"/>
                <a:gd name="T4" fmla="*/ 5 w 5"/>
                <a:gd name="T5" fmla="*/ 0 h 2"/>
                <a:gd name="T6" fmla="*/ 5 w 5"/>
                <a:gd name="T7" fmla="*/ 2 h 2"/>
              </a:gdLst>
              <a:ahLst/>
              <a:cxnLst>
                <a:cxn ang="0">
                  <a:pos x="T0" y="T1"/>
                </a:cxn>
                <a:cxn ang="0">
                  <a:pos x="T2" y="T3"/>
                </a:cxn>
                <a:cxn ang="0">
                  <a:pos x="T4" y="T5"/>
                </a:cxn>
                <a:cxn ang="0">
                  <a:pos x="T6" y="T7"/>
                </a:cxn>
              </a:cxnLst>
              <a:rect l="0" t="0" r="r" b="b"/>
              <a:pathLst>
                <a:path w="5" h="2">
                  <a:moveTo>
                    <a:pt x="5" y="2"/>
                  </a:moveTo>
                  <a:cubicBezTo>
                    <a:pt x="3" y="1"/>
                    <a:pt x="2" y="2"/>
                    <a:pt x="0" y="1"/>
                  </a:cubicBezTo>
                  <a:cubicBezTo>
                    <a:pt x="2" y="0"/>
                    <a:pt x="4" y="0"/>
                    <a:pt x="5" y="0"/>
                  </a:cubicBezTo>
                  <a:cubicBezTo>
                    <a:pt x="5" y="0"/>
                    <a:pt x="5" y="1"/>
                    <a:pt x="5"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51" name="Freeform 547"/>
            <p:cNvSpPr>
              <a:spLocks/>
            </p:cNvSpPr>
            <p:nvPr/>
          </p:nvSpPr>
          <p:spPr bwMode="auto">
            <a:xfrm>
              <a:off x="2967" y="957"/>
              <a:ext cx="53" cy="30"/>
            </a:xfrm>
            <a:custGeom>
              <a:avLst/>
              <a:gdLst>
                <a:gd name="T0" fmla="*/ 7 w 44"/>
                <a:gd name="T1" fmla="*/ 12 h 25"/>
                <a:gd name="T2" fmla="*/ 2 w 44"/>
                <a:gd name="T3" fmla="*/ 10 h 25"/>
                <a:gd name="T4" fmla="*/ 5 w 44"/>
                <a:gd name="T5" fmla="*/ 3 h 25"/>
                <a:gd name="T6" fmla="*/ 11 w 44"/>
                <a:gd name="T7" fmla="*/ 3 h 25"/>
                <a:gd name="T8" fmla="*/ 21 w 44"/>
                <a:gd name="T9" fmla="*/ 5 h 25"/>
                <a:gd name="T10" fmla="*/ 28 w 44"/>
                <a:gd name="T11" fmla="*/ 5 h 25"/>
                <a:gd name="T12" fmla="*/ 35 w 44"/>
                <a:gd name="T13" fmla="*/ 2 h 25"/>
                <a:gd name="T14" fmla="*/ 39 w 44"/>
                <a:gd name="T15" fmla="*/ 3 h 25"/>
                <a:gd name="T16" fmla="*/ 44 w 44"/>
                <a:gd name="T17" fmla="*/ 1 h 25"/>
                <a:gd name="T18" fmla="*/ 40 w 44"/>
                <a:gd name="T19" fmla="*/ 8 h 25"/>
                <a:gd name="T20" fmla="*/ 37 w 44"/>
                <a:gd name="T21" fmla="*/ 15 h 25"/>
                <a:gd name="T22" fmla="*/ 39 w 44"/>
                <a:gd name="T23" fmla="*/ 20 h 25"/>
                <a:gd name="T24" fmla="*/ 38 w 44"/>
                <a:gd name="T25" fmla="*/ 25 h 25"/>
                <a:gd name="T26" fmla="*/ 31 w 44"/>
                <a:gd name="T27" fmla="*/ 25 h 25"/>
                <a:gd name="T28" fmla="*/ 25 w 44"/>
                <a:gd name="T29" fmla="*/ 20 h 25"/>
                <a:gd name="T30" fmla="*/ 16 w 44"/>
                <a:gd name="T31" fmla="*/ 17 h 25"/>
                <a:gd name="T32" fmla="*/ 7 w 44"/>
                <a:gd name="T3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25">
                  <a:moveTo>
                    <a:pt x="7" y="12"/>
                  </a:moveTo>
                  <a:cubicBezTo>
                    <a:pt x="5" y="12"/>
                    <a:pt x="3" y="11"/>
                    <a:pt x="2" y="10"/>
                  </a:cubicBezTo>
                  <a:cubicBezTo>
                    <a:pt x="0" y="7"/>
                    <a:pt x="4" y="5"/>
                    <a:pt x="5" y="3"/>
                  </a:cubicBezTo>
                  <a:cubicBezTo>
                    <a:pt x="7" y="6"/>
                    <a:pt x="9" y="4"/>
                    <a:pt x="11" y="3"/>
                  </a:cubicBezTo>
                  <a:cubicBezTo>
                    <a:pt x="15" y="1"/>
                    <a:pt x="17" y="6"/>
                    <a:pt x="21" y="5"/>
                  </a:cubicBezTo>
                  <a:cubicBezTo>
                    <a:pt x="24" y="5"/>
                    <a:pt x="26" y="5"/>
                    <a:pt x="28" y="5"/>
                  </a:cubicBezTo>
                  <a:cubicBezTo>
                    <a:pt x="30" y="5"/>
                    <a:pt x="32" y="2"/>
                    <a:pt x="35" y="2"/>
                  </a:cubicBezTo>
                  <a:cubicBezTo>
                    <a:pt x="36" y="3"/>
                    <a:pt x="37" y="4"/>
                    <a:pt x="39" y="3"/>
                  </a:cubicBezTo>
                  <a:cubicBezTo>
                    <a:pt x="40" y="2"/>
                    <a:pt x="43" y="0"/>
                    <a:pt x="44" y="1"/>
                  </a:cubicBezTo>
                  <a:cubicBezTo>
                    <a:pt x="43" y="3"/>
                    <a:pt x="41" y="6"/>
                    <a:pt x="40" y="8"/>
                  </a:cubicBezTo>
                  <a:cubicBezTo>
                    <a:pt x="39" y="10"/>
                    <a:pt x="37" y="13"/>
                    <a:pt x="37" y="15"/>
                  </a:cubicBezTo>
                  <a:cubicBezTo>
                    <a:pt x="37" y="16"/>
                    <a:pt x="40" y="19"/>
                    <a:pt x="39" y="20"/>
                  </a:cubicBezTo>
                  <a:cubicBezTo>
                    <a:pt x="39" y="22"/>
                    <a:pt x="37" y="23"/>
                    <a:pt x="38" y="25"/>
                  </a:cubicBezTo>
                  <a:cubicBezTo>
                    <a:pt x="35" y="25"/>
                    <a:pt x="33" y="25"/>
                    <a:pt x="31" y="25"/>
                  </a:cubicBezTo>
                  <a:cubicBezTo>
                    <a:pt x="28" y="24"/>
                    <a:pt x="28" y="21"/>
                    <a:pt x="25" y="20"/>
                  </a:cubicBezTo>
                  <a:cubicBezTo>
                    <a:pt x="22" y="18"/>
                    <a:pt x="19" y="18"/>
                    <a:pt x="16" y="17"/>
                  </a:cubicBezTo>
                  <a:cubicBezTo>
                    <a:pt x="13" y="15"/>
                    <a:pt x="11" y="12"/>
                    <a:pt x="7" y="1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52" name="Freeform 548"/>
            <p:cNvSpPr>
              <a:spLocks/>
            </p:cNvSpPr>
            <p:nvPr/>
          </p:nvSpPr>
          <p:spPr bwMode="auto">
            <a:xfrm>
              <a:off x="2967" y="957"/>
              <a:ext cx="53" cy="30"/>
            </a:xfrm>
            <a:custGeom>
              <a:avLst/>
              <a:gdLst>
                <a:gd name="T0" fmla="*/ 7 w 44"/>
                <a:gd name="T1" fmla="*/ 12 h 25"/>
                <a:gd name="T2" fmla="*/ 2 w 44"/>
                <a:gd name="T3" fmla="*/ 10 h 25"/>
                <a:gd name="T4" fmla="*/ 5 w 44"/>
                <a:gd name="T5" fmla="*/ 3 h 25"/>
                <a:gd name="T6" fmla="*/ 11 w 44"/>
                <a:gd name="T7" fmla="*/ 3 h 25"/>
                <a:gd name="T8" fmla="*/ 21 w 44"/>
                <a:gd name="T9" fmla="*/ 5 h 25"/>
                <a:gd name="T10" fmla="*/ 28 w 44"/>
                <a:gd name="T11" fmla="*/ 5 h 25"/>
                <a:gd name="T12" fmla="*/ 35 w 44"/>
                <a:gd name="T13" fmla="*/ 2 h 25"/>
                <a:gd name="T14" fmla="*/ 39 w 44"/>
                <a:gd name="T15" fmla="*/ 3 h 25"/>
                <a:gd name="T16" fmla="*/ 44 w 44"/>
                <a:gd name="T17" fmla="*/ 1 h 25"/>
                <a:gd name="T18" fmla="*/ 40 w 44"/>
                <a:gd name="T19" fmla="*/ 8 h 25"/>
                <a:gd name="T20" fmla="*/ 37 w 44"/>
                <a:gd name="T21" fmla="*/ 15 h 25"/>
                <a:gd name="T22" fmla="*/ 39 w 44"/>
                <a:gd name="T23" fmla="*/ 20 h 25"/>
                <a:gd name="T24" fmla="*/ 38 w 44"/>
                <a:gd name="T25" fmla="*/ 25 h 25"/>
                <a:gd name="T26" fmla="*/ 31 w 44"/>
                <a:gd name="T27" fmla="*/ 25 h 25"/>
                <a:gd name="T28" fmla="*/ 25 w 44"/>
                <a:gd name="T29" fmla="*/ 20 h 25"/>
                <a:gd name="T30" fmla="*/ 16 w 44"/>
                <a:gd name="T31" fmla="*/ 17 h 25"/>
                <a:gd name="T32" fmla="*/ 7 w 44"/>
                <a:gd name="T3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25">
                  <a:moveTo>
                    <a:pt x="7" y="12"/>
                  </a:moveTo>
                  <a:cubicBezTo>
                    <a:pt x="5" y="12"/>
                    <a:pt x="3" y="11"/>
                    <a:pt x="2" y="10"/>
                  </a:cubicBezTo>
                  <a:cubicBezTo>
                    <a:pt x="0" y="7"/>
                    <a:pt x="4" y="5"/>
                    <a:pt x="5" y="3"/>
                  </a:cubicBezTo>
                  <a:cubicBezTo>
                    <a:pt x="7" y="6"/>
                    <a:pt x="9" y="4"/>
                    <a:pt x="11" y="3"/>
                  </a:cubicBezTo>
                  <a:cubicBezTo>
                    <a:pt x="15" y="1"/>
                    <a:pt x="17" y="6"/>
                    <a:pt x="21" y="5"/>
                  </a:cubicBezTo>
                  <a:cubicBezTo>
                    <a:pt x="24" y="5"/>
                    <a:pt x="26" y="5"/>
                    <a:pt x="28" y="5"/>
                  </a:cubicBezTo>
                  <a:cubicBezTo>
                    <a:pt x="30" y="5"/>
                    <a:pt x="32" y="2"/>
                    <a:pt x="35" y="2"/>
                  </a:cubicBezTo>
                  <a:cubicBezTo>
                    <a:pt x="36" y="3"/>
                    <a:pt x="37" y="4"/>
                    <a:pt x="39" y="3"/>
                  </a:cubicBezTo>
                  <a:cubicBezTo>
                    <a:pt x="40" y="2"/>
                    <a:pt x="43" y="0"/>
                    <a:pt x="44" y="1"/>
                  </a:cubicBezTo>
                  <a:cubicBezTo>
                    <a:pt x="43" y="3"/>
                    <a:pt x="41" y="6"/>
                    <a:pt x="40" y="8"/>
                  </a:cubicBezTo>
                  <a:cubicBezTo>
                    <a:pt x="39" y="10"/>
                    <a:pt x="37" y="13"/>
                    <a:pt x="37" y="15"/>
                  </a:cubicBezTo>
                  <a:cubicBezTo>
                    <a:pt x="37" y="16"/>
                    <a:pt x="40" y="19"/>
                    <a:pt x="39" y="20"/>
                  </a:cubicBezTo>
                  <a:cubicBezTo>
                    <a:pt x="39" y="22"/>
                    <a:pt x="37" y="23"/>
                    <a:pt x="38" y="25"/>
                  </a:cubicBezTo>
                  <a:cubicBezTo>
                    <a:pt x="35" y="25"/>
                    <a:pt x="33" y="25"/>
                    <a:pt x="31" y="25"/>
                  </a:cubicBezTo>
                  <a:cubicBezTo>
                    <a:pt x="28" y="24"/>
                    <a:pt x="28" y="21"/>
                    <a:pt x="25" y="20"/>
                  </a:cubicBezTo>
                  <a:cubicBezTo>
                    <a:pt x="22" y="18"/>
                    <a:pt x="19" y="18"/>
                    <a:pt x="16" y="17"/>
                  </a:cubicBezTo>
                  <a:cubicBezTo>
                    <a:pt x="13" y="15"/>
                    <a:pt x="11" y="12"/>
                    <a:pt x="7" y="1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53" name="Freeform 549"/>
            <p:cNvSpPr>
              <a:spLocks/>
            </p:cNvSpPr>
            <p:nvPr/>
          </p:nvSpPr>
          <p:spPr bwMode="auto">
            <a:xfrm>
              <a:off x="3424" y="1436"/>
              <a:ext cx="168" cy="249"/>
            </a:xfrm>
            <a:custGeom>
              <a:avLst/>
              <a:gdLst>
                <a:gd name="T0" fmla="*/ 1 w 140"/>
                <a:gd name="T1" fmla="*/ 147 h 208"/>
                <a:gd name="T2" fmla="*/ 2 w 140"/>
                <a:gd name="T3" fmla="*/ 139 h 208"/>
                <a:gd name="T4" fmla="*/ 6 w 140"/>
                <a:gd name="T5" fmla="*/ 133 h 208"/>
                <a:gd name="T6" fmla="*/ 16 w 140"/>
                <a:gd name="T7" fmla="*/ 120 h 208"/>
                <a:gd name="T8" fmla="*/ 27 w 140"/>
                <a:gd name="T9" fmla="*/ 115 h 208"/>
                <a:gd name="T10" fmla="*/ 41 w 140"/>
                <a:gd name="T11" fmla="*/ 108 h 208"/>
                <a:gd name="T12" fmla="*/ 55 w 140"/>
                <a:gd name="T13" fmla="*/ 106 h 208"/>
                <a:gd name="T14" fmla="*/ 67 w 140"/>
                <a:gd name="T15" fmla="*/ 91 h 208"/>
                <a:gd name="T16" fmla="*/ 94 w 140"/>
                <a:gd name="T17" fmla="*/ 61 h 208"/>
                <a:gd name="T18" fmla="*/ 80 w 140"/>
                <a:gd name="T19" fmla="*/ 61 h 208"/>
                <a:gd name="T20" fmla="*/ 66 w 140"/>
                <a:gd name="T21" fmla="*/ 55 h 208"/>
                <a:gd name="T22" fmla="*/ 50 w 140"/>
                <a:gd name="T23" fmla="*/ 49 h 208"/>
                <a:gd name="T24" fmla="*/ 38 w 140"/>
                <a:gd name="T25" fmla="*/ 43 h 208"/>
                <a:gd name="T26" fmla="*/ 35 w 140"/>
                <a:gd name="T27" fmla="*/ 40 h 208"/>
                <a:gd name="T28" fmla="*/ 32 w 140"/>
                <a:gd name="T29" fmla="*/ 36 h 208"/>
                <a:gd name="T30" fmla="*/ 28 w 140"/>
                <a:gd name="T31" fmla="*/ 30 h 208"/>
                <a:gd name="T32" fmla="*/ 24 w 140"/>
                <a:gd name="T33" fmla="*/ 20 h 208"/>
                <a:gd name="T34" fmla="*/ 31 w 140"/>
                <a:gd name="T35" fmla="*/ 9 h 208"/>
                <a:gd name="T36" fmla="*/ 40 w 140"/>
                <a:gd name="T37" fmla="*/ 20 h 208"/>
                <a:gd name="T38" fmla="*/ 54 w 140"/>
                <a:gd name="T39" fmla="*/ 24 h 208"/>
                <a:gd name="T40" fmla="*/ 61 w 140"/>
                <a:gd name="T41" fmla="*/ 20 h 208"/>
                <a:gd name="T42" fmla="*/ 69 w 140"/>
                <a:gd name="T43" fmla="*/ 19 h 208"/>
                <a:gd name="T44" fmla="*/ 79 w 140"/>
                <a:gd name="T45" fmla="*/ 18 h 208"/>
                <a:gd name="T46" fmla="*/ 88 w 140"/>
                <a:gd name="T47" fmla="*/ 13 h 208"/>
                <a:gd name="T48" fmla="*/ 96 w 140"/>
                <a:gd name="T49" fmla="*/ 13 h 208"/>
                <a:gd name="T50" fmla="*/ 101 w 140"/>
                <a:gd name="T51" fmla="*/ 11 h 208"/>
                <a:gd name="T52" fmla="*/ 107 w 140"/>
                <a:gd name="T53" fmla="*/ 12 h 208"/>
                <a:gd name="T54" fmla="*/ 115 w 140"/>
                <a:gd name="T55" fmla="*/ 9 h 208"/>
                <a:gd name="T56" fmla="*/ 125 w 140"/>
                <a:gd name="T57" fmla="*/ 7 h 208"/>
                <a:gd name="T58" fmla="*/ 130 w 140"/>
                <a:gd name="T59" fmla="*/ 1 h 208"/>
                <a:gd name="T60" fmla="*/ 138 w 140"/>
                <a:gd name="T61" fmla="*/ 5 h 208"/>
                <a:gd name="T62" fmla="*/ 136 w 140"/>
                <a:gd name="T63" fmla="*/ 15 h 208"/>
                <a:gd name="T64" fmla="*/ 135 w 140"/>
                <a:gd name="T65" fmla="*/ 24 h 208"/>
                <a:gd name="T66" fmla="*/ 137 w 140"/>
                <a:gd name="T67" fmla="*/ 23 h 208"/>
                <a:gd name="T68" fmla="*/ 140 w 140"/>
                <a:gd name="T69" fmla="*/ 24 h 208"/>
                <a:gd name="T70" fmla="*/ 133 w 140"/>
                <a:gd name="T71" fmla="*/ 28 h 208"/>
                <a:gd name="T72" fmla="*/ 132 w 140"/>
                <a:gd name="T73" fmla="*/ 39 h 208"/>
                <a:gd name="T74" fmla="*/ 127 w 140"/>
                <a:gd name="T75" fmla="*/ 48 h 208"/>
                <a:gd name="T76" fmla="*/ 122 w 140"/>
                <a:gd name="T77" fmla="*/ 59 h 208"/>
                <a:gd name="T78" fmla="*/ 119 w 140"/>
                <a:gd name="T79" fmla="*/ 62 h 208"/>
                <a:gd name="T80" fmla="*/ 118 w 140"/>
                <a:gd name="T81" fmla="*/ 67 h 208"/>
                <a:gd name="T82" fmla="*/ 112 w 140"/>
                <a:gd name="T83" fmla="*/ 77 h 208"/>
                <a:gd name="T84" fmla="*/ 107 w 140"/>
                <a:gd name="T85" fmla="*/ 92 h 208"/>
                <a:gd name="T86" fmla="*/ 99 w 140"/>
                <a:gd name="T87" fmla="*/ 105 h 208"/>
                <a:gd name="T88" fmla="*/ 91 w 140"/>
                <a:gd name="T89" fmla="*/ 119 h 208"/>
                <a:gd name="T90" fmla="*/ 80 w 140"/>
                <a:gd name="T91" fmla="*/ 132 h 208"/>
                <a:gd name="T92" fmla="*/ 56 w 140"/>
                <a:gd name="T93" fmla="*/ 154 h 208"/>
                <a:gd name="T94" fmla="*/ 45 w 140"/>
                <a:gd name="T95" fmla="*/ 162 h 208"/>
                <a:gd name="T96" fmla="*/ 33 w 140"/>
                <a:gd name="T97" fmla="*/ 174 h 208"/>
                <a:gd name="T98" fmla="*/ 23 w 140"/>
                <a:gd name="T99" fmla="*/ 187 h 208"/>
                <a:gd name="T100" fmla="*/ 18 w 140"/>
                <a:gd name="T101" fmla="*/ 193 h 208"/>
                <a:gd name="T102" fmla="*/ 14 w 140"/>
                <a:gd name="T103" fmla="*/ 196 h 208"/>
                <a:gd name="T104" fmla="*/ 9 w 140"/>
                <a:gd name="T105" fmla="*/ 208 h 208"/>
                <a:gd name="T106" fmla="*/ 3 w 140"/>
                <a:gd name="T107" fmla="*/ 198 h 208"/>
                <a:gd name="T108" fmla="*/ 1 w 140"/>
                <a:gd name="T109" fmla="*/ 188 h 208"/>
                <a:gd name="T110" fmla="*/ 1 w 140"/>
                <a:gd name="T111" fmla="*/ 14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 h="208">
                  <a:moveTo>
                    <a:pt x="1" y="147"/>
                  </a:moveTo>
                  <a:cubicBezTo>
                    <a:pt x="1" y="145"/>
                    <a:pt x="1" y="141"/>
                    <a:pt x="2" y="139"/>
                  </a:cubicBezTo>
                  <a:cubicBezTo>
                    <a:pt x="3" y="137"/>
                    <a:pt x="5" y="135"/>
                    <a:pt x="6" y="133"/>
                  </a:cubicBezTo>
                  <a:cubicBezTo>
                    <a:pt x="9" y="129"/>
                    <a:pt x="11" y="122"/>
                    <a:pt x="16" y="120"/>
                  </a:cubicBezTo>
                  <a:cubicBezTo>
                    <a:pt x="19" y="117"/>
                    <a:pt x="24" y="119"/>
                    <a:pt x="27" y="115"/>
                  </a:cubicBezTo>
                  <a:cubicBezTo>
                    <a:pt x="31" y="111"/>
                    <a:pt x="35" y="108"/>
                    <a:pt x="41" y="108"/>
                  </a:cubicBezTo>
                  <a:cubicBezTo>
                    <a:pt x="45" y="107"/>
                    <a:pt x="52" y="110"/>
                    <a:pt x="55" y="106"/>
                  </a:cubicBezTo>
                  <a:cubicBezTo>
                    <a:pt x="59" y="101"/>
                    <a:pt x="63" y="96"/>
                    <a:pt x="67" y="91"/>
                  </a:cubicBezTo>
                  <a:cubicBezTo>
                    <a:pt x="76" y="81"/>
                    <a:pt x="85" y="71"/>
                    <a:pt x="94" y="61"/>
                  </a:cubicBezTo>
                  <a:cubicBezTo>
                    <a:pt x="90" y="61"/>
                    <a:pt x="85" y="62"/>
                    <a:pt x="80" y="61"/>
                  </a:cubicBezTo>
                  <a:cubicBezTo>
                    <a:pt x="75" y="59"/>
                    <a:pt x="71" y="57"/>
                    <a:pt x="66" y="55"/>
                  </a:cubicBezTo>
                  <a:cubicBezTo>
                    <a:pt x="61" y="53"/>
                    <a:pt x="56" y="51"/>
                    <a:pt x="50" y="49"/>
                  </a:cubicBezTo>
                  <a:cubicBezTo>
                    <a:pt x="46" y="48"/>
                    <a:pt x="42" y="46"/>
                    <a:pt x="38" y="43"/>
                  </a:cubicBezTo>
                  <a:cubicBezTo>
                    <a:pt x="37" y="41"/>
                    <a:pt x="37" y="41"/>
                    <a:pt x="35" y="40"/>
                  </a:cubicBezTo>
                  <a:cubicBezTo>
                    <a:pt x="33" y="40"/>
                    <a:pt x="33" y="37"/>
                    <a:pt x="32" y="36"/>
                  </a:cubicBezTo>
                  <a:cubicBezTo>
                    <a:pt x="31" y="34"/>
                    <a:pt x="30" y="32"/>
                    <a:pt x="28" y="30"/>
                  </a:cubicBezTo>
                  <a:cubicBezTo>
                    <a:pt x="26" y="27"/>
                    <a:pt x="23" y="24"/>
                    <a:pt x="24" y="20"/>
                  </a:cubicBezTo>
                  <a:cubicBezTo>
                    <a:pt x="25" y="16"/>
                    <a:pt x="29" y="13"/>
                    <a:pt x="31" y="9"/>
                  </a:cubicBezTo>
                  <a:cubicBezTo>
                    <a:pt x="35" y="11"/>
                    <a:pt x="37" y="16"/>
                    <a:pt x="40" y="20"/>
                  </a:cubicBezTo>
                  <a:cubicBezTo>
                    <a:pt x="43" y="25"/>
                    <a:pt x="49" y="26"/>
                    <a:pt x="54" y="24"/>
                  </a:cubicBezTo>
                  <a:cubicBezTo>
                    <a:pt x="57" y="23"/>
                    <a:pt x="59" y="21"/>
                    <a:pt x="61" y="20"/>
                  </a:cubicBezTo>
                  <a:cubicBezTo>
                    <a:pt x="65" y="18"/>
                    <a:pt x="65" y="18"/>
                    <a:pt x="69" y="19"/>
                  </a:cubicBezTo>
                  <a:cubicBezTo>
                    <a:pt x="73" y="19"/>
                    <a:pt x="75" y="20"/>
                    <a:pt x="79" y="18"/>
                  </a:cubicBezTo>
                  <a:cubicBezTo>
                    <a:pt x="81" y="17"/>
                    <a:pt x="86" y="12"/>
                    <a:pt x="88" y="13"/>
                  </a:cubicBezTo>
                  <a:cubicBezTo>
                    <a:pt x="91" y="14"/>
                    <a:pt x="93" y="14"/>
                    <a:pt x="96" y="13"/>
                  </a:cubicBezTo>
                  <a:cubicBezTo>
                    <a:pt x="98" y="13"/>
                    <a:pt x="99" y="12"/>
                    <a:pt x="101" y="11"/>
                  </a:cubicBezTo>
                  <a:cubicBezTo>
                    <a:pt x="103" y="11"/>
                    <a:pt x="105" y="12"/>
                    <a:pt x="107" y="12"/>
                  </a:cubicBezTo>
                  <a:cubicBezTo>
                    <a:pt x="110" y="12"/>
                    <a:pt x="112" y="10"/>
                    <a:pt x="115" y="9"/>
                  </a:cubicBezTo>
                  <a:cubicBezTo>
                    <a:pt x="118" y="8"/>
                    <a:pt x="122" y="8"/>
                    <a:pt x="125" y="7"/>
                  </a:cubicBezTo>
                  <a:cubicBezTo>
                    <a:pt x="127" y="6"/>
                    <a:pt x="128" y="2"/>
                    <a:pt x="130" y="1"/>
                  </a:cubicBezTo>
                  <a:cubicBezTo>
                    <a:pt x="132" y="0"/>
                    <a:pt x="139" y="2"/>
                    <a:pt x="138" y="5"/>
                  </a:cubicBezTo>
                  <a:cubicBezTo>
                    <a:pt x="136" y="9"/>
                    <a:pt x="136" y="11"/>
                    <a:pt x="136" y="15"/>
                  </a:cubicBezTo>
                  <a:cubicBezTo>
                    <a:pt x="137" y="18"/>
                    <a:pt x="137" y="22"/>
                    <a:pt x="135" y="24"/>
                  </a:cubicBezTo>
                  <a:cubicBezTo>
                    <a:pt x="136" y="25"/>
                    <a:pt x="138" y="25"/>
                    <a:pt x="137" y="23"/>
                  </a:cubicBezTo>
                  <a:cubicBezTo>
                    <a:pt x="138" y="23"/>
                    <a:pt x="139" y="24"/>
                    <a:pt x="140" y="24"/>
                  </a:cubicBezTo>
                  <a:cubicBezTo>
                    <a:pt x="139" y="27"/>
                    <a:pt x="133" y="23"/>
                    <a:pt x="133" y="28"/>
                  </a:cubicBezTo>
                  <a:cubicBezTo>
                    <a:pt x="133" y="32"/>
                    <a:pt x="133" y="36"/>
                    <a:pt x="132" y="39"/>
                  </a:cubicBezTo>
                  <a:cubicBezTo>
                    <a:pt x="131" y="43"/>
                    <a:pt x="129" y="45"/>
                    <a:pt x="127" y="48"/>
                  </a:cubicBezTo>
                  <a:cubicBezTo>
                    <a:pt x="125" y="51"/>
                    <a:pt x="125" y="56"/>
                    <a:pt x="122" y="59"/>
                  </a:cubicBezTo>
                  <a:cubicBezTo>
                    <a:pt x="121" y="60"/>
                    <a:pt x="120" y="60"/>
                    <a:pt x="119" y="62"/>
                  </a:cubicBezTo>
                  <a:cubicBezTo>
                    <a:pt x="118" y="64"/>
                    <a:pt x="119" y="65"/>
                    <a:pt x="118" y="67"/>
                  </a:cubicBezTo>
                  <a:cubicBezTo>
                    <a:pt x="117" y="71"/>
                    <a:pt x="114" y="74"/>
                    <a:pt x="112" y="77"/>
                  </a:cubicBezTo>
                  <a:cubicBezTo>
                    <a:pt x="109" y="82"/>
                    <a:pt x="109" y="87"/>
                    <a:pt x="107" y="92"/>
                  </a:cubicBezTo>
                  <a:cubicBezTo>
                    <a:pt x="105" y="97"/>
                    <a:pt x="102" y="101"/>
                    <a:pt x="99" y="105"/>
                  </a:cubicBezTo>
                  <a:cubicBezTo>
                    <a:pt x="96" y="110"/>
                    <a:pt x="94" y="115"/>
                    <a:pt x="91" y="119"/>
                  </a:cubicBezTo>
                  <a:cubicBezTo>
                    <a:pt x="87" y="123"/>
                    <a:pt x="84" y="127"/>
                    <a:pt x="80" y="132"/>
                  </a:cubicBezTo>
                  <a:cubicBezTo>
                    <a:pt x="73" y="140"/>
                    <a:pt x="66" y="148"/>
                    <a:pt x="56" y="154"/>
                  </a:cubicBezTo>
                  <a:cubicBezTo>
                    <a:pt x="52" y="156"/>
                    <a:pt x="48" y="159"/>
                    <a:pt x="45" y="162"/>
                  </a:cubicBezTo>
                  <a:cubicBezTo>
                    <a:pt x="41" y="166"/>
                    <a:pt x="36" y="170"/>
                    <a:pt x="33" y="174"/>
                  </a:cubicBezTo>
                  <a:cubicBezTo>
                    <a:pt x="30" y="178"/>
                    <a:pt x="26" y="182"/>
                    <a:pt x="23" y="187"/>
                  </a:cubicBezTo>
                  <a:cubicBezTo>
                    <a:pt x="21" y="189"/>
                    <a:pt x="20" y="191"/>
                    <a:pt x="18" y="193"/>
                  </a:cubicBezTo>
                  <a:cubicBezTo>
                    <a:pt x="17" y="194"/>
                    <a:pt x="14" y="199"/>
                    <a:pt x="14" y="196"/>
                  </a:cubicBezTo>
                  <a:cubicBezTo>
                    <a:pt x="14" y="200"/>
                    <a:pt x="11" y="205"/>
                    <a:pt x="9" y="208"/>
                  </a:cubicBezTo>
                  <a:cubicBezTo>
                    <a:pt x="9" y="204"/>
                    <a:pt x="5" y="201"/>
                    <a:pt x="3" y="198"/>
                  </a:cubicBezTo>
                  <a:cubicBezTo>
                    <a:pt x="0" y="195"/>
                    <a:pt x="1" y="192"/>
                    <a:pt x="1" y="188"/>
                  </a:cubicBezTo>
                  <a:cubicBezTo>
                    <a:pt x="1" y="174"/>
                    <a:pt x="1" y="161"/>
                    <a:pt x="1" y="14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54" name="Freeform 550"/>
            <p:cNvSpPr>
              <a:spLocks/>
            </p:cNvSpPr>
            <p:nvPr/>
          </p:nvSpPr>
          <p:spPr bwMode="auto">
            <a:xfrm>
              <a:off x="3424" y="1436"/>
              <a:ext cx="168" cy="249"/>
            </a:xfrm>
            <a:custGeom>
              <a:avLst/>
              <a:gdLst>
                <a:gd name="T0" fmla="*/ 1 w 140"/>
                <a:gd name="T1" fmla="*/ 147 h 208"/>
                <a:gd name="T2" fmla="*/ 2 w 140"/>
                <a:gd name="T3" fmla="*/ 139 h 208"/>
                <a:gd name="T4" fmla="*/ 6 w 140"/>
                <a:gd name="T5" fmla="*/ 133 h 208"/>
                <a:gd name="T6" fmla="*/ 16 w 140"/>
                <a:gd name="T7" fmla="*/ 120 h 208"/>
                <a:gd name="T8" fmla="*/ 27 w 140"/>
                <a:gd name="T9" fmla="*/ 115 h 208"/>
                <a:gd name="T10" fmla="*/ 41 w 140"/>
                <a:gd name="T11" fmla="*/ 108 h 208"/>
                <a:gd name="T12" fmla="*/ 55 w 140"/>
                <a:gd name="T13" fmla="*/ 106 h 208"/>
                <a:gd name="T14" fmla="*/ 67 w 140"/>
                <a:gd name="T15" fmla="*/ 91 h 208"/>
                <a:gd name="T16" fmla="*/ 94 w 140"/>
                <a:gd name="T17" fmla="*/ 61 h 208"/>
                <a:gd name="T18" fmla="*/ 80 w 140"/>
                <a:gd name="T19" fmla="*/ 61 h 208"/>
                <a:gd name="T20" fmla="*/ 66 w 140"/>
                <a:gd name="T21" fmla="*/ 55 h 208"/>
                <a:gd name="T22" fmla="*/ 50 w 140"/>
                <a:gd name="T23" fmla="*/ 49 h 208"/>
                <a:gd name="T24" fmla="*/ 38 w 140"/>
                <a:gd name="T25" fmla="*/ 43 h 208"/>
                <a:gd name="T26" fmla="*/ 35 w 140"/>
                <a:gd name="T27" fmla="*/ 40 h 208"/>
                <a:gd name="T28" fmla="*/ 32 w 140"/>
                <a:gd name="T29" fmla="*/ 36 h 208"/>
                <a:gd name="T30" fmla="*/ 28 w 140"/>
                <a:gd name="T31" fmla="*/ 30 h 208"/>
                <a:gd name="T32" fmla="*/ 24 w 140"/>
                <a:gd name="T33" fmla="*/ 20 h 208"/>
                <a:gd name="T34" fmla="*/ 31 w 140"/>
                <a:gd name="T35" fmla="*/ 9 h 208"/>
                <a:gd name="T36" fmla="*/ 40 w 140"/>
                <a:gd name="T37" fmla="*/ 20 h 208"/>
                <a:gd name="T38" fmla="*/ 54 w 140"/>
                <a:gd name="T39" fmla="*/ 24 h 208"/>
                <a:gd name="T40" fmla="*/ 61 w 140"/>
                <a:gd name="T41" fmla="*/ 20 h 208"/>
                <a:gd name="T42" fmla="*/ 69 w 140"/>
                <a:gd name="T43" fmla="*/ 19 h 208"/>
                <a:gd name="T44" fmla="*/ 79 w 140"/>
                <a:gd name="T45" fmla="*/ 18 h 208"/>
                <a:gd name="T46" fmla="*/ 88 w 140"/>
                <a:gd name="T47" fmla="*/ 13 h 208"/>
                <a:gd name="T48" fmla="*/ 96 w 140"/>
                <a:gd name="T49" fmla="*/ 13 h 208"/>
                <a:gd name="T50" fmla="*/ 101 w 140"/>
                <a:gd name="T51" fmla="*/ 11 h 208"/>
                <a:gd name="T52" fmla="*/ 107 w 140"/>
                <a:gd name="T53" fmla="*/ 12 h 208"/>
                <a:gd name="T54" fmla="*/ 115 w 140"/>
                <a:gd name="T55" fmla="*/ 9 h 208"/>
                <a:gd name="T56" fmla="*/ 125 w 140"/>
                <a:gd name="T57" fmla="*/ 7 h 208"/>
                <a:gd name="T58" fmla="*/ 130 w 140"/>
                <a:gd name="T59" fmla="*/ 1 h 208"/>
                <a:gd name="T60" fmla="*/ 138 w 140"/>
                <a:gd name="T61" fmla="*/ 5 h 208"/>
                <a:gd name="T62" fmla="*/ 136 w 140"/>
                <a:gd name="T63" fmla="*/ 15 h 208"/>
                <a:gd name="T64" fmla="*/ 135 w 140"/>
                <a:gd name="T65" fmla="*/ 24 h 208"/>
                <a:gd name="T66" fmla="*/ 137 w 140"/>
                <a:gd name="T67" fmla="*/ 23 h 208"/>
                <a:gd name="T68" fmla="*/ 140 w 140"/>
                <a:gd name="T69" fmla="*/ 24 h 208"/>
                <a:gd name="T70" fmla="*/ 133 w 140"/>
                <a:gd name="T71" fmla="*/ 28 h 208"/>
                <a:gd name="T72" fmla="*/ 132 w 140"/>
                <a:gd name="T73" fmla="*/ 39 h 208"/>
                <a:gd name="T74" fmla="*/ 127 w 140"/>
                <a:gd name="T75" fmla="*/ 48 h 208"/>
                <a:gd name="T76" fmla="*/ 122 w 140"/>
                <a:gd name="T77" fmla="*/ 59 h 208"/>
                <a:gd name="T78" fmla="*/ 119 w 140"/>
                <a:gd name="T79" fmla="*/ 62 h 208"/>
                <a:gd name="T80" fmla="*/ 118 w 140"/>
                <a:gd name="T81" fmla="*/ 67 h 208"/>
                <a:gd name="T82" fmla="*/ 112 w 140"/>
                <a:gd name="T83" fmla="*/ 77 h 208"/>
                <a:gd name="T84" fmla="*/ 107 w 140"/>
                <a:gd name="T85" fmla="*/ 92 h 208"/>
                <a:gd name="T86" fmla="*/ 99 w 140"/>
                <a:gd name="T87" fmla="*/ 105 h 208"/>
                <a:gd name="T88" fmla="*/ 91 w 140"/>
                <a:gd name="T89" fmla="*/ 119 h 208"/>
                <a:gd name="T90" fmla="*/ 80 w 140"/>
                <a:gd name="T91" fmla="*/ 132 h 208"/>
                <a:gd name="T92" fmla="*/ 56 w 140"/>
                <a:gd name="T93" fmla="*/ 154 h 208"/>
                <a:gd name="T94" fmla="*/ 45 w 140"/>
                <a:gd name="T95" fmla="*/ 162 h 208"/>
                <a:gd name="T96" fmla="*/ 33 w 140"/>
                <a:gd name="T97" fmla="*/ 174 h 208"/>
                <a:gd name="T98" fmla="*/ 23 w 140"/>
                <a:gd name="T99" fmla="*/ 187 h 208"/>
                <a:gd name="T100" fmla="*/ 18 w 140"/>
                <a:gd name="T101" fmla="*/ 193 h 208"/>
                <a:gd name="T102" fmla="*/ 14 w 140"/>
                <a:gd name="T103" fmla="*/ 196 h 208"/>
                <a:gd name="T104" fmla="*/ 9 w 140"/>
                <a:gd name="T105" fmla="*/ 208 h 208"/>
                <a:gd name="T106" fmla="*/ 3 w 140"/>
                <a:gd name="T107" fmla="*/ 198 h 208"/>
                <a:gd name="T108" fmla="*/ 1 w 140"/>
                <a:gd name="T109" fmla="*/ 188 h 208"/>
                <a:gd name="T110" fmla="*/ 1 w 140"/>
                <a:gd name="T111" fmla="*/ 14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 h="208">
                  <a:moveTo>
                    <a:pt x="1" y="147"/>
                  </a:moveTo>
                  <a:cubicBezTo>
                    <a:pt x="1" y="145"/>
                    <a:pt x="1" y="141"/>
                    <a:pt x="2" y="139"/>
                  </a:cubicBezTo>
                  <a:cubicBezTo>
                    <a:pt x="3" y="137"/>
                    <a:pt x="5" y="135"/>
                    <a:pt x="6" y="133"/>
                  </a:cubicBezTo>
                  <a:cubicBezTo>
                    <a:pt x="9" y="129"/>
                    <a:pt x="11" y="122"/>
                    <a:pt x="16" y="120"/>
                  </a:cubicBezTo>
                  <a:cubicBezTo>
                    <a:pt x="19" y="117"/>
                    <a:pt x="24" y="119"/>
                    <a:pt x="27" y="115"/>
                  </a:cubicBezTo>
                  <a:cubicBezTo>
                    <a:pt x="31" y="111"/>
                    <a:pt x="35" y="108"/>
                    <a:pt x="41" y="108"/>
                  </a:cubicBezTo>
                  <a:cubicBezTo>
                    <a:pt x="45" y="107"/>
                    <a:pt x="52" y="110"/>
                    <a:pt x="55" y="106"/>
                  </a:cubicBezTo>
                  <a:cubicBezTo>
                    <a:pt x="59" y="101"/>
                    <a:pt x="63" y="96"/>
                    <a:pt x="67" y="91"/>
                  </a:cubicBezTo>
                  <a:cubicBezTo>
                    <a:pt x="76" y="81"/>
                    <a:pt x="85" y="71"/>
                    <a:pt x="94" y="61"/>
                  </a:cubicBezTo>
                  <a:cubicBezTo>
                    <a:pt x="90" y="61"/>
                    <a:pt x="85" y="62"/>
                    <a:pt x="80" y="61"/>
                  </a:cubicBezTo>
                  <a:cubicBezTo>
                    <a:pt x="75" y="59"/>
                    <a:pt x="71" y="57"/>
                    <a:pt x="66" y="55"/>
                  </a:cubicBezTo>
                  <a:cubicBezTo>
                    <a:pt x="61" y="53"/>
                    <a:pt x="56" y="51"/>
                    <a:pt x="50" y="49"/>
                  </a:cubicBezTo>
                  <a:cubicBezTo>
                    <a:pt x="46" y="48"/>
                    <a:pt x="42" y="46"/>
                    <a:pt x="38" y="43"/>
                  </a:cubicBezTo>
                  <a:cubicBezTo>
                    <a:pt x="37" y="41"/>
                    <a:pt x="37" y="41"/>
                    <a:pt x="35" y="40"/>
                  </a:cubicBezTo>
                  <a:cubicBezTo>
                    <a:pt x="33" y="40"/>
                    <a:pt x="33" y="37"/>
                    <a:pt x="32" y="36"/>
                  </a:cubicBezTo>
                  <a:cubicBezTo>
                    <a:pt x="31" y="34"/>
                    <a:pt x="30" y="32"/>
                    <a:pt x="28" y="30"/>
                  </a:cubicBezTo>
                  <a:cubicBezTo>
                    <a:pt x="26" y="27"/>
                    <a:pt x="23" y="24"/>
                    <a:pt x="24" y="20"/>
                  </a:cubicBezTo>
                  <a:cubicBezTo>
                    <a:pt x="25" y="16"/>
                    <a:pt x="29" y="13"/>
                    <a:pt x="31" y="9"/>
                  </a:cubicBezTo>
                  <a:cubicBezTo>
                    <a:pt x="35" y="11"/>
                    <a:pt x="37" y="16"/>
                    <a:pt x="40" y="20"/>
                  </a:cubicBezTo>
                  <a:cubicBezTo>
                    <a:pt x="43" y="25"/>
                    <a:pt x="49" y="26"/>
                    <a:pt x="54" y="24"/>
                  </a:cubicBezTo>
                  <a:cubicBezTo>
                    <a:pt x="57" y="23"/>
                    <a:pt x="59" y="21"/>
                    <a:pt x="61" y="20"/>
                  </a:cubicBezTo>
                  <a:cubicBezTo>
                    <a:pt x="65" y="18"/>
                    <a:pt x="65" y="18"/>
                    <a:pt x="69" y="19"/>
                  </a:cubicBezTo>
                  <a:cubicBezTo>
                    <a:pt x="73" y="19"/>
                    <a:pt x="75" y="20"/>
                    <a:pt x="79" y="18"/>
                  </a:cubicBezTo>
                  <a:cubicBezTo>
                    <a:pt x="81" y="17"/>
                    <a:pt x="86" y="12"/>
                    <a:pt x="88" y="13"/>
                  </a:cubicBezTo>
                  <a:cubicBezTo>
                    <a:pt x="91" y="14"/>
                    <a:pt x="93" y="14"/>
                    <a:pt x="96" y="13"/>
                  </a:cubicBezTo>
                  <a:cubicBezTo>
                    <a:pt x="98" y="13"/>
                    <a:pt x="99" y="12"/>
                    <a:pt x="101" y="11"/>
                  </a:cubicBezTo>
                  <a:cubicBezTo>
                    <a:pt x="103" y="11"/>
                    <a:pt x="105" y="12"/>
                    <a:pt x="107" y="12"/>
                  </a:cubicBezTo>
                  <a:cubicBezTo>
                    <a:pt x="110" y="12"/>
                    <a:pt x="112" y="10"/>
                    <a:pt x="115" y="9"/>
                  </a:cubicBezTo>
                  <a:cubicBezTo>
                    <a:pt x="118" y="8"/>
                    <a:pt x="122" y="8"/>
                    <a:pt x="125" y="7"/>
                  </a:cubicBezTo>
                  <a:cubicBezTo>
                    <a:pt x="127" y="6"/>
                    <a:pt x="128" y="2"/>
                    <a:pt x="130" y="1"/>
                  </a:cubicBezTo>
                  <a:cubicBezTo>
                    <a:pt x="132" y="0"/>
                    <a:pt x="139" y="2"/>
                    <a:pt x="138" y="5"/>
                  </a:cubicBezTo>
                  <a:cubicBezTo>
                    <a:pt x="136" y="9"/>
                    <a:pt x="136" y="11"/>
                    <a:pt x="136" y="15"/>
                  </a:cubicBezTo>
                  <a:cubicBezTo>
                    <a:pt x="137" y="18"/>
                    <a:pt x="137" y="22"/>
                    <a:pt x="135" y="24"/>
                  </a:cubicBezTo>
                  <a:cubicBezTo>
                    <a:pt x="136" y="25"/>
                    <a:pt x="138" y="25"/>
                    <a:pt x="137" y="23"/>
                  </a:cubicBezTo>
                  <a:cubicBezTo>
                    <a:pt x="138" y="23"/>
                    <a:pt x="139" y="24"/>
                    <a:pt x="140" y="24"/>
                  </a:cubicBezTo>
                  <a:cubicBezTo>
                    <a:pt x="139" y="27"/>
                    <a:pt x="133" y="23"/>
                    <a:pt x="133" y="28"/>
                  </a:cubicBezTo>
                  <a:cubicBezTo>
                    <a:pt x="133" y="32"/>
                    <a:pt x="133" y="36"/>
                    <a:pt x="132" y="39"/>
                  </a:cubicBezTo>
                  <a:cubicBezTo>
                    <a:pt x="131" y="43"/>
                    <a:pt x="129" y="45"/>
                    <a:pt x="127" y="48"/>
                  </a:cubicBezTo>
                  <a:cubicBezTo>
                    <a:pt x="125" y="51"/>
                    <a:pt x="125" y="56"/>
                    <a:pt x="122" y="59"/>
                  </a:cubicBezTo>
                  <a:cubicBezTo>
                    <a:pt x="121" y="60"/>
                    <a:pt x="120" y="60"/>
                    <a:pt x="119" y="62"/>
                  </a:cubicBezTo>
                  <a:cubicBezTo>
                    <a:pt x="118" y="64"/>
                    <a:pt x="119" y="65"/>
                    <a:pt x="118" y="67"/>
                  </a:cubicBezTo>
                  <a:cubicBezTo>
                    <a:pt x="117" y="71"/>
                    <a:pt x="114" y="74"/>
                    <a:pt x="112" y="77"/>
                  </a:cubicBezTo>
                  <a:cubicBezTo>
                    <a:pt x="109" y="82"/>
                    <a:pt x="109" y="87"/>
                    <a:pt x="107" y="92"/>
                  </a:cubicBezTo>
                  <a:cubicBezTo>
                    <a:pt x="105" y="97"/>
                    <a:pt x="102" y="101"/>
                    <a:pt x="99" y="105"/>
                  </a:cubicBezTo>
                  <a:cubicBezTo>
                    <a:pt x="96" y="110"/>
                    <a:pt x="94" y="115"/>
                    <a:pt x="91" y="119"/>
                  </a:cubicBezTo>
                  <a:cubicBezTo>
                    <a:pt x="87" y="123"/>
                    <a:pt x="84" y="127"/>
                    <a:pt x="80" y="132"/>
                  </a:cubicBezTo>
                  <a:cubicBezTo>
                    <a:pt x="73" y="140"/>
                    <a:pt x="66" y="148"/>
                    <a:pt x="56" y="154"/>
                  </a:cubicBezTo>
                  <a:cubicBezTo>
                    <a:pt x="52" y="156"/>
                    <a:pt x="48" y="159"/>
                    <a:pt x="45" y="162"/>
                  </a:cubicBezTo>
                  <a:cubicBezTo>
                    <a:pt x="41" y="166"/>
                    <a:pt x="36" y="170"/>
                    <a:pt x="33" y="174"/>
                  </a:cubicBezTo>
                  <a:cubicBezTo>
                    <a:pt x="30" y="178"/>
                    <a:pt x="26" y="182"/>
                    <a:pt x="23" y="187"/>
                  </a:cubicBezTo>
                  <a:cubicBezTo>
                    <a:pt x="21" y="189"/>
                    <a:pt x="20" y="191"/>
                    <a:pt x="18" y="193"/>
                  </a:cubicBezTo>
                  <a:cubicBezTo>
                    <a:pt x="17" y="194"/>
                    <a:pt x="14" y="199"/>
                    <a:pt x="14" y="196"/>
                  </a:cubicBezTo>
                  <a:cubicBezTo>
                    <a:pt x="14" y="200"/>
                    <a:pt x="11" y="205"/>
                    <a:pt x="9" y="208"/>
                  </a:cubicBezTo>
                  <a:cubicBezTo>
                    <a:pt x="9" y="204"/>
                    <a:pt x="5" y="201"/>
                    <a:pt x="3" y="198"/>
                  </a:cubicBezTo>
                  <a:cubicBezTo>
                    <a:pt x="0" y="195"/>
                    <a:pt x="1" y="192"/>
                    <a:pt x="1" y="188"/>
                  </a:cubicBezTo>
                  <a:cubicBezTo>
                    <a:pt x="1" y="174"/>
                    <a:pt x="1" y="161"/>
                    <a:pt x="1" y="14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55" name="Freeform 551"/>
            <p:cNvSpPr>
              <a:spLocks/>
            </p:cNvSpPr>
            <p:nvPr/>
          </p:nvSpPr>
          <p:spPr bwMode="auto">
            <a:xfrm>
              <a:off x="3735" y="953"/>
              <a:ext cx="232" cy="167"/>
            </a:xfrm>
            <a:custGeom>
              <a:avLst/>
              <a:gdLst>
                <a:gd name="T0" fmla="*/ 4 w 193"/>
                <a:gd name="T1" fmla="*/ 64 h 139"/>
                <a:gd name="T2" fmla="*/ 9 w 193"/>
                <a:gd name="T3" fmla="*/ 54 h 139"/>
                <a:gd name="T4" fmla="*/ 11 w 193"/>
                <a:gd name="T5" fmla="*/ 46 h 139"/>
                <a:gd name="T6" fmla="*/ 22 w 193"/>
                <a:gd name="T7" fmla="*/ 47 h 139"/>
                <a:gd name="T8" fmla="*/ 32 w 193"/>
                <a:gd name="T9" fmla="*/ 49 h 139"/>
                <a:gd name="T10" fmla="*/ 38 w 193"/>
                <a:gd name="T11" fmla="*/ 43 h 139"/>
                <a:gd name="T12" fmla="*/ 54 w 193"/>
                <a:gd name="T13" fmla="*/ 35 h 139"/>
                <a:gd name="T14" fmla="*/ 68 w 193"/>
                <a:gd name="T15" fmla="*/ 20 h 139"/>
                <a:gd name="T16" fmla="*/ 76 w 193"/>
                <a:gd name="T17" fmla="*/ 18 h 139"/>
                <a:gd name="T18" fmla="*/ 90 w 193"/>
                <a:gd name="T19" fmla="*/ 20 h 139"/>
                <a:gd name="T20" fmla="*/ 100 w 193"/>
                <a:gd name="T21" fmla="*/ 23 h 139"/>
                <a:gd name="T22" fmla="*/ 110 w 193"/>
                <a:gd name="T23" fmla="*/ 20 h 139"/>
                <a:gd name="T24" fmla="*/ 114 w 193"/>
                <a:gd name="T25" fmla="*/ 18 h 139"/>
                <a:gd name="T26" fmla="*/ 121 w 193"/>
                <a:gd name="T27" fmla="*/ 16 h 139"/>
                <a:gd name="T28" fmla="*/ 130 w 193"/>
                <a:gd name="T29" fmla="*/ 11 h 139"/>
                <a:gd name="T30" fmla="*/ 146 w 193"/>
                <a:gd name="T31" fmla="*/ 5 h 139"/>
                <a:gd name="T32" fmla="*/ 149 w 193"/>
                <a:gd name="T33" fmla="*/ 10 h 139"/>
                <a:gd name="T34" fmla="*/ 147 w 193"/>
                <a:gd name="T35" fmla="*/ 24 h 139"/>
                <a:gd name="T36" fmla="*/ 164 w 193"/>
                <a:gd name="T37" fmla="*/ 23 h 139"/>
                <a:gd name="T38" fmla="*/ 177 w 193"/>
                <a:gd name="T39" fmla="*/ 20 h 139"/>
                <a:gd name="T40" fmla="*/ 193 w 193"/>
                <a:gd name="T41" fmla="*/ 20 h 139"/>
                <a:gd name="T42" fmla="*/ 189 w 193"/>
                <a:gd name="T43" fmla="*/ 23 h 139"/>
                <a:gd name="T44" fmla="*/ 178 w 193"/>
                <a:gd name="T45" fmla="*/ 25 h 139"/>
                <a:gd name="T46" fmla="*/ 157 w 193"/>
                <a:gd name="T47" fmla="*/ 28 h 139"/>
                <a:gd name="T48" fmla="*/ 148 w 193"/>
                <a:gd name="T49" fmla="*/ 33 h 139"/>
                <a:gd name="T50" fmla="*/ 146 w 193"/>
                <a:gd name="T51" fmla="*/ 40 h 139"/>
                <a:gd name="T52" fmla="*/ 149 w 193"/>
                <a:gd name="T53" fmla="*/ 48 h 139"/>
                <a:gd name="T54" fmla="*/ 147 w 193"/>
                <a:gd name="T55" fmla="*/ 55 h 139"/>
                <a:gd name="T56" fmla="*/ 142 w 193"/>
                <a:gd name="T57" fmla="*/ 60 h 139"/>
                <a:gd name="T58" fmla="*/ 143 w 193"/>
                <a:gd name="T59" fmla="*/ 64 h 139"/>
                <a:gd name="T60" fmla="*/ 132 w 193"/>
                <a:gd name="T61" fmla="*/ 69 h 139"/>
                <a:gd name="T62" fmla="*/ 130 w 193"/>
                <a:gd name="T63" fmla="*/ 75 h 139"/>
                <a:gd name="T64" fmla="*/ 126 w 193"/>
                <a:gd name="T65" fmla="*/ 83 h 139"/>
                <a:gd name="T66" fmla="*/ 119 w 193"/>
                <a:gd name="T67" fmla="*/ 91 h 139"/>
                <a:gd name="T68" fmla="*/ 114 w 193"/>
                <a:gd name="T69" fmla="*/ 105 h 139"/>
                <a:gd name="T70" fmla="*/ 108 w 193"/>
                <a:gd name="T71" fmla="*/ 103 h 139"/>
                <a:gd name="T72" fmla="*/ 98 w 193"/>
                <a:gd name="T73" fmla="*/ 109 h 139"/>
                <a:gd name="T74" fmla="*/ 88 w 193"/>
                <a:gd name="T75" fmla="*/ 110 h 139"/>
                <a:gd name="T76" fmla="*/ 79 w 193"/>
                <a:gd name="T77" fmla="*/ 119 h 139"/>
                <a:gd name="T78" fmla="*/ 78 w 193"/>
                <a:gd name="T79" fmla="*/ 128 h 139"/>
                <a:gd name="T80" fmla="*/ 67 w 193"/>
                <a:gd name="T81" fmla="*/ 135 h 139"/>
                <a:gd name="T82" fmla="*/ 53 w 193"/>
                <a:gd name="T83" fmla="*/ 137 h 139"/>
                <a:gd name="T84" fmla="*/ 40 w 193"/>
                <a:gd name="T85" fmla="*/ 137 h 139"/>
                <a:gd name="T86" fmla="*/ 6 w 193"/>
                <a:gd name="T87" fmla="*/ 132 h 139"/>
                <a:gd name="T88" fmla="*/ 19 w 193"/>
                <a:gd name="T89" fmla="*/ 112 h 139"/>
                <a:gd name="T90" fmla="*/ 4 w 193"/>
                <a:gd name="T91" fmla="*/ 90 h 139"/>
                <a:gd name="T92" fmla="*/ 3 w 193"/>
                <a:gd name="T93" fmla="*/ 7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139">
                  <a:moveTo>
                    <a:pt x="1" y="68"/>
                  </a:moveTo>
                  <a:cubicBezTo>
                    <a:pt x="1" y="66"/>
                    <a:pt x="2" y="65"/>
                    <a:pt x="4" y="64"/>
                  </a:cubicBezTo>
                  <a:cubicBezTo>
                    <a:pt x="6" y="63"/>
                    <a:pt x="5" y="62"/>
                    <a:pt x="4" y="61"/>
                  </a:cubicBezTo>
                  <a:cubicBezTo>
                    <a:pt x="8" y="60"/>
                    <a:pt x="8" y="56"/>
                    <a:pt x="9" y="54"/>
                  </a:cubicBezTo>
                  <a:cubicBezTo>
                    <a:pt x="10" y="52"/>
                    <a:pt x="8" y="51"/>
                    <a:pt x="9" y="50"/>
                  </a:cubicBezTo>
                  <a:cubicBezTo>
                    <a:pt x="10" y="49"/>
                    <a:pt x="11" y="47"/>
                    <a:pt x="11" y="46"/>
                  </a:cubicBezTo>
                  <a:cubicBezTo>
                    <a:pt x="12" y="43"/>
                    <a:pt x="15" y="47"/>
                    <a:pt x="16" y="47"/>
                  </a:cubicBezTo>
                  <a:cubicBezTo>
                    <a:pt x="18" y="48"/>
                    <a:pt x="20" y="47"/>
                    <a:pt x="22" y="47"/>
                  </a:cubicBezTo>
                  <a:cubicBezTo>
                    <a:pt x="23" y="48"/>
                    <a:pt x="25" y="50"/>
                    <a:pt x="25" y="52"/>
                  </a:cubicBezTo>
                  <a:cubicBezTo>
                    <a:pt x="27" y="49"/>
                    <a:pt x="30" y="50"/>
                    <a:pt x="32" y="49"/>
                  </a:cubicBezTo>
                  <a:cubicBezTo>
                    <a:pt x="34" y="48"/>
                    <a:pt x="35" y="47"/>
                    <a:pt x="36" y="46"/>
                  </a:cubicBezTo>
                  <a:cubicBezTo>
                    <a:pt x="37" y="45"/>
                    <a:pt x="36" y="44"/>
                    <a:pt x="38" y="43"/>
                  </a:cubicBezTo>
                  <a:cubicBezTo>
                    <a:pt x="37" y="43"/>
                    <a:pt x="36" y="42"/>
                    <a:pt x="36" y="41"/>
                  </a:cubicBezTo>
                  <a:cubicBezTo>
                    <a:pt x="42" y="42"/>
                    <a:pt x="49" y="38"/>
                    <a:pt x="54" y="35"/>
                  </a:cubicBezTo>
                  <a:cubicBezTo>
                    <a:pt x="59" y="32"/>
                    <a:pt x="55" y="23"/>
                    <a:pt x="61" y="20"/>
                  </a:cubicBezTo>
                  <a:cubicBezTo>
                    <a:pt x="63" y="20"/>
                    <a:pt x="66" y="21"/>
                    <a:pt x="68" y="20"/>
                  </a:cubicBezTo>
                  <a:cubicBezTo>
                    <a:pt x="70" y="19"/>
                    <a:pt x="69" y="16"/>
                    <a:pt x="71" y="15"/>
                  </a:cubicBezTo>
                  <a:cubicBezTo>
                    <a:pt x="73" y="15"/>
                    <a:pt x="75" y="17"/>
                    <a:pt x="76" y="18"/>
                  </a:cubicBezTo>
                  <a:cubicBezTo>
                    <a:pt x="78" y="19"/>
                    <a:pt x="81" y="18"/>
                    <a:pt x="83" y="18"/>
                  </a:cubicBezTo>
                  <a:cubicBezTo>
                    <a:pt x="86" y="18"/>
                    <a:pt x="89" y="18"/>
                    <a:pt x="90" y="20"/>
                  </a:cubicBezTo>
                  <a:cubicBezTo>
                    <a:pt x="92" y="22"/>
                    <a:pt x="95" y="19"/>
                    <a:pt x="97" y="20"/>
                  </a:cubicBezTo>
                  <a:cubicBezTo>
                    <a:pt x="98" y="20"/>
                    <a:pt x="100" y="23"/>
                    <a:pt x="100" y="23"/>
                  </a:cubicBezTo>
                  <a:cubicBezTo>
                    <a:pt x="102" y="25"/>
                    <a:pt x="103" y="23"/>
                    <a:pt x="105" y="23"/>
                  </a:cubicBezTo>
                  <a:cubicBezTo>
                    <a:pt x="105" y="21"/>
                    <a:pt x="109" y="21"/>
                    <a:pt x="110" y="20"/>
                  </a:cubicBezTo>
                  <a:cubicBezTo>
                    <a:pt x="112" y="19"/>
                    <a:pt x="111" y="20"/>
                    <a:pt x="112" y="20"/>
                  </a:cubicBezTo>
                  <a:cubicBezTo>
                    <a:pt x="113" y="20"/>
                    <a:pt x="113" y="18"/>
                    <a:pt x="114" y="18"/>
                  </a:cubicBezTo>
                  <a:cubicBezTo>
                    <a:pt x="116" y="19"/>
                    <a:pt x="116" y="22"/>
                    <a:pt x="118" y="22"/>
                  </a:cubicBezTo>
                  <a:cubicBezTo>
                    <a:pt x="121" y="21"/>
                    <a:pt x="119" y="18"/>
                    <a:pt x="121" y="16"/>
                  </a:cubicBezTo>
                  <a:cubicBezTo>
                    <a:pt x="124" y="12"/>
                    <a:pt x="129" y="17"/>
                    <a:pt x="131" y="15"/>
                  </a:cubicBezTo>
                  <a:cubicBezTo>
                    <a:pt x="133" y="13"/>
                    <a:pt x="130" y="12"/>
                    <a:pt x="130" y="11"/>
                  </a:cubicBezTo>
                  <a:cubicBezTo>
                    <a:pt x="130" y="9"/>
                    <a:pt x="133" y="7"/>
                    <a:pt x="134" y="5"/>
                  </a:cubicBezTo>
                  <a:cubicBezTo>
                    <a:pt x="137" y="1"/>
                    <a:pt x="144" y="0"/>
                    <a:pt x="146" y="5"/>
                  </a:cubicBezTo>
                  <a:cubicBezTo>
                    <a:pt x="146" y="6"/>
                    <a:pt x="144" y="9"/>
                    <a:pt x="145" y="10"/>
                  </a:cubicBezTo>
                  <a:cubicBezTo>
                    <a:pt x="146" y="10"/>
                    <a:pt x="149" y="9"/>
                    <a:pt x="149" y="10"/>
                  </a:cubicBezTo>
                  <a:cubicBezTo>
                    <a:pt x="149" y="12"/>
                    <a:pt x="148" y="16"/>
                    <a:pt x="148" y="18"/>
                  </a:cubicBezTo>
                  <a:cubicBezTo>
                    <a:pt x="147" y="20"/>
                    <a:pt x="147" y="22"/>
                    <a:pt x="147" y="24"/>
                  </a:cubicBezTo>
                  <a:cubicBezTo>
                    <a:pt x="148" y="31"/>
                    <a:pt x="153" y="27"/>
                    <a:pt x="158" y="24"/>
                  </a:cubicBezTo>
                  <a:cubicBezTo>
                    <a:pt x="160" y="23"/>
                    <a:pt x="163" y="24"/>
                    <a:pt x="164" y="23"/>
                  </a:cubicBezTo>
                  <a:cubicBezTo>
                    <a:pt x="166" y="20"/>
                    <a:pt x="168" y="18"/>
                    <a:pt x="171" y="17"/>
                  </a:cubicBezTo>
                  <a:cubicBezTo>
                    <a:pt x="173" y="16"/>
                    <a:pt x="181" y="16"/>
                    <a:pt x="177" y="20"/>
                  </a:cubicBezTo>
                  <a:cubicBezTo>
                    <a:pt x="179" y="21"/>
                    <a:pt x="183" y="18"/>
                    <a:pt x="186" y="17"/>
                  </a:cubicBezTo>
                  <a:cubicBezTo>
                    <a:pt x="188" y="17"/>
                    <a:pt x="193" y="19"/>
                    <a:pt x="193" y="20"/>
                  </a:cubicBezTo>
                  <a:cubicBezTo>
                    <a:pt x="192" y="21"/>
                    <a:pt x="191" y="19"/>
                    <a:pt x="189" y="20"/>
                  </a:cubicBezTo>
                  <a:cubicBezTo>
                    <a:pt x="187" y="21"/>
                    <a:pt x="187" y="22"/>
                    <a:pt x="189" y="23"/>
                  </a:cubicBezTo>
                  <a:cubicBezTo>
                    <a:pt x="187" y="24"/>
                    <a:pt x="185" y="25"/>
                    <a:pt x="183" y="25"/>
                  </a:cubicBezTo>
                  <a:cubicBezTo>
                    <a:pt x="181" y="26"/>
                    <a:pt x="180" y="25"/>
                    <a:pt x="178" y="25"/>
                  </a:cubicBezTo>
                  <a:cubicBezTo>
                    <a:pt x="173" y="25"/>
                    <a:pt x="168" y="25"/>
                    <a:pt x="164" y="26"/>
                  </a:cubicBezTo>
                  <a:cubicBezTo>
                    <a:pt x="162" y="26"/>
                    <a:pt x="159" y="27"/>
                    <a:pt x="157" y="28"/>
                  </a:cubicBezTo>
                  <a:cubicBezTo>
                    <a:pt x="156" y="29"/>
                    <a:pt x="154" y="31"/>
                    <a:pt x="152" y="32"/>
                  </a:cubicBezTo>
                  <a:cubicBezTo>
                    <a:pt x="150" y="33"/>
                    <a:pt x="150" y="31"/>
                    <a:pt x="148" y="33"/>
                  </a:cubicBezTo>
                  <a:cubicBezTo>
                    <a:pt x="147" y="34"/>
                    <a:pt x="145" y="36"/>
                    <a:pt x="144" y="37"/>
                  </a:cubicBezTo>
                  <a:cubicBezTo>
                    <a:pt x="143" y="38"/>
                    <a:pt x="145" y="40"/>
                    <a:pt x="146" y="40"/>
                  </a:cubicBezTo>
                  <a:cubicBezTo>
                    <a:pt x="147" y="41"/>
                    <a:pt x="147" y="44"/>
                    <a:pt x="148" y="45"/>
                  </a:cubicBezTo>
                  <a:cubicBezTo>
                    <a:pt x="149" y="45"/>
                    <a:pt x="149" y="46"/>
                    <a:pt x="149" y="48"/>
                  </a:cubicBezTo>
                  <a:cubicBezTo>
                    <a:pt x="149" y="48"/>
                    <a:pt x="149" y="51"/>
                    <a:pt x="149" y="51"/>
                  </a:cubicBezTo>
                  <a:cubicBezTo>
                    <a:pt x="148" y="52"/>
                    <a:pt x="148" y="54"/>
                    <a:pt x="147" y="55"/>
                  </a:cubicBezTo>
                  <a:cubicBezTo>
                    <a:pt x="145" y="55"/>
                    <a:pt x="144" y="57"/>
                    <a:pt x="143" y="58"/>
                  </a:cubicBezTo>
                  <a:cubicBezTo>
                    <a:pt x="142" y="59"/>
                    <a:pt x="142" y="60"/>
                    <a:pt x="142" y="60"/>
                  </a:cubicBezTo>
                  <a:cubicBezTo>
                    <a:pt x="142" y="60"/>
                    <a:pt x="141" y="60"/>
                    <a:pt x="141" y="61"/>
                  </a:cubicBezTo>
                  <a:cubicBezTo>
                    <a:pt x="141" y="62"/>
                    <a:pt x="142" y="63"/>
                    <a:pt x="143" y="64"/>
                  </a:cubicBezTo>
                  <a:cubicBezTo>
                    <a:pt x="145" y="66"/>
                    <a:pt x="140" y="69"/>
                    <a:pt x="138" y="69"/>
                  </a:cubicBezTo>
                  <a:cubicBezTo>
                    <a:pt x="136" y="70"/>
                    <a:pt x="134" y="70"/>
                    <a:pt x="132" y="69"/>
                  </a:cubicBezTo>
                  <a:cubicBezTo>
                    <a:pt x="131" y="69"/>
                    <a:pt x="128" y="68"/>
                    <a:pt x="127" y="69"/>
                  </a:cubicBezTo>
                  <a:cubicBezTo>
                    <a:pt x="124" y="71"/>
                    <a:pt x="130" y="74"/>
                    <a:pt x="130" y="75"/>
                  </a:cubicBezTo>
                  <a:cubicBezTo>
                    <a:pt x="131" y="76"/>
                    <a:pt x="132" y="79"/>
                    <a:pt x="131" y="80"/>
                  </a:cubicBezTo>
                  <a:cubicBezTo>
                    <a:pt x="131" y="81"/>
                    <a:pt x="127" y="83"/>
                    <a:pt x="126" y="83"/>
                  </a:cubicBezTo>
                  <a:cubicBezTo>
                    <a:pt x="122" y="81"/>
                    <a:pt x="121" y="84"/>
                    <a:pt x="121" y="87"/>
                  </a:cubicBezTo>
                  <a:cubicBezTo>
                    <a:pt x="121" y="88"/>
                    <a:pt x="121" y="90"/>
                    <a:pt x="119" y="91"/>
                  </a:cubicBezTo>
                  <a:cubicBezTo>
                    <a:pt x="117" y="93"/>
                    <a:pt x="118" y="95"/>
                    <a:pt x="119" y="96"/>
                  </a:cubicBezTo>
                  <a:cubicBezTo>
                    <a:pt x="119" y="99"/>
                    <a:pt x="118" y="103"/>
                    <a:pt x="114" y="105"/>
                  </a:cubicBezTo>
                  <a:cubicBezTo>
                    <a:pt x="112" y="106"/>
                    <a:pt x="112" y="105"/>
                    <a:pt x="111" y="103"/>
                  </a:cubicBezTo>
                  <a:cubicBezTo>
                    <a:pt x="111" y="102"/>
                    <a:pt x="108" y="101"/>
                    <a:pt x="108" y="103"/>
                  </a:cubicBezTo>
                  <a:cubicBezTo>
                    <a:pt x="103" y="101"/>
                    <a:pt x="101" y="107"/>
                    <a:pt x="96" y="107"/>
                  </a:cubicBezTo>
                  <a:cubicBezTo>
                    <a:pt x="96" y="108"/>
                    <a:pt x="98" y="108"/>
                    <a:pt x="98" y="109"/>
                  </a:cubicBezTo>
                  <a:cubicBezTo>
                    <a:pt x="96" y="110"/>
                    <a:pt x="94" y="111"/>
                    <a:pt x="92" y="111"/>
                  </a:cubicBezTo>
                  <a:cubicBezTo>
                    <a:pt x="90" y="111"/>
                    <a:pt x="89" y="110"/>
                    <a:pt x="88" y="110"/>
                  </a:cubicBezTo>
                  <a:cubicBezTo>
                    <a:pt x="86" y="110"/>
                    <a:pt x="83" y="113"/>
                    <a:pt x="82" y="115"/>
                  </a:cubicBezTo>
                  <a:cubicBezTo>
                    <a:pt x="80" y="116"/>
                    <a:pt x="79" y="116"/>
                    <a:pt x="79" y="119"/>
                  </a:cubicBezTo>
                  <a:cubicBezTo>
                    <a:pt x="78" y="121"/>
                    <a:pt x="79" y="123"/>
                    <a:pt x="79" y="126"/>
                  </a:cubicBezTo>
                  <a:cubicBezTo>
                    <a:pt x="78" y="126"/>
                    <a:pt x="78" y="127"/>
                    <a:pt x="78" y="128"/>
                  </a:cubicBezTo>
                  <a:cubicBezTo>
                    <a:pt x="78" y="129"/>
                    <a:pt x="78" y="130"/>
                    <a:pt x="78" y="130"/>
                  </a:cubicBezTo>
                  <a:cubicBezTo>
                    <a:pt x="79" y="133"/>
                    <a:pt x="69" y="135"/>
                    <a:pt x="67" y="135"/>
                  </a:cubicBezTo>
                  <a:cubicBezTo>
                    <a:pt x="65" y="136"/>
                    <a:pt x="63" y="136"/>
                    <a:pt x="60" y="136"/>
                  </a:cubicBezTo>
                  <a:cubicBezTo>
                    <a:pt x="58" y="136"/>
                    <a:pt x="55" y="135"/>
                    <a:pt x="53" y="137"/>
                  </a:cubicBezTo>
                  <a:cubicBezTo>
                    <a:pt x="50" y="138"/>
                    <a:pt x="49" y="139"/>
                    <a:pt x="47" y="138"/>
                  </a:cubicBezTo>
                  <a:cubicBezTo>
                    <a:pt x="44" y="137"/>
                    <a:pt x="42" y="137"/>
                    <a:pt x="40" y="137"/>
                  </a:cubicBezTo>
                  <a:cubicBezTo>
                    <a:pt x="34" y="138"/>
                    <a:pt x="29" y="139"/>
                    <a:pt x="24" y="138"/>
                  </a:cubicBezTo>
                  <a:cubicBezTo>
                    <a:pt x="18" y="136"/>
                    <a:pt x="12" y="133"/>
                    <a:pt x="6" y="132"/>
                  </a:cubicBezTo>
                  <a:cubicBezTo>
                    <a:pt x="9" y="129"/>
                    <a:pt x="12" y="125"/>
                    <a:pt x="14" y="122"/>
                  </a:cubicBezTo>
                  <a:cubicBezTo>
                    <a:pt x="17" y="119"/>
                    <a:pt x="20" y="116"/>
                    <a:pt x="19" y="112"/>
                  </a:cubicBezTo>
                  <a:cubicBezTo>
                    <a:pt x="18" y="105"/>
                    <a:pt x="6" y="111"/>
                    <a:pt x="6" y="103"/>
                  </a:cubicBezTo>
                  <a:cubicBezTo>
                    <a:pt x="5" y="99"/>
                    <a:pt x="6" y="95"/>
                    <a:pt x="4" y="90"/>
                  </a:cubicBezTo>
                  <a:cubicBezTo>
                    <a:pt x="3" y="87"/>
                    <a:pt x="1" y="83"/>
                    <a:pt x="5" y="79"/>
                  </a:cubicBezTo>
                  <a:cubicBezTo>
                    <a:pt x="7" y="76"/>
                    <a:pt x="7" y="76"/>
                    <a:pt x="3" y="76"/>
                  </a:cubicBezTo>
                  <a:cubicBezTo>
                    <a:pt x="0" y="75"/>
                    <a:pt x="2" y="70"/>
                    <a:pt x="1" y="6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56" name="Freeform 552"/>
            <p:cNvSpPr>
              <a:spLocks/>
            </p:cNvSpPr>
            <p:nvPr/>
          </p:nvSpPr>
          <p:spPr bwMode="auto">
            <a:xfrm>
              <a:off x="3735" y="953"/>
              <a:ext cx="232" cy="167"/>
            </a:xfrm>
            <a:custGeom>
              <a:avLst/>
              <a:gdLst>
                <a:gd name="T0" fmla="*/ 4 w 193"/>
                <a:gd name="T1" fmla="*/ 64 h 139"/>
                <a:gd name="T2" fmla="*/ 9 w 193"/>
                <a:gd name="T3" fmla="*/ 54 h 139"/>
                <a:gd name="T4" fmla="*/ 11 w 193"/>
                <a:gd name="T5" fmla="*/ 46 h 139"/>
                <a:gd name="T6" fmla="*/ 22 w 193"/>
                <a:gd name="T7" fmla="*/ 47 h 139"/>
                <a:gd name="T8" fmla="*/ 32 w 193"/>
                <a:gd name="T9" fmla="*/ 49 h 139"/>
                <a:gd name="T10" fmla="*/ 38 w 193"/>
                <a:gd name="T11" fmla="*/ 43 h 139"/>
                <a:gd name="T12" fmla="*/ 54 w 193"/>
                <a:gd name="T13" fmla="*/ 35 h 139"/>
                <a:gd name="T14" fmla="*/ 68 w 193"/>
                <a:gd name="T15" fmla="*/ 20 h 139"/>
                <a:gd name="T16" fmla="*/ 76 w 193"/>
                <a:gd name="T17" fmla="*/ 18 h 139"/>
                <a:gd name="T18" fmla="*/ 90 w 193"/>
                <a:gd name="T19" fmla="*/ 20 h 139"/>
                <a:gd name="T20" fmla="*/ 100 w 193"/>
                <a:gd name="T21" fmla="*/ 23 h 139"/>
                <a:gd name="T22" fmla="*/ 110 w 193"/>
                <a:gd name="T23" fmla="*/ 20 h 139"/>
                <a:gd name="T24" fmla="*/ 114 w 193"/>
                <a:gd name="T25" fmla="*/ 18 h 139"/>
                <a:gd name="T26" fmla="*/ 121 w 193"/>
                <a:gd name="T27" fmla="*/ 16 h 139"/>
                <a:gd name="T28" fmla="*/ 130 w 193"/>
                <a:gd name="T29" fmla="*/ 11 h 139"/>
                <a:gd name="T30" fmla="*/ 146 w 193"/>
                <a:gd name="T31" fmla="*/ 5 h 139"/>
                <a:gd name="T32" fmla="*/ 149 w 193"/>
                <a:gd name="T33" fmla="*/ 10 h 139"/>
                <a:gd name="T34" fmla="*/ 147 w 193"/>
                <a:gd name="T35" fmla="*/ 24 h 139"/>
                <a:gd name="T36" fmla="*/ 164 w 193"/>
                <a:gd name="T37" fmla="*/ 23 h 139"/>
                <a:gd name="T38" fmla="*/ 177 w 193"/>
                <a:gd name="T39" fmla="*/ 20 h 139"/>
                <a:gd name="T40" fmla="*/ 193 w 193"/>
                <a:gd name="T41" fmla="*/ 20 h 139"/>
                <a:gd name="T42" fmla="*/ 189 w 193"/>
                <a:gd name="T43" fmla="*/ 23 h 139"/>
                <a:gd name="T44" fmla="*/ 178 w 193"/>
                <a:gd name="T45" fmla="*/ 25 h 139"/>
                <a:gd name="T46" fmla="*/ 157 w 193"/>
                <a:gd name="T47" fmla="*/ 28 h 139"/>
                <a:gd name="T48" fmla="*/ 148 w 193"/>
                <a:gd name="T49" fmla="*/ 33 h 139"/>
                <a:gd name="T50" fmla="*/ 146 w 193"/>
                <a:gd name="T51" fmla="*/ 40 h 139"/>
                <a:gd name="T52" fmla="*/ 149 w 193"/>
                <a:gd name="T53" fmla="*/ 48 h 139"/>
                <a:gd name="T54" fmla="*/ 147 w 193"/>
                <a:gd name="T55" fmla="*/ 55 h 139"/>
                <a:gd name="T56" fmla="*/ 142 w 193"/>
                <a:gd name="T57" fmla="*/ 60 h 139"/>
                <a:gd name="T58" fmla="*/ 143 w 193"/>
                <a:gd name="T59" fmla="*/ 64 h 139"/>
                <a:gd name="T60" fmla="*/ 132 w 193"/>
                <a:gd name="T61" fmla="*/ 69 h 139"/>
                <a:gd name="T62" fmla="*/ 130 w 193"/>
                <a:gd name="T63" fmla="*/ 75 h 139"/>
                <a:gd name="T64" fmla="*/ 126 w 193"/>
                <a:gd name="T65" fmla="*/ 83 h 139"/>
                <a:gd name="T66" fmla="*/ 119 w 193"/>
                <a:gd name="T67" fmla="*/ 91 h 139"/>
                <a:gd name="T68" fmla="*/ 114 w 193"/>
                <a:gd name="T69" fmla="*/ 105 h 139"/>
                <a:gd name="T70" fmla="*/ 108 w 193"/>
                <a:gd name="T71" fmla="*/ 103 h 139"/>
                <a:gd name="T72" fmla="*/ 98 w 193"/>
                <a:gd name="T73" fmla="*/ 109 h 139"/>
                <a:gd name="T74" fmla="*/ 88 w 193"/>
                <a:gd name="T75" fmla="*/ 110 h 139"/>
                <a:gd name="T76" fmla="*/ 79 w 193"/>
                <a:gd name="T77" fmla="*/ 119 h 139"/>
                <a:gd name="T78" fmla="*/ 78 w 193"/>
                <a:gd name="T79" fmla="*/ 128 h 139"/>
                <a:gd name="T80" fmla="*/ 67 w 193"/>
                <a:gd name="T81" fmla="*/ 135 h 139"/>
                <a:gd name="T82" fmla="*/ 53 w 193"/>
                <a:gd name="T83" fmla="*/ 137 h 139"/>
                <a:gd name="T84" fmla="*/ 40 w 193"/>
                <a:gd name="T85" fmla="*/ 137 h 139"/>
                <a:gd name="T86" fmla="*/ 6 w 193"/>
                <a:gd name="T87" fmla="*/ 132 h 139"/>
                <a:gd name="T88" fmla="*/ 19 w 193"/>
                <a:gd name="T89" fmla="*/ 112 h 139"/>
                <a:gd name="T90" fmla="*/ 4 w 193"/>
                <a:gd name="T91" fmla="*/ 90 h 139"/>
                <a:gd name="T92" fmla="*/ 3 w 193"/>
                <a:gd name="T93" fmla="*/ 7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139">
                  <a:moveTo>
                    <a:pt x="1" y="68"/>
                  </a:moveTo>
                  <a:cubicBezTo>
                    <a:pt x="1" y="66"/>
                    <a:pt x="2" y="65"/>
                    <a:pt x="4" y="64"/>
                  </a:cubicBezTo>
                  <a:cubicBezTo>
                    <a:pt x="6" y="63"/>
                    <a:pt x="5" y="62"/>
                    <a:pt x="4" y="61"/>
                  </a:cubicBezTo>
                  <a:cubicBezTo>
                    <a:pt x="8" y="60"/>
                    <a:pt x="8" y="56"/>
                    <a:pt x="9" y="54"/>
                  </a:cubicBezTo>
                  <a:cubicBezTo>
                    <a:pt x="10" y="52"/>
                    <a:pt x="8" y="51"/>
                    <a:pt x="9" y="50"/>
                  </a:cubicBezTo>
                  <a:cubicBezTo>
                    <a:pt x="10" y="49"/>
                    <a:pt x="11" y="47"/>
                    <a:pt x="11" y="46"/>
                  </a:cubicBezTo>
                  <a:cubicBezTo>
                    <a:pt x="12" y="43"/>
                    <a:pt x="15" y="47"/>
                    <a:pt x="16" y="47"/>
                  </a:cubicBezTo>
                  <a:cubicBezTo>
                    <a:pt x="18" y="48"/>
                    <a:pt x="20" y="47"/>
                    <a:pt x="22" y="47"/>
                  </a:cubicBezTo>
                  <a:cubicBezTo>
                    <a:pt x="23" y="48"/>
                    <a:pt x="25" y="50"/>
                    <a:pt x="25" y="52"/>
                  </a:cubicBezTo>
                  <a:cubicBezTo>
                    <a:pt x="27" y="49"/>
                    <a:pt x="30" y="50"/>
                    <a:pt x="32" y="49"/>
                  </a:cubicBezTo>
                  <a:cubicBezTo>
                    <a:pt x="34" y="48"/>
                    <a:pt x="35" y="47"/>
                    <a:pt x="36" y="46"/>
                  </a:cubicBezTo>
                  <a:cubicBezTo>
                    <a:pt x="37" y="45"/>
                    <a:pt x="36" y="44"/>
                    <a:pt x="38" y="43"/>
                  </a:cubicBezTo>
                  <a:cubicBezTo>
                    <a:pt x="37" y="43"/>
                    <a:pt x="36" y="42"/>
                    <a:pt x="36" y="41"/>
                  </a:cubicBezTo>
                  <a:cubicBezTo>
                    <a:pt x="42" y="42"/>
                    <a:pt x="49" y="38"/>
                    <a:pt x="54" y="35"/>
                  </a:cubicBezTo>
                  <a:cubicBezTo>
                    <a:pt x="59" y="32"/>
                    <a:pt x="55" y="23"/>
                    <a:pt x="61" y="20"/>
                  </a:cubicBezTo>
                  <a:cubicBezTo>
                    <a:pt x="63" y="20"/>
                    <a:pt x="66" y="21"/>
                    <a:pt x="68" y="20"/>
                  </a:cubicBezTo>
                  <a:cubicBezTo>
                    <a:pt x="70" y="19"/>
                    <a:pt x="69" y="16"/>
                    <a:pt x="71" y="15"/>
                  </a:cubicBezTo>
                  <a:cubicBezTo>
                    <a:pt x="73" y="15"/>
                    <a:pt x="75" y="17"/>
                    <a:pt x="76" y="18"/>
                  </a:cubicBezTo>
                  <a:cubicBezTo>
                    <a:pt x="78" y="19"/>
                    <a:pt x="81" y="18"/>
                    <a:pt x="83" y="18"/>
                  </a:cubicBezTo>
                  <a:cubicBezTo>
                    <a:pt x="86" y="18"/>
                    <a:pt x="89" y="18"/>
                    <a:pt x="90" y="20"/>
                  </a:cubicBezTo>
                  <a:cubicBezTo>
                    <a:pt x="92" y="22"/>
                    <a:pt x="95" y="19"/>
                    <a:pt x="97" y="20"/>
                  </a:cubicBezTo>
                  <a:cubicBezTo>
                    <a:pt x="98" y="20"/>
                    <a:pt x="100" y="23"/>
                    <a:pt x="100" y="23"/>
                  </a:cubicBezTo>
                  <a:cubicBezTo>
                    <a:pt x="102" y="25"/>
                    <a:pt x="103" y="23"/>
                    <a:pt x="105" y="23"/>
                  </a:cubicBezTo>
                  <a:cubicBezTo>
                    <a:pt x="105" y="21"/>
                    <a:pt x="109" y="21"/>
                    <a:pt x="110" y="20"/>
                  </a:cubicBezTo>
                  <a:cubicBezTo>
                    <a:pt x="112" y="19"/>
                    <a:pt x="111" y="20"/>
                    <a:pt x="112" y="20"/>
                  </a:cubicBezTo>
                  <a:cubicBezTo>
                    <a:pt x="113" y="20"/>
                    <a:pt x="113" y="18"/>
                    <a:pt x="114" y="18"/>
                  </a:cubicBezTo>
                  <a:cubicBezTo>
                    <a:pt x="116" y="19"/>
                    <a:pt x="116" y="22"/>
                    <a:pt x="118" y="22"/>
                  </a:cubicBezTo>
                  <a:cubicBezTo>
                    <a:pt x="121" y="21"/>
                    <a:pt x="119" y="18"/>
                    <a:pt x="121" y="16"/>
                  </a:cubicBezTo>
                  <a:cubicBezTo>
                    <a:pt x="124" y="12"/>
                    <a:pt x="129" y="17"/>
                    <a:pt x="131" y="15"/>
                  </a:cubicBezTo>
                  <a:cubicBezTo>
                    <a:pt x="133" y="13"/>
                    <a:pt x="130" y="12"/>
                    <a:pt x="130" y="11"/>
                  </a:cubicBezTo>
                  <a:cubicBezTo>
                    <a:pt x="130" y="9"/>
                    <a:pt x="133" y="7"/>
                    <a:pt x="134" y="5"/>
                  </a:cubicBezTo>
                  <a:cubicBezTo>
                    <a:pt x="137" y="1"/>
                    <a:pt x="144" y="0"/>
                    <a:pt x="146" y="5"/>
                  </a:cubicBezTo>
                  <a:cubicBezTo>
                    <a:pt x="146" y="6"/>
                    <a:pt x="144" y="9"/>
                    <a:pt x="145" y="10"/>
                  </a:cubicBezTo>
                  <a:cubicBezTo>
                    <a:pt x="146" y="10"/>
                    <a:pt x="149" y="9"/>
                    <a:pt x="149" y="10"/>
                  </a:cubicBezTo>
                  <a:cubicBezTo>
                    <a:pt x="149" y="12"/>
                    <a:pt x="148" y="16"/>
                    <a:pt x="148" y="18"/>
                  </a:cubicBezTo>
                  <a:cubicBezTo>
                    <a:pt x="147" y="20"/>
                    <a:pt x="147" y="22"/>
                    <a:pt x="147" y="24"/>
                  </a:cubicBezTo>
                  <a:cubicBezTo>
                    <a:pt x="148" y="31"/>
                    <a:pt x="153" y="27"/>
                    <a:pt x="158" y="24"/>
                  </a:cubicBezTo>
                  <a:cubicBezTo>
                    <a:pt x="160" y="23"/>
                    <a:pt x="163" y="24"/>
                    <a:pt x="164" y="23"/>
                  </a:cubicBezTo>
                  <a:cubicBezTo>
                    <a:pt x="166" y="20"/>
                    <a:pt x="168" y="18"/>
                    <a:pt x="171" y="17"/>
                  </a:cubicBezTo>
                  <a:cubicBezTo>
                    <a:pt x="173" y="16"/>
                    <a:pt x="181" y="16"/>
                    <a:pt x="177" y="20"/>
                  </a:cubicBezTo>
                  <a:cubicBezTo>
                    <a:pt x="179" y="21"/>
                    <a:pt x="183" y="18"/>
                    <a:pt x="186" y="17"/>
                  </a:cubicBezTo>
                  <a:cubicBezTo>
                    <a:pt x="188" y="17"/>
                    <a:pt x="193" y="19"/>
                    <a:pt x="193" y="20"/>
                  </a:cubicBezTo>
                  <a:cubicBezTo>
                    <a:pt x="192" y="21"/>
                    <a:pt x="191" y="19"/>
                    <a:pt x="189" y="20"/>
                  </a:cubicBezTo>
                  <a:cubicBezTo>
                    <a:pt x="187" y="21"/>
                    <a:pt x="187" y="22"/>
                    <a:pt x="189" y="23"/>
                  </a:cubicBezTo>
                  <a:cubicBezTo>
                    <a:pt x="187" y="24"/>
                    <a:pt x="185" y="25"/>
                    <a:pt x="183" y="25"/>
                  </a:cubicBezTo>
                  <a:cubicBezTo>
                    <a:pt x="181" y="26"/>
                    <a:pt x="180" y="25"/>
                    <a:pt x="178" y="25"/>
                  </a:cubicBezTo>
                  <a:cubicBezTo>
                    <a:pt x="173" y="25"/>
                    <a:pt x="168" y="25"/>
                    <a:pt x="164" y="26"/>
                  </a:cubicBezTo>
                  <a:cubicBezTo>
                    <a:pt x="162" y="26"/>
                    <a:pt x="159" y="27"/>
                    <a:pt x="157" y="28"/>
                  </a:cubicBezTo>
                  <a:cubicBezTo>
                    <a:pt x="156" y="29"/>
                    <a:pt x="154" y="31"/>
                    <a:pt x="152" y="32"/>
                  </a:cubicBezTo>
                  <a:cubicBezTo>
                    <a:pt x="150" y="33"/>
                    <a:pt x="150" y="31"/>
                    <a:pt x="148" y="33"/>
                  </a:cubicBezTo>
                  <a:cubicBezTo>
                    <a:pt x="147" y="34"/>
                    <a:pt x="145" y="36"/>
                    <a:pt x="144" y="37"/>
                  </a:cubicBezTo>
                  <a:cubicBezTo>
                    <a:pt x="143" y="38"/>
                    <a:pt x="145" y="40"/>
                    <a:pt x="146" y="40"/>
                  </a:cubicBezTo>
                  <a:cubicBezTo>
                    <a:pt x="147" y="41"/>
                    <a:pt x="147" y="44"/>
                    <a:pt x="148" y="45"/>
                  </a:cubicBezTo>
                  <a:cubicBezTo>
                    <a:pt x="149" y="45"/>
                    <a:pt x="149" y="46"/>
                    <a:pt x="149" y="48"/>
                  </a:cubicBezTo>
                  <a:cubicBezTo>
                    <a:pt x="149" y="48"/>
                    <a:pt x="149" y="51"/>
                    <a:pt x="149" y="51"/>
                  </a:cubicBezTo>
                  <a:cubicBezTo>
                    <a:pt x="148" y="52"/>
                    <a:pt x="148" y="54"/>
                    <a:pt x="147" y="55"/>
                  </a:cubicBezTo>
                  <a:cubicBezTo>
                    <a:pt x="145" y="55"/>
                    <a:pt x="144" y="57"/>
                    <a:pt x="143" y="58"/>
                  </a:cubicBezTo>
                  <a:cubicBezTo>
                    <a:pt x="142" y="59"/>
                    <a:pt x="142" y="60"/>
                    <a:pt x="142" y="60"/>
                  </a:cubicBezTo>
                  <a:cubicBezTo>
                    <a:pt x="142" y="60"/>
                    <a:pt x="141" y="60"/>
                    <a:pt x="141" y="61"/>
                  </a:cubicBezTo>
                  <a:cubicBezTo>
                    <a:pt x="141" y="62"/>
                    <a:pt x="142" y="63"/>
                    <a:pt x="143" y="64"/>
                  </a:cubicBezTo>
                  <a:cubicBezTo>
                    <a:pt x="145" y="66"/>
                    <a:pt x="140" y="69"/>
                    <a:pt x="138" y="69"/>
                  </a:cubicBezTo>
                  <a:cubicBezTo>
                    <a:pt x="136" y="70"/>
                    <a:pt x="134" y="70"/>
                    <a:pt x="132" y="69"/>
                  </a:cubicBezTo>
                  <a:cubicBezTo>
                    <a:pt x="131" y="69"/>
                    <a:pt x="128" y="68"/>
                    <a:pt x="127" y="69"/>
                  </a:cubicBezTo>
                  <a:cubicBezTo>
                    <a:pt x="124" y="71"/>
                    <a:pt x="130" y="74"/>
                    <a:pt x="130" y="75"/>
                  </a:cubicBezTo>
                  <a:cubicBezTo>
                    <a:pt x="131" y="76"/>
                    <a:pt x="132" y="79"/>
                    <a:pt x="131" y="80"/>
                  </a:cubicBezTo>
                  <a:cubicBezTo>
                    <a:pt x="131" y="81"/>
                    <a:pt x="127" y="83"/>
                    <a:pt x="126" y="83"/>
                  </a:cubicBezTo>
                  <a:cubicBezTo>
                    <a:pt x="122" y="81"/>
                    <a:pt x="121" y="84"/>
                    <a:pt x="121" y="87"/>
                  </a:cubicBezTo>
                  <a:cubicBezTo>
                    <a:pt x="121" y="88"/>
                    <a:pt x="121" y="90"/>
                    <a:pt x="119" y="91"/>
                  </a:cubicBezTo>
                  <a:cubicBezTo>
                    <a:pt x="117" y="93"/>
                    <a:pt x="118" y="95"/>
                    <a:pt x="119" y="96"/>
                  </a:cubicBezTo>
                  <a:cubicBezTo>
                    <a:pt x="119" y="99"/>
                    <a:pt x="118" y="103"/>
                    <a:pt x="114" y="105"/>
                  </a:cubicBezTo>
                  <a:cubicBezTo>
                    <a:pt x="112" y="106"/>
                    <a:pt x="112" y="105"/>
                    <a:pt x="111" y="103"/>
                  </a:cubicBezTo>
                  <a:cubicBezTo>
                    <a:pt x="111" y="102"/>
                    <a:pt x="108" y="101"/>
                    <a:pt x="108" y="103"/>
                  </a:cubicBezTo>
                  <a:cubicBezTo>
                    <a:pt x="103" y="101"/>
                    <a:pt x="101" y="107"/>
                    <a:pt x="96" y="107"/>
                  </a:cubicBezTo>
                  <a:cubicBezTo>
                    <a:pt x="96" y="108"/>
                    <a:pt x="98" y="108"/>
                    <a:pt x="98" y="109"/>
                  </a:cubicBezTo>
                  <a:cubicBezTo>
                    <a:pt x="96" y="110"/>
                    <a:pt x="94" y="111"/>
                    <a:pt x="92" y="111"/>
                  </a:cubicBezTo>
                  <a:cubicBezTo>
                    <a:pt x="90" y="111"/>
                    <a:pt x="89" y="110"/>
                    <a:pt x="88" y="110"/>
                  </a:cubicBezTo>
                  <a:cubicBezTo>
                    <a:pt x="86" y="110"/>
                    <a:pt x="83" y="113"/>
                    <a:pt x="82" y="115"/>
                  </a:cubicBezTo>
                  <a:cubicBezTo>
                    <a:pt x="80" y="116"/>
                    <a:pt x="79" y="116"/>
                    <a:pt x="79" y="119"/>
                  </a:cubicBezTo>
                  <a:cubicBezTo>
                    <a:pt x="78" y="121"/>
                    <a:pt x="79" y="123"/>
                    <a:pt x="79" y="126"/>
                  </a:cubicBezTo>
                  <a:cubicBezTo>
                    <a:pt x="78" y="126"/>
                    <a:pt x="78" y="127"/>
                    <a:pt x="78" y="128"/>
                  </a:cubicBezTo>
                  <a:cubicBezTo>
                    <a:pt x="78" y="129"/>
                    <a:pt x="78" y="130"/>
                    <a:pt x="78" y="130"/>
                  </a:cubicBezTo>
                  <a:cubicBezTo>
                    <a:pt x="79" y="133"/>
                    <a:pt x="69" y="135"/>
                    <a:pt x="67" y="135"/>
                  </a:cubicBezTo>
                  <a:cubicBezTo>
                    <a:pt x="65" y="136"/>
                    <a:pt x="63" y="136"/>
                    <a:pt x="60" y="136"/>
                  </a:cubicBezTo>
                  <a:cubicBezTo>
                    <a:pt x="58" y="136"/>
                    <a:pt x="55" y="135"/>
                    <a:pt x="53" y="137"/>
                  </a:cubicBezTo>
                  <a:cubicBezTo>
                    <a:pt x="50" y="138"/>
                    <a:pt x="49" y="139"/>
                    <a:pt x="47" y="138"/>
                  </a:cubicBezTo>
                  <a:cubicBezTo>
                    <a:pt x="44" y="137"/>
                    <a:pt x="42" y="137"/>
                    <a:pt x="40" y="137"/>
                  </a:cubicBezTo>
                  <a:cubicBezTo>
                    <a:pt x="34" y="138"/>
                    <a:pt x="29" y="139"/>
                    <a:pt x="24" y="138"/>
                  </a:cubicBezTo>
                  <a:cubicBezTo>
                    <a:pt x="18" y="136"/>
                    <a:pt x="12" y="133"/>
                    <a:pt x="6" y="132"/>
                  </a:cubicBezTo>
                  <a:cubicBezTo>
                    <a:pt x="9" y="129"/>
                    <a:pt x="12" y="125"/>
                    <a:pt x="14" y="122"/>
                  </a:cubicBezTo>
                  <a:cubicBezTo>
                    <a:pt x="17" y="119"/>
                    <a:pt x="20" y="116"/>
                    <a:pt x="19" y="112"/>
                  </a:cubicBezTo>
                  <a:cubicBezTo>
                    <a:pt x="18" y="105"/>
                    <a:pt x="6" y="111"/>
                    <a:pt x="6" y="103"/>
                  </a:cubicBezTo>
                  <a:cubicBezTo>
                    <a:pt x="5" y="99"/>
                    <a:pt x="6" y="95"/>
                    <a:pt x="4" y="90"/>
                  </a:cubicBezTo>
                  <a:cubicBezTo>
                    <a:pt x="3" y="87"/>
                    <a:pt x="1" y="83"/>
                    <a:pt x="5" y="79"/>
                  </a:cubicBezTo>
                  <a:cubicBezTo>
                    <a:pt x="7" y="76"/>
                    <a:pt x="7" y="76"/>
                    <a:pt x="3" y="76"/>
                  </a:cubicBezTo>
                  <a:cubicBezTo>
                    <a:pt x="0" y="75"/>
                    <a:pt x="2" y="70"/>
                    <a:pt x="1" y="6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57" name="Freeform 553"/>
            <p:cNvSpPr>
              <a:spLocks/>
            </p:cNvSpPr>
            <p:nvPr/>
          </p:nvSpPr>
          <p:spPr bwMode="auto">
            <a:xfrm>
              <a:off x="4215" y="1229"/>
              <a:ext cx="3" cy="2"/>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0"/>
                  </a:cubicBezTo>
                  <a:cubicBezTo>
                    <a:pt x="0" y="1"/>
                    <a:pt x="1" y="1"/>
                    <a:pt x="2" y="1"/>
                  </a:cubicBezTo>
                  <a:cubicBezTo>
                    <a:pt x="2"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58" name="Freeform 554"/>
            <p:cNvSpPr>
              <a:spLocks/>
            </p:cNvSpPr>
            <p:nvPr/>
          </p:nvSpPr>
          <p:spPr bwMode="auto">
            <a:xfrm>
              <a:off x="4215" y="1229"/>
              <a:ext cx="3" cy="2"/>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0"/>
                  </a:cubicBezTo>
                  <a:cubicBezTo>
                    <a:pt x="0" y="1"/>
                    <a:pt x="1" y="1"/>
                    <a:pt x="2" y="1"/>
                  </a:cubicBezTo>
                  <a:cubicBezTo>
                    <a:pt x="2"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59" name="Freeform 555"/>
            <p:cNvSpPr>
              <a:spLocks/>
            </p:cNvSpPr>
            <p:nvPr/>
          </p:nvSpPr>
          <p:spPr bwMode="auto">
            <a:xfrm>
              <a:off x="4215" y="1238"/>
              <a:ext cx="4" cy="5"/>
            </a:xfrm>
            <a:custGeom>
              <a:avLst/>
              <a:gdLst>
                <a:gd name="T0" fmla="*/ 0 w 3"/>
                <a:gd name="T1" fmla="*/ 2 h 4"/>
                <a:gd name="T2" fmla="*/ 1 w 3"/>
                <a:gd name="T3" fmla="*/ 4 h 4"/>
                <a:gd name="T4" fmla="*/ 3 w 3"/>
                <a:gd name="T5" fmla="*/ 2 h 4"/>
                <a:gd name="T6" fmla="*/ 0 w 3"/>
                <a:gd name="T7" fmla="*/ 2 h 4"/>
              </a:gdLst>
              <a:ahLst/>
              <a:cxnLst>
                <a:cxn ang="0">
                  <a:pos x="T0" y="T1"/>
                </a:cxn>
                <a:cxn ang="0">
                  <a:pos x="T2" y="T3"/>
                </a:cxn>
                <a:cxn ang="0">
                  <a:pos x="T4" y="T5"/>
                </a:cxn>
                <a:cxn ang="0">
                  <a:pos x="T6" y="T7"/>
                </a:cxn>
              </a:cxnLst>
              <a:rect l="0" t="0" r="r" b="b"/>
              <a:pathLst>
                <a:path w="3" h="4">
                  <a:moveTo>
                    <a:pt x="0" y="2"/>
                  </a:moveTo>
                  <a:cubicBezTo>
                    <a:pt x="0" y="2"/>
                    <a:pt x="0" y="3"/>
                    <a:pt x="1" y="4"/>
                  </a:cubicBezTo>
                  <a:cubicBezTo>
                    <a:pt x="1" y="3"/>
                    <a:pt x="3" y="2"/>
                    <a:pt x="3" y="2"/>
                  </a:cubicBezTo>
                  <a:cubicBezTo>
                    <a:pt x="3" y="0"/>
                    <a:pt x="1"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60" name="Freeform 556"/>
            <p:cNvSpPr>
              <a:spLocks/>
            </p:cNvSpPr>
            <p:nvPr/>
          </p:nvSpPr>
          <p:spPr bwMode="auto">
            <a:xfrm>
              <a:off x="4215" y="1238"/>
              <a:ext cx="4" cy="5"/>
            </a:xfrm>
            <a:custGeom>
              <a:avLst/>
              <a:gdLst>
                <a:gd name="T0" fmla="*/ 0 w 3"/>
                <a:gd name="T1" fmla="*/ 2 h 4"/>
                <a:gd name="T2" fmla="*/ 1 w 3"/>
                <a:gd name="T3" fmla="*/ 4 h 4"/>
                <a:gd name="T4" fmla="*/ 3 w 3"/>
                <a:gd name="T5" fmla="*/ 2 h 4"/>
                <a:gd name="T6" fmla="*/ 0 w 3"/>
                <a:gd name="T7" fmla="*/ 2 h 4"/>
              </a:gdLst>
              <a:ahLst/>
              <a:cxnLst>
                <a:cxn ang="0">
                  <a:pos x="T0" y="T1"/>
                </a:cxn>
                <a:cxn ang="0">
                  <a:pos x="T2" y="T3"/>
                </a:cxn>
                <a:cxn ang="0">
                  <a:pos x="T4" y="T5"/>
                </a:cxn>
                <a:cxn ang="0">
                  <a:pos x="T6" y="T7"/>
                </a:cxn>
              </a:cxnLst>
              <a:rect l="0" t="0" r="r" b="b"/>
              <a:pathLst>
                <a:path w="3" h="4">
                  <a:moveTo>
                    <a:pt x="0" y="2"/>
                  </a:moveTo>
                  <a:cubicBezTo>
                    <a:pt x="0" y="2"/>
                    <a:pt x="0" y="3"/>
                    <a:pt x="1" y="4"/>
                  </a:cubicBezTo>
                  <a:cubicBezTo>
                    <a:pt x="1" y="3"/>
                    <a:pt x="3" y="2"/>
                    <a:pt x="3" y="2"/>
                  </a:cubicBezTo>
                  <a:cubicBezTo>
                    <a:pt x="3" y="0"/>
                    <a:pt x="1"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61" name="Freeform 557"/>
            <p:cNvSpPr>
              <a:spLocks/>
            </p:cNvSpPr>
            <p:nvPr/>
          </p:nvSpPr>
          <p:spPr bwMode="auto">
            <a:xfrm>
              <a:off x="4218" y="1237"/>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62" name="Freeform 558"/>
            <p:cNvSpPr>
              <a:spLocks/>
            </p:cNvSpPr>
            <p:nvPr/>
          </p:nvSpPr>
          <p:spPr bwMode="auto">
            <a:xfrm>
              <a:off x="4218" y="1237"/>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63" name="Freeform 559"/>
            <p:cNvSpPr>
              <a:spLocks/>
            </p:cNvSpPr>
            <p:nvPr/>
          </p:nvSpPr>
          <p:spPr bwMode="auto">
            <a:xfrm>
              <a:off x="4216" y="1240"/>
              <a:ext cx="6" cy="16"/>
            </a:xfrm>
            <a:custGeom>
              <a:avLst/>
              <a:gdLst>
                <a:gd name="T0" fmla="*/ 0 w 5"/>
                <a:gd name="T1" fmla="*/ 2 h 13"/>
                <a:gd name="T2" fmla="*/ 2 w 5"/>
                <a:gd name="T3" fmla="*/ 6 h 13"/>
                <a:gd name="T4" fmla="*/ 2 w 5"/>
                <a:gd name="T5" fmla="*/ 9 h 13"/>
                <a:gd name="T6" fmla="*/ 2 w 5"/>
                <a:gd name="T7" fmla="*/ 10 h 13"/>
                <a:gd name="T8" fmla="*/ 2 w 5"/>
                <a:gd name="T9" fmla="*/ 12 h 13"/>
                <a:gd name="T10" fmla="*/ 5 w 5"/>
                <a:gd name="T11" fmla="*/ 5 h 13"/>
                <a:gd name="T12" fmla="*/ 2 w 5"/>
                <a:gd name="T13" fmla="*/ 1 h 13"/>
                <a:gd name="T14" fmla="*/ 0 w 5"/>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3">
                  <a:moveTo>
                    <a:pt x="0" y="2"/>
                  </a:moveTo>
                  <a:cubicBezTo>
                    <a:pt x="1" y="3"/>
                    <a:pt x="2" y="4"/>
                    <a:pt x="2" y="6"/>
                  </a:cubicBezTo>
                  <a:cubicBezTo>
                    <a:pt x="2" y="7"/>
                    <a:pt x="2" y="8"/>
                    <a:pt x="2" y="9"/>
                  </a:cubicBezTo>
                  <a:cubicBezTo>
                    <a:pt x="2" y="9"/>
                    <a:pt x="0" y="13"/>
                    <a:pt x="2" y="10"/>
                  </a:cubicBezTo>
                  <a:cubicBezTo>
                    <a:pt x="2" y="11"/>
                    <a:pt x="2" y="11"/>
                    <a:pt x="2" y="12"/>
                  </a:cubicBezTo>
                  <a:cubicBezTo>
                    <a:pt x="4" y="13"/>
                    <a:pt x="5" y="6"/>
                    <a:pt x="5" y="5"/>
                  </a:cubicBezTo>
                  <a:cubicBezTo>
                    <a:pt x="5" y="4"/>
                    <a:pt x="2" y="2"/>
                    <a:pt x="2" y="1"/>
                  </a:cubicBezTo>
                  <a:cubicBezTo>
                    <a:pt x="2" y="0"/>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64" name="Freeform 560"/>
            <p:cNvSpPr>
              <a:spLocks/>
            </p:cNvSpPr>
            <p:nvPr/>
          </p:nvSpPr>
          <p:spPr bwMode="auto">
            <a:xfrm>
              <a:off x="4216" y="1240"/>
              <a:ext cx="6" cy="16"/>
            </a:xfrm>
            <a:custGeom>
              <a:avLst/>
              <a:gdLst>
                <a:gd name="T0" fmla="*/ 0 w 5"/>
                <a:gd name="T1" fmla="*/ 2 h 13"/>
                <a:gd name="T2" fmla="*/ 2 w 5"/>
                <a:gd name="T3" fmla="*/ 6 h 13"/>
                <a:gd name="T4" fmla="*/ 2 w 5"/>
                <a:gd name="T5" fmla="*/ 9 h 13"/>
                <a:gd name="T6" fmla="*/ 2 w 5"/>
                <a:gd name="T7" fmla="*/ 10 h 13"/>
                <a:gd name="T8" fmla="*/ 2 w 5"/>
                <a:gd name="T9" fmla="*/ 12 h 13"/>
                <a:gd name="T10" fmla="*/ 5 w 5"/>
                <a:gd name="T11" fmla="*/ 5 h 13"/>
                <a:gd name="T12" fmla="*/ 2 w 5"/>
                <a:gd name="T13" fmla="*/ 1 h 13"/>
                <a:gd name="T14" fmla="*/ 0 w 5"/>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3">
                  <a:moveTo>
                    <a:pt x="0" y="2"/>
                  </a:moveTo>
                  <a:cubicBezTo>
                    <a:pt x="1" y="3"/>
                    <a:pt x="2" y="4"/>
                    <a:pt x="2" y="6"/>
                  </a:cubicBezTo>
                  <a:cubicBezTo>
                    <a:pt x="2" y="7"/>
                    <a:pt x="2" y="8"/>
                    <a:pt x="2" y="9"/>
                  </a:cubicBezTo>
                  <a:cubicBezTo>
                    <a:pt x="2" y="9"/>
                    <a:pt x="0" y="13"/>
                    <a:pt x="2" y="10"/>
                  </a:cubicBezTo>
                  <a:cubicBezTo>
                    <a:pt x="2" y="11"/>
                    <a:pt x="2" y="11"/>
                    <a:pt x="2" y="12"/>
                  </a:cubicBezTo>
                  <a:cubicBezTo>
                    <a:pt x="4" y="13"/>
                    <a:pt x="5" y="6"/>
                    <a:pt x="5" y="5"/>
                  </a:cubicBezTo>
                  <a:cubicBezTo>
                    <a:pt x="5" y="4"/>
                    <a:pt x="2" y="2"/>
                    <a:pt x="2" y="1"/>
                  </a:cubicBezTo>
                  <a:cubicBezTo>
                    <a:pt x="2" y="0"/>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65" name="Freeform 561"/>
            <p:cNvSpPr>
              <a:spLocks/>
            </p:cNvSpPr>
            <p:nvPr/>
          </p:nvSpPr>
          <p:spPr bwMode="auto">
            <a:xfrm>
              <a:off x="4216" y="1252"/>
              <a:ext cx="2" cy="3"/>
            </a:xfrm>
            <a:custGeom>
              <a:avLst/>
              <a:gdLst>
                <a:gd name="T0" fmla="*/ 0 w 1"/>
                <a:gd name="T1" fmla="*/ 1 h 2"/>
                <a:gd name="T2" fmla="*/ 0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1" y="1"/>
                    <a:pt x="0" y="2"/>
                  </a:cubicBezTo>
                  <a:cubicBezTo>
                    <a:pt x="1" y="1"/>
                    <a:pt x="1" y="1"/>
                    <a:pt x="1" y="0"/>
                  </a:cubicBezTo>
                  <a:cubicBezTo>
                    <a:pt x="0" y="0"/>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66" name="Freeform 562"/>
            <p:cNvSpPr>
              <a:spLocks/>
            </p:cNvSpPr>
            <p:nvPr/>
          </p:nvSpPr>
          <p:spPr bwMode="auto">
            <a:xfrm>
              <a:off x="4216" y="1252"/>
              <a:ext cx="2" cy="3"/>
            </a:xfrm>
            <a:custGeom>
              <a:avLst/>
              <a:gdLst>
                <a:gd name="T0" fmla="*/ 0 w 1"/>
                <a:gd name="T1" fmla="*/ 1 h 2"/>
                <a:gd name="T2" fmla="*/ 0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1" y="1"/>
                    <a:pt x="0" y="2"/>
                  </a:cubicBezTo>
                  <a:cubicBezTo>
                    <a:pt x="1" y="1"/>
                    <a:pt x="1" y="1"/>
                    <a:pt x="1" y="0"/>
                  </a:cubicBezTo>
                  <a:cubicBezTo>
                    <a:pt x="0" y="0"/>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67" name="Freeform 563"/>
            <p:cNvSpPr>
              <a:spLocks/>
            </p:cNvSpPr>
            <p:nvPr/>
          </p:nvSpPr>
          <p:spPr bwMode="auto">
            <a:xfrm>
              <a:off x="4218" y="1247"/>
              <a:ext cx="1"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1"/>
                    <a:pt x="1" y="1"/>
                  </a:cubicBezTo>
                  <a:cubicBezTo>
                    <a:pt x="1"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68" name="Freeform 564"/>
            <p:cNvSpPr>
              <a:spLocks/>
            </p:cNvSpPr>
            <p:nvPr/>
          </p:nvSpPr>
          <p:spPr bwMode="auto">
            <a:xfrm>
              <a:off x="4218" y="1247"/>
              <a:ext cx="1"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1"/>
                    <a:pt x="1" y="1"/>
                  </a:cubicBezTo>
                  <a:cubicBezTo>
                    <a:pt x="1"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69" name="Freeform 565"/>
            <p:cNvSpPr>
              <a:spLocks/>
            </p:cNvSpPr>
            <p:nvPr/>
          </p:nvSpPr>
          <p:spPr bwMode="auto">
            <a:xfrm>
              <a:off x="4225" y="1245"/>
              <a:ext cx="3" cy="8"/>
            </a:xfrm>
            <a:custGeom>
              <a:avLst/>
              <a:gdLst>
                <a:gd name="T0" fmla="*/ 0 w 3"/>
                <a:gd name="T1" fmla="*/ 7 h 7"/>
                <a:gd name="T2" fmla="*/ 0 w 3"/>
                <a:gd name="T3" fmla="*/ 0 h 7"/>
                <a:gd name="T4" fmla="*/ 0 w 3"/>
                <a:gd name="T5" fmla="*/ 7 h 7"/>
              </a:gdLst>
              <a:ahLst/>
              <a:cxnLst>
                <a:cxn ang="0">
                  <a:pos x="T0" y="T1"/>
                </a:cxn>
                <a:cxn ang="0">
                  <a:pos x="T2" y="T3"/>
                </a:cxn>
                <a:cxn ang="0">
                  <a:pos x="T4" y="T5"/>
                </a:cxn>
              </a:cxnLst>
              <a:rect l="0" t="0" r="r" b="b"/>
              <a:pathLst>
                <a:path w="3" h="7">
                  <a:moveTo>
                    <a:pt x="0" y="7"/>
                  </a:moveTo>
                  <a:cubicBezTo>
                    <a:pt x="3" y="5"/>
                    <a:pt x="1" y="2"/>
                    <a:pt x="0" y="0"/>
                  </a:cubicBezTo>
                  <a:cubicBezTo>
                    <a:pt x="1" y="2"/>
                    <a:pt x="0" y="5"/>
                    <a:pt x="0"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70" name="Freeform 566"/>
            <p:cNvSpPr>
              <a:spLocks/>
            </p:cNvSpPr>
            <p:nvPr/>
          </p:nvSpPr>
          <p:spPr bwMode="auto">
            <a:xfrm>
              <a:off x="4225" y="1245"/>
              <a:ext cx="3" cy="8"/>
            </a:xfrm>
            <a:custGeom>
              <a:avLst/>
              <a:gdLst>
                <a:gd name="T0" fmla="*/ 0 w 3"/>
                <a:gd name="T1" fmla="*/ 7 h 7"/>
                <a:gd name="T2" fmla="*/ 0 w 3"/>
                <a:gd name="T3" fmla="*/ 0 h 7"/>
                <a:gd name="T4" fmla="*/ 0 w 3"/>
                <a:gd name="T5" fmla="*/ 7 h 7"/>
              </a:gdLst>
              <a:ahLst/>
              <a:cxnLst>
                <a:cxn ang="0">
                  <a:pos x="T0" y="T1"/>
                </a:cxn>
                <a:cxn ang="0">
                  <a:pos x="T2" y="T3"/>
                </a:cxn>
                <a:cxn ang="0">
                  <a:pos x="T4" y="T5"/>
                </a:cxn>
              </a:cxnLst>
              <a:rect l="0" t="0" r="r" b="b"/>
              <a:pathLst>
                <a:path w="3" h="7">
                  <a:moveTo>
                    <a:pt x="0" y="7"/>
                  </a:moveTo>
                  <a:cubicBezTo>
                    <a:pt x="3" y="5"/>
                    <a:pt x="1" y="2"/>
                    <a:pt x="0" y="0"/>
                  </a:cubicBezTo>
                  <a:cubicBezTo>
                    <a:pt x="1" y="2"/>
                    <a:pt x="0" y="5"/>
                    <a:pt x="0"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71" name="Freeform 567"/>
            <p:cNvSpPr>
              <a:spLocks/>
            </p:cNvSpPr>
            <p:nvPr/>
          </p:nvSpPr>
          <p:spPr bwMode="auto">
            <a:xfrm>
              <a:off x="4231" y="1244"/>
              <a:ext cx="3" cy="5"/>
            </a:xfrm>
            <a:custGeom>
              <a:avLst/>
              <a:gdLst>
                <a:gd name="T0" fmla="*/ 1 w 3"/>
                <a:gd name="T1" fmla="*/ 4 h 4"/>
                <a:gd name="T2" fmla="*/ 0 w 3"/>
                <a:gd name="T3" fmla="*/ 0 h 4"/>
                <a:gd name="T4" fmla="*/ 1 w 3"/>
                <a:gd name="T5" fmla="*/ 4 h 4"/>
              </a:gdLst>
              <a:ahLst/>
              <a:cxnLst>
                <a:cxn ang="0">
                  <a:pos x="T0" y="T1"/>
                </a:cxn>
                <a:cxn ang="0">
                  <a:pos x="T2" y="T3"/>
                </a:cxn>
                <a:cxn ang="0">
                  <a:pos x="T4" y="T5"/>
                </a:cxn>
              </a:cxnLst>
              <a:rect l="0" t="0" r="r" b="b"/>
              <a:pathLst>
                <a:path w="3" h="4">
                  <a:moveTo>
                    <a:pt x="1" y="4"/>
                  </a:moveTo>
                  <a:cubicBezTo>
                    <a:pt x="3" y="2"/>
                    <a:pt x="1" y="1"/>
                    <a:pt x="0" y="0"/>
                  </a:cubicBezTo>
                  <a:cubicBezTo>
                    <a:pt x="0" y="1"/>
                    <a:pt x="0" y="3"/>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72" name="Freeform 568"/>
            <p:cNvSpPr>
              <a:spLocks/>
            </p:cNvSpPr>
            <p:nvPr/>
          </p:nvSpPr>
          <p:spPr bwMode="auto">
            <a:xfrm>
              <a:off x="4231" y="1244"/>
              <a:ext cx="3" cy="5"/>
            </a:xfrm>
            <a:custGeom>
              <a:avLst/>
              <a:gdLst>
                <a:gd name="T0" fmla="*/ 1 w 3"/>
                <a:gd name="T1" fmla="*/ 4 h 4"/>
                <a:gd name="T2" fmla="*/ 0 w 3"/>
                <a:gd name="T3" fmla="*/ 0 h 4"/>
                <a:gd name="T4" fmla="*/ 1 w 3"/>
                <a:gd name="T5" fmla="*/ 4 h 4"/>
              </a:gdLst>
              <a:ahLst/>
              <a:cxnLst>
                <a:cxn ang="0">
                  <a:pos x="T0" y="T1"/>
                </a:cxn>
                <a:cxn ang="0">
                  <a:pos x="T2" y="T3"/>
                </a:cxn>
                <a:cxn ang="0">
                  <a:pos x="T4" y="T5"/>
                </a:cxn>
              </a:cxnLst>
              <a:rect l="0" t="0" r="r" b="b"/>
              <a:pathLst>
                <a:path w="3" h="4">
                  <a:moveTo>
                    <a:pt x="1" y="4"/>
                  </a:moveTo>
                  <a:cubicBezTo>
                    <a:pt x="3" y="2"/>
                    <a:pt x="1" y="1"/>
                    <a:pt x="0" y="0"/>
                  </a:cubicBezTo>
                  <a:cubicBezTo>
                    <a:pt x="0" y="1"/>
                    <a:pt x="0" y="3"/>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73" name="Freeform 569"/>
            <p:cNvSpPr>
              <a:spLocks/>
            </p:cNvSpPr>
            <p:nvPr/>
          </p:nvSpPr>
          <p:spPr bwMode="auto">
            <a:xfrm>
              <a:off x="4237" y="1256"/>
              <a:ext cx="1" cy="3"/>
            </a:xfrm>
            <a:custGeom>
              <a:avLst/>
              <a:gdLst>
                <a:gd name="T0" fmla="*/ 1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1" y="3"/>
                  </a:cubicBezTo>
                  <a:cubicBezTo>
                    <a:pt x="1" y="2"/>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74" name="Freeform 570"/>
            <p:cNvSpPr>
              <a:spLocks/>
            </p:cNvSpPr>
            <p:nvPr/>
          </p:nvSpPr>
          <p:spPr bwMode="auto">
            <a:xfrm>
              <a:off x="4237" y="1256"/>
              <a:ext cx="1" cy="3"/>
            </a:xfrm>
            <a:custGeom>
              <a:avLst/>
              <a:gdLst>
                <a:gd name="T0" fmla="*/ 1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1" y="3"/>
                  </a:cubicBezTo>
                  <a:cubicBezTo>
                    <a:pt x="1" y="2"/>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75" name="Freeform 571"/>
            <p:cNvSpPr>
              <a:spLocks/>
            </p:cNvSpPr>
            <p:nvPr/>
          </p:nvSpPr>
          <p:spPr bwMode="auto">
            <a:xfrm>
              <a:off x="4238" y="1259"/>
              <a:ext cx="2" cy="5"/>
            </a:xfrm>
            <a:custGeom>
              <a:avLst/>
              <a:gdLst>
                <a:gd name="T0" fmla="*/ 0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0" y="4"/>
                  </a:moveTo>
                  <a:cubicBezTo>
                    <a:pt x="2" y="3"/>
                    <a:pt x="1" y="1"/>
                    <a:pt x="0" y="0"/>
                  </a:cubicBezTo>
                  <a:cubicBezTo>
                    <a:pt x="0" y="1"/>
                    <a:pt x="0" y="3"/>
                    <a:pt x="0"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76" name="Freeform 572"/>
            <p:cNvSpPr>
              <a:spLocks/>
            </p:cNvSpPr>
            <p:nvPr/>
          </p:nvSpPr>
          <p:spPr bwMode="auto">
            <a:xfrm>
              <a:off x="4238" y="1259"/>
              <a:ext cx="2" cy="5"/>
            </a:xfrm>
            <a:custGeom>
              <a:avLst/>
              <a:gdLst>
                <a:gd name="T0" fmla="*/ 0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0" y="4"/>
                  </a:moveTo>
                  <a:cubicBezTo>
                    <a:pt x="2" y="3"/>
                    <a:pt x="1" y="1"/>
                    <a:pt x="0" y="0"/>
                  </a:cubicBezTo>
                  <a:cubicBezTo>
                    <a:pt x="0" y="1"/>
                    <a:pt x="0" y="3"/>
                    <a:pt x="0"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77" name="Freeform 573"/>
            <p:cNvSpPr>
              <a:spLocks/>
            </p:cNvSpPr>
            <p:nvPr/>
          </p:nvSpPr>
          <p:spPr bwMode="auto">
            <a:xfrm>
              <a:off x="4176" y="1171"/>
              <a:ext cx="76" cy="105"/>
            </a:xfrm>
            <a:custGeom>
              <a:avLst/>
              <a:gdLst>
                <a:gd name="T0" fmla="*/ 6 w 64"/>
                <a:gd name="T1" fmla="*/ 0 h 88"/>
                <a:gd name="T2" fmla="*/ 14 w 64"/>
                <a:gd name="T3" fmla="*/ 6 h 88"/>
                <a:gd name="T4" fmla="*/ 16 w 64"/>
                <a:gd name="T5" fmla="*/ 6 h 88"/>
                <a:gd name="T6" fmla="*/ 22 w 64"/>
                <a:gd name="T7" fmla="*/ 7 h 88"/>
                <a:gd name="T8" fmla="*/ 26 w 64"/>
                <a:gd name="T9" fmla="*/ 20 h 88"/>
                <a:gd name="T10" fmla="*/ 54 w 64"/>
                <a:gd name="T11" fmla="*/ 22 h 88"/>
                <a:gd name="T12" fmla="*/ 52 w 64"/>
                <a:gd name="T13" fmla="*/ 37 h 88"/>
                <a:gd name="T14" fmla="*/ 45 w 64"/>
                <a:gd name="T15" fmla="*/ 38 h 88"/>
                <a:gd name="T16" fmla="*/ 45 w 64"/>
                <a:gd name="T17" fmla="*/ 53 h 88"/>
                <a:gd name="T18" fmla="*/ 51 w 64"/>
                <a:gd name="T19" fmla="*/ 54 h 88"/>
                <a:gd name="T20" fmla="*/ 53 w 64"/>
                <a:gd name="T21" fmla="*/ 44 h 88"/>
                <a:gd name="T22" fmla="*/ 59 w 64"/>
                <a:gd name="T23" fmla="*/ 55 h 88"/>
                <a:gd name="T24" fmla="*/ 63 w 64"/>
                <a:gd name="T25" fmla="*/ 81 h 88"/>
                <a:gd name="T26" fmla="*/ 57 w 64"/>
                <a:gd name="T27" fmla="*/ 88 h 88"/>
                <a:gd name="T28" fmla="*/ 54 w 64"/>
                <a:gd name="T29" fmla="*/ 76 h 88"/>
                <a:gd name="T30" fmla="*/ 51 w 64"/>
                <a:gd name="T31" fmla="*/ 66 h 88"/>
                <a:gd name="T32" fmla="*/ 44 w 64"/>
                <a:gd name="T33" fmla="*/ 60 h 88"/>
                <a:gd name="T34" fmla="*/ 41 w 64"/>
                <a:gd name="T35" fmla="*/ 60 h 88"/>
                <a:gd name="T36" fmla="*/ 36 w 64"/>
                <a:gd name="T37" fmla="*/ 55 h 88"/>
                <a:gd name="T38" fmla="*/ 35 w 64"/>
                <a:gd name="T39" fmla="*/ 49 h 88"/>
                <a:gd name="T40" fmla="*/ 35 w 64"/>
                <a:gd name="T41" fmla="*/ 47 h 88"/>
                <a:gd name="T42" fmla="*/ 33 w 64"/>
                <a:gd name="T43" fmla="*/ 46 h 88"/>
                <a:gd name="T44" fmla="*/ 30 w 64"/>
                <a:gd name="T45" fmla="*/ 48 h 88"/>
                <a:gd name="T46" fmla="*/ 33 w 64"/>
                <a:gd name="T47" fmla="*/ 54 h 88"/>
                <a:gd name="T48" fmla="*/ 33 w 64"/>
                <a:gd name="T49" fmla="*/ 63 h 88"/>
                <a:gd name="T50" fmla="*/ 32 w 64"/>
                <a:gd name="T51" fmla="*/ 68 h 88"/>
                <a:gd name="T52" fmla="*/ 31 w 64"/>
                <a:gd name="T53" fmla="*/ 72 h 88"/>
                <a:gd name="T54" fmla="*/ 27 w 64"/>
                <a:gd name="T55" fmla="*/ 72 h 88"/>
                <a:gd name="T56" fmla="*/ 27 w 64"/>
                <a:gd name="T57" fmla="*/ 70 h 88"/>
                <a:gd name="T58" fmla="*/ 26 w 64"/>
                <a:gd name="T59" fmla="*/ 70 h 88"/>
                <a:gd name="T60" fmla="*/ 25 w 64"/>
                <a:gd name="T61" fmla="*/ 68 h 88"/>
                <a:gd name="T62" fmla="*/ 22 w 64"/>
                <a:gd name="T63" fmla="*/ 71 h 88"/>
                <a:gd name="T64" fmla="*/ 22 w 64"/>
                <a:gd name="T65" fmla="*/ 65 h 88"/>
                <a:gd name="T66" fmla="*/ 20 w 64"/>
                <a:gd name="T67" fmla="*/ 66 h 88"/>
                <a:gd name="T68" fmla="*/ 18 w 64"/>
                <a:gd name="T69" fmla="*/ 70 h 88"/>
                <a:gd name="T70" fmla="*/ 15 w 64"/>
                <a:gd name="T71" fmla="*/ 69 h 88"/>
                <a:gd name="T72" fmla="*/ 13 w 64"/>
                <a:gd name="T73" fmla="*/ 56 h 88"/>
                <a:gd name="T74" fmla="*/ 11 w 64"/>
                <a:gd name="T75" fmla="*/ 51 h 88"/>
                <a:gd name="T76" fmla="*/ 8 w 64"/>
                <a:gd name="T77" fmla="*/ 43 h 88"/>
                <a:gd name="T78" fmla="*/ 10 w 64"/>
                <a:gd name="T79" fmla="*/ 36 h 88"/>
                <a:gd name="T80" fmla="*/ 1 w 64"/>
                <a:gd name="T81" fmla="*/ 29 h 88"/>
                <a:gd name="T82" fmla="*/ 7 w 64"/>
                <a:gd name="T83" fmla="*/ 22 h 88"/>
                <a:gd name="T84" fmla="*/ 12 w 64"/>
                <a:gd name="T85" fmla="*/ 18 h 88"/>
                <a:gd name="T86" fmla="*/ 4 w 64"/>
                <a:gd name="T87" fmla="*/ 13 h 88"/>
                <a:gd name="T88" fmla="*/ 5 w 64"/>
                <a:gd name="T89"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88">
                  <a:moveTo>
                    <a:pt x="5" y="2"/>
                  </a:moveTo>
                  <a:cubicBezTo>
                    <a:pt x="5" y="1"/>
                    <a:pt x="6" y="1"/>
                    <a:pt x="6" y="0"/>
                  </a:cubicBezTo>
                  <a:cubicBezTo>
                    <a:pt x="7" y="1"/>
                    <a:pt x="10" y="2"/>
                    <a:pt x="10" y="4"/>
                  </a:cubicBezTo>
                  <a:cubicBezTo>
                    <a:pt x="10" y="5"/>
                    <a:pt x="13" y="5"/>
                    <a:pt x="14" y="6"/>
                  </a:cubicBezTo>
                  <a:cubicBezTo>
                    <a:pt x="14" y="5"/>
                    <a:pt x="14" y="4"/>
                    <a:pt x="13" y="3"/>
                  </a:cubicBezTo>
                  <a:cubicBezTo>
                    <a:pt x="15" y="3"/>
                    <a:pt x="15" y="5"/>
                    <a:pt x="16" y="6"/>
                  </a:cubicBezTo>
                  <a:cubicBezTo>
                    <a:pt x="17" y="8"/>
                    <a:pt x="19" y="9"/>
                    <a:pt x="21" y="10"/>
                  </a:cubicBezTo>
                  <a:cubicBezTo>
                    <a:pt x="22" y="9"/>
                    <a:pt x="22" y="8"/>
                    <a:pt x="22" y="7"/>
                  </a:cubicBezTo>
                  <a:cubicBezTo>
                    <a:pt x="26" y="6"/>
                    <a:pt x="26" y="14"/>
                    <a:pt x="25" y="17"/>
                  </a:cubicBezTo>
                  <a:cubicBezTo>
                    <a:pt x="25" y="18"/>
                    <a:pt x="24" y="19"/>
                    <a:pt x="26" y="20"/>
                  </a:cubicBezTo>
                  <a:cubicBezTo>
                    <a:pt x="29" y="21"/>
                    <a:pt x="32" y="22"/>
                    <a:pt x="35" y="22"/>
                  </a:cubicBezTo>
                  <a:cubicBezTo>
                    <a:pt x="41" y="22"/>
                    <a:pt x="48" y="21"/>
                    <a:pt x="54" y="22"/>
                  </a:cubicBezTo>
                  <a:cubicBezTo>
                    <a:pt x="57" y="22"/>
                    <a:pt x="64" y="27"/>
                    <a:pt x="57" y="26"/>
                  </a:cubicBezTo>
                  <a:cubicBezTo>
                    <a:pt x="58" y="30"/>
                    <a:pt x="53" y="34"/>
                    <a:pt x="52" y="37"/>
                  </a:cubicBezTo>
                  <a:cubicBezTo>
                    <a:pt x="51" y="36"/>
                    <a:pt x="50" y="38"/>
                    <a:pt x="49" y="37"/>
                  </a:cubicBezTo>
                  <a:cubicBezTo>
                    <a:pt x="49" y="39"/>
                    <a:pt x="47" y="38"/>
                    <a:pt x="45" y="38"/>
                  </a:cubicBezTo>
                  <a:cubicBezTo>
                    <a:pt x="46" y="40"/>
                    <a:pt x="43" y="43"/>
                    <a:pt x="43" y="45"/>
                  </a:cubicBezTo>
                  <a:cubicBezTo>
                    <a:pt x="42" y="47"/>
                    <a:pt x="44" y="51"/>
                    <a:pt x="45" y="53"/>
                  </a:cubicBezTo>
                  <a:cubicBezTo>
                    <a:pt x="45" y="53"/>
                    <a:pt x="46" y="52"/>
                    <a:pt x="46" y="51"/>
                  </a:cubicBezTo>
                  <a:cubicBezTo>
                    <a:pt x="47" y="52"/>
                    <a:pt x="48" y="58"/>
                    <a:pt x="51" y="54"/>
                  </a:cubicBezTo>
                  <a:cubicBezTo>
                    <a:pt x="52" y="53"/>
                    <a:pt x="51" y="50"/>
                    <a:pt x="52" y="49"/>
                  </a:cubicBezTo>
                  <a:cubicBezTo>
                    <a:pt x="53" y="47"/>
                    <a:pt x="53" y="46"/>
                    <a:pt x="53" y="44"/>
                  </a:cubicBezTo>
                  <a:cubicBezTo>
                    <a:pt x="54" y="46"/>
                    <a:pt x="57" y="42"/>
                    <a:pt x="58" y="45"/>
                  </a:cubicBezTo>
                  <a:cubicBezTo>
                    <a:pt x="58" y="48"/>
                    <a:pt x="59" y="52"/>
                    <a:pt x="59" y="55"/>
                  </a:cubicBezTo>
                  <a:cubicBezTo>
                    <a:pt x="60" y="59"/>
                    <a:pt x="61" y="63"/>
                    <a:pt x="61" y="68"/>
                  </a:cubicBezTo>
                  <a:cubicBezTo>
                    <a:pt x="62" y="72"/>
                    <a:pt x="61" y="77"/>
                    <a:pt x="63" y="81"/>
                  </a:cubicBezTo>
                  <a:cubicBezTo>
                    <a:pt x="61" y="81"/>
                    <a:pt x="60" y="78"/>
                    <a:pt x="58" y="79"/>
                  </a:cubicBezTo>
                  <a:cubicBezTo>
                    <a:pt x="55" y="79"/>
                    <a:pt x="58" y="87"/>
                    <a:pt x="57" y="88"/>
                  </a:cubicBezTo>
                  <a:cubicBezTo>
                    <a:pt x="56" y="86"/>
                    <a:pt x="55" y="84"/>
                    <a:pt x="54" y="82"/>
                  </a:cubicBezTo>
                  <a:cubicBezTo>
                    <a:pt x="54" y="80"/>
                    <a:pt x="54" y="78"/>
                    <a:pt x="54" y="76"/>
                  </a:cubicBezTo>
                  <a:cubicBezTo>
                    <a:pt x="54" y="72"/>
                    <a:pt x="49" y="68"/>
                    <a:pt x="53" y="64"/>
                  </a:cubicBezTo>
                  <a:cubicBezTo>
                    <a:pt x="52" y="64"/>
                    <a:pt x="51" y="65"/>
                    <a:pt x="51" y="66"/>
                  </a:cubicBezTo>
                  <a:cubicBezTo>
                    <a:pt x="50" y="63"/>
                    <a:pt x="46" y="60"/>
                    <a:pt x="47" y="56"/>
                  </a:cubicBezTo>
                  <a:cubicBezTo>
                    <a:pt x="47" y="58"/>
                    <a:pt x="45" y="58"/>
                    <a:pt x="44" y="60"/>
                  </a:cubicBezTo>
                  <a:cubicBezTo>
                    <a:pt x="43" y="60"/>
                    <a:pt x="43" y="60"/>
                    <a:pt x="43" y="61"/>
                  </a:cubicBezTo>
                  <a:cubicBezTo>
                    <a:pt x="42" y="61"/>
                    <a:pt x="41" y="61"/>
                    <a:pt x="41" y="60"/>
                  </a:cubicBezTo>
                  <a:cubicBezTo>
                    <a:pt x="41" y="60"/>
                    <a:pt x="41" y="61"/>
                    <a:pt x="40" y="61"/>
                  </a:cubicBezTo>
                  <a:cubicBezTo>
                    <a:pt x="38" y="62"/>
                    <a:pt x="36" y="56"/>
                    <a:pt x="36" y="55"/>
                  </a:cubicBezTo>
                  <a:cubicBezTo>
                    <a:pt x="36" y="54"/>
                    <a:pt x="36" y="53"/>
                    <a:pt x="36" y="52"/>
                  </a:cubicBezTo>
                  <a:cubicBezTo>
                    <a:pt x="36" y="51"/>
                    <a:pt x="35" y="50"/>
                    <a:pt x="35" y="49"/>
                  </a:cubicBezTo>
                  <a:cubicBezTo>
                    <a:pt x="35" y="48"/>
                    <a:pt x="37" y="47"/>
                    <a:pt x="36" y="46"/>
                  </a:cubicBezTo>
                  <a:cubicBezTo>
                    <a:pt x="36" y="47"/>
                    <a:pt x="37" y="47"/>
                    <a:pt x="35" y="47"/>
                  </a:cubicBezTo>
                  <a:cubicBezTo>
                    <a:pt x="35" y="47"/>
                    <a:pt x="35" y="46"/>
                    <a:pt x="35" y="46"/>
                  </a:cubicBezTo>
                  <a:cubicBezTo>
                    <a:pt x="35" y="46"/>
                    <a:pt x="34" y="46"/>
                    <a:pt x="33" y="46"/>
                  </a:cubicBezTo>
                  <a:cubicBezTo>
                    <a:pt x="34" y="46"/>
                    <a:pt x="36" y="49"/>
                    <a:pt x="34" y="49"/>
                  </a:cubicBezTo>
                  <a:cubicBezTo>
                    <a:pt x="33" y="49"/>
                    <a:pt x="31" y="48"/>
                    <a:pt x="30" y="48"/>
                  </a:cubicBezTo>
                  <a:cubicBezTo>
                    <a:pt x="32" y="49"/>
                    <a:pt x="34" y="50"/>
                    <a:pt x="35" y="52"/>
                  </a:cubicBezTo>
                  <a:cubicBezTo>
                    <a:pt x="35" y="53"/>
                    <a:pt x="34" y="54"/>
                    <a:pt x="33" y="54"/>
                  </a:cubicBezTo>
                  <a:cubicBezTo>
                    <a:pt x="34" y="56"/>
                    <a:pt x="33" y="57"/>
                    <a:pt x="32" y="59"/>
                  </a:cubicBezTo>
                  <a:cubicBezTo>
                    <a:pt x="34" y="59"/>
                    <a:pt x="33" y="61"/>
                    <a:pt x="33" y="63"/>
                  </a:cubicBezTo>
                  <a:cubicBezTo>
                    <a:pt x="33" y="62"/>
                    <a:pt x="34" y="62"/>
                    <a:pt x="34" y="61"/>
                  </a:cubicBezTo>
                  <a:cubicBezTo>
                    <a:pt x="36" y="63"/>
                    <a:pt x="36" y="68"/>
                    <a:pt x="32" y="68"/>
                  </a:cubicBezTo>
                  <a:cubicBezTo>
                    <a:pt x="33" y="67"/>
                    <a:pt x="33" y="66"/>
                    <a:pt x="32" y="66"/>
                  </a:cubicBezTo>
                  <a:cubicBezTo>
                    <a:pt x="32" y="68"/>
                    <a:pt x="31" y="70"/>
                    <a:pt x="31" y="72"/>
                  </a:cubicBezTo>
                  <a:cubicBezTo>
                    <a:pt x="30" y="74"/>
                    <a:pt x="27" y="73"/>
                    <a:pt x="29" y="71"/>
                  </a:cubicBezTo>
                  <a:cubicBezTo>
                    <a:pt x="28" y="71"/>
                    <a:pt x="28" y="72"/>
                    <a:pt x="27" y="72"/>
                  </a:cubicBezTo>
                  <a:cubicBezTo>
                    <a:pt x="27" y="70"/>
                    <a:pt x="30" y="69"/>
                    <a:pt x="30" y="67"/>
                  </a:cubicBezTo>
                  <a:cubicBezTo>
                    <a:pt x="29" y="68"/>
                    <a:pt x="28" y="69"/>
                    <a:pt x="27" y="70"/>
                  </a:cubicBezTo>
                  <a:cubicBezTo>
                    <a:pt x="27" y="69"/>
                    <a:pt x="28" y="68"/>
                    <a:pt x="28" y="68"/>
                  </a:cubicBezTo>
                  <a:cubicBezTo>
                    <a:pt x="28" y="68"/>
                    <a:pt x="27" y="69"/>
                    <a:pt x="26" y="70"/>
                  </a:cubicBezTo>
                  <a:cubicBezTo>
                    <a:pt x="26" y="67"/>
                    <a:pt x="26" y="65"/>
                    <a:pt x="27" y="63"/>
                  </a:cubicBezTo>
                  <a:cubicBezTo>
                    <a:pt x="24" y="64"/>
                    <a:pt x="26" y="66"/>
                    <a:pt x="25" y="68"/>
                  </a:cubicBezTo>
                  <a:cubicBezTo>
                    <a:pt x="24" y="70"/>
                    <a:pt x="26" y="70"/>
                    <a:pt x="25" y="71"/>
                  </a:cubicBezTo>
                  <a:cubicBezTo>
                    <a:pt x="24" y="73"/>
                    <a:pt x="23" y="72"/>
                    <a:pt x="22" y="71"/>
                  </a:cubicBezTo>
                  <a:cubicBezTo>
                    <a:pt x="22" y="72"/>
                    <a:pt x="22" y="73"/>
                    <a:pt x="22" y="74"/>
                  </a:cubicBezTo>
                  <a:cubicBezTo>
                    <a:pt x="20" y="74"/>
                    <a:pt x="22" y="66"/>
                    <a:pt x="22" y="65"/>
                  </a:cubicBezTo>
                  <a:cubicBezTo>
                    <a:pt x="21" y="67"/>
                    <a:pt x="22" y="68"/>
                    <a:pt x="21" y="70"/>
                  </a:cubicBezTo>
                  <a:cubicBezTo>
                    <a:pt x="21" y="69"/>
                    <a:pt x="20" y="67"/>
                    <a:pt x="20" y="66"/>
                  </a:cubicBezTo>
                  <a:cubicBezTo>
                    <a:pt x="20" y="68"/>
                    <a:pt x="22" y="72"/>
                    <a:pt x="19" y="74"/>
                  </a:cubicBezTo>
                  <a:cubicBezTo>
                    <a:pt x="18" y="73"/>
                    <a:pt x="19" y="72"/>
                    <a:pt x="18" y="70"/>
                  </a:cubicBezTo>
                  <a:cubicBezTo>
                    <a:pt x="19" y="72"/>
                    <a:pt x="18" y="74"/>
                    <a:pt x="17" y="75"/>
                  </a:cubicBezTo>
                  <a:cubicBezTo>
                    <a:pt x="17" y="73"/>
                    <a:pt x="15" y="71"/>
                    <a:pt x="15" y="69"/>
                  </a:cubicBezTo>
                  <a:cubicBezTo>
                    <a:pt x="15" y="66"/>
                    <a:pt x="13" y="63"/>
                    <a:pt x="13" y="61"/>
                  </a:cubicBezTo>
                  <a:cubicBezTo>
                    <a:pt x="13" y="59"/>
                    <a:pt x="13" y="58"/>
                    <a:pt x="13" y="56"/>
                  </a:cubicBezTo>
                  <a:cubicBezTo>
                    <a:pt x="12" y="55"/>
                    <a:pt x="13" y="54"/>
                    <a:pt x="13" y="52"/>
                  </a:cubicBezTo>
                  <a:cubicBezTo>
                    <a:pt x="13" y="51"/>
                    <a:pt x="12" y="51"/>
                    <a:pt x="11" y="51"/>
                  </a:cubicBezTo>
                  <a:cubicBezTo>
                    <a:pt x="10" y="51"/>
                    <a:pt x="11" y="49"/>
                    <a:pt x="11" y="48"/>
                  </a:cubicBezTo>
                  <a:cubicBezTo>
                    <a:pt x="11" y="46"/>
                    <a:pt x="7" y="46"/>
                    <a:pt x="8" y="43"/>
                  </a:cubicBezTo>
                  <a:cubicBezTo>
                    <a:pt x="8" y="42"/>
                    <a:pt x="10" y="41"/>
                    <a:pt x="10" y="40"/>
                  </a:cubicBezTo>
                  <a:cubicBezTo>
                    <a:pt x="11" y="39"/>
                    <a:pt x="10" y="37"/>
                    <a:pt x="10" y="36"/>
                  </a:cubicBezTo>
                  <a:cubicBezTo>
                    <a:pt x="9" y="34"/>
                    <a:pt x="5" y="34"/>
                    <a:pt x="4" y="33"/>
                  </a:cubicBezTo>
                  <a:cubicBezTo>
                    <a:pt x="3" y="32"/>
                    <a:pt x="1" y="31"/>
                    <a:pt x="1" y="29"/>
                  </a:cubicBezTo>
                  <a:cubicBezTo>
                    <a:pt x="1" y="28"/>
                    <a:pt x="3" y="27"/>
                    <a:pt x="3" y="25"/>
                  </a:cubicBezTo>
                  <a:cubicBezTo>
                    <a:pt x="5" y="29"/>
                    <a:pt x="6" y="22"/>
                    <a:pt x="7" y="22"/>
                  </a:cubicBezTo>
                  <a:cubicBezTo>
                    <a:pt x="9" y="22"/>
                    <a:pt x="12" y="21"/>
                    <a:pt x="13" y="22"/>
                  </a:cubicBezTo>
                  <a:cubicBezTo>
                    <a:pt x="15" y="19"/>
                    <a:pt x="11" y="20"/>
                    <a:pt x="12" y="18"/>
                  </a:cubicBezTo>
                  <a:cubicBezTo>
                    <a:pt x="12" y="16"/>
                    <a:pt x="9" y="17"/>
                    <a:pt x="8" y="17"/>
                  </a:cubicBezTo>
                  <a:cubicBezTo>
                    <a:pt x="6" y="16"/>
                    <a:pt x="6" y="13"/>
                    <a:pt x="4" y="13"/>
                  </a:cubicBezTo>
                  <a:cubicBezTo>
                    <a:pt x="0" y="11"/>
                    <a:pt x="3" y="5"/>
                    <a:pt x="8" y="4"/>
                  </a:cubicBezTo>
                  <a:cubicBezTo>
                    <a:pt x="8" y="2"/>
                    <a:pt x="6" y="2"/>
                    <a:pt x="5"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78" name="Freeform 574"/>
            <p:cNvSpPr>
              <a:spLocks/>
            </p:cNvSpPr>
            <p:nvPr/>
          </p:nvSpPr>
          <p:spPr bwMode="auto">
            <a:xfrm>
              <a:off x="4176" y="1171"/>
              <a:ext cx="76" cy="105"/>
            </a:xfrm>
            <a:custGeom>
              <a:avLst/>
              <a:gdLst>
                <a:gd name="T0" fmla="*/ 6 w 64"/>
                <a:gd name="T1" fmla="*/ 0 h 88"/>
                <a:gd name="T2" fmla="*/ 14 w 64"/>
                <a:gd name="T3" fmla="*/ 6 h 88"/>
                <a:gd name="T4" fmla="*/ 16 w 64"/>
                <a:gd name="T5" fmla="*/ 6 h 88"/>
                <a:gd name="T6" fmla="*/ 22 w 64"/>
                <a:gd name="T7" fmla="*/ 7 h 88"/>
                <a:gd name="T8" fmla="*/ 26 w 64"/>
                <a:gd name="T9" fmla="*/ 20 h 88"/>
                <a:gd name="T10" fmla="*/ 54 w 64"/>
                <a:gd name="T11" fmla="*/ 22 h 88"/>
                <a:gd name="T12" fmla="*/ 52 w 64"/>
                <a:gd name="T13" fmla="*/ 37 h 88"/>
                <a:gd name="T14" fmla="*/ 45 w 64"/>
                <a:gd name="T15" fmla="*/ 38 h 88"/>
                <a:gd name="T16" fmla="*/ 45 w 64"/>
                <a:gd name="T17" fmla="*/ 53 h 88"/>
                <a:gd name="T18" fmla="*/ 51 w 64"/>
                <a:gd name="T19" fmla="*/ 54 h 88"/>
                <a:gd name="T20" fmla="*/ 53 w 64"/>
                <a:gd name="T21" fmla="*/ 44 h 88"/>
                <a:gd name="T22" fmla="*/ 59 w 64"/>
                <a:gd name="T23" fmla="*/ 55 h 88"/>
                <a:gd name="T24" fmla="*/ 63 w 64"/>
                <a:gd name="T25" fmla="*/ 81 h 88"/>
                <a:gd name="T26" fmla="*/ 57 w 64"/>
                <a:gd name="T27" fmla="*/ 88 h 88"/>
                <a:gd name="T28" fmla="*/ 54 w 64"/>
                <a:gd name="T29" fmla="*/ 76 h 88"/>
                <a:gd name="T30" fmla="*/ 51 w 64"/>
                <a:gd name="T31" fmla="*/ 66 h 88"/>
                <a:gd name="T32" fmla="*/ 44 w 64"/>
                <a:gd name="T33" fmla="*/ 60 h 88"/>
                <a:gd name="T34" fmla="*/ 41 w 64"/>
                <a:gd name="T35" fmla="*/ 60 h 88"/>
                <a:gd name="T36" fmla="*/ 36 w 64"/>
                <a:gd name="T37" fmla="*/ 55 h 88"/>
                <a:gd name="T38" fmla="*/ 35 w 64"/>
                <a:gd name="T39" fmla="*/ 49 h 88"/>
                <a:gd name="T40" fmla="*/ 35 w 64"/>
                <a:gd name="T41" fmla="*/ 47 h 88"/>
                <a:gd name="T42" fmla="*/ 33 w 64"/>
                <a:gd name="T43" fmla="*/ 46 h 88"/>
                <a:gd name="T44" fmla="*/ 30 w 64"/>
                <a:gd name="T45" fmla="*/ 48 h 88"/>
                <a:gd name="T46" fmla="*/ 33 w 64"/>
                <a:gd name="T47" fmla="*/ 54 h 88"/>
                <a:gd name="T48" fmla="*/ 33 w 64"/>
                <a:gd name="T49" fmla="*/ 63 h 88"/>
                <a:gd name="T50" fmla="*/ 32 w 64"/>
                <a:gd name="T51" fmla="*/ 68 h 88"/>
                <a:gd name="T52" fmla="*/ 31 w 64"/>
                <a:gd name="T53" fmla="*/ 72 h 88"/>
                <a:gd name="T54" fmla="*/ 27 w 64"/>
                <a:gd name="T55" fmla="*/ 72 h 88"/>
                <a:gd name="T56" fmla="*/ 27 w 64"/>
                <a:gd name="T57" fmla="*/ 70 h 88"/>
                <a:gd name="T58" fmla="*/ 26 w 64"/>
                <a:gd name="T59" fmla="*/ 70 h 88"/>
                <a:gd name="T60" fmla="*/ 25 w 64"/>
                <a:gd name="T61" fmla="*/ 68 h 88"/>
                <a:gd name="T62" fmla="*/ 22 w 64"/>
                <a:gd name="T63" fmla="*/ 71 h 88"/>
                <a:gd name="T64" fmla="*/ 22 w 64"/>
                <a:gd name="T65" fmla="*/ 65 h 88"/>
                <a:gd name="T66" fmla="*/ 20 w 64"/>
                <a:gd name="T67" fmla="*/ 66 h 88"/>
                <a:gd name="T68" fmla="*/ 18 w 64"/>
                <a:gd name="T69" fmla="*/ 70 h 88"/>
                <a:gd name="T70" fmla="*/ 15 w 64"/>
                <a:gd name="T71" fmla="*/ 69 h 88"/>
                <a:gd name="T72" fmla="*/ 13 w 64"/>
                <a:gd name="T73" fmla="*/ 56 h 88"/>
                <a:gd name="T74" fmla="*/ 11 w 64"/>
                <a:gd name="T75" fmla="*/ 51 h 88"/>
                <a:gd name="T76" fmla="*/ 8 w 64"/>
                <a:gd name="T77" fmla="*/ 43 h 88"/>
                <a:gd name="T78" fmla="*/ 10 w 64"/>
                <a:gd name="T79" fmla="*/ 36 h 88"/>
                <a:gd name="T80" fmla="*/ 1 w 64"/>
                <a:gd name="T81" fmla="*/ 29 h 88"/>
                <a:gd name="T82" fmla="*/ 7 w 64"/>
                <a:gd name="T83" fmla="*/ 22 h 88"/>
                <a:gd name="T84" fmla="*/ 12 w 64"/>
                <a:gd name="T85" fmla="*/ 18 h 88"/>
                <a:gd name="T86" fmla="*/ 4 w 64"/>
                <a:gd name="T87" fmla="*/ 13 h 88"/>
                <a:gd name="T88" fmla="*/ 5 w 64"/>
                <a:gd name="T89"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88">
                  <a:moveTo>
                    <a:pt x="5" y="2"/>
                  </a:moveTo>
                  <a:cubicBezTo>
                    <a:pt x="5" y="1"/>
                    <a:pt x="6" y="1"/>
                    <a:pt x="6" y="0"/>
                  </a:cubicBezTo>
                  <a:cubicBezTo>
                    <a:pt x="7" y="1"/>
                    <a:pt x="10" y="2"/>
                    <a:pt x="10" y="4"/>
                  </a:cubicBezTo>
                  <a:cubicBezTo>
                    <a:pt x="10" y="5"/>
                    <a:pt x="13" y="5"/>
                    <a:pt x="14" y="6"/>
                  </a:cubicBezTo>
                  <a:cubicBezTo>
                    <a:pt x="14" y="5"/>
                    <a:pt x="14" y="4"/>
                    <a:pt x="13" y="3"/>
                  </a:cubicBezTo>
                  <a:cubicBezTo>
                    <a:pt x="15" y="3"/>
                    <a:pt x="15" y="5"/>
                    <a:pt x="16" y="6"/>
                  </a:cubicBezTo>
                  <a:cubicBezTo>
                    <a:pt x="17" y="8"/>
                    <a:pt x="19" y="9"/>
                    <a:pt x="21" y="10"/>
                  </a:cubicBezTo>
                  <a:cubicBezTo>
                    <a:pt x="22" y="9"/>
                    <a:pt x="22" y="8"/>
                    <a:pt x="22" y="7"/>
                  </a:cubicBezTo>
                  <a:cubicBezTo>
                    <a:pt x="26" y="6"/>
                    <a:pt x="26" y="14"/>
                    <a:pt x="25" y="17"/>
                  </a:cubicBezTo>
                  <a:cubicBezTo>
                    <a:pt x="25" y="18"/>
                    <a:pt x="24" y="19"/>
                    <a:pt x="26" y="20"/>
                  </a:cubicBezTo>
                  <a:cubicBezTo>
                    <a:pt x="29" y="21"/>
                    <a:pt x="32" y="22"/>
                    <a:pt x="35" y="22"/>
                  </a:cubicBezTo>
                  <a:cubicBezTo>
                    <a:pt x="41" y="22"/>
                    <a:pt x="48" y="21"/>
                    <a:pt x="54" y="22"/>
                  </a:cubicBezTo>
                  <a:cubicBezTo>
                    <a:pt x="57" y="22"/>
                    <a:pt x="64" y="27"/>
                    <a:pt x="57" y="26"/>
                  </a:cubicBezTo>
                  <a:cubicBezTo>
                    <a:pt x="58" y="30"/>
                    <a:pt x="53" y="34"/>
                    <a:pt x="52" y="37"/>
                  </a:cubicBezTo>
                  <a:cubicBezTo>
                    <a:pt x="51" y="36"/>
                    <a:pt x="50" y="38"/>
                    <a:pt x="49" y="37"/>
                  </a:cubicBezTo>
                  <a:cubicBezTo>
                    <a:pt x="49" y="39"/>
                    <a:pt x="47" y="38"/>
                    <a:pt x="45" y="38"/>
                  </a:cubicBezTo>
                  <a:cubicBezTo>
                    <a:pt x="46" y="40"/>
                    <a:pt x="43" y="43"/>
                    <a:pt x="43" y="45"/>
                  </a:cubicBezTo>
                  <a:cubicBezTo>
                    <a:pt x="42" y="47"/>
                    <a:pt x="44" y="51"/>
                    <a:pt x="45" y="53"/>
                  </a:cubicBezTo>
                  <a:cubicBezTo>
                    <a:pt x="45" y="53"/>
                    <a:pt x="46" y="52"/>
                    <a:pt x="46" y="51"/>
                  </a:cubicBezTo>
                  <a:cubicBezTo>
                    <a:pt x="47" y="52"/>
                    <a:pt x="48" y="58"/>
                    <a:pt x="51" y="54"/>
                  </a:cubicBezTo>
                  <a:cubicBezTo>
                    <a:pt x="52" y="53"/>
                    <a:pt x="51" y="50"/>
                    <a:pt x="52" y="49"/>
                  </a:cubicBezTo>
                  <a:cubicBezTo>
                    <a:pt x="53" y="47"/>
                    <a:pt x="53" y="46"/>
                    <a:pt x="53" y="44"/>
                  </a:cubicBezTo>
                  <a:cubicBezTo>
                    <a:pt x="54" y="46"/>
                    <a:pt x="57" y="42"/>
                    <a:pt x="58" y="45"/>
                  </a:cubicBezTo>
                  <a:cubicBezTo>
                    <a:pt x="58" y="48"/>
                    <a:pt x="59" y="52"/>
                    <a:pt x="59" y="55"/>
                  </a:cubicBezTo>
                  <a:cubicBezTo>
                    <a:pt x="60" y="59"/>
                    <a:pt x="61" y="63"/>
                    <a:pt x="61" y="68"/>
                  </a:cubicBezTo>
                  <a:cubicBezTo>
                    <a:pt x="62" y="72"/>
                    <a:pt x="61" y="77"/>
                    <a:pt x="63" y="81"/>
                  </a:cubicBezTo>
                  <a:cubicBezTo>
                    <a:pt x="61" y="81"/>
                    <a:pt x="60" y="78"/>
                    <a:pt x="58" y="79"/>
                  </a:cubicBezTo>
                  <a:cubicBezTo>
                    <a:pt x="55" y="79"/>
                    <a:pt x="58" y="87"/>
                    <a:pt x="57" y="88"/>
                  </a:cubicBezTo>
                  <a:cubicBezTo>
                    <a:pt x="56" y="86"/>
                    <a:pt x="55" y="84"/>
                    <a:pt x="54" y="82"/>
                  </a:cubicBezTo>
                  <a:cubicBezTo>
                    <a:pt x="54" y="80"/>
                    <a:pt x="54" y="78"/>
                    <a:pt x="54" y="76"/>
                  </a:cubicBezTo>
                  <a:cubicBezTo>
                    <a:pt x="54" y="72"/>
                    <a:pt x="49" y="68"/>
                    <a:pt x="53" y="64"/>
                  </a:cubicBezTo>
                  <a:cubicBezTo>
                    <a:pt x="52" y="64"/>
                    <a:pt x="51" y="65"/>
                    <a:pt x="51" y="66"/>
                  </a:cubicBezTo>
                  <a:cubicBezTo>
                    <a:pt x="50" y="63"/>
                    <a:pt x="46" y="60"/>
                    <a:pt x="47" y="56"/>
                  </a:cubicBezTo>
                  <a:cubicBezTo>
                    <a:pt x="47" y="58"/>
                    <a:pt x="45" y="58"/>
                    <a:pt x="44" y="60"/>
                  </a:cubicBezTo>
                  <a:cubicBezTo>
                    <a:pt x="43" y="60"/>
                    <a:pt x="43" y="60"/>
                    <a:pt x="43" y="61"/>
                  </a:cubicBezTo>
                  <a:cubicBezTo>
                    <a:pt x="42" y="61"/>
                    <a:pt x="41" y="61"/>
                    <a:pt x="41" y="60"/>
                  </a:cubicBezTo>
                  <a:cubicBezTo>
                    <a:pt x="41" y="60"/>
                    <a:pt x="41" y="61"/>
                    <a:pt x="40" y="61"/>
                  </a:cubicBezTo>
                  <a:cubicBezTo>
                    <a:pt x="38" y="62"/>
                    <a:pt x="36" y="56"/>
                    <a:pt x="36" y="55"/>
                  </a:cubicBezTo>
                  <a:cubicBezTo>
                    <a:pt x="36" y="54"/>
                    <a:pt x="36" y="53"/>
                    <a:pt x="36" y="52"/>
                  </a:cubicBezTo>
                  <a:cubicBezTo>
                    <a:pt x="36" y="51"/>
                    <a:pt x="35" y="50"/>
                    <a:pt x="35" y="49"/>
                  </a:cubicBezTo>
                  <a:cubicBezTo>
                    <a:pt x="35" y="48"/>
                    <a:pt x="37" y="47"/>
                    <a:pt x="36" y="46"/>
                  </a:cubicBezTo>
                  <a:cubicBezTo>
                    <a:pt x="36" y="47"/>
                    <a:pt x="37" y="47"/>
                    <a:pt x="35" y="47"/>
                  </a:cubicBezTo>
                  <a:cubicBezTo>
                    <a:pt x="35" y="47"/>
                    <a:pt x="35" y="46"/>
                    <a:pt x="35" y="46"/>
                  </a:cubicBezTo>
                  <a:cubicBezTo>
                    <a:pt x="35" y="46"/>
                    <a:pt x="34" y="46"/>
                    <a:pt x="33" y="46"/>
                  </a:cubicBezTo>
                  <a:cubicBezTo>
                    <a:pt x="34" y="46"/>
                    <a:pt x="36" y="49"/>
                    <a:pt x="34" y="49"/>
                  </a:cubicBezTo>
                  <a:cubicBezTo>
                    <a:pt x="33" y="49"/>
                    <a:pt x="31" y="48"/>
                    <a:pt x="30" y="48"/>
                  </a:cubicBezTo>
                  <a:cubicBezTo>
                    <a:pt x="32" y="49"/>
                    <a:pt x="34" y="50"/>
                    <a:pt x="35" y="52"/>
                  </a:cubicBezTo>
                  <a:cubicBezTo>
                    <a:pt x="35" y="53"/>
                    <a:pt x="34" y="54"/>
                    <a:pt x="33" y="54"/>
                  </a:cubicBezTo>
                  <a:cubicBezTo>
                    <a:pt x="34" y="56"/>
                    <a:pt x="33" y="57"/>
                    <a:pt x="32" y="59"/>
                  </a:cubicBezTo>
                  <a:cubicBezTo>
                    <a:pt x="34" y="59"/>
                    <a:pt x="33" y="61"/>
                    <a:pt x="33" y="63"/>
                  </a:cubicBezTo>
                  <a:cubicBezTo>
                    <a:pt x="33" y="62"/>
                    <a:pt x="34" y="62"/>
                    <a:pt x="34" y="61"/>
                  </a:cubicBezTo>
                  <a:cubicBezTo>
                    <a:pt x="36" y="63"/>
                    <a:pt x="36" y="68"/>
                    <a:pt x="32" y="68"/>
                  </a:cubicBezTo>
                  <a:cubicBezTo>
                    <a:pt x="33" y="67"/>
                    <a:pt x="33" y="66"/>
                    <a:pt x="32" y="66"/>
                  </a:cubicBezTo>
                  <a:cubicBezTo>
                    <a:pt x="32" y="68"/>
                    <a:pt x="31" y="70"/>
                    <a:pt x="31" y="72"/>
                  </a:cubicBezTo>
                  <a:cubicBezTo>
                    <a:pt x="30" y="74"/>
                    <a:pt x="27" y="73"/>
                    <a:pt x="29" y="71"/>
                  </a:cubicBezTo>
                  <a:cubicBezTo>
                    <a:pt x="28" y="71"/>
                    <a:pt x="28" y="72"/>
                    <a:pt x="27" y="72"/>
                  </a:cubicBezTo>
                  <a:cubicBezTo>
                    <a:pt x="27" y="70"/>
                    <a:pt x="30" y="69"/>
                    <a:pt x="30" y="67"/>
                  </a:cubicBezTo>
                  <a:cubicBezTo>
                    <a:pt x="29" y="68"/>
                    <a:pt x="28" y="69"/>
                    <a:pt x="27" y="70"/>
                  </a:cubicBezTo>
                  <a:cubicBezTo>
                    <a:pt x="27" y="69"/>
                    <a:pt x="28" y="68"/>
                    <a:pt x="28" y="68"/>
                  </a:cubicBezTo>
                  <a:cubicBezTo>
                    <a:pt x="28" y="68"/>
                    <a:pt x="27" y="69"/>
                    <a:pt x="26" y="70"/>
                  </a:cubicBezTo>
                  <a:cubicBezTo>
                    <a:pt x="26" y="67"/>
                    <a:pt x="26" y="65"/>
                    <a:pt x="27" y="63"/>
                  </a:cubicBezTo>
                  <a:cubicBezTo>
                    <a:pt x="24" y="64"/>
                    <a:pt x="26" y="66"/>
                    <a:pt x="25" y="68"/>
                  </a:cubicBezTo>
                  <a:cubicBezTo>
                    <a:pt x="24" y="70"/>
                    <a:pt x="26" y="70"/>
                    <a:pt x="25" y="71"/>
                  </a:cubicBezTo>
                  <a:cubicBezTo>
                    <a:pt x="24" y="73"/>
                    <a:pt x="23" y="72"/>
                    <a:pt x="22" y="71"/>
                  </a:cubicBezTo>
                  <a:cubicBezTo>
                    <a:pt x="22" y="72"/>
                    <a:pt x="22" y="73"/>
                    <a:pt x="22" y="74"/>
                  </a:cubicBezTo>
                  <a:cubicBezTo>
                    <a:pt x="20" y="74"/>
                    <a:pt x="22" y="66"/>
                    <a:pt x="22" y="65"/>
                  </a:cubicBezTo>
                  <a:cubicBezTo>
                    <a:pt x="21" y="67"/>
                    <a:pt x="22" y="68"/>
                    <a:pt x="21" y="70"/>
                  </a:cubicBezTo>
                  <a:cubicBezTo>
                    <a:pt x="21" y="69"/>
                    <a:pt x="20" y="67"/>
                    <a:pt x="20" y="66"/>
                  </a:cubicBezTo>
                  <a:cubicBezTo>
                    <a:pt x="20" y="68"/>
                    <a:pt x="22" y="72"/>
                    <a:pt x="19" y="74"/>
                  </a:cubicBezTo>
                  <a:cubicBezTo>
                    <a:pt x="18" y="73"/>
                    <a:pt x="19" y="72"/>
                    <a:pt x="18" y="70"/>
                  </a:cubicBezTo>
                  <a:cubicBezTo>
                    <a:pt x="19" y="72"/>
                    <a:pt x="18" y="74"/>
                    <a:pt x="17" y="75"/>
                  </a:cubicBezTo>
                  <a:cubicBezTo>
                    <a:pt x="17" y="73"/>
                    <a:pt x="15" y="71"/>
                    <a:pt x="15" y="69"/>
                  </a:cubicBezTo>
                  <a:cubicBezTo>
                    <a:pt x="15" y="66"/>
                    <a:pt x="13" y="63"/>
                    <a:pt x="13" y="61"/>
                  </a:cubicBezTo>
                  <a:cubicBezTo>
                    <a:pt x="13" y="59"/>
                    <a:pt x="13" y="58"/>
                    <a:pt x="13" y="56"/>
                  </a:cubicBezTo>
                  <a:cubicBezTo>
                    <a:pt x="12" y="55"/>
                    <a:pt x="13" y="54"/>
                    <a:pt x="13" y="52"/>
                  </a:cubicBezTo>
                  <a:cubicBezTo>
                    <a:pt x="13" y="51"/>
                    <a:pt x="12" y="51"/>
                    <a:pt x="11" y="51"/>
                  </a:cubicBezTo>
                  <a:cubicBezTo>
                    <a:pt x="10" y="51"/>
                    <a:pt x="11" y="49"/>
                    <a:pt x="11" y="48"/>
                  </a:cubicBezTo>
                  <a:cubicBezTo>
                    <a:pt x="11" y="46"/>
                    <a:pt x="7" y="46"/>
                    <a:pt x="8" y="43"/>
                  </a:cubicBezTo>
                  <a:cubicBezTo>
                    <a:pt x="8" y="42"/>
                    <a:pt x="10" y="41"/>
                    <a:pt x="10" y="40"/>
                  </a:cubicBezTo>
                  <a:cubicBezTo>
                    <a:pt x="11" y="39"/>
                    <a:pt x="10" y="37"/>
                    <a:pt x="10" y="36"/>
                  </a:cubicBezTo>
                  <a:cubicBezTo>
                    <a:pt x="9" y="34"/>
                    <a:pt x="5" y="34"/>
                    <a:pt x="4" y="33"/>
                  </a:cubicBezTo>
                  <a:cubicBezTo>
                    <a:pt x="3" y="32"/>
                    <a:pt x="1" y="31"/>
                    <a:pt x="1" y="29"/>
                  </a:cubicBezTo>
                  <a:cubicBezTo>
                    <a:pt x="1" y="28"/>
                    <a:pt x="3" y="27"/>
                    <a:pt x="3" y="25"/>
                  </a:cubicBezTo>
                  <a:cubicBezTo>
                    <a:pt x="5" y="29"/>
                    <a:pt x="6" y="22"/>
                    <a:pt x="7" y="22"/>
                  </a:cubicBezTo>
                  <a:cubicBezTo>
                    <a:pt x="9" y="22"/>
                    <a:pt x="12" y="21"/>
                    <a:pt x="13" y="22"/>
                  </a:cubicBezTo>
                  <a:cubicBezTo>
                    <a:pt x="15" y="19"/>
                    <a:pt x="11" y="20"/>
                    <a:pt x="12" y="18"/>
                  </a:cubicBezTo>
                  <a:cubicBezTo>
                    <a:pt x="12" y="16"/>
                    <a:pt x="9" y="17"/>
                    <a:pt x="8" y="17"/>
                  </a:cubicBezTo>
                  <a:cubicBezTo>
                    <a:pt x="6" y="16"/>
                    <a:pt x="6" y="13"/>
                    <a:pt x="4" y="13"/>
                  </a:cubicBezTo>
                  <a:cubicBezTo>
                    <a:pt x="0" y="11"/>
                    <a:pt x="3" y="5"/>
                    <a:pt x="8" y="4"/>
                  </a:cubicBezTo>
                  <a:cubicBezTo>
                    <a:pt x="8" y="2"/>
                    <a:pt x="6" y="2"/>
                    <a:pt x="5"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79" name="Freeform 575"/>
            <p:cNvSpPr>
              <a:spLocks/>
            </p:cNvSpPr>
            <p:nvPr/>
          </p:nvSpPr>
          <p:spPr bwMode="auto">
            <a:xfrm>
              <a:off x="1620" y="1291"/>
              <a:ext cx="61" cy="44"/>
            </a:xfrm>
            <a:custGeom>
              <a:avLst/>
              <a:gdLst>
                <a:gd name="T0" fmla="*/ 3 w 51"/>
                <a:gd name="T1" fmla="*/ 30 h 37"/>
                <a:gd name="T2" fmla="*/ 3 w 51"/>
                <a:gd name="T3" fmla="*/ 25 h 37"/>
                <a:gd name="T4" fmla="*/ 0 w 51"/>
                <a:gd name="T5" fmla="*/ 21 h 37"/>
                <a:gd name="T6" fmla="*/ 3 w 51"/>
                <a:gd name="T7" fmla="*/ 17 h 37"/>
                <a:gd name="T8" fmla="*/ 4 w 51"/>
                <a:gd name="T9" fmla="*/ 12 h 37"/>
                <a:gd name="T10" fmla="*/ 4 w 51"/>
                <a:gd name="T11" fmla="*/ 8 h 37"/>
                <a:gd name="T12" fmla="*/ 3 w 51"/>
                <a:gd name="T13" fmla="*/ 3 h 37"/>
                <a:gd name="T14" fmla="*/ 10 w 51"/>
                <a:gd name="T15" fmla="*/ 2 h 37"/>
                <a:gd name="T16" fmla="*/ 16 w 51"/>
                <a:gd name="T17" fmla="*/ 2 h 37"/>
                <a:gd name="T18" fmla="*/ 21 w 51"/>
                <a:gd name="T19" fmla="*/ 4 h 37"/>
                <a:gd name="T20" fmla="*/ 25 w 51"/>
                <a:gd name="T21" fmla="*/ 6 h 37"/>
                <a:gd name="T22" fmla="*/ 28 w 51"/>
                <a:gd name="T23" fmla="*/ 7 h 37"/>
                <a:gd name="T24" fmla="*/ 34 w 51"/>
                <a:gd name="T25" fmla="*/ 11 h 37"/>
                <a:gd name="T26" fmla="*/ 37 w 51"/>
                <a:gd name="T27" fmla="*/ 11 h 37"/>
                <a:gd name="T28" fmla="*/ 34 w 51"/>
                <a:gd name="T29" fmla="*/ 12 h 37"/>
                <a:gd name="T30" fmla="*/ 32 w 51"/>
                <a:gd name="T31" fmla="*/ 14 h 37"/>
                <a:gd name="T32" fmla="*/ 40 w 51"/>
                <a:gd name="T33" fmla="*/ 16 h 37"/>
                <a:gd name="T34" fmla="*/ 47 w 51"/>
                <a:gd name="T35" fmla="*/ 20 h 37"/>
                <a:gd name="T36" fmla="*/ 45 w 51"/>
                <a:gd name="T37" fmla="*/ 26 h 37"/>
                <a:gd name="T38" fmla="*/ 42 w 51"/>
                <a:gd name="T39" fmla="*/ 25 h 37"/>
                <a:gd name="T40" fmla="*/ 38 w 51"/>
                <a:gd name="T41" fmla="*/ 24 h 37"/>
                <a:gd name="T42" fmla="*/ 35 w 51"/>
                <a:gd name="T43" fmla="*/ 24 h 37"/>
                <a:gd name="T44" fmla="*/ 32 w 51"/>
                <a:gd name="T45" fmla="*/ 24 h 37"/>
                <a:gd name="T46" fmla="*/ 23 w 51"/>
                <a:gd name="T47" fmla="*/ 27 h 37"/>
                <a:gd name="T48" fmla="*/ 19 w 51"/>
                <a:gd name="T49" fmla="*/ 27 h 37"/>
                <a:gd name="T50" fmla="*/ 17 w 51"/>
                <a:gd name="T51" fmla="*/ 24 h 37"/>
                <a:gd name="T52" fmla="*/ 14 w 51"/>
                <a:gd name="T53" fmla="*/ 26 h 37"/>
                <a:gd name="T54" fmla="*/ 12 w 51"/>
                <a:gd name="T55" fmla="*/ 27 h 37"/>
                <a:gd name="T56" fmla="*/ 7 w 51"/>
                <a:gd name="T57" fmla="*/ 37 h 37"/>
                <a:gd name="T58" fmla="*/ 5 w 51"/>
                <a:gd name="T59" fmla="*/ 34 h 37"/>
                <a:gd name="T60" fmla="*/ 3 w 51"/>
                <a:gd name="T6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37">
                  <a:moveTo>
                    <a:pt x="3" y="30"/>
                  </a:moveTo>
                  <a:cubicBezTo>
                    <a:pt x="3" y="29"/>
                    <a:pt x="3" y="27"/>
                    <a:pt x="3" y="25"/>
                  </a:cubicBezTo>
                  <a:cubicBezTo>
                    <a:pt x="2" y="24"/>
                    <a:pt x="1" y="22"/>
                    <a:pt x="0" y="21"/>
                  </a:cubicBezTo>
                  <a:cubicBezTo>
                    <a:pt x="1" y="22"/>
                    <a:pt x="5" y="19"/>
                    <a:pt x="3" y="17"/>
                  </a:cubicBezTo>
                  <a:cubicBezTo>
                    <a:pt x="1" y="15"/>
                    <a:pt x="6" y="14"/>
                    <a:pt x="4" y="12"/>
                  </a:cubicBezTo>
                  <a:cubicBezTo>
                    <a:pt x="3" y="11"/>
                    <a:pt x="4" y="9"/>
                    <a:pt x="4" y="8"/>
                  </a:cubicBezTo>
                  <a:cubicBezTo>
                    <a:pt x="4" y="7"/>
                    <a:pt x="2" y="5"/>
                    <a:pt x="3" y="3"/>
                  </a:cubicBezTo>
                  <a:cubicBezTo>
                    <a:pt x="4" y="0"/>
                    <a:pt x="8" y="3"/>
                    <a:pt x="10" y="2"/>
                  </a:cubicBezTo>
                  <a:cubicBezTo>
                    <a:pt x="12" y="2"/>
                    <a:pt x="14" y="1"/>
                    <a:pt x="16" y="2"/>
                  </a:cubicBezTo>
                  <a:cubicBezTo>
                    <a:pt x="17" y="3"/>
                    <a:pt x="19" y="3"/>
                    <a:pt x="21" y="4"/>
                  </a:cubicBezTo>
                  <a:cubicBezTo>
                    <a:pt x="23" y="5"/>
                    <a:pt x="23" y="6"/>
                    <a:pt x="25" y="6"/>
                  </a:cubicBezTo>
                  <a:cubicBezTo>
                    <a:pt x="27" y="6"/>
                    <a:pt x="27" y="5"/>
                    <a:pt x="28" y="7"/>
                  </a:cubicBezTo>
                  <a:cubicBezTo>
                    <a:pt x="29" y="11"/>
                    <a:pt x="30" y="12"/>
                    <a:pt x="34" y="11"/>
                  </a:cubicBezTo>
                  <a:cubicBezTo>
                    <a:pt x="35" y="10"/>
                    <a:pt x="36" y="10"/>
                    <a:pt x="37" y="11"/>
                  </a:cubicBezTo>
                  <a:cubicBezTo>
                    <a:pt x="37" y="13"/>
                    <a:pt x="36" y="13"/>
                    <a:pt x="34" y="12"/>
                  </a:cubicBezTo>
                  <a:cubicBezTo>
                    <a:pt x="33" y="12"/>
                    <a:pt x="30" y="13"/>
                    <a:pt x="32" y="14"/>
                  </a:cubicBezTo>
                  <a:cubicBezTo>
                    <a:pt x="34" y="14"/>
                    <a:pt x="39" y="16"/>
                    <a:pt x="40" y="16"/>
                  </a:cubicBezTo>
                  <a:cubicBezTo>
                    <a:pt x="42" y="14"/>
                    <a:pt x="45" y="18"/>
                    <a:pt x="47" y="20"/>
                  </a:cubicBezTo>
                  <a:cubicBezTo>
                    <a:pt x="51" y="23"/>
                    <a:pt x="45" y="25"/>
                    <a:pt x="45" y="26"/>
                  </a:cubicBezTo>
                  <a:cubicBezTo>
                    <a:pt x="44" y="28"/>
                    <a:pt x="43" y="26"/>
                    <a:pt x="42" y="25"/>
                  </a:cubicBezTo>
                  <a:cubicBezTo>
                    <a:pt x="40" y="24"/>
                    <a:pt x="39" y="25"/>
                    <a:pt x="38" y="24"/>
                  </a:cubicBezTo>
                  <a:cubicBezTo>
                    <a:pt x="37" y="24"/>
                    <a:pt x="36" y="24"/>
                    <a:pt x="35" y="24"/>
                  </a:cubicBezTo>
                  <a:cubicBezTo>
                    <a:pt x="34" y="24"/>
                    <a:pt x="33" y="25"/>
                    <a:pt x="32" y="24"/>
                  </a:cubicBezTo>
                  <a:cubicBezTo>
                    <a:pt x="27" y="21"/>
                    <a:pt x="27" y="27"/>
                    <a:pt x="23" y="27"/>
                  </a:cubicBezTo>
                  <a:cubicBezTo>
                    <a:pt x="22" y="27"/>
                    <a:pt x="20" y="28"/>
                    <a:pt x="19" y="27"/>
                  </a:cubicBezTo>
                  <a:cubicBezTo>
                    <a:pt x="18" y="26"/>
                    <a:pt x="19" y="25"/>
                    <a:pt x="17" y="24"/>
                  </a:cubicBezTo>
                  <a:cubicBezTo>
                    <a:pt x="17" y="25"/>
                    <a:pt x="15" y="25"/>
                    <a:pt x="14" y="26"/>
                  </a:cubicBezTo>
                  <a:cubicBezTo>
                    <a:pt x="14" y="27"/>
                    <a:pt x="12" y="26"/>
                    <a:pt x="12" y="27"/>
                  </a:cubicBezTo>
                  <a:cubicBezTo>
                    <a:pt x="11" y="31"/>
                    <a:pt x="10" y="33"/>
                    <a:pt x="7" y="37"/>
                  </a:cubicBezTo>
                  <a:cubicBezTo>
                    <a:pt x="7" y="35"/>
                    <a:pt x="5" y="35"/>
                    <a:pt x="5" y="34"/>
                  </a:cubicBezTo>
                  <a:cubicBezTo>
                    <a:pt x="4" y="32"/>
                    <a:pt x="4" y="31"/>
                    <a:pt x="3" y="3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80" name="Freeform 576"/>
            <p:cNvSpPr>
              <a:spLocks/>
            </p:cNvSpPr>
            <p:nvPr/>
          </p:nvSpPr>
          <p:spPr bwMode="auto">
            <a:xfrm>
              <a:off x="1620" y="1291"/>
              <a:ext cx="61" cy="44"/>
            </a:xfrm>
            <a:custGeom>
              <a:avLst/>
              <a:gdLst>
                <a:gd name="T0" fmla="*/ 3 w 51"/>
                <a:gd name="T1" fmla="*/ 30 h 37"/>
                <a:gd name="T2" fmla="*/ 3 w 51"/>
                <a:gd name="T3" fmla="*/ 25 h 37"/>
                <a:gd name="T4" fmla="*/ 0 w 51"/>
                <a:gd name="T5" fmla="*/ 21 h 37"/>
                <a:gd name="T6" fmla="*/ 3 w 51"/>
                <a:gd name="T7" fmla="*/ 17 h 37"/>
                <a:gd name="T8" fmla="*/ 4 w 51"/>
                <a:gd name="T9" fmla="*/ 12 h 37"/>
                <a:gd name="T10" fmla="*/ 4 w 51"/>
                <a:gd name="T11" fmla="*/ 8 h 37"/>
                <a:gd name="T12" fmla="*/ 3 w 51"/>
                <a:gd name="T13" fmla="*/ 3 h 37"/>
                <a:gd name="T14" fmla="*/ 10 w 51"/>
                <a:gd name="T15" fmla="*/ 2 h 37"/>
                <a:gd name="T16" fmla="*/ 16 w 51"/>
                <a:gd name="T17" fmla="*/ 2 h 37"/>
                <a:gd name="T18" fmla="*/ 21 w 51"/>
                <a:gd name="T19" fmla="*/ 4 h 37"/>
                <a:gd name="T20" fmla="*/ 25 w 51"/>
                <a:gd name="T21" fmla="*/ 6 h 37"/>
                <a:gd name="T22" fmla="*/ 28 w 51"/>
                <a:gd name="T23" fmla="*/ 7 h 37"/>
                <a:gd name="T24" fmla="*/ 34 w 51"/>
                <a:gd name="T25" fmla="*/ 11 h 37"/>
                <a:gd name="T26" fmla="*/ 37 w 51"/>
                <a:gd name="T27" fmla="*/ 11 h 37"/>
                <a:gd name="T28" fmla="*/ 34 w 51"/>
                <a:gd name="T29" fmla="*/ 12 h 37"/>
                <a:gd name="T30" fmla="*/ 32 w 51"/>
                <a:gd name="T31" fmla="*/ 14 h 37"/>
                <a:gd name="T32" fmla="*/ 40 w 51"/>
                <a:gd name="T33" fmla="*/ 16 h 37"/>
                <a:gd name="T34" fmla="*/ 47 w 51"/>
                <a:gd name="T35" fmla="*/ 20 h 37"/>
                <a:gd name="T36" fmla="*/ 45 w 51"/>
                <a:gd name="T37" fmla="*/ 26 h 37"/>
                <a:gd name="T38" fmla="*/ 42 w 51"/>
                <a:gd name="T39" fmla="*/ 25 h 37"/>
                <a:gd name="T40" fmla="*/ 38 w 51"/>
                <a:gd name="T41" fmla="*/ 24 h 37"/>
                <a:gd name="T42" fmla="*/ 35 w 51"/>
                <a:gd name="T43" fmla="*/ 24 h 37"/>
                <a:gd name="T44" fmla="*/ 32 w 51"/>
                <a:gd name="T45" fmla="*/ 24 h 37"/>
                <a:gd name="T46" fmla="*/ 23 w 51"/>
                <a:gd name="T47" fmla="*/ 27 h 37"/>
                <a:gd name="T48" fmla="*/ 19 w 51"/>
                <a:gd name="T49" fmla="*/ 27 h 37"/>
                <a:gd name="T50" fmla="*/ 17 w 51"/>
                <a:gd name="T51" fmla="*/ 24 h 37"/>
                <a:gd name="T52" fmla="*/ 14 w 51"/>
                <a:gd name="T53" fmla="*/ 26 h 37"/>
                <a:gd name="T54" fmla="*/ 12 w 51"/>
                <a:gd name="T55" fmla="*/ 27 h 37"/>
                <a:gd name="T56" fmla="*/ 7 w 51"/>
                <a:gd name="T57" fmla="*/ 37 h 37"/>
                <a:gd name="T58" fmla="*/ 5 w 51"/>
                <a:gd name="T59" fmla="*/ 34 h 37"/>
                <a:gd name="T60" fmla="*/ 3 w 51"/>
                <a:gd name="T6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37">
                  <a:moveTo>
                    <a:pt x="3" y="30"/>
                  </a:moveTo>
                  <a:cubicBezTo>
                    <a:pt x="3" y="29"/>
                    <a:pt x="3" y="27"/>
                    <a:pt x="3" y="25"/>
                  </a:cubicBezTo>
                  <a:cubicBezTo>
                    <a:pt x="2" y="24"/>
                    <a:pt x="1" y="22"/>
                    <a:pt x="0" y="21"/>
                  </a:cubicBezTo>
                  <a:cubicBezTo>
                    <a:pt x="1" y="22"/>
                    <a:pt x="5" y="19"/>
                    <a:pt x="3" y="17"/>
                  </a:cubicBezTo>
                  <a:cubicBezTo>
                    <a:pt x="1" y="15"/>
                    <a:pt x="6" y="14"/>
                    <a:pt x="4" y="12"/>
                  </a:cubicBezTo>
                  <a:cubicBezTo>
                    <a:pt x="3" y="11"/>
                    <a:pt x="4" y="9"/>
                    <a:pt x="4" y="8"/>
                  </a:cubicBezTo>
                  <a:cubicBezTo>
                    <a:pt x="4" y="7"/>
                    <a:pt x="2" y="5"/>
                    <a:pt x="3" y="3"/>
                  </a:cubicBezTo>
                  <a:cubicBezTo>
                    <a:pt x="4" y="0"/>
                    <a:pt x="8" y="3"/>
                    <a:pt x="10" y="2"/>
                  </a:cubicBezTo>
                  <a:cubicBezTo>
                    <a:pt x="12" y="2"/>
                    <a:pt x="14" y="1"/>
                    <a:pt x="16" y="2"/>
                  </a:cubicBezTo>
                  <a:cubicBezTo>
                    <a:pt x="17" y="3"/>
                    <a:pt x="19" y="3"/>
                    <a:pt x="21" y="4"/>
                  </a:cubicBezTo>
                  <a:cubicBezTo>
                    <a:pt x="23" y="5"/>
                    <a:pt x="23" y="6"/>
                    <a:pt x="25" y="6"/>
                  </a:cubicBezTo>
                  <a:cubicBezTo>
                    <a:pt x="27" y="6"/>
                    <a:pt x="27" y="5"/>
                    <a:pt x="28" y="7"/>
                  </a:cubicBezTo>
                  <a:cubicBezTo>
                    <a:pt x="29" y="11"/>
                    <a:pt x="30" y="12"/>
                    <a:pt x="34" y="11"/>
                  </a:cubicBezTo>
                  <a:cubicBezTo>
                    <a:pt x="35" y="10"/>
                    <a:pt x="36" y="10"/>
                    <a:pt x="37" y="11"/>
                  </a:cubicBezTo>
                  <a:cubicBezTo>
                    <a:pt x="37" y="13"/>
                    <a:pt x="36" y="13"/>
                    <a:pt x="34" y="12"/>
                  </a:cubicBezTo>
                  <a:cubicBezTo>
                    <a:pt x="33" y="12"/>
                    <a:pt x="30" y="13"/>
                    <a:pt x="32" y="14"/>
                  </a:cubicBezTo>
                  <a:cubicBezTo>
                    <a:pt x="34" y="14"/>
                    <a:pt x="39" y="16"/>
                    <a:pt x="40" y="16"/>
                  </a:cubicBezTo>
                  <a:cubicBezTo>
                    <a:pt x="42" y="14"/>
                    <a:pt x="45" y="18"/>
                    <a:pt x="47" y="20"/>
                  </a:cubicBezTo>
                  <a:cubicBezTo>
                    <a:pt x="51" y="23"/>
                    <a:pt x="45" y="25"/>
                    <a:pt x="45" y="26"/>
                  </a:cubicBezTo>
                  <a:cubicBezTo>
                    <a:pt x="44" y="28"/>
                    <a:pt x="43" y="26"/>
                    <a:pt x="42" y="25"/>
                  </a:cubicBezTo>
                  <a:cubicBezTo>
                    <a:pt x="40" y="24"/>
                    <a:pt x="39" y="25"/>
                    <a:pt x="38" y="24"/>
                  </a:cubicBezTo>
                  <a:cubicBezTo>
                    <a:pt x="37" y="24"/>
                    <a:pt x="36" y="24"/>
                    <a:pt x="35" y="24"/>
                  </a:cubicBezTo>
                  <a:cubicBezTo>
                    <a:pt x="34" y="24"/>
                    <a:pt x="33" y="25"/>
                    <a:pt x="32" y="24"/>
                  </a:cubicBezTo>
                  <a:cubicBezTo>
                    <a:pt x="27" y="21"/>
                    <a:pt x="27" y="27"/>
                    <a:pt x="23" y="27"/>
                  </a:cubicBezTo>
                  <a:cubicBezTo>
                    <a:pt x="22" y="27"/>
                    <a:pt x="20" y="28"/>
                    <a:pt x="19" y="27"/>
                  </a:cubicBezTo>
                  <a:cubicBezTo>
                    <a:pt x="18" y="26"/>
                    <a:pt x="19" y="25"/>
                    <a:pt x="17" y="24"/>
                  </a:cubicBezTo>
                  <a:cubicBezTo>
                    <a:pt x="17" y="25"/>
                    <a:pt x="15" y="25"/>
                    <a:pt x="14" y="26"/>
                  </a:cubicBezTo>
                  <a:cubicBezTo>
                    <a:pt x="14" y="27"/>
                    <a:pt x="12" y="26"/>
                    <a:pt x="12" y="27"/>
                  </a:cubicBezTo>
                  <a:cubicBezTo>
                    <a:pt x="11" y="31"/>
                    <a:pt x="10" y="33"/>
                    <a:pt x="7" y="37"/>
                  </a:cubicBezTo>
                  <a:cubicBezTo>
                    <a:pt x="7" y="35"/>
                    <a:pt x="5" y="35"/>
                    <a:pt x="5" y="34"/>
                  </a:cubicBezTo>
                  <a:cubicBezTo>
                    <a:pt x="4" y="32"/>
                    <a:pt x="4" y="31"/>
                    <a:pt x="3" y="3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81" name="Freeform 577"/>
            <p:cNvSpPr>
              <a:spLocks/>
            </p:cNvSpPr>
            <p:nvPr/>
          </p:nvSpPr>
          <p:spPr bwMode="auto">
            <a:xfrm>
              <a:off x="1672" y="1324"/>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0"/>
                    <a:pt x="2" y="0"/>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82" name="Freeform 578"/>
            <p:cNvSpPr>
              <a:spLocks/>
            </p:cNvSpPr>
            <p:nvPr/>
          </p:nvSpPr>
          <p:spPr bwMode="auto">
            <a:xfrm>
              <a:off x="1672" y="1324"/>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0"/>
                    <a:pt x="2" y="0"/>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83" name="Freeform 579"/>
            <p:cNvSpPr>
              <a:spLocks/>
            </p:cNvSpPr>
            <p:nvPr/>
          </p:nvSpPr>
          <p:spPr bwMode="auto">
            <a:xfrm>
              <a:off x="2507" y="1444"/>
              <a:ext cx="3" cy="1"/>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1" y="0"/>
                  </a:cubicBezTo>
                  <a:cubicBezTo>
                    <a:pt x="1" y="1"/>
                    <a:pt x="1" y="1"/>
                    <a:pt x="0" y="1"/>
                  </a:cubicBezTo>
                  <a:cubicBezTo>
                    <a:pt x="1" y="1"/>
                    <a:pt x="1"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84" name="Freeform 580"/>
            <p:cNvSpPr>
              <a:spLocks/>
            </p:cNvSpPr>
            <p:nvPr/>
          </p:nvSpPr>
          <p:spPr bwMode="auto">
            <a:xfrm>
              <a:off x="2507" y="1444"/>
              <a:ext cx="3" cy="1"/>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1" y="0"/>
                  </a:cubicBezTo>
                  <a:cubicBezTo>
                    <a:pt x="1" y="1"/>
                    <a:pt x="1" y="1"/>
                    <a:pt x="0" y="1"/>
                  </a:cubicBezTo>
                  <a:cubicBezTo>
                    <a:pt x="1" y="1"/>
                    <a:pt x="1"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85" name="Freeform 581"/>
            <p:cNvSpPr>
              <a:spLocks/>
            </p:cNvSpPr>
            <p:nvPr/>
          </p:nvSpPr>
          <p:spPr bwMode="auto">
            <a:xfrm>
              <a:off x="2510" y="1438"/>
              <a:ext cx="1"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0" y="0"/>
                  </a:cubicBezTo>
                  <a:cubicBezTo>
                    <a:pt x="0" y="0"/>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86" name="Freeform 582"/>
            <p:cNvSpPr>
              <a:spLocks/>
            </p:cNvSpPr>
            <p:nvPr/>
          </p:nvSpPr>
          <p:spPr bwMode="auto">
            <a:xfrm>
              <a:off x="2510" y="1438"/>
              <a:ext cx="1"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0" y="0"/>
                  </a:cubicBezTo>
                  <a:cubicBezTo>
                    <a:pt x="0" y="0"/>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87" name="Freeform 583"/>
            <p:cNvSpPr>
              <a:spLocks/>
            </p:cNvSpPr>
            <p:nvPr/>
          </p:nvSpPr>
          <p:spPr bwMode="auto">
            <a:xfrm>
              <a:off x="2510" y="1450"/>
              <a:ext cx="3" cy="4"/>
            </a:xfrm>
            <a:custGeom>
              <a:avLst/>
              <a:gdLst>
                <a:gd name="T0" fmla="*/ 2 w 3"/>
                <a:gd name="T1" fmla="*/ 3 h 3"/>
                <a:gd name="T2" fmla="*/ 3 w 3"/>
                <a:gd name="T3" fmla="*/ 2 h 3"/>
                <a:gd name="T4" fmla="*/ 2 w 3"/>
                <a:gd name="T5" fmla="*/ 3 h 3"/>
              </a:gdLst>
              <a:ahLst/>
              <a:cxnLst>
                <a:cxn ang="0">
                  <a:pos x="T0" y="T1"/>
                </a:cxn>
                <a:cxn ang="0">
                  <a:pos x="T2" y="T3"/>
                </a:cxn>
                <a:cxn ang="0">
                  <a:pos x="T4" y="T5"/>
                </a:cxn>
              </a:cxnLst>
              <a:rect l="0" t="0" r="r" b="b"/>
              <a:pathLst>
                <a:path w="3" h="3">
                  <a:moveTo>
                    <a:pt x="2" y="3"/>
                  </a:moveTo>
                  <a:cubicBezTo>
                    <a:pt x="2" y="3"/>
                    <a:pt x="3" y="3"/>
                    <a:pt x="3" y="2"/>
                  </a:cubicBezTo>
                  <a:cubicBezTo>
                    <a:pt x="2" y="0"/>
                    <a:pt x="0" y="2"/>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88" name="Freeform 584"/>
            <p:cNvSpPr>
              <a:spLocks/>
            </p:cNvSpPr>
            <p:nvPr/>
          </p:nvSpPr>
          <p:spPr bwMode="auto">
            <a:xfrm>
              <a:off x="2510" y="1450"/>
              <a:ext cx="3" cy="4"/>
            </a:xfrm>
            <a:custGeom>
              <a:avLst/>
              <a:gdLst>
                <a:gd name="T0" fmla="*/ 2 w 3"/>
                <a:gd name="T1" fmla="*/ 3 h 3"/>
                <a:gd name="T2" fmla="*/ 3 w 3"/>
                <a:gd name="T3" fmla="*/ 2 h 3"/>
                <a:gd name="T4" fmla="*/ 2 w 3"/>
                <a:gd name="T5" fmla="*/ 3 h 3"/>
              </a:gdLst>
              <a:ahLst/>
              <a:cxnLst>
                <a:cxn ang="0">
                  <a:pos x="T0" y="T1"/>
                </a:cxn>
                <a:cxn ang="0">
                  <a:pos x="T2" y="T3"/>
                </a:cxn>
                <a:cxn ang="0">
                  <a:pos x="T4" y="T5"/>
                </a:cxn>
              </a:cxnLst>
              <a:rect l="0" t="0" r="r" b="b"/>
              <a:pathLst>
                <a:path w="3" h="3">
                  <a:moveTo>
                    <a:pt x="2" y="3"/>
                  </a:moveTo>
                  <a:cubicBezTo>
                    <a:pt x="2" y="3"/>
                    <a:pt x="3" y="3"/>
                    <a:pt x="3" y="2"/>
                  </a:cubicBezTo>
                  <a:cubicBezTo>
                    <a:pt x="2" y="0"/>
                    <a:pt x="0" y="2"/>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89" name="Freeform 585"/>
            <p:cNvSpPr>
              <a:spLocks/>
            </p:cNvSpPr>
            <p:nvPr/>
          </p:nvSpPr>
          <p:spPr bwMode="auto">
            <a:xfrm>
              <a:off x="2512" y="1438"/>
              <a:ext cx="3" cy="3"/>
            </a:xfrm>
            <a:custGeom>
              <a:avLst/>
              <a:gdLst>
                <a:gd name="T0" fmla="*/ 1 w 2"/>
                <a:gd name="T1" fmla="*/ 0 h 2"/>
                <a:gd name="T2" fmla="*/ 0 w 2"/>
                <a:gd name="T3" fmla="*/ 0 h 2"/>
                <a:gd name="T4" fmla="*/ 1 w 2"/>
                <a:gd name="T5" fmla="*/ 0 h 2"/>
              </a:gdLst>
              <a:ahLst/>
              <a:cxnLst>
                <a:cxn ang="0">
                  <a:pos x="T0" y="T1"/>
                </a:cxn>
                <a:cxn ang="0">
                  <a:pos x="T2" y="T3"/>
                </a:cxn>
                <a:cxn ang="0">
                  <a:pos x="T4" y="T5"/>
                </a:cxn>
              </a:cxnLst>
              <a:rect l="0" t="0" r="r" b="b"/>
              <a:pathLst>
                <a:path w="2" h="2">
                  <a:moveTo>
                    <a:pt x="1" y="0"/>
                  </a:moveTo>
                  <a:cubicBezTo>
                    <a:pt x="1" y="0"/>
                    <a:pt x="0" y="0"/>
                    <a:pt x="0" y="0"/>
                  </a:cubicBezTo>
                  <a:cubicBezTo>
                    <a:pt x="0" y="2"/>
                    <a:pt x="2" y="2"/>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90" name="Freeform 586"/>
            <p:cNvSpPr>
              <a:spLocks/>
            </p:cNvSpPr>
            <p:nvPr/>
          </p:nvSpPr>
          <p:spPr bwMode="auto">
            <a:xfrm>
              <a:off x="2512" y="1438"/>
              <a:ext cx="3" cy="3"/>
            </a:xfrm>
            <a:custGeom>
              <a:avLst/>
              <a:gdLst>
                <a:gd name="T0" fmla="*/ 1 w 2"/>
                <a:gd name="T1" fmla="*/ 0 h 2"/>
                <a:gd name="T2" fmla="*/ 0 w 2"/>
                <a:gd name="T3" fmla="*/ 0 h 2"/>
                <a:gd name="T4" fmla="*/ 1 w 2"/>
                <a:gd name="T5" fmla="*/ 0 h 2"/>
              </a:gdLst>
              <a:ahLst/>
              <a:cxnLst>
                <a:cxn ang="0">
                  <a:pos x="T0" y="T1"/>
                </a:cxn>
                <a:cxn ang="0">
                  <a:pos x="T2" y="T3"/>
                </a:cxn>
                <a:cxn ang="0">
                  <a:pos x="T4" y="T5"/>
                </a:cxn>
              </a:cxnLst>
              <a:rect l="0" t="0" r="r" b="b"/>
              <a:pathLst>
                <a:path w="2" h="2">
                  <a:moveTo>
                    <a:pt x="1" y="0"/>
                  </a:moveTo>
                  <a:cubicBezTo>
                    <a:pt x="1" y="0"/>
                    <a:pt x="0" y="0"/>
                    <a:pt x="0" y="0"/>
                  </a:cubicBezTo>
                  <a:cubicBezTo>
                    <a:pt x="0" y="2"/>
                    <a:pt x="2" y="2"/>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91" name="Freeform 587"/>
            <p:cNvSpPr>
              <a:spLocks/>
            </p:cNvSpPr>
            <p:nvPr/>
          </p:nvSpPr>
          <p:spPr bwMode="auto">
            <a:xfrm>
              <a:off x="2513" y="1445"/>
              <a:ext cx="3" cy="3"/>
            </a:xfrm>
            <a:custGeom>
              <a:avLst/>
              <a:gdLst>
                <a:gd name="T0" fmla="*/ 1 w 2"/>
                <a:gd name="T1" fmla="*/ 0 h 2"/>
                <a:gd name="T2" fmla="*/ 0 w 2"/>
                <a:gd name="T3" fmla="*/ 1 h 2"/>
                <a:gd name="T4" fmla="*/ 2 w 2"/>
                <a:gd name="T5" fmla="*/ 0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0" y="1"/>
                  </a:cubicBezTo>
                  <a:cubicBezTo>
                    <a:pt x="1" y="2"/>
                    <a:pt x="2" y="1"/>
                    <a:pt x="2" y="0"/>
                  </a:cubicBezTo>
                  <a:cubicBezTo>
                    <a:pt x="1" y="0"/>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92" name="Freeform 588"/>
            <p:cNvSpPr>
              <a:spLocks/>
            </p:cNvSpPr>
            <p:nvPr/>
          </p:nvSpPr>
          <p:spPr bwMode="auto">
            <a:xfrm>
              <a:off x="2513" y="1445"/>
              <a:ext cx="3" cy="3"/>
            </a:xfrm>
            <a:custGeom>
              <a:avLst/>
              <a:gdLst>
                <a:gd name="T0" fmla="*/ 1 w 2"/>
                <a:gd name="T1" fmla="*/ 0 h 2"/>
                <a:gd name="T2" fmla="*/ 0 w 2"/>
                <a:gd name="T3" fmla="*/ 1 h 2"/>
                <a:gd name="T4" fmla="*/ 2 w 2"/>
                <a:gd name="T5" fmla="*/ 0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0" y="1"/>
                  </a:cubicBezTo>
                  <a:cubicBezTo>
                    <a:pt x="1" y="2"/>
                    <a:pt x="2" y="1"/>
                    <a:pt x="2" y="0"/>
                  </a:cubicBezTo>
                  <a:cubicBezTo>
                    <a:pt x="1" y="0"/>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93" name="Freeform 589"/>
            <p:cNvSpPr>
              <a:spLocks/>
            </p:cNvSpPr>
            <p:nvPr/>
          </p:nvSpPr>
          <p:spPr bwMode="auto">
            <a:xfrm>
              <a:off x="2518" y="1449"/>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0"/>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94" name="Freeform 590"/>
            <p:cNvSpPr>
              <a:spLocks/>
            </p:cNvSpPr>
            <p:nvPr/>
          </p:nvSpPr>
          <p:spPr bwMode="auto">
            <a:xfrm>
              <a:off x="2518" y="1449"/>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0"/>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95" name="Freeform 591"/>
            <p:cNvSpPr>
              <a:spLocks/>
            </p:cNvSpPr>
            <p:nvPr/>
          </p:nvSpPr>
          <p:spPr bwMode="auto">
            <a:xfrm>
              <a:off x="2524" y="145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96" name="Freeform 592"/>
            <p:cNvSpPr>
              <a:spLocks/>
            </p:cNvSpPr>
            <p:nvPr/>
          </p:nvSpPr>
          <p:spPr bwMode="auto">
            <a:xfrm>
              <a:off x="2524" y="145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97" name="Freeform 593"/>
            <p:cNvSpPr>
              <a:spLocks/>
            </p:cNvSpPr>
            <p:nvPr/>
          </p:nvSpPr>
          <p:spPr bwMode="auto">
            <a:xfrm>
              <a:off x="2503" y="1424"/>
              <a:ext cx="51" cy="32"/>
            </a:xfrm>
            <a:custGeom>
              <a:avLst/>
              <a:gdLst>
                <a:gd name="T0" fmla="*/ 0 w 43"/>
                <a:gd name="T1" fmla="*/ 6 h 27"/>
                <a:gd name="T2" fmla="*/ 4 w 43"/>
                <a:gd name="T3" fmla="*/ 5 h 27"/>
                <a:gd name="T4" fmla="*/ 9 w 43"/>
                <a:gd name="T5" fmla="*/ 3 h 27"/>
                <a:gd name="T6" fmla="*/ 18 w 43"/>
                <a:gd name="T7" fmla="*/ 2 h 27"/>
                <a:gd name="T8" fmla="*/ 26 w 43"/>
                <a:gd name="T9" fmla="*/ 0 h 27"/>
                <a:gd name="T10" fmla="*/ 40 w 43"/>
                <a:gd name="T11" fmla="*/ 0 h 27"/>
                <a:gd name="T12" fmla="*/ 40 w 43"/>
                <a:gd name="T13" fmla="*/ 6 h 27"/>
                <a:gd name="T14" fmla="*/ 37 w 43"/>
                <a:gd name="T15" fmla="*/ 8 h 27"/>
                <a:gd name="T16" fmla="*/ 40 w 43"/>
                <a:gd name="T17" fmla="*/ 14 h 27"/>
                <a:gd name="T18" fmla="*/ 34 w 43"/>
                <a:gd name="T19" fmla="*/ 16 h 27"/>
                <a:gd name="T20" fmla="*/ 27 w 43"/>
                <a:gd name="T21" fmla="*/ 18 h 27"/>
                <a:gd name="T22" fmla="*/ 22 w 43"/>
                <a:gd name="T23" fmla="*/ 27 h 27"/>
                <a:gd name="T24" fmla="*/ 18 w 43"/>
                <a:gd name="T25" fmla="*/ 21 h 27"/>
                <a:gd name="T26" fmla="*/ 19 w 43"/>
                <a:gd name="T27" fmla="*/ 20 h 27"/>
                <a:gd name="T28" fmla="*/ 22 w 43"/>
                <a:gd name="T29" fmla="*/ 17 h 27"/>
                <a:gd name="T30" fmla="*/ 18 w 43"/>
                <a:gd name="T31" fmla="*/ 17 h 27"/>
                <a:gd name="T32" fmla="*/ 19 w 43"/>
                <a:gd name="T33" fmla="*/ 13 h 27"/>
                <a:gd name="T34" fmla="*/ 24 w 43"/>
                <a:gd name="T35" fmla="*/ 14 h 27"/>
                <a:gd name="T36" fmla="*/ 23 w 43"/>
                <a:gd name="T37" fmla="*/ 11 h 27"/>
                <a:gd name="T38" fmla="*/ 21 w 43"/>
                <a:gd name="T39" fmla="*/ 12 h 27"/>
                <a:gd name="T40" fmla="*/ 17 w 43"/>
                <a:gd name="T41" fmla="*/ 12 h 27"/>
                <a:gd name="T42" fmla="*/ 14 w 43"/>
                <a:gd name="T43" fmla="*/ 14 h 27"/>
                <a:gd name="T44" fmla="*/ 10 w 43"/>
                <a:gd name="T45" fmla="*/ 15 h 27"/>
                <a:gd name="T46" fmla="*/ 14 w 43"/>
                <a:gd name="T47" fmla="*/ 10 h 27"/>
                <a:gd name="T48" fmla="*/ 8 w 43"/>
                <a:gd name="T49" fmla="*/ 12 h 27"/>
                <a:gd name="T50" fmla="*/ 8 w 43"/>
                <a:gd name="T51" fmla="*/ 6 h 27"/>
                <a:gd name="T52" fmla="*/ 6 w 43"/>
                <a:gd name="T53" fmla="*/ 6 h 27"/>
                <a:gd name="T54" fmla="*/ 4 w 43"/>
                <a:gd name="T55" fmla="*/ 8 h 27"/>
                <a:gd name="T56" fmla="*/ 0 w 43"/>
                <a:gd name="T5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27">
                  <a:moveTo>
                    <a:pt x="0" y="6"/>
                  </a:moveTo>
                  <a:cubicBezTo>
                    <a:pt x="1" y="5"/>
                    <a:pt x="3" y="5"/>
                    <a:pt x="4" y="5"/>
                  </a:cubicBezTo>
                  <a:cubicBezTo>
                    <a:pt x="6" y="4"/>
                    <a:pt x="7" y="3"/>
                    <a:pt x="9" y="3"/>
                  </a:cubicBezTo>
                  <a:cubicBezTo>
                    <a:pt x="12" y="3"/>
                    <a:pt x="15" y="4"/>
                    <a:pt x="18" y="2"/>
                  </a:cubicBezTo>
                  <a:cubicBezTo>
                    <a:pt x="20" y="0"/>
                    <a:pt x="23" y="0"/>
                    <a:pt x="26" y="0"/>
                  </a:cubicBezTo>
                  <a:cubicBezTo>
                    <a:pt x="31" y="0"/>
                    <a:pt x="36" y="0"/>
                    <a:pt x="40" y="0"/>
                  </a:cubicBezTo>
                  <a:cubicBezTo>
                    <a:pt x="40" y="2"/>
                    <a:pt x="42" y="4"/>
                    <a:pt x="40" y="6"/>
                  </a:cubicBezTo>
                  <a:cubicBezTo>
                    <a:pt x="39" y="6"/>
                    <a:pt x="37" y="6"/>
                    <a:pt x="37" y="8"/>
                  </a:cubicBezTo>
                  <a:cubicBezTo>
                    <a:pt x="36" y="9"/>
                    <a:pt x="43" y="11"/>
                    <a:pt x="40" y="14"/>
                  </a:cubicBezTo>
                  <a:cubicBezTo>
                    <a:pt x="38" y="16"/>
                    <a:pt x="36" y="15"/>
                    <a:pt x="34" y="16"/>
                  </a:cubicBezTo>
                  <a:cubicBezTo>
                    <a:pt x="32" y="16"/>
                    <a:pt x="29" y="18"/>
                    <a:pt x="27" y="18"/>
                  </a:cubicBezTo>
                  <a:cubicBezTo>
                    <a:pt x="24" y="19"/>
                    <a:pt x="26" y="25"/>
                    <a:pt x="22" y="27"/>
                  </a:cubicBezTo>
                  <a:cubicBezTo>
                    <a:pt x="21" y="23"/>
                    <a:pt x="21" y="23"/>
                    <a:pt x="18" y="21"/>
                  </a:cubicBezTo>
                  <a:cubicBezTo>
                    <a:pt x="18" y="21"/>
                    <a:pt x="18" y="21"/>
                    <a:pt x="19" y="20"/>
                  </a:cubicBezTo>
                  <a:cubicBezTo>
                    <a:pt x="16" y="22"/>
                    <a:pt x="18" y="14"/>
                    <a:pt x="22" y="17"/>
                  </a:cubicBezTo>
                  <a:cubicBezTo>
                    <a:pt x="21" y="15"/>
                    <a:pt x="19" y="16"/>
                    <a:pt x="18" y="17"/>
                  </a:cubicBezTo>
                  <a:cubicBezTo>
                    <a:pt x="16" y="15"/>
                    <a:pt x="16" y="14"/>
                    <a:pt x="19" y="13"/>
                  </a:cubicBezTo>
                  <a:cubicBezTo>
                    <a:pt x="21" y="12"/>
                    <a:pt x="22" y="14"/>
                    <a:pt x="24" y="14"/>
                  </a:cubicBezTo>
                  <a:cubicBezTo>
                    <a:pt x="23" y="14"/>
                    <a:pt x="22" y="12"/>
                    <a:pt x="23" y="11"/>
                  </a:cubicBezTo>
                  <a:cubicBezTo>
                    <a:pt x="22" y="11"/>
                    <a:pt x="22" y="11"/>
                    <a:pt x="21" y="12"/>
                  </a:cubicBezTo>
                  <a:cubicBezTo>
                    <a:pt x="20" y="12"/>
                    <a:pt x="19" y="11"/>
                    <a:pt x="17" y="12"/>
                  </a:cubicBezTo>
                  <a:cubicBezTo>
                    <a:pt x="16" y="12"/>
                    <a:pt x="15" y="13"/>
                    <a:pt x="14" y="14"/>
                  </a:cubicBezTo>
                  <a:cubicBezTo>
                    <a:pt x="13" y="14"/>
                    <a:pt x="12" y="14"/>
                    <a:pt x="10" y="15"/>
                  </a:cubicBezTo>
                  <a:cubicBezTo>
                    <a:pt x="10" y="12"/>
                    <a:pt x="12" y="12"/>
                    <a:pt x="14" y="10"/>
                  </a:cubicBezTo>
                  <a:cubicBezTo>
                    <a:pt x="11" y="10"/>
                    <a:pt x="10" y="12"/>
                    <a:pt x="8" y="12"/>
                  </a:cubicBezTo>
                  <a:cubicBezTo>
                    <a:pt x="3" y="11"/>
                    <a:pt x="6" y="7"/>
                    <a:pt x="8" y="6"/>
                  </a:cubicBezTo>
                  <a:cubicBezTo>
                    <a:pt x="7" y="6"/>
                    <a:pt x="6" y="6"/>
                    <a:pt x="6" y="6"/>
                  </a:cubicBezTo>
                  <a:cubicBezTo>
                    <a:pt x="5" y="7"/>
                    <a:pt x="5" y="7"/>
                    <a:pt x="4" y="8"/>
                  </a:cubicBezTo>
                  <a:cubicBezTo>
                    <a:pt x="3" y="8"/>
                    <a:pt x="2" y="6"/>
                    <a:pt x="0"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98" name="Freeform 594"/>
            <p:cNvSpPr>
              <a:spLocks/>
            </p:cNvSpPr>
            <p:nvPr/>
          </p:nvSpPr>
          <p:spPr bwMode="auto">
            <a:xfrm>
              <a:off x="2503" y="1424"/>
              <a:ext cx="51" cy="32"/>
            </a:xfrm>
            <a:custGeom>
              <a:avLst/>
              <a:gdLst>
                <a:gd name="T0" fmla="*/ 0 w 43"/>
                <a:gd name="T1" fmla="*/ 6 h 27"/>
                <a:gd name="T2" fmla="*/ 4 w 43"/>
                <a:gd name="T3" fmla="*/ 5 h 27"/>
                <a:gd name="T4" fmla="*/ 9 w 43"/>
                <a:gd name="T5" fmla="*/ 3 h 27"/>
                <a:gd name="T6" fmla="*/ 18 w 43"/>
                <a:gd name="T7" fmla="*/ 2 h 27"/>
                <a:gd name="T8" fmla="*/ 26 w 43"/>
                <a:gd name="T9" fmla="*/ 0 h 27"/>
                <a:gd name="T10" fmla="*/ 40 w 43"/>
                <a:gd name="T11" fmla="*/ 0 h 27"/>
                <a:gd name="T12" fmla="*/ 40 w 43"/>
                <a:gd name="T13" fmla="*/ 6 h 27"/>
                <a:gd name="T14" fmla="*/ 37 w 43"/>
                <a:gd name="T15" fmla="*/ 8 h 27"/>
                <a:gd name="T16" fmla="*/ 40 w 43"/>
                <a:gd name="T17" fmla="*/ 14 h 27"/>
                <a:gd name="T18" fmla="*/ 34 w 43"/>
                <a:gd name="T19" fmla="*/ 16 h 27"/>
                <a:gd name="T20" fmla="*/ 27 w 43"/>
                <a:gd name="T21" fmla="*/ 18 h 27"/>
                <a:gd name="T22" fmla="*/ 22 w 43"/>
                <a:gd name="T23" fmla="*/ 27 h 27"/>
                <a:gd name="T24" fmla="*/ 18 w 43"/>
                <a:gd name="T25" fmla="*/ 21 h 27"/>
                <a:gd name="T26" fmla="*/ 19 w 43"/>
                <a:gd name="T27" fmla="*/ 20 h 27"/>
                <a:gd name="T28" fmla="*/ 22 w 43"/>
                <a:gd name="T29" fmla="*/ 17 h 27"/>
                <a:gd name="T30" fmla="*/ 18 w 43"/>
                <a:gd name="T31" fmla="*/ 17 h 27"/>
                <a:gd name="T32" fmla="*/ 19 w 43"/>
                <a:gd name="T33" fmla="*/ 13 h 27"/>
                <a:gd name="T34" fmla="*/ 24 w 43"/>
                <a:gd name="T35" fmla="*/ 14 h 27"/>
                <a:gd name="T36" fmla="*/ 23 w 43"/>
                <a:gd name="T37" fmla="*/ 11 h 27"/>
                <a:gd name="T38" fmla="*/ 21 w 43"/>
                <a:gd name="T39" fmla="*/ 12 h 27"/>
                <a:gd name="T40" fmla="*/ 17 w 43"/>
                <a:gd name="T41" fmla="*/ 12 h 27"/>
                <a:gd name="T42" fmla="*/ 14 w 43"/>
                <a:gd name="T43" fmla="*/ 14 h 27"/>
                <a:gd name="T44" fmla="*/ 10 w 43"/>
                <a:gd name="T45" fmla="*/ 15 h 27"/>
                <a:gd name="T46" fmla="*/ 14 w 43"/>
                <a:gd name="T47" fmla="*/ 10 h 27"/>
                <a:gd name="T48" fmla="*/ 8 w 43"/>
                <a:gd name="T49" fmla="*/ 12 h 27"/>
                <a:gd name="T50" fmla="*/ 8 w 43"/>
                <a:gd name="T51" fmla="*/ 6 h 27"/>
                <a:gd name="T52" fmla="*/ 6 w 43"/>
                <a:gd name="T53" fmla="*/ 6 h 27"/>
                <a:gd name="T54" fmla="*/ 4 w 43"/>
                <a:gd name="T55" fmla="*/ 8 h 27"/>
                <a:gd name="T56" fmla="*/ 0 w 43"/>
                <a:gd name="T5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27">
                  <a:moveTo>
                    <a:pt x="0" y="6"/>
                  </a:moveTo>
                  <a:cubicBezTo>
                    <a:pt x="1" y="5"/>
                    <a:pt x="3" y="5"/>
                    <a:pt x="4" y="5"/>
                  </a:cubicBezTo>
                  <a:cubicBezTo>
                    <a:pt x="6" y="4"/>
                    <a:pt x="7" y="3"/>
                    <a:pt x="9" y="3"/>
                  </a:cubicBezTo>
                  <a:cubicBezTo>
                    <a:pt x="12" y="3"/>
                    <a:pt x="15" y="4"/>
                    <a:pt x="18" y="2"/>
                  </a:cubicBezTo>
                  <a:cubicBezTo>
                    <a:pt x="20" y="0"/>
                    <a:pt x="23" y="0"/>
                    <a:pt x="26" y="0"/>
                  </a:cubicBezTo>
                  <a:cubicBezTo>
                    <a:pt x="31" y="0"/>
                    <a:pt x="36" y="0"/>
                    <a:pt x="40" y="0"/>
                  </a:cubicBezTo>
                  <a:cubicBezTo>
                    <a:pt x="40" y="2"/>
                    <a:pt x="42" y="4"/>
                    <a:pt x="40" y="6"/>
                  </a:cubicBezTo>
                  <a:cubicBezTo>
                    <a:pt x="39" y="6"/>
                    <a:pt x="37" y="6"/>
                    <a:pt x="37" y="8"/>
                  </a:cubicBezTo>
                  <a:cubicBezTo>
                    <a:pt x="36" y="9"/>
                    <a:pt x="43" y="11"/>
                    <a:pt x="40" y="14"/>
                  </a:cubicBezTo>
                  <a:cubicBezTo>
                    <a:pt x="38" y="16"/>
                    <a:pt x="36" y="15"/>
                    <a:pt x="34" y="16"/>
                  </a:cubicBezTo>
                  <a:cubicBezTo>
                    <a:pt x="32" y="16"/>
                    <a:pt x="29" y="18"/>
                    <a:pt x="27" y="18"/>
                  </a:cubicBezTo>
                  <a:cubicBezTo>
                    <a:pt x="24" y="19"/>
                    <a:pt x="26" y="25"/>
                    <a:pt x="22" y="27"/>
                  </a:cubicBezTo>
                  <a:cubicBezTo>
                    <a:pt x="21" y="23"/>
                    <a:pt x="21" y="23"/>
                    <a:pt x="18" y="21"/>
                  </a:cubicBezTo>
                  <a:cubicBezTo>
                    <a:pt x="18" y="21"/>
                    <a:pt x="18" y="21"/>
                    <a:pt x="19" y="20"/>
                  </a:cubicBezTo>
                  <a:cubicBezTo>
                    <a:pt x="16" y="22"/>
                    <a:pt x="18" y="14"/>
                    <a:pt x="22" y="17"/>
                  </a:cubicBezTo>
                  <a:cubicBezTo>
                    <a:pt x="21" y="15"/>
                    <a:pt x="19" y="16"/>
                    <a:pt x="18" y="17"/>
                  </a:cubicBezTo>
                  <a:cubicBezTo>
                    <a:pt x="16" y="15"/>
                    <a:pt x="16" y="14"/>
                    <a:pt x="19" y="13"/>
                  </a:cubicBezTo>
                  <a:cubicBezTo>
                    <a:pt x="21" y="12"/>
                    <a:pt x="22" y="14"/>
                    <a:pt x="24" y="14"/>
                  </a:cubicBezTo>
                  <a:cubicBezTo>
                    <a:pt x="23" y="14"/>
                    <a:pt x="22" y="12"/>
                    <a:pt x="23" y="11"/>
                  </a:cubicBezTo>
                  <a:cubicBezTo>
                    <a:pt x="22" y="11"/>
                    <a:pt x="22" y="11"/>
                    <a:pt x="21" y="12"/>
                  </a:cubicBezTo>
                  <a:cubicBezTo>
                    <a:pt x="20" y="12"/>
                    <a:pt x="19" y="11"/>
                    <a:pt x="17" y="12"/>
                  </a:cubicBezTo>
                  <a:cubicBezTo>
                    <a:pt x="16" y="12"/>
                    <a:pt x="15" y="13"/>
                    <a:pt x="14" y="14"/>
                  </a:cubicBezTo>
                  <a:cubicBezTo>
                    <a:pt x="13" y="14"/>
                    <a:pt x="12" y="14"/>
                    <a:pt x="10" y="15"/>
                  </a:cubicBezTo>
                  <a:cubicBezTo>
                    <a:pt x="10" y="12"/>
                    <a:pt x="12" y="12"/>
                    <a:pt x="14" y="10"/>
                  </a:cubicBezTo>
                  <a:cubicBezTo>
                    <a:pt x="11" y="10"/>
                    <a:pt x="10" y="12"/>
                    <a:pt x="8" y="12"/>
                  </a:cubicBezTo>
                  <a:cubicBezTo>
                    <a:pt x="3" y="11"/>
                    <a:pt x="6" y="7"/>
                    <a:pt x="8" y="6"/>
                  </a:cubicBezTo>
                  <a:cubicBezTo>
                    <a:pt x="7" y="6"/>
                    <a:pt x="6" y="6"/>
                    <a:pt x="6" y="6"/>
                  </a:cubicBezTo>
                  <a:cubicBezTo>
                    <a:pt x="5" y="7"/>
                    <a:pt x="5" y="7"/>
                    <a:pt x="4" y="8"/>
                  </a:cubicBezTo>
                  <a:cubicBezTo>
                    <a:pt x="3" y="8"/>
                    <a:pt x="2" y="6"/>
                    <a:pt x="0" y="6"/>
                  </a:cubicBezTo>
                </a:path>
              </a:pathLst>
            </a:custGeom>
            <a:solidFill>
              <a:srgbClr val="FEC83B"/>
            </a:solidFill>
            <a:ln w="3175"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99" name="Freeform 595"/>
            <p:cNvSpPr>
              <a:spLocks/>
            </p:cNvSpPr>
            <p:nvPr/>
          </p:nvSpPr>
          <p:spPr bwMode="auto">
            <a:xfrm>
              <a:off x="2719" y="1451"/>
              <a:ext cx="70" cy="118"/>
            </a:xfrm>
            <a:custGeom>
              <a:avLst/>
              <a:gdLst>
                <a:gd name="T0" fmla="*/ 1 w 59"/>
                <a:gd name="T1" fmla="*/ 75 h 98"/>
                <a:gd name="T2" fmla="*/ 2 w 59"/>
                <a:gd name="T3" fmla="*/ 63 h 98"/>
                <a:gd name="T4" fmla="*/ 4 w 59"/>
                <a:gd name="T5" fmla="*/ 55 h 98"/>
                <a:gd name="T6" fmla="*/ 9 w 59"/>
                <a:gd name="T7" fmla="*/ 46 h 98"/>
                <a:gd name="T8" fmla="*/ 8 w 59"/>
                <a:gd name="T9" fmla="*/ 36 h 98"/>
                <a:gd name="T10" fmla="*/ 7 w 59"/>
                <a:gd name="T11" fmla="*/ 32 h 98"/>
                <a:gd name="T12" fmla="*/ 7 w 59"/>
                <a:gd name="T13" fmla="*/ 28 h 98"/>
                <a:gd name="T14" fmla="*/ 6 w 59"/>
                <a:gd name="T15" fmla="*/ 21 h 98"/>
                <a:gd name="T16" fmla="*/ 5 w 59"/>
                <a:gd name="T17" fmla="*/ 11 h 98"/>
                <a:gd name="T18" fmla="*/ 4 w 59"/>
                <a:gd name="T19" fmla="*/ 7 h 98"/>
                <a:gd name="T20" fmla="*/ 5 w 59"/>
                <a:gd name="T21" fmla="*/ 3 h 98"/>
                <a:gd name="T22" fmla="*/ 27 w 59"/>
                <a:gd name="T23" fmla="*/ 3 h 98"/>
                <a:gd name="T24" fmla="*/ 34 w 59"/>
                <a:gd name="T25" fmla="*/ 3 h 98"/>
                <a:gd name="T26" fmla="*/ 39 w 59"/>
                <a:gd name="T27" fmla="*/ 1 h 98"/>
                <a:gd name="T28" fmla="*/ 43 w 59"/>
                <a:gd name="T29" fmla="*/ 3 h 98"/>
                <a:gd name="T30" fmla="*/ 44 w 59"/>
                <a:gd name="T31" fmla="*/ 10 h 98"/>
                <a:gd name="T32" fmla="*/ 48 w 59"/>
                <a:gd name="T33" fmla="*/ 16 h 98"/>
                <a:gd name="T34" fmla="*/ 48 w 59"/>
                <a:gd name="T35" fmla="*/ 19 h 98"/>
                <a:gd name="T36" fmla="*/ 48 w 59"/>
                <a:gd name="T37" fmla="*/ 24 h 98"/>
                <a:gd name="T38" fmla="*/ 46 w 59"/>
                <a:gd name="T39" fmla="*/ 26 h 98"/>
                <a:gd name="T40" fmla="*/ 49 w 59"/>
                <a:gd name="T41" fmla="*/ 26 h 98"/>
                <a:gd name="T42" fmla="*/ 50 w 59"/>
                <a:gd name="T43" fmla="*/ 29 h 98"/>
                <a:gd name="T44" fmla="*/ 48 w 59"/>
                <a:gd name="T45" fmla="*/ 37 h 98"/>
                <a:gd name="T46" fmla="*/ 52 w 59"/>
                <a:gd name="T47" fmla="*/ 41 h 98"/>
                <a:gd name="T48" fmla="*/ 51 w 59"/>
                <a:gd name="T49" fmla="*/ 46 h 98"/>
                <a:gd name="T50" fmla="*/ 51 w 59"/>
                <a:gd name="T51" fmla="*/ 53 h 98"/>
                <a:gd name="T52" fmla="*/ 52 w 59"/>
                <a:gd name="T53" fmla="*/ 58 h 98"/>
                <a:gd name="T54" fmla="*/ 51 w 59"/>
                <a:gd name="T55" fmla="*/ 63 h 98"/>
                <a:gd name="T56" fmla="*/ 51 w 59"/>
                <a:gd name="T57" fmla="*/ 69 h 98"/>
                <a:gd name="T58" fmla="*/ 56 w 59"/>
                <a:gd name="T59" fmla="*/ 74 h 98"/>
                <a:gd name="T60" fmla="*/ 59 w 59"/>
                <a:gd name="T61" fmla="*/ 76 h 98"/>
                <a:gd name="T62" fmla="*/ 57 w 59"/>
                <a:gd name="T63" fmla="*/ 79 h 98"/>
                <a:gd name="T64" fmla="*/ 53 w 59"/>
                <a:gd name="T65" fmla="*/ 82 h 98"/>
                <a:gd name="T66" fmla="*/ 51 w 59"/>
                <a:gd name="T67" fmla="*/ 79 h 98"/>
                <a:gd name="T68" fmla="*/ 46 w 59"/>
                <a:gd name="T69" fmla="*/ 77 h 98"/>
                <a:gd name="T70" fmla="*/ 51 w 59"/>
                <a:gd name="T71" fmla="*/ 79 h 98"/>
                <a:gd name="T72" fmla="*/ 48 w 59"/>
                <a:gd name="T73" fmla="*/ 82 h 98"/>
                <a:gd name="T74" fmla="*/ 34 w 59"/>
                <a:gd name="T75" fmla="*/ 89 h 98"/>
                <a:gd name="T76" fmla="*/ 26 w 59"/>
                <a:gd name="T77" fmla="*/ 92 h 98"/>
                <a:gd name="T78" fmla="*/ 21 w 59"/>
                <a:gd name="T79" fmla="*/ 94 h 98"/>
                <a:gd name="T80" fmla="*/ 18 w 59"/>
                <a:gd name="T81" fmla="*/ 97 h 98"/>
                <a:gd name="T82" fmla="*/ 14 w 59"/>
                <a:gd name="T83" fmla="*/ 96 h 98"/>
                <a:gd name="T84" fmla="*/ 9 w 59"/>
                <a:gd name="T85" fmla="*/ 94 h 98"/>
                <a:gd name="T86" fmla="*/ 2 w 59"/>
                <a:gd name="T87" fmla="*/ 92 h 98"/>
                <a:gd name="T88" fmla="*/ 7 w 59"/>
                <a:gd name="T89" fmla="*/ 92 h 98"/>
                <a:gd name="T90" fmla="*/ 4 w 59"/>
                <a:gd name="T91" fmla="*/ 84 h 98"/>
                <a:gd name="T92" fmla="*/ 1 w 59"/>
                <a:gd name="T93" fmla="*/ 7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 h="98">
                  <a:moveTo>
                    <a:pt x="1" y="75"/>
                  </a:moveTo>
                  <a:cubicBezTo>
                    <a:pt x="0" y="70"/>
                    <a:pt x="0" y="67"/>
                    <a:pt x="2" y="63"/>
                  </a:cubicBezTo>
                  <a:cubicBezTo>
                    <a:pt x="3" y="59"/>
                    <a:pt x="2" y="58"/>
                    <a:pt x="4" y="55"/>
                  </a:cubicBezTo>
                  <a:cubicBezTo>
                    <a:pt x="5" y="52"/>
                    <a:pt x="8" y="49"/>
                    <a:pt x="9" y="46"/>
                  </a:cubicBezTo>
                  <a:cubicBezTo>
                    <a:pt x="10" y="43"/>
                    <a:pt x="9" y="39"/>
                    <a:pt x="8" y="36"/>
                  </a:cubicBezTo>
                  <a:cubicBezTo>
                    <a:pt x="8" y="34"/>
                    <a:pt x="7" y="33"/>
                    <a:pt x="7" y="32"/>
                  </a:cubicBezTo>
                  <a:cubicBezTo>
                    <a:pt x="6" y="31"/>
                    <a:pt x="7" y="30"/>
                    <a:pt x="7" y="28"/>
                  </a:cubicBezTo>
                  <a:cubicBezTo>
                    <a:pt x="7" y="26"/>
                    <a:pt x="6" y="23"/>
                    <a:pt x="6" y="21"/>
                  </a:cubicBezTo>
                  <a:cubicBezTo>
                    <a:pt x="7" y="18"/>
                    <a:pt x="6" y="14"/>
                    <a:pt x="5" y="11"/>
                  </a:cubicBezTo>
                  <a:cubicBezTo>
                    <a:pt x="5" y="10"/>
                    <a:pt x="3" y="8"/>
                    <a:pt x="4" y="7"/>
                  </a:cubicBezTo>
                  <a:cubicBezTo>
                    <a:pt x="5" y="6"/>
                    <a:pt x="6" y="4"/>
                    <a:pt x="5" y="3"/>
                  </a:cubicBezTo>
                  <a:cubicBezTo>
                    <a:pt x="13" y="3"/>
                    <a:pt x="20" y="2"/>
                    <a:pt x="27" y="3"/>
                  </a:cubicBezTo>
                  <a:cubicBezTo>
                    <a:pt x="29" y="3"/>
                    <a:pt x="33" y="2"/>
                    <a:pt x="34" y="3"/>
                  </a:cubicBezTo>
                  <a:cubicBezTo>
                    <a:pt x="35" y="5"/>
                    <a:pt x="37" y="2"/>
                    <a:pt x="39" y="1"/>
                  </a:cubicBezTo>
                  <a:cubicBezTo>
                    <a:pt x="40" y="0"/>
                    <a:pt x="44" y="1"/>
                    <a:pt x="43" y="3"/>
                  </a:cubicBezTo>
                  <a:cubicBezTo>
                    <a:pt x="42" y="6"/>
                    <a:pt x="41" y="7"/>
                    <a:pt x="44" y="10"/>
                  </a:cubicBezTo>
                  <a:cubicBezTo>
                    <a:pt x="46" y="11"/>
                    <a:pt x="48" y="13"/>
                    <a:pt x="48" y="16"/>
                  </a:cubicBezTo>
                  <a:cubicBezTo>
                    <a:pt x="48" y="17"/>
                    <a:pt x="48" y="17"/>
                    <a:pt x="48" y="19"/>
                  </a:cubicBezTo>
                  <a:cubicBezTo>
                    <a:pt x="47" y="20"/>
                    <a:pt x="47" y="23"/>
                    <a:pt x="48" y="24"/>
                  </a:cubicBezTo>
                  <a:cubicBezTo>
                    <a:pt x="46" y="24"/>
                    <a:pt x="47" y="25"/>
                    <a:pt x="46" y="26"/>
                  </a:cubicBezTo>
                  <a:cubicBezTo>
                    <a:pt x="47" y="27"/>
                    <a:pt x="48" y="25"/>
                    <a:pt x="49" y="26"/>
                  </a:cubicBezTo>
                  <a:cubicBezTo>
                    <a:pt x="50" y="26"/>
                    <a:pt x="50" y="28"/>
                    <a:pt x="50" y="29"/>
                  </a:cubicBezTo>
                  <a:cubicBezTo>
                    <a:pt x="50" y="31"/>
                    <a:pt x="50" y="36"/>
                    <a:pt x="48" y="37"/>
                  </a:cubicBezTo>
                  <a:cubicBezTo>
                    <a:pt x="49" y="39"/>
                    <a:pt x="51" y="40"/>
                    <a:pt x="52" y="41"/>
                  </a:cubicBezTo>
                  <a:cubicBezTo>
                    <a:pt x="53" y="43"/>
                    <a:pt x="52" y="44"/>
                    <a:pt x="51" y="46"/>
                  </a:cubicBezTo>
                  <a:cubicBezTo>
                    <a:pt x="50" y="48"/>
                    <a:pt x="52" y="51"/>
                    <a:pt x="51" y="53"/>
                  </a:cubicBezTo>
                  <a:cubicBezTo>
                    <a:pt x="50" y="55"/>
                    <a:pt x="50" y="56"/>
                    <a:pt x="52" y="58"/>
                  </a:cubicBezTo>
                  <a:cubicBezTo>
                    <a:pt x="52" y="59"/>
                    <a:pt x="51" y="61"/>
                    <a:pt x="51" y="63"/>
                  </a:cubicBezTo>
                  <a:cubicBezTo>
                    <a:pt x="50" y="65"/>
                    <a:pt x="49" y="67"/>
                    <a:pt x="51" y="69"/>
                  </a:cubicBezTo>
                  <a:cubicBezTo>
                    <a:pt x="52" y="71"/>
                    <a:pt x="54" y="73"/>
                    <a:pt x="56" y="74"/>
                  </a:cubicBezTo>
                  <a:cubicBezTo>
                    <a:pt x="56" y="74"/>
                    <a:pt x="59" y="76"/>
                    <a:pt x="59" y="76"/>
                  </a:cubicBezTo>
                  <a:cubicBezTo>
                    <a:pt x="59" y="77"/>
                    <a:pt x="57" y="78"/>
                    <a:pt x="57" y="79"/>
                  </a:cubicBezTo>
                  <a:cubicBezTo>
                    <a:pt x="56" y="81"/>
                    <a:pt x="55" y="82"/>
                    <a:pt x="53" y="82"/>
                  </a:cubicBezTo>
                  <a:cubicBezTo>
                    <a:pt x="52" y="82"/>
                    <a:pt x="52" y="80"/>
                    <a:pt x="51" y="79"/>
                  </a:cubicBezTo>
                  <a:cubicBezTo>
                    <a:pt x="50" y="77"/>
                    <a:pt x="47" y="78"/>
                    <a:pt x="46" y="77"/>
                  </a:cubicBezTo>
                  <a:cubicBezTo>
                    <a:pt x="47" y="78"/>
                    <a:pt x="49" y="78"/>
                    <a:pt x="51" y="79"/>
                  </a:cubicBezTo>
                  <a:cubicBezTo>
                    <a:pt x="54" y="81"/>
                    <a:pt x="49" y="82"/>
                    <a:pt x="48" y="82"/>
                  </a:cubicBezTo>
                  <a:cubicBezTo>
                    <a:pt x="42" y="83"/>
                    <a:pt x="39" y="87"/>
                    <a:pt x="34" y="89"/>
                  </a:cubicBezTo>
                  <a:cubicBezTo>
                    <a:pt x="32" y="91"/>
                    <a:pt x="29" y="91"/>
                    <a:pt x="26" y="92"/>
                  </a:cubicBezTo>
                  <a:cubicBezTo>
                    <a:pt x="24" y="93"/>
                    <a:pt x="23" y="93"/>
                    <a:pt x="21" y="94"/>
                  </a:cubicBezTo>
                  <a:cubicBezTo>
                    <a:pt x="20" y="95"/>
                    <a:pt x="19" y="96"/>
                    <a:pt x="18" y="97"/>
                  </a:cubicBezTo>
                  <a:cubicBezTo>
                    <a:pt x="16" y="98"/>
                    <a:pt x="15" y="98"/>
                    <a:pt x="14" y="96"/>
                  </a:cubicBezTo>
                  <a:cubicBezTo>
                    <a:pt x="13" y="95"/>
                    <a:pt x="11" y="95"/>
                    <a:pt x="9" y="94"/>
                  </a:cubicBezTo>
                  <a:cubicBezTo>
                    <a:pt x="7" y="94"/>
                    <a:pt x="3" y="94"/>
                    <a:pt x="2" y="92"/>
                  </a:cubicBezTo>
                  <a:cubicBezTo>
                    <a:pt x="3" y="92"/>
                    <a:pt x="5" y="92"/>
                    <a:pt x="7" y="92"/>
                  </a:cubicBezTo>
                  <a:cubicBezTo>
                    <a:pt x="6" y="90"/>
                    <a:pt x="8" y="83"/>
                    <a:pt x="4" y="84"/>
                  </a:cubicBezTo>
                  <a:cubicBezTo>
                    <a:pt x="4" y="81"/>
                    <a:pt x="2" y="77"/>
                    <a:pt x="1" y="7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00" name="Freeform 596"/>
            <p:cNvSpPr>
              <a:spLocks/>
            </p:cNvSpPr>
            <p:nvPr/>
          </p:nvSpPr>
          <p:spPr bwMode="auto">
            <a:xfrm>
              <a:off x="2719" y="1451"/>
              <a:ext cx="70" cy="118"/>
            </a:xfrm>
            <a:custGeom>
              <a:avLst/>
              <a:gdLst>
                <a:gd name="T0" fmla="*/ 1 w 59"/>
                <a:gd name="T1" fmla="*/ 75 h 98"/>
                <a:gd name="T2" fmla="*/ 2 w 59"/>
                <a:gd name="T3" fmla="*/ 63 h 98"/>
                <a:gd name="T4" fmla="*/ 4 w 59"/>
                <a:gd name="T5" fmla="*/ 55 h 98"/>
                <a:gd name="T6" fmla="*/ 9 w 59"/>
                <a:gd name="T7" fmla="*/ 46 h 98"/>
                <a:gd name="T8" fmla="*/ 8 w 59"/>
                <a:gd name="T9" fmla="*/ 36 h 98"/>
                <a:gd name="T10" fmla="*/ 7 w 59"/>
                <a:gd name="T11" fmla="*/ 32 h 98"/>
                <a:gd name="T12" fmla="*/ 7 w 59"/>
                <a:gd name="T13" fmla="*/ 28 h 98"/>
                <a:gd name="T14" fmla="*/ 6 w 59"/>
                <a:gd name="T15" fmla="*/ 21 h 98"/>
                <a:gd name="T16" fmla="*/ 5 w 59"/>
                <a:gd name="T17" fmla="*/ 11 h 98"/>
                <a:gd name="T18" fmla="*/ 4 w 59"/>
                <a:gd name="T19" fmla="*/ 7 h 98"/>
                <a:gd name="T20" fmla="*/ 5 w 59"/>
                <a:gd name="T21" fmla="*/ 3 h 98"/>
                <a:gd name="T22" fmla="*/ 27 w 59"/>
                <a:gd name="T23" fmla="*/ 3 h 98"/>
                <a:gd name="T24" fmla="*/ 34 w 59"/>
                <a:gd name="T25" fmla="*/ 3 h 98"/>
                <a:gd name="T26" fmla="*/ 39 w 59"/>
                <a:gd name="T27" fmla="*/ 1 h 98"/>
                <a:gd name="T28" fmla="*/ 43 w 59"/>
                <a:gd name="T29" fmla="*/ 3 h 98"/>
                <a:gd name="T30" fmla="*/ 44 w 59"/>
                <a:gd name="T31" fmla="*/ 10 h 98"/>
                <a:gd name="T32" fmla="*/ 48 w 59"/>
                <a:gd name="T33" fmla="*/ 16 h 98"/>
                <a:gd name="T34" fmla="*/ 48 w 59"/>
                <a:gd name="T35" fmla="*/ 19 h 98"/>
                <a:gd name="T36" fmla="*/ 48 w 59"/>
                <a:gd name="T37" fmla="*/ 24 h 98"/>
                <a:gd name="T38" fmla="*/ 46 w 59"/>
                <a:gd name="T39" fmla="*/ 26 h 98"/>
                <a:gd name="T40" fmla="*/ 49 w 59"/>
                <a:gd name="T41" fmla="*/ 26 h 98"/>
                <a:gd name="T42" fmla="*/ 50 w 59"/>
                <a:gd name="T43" fmla="*/ 29 h 98"/>
                <a:gd name="T44" fmla="*/ 48 w 59"/>
                <a:gd name="T45" fmla="*/ 37 h 98"/>
                <a:gd name="T46" fmla="*/ 52 w 59"/>
                <a:gd name="T47" fmla="*/ 41 h 98"/>
                <a:gd name="T48" fmla="*/ 51 w 59"/>
                <a:gd name="T49" fmla="*/ 46 h 98"/>
                <a:gd name="T50" fmla="*/ 51 w 59"/>
                <a:gd name="T51" fmla="*/ 53 h 98"/>
                <a:gd name="T52" fmla="*/ 52 w 59"/>
                <a:gd name="T53" fmla="*/ 58 h 98"/>
                <a:gd name="T54" fmla="*/ 51 w 59"/>
                <a:gd name="T55" fmla="*/ 63 h 98"/>
                <a:gd name="T56" fmla="*/ 51 w 59"/>
                <a:gd name="T57" fmla="*/ 69 h 98"/>
                <a:gd name="T58" fmla="*/ 56 w 59"/>
                <a:gd name="T59" fmla="*/ 74 h 98"/>
                <a:gd name="T60" fmla="*/ 59 w 59"/>
                <a:gd name="T61" fmla="*/ 76 h 98"/>
                <a:gd name="T62" fmla="*/ 57 w 59"/>
                <a:gd name="T63" fmla="*/ 79 h 98"/>
                <a:gd name="T64" fmla="*/ 53 w 59"/>
                <a:gd name="T65" fmla="*/ 82 h 98"/>
                <a:gd name="T66" fmla="*/ 51 w 59"/>
                <a:gd name="T67" fmla="*/ 79 h 98"/>
                <a:gd name="T68" fmla="*/ 46 w 59"/>
                <a:gd name="T69" fmla="*/ 77 h 98"/>
                <a:gd name="T70" fmla="*/ 51 w 59"/>
                <a:gd name="T71" fmla="*/ 79 h 98"/>
                <a:gd name="T72" fmla="*/ 48 w 59"/>
                <a:gd name="T73" fmla="*/ 82 h 98"/>
                <a:gd name="T74" fmla="*/ 34 w 59"/>
                <a:gd name="T75" fmla="*/ 89 h 98"/>
                <a:gd name="T76" fmla="*/ 26 w 59"/>
                <a:gd name="T77" fmla="*/ 92 h 98"/>
                <a:gd name="T78" fmla="*/ 21 w 59"/>
                <a:gd name="T79" fmla="*/ 94 h 98"/>
                <a:gd name="T80" fmla="*/ 18 w 59"/>
                <a:gd name="T81" fmla="*/ 97 h 98"/>
                <a:gd name="T82" fmla="*/ 14 w 59"/>
                <a:gd name="T83" fmla="*/ 96 h 98"/>
                <a:gd name="T84" fmla="*/ 9 w 59"/>
                <a:gd name="T85" fmla="*/ 94 h 98"/>
                <a:gd name="T86" fmla="*/ 2 w 59"/>
                <a:gd name="T87" fmla="*/ 92 h 98"/>
                <a:gd name="T88" fmla="*/ 7 w 59"/>
                <a:gd name="T89" fmla="*/ 92 h 98"/>
                <a:gd name="T90" fmla="*/ 4 w 59"/>
                <a:gd name="T91" fmla="*/ 84 h 98"/>
                <a:gd name="T92" fmla="*/ 1 w 59"/>
                <a:gd name="T93" fmla="*/ 7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 h="98">
                  <a:moveTo>
                    <a:pt x="1" y="75"/>
                  </a:moveTo>
                  <a:cubicBezTo>
                    <a:pt x="0" y="70"/>
                    <a:pt x="0" y="67"/>
                    <a:pt x="2" y="63"/>
                  </a:cubicBezTo>
                  <a:cubicBezTo>
                    <a:pt x="3" y="59"/>
                    <a:pt x="2" y="58"/>
                    <a:pt x="4" y="55"/>
                  </a:cubicBezTo>
                  <a:cubicBezTo>
                    <a:pt x="5" y="52"/>
                    <a:pt x="8" y="49"/>
                    <a:pt x="9" y="46"/>
                  </a:cubicBezTo>
                  <a:cubicBezTo>
                    <a:pt x="10" y="43"/>
                    <a:pt x="9" y="39"/>
                    <a:pt x="8" y="36"/>
                  </a:cubicBezTo>
                  <a:cubicBezTo>
                    <a:pt x="8" y="34"/>
                    <a:pt x="7" y="33"/>
                    <a:pt x="7" y="32"/>
                  </a:cubicBezTo>
                  <a:cubicBezTo>
                    <a:pt x="6" y="31"/>
                    <a:pt x="7" y="30"/>
                    <a:pt x="7" y="28"/>
                  </a:cubicBezTo>
                  <a:cubicBezTo>
                    <a:pt x="7" y="26"/>
                    <a:pt x="6" y="23"/>
                    <a:pt x="6" y="21"/>
                  </a:cubicBezTo>
                  <a:cubicBezTo>
                    <a:pt x="7" y="18"/>
                    <a:pt x="6" y="14"/>
                    <a:pt x="5" y="11"/>
                  </a:cubicBezTo>
                  <a:cubicBezTo>
                    <a:pt x="5" y="10"/>
                    <a:pt x="3" y="8"/>
                    <a:pt x="4" y="7"/>
                  </a:cubicBezTo>
                  <a:cubicBezTo>
                    <a:pt x="5" y="6"/>
                    <a:pt x="6" y="4"/>
                    <a:pt x="5" y="3"/>
                  </a:cubicBezTo>
                  <a:cubicBezTo>
                    <a:pt x="13" y="3"/>
                    <a:pt x="20" y="2"/>
                    <a:pt x="27" y="3"/>
                  </a:cubicBezTo>
                  <a:cubicBezTo>
                    <a:pt x="29" y="3"/>
                    <a:pt x="33" y="2"/>
                    <a:pt x="34" y="3"/>
                  </a:cubicBezTo>
                  <a:cubicBezTo>
                    <a:pt x="35" y="5"/>
                    <a:pt x="37" y="2"/>
                    <a:pt x="39" y="1"/>
                  </a:cubicBezTo>
                  <a:cubicBezTo>
                    <a:pt x="40" y="0"/>
                    <a:pt x="44" y="1"/>
                    <a:pt x="43" y="3"/>
                  </a:cubicBezTo>
                  <a:cubicBezTo>
                    <a:pt x="42" y="6"/>
                    <a:pt x="41" y="7"/>
                    <a:pt x="44" y="10"/>
                  </a:cubicBezTo>
                  <a:cubicBezTo>
                    <a:pt x="46" y="11"/>
                    <a:pt x="48" y="13"/>
                    <a:pt x="48" y="16"/>
                  </a:cubicBezTo>
                  <a:cubicBezTo>
                    <a:pt x="48" y="17"/>
                    <a:pt x="48" y="17"/>
                    <a:pt x="48" y="19"/>
                  </a:cubicBezTo>
                  <a:cubicBezTo>
                    <a:pt x="47" y="20"/>
                    <a:pt x="47" y="23"/>
                    <a:pt x="48" y="24"/>
                  </a:cubicBezTo>
                  <a:cubicBezTo>
                    <a:pt x="46" y="24"/>
                    <a:pt x="47" y="25"/>
                    <a:pt x="46" y="26"/>
                  </a:cubicBezTo>
                  <a:cubicBezTo>
                    <a:pt x="47" y="27"/>
                    <a:pt x="48" y="25"/>
                    <a:pt x="49" y="26"/>
                  </a:cubicBezTo>
                  <a:cubicBezTo>
                    <a:pt x="50" y="26"/>
                    <a:pt x="50" y="28"/>
                    <a:pt x="50" y="29"/>
                  </a:cubicBezTo>
                  <a:cubicBezTo>
                    <a:pt x="50" y="31"/>
                    <a:pt x="50" y="36"/>
                    <a:pt x="48" y="37"/>
                  </a:cubicBezTo>
                  <a:cubicBezTo>
                    <a:pt x="49" y="39"/>
                    <a:pt x="51" y="40"/>
                    <a:pt x="52" y="41"/>
                  </a:cubicBezTo>
                  <a:cubicBezTo>
                    <a:pt x="53" y="43"/>
                    <a:pt x="52" y="44"/>
                    <a:pt x="51" y="46"/>
                  </a:cubicBezTo>
                  <a:cubicBezTo>
                    <a:pt x="50" y="48"/>
                    <a:pt x="52" y="51"/>
                    <a:pt x="51" y="53"/>
                  </a:cubicBezTo>
                  <a:cubicBezTo>
                    <a:pt x="50" y="55"/>
                    <a:pt x="50" y="56"/>
                    <a:pt x="52" y="58"/>
                  </a:cubicBezTo>
                  <a:cubicBezTo>
                    <a:pt x="52" y="59"/>
                    <a:pt x="51" y="61"/>
                    <a:pt x="51" y="63"/>
                  </a:cubicBezTo>
                  <a:cubicBezTo>
                    <a:pt x="50" y="65"/>
                    <a:pt x="49" y="67"/>
                    <a:pt x="51" y="69"/>
                  </a:cubicBezTo>
                  <a:cubicBezTo>
                    <a:pt x="52" y="71"/>
                    <a:pt x="54" y="73"/>
                    <a:pt x="56" y="74"/>
                  </a:cubicBezTo>
                  <a:cubicBezTo>
                    <a:pt x="56" y="74"/>
                    <a:pt x="59" y="76"/>
                    <a:pt x="59" y="76"/>
                  </a:cubicBezTo>
                  <a:cubicBezTo>
                    <a:pt x="59" y="77"/>
                    <a:pt x="57" y="78"/>
                    <a:pt x="57" y="79"/>
                  </a:cubicBezTo>
                  <a:cubicBezTo>
                    <a:pt x="56" y="81"/>
                    <a:pt x="55" y="82"/>
                    <a:pt x="53" y="82"/>
                  </a:cubicBezTo>
                  <a:cubicBezTo>
                    <a:pt x="52" y="82"/>
                    <a:pt x="52" y="80"/>
                    <a:pt x="51" y="79"/>
                  </a:cubicBezTo>
                  <a:cubicBezTo>
                    <a:pt x="50" y="77"/>
                    <a:pt x="47" y="78"/>
                    <a:pt x="46" y="77"/>
                  </a:cubicBezTo>
                  <a:cubicBezTo>
                    <a:pt x="47" y="78"/>
                    <a:pt x="49" y="78"/>
                    <a:pt x="51" y="79"/>
                  </a:cubicBezTo>
                  <a:cubicBezTo>
                    <a:pt x="54" y="81"/>
                    <a:pt x="49" y="82"/>
                    <a:pt x="48" y="82"/>
                  </a:cubicBezTo>
                  <a:cubicBezTo>
                    <a:pt x="42" y="83"/>
                    <a:pt x="39" y="87"/>
                    <a:pt x="34" y="89"/>
                  </a:cubicBezTo>
                  <a:cubicBezTo>
                    <a:pt x="32" y="91"/>
                    <a:pt x="29" y="91"/>
                    <a:pt x="26" y="92"/>
                  </a:cubicBezTo>
                  <a:cubicBezTo>
                    <a:pt x="24" y="93"/>
                    <a:pt x="23" y="93"/>
                    <a:pt x="21" y="94"/>
                  </a:cubicBezTo>
                  <a:cubicBezTo>
                    <a:pt x="20" y="95"/>
                    <a:pt x="19" y="96"/>
                    <a:pt x="18" y="97"/>
                  </a:cubicBezTo>
                  <a:cubicBezTo>
                    <a:pt x="16" y="98"/>
                    <a:pt x="15" y="98"/>
                    <a:pt x="14" y="96"/>
                  </a:cubicBezTo>
                  <a:cubicBezTo>
                    <a:pt x="13" y="95"/>
                    <a:pt x="11" y="95"/>
                    <a:pt x="9" y="94"/>
                  </a:cubicBezTo>
                  <a:cubicBezTo>
                    <a:pt x="7" y="94"/>
                    <a:pt x="3" y="94"/>
                    <a:pt x="2" y="92"/>
                  </a:cubicBezTo>
                  <a:cubicBezTo>
                    <a:pt x="3" y="92"/>
                    <a:pt x="5" y="92"/>
                    <a:pt x="7" y="92"/>
                  </a:cubicBezTo>
                  <a:cubicBezTo>
                    <a:pt x="6" y="90"/>
                    <a:pt x="8" y="83"/>
                    <a:pt x="4" y="84"/>
                  </a:cubicBezTo>
                  <a:cubicBezTo>
                    <a:pt x="4" y="81"/>
                    <a:pt x="2" y="77"/>
                    <a:pt x="1" y="7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01" name="Freeform 597"/>
            <p:cNvSpPr>
              <a:spLocks/>
            </p:cNvSpPr>
            <p:nvPr/>
          </p:nvSpPr>
          <p:spPr bwMode="auto">
            <a:xfrm>
              <a:off x="2922" y="763"/>
              <a:ext cx="123" cy="49"/>
            </a:xfrm>
            <a:custGeom>
              <a:avLst/>
              <a:gdLst>
                <a:gd name="T0" fmla="*/ 0 w 102"/>
                <a:gd name="T1" fmla="*/ 27 h 41"/>
                <a:gd name="T2" fmla="*/ 0 w 102"/>
                <a:gd name="T3" fmla="*/ 23 h 41"/>
                <a:gd name="T4" fmla="*/ 9 w 102"/>
                <a:gd name="T5" fmla="*/ 27 h 41"/>
                <a:gd name="T6" fmla="*/ 12 w 102"/>
                <a:gd name="T7" fmla="*/ 22 h 41"/>
                <a:gd name="T8" fmla="*/ 18 w 102"/>
                <a:gd name="T9" fmla="*/ 23 h 41"/>
                <a:gd name="T10" fmla="*/ 21 w 102"/>
                <a:gd name="T11" fmla="*/ 25 h 41"/>
                <a:gd name="T12" fmla="*/ 23 w 102"/>
                <a:gd name="T13" fmla="*/ 25 h 41"/>
                <a:gd name="T14" fmla="*/ 25 w 102"/>
                <a:gd name="T15" fmla="*/ 23 h 41"/>
                <a:gd name="T16" fmla="*/ 35 w 102"/>
                <a:gd name="T17" fmla="*/ 22 h 41"/>
                <a:gd name="T18" fmla="*/ 35 w 102"/>
                <a:gd name="T19" fmla="*/ 20 h 41"/>
                <a:gd name="T20" fmla="*/ 41 w 102"/>
                <a:gd name="T21" fmla="*/ 21 h 41"/>
                <a:gd name="T22" fmla="*/ 45 w 102"/>
                <a:gd name="T23" fmla="*/ 23 h 41"/>
                <a:gd name="T24" fmla="*/ 46 w 102"/>
                <a:gd name="T25" fmla="*/ 20 h 41"/>
                <a:gd name="T26" fmla="*/ 46 w 102"/>
                <a:gd name="T27" fmla="*/ 17 h 41"/>
                <a:gd name="T28" fmla="*/ 44 w 102"/>
                <a:gd name="T29" fmla="*/ 15 h 41"/>
                <a:gd name="T30" fmla="*/ 51 w 102"/>
                <a:gd name="T31" fmla="*/ 11 h 41"/>
                <a:gd name="T32" fmla="*/ 54 w 102"/>
                <a:gd name="T33" fmla="*/ 7 h 41"/>
                <a:gd name="T34" fmla="*/ 57 w 102"/>
                <a:gd name="T35" fmla="*/ 4 h 41"/>
                <a:gd name="T36" fmla="*/ 63 w 102"/>
                <a:gd name="T37" fmla="*/ 7 h 41"/>
                <a:gd name="T38" fmla="*/ 66 w 102"/>
                <a:gd name="T39" fmla="*/ 6 h 41"/>
                <a:gd name="T40" fmla="*/ 69 w 102"/>
                <a:gd name="T41" fmla="*/ 7 h 41"/>
                <a:gd name="T42" fmla="*/ 71 w 102"/>
                <a:gd name="T43" fmla="*/ 4 h 41"/>
                <a:gd name="T44" fmla="*/ 73 w 102"/>
                <a:gd name="T45" fmla="*/ 0 h 41"/>
                <a:gd name="T46" fmla="*/ 76 w 102"/>
                <a:gd name="T47" fmla="*/ 1 h 41"/>
                <a:gd name="T48" fmla="*/ 82 w 102"/>
                <a:gd name="T49" fmla="*/ 2 h 41"/>
                <a:gd name="T50" fmla="*/ 91 w 102"/>
                <a:gd name="T51" fmla="*/ 4 h 41"/>
                <a:gd name="T52" fmla="*/ 99 w 102"/>
                <a:gd name="T53" fmla="*/ 6 h 41"/>
                <a:gd name="T54" fmla="*/ 99 w 102"/>
                <a:gd name="T55" fmla="*/ 9 h 41"/>
                <a:gd name="T56" fmla="*/ 100 w 102"/>
                <a:gd name="T57" fmla="*/ 13 h 41"/>
                <a:gd name="T58" fmla="*/ 100 w 102"/>
                <a:gd name="T59" fmla="*/ 19 h 41"/>
                <a:gd name="T60" fmla="*/ 93 w 102"/>
                <a:gd name="T61" fmla="*/ 20 h 41"/>
                <a:gd name="T62" fmla="*/ 94 w 102"/>
                <a:gd name="T63" fmla="*/ 24 h 41"/>
                <a:gd name="T64" fmla="*/ 93 w 102"/>
                <a:gd name="T65" fmla="*/ 31 h 41"/>
                <a:gd name="T66" fmla="*/ 87 w 102"/>
                <a:gd name="T67" fmla="*/ 36 h 41"/>
                <a:gd name="T68" fmla="*/ 79 w 102"/>
                <a:gd name="T69" fmla="*/ 37 h 41"/>
                <a:gd name="T70" fmla="*/ 73 w 102"/>
                <a:gd name="T71" fmla="*/ 37 h 41"/>
                <a:gd name="T72" fmla="*/ 67 w 102"/>
                <a:gd name="T73" fmla="*/ 40 h 41"/>
                <a:gd name="T74" fmla="*/ 59 w 102"/>
                <a:gd name="T75" fmla="*/ 38 h 41"/>
                <a:gd name="T76" fmla="*/ 41 w 102"/>
                <a:gd name="T77" fmla="*/ 36 h 41"/>
                <a:gd name="T78" fmla="*/ 36 w 102"/>
                <a:gd name="T79" fmla="*/ 30 h 41"/>
                <a:gd name="T80" fmla="*/ 30 w 102"/>
                <a:gd name="T81" fmla="*/ 31 h 41"/>
                <a:gd name="T82" fmla="*/ 23 w 102"/>
                <a:gd name="T83" fmla="*/ 32 h 41"/>
                <a:gd name="T84" fmla="*/ 18 w 102"/>
                <a:gd name="T85" fmla="*/ 34 h 41"/>
                <a:gd name="T86" fmla="*/ 13 w 102"/>
                <a:gd name="T87" fmla="*/ 33 h 41"/>
                <a:gd name="T88" fmla="*/ 12 w 102"/>
                <a:gd name="T89" fmla="*/ 31 h 41"/>
                <a:gd name="T90" fmla="*/ 9 w 102"/>
                <a:gd name="T91" fmla="*/ 33 h 41"/>
                <a:gd name="T92" fmla="*/ 5 w 102"/>
                <a:gd name="T93" fmla="*/ 31 h 41"/>
                <a:gd name="T94" fmla="*/ 1 w 102"/>
                <a:gd name="T95" fmla="*/ 30 h 41"/>
                <a:gd name="T96" fmla="*/ 0 w 102"/>
                <a:gd name="T97"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2" h="41">
                  <a:moveTo>
                    <a:pt x="0" y="27"/>
                  </a:moveTo>
                  <a:cubicBezTo>
                    <a:pt x="1" y="25"/>
                    <a:pt x="1" y="25"/>
                    <a:pt x="0" y="23"/>
                  </a:cubicBezTo>
                  <a:cubicBezTo>
                    <a:pt x="0" y="22"/>
                    <a:pt x="11" y="23"/>
                    <a:pt x="9" y="27"/>
                  </a:cubicBezTo>
                  <a:cubicBezTo>
                    <a:pt x="12" y="27"/>
                    <a:pt x="12" y="24"/>
                    <a:pt x="12" y="22"/>
                  </a:cubicBezTo>
                  <a:cubicBezTo>
                    <a:pt x="14" y="23"/>
                    <a:pt x="17" y="23"/>
                    <a:pt x="18" y="23"/>
                  </a:cubicBezTo>
                  <a:cubicBezTo>
                    <a:pt x="17" y="24"/>
                    <a:pt x="20" y="25"/>
                    <a:pt x="21" y="25"/>
                  </a:cubicBezTo>
                  <a:cubicBezTo>
                    <a:pt x="22" y="25"/>
                    <a:pt x="22" y="25"/>
                    <a:pt x="23" y="25"/>
                  </a:cubicBezTo>
                  <a:cubicBezTo>
                    <a:pt x="24" y="24"/>
                    <a:pt x="24" y="24"/>
                    <a:pt x="25" y="23"/>
                  </a:cubicBezTo>
                  <a:cubicBezTo>
                    <a:pt x="28" y="22"/>
                    <a:pt x="32" y="21"/>
                    <a:pt x="35" y="22"/>
                  </a:cubicBezTo>
                  <a:cubicBezTo>
                    <a:pt x="35" y="21"/>
                    <a:pt x="35" y="21"/>
                    <a:pt x="35" y="20"/>
                  </a:cubicBezTo>
                  <a:cubicBezTo>
                    <a:pt x="37" y="20"/>
                    <a:pt x="39" y="22"/>
                    <a:pt x="41" y="21"/>
                  </a:cubicBezTo>
                  <a:cubicBezTo>
                    <a:pt x="43" y="20"/>
                    <a:pt x="43" y="23"/>
                    <a:pt x="45" y="23"/>
                  </a:cubicBezTo>
                  <a:cubicBezTo>
                    <a:pt x="47" y="24"/>
                    <a:pt x="48" y="21"/>
                    <a:pt x="46" y="20"/>
                  </a:cubicBezTo>
                  <a:cubicBezTo>
                    <a:pt x="45" y="20"/>
                    <a:pt x="46" y="18"/>
                    <a:pt x="46" y="17"/>
                  </a:cubicBezTo>
                  <a:cubicBezTo>
                    <a:pt x="45" y="16"/>
                    <a:pt x="44" y="16"/>
                    <a:pt x="44" y="15"/>
                  </a:cubicBezTo>
                  <a:cubicBezTo>
                    <a:pt x="42" y="12"/>
                    <a:pt x="50" y="11"/>
                    <a:pt x="51" y="11"/>
                  </a:cubicBezTo>
                  <a:cubicBezTo>
                    <a:pt x="52" y="10"/>
                    <a:pt x="51" y="6"/>
                    <a:pt x="54" y="7"/>
                  </a:cubicBezTo>
                  <a:cubicBezTo>
                    <a:pt x="57" y="8"/>
                    <a:pt x="57" y="7"/>
                    <a:pt x="57" y="4"/>
                  </a:cubicBezTo>
                  <a:cubicBezTo>
                    <a:pt x="59" y="5"/>
                    <a:pt x="61" y="7"/>
                    <a:pt x="63" y="7"/>
                  </a:cubicBezTo>
                  <a:cubicBezTo>
                    <a:pt x="64" y="7"/>
                    <a:pt x="65" y="6"/>
                    <a:pt x="66" y="6"/>
                  </a:cubicBezTo>
                  <a:cubicBezTo>
                    <a:pt x="67" y="6"/>
                    <a:pt x="68" y="7"/>
                    <a:pt x="69" y="7"/>
                  </a:cubicBezTo>
                  <a:cubicBezTo>
                    <a:pt x="69" y="6"/>
                    <a:pt x="70" y="4"/>
                    <a:pt x="71" y="4"/>
                  </a:cubicBezTo>
                  <a:cubicBezTo>
                    <a:pt x="73" y="4"/>
                    <a:pt x="73" y="2"/>
                    <a:pt x="73" y="0"/>
                  </a:cubicBezTo>
                  <a:cubicBezTo>
                    <a:pt x="74" y="0"/>
                    <a:pt x="75" y="1"/>
                    <a:pt x="76" y="1"/>
                  </a:cubicBezTo>
                  <a:cubicBezTo>
                    <a:pt x="78" y="2"/>
                    <a:pt x="80" y="2"/>
                    <a:pt x="82" y="2"/>
                  </a:cubicBezTo>
                  <a:cubicBezTo>
                    <a:pt x="85" y="3"/>
                    <a:pt x="88" y="5"/>
                    <a:pt x="91" y="4"/>
                  </a:cubicBezTo>
                  <a:cubicBezTo>
                    <a:pt x="93" y="3"/>
                    <a:pt x="98" y="4"/>
                    <a:pt x="99" y="6"/>
                  </a:cubicBezTo>
                  <a:cubicBezTo>
                    <a:pt x="99" y="8"/>
                    <a:pt x="99" y="8"/>
                    <a:pt x="99" y="9"/>
                  </a:cubicBezTo>
                  <a:cubicBezTo>
                    <a:pt x="99" y="10"/>
                    <a:pt x="99" y="12"/>
                    <a:pt x="100" y="13"/>
                  </a:cubicBezTo>
                  <a:cubicBezTo>
                    <a:pt x="102" y="16"/>
                    <a:pt x="101" y="16"/>
                    <a:pt x="100" y="19"/>
                  </a:cubicBezTo>
                  <a:cubicBezTo>
                    <a:pt x="98" y="22"/>
                    <a:pt x="94" y="18"/>
                    <a:pt x="93" y="20"/>
                  </a:cubicBezTo>
                  <a:cubicBezTo>
                    <a:pt x="92" y="21"/>
                    <a:pt x="98" y="22"/>
                    <a:pt x="94" y="24"/>
                  </a:cubicBezTo>
                  <a:cubicBezTo>
                    <a:pt x="91" y="25"/>
                    <a:pt x="92" y="29"/>
                    <a:pt x="93" y="31"/>
                  </a:cubicBezTo>
                  <a:cubicBezTo>
                    <a:pt x="90" y="30"/>
                    <a:pt x="84" y="33"/>
                    <a:pt x="87" y="36"/>
                  </a:cubicBezTo>
                  <a:cubicBezTo>
                    <a:pt x="84" y="34"/>
                    <a:pt x="82" y="36"/>
                    <a:pt x="79" y="37"/>
                  </a:cubicBezTo>
                  <a:cubicBezTo>
                    <a:pt x="77" y="37"/>
                    <a:pt x="74" y="35"/>
                    <a:pt x="73" y="37"/>
                  </a:cubicBezTo>
                  <a:cubicBezTo>
                    <a:pt x="71" y="36"/>
                    <a:pt x="68" y="39"/>
                    <a:pt x="67" y="40"/>
                  </a:cubicBezTo>
                  <a:cubicBezTo>
                    <a:pt x="65" y="41"/>
                    <a:pt x="61" y="38"/>
                    <a:pt x="59" y="38"/>
                  </a:cubicBezTo>
                  <a:cubicBezTo>
                    <a:pt x="53" y="37"/>
                    <a:pt x="47" y="38"/>
                    <a:pt x="41" y="36"/>
                  </a:cubicBezTo>
                  <a:cubicBezTo>
                    <a:pt x="39" y="36"/>
                    <a:pt x="32" y="32"/>
                    <a:pt x="36" y="30"/>
                  </a:cubicBezTo>
                  <a:cubicBezTo>
                    <a:pt x="34" y="29"/>
                    <a:pt x="32" y="31"/>
                    <a:pt x="30" y="31"/>
                  </a:cubicBezTo>
                  <a:cubicBezTo>
                    <a:pt x="28" y="31"/>
                    <a:pt x="25" y="31"/>
                    <a:pt x="23" y="32"/>
                  </a:cubicBezTo>
                  <a:cubicBezTo>
                    <a:pt x="21" y="32"/>
                    <a:pt x="20" y="35"/>
                    <a:pt x="18" y="34"/>
                  </a:cubicBezTo>
                  <a:cubicBezTo>
                    <a:pt x="16" y="34"/>
                    <a:pt x="15" y="33"/>
                    <a:pt x="13" y="33"/>
                  </a:cubicBezTo>
                  <a:cubicBezTo>
                    <a:pt x="12" y="33"/>
                    <a:pt x="13" y="31"/>
                    <a:pt x="12" y="31"/>
                  </a:cubicBezTo>
                  <a:cubicBezTo>
                    <a:pt x="11" y="31"/>
                    <a:pt x="10" y="32"/>
                    <a:pt x="9" y="33"/>
                  </a:cubicBezTo>
                  <a:cubicBezTo>
                    <a:pt x="7" y="34"/>
                    <a:pt x="5" y="32"/>
                    <a:pt x="5" y="31"/>
                  </a:cubicBezTo>
                  <a:cubicBezTo>
                    <a:pt x="5" y="30"/>
                    <a:pt x="1" y="30"/>
                    <a:pt x="1" y="30"/>
                  </a:cubicBezTo>
                  <a:cubicBezTo>
                    <a:pt x="1" y="29"/>
                    <a:pt x="1" y="28"/>
                    <a:pt x="0" y="2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02" name="Freeform 598"/>
            <p:cNvSpPr>
              <a:spLocks/>
            </p:cNvSpPr>
            <p:nvPr/>
          </p:nvSpPr>
          <p:spPr bwMode="auto">
            <a:xfrm>
              <a:off x="2922" y="763"/>
              <a:ext cx="123" cy="49"/>
            </a:xfrm>
            <a:custGeom>
              <a:avLst/>
              <a:gdLst>
                <a:gd name="T0" fmla="*/ 0 w 102"/>
                <a:gd name="T1" fmla="*/ 27 h 41"/>
                <a:gd name="T2" fmla="*/ 0 w 102"/>
                <a:gd name="T3" fmla="*/ 23 h 41"/>
                <a:gd name="T4" fmla="*/ 9 w 102"/>
                <a:gd name="T5" fmla="*/ 27 h 41"/>
                <a:gd name="T6" fmla="*/ 12 w 102"/>
                <a:gd name="T7" fmla="*/ 22 h 41"/>
                <a:gd name="T8" fmla="*/ 18 w 102"/>
                <a:gd name="T9" fmla="*/ 23 h 41"/>
                <a:gd name="T10" fmla="*/ 21 w 102"/>
                <a:gd name="T11" fmla="*/ 25 h 41"/>
                <a:gd name="T12" fmla="*/ 23 w 102"/>
                <a:gd name="T13" fmla="*/ 25 h 41"/>
                <a:gd name="T14" fmla="*/ 25 w 102"/>
                <a:gd name="T15" fmla="*/ 23 h 41"/>
                <a:gd name="T16" fmla="*/ 35 w 102"/>
                <a:gd name="T17" fmla="*/ 22 h 41"/>
                <a:gd name="T18" fmla="*/ 35 w 102"/>
                <a:gd name="T19" fmla="*/ 20 h 41"/>
                <a:gd name="T20" fmla="*/ 41 w 102"/>
                <a:gd name="T21" fmla="*/ 21 h 41"/>
                <a:gd name="T22" fmla="*/ 45 w 102"/>
                <a:gd name="T23" fmla="*/ 23 h 41"/>
                <a:gd name="T24" fmla="*/ 46 w 102"/>
                <a:gd name="T25" fmla="*/ 20 h 41"/>
                <a:gd name="T26" fmla="*/ 46 w 102"/>
                <a:gd name="T27" fmla="*/ 17 h 41"/>
                <a:gd name="T28" fmla="*/ 44 w 102"/>
                <a:gd name="T29" fmla="*/ 15 h 41"/>
                <a:gd name="T30" fmla="*/ 51 w 102"/>
                <a:gd name="T31" fmla="*/ 11 h 41"/>
                <a:gd name="T32" fmla="*/ 54 w 102"/>
                <a:gd name="T33" fmla="*/ 7 h 41"/>
                <a:gd name="T34" fmla="*/ 57 w 102"/>
                <a:gd name="T35" fmla="*/ 4 h 41"/>
                <a:gd name="T36" fmla="*/ 63 w 102"/>
                <a:gd name="T37" fmla="*/ 7 h 41"/>
                <a:gd name="T38" fmla="*/ 66 w 102"/>
                <a:gd name="T39" fmla="*/ 6 h 41"/>
                <a:gd name="T40" fmla="*/ 69 w 102"/>
                <a:gd name="T41" fmla="*/ 7 h 41"/>
                <a:gd name="T42" fmla="*/ 71 w 102"/>
                <a:gd name="T43" fmla="*/ 4 h 41"/>
                <a:gd name="T44" fmla="*/ 73 w 102"/>
                <a:gd name="T45" fmla="*/ 0 h 41"/>
                <a:gd name="T46" fmla="*/ 76 w 102"/>
                <a:gd name="T47" fmla="*/ 1 h 41"/>
                <a:gd name="T48" fmla="*/ 82 w 102"/>
                <a:gd name="T49" fmla="*/ 2 h 41"/>
                <a:gd name="T50" fmla="*/ 91 w 102"/>
                <a:gd name="T51" fmla="*/ 4 h 41"/>
                <a:gd name="T52" fmla="*/ 99 w 102"/>
                <a:gd name="T53" fmla="*/ 6 h 41"/>
                <a:gd name="T54" fmla="*/ 99 w 102"/>
                <a:gd name="T55" fmla="*/ 9 h 41"/>
                <a:gd name="T56" fmla="*/ 100 w 102"/>
                <a:gd name="T57" fmla="*/ 13 h 41"/>
                <a:gd name="T58" fmla="*/ 100 w 102"/>
                <a:gd name="T59" fmla="*/ 19 h 41"/>
                <a:gd name="T60" fmla="*/ 93 w 102"/>
                <a:gd name="T61" fmla="*/ 20 h 41"/>
                <a:gd name="T62" fmla="*/ 94 w 102"/>
                <a:gd name="T63" fmla="*/ 24 h 41"/>
                <a:gd name="T64" fmla="*/ 93 w 102"/>
                <a:gd name="T65" fmla="*/ 31 h 41"/>
                <a:gd name="T66" fmla="*/ 87 w 102"/>
                <a:gd name="T67" fmla="*/ 36 h 41"/>
                <a:gd name="T68" fmla="*/ 79 w 102"/>
                <a:gd name="T69" fmla="*/ 37 h 41"/>
                <a:gd name="T70" fmla="*/ 73 w 102"/>
                <a:gd name="T71" fmla="*/ 37 h 41"/>
                <a:gd name="T72" fmla="*/ 67 w 102"/>
                <a:gd name="T73" fmla="*/ 40 h 41"/>
                <a:gd name="T74" fmla="*/ 59 w 102"/>
                <a:gd name="T75" fmla="*/ 38 h 41"/>
                <a:gd name="T76" fmla="*/ 41 w 102"/>
                <a:gd name="T77" fmla="*/ 36 h 41"/>
                <a:gd name="T78" fmla="*/ 36 w 102"/>
                <a:gd name="T79" fmla="*/ 30 h 41"/>
                <a:gd name="T80" fmla="*/ 30 w 102"/>
                <a:gd name="T81" fmla="*/ 31 h 41"/>
                <a:gd name="T82" fmla="*/ 23 w 102"/>
                <a:gd name="T83" fmla="*/ 32 h 41"/>
                <a:gd name="T84" fmla="*/ 18 w 102"/>
                <a:gd name="T85" fmla="*/ 34 h 41"/>
                <a:gd name="T86" fmla="*/ 13 w 102"/>
                <a:gd name="T87" fmla="*/ 33 h 41"/>
                <a:gd name="T88" fmla="*/ 12 w 102"/>
                <a:gd name="T89" fmla="*/ 31 h 41"/>
                <a:gd name="T90" fmla="*/ 9 w 102"/>
                <a:gd name="T91" fmla="*/ 33 h 41"/>
                <a:gd name="T92" fmla="*/ 5 w 102"/>
                <a:gd name="T93" fmla="*/ 31 h 41"/>
                <a:gd name="T94" fmla="*/ 1 w 102"/>
                <a:gd name="T95" fmla="*/ 30 h 41"/>
                <a:gd name="T96" fmla="*/ 0 w 102"/>
                <a:gd name="T97"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2" h="41">
                  <a:moveTo>
                    <a:pt x="0" y="27"/>
                  </a:moveTo>
                  <a:cubicBezTo>
                    <a:pt x="1" y="25"/>
                    <a:pt x="1" y="25"/>
                    <a:pt x="0" y="23"/>
                  </a:cubicBezTo>
                  <a:cubicBezTo>
                    <a:pt x="0" y="22"/>
                    <a:pt x="11" y="23"/>
                    <a:pt x="9" y="27"/>
                  </a:cubicBezTo>
                  <a:cubicBezTo>
                    <a:pt x="12" y="27"/>
                    <a:pt x="12" y="24"/>
                    <a:pt x="12" y="22"/>
                  </a:cubicBezTo>
                  <a:cubicBezTo>
                    <a:pt x="14" y="23"/>
                    <a:pt x="17" y="23"/>
                    <a:pt x="18" y="23"/>
                  </a:cubicBezTo>
                  <a:cubicBezTo>
                    <a:pt x="17" y="24"/>
                    <a:pt x="20" y="25"/>
                    <a:pt x="21" y="25"/>
                  </a:cubicBezTo>
                  <a:cubicBezTo>
                    <a:pt x="22" y="25"/>
                    <a:pt x="22" y="25"/>
                    <a:pt x="23" y="25"/>
                  </a:cubicBezTo>
                  <a:cubicBezTo>
                    <a:pt x="24" y="24"/>
                    <a:pt x="24" y="24"/>
                    <a:pt x="25" y="23"/>
                  </a:cubicBezTo>
                  <a:cubicBezTo>
                    <a:pt x="28" y="22"/>
                    <a:pt x="32" y="21"/>
                    <a:pt x="35" y="22"/>
                  </a:cubicBezTo>
                  <a:cubicBezTo>
                    <a:pt x="35" y="21"/>
                    <a:pt x="35" y="21"/>
                    <a:pt x="35" y="20"/>
                  </a:cubicBezTo>
                  <a:cubicBezTo>
                    <a:pt x="37" y="20"/>
                    <a:pt x="39" y="22"/>
                    <a:pt x="41" y="21"/>
                  </a:cubicBezTo>
                  <a:cubicBezTo>
                    <a:pt x="43" y="20"/>
                    <a:pt x="43" y="23"/>
                    <a:pt x="45" y="23"/>
                  </a:cubicBezTo>
                  <a:cubicBezTo>
                    <a:pt x="47" y="24"/>
                    <a:pt x="48" y="21"/>
                    <a:pt x="46" y="20"/>
                  </a:cubicBezTo>
                  <a:cubicBezTo>
                    <a:pt x="45" y="20"/>
                    <a:pt x="46" y="18"/>
                    <a:pt x="46" y="17"/>
                  </a:cubicBezTo>
                  <a:cubicBezTo>
                    <a:pt x="45" y="16"/>
                    <a:pt x="44" y="16"/>
                    <a:pt x="44" y="15"/>
                  </a:cubicBezTo>
                  <a:cubicBezTo>
                    <a:pt x="42" y="12"/>
                    <a:pt x="50" y="11"/>
                    <a:pt x="51" y="11"/>
                  </a:cubicBezTo>
                  <a:cubicBezTo>
                    <a:pt x="52" y="10"/>
                    <a:pt x="51" y="6"/>
                    <a:pt x="54" y="7"/>
                  </a:cubicBezTo>
                  <a:cubicBezTo>
                    <a:pt x="57" y="8"/>
                    <a:pt x="57" y="7"/>
                    <a:pt x="57" y="4"/>
                  </a:cubicBezTo>
                  <a:cubicBezTo>
                    <a:pt x="59" y="5"/>
                    <a:pt x="61" y="7"/>
                    <a:pt x="63" y="7"/>
                  </a:cubicBezTo>
                  <a:cubicBezTo>
                    <a:pt x="64" y="7"/>
                    <a:pt x="65" y="6"/>
                    <a:pt x="66" y="6"/>
                  </a:cubicBezTo>
                  <a:cubicBezTo>
                    <a:pt x="67" y="6"/>
                    <a:pt x="68" y="7"/>
                    <a:pt x="69" y="7"/>
                  </a:cubicBezTo>
                  <a:cubicBezTo>
                    <a:pt x="69" y="6"/>
                    <a:pt x="70" y="4"/>
                    <a:pt x="71" y="4"/>
                  </a:cubicBezTo>
                  <a:cubicBezTo>
                    <a:pt x="73" y="4"/>
                    <a:pt x="73" y="2"/>
                    <a:pt x="73" y="0"/>
                  </a:cubicBezTo>
                  <a:cubicBezTo>
                    <a:pt x="74" y="0"/>
                    <a:pt x="75" y="1"/>
                    <a:pt x="76" y="1"/>
                  </a:cubicBezTo>
                  <a:cubicBezTo>
                    <a:pt x="78" y="2"/>
                    <a:pt x="80" y="2"/>
                    <a:pt x="82" y="2"/>
                  </a:cubicBezTo>
                  <a:cubicBezTo>
                    <a:pt x="85" y="3"/>
                    <a:pt x="88" y="5"/>
                    <a:pt x="91" y="4"/>
                  </a:cubicBezTo>
                  <a:cubicBezTo>
                    <a:pt x="93" y="3"/>
                    <a:pt x="98" y="4"/>
                    <a:pt x="99" y="6"/>
                  </a:cubicBezTo>
                  <a:cubicBezTo>
                    <a:pt x="99" y="8"/>
                    <a:pt x="99" y="8"/>
                    <a:pt x="99" y="9"/>
                  </a:cubicBezTo>
                  <a:cubicBezTo>
                    <a:pt x="99" y="10"/>
                    <a:pt x="99" y="12"/>
                    <a:pt x="100" y="13"/>
                  </a:cubicBezTo>
                  <a:cubicBezTo>
                    <a:pt x="102" y="16"/>
                    <a:pt x="101" y="16"/>
                    <a:pt x="100" y="19"/>
                  </a:cubicBezTo>
                  <a:cubicBezTo>
                    <a:pt x="98" y="22"/>
                    <a:pt x="94" y="18"/>
                    <a:pt x="93" y="20"/>
                  </a:cubicBezTo>
                  <a:cubicBezTo>
                    <a:pt x="92" y="21"/>
                    <a:pt x="98" y="22"/>
                    <a:pt x="94" y="24"/>
                  </a:cubicBezTo>
                  <a:cubicBezTo>
                    <a:pt x="91" y="25"/>
                    <a:pt x="92" y="29"/>
                    <a:pt x="93" y="31"/>
                  </a:cubicBezTo>
                  <a:cubicBezTo>
                    <a:pt x="90" y="30"/>
                    <a:pt x="84" y="33"/>
                    <a:pt x="87" y="36"/>
                  </a:cubicBezTo>
                  <a:cubicBezTo>
                    <a:pt x="84" y="34"/>
                    <a:pt x="82" y="36"/>
                    <a:pt x="79" y="37"/>
                  </a:cubicBezTo>
                  <a:cubicBezTo>
                    <a:pt x="77" y="37"/>
                    <a:pt x="74" y="35"/>
                    <a:pt x="73" y="37"/>
                  </a:cubicBezTo>
                  <a:cubicBezTo>
                    <a:pt x="71" y="36"/>
                    <a:pt x="68" y="39"/>
                    <a:pt x="67" y="40"/>
                  </a:cubicBezTo>
                  <a:cubicBezTo>
                    <a:pt x="65" y="41"/>
                    <a:pt x="61" y="38"/>
                    <a:pt x="59" y="38"/>
                  </a:cubicBezTo>
                  <a:cubicBezTo>
                    <a:pt x="53" y="37"/>
                    <a:pt x="47" y="38"/>
                    <a:pt x="41" y="36"/>
                  </a:cubicBezTo>
                  <a:cubicBezTo>
                    <a:pt x="39" y="36"/>
                    <a:pt x="32" y="32"/>
                    <a:pt x="36" y="30"/>
                  </a:cubicBezTo>
                  <a:cubicBezTo>
                    <a:pt x="34" y="29"/>
                    <a:pt x="32" y="31"/>
                    <a:pt x="30" y="31"/>
                  </a:cubicBezTo>
                  <a:cubicBezTo>
                    <a:pt x="28" y="31"/>
                    <a:pt x="25" y="31"/>
                    <a:pt x="23" y="32"/>
                  </a:cubicBezTo>
                  <a:cubicBezTo>
                    <a:pt x="21" y="32"/>
                    <a:pt x="20" y="35"/>
                    <a:pt x="18" y="34"/>
                  </a:cubicBezTo>
                  <a:cubicBezTo>
                    <a:pt x="16" y="34"/>
                    <a:pt x="15" y="33"/>
                    <a:pt x="13" y="33"/>
                  </a:cubicBezTo>
                  <a:cubicBezTo>
                    <a:pt x="12" y="33"/>
                    <a:pt x="13" y="31"/>
                    <a:pt x="12" y="31"/>
                  </a:cubicBezTo>
                  <a:cubicBezTo>
                    <a:pt x="11" y="31"/>
                    <a:pt x="10" y="32"/>
                    <a:pt x="9" y="33"/>
                  </a:cubicBezTo>
                  <a:cubicBezTo>
                    <a:pt x="7" y="34"/>
                    <a:pt x="5" y="32"/>
                    <a:pt x="5" y="31"/>
                  </a:cubicBezTo>
                  <a:cubicBezTo>
                    <a:pt x="5" y="30"/>
                    <a:pt x="1" y="30"/>
                    <a:pt x="1" y="30"/>
                  </a:cubicBezTo>
                  <a:cubicBezTo>
                    <a:pt x="1" y="29"/>
                    <a:pt x="1" y="28"/>
                    <a:pt x="0" y="2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03" name="Freeform 599"/>
            <p:cNvSpPr>
              <a:spLocks/>
            </p:cNvSpPr>
            <p:nvPr/>
          </p:nvSpPr>
          <p:spPr bwMode="auto">
            <a:xfrm>
              <a:off x="2954" y="593"/>
              <a:ext cx="6" cy="5"/>
            </a:xfrm>
            <a:custGeom>
              <a:avLst/>
              <a:gdLst>
                <a:gd name="T0" fmla="*/ 3 w 5"/>
                <a:gd name="T1" fmla="*/ 1 h 4"/>
                <a:gd name="T2" fmla="*/ 0 w 5"/>
                <a:gd name="T3" fmla="*/ 3 h 4"/>
                <a:gd name="T4" fmla="*/ 5 w 5"/>
                <a:gd name="T5" fmla="*/ 3 h 4"/>
                <a:gd name="T6" fmla="*/ 3 w 5"/>
                <a:gd name="T7" fmla="*/ 1 h 4"/>
              </a:gdLst>
              <a:ahLst/>
              <a:cxnLst>
                <a:cxn ang="0">
                  <a:pos x="T0" y="T1"/>
                </a:cxn>
                <a:cxn ang="0">
                  <a:pos x="T2" y="T3"/>
                </a:cxn>
                <a:cxn ang="0">
                  <a:pos x="T4" y="T5"/>
                </a:cxn>
                <a:cxn ang="0">
                  <a:pos x="T6" y="T7"/>
                </a:cxn>
              </a:cxnLst>
              <a:rect l="0" t="0" r="r" b="b"/>
              <a:pathLst>
                <a:path w="5" h="4">
                  <a:moveTo>
                    <a:pt x="3" y="1"/>
                  </a:moveTo>
                  <a:cubicBezTo>
                    <a:pt x="2" y="2"/>
                    <a:pt x="1" y="2"/>
                    <a:pt x="0" y="3"/>
                  </a:cubicBezTo>
                  <a:cubicBezTo>
                    <a:pt x="1" y="4"/>
                    <a:pt x="4" y="4"/>
                    <a:pt x="5" y="3"/>
                  </a:cubicBezTo>
                  <a:cubicBezTo>
                    <a:pt x="5" y="2"/>
                    <a:pt x="4" y="0"/>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04" name="Freeform 600"/>
            <p:cNvSpPr>
              <a:spLocks/>
            </p:cNvSpPr>
            <p:nvPr/>
          </p:nvSpPr>
          <p:spPr bwMode="auto">
            <a:xfrm>
              <a:off x="2954" y="593"/>
              <a:ext cx="6" cy="5"/>
            </a:xfrm>
            <a:custGeom>
              <a:avLst/>
              <a:gdLst>
                <a:gd name="T0" fmla="*/ 3 w 5"/>
                <a:gd name="T1" fmla="*/ 1 h 4"/>
                <a:gd name="T2" fmla="*/ 0 w 5"/>
                <a:gd name="T3" fmla="*/ 3 h 4"/>
                <a:gd name="T4" fmla="*/ 5 w 5"/>
                <a:gd name="T5" fmla="*/ 3 h 4"/>
                <a:gd name="T6" fmla="*/ 3 w 5"/>
                <a:gd name="T7" fmla="*/ 1 h 4"/>
              </a:gdLst>
              <a:ahLst/>
              <a:cxnLst>
                <a:cxn ang="0">
                  <a:pos x="T0" y="T1"/>
                </a:cxn>
                <a:cxn ang="0">
                  <a:pos x="T2" y="T3"/>
                </a:cxn>
                <a:cxn ang="0">
                  <a:pos x="T4" y="T5"/>
                </a:cxn>
                <a:cxn ang="0">
                  <a:pos x="T6" y="T7"/>
                </a:cxn>
              </a:cxnLst>
              <a:rect l="0" t="0" r="r" b="b"/>
              <a:pathLst>
                <a:path w="5" h="4">
                  <a:moveTo>
                    <a:pt x="3" y="1"/>
                  </a:moveTo>
                  <a:cubicBezTo>
                    <a:pt x="2" y="2"/>
                    <a:pt x="1" y="2"/>
                    <a:pt x="0" y="3"/>
                  </a:cubicBezTo>
                  <a:cubicBezTo>
                    <a:pt x="1" y="4"/>
                    <a:pt x="4" y="4"/>
                    <a:pt x="5" y="3"/>
                  </a:cubicBezTo>
                  <a:cubicBezTo>
                    <a:pt x="5" y="2"/>
                    <a:pt x="4" y="0"/>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05" name="Freeform 601"/>
            <p:cNvSpPr>
              <a:spLocks/>
            </p:cNvSpPr>
            <p:nvPr/>
          </p:nvSpPr>
          <p:spPr bwMode="auto">
            <a:xfrm>
              <a:off x="2955" y="598"/>
              <a:ext cx="3" cy="3"/>
            </a:xfrm>
            <a:custGeom>
              <a:avLst/>
              <a:gdLst>
                <a:gd name="T0" fmla="*/ 1 w 3"/>
                <a:gd name="T1" fmla="*/ 0 h 2"/>
                <a:gd name="T2" fmla="*/ 0 w 3"/>
                <a:gd name="T3" fmla="*/ 2 h 2"/>
                <a:gd name="T4" fmla="*/ 3 w 3"/>
                <a:gd name="T5" fmla="*/ 0 h 2"/>
                <a:gd name="T6" fmla="*/ 1 w 3"/>
                <a:gd name="T7" fmla="*/ 0 h 2"/>
              </a:gdLst>
              <a:ahLst/>
              <a:cxnLst>
                <a:cxn ang="0">
                  <a:pos x="T0" y="T1"/>
                </a:cxn>
                <a:cxn ang="0">
                  <a:pos x="T2" y="T3"/>
                </a:cxn>
                <a:cxn ang="0">
                  <a:pos x="T4" y="T5"/>
                </a:cxn>
                <a:cxn ang="0">
                  <a:pos x="T6" y="T7"/>
                </a:cxn>
              </a:cxnLst>
              <a:rect l="0" t="0" r="r" b="b"/>
              <a:pathLst>
                <a:path w="3" h="2">
                  <a:moveTo>
                    <a:pt x="1" y="0"/>
                  </a:moveTo>
                  <a:cubicBezTo>
                    <a:pt x="1" y="1"/>
                    <a:pt x="0" y="1"/>
                    <a:pt x="0" y="2"/>
                  </a:cubicBezTo>
                  <a:cubicBezTo>
                    <a:pt x="1" y="2"/>
                    <a:pt x="2" y="1"/>
                    <a:pt x="3" y="0"/>
                  </a:cubicBezTo>
                  <a:cubicBezTo>
                    <a:pt x="2" y="0"/>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06" name="Freeform 602"/>
            <p:cNvSpPr>
              <a:spLocks/>
            </p:cNvSpPr>
            <p:nvPr/>
          </p:nvSpPr>
          <p:spPr bwMode="auto">
            <a:xfrm>
              <a:off x="2955" y="598"/>
              <a:ext cx="3" cy="3"/>
            </a:xfrm>
            <a:custGeom>
              <a:avLst/>
              <a:gdLst>
                <a:gd name="T0" fmla="*/ 1 w 3"/>
                <a:gd name="T1" fmla="*/ 0 h 2"/>
                <a:gd name="T2" fmla="*/ 0 w 3"/>
                <a:gd name="T3" fmla="*/ 2 h 2"/>
                <a:gd name="T4" fmla="*/ 3 w 3"/>
                <a:gd name="T5" fmla="*/ 0 h 2"/>
                <a:gd name="T6" fmla="*/ 1 w 3"/>
                <a:gd name="T7" fmla="*/ 0 h 2"/>
              </a:gdLst>
              <a:ahLst/>
              <a:cxnLst>
                <a:cxn ang="0">
                  <a:pos x="T0" y="T1"/>
                </a:cxn>
                <a:cxn ang="0">
                  <a:pos x="T2" y="T3"/>
                </a:cxn>
                <a:cxn ang="0">
                  <a:pos x="T4" y="T5"/>
                </a:cxn>
                <a:cxn ang="0">
                  <a:pos x="T6" y="T7"/>
                </a:cxn>
              </a:cxnLst>
              <a:rect l="0" t="0" r="r" b="b"/>
              <a:pathLst>
                <a:path w="3" h="2">
                  <a:moveTo>
                    <a:pt x="1" y="0"/>
                  </a:moveTo>
                  <a:cubicBezTo>
                    <a:pt x="1" y="1"/>
                    <a:pt x="0" y="1"/>
                    <a:pt x="0" y="2"/>
                  </a:cubicBezTo>
                  <a:cubicBezTo>
                    <a:pt x="1" y="2"/>
                    <a:pt x="2" y="1"/>
                    <a:pt x="3" y="0"/>
                  </a:cubicBezTo>
                  <a:cubicBezTo>
                    <a:pt x="2" y="0"/>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07" name="Freeform 603"/>
            <p:cNvSpPr>
              <a:spLocks/>
            </p:cNvSpPr>
            <p:nvPr/>
          </p:nvSpPr>
          <p:spPr bwMode="auto">
            <a:xfrm>
              <a:off x="3032" y="611"/>
              <a:ext cx="12" cy="20"/>
            </a:xfrm>
            <a:custGeom>
              <a:avLst/>
              <a:gdLst>
                <a:gd name="T0" fmla="*/ 1 w 10"/>
                <a:gd name="T1" fmla="*/ 14 h 16"/>
                <a:gd name="T2" fmla="*/ 1 w 10"/>
                <a:gd name="T3" fmla="*/ 16 h 16"/>
                <a:gd name="T4" fmla="*/ 5 w 10"/>
                <a:gd name="T5" fmla="*/ 10 h 16"/>
                <a:gd name="T6" fmla="*/ 10 w 10"/>
                <a:gd name="T7" fmla="*/ 0 h 16"/>
                <a:gd name="T8" fmla="*/ 6 w 10"/>
                <a:gd name="T9" fmla="*/ 5 h 16"/>
                <a:gd name="T10" fmla="*/ 1 w 10"/>
                <a:gd name="T11" fmla="*/ 14 h 16"/>
              </a:gdLst>
              <a:ahLst/>
              <a:cxnLst>
                <a:cxn ang="0">
                  <a:pos x="T0" y="T1"/>
                </a:cxn>
                <a:cxn ang="0">
                  <a:pos x="T2" y="T3"/>
                </a:cxn>
                <a:cxn ang="0">
                  <a:pos x="T4" y="T5"/>
                </a:cxn>
                <a:cxn ang="0">
                  <a:pos x="T6" y="T7"/>
                </a:cxn>
                <a:cxn ang="0">
                  <a:pos x="T8" y="T9"/>
                </a:cxn>
                <a:cxn ang="0">
                  <a:pos x="T10" y="T11"/>
                </a:cxn>
              </a:cxnLst>
              <a:rect l="0" t="0" r="r" b="b"/>
              <a:pathLst>
                <a:path w="10" h="16">
                  <a:moveTo>
                    <a:pt x="1" y="14"/>
                  </a:moveTo>
                  <a:cubicBezTo>
                    <a:pt x="1" y="15"/>
                    <a:pt x="1" y="15"/>
                    <a:pt x="1" y="16"/>
                  </a:cubicBezTo>
                  <a:cubicBezTo>
                    <a:pt x="3" y="16"/>
                    <a:pt x="5" y="12"/>
                    <a:pt x="5" y="10"/>
                  </a:cubicBezTo>
                  <a:cubicBezTo>
                    <a:pt x="7" y="6"/>
                    <a:pt x="9" y="3"/>
                    <a:pt x="10" y="0"/>
                  </a:cubicBezTo>
                  <a:cubicBezTo>
                    <a:pt x="8" y="0"/>
                    <a:pt x="7" y="4"/>
                    <a:pt x="6" y="5"/>
                  </a:cubicBezTo>
                  <a:cubicBezTo>
                    <a:pt x="4" y="8"/>
                    <a:pt x="0" y="10"/>
                    <a:pt x="1" y="1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08" name="Freeform 604"/>
            <p:cNvSpPr>
              <a:spLocks/>
            </p:cNvSpPr>
            <p:nvPr/>
          </p:nvSpPr>
          <p:spPr bwMode="auto">
            <a:xfrm>
              <a:off x="3032" y="611"/>
              <a:ext cx="12" cy="20"/>
            </a:xfrm>
            <a:custGeom>
              <a:avLst/>
              <a:gdLst>
                <a:gd name="T0" fmla="*/ 1 w 10"/>
                <a:gd name="T1" fmla="*/ 14 h 16"/>
                <a:gd name="T2" fmla="*/ 1 w 10"/>
                <a:gd name="T3" fmla="*/ 16 h 16"/>
                <a:gd name="T4" fmla="*/ 5 w 10"/>
                <a:gd name="T5" fmla="*/ 10 h 16"/>
                <a:gd name="T6" fmla="*/ 10 w 10"/>
                <a:gd name="T7" fmla="*/ 0 h 16"/>
                <a:gd name="T8" fmla="*/ 6 w 10"/>
                <a:gd name="T9" fmla="*/ 5 h 16"/>
                <a:gd name="T10" fmla="*/ 1 w 10"/>
                <a:gd name="T11" fmla="*/ 14 h 16"/>
              </a:gdLst>
              <a:ahLst/>
              <a:cxnLst>
                <a:cxn ang="0">
                  <a:pos x="T0" y="T1"/>
                </a:cxn>
                <a:cxn ang="0">
                  <a:pos x="T2" y="T3"/>
                </a:cxn>
                <a:cxn ang="0">
                  <a:pos x="T4" y="T5"/>
                </a:cxn>
                <a:cxn ang="0">
                  <a:pos x="T6" y="T7"/>
                </a:cxn>
                <a:cxn ang="0">
                  <a:pos x="T8" y="T9"/>
                </a:cxn>
                <a:cxn ang="0">
                  <a:pos x="T10" y="T11"/>
                </a:cxn>
              </a:cxnLst>
              <a:rect l="0" t="0" r="r" b="b"/>
              <a:pathLst>
                <a:path w="10" h="16">
                  <a:moveTo>
                    <a:pt x="1" y="14"/>
                  </a:moveTo>
                  <a:cubicBezTo>
                    <a:pt x="1" y="15"/>
                    <a:pt x="1" y="15"/>
                    <a:pt x="1" y="16"/>
                  </a:cubicBezTo>
                  <a:cubicBezTo>
                    <a:pt x="3" y="16"/>
                    <a:pt x="5" y="12"/>
                    <a:pt x="5" y="10"/>
                  </a:cubicBezTo>
                  <a:cubicBezTo>
                    <a:pt x="7" y="6"/>
                    <a:pt x="9" y="3"/>
                    <a:pt x="10" y="0"/>
                  </a:cubicBezTo>
                  <a:cubicBezTo>
                    <a:pt x="8" y="0"/>
                    <a:pt x="7" y="4"/>
                    <a:pt x="6" y="5"/>
                  </a:cubicBezTo>
                  <a:cubicBezTo>
                    <a:pt x="4" y="8"/>
                    <a:pt x="0" y="10"/>
                    <a:pt x="1" y="1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09" name="Freeform 605"/>
            <p:cNvSpPr>
              <a:spLocks/>
            </p:cNvSpPr>
            <p:nvPr/>
          </p:nvSpPr>
          <p:spPr bwMode="auto">
            <a:xfrm>
              <a:off x="3059" y="58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10" name="Freeform 606"/>
            <p:cNvSpPr>
              <a:spLocks/>
            </p:cNvSpPr>
            <p:nvPr/>
          </p:nvSpPr>
          <p:spPr bwMode="auto">
            <a:xfrm>
              <a:off x="3059" y="58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10" name="Group 808"/>
          <p:cNvGrpSpPr>
            <a:grpSpLocks/>
          </p:cNvGrpSpPr>
          <p:nvPr/>
        </p:nvGrpSpPr>
        <p:grpSpPr bwMode="auto">
          <a:xfrm>
            <a:off x="2159001" y="2043424"/>
            <a:ext cx="6816725" cy="3468688"/>
            <a:chOff x="1413" y="395"/>
            <a:chExt cx="4294" cy="2185"/>
          </a:xfrm>
        </p:grpSpPr>
        <p:sp>
          <p:nvSpPr>
            <p:cNvPr id="3411" name="Freeform 608"/>
            <p:cNvSpPr>
              <a:spLocks/>
            </p:cNvSpPr>
            <p:nvPr/>
          </p:nvSpPr>
          <p:spPr bwMode="auto">
            <a:xfrm>
              <a:off x="3059" y="599"/>
              <a:ext cx="22" cy="21"/>
            </a:xfrm>
            <a:custGeom>
              <a:avLst/>
              <a:gdLst>
                <a:gd name="T0" fmla="*/ 4 w 18"/>
                <a:gd name="T1" fmla="*/ 15 h 17"/>
                <a:gd name="T2" fmla="*/ 11 w 18"/>
                <a:gd name="T3" fmla="*/ 8 h 17"/>
                <a:gd name="T4" fmla="*/ 9 w 18"/>
                <a:gd name="T5" fmla="*/ 2 h 17"/>
                <a:gd name="T6" fmla="*/ 2 w 18"/>
                <a:gd name="T7" fmla="*/ 6 h 17"/>
                <a:gd name="T8" fmla="*/ 3 w 18"/>
                <a:gd name="T9" fmla="*/ 14 h 17"/>
                <a:gd name="T10" fmla="*/ 1 w 18"/>
                <a:gd name="T11" fmla="*/ 17 h 17"/>
                <a:gd name="T12" fmla="*/ 4 w 18"/>
                <a:gd name="T13" fmla="*/ 15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4" y="15"/>
                  </a:moveTo>
                  <a:cubicBezTo>
                    <a:pt x="3" y="13"/>
                    <a:pt x="9" y="9"/>
                    <a:pt x="11" y="8"/>
                  </a:cubicBezTo>
                  <a:cubicBezTo>
                    <a:pt x="5" y="8"/>
                    <a:pt x="18" y="0"/>
                    <a:pt x="9" y="2"/>
                  </a:cubicBezTo>
                  <a:cubicBezTo>
                    <a:pt x="6" y="2"/>
                    <a:pt x="3" y="4"/>
                    <a:pt x="2" y="6"/>
                  </a:cubicBezTo>
                  <a:cubicBezTo>
                    <a:pt x="0" y="7"/>
                    <a:pt x="0" y="13"/>
                    <a:pt x="3" y="14"/>
                  </a:cubicBezTo>
                  <a:cubicBezTo>
                    <a:pt x="2" y="15"/>
                    <a:pt x="1" y="15"/>
                    <a:pt x="1" y="17"/>
                  </a:cubicBezTo>
                  <a:cubicBezTo>
                    <a:pt x="2" y="17"/>
                    <a:pt x="3" y="16"/>
                    <a:pt x="4" y="1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12" name="Freeform 609"/>
            <p:cNvSpPr>
              <a:spLocks/>
            </p:cNvSpPr>
            <p:nvPr/>
          </p:nvSpPr>
          <p:spPr bwMode="auto">
            <a:xfrm>
              <a:off x="3059" y="599"/>
              <a:ext cx="22" cy="21"/>
            </a:xfrm>
            <a:custGeom>
              <a:avLst/>
              <a:gdLst>
                <a:gd name="T0" fmla="*/ 4 w 18"/>
                <a:gd name="T1" fmla="*/ 15 h 17"/>
                <a:gd name="T2" fmla="*/ 11 w 18"/>
                <a:gd name="T3" fmla="*/ 8 h 17"/>
                <a:gd name="T4" fmla="*/ 9 w 18"/>
                <a:gd name="T5" fmla="*/ 2 h 17"/>
                <a:gd name="T6" fmla="*/ 2 w 18"/>
                <a:gd name="T7" fmla="*/ 6 h 17"/>
                <a:gd name="T8" fmla="*/ 3 w 18"/>
                <a:gd name="T9" fmla="*/ 14 h 17"/>
                <a:gd name="T10" fmla="*/ 1 w 18"/>
                <a:gd name="T11" fmla="*/ 17 h 17"/>
                <a:gd name="T12" fmla="*/ 4 w 18"/>
                <a:gd name="T13" fmla="*/ 15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4" y="15"/>
                  </a:moveTo>
                  <a:cubicBezTo>
                    <a:pt x="3" y="13"/>
                    <a:pt x="9" y="9"/>
                    <a:pt x="11" y="8"/>
                  </a:cubicBezTo>
                  <a:cubicBezTo>
                    <a:pt x="5" y="8"/>
                    <a:pt x="18" y="0"/>
                    <a:pt x="9" y="2"/>
                  </a:cubicBezTo>
                  <a:cubicBezTo>
                    <a:pt x="6" y="2"/>
                    <a:pt x="3" y="4"/>
                    <a:pt x="2" y="6"/>
                  </a:cubicBezTo>
                  <a:cubicBezTo>
                    <a:pt x="0" y="7"/>
                    <a:pt x="0" y="13"/>
                    <a:pt x="3" y="14"/>
                  </a:cubicBezTo>
                  <a:cubicBezTo>
                    <a:pt x="2" y="15"/>
                    <a:pt x="1" y="15"/>
                    <a:pt x="1" y="17"/>
                  </a:cubicBezTo>
                  <a:cubicBezTo>
                    <a:pt x="2" y="17"/>
                    <a:pt x="3" y="16"/>
                    <a:pt x="4" y="1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13" name="Freeform 610"/>
            <p:cNvSpPr>
              <a:spLocks/>
            </p:cNvSpPr>
            <p:nvPr/>
          </p:nvSpPr>
          <p:spPr bwMode="auto">
            <a:xfrm>
              <a:off x="3064" y="554"/>
              <a:ext cx="4" cy="3"/>
            </a:xfrm>
            <a:custGeom>
              <a:avLst/>
              <a:gdLst>
                <a:gd name="T0" fmla="*/ 0 w 3"/>
                <a:gd name="T1" fmla="*/ 2 h 3"/>
                <a:gd name="T2" fmla="*/ 3 w 3"/>
                <a:gd name="T3" fmla="*/ 3 h 3"/>
                <a:gd name="T4" fmla="*/ 0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3"/>
                    <a:pt x="3" y="3"/>
                  </a:cubicBezTo>
                  <a:cubicBezTo>
                    <a:pt x="2" y="2"/>
                    <a:pt x="1" y="1"/>
                    <a:pt x="0" y="0"/>
                  </a:cubicBezTo>
                  <a:cubicBezTo>
                    <a:pt x="0" y="1"/>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14" name="Freeform 611"/>
            <p:cNvSpPr>
              <a:spLocks/>
            </p:cNvSpPr>
            <p:nvPr/>
          </p:nvSpPr>
          <p:spPr bwMode="auto">
            <a:xfrm>
              <a:off x="3064" y="554"/>
              <a:ext cx="4" cy="3"/>
            </a:xfrm>
            <a:custGeom>
              <a:avLst/>
              <a:gdLst>
                <a:gd name="T0" fmla="*/ 0 w 3"/>
                <a:gd name="T1" fmla="*/ 2 h 3"/>
                <a:gd name="T2" fmla="*/ 3 w 3"/>
                <a:gd name="T3" fmla="*/ 3 h 3"/>
                <a:gd name="T4" fmla="*/ 0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3"/>
                    <a:pt x="3" y="3"/>
                  </a:cubicBezTo>
                  <a:cubicBezTo>
                    <a:pt x="2" y="2"/>
                    <a:pt x="1" y="1"/>
                    <a:pt x="0" y="0"/>
                  </a:cubicBezTo>
                  <a:cubicBezTo>
                    <a:pt x="0" y="1"/>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15" name="Freeform 612"/>
            <p:cNvSpPr>
              <a:spLocks/>
            </p:cNvSpPr>
            <p:nvPr/>
          </p:nvSpPr>
          <p:spPr bwMode="auto">
            <a:xfrm>
              <a:off x="3064" y="57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16" name="Freeform 613"/>
            <p:cNvSpPr>
              <a:spLocks/>
            </p:cNvSpPr>
            <p:nvPr/>
          </p:nvSpPr>
          <p:spPr bwMode="auto">
            <a:xfrm>
              <a:off x="3064" y="57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17" name="Freeform 614"/>
            <p:cNvSpPr>
              <a:spLocks/>
            </p:cNvSpPr>
            <p:nvPr/>
          </p:nvSpPr>
          <p:spPr bwMode="auto">
            <a:xfrm>
              <a:off x="3066" y="572"/>
              <a:ext cx="3"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0"/>
                    <a:pt x="2" y="0"/>
                  </a:cubicBezTo>
                  <a:cubicBezTo>
                    <a:pt x="1" y="0"/>
                    <a:pt x="0" y="0"/>
                    <a:pt x="0" y="1"/>
                  </a:cubicBezTo>
                  <a:cubicBezTo>
                    <a:pt x="0"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18" name="Freeform 615"/>
            <p:cNvSpPr>
              <a:spLocks/>
            </p:cNvSpPr>
            <p:nvPr/>
          </p:nvSpPr>
          <p:spPr bwMode="auto">
            <a:xfrm>
              <a:off x="3066" y="572"/>
              <a:ext cx="3"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0"/>
                    <a:pt x="2" y="0"/>
                  </a:cubicBezTo>
                  <a:cubicBezTo>
                    <a:pt x="1" y="0"/>
                    <a:pt x="0" y="0"/>
                    <a:pt x="0" y="1"/>
                  </a:cubicBezTo>
                  <a:cubicBezTo>
                    <a:pt x="0"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19" name="Freeform 616"/>
            <p:cNvSpPr>
              <a:spLocks/>
            </p:cNvSpPr>
            <p:nvPr/>
          </p:nvSpPr>
          <p:spPr bwMode="auto">
            <a:xfrm>
              <a:off x="3075" y="599"/>
              <a:ext cx="3" cy="3"/>
            </a:xfrm>
            <a:custGeom>
              <a:avLst/>
              <a:gdLst>
                <a:gd name="T0" fmla="*/ 0 w 3"/>
                <a:gd name="T1" fmla="*/ 1 h 2"/>
                <a:gd name="T2" fmla="*/ 3 w 3"/>
                <a:gd name="T3" fmla="*/ 1 h 2"/>
                <a:gd name="T4" fmla="*/ 0 w 3"/>
                <a:gd name="T5" fmla="*/ 1 h 2"/>
              </a:gdLst>
              <a:ahLst/>
              <a:cxnLst>
                <a:cxn ang="0">
                  <a:pos x="T0" y="T1"/>
                </a:cxn>
                <a:cxn ang="0">
                  <a:pos x="T2" y="T3"/>
                </a:cxn>
                <a:cxn ang="0">
                  <a:pos x="T4" y="T5"/>
                </a:cxn>
              </a:cxnLst>
              <a:rect l="0" t="0" r="r" b="b"/>
              <a:pathLst>
                <a:path w="3" h="2">
                  <a:moveTo>
                    <a:pt x="0" y="1"/>
                  </a:moveTo>
                  <a:cubicBezTo>
                    <a:pt x="1" y="2"/>
                    <a:pt x="2" y="2"/>
                    <a:pt x="3" y="1"/>
                  </a:cubicBezTo>
                  <a:cubicBezTo>
                    <a:pt x="2" y="0"/>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20" name="Freeform 617"/>
            <p:cNvSpPr>
              <a:spLocks/>
            </p:cNvSpPr>
            <p:nvPr/>
          </p:nvSpPr>
          <p:spPr bwMode="auto">
            <a:xfrm>
              <a:off x="3075" y="599"/>
              <a:ext cx="3" cy="3"/>
            </a:xfrm>
            <a:custGeom>
              <a:avLst/>
              <a:gdLst>
                <a:gd name="T0" fmla="*/ 0 w 3"/>
                <a:gd name="T1" fmla="*/ 1 h 2"/>
                <a:gd name="T2" fmla="*/ 3 w 3"/>
                <a:gd name="T3" fmla="*/ 1 h 2"/>
                <a:gd name="T4" fmla="*/ 0 w 3"/>
                <a:gd name="T5" fmla="*/ 1 h 2"/>
              </a:gdLst>
              <a:ahLst/>
              <a:cxnLst>
                <a:cxn ang="0">
                  <a:pos x="T0" y="T1"/>
                </a:cxn>
                <a:cxn ang="0">
                  <a:pos x="T2" y="T3"/>
                </a:cxn>
                <a:cxn ang="0">
                  <a:pos x="T4" y="T5"/>
                </a:cxn>
              </a:cxnLst>
              <a:rect l="0" t="0" r="r" b="b"/>
              <a:pathLst>
                <a:path w="3" h="2">
                  <a:moveTo>
                    <a:pt x="0" y="1"/>
                  </a:moveTo>
                  <a:cubicBezTo>
                    <a:pt x="1" y="2"/>
                    <a:pt x="2" y="2"/>
                    <a:pt x="3" y="1"/>
                  </a:cubicBezTo>
                  <a:cubicBezTo>
                    <a:pt x="2" y="0"/>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21" name="Freeform 618"/>
            <p:cNvSpPr>
              <a:spLocks/>
            </p:cNvSpPr>
            <p:nvPr/>
          </p:nvSpPr>
          <p:spPr bwMode="auto">
            <a:xfrm>
              <a:off x="3125" y="46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22" name="Freeform 619"/>
            <p:cNvSpPr>
              <a:spLocks/>
            </p:cNvSpPr>
            <p:nvPr/>
          </p:nvSpPr>
          <p:spPr bwMode="auto">
            <a:xfrm>
              <a:off x="3125" y="46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23" name="Freeform 620"/>
            <p:cNvSpPr>
              <a:spLocks/>
            </p:cNvSpPr>
            <p:nvPr/>
          </p:nvSpPr>
          <p:spPr bwMode="auto">
            <a:xfrm>
              <a:off x="2946" y="395"/>
              <a:ext cx="210" cy="254"/>
            </a:xfrm>
            <a:custGeom>
              <a:avLst/>
              <a:gdLst>
                <a:gd name="T0" fmla="*/ 10 w 175"/>
                <a:gd name="T1" fmla="*/ 149 h 211"/>
                <a:gd name="T2" fmla="*/ 20 w 175"/>
                <a:gd name="T3" fmla="*/ 130 h 211"/>
                <a:gd name="T4" fmla="*/ 19 w 175"/>
                <a:gd name="T5" fmla="*/ 116 h 211"/>
                <a:gd name="T6" fmla="*/ 15 w 175"/>
                <a:gd name="T7" fmla="*/ 96 h 211"/>
                <a:gd name="T8" fmla="*/ 16 w 175"/>
                <a:gd name="T9" fmla="*/ 86 h 211"/>
                <a:gd name="T10" fmla="*/ 42 w 175"/>
                <a:gd name="T11" fmla="*/ 75 h 211"/>
                <a:gd name="T12" fmla="*/ 46 w 175"/>
                <a:gd name="T13" fmla="*/ 60 h 211"/>
                <a:gd name="T14" fmla="*/ 59 w 175"/>
                <a:gd name="T15" fmla="*/ 42 h 211"/>
                <a:gd name="T16" fmla="*/ 68 w 175"/>
                <a:gd name="T17" fmla="*/ 27 h 211"/>
                <a:gd name="T18" fmla="*/ 95 w 175"/>
                <a:gd name="T19" fmla="*/ 15 h 211"/>
                <a:gd name="T20" fmla="*/ 123 w 175"/>
                <a:gd name="T21" fmla="*/ 11 h 211"/>
                <a:gd name="T22" fmla="*/ 145 w 175"/>
                <a:gd name="T23" fmla="*/ 9 h 211"/>
                <a:gd name="T24" fmla="*/ 166 w 175"/>
                <a:gd name="T25" fmla="*/ 21 h 211"/>
                <a:gd name="T26" fmla="*/ 168 w 175"/>
                <a:gd name="T27" fmla="*/ 30 h 211"/>
                <a:gd name="T28" fmla="*/ 175 w 175"/>
                <a:gd name="T29" fmla="*/ 52 h 211"/>
                <a:gd name="T30" fmla="*/ 156 w 175"/>
                <a:gd name="T31" fmla="*/ 51 h 211"/>
                <a:gd name="T32" fmla="*/ 147 w 175"/>
                <a:gd name="T33" fmla="*/ 55 h 211"/>
                <a:gd name="T34" fmla="*/ 140 w 175"/>
                <a:gd name="T35" fmla="*/ 58 h 211"/>
                <a:gd name="T36" fmla="*/ 137 w 175"/>
                <a:gd name="T37" fmla="*/ 68 h 211"/>
                <a:gd name="T38" fmla="*/ 125 w 175"/>
                <a:gd name="T39" fmla="*/ 84 h 211"/>
                <a:gd name="T40" fmla="*/ 113 w 175"/>
                <a:gd name="T41" fmla="*/ 86 h 211"/>
                <a:gd name="T42" fmla="*/ 96 w 175"/>
                <a:gd name="T43" fmla="*/ 94 h 211"/>
                <a:gd name="T44" fmla="*/ 93 w 175"/>
                <a:gd name="T45" fmla="*/ 97 h 211"/>
                <a:gd name="T46" fmla="*/ 92 w 175"/>
                <a:gd name="T47" fmla="*/ 98 h 211"/>
                <a:gd name="T48" fmla="*/ 85 w 175"/>
                <a:gd name="T49" fmla="*/ 110 h 211"/>
                <a:gd name="T50" fmla="*/ 83 w 175"/>
                <a:gd name="T51" fmla="*/ 115 h 211"/>
                <a:gd name="T52" fmla="*/ 82 w 175"/>
                <a:gd name="T53" fmla="*/ 123 h 211"/>
                <a:gd name="T54" fmla="*/ 87 w 175"/>
                <a:gd name="T55" fmla="*/ 130 h 211"/>
                <a:gd name="T56" fmla="*/ 103 w 175"/>
                <a:gd name="T57" fmla="*/ 138 h 211"/>
                <a:gd name="T58" fmla="*/ 101 w 175"/>
                <a:gd name="T59" fmla="*/ 147 h 211"/>
                <a:gd name="T60" fmla="*/ 99 w 175"/>
                <a:gd name="T61" fmla="*/ 149 h 211"/>
                <a:gd name="T62" fmla="*/ 99 w 175"/>
                <a:gd name="T63" fmla="*/ 153 h 211"/>
                <a:gd name="T64" fmla="*/ 88 w 175"/>
                <a:gd name="T65" fmla="*/ 154 h 211"/>
                <a:gd name="T66" fmla="*/ 86 w 175"/>
                <a:gd name="T67" fmla="*/ 157 h 211"/>
                <a:gd name="T68" fmla="*/ 82 w 175"/>
                <a:gd name="T69" fmla="*/ 160 h 211"/>
                <a:gd name="T70" fmla="*/ 72 w 175"/>
                <a:gd name="T71" fmla="*/ 163 h 211"/>
                <a:gd name="T72" fmla="*/ 73 w 175"/>
                <a:gd name="T73" fmla="*/ 171 h 211"/>
                <a:gd name="T74" fmla="*/ 71 w 175"/>
                <a:gd name="T75" fmla="*/ 190 h 211"/>
                <a:gd name="T76" fmla="*/ 50 w 175"/>
                <a:gd name="T77" fmla="*/ 200 h 211"/>
                <a:gd name="T78" fmla="*/ 38 w 175"/>
                <a:gd name="T79" fmla="*/ 209 h 211"/>
                <a:gd name="T80" fmla="*/ 20 w 175"/>
                <a:gd name="T81" fmla="*/ 196 h 211"/>
                <a:gd name="T82" fmla="*/ 16 w 175"/>
                <a:gd name="T83" fmla="*/ 182 h 211"/>
                <a:gd name="T84" fmla="*/ 11 w 175"/>
                <a:gd name="T85" fmla="*/ 173 h 211"/>
                <a:gd name="T86" fmla="*/ 9 w 175"/>
                <a:gd name="T87" fmla="*/ 163 h 211"/>
                <a:gd name="T88" fmla="*/ 3 w 175"/>
                <a:gd name="T89" fmla="*/ 15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5" h="211">
                  <a:moveTo>
                    <a:pt x="3" y="153"/>
                  </a:moveTo>
                  <a:cubicBezTo>
                    <a:pt x="5" y="153"/>
                    <a:pt x="6" y="157"/>
                    <a:pt x="7" y="156"/>
                  </a:cubicBezTo>
                  <a:cubicBezTo>
                    <a:pt x="10" y="156"/>
                    <a:pt x="11" y="151"/>
                    <a:pt x="10" y="149"/>
                  </a:cubicBezTo>
                  <a:cubicBezTo>
                    <a:pt x="8" y="146"/>
                    <a:pt x="12" y="145"/>
                    <a:pt x="11" y="143"/>
                  </a:cubicBezTo>
                  <a:cubicBezTo>
                    <a:pt x="11" y="140"/>
                    <a:pt x="18" y="142"/>
                    <a:pt x="19" y="138"/>
                  </a:cubicBezTo>
                  <a:cubicBezTo>
                    <a:pt x="20" y="135"/>
                    <a:pt x="22" y="133"/>
                    <a:pt x="20" y="130"/>
                  </a:cubicBezTo>
                  <a:cubicBezTo>
                    <a:pt x="19" y="129"/>
                    <a:pt x="15" y="126"/>
                    <a:pt x="18" y="124"/>
                  </a:cubicBezTo>
                  <a:cubicBezTo>
                    <a:pt x="22" y="123"/>
                    <a:pt x="23" y="124"/>
                    <a:pt x="25" y="120"/>
                  </a:cubicBezTo>
                  <a:cubicBezTo>
                    <a:pt x="25" y="117"/>
                    <a:pt x="21" y="117"/>
                    <a:pt x="19" y="116"/>
                  </a:cubicBezTo>
                  <a:cubicBezTo>
                    <a:pt x="16" y="115"/>
                    <a:pt x="15" y="112"/>
                    <a:pt x="16" y="109"/>
                  </a:cubicBezTo>
                  <a:cubicBezTo>
                    <a:pt x="17" y="106"/>
                    <a:pt x="16" y="104"/>
                    <a:pt x="15" y="100"/>
                  </a:cubicBezTo>
                  <a:cubicBezTo>
                    <a:pt x="14" y="99"/>
                    <a:pt x="15" y="98"/>
                    <a:pt x="15" y="96"/>
                  </a:cubicBezTo>
                  <a:cubicBezTo>
                    <a:pt x="14" y="95"/>
                    <a:pt x="16" y="95"/>
                    <a:pt x="16" y="93"/>
                  </a:cubicBezTo>
                  <a:cubicBezTo>
                    <a:pt x="15" y="92"/>
                    <a:pt x="14" y="91"/>
                    <a:pt x="14" y="90"/>
                  </a:cubicBezTo>
                  <a:cubicBezTo>
                    <a:pt x="13" y="88"/>
                    <a:pt x="17" y="87"/>
                    <a:pt x="16" y="86"/>
                  </a:cubicBezTo>
                  <a:cubicBezTo>
                    <a:pt x="14" y="84"/>
                    <a:pt x="20" y="81"/>
                    <a:pt x="22" y="80"/>
                  </a:cubicBezTo>
                  <a:cubicBezTo>
                    <a:pt x="25" y="78"/>
                    <a:pt x="30" y="78"/>
                    <a:pt x="34" y="78"/>
                  </a:cubicBezTo>
                  <a:cubicBezTo>
                    <a:pt x="37" y="78"/>
                    <a:pt x="42" y="79"/>
                    <a:pt x="42" y="75"/>
                  </a:cubicBezTo>
                  <a:cubicBezTo>
                    <a:pt x="42" y="72"/>
                    <a:pt x="38" y="71"/>
                    <a:pt x="35" y="70"/>
                  </a:cubicBezTo>
                  <a:cubicBezTo>
                    <a:pt x="37" y="69"/>
                    <a:pt x="38" y="67"/>
                    <a:pt x="40" y="66"/>
                  </a:cubicBezTo>
                  <a:cubicBezTo>
                    <a:pt x="42" y="64"/>
                    <a:pt x="44" y="60"/>
                    <a:pt x="46" y="60"/>
                  </a:cubicBezTo>
                  <a:cubicBezTo>
                    <a:pt x="48" y="58"/>
                    <a:pt x="47" y="48"/>
                    <a:pt x="47" y="47"/>
                  </a:cubicBezTo>
                  <a:cubicBezTo>
                    <a:pt x="51" y="47"/>
                    <a:pt x="55" y="46"/>
                    <a:pt x="59" y="45"/>
                  </a:cubicBezTo>
                  <a:cubicBezTo>
                    <a:pt x="60" y="44"/>
                    <a:pt x="59" y="43"/>
                    <a:pt x="59" y="42"/>
                  </a:cubicBezTo>
                  <a:cubicBezTo>
                    <a:pt x="59" y="41"/>
                    <a:pt x="61" y="40"/>
                    <a:pt x="62" y="40"/>
                  </a:cubicBezTo>
                  <a:cubicBezTo>
                    <a:pt x="65" y="37"/>
                    <a:pt x="68" y="35"/>
                    <a:pt x="72" y="32"/>
                  </a:cubicBezTo>
                  <a:cubicBezTo>
                    <a:pt x="75" y="30"/>
                    <a:pt x="69" y="28"/>
                    <a:pt x="68" y="27"/>
                  </a:cubicBezTo>
                  <a:cubicBezTo>
                    <a:pt x="74" y="25"/>
                    <a:pt x="75" y="20"/>
                    <a:pt x="81" y="18"/>
                  </a:cubicBezTo>
                  <a:cubicBezTo>
                    <a:pt x="84" y="17"/>
                    <a:pt x="86" y="17"/>
                    <a:pt x="90" y="18"/>
                  </a:cubicBezTo>
                  <a:cubicBezTo>
                    <a:pt x="92" y="18"/>
                    <a:pt x="96" y="17"/>
                    <a:pt x="95" y="15"/>
                  </a:cubicBezTo>
                  <a:cubicBezTo>
                    <a:pt x="95" y="14"/>
                    <a:pt x="94" y="12"/>
                    <a:pt x="95" y="10"/>
                  </a:cubicBezTo>
                  <a:cubicBezTo>
                    <a:pt x="96" y="9"/>
                    <a:pt x="102" y="10"/>
                    <a:pt x="103" y="10"/>
                  </a:cubicBezTo>
                  <a:cubicBezTo>
                    <a:pt x="109" y="11"/>
                    <a:pt x="118" y="14"/>
                    <a:pt x="123" y="11"/>
                  </a:cubicBezTo>
                  <a:cubicBezTo>
                    <a:pt x="122" y="11"/>
                    <a:pt x="121" y="10"/>
                    <a:pt x="119" y="10"/>
                  </a:cubicBezTo>
                  <a:cubicBezTo>
                    <a:pt x="122" y="8"/>
                    <a:pt x="127" y="5"/>
                    <a:pt x="122" y="3"/>
                  </a:cubicBezTo>
                  <a:cubicBezTo>
                    <a:pt x="130" y="0"/>
                    <a:pt x="138" y="7"/>
                    <a:pt x="145" y="9"/>
                  </a:cubicBezTo>
                  <a:cubicBezTo>
                    <a:pt x="149" y="11"/>
                    <a:pt x="154" y="11"/>
                    <a:pt x="158" y="13"/>
                  </a:cubicBezTo>
                  <a:cubicBezTo>
                    <a:pt x="160" y="14"/>
                    <a:pt x="168" y="18"/>
                    <a:pt x="168" y="19"/>
                  </a:cubicBezTo>
                  <a:cubicBezTo>
                    <a:pt x="168" y="19"/>
                    <a:pt x="166" y="20"/>
                    <a:pt x="166" y="21"/>
                  </a:cubicBezTo>
                  <a:cubicBezTo>
                    <a:pt x="166" y="23"/>
                    <a:pt x="166" y="25"/>
                    <a:pt x="166" y="26"/>
                  </a:cubicBezTo>
                  <a:cubicBezTo>
                    <a:pt x="166" y="27"/>
                    <a:pt x="168" y="27"/>
                    <a:pt x="169" y="27"/>
                  </a:cubicBezTo>
                  <a:cubicBezTo>
                    <a:pt x="172" y="28"/>
                    <a:pt x="169" y="28"/>
                    <a:pt x="168" y="30"/>
                  </a:cubicBezTo>
                  <a:cubicBezTo>
                    <a:pt x="166" y="31"/>
                    <a:pt x="170" y="34"/>
                    <a:pt x="171" y="34"/>
                  </a:cubicBezTo>
                  <a:cubicBezTo>
                    <a:pt x="173" y="36"/>
                    <a:pt x="172" y="39"/>
                    <a:pt x="170" y="41"/>
                  </a:cubicBezTo>
                  <a:cubicBezTo>
                    <a:pt x="166" y="44"/>
                    <a:pt x="174" y="48"/>
                    <a:pt x="175" y="52"/>
                  </a:cubicBezTo>
                  <a:cubicBezTo>
                    <a:pt x="171" y="52"/>
                    <a:pt x="165" y="54"/>
                    <a:pt x="162" y="51"/>
                  </a:cubicBezTo>
                  <a:cubicBezTo>
                    <a:pt x="162" y="52"/>
                    <a:pt x="163" y="52"/>
                    <a:pt x="163" y="53"/>
                  </a:cubicBezTo>
                  <a:cubicBezTo>
                    <a:pt x="161" y="53"/>
                    <a:pt x="158" y="52"/>
                    <a:pt x="156" y="51"/>
                  </a:cubicBezTo>
                  <a:cubicBezTo>
                    <a:pt x="155" y="55"/>
                    <a:pt x="152" y="49"/>
                    <a:pt x="151" y="52"/>
                  </a:cubicBezTo>
                  <a:cubicBezTo>
                    <a:pt x="150" y="53"/>
                    <a:pt x="152" y="55"/>
                    <a:pt x="152" y="56"/>
                  </a:cubicBezTo>
                  <a:cubicBezTo>
                    <a:pt x="150" y="56"/>
                    <a:pt x="149" y="55"/>
                    <a:pt x="147" y="55"/>
                  </a:cubicBezTo>
                  <a:cubicBezTo>
                    <a:pt x="148" y="55"/>
                    <a:pt x="148" y="55"/>
                    <a:pt x="149" y="56"/>
                  </a:cubicBezTo>
                  <a:cubicBezTo>
                    <a:pt x="148" y="56"/>
                    <a:pt x="146" y="56"/>
                    <a:pt x="145" y="56"/>
                  </a:cubicBezTo>
                  <a:cubicBezTo>
                    <a:pt x="150" y="57"/>
                    <a:pt x="141" y="58"/>
                    <a:pt x="140" y="58"/>
                  </a:cubicBezTo>
                  <a:cubicBezTo>
                    <a:pt x="141" y="60"/>
                    <a:pt x="143" y="60"/>
                    <a:pt x="141" y="63"/>
                  </a:cubicBezTo>
                  <a:cubicBezTo>
                    <a:pt x="140" y="64"/>
                    <a:pt x="135" y="67"/>
                    <a:pt x="134" y="66"/>
                  </a:cubicBezTo>
                  <a:cubicBezTo>
                    <a:pt x="135" y="67"/>
                    <a:pt x="136" y="68"/>
                    <a:pt x="137" y="68"/>
                  </a:cubicBezTo>
                  <a:cubicBezTo>
                    <a:pt x="132" y="69"/>
                    <a:pt x="141" y="71"/>
                    <a:pt x="141" y="72"/>
                  </a:cubicBezTo>
                  <a:cubicBezTo>
                    <a:pt x="138" y="74"/>
                    <a:pt x="133" y="75"/>
                    <a:pt x="132" y="78"/>
                  </a:cubicBezTo>
                  <a:cubicBezTo>
                    <a:pt x="131" y="80"/>
                    <a:pt x="125" y="82"/>
                    <a:pt x="125" y="84"/>
                  </a:cubicBezTo>
                  <a:cubicBezTo>
                    <a:pt x="125" y="83"/>
                    <a:pt x="124" y="83"/>
                    <a:pt x="124" y="82"/>
                  </a:cubicBezTo>
                  <a:cubicBezTo>
                    <a:pt x="123" y="84"/>
                    <a:pt x="120" y="85"/>
                    <a:pt x="118" y="85"/>
                  </a:cubicBezTo>
                  <a:cubicBezTo>
                    <a:pt x="116" y="86"/>
                    <a:pt x="115" y="89"/>
                    <a:pt x="113" y="86"/>
                  </a:cubicBezTo>
                  <a:cubicBezTo>
                    <a:pt x="114" y="88"/>
                    <a:pt x="113" y="87"/>
                    <a:pt x="111" y="87"/>
                  </a:cubicBezTo>
                  <a:cubicBezTo>
                    <a:pt x="110" y="87"/>
                    <a:pt x="109" y="89"/>
                    <a:pt x="108" y="90"/>
                  </a:cubicBezTo>
                  <a:cubicBezTo>
                    <a:pt x="105" y="92"/>
                    <a:pt x="100" y="92"/>
                    <a:pt x="96" y="94"/>
                  </a:cubicBezTo>
                  <a:cubicBezTo>
                    <a:pt x="98" y="94"/>
                    <a:pt x="99" y="94"/>
                    <a:pt x="100" y="94"/>
                  </a:cubicBezTo>
                  <a:cubicBezTo>
                    <a:pt x="100" y="96"/>
                    <a:pt x="98" y="97"/>
                    <a:pt x="97" y="96"/>
                  </a:cubicBezTo>
                  <a:cubicBezTo>
                    <a:pt x="96" y="96"/>
                    <a:pt x="95" y="98"/>
                    <a:pt x="93" y="97"/>
                  </a:cubicBezTo>
                  <a:cubicBezTo>
                    <a:pt x="98" y="97"/>
                    <a:pt x="92" y="96"/>
                    <a:pt x="92" y="96"/>
                  </a:cubicBezTo>
                  <a:cubicBezTo>
                    <a:pt x="92" y="95"/>
                    <a:pt x="90" y="94"/>
                    <a:pt x="90" y="93"/>
                  </a:cubicBezTo>
                  <a:cubicBezTo>
                    <a:pt x="89" y="95"/>
                    <a:pt x="92" y="96"/>
                    <a:pt x="92" y="98"/>
                  </a:cubicBezTo>
                  <a:cubicBezTo>
                    <a:pt x="93" y="101"/>
                    <a:pt x="88" y="104"/>
                    <a:pt x="85" y="101"/>
                  </a:cubicBezTo>
                  <a:cubicBezTo>
                    <a:pt x="84" y="104"/>
                    <a:pt x="85" y="105"/>
                    <a:pt x="88" y="106"/>
                  </a:cubicBezTo>
                  <a:cubicBezTo>
                    <a:pt x="86" y="106"/>
                    <a:pt x="85" y="109"/>
                    <a:pt x="85" y="110"/>
                  </a:cubicBezTo>
                  <a:cubicBezTo>
                    <a:pt x="84" y="112"/>
                    <a:pt x="87" y="113"/>
                    <a:pt x="86" y="115"/>
                  </a:cubicBezTo>
                  <a:cubicBezTo>
                    <a:pt x="85" y="114"/>
                    <a:pt x="83" y="113"/>
                    <a:pt x="81" y="113"/>
                  </a:cubicBezTo>
                  <a:cubicBezTo>
                    <a:pt x="87" y="115"/>
                    <a:pt x="78" y="114"/>
                    <a:pt x="83" y="115"/>
                  </a:cubicBezTo>
                  <a:cubicBezTo>
                    <a:pt x="79" y="115"/>
                    <a:pt x="82" y="116"/>
                    <a:pt x="83" y="116"/>
                  </a:cubicBezTo>
                  <a:cubicBezTo>
                    <a:pt x="78" y="115"/>
                    <a:pt x="85" y="118"/>
                    <a:pt x="81" y="118"/>
                  </a:cubicBezTo>
                  <a:cubicBezTo>
                    <a:pt x="83" y="119"/>
                    <a:pt x="82" y="122"/>
                    <a:pt x="82" y="123"/>
                  </a:cubicBezTo>
                  <a:cubicBezTo>
                    <a:pt x="82" y="125"/>
                    <a:pt x="83" y="126"/>
                    <a:pt x="84" y="128"/>
                  </a:cubicBezTo>
                  <a:cubicBezTo>
                    <a:pt x="84" y="128"/>
                    <a:pt x="83" y="129"/>
                    <a:pt x="83" y="129"/>
                  </a:cubicBezTo>
                  <a:cubicBezTo>
                    <a:pt x="83" y="129"/>
                    <a:pt x="87" y="130"/>
                    <a:pt x="87" y="130"/>
                  </a:cubicBezTo>
                  <a:cubicBezTo>
                    <a:pt x="89" y="133"/>
                    <a:pt x="91" y="131"/>
                    <a:pt x="93" y="130"/>
                  </a:cubicBezTo>
                  <a:cubicBezTo>
                    <a:pt x="91" y="134"/>
                    <a:pt x="99" y="134"/>
                    <a:pt x="101" y="136"/>
                  </a:cubicBezTo>
                  <a:cubicBezTo>
                    <a:pt x="97" y="137"/>
                    <a:pt x="102" y="138"/>
                    <a:pt x="103" y="138"/>
                  </a:cubicBezTo>
                  <a:cubicBezTo>
                    <a:pt x="104" y="138"/>
                    <a:pt x="108" y="144"/>
                    <a:pt x="105" y="141"/>
                  </a:cubicBezTo>
                  <a:cubicBezTo>
                    <a:pt x="106" y="142"/>
                    <a:pt x="107" y="143"/>
                    <a:pt x="107" y="144"/>
                  </a:cubicBezTo>
                  <a:cubicBezTo>
                    <a:pt x="105" y="144"/>
                    <a:pt x="103" y="145"/>
                    <a:pt x="101" y="147"/>
                  </a:cubicBezTo>
                  <a:cubicBezTo>
                    <a:pt x="99" y="148"/>
                    <a:pt x="94" y="148"/>
                    <a:pt x="97" y="149"/>
                  </a:cubicBezTo>
                  <a:cubicBezTo>
                    <a:pt x="96" y="149"/>
                    <a:pt x="95" y="149"/>
                    <a:pt x="94" y="148"/>
                  </a:cubicBezTo>
                  <a:cubicBezTo>
                    <a:pt x="94" y="150"/>
                    <a:pt x="100" y="151"/>
                    <a:pt x="99" y="149"/>
                  </a:cubicBezTo>
                  <a:cubicBezTo>
                    <a:pt x="100" y="149"/>
                    <a:pt x="102" y="152"/>
                    <a:pt x="99" y="151"/>
                  </a:cubicBezTo>
                  <a:cubicBezTo>
                    <a:pt x="103" y="152"/>
                    <a:pt x="98" y="151"/>
                    <a:pt x="97" y="150"/>
                  </a:cubicBezTo>
                  <a:cubicBezTo>
                    <a:pt x="97" y="152"/>
                    <a:pt x="98" y="152"/>
                    <a:pt x="99" y="153"/>
                  </a:cubicBezTo>
                  <a:cubicBezTo>
                    <a:pt x="98" y="153"/>
                    <a:pt x="96" y="153"/>
                    <a:pt x="95" y="154"/>
                  </a:cubicBezTo>
                  <a:cubicBezTo>
                    <a:pt x="93" y="154"/>
                    <a:pt x="93" y="156"/>
                    <a:pt x="91" y="157"/>
                  </a:cubicBezTo>
                  <a:cubicBezTo>
                    <a:pt x="90" y="157"/>
                    <a:pt x="90" y="154"/>
                    <a:pt x="88" y="154"/>
                  </a:cubicBezTo>
                  <a:cubicBezTo>
                    <a:pt x="89" y="155"/>
                    <a:pt x="89" y="155"/>
                    <a:pt x="89" y="157"/>
                  </a:cubicBezTo>
                  <a:cubicBezTo>
                    <a:pt x="89" y="156"/>
                    <a:pt x="88" y="156"/>
                    <a:pt x="88" y="156"/>
                  </a:cubicBezTo>
                  <a:cubicBezTo>
                    <a:pt x="88" y="157"/>
                    <a:pt x="88" y="158"/>
                    <a:pt x="86" y="157"/>
                  </a:cubicBezTo>
                  <a:cubicBezTo>
                    <a:pt x="86" y="157"/>
                    <a:pt x="86" y="158"/>
                    <a:pt x="87" y="158"/>
                  </a:cubicBezTo>
                  <a:cubicBezTo>
                    <a:pt x="85" y="159"/>
                    <a:pt x="82" y="159"/>
                    <a:pt x="80" y="159"/>
                  </a:cubicBezTo>
                  <a:cubicBezTo>
                    <a:pt x="81" y="159"/>
                    <a:pt x="81" y="160"/>
                    <a:pt x="82" y="160"/>
                  </a:cubicBezTo>
                  <a:cubicBezTo>
                    <a:pt x="78" y="162"/>
                    <a:pt x="74" y="159"/>
                    <a:pt x="71" y="161"/>
                  </a:cubicBezTo>
                  <a:cubicBezTo>
                    <a:pt x="73" y="160"/>
                    <a:pt x="77" y="161"/>
                    <a:pt x="78" y="163"/>
                  </a:cubicBezTo>
                  <a:cubicBezTo>
                    <a:pt x="76" y="164"/>
                    <a:pt x="74" y="163"/>
                    <a:pt x="72" y="163"/>
                  </a:cubicBezTo>
                  <a:cubicBezTo>
                    <a:pt x="75" y="164"/>
                    <a:pt x="81" y="169"/>
                    <a:pt x="75" y="170"/>
                  </a:cubicBezTo>
                  <a:cubicBezTo>
                    <a:pt x="76" y="170"/>
                    <a:pt x="77" y="171"/>
                    <a:pt x="76" y="172"/>
                  </a:cubicBezTo>
                  <a:cubicBezTo>
                    <a:pt x="75" y="171"/>
                    <a:pt x="74" y="171"/>
                    <a:pt x="73" y="171"/>
                  </a:cubicBezTo>
                  <a:cubicBezTo>
                    <a:pt x="74" y="172"/>
                    <a:pt x="77" y="174"/>
                    <a:pt x="75" y="175"/>
                  </a:cubicBezTo>
                  <a:cubicBezTo>
                    <a:pt x="72" y="176"/>
                    <a:pt x="77" y="177"/>
                    <a:pt x="75" y="179"/>
                  </a:cubicBezTo>
                  <a:cubicBezTo>
                    <a:pt x="72" y="182"/>
                    <a:pt x="75" y="186"/>
                    <a:pt x="71" y="190"/>
                  </a:cubicBezTo>
                  <a:cubicBezTo>
                    <a:pt x="69" y="192"/>
                    <a:pt x="67" y="199"/>
                    <a:pt x="63" y="198"/>
                  </a:cubicBezTo>
                  <a:cubicBezTo>
                    <a:pt x="60" y="197"/>
                    <a:pt x="57" y="198"/>
                    <a:pt x="54" y="198"/>
                  </a:cubicBezTo>
                  <a:cubicBezTo>
                    <a:pt x="52" y="198"/>
                    <a:pt x="48" y="198"/>
                    <a:pt x="50" y="200"/>
                  </a:cubicBezTo>
                  <a:cubicBezTo>
                    <a:pt x="47" y="201"/>
                    <a:pt x="45" y="200"/>
                    <a:pt x="43" y="203"/>
                  </a:cubicBezTo>
                  <a:cubicBezTo>
                    <a:pt x="42" y="205"/>
                    <a:pt x="44" y="206"/>
                    <a:pt x="44" y="208"/>
                  </a:cubicBezTo>
                  <a:cubicBezTo>
                    <a:pt x="44" y="211"/>
                    <a:pt x="39" y="209"/>
                    <a:pt x="38" y="209"/>
                  </a:cubicBezTo>
                  <a:cubicBezTo>
                    <a:pt x="33" y="210"/>
                    <a:pt x="29" y="210"/>
                    <a:pt x="24" y="210"/>
                  </a:cubicBezTo>
                  <a:cubicBezTo>
                    <a:pt x="26" y="209"/>
                    <a:pt x="27" y="205"/>
                    <a:pt x="26" y="204"/>
                  </a:cubicBezTo>
                  <a:cubicBezTo>
                    <a:pt x="24" y="202"/>
                    <a:pt x="20" y="198"/>
                    <a:pt x="20" y="196"/>
                  </a:cubicBezTo>
                  <a:cubicBezTo>
                    <a:pt x="25" y="198"/>
                    <a:pt x="22" y="196"/>
                    <a:pt x="22" y="193"/>
                  </a:cubicBezTo>
                  <a:cubicBezTo>
                    <a:pt x="29" y="192"/>
                    <a:pt x="22" y="190"/>
                    <a:pt x="21" y="188"/>
                  </a:cubicBezTo>
                  <a:cubicBezTo>
                    <a:pt x="19" y="186"/>
                    <a:pt x="17" y="184"/>
                    <a:pt x="16" y="182"/>
                  </a:cubicBezTo>
                  <a:cubicBezTo>
                    <a:pt x="15" y="180"/>
                    <a:pt x="14" y="178"/>
                    <a:pt x="12" y="179"/>
                  </a:cubicBezTo>
                  <a:cubicBezTo>
                    <a:pt x="12" y="178"/>
                    <a:pt x="12" y="177"/>
                    <a:pt x="12" y="176"/>
                  </a:cubicBezTo>
                  <a:cubicBezTo>
                    <a:pt x="11" y="174"/>
                    <a:pt x="8" y="174"/>
                    <a:pt x="11" y="173"/>
                  </a:cubicBezTo>
                  <a:cubicBezTo>
                    <a:pt x="8" y="174"/>
                    <a:pt x="11" y="166"/>
                    <a:pt x="11" y="165"/>
                  </a:cubicBezTo>
                  <a:cubicBezTo>
                    <a:pt x="9" y="164"/>
                    <a:pt x="8" y="166"/>
                    <a:pt x="6" y="166"/>
                  </a:cubicBezTo>
                  <a:cubicBezTo>
                    <a:pt x="7" y="165"/>
                    <a:pt x="8" y="164"/>
                    <a:pt x="9" y="163"/>
                  </a:cubicBezTo>
                  <a:cubicBezTo>
                    <a:pt x="6" y="163"/>
                    <a:pt x="8" y="165"/>
                    <a:pt x="6" y="166"/>
                  </a:cubicBezTo>
                  <a:cubicBezTo>
                    <a:pt x="5" y="164"/>
                    <a:pt x="4" y="164"/>
                    <a:pt x="3" y="165"/>
                  </a:cubicBezTo>
                  <a:cubicBezTo>
                    <a:pt x="4" y="162"/>
                    <a:pt x="0" y="155"/>
                    <a:pt x="3" y="15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24" name="Freeform 621"/>
            <p:cNvSpPr>
              <a:spLocks/>
            </p:cNvSpPr>
            <p:nvPr/>
          </p:nvSpPr>
          <p:spPr bwMode="auto">
            <a:xfrm>
              <a:off x="2946" y="395"/>
              <a:ext cx="210" cy="254"/>
            </a:xfrm>
            <a:custGeom>
              <a:avLst/>
              <a:gdLst>
                <a:gd name="T0" fmla="*/ 10 w 175"/>
                <a:gd name="T1" fmla="*/ 149 h 211"/>
                <a:gd name="T2" fmla="*/ 20 w 175"/>
                <a:gd name="T3" fmla="*/ 130 h 211"/>
                <a:gd name="T4" fmla="*/ 19 w 175"/>
                <a:gd name="T5" fmla="*/ 116 h 211"/>
                <a:gd name="T6" fmla="*/ 15 w 175"/>
                <a:gd name="T7" fmla="*/ 96 h 211"/>
                <a:gd name="T8" fmla="*/ 16 w 175"/>
                <a:gd name="T9" fmla="*/ 86 h 211"/>
                <a:gd name="T10" fmla="*/ 42 w 175"/>
                <a:gd name="T11" fmla="*/ 75 h 211"/>
                <a:gd name="T12" fmla="*/ 46 w 175"/>
                <a:gd name="T13" fmla="*/ 60 h 211"/>
                <a:gd name="T14" fmla="*/ 59 w 175"/>
                <a:gd name="T15" fmla="*/ 42 h 211"/>
                <a:gd name="T16" fmla="*/ 68 w 175"/>
                <a:gd name="T17" fmla="*/ 27 h 211"/>
                <a:gd name="T18" fmla="*/ 95 w 175"/>
                <a:gd name="T19" fmla="*/ 15 h 211"/>
                <a:gd name="T20" fmla="*/ 123 w 175"/>
                <a:gd name="T21" fmla="*/ 11 h 211"/>
                <a:gd name="T22" fmla="*/ 145 w 175"/>
                <a:gd name="T23" fmla="*/ 9 h 211"/>
                <a:gd name="T24" fmla="*/ 166 w 175"/>
                <a:gd name="T25" fmla="*/ 21 h 211"/>
                <a:gd name="T26" fmla="*/ 168 w 175"/>
                <a:gd name="T27" fmla="*/ 30 h 211"/>
                <a:gd name="T28" fmla="*/ 175 w 175"/>
                <a:gd name="T29" fmla="*/ 52 h 211"/>
                <a:gd name="T30" fmla="*/ 156 w 175"/>
                <a:gd name="T31" fmla="*/ 51 h 211"/>
                <a:gd name="T32" fmla="*/ 147 w 175"/>
                <a:gd name="T33" fmla="*/ 55 h 211"/>
                <a:gd name="T34" fmla="*/ 140 w 175"/>
                <a:gd name="T35" fmla="*/ 58 h 211"/>
                <a:gd name="T36" fmla="*/ 137 w 175"/>
                <a:gd name="T37" fmla="*/ 68 h 211"/>
                <a:gd name="T38" fmla="*/ 125 w 175"/>
                <a:gd name="T39" fmla="*/ 84 h 211"/>
                <a:gd name="T40" fmla="*/ 113 w 175"/>
                <a:gd name="T41" fmla="*/ 86 h 211"/>
                <a:gd name="T42" fmla="*/ 96 w 175"/>
                <a:gd name="T43" fmla="*/ 94 h 211"/>
                <a:gd name="T44" fmla="*/ 93 w 175"/>
                <a:gd name="T45" fmla="*/ 97 h 211"/>
                <a:gd name="T46" fmla="*/ 92 w 175"/>
                <a:gd name="T47" fmla="*/ 98 h 211"/>
                <a:gd name="T48" fmla="*/ 85 w 175"/>
                <a:gd name="T49" fmla="*/ 110 h 211"/>
                <a:gd name="T50" fmla="*/ 83 w 175"/>
                <a:gd name="T51" fmla="*/ 115 h 211"/>
                <a:gd name="T52" fmla="*/ 82 w 175"/>
                <a:gd name="T53" fmla="*/ 123 h 211"/>
                <a:gd name="T54" fmla="*/ 87 w 175"/>
                <a:gd name="T55" fmla="*/ 130 h 211"/>
                <a:gd name="T56" fmla="*/ 103 w 175"/>
                <a:gd name="T57" fmla="*/ 138 h 211"/>
                <a:gd name="T58" fmla="*/ 101 w 175"/>
                <a:gd name="T59" fmla="*/ 147 h 211"/>
                <a:gd name="T60" fmla="*/ 99 w 175"/>
                <a:gd name="T61" fmla="*/ 149 h 211"/>
                <a:gd name="T62" fmla="*/ 99 w 175"/>
                <a:gd name="T63" fmla="*/ 153 h 211"/>
                <a:gd name="T64" fmla="*/ 88 w 175"/>
                <a:gd name="T65" fmla="*/ 154 h 211"/>
                <a:gd name="T66" fmla="*/ 86 w 175"/>
                <a:gd name="T67" fmla="*/ 157 h 211"/>
                <a:gd name="T68" fmla="*/ 82 w 175"/>
                <a:gd name="T69" fmla="*/ 160 h 211"/>
                <a:gd name="T70" fmla="*/ 72 w 175"/>
                <a:gd name="T71" fmla="*/ 163 h 211"/>
                <a:gd name="T72" fmla="*/ 73 w 175"/>
                <a:gd name="T73" fmla="*/ 171 h 211"/>
                <a:gd name="T74" fmla="*/ 71 w 175"/>
                <a:gd name="T75" fmla="*/ 190 h 211"/>
                <a:gd name="T76" fmla="*/ 50 w 175"/>
                <a:gd name="T77" fmla="*/ 200 h 211"/>
                <a:gd name="T78" fmla="*/ 38 w 175"/>
                <a:gd name="T79" fmla="*/ 209 h 211"/>
                <a:gd name="T80" fmla="*/ 20 w 175"/>
                <a:gd name="T81" fmla="*/ 196 h 211"/>
                <a:gd name="T82" fmla="*/ 16 w 175"/>
                <a:gd name="T83" fmla="*/ 182 h 211"/>
                <a:gd name="T84" fmla="*/ 11 w 175"/>
                <a:gd name="T85" fmla="*/ 173 h 211"/>
                <a:gd name="T86" fmla="*/ 9 w 175"/>
                <a:gd name="T87" fmla="*/ 163 h 211"/>
                <a:gd name="T88" fmla="*/ 3 w 175"/>
                <a:gd name="T89" fmla="*/ 15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5" h="211">
                  <a:moveTo>
                    <a:pt x="3" y="153"/>
                  </a:moveTo>
                  <a:cubicBezTo>
                    <a:pt x="5" y="153"/>
                    <a:pt x="6" y="157"/>
                    <a:pt x="7" y="156"/>
                  </a:cubicBezTo>
                  <a:cubicBezTo>
                    <a:pt x="10" y="156"/>
                    <a:pt x="11" y="151"/>
                    <a:pt x="10" y="149"/>
                  </a:cubicBezTo>
                  <a:cubicBezTo>
                    <a:pt x="8" y="146"/>
                    <a:pt x="12" y="145"/>
                    <a:pt x="11" y="143"/>
                  </a:cubicBezTo>
                  <a:cubicBezTo>
                    <a:pt x="11" y="140"/>
                    <a:pt x="18" y="142"/>
                    <a:pt x="19" y="138"/>
                  </a:cubicBezTo>
                  <a:cubicBezTo>
                    <a:pt x="20" y="135"/>
                    <a:pt x="22" y="133"/>
                    <a:pt x="20" y="130"/>
                  </a:cubicBezTo>
                  <a:cubicBezTo>
                    <a:pt x="19" y="129"/>
                    <a:pt x="15" y="126"/>
                    <a:pt x="18" y="124"/>
                  </a:cubicBezTo>
                  <a:cubicBezTo>
                    <a:pt x="22" y="123"/>
                    <a:pt x="23" y="124"/>
                    <a:pt x="25" y="120"/>
                  </a:cubicBezTo>
                  <a:cubicBezTo>
                    <a:pt x="25" y="117"/>
                    <a:pt x="21" y="117"/>
                    <a:pt x="19" y="116"/>
                  </a:cubicBezTo>
                  <a:cubicBezTo>
                    <a:pt x="16" y="115"/>
                    <a:pt x="15" y="112"/>
                    <a:pt x="16" y="109"/>
                  </a:cubicBezTo>
                  <a:cubicBezTo>
                    <a:pt x="17" y="106"/>
                    <a:pt x="16" y="104"/>
                    <a:pt x="15" y="100"/>
                  </a:cubicBezTo>
                  <a:cubicBezTo>
                    <a:pt x="14" y="99"/>
                    <a:pt x="15" y="98"/>
                    <a:pt x="15" y="96"/>
                  </a:cubicBezTo>
                  <a:cubicBezTo>
                    <a:pt x="14" y="95"/>
                    <a:pt x="16" y="95"/>
                    <a:pt x="16" y="93"/>
                  </a:cubicBezTo>
                  <a:cubicBezTo>
                    <a:pt x="15" y="92"/>
                    <a:pt x="14" y="91"/>
                    <a:pt x="14" y="90"/>
                  </a:cubicBezTo>
                  <a:cubicBezTo>
                    <a:pt x="13" y="88"/>
                    <a:pt x="17" y="87"/>
                    <a:pt x="16" y="86"/>
                  </a:cubicBezTo>
                  <a:cubicBezTo>
                    <a:pt x="14" y="84"/>
                    <a:pt x="20" y="81"/>
                    <a:pt x="22" y="80"/>
                  </a:cubicBezTo>
                  <a:cubicBezTo>
                    <a:pt x="25" y="78"/>
                    <a:pt x="30" y="78"/>
                    <a:pt x="34" y="78"/>
                  </a:cubicBezTo>
                  <a:cubicBezTo>
                    <a:pt x="37" y="78"/>
                    <a:pt x="42" y="79"/>
                    <a:pt x="42" y="75"/>
                  </a:cubicBezTo>
                  <a:cubicBezTo>
                    <a:pt x="42" y="72"/>
                    <a:pt x="38" y="71"/>
                    <a:pt x="35" y="70"/>
                  </a:cubicBezTo>
                  <a:cubicBezTo>
                    <a:pt x="37" y="69"/>
                    <a:pt x="38" y="67"/>
                    <a:pt x="40" y="66"/>
                  </a:cubicBezTo>
                  <a:cubicBezTo>
                    <a:pt x="42" y="64"/>
                    <a:pt x="44" y="60"/>
                    <a:pt x="46" y="60"/>
                  </a:cubicBezTo>
                  <a:cubicBezTo>
                    <a:pt x="48" y="58"/>
                    <a:pt x="47" y="48"/>
                    <a:pt x="47" y="47"/>
                  </a:cubicBezTo>
                  <a:cubicBezTo>
                    <a:pt x="51" y="47"/>
                    <a:pt x="55" y="46"/>
                    <a:pt x="59" y="45"/>
                  </a:cubicBezTo>
                  <a:cubicBezTo>
                    <a:pt x="60" y="44"/>
                    <a:pt x="59" y="43"/>
                    <a:pt x="59" y="42"/>
                  </a:cubicBezTo>
                  <a:cubicBezTo>
                    <a:pt x="59" y="41"/>
                    <a:pt x="61" y="40"/>
                    <a:pt x="62" y="40"/>
                  </a:cubicBezTo>
                  <a:cubicBezTo>
                    <a:pt x="65" y="37"/>
                    <a:pt x="68" y="35"/>
                    <a:pt x="72" y="32"/>
                  </a:cubicBezTo>
                  <a:cubicBezTo>
                    <a:pt x="75" y="30"/>
                    <a:pt x="69" y="28"/>
                    <a:pt x="68" y="27"/>
                  </a:cubicBezTo>
                  <a:cubicBezTo>
                    <a:pt x="74" y="25"/>
                    <a:pt x="75" y="20"/>
                    <a:pt x="81" y="18"/>
                  </a:cubicBezTo>
                  <a:cubicBezTo>
                    <a:pt x="84" y="17"/>
                    <a:pt x="86" y="17"/>
                    <a:pt x="90" y="18"/>
                  </a:cubicBezTo>
                  <a:cubicBezTo>
                    <a:pt x="92" y="18"/>
                    <a:pt x="96" y="17"/>
                    <a:pt x="95" y="15"/>
                  </a:cubicBezTo>
                  <a:cubicBezTo>
                    <a:pt x="95" y="14"/>
                    <a:pt x="94" y="12"/>
                    <a:pt x="95" y="10"/>
                  </a:cubicBezTo>
                  <a:cubicBezTo>
                    <a:pt x="96" y="9"/>
                    <a:pt x="102" y="10"/>
                    <a:pt x="103" y="10"/>
                  </a:cubicBezTo>
                  <a:cubicBezTo>
                    <a:pt x="109" y="11"/>
                    <a:pt x="118" y="14"/>
                    <a:pt x="123" y="11"/>
                  </a:cubicBezTo>
                  <a:cubicBezTo>
                    <a:pt x="122" y="11"/>
                    <a:pt x="121" y="10"/>
                    <a:pt x="119" y="10"/>
                  </a:cubicBezTo>
                  <a:cubicBezTo>
                    <a:pt x="122" y="8"/>
                    <a:pt x="127" y="5"/>
                    <a:pt x="122" y="3"/>
                  </a:cubicBezTo>
                  <a:cubicBezTo>
                    <a:pt x="130" y="0"/>
                    <a:pt x="138" y="7"/>
                    <a:pt x="145" y="9"/>
                  </a:cubicBezTo>
                  <a:cubicBezTo>
                    <a:pt x="149" y="11"/>
                    <a:pt x="154" y="11"/>
                    <a:pt x="158" y="13"/>
                  </a:cubicBezTo>
                  <a:cubicBezTo>
                    <a:pt x="160" y="14"/>
                    <a:pt x="168" y="18"/>
                    <a:pt x="168" y="19"/>
                  </a:cubicBezTo>
                  <a:cubicBezTo>
                    <a:pt x="168" y="19"/>
                    <a:pt x="166" y="20"/>
                    <a:pt x="166" y="21"/>
                  </a:cubicBezTo>
                  <a:cubicBezTo>
                    <a:pt x="166" y="23"/>
                    <a:pt x="166" y="25"/>
                    <a:pt x="166" y="26"/>
                  </a:cubicBezTo>
                  <a:cubicBezTo>
                    <a:pt x="166" y="27"/>
                    <a:pt x="168" y="27"/>
                    <a:pt x="169" y="27"/>
                  </a:cubicBezTo>
                  <a:cubicBezTo>
                    <a:pt x="172" y="28"/>
                    <a:pt x="169" y="28"/>
                    <a:pt x="168" y="30"/>
                  </a:cubicBezTo>
                  <a:cubicBezTo>
                    <a:pt x="166" y="31"/>
                    <a:pt x="170" y="34"/>
                    <a:pt x="171" y="34"/>
                  </a:cubicBezTo>
                  <a:cubicBezTo>
                    <a:pt x="173" y="36"/>
                    <a:pt x="172" y="39"/>
                    <a:pt x="170" y="41"/>
                  </a:cubicBezTo>
                  <a:cubicBezTo>
                    <a:pt x="166" y="44"/>
                    <a:pt x="174" y="48"/>
                    <a:pt x="175" y="52"/>
                  </a:cubicBezTo>
                  <a:cubicBezTo>
                    <a:pt x="171" y="52"/>
                    <a:pt x="165" y="54"/>
                    <a:pt x="162" y="51"/>
                  </a:cubicBezTo>
                  <a:cubicBezTo>
                    <a:pt x="162" y="52"/>
                    <a:pt x="163" y="52"/>
                    <a:pt x="163" y="53"/>
                  </a:cubicBezTo>
                  <a:cubicBezTo>
                    <a:pt x="161" y="53"/>
                    <a:pt x="158" y="52"/>
                    <a:pt x="156" y="51"/>
                  </a:cubicBezTo>
                  <a:cubicBezTo>
                    <a:pt x="155" y="55"/>
                    <a:pt x="152" y="49"/>
                    <a:pt x="151" y="52"/>
                  </a:cubicBezTo>
                  <a:cubicBezTo>
                    <a:pt x="150" y="53"/>
                    <a:pt x="152" y="55"/>
                    <a:pt x="152" y="56"/>
                  </a:cubicBezTo>
                  <a:cubicBezTo>
                    <a:pt x="150" y="56"/>
                    <a:pt x="149" y="55"/>
                    <a:pt x="147" y="55"/>
                  </a:cubicBezTo>
                  <a:cubicBezTo>
                    <a:pt x="148" y="55"/>
                    <a:pt x="148" y="55"/>
                    <a:pt x="149" y="56"/>
                  </a:cubicBezTo>
                  <a:cubicBezTo>
                    <a:pt x="148" y="56"/>
                    <a:pt x="146" y="56"/>
                    <a:pt x="145" y="56"/>
                  </a:cubicBezTo>
                  <a:cubicBezTo>
                    <a:pt x="150" y="57"/>
                    <a:pt x="141" y="58"/>
                    <a:pt x="140" y="58"/>
                  </a:cubicBezTo>
                  <a:cubicBezTo>
                    <a:pt x="141" y="60"/>
                    <a:pt x="143" y="60"/>
                    <a:pt x="141" y="63"/>
                  </a:cubicBezTo>
                  <a:cubicBezTo>
                    <a:pt x="140" y="64"/>
                    <a:pt x="135" y="67"/>
                    <a:pt x="134" y="66"/>
                  </a:cubicBezTo>
                  <a:cubicBezTo>
                    <a:pt x="135" y="67"/>
                    <a:pt x="136" y="68"/>
                    <a:pt x="137" y="68"/>
                  </a:cubicBezTo>
                  <a:cubicBezTo>
                    <a:pt x="132" y="69"/>
                    <a:pt x="141" y="71"/>
                    <a:pt x="141" y="72"/>
                  </a:cubicBezTo>
                  <a:cubicBezTo>
                    <a:pt x="138" y="74"/>
                    <a:pt x="133" y="75"/>
                    <a:pt x="132" y="78"/>
                  </a:cubicBezTo>
                  <a:cubicBezTo>
                    <a:pt x="131" y="80"/>
                    <a:pt x="125" y="82"/>
                    <a:pt x="125" y="84"/>
                  </a:cubicBezTo>
                  <a:cubicBezTo>
                    <a:pt x="125" y="83"/>
                    <a:pt x="124" y="83"/>
                    <a:pt x="124" y="82"/>
                  </a:cubicBezTo>
                  <a:cubicBezTo>
                    <a:pt x="123" y="84"/>
                    <a:pt x="120" y="85"/>
                    <a:pt x="118" y="85"/>
                  </a:cubicBezTo>
                  <a:cubicBezTo>
                    <a:pt x="116" y="86"/>
                    <a:pt x="115" y="89"/>
                    <a:pt x="113" y="86"/>
                  </a:cubicBezTo>
                  <a:cubicBezTo>
                    <a:pt x="114" y="88"/>
                    <a:pt x="113" y="87"/>
                    <a:pt x="111" y="87"/>
                  </a:cubicBezTo>
                  <a:cubicBezTo>
                    <a:pt x="110" y="87"/>
                    <a:pt x="109" y="89"/>
                    <a:pt x="108" y="90"/>
                  </a:cubicBezTo>
                  <a:cubicBezTo>
                    <a:pt x="105" y="92"/>
                    <a:pt x="100" y="92"/>
                    <a:pt x="96" y="94"/>
                  </a:cubicBezTo>
                  <a:cubicBezTo>
                    <a:pt x="98" y="94"/>
                    <a:pt x="99" y="94"/>
                    <a:pt x="100" y="94"/>
                  </a:cubicBezTo>
                  <a:cubicBezTo>
                    <a:pt x="100" y="96"/>
                    <a:pt x="98" y="97"/>
                    <a:pt x="97" y="96"/>
                  </a:cubicBezTo>
                  <a:cubicBezTo>
                    <a:pt x="96" y="96"/>
                    <a:pt x="95" y="98"/>
                    <a:pt x="93" y="97"/>
                  </a:cubicBezTo>
                  <a:cubicBezTo>
                    <a:pt x="98" y="97"/>
                    <a:pt x="92" y="96"/>
                    <a:pt x="92" y="96"/>
                  </a:cubicBezTo>
                  <a:cubicBezTo>
                    <a:pt x="92" y="95"/>
                    <a:pt x="90" y="94"/>
                    <a:pt x="90" y="93"/>
                  </a:cubicBezTo>
                  <a:cubicBezTo>
                    <a:pt x="89" y="95"/>
                    <a:pt x="92" y="96"/>
                    <a:pt x="92" y="98"/>
                  </a:cubicBezTo>
                  <a:cubicBezTo>
                    <a:pt x="93" y="101"/>
                    <a:pt x="88" y="104"/>
                    <a:pt x="85" y="101"/>
                  </a:cubicBezTo>
                  <a:cubicBezTo>
                    <a:pt x="84" y="104"/>
                    <a:pt x="85" y="105"/>
                    <a:pt x="88" y="106"/>
                  </a:cubicBezTo>
                  <a:cubicBezTo>
                    <a:pt x="86" y="106"/>
                    <a:pt x="85" y="109"/>
                    <a:pt x="85" y="110"/>
                  </a:cubicBezTo>
                  <a:cubicBezTo>
                    <a:pt x="84" y="112"/>
                    <a:pt x="87" y="113"/>
                    <a:pt x="86" y="115"/>
                  </a:cubicBezTo>
                  <a:cubicBezTo>
                    <a:pt x="85" y="114"/>
                    <a:pt x="83" y="113"/>
                    <a:pt x="81" y="113"/>
                  </a:cubicBezTo>
                  <a:cubicBezTo>
                    <a:pt x="87" y="115"/>
                    <a:pt x="78" y="114"/>
                    <a:pt x="83" y="115"/>
                  </a:cubicBezTo>
                  <a:cubicBezTo>
                    <a:pt x="79" y="115"/>
                    <a:pt x="82" y="116"/>
                    <a:pt x="83" y="116"/>
                  </a:cubicBezTo>
                  <a:cubicBezTo>
                    <a:pt x="78" y="115"/>
                    <a:pt x="85" y="118"/>
                    <a:pt x="81" y="118"/>
                  </a:cubicBezTo>
                  <a:cubicBezTo>
                    <a:pt x="83" y="119"/>
                    <a:pt x="82" y="122"/>
                    <a:pt x="82" y="123"/>
                  </a:cubicBezTo>
                  <a:cubicBezTo>
                    <a:pt x="82" y="125"/>
                    <a:pt x="83" y="126"/>
                    <a:pt x="84" y="128"/>
                  </a:cubicBezTo>
                  <a:cubicBezTo>
                    <a:pt x="84" y="128"/>
                    <a:pt x="83" y="129"/>
                    <a:pt x="83" y="129"/>
                  </a:cubicBezTo>
                  <a:cubicBezTo>
                    <a:pt x="83" y="129"/>
                    <a:pt x="87" y="130"/>
                    <a:pt x="87" y="130"/>
                  </a:cubicBezTo>
                  <a:cubicBezTo>
                    <a:pt x="89" y="133"/>
                    <a:pt x="91" y="131"/>
                    <a:pt x="93" y="130"/>
                  </a:cubicBezTo>
                  <a:cubicBezTo>
                    <a:pt x="91" y="134"/>
                    <a:pt x="99" y="134"/>
                    <a:pt x="101" y="136"/>
                  </a:cubicBezTo>
                  <a:cubicBezTo>
                    <a:pt x="97" y="137"/>
                    <a:pt x="102" y="138"/>
                    <a:pt x="103" y="138"/>
                  </a:cubicBezTo>
                  <a:cubicBezTo>
                    <a:pt x="104" y="138"/>
                    <a:pt x="108" y="144"/>
                    <a:pt x="105" y="141"/>
                  </a:cubicBezTo>
                  <a:cubicBezTo>
                    <a:pt x="106" y="142"/>
                    <a:pt x="107" y="143"/>
                    <a:pt x="107" y="144"/>
                  </a:cubicBezTo>
                  <a:cubicBezTo>
                    <a:pt x="105" y="144"/>
                    <a:pt x="103" y="145"/>
                    <a:pt x="101" y="147"/>
                  </a:cubicBezTo>
                  <a:cubicBezTo>
                    <a:pt x="99" y="148"/>
                    <a:pt x="94" y="148"/>
                    <a:pt x="97" y="149"/>
                  </a:cubicBezTo>
                  <a:cubicBezTo>
                    <a:pt x="96" y="149"/>
                    <a:pt x="95" y="149"/>
                    <a:pt x="94" y="148"/>
                  </a:cubicBezTo>
                  <a:cubicBezTo>
                    <a:pt x="94" y="150"/>
                    <a:pt x="100" y="151"/>
                    <a:pt x="99" y="149"/>
                  </a:cubicBezTo>
                  <a:cubicBezTo>
                    <a:pt x="100" y="149"/>
                    <a:pt x="102" y="152"/>
                    <a:pt x="99" y="151"/>
                  </a:cubicBezTo>
                  <a:cubicBezTo>
                    <a:pt x="103" y="152"/>
                    <a:pt x="98" y="151"/>
                    <a:pt x="97" y="150"/>
                  </a:cubicBezTo>
                  <a:cubicBezTo>
                    <a:pt x="97" y="152"/>
                    <a:pt x="98" y="152"/>
                    <a:pt x="99" y="153"/>
                  </a:cubicBezTo>
                  <a:cubicBezTo>
                    <a:pt x="98" y="153"/>
                    <a:pt x="96" y="153"/>
                    <a:pt x="95" y="154"/>
                  </a:cubicBezTo>
                  <a:cubicBezTo>
                    <a:pt x="93" y="154"/>
                    <a:pt x="93" y="156"/>
                    <a:pt x="91" y="157"/>
                  </a:cubicBezTo>
                  <a:cubicBezTo>
                    <a:pt x="90" y="157"/>
                    <a:pt x="90" y="154"/>
                    <a:pt x="88" y="154"/>
                  </a:cubicBezTo>
                  <a:cubicBezTo>
                    <a:pt x="89" y="155"/>
                    <a:pt x="89" y="155"/>
                    <a:pt x="89" y="157"/>
                  </a:cubicBezTo>
                  <a:cubicBezTo>
                    <a:pt x="89" y="156"/>
                    <a:pt x="88" y="156"/>
                    <a:pt x="88" y="156"/>
                  </a:cubicBezTo>
                  <a:cubicBezTo>
                    <a:pt x="88" y="157"/>
                    <a:pt x="88" y="158"/>
                    <a:pt x="86" y="157"/>
                  </a:cubicBezTo>
                  <a:cubicBezTo>
                    <a:pt x="86" y="157"/>
                    <a:pt x="86" y="158"/>
                    <a:pt x="87" y="158"/>
                  </a:cubicBezTo>
                  <a:cubicBezTo>
                    <a:pt x="85" y="159"/>
                    <a:pt x="82" y="159"/>
                    <a:pt x="80" y="159"/>
                  </a:cubicBezTo>
                  <a:cubicBezTo>
                    <a:pt x="81" y="159"/>
                    <a:pt x="81" y="160"/>
                    <a:pt x="82" y="160"/>
                  </a:cubicBezTo>
                  <a:cubicBezTo>
                    <a:pt x="78" y="162"/>
                    <a:pt x="74" y="159"/>
                    <a:pt x="71" y="161"/>
                  </a:cubicBezTo>
                  <a:cubicBezTo>
                    <a:pt x="73" y="160"/>
                    <a:pt x="77" y="161"/>
                    <a:pt x="78" y="163"/>
                  </a:cubicBezTo>
                  <a:cubicBezTo>
                    <a:pt x="76" y="164"/>
                    <a:pt x="74" y="163"/>
                    <a:pt x="72" y="163"/>
                  </a:cubicBezTo>
                  <a:cubicBezTo>
                    <a:pt x="75" y="164"/>
                    <a:pt x="81" y="169"/>
                    <a:pt x="75" y="170"/>
                  </a:cubicBezTo>
                  <a:cubicBezTo>
                    <a:pt x="76" y="170"/>
                    <a:pt x="77" y="171"/>
                    <a:pt x="76" y="172"/>
                  </a:cubicBezTo>
                  <a:cubicBezTo>
                    <a:pt x="75" y="171"/>
                    <a:pt x="74" y="171"/>
                    <a:pt x="73" y="171"/>
                  </a:cubicBezTo>
                  <a:cubicBezTo>
                    <a:pt x="74" y="172"/>
                    <a:pt x="77" y="174"/>
                    <a:pt x="75" y="175"/>
                  </a:cubicBezTo>
                  <a:cubicBezTo>
                    <a:pt x="72" y="176"/>
                    <a:pt x="77" y="177"/>
                    <a:pt x="75" y="179"/>
                  </a:cubicBezTo>
                  <a:cubicBezTo>
                    <a:pt x="72" y="182"/>
                    <a:pt x="75" y="186"/>
                    <a:pt x="71" y="190"/>
                  </a:cubicBezTo>
                  <a:cubicBezTo>
                    <a:pt x="69" y="192"/>
                    <a:pt x="67" y="199"/>
                    <a:pt x="63" y="198"/>
                  </a:cubicBezTo>
                  <a:cubicBezTo>
                    <a:pt x="60" y="197"/>
                    <a:pt x="57" y="198"/>
                    <a:pt x="54" y="198"/>
                  </a:cubicBezTo>
                  <a:cubicBezTo>
                    <a:pt x="52" y="198"/>
                    <a:pt x="48" y="198"/>
                    <a:pt x="50" y="200"/>
                  </a:cubicBezTo>
                  <a:cubicBezTo>
                    <a:pt x="47" y="201"/>
                    <a:pt x="45" y="200"/>
                    <a:pt x="43" y="203"/>
                  </a:cubicBezTo>
                  <a:cubicBezTo>
                    <a:pt x="42" y="205"/>
                    <a:pt x="44" y="206"/>
                    <a:pt x="44" y="208"/>
                  </a:cubicBezTo>
                  <a:cubicBezTo>
                    <a:pt x="44" y="211"/>
                    <a:pt x="39" y="209"/>
                    <a:pt x="38" y="209"/>
                  </a:cubicBezTo>
                  <a:cubicBezTo>
                    <a:pt x="33" y="210"/>
                    <a:pt x="29" y="210"/>
                    <a:pt x="24" y="210"/>
                  </a:cubicBezTo>
                  <a:cubicBezTo>
                    <a:pt x="26" y="209"/>
                    <a:pt x="27" y="205"/>
                    <a:pt x="26" y="204"/>
                  </a:cubicBezTo>
                  <a:cubicBezTo>
                    <a:pt x="24" y="202"/>
                    <a:pt x="20" y="198"/>
                    <a:pt x="20" y="196"/>
                  </a:cubicBezTo>
                  <a:cubicBezTo>
                    <a:pt x="25" y="198"/>
                    <a:pt x="22" y="196"/>
                    <a:pt x="22" y="193"/>
                  </a:cubicBezTo>
                  <a:cubicBezTo>
                    <a:pt x="29" y="192"/>
                    <a:pt x="22" y="190"/>
                    <a:pt x="21" y="188"/>
                  </a:cubicBezTo>
                  <a:cubicBezTo>
                    <a:pt x="19" y="186"/>
                    <a:pt x="17" y="184"/>
                    <a:pt x="16" y="182"/>
                  </a:cubicBezTo>
                  <a:cubicBezTo>
                    <a:pt x="15" y="180"/>
                    <a:pt x="14" y="178"/>
                    <a:pt x="12" y="179"/>
                  </a:cubicBezTo>
                  <a:cubicBezTo>
                    <a:pt x="12" y="178"/>
                    <a:pt x="12" y="177"/>
                    <a:pt x="12" y="176"/>
                  </a:cubicBezTo>
                  <a:cubicBezTo>
                    <a:pt x="11" y="174"/>
                    <a:pt x="8" y="174"/>
                    <a:pt x="11" y="173"/>
                  </a:cubicBezTo>
                  <a:cubicBezTo>
                    <a:pt x="8" y="174"/>
                    <a:pt x="11" y="166"/>
                    <a:pt x="11" y="165"/>
                  </a:cubicBezTo>
                  <a:cubicBezTo>
                    <a:pt x="9" y="164"/>
                    <a:pt x="8" y="166"/>
                    <a:pt x="6" y="166"/>
                  </a:cubicBezTo>
                  <a:cubicBezTo>
                    <a:pt x="7" y="165"/>
                    <a:pt x="8" y="164"/>
                    <a:pt x="9" y="163"/>
                  </a:cubicBezTo>
                  <a:cubicBezTo>
                    <a:pt x="6" y="163"/>
                    <a:pt x="8" y="165"/>
                    <a:pt x="6" y="166"/>
                  </a:cubicBezTo>
                  <a:cubicBezTo>
                    <a:pt x="5" y="164"/>
                    <a:pt x="4" y="164"/>
                    <a:pt x="3" y="165"/>
                  </a:cubicBezTo>
                  <a:cubicBezTo>
                    <a:pt x="4" y="162"/>
                    <a:pt x="0" y="155"/>
                    <a:pt x="3" y="15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25" name="Freeform 622"/>
            <p:cNvSpPr>
              <a:spLocks/>
            </p:cNvSpPr>
            <p:nvPr/>
          </p:nvSpPr>
          <p:spPr bwMode="auto">
            <a:xfrm>
              <a:off x="3048" y="518"/>
              <a:ext cx="2" cy="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0"/>
                    <a:pt x="0" y="2"/>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26" name="Freeform 623"/>
            <p:cNvSpPr>
              <a:spLocks/>
            </p:cNvSpPr>
            <p:nvPr/>
          </p:nvSpPr>
          <p:spPr bwMode="auto">
            <a:xfrm>
              <a:off x="3048" y="518"/>
              <a:ext cx="2" cy="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0"/>
                    <a:pt x="0" y="2"/>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27" name="Freeform 624"/>
            <p:cNvSpPr>
              <a:spLocks/>
            </p:cNvSpPr>
            <p:nvPr/>
          </p:nvSpPr>
          <p:spPr bwMode="auto">
            <a:xfrm>
              <a:off x="3186" y="889"/>
              <a:ext cx="49" cy="37"/>
            </a:xfrm>
            <a:custGeom>
              <a:avLst/>
              <a:gdLst>
                <a:gd name="T0" fmla="*/ 0 w 41"/>
                <a:gd name="T1" fmla="*/ 21 h 31"/>
                <a:gd name="T2" fmla="*/ 4 w 41"/>
                <a:gd name="T3" fmla="*/ 17 h 31"/>
                <a:gd name="T4" fmla="*/ 7 w 41"/>
                <a:gd name="T5" fmla="*/ 12 h 31"/>
                <a:gd name="T6" fmla="*/ 8 w 41"/>
                <a:gd name="T7" fmla="*/ 9 h 31"/>
                <a:gd name="T8" fmla="*/ 6 w 41"/>
                <a:gd name="T9" fmla="*/ 7 h 31"/>
                <a:gd name="T10" fmla="*/ 7 w 41"/>
                <a:gd name="T11" fmla="*/ 3 h 31"/>
                <a:gd name="T12" fmla="*/ 13 w 41"/>
                <a:gd name="T13" fmla="*/ 1 h 31"/>
                <a:gd name="T14" fmla="*/ 18 w 41"/>
                <a:gd name="T15" fmla="*/ 2 h 31"/>
                <a:gd name="T16" fmla="*/ 23 w 41"/>
                <a:gd name="T17" fmla="*/ 2 h 31"/>
                <a:gd name="T18" fmla="*/ 26 w 41"/>
                <a:gd name="T19" fmla="*/ 3 h 31"/>
                <a:gd name="T20" fmla="*/ 26 w 41"/>
                <a:gd name="T21" fmla="*/ 5 h 31"/>
                <a:gd name="T22" fmla="*/ 39 w 41"/>
                <a:gd name="T23" fmla="*/ 13 h 31"/>
                <a:gd name="T24" fmla="*/ 38 w 41"/>
                <a:gd name="T25" fmla="*/ 17 h 31"/>
                <a:gd name="T26" fmla="*/ 29 w 41"/>
                <a:gd name="T27" fmla="*/ 16 h 31"/>
                <a:gd name="T28" fmla="*/ 25 w 41"/>
                <a:gd name="T29" fmla="*/ 17 h 31"/>
                <a:gd name="T30" fmla="*/ 21 w 41"/>
                <a:gd name="T31" fmla="*/ 17 h 31"/>
                <a:gd name="T32" fmla="*/ 17 w 41"/>
                <a:gd name="T33" fmla="*/ 21 h 31"/>
                <a:gd name="T34" fmla="*/ 9 w 41"/>
                <a:gd name="T35" fmla="*/ 25 h 31"/>
                <a:gd name="T36" fmla="*/ 2 w 41"/>
                <a:gd name="T37" fmla="*/ 31 h 31"/>
                <a:gd name="T38" fmla="*/ 6 w 41"/>
                <a:gd name="T39" fmla="*/ 25 h 31"/>
                <a:gd name="T40" fmla="*/ 10 w 41"/>
                <a:gd name="T41" fmla="*/ 22 h 31"/>
                <a:gd name="T42" fmla="*/ 0 w 41"/>
                <a:gd name="T43"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31">
                  <a:moveTo>
                    <a:pt x="0" y="21"/>
                  </a:moveTo>
                  <a:cubicBezTo>
                    <a:pt x="1" y="20"/>
                    <a:pt x="4" y="19"/>
                    <a:pt x="4" y="17"/>
                  </a:cubicBezTo>
                  <a:cubicBezTo>
                    <a:pt x="5" y="15"/>
                    <a:pt x="3" y="13"/>
                    <a:pt x="7" y="12"/>
                  </a:cubicBezTo>
                  <a:cubicBezTo>
                    <a:pt x="9" y="11"/>
                    <a:pt x="8" y="11"/>
                    <a:pt x="8" y="9"/>
                  </a:cubicBezTo>
                  <a:cubicBezTo>
                    <a:pt x="7" y="8"/>
                    <a:pt x="7" y="7"/>
                    <a:pt x="6" y="7"/>
                  </a:cubicBezTo>
                  <a:cubicBezTo>
                    <a:pt x="2" y="5"/>
                    <a:pt x="7" y="5"/>
                    <a:pt x="7" y="3"/>
                  </a:cubicBezTo>
                  <a:cubicBezTo>
                    <a:pt x="7" y="3"/>
                    <a:pt x="12" y="1"/>
                    <a:pt x="13" y="1"/>
                  </a:cubicBezTo>
                  <a:cubicBezTo>
                    <a:pt x="15" y="0"/>
                    <a:pt x="17" y="0"/>
                    <a:pt x="18" y="2"/>
                  </a:cubicBezTo>
                  <a:cubicBezTo>
                    <a:pt x="20" y="3"/>
                    <a:pt x="21" y="2"/>
                    <a:pt x="23" y="2"/>
                  </a:cubicBezTo>
                  <a:cubicBezTo>
                    <a:pt x="24" y="2"/>
                    <a:pt x="25" y="2"/>
                    <a:pt x="26" y="3"/>
                  </a:cubicBezTo>
                  <a:cubicBezTo>
                    <a:pt x="27" y="4"/>
                    <a:pt x="25" y="4"/>
                    <a:pt x="26" y="5"/>
                  </a:cubicBezTo>
                  <a:cubicBezTo>
                    <a:pt x="29" y="10"/>
                    <a:pt x="34" y="12"/>
                    <a:pt x="39" y="13"/>
                  </a:cubicBezTo>
                  <a:cubicBezTo>
                    <a:pt x="41" y="14"/>
                    <a:pt x="39" y="17"/>
                    <a:pt x="38" y="17"/>
                  </a:cubicBezTo>
                  <a:cubicBezTo>
                    <a:pt x="35" y="18"/>
                    <a:pt x="31" y="16"/>
                    <a:pt x="29" y="16"/>
                  </a:cubicBezTo>
                  <a:cubicBezTo>
                    <a:pt x="27" y="16"/>
                    <a:pt x="27" y="17"/>
                    <a:pt x="25" y="17"/>
                  </a:cubicBezTo>
                  <a:cubicBezTo>
                    <a:pt x="24" y="18"/>
                    <a:pt x="23" y="17"/>
                    <a:pt x="21" y="17"/>
                  </a:cubicBezTo>
                  <a:cubicBezTo>
                    <a:pt x="19" y="18"/>
                    <a:pt x="18" y="19"/>
                    <a:pt x="17" y="21"/>
                  </a:cubicBezTo>
                  <a:cubicBezTo>
                    <a:pt x="14" y="23"/>
                    <a:pt x="12" y="23"/>
                    <a:pt x="9" y="25"/>
                  </a:cubicBezTo>
                  <a:cubicBezTo>
                    <a:pt x="7" y="27"/>
                    <a:pt x="5" y="30"/>
                    <a:pt x="2" y="31"/>
                  </a:cubicBezTo>
                  <a:cubicBezTo>
                    <a:pt x="2" y="29"/>
                    <a:pt x="3" y="26"/>
                    <a:pt x="6" y="25"/>
                  </a:cubicBezTo>
                  <a:cubicBezTo>
                    <a:pt x="6" y="25"/>
                    <a:pt x="11" y="24"/>
                    <a:pt x="10" y="22"/>
                  </a:cubicBezTo>
                  <a:cubicBezTo>
                    <a:pt x="7" y="20"/>
                    <a:pt x="1" y="26"/>
                    <a:pt x="0" y="2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28" name="Freeform 625"/>
            <p:cNvSpPr>
              <a:spLocks/>
            </p:cNvSpPr>
            <p:nvPr/>
          </p:nvSpPr>
          <p:spPr bwMode="auto">
            <a:xfrm>
              <a:off x="3186" y="889"/>
              <a:ext cx="49" cy="37"/>
            </a:xfrm>
            <a:custGeom>
              <a:avLst/>
              <a:gdLst>
                <a:gd name="T0" fmla="*/ 0 w 41"/>
                <a:gd name="T1" fmla="*/ 21 h 31"/>
                <a:gd name="T2" fmla="*/ 4 w 41"/>
                <a:gd name="T3" fmla="*/ 17 h 31"/>
                <a:gd name="T4" fmla="*/ 7 w 41"/>
                <a:gd name="T5" fmla="*/ 12 h 31"/>
                <a:gd name="T6" fmla="*/ 8 w 41"/>
                <a:gd name="T7" fmla="*/ 9 h 31"/>
                <a:gd name="T8" fmla="*/ 6 w 41"/>
                <a:gd name="T9" fmla="*/ 7 h 31"/>
                <a:gd name="T10" fmla="*/ 7 w 41"/>
                <a:gd name="T11" fmla="*/ 3 h 31"/>
                <a:gd name="T12" fmla="*/ 13 w 41"/>
                <a:gd name="T13" fmla="*/ 1 h 31"/>
                <a:gd name="T14" fmla="*/ 18 w 41"/>
                <a:gd name="T15" fmla="*/ 2 h 31"/>
                <a:gd name="T16" fmla="*/ 23 w 41"/>
                <a:gd name="T17" fmla="*/ 2 h 31"/>
                <a:gd name="T18" fmla="*/ 26 w 41"/>
                <a:gd name="T19" fmla="*/ 3 h 31"/>
                <a:gd name="T20" fmla="*/ 26 w 41"/>
                <a:gd name="T21" fmla="*/ 5 h 31"/>
                <a:gd name="T22" fmla="*/ 39 w 41"/>
                <a:gd name="T23" fmla="*/ 13 h 31"/>
                <a:gd name="T24" fmla="*/ 38 w 41"/>
                <a:gd name="T25" fmla="*/ 17 h 31"/>
                <a:gd name="T26" fmla="*/ 29 w 41"/>
                <a:gd name="T27" fmla="*/ 16 h 31"/>
                <a:gd name="T28" fmla="*/ 25 w 41"/>
                <a:gd name="T29" fmla="*/ 17 h 31"/>
                <a:gd name="T30" fmla="*/ 21 w 41"/>
                <a:gd name="T31" fmla="*/ 17 h 31"/>
                <a:gd name="T32" fmla="*/ 17 w 41"/>
                <a:gd name="T33" fmla="*/ 21 h 31"/>
                <a:gd name="T34" fmla="*/ 9 w 41"/>
                <a:gd name="T35" fmla="*/ 25 h 31"/>
                <a:gd name="T36" fmla="*/ 2 w 41"/>
                <a:gd name="T37" fmla="*/ 31 h 31"/>
                <a:gd name="T38" fmla="*/ 6 w 41"/>
                <a:gd name="T39" fmla="*/ 25 h 31"/>
                <a:gd name="T40" fmla="*/ 10 w 41"/>
                <a:gd name="T41" fmla="*/ 22 h 31"/>
                <a:gd name="T42" fmla="*/ 0 w 41"/>
                <a:gd name="T43"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31">
                  <a:moveTo>
                    <a:pt x="0" y="21"/>
                  </a:moveTo>
                  <a:cubicBezTo>
                    <a:pt x="1" y="20"/>
                    <a:pt x="4" y="19"/>
                    <a:pt x="4" y="17"/>
                  </a:cubicBezTo>
                  <a:cubicBezTo>
                    <a:pt x="5" y="15"/>
                    <a:pt x="3" y="13"/>
                    <a:pt x="7" y="12"/>
                  </a:cubicBezTo>
                  <a:cubicBezTo>
                    <a:pt x="9" y="11"/>
                    <a:pt x="8" y="11"/>
                    <a:pt x="8" y="9"/>
                  </a:cubicBezTo>
                  <a:cubicBezTo>
                    <a:pt x="7" y="8"/>
                    <a:pt x="7" y="7"/>
                    <a:pt x="6" y="7"/>
                  </a:cubicBezTo>
                  <a:cubicBezTo>
                    <a:pt x="2" y="5"/>
                    <a:pt x="7" y="5"/>
                    <a:pt x="7" y="3"/>
                  </a:cubicBezTo>
                  <a:cubicBezTo>
                    <a:pt x="7" y="3"/>
                    <a:pt x="12" y="1"/>
                    <a:pt x="13" y="1"/>
                  </a:cubicBezTo>
                  <a:cubicBezTo>
                    <a:pt x="15" y="0"/>
                    <a:pt x="17" y="0"/>
                    <a:pt x="18" y="2"/>
                  </a:cubicBezTo>
                  <a:cubicBezTo>
                    <a:pt x="20" y="3"/>
                    <a:pt x="21" y="2"/>
                    <a:pt x="23" y="2"/>
                  </a:cubicBezTo>
                  <a:cubicBezTo>
                    <a:pt x="24" y="2"/>
                    <a:pt x="25" y="2"/>
                    <a:pt x="26" y="3"/>
                  </a:cubicBezTo>
                  <a:cubicBezTo>
                    <a:pt x="27" y="4"/>
                    <a:pt x="25" y="4"/>
                    <a:pt x="26" y="5"/>
                  </a:cubicBezTo>
                  <a:cubicBezTo>
                    <a:pt x="29" y="10"/>
                    <a:pt x="34" y="12"/>
                    <a:pt x="39" y="13"/>
                  </a:cubicBezTo>
                  <a:cubicBezTo>
                    <a:pt x="41" y="14"/>
                    <a:pt x="39" y="17"/>
                    <a:pt x="38" y="17"/>
                  </a:cubicBezTo>
                  <a:cubicBezTo>
                    <a:pt x="35" y="18"/>
                    <a:pt x="31" y="16"/>
                    <a:pt x="29" y="16"/>
                  </a:cubicBezTo>
                  <a:cubicBezTo>
                    <a:pt x="27" y="16"/>
                    <a:pt x="27" y="17"/>
                    <a:pt x="25" y="17"/>
                  </a:cubicBezTo>
                  <a:cubicBezTo>
                    <a:pt x="24" y="18"/>
                    <a:pt x="23" y="17"/>
                    <a:pt x="21" y="17"/>
                  </a:cubicBezTo>
                  <a:cubicBezTo>
                    <a:pt x="19" y="18"/>
                    <a:pt x="18" y="19"/>
                    <a:pt x="17" y="21"/>
                  </a:cubicBezTo>
                  <a:cubicBezTo>
                    <a:pt x="14" y="23"/>
                    <a:pt x="12" y="23"/>
                    <a:pt x="9" y="25"/>
                  </a:cubicBezTo>
                  <a:cubicBezTo>
                    <a:pt x="7" y="27"/>
                    <a:pt x="5" y="30"/>
                    <a:pt x="2" y="31"/>
                  </a:cubicBezTo>
                  <a:cubicBezTo>
                    <a:pt x="2" y="29"/>
                    <a:pt x="3" y="26"/>
                    <a:pt x="6" y="25"/>
                  </a:cubicBezTo>
                  <a:cubicBezTo>
                    <a:pt x="6" y="25"/>
                    <a:pt x="11" y="24"/>
                    <a:pt x="10" y="22"/>
                  </a:cubicBezTo>
                  <a:cubicBezTo>
                    <a:pt x="7" y="20"/>
                    <a:pt x="1" y="26"/>
                    <a:pt x="0" y="2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29" name="Freeform 626"/>
            <p:cNvSpPr>
              <a:spLocks/>
            </p:cNvSpPr>
            <p:nvPr/>
          </p:nvSpPr>
          <p:spPr bwMode="auto">
            <a:xfrm>
              <a:off x="3186" y="889"/>
              <a:ext cx="300" cy="114"/>
            </a:xfrm>
            <a:custGeom>
              <a:avLst/>
              <a:gdLst>
                <a:gd name="T0" fmla="*/ 9 w 250"/>
                <a:gd name="T1" fmla="*/ 26 h 95"/>
                <a:gd name="T2" fmla="*/ 22 w 250"/>
                <a:gd name="T3" fmla="*/ 25 h 95"/>
                <a:gd name="T4" fmla="*/ 31 w 250"/>
                <a:gd name="T5" fmla="*/ 26 h 95"/>
                <a:gd name="T6" fmla="*/ 51 w 250"/>
                <a:gd name="T7" fmla="*/ 21 h 95"/>
                <a:gd name="T8" fmla="*/ 55 w 250"/>
                <a:gd name="T9" fmla="*/ 15 h 95"/>
                <a:gd name="T10" fmla="*/ 78 w 250"/>
                <a:gd name="T11" fmla="*/ 9 h 95"/>
                <a:gd name="T12" fmla="*/ 116 w 250"/>
                <a:gd name="T13" fmla="*/ 3 h 95"/>
                <a:gd name="T14" fmla="*/ 124 w 250"/>
                <a:gd name="T15" fmla="*/ 6 h 95"/>
                <a:gd name="T16" fmla="*/ 134 w 250"/>
                <a:gd name="T17" fmla="*/ 9 h 95"/>
                <a:gd name="T18" fmla="*/ 153 w 250"/>
                <a:gd name="T19" fmla="*/ 16 h 95"/>
                <a:gd name="T20" fmla="*/ 174 w 250"/>
                <a:gd name="T21" fmla="*/ 16 h 95"/>
                <a:gd name="T22" fmla="*/ 206 w 250"/>
                <a:gd name="T23" fmla="*/ 9 h 95"/>
                <a:gd name="T24" fmla="*/ 215 w 250"/>
                <a:gd name="T25" fmla="*/ 10 h 95"/>
                <a:gd name="T26" fmla="*/ 226 w 250"/>
                <a:gd name="T27" fmla="*/ 10 h 95"/>
                <a:gd name="T28" fmla="*/ 232 w 250"/>
                <a:gd name="T29" fmla="*/ 15 h 95"/>
                <a:gd name="T30" fmla="*/ 234 w 250"/>
                <a:gd name="T31" fmla="*/ 30 h 95"/>
                <a:gd name="T32" fmla="*/ 245 w 250"/>
                <a:gd name="T33" fmla="*/ 38 h 95"/>
                <a:gd name="T34" fmla="*/ 242 w 250"/>
                <a:gd name="T35" fmla="*/ 46 h 95"/>
                <a:gd name="T36" fmla="*/ 243 w 250"/>
                <a:gd name="T37" fmla="*/ 62 h 95"/>
                <a:gd name="T38" fmla="*/ 250 w 250"/>
                <a:gd name="T39" fmla="*/ 73 h 95"/>
                <a:gd name="T40" fmla="*/ 242 w 250"/>
                <a:gd name="T41" fmla="*/ 73 h 95"/>
                <a:gd name="T42" fmla="*/ 226 w 250"/>
                <a:gd name="T43" fmla="*/ 72 h 95"/>
                <a:gd name="T44" fmla="*/ 211 w 250"/>
                <a:gd name="T45" fmla="*/ 75 h 95"/>
                <a:gd name="T46" fmla="*/ 168 w 250"/>
                <a:gd name="T47" fmla="*/ 81 h 95"/>
                <a:gd name="T48" fmla="*/ 141 w 250"/>
                <a:gd name="T49" fmla="*/ 82 h 95"/>
                <a:gd name="T50" fmla="*/ 138 w 250"/>
                <a:gd name="T51" fmla="*/ 93 h 95"/>
                <a:gd name="T52" fmla="*/ 131 w 250"/>
                <a:gd name="T53" fmla="*/ 89 h 95"/>
                <a:gd name="T54" fmla="*/ 132 w 250"/>
                <a:gd name="T55" fmla="*/ 79 h 95"/>
                <a:gd name="T56" fmla="*/ 118 w 250"/>
                <a:gd name="T57" fmla="*/ 81 h 95"/>
                <a:gd name="T58" fmla="*/ 101 w 250"/>
                <a:gd name="T59" fmla="*/ 90 h 95"/>
                <a:gd name="T60" fmla="*/ 79 w 250"/>
                <a:gd name="T61" fmla="*/ 84 h 95"/>
                <a:gd name="T62" fmla="*/ 59 w 250"/>
                <a:gd name="T63" fmla="*/ 89 h 95"/>
                <a:gd name="T64" fmla="*/ 43 w 250"/>
                <a:gd name="T65" fmla="*/ 88 h 95"/>
                <a:gd name="T66" fmla="*/ 32 w 250"/>
                <a:gd name="T67" fmla="*/ 79 h 95"/>
                <a:gd name="T68" fmla="*/ 28 w 250"/>
                <a:gd name="T69" fmla="*/ 80 h 95"/>
                <a:gd name="T70" fmla="*/ 27 w 250"/>
                <a:gd name="T71" fmla="*/ 80 h 95"/>
                <a:gd name="T72" fmla="*/ 20 w 250"/>
                <a:gd name="T73" fmla="*/ 76 h 95"/>
                <a:gd name="T74" fmla="*/ 13 w 250"/>
                <a:gd name="T75" fmla="*/ 68 h 95"/>
                <a:gd name="T76" fmla="*/ 8 w 250"/>
                <a:gd name="T77" fmla="*/ 60 h 95"/>
                <a:gd name="T78" fmla="*/ 7 w 250"/>
                <a:gd name="T79" fmla="*/ 53 h 95"/>
                <a:gd name="T80" fmla="*/ 9 w 250"/>
                <a:gd name="T81" fmla="*/ 52 h 95"/>
                <a:gd name="T82" fmla="*/ 8 w 250"/>
                <a:gd name="T83" fmla="*/ 4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0" h="95">
                  <a:moveTo>
                    <a:pt x="0" y="40"/>
                  </a:moveTo>
                  <a:cubicBezTo>
                    <a:pt x="1" y="39"/>
                    <a:pt x="1" y="32"/>
                    <a:pt x="2" y="32"/>
                  </a:cubicBezTo>
                  <a:cubicBezTo>
                    <a:pt x="5" y="31"/>
                    <a:pt x="6" y="28"/>
                    <a:pt x="9" y="26"/>
                  </a:cubicBezTo>
                  <a:cubicBezTo>
                    <a:pt x="10" y="26"/>
                    <a:pt x="12" y="27"/>
                    <a:pt x="13" y="26"/>
                  </a:cubicBezTo>
                  <a:cubicBezTo>
                    <a:pt x="15" y="25"/>
                    <a:pt x="16" y="26"/>
                    <a:pt x="17" y="26"/>
                  </a:cubicBezTo>
                  <a:cubicBezTo>
                    <a:pt x="19" y="28"/>
                    <a:pt x="26" y="27"/>
                    <a:pt x="22" y="25"/>
                  </a:cubicBezTo>
                  <a:cubicBezTo>
                    <a:pt x="23" y="24"/>
                    <a:pt x="25" y="24"/>
                    <a:pt x="26" y="25"/>
                  </a:cubicBezTo>
                  <a:cubicBezTo>
                    <a:pt x="25" y="25"/>
                    <a:pt x="25" y="25"/>
                    <a:pt x="25" y="26"/>
                  </a:cubicBezTo>
                  <a:cubicBezTo>
                    <a:pt x="26" y="27"/>
                    <a:pt x="30" y="26"/>
                    <a:pt x="31" y="26"/>
                  </a:cubicBezTo>
                  <a:cubicBezTo>
                    <a:pt x="34" y="26"/>
                    <a:pt x="39" y="28"/>
                    <a:pt x="41" y="26"/>
                  </a:cubicBezTo>
                  <a:cubicBezTo>
                    <a:pt x="40" y="24"/>
                    <a:pt x="38" y="25"/>
                    <a:pt x="37" y="24"/>
                  </a:cubicBezTo>
                  <a:cubicBezTo>
                    <a:pt x="39" y="20"/>
                    <a:pt x="47" y="22"/>
                    <a:pt x="51" y="21"/>
                  </a:cubicBezTo>
                  <a:cubicBezTo>
                    <a:pt x="48" y="20"/>
                    <a:pt x="43" y="21"/>
                    <a:pt x="41" y="18"/>
                  </a:cubicBezTo>
                  <a:cubicBezTo>
                    <a:pt x="38" y="16"/>
                    <a:pt x="41" y="13"/>
                    <a:pt x="44" y="14"/>
                  </a:cubicBezTo>
                  <a:cubicBezTo>
                    <a:pt x="48" y="14"/>
                    <a:pt x="51" y="15"/>
                    <a:pt x="55" y="15"/>
                  </a:cubicBezTo>
                  <a:cubicBezTo>
                    <a:pt x="59" y="14"/>
                    <a:pt x="63" y="16"/>
                    <a:pt x="68" y="16"/>
                  </a:cubicBezTo>
                  <a:cubicBezTo>
                    <a:pt x="70" y="15"/>
                    <a:pt x="70" y="14"/>
                    <a:pt x="71" y="13"/>
                  </a:cubicBezTo>
                  <a:cubicBezTo>
                    <a:pt x="72" y="11"/>
                    <a:pt x="76" y="10"/>
                    <a:pt x="78" y="9"/>
                  </a:cubicBezTo>
                  <a:cubicBezTo>
                    <a:pt x="83" y="7"/>
                    <a:pt x="87" y="4"/>
                    <a:pt x="93" y="3"/>
                  </a:cubicBezTo>
                  <a:cubicBezTo>
                    <a:pt x="98" y="2"/>
                    <a:pt x="103" y="2"/>
                    <a:pt x="109" y="2"/>
                  </a:cubicBezTo>
                  <a:cubicBezTo>
                    <a:pt x="111" y="2"/>
                    <a:pt x="114" y="3"/>
                    <a:pt x="116" y="3"/>
                  </a:cubicBezTo>
                  <a:cubicBezTo>
                    <a:pt x="117" y="2"/>
                    <a:pt x="118" y="1"/>
                    <a:pt x="119" y="1"/>
                  </a:cubicBezTo>
                  <a:cubicBezTo>
                    <a:pt x="120" y="0"/>
                    <a:pt x="121" y="1"/>
                    <a:pt x="122" y="1"/>
                  </a:cubicBezTo>
                  <a:cubicBezTo>
                    <a:pt x="120" y="3"/>
                    <a:pt x="122" y="6"/>
                    <a:pt x="124" y="6"/>
                  </a:cubicBezTo>
                  <a:cubicBezTo>
                    <a:pt x="126" y="7"/>
                    <a:pt x="127" y="7"/>
                    <a:pt x="129" y="7"/>
                  </a:cubicBezTo>
                  <a:cubicBezTo>
                    <a:pt x="130" y="7"/>
                    <a:pt x="132" y="5"/>
                    <a:pt x="132" y="7"/>
                  </a:cubicBezTo>
                  <a:cubicBezTo>
                    <a:pt x="132" y="4"/>
                    <a:pt x="134" y="8"/>
                    <a:pt x="134" y="9"/>
                  </a:cubicBezTo>
                  <a:cubicBezTo>
                    <a:pt x="135" y="10"/>
                    <a:pt x="138" y="14"/>
                    <a:pt x="139" y="13"/>
                  </a:cubicBezTo>
                  <a:cubicBezTo>
                    <a:pt x="142" y="11"/>
                    <a:pt x="143" y="11"/>
                    <a:pt x="145" y="13"/>
                  </a:cubicBezTo>
                  <a:cubicBezTo>
                    <a:pt x="148" y="15"/>
                    <a:pt x="151" y="15"/>
                    <a:pt x="153" y="16"/>
                  </a:cubicBezTo>
                  <a:cubicBezTo>
                    <a:pt x="155" y="17"/>
                    <a:pt x="155" y="14"/>
                    <a:pt x="157" y="16"/>
                  </a:cubicBezTo>
                  <a:cubicBezTo>
                    <a:pt x="159" y="18"/>
                    <a:pt x="162" y="18"/>
                    <a:pt x="164" y="18"/>
                  </a:cubicBezTo>
                  <a:cubicBezTo>
                    <a:pt x="167" y="19"/>
                    <a:pt x="171" y="16"/>
                    <a:pt x="174" y="16"/>
                  </a:cubicBezTo>
                  <a:cubicBezTo>
                    <a:pt x="177" y="16"/>
                    <a:pt x="179" y="15"/>
                    <a:pt x="181" y="16"/>
                  </a:cubicBezTo>
                  <a:cubicBezTo>
                    <a:pt x="185" y="18"/>
                    <a:pt x="188" y="19"/>
                    <a:pt x="192" y="17"/>
                  </a:cubicBezTo>
                  <a:cubicBezTo>
                    <a:pt x="197" y="15"/>
                    <a:pt x="201" y="12"/>
                    <a:pt x="206" y="9"/>
                  </a:cubicBezTo>
                  <a:cubicBezTo>
                    <a:pt x="208" y="8"/>
                    <a:pt x="209" y="10"/>
                    <a:pt x="210" y="10"/>
                  </a:cubicBezTo>
                  <a:cubicBezTo>
                    <a:pt x="211" y="10"/>
                    <a:pt x="211" y="9"/>
                    <a:pt x="213" y="9"/>
                  </a:cubicBezTo>
                  <a:cubicBezTo>
                    <a:pt x="213" y="9"/>
                    <a:pt x="214" y="10"/>
                    <a:pt x="215" y="10"/>
                  </a:cubicBezTo>
                  <a:cubicBezTo>
                    <a:pt x="216" y="10"/>
                    <a:pt x="219" y="11"/>
                    <a:pt x="220" y="10"/>
                  </a:cubicBezTo>
                  <a:cubicBezTo>
                    <a:pt x="221" y="8"/>
                    <a:pt x="225" y="7"/>
                    <a:pt x="223" y="9"/>
                  </a:cubicBezTo>
                  <a:cubicBezTo>
                    <a:pt x="224" y="9"/>
                    <a:pt x="225" y="10"/>
                    <a:pt x="226" y="10"/>
                  </a:cubicBezTo>
                  <a:cubicBezTo>
                    <a:pt x="227" y="11"/>
                    <a:pt x="227" y="11"/>
                    <a:pt x="228" y="12"/>
                  </a:cubicBezTo>
                  <a:cubicBezTo>
                    <a:pt x="229" y="12"/>
                    <a:pt x="229" y="12"/>
                    <a:pt x="228" y="13"/>
                  </a:cubicBezTo>
                  <a:cubicBezTo>
                    <a:pt x="229" y="15"/>
                    <a:pt x="231" y="13"/>
                    <a:pt x="232" y="15"/>
                  </a:cubicBezTo>
                  <a:cubicBezTo>
                    <a:pt x="232" y="15"/>
                    <a:pt x="232" y="18"/>
                    <a:pt x="233" y="18"/>
                  </a:cubicBezTo>
                  <a:cubicBezTo>
                    <a:pt x="235" y="20"/>
                    <a:pt x="237" y="22"/>
                    <a:pt x="235" y="24"/>
                  </a:cubicBezTo>
                  <a:cubicBezTo>
                    <a:pt x="233" y="26"/>
                    <a:pt x="237" y="29"/>
                    <a:pt x="234" y="30"/>
                  </a:cubicBezTo>
                  <a:cubicBezTo>
                    <a:pt x="237" y="32"/>
                    <a:pt x="239" y="31"/>
                    <a:pt x="243" y="32"/>
                  </a:cubicBezTo>
                  <a:cubicBezTo>
                    <a:pt x="246" y="32"/>
                    <a:pt x="249" y="35"/>
                    <a:pt x="250" y="38"/>
                  </a:cubicBezTo>
                  <a:cubicBezTo>
                    <a:pt x="249" y="36"/>
                    <a:pt x="246" y="35"/>
                    <a:pt x="245" y="38"/>
                  </a:cubicBezTo>
                  <a:cubicBezTo>
                    <a:pt x="245" y="39"/>
                    <a:pt x="245" y="40"/>
                    <a:pt x="245" y="41"/>
                  </a:cubicBezTo>
                  <a:cubicBezTo>
                    <a:pt x="244" y="42"/>
                    <a:pt x="241" y="41"/>
                    <a:pt x="240" y="42"/>
                  </a:cubicBezTo>
                  <a:cubicBezTo>
                    <a:pt x="240" y="42"/>
                    <a:pt x="242" y="45"/>
                    <a:pt x="242" y="46"/>
                  </a:cubicBezTo>
                  <a:cubicBezTo>
                    <a:pt x="242" y="48"/>
                    <a:pt x="243" y="49"/>
                    <a:pt x="243" y="50"/>
                  </a:cubicBezTo>
                  <a:cubicBezTo>
                    <a:pt x="244" y="53"/>
                    <a:pt x="242" y="56"/>
                    <a:pt x="246" y="57"/>
                  </a:cubicBezTo>
                  <a:cubicBezTo>
                    <a:pt x="244" y="59"/>
                    <a:pt x="243" y="61"/>
                    <a:pt x="243" y="62"/>
                  </a:cubicBezTo>
                  <a:cubicBezTo>
                    <a:pt x="242" y="65"/>
                    <a:pt x="245" y="64"/>
                    <a:pt x="246" y="66"/>
                  </a:cubicBezTo>
                  <a:cubicBezTo>
                    <a:pt x="248" y="67"/>
                    <a:pt x="247" y="69"/>
                    <a:pt x="247" y="71"/>
                  </a:cubicBezTo>
                  <a:cubicBezTo>
                    <a:pt x="248" y="72"/>
                    <a:pt x="249" y="72"/>
                    <a:pt x="250" y="73"/>
                  </a:cubicBezTo>
                  <a:cubicBezTo>
                    <a:pt x="250" y="73"/>
                    <a:pt x="250" y="75"/>
                    <a:pt x="250" y="75"/>
                  </a:cubicBezTo>
                  <a:cubicBezTo>
                    <a:pt x="247" y="73"/>
                    <a:pt x="245" y="78"/>
                    <a:pt x="243" y="78"/>
                  </a:cubicBezTo>
                  <a:cubicBezTo>
                    <a:pt x="241" y="77"/>
                    <a:pt x="243" y="74"/>
                    <a:pt x="242" y="73"/>
                  </a:cubicBezTo>
                  <a:cubicBezTo>
                    <a:pt x="241" y="73"/>
                    <a:pt x="240" y="73"/>
                    <a:pt x="239" y="73"/>
                  </a:cubicBezTo>
                  <a:cubicBezTo>
                    <a:pt x="237" y="75"/>
                    <a:pt x="235" y="74"/>
                    <a:pt x="234" y="74"/>
                  </a:cubicBezTo>
                  <a:cubicBezTo>
                    <a:pt x="231" y="73"/>
                    <a:pt x="229" y="72"/>
                    <a:pt x="226" y="72"/>
                  </a:cubicBezTo>
                  <a:cubicBezTo>
                    <a:pt x="224" y="72"/>
                    <a:pt x="223" y="72"/>
                    <a:pt x="222" y="73"/>
                  </a:cubicBezTo>
                  <a:cubicBezTo>
                    <a:pt x="220" y="75"/>
                    <a:pt x="217" y="77"/>
                    <a:pt x="217" y="74"/>
                  </a:cubicBezTo>
                  <a:cubicBezTo>
                    <a:pt x="217" y="72"/>
                    <a:pt x="213" y="75"/>
                    <a:pt x="211" y="75"/>
                  </a:cubicBezTo>
                  <a:cubicBezTo>
                    <a:pt x="207" y="76"/>
                    <a:pt x="204" y="76"/>
                    <a:pt x="200" y="76"/>
                  </a:cubicBezTo>
                  <a:cubicBezTo>
                    <a:pt x="193" y="75"/>
                    <a:pt x="186" y="82"/>
                    <a:pt x="178" y="82"/>
                  </a:cubicBezTo>
                  <a:cubicBezTo>
                    <a:pt x="175" y="82"/>
                    <a:pt x="170" y="83"/>
                    <a:pt x="168" y="81"/>
                  </a:cubicBezTo>
                  <a:cubicBezTo>
                    <a:pt x="165" y="79"/>
                    <a:pt x="164" y="78"/>
                    <a:pt x="160" y="80"/>
                  </a:cubicBezTo>
                  <a:cubicBezTo>
                    <a:pt x="157" y="81"/>
                    <a:pt x="149" y="85"/>
                    <a:pt x="146" y="82"/>
                  </a:cubicBezTo>
                  <a:cubicBezTo>
                    <a:pt x="145" y="80"/>
                    <a:pt x="142" y="79"/>
                    <a:pt x="141" y="82"/>
                  </a:cubicBezTo>
                  <a:cubicBezTo>
                    <a:pt x="140" y="85"/>
                    <a:pt x="141" y="87"/>
                    <a:pt x="142" y="89"/>
                  </a:cubicBezTo>
                  <a:cubicBezTo>
                    <a:pt x="141" y="89"/>
                    <a:pt x="139" y="90"/>
                    <a:pt x="138" y="89"/>
                  </a:cubicBezTo>
                  <a:cubicBezTo>
                    <a:pt x="138" y="90"/>
                    <a:pt x="138" y="91"/>
                    <a:pt x="138" y="93"/>
                  </a:cubicBezTo>
                  <a:cubicBezTo>
                    <a:pt x="137" y="94"/>
                    <a:pt x="135" y="94"/>
                    <a:pt x="135" y="95"/>
                  </a:cubicBezTo>
                  <a:cubicBezTo>
                    <a:pt x="134" y="95"/>
                    <a:pt x="133" y="94"/>
                    <a:pt x="132" y="94"/>
                  </a:cubicBezTo>
                  <a:cubicBezTo>
                    <a:pt x="133" y="92"/>
                    <a:pt x="132" y="91"/>
                    <a:pt x="131" y="89"/>
                  </a:cubicBezTo>
                  <a:cubicBezTo>
                    <a:pt x="129" y="87"/>
                    <a:pt x="131" y="86"/>
                    <a:pt x="133" y="85"/>
                  </a:cubicBezTo>
                  <a:cubicBezTo>
                    <a:pt x="135" y="83"/>
                    <a:pt x="136" y="82"/>
                    <a:pt x="135" y="80"/>
                  </a:cubicBezTo>
                  <a:cubicBezTo>
                    <a:pt x="134" y="79"/>
                    <a:pt x="133" y="78"/>
                    <a:pt x="132" y="79"/>
                  </a:cubicBezTo>
                  <a:cubicBezTo>
                    <a:pt x="130" y="81"/>
                    <a:pt x="129" y="81"/>
                    <a:pt x="127" y="82"/>
                  </a:cubicBezTo>
                  <a:cubicBezTo>
                    <a:pt x="130" y="82"/>
                    <a:pt x="127" y="84"/>
                    <a:pt x="125" y="84"/>
                  </a:cubicBezTo>
                  <a:cubicBezTo>
                    <a:pt x="122" y="84"/>
                    <a:pt x="120" y="82"/>
                    <a:pt x="118" y="81"/>
                  </a:cubicBezTo>
                  <a:cubicBezTo>
                    <a:pt x="112" y="78"/>
                    <a:pt x="109" y="86"/>
                    <a:pt x="106" y="89"/>
                  </a:cubicBezTo>
                  <a:cubicBezTo>
                    <a:pt x="105" y="89"/>
                    <a:pt x="105" y="89"/>
                    <a:pt x="105" y="88"/>
                  </a:cubicBezTo>
                  <a:cubicBezTo>
                    <a:pt x="103" y="89"/>
                    <a:pt x="103" y="91"/>
                    <a:pt x="101" y="90"/>
                  </a:cubicBezTo>
                  <a:cubicBezTo>
                    <a:pt x="100" y="90"/>
                    <a:pt x="96" y="91"/>
                    <a:pt x="94" y="91"/>
                  </a:cubicBezTo>
                  <a:cubicBezTo>
                    <a:pt x="92" y="92"/>
                    <a:pt x="89" y="92"/>
                    <a:pt x="87" y="91"/>
                  </a:cubicBezTo>
                  <a:cubicBezTo>
                    <a:pt x="83" y="90"/>
                    <a:pt x="82" y="86"/>
                    <a:pt x="79" y="84"/>
                  </a:cubicBezTo>
                  <a:cubicBezTo>
                    <a:pt x="75" y="83"/>
                    <a:pt x="71" y="81"/>
                    <a:pt x="67" y="80"/>
                  </a:cubicBezTo>
                  <a:cubicBezTo>
                    <a:pt x="65" y="80"/>
                    <a:pt x="61" y="79"/>
                    <a:pt x="60" y="82"/>
                  </a:cubicBezTo>
                  <a:cubicBezTo>
                    <a:pt x="60" y="84"/>
                    <a:pt x="60" y="87"/>
                    <a:pt x="59" y="89"/>
                  </a:cubicBezTo>
                  <a:cubicBezTo>
                    <a:pt x="58" y="90"/>
                    <a:pt x="57" y="88"/>
                    <a:pt x="56" y="88"/>
                  </a:cubicBezTo>
                  <a:cubicBezTo>
                    <a:pt x="54" y="88"/>
                    <a:pt x="52" y="90"/>
                    <a:pt x="50" y="90"/>
                  </a:cubicBezTo>
                  <a:cubicBezTo>
                    <a:pt x="48" y="91"/>
                    <a:pt x="45" y="89"/>
                    <a:pt x="43" y="88"/>
                  </a:cubicBezTo>
                  <a:cubicBezTo>
                    <a:pt x="41" y="87"/>
                    <a:pt x="42" y="85"/>
                    <a:pt x="40" y="85"/>
                  </a:cubicBezTo>
                  <a:cubicBezTo>
                    <a:pt x="41" y="83"/>
                    <a:pt x="38" y="80"/>
                    <a:pt x="37" y="83"/>
                  </a:cubicBezTo>
                  <a:cubicBezTo>
                    <a:pt x="36" y="82"/>
                    <a:pt x="32" y="81"/>
                    <a:pt x="32" y="79"/>
                  </a:cubicBezTo>
                  <a:cubicBezTo>
                    <a:pt x="32" y="81"/>
                    <a:pt x="28" y="83"/>
                    <a:pt x="26" y="84"/>
                  </a:cubicBezTo>
                  <a:cubicBezTo>
                    <a:pt x="27" y="83"/>
                    <a:pt x="27" y="83"/>
                    <a:pt x="26" y="83"/>
                  </a:cubicBezTo>
                  <a:cubicBezTo>
                    <a:pt x="27" y="82"/>
                    <a:pt x="27" y="82"/>
                    <a:pt x="28" y="80"/>
                  </a:cubicBezTo>
                  <a:cubicBezTo>
                    <a:pt x="26" y="82"/>
                    <a:pt x="20" y="83"/>
                    <a:pt x="18" y="82"/>
                  </a:cubicBezTo>
                  <a:cubicBezTo>
                    <a:pt x="19" y="81"/>
                    <a:pt x="22" y="81"/>
                    <a:pt x="24" y="81"/>
                  </a:cubicBezTo>
                  <a:cubicBezTo>
                    <a:pt x="26" y="81"/>
                    <a:pt x="26" y="81"/>
                    <a:pt x="27" y="80"/>
                  </a:cubicBezTo>
                  <a:cubicBezTo>
                    <a:pt x="27" y="79"/>
                    <a:pt x="29" y="78"/>
                    <a:pt x="30" y="77"/>
                  </a:cubicBezTo>
                  <a:cubicBezTo>
                    <a:pt x="27" y="76"/>
                    <a:pt x="19" y="76"/>
                    <a:pt x="16" y="78"/>
                  </a:cubicBezTo>
                  <a:cubicBezTo>
                    <a:pt x="14" y="75"/>
                    <a:pt x="19" y="77"/>
                    <a:pt x="20" y="76"/>
                  </a:cubicBezTo>
                  <a:cubicBezTo>
                    <a:pt x="20" y="75"/>
                    <a:pt x="20" y="74"/>
                    <a:pt x="20" y="73"/>
                  </a:cubicBezTo>
                  <a:cubicBezTo>
                    <a:pt x="19" y="72"/>
                    <a:pt x="18" y="74"/>
                    <a:pt x="18" y="71"/>
                  </a:cubicBezTo>
                  <a:cubicBezTo>
                    <a:pt x="15" y="75"/>
                    <a:pt x="16" y="68"/>
                    <a:pt x="13" y="68"/>
                  </a:cubicBezTo>
                  <a:cubicBezTo>
                    <a:pt x="15" y="67"/>
                    <a:pt x="17" y="66"/>
                    <a:pt x="16" y="63"/>
                  </a:cubicBezTo>
                  <a:cubicBezTo>
                    <a:pt x="15" y="62"/>
                    <a:pt x="11" y="63"/>
                    <a:pt x="11" y="61"/>
                  </a:cubicBezTo>
                  <a:cubicBezTo>
                    <a:pt x="10" y="60"/>
                    <a:pt x="9" y="58"/>
                    <a:pt x="8" y="60"/>
                  </a:cubicBezTo>
                  <a:cubicBezTo>
                    <a:pt x="7" y="61"/>
                    <a:pt x="3" y="59"/>
                    <a:pt x="3" y="58"/>
                  </a:cubicBezTo>
                  <a:cubicBezTo>
                    <a:pt x="7" y="59"/>
                    <a:pt x="4" y="55"/>
                    <a:pt x="4" y="53"/>
                  </a:cubicBezTo>
                  <a:cubicBezTo>
                    <a:pt x="4" y="52"/>
                    <a:pt x="7" y="53"/>
                    <a:pt x="7" y="53"/>
                  </a:cubicBezTo>
                  <a:cubicBezTo>
                    <a:pt x="8" y="55"/>
                    <a:pt x="7" y="57"/>
                    <a:pt x="9" y="58"/>
                  </a:cubicBezTo>
                  <a:cubicBezTo>
                    <a:pt x="8" y="55"/>
                    <a:pt x="13" y="58"/>
                    <a:pt x="14" y="56"/>
                  </a:cubicBezTo>
                  <a:cubicBezTo>
                    <a:pt x="12" y="55"/>
                    <a:pt x="11" y="54"/>
                    <a:pt x="9" y="52"/>
                  </a:cubicBezTo>
                  <a:cubicBezTo>
                    <a:pt x="11" y="51"/>
                    <a:pt x="11" y="50"/>
                    <a:pt x="13" y="49"/>
                  </a:cubicBezTo>
                  <a:cubicBezTo>
                    <a:pt x="13" y="47"/>
                    <a:pt x="10" y="50"/>
                    <a:pt x="10" y="47"/>
                  </a:cubicBezTo>
                  <a:cubicBezTo>
                    <a:pt x="11" y="45"/>
                    <a:pt x="10" y="45"/>
                    <a:pt x="8" y="43"/>
                  </a:cubicBezTo>
                  <a:cubicBezTo>
                    <a:pt x="9" y="42"/>
                    <a:pt x="11" y="41"/>
                    <a:pt x="12" y="39"/>
                  </a:cubicBezTo>
                  <a:cubicBezTo>
                    <a:pt x="8" y="38"/>
                    <a:pt x="4" y="41"/>
                    <a:pt x="0" y="4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30" name="Freeform 627"/>
            <p:cNvSpPr>
              <a:spLocks/>
            </p:cNvSpPr>
            <p:nvPr/>
          </p:nvSpPr>
          <p:spPr bwMode="auto">
            <a:xfrm>
              <a:off x="3186" y="889"/>
              <a:ext cx="300" cy="114"/>
            </a:xfrm>
            <a:custGeom>
              <a:avLst/>
              <a:gdLst>
                <a:gd name="T0" fmla="*/ 9 w 250"/>
                <a:gd name="T1" fmla="*/ 26 h 95"/>
                <a:gd name="T2" fmla="*/ 22 w 250"/>
                <a:gd name="T3" fmla="*/ 25 h 95"/>
                <a:gd name="T4" fmla="*/ 31 w 250"/>
                <a:gd name="T5" fmla="*/ 26 h 95"/>
                <a:gd name="T6" fmla="*/ 51 w 250"/>
                <a:gd name="T7" fmla="*/ 21 h 95"/>
                <a:gd name="T8" fmla="*/ 55 w 250"/>
                <a:gd name="T9" fmla="*/ 15 h 95"/>
                <a:gd name="T10" fmla="*/ 78 w 250"/>
                <a:gd name="T11" fmla="*/ 9 h 95"/>
                <a:gd name="T12" fmla="*/ 116 w 250"/>
                <a:gd name="T13" fmla="*/ 3 h 95"/>
                <a:gd name="T14" fmla="*/ 124 w 250"/>
                <a:gd name="T15" fmla="*/ 6 h 95"/>
                <a:gd name="T16" fmla="*/ 134 w 250"/>
                <a:gd name="T17" fmla="*/ 9 h 95"/>
                <a:gd name="T18" fmla="*/ 153 w 250"/>
                <a:gd name="T19" fmla="*/ 16 h 95"/>
                <a:gd name="T20" fmla="*/ 174 w 250"/>
                <a:gd name="T21" fmla="*/ 16 h 95"/>
                <a:gd name="T22" fmla="*/ 206 w 250"/>
                <a:gd name="T23" fmla="*/ 9 h 95"/>
                <a:gd name="T24" fmla="*/ 215 w 250"/>
                <a:gd name="T25" fmla="*/ 10 h 95"/>
                <a:gd name="T26" fmla="*/ 226 w 250"/>
                <a:gd name="T27" fmla="*/ 10 h 95"/>
                <a:gd name="T28" fmla="*/ 232 w 250"/>
                <a:gd name="T29" fmla="*/ 15 h 95"/>
                <a:gd name="T30" fmla="*/ 234 w 250"/>
                <a:gd name="T31" fmla="*/ 30 h 95"/>
                <a:gd name="T32" fmla="*/ 245 w 250"/>
                <a:gd name="T33" fmla="*/ 38 h 95"/>
                <a:gd name="T34" fmla="*/ 242 w 250"/>
                <a:gd name="T35" fmla="*/ 46 h 95"/>
                <a:gd name="T36" fmla="*/ 243 w 250"/>
                <a:gd name="T37" fmla="*/ 62 h 95"/>
                <a:gd name="T38" fmla="*/ 250 w 250"/>
                <a:gd name="T39" fmla="*/ 73 h 95"/>
                <a:gd name="T40" fmla="*/ 242 w 250"/>
                <a:gd name="T41" fmla="*/ 73 h 95"/>
                <a:gd name="T42" fmla="*/ 226 w 250"/>
                <a:gd name="T43" fmla="*/ 72 h 95"/>
                <a:gd name="T44" fmla="*/ 211 w 250"/>
                <a:gd name="T45" fmla="*/ 75 h 95"/>
                <a:gd name="T46" fmla="*/ 168 w 250"/>
                <a:gd name="T47" fmla="*/ 81 h 95"/>
                <a:gd name="T48" fmla="*/ 141 w 250"/>
                <a:gd name="T49" fmla="*/ 82 h 95"/>
                <a:gd name="T50" fmla="*/ 138 w 250"/>
                <a:gd name="T51" fmla="*/ 93 h 95"/>
                <a:gd name="T52" fmla="*/ 131 w 250"/>
                <a:gd name="T53" fmla="*/ 89 h 95"/>
                <a:gd name="T54" fmla="*/ 132 w 250"/>
                <a:gd name="T55" fmla="*/ 79 h 95"/>
                <a:gd name="T56" fmla="*/ 118 w 250"/>
                <a:gd name="T57" fmla="*/ 81 h 95"/>
                <a:gd name="T58" fmla="*/ 101 w 250"/>
                <a:gd name="T59" fmla="*/ 90 h 95"/>
                <a:gd name="T60" fmla="*/ 79 w 250"/>
                <a:gd name="T61" fmla="*/ 84 h 95"/>
                <a:gd name="T62" fmla="*/ 59 w 250"/>
                <a:gd name="T63" fmla="*/ 89 h 95"/>
                <a:gd name="T64" fmla="*/ 43 w 250"/>
                <a:gd name="T65" fmla="*/ 88 h 95"/>
                <a:gd name="T66" fmla="*/ 32 w 250"/>
                <a:gd name="T67" fmla="*/ 79 h 95"/>
                <a:gd name="T68" fmla="*/ 28 w 250"/>
                <a:gd name="T69" fmla="*/ 80 h 95"/>
                <a:gd name="T70" fmla="*/ 27 w 250"/>
                <a:gd name="T71" fmla="*/ 80 h 95"/>
                <a:gd name="T72" fmla="*/ 20 w 250"/>
                <a:gd name="T73" fmla="*/ 76 h 95"/>
                <a:gd name="T74" fmla="*/ 13 w 250"/>
                <a:gd name="T75" fmla="*/ 68 h 95"/>
                <a:gd name="T76" fmla="*/ 8 w 250"/>
                <a:gd name="T77" fmla="*/ 60 h 95"/>
                <a:gd name="T78" fmla="*/ 7 w 250"/>
                <a:gd name="T79" fmla="*/ 53 h 95"/>
                <a:gd name="T80" fmla="*/ 9 w 250"/>
                <a:gd name="T81" fmla="*/ 52 h 95"/>
                <a:gd name="T82" fmla="*/ 8 w 250"/>
                <a:gd name="T83" fmla="*/ 4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0" h="95">
                  <a:moveTo>
                    <a:pt x="0" y="40"/>
                  </a:moveTo>
                  <a:cubicBezTo>
                    <a:pt x="1" y="39"/>
                    <a:pt x="1" y="32"/>
                    <a:pt x="2" y="32"/>
                  </a:cubicBezTo>
                  <a:cubicBezTo>
                    <a:pt x="5" y="31"/>
                    <a:pt x="6" y="28"/>
                    <a:pt x="9" y="26"/>
                  </a:cubicBezTo>
                  <a:cubicBezTo>
                    <a:pt x="10" y="26"/>
                    <a:pt x="12" y="27"/>
                    <a:pt x="13" y="26"/>
                  </a:cubicBezTo>
                  <a:cubicBezTo>
                    <a:pt x="15" y="25"/>
                    <a:pt x="16" y="26"/>
                    <a:pt x="17" y="26"/>
                  </a:cubicBezTo>
                  <a:cubicBezTo>
                    <a:pt x="19" y="28"/>
                    <a:pt x="26" y="27"/>
                    <a:pt x="22" y="25"/>
                  </a:cubicBezTo>
                  <a:cubicBezTo>
                    <a:pt x="23" y="24"/>
                    <a:pt x="25" y="24"/>
                    <a:pt x="26" y="25"/>
                  </a:cubicBezTo>
                  <a:cubicBezTo>
                    <a:pt x="25" y="25"/>
                    <a:pt x="25" y="25"/>
                    <a:pt x="25" y="26"/>
                  </a:cubicBezTo>
                  <a:cubicBezTo>
                    <a:pt x="26" y="27"/>
                    <a:pt x="30" y="26"/>
                    <a:pt x="31" y="26"/>
                  </a:cubicBezTo>
                  <a:cubicBezTo>
                    <a:pt x="34" y="26"/>
                    <a:pt x="39" y="28"/>
                    <a:pt x="41" y="26"/>
                  </a:cubicBezTo>
                  <a:cubicBezTo>
                    <a:pt x="40" y="24"/>
                    <a:pt x="38" y="25"/>
                    <a:pt x="37" y="24"/>
                  </a:cubicBezTo>
                  <a:cubicBezTo>
                    <a:pt x="39" y="20"/>
                    <a:pt x="47" y="22"/>
                    <a:pt x="51" y="21"/>
                  </a:cubicBezTo>
                  <a:cubicBezTo>
                    <a:pt x="48" y="20"/>
                    <a:pt x="43" y="21"/>
                    <a:pt x="41" y="18"/>
                  </a:cubicBezTo>
                  <a:cubicBezTo>
                    <a:pt x="38" y="16"/>
                    <a:pt x="41" y="13"/>
                    <a:pt x="44" y="14"/>
                  </a:cubicBezTo>
                  <a:cubicBezTo>
                    <a:pt x="48" y="14"/>
                    <a:pt x="51" y="15"/>
                    <a:pt x="55" y="15"/>
                  </a:cubicBezTo>
                  <a:cubicBezTo>
                    <a:pt x="59" y="14"/>
                    <a:pt x="63" y="16"/>
                    <a:pt x="68" y="16"/>
                  </a:cubicBezTo>
                  <a:cubicBezTo>
                    <a:pt x="70" y="15"/>
                    <a:pt x="70" y="14"/>
                    <a:pt x="71" y="13"/>
                  </a:cubicBezTo>
                  <a:cubicBezTo>
                    <a:pt x="72" y="11"/>
                    <a:pt x="76" y="10"/>
                    <a:pt x="78" y="9"/>
                  </a:cubicBezTo>
                  <a:cubicBezTo>
                    <a:pt x="83" y="7"/>
                    <a:pt x="87" y="4"/>
                    <a:pt x="93" y="3"/>
                  </a:cubicBezTo>
                  <a:cubicBezTo>
                    <a:pt x="98" y="2"/>
                    <a:pt x="103" y="2"/>
                    <a:pt x="109" y="2"/>
                  </a:cubicBezTo>
                  <a:cubicBezTo>
                    <a:pt x="111" y="2"/>
                    <a:pt x="114" y="3"/>
                    <a:pt x="116" y="3"/>
                  </a:cubicBezTo>
                  <a:cubicBezTo>
                    <a:pt x="117" y="2"/>
                    <a:pt x="118" y="1"/>
                    <a:pt x="119" y="1"/>
                  </a:cubicBezTo>
                  <a:cubicBezTo>
                    <a:pt x="120" y="0"/>
                    <a:pt x="121" y="1"/>
                    <a:pt x="122" y="1"/>
                  </a:cubicBezTo>
                  <a:cubicBezTo>
                    <a:pt x="120" y="3"/>
                    <a:pt x="122" y="6"/>
                    <a:pt x="124" y="6"/>
                  </a:cubicBezTo>
                  <a:cubicBezTo>
                    <a:pt x="126" y="7"/>
                    <a:pt x="127" y="7"/>
                    <a:pt x="129" y="7"/>
                  </a:cubicBezTo>
                  <a:cubicBezTo>
                    <a:pt x="130" y="7"/>
                    <a:pt x="132" y="5"/>
                    <a:pt x="132" y="7"/>
                  </a:cubicBezTo>
                  <a:cubicBezTo>
                    <a:pt x="132" y="4"/>
                    <a:pt x="134" y="8"/>
                    <a:pt x="134" y="9"/>
                  </a:cubicBezTo>
                  <a:cubicBezTo>
                    <a:pt x="135" y="10"/>
                    <a:pt x="138" y="14"/>
                    <a:pt x="139" y="13"/>
                  </a:cubicBezTo>
                  <a:cubicBezTo>
                    <a:pt x="142" y="11"/>
                    <a:pt x="143" y="11"/>
                    <a:pt x="145" y="13"/>
                  </a:cubicBezTo>
                  <a:cubicBezTo>
                    <a:pt x="148" y="15"/>
                    <a:pt x="151" y="15"/>
                    <a:pt x="153" y="16"/>
                  </a:cubicBezTo>
                  <a:cubicBezTo>
                    <a:pt x="155" y="17"/>
                    <a:pt x="155" y="14"/>
                    <a:pt x="157" y="16"/>
                  </a:cubicBezTo>
                  <a:cubicBezTo>
                    <a:pt x="159" y="18"/>
                    <a:pt x="162" y="18"/>
                    <a:pt x="164" y="18"/>
                  </a:cubicBezTo>
                  <a:cubicBezTo>
                    <a:pt x="167" y="19"/>
                    <a:pt x="171" y="16"/>
                    <a:pt x="174" y="16"/>
                  </a:cubicBezTo>
                  <a:cubicBezTo>
                    <a:pt x="177" y="16"/>
                    <a:pt x="179" y="15"/>
                    <a:pt x="181" y="16"/>
                  </a:cubicBezTo>
                  <a:cubicBezTo>
                    <a:pt x="185" y="18"/>
                    <a:pt x="188" y="19"/>
                    <a:pt x="192" y="17"/>
                  </a:cubicBezTo>
                  <a:cubicBezTo>
                    <a:pt x="197" y="15"/>
                    <a:pt x="201" y="12"/>
                    <a:pt x="206" y="9"/>
                  </a:cubicBezTo>
                  <a:cubicBezTo>
                    <a:pt x="208" y="8"/>
                    <a:pt x="209" y="10"/>
                    <a:pt x="210" y="10"/>
                  </a:cubicBezTo>
                  <a:cubicBezTo>
                    <a:pt x="211" y="10"/>
                    <a:pt x="211" y="9"/>
                    <a:pt x="213" y="9"/>
                  </a:cubicBezTo>
                  <a:cubicBezTo>
                    <a:pt x="213" y="9"/>
                    <a:pt x="214" y="10"/>
                    <a:pt x="215" y="10"/>
                  </a:cubicBezTo>
                  <a:cubicBezTo>
                    <a:pt x="216" y="10"/>
                    <a:pt x="219" y="11"/>
                    <a:pt x="220" y="10"/>
                  </a:cubicBezTo>
                  <a:cubicBezTo>
                    <a:pt x="221" y="8"/>
                    <a:pt x="225" y="7"/>
                    <a:pt x="223" y="9"/>
                  </a:cubicBezTo>
                  <a:cubicBezTo>
                    <a:pt x="224" y="9"/>
                    <a:pt x="225" y="10"/>
                    <a:pt x="226" y="10"/>
                  </a:cubicBezTo>
                  <a:cubicBezTo>
                    <a:pt x="227" y="11"/>
                    <a:pt x="227" y="11"/>
                    <a:pt x="228" y="12"/>
                  </a:cubicBezTo>
                  <a:cubicBezTo>
                    <a:pt x="229" y="12"/>
                    <a:pt x="229" y="12"/>
                    <a:pt x="228" y="13"/>
                  </a:cubicBezTo>
                  <a:cubicBezTo>
                    <a:pt x="229" y="15"/>
                    <a:pt x="231" y="13"/>
                    <a:pt x="232" y="15"/>
                  </a:cubicBezTo>
                  <a:cubicBezTo>
                    <a:pt x="232" y="15"/>
                    <a:pt x="232" y="18"/>
                    <a:pt x="233" y="18"/>
                  </a:cubicBezTo>
                  <a:cubicBezTo>
                    <a:pt x="235" y="20"/>
                    <a:pt x="237" y="22"/>
                    <a:pt x="235" y="24"/>
                  </a:cubicBezTo>
                  <a:cubicBezTo>
                    <a:pt x="233" y="26"/>
                    <a:pt x="237" y="29"/>
                    <a:pt x="234" y="30"/>
                  </a:cubicBezTo>
                  <a:cubicBezTo>
                    <a:pt x="237" y="32"/>
                    <a:pt x="239" y="31"/>
                    <a:pt x="243" y="32"/>
                  </a:cubicBezTo>
                  <a:cubicBezTo>
                    <a:pt x="246" y="32"/>
                    <a:pt x="249" y="35"/>
                    <a:pt x="250" y="38"/>
                  </a:cubicBezTo>
                  <a:cubicBezTo>
                    <a:pt x="249" y="36"/>
                    <a:pt x="246" y="35"/>
                    <a:pt x="245" y="38"/>
                  </a:cubicBezTo>
                  <a:cubicBezTo>
                    <a:pt x="245" y="39"/>
                    <a:pt x="245" y="40"/>
                    <a:pt x="245" y="41"/>
                  </a:cubicBezTo>
                  <a:cubicBezTo>
                    <a:pt x="244" y="42"/>
                    <a:pt x="241" y="41"/>
                    <a:pt x="240" y="42"/>
                  </a:cubicBezTo>
                  <a:cubicBezTo>
                    <a:pt x="240" y="42"/>
                    <a:pt x="242" y="45"/>
                    <a:pt x="242" y="46"/>
                  </a:cubicBezTo>
                  <a:cubicBezTo>
                    <a:pt x="242" y="48"/>
                    <a:pt x="243" y="49"/>
                    <a:pt x="243" y="50"/>
                  </a:cubicBezTo>
                  <a:cubicBezTo>
                    <a:pt x="244" y="53"/>
                    <a:pt x="242" y="56"/>
                    <a:pt x="246" y="57"/>
                  </a:cubicBezTo>
                  <a:cubicBezTo>
                    <a:pt x="244" y="59"/>
                    <a:pt x="243" y="61"/>
                    <a:pt x="243" y="62"/>
                  </a:cubicBezTo>
                  <a:cubicBezTo>
                    <a:pt x="242" y="65"/>
                    <a:pt x="245" y="64"/>
                    <a:pt x="246" y="66"/>
                  </a:cubicBezTo>
                  <a:cubicBezTo>
                    <a:pt x="248" y="67"/>
                    <a:pt x="247" y="69"/>
                    <a:pt x="247" y="71"/>
                  </a:cubicBezTo>
                  <a:cubicBezTo>
                    <a:pt x="248" y="72"/>
                    <a:pt x="249" y="72"/>
                    <a:pt x="250" y="73"/>
                  </a:cubicBezTo>
                  <a:cubicBezTo>
                    <a:pt x="250" y="73"/>
                    <a:pt x="250" y="75"/>
                    <a:pt x="250" y="75"/>
                  </a:cubicBezTo>
                  <a:cubicBezTo>
                    <a:pt x="247" y="73"/>
                    <a:pt x="245" y="78"/>
                    <a:pt x="243" y="78"/>
                  </a:cubicBezTo>
                  <a:cubicBezTo>
                    <a:pt x="241" y="77"/>
                    <a:pt x="243" y="74"/>
                    <a:pt x="242" y="73"/>
                  </a:cubicBezTo>
                  <a:cubicBezTo>
                    <a:pt x="241" y="73"/>
                    <a:pt x="240" y="73"/>
                    <a:pt x="239" y="73"/>
                  </a:cubicBezTo>
                  <a:cubicBezTo>
                    <a:pt x="237" y="75"/>
                    <a:pt x="235" y="74"/>
                    <a:pt x="234" y="74"/>
                  </a:cubicBezTo>
                  <a:cubicBezTo>
                    <a:pt x="231" y="73"/>
                    <a:pt x="229" y="72"/>
                    <a:pt x="226" y="72"/>
                  </a:cubicBezTo>
                  <a:cubicBezTo>
                    <a:pt x="224" y="72"/>
                    <a:pt x="223" y="72"/>
                    <a:pt x="222" y="73"/>
                  </a:cubicBezTo>
                  <a:cubicBezTo>
                    <a:pt x="220" y="75"/>
                    <a:pt x="217" y="77"/>
                    <a:pt x="217" y="74"/>
                  </a:cubicBezTo>
                  <a:cubicBezTo>
                    <a:pt x="217" y="72"/>
                    <a:pt x="213" y="75"/>
                    <a:pt x="211" y="75"/>
                  </a:cubicBezTo>
                  <a:cubicBezTo>
                    <a:pt x="207" y="76"/>
                    <a:pt x="204" y="76"/>
                    <a:pt x="200" y="76"/>
                  </a:cubicBezTo>
                  <a:cubicBezTo>
                    <a:pt x="193" y="75"/>
                    <a:pt x="186" y="82"/>
                    <a:pt x="178" y="82"/>
                  </a:cubicBezTo>
                  <a:cubicBezTo>
                    <a:pt x="175" y="82"/>
                    <a:pt x="170" y="83"/>
                    <a:pt x="168" y="81"/>
                  </a:cubicBezTo>
                  <a:cubicBezTo>
                    <a:pt x="165" y="79"/>
                    <a:pt x="164" y="78"/>
                    <a:pt x="160" y="80"/>
                  </a:cubicBezTo>
                  <a:cubicBezTo>
                    <a:pt x="157" y="81"/>
                    <a:pt x="149" y="85"/>
                    <a:pt x="146" y="82"/>
                  </a:cubicBezTo>
                  <a:cubicBezTo>
                    <a:pt x="145" y="80"/>
                    <a:pt x="142" y="79"/>
                    <a:pt x="141" y="82"/>
                  </a:cubicBezTo>
                  <a:cubicBezTo>
                    <a:pt x="140" y="85"/>
                    <a:pt x="141" y="87"/>
                    <a:pt x="142" y="89"/>
                  </a:cubicBezTo>
                  <a:cubicBezTo>
                    <a:pt x="141" y="89"/>
                    <a:pt x="139" y="90"/>
                    <a:pt x="138" y="89"/>
                  </a:cubicBezTo>
                  <a:cubicBezTo>
                    <a:pt x="138" y="90"/>
                    <a:pt x="138" y="91"/>
                    <a:pt x="138" y="93"/>
                  </a:cubicBezTo>
                  <a:cubicBezTo>
                    <a:pt x="137" y="94"/>
                    <a:pt x="135" y="94"/>
                    <a:pt x="135" y="95"/>
                  </a:cubicBezTo>
                  <a:cubicBezTo>
                    <a:pt x="134" y="95"/>
                    <a:pt x="133" y="94"/>
                    <a:pt x="132" y="94"/>
                  </a:cubicBezTo>
                  <a:cubicBezTo>
                    <a:pt x="133" y="92"/>
                    <a:pt x="132" y="91"/>
                    <a:pt x="131" y="89"/>
                  </a:cubicBezTo>
                  <a:cubicBezTo>
                    <a:pt x="129" y="87"/>
                    <a:pt x="131" y="86"/>
                    <a:pt x="133" y="85"/>
                  </a:cubicBezTo>
                  <a:cubicBezTo>
                    <a:pt x="135" y="83"/>
                    <a:pt x="136" y="82"/>
                    <a:pt x="135" y="80"/>
                  </a:cubicBezTo>
                  <a:cubicBezTo>
                    <a:pt x="134" y="79"/>
                    <a:pt x="133" y="78"/>
                    <a:pt x="132" y="79"/>
                  </a:cubicBezTo>
                  <a:cubicBezTo>
                    <a:pt x="130" y="81"/>
                    <a:pt x="129" y="81"/>
                    <a:pt x="127" y="82"/>
                  </a:cubicBezTo>
                  <a:cubicBezTo>
                    <a:pt x="130" y="82"/>
                    <a:pt x="127" y="84"/>
                    <a:pt x="125" y="84"/>
                  </a:cubicBezTo>
                  <a:cubicBezTo>
                    <a:pt x="122" y="84"/>
                    <a:pt x="120" y="82"/>
                    <a:pt x="118" y="81"/>
                  </a:cubicBezTo>
                  <a:cubicBezTo>
                    <a:pt x="112" y="78"/>
                    <a:pt x="109" y="86"/>
                    <a:pt x="106" y="89"/>
                  </a:cubicBezTo>
                  <a:cubicBezTo>
                    <a:pt x="105" y="89"/>
                    <a:pt x="105" y="89"/>
                    <a:pt x="105" y="88"/>
                  </a:cubicBezTo>
                  <a:cubicBezTo>
                    <a:pt x="103" y="89"/>
                    <a:pt x="103" y="91"/>
                    <a:pt x="101" y="90"/>
                  </a:cubicBezTo>
                  <a:cubicBezTo>
                    <a:pt x="100" y="90"/>
                    <a:pt x="96" y="91"/>
                    <a:pt x="94" y="91"/>
                  </a:cubicBezTo>
                  <a:cubicBezTo>
                    <a:pt x="92" y="92"/>
                    <a:pt x="89" y="92"/>
                    <a:pt x="87" y="91"/>
                  </a:cubicBezTo>
                  <a:cubicBezTo>
                    <a:pt x="83" y="90"/>
                    <a:pt x="82" y="86"/>
                    <a:pt x="79" y="84"/>
                  </a:cubicBezTo>
                  <a:cubicBezTo>
                    <a:pt x="75" y="83"/>
                    <a:pt x="71" y="81"/>
                    <a:pt x="67" y="80"/>
                  </a:cubicBezTo>
                  <a:cubicBezTo>
                    <a:pt x="65" y="80"/>
                    <a:pt x="61" y="79"/>
                    <a:pt x="60" y="82"/>
                  </a:cubicBezTo>
                  <a:cubicBezTo>
                    <a:pt x="60" y="84"/>
                    <a:pt x="60" y="87"/>
                    <a:pt x="59" y="89"/>
                  </a:cubicBezTo>
                  <a:cubicBezTo>
                    <a:pt x="58" y="90"/>
                    <a:pt x="57" y="88"/>
                    <a:pt x="56" y="88"/>
                  </a:cubicBezTo>
                  <a:cubicBezTo>
                    <a:pt x="54" y="88"/>
                    <a:pt x="52" y="90"/>
                    <a:pt x="50" y="90"/>
                  </a:cubicBezTo>
                  <a:cubicBezTo>
                    <a:pt x="48" y="91"/>
                    <a:pt x="45" y="89"/>
                    <a:pt x="43" y="88"/>
                  </a:cubicBezTo>
                  <a:cubicBezTo>
                    <a:pt x="41" y="87"/>
                    <a:pt x="42" y="85"/>
                    <a:pt x="40" y="85"/>
                  </a:cubicBezTo>
                  <a:cubicBezTo>
                    <a:pt x="41" y="83"/>
                    <a:pt x="38" y="80"/>
                    <a:pt x="37" y="83"/>
                  </a:cubicBezTo>
                  <a:cubicBezTo>
                    <a:pt x="36" y="82"/>
                    <a:pt x="32" y="81"/>
                    <a:pt x="32" y="79"/>
                  </a:cubicBezTo>
                  <a:cubicBezTo>
                    <a:pt x="32" y="81"/>
                    <a:pt x="28" y="83"/>
                    <a:pt x="26" y="84"/>
                  </a:cubicBezTo>
                  <a:cubicBezTo>
                    <a:pt x="27" y="83"/>
                    <a:pt x="27" y="83"/>
                    <a:pt x="26" y="83"/>
                  </a:cubicBezTo>
                  <a:cubicBezTo>
                    <a:pt x="27" y="82"/>
                    <a:pt x="27" y="82"/>
                    <a:pt x="28" y="80"/>
                  </a:cubicBezTo>
                  <a:cubicBezTo>
                    <a:pt x="26" y="82"/>
                    <a:pt x="20" y="83"/>
                    <a:pt x="18" y="82"/>
                  </a:cubicBezTo>
                  <a:cubicBezTo>
                    <a:pt x="19" y="81"/>
                    <a:pt x="22" y="81"/>
                    <a:pt x="24" y="81"/>
                  </a:cubicBezTo>
                  <a:cubicBezTo>
                    <a:pt x="26" y="81"/>
                    <a:pt x="26" y="81"/>
                    <a:pt x="27" y="80"/>
                  </a:cubicBezTo>
                  <a:cubicBezTo>
                    <a:pt x="27" y="79"/>
                    <a:pt x="29" y="78"/>
                    <a:pt x="30" y="77"/>
                  </a:cubicBezTo>
                  <a:cubicBezTo>
                    <a:pt x="27" y="76"/>
                    <a:pt x="19" y="76"/>
                    <a:pt x="16" y="78"/>
                  </a:cubicBezTo>
                  <a:cubicBezTo>
                    <a:pt x="14" y="75"/>
                    <a:pt x="19" y="77"/>
                    <a:pt x="20" y="76"/>
                  </a:cubicBezTo>
                  <a:cubicBezTo>
                    <a:pt x="20" y="75"/>
                    <a:pt x="20" y="74"/>
                    <a:pt x="20" y="73"/>
                  </a:cubicBezTo>
                  <a:cubicBezTo>
                    <a:pt x="19" y="72"/>
                    <a:pt x="18" y="74"/>
                    <a:pt x="18" y="71"/>
                  </a:cubicBezTo>
                  <a:cubicBezTo>
                    <a:pt x="15" y="75"/>
                    <a:pt x="16" y="68"/>
                    <a:pt x="13" y="68"/>
                  </a:cubicBezTo>
                  <a:cubicBezTo>
                    <a:pt x="15" y="67"/>
                    <a:pt x="17" y="66"/>
                    <a:pt x="16" y="63"/>
                  </a:cubicBezTo>
                  <a:cubicBezTo>
                    <a:pt x="15" y="62"/>
                    <a:pt x="11" y="63"/>
                    <a:pt x="11" y="61"/>
                  </a:cubicBezTo>
                  <a:cubicBezTo>
                    <a:pt x="10" y="60"/>
                    <a:pt x="9" y="58"/>
                    <a:pt x="8" y="60"/>
                  </a:cubicBezTo>
                  <a:cubicBezTo>
                    <a:pt x="7" y="61"/>
                    <a:pt x="3" y="59"/>
                    <a:pt x="3" y="58"/>
                  </a:cubicBezTo>
                  <a:cubicBezTo>
                    <a:pt x="7" y="59"/>
                    <a:pt x="4" y="55"/>
                    <a:pt x="4" y="53"/>
                  </a:cubicBezTo>
                  <a:cubicBezTo>
                    <a:pt x="4" y="52"/>
                    <a:pt x="7" y="53"/>
                    <a:pt x="7" y="53"/>
                  </a:cubicBezTo>
                  <a:cubicBezTo>
                    <a:pt x="8" y="55"/>
                    <a:pt x="7" y="57"/>
                    <a:pt x="9" y="58"/>
                  </a:cubicBezTo>
                  <a:cubicBezTo>
                    <a:pt x="8" y="55"/>
                    <a:pt x="13" y="58"/>
                    <a:pt x="14" y="56"/>
                  </a:cubicBezTo>
                  <a:cubicBezTo>
                    <a:pt x="12" y="55"/>
                    <a:pt x="11" y="54"/>
                    <a:pt x="9" y="52"/>
                  </a:cubicBezTo>
                  <a:cubicBezTo>
                    <a:pt x="11" y="51"/>
                    <a:pt x="11" y="50"/>
                    <a:pt x="13" y="49"/>
                  </a:cubicBezTo>
                  <a:cubicBezTo>
                    <a:pt x="13" y="47"/>
                    <a:pt x="10" y="50"/>
                    <a:pt x="10" y="47"/>
                  </a:cubicBezTo>
                  <a:cubicBezTo>
                    <a:pt x="11" y="45"/>
                    <a:pt x="10" y="45"/>
                    <a:pt x="8" y="43"/>
                  </a:cubicBezTo>
                  <a:cubicBezTo>
                    <a:pt x="9" y="42"/>
                    <a:pt x="11" y="41"/>
                    <a:pt x="12" y="39"/>
                  </a:cubicBezTo>
                  <a:cubicBezTo>
                    <a:pt x="8" y="38"/>
                    <a:pt x="4" y="41"/>
                    <a:pt x="0" y="4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31" name="Freeform 628"/>
            <p:cNvSpPr>
              <a:spLocks/>
            </p:cNvSpPr>
            <p:nvPr/>
          </p:nvSpPr>
          <p:spPr bwMode="auto">
            <a:xfrm>
              <a:off x="3243" y="1577"/>
              <a:ext cx="87" cy="105"/>
            </a:xfrm>
            <a:custGeom>
              <a:avLst/>
              <a:gdLst>
                <a:gd name="T0" fmla="*/ 0 w 73"/>
                <a:gd name="T1" fmla="*/ 82 h 87"/>
                <a:gd name="T2" fmla="*/ 1 w 73"/>
                <a:gd name="T3" fmla="*/ 74 h 87"/>
                <a:gd name="T4" fmla="*/ 2 w 73"/>
                <a:gd name="T5" fmla="*/ 64 h 87"/>
                <a:gd name="T6" fmla="*/ 5 w 73"/>
                <a:gd name="T7" fmla="*/ 56 h 87"/>
                <a:gd name="T8" fmla="*/ 5 w 73"/>
                <a:gd name="T9" fmla="*/ 53 h 87"/>
                <a:gd name="T10" fmla="*/ 8 w 73"/>
                <a:gd name="T11" fmla="*/ 50 h 87"/>
                <a:gd name="T12" fmla="*/ 19 w 73"/>
                <a:gd name="T13" fmla="*/ 38 h 87"/>
                <a:gd name="T14" fmla="*/ 23 w 73"/>
                <a:gd name="T15" fmla="*/ 33 h 87"/>
                <a:gd name="T16" fmla="*/ 19 w 73"/>
                <a:gd name="T17" fmla="*/ 29 h 87"/>
                <a:gd name="T18" fmla="*/ 16 w 73"/>
                <a:gd name="T19" fmla="*/ 28 h 87"/>
                <a:gd name="T20" fmla="*/ 16 w 73"/>
                <a:gd name="T21" fmla="*/ 24 h 87"/>
                <a:gd name="T22" fmla="*/ 18 w 73"/>
                <a:gd name="T23" fmla="*/ 13 h 87"/>
                <a:gd name="T24" fmla="*/ 17 w 73"/>
                <a:gd name="T25" fmla="*/ 11 h 87"/>
                <a:gd name="T26" fmla="*/ 20 w 73"/>
                <a:gd name="T27" fmla="*/ 8 h 87"/>
                <a:gd name="T28" fmla="*/ 23 w 73"/>
                <a:gd name="T29" fmla="*/ 7 h 87"/>
                <a:gd name="T30" fmla="*/ 26 w 73"/>
                <a:gd name="T31" fmla="*/ 9 h 87"/>
                <a:gd name="T32" fmla="*/ 31 w 73"/>
                <a:gd name="T33" fmla="*/ 8 h 87"/>
                <a:gd name="T34" fmla="*/ 35 w 73"/>
                <a:gd name="T35" fmla="*/ 11 h 87"/>
                <a:gd name="T36" fmla="*/ 39 w 73"/>
                <a:gd name="T37" fmla="*/ 8 h 87"/>
                <a:gd name="T38" fmla="*/ 46 w 73"/>
                <a:gd name="T39" fmla="*/ 6 h 87"/>
                <a:gd name="T40" fmla="*/ 53 w 73"/>
                <a:gd name="T41" fmla="*/ 7 h 87"/>
                <a:gd name="T42" fmla="*/ 59 w 73"/>
                <a:gd name="T43" fmla="*/ 0 h 87"/>
                <a:gd name="T44" fmla="*/ 60 w 73"/>
                <a:gd name="T45" fmla="*/ 6 h 87"/>
                <a:gd name="T46" fmla="*/ 63 w 73"/>
                <a:gd name="T47" fmla="*/ 8 h 87"/>
                <a:gd name="T48" fmla="*/ 65 w 73"/>
                <a:gd name="T49" fmla="*/ 11 h 87"/>
                <a:gd name="T50" fmla="*/ 69 w 73"/>
                <a:gd name="T51" fmla="*/ 22 h 87"/>
                <a:gd name="T52" fmla="*/ 71 w 73"/>
                <a:gd name="T53" fmla="*/ 26 h 87"/>
                <a:gd name="T54" fmla="*/ 72 w 73"/>
                <a:gd name="T55" fmla="*/ 31 h 87"/>
                <a:gd name="T56" fmla="*/ 72 w 73"/>
                <a:gd name="T57" fmla="*/ 39 h 87"/>
                <a:gd name="T58" fmla="*/ 70 w 73"/>
                <a:gd name="T59" fmla="*/ 45 h 87"/>
                <a:gd name="T60" fmla="*/ 67 w 73"/>
                <a:gd name="T61" fmla="*/ 47 h 87"/>
                <a:gd name="T62" fmla="*/ 64 w 73"/>
                <a:gd name="T63" fmla="*/ 53 h 87"/>
                <a:gd name="T64" fmla="*/ 61 w 73"/>
                <a:gd name="T65" fmla="*/ 56 h 87"/>
                <a:gd name="T66" fmla="*/ 58 w 73"/>
                <a:gd name="T67" fmla="*/ 62 h 87"/>
                <a:gd name="T68" fmla="*/ 58 w 73"/>
                <a:gd name="T69" fmla="*/ 80 h 87"/>
                <a:gd name="T70" fmla="*/ 20 w 73"/>
                <a:gd name="T71" fmla="*/ 79 h 87"/>
                <a:gd name="T72" fmla="*/ 9 w 73"/>
                <a:gd name="T73" fmla="*/ 83 h 87"/>
                <a:gd name="T74" fmla="*/ 4 w 73"/>
                <a:gd name="T75" fmla="*/ 86 h 87"/>
                <a:gd name="T76" fmla="*/ 3 w 73"/>
                <a:gd name="T77" fmla="*/ 84 h 87"/>
                <a:gd name="T78" fmla="*/ 0 w 73"/>
                <a:gd name="T79" fmla="*/ 85 h 87"/>
                <a:gd name="T80" fmla="*/ 0 w 73"/>
                <a:gd name="T81" fmla="*/ 8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87">
                  <a:moveTo>
                    <a:pt x="0" y="82"/>
                  </a:moveTo>
                  <a:cubicBezTo>
                    <a:pt x="1" y="80"/>
                    <a:pt x="1" y="76"/>
                    <a:pt x="1" y="74"/>
                  </a:cubicBezTo>
                  <a:cubicBezTo>
                    <a:pt x="1" y="71"/>
                    <a:pt x="1" y="68"/>
                    <a:pt x="2" y="64"/>
                  </a:cubicBezTo>
                  <a:cubicBezTo>
                    <a:pt x="3" y="62"/>
                    <a:pt x="5" y="59"/>
                    <a:pt x="5" y="56"/>
                  </a:cubicBezTo>
                  <a:cubicBezTo>
                    <a:pt x="5" y="55"/>
                    <a:pt x="5" y="54"/>
                    <a:pt x="5" y="53"/>
                  </a:cubicBezTo>
                  <a:cubicBezTo>
                    <a:pt x="6" y="51"/>
                    <a:pt x="7" y="51"/>
                    <a:pt x="8" y="50"/>
                  </a:cubicBezTo>
                  <a:cubicBezTo>
                    <a:pt x="11" y="45"/>
                    <a:pt x="15" y="42"/>
                    <a:pt x="19" y="38"/>
                  </a:cubicBezTo>
                  <a:cubicBezTo>
                    <a:pt x="20" y="37"/>
                    <a:pt x="22" y="35"/>
                    <a:pt x="23" y="33"/>
                  </a:cubicBezTo>
                  <a:cubicBezTo>
                    <a:pt x="23" y="31"/>
                    <a:pt x="20" y="29"/>
                    <a:pt x="19" y="29"/>
                  </a:cubicBezTo>
                  <a:cubicBezTo>
                    <a:pt x="18" y="28"/>
                    <a:pt x="17" y="30"/>
                    <a:pt x="16" y="28"/>
                  </a:cubicBezTo>
                  <a:cubicBezTo>
                    <a:pt x="16" y="27"/>
                    <a:pt x="16" y="25"/>
                    <a:pt x="16" y="24"/>
                  </a:cubicBezTo>
                  <a:cubicBezTo>
                    <a:pt x="17" y="20"/>
                    <a:pt x="16" y="17"/>
                    <a:pt x="18" y="13"/>
                  </a:cubicBezTo>
                  <a:cubicBezTo>
                    <a:pt x="18" y="12"/>
                    <a:pt x="17" y="12"/>
                    <a:pt x="17" y="11"/>
                  </a:cubicBezTo>
                  <a:cubicBezTo>
                    <a:pt x="18" y="10"/>
                    <a:pt x="19" y="9"/>
                    <a:pt x="20" y="8"/>
                  </a:cubicBezTo>
                  <a:cubicBezTo>
                    <a:pt x="20" y="8"/>
                    <a:pt x="21" y="7"/>
                    <a:pt x="23" y="7"/>
                  </a:cubicBezTo>
                  <a:cubicBezTo>
                    <a:pt x="24" y="7"/>
                    <a:pt x="25" y="9"/>
                    <a:pt x="26" y="9"/>
                  </a:cubicBezTo>
                  <a:cubicBezTo>
                    <a:pt x="28" y="8"/>
                    <a:pt x="29" y="6"/>
                    <a:pt x="31" y="8"/>
                  </a:cubicBezTo>
                  <a:cubicBezTo>
                    <a:pt x="32" y="10"/>
                    <a:pt x="33" y="10"/>
                    <a:pt x="35" y="11"/>
                  </a:cubicBezTo>
                  <a:cubicBezTo>
                    <a:pt x="34" y="9"/>
                    <a:pt x="37" y="8"/>
                    <a:pt x="39" y="8"/>
                  </a:cubicBezTo>
                  <a:cubicBezTo>
                    <a:pt x="41" y="7"/>
                    <a:pt x="44" y="6"/>
                    <a:pt x="46" y="6"/>
                  </a:cubicBezTo>
                  <a:cubicBezTo>
                    <a:pt x="49" y="6"/>
                    <a:pt x="50" y="9"/>
                    <a:pt x="53" y="7"/>
                  </a:cubicBezTo>
                  <a:cubicBezTo>
                    <a:pt x="55" y="5"/>
                    <a:pt x="57" y="3"/>
                    <a:pt x="59" y="0"/>
                  </a:cubicBezTo>
                  <a:cubicBezTo>
                    <a:pt x="60" y="2"/>
                    <a:pt x="61" y="4"/>
                    <a:pt x="60" y="6"/>
                  </a:cubicBezTo>
                  <a:cubicBezTo>
                    <a:pt x="62" y="5"/>
                    <a:pt x="61" y="7"/>
                    <a:pt x="63" y="8"/>
                  </a:cubicBezTo>
                  <a:cubicBezTo>
                    <a:pt x="65" y="8"/>
                    <a:pt x="65" y="9"/>
                    <a:pt x="65" y="11"/>
                  </a:cubicBezTo>
                  <a:cubicBezTo>
                    <a:pt x="64" y="15"/>
                    <a:pt x="67" y="19"/>
                    <a:pt x="69" y="22"/>
                  </a:cubicBezTo>
                  <a:cubicBezTo>
                    <a:pt x="69" y="23"/>
                    <a:pt x="71" y="26"/>
                    <a:pt x="71" y="26"/>
                  </a:cubicBezTo>
                  <a:cubicBezTo>
                    <a:pt x="71" y="28"/>
                    <a:pt x="72" y="30"/>
                    <a:pt x="72" y="31"/>
                  </a:cubicBezTo>
                  <a:cubicBezTo>
                    <a:pt x="73" y="33"/>
                    <a:pt x="73" y="37"/>
                    <a:pt x="72" y="39"/>
                  </a:cubicBezTo>
                  <a:cubicBezTo>
                    <a:pt x="71" y="41"/>
                    <a:pt x="69" y="42"/>
                    <a:pt x="70" y="45"/>
                  </a:cubicBezTo>
                  <a:cubicBezTo>
                    <a:pt x="70" y="46"/>
                    <a:pt x="68" y="47"/>
                    <a:pt x="67" y="47"/>
                  </a:cubicBezTo>
                  <a:cubicBezTo>
                    <a:pt x="65" y="48"/>
                    <a:pt x="65" y="51"/>
                    <a:pt x="64" y="53"/>
                  </a:cubicBezTo>
                  <a:cubicBezTo>
                    <a:pt x="63" y="54"/>
                    <a:pt x="61" y="55"/>
                    <a:pt x="61" y="56"/>
                  </a:cubicBezTo>
                  <a:cubicBezTo>
                    <a:pt x="60" y="58"/>
                    <a:pt x="59" y="60"/>
                    <a:pt x="58" y="62"/>
                  </a:cubicBezTo>
                  <a:cubicBezTo>
                    <a:pt x="58" y="63"/>
                    <a:pt x="58" y="80"/>
                    <a:pt x="58" y="80"/>
                  </a:cubicBezTo>
                  <a:cubicBezTo>
                    <a:pt x="45" y="80"/>
                    <a:pt x="33" y="80"/>
                    <a:pt x="20" y="79"/>
                  </a:cubicBezTo>
                  <a:cubicBezTo>
                    <a:pt x="16" y="79"/>
                    <a:pt x="11" y="80"/>
                    <a:pt x="9" y="83"/>
                  </a:cubicBezTo>
                  <a:cubicBezTo>
                    <a:pt x="8" y="84"/>
                    <a:pt x="6" y="87"/>
                    <a:pt x="4" y="86"/>
                  </a:cubicBezTo>
                  <a:cubicBezTo>
                    <a:pt x="4" y="86"/>
                    <a:pt x="4" y="84"/>
                    <a:pt x="3" y="84"/>
                  </a:cubicBezTo>
                  <a:cubicBezTo>
                    <a:pt x="2" y="85"/>
                    <a:pt x="1" y="85"/>
                    <a:pt x="0" y="85"/>
                  </a:cubicBezTo>
                  <a:cubicBezTo>
                    <a:pt x="0" y="84"/>
                    <a:pt x="0" y="83"/>
                    <a:pt x="0" y="8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32" name="Freeform 629"/>
            <p:cNvSpPr>
              <a:spLocks/>
            </p:cNvSpPr>
            <p:nvPr/>
          </p:nvSpPr>
          <p:spPr bwMode="auto">
            <a:xfrm>
              <a:off x="3243" y="1577"/>
              <a:ext cx="87" cy="105"/>
            </a:xfrm>
            <a:custGeom>
              <a:avLst/>
              <a:gdLst>
                <a:gd name="T0" fmla="*/ 0 w 73"/>
                <a:gd name="T1" fmla="*/ 82 h 87"/>
                <a:gd name="T2" fmla="*/ 1 w 73"/>
                <a:gd name="T3" fmla="*/ 74 h 87"/>
                <a:gd name="T4" fmla="*/ 2 w 73"/>
                <a:gd name="T5" fmla="*/ 64 h 87"/>
                <a:gd name="T6" fmla="*/ 5 w 73"/>
                <a:gd name="T7" fmla="*/ 56 h 87"/>
                <a:gd name="T8" fmla="*/ 5 w 73"/>
                <a:gd name="T9" fmla="*/ 53 h 87"/>
                <a:gd name="T10" fmla="*/ 8 w 73"/>
                <a:gd name="T11" fmla="*/ 50 h 87"/>
                <a:gd name="T12" fmla="*/ 19 w 73"/>
                <a:gd name="T13" fmla="*/ 38 h 87"/>
                <a:gd name="T14" fmla="*/ 23 w 73"/>
                <a:gd name="T15" fmla="*/ 33 h 87"/>
                <a:gd name="T16" fmla="*/ 19 w 73"/>
                <a:gd name="T17" fmla="*/ 29 h 87"/>
                <a:gd name="T18" fmla="*/ 16 w 73"/>
                <a:gd name="T19" fmla="*/ 28 h 87"/>
                <a:gd name="T20" fmla="*/ 16 w 73"/>
                <a:gd name="T21" fmla="*/ 24 h 87"/>
                <a:gd name="T22" fmla="*/ 18 w 73"/>
                <a:gd name="T23" fmla="*/ 13 h 87"/>
                <a:gd name="T24" fmla="*/ 17 w 73"/>
                <a:gd name="T25" fmla="*/ 11 h 87"/>
                <a:gd name="T26" fmla="*/ 20 w 73"/>
                <a:gd name="T27" fmla="*/ 8 h 87"/>
                <a:gd name="T28" fmla="*/ 23 w 73"/>
                <a:gd name="T29" fmla="*/ 7 h 87"/>
                <a:gd name="T30" fmla="*/ 26 w 73"/>
                <a:gd name="T31" fmla="*/ 9 h 87"/>
                <a:gd name="T32" fmla="*/ 31 w 73"/>
                <a:gd name="T33" fmla="*/ 8 h 87"/>
                <a:gd name="T34" fmla="*/ 35 w 73"/>
                <a:gd name="T35" fmla="*/ 11 h 87"/>
                <a:gd name="T36" fmla="*/ 39 w 73"/>
                <a:gd name="T37" fmla="*/ 8 h 87"/>
                <a:gd name="T38" fmla="*/ 46 w 73"/>
                <a:gd name="T39" fmla="*/ 6 h 87"/>
                <a:gd name="T40" fmla="*/ 53 w 73"/>
                <a:gd name="T41" fmla="*/ 7 h 87"/>
                <a:gd name="T42" fmla="*/ 59 w 73"/>
                <a:gd name="T43" fmla="*/ 0 h 87"/>
                <a:gd name="T44" fmla="*/ 60 w 73"/>
                <a:gd name="T45" fmla="*/ 6 h 87"/>
                <a:gd name="T46" fmla="*/ 63 w 73"/>
                <a:gd name="T47" fmla="*/ 8 h 87"/>
                <a:gd name="T48" fmla="*/ 65 w 73"/>
                <a:gd name="T49" fmla="*/ 11 h 87"/>
                <a:gd name="T50" fmla="*/ 69 w 73"/>
                <a:gd name="T51" fmla="*/ 22 h 87"/>
                <a:gd name="T52" fmla="*/ 71 w 73"/>
                <a:gd name="T53" fmla="*/ 26 h 87"/>
                <a:gd name="T54" fmla="*/ 72 w 73"/>
                <a:gd name="T55" fmla="*/ 31 h 87"/>
                <a:gd name="T56" fmla="*/ 72 w 73"/>
                <a:gd name="T57" fmla="*/ 39 h 87"/>
                <a:gd name="T58" fmla="*/ 70 w 73"/>
                <a:gd name="T59" fmla="*/ 45 h 87"/>
                <a:gd name="T60" fmla="*/ 67 w 73"/>
                <a:gd name="T61" fmla="*/ 47 h 87"/>
                <a:gd name="T62" fmla="*/ 64 w 73"/>
                <a:gd name="T63" fmla="*/ 53 h 87"/>
                <a:gd name="T64" fmla="*/ 61 w 73"/>
                <a:gd name="T65" fmla="*/ 56 h 87"/>
                <a:gd name="T66" fmla="*/ 58 w 73"/>
                <a:gd name="T67" fmla="*/ 62 h 87"/>
                <a:gd name="T68" fmla="*/ 58 w 73"/>
                <a:gd name="T69" fmla="*/ 80 h 87"/>
                <a:gd name="T70" fmla="*/ 20 w 73"/>
                <a:gd name="T71" fmla="*/ 79 h 87"/>
                <a:gd name="T72" fmla="*/ 9 w 73"/>
                <a:gd name="T73" fmla="*/ 83 h 87"/>
                <a:gd name="T74" fmla="*/ 4 w 73"/>
                <a:gd name="T75" fmla="*/ 86 h 87"/>
                <a:gd name="T76" fmla="*/ 3 w 73"/>
                <a:gd name="T77" fmla="*/ 84 h 87"/>
                <a:gd name="T78" fmla="*/ 0 w 73"/>
                <a:gd name="T79" fmla="*/ 85 h 87"/>
                <a:gd name="T80" fmla="*/ 0 w 73"/>
                <a:gd name="T81" fmla="*/ 8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87">
                  <a:moveTo>
                    <a:pt x="0" y="82"/>
                  </a:moveTo>
                  <a:cubicBezTo>
                    <a:pt x="1" y="80"/>
                    <a:pt x="1" y="76"/>
                    <a:pt x="1" y="74"/>
                  </a:cubicBezTo>
                  <a:cubicBezTo>
                    <a:pt x="1" y="71"/>
                    <a:pt x="1" y="68"/>
                    <a:pt x="2" y="64"/>
                  </a:cubicBezTo>
                  <a:cubicBezTo>
                    <a:pt x="3" y="62"/>
                    <a:pt x="5" y="59"/>
                    <a:pt x="5" y="56"/>
                  </a:cubicBezTo>
                  <a:cubicBezTo>
                    <a:pt x="5" y="55"/>
                    <a:pt x="5" y="54"/>
                    <a:pt x="5" y="53"/>
                  </a:cubicBezTo>
                  <a:cubicBezTo>
                    <a:pt x="6" y="51"/>
                    <a:pt x="7" y="51"/>
                    <a:pt x="8" y="50"/>
                  </a:cubicBezTo>
                  <a:cubicBezTo>
                    <a:pt x="11" y="45"/>
                    <a:pt x="15" y="42"/>
                    <a:pt x="19" y="38"/>
                  </a:cubicBezTo>
                  <a:cubicBezTo>
                    <a:pt x="20" y="37"/>
                    <a:pt x="22" y="35"/>
                    <a:pt x="23" y="33"/>
                  </a:cubicBezTo>
                  <a:cubicBezTo>
                    <a:pt x="23" y="31"/>
                    <a:pt x="20" y="29"/>
                    <a:pt x="19" y="29"/>
                  </a:cubicBezTo>
                  <a:cubicBezTo>
                    <a:pt x="18" y="28"/>
                    <a:pt x="17" y="30"/>
                    <a:pt x="16" y="28"/>
                  </a:cubicBezTo>
                  <a:cubicBezTo>
                    <a:pt x="16" y="27"/>
                    <a:pt x="16" y="25"/>
                    <a:pt x="16" y="24"/>
                  </a:cubicBezTo>
                  <a:cubicBezTo>
                    <a:pt x="17" y="20"/>
                    <a:pt x="16" y="17"/>
                    <a:pt x="18" y="13"/>
                  </a:cubicBezTo>
                  <a:cubicBezTo>
                    <a:pt x="18" y="12"/>
                    <a:pt x="17" y="12"/>
                    <a:pt x="17" y="11"/>
                  </a:cubicBezTo>
                  <a:cubicBezTo>
                    <a:pt x="18" y="10"/>
                    <a:pt x="19" y="9"/>
                    <a:pt x="20" y="8"/>
                  </a:cubicBezTo>
                  <a:cubicBezTo>
                    <a:pt x="20" y="8"/>
                    <a:pt x="21" y="7"/>
                    <a:pt x="23" y="7"/>
                  </a:cubicBezTo>
                  <a:cubicBezTo>
                    <a:pt x="24" y="7"/>
                    <a:pt x="25" y="9"/>
                    <a:pt x="26" y="9"/>
                  </a:cubicBezTo>
                  <a:cubicBezTo>
                    <a:pt x="28" y="8"/>
                    <a:pt x="29" y="6"/>
                    <a:pt x="31" y="8"/>
                  </a:cubicBezTo>
                  <a:cubicBezTo>
                    <a:pt x="32" y="10"/>
                    <a:pt x="33" y="10"/>
                    <a:pt x="35" y="11"/>
                  </a:cubicBezTo>
                  <a:cubicBezTo>
                    <a:pt x="34" y="9"/>
                    <a:pt x="37" y="8"/>
                    <a:pt x="39" y="8"/>
                  </a:cubicBezTo>
                  <a:cubicBezTo>
                    <a:pt x="41" y="7"/>
                    <a:pt x="44" y="6"/>
                    <a:pt x="46" y="6"/>
                  </a:cubicBezTo>
                  <a:cubicBezTo>
                    <a:pt x="49" y="6"/>
                    <a:pt x="50" y="9"/>
                    <a:pt x="53" y="7"/>
                  </a:cubicBezTo>
                  <a:cubicBezTo>
                    <a:pt x="55" y="5"/>
                    <a:pt x="57" y="3"/>
                    <a:pt x="59" y="0"/>
                  </a:cubicBezTo>
                  <a:cubicBezTo>
                    <a:pt x="60" y="2"/>
                    <a:pt x="61" y="4"/>
                    <a:pt x="60" y="6"/>
                  </a:cubicBezTo>
                  <a:cubicBezTo>
                    <a:pt x="62" y="5"/>
                    <a:pt x="61" y="7"/>
                    <a:pt x="63" y="8"/>
                  </a:cubicBezTo>
                  <a:cubicBezTo>
                    <a:pt x="65" y="8"/>
                    <a:pt x="65" y="9"/>
                    <a:pt x="65" y="11"/>
                  </a:cubicBezTo>
                  <a:cubicBezTo>
                    <a:pt x="64" y="15"/>
                    <a:pt x="67" y="19"/>
                    <a:pt x="69" y="22"/>
                  </a:cubicBezTo>
                  <a:cubicBezTo>
                    <a:pt x="69" y="23"/>
                    <a:pt x="71" y="26"/>
                    <a:pt x="71" y="26"/>
                  </a:cubicBezTo>
                  <a:cubicBezTo>
                    <a:pt x="71" y="28"/>
                    <a:pt x="72" y="30"/>
                    <a:pt x="72" y="31"/>
                  </a:cubicBezTo>
                  <a:cubicBezTo>
                    <a:pt x="73" y="33"/>
                    <a:pt x="73" y="37"/>
                    <a:pt x="72" y="39"/>
                  </a:cubicBezTo>
                  <a:cubicBezTo>
                    <a:pt x="71" y="41"/>
                    <a:pt x="69" y="42"/>
                    <a:pt x="70" y="45"/>
                  </a:cubicBezTo>
                  <a:cubicBezTo>
                    <a:pt x="70" y="46"/>
                    <a:pt x="68" y="47"/>
                    <a:pt x="67" y="47"/>
                  </a:cubicBezTo>
                  <a:cubicBezTo>
                    <a:pt x="65" y="48"/>
                    <a:pt x="65" y="51"/>
                    <a:pt x="64" y="53"/>
                  </a:cubicBezTo>
                  <a:cubicBezTo>
                    <a:pt x="63" y="54"/>
                    <a:pt x="61" y="55"/>
                    <a:pt x="61" y="56"/>
                  </a:cubicBezTo>
                  <a:cubicBezTo>
                    <a:pt x="60" y="58"/>
                    <a:pt x="59" y="60"/>
                    <a:pt x="58" y="62"/>
                  </a:cubicBezTo>
                  <a:cubicBezTo>
                    <a:pt x="58" y="63"/>
                    <a:pt x="58" y="80"/>
                    <a:pt x="58" y="80"/>
                  </a:cubicBezTo>
                  <a:cubicBezTo>
                    <a:pt x="45" y="80"/>
                    <a:pt x="33" y="80"/>
                    <a:pt x="20" y="79"/>
                  </a:cubicBezTo>
                  <a:cubicBezTo>
                    <a:pt x="16" y="79"/>
                    <a:pt x="11" y="80"/>
                    <a:pt x="9" y="83"/>
                  </a:cubicBezTo>
                  <a:cubicBezTo>
                    <a:pt x="8" y="84"/>
                    <a:pt x="6" y="87"/>
                    <a:pt x="4" y="86"/>
                  </a:cubicBezTo>
                  <a:cubicBezTo>
                    <a:pt x="4" y="86"/>
                    <a:pt x="4" y="84"/>
                    <a:pt x="3" y="84"/>
                  </a:cubicBezTo>
                  <a:cubicBezTo>
                    <a:pt x="2" y="85"/>
                    <a:pt x="1" y="85"/>
                    <a:pt x="0" y="85"/>
                  </a:cubicBezTo>
                  <a:cubicBezTo>
                    <a:pt x="0" y="84"/>
                    <a:pt x="0" y="83"/>
                    <a:pt x="0" y="8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33" name="Freeform 630"/>
            <p:cNvSpPr>
              <a:spLocks/>
            </p:cNvSpPr>
            <p:nvPr/>
          </p:nvSpPr>
          <p:spPr bwMode="auto">
            <a:xfrm>
              <a:off x="3336" y="2047"/>
              <a:ext cx="1" cy="5"/>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cubicBezTo>
                    <a:pt x="1" y="2"/>
                    <a:pt x="1" y="1"/>
                    <a:pt x="1" y="0"/>
                  </a:cubicBezTo>
                  <a:cubicBezTo>
                    <a:pt x="0" y="1"/>
                    <a:pt x="0" y="2"/>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34" name="Freeform 631"/>
            <p:cNvSpPr>
              <a:spLocks/>
            </p:cNvSpPr>
            <p:nvPr/>
          </p:nvSpPr>
          <p:spPr bwMode="auto">
            <a:xfrm>
              <a:off x="3336" y="2047"/>
              <a:ext cx="1" cy="5"/>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cubicBezTo>
                    <a:pt x="1" y="2"/>
                    <a:pt x="1" y="1"/>
                    <a:pt x="1" y="0"/>
                  </a:cubicBezTo>
                  <a:cubicBezTo>
                    <a:pt x="0" y="1"/>
                    <a:pt x="0" y="2"/>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35" name="Freeform 632"/>
            <p:cNvSpPr>
              <a:spLocks/>
            </p:cNvSpPr>
            <p:nvPr/>
          </p:nvSpPr>
          <p:spPr bwMode="auto">
            <a:xfrm>
              <a:off x="3349" y="1996"/>
              <a:ext cx="3" cy="3"/>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0"/>
                    <a:pt x="0" y="0"/>
                  </a:cubicBezTo>
                  <a:cubicBezTo>
                    <a:pt x="0" y="1"/>
                    <a:pt x="1"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36" name="Freeform 633"/>
            <p:cNvSpPr>
              <a:spLocks/>
            </p:cNvSpPr>
            <p:nvPr/>
          </p:nvSpPr>
          <p:spPr bwMode="auto">
            <a:xfrm>
              <a:off x="3349" y="1996"/>
              <a:ext cx="3" cy="3"/>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0"/>
                    <a:pt x="0" y="0"/>
                  </a:cubicBezTo>
                  <a:cubicBezTo>
                    <a:pt x="0" y="1"/>
                    <a:pt x="1"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37" name="Freeform 634"/>
            <p:cNvSpPr>
              <a:spLocks/>
            </p:cNvSpPr>
            <p:nvPr/>
          </p:nvSpPr>
          <p:spPr bwMode="auto">
            <a:xfrm>
              <a:off x="3252" y="1844"/>
              <a:ext cx="170" cy="300"/>
            </a:xfrm>
            <a:custGeom>
              <a:avLst/>
              <a:gdLst>
                <a:gd name="T0" fmla="*/ 36 w 142"/>
                <a:gd name="T1" fmla="*/ 57 h 250"/>
                <a:gd name="T2" fmla="*/ 47 w 142"/>
                <a:gd name="T3" fmla="*/ 63 h 250"/>
                <a:gd name="T4" fmla="*/ 58 w 142"/>
                <a:gd name="T5" fmla="*/ 74 h 250"/>
                <a:gd name="T6" fmla="*/ 59 w 142"/>
                <a:gd name="T7" fmla="*/ 91 h 250"/>
                <a:gd name="T8" fmla="*/ 68 w 142"/>
                <a:gd name="T9" fmla="*/ 101 h 250"/>
                <a:gd name="T10" fmla="*/ 76 w 142"/>
                <a:gd name="T11" fmla="*/ 79 h 250"/>
                <a:gd name="T12" fmla="*/ 70 w 142"/>
                <a:gd name="T13" fmla="*/ 56 h 250"/>
                <a:gd name="T14" fmla="*/ 58 w 142"/>
                <a:gd name="T15" fmla="*/ 35 h 250"/>
                <a:gd name="T16" fmla="*/ 62 w 142"/>
                <a:gd name="T17" fmla="*/ 18 h 250"/>
                <a:gd name="T18" fmla="*/ 80 w 142"/>
                <a:gd name="T19" fmla="*/ 20 h 250"/>
                <a:gd name="T20" fmla="*/ 103 w 142"/>
                <a:gd name="T21" fmla="*/ 15 h 250"/>
                <a:gd name="T22" fmla="*/ 120 w 142"/>
                <a:gd name="T23" fmla="*/ 12 h 250"/>
                <a:gd name="T24" fmla="*/ 137 w 142"/>
                <a:gd name="T25" fmla="*/ 6 h 250"/>
                <a:gd name="T26" fmla="*/ 136 w 142"/>
                <a:gd name="T27" fmla="*/ 15 h 250"/>
                <a:gd name="T28" fmla="*/ 138 w 142"/>
                <a:gd name="T29" fmla="*/ 29 h 250"/>
                <a:gd name="T30" fmla="*/ 137 w 142"/>
                <a:gd name="T31" fmla="*/ 39 h 250"/>
                <a:gd name="T32" fmla="*/ 140 w 142"/>
                <a:gd name="T33" fmla="*/ 63 h 250"/>
                <a:gd name="T34" fmla="*/ 141 w 142"/>
                <a:gd name="T35" fmla="*/ 70 h 250"/>
                <a:gd name="T36" fmla="*/ 138 w 142"/>
                <a:gd name="T37" fmla="*/ 77 h 250"/>
                <a:gd name="T38" fmla="*/ 119 w 142"/>
                <a:gd name="T39" fmla="*/ 99 h 250"/>
                <a:gd name="T40" fmla="*/ 105 w 142"/>
                <a:gd name="T41" fmla="*/ 105 h 250"/>
                <a:gd name="T42" fmla="*/ 83 w 142"/>
                <a:gd name="T43" fmla="*/ 127 h 250"/>
                <a:gd name="T44" fmla="*/ 72 w 142"/>
                <a:gd name="T45" fmla="*/ 134 h 250"/>
                <a:gd name="T46" fmla="*/ 58 w 142"/>
                <a:gd name="T47" fmla="*/ 140 h 250"/>
                <a:gd name="T48" fmla="*/ 60 w 142"/>
                <a:gd name="T49" fmla="*/ 148 h 250"/>
                <a:gd name="T50" fmla="*/ 65 w 142"/>
                <a:gd name="T51" fmla="*/ 161 h 250"/>
                <a:gd name="T52" fmla="*/ 69 w 142"/>
                <a:gd name="T53" fmla="*/ 179 h 250"/>
                <a:gd name="T54" fmla="*/ 72 w 142"/>
                <a:gd name="T55" fmla="*/ 179 h 250"/>
                <a:gd name="T56" fmla="*/ 69 w 142"/>
                <a:gd name="T57" fmla="*/ 206 h 250"/>
                <a:gd name="T58" fmla="*/ 55 w 142"/>
                <a:gd name="T59" fmla="*/ 220 h 250"/>
                <a:gd name="T60" fmla="*/ 31 w 142"/>
                <a:gd name="T61" fmla="*/ 237 h 250"/>
                <a:gd name="T62" fmla="*/ 28 w 142"/>
                <a:gd name="T63" fmla="*/ 249 h 250"/>
                <a:gd name="T64" fmla="*/ 24 w 142"/>
                <a:gd name="T65" fmla="*/ 231 h 250"/>
                <a:gd name="T66" fmla="*/ 23 w 142"/>
                <a:gd name="T67" fmla="*/ 209 h 250"/>
                <a:gd name="T68" fmla="*/ 16 w 142"/>
                <a:gd name="T69" fmla="*/ 184 h 250"/>
                <a:gd name="T70" fmla="*/ 31 w 142"/>
                <a:gd name="T71" fmla="*/ 159 h 250"/>
                <a:gd name="T72" fmla="*/ 38 w 142"/>
                <a:gd name="T73" fmla="*/ 145 h 250"/>
                <a:gd name="T74" fmla="*/ 36 w 142"/>
                <a:gd name="T75" fmla="*/ 132 h 250"/>
                <a:gd name="T76" fmla="*/ 38 w 142"/>
                <a:gd name="T77" fmla="*/ 121 h 250"/>
                <a:gd name="T78" fmla="*/ 37 w 142"/>
                <a:gd name="T79" fmla="*/ 108 h 250"/>
                <a:gd name="T80" fmla="*/ 36 w 142"/>
                <a:gd name="T81" fmla="*/ 100 h 250"/>
                <a:gd name="T82" fmla="*/ 26 w 142"/>
                <a:gd name="T83" fmla="*/ 92 h 250"/>
                <a:gd name="T84" fmla="*/ 15 w 142"/>
                <a:gd name="T85" fmla="*/ 86 h 250"/>
                <a:gd name="T86" fmla="*/ 3 w 142"/>
                <a:gd name="T87" fmla="*/ 7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2" h="250">
                  <a:moveTo>
                    <a:pt x="0" y="70"/>
                  </a:moveTo>
                  <a:cubicBezTo>
                    <a:pt x="10" y="66"/>
                    <a:pt x="20" y="63"/>
                    <a:pt x="30" y="59"/>
                  </a:cubicBezTo>
                  <a:cubicBezTo>
                    <a:pt x="32" y="58"/>
                    <a:pt x="34" y="58"/>
                    <a:pt x="36" y="57"/>
                  </a:cubicBezTo>
                  <a:cubicBezTo>
                    <a:pt x="37" y="56"/>
                    <a:pt x="40" y="55"/>
                    <a:pt x="41" y="55"/>
                  </a:cubicBezTo>
                  <a:cubicBezTo>
                    <a:pt x="42" y="55"/>
                    <a:pt x="41" y="56"/>
                    <a:pt x="42" y="57"/>
                  </a:cubicBezTo>
                  <a:cubicBezTo>
                    <a:pt x="43" y="60"/>
                    <a:pt x="45" y="62"/>
                    <a:pt x="47" y="63"/>
                  </a:cubicBezTo>
                  <a:cubicBezTo>
                    <a:pt x="47" y="62"/>
                    <a:pt x="50" y="62"/>
                    <a:pt x="52" y="62"/>
                  </a:cubicBezTo>
                  <a:cubicBezTo>
                    <a:pt x="53" y="61"/>
                    <a:pt x="56" y="60"/>
                    <a:pt x="57" y="62"/>
                  </a:cubicBezTo>
                  <a:cubicBezTo>
                    <a:pt x="59" y="64"/>
                    <a:pt x="59" y="71"/>
                    <a:pt x="58" y="74"/>
                  </a:cubicBezTo>
                  <a:cubicBezTo>
                    <a:pt x="57" y="78"/>
                    <a:pt x="54" y="82"/>
                    <a:pt x="56" y="86"/>
                  </a:cubicBezTo>
                  <a:cubicBezTo>
                    <a:pt x="56" y="87"/>
                    <a:pt x="56" y="88"/>
                    <a:pt x="57" y="89"/>
                  </a:cubicBezTo>
                  <a:cubicBezTo>
                    <a:pt x="58" y="90"/>
                    <a:pt x="59" y="90"/>
                    <a:pt x="59" y="91"/>
                  </a:cubicBezTo>
                  <a:cubicBezTo>
                    <a:pt x="61" y="93"/>
                    <a:pt x="63" y="95"/>
                    <a:pt x="65" y="97"/>
                  </a:cubicBezTo>
                  <a:cubicBezTo>
                    <a:pt x="66" y="98"/>
                    <a:pt x="66" y="99"/>
                    <a:pt x="65" y="100"/>
                  </a:cubicBezTo>
                  <a:cubicBezTo>
                    <a:pt x="64" y="103"/>
                    <a:pt x="68" y="103"/>
                    <a:pt x="68" y="101"/>
                  </a:cubicBezTo>
                  <a:cubicBezTo>
                    <a:pt x="69" y="98"/>
                    <a:pt x="68" y="95"/>
                    <a:pt x="66" y="93"/>
                  </a:cubicBezTo>
                  <a:cubicBezTo>
                    <a:pt x="68" y="91"/>
                    <a:pt x="67" y="88"/>
                    <a:pt x="71" y="87"/>
                  </a:cubicBezTo>
                  <a:cubicBezTo>
                    <a:pt x="76" y="86"/>
                    <a:pt x="76" y="84"/>
                    <a:pt x="76" y="79"/>
                  </a:cubicBezTo>
                  <a:cubicBezTo>
                    <a:pt x="76" y="77"/>
                    <a:pt x="75" y="75"/>
                    <a:pt x="75" y="73"/>
                  </a:cubicBezTo>
                  <a:cubicBezTo>
                    <a:pt x="75" y="71"/>
                    <a:pt x="77" y="67"/>
                    <a:pt x="76" y="64"/>
                  </a:cubicBezTo>
                  <a:cubicBezTo>
                    <a:pt x="74" y="62"/>
                    <a:pt x="72" y="59"/>
                    <a:pt x="70" y="56"/>
                  </a:cubicBezTo>
                  <a:cubicBezTo>
                    <a:pt x="68" y="54"/>
                    <a:pt x="67" y="51"/>
                    <a:pt x="64" y="49"/>
                  </a:cubicBezTo>
                  <a:cubicBezTo>
                    <a:pt x="63" y="47"/>
                    <a:pt x="61" y="47"/>
                    <a:pt x="59" y="46"/>
                  </a:cubicBezTo>
                  <a:cubicBezTo>
                    <a:pt x="57" y="43"/>
                    <a:pt x="58" y="38"/>
                    <a:pt x="58" y="35"/>
                  </a:cubicBezTo>
                  <a:cubicBezTo>
                    <a:pt x="57" y="32"/>
                    <a:pt x="56" y="29"/>
                    <a:pt x="56" y="26"/>
                  </a:cubicBezTo>
                  <a:cubicBezTo>
                    <a:pt x="57" y="25"/>
                    <a:pt x="58" y="23"/>
                    <a:pt x="59" y="21"/>
                  </a:cubicBezTo>
                  <a:cubicBezTo>
                    <a:pt x="59" y="19"/>
                    <a:pt x="59" y="18"/>
                    <a:pt x="62" y="18"/>
                  </a:cubicBezTo>
                  <a:cubicBezTo>
                    <a:pt x="65" y="18"/>
                    <a:pt x="69" y="19"/>
                    <a:pt x="72" y="18"/>
                  </a:cubicBezTo>
                  <a:cubicBezTo>
                    <a:pt x="73" y="17"/>
                    <a:pt x="75" y="15"/>
                    <a:pt x="77" y="16"/>
                  </a:cubicBezTo>
                  <a:cubicBezTo>
                    <a:pt x="78" y="17"/>
                    <a:pt x="79" y="19"/>
                    <a:pt x="80" y="20"/>
                  </a:cubicBezTo>
                  <a:cubicBezTo>
                    <a:pt x="82" y="20"/>
                    <a:pt x="85" y="20"/>
                    <a:pt x="86" y="20"/>
                  </a:cubicBezTo>
                  <a:cubicBezTo>
                    <a:pt x="88" y="20"/>
                    <a:pt x="90" y="16"/>
                    <a:pt x="92" y="19"/>
                  </a:cubicBezTo>
                  <a:cubicBezTo>
                    <a:pt x="96" y="23"/>
                    <a:pt x="101" y="18"/>
                    <a:pt x="103" y="15"/>
                  </a:cubicBezTo>
                  <a:cubicBezTo>
                    <a:pt x="104" y="13"/>
                    <a:pt x="106" y="13"/>
                    <a:pt x="108" y="14"/>
                  </a:cubicBezTo>
                  <a:cubicBezTo>
                    <a:pt x="110" y="16"/>
                    <a:pt x="111" y="16"/>
                    <a:pt x="114" y="14"/>
                  </a:cubicBezTo>
                  <a:cubicBezTo>
                    <a:pt x="116" y="12"/>
                    <a:pt x="118" y="11"/>
                    <a:pt x="120" y="12"/>
                  </a:cubicBezTo>
                  <a:cubicBezTo>
                    <a:pt x="122" y="12"/>
                    <a:pt x="125" y="9"/>
                    <a:pt x="127" y="8"/>
                  </a:cubicBezTo>
                  <a:cubicBezTo>
                    <a:pt x="130" y="7"/>
                    <a:pt x="132" y="5"/>
                    <a:pt x="135" y="3"/>
                  </a:cubicBezTo>
                  <a:cubicBezTo>
                    <a:pt x="138" y="0"/>
                    <a:pt x="140" y="4"/>
                    <a:pt x="137" y="6"/>
                  </a:cubicBezTo>
                  <a:cubicBezTo>
                    <a:pt x="138" y="6"/>
                    <a:pt x="138" y="6"/>
                    <a:pt x="139" y="6"/>
                  </a:cubicBezTo>
                  <a:cubicBezTo>
                    <a:pt x="137" y="8"/>
                    <a:pt x="138" y="10"/>
                    <a:pt x="138" y="12"/>
                  </a:cubicBezTo>
                  <a:cubicBezTo>
                    <a:pt x="137" y="13"/>
                    <a:pt x="135" y="14"/>
                    <a:pt x="136" y="15"/>
                  </a:cubicBezTo>
                  <a:cubicBezTo>
                    <a:pt x="137" y="16"/>
                    <a:pt x="137" y="20"/>
                    <a:pt x="138" y="22"/>
                  </a:cubicBezTo>
                  <a:cubicBezTo>
                    <a:pt x="138" y="23"/>
                    <a:pt x="138" y="25"/>
                    <a:pt x="138" y="26"/>
                  </a:cubicBezTo>
                  <a:cubicBezTo>
                    <a:pt x="138" y="28"/>
                    <a:pt x="137" y="27"/>
                    <a:pt x="138" y="29"/>
                  </a:cubicBezTo>
                  <a:cubicBezTo>
                    <a:pt x="138" y="30"/>
                    <a:pt x="138" y="31"/>
                    <a:pt x="138" y="31"/>
                  </a:cubicBezTo>
                  <a:cubicBezTo>
                    <a:pt x="137" y="32"/>
                    <a:pt x="138" y="33"/>
                    <a:pt x="138" y="34"/>
                  </a:cubicBezTo>
                  <a:cubicBezTo>
                    <a:pt x="139" y="35"/>
                    <a:pt x="138" y="38"/>
                    <a:pt x="137" y="39"/>
                  </a:cubicBezTo>
                  <a:cubicBezTo>
                    <a:pt x="141" y="39"/>
                    <a:pt x="137" y="47"/>
                    <a:pt x="138" y="47"/>
                  </a:cubicBezTo>
                  <a:cubicBezTo>
                    <a:pt x="140" y="48"/>
                    <a:pt x="138" y="56"/>
                    <a:pt x="139" y="58"/>
                  </a:cubicBezTo>
                  <a:cubicBezTo>
                    <a:pt x="142" y="56"/>
                    <a:pt x="139" y="62"/>
                    <a:pt x="140" y="63"/>
                  </a:cubicBezTo>
                  <a:cubicBezTo>
                    <a:pt x="140" y="61"/>
                    <a:pt x="142" y="61"/>
                    <a:pt x="142" y="63"/>
                  </a:cubicBezTo>
                  <a:cubicBezTo>
                    <a:pt x="141" y="66"/>
                    <a:pt x="142" y="67"/>
                    <a:pt x="140" y="69"/>
                  </a:cubicBezTo>
                  <a:cubicBezTo>
                    <a:pt x="140" y="69"/>
                    <a:pt x="141" y="69"/>
                    <a:pt x="141" y="70"/>
                  </a:cubicBezTo>
                  <a:cubicBezTo>
                    <a:pt x="138" y="69"/>
                    <a:pt x="141" y="70"/>
                    <a:pt x="140" y="71"/>
                  </a:cubicBezTo>
                  <a:cubicBezTo>
                    <a:pt x="139" y="72"/>
                    <a:pt x="139" y="72"/>
                    <a:pt x="138" y="73"/>
                  </a:cubicBezTo>
                  <a:cubicBezTo>
                    <a:pt x="141" y="72"/>
                    <a:pt x="139" y="76"/>
                    <a:pt x="138" y="77"/>
                  </a:cubicBezTo>
                  <a:cubicBezTo>
                    <a:pt x="137" y="80"/>
                    <a:pt x="134" y="82"/>
                    <a:pt x="133" y="85"/>
                  </a:cubicBezTo>
                  <a:cubicBezTo>
                    <a:pt x="132" y="87"/>
                    <a:pt x="129" y="89"/>
                    <a:pt x="128" y="92"/>
                  </a:cubicBezTo>
                  <a:cubicBezTo>
                    <a:pt x="127" y="94"/>
                    <a:pt x="118" y="97"/>
                    <a:pt x="119" y="99"/>
                  </a:cubicBezTo>
                  <a:cubicBezTo>
                    <a:pt x="119" y="100"/>
                    <a:pt x="113" y="101"/>
                    <a:pt x="112" y="102"/>
                  </a:cubicBezTo>
                  <a:cubicBezTo>
                    <a:pt x="110" y="103"/>
                    <a:pt x="109" y="103"/>
                    <a:pt x="108" y="104"/>
                  </a:cubicBezTo>
                  <a:cubicBezTo>
                    <a:pt x="106" y="104"/>
                    <a:pt x="106" y="103"/>
                    <a:pt x="105" y="105"/>
                  </a:cubicBezTo>
                  <a:cubicBezTo>
                    <a:pt x="103" y="107"/>
                    <a:pt x="100" y="108"/>
                    <a:pt x="98" y="109"/>
                  </a:cubicBezTo>
                  <a:cubicBezTo>
                    <a:pt x="95" y="110"/>
                    <a:pt x="91" y="116"/>
                    <a:pt x="89" y="114"/>
                  </a:cubicBezTo>
                  <a:cubicBezTo>
                    <a:pt x="94" y="119"/>
                    <a:pt x="81" y="122"/>
                    <a:pt x="83" y="127"/>
                  </a:cubicBezTo>
                  <a:cubicBezTo>
                    <a:pt x="82" y="127"/>
                    <a:pt x="81" y="127"/>
                    <a:pt x="81" y="126"/>
                  </a:cubicBezTo>
                  <a:cubicBezTo>
                    <a:pt x="81" y="128"/>
                    <a:pt x="79" y="130"/>
                    <a:pt x="79" y="128"/>
                  </a:cubicBezTo>
                  <a:cubicBezTo>
                    <a:pt x="77" y="130"/>
                    <a:pt x="74" y="131"/>
                    <a:pt x="72" y="134"/>
                  </a:cubicBezTo>
                  <a:cubicBezTo>
                    <a:pt x="71" y="136"/>
                    <a:pt x="69" y="138"/>
                    <a:pt x="67" y="140"/>
                  </a:cubicBezTo>
                  <a:cubicBezTo>
                    <a:pt x="66" y="141"/>
                    <a:pt x="63" y="144"/>
                    <a:pt x="62" y="143"/>
                  </a:cubicBezTo>
                  <a:cubicBezTo>
                    <a:pt x="61" y="142"/>
                    <a:pt x="60" y="139"/>
                    <a:pt x="58" y="140"/>
                  </a:cubicBezTo>
                  <a:cubicBezTo>
                    <a:pt x="61" y="140"/>
                    <a:pt x="60" y="143"/>
                    <a:pt x="61" y="144"/>
                  </a:cubicBezTo>
                  <a:cubicBezTo>
                    <a:pt x="61" y="145"/>
                    <a:pt x="61" y="147"/>
                    <a:pt x="61" y="148"/>
                  </a:cubicBezTo>
                  <a:cubicBezTo>
                    <a:pt x="61" y="148"/>
                    <a:pt x="60" y="148"/>
                    <a:pt x="60" y="148"/>
                  </a:cubicBezTo>
                  <a:cubicBezTo>
                    <a:pt x="60" y="149"/>
                    <a:pt x="61" y="150"/>
                    <a:pt x="60" y="151"/>
                  </a:cubicBezTo>
                  <a:cubicBezTo>
                    <a:pt x="60" y="155"/>
                    <a:pt x="62" y="154"/>
                    <a:pt x="64" y="156"/>
                  </a:cubicBezTo>
                  <a:cubicBezTo>
                    <a:pt x="65" y="158"/>
                    <a:pt x="65" y="159"/>
                    <a:pt x="65" y="161"/>
                  </a:cubicBezTo>
                  <a:cubicBezTo>
                    <a:pt x="65" y="162"/>
                    <a:pt x="65" y="167"/>
                    <a:pt x="66" y="164"/>
                  </a:cubicBezTo>
                  <a:cubicBezTo>
                    <a:pt x="65" y="167"/>
                    <a:pt x="67" y="170"/>
                    <a:pt x="68" y="173"/>
                  </a:cubicBezTo>
                  <a:cubicBezTo>
                    <a:pt x="68" y="175"/>
                    <a:pt x="69" y="177"/>
                    <a:pt x="69" y="179"/>
                  </a:cubicBezTo>
                  <a:cubicBezTo>
                    <a:pt x="68" y="180"/>
                    <a:pt x="68" y="182"/>
                    <a:pt x="70" y="183"/>
                  </a:cubicBezTo>
                  <a:cubicBezTo>
                    <a:pt x="70" y="181"/>
                    <a:pt x="70" y="179"/>
                    <a:pt x="71" y="178"/>
                  </a:cubicBezTo>
                  <a:cubicBezTo>
                    <a:pt x="71" y="178"/>
                    <a:pt x="71" y="183"/>
                    <a:pt x="72" y="179"/>
                  </a:cubicBezTo>
                  <a:cubicBezTo>
                    <a:pt x="71" y="181"/>
                    <a:pt x="71" y="183"/>
                    <a:pt x="71" y="185"/>
                  </a:cubicBezTo>
                  <a:cubicBezTo>
                    <a:pt x="71" y="187"/>
                    <a:pt x="72" y="189"/>
                    <a:pt x="72" y="191"/>
                  </a:cubicBezTo>
                  <a:cubicBezTo>
                    <a:pt x="71" y="195"/>
                    <a:pt x="68" y="200"/>
                    <a:pt x="69" y="206"/>
                  </a:cubicBezTo>
                  <a:cubicBezTo>
                    <a:pt x="69" y="203"/>
                    <a:pt x="71" y="206"/>
                    <a:pt x="71" y="203"/>
                  </a:cubicBezTo>
                  <a:cubicBezTo>
                    <a:pt x="73" y="206"/>
                    <a:pt x="69" y="211"/>
                    <a:pt x="67" y="213"/>
                  </a:cubicBezTo>
                  <a:cubicBezTo>
                    <a:pt x="64" y="217"/>
                    <a:pt x="59" y="219"/>
                    <a:pt x="55" y="220"/>
                  </a:cubicBezTo>
                  <a:cubicBezTo>
                    <a:pt x="49" y="222"/>
                    <a:pt x="44" y="224"/>
                    <a:pt x="40" y="227"/>
                  </a:cubicBezTo>
                  <a:cubicBezTo>
                    <a:pt x="38" y="228"/>
                    <a:pt x="36" y="230"/>
                    <a:pt x="34" y="232"/>
                  </a:cubicBezTo>
                  <a:cubicBezTo>
                    <a:pt x="34" y="234"/>
                    <a:pt x="33" y="236"/>
                    <a:pt x="31" y="237"/>
                  </a:cubicBezTo>
                  <a:cubicBezTo>
                    <a:pt x="32" y="237"/>
                    <a:pt x="36" y="243"/>
                    <a:pt x="37" y="239"/>
                  </a:cubicBezTo>
                  <a:cubicBezTo>
                    <a:pt x="37" y="242"/>
                    <a:pt x="39" y="250"/>
                    <a:pt x="35" y="250"/>
                  </a:cubicBezTo>
                  <a:cubicBezTo>
                    <a:pt x="28" y="249"/>
                    <a:pt x="28" y="249"/>
                    <a:pt x="28" y="249"/>
                  </a:cubicBezTo>
                  <a:cubicBezTo>
                    <a:pt x="28" y="247"/>
                    <a:pt x="26" y="245"/>
                    <a:pt x="26" y="242"/>
                  </a:cubicBezTo>
                  <a:cubicBezTo>
                    <a:pt x="26" y="240"/>
                    <a:pt x="25" y="238"/>
                    <a:pt x="24" y="236"/>
                  </a:cubicBezTo>
                  <a:cubicBezTo>
                    <a:pt x="22" y="235"/>
                    <a:pt x="23" y="233"/>
                    <a:pt x="24" y="231"/>
                  </a:cubicBezTo>
                  <a:cubicBezTo>
                    <a:pt x="25" y="230"/>
                    <a:pt x="24" y="226"/>
                    <a:pt x="24" y="225"/>
                  </a:cubicBezTo>
                  <a:cubicBezTo>
                    <a:pt x="24" y="222"/>
                    <a:pt x="24" y="219"/>
                    <a:pt x="24" y="216"/>
                  </a:cubicBezTo>
                  <a:cubicBezTo>
                    <a:pt x="24" y="213"/>
                    <a:pt x="23" y="211"/>
                    <a:pt x="23" y="209"/>
                  </a:cubicBezTo>
                  <a:cubicBezTo>
                    <a:pt x="22" y="205"/>
                    <a:pt x="19" y="202"/>
                    <a:pt x="18" y="198"/>
                  </a:cubicBezTo>
                  <a:cubicBezTo>
                    <a:pt x="18" y="196"/>
                    <a:pt x="18" y="194"/>
                    <a:pt x="18" y="192"/>
                  </a:cubicBezTo>
                  <a:cubicBezTo>
                    <a:pt x="17" y="189"/>
                    <a:pt x="16" y="187"/>
                    <a:pt x="16" y="184"/>
                  </a:cubicBezTo>
                  <a:cubicBezTo>
                    <a:pt x="15" y="181"/>
                    <a:pt x="18" y="179"/>
                    <a:pt x="20" y="177"/>
                  </a:cubicBezTo>
                  <a:cubicBezTo>
                    <a:pt x="21" y="175"/>
                    <a:pt x="29" y="164"/>
                    <a:pt x="31" y="166"/>
                  </a:cubicBezTo>
                  <a:cubicBezTo>
                    <a:pt x="29" y="163"/>
                    <a:pt x="31" y="162"/>
                    <a:pt x="31" y="159"/>
                  </a:cubicBezTo>
                  <a:cubicBezTo>
                    <a:pt x="32" y="158"/>
                    <a:pt x="30" y="155"/>
                    <a:pt x="32" y="154"/>
                  </a:cubicBezTo>
                  <a:cubicBezTo>
                    <a:pt x="34" y="153"/>
                    <a:pt x="35" y="151"/>
                    <a:pt x="36" y="148"/>
                  </a:cubicBezTo>
                  <a:cubicBezTo>
                    <a:pt x="36" y="147"/>
                    <a:pt x="37" y="146"/>
                    <a:pt x="38" y="145"/>
                  </a:cubicBezTo>
                  <a:cubicBezTo>
                    <a:pt x="38" y="143"/>
                    <a:pt x="37" y="142"/>
                    <a:pt x="37" y="140"/>
                  </a:cubicBezTo>
                  <a:cubicBezTo>
                    <a:pt x="37" y="140"/>
                    <a:pt x="36" y="141"/>
                    <a:pt x="36" y="141"/>
                  </a:cubicBezTo>
                  <a:cubicBezTo>
                    <a:pt x="35" y="138"/>
                    <a:pt x="35" y="135"/>
                    <a:pt x="36" y="132"/>
                  </a:cubicBezTo>
                  <a:cubicBezTo>
                    <a:pt x="37" y="131"/>
                    <a:pt x="33" y="131"/>
                    <a:pt x="34" y="129"/>
                  </a:cubicBezTo>
                  <a:cubicBezTo>
                    <a:pt x="34" y="127"/>
                    <a:pt x="38" y="127"/>
                    <a:pt x="37" y="125"/>
                  </a:cubicBezTo>
                  <a:cubicBezTo>
                    <a:pt x="36" y="123"/>
                    <a:pt x="39" y="123"/>
                    <a:pt x="38" y="121"/>
                  </a:cubicBezTo>
                  <a:cubicBezTo>
                    <a:pt x="38" y="119"/>
                    <a:pt x="37" y="117"/>
                    <a:pt x="37" y="115"/>
                  </a:cubicBezTo>
                  <a:cubicBezTo>
                    <a:pt x="37" y="113"/>
                    <a:pt x="38" y="112"/>
                    <a:pt x="38" y="111"/>
                  </a:cubicBezTo>
                  <a:cubicBezTo>
                    <a:pt x="38" y="110"/>
                    <a:pt x="37" y="108"/>
                    <a:pt x="37" y="108"/>
                  </a:cubicBezTo>
                  <a:cubicBezTo>
                    <a:pt x="37" y="107"/>
                    <a:pt x="38" y="106"/>
                    <a:pt x="38" y="105"/>
                  </a:cubicBezTo>
                  <a:cubicBezTo>
                    <a:pt x="38" y="105"/>
                    <a:pt x="38" y="103"/>
                    <a:pt x="37" y="103"/>
                  </a:cubicBezTo>
                  <a:cubicBezTo>
                    <a:pt x="37" y="102"/>
                    <a:pt x="36" y="101"/>
                    <a:pt x="36" y="100"/>
                  </a:cubicBezTo>
                  <a:cubicBezTo>
                    <a:pt x="36" y="99"/>
                    <a:pt x="37" y="97"/>
                    <a:pt x="37" y="96"/>
                  </a:cubicBezTo>
                  <a:cubicBezTo>
                    <a:pt x="35" y="96"/>
                    <a:pt x="34" y="96"/>
                    <a:pt x="34" y="94"/>
                  </a:cubicBezTo>
                  <a:cubicBezTo>
                    <a:pt x="33" y="92"/>
                    <a:pt x="27" y="91"/>
                    <a:pt x="26" y="92"/>
                  </a:cubicBezTo>
                  <a:cubicBezTo>
                    <a:pt x="24" y="92"/>
                    <a:pt x="22" y="90"/>
                    <a:pt x="20" y="88"/>
                  </a:cubicBezTo>
                  <a:cubicBezTo>
                    <a:pt x="20" y="88"/>
                    <a:pt x="19" y="88"/>
                    <a:pt x="18" y="88"/>
                  </a:cubicBezTo>
                  <a:cubicBezTo>
                    <a:pt x="17" y="87"/>
                    <a:pt x="16" y="86"/>
                    <a:pt x="15" y="86"/>
                  </a:cubicBezTo>
                  <a:cubicBezTo>
                    <a:pt x="14" y="85"/>
                    <a:pt x="11" y="86"/>
                    <a:pt x="11" y="85"/>
                  </a:cubicBezTo>
                  <a:cubicBezTo>
                    <a:pt x="9" y="84"/>
                    <a:pt x="6" y="85"/>
                    <a:pt x="5" y="85"/>
                  </a:cubicBezTo>
                  <a:cubicBezTo>
                    <a:pt x="2" y="84"/>
                    <a:pt x="3" y="80"/>
                    <a:pt x="3" y="78"/>
                  </a:cubicBezTo>
                  <a:cubicBezTo>
                    <a:pt x="3" y="75"/>
                    <a:pt x="0" y="73"/>
                    <a:pt x="0" y="7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38" name="Freeform 635"/>
            <p:cNvSpPr>
              <a:spLocks/>
            </p:cNvSpPr>
            <p:nvPr/>
          </p:nvSpPr>
          <p:spPr bwMode="auto">
            <a:xfrm>
              <a:off x="3252" y="1844"/>
              <a:ext cx="170" cy="300"/>
            </a:xfrm>
            <a:custGeom>
              <a:avLst/>
              <a:gdLst>
                <a:gd name="T0" fmla="*/ 36 w 142"/>
                <a:gd name="T1" fmla="*/ 57 h 250"/>
                <a:gd name="T2" fmla="*/ 47 w 142"/>
                <a:gd name="T3" fmla="*/ 63 h 250"/>
                <a:gd name="T4" fmla="*/ 58 w 142"/>
                <a:gd name="T5" fmla="*/ 74 h 250"/>
                <a:gd name="T6" fmla="*/ 59 w 142"/>
                <a:gd name="T7" fmla="*/ 91 h 250"/>
                <a:gd name="T8" fmla="*/ 68 w 142"/>
                <a:gd name="T9" fmla="*/ 101 h 250"/>
                <a:gd name="T10" fmla="*/ 76 w 142"/>
                <a:gd name="T11" fmla="*/ 79 h 250"/>
                <a:gd name="T12" fmla="*/ 70 w 142"/>
                <a:gd name="T13" fmla="*/ 56 h 250"/>
                <a:gd name="T14" fmla="*/ 58 w 142"/>
                <a:gd name="T15" fmla="*/ 35 h 250"/>
                <a:gd name="T16" fmla="*/ 62 w 142"/>
                <a:gd name="T17" fmla="*/ 18 h 250"/>
                <a:gd name="T18" fmla="*/ 80 w 142"/>
                <a:gd name="T19" fmla="*/ 20 h 250"/>
                <a:gd name="T20" fmla="*/ 103 w 142"/>
                <a:gd name="T21" fmla="*/ 15 h 250"/>
                <a:gd name="T22" fmla="*/ 120 w 142"/>
                <a:gd name="T23" fmla="*/ 12 h 250"/>
                <a:gd name="T24" fmla="*/ 137 w 142"/>
                <a:gd name="T25" fmla="*/ 6 h 250"/>
                <a:gd name="T26" fmla="*/ 136 w 142"/>
                <a:gd name="T27" fmla="*/ 15 h 250"/>
                <a:gd name="T28" fmla="*/ 138 w 142"/>
                <a:gd name="T29" fmla="*/ 29 h 250"/>
                <a:gd name="T30" fmla="*/ 137 w 142"/>
                <a:gd name="T31" fmla="*/ 39 h 250"/>
                <a:gd name="T32" fmla="*/ 140 w 142"/>
                <a:gd name="T33" fmla="*/ 63 h 250"/>
                <a:gd name="T34" fmla="*/ 141 w 142"/>
                <a:gd name="T35" fmla="*/ 70 h 250"/>
                <a:gd name="T36" fmla="*/ 138 w 142"/>
                <a:gd name="T37" fmla="*/ 77 h 250"/>
                <a:gd name="T38" fmla="*/ 119 w 142"/>
                <a:gd name="T39" fmla="*/ 99 h 250"/>
                <a:gd name="T40" fmla="*/ 105 w 142"/>
                <a:gd name="T41" fmla="*/ 105 h 250"/>
                <a:gd name="T42" fmla="*/ 83 w 142"/>
                <a:gd name="T43" fmla="*/ 127 h 250"/>
                <a:gd name="T44" fmla="*/ 72 w 142"/>
                <a:gd name="T45" fmla="*/ 134 h 250"/>
                <a:gd name="T46" fmla="*/ 58 w 142"/>
                <a:gd name="T47" fmla="*/ 140 h 250"/>
                <a:gd name="T48" fmla="*/ 60 w 142"/>
                <a:gd name="T49" fmla="*/ 148 h 250"/>
                <a:gd name="T50" fmla="*/ 65 w 142"/>
                <a:gd name="T51" fmla="*/ 161 h 250"/>
                <a:gd name="T52" fmla="*/ 69 w 142"/>
                <a:gd name="T53" fmla="*/ 179 h 250"/>
                <a:gd name="T54" fmla="*/ 72 w 142"/>
                <a:gd name="T55" fmla="*/ 179 h 250"/>
                <a:gd name="T56" fmla="*/ 69 w 142"/>
                <a:gd name="T57" fmla="*/ 206 h 250"/>
                <a:gd name="T58" fmla="*/ 55 w 142"/>
                <a:gd name="T59" fmla="*/ 220 h 250"/>
                <a:gd name="T60" fmla="*/ 31 w 142"/>
                <a:gd name="T61" fmla="*/ 237 h 250"/>
                <a:gd name="T62" fmla="*/ 28 w 142"/>
                <a:gd name="T63" fmla="*/ 249 h 250"/>
                <a:gd name="T64" fmla="*/ 24 w 142"/>
                <a:gd name="T65" fmla="*/ 231 h 250"/>
                <a:gd name="T66" fmla="*/ 23 w 142"/>
                <a:gd name="T67" fmla="*/ 209 h 250"/>
                <a:gd name="T68" fmla="*/ 16 w 142"/>
                <a:gd name="T69" fmla="*/ 184 h 250"/>
                <a:gd name="T70" fmla="*/ 31 w 142"/>
                <a:gd name="T71" fmla="*/ 159 h 250"/>
                <a:gd name="T72" fmla="*/ 38 w 142"/>
                <a:gd name="T73" fmla="*/ 145 h 250"/>
                <a:gd name="T74" fmla="*/ 36 w 142"/>
                <a:gd name="T75" fmla="*/ 132 h 250"/>
                <a:gd name="T76" fmla="*/ 38 w 142"/>
                <a:gd name="T77" fmla="*/ 121 h 250"/>
                <a:gd name="T78" fmla="*/ 37 w 142"/>
                <a:gd name="T79" fmla="*/ 108 h 250"/>
                <a:gd name="T80" fmla="*/ 36 w 142"/>
                <a:gd name="T81" fmla="*/ 100 h 250"/>
                <a:gd name="T82" fmla="*/ 26 w 142"/>
                <a:gd name="T83" fmla="*/ 92 h 250"/>
                <a:gd name="T84" fmla="*/ 15 w 142"/>
                <a:gd name="T85" fmla="*/ 86 h 250"/>
                <a:gd name="T86" fmla="*/ 3 w 142"/>
                <a:gd name="T87" fmla="*/ 7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2" h="250">
                  <a:moveTo>
                    <a:pt x="0" y="70"/>
                  </a:moveTo>
                  <a:cubicBezTo>
                    <a:pt x="10" y="66"/>
                    <a:pt x="20" y="63"/>
                    <a:pt x="30" y="59"/>
                  </a:cubicBezTo>
                  <a:cubicBezTo>
                    <a:pt x="32" y="58"/>
                    <a:pt x="34" y="58"/>
                    <a:pt x="36" y="57"/>
                  </a:cubicBezTo>
                  <a:cubicBezTo>
                    <a:pt x="37" y="56"/>
                    <a:pt x="40" y="55"/>
                    <a:pt x="41" y="55"/>
                  </a:cubicBezTo>
                  <a:cubicBezTo>
                    <a:pt x="42" y="55"/>
                    <a:pt x="41" y="56"/>
                    <a:pt x="42" y="57"/>
                  </a:cubicBezTo>
                  <a:cubicBezTo>
                    <a:pt x="43" y="60"/>
                    <a:pt x="45" y="62"/>
                    <a:pt x="47" y="63"/>
                  </a:cubicBezTo>
                  <a:cubicBezTo>
                    <a:pt x="47" y="62"/>
                    <a:pt x="50" y="62"/>
                    <a:pt x="52" y="62"/>
                  </a:cubicBezTo>
                  <a:cubicBezTo>
                    <a:pt x="53" y="61"/>
                    <a:pt x="56" y="60"/>
                    <a:pt x="57" y="62"/>
                  </a:cubicBezTo>
                  <a:cubicBezTo>
                    <a:pt x="59" y="64"/>
                    <a:pt x="59" y="71"/>
                    <a:pt x="58" y="74"/>
                  </a:cubicBezTo>
                  <a:cubicBezTo>
                    <a:pt x="57" y="78"/>
                    <a:pt x="54" y="82"/>
                    <a:pt x="56" y="86"/>
                  </a:cubicBezTo>
                  <a:cubicBezTo>
                    <a:pt x="56" y="87"/>
                    <a:pt x="56" y="88"/>
                    <a:pt x="57" y="89"/>
                  </a:cubicBezTo>
                  <a:cubicBezTo>
                    <a:pt x="58" y="90"/>
                    <a:pt x="59" y="90"/>
                    <a:pt x="59" y="91"/>
                  </a:cubicBezTo>
                  <a:cubicBezTo>
                    <a:pt x="61" y="93"/>
                    <a:pt x="63" y="95"/>
                    <a:pt x="65" y="97"/>
                  </a:cubicBezTo>
                  <a:cubicBezTo>
                    <a:pt x="66" y="98"/>
                    <a:pt x="66" y="99"/>
                    <a:pt x="65" y="100"/>
                  </a:cubicBezTo>
                  <a:cubicBezTo>
                    <a:pt x="64" y="103"/>
                    <a:pt x="68" y="103"/>
                    <a:pt x="68" y="101"/>
                  </a:cubicBezTo>
                  <a:cubicBezTo>
                    <a:pt x="69" y="98"/>
                    <a:pt x="68" y="95"/>
                    <a:pt x="66" y="93"/>
                  </a:cubicBezTo>
                  <a:cubicBezTo>
                    <a:pt x="68" y="91"/>
                    <a:pt x="67" y="88"/>
                    <a:pt x="71" y="87"/>
                  </a:cubicBezTo>
                  <a:cubicBezTo>
                    <a:pt x="76" y="86"/>
                    <a:pt x="76" y="84"/>
                    <a:pt x="76" y="79"/>
                  </a:cubicBezTo>
                  <a:cubicBezTo>
                    <a:pt x="76" y="77"/>
                    <a:pt x="75" y="75"/>
                    <a:pt x="75" y="73"/>
                  </a:cubicBezTo>
                  <a:cubicBezTo>
                    <a:pt x="75" y="71"/>
                    <a:pt x="77" y="67"/>
                    <a:pt x="76" y="64"/>
                  </a:cubicBezTo>
                  <a:cubicBezTo>
                    <a:pt x="74" y="62"/>
                    <a:pt x="72" y="59"/>
                    <a:pt x="70" y="56"/>
                  </a:cubicBezTo>
                  <a:cubicBezTo>
                    <a:pt x="68" y="54"/>
                    <a:pt x="67" y="51"/>
                    <a:pt x="64" y="49"/>
                  </a:cubicBezTo>
                  <a:cubicBezTo>
                    <a:pt x="63" y="47"/>
                    <a:pt x="61" y="47"/>
                    <a:pt x="59" y="46"/>
                  </a:cubicBezTo>
                  <a:cubicBezTo>
                    <a:pt x="57" y="43"/>
                    <a:pt x="58" y="38"/>
                    <a:pt x="58" y="35"/>
                  </a:cubicBezTo>
                  <a:cubicBezTo>
                    <a:pt x="57" y="32"/>
                    <a:pt x="56" y="29"/>
                    <a:pt x="56" y="26"/>
                  </a:cubicBezTo>
                  <a:cubicBezTo>
                    <a:pt x="57" y="25"/>
                    <a:pt x="58" y="23"/>
                    <a:pt x="59" y="21"/>
                  </a:cubicBezTo>
                  <a:cubicBezTo>
                    <a:pt x="59" y="19"/>
                    <a:pt x="59" y="18"/>
                    <a:pt x="62" y="18"/>
                  </a:cubicBezTo>
                  <a:cubicBezTo>
                    <a:pt x="65" y="18"/>
                    <a:pt x="69" y="19"/>
                    <a:pt x="72" y="18"/>
                  </a:cubicBezTo>
                  <a:cubicBezTo>
                    <a:pt x="73" y="17"/>
                    <a:pt x="75" y="15"/>
                    <a:pt x="77" y="16"/>
                  </a:cubicBezTo>
                  <a:cubicBezTo>
                    <a:pt x="78" y="17"/>
                    <a:pt x="79" y="19"/>
                    <a:pt x="80" y="20"/>
                  </a:cubicBezTo>
                  <a:cubicBezTo>
                    <a:pt x="82" y="20"/>
                    <a:pt x="85" y="20"/>
                    <a:pt x="86" y="20"/>
                  </a:cubicBezTo>
                  <a:cubicBezTo>
                    <a:pt x="88" y="20"/>
                    <a:pt x="90" y="16"/>
                    <a:pt x="92" y="19"/>
                  </a:cubicBezTo>
                  <a:cubicBezTo>
                    <a:pt x="96" y="23"/>
                    <a:pt x="101" y="18"/>
                    <a:pt x="103" y="15"/>
                  </a:cubicBezTo>
                  <a:cubicBezTo>
                    <a:pt x="104" y="13"/>
                    <a:pt x="106" y="13"/>
                    <a:pt x="108" y="14"/>
                  </a:cubicBezTo>
                  <a:cubicBezTo>
                    <a:pt x="110" y="16"/>
                    <a:pt x="111" y="16"/>
                    <a:pt x="114" y="14"/>
                  </a:cubicBezTo>
                  <a:cubicBezTo>
                    <a:pt x="116" y="12"/>
                    <a:pt x="118" y="11"/>
                    <a:pt x="120" y="12"/>
                  </a:cubicBezTo>
                  <a:cubicBezTo>
                    <a:pt x="122" y="12"/>
                    <a:pt x="125" y="9"/>
                    <a:pt x="127" y="8"/>
                  </a:cubicBezTo>
                  <a:cubicBezTo>
                    <a:pt x="130" y="7"/>
                    <a:pt x="132" y="5"/>
                    <a:pt x="135" y="3"/>
                  </a:cubicBezTo>
                  <a:cubicBezTo>
                    <a:pt x="138" y="0"/>
                    <a:pt x="140" y="4"/>
                    <a:pt x="137" y="6"/>
                  </a:cubicBezTo>
                  <a:cubicBezTo>
                    <a:pt x="138" y="6"/>
                    <a:pt x="138" y="6"/>
                    <a:pt x="139" y="6"/>
                  </a:cubicBezTo>
                  <a:cubicBezTo>
                    <a:pt x="137" y="8"/>
                    <a:pt x="138" y="10"/>
                    <a:pt x="138" y="12"/>
                  </a:cubicBezTo>
                  <a:cubicBezTo>
                    <a:pt x="137" y="13"/>
                    <a:pt x="135" y="14"/>
                    <a:pt x="136" y="15"/>
                  </a:cubicBezTo>
                  <a:cubicBezTo>
                    <a:pt x="137" y="16"/>
                    <a:pt x="137" y="20"/>
                    <a:pt x="138" y="22"/>
                  </a:cubicBezTo>
                  <a:cubicBezTo>
                    <a:pt x="138" y="23"/>
                    <a:pt x="138" y="25"/>
                    <a:pt x="138" y="26"/>
                  </a:cubicBezTo>
                  <a:cubicBezTo>
                    <a:pt x="138" y="28"/>
                    <a:pt x="137" y="27"/>
                    <a:pt x="138" y="29"/>
                  </a:cubicBezTo>
                  <a:cubicBezTo>
                    <a:pt x="138" y="30"/>
                    <a:pt x="138" y="31"/>
                    <a:pt x="138" y="31"/>
                  </a:cubicBezTo>
                  <a:cubicBezTo>
                    <a:pt x="137" y="32"/>
                    <a:pt x="138" y="33"/>
                    <a:pt x="138" y="34"/>
                  </a:cubicBezTo>
                  <a:cubicBezTo>
                    <a:pt x="139" y="35"/>
                    <a:pt x="138" y="38"/>
                    <a:pt x="137" y="39"/>
                  </a:cubicBezTo>
                  <a:cubicBezTo>
                    <a:pt x="141" y="39"/>
                    <a:pt x="137" y="47"/>
                    <a:pt x="138" y="47"/>
                  </a:cubicBezTo>
                  <a:cubicBezTo>
                    <a:pt x="140" y="48"/>
                    <a:pt x="138" y="56"/>
                    <a:pt x="139" y="58"/>
                  </a:cubicBezTo>
                  <a:cubicBezTo>
                    <a:pt x="142" y="56"/>
                    <a:pt x="139" y="62"/>
                    <a:pt x="140" y="63"/>
                  </a:cubicBezTo>
                  <a:cubicBezTo>
                    <a:pt x="140" y="61"/>
                    <a:pt x="142" y="61"/>
                    <a:pt x="142" y="63"/>
                  </a:cubicBezTo>
                  <a:cubicBezTo>
                    <a:pt x="141" y="66"/>
                    <a:pt x="142" y="67"/>
                    <a:pt x="140" y="69"/>
                  </a:cubicBezTo>
                  <a:cubicBezTo>
                    <a:pt x="140" y="69"/>
                    <a:pt x="141" y="69"/>
                    <a:pt x="141" y="70"/>
                  </a:cubicBezTo>
                  <a:cubicBezTo>
                    <a:pt x="138" y="69"/>
                    <a:pt x="141" y="70"/>
                    <a:pt x="140" y="71"/>
                  </a:cubicBezTo>
                  <a:cubicBezTo>
                    <a:pt x="139" y="72"/>
                    <a:pt x="139" y="72"/>
                    <a:pt x="138" y="73"/>
                  </a:cubicBezTo>
                  <a:cubicBezTo>
                    <a:pt x="141" y="72"/>
                    <a:pt x="139" y="76"/>
                    <a:pt x="138" y="77"/>
                  </a:cubicBezTo>
                  <a:cubicBezTo>
                    <a:pt x="137" y="80"/>
                    <a:pt x="134" y="82"/>
                    <a:pt x="133" y="85"/>
                  </a:cubicBezTo>
                  <a:cubicBezTo>
                    <a:pt x="132" y="87"/>
                    <a:pt x="129" y="89"/>
                    <a:pt x="128" y="92"/>
                  </a:cubicBezTo>
                  <a:cubicBezTo>
                    <a:pt x="127" y="94"/>
                    <a:pt x="118" y="97"/>
                    <a:pt x="119" y="99"/>
                  </a:cubicBezTo>
                  <a:cubicBezTo>
                    <a:pt x="119" y="100"/>
                    <a:pt x="113" y="101"/>
                    <a:pt x="112" y="102"/>
                  </a:cubicBezTo>
                  <a:cubicBezTo>
                    <a:pt x="110" y="103"/>
                    <a:pt x="109" y="103"/>
                    <a:pt x="108" y="104"/>
                  </a:cubicBezTo>
                  <a:cubicBezTo>
                    <a:pt x="106" y="104"/>
                    <a:pt x="106" y="103"/>
                    <a:pt x="105" y="105"/>
                  </a:cubicBezTo>
                  <a:cubicBezTo>
                    <a:pt x="103" y="107"/>
                    <a:pt x="100" y="108"/>
                    <a:pt x="98" y="109"/>
                  </a:cubicBezTo>
                  <a:cubicBezTo>
                    <a:pt x="95" y="110"/>
                    <a:pt x="91" y="116"/>
                    <a:pt x="89" y="114"/>
                  </a:cubicBezTo>
                  <a:cubicBezTo>
                    <a:pt x="94" y="119"/>
                    <a:pt x="81" y="122"/>
                    <a:pt x="83" y="127"/>
                  </a:cubicBezTo>
                  <a:cubicBezTo>
                    <a:pt x="82" y="127"/>
                    <a:pt x="81" y="127"/>
                    <a:pt x="81" y="126"/>
                  </a:cubicBezTo>
                  <a:cubicBezTo>
                    <a:pt x="81" y="128"/>
                    <a:pt x="79" y="130"/>
                    <a:pt x="79" y="128"/>
                  </a:cubicBezTo>
                  <a:cubicBezTo>
                    <a:pt x="77" y="130"/>
                    <a:pt x="74" y="131"/>
                    <a:pt x="72" y="134"/>
                  </a:cubicBezTo>
                  <a:cubicBezTo>
                    <a:pt x="71" y="136"/>
                    <a:pt x="69" y="138"/>
                    <a:pt x="67" y="140"/>
                  </a:cubicBezTo>
                  <a:cubicBezTo>
                    <a:pt x="66" y="141"/>
                    <a:pt x="63" y="144"/>
                    <a:pt x="62" y="143"/>
                  </a:cubicBezTo>
                  <a:cubicBezTo>
                    <a:pt x="61" y="142"/>
                    <a:pt x="60" y="139"/>
                    <a:pt x="58" y="140"/>
                  </a:cubicBezTo>
                  <a:cubicBezTo>
                    <a:pt x="61" y="140"/>
                    <a:pt x="60" y="143"/>
                    <a:pt x="61" y="144"/>
                  </a:cubicBezTo>
                  <a:cubicBezTo>
                    <a:pt x="61" y="145"/>
                    <a:pt x="61" y="147"/>
                    <a:pt x="61" y="148"/>
                  </a:cubicBezTo>
                  <a:cubicBezTo>
                    <a:pt x="61" y="148"/>
                    <a:pt x="60" y="148"/>
                    <a:pt x="60" y="148"/>
                  </a:cubicBezTo>
                  <a:cubicBezTo>
                    <a:pt x="60" y="149"/>
                    <a:pt x="61" y="150"/>
                    <a:pt x="60" y="151"/>
                  </a:cubicBezTo>
                  <a:cubicBezTo>
                    <a:pt x="60" y="155"/>
                    <a:pt x="62" y="154"/>
                    <a:pt x="64" y="156"/>
                  </a:cubicBezTo>
                  <a:cubicBezTo>
                    <a:pt x="65" y="158"/>
                    <a:pt x="65" y="159"/>
                    <a:pt x="65" y="161"/>
                  </a:cubicBezTo>
                  <a:cubicBezTo>
                    <a:pt x="65" y="162"/>
                    <a:pt x="65" y="167"/>
                    <a:pt x="66" y="164"/>
                  </a:cubicBezTo>
                  <a:cubicBezTo>
                    <a:pt x="65" y="167"/>
                    <a:pt x="67" y="170"/>
                    <a:pt x="68" y="173"/>
                  </a:cubicBezTo>
                  <a:cubicBezTo>
                    <a:pt x="68" y="175"/>
                    <a:pt x="69" y="177"/>
                    <a:pt x="69" y="179"/>
                  </a:cubicBezTo>
                  <a:cubicBezTo>
                    <a:pt x="68" y="180"/>
                    <a:pt x="68" y="182"/>
                    <a:pt x="70" y="183"/>
                  </a:cubicBezTo>
                  <a:cubicBezTo>
                    <a:pt x="70" y="181"/>
                    <a:pt x="70" y="179"/>
                    <a:pt x="71" y="178"/>
                  </a:cubicBezTo>
                  <a:cubicBezTo>
                    <a:pt x="71" y="178"/>
                    <a:pt x="71" y="183"/>
                    <a:pt x="72" y="179"/>
                  </a:cubicBezTo>
                  <a:cubicBezTo>
                    <a:pt x="71" y="181"/>
                    <a:pt x="71" y="183"/>
                    <a:pt x="71" y="185"/>
                  </a:cubicBezTo>
                  <a:cubicBezTo>
                    <a:pt x="71" y="187"/>
                    <a:pt x="72" y="189"/>
                    <a:pt x="72" y="191"/>
                  </a:cubicBezTo>
                  <a:cubicBezTo>
                    <a:pt x="71" y="195"/>
                    <a:pt x="68" y="200"/>
                    <a:pt x="69" y="206"/>
                  </a:cubicBezTo>
                  <a:cubicBezTo>
                    <a:pt x="69" y="203"/>
                    <a:pt x="71" y="206"/>
                    <a:pt x="71" y="203"/>
                  </a:cubicBezTo>
                  <a:cubicBezTo>
                    <a:pt x="73" y="206"/>
                    <a:pt x="69" y="211"/>
                    <a:pt x="67" y="213"/>
                  </a:cubicBezTo>
                  <a:cubicBezTo>
                    <a:pt x="64" y="217"/>
                    <a:pt x="59" y="219"/>
                    <a:pt x="55" y="220"/>
                  </a:cubicBezTo>
                  <a:cubicBezTo>
                    <a:pt x="49" y="222"/>
                    <a:pt x="44" y="224"/>
                    <a:pt x="40" y="227"/>
                  </a:cubicBezTo>
                  <a:cubicBezTo>
                    <a:pt x="38" y="228"/>
                    <a:pt x="36" y="230"/>
                    <a:pt x="34" y="232"/>
                  </a:cubicBezTo>
                  <a:cubicBezTo>
                    <a:pt x="34" y="234"/>
                    <a:pt x="33" y="236"/>
                    <a:pt x="31" y="237"/>
                  </a:cubicBezTo>
                  <a:cubicBezTo>
                    <a:pt x="32" y="237"/>
                    <a:pt x="36" y="243"/>
                    <a:pt x="37" y="239"/>
                  </a:cubicBezTo>
                  <a:cubicBezTo>
                    <a:pt x="37" y="242"/>
                    <a:pt x="39" y="250"/>
                    <a:pt x="35" y="250"/>
                  </a:cubicBezTo>
                  <a:cubicBezTo>
                    <a:pt x="28" y="249"/>
                    <a:pt x="28" y="249"/>
                    <a:pt x="28" y="249"/>
                  </a:cubicBezTo>
                  <a:cubicBezTo>
                    <a:pt x="28" y="247"/>
                    <a:pt x="26" y="245"/>
                    <a:pt x="26" y="242"/>
                  </a:cubicBezTo>
                  <a:cubicBezTo>
                    <a:pt x="26" y="240"/>
                    <a:pt x="25" y="238"/>
                    <a:pt x="24" y="236"/>
                  </a:cubicBezTo>
                  <a:cubicBezTo>
                    <a:pt x="22" y="235"/>
                    <a:pt x="23" y="233"/>
                    <a:pt x="24" y="231"/>
                  </a:cubicBezTo>
                  <a:cubicBezTo>
                    <a:pt x="25" y="230"/>
                    <a:pt x="24" y="226"/>
                    <a:pt x="24" y="225"/>
                  </a:cubicBezTo>
                  <a:cubicBezTo>
                    <a:pt x="24" y="222"/>
                    <a:pt x="24" y="219"/>
                    <a:pt x="24" y="216"/>
                  </a:cubicBezTo>
                  <a:cubicBezTo>
                    <a:pt x="24" y="213"/>
                    <a:pt x="23" y="211"/>
                    <a:pt x="23" y="209"/>
                  </a:cubicBezTo>
                  <a:cubicBezTo>
                    <a:pt x="22" y="205"/>
                    <a:pt x="19" y="202"/>
                    <a:pt x="18" y="198"/>
                  </a:cubicBezTo>
                  <a:cubicBezTo>
                    <a:pt x="18" y="196"/>
                    <a:pt x="18" y="194"/>
                    <a:pt x="18" y="192"/>
                  </a:cubicBezTo>
                  <a:cubicBezTo>
                    <a:pt x="17" y="189"/>
                    <a:pt x="16" y="187"/>
                    <a:pt x="16" y="184"/>
                  </a:cubicBezTo>
                  <a:cubicBezTo>
                    <a:pt x="15" y="181"/>
                    <a:pt x="18" y="179"/>
                    <a:pt x="20" y="177"/>
                  </a:cubicBezTo>
                  <a:cubicBezTo>
                    <a:pt x="21" y="175"/>
                    <a:pt x="29" y="164"/>
                    <a:pt x="31" y="166"/>
                  </a:cubicBezTo>
                  <a:cubicBezTo>
                    <a:pt x="29" y="163"/>
                    <a:pt x="31" y="162"/>
                    <a:pt x="31" y="159"/>
                  </a:cubicBezTo>
                  <a:cubicBezTo>
                    <a:pt x="32" y="158"/>
                    <a:pt x="30" y="155"/>
                    <a:pt x="32" y="154"/>
                  </a:cubicBezTo>
                  <a:cubicBezTo>
                    <a:pt x="34" y="153"/>
                    <a:pt x="35" y="151"/>
                    <a:pt x="36" y="148"/>
                  </a:cubicBezTo>
                  <a:cubicBezTo>
                    <a:pt x="36" y="147"/>
                    <a:pt x="37" y="146"/>
                    <a:pt x="38" y="145"/>
                  </a:cubicBezTo>
                  <a:cubicBezTo>
                    <a:pt x="38" y="143"/>
                    <a:pt x="37" y="142"/>
                    <a:pt x="37" y="140"/>
                  </a:cubicBezTo>
                  <a:cubicBezTo>
                    <a:pt x="37" y="140"/>
                    <a:pt x="36" y="141"/>
                    <a:pt x="36" y="141"/>
                  </a:cubicBezTo>
                  <a:cubicBezTo>
                    <a:pt x="35" y="138"/>
                    <a:pt x="35" y="135"/>
                    <a:pt x="36" y="132"/>
                  </a:cubicBezTo>
                  <a:cubicBezTo>
                    <a:pt x="37" y="131"/>
                    <a:pt x="33" y="131"/>
                    <a:pt x="34" y="129"/>
                  </a:cubicBezTo>
                  <a:cubicBezTo>
                    <a:pt x="34" y="127"/>
                    <a:pt x="38" y="127"/>
                    <a:pt x="37" y="125"/>
                  </a:cubicBezTo>
                  <a:cubicBezTo>
                    <a:pt x="36" y="123"/>
                    <a:pt x="39" y="123"/>
                    <a:pt x="38" y="121"/>
                  </a:cubicBezTo>
                  <a:cubicBezTo>
                    <a:pt x="38" y="119"/>
                    <a:pt x="37" y="117"/>
                    <a:pt x="37" y="115"/>
                  </a:cubicBezTo>
                  <a:cubicBezTo>
                    <a:pt x="37" y="113"/>
                    <a:pt x="38" y="112"/>
                    <a:pt x="38" y="111"/>
                  </a:cubicBezTo>
                  <a:cubicBezTo>
                    <a:pt x="38" y="110"/>
                    <a:pt x="37" y="108"/>
                    <a:pt x="37" y="108"/>
                  </a:cubicBezTo>
                  <a:cubicBezTo>
                    <a:pt x="37" y="107"/>
                    <a:pt x="38" y="106"/>
                    <a:pt x="38" y="105"/>
                  </a:cubicBezTo>
                  <a:cubicBezTo>
                    <a:pt x="38" y="105"/>
                    <a:pt x="38" y="103"/>
                    <a:pt x="37" y="103"/>
                  </a:cubicBezTo>
                  <a:cubicBezTo>
                    <a:pt x="37" y="102"/>
                    <a:pt x="36" y="101"/>
                    <a:pt x="36" y="100"/>
                  </a:cubicBezTo>
                  <a:cubicBezTo>
                    <a:pt x="36" y="99"/>
                    <a:pt x="37" y="97"/>
                    <a:pt x="37" y="96"/>
                  </a:cubicBezTo>
                  <a:cubicBezTo>
                    <a:pt x="35" y="96"/>
                    <a:pt x="34" y="96"/>
                    <a:pt x="34" y="94"/>
                  </a:cubicBezTo>
                  <a:cubicBezTo>
                    <a:pt x="33" y="92"/>
                    <a:pt x="27" y="91"/>
                    <a:pt x="26" y="92"/>
                  </a:cubicBezTo>
                  <a:cubicBezTo>
                    <a:pt x="24" y="92"/>
                    <a:pt x="22" y="90"/>
                    <a:pt x="20" y="88"/>
                  </a:cubicBezTo>
                  <a:cubicBezTo>
                    <a:pt x="20" y="88"/>
                    <a:pt x="19" y="88"/>
                    <a:pt x="18" y="88"/>
                  </a:cubicBezTo>
                  <a:cubicBezTo>
                    <a:pt x="17" y="87"/>
                    <a:pt x="16" y="86"/>
                    <a:pt x="15" y="86"/>
                  </a:cubicBezTo>
                  <a:cubicBezTo>
                    <a:pt x="14" y="85"/>
                    <a:pt x="11" y="86"/>
                    <a:pt x="11" y="85"/>
                  </a:cubicBezTo>
                  <a:cubicBezTo>
                    <a:pt x="9" y="84"/>
                    <a:pt x="6" y="85"/>
                    <a:pt x="5" y="85"/>
                  </a:cubicBezTo>
                  <a:cubicBezTo>
                    <a:pt x="2" y="84"/>
                    <a:pt x="3" y="80"/>
                    <a:pt x="3" y="78"/>
                  </a:cubicBezTo>
                  <a:cubicBezTo>
                    <a:pt x="3" y="75"/>
                    <a:pt x="0" y="73"/>
                    <a:pt x="0" y="7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39" name="Freeform 636"/>
            <p:cNvSpPr>
              <a:spLocks/>
            </p:cNvSpPr>
            <p:nvPr/>
          </p:nvSpPr>
          <p:spPr bwMode="auto">
            <a:xfrm>
              <a:off x="3406" y="1951"/>
              <a:ext cx="2" cy="2"/>
            </a:xfrm>
            <a:custGeom>
              <a:avLst/>
              <a:gdLst>
                <a:gd name="T0" fmla="*/ 0 w 2"/>
                <a:gd name="T1" fmla="*/ 1 h 2"/>
                <a:gd name="T2" fmla="*/ 2 w 2"/>
                <a:gd name="T3" fmla="*/ 0 h 2"/>
                <a:gd name="T4" fmla="*/ 1 w 2"/>
                <a:gd name="T5" fmla="*/ 2 h 2"/>
                <a:gd name="T6" fmla="*/ 0 w 2"/>
                <a:gd name="T7" fmla="*/ 1 h 2"/>
              </a:gdLst>
              <a:ahLst/>
              <a:cxnLst>
                <a:cxn ang="0">
                  <a:pos x="T0" y="T1"/>
                </a:cxn>
                <a:cxn ang="0">
                  <a:pos x="T2" y="T3"/>
                </a:cxn>
                <a:cxn ang="0">
                  <a:pos x="T4" y="T5"/>
                </a:cxn>
                <a:cxn ang="0">
                  <a:pos x="T6" y="T7"/>
                </a:cxn>
              </a:cxnLst>
              <a:rect l="0" t="0" r="r" b="b"/>
              <a:pathLst>
                <a:path w="2" h="2">
                  <a:moveTo>
                    <a:pt x="0" y="1"/>
                  </a:moveTo>
                  <a:cubicBezTo>
                    <a:pt x="1" y="1"/>
                    <a:pt x="1" y="0"/>
                    <a:pt x="2" y="0"/>
                  </a:cubicBezTo>
                  <a:cubicBezTo>
                    <a:pt x="2" y="1"/>
                    <a:pt x="2" y="2"/>
                    <a:pt x="1" y="2"/>
                  </a:cubicBezTo>
                  <a:cubicBezTo>
                    <a:pt x="1" y="2"/>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40" name="Freeform 637"/>
            <p:cNvSpPr>
              <a:spLocks/>
            </p:cNvSpPr>
            <p:nvPr/>
          </p:nvSpPr>
          <p:spPr bwMode="auto">
            <a:xfrm>
              <a:off x="3406" y="1951"/>
              <a:ext cx="2" cy="2"/>
            </a:xfrm>
            <a:custGeom>
              <a:avLst/>
              <a:gdLst>
                <a:gd name="T0" fmla="*/ 0 w 2"/>
                <a:gd name="T1" fmla="*/ 1 h 2"/>
                <a:gd name="T2" fmla="*/ 2 w 2"/>
                <a:gd name="T3" fmla="*/ 0 h 2"/>
                <a:gd name="T4" fmla="*/ 1 w 2"/>
                <a:gd name="T5" fmla="*/ 2 h 2"/>
                <a:gd name="T6" fmla="*/ 0 w 2"/>
                <a:gd name="T7" fmla="*/ 1 h 2"/>
              </a:gdLst>
              <a:ahLst/>
              <a:cxnLst>
                <a:cxn ang="0">
                  <a:pos x="T0" y="T1"/>
                </a:cxn>
                <a:cxn ang="0">
                  <a:pos x="T2" y="T3"/>
                </a:cxn>
                <a:cxn ang="0">
                  <a:pos x="T4" y="T5"/>
                </a:cxn>
                <a:cxn ang="0">
                  <a:pos x="T6" y="T7"/>
                </a:cxn>
              </a:cxnLst>
              <a:rect l="0" t="0" r="r" b="b"/>
              <a:pathLst>
                <a:path w="2" h="2">
                  <a:moveTo>
                    <a:pt x="0" y="1"/>
                  </a:moveTo>
                  <a:cubicBezTo>
                    <a:pt x="1" y="1"/>
                    <a:pt x="1" y="0"/>
                    <a:pt x="2" y="0"/>
                  </a:cubicBezTo>
                  <a:cubicBezTo>
                    <a:pt x="2" y="1"/>
                    <a:pt x="2" y="2"/>
                    <a:pt x="1" y="2"/>
                  </a:cubicBezTo>
                  <a:cubicBezTo>
                    <a:pt x="1" y="2"/>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41" name="Freeform 638"/>
            <p:cNvSpPr>
              <a:spLocks/>
            </p:cNvSpPr>
            <p:nvPr/>
          </p:nvSpPr>
          <p:spPr bwMode="auto">
            <a:xfrm>
              <a:off x="4746" y="1211"/>
              <a:ext cx="4" cy="3"/>
            </a:xfrm>
            <a:custGeom>
              <a:avLst/>
              <a:gdLst>
                <a:gd name="T0" fmla="*/ 1 w 3"/>
                <a:gd name="T1" fmla="*/ 0 h 2"/>
                <a:gd name="T2" fmla="*/ 0 w 3"/>
                <a:gd name="T3" fmla="*/ 2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1" y="0"/>
                    <a:pt x="0" y="1"/>
                    <a:pt x="0" y="2"/>
                  </a:cubicBezTo>
                  <a:cubicBezTo>
                    <a:pt x="1" y="2"/>
                    <a:pt x="2" y="2"/>
                    <a:pt x="3" y="1"/>
                  </a:cubicBezTo>
                  <a:cubicBezTo>
                    <a:pt x="3" y="0"/>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42" name="Freeform 639"/>
            <p:cNvSpPr>
              <a:spLocks/>
            </p:cNvSpPr>
            <p:nvPr/>
          </p:nvSpPr>
          <p:spPr bwMode="auto">
            <a:xfrm>
              <a:off x="4746" y="1211"/>
              <a:ext cx="4" cy="3"/>
            </a:xfrm>
            <a:custGeom>
              <a:avLst/>
              <a:gdLst>
                <a:gd name="T0" fmla="*/ 1 w 3"/>
                <a:gd name="T1" fmla="*/ 0 h 2"/>
                <a:gd name="T2" fmla="*/ 0 w 3"/>
                <a:gd name="T3" fmla="*/ 2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1" y="0"/>
                    <a:pt x="0" y="1"/>
                    <a:pt x="0" y="2"/>
                  </a:cubicBezTo>
                  <a:cubicBezTo>
                    <a:pt x="1" y="2"/>
                    <a:pt x="2" y="2"/>
                    <a:pt x="3" y="1"/>
                  </a:cubicBezTo>
                  <a:cubicBezTo>
                    <a:pt x="3" y="0"/>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43" name="Freeform 640"/>
            <p:cNvSpPr>
              <a:spLocks/>
            </p:cNvSpPr>
            <p:nvPr/>
          </p:nvSpPr>
          <p:spPr bwMode="auto">
            <a:xfrm>
              <a:off x="4752" y="1209"/>
              <a:ext cx="4" cy="2"/>
            </a:xfrm>
            <a:custGeom>
              <a:avLst/>
              <a:gdLst>
                <a:gd name="T0" fmla="*/ 0 w 3"/>
                <a:gd name="T1" fmla="*/ 1 h 2"/>
                <a:gd name="T2" fmla="*/ 1 w 3"/>
                <a:gd name="T3" fmla="*/ 2 h 2"/>
                <a:gd name="T4" fmla="*/ 3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0" y="2"/>
                    <a:pt x="1" y="2"/>
                  </a:cubicBezTo>
                  <a:cubicBezTo>
                    <a:pt x="3" y="2"/>
                    <a:pt x="2" y="1"/>
                    <a:pt x="3" y="0"/>
                  </a:cubicBezTo>
                  <a:cubicBezTo>
                    <a:pt x="2" y="1"/>
                    <a:pt x="1"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44" name="Freeform 641"/>
            <p:cNvSpPr>
              <a:spLocks/>
            </p:cNvSpPr>
            <p:nvPr/>
          </p:nvSpPr>
          <p:spPr bwMode="auto">
            <a:xfrm>
              <a:off x="4752" y="1209"/>
              <a:ext cx="4" cy="2"/>
            </a:xfrm>
            <a:custGeom>
              <a:avLst/>
              <a:gdLst>
                <a:gd name="T0" fmla="*/ 0 w 3"/>
                <a:gd name="T1" fmla="*/ 1 h 2"/>
                <a:gd name="T2" fmla="*/ 1 w 3"/>
                <a:gd name="T3" fmla="*/ 2 h 2"/>
                <a:gd name="T4" fmla="*/ 3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0" y="2"/>
                    <a:pt x="1" y="2"/>
                  </a:cubicBezTo>
                  <a:cubicBezTo>
                    <a:pt x="3" y="2"/>
                    <a:pt x="2" y="1"/>
                    <a:pt x="3" y="0"/>
                  </a:cubicBezTo>
                  <a:cubicBezTo>
                    <a:pt x="2" y="1"/>
                    <a:pt x="1"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45" name="Freeform 642"/>
            <p:cNvSpPr>
              <a:spLocks/>
            </p:cNvSpPr>
            <p:nvPr/>
          </p:nvSpPr>
          <p:spPr bwMode="auto">
            <a:xfrm>
              <a:off x="4770" y="1202"/>
              <a:ext cx="4" cy="3"/>
            </a:xfrm>
            <a:custGeom>
              <a:avLst/>
              <a:gdLst>
                <a:gd name="T0" fmla="*/ 1 w 3"/>
                <a:gd name="T1" fmla="*/ 0 h 3"/>
                <a:gd name="T2" fmla="*/ 3 w 3"/>
                <a:gd name="T3" fmla="*/ 2 h 3"/>
                <a:gd name="T4" fmla="*/ 1 w 3"/>
                <a:gd name="T5" fmla="*/ 0 h 3"/>
              </a:gdLst>
              <a:ahLst/>
              <a:cxnLst>
                <a:cxn ang="0">
                  <a:pos x="T0" y="T1"/>
                </a:cxn>
                <a:cxn ang="0">
                  <a:pos x="T2" y="T3"/>
                </a:cxn>
                <a:cxn ang="0">
                  <a:pos x="T4" y="T5"/>
                </a:cxn>
              </a:cxnLst>
              <a:rect l="0" t="0" r="r" b="b"/>
              <a:pathLst>
                <a:path w="3" h="3">
                  <a:moveTo>
                    <a:pt x="1" y="0"/>
                  </a:moveTo>
                  <a:cubicBezTo>
                    <a:pt x="0" y="2"/>
                    <a:pt x="2" y="3"/>
                    <a:pt x="3" y="2"/>
                  </a:cubicBezTo>
                  <a:cubicBezTo>
                    <a:pt x="2" y="2"/>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46" name="Freeform 643"/>
            <p:cNvSpPr>
              <a:spLocks/>
            </p:cNvSpPr>
            <p:nvPr/>
          </p:nvSpPr>
          <p:spPr bwMode="auto">
            <a:xfrm>
              <a:off x="4770" y="1202"/>
              <a:ext cx="4" cy="3"/>
            </a:xfrm>
            <a:custGeom>
              <a:avLst/>
              <a:gdLst>
                <a:gd name="T0" fmla="*/ 1 w 3"/>
                <a:gd name="T1" fmla="*/ 0 h 3"/>
                <a:gd name="T2" fmla="*/ 3 w 3"/>
                <a:gd name="T3" fmla="*/ 2 h 3"/>
                <a:gd name="T4" fmla="*/ 1 w 3"/>
                <a:gd name="T5" fmla="*/ 0 h 3"/>
              </a:gdLst>
              <a:ahLst/>
              <a:cxnLst>
                <a:cxn ang="0">
                  <a:pos x="T0" y="T1"/>
                </a:cxn>
                <a:cxn ang="0">
                  <a:pos x="T2" y="T3"/>
                </a:cxn>
                <a:cxn ang="0">
                  <a:pos x="T4" y="T5"/>
                </a:cxn>
              </a:cxnLst>
              <a:rect l="0" t="0" r="r" b="b"/>
              <a:pathLst>
                <a:path w="3" h="3">
                  <a:moveTo>
                    <a:pt x="1" y="0"/>
                  </a:moveTo>
                  <a:cubicBezTo>
                    <a:pt x="0" y="2"/>
                    <a:pt x="2" y="3"/>
                    <a:pt x="3" y="2"/>
                  </a:cubicBezTo>
                  <a:cubicBezTo>
                    <a:pt x="2" y="2"/>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47" name="Freeform 644"/>
            <p:cNvSpPr>
              <a:spLocks/>
            </p:cNvSpPr>
            <p:nvPr/>
          </p:nvSpPr>
          <p:spPr bwMode="auto">
            <a:xfrm>
              <a:off x="4794" y="1175"/>
              <a:ext cx="3" cy="2"/>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2" y="1"/>
                  </a:cubicBezTo>
                  <a:cubicBezTo>
                    <a:pt x="1"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48" name="Freeform 645"/>
            <p:cNvSpPr>
              <a:spLocks/>
            </p:cNvSpPr>
            <p:nvPr/>
          </p:nvSpPr>
          <p:spPr bwMode="auto">
            <a:xfrm>
              <a:off x="4794" y="1175"/>
              <a:ext cx="3" cy="2"/>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2" y="1"/>
                  </a:cubicBezTo>
                  <a:cubicBezTo>
                    <a:pt x="1"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49" name="Freeform 646"/>
            <p:cNvSpPr>
              <a:spLocks/>
            </p:cNvSpPr>
            <p:nvPr/>
          </p:nvSpPr>
          <p:spPr bwMode="auto">
            <a:xfrm>
              <a:off x="4809" y="1167"/>
              <a:ext cx="13" cy="13"/>
            </a:xfrm>
            <a:custGeom>
              <a:avLst/>
              <a:gdLst>
                <a:gd name="T0" fmla="*/ 1 w 11"/>
                <a:gd name="T1" fmla="*/ 11 h 11"/>
                <a:gd name="T2" fmla="*/ 5 w 11"/>
                <a:gd name="T3" fmla="*/ 5 h 11"/>
                <a:gd name="T4" fmla="*/ 10 w 11"/>
                <a:gd name="T5" fmla="*/ 0 h 11"/>
                <a:gd name="T6" fmla="*/ 5 w 11"/>
                <a:gd name="T7" fmla="*/ 2 h 11"/>
                <a:gd name="T8" fmla="*/ 3 w 11"/>
                <a:gd name="T9" fmla="*/ 6 h 11"/>
                <a:gd name="T10" fmla="*/ 1 w 11"/>
                <a:gd name="T11" fmla="*/ 11 h 11"/>
              </a:gdLst>
              <a:ahLst/>
              <a:cxnLst>
                <a:cxn ang="0">
                  <a:pos x="T0" y="T1"/>
                </a:cxn>
                <a:cxn ang="0">
                  <a:pos x="T2" y="T3"/>
                </a:cxn>
                <a:cxn ang="0">
                  <a:pos x="T4" y="T5"/>
                </a:cxn>
                <a:cxn ang="0">
                  <a:pos x="T6" y="T7"/>
                </a:cxn>
                <a:cxn ang="0">
                  <a:pos x="T8" y="T9"/>
                </a:cxn>
                <a:cxn ang="0">
                  <a:pos x="T10" y="T11"/>
                </a:cxn>
              </a:cxnLst>
              <a:rect l="0" t="0" r="r" b="b"/>
              <a:pathLst>
                <a:path w="11" h="11">
                  <a:moveTo>
                    <a:pt x="1" y="11"/>
                  </a:moveTo>
                  <a:cubicBezTo>
                    <a:pt x="3" y="11"/>
                    <a:pt x="4" y="7"/>
                    <a:pt x="5" y="5"/>
                  </a:cubicBezTo>
                  <a:cubicBezTo>
                    <a:pt x="7" y="4"/>
                    <a:pt x="11" y="2"/>
                    <a:pt x="10" y="0"/>
                  </a:cubicBezTo>
                  <a:cubicBezTo>
                    <a:pt x="8" y="0"/>
                    <a:pt x="6" y="4"/>
                    <a:pt x="5" y="2"/>
                  </a:cubicBezTo>
                  <a:cubicBezTo>
                    <a:pt x="4" y="4"/>
                    <a:pt x="5" y="4"/>
                    <a:pt x="3" y="6"/>
                  </a:cubicBezTo>
                  <a:cubicBezTo>
                    <a:pt x="2" y="7"/>
                    <a:pt x="0" y="10"/>
                    <a:pt x="1" y="1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50" name="Freeform 647"/>
            <p:cNvSpPr>
              <a:spLocks/>
            </p:cNvSpPr>
            <p:nvPr/>
          </p:nvSpPr>
          <p:spPr bwMode="auto">
            <a:xfrm>
              <a:off x="4809" y="1167"/>
              <a:ext cx="13" cy="13"/>
            </a:xfrm>
            <a:custGeom>
              <a:avLst/>
              <a:gdLst>
                <a:gd name="T0" fmla="*/ 1 w 11"/>
                <a:gd name="T1" fmla="*/ 11 h 11"/>
                <a:gd name="T2" fmla="*/ 5 w 11"/>
                <a:gd name="T3" fmla="*/ 5 h 11"/>
                <a:gd name="T4" fmla="*/ 10 w 11"/>
                <a:gd name="T5" fmla="*/ 0 h 11"/>
                <a:gd name="T6" fmla="*/ 5 w 11"/>
                <a:gd name="T7" fmla="*/ 2 h 11"/>
                <a:gd name="T8" fmla="*/ 3 w 11"/>
                <a:gd name="T9" fmla="*/ 6 h 11"/>
                <a:gd name="T10" fmla="*/ 1 w 11"/>
                <a:gd name="T11" fmla="*/ 11 h 11"/>
              </a:gdLst>
              <a:ahLst/>
              <a:cxnLst>
                <a:cxn ang="0">
                  <a:pos x="T0" y="T1"/>
                </a:cxn>
                <a:cxn ang="0">
                  <a:pos x="T2" y="T3"/>
                </a:cxn>
                <a:cxn ang="0">
                  <a:pos x="T4" y="T5"/>
                </a:cxn>
                <a:cxn ang="0">
                  <a:pos x="T6" y="T7"/>
                </a:cxn>
                <a:cxn ang="0">
                  <a:pos x="T8" y="T9"/>
                </a:cxn>
                <a:cxn ang="0">
                  <a:pos x="T10" y="T11"/>
                </a:cxn>
              </a:cxnLst>
              <a:rect l="0" t="0" r="r" b="b"/>
              <a:pathLst>
                <a:path w="11" h="11">
                  <a:moveTo>
                    <a:pt x="1" y="11"/>
                  </a:moveTo>
                  <a:cubicBezTo>
                    <a:pt x="3" y="11"/>
                    <a:pt x="4" y="7"/>
                    <a:pt x="5" y="5"/>
                  </a:cubicBezTo>
                  <a:cubicBezTo>
                    <a:pt x="7" y="4"/>
                    <a:pt x="11" y="2"/>
                    <a:pt x="10" y="0"/>
                  </a:cubicBezTo>
                  <a:cubicBezTo>
                    <a:pt x="8" y="0"/>
                    <a:pt x="6" y="4"/>
                    <a:pt x="5" y="2"/>
                  </a:cubicBezTo>
                  <a:cubicBezTo>
                    <a:pt x="4" y="4"/>
                    <a:pt x="5" y="4"/>
                    <a:pt x="3" y="6"/>
                  </a:cubicBezTo>
                  <a:cubicBezTo>
                    <a:pt x="2" y="7"/>
                    <a:pt x="0" y="10"/>
                    <a:pt x="1" y="1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51" name="Freeform 648"/>
            <p:cNvSpPr>
              <a:spLocks/>
            </p:cNvSpPr>
            <p:nvPr/>
          </p:nvSpPr>
          <p:spPr bwMode="auto">
            <a:xfrm>
              <a:off x="4824" y="1155"/>
              <a:ext cx="3" cy="2"/>
            </a:xfrm>
            <a:custGeom>
              <a:avLst/>
              <a:gdLst>
                <a:gd name="T0" fmla="*/ 0 w 2"/>
                <a:gd name="T1" fmla="*/ 1 h 2"/>
                <a:gd name="T2" fmla="*/ 1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0" y="1"/>
                    <a:pt x="1" y="1"/>
                    <a:pt x="1" y="2"/>
                  </a:cubicBezTo>
                  <a:cubicBezTo>
                    <a:pt x="1" y="1"/>
                    <a:pt x="2" y="1"/>
                    <a:pt x="2" y="0"/>
                  </a:cubicBezTo>
                  <a:cubicBezTo>
                    <a:pt x="1" y="1"/>
                    <a:pt x="1"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52" name="Freeform 649"/>
            <p:cNvSpPr>
              <a:spLocks/>
            </p:cNvSpPr>
            <p:nvPr/>
          </p:nvSpPr>
          <p:spPr bwMode="auto">
            <a:xfrm>
              <a:off x="4824" y="1155"/>
              <a:ext cx="3" cy="2"/>
            </a:xfrm>
            <a:custGeom>
              <a:avLst/>
              <a:gdLst>
                <a:gd name="T0" fmla="*/ 0 w 2"/>
                <a:gd name="T1" fmla="*/ 1 h 2"/>
                <a:gd name="T2" fmla="*/ 1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0" y="1"/>
                    <a:pt x="1" y="1"/>
                    <a:pt x="1" y="2"/>
                  </a:cubicBezTo>
                  <a:cubicBezTo>
                    <a:pt x="1" y="1"/>
                    <a:pt x="2" y="1"/>
                    <a:pt x="2" y="0"/>
                  </a:cubicBezTo>
                  <a:cubicBezTo>
                    <a:pt x="1" y="1"/>
                    <a:pt x="1"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53" name="Freeform 650"/>
            <p:cNvSpPr>
              <a:spLocks/>
            </p:cNvSpPr>
            <p:nvPr/>
          </p:nvSpPr>
          <p:spPr bwMode="auto">
            <a:xfrm>
              <a:off x="4829" y="1148"/>
              <a:ext cx="3" cy="3"/>
            </a:xfrm>
            <a:custGeom>
              <a:avLst/>
              <a:gdLst>
                <a:gd name="T0" fmla="*/ 1 w 2"/>
                <a:gd name="T1" fmla="*/ 0 h 3"/>
                <a:gd name="T2" fmla="*/ 2 w 2"/>
                <a:gd name="T3" fmla="*/ 2 h 3"/>
                <a:gd name="T4" fmla="*/ 1 w 2"/>
                <a:gd name="T5" fmla="*/ 0 h 3"/>
              </a:gdLst>
              <a:ahLst/>
              <a:cxnLst>
                <a:cxn ang="0">
                  <a:pos x="T0" y="T1"/>
                </a:cxn>
                <a:cxn ang="0">
                  <a:pos x="T2" y="T3"/>
                </a:cxn>
                <a:cxn ang="0">
                  <a:pos x="T4" y="T5"/>
                </a:cxn>
              </a:cxnLst>
              <a:rect l="0" t="0" r="r" b="b"/>
              <a:pathLst>
                <a:path w="2" h="3">
                  <a:moveTo>
                    <a:pt x="1" y="0"/>
                  </a:moveTo>
                  <a:cubicBezTo>
                    <a:pt x="0" y="1"/>
                    <a:pt x="1" y="3"/>
                    <a:pt x="2" y="2"/>
                  </a:cubicBezTo>
                  <a:cubicBezTo>
                    <a:pt x="2" y="1"/>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54" name="Freeform 651"/>
            <p:cNvSpPr>
              <a:spLocks/>
            </p:cNvSpPr>
            <p:nvPr/>
          </p:nvSpPr>
          <p:spPr bwMode="auto">
            <a:xfrm>
              <a:off x="4829" y="1148"/>
              <a:ext cx="3" cy="3"/>
            </a:xfrm>
            <a:custGeom>
              <a:avLst/>
              <a:gdLst>
                <a:gd name="T0" fmla="*/ 1 w 2"/>
                <a:gd name="T1" fmla="*/ 0 h 3"/>
                <a:gd name="T2" fmla="*/ 2 w 2"/>
                <a:gd name="T3" fmla="*/ 2 h 3"/>
                <a:gd name="T4" fmla="*/ 1 w 2"/>
                <a:gd name="T5" fmla="*/ 0 h 3"/>
              </a:gdLst>
              <a:ahLst/>
              <a:cxnLst>
                <a:cxn ang="0">
                  <a:pos x="T0" y="T1"/>
                </a:cxn>
                <a:cxn ang="0">
                  <a:pos x="T2" y="T3"/>
                </a:cxn>
                <a:cxn ang="0">
                  <a:pos x="T4" y="T5"/>
                </a:cxn>
              </a:cxnLst>
              <a:rect l="0" t="0" r="r" b="b"/>
              <a:pathLst>
                <a:path w="2" h="3">
                  <a:moveTo>
                    <a:pt x="1" y="0"/>
                  </a:moveTo>
                  <a:cubicBezTo>
                    <a:pt x="0" y="1"/>
                    <a:pt x="1" y="3"/>
                    <a:pt x="2" y="2"/>
                  </a:cubicBezTo>
                  <a:cubicBezTo>
                    <a:pt x="2" y="1"/>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55" name="Freeform 652"/>
            <p:cNvSpPr>
              <a:spLocks/>
            </p:cNvSpPr>
            <p:nvPr/>
          </p:nvSpPr>
          <p:spPr bwMode="auto">
            <a:xfrm>
              <a:off x="4835" y="114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56" name="Freeform 653"/>
            <p:cNvSpPr>
              <a:spLocks/>
            </p:cNvSpPr>
            <p:nvPr/>
          </p:nvSpPr>
          <p:spPr bwMode="auto">
            <a:xfrm>
              <a:off x="4835" y="114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57" name="Freeform 654"/>
            <p:cNvSpPr>
              <a:spLocks/>
            </p:cNvSpPr>
            <p:nvPr/>
          </p:nvSpPr>
          <p:spPr bwMode="auto">
            <a:xfrm>
              <a:off x="4832" y="1136"/>
              <a:ext cx="13" cy="8"/>
            </a:xfrm>
            <a:custGeom>
              <a:avLst/>
              <a:gdLst>
                <a:gd name="T0" fmla="*/ 9 w 11"/>
                <a:gd name="T1" fmla="*/ 0 h 7"/>
                <a:gd name="T2" fmla="*/ 4 w 11"/>
                <a:gd name="T3" fmla="*/ 6 h 7"/>
                <a:gd name="T4" fmla="*/ 6 w 11"/>
                <a:gd name="T5" fmla="*/ 4 h 7"/>
                <a:gd name="T6" fmla="*/ 9 w 11"/>
                <a:gd name="T7" fmla="*/ 0 h 7"/>
              </a:gdLst>
              <a:ahLst/>
              <a:cxnLst>
                <a:cxn ang="0">
                  <a:pos x="T0" y="T1"/>
                </a:cxn>
                <a:cxn ang="0">
                  <a:pos x="T2" y="T3"/>
                </a:cxn>
                <a:cxn ang="0">
                  <a:pos x="T4" y="T5"/>
                </a:cxn>
                <a:cxn ang="0">
                  <a:pos x="T6" y="T7"/>
                </a:cxn>
              </a:cxnLst>
              <a:rect l="0" t="0" r="r" b="b"/>
              <a:pathLst>
                <a:path w="11" h="7">
                  <a:moveTo>
                    <a:pt x="9" y="0"/>
                  </a:moveTo>
                  <a:cubicBezTo>
                    <a:pt x="8" y="1"/>
                    <a:pt x="0" y="4"/>
                    <a:pt x="4" y="6"/>
                  </a:cubicBezTo>
                  <a:cubicBezTo>
                    <a:pt x="6" y="7"/>
                    <a:pt x="5" y="5"/>
                    <a:pt x="6" y="4"/>
                  </a:cubicBezTo>
                  <a:cubicBezTo>
                    <a:pt x="8" y="2"/>
                    <a:pt x="11" y="2"/>
                    <a:pt x="9"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58" name="Freeform 655"/>
            <p:cNvSpPr>
              <a:spLocks/>
            </p:cNvSpPr>
            <p:nvPr/>
          </p:nvSpPr>
          <p:spPr bwMode="auto">
            <a:xfrm>
              <a:off x="4832" y="1136"/>
              <a:ext cx="13" cy="8"/>
            </a:xfrm>
            <a:custGeom>
              <a:avLst/>
              <a:gdLst>
                <a:gd name="T0" fmla="*/ 9 w 11"/>
                <a:gd name="T1" fmla="*/ 0 h 7"/>
                <a:gd name="T2" fmla="*/ 4 w 11"/>
                <a:gd name="T3" fmla="*/ 6 h 7"/>
                <a:gd name="T4" fmla="*/ 6 w 11"/>
                <a:gd name="T5" fmla="*/ 4 h 7"/>
                <a:gd name="T6" fmla="*/ 9 w 11"/>
                <a:gd name="T7" fmla="*/ 0 h 7"/>
              </a:gdLst>
              <a:ahLst/>
              <a:cxnLst>
                <a:cxn ang="0">
                  <a:pos x="T0" y="T1"/>
                </a:cxn>
                <a:cxn ang="0">
                  <a:pos x="T2" y="T3"/>
                </a:cxn>
                <a:cxn ang="0">
                  <a:pos x="T4" y="T5"/>
                </a:cxn>
                <a:cxn ang="0">
                  <a:pos x="T6" y="T7"/>
                </a:cxn>
              </a:cxnLst>
              <a:rect l="0" t="0" r="r" b="b"/>
              <a:pathLst>
                <a:path w="11" h="7">
                  <a:moveTo>
                    <a:pt x="9" y="0"/>
                  </a:moveTo>
                  <a:cubicBezTo>
                    <a:pt x="8" y="1"/>
                    <a:pt x="0" y="4"/>
                    <a:pt x="4" y="6"/>
                  </a:cubicBezTo>
                  <a:cubicBezTo>
                    <a:pt x="6" y="7"/>
                    <a:pt x="5" y="5"/>
                    <a:pt x="6" y="4"/>
                  </a:cubicBezTo>
                  <a:cubicBezTo>
                    <a:pt x="8" y="2"/>
                    <a:pt x="11" y="2"/>
                    <a:pt x="9"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59" name="Freeform 656"/>
            <p:cNvSpPr>
              <a:spLocks/>
            </p:cNvSpPr>
            <p:nvPr/>
          </p:nvSpPr>
          <p:spPr bwMode="auto">
            <a:xfrm>
              <a:off x="4835" y="1024"/>
              <a:ext cx="4" cy="6"/>
            </a:xfrm>
            <a:custGeom>
              <a:avLst/>
              <a:gdLst>
                <a:gd name="T0" fmla="*/ 3 w 3"/>
                <a:gd name="T1" fmla="*/ 0 h 5"/>
                <a:gd name="T2" fmla="*/ 2 w 3"/>
                <a:gd name="T3" fmla="*/ 5 h 5"/>
                <a:gd name="T4" fmla="*/ 3 w 3"/>
                <a:gd name="T5" fmla="*/ 0 h 5"/>
              </a:gdLst>
              <a:ahLst/>
              <a:cxnLst>
                <a:cxn ang="0">
                  <a:pos x="T0" y="T1"/>
                </a:cxn>
                <a:cxn ang="0">
                  <a:pos x="T2" y="T3"/>
                </a:cxn>
                <a:cxn ang="0">
                  <a:pos x="T4" y="T5"/>
                </a:cxn>
              </a:cxnLst>
              <a:rect l="0" t="0" r="r" b="b"/>
              <a:pathLst>
                <a:path w="3" h="5">
                  <a:moveTo>
                    <a:pt x="3" y="0"/>
                  </a:moveTo>
                  <a:cubicBezTo>
                    <a:pt x="0" y="0"/>
                    <a:pt x="0" y="4"/>
                    <a:pt x="2" y="5"/>
                  </a:cubicBezTo>
                  <a:cubicBezTo>
                    <a:pt x="2" y="3"/>
                    <a:pt x="3"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60" name="Freeform 657"/>
            <p:cNvSpPr>
              <a:spLocks/>
            </p:cNvSpPr>
            <p:nvPr/>
          </p:nvSpPr>
          <p:spPr bwMode="auto">
            <a:xfrm>
              <a:off x="4835" y="1024"/>
              <a:ext cx="4" cy="6"/>
            </a:xfrm>
            <a:custGeom>
              <a:avLst/>
              <a:gdLst>
                <a:gd name="T0" fmla="*/ 3 w 3"/>
                <a:gd name="T1" fmla="*/ 0 h 5"/>
                <a:gd name="T2" fmla="*/ 2 w 3"/>
                <a:gd name="T3" fmla="*/ 5 h 5"/>
                <a:gd name="T4" fmla="*/ 3 w 3"/>
                <a:gd name="T5" fmla="*/ 0 h 5"/>
              </a:gdLst>
              <a:ahLst/>
              <a:cxnLst>
                <a:cxn ang="0">
                  <a:pos x="T0" y="T1"/>
                </a:cxn>
                <a:cxn ang="0">
                  <a:pos x="T2" y="T3"/>
                </a:cxn>
                <a:cxn ang="0">
                  <a:pos x="T4" y="T5"/>
                </a:cxn>
              </a:cxnLst>
              <a:rect l="0" t="0" r="r" b="b"/>
              <a:pathLst>
                <a:path w="3" h="5">
                  <a:moveTo>
                    <a:pt x="3" y="0"/>
                  </a:moveTo>
                  <a:cubicBezTo>
                    <a:pt x="0" y="0"/>
                    <a:pt x="0" y="4"/>
                    <a:pt x="2" y="5"/>
                  </a:cubicBezTo>
                  <a:cubicBezTo>
                    <a:pt x="2" y="3"/>
                    <a:pt x="3"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61" name="Freeform 658"/>
            <p:cNvSpPr>
              <a:spLocks/>
            </p:cNvSpPr>
            <p:nvPr/>
          </p:nvSpPr>
          <p:spPr bwMode="auto">
            <a:xfrm>
              <a:off x="4834" y="1031"/>
              <a:ext cx="4" cy="4"/>
            </a:xfrm>
            <a:custGeom>
              <a:avLst/>
              <a:gdLst>
                <a:gd name="T0" fmla="*/ 2 w 3"/>
                <a:gd name="T1" fmla="*/ 1 h 3"/>
                <a:gd name="T2" fmla="*/ 1 w 3"/>
                <a:gd name="T3" fmla="*/ 0 h 3"/>
                <a:gd name="T4" fmla="*/ 2 w 3"/>
                <a:gd name="T5" fmla="*/ 1 h 3"/>
              </a:gdLst>
              <a:ahLst/>
              <a:cxnLst>
                <a:cxn ang="0">
                  <a:pos x="T0" y="T1"/>
                </a:cxn>
                <a:cxn ang="0">
                  <a:pos x="T2" y="T3"/>
                </a:cxn>
                <a:cxn ang="0">
                  <a:pos x="T4" y="T5"/>
                </a:cxn>
              </a:cxnLst>
              <a:rect l="0" t="0" r="r" b="b"/>
              <a:pathLst>
                <a:path w="3" h="3">
                  <a:moveTo>
                    <a:pt x="2" y="1"/>
                  </a:moveTo>
                  <a:cubicBezTo>
                    <a:pt x="2" y="0"/>
                    <a:pt x="2" y="0"/>
                    <a:pt x="1" y="0"/>
                  </a:cubicBezTo>
                  <a:cubicBezTo>
                    <a:pt x="0" y="3"/>
                    <a:pt x="3" y="3"/>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62" name="Freeform 659"/>
            <p:cNvSpPr>
              <a:spLocks/>
            </p:cNvSpPr>
            <p:nvPr/>
          </p:nvSpPr>
          <p:spPr bwMode="auto">
            <a:xfrm>
              <a:off x="4834" y="1031"/>
              <a:ext cx="4" cy="4"/>
            </a:xfrm>
            <a:custGeom>
              <a:avLst/>
              <a:gdLst>
                <a:gd name="T0" fmla="*/ 2 w 3"/>
                <a:gd name="T1" fmla="*/ 1 h 3"/>
                <a:gd name="T2" fmla="*/ 1 w 3"/>
                <a:gd name="T3" fmla="*/ 0 h 3"/>
                <a:gd name="T4" fmla="*/ 2 w 3"/>
                <a:gd name="T5" fmla="*/ 1 h 3"/>
              </a:gdLst>
              <a:ahLst/>
              <a:cxnLst>
                <a:cxn ang="0">
                  <a:pos x="T0" y="T1"/>
                </a:cxn>
                <a:cxn ang="0">
                  <a:pos x="T2" y="T3"/>
                </a:cxn>
                <a:cxn ang="0">
                  <a:pos x="T4" y="T5"/>
                </a:cxn>
              </a:cxnLst>
              <a:rect l="0" t="0" r="r" b="b"/>
              <a:pathLst>
                <a:path w="3" h="3">
                  <a:moveTo>
                    <a:pt x="2" y="1"/>
                  </a:moveTo>
                  <a:cubicBezTo>
                    <a:pt x="2" y="0"/>
                    <a:pt x="2" y="0"/>
                    <a:pt x="1" y="0"/>
                  </a:cubicBezTo>
                  <a:cubicBezTo>
                    <a:pt x="0" y="3"/>
                    <a:pt x="3" y="3"/>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63" name="Freeform 660"/>
            <p:cNvSpPr>
              <a:spLocks/>
            </p:cNvSpPr>
            <p:nvPr/>
          </p:nvSpPr>
          <p:spPr bwMode="auto">
            <a:xfrm>
              <a:off x="4827" y="1059"/>
              <a:ext cx="3" cy="2"/>
            </a:xfrm>
            <a:custGeom>
              <a:avLst/>
              <a:gdLst>
                <a:gd name="T0" fmla="*/ 0 w 3"/>
                <a:gd name="T1" fmla="*/ 1 h 2"/>
                <a:gd name="T2" fmla="*/ 0 w 3"/>
                <a:gd name="T3" fmla="*/ 2 h 2"/>
                <a:gd name="T4" fmla="*/ 3 w 3"/>
                <a:gd name="T5" fmla="*/ 1 h 2"/>
                <a:gd name="T6" fmla="*/ 0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1"/>
                    <a:pt x="0" y="2"/>
                    <a:pt x="0" y="2"/>
                  </a:cubicBezTo>
                  <a:cubicBezTo>
                    <a:pt x="1" y="2"/>
                    <a:pt x="2" y="2"/>
                    <a:pt x="3" y="1"/>
                  </a:cubicBezTo>
                  <a:cubicBezTo>
                    <a:pt x="3" y="0"/>
                    <a:pt x="1" y="0"/>
                    <a:pt x="0" y="0"/>
                  </a:cubicBezTo>
                  <a:cubicBezTo>
                    <a:pt x="0" y="0"/>
                    <a:pt x="0"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64" name="Freeform 661"/>
            <p:cNvSpPr>
              <a:spLocks/>
            </p:cNvSpPr>
            <p:nvPr/>
          </p:nvSpPr>
          <p:spPr bwMode="auto">
            <a:xfrm>
              <a:off x="4827" y="1059"/>
              <a:ext cx="3" cy="2"/>
            </a:xfrm>
            <a:custGeom>
              <a:avLst/>
              <a:gdLst>
                <a:gd name="T0" fmla="*/ 0 w 3"/>
                <a:gd name="T1" fmla="*/ 1 h 2"/>
                <a:gd name="T2" fmla="*/ 0 w 3"/>
                <a:gd name="T3" fmla="*/ 2 h 2"/>
                <a:gd name="T4" fmla="*/ 3 w 3"/>
                <a:gd name="T5" fmla="*/ 1 h 2"/>
                <a:gd name="T6" fmla="*/ 0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1"/>
                    <a:pt x="0" y="2"/>
                    <a:pt x="0" y="2"/>
                  </a:cubicBezTo>
                  <a:cubicBezTo>
                    <a:pt x="1" y="2"/>
                    <a:pt x="2" y="2"/>
                    <a:pt x="3" y="1"/>
                  </a:cubicBezTo>
                  <a:cubicBezTo>
                    <a:pt x="3" y="0"/>
                    <a:pt x="1" y="0"/>
                    <a:pt x="0" y="0"/>
                  </a:cubicBezTo>
                  <a:cubicBezTo>
                    <a:pt x="0" y="0"/>
                    <a:pt x="0"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65" name="Freeform 662"/>
            <p:cNvSpPr>
              <a:spLocks/>
            </p:cNvSpPr>
            <p:nvPr/>
          </p:nvSpPr>
          <p:spPr bwMode="auto">
            <a:xfrm>
              <a:off x="4832" y="1053"/>
              <a:ext cx="2" cy="4"/>
            </a:xfrm>
            <a:custGeom>
              <a:avLst/>
              <a:gdLst>
                <a:gd name="T0" fmla="*/ 2 w 2"/>
                <a:gd name="T1" fmla="*/ 0 h 3"/>
                <a:gd name="T2" fmla="*/ 2 w 2"/>
                <a:gd name="T3" fmla="*/ 0 h 3"/>
                <a:gd name="T4" fmla="*/ 2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2" y="0"/>
                    <a:pt x="2" y="0"/>
                    <a:pt x="2" y="0"/>
                  </a:cubicBezTo>
                  <a:cubicBezTo>
                    <a:pt x="1" y="1"/>
                    <a:pt x="0" y="3"/>
                    <a:pt x="2" y="3"/>
                  </a:cubicBezTo>
                  <a:cubicBezTo>
                    <a:pt x="1" y="2"/>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66" name="Freeform 663"/>
            <p:cNvSpPr>
              <a:spLocks/>
            </p:cNvSpPr>
            <p:nvPr/>
          </p:nvSpPr>
          <p:spPr bwMode="auto">
            <a:xfrm>
              <a:off x="4832" y="1053"/>
              <a:ext cx="2" cy="4"/>
            </a:xfrm>
            <a:custGeom>
              <a:avLst/>
              <a:gdLst>
                <a:gd name="T0" fmla="*/ 2 w 2"/>
                <a:gd name="T1" fmla="*/ 0 h 3"/>
                <a:gd name="T2" fmla="*/ 2 w 2"/>
                <a:gd name="T3" fmla="*/ 0 h 3"/>
                <a:gd name="T4" fmla="*/ 2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2" y="0"/>
                    <a:pt x="2" y="0"/>
                    <a:pt x="2" y="0"/>
                  </a:cubicBezTo>
                  <a:cubicBezTo>
                    <a:pt x="1" y="1"/>
                    <a:pt x="0" y="3"/>
                    <a:pt x="2" y="3"/>
                  </a:cubicBezTo>
                  <a:cubicBezTo>
                    <a:pt x="1" y="2"/>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67" name="Freeform 664"/>
            <p:cNvSpPr>
              <a:spLocks/>
            </p:cNvSpPr>
            <p:nvPr/>
          </p:nvSpPr>
          <p:spPr bwMode="auto">
            <a:xfrm>
              <a:off x="4838" y="1048"/>
              <a:ext cx="2" cy="4"/>
            </a:xfrm>
            <a:custGeom>
              <a:avLst/>
              <a:gdLst>
                <a:gd name="T0" fmla="*/ 2 w 2"/>
                <a:gd name="T1" fmla="*/ 1 h 3"/>
                <a:gd name="T2" fmla="*/ 2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cubicBezTo>
                    <a:pt x="2" y="0"/>
                    <a:pt x="2" y="0"/>
                    <a:pt x="2" y="0"/>
                  </a:cubicBezTo>
                  <a:cubicBezTo>
                    <a:pt x="1" y="1"/>
                    <a:pt x="1" y="2"/>
                    <a:pt x="0" y="3"/>
                  </a:cubicBezTo>
                  <a:cubicBezTo>
                    <a:pt x="1" y="2"/>
                    <a:pt x="2" y="2"/>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68" name="Freeform 665"/>
            <p:cNvSpPr>
              <a:spLocks/>
            </p:cNvSpPr>
            <p:nvPr/>
          </p:nvSpPr>
          <p:spPr bwMode="auto">
            <a:xfrm>
              <a:off x="4838" y="1048"/>
              <a:ext cx="2" cy="4"/>
            </a:xfrm>
            <a:custGeom>
              <a:avLst/>
              <a:gdLst>
                <a:gd name="T0" fmla="*/ 2 w 2"/>
                <a:gd name="T1" fmla="*/ 1 h 3"/>
                <a:gd name="T2" fmla="*/ 2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cubicBezTo>
                    <a:pt x="2" y="0"/>
                    <a:pt x="2" y="0"/>
                    <a:pt x="2" y="0"/>
                  </a:cubicBezTo>
                  <a:cubicBezTo>
                    <a:pt x="1" y="1"/>
                    <a:pt x="1" y="2"/>
                    <a:pt x="0" y="3"/>
                  </a:cubicBezTo>
                  <a:cubicBezTo>
                    <a:pt x="1" y="2"/>
                    <a:pt x="2" y="2"/>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69" name="Freeform 666"/>
            <p:cNvSpPr>
              <a:spLocks/>
            </p:cNvSpPr>
            <p:nvPr/>
          </p:nvSpPr>
          <p:spPr bwMode="auto">
            <a:xfrm>
              <a:off x="4842" y="1040"/>
              <a:ext cx="3" cy="1"/>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0" y="0"/>
                  </a:cubicBezTo>
                  <a:cubicBezTo>
                    <a:pt x="0" y="1"/>
                    <a:pt x="1" y="1"/>
                    <a:pt x="2" y="1"/>
                  </a:cubicBezTo>
                  <a:cubicBezTo>
                    <a:pt x="2" y="1"/>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70" name="Freeform 667"/>
            <p:cNvSpPr>
              <a:spLocks/>
            </p:cNvSpPr>
            <p:nvPr/>
          </p:nvSpPr>
          <p:spPr bwMode="auto">
            <a:xfrm>
              <a:off x="4842" y="1040"/>
              <a:ext cx="3" cy="1"/>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0" y="0"/>
                  </a:cubicBezTo>
                  <a:cubicBezTo>
                    <a:pt x="0" y="1"/>
                    <a:pt x="1" y="1"/>
                    <a:pt x="2" y="1"/>
                  </a:cubicBezTo>
                  <a:cubicBezTo>
                    <a:pt x="2" y="1"/>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71" name="Freeform 668"/>
            <p:cNvSpPr>
              <a:spLocks/>
            </p:cNvSpPr>
            <p:nvPr/>
          </p:nvSpPr>
          <p:spPr bwMode="auto">
            <a:xfrm>
              <a:off x="4840" y="1037"/>
              <a:ext cx="42" cy="53"/>
            </a:xfrm>
            <a:custGeom>
              <a:avLst/>
              <a:gdLst>
                <a:gd name="T0" fmla="*/ 4 w 35"/>
                <a:gd name="T1" fmla="*/ 9 h 44"/>
                <a:gd name="T2" fmla="*/ 1 w 35"/>
                <a:gd name="T3" fmla="*/ 9 h 44"/>
                <a:gd name="T4" fmla="*/ 2 w 35"/>
                <a:gd name="T5" fmla="*/ 12 h 44"/>
                <a:gd name="T6" fmla="*/ 6 w 35"/>
                <a:gd name="T7" fmla="*/ 14 h 44"/>
                <a:gd name="T8" fmla="*/ 7 w 35"/>
                <a:gd name="T9" fmla="*/ 17 h 44"/>
                <a:gd name="T10" fmla="*/ 4 w 35"/>
                <a:gd name="T11" fmla="*/ 16 h 44"/>
                <a:gd name="T12" fmla="*/ 3 w 35"/>
                <a:gd name="T13" fmla="*/ 14 h 44"/>
                <a:gd name="T14" fmla="*/ 4 w 35"/>
                <a:gd name="T15" fmla="*/ 20 h 44"/>
                <a:gd name="T16" fmla="*/ 9 w 35"/>
                <a:gd name="T17" fmla="*/ 18 h 44"/>
                <a:gd name="T18" fmla="*/ 10 w 35"/>
                <a:gd name="T19" fmla="*/ 20 h 44"/>
                <a:gd name="T20" fmla="*/ 8 w 35"/>
                <a:gd name="T21" fmla="*/ 17 h 44"/>
                <a:gd name="T22" fmla="*/ 8 w 35"/>
                <a:gd name="T23" fmla="*/ 12 h 44"/>
                <a:gd name="T24" fmla="*/ 14 w 35"/>
                <a:gd name="T25" fmla="*/ 17 h 44"/>
                <a:gd name="T26" fmla="*/ 12 w 35"/>
                <a:gd name="T27" fmla="*/ 26 h 44"/>
                <a:gd name="T28" fmla="*/ 9 w 35"/>
                <a:gd name="T29" fmla="*/ 30 h 44"/>
                <a:gd name="T30" fmla="*/ 10 w 35"/>
                <a:gd name="T31" fmla="*/ 33 h 44"/>
                <a:gd name="T32" fmla="*/ 9 w 35"/>
                <a:gd name="T33" fmla="*/ 38 h 44"/>
                <a:gd name="T34" fmla="*/ 12 w 35"/>
                <a:gd name="T35" fmla="*/ 41 h 44"/>
                <a:gd name="T36" fmla="*/ 14 w 35"/>
                <a:gd name="T37" fmla="*/ 42 h 44"/>
                <a:gd name="T38" fmla="*/ 15 w 35"/>
                <a:gd name="T39" fmla="*/ 40 h 44"/>
                <a:gd name="T40" fmla="*/ 15 w 35"/>
                <a:gd name="T41" fmla="*/ 35 h 44"/>
                <a:gd name="T42" fmla="*/ 16 w 35"/>
                <a:gd name="T43" fmla="*/ 35 h 44"/>
                <a:gd name="T44" fmla="*/ 17 w 35"/>
                <a:gd name="T45" fmla="*/ 39 h 44"/>
                <a:gd name="T46" fmla="*/ 15 w 35"/>
                <a:gd name="T47" fmla="*/ 44 h 44"/>
                <a:gd name="T48" fmla="*/ 21 w 35"/>
                <a:gd name="T49" fmla="*/ 40 h 44"/>
                <a:gd name="T50" fmla="*/ 24 w 35"/>
                <a:gd name="T51" fmla="*/ 39 h 44"/>
                <a:gd name="T52" fmla="*/ 28 w 35"/>
                <a:gd name="T53" fmla="*/ 25 h 44"/>
                <a:gd name="T54" fmla="*/ 30 w 35"/>
                <a:gd name="T55" fmla="*/ 20 h 44"/>
                <a:gd name="T56" fmla="*/ 32 w 35"/>
                <a:gd name="T57" fmla="*/ 15 h 44"/>
                <a:gd name="T58" fmla="*/ 34 w 35"/>
                <a:gd name="T59" fmla="*/ 13 h 44"/>
                <a:gd name="T60" fmla="*/ 31 w 35"/>
                <a:gd name="T61" fmla="*/ 11 h 44"/>
                <a:gd name="T62" fmla="*/ 27 w 35"/>
                <a:gd name="T63" fmla="*/ 10 h 44"/>
                <a:gd name="T64" fmla="*/ 29 w 35"/>
                <a:gd name="T65" fmla="*/ 4 h 44"/>
                <a:gd name="T66" fmla="*/ 20 w 35"/>
                <a:gd name="T67" fmla="*/ 3 h 44"/>
                <a:gd name="T68" fmla="*/ 17 w 35"/>
                <a:gd name="T69" fmla="*/ 0 h 44"/>
                <a:gd name="T70" fmla="*/ 11 w 35"/>
                <a:gd name="T71" fmla="*/ 5 h 44"/>
                <a:gd name="T72" fmla="*/ 7 w 35"/>
                <a:gd name="T73" fmla="*/ 8 h 44"/>
                <a:gd name="T74" fmla="*/ 4 w 35"/>
                <a:gd name="T75"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44">
                  <a:moveTo>
                    <a:pt x="4" y="9"/>
                  </a:moveTo>
                  <a:cubicBezTo>
                    <a:pt x="4" y="9"/>
                    <a:pt x="2" y="9"/>
                    <a:pt x="1" y="9"/>
                  </a:cubicBezTo>
                  <a:cubicBezTo>
                    <a:pt x="0" y="10"/>
                    <a:pt x="2" y="12"/>
                    <a:pt x="2" y="12"/>
                  </a:cubicBezTo>
                  <a:cubicBezTo>
                    <a:pt x="3" y="13"/>
                    <a:pt x="4" y="13"/>
                    <a:pt x="6" y="14"/>
                  </a:cubicBezTo>
                  <a:cubicBezTo>
                    <a:pt x="7" y="14"/>
                    <a:pt x="6" y="16"/>
                    <a:pt x="7" y="17"/>
                  </a:cubicBezTo>
                  <a:cubicBezTo>
                    <a:pt x="6" y="16"/>
                    <a:pt x="5" y="17"/>
                    <a:pt x="4" y="16"/>
                  </a:cubicBezTo>
                  <a:cubicBezTo>
                    <a:pt x="3" y="16"/>
                    <a:pt x="4" y="15"/>
                    <a:pt x="3" y="14"/>
                  </a:cubicBezTo>
                  <a:cubicBezTo>
                    <a:pt x="0" y="16"/>
                    <a:pt x="5" y="18"/>
                    <a:pt x="4" y="20"/>
                  </a:cubicBezTo>
                  <a:cubicBezTo>
                    <a:pt x="5" y="19"/>
                    <a:pt x="9" y="16"/>
                    <a:pt x="9" y="18"/>
                  </a:cubicBezTo>
                  <a:cubicBezTo>
                    <a:pt x="9" y="19"/>
                    <a:pt x="8" y="20"/>
                    <a:pt x="10" y="20"/>
                  </a:cubicBezTo>
                  <a:cubicBezTo>
                    <a:pt x="12" y="20"/>
                    <a:pt x="12" y="15"/>
                    <a:pt x="8" y="17"/>
                  </a:cubicBezTo>
                  <a:cubicBezTo>
                    <a:pt x="10" y="15"/>
                    <a:pt x="9" y="14"/>
                    <a:pt x="8" y="12"/>
                  </a:cubicBezTo>
                  <a:cubicBezTo>
                    <a:pt x="11" y="10"/>
                    <a:pt x="13" y="15"/>
                    <a:pt x="14" y="17"/>
                  </a:cubicBezTo>
                  <a:cubicBezTo>
                    <a:pt x="15" y="19"/>
                    <a:pt x="15" y="23"/>
                    <a:pt x="12" y="26"/>
                  </a:cubicBezTo>
                  <a:cubicBezTo>
                    <a:pt x="10" y="28"/>
                    <a:pt x="9" y="27"/>
                    <a:pt x="9" y="30"/>
                  </a:cubicBezTo>
                  <a:cubicBezTo>
                    <a:pt x="9" y="31"/>
                    <a:pt x="9" y="32"/>
                    <a:pt x="10" y="33"/>
                  </a:cubicBezTo>
                  <a:cubicBezTo>
                    <a:pt x="10" y="34"/>
                    <a:pt x="12" y="40"/>
                    <a:pt x="9" y="38"/>
                  </a:cubicBezTo>
                  <a:cubicBezTo>
                    <a:pt x="9" y="40"/>
                    <a:pt x="10" y="41"/>
                    <a:pt x="12" y="41"/>
                  </a:cubicBezTo>
                  <a:cubicBezTo>
                    <a:pt x="13" y="41"/>
                    <a:pt x="13" y="42"/>
                    <a:pt x="14" y="42"/>
                  </a:cubicBezTo>
                  <a:cubicBezTo>
                    <a:pt x="16" y="42"/>
                    <a:pt x="15" y="40"/>
                    <a:pt x="15" y="40"/>
                  </a:cubicBezTo>
                  <a:cubicBezTo>
                    <a:pt x="13" y="39"/>
                    <a:pt x="13" y="36"/>
                    <a:pt x="15" y="35"/>
                  </a:cubicBezTo>
                  <a:cubicBezTo>
                    <a:pt x="17" y="33"/>
                    <a:pt x="19" y="36"/>
                    <a:pt x="16" y="35"/>
                  </a:cubicBezTo>
                  <a:cubicBezTo>
                    <a:pt x="16" y="37"/>
                    <a:pt x="17" y="38"/>
                    <a:pt x="17" y="39"/>
                  </a:cubicBezTo>
                  <a:cubicBezTo>
                    <a:pt x="17" y="41"/>
                    <a:pt x="16" y="42"/>
                    <a:pt x="15" y="44"/>
                  </a:cubicBezTo>
                  <a:cubicBezTo>
                    <a:pt x="18" y="43"/>
                    <a:pt x="19" y="42"/>
                    <a:pt x="21" y="40"/>
                  </a:cubicBezTo>
                  <a:cubicBezTo>
                    <a:pt x="19" y="38"/>
                    <a:pt x="22" y="37"/>
                    <a:pt x="24" y="39"/>
                  </a:cubicBezTo>
                  <a:cubicBezTo>
                    <a:pt x="28" y="35"/>
                    <a:pt x="26" y="29"/>
                    <a:pt x="28" y="25"/>
                  </a:cubicBezTo>
                  <a:cubicBezTo>
                    <a:pt x="29" y="24"/>
                    <a:pt x="29" y="21"/>
                    <a:pt x="30" y="20"/>
                  </a:cubicBezTo>
                  <a:cubicBezTo>
                    <a:pt x="32" y="18"/>
                    <a:pt x="35" y="16"/>
                    <a:pt x="32" y="15"/>
                  </a:cubicBezTo>
                  <a:cubicBezTo>
                    <a:pt x="33" y="14"/>
                    <a:pt x="33" y="14"/>
                    <a:pt x="34" y="13"/>
                  </a:cubicBezTo>
                  <a:cubicBezTo>
                    <a:pt x="32" y="14"/>
                    <a:pt x="32" y="12"/>
                    <a:pt x="31" y="11"/>
                  </a:cubicBezTo>
                  <a:cubicBezTo>
                    <a:pt x="30" y="10"/>
                    <a:pt x="28" y="11"/>
                    <a:pt x="27" y="10"/>
                  </a:cubicBezTo>
                  <a:cubicBezTo>
                    <a:pt x="29" y="9"/>
                    <a:pt x="31" y="5"/>
                    <a:pt x="29" y="4"/>
                  </a:cubicBezTo>
                  <a:cubicBezTo>
                    <a:pt x="26" y="3"/>
                    <a:pt x="22" y="8"/>
                    <a:pt x="20" y="3"/>
                  </a:cubicBezTo>
                  <a:cubicBezTo>
                    <a:pt x="19" y="1"/>
                    <a:pt x="21" y="0"/>
                    <a:pt x="17" y="0"/>
                  </a:cubicBezTo>
                  <a:cubicBezTo>
                    <a:pt x="15" y="1"/>
                    <a:pt x="11" y="2"/>
                    <a:pt x="11" y="5"/>
                  </a:cubicBezTo>
                  <a:cubicBezTo>
                    <a:pt x="8" y="5"/>
                    <a:pt x="10" y="5"/>
                    <a:pt x="7" y="8"/>
                  </a:cubicBezTo>
                  <a:cubicBezTo>
                    <a:pt x="6" y="5"/>
                    <a:pt x="4" y="8"/>
                    <a:pt x="4" y="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72" name="Freeform 669"/>
            <p:cNvSpPr>
              <a:spLocks/>
            </p:cNvSpPr>
            <p:nvPr/>
          </p:nvSpPr>
          <p:spPr bwMode="auto">
            <a:xfrm>
              <a:off x="4840" y="1037"/>
              <a:ext cx="42" cy="53"/>
            </a:xfrm>
            <a:custGeom>
              <a:avLst/>
              <a:gdLst>
                <a:gd name="T0" fmla="*/ 4 w 35"/>
                <a:gd name="T1" fmla="*/ 9 h 44"/>
                <a:gd name="T2" fmla="*/ 1 w 35"/>
                <a:gd name="T3" fmla="*/ 9 h 44"/>
                <a:gd name="T4" fmla="*/ 2 w 35"/>
                <a:gd name="T5" fmla="*/ 12 h 44"/>
                <a:gd name="T6" fmla="*/ 6 w 35"/>
                <a:gd name="T7" fmla="*/ 14 h 44"/>
                <a:gd name="T8" fmla="*/ 7 w 35"/>
                <a:gd name="T9" fmla="*/ 17 h 44"/>
                <a:gd name="T10" fmla="*/ 4 w 35"/>
                <a:gd name="T11" fmla="*/ 16 h 44"/>
                <a:gd name="T12" fmla="*/ 3 w 35"/>
                <a:gd name="T13" fmla="*/ 14 h 44"/>
                <a:gd name="T14" fmla="*/ 4 w 35"/>
                <a:gd name="T15" fmla="*/ 20 h 44"/>
                <a:gd name="T16" fmla="*/ 9 w 35"/>
                <a:gd name="T17" fmla="*/ 18 h 44"/>
                <a:gd name="T18" fmla="*/ 10 w 35"/>
                <a:gd name="T19" fmla="*/ 20 h 44"/>
                <a:gd name="T20" fmla="*/ 8 w 35"/>
                <a:gd name="T21" fmla="*/ 17 h 44"/>
                <a:gd name="T22" fmla="*/ 8 w 35"/>
                <a:gd name="T23" fmla="*/ 12 h 44"/>
                <a:gd name="T24" fmla="*/ 14 w 35"/>
                <a:gd name="T25" fmla="*/ 17 h 44"/>
                <a:gd name="T26" fmla="*/ 12 w 35"/>
                <a:gd name="T27" fmla="*/ 26 h 44"/>
                <a:gd name="T28" fmla="*/ 9 w 35"/>
                <a:gd name="T29" fmla="*/ 30 h 44"/>
                <a:gd name="T30" fmla="*/ 10 w 35"/>
                <a:gd name="T31" fmla="*/ 33 h 44"/>
                <a:gd name="T32" fmla="*/ 9 w 35"/>
                <a:gd name="T33" fmla="*/ 38 h 44"/>
                <a:gd name="T34" fmla="*/ 12 w 35"/>
                <a:gd name="T35" fmla="*/ 41 h 44"/>
                <a:gd name="T36" fmla="*/ 14 w 35"/>
                <a:gd name="T37" fmla="*/ 42 h 44"/>
                <a:gd name="T38" fmla="*/ 15 w 35"/>
                <a:gd name="T39" fmla="*/ 40 h 44"/>
                <a:gd name="T40" fmla="*/ 15 w 35"/>
                <a:gd name="T41" fmla="*/ 35 h 44"/>
                <a:gd name="T42" fmla="*/ 16 w 35"/>
                <a:gd name="T43" fmla="*/ 35 h 44"/>
                <a:gd name="T44" fmla="*/ 17 w 35"/>
                <a:gd name="T45" fmla="*/ 39 h 44"/>
                <a:gd name="T46" fmla="*/ 15 w 35"/>
                <a:gd name="T47" fmla="*/ 44 h 44"/>
                <a:gd name="T48" fmla="*/ 21 w 35"/>
                <a:gd name="T49" fmla="*/ 40 h 44"/>
                <a:gd name="T50" fmla="*/ 24 w 35"/>
                <a:gd name="T51" fmla="*/ 39 h 44"/>
                <a:gd name="T52" fmla="*/ 28 w 35"/>
                <a:gd name="T53" fmla="*/ 25 h 44"/>
                <a:gd name="T54" fmla="*/ 30 w 35"/>
                <a:gd name="T55" fmla="*/ 20 h 44"/>
                <a:gd name="T56" fmla="*/ 32 w 35"/>
                <a:gd name="T57" fmla="*/ 15 h 44"/>
                <a:gd name="T58" fmla="*/ 34 w 35"/>
                <a:gd name="T59" fmla="*/ 13 h 44"/>
                <a:gd name="T60" fmla="*/ 31 w 35"/>
                <a:gd name="T61" fmla="*/ 11 h 44"/>
                <a:gd name="T62" fmla="*/ 27 w 35"/>
                <a:gd name="T63" fmla="*/ 10 h 44"/>
                <a:gd name="T64" fmla="*/ 29 w 35"/>
                <a:gd name="T65" fmla="*/ 4 h 44"/>
                <a:gd name="T66" fmla="*/ 20 w 35"/>
                <a:gd name="T67" fmla="*/ 3 h 44"/>
                <a:gd name="T68" fmla="*/ 17 w 35"/>
                <a:gd name="T69" fmla="*/ 0 h 44"/>
                <a:gd name="T70" fmla="*/ 11 w 35"/>
                <a:gd name="T71" fmla="*/ 5 h 44"/>
                <a:gd name="T72" fmla="*/ 7 w 35"/>
                <a:gd name="T73" fmla="*/ 8 h 44"/>
                <a:gd name="T74" fmla="*/ 4 w 35"/>
                <a:gd name="T75"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44">
                  <a:moveTo>
                    <a:pt x="4" y="9"/>
                  </a:moveTo>
                  <a:cubicBezTo>
                    <a:pt x="4" y="9"/>
                    <a:pt x="2" y="9"/>
                    <a:pt x="1" y="9"/>
                  </a:cubicBezTo>
                  <a:cubicBezTo>
                    <a:pt x="0" y="10"/>
                    <a:pt x="2" y="12"/>
                    <a:pt x="2" y="12"/>
                  </a:cubicBezTo>
                  <a:cubicBezTo>
                    <a:pt x="3" y="13"/>
                    <a:pt x="4" y="13"/>
                    <a:pt x="6" y="14"/>
                  </a:cubicBezTo>
                  <a:cubicBezTo>
                    <a:pt x="7" y="14"/>
                    <a:pt x="6" y="16"/>
                    <a:pt x="7" y="17"/>
                  </a:cubicBezTo>
                  <a:cubicBezTo>
                    <a:pt x="6" y="16"/>
                    <a:pt x="5" y="17"/>
                    <a:pt x="4" y="16"/>
                  </a:cubicBezTo>
                  <a:cubicBezTo>
                    <a:pt x="3" y="16"/>
                    <a:pt x="4" y="15"/>
                    <a:pt x="3" y="14"/>
                  </a:cubicBezTo>
                  <a:cubicBezTo>
                    <a:pt x="0" y="16"/>
                    <a:pt x="5" y="18"/>
                    <a:pt x="4" y="20"/>
                  </a:cubicBezTo>
                  <a:cubicBezTo>
                    <a:pt x="5" y="19"/>
                    <a:pt x="9" y="16"/>
                    <a:pt x="9" y="18"/>
                  </a:cubicBezTo>
                  <a:cubicBezTo>
                    <a:pt x="9" y="19"/>
                    <a:pt x="8" y="20"/>
                    <a:pt x="10" y="20"/>
                  </a:cubicBezTo>
                  <a:cubicBezTo>
                    <a:pt x="12" y="20"/>
                    <a:pt x="12" y="15"/>
                    <a:pt x="8" y="17"/>
                  </a:cubicBezTo>
                  <a:cubicBezTo>
                    <a:pt x="10" y="15"/>
                    <a:pt x="9" y="14"/>
                    <a:pt x="8" y="12"/>
                  </a:cubicBezTo>
                  <a:cubicBezTo>
                    <a:pt x="11" y="10"/>
                    <a:pt x="13" y="15"/>
                    <a:pt x="14" y="17"/>
                  </a:cubicBezTo>
                  <a:cubicBezTo>
                    <a:pt x="15" y="19"/>
                    <a:pt x="15" y="23"/>
                    <a:pt x="12" y="26"/>
                  </a:cubicBezTo>
                  <a:cubicBezTo>
                    <a:pt x="10" y="28"/>
                    <a:pt x="9" y="27"/>
                    <a:pt x="9" y="30"/>
                  </a:cubicBezTo>
                  <a:cubicBezTo>
                    <a:pt x="9" y="31"/>
                    <a:pt x="9" y="32"/>
                    <a:pt x="10" y="33"/>
                  </a:cubicBezTo>
                  <a:cubicBezTo>
                    <a:pt x="10" y="34"/>
                    <a:pt x="12" y="40"/>
                    <a:pt x="9" y="38"/>
                  </a:cubicBezTo>
                  <a:cubicBezTo>
                    <a:pt x="9" y="40"/>
                    <a:pt x="10" y="41"/>
                    <a:pt x="12" y="41"/>
                  </a:cubicBezTo>
                  <a:cubicBezTo>
                    <a:pt x="13" y="41"/>
                    <a:pt x="13" y="42"/>
                    <a:pt x="14" y="42"/>
                  </a:cubicBezTo>
                  <a:cubicBezTo>
                    <a:pt x="16" y="42"/>
                    <a:pt x="15" y="40"/>
                    <a:pt x="15" y="40"/>
                  </a:cubicBezTo>
                  <a:cubicBezTo>
                    <a:pt x="13" y="39"/>
                    <a:pt x="13" y="36"/>
                    <a:pt x="15" y="35"/>
                  </a:cubicBezTo>
                  <a:cubicBezTo>
                    <a:pt x="17" y="33"/>
                    <a:pt x="19" y="36"/>
                    <a:pt x="16" y="35"/>
                  </a:cubicBezTo>
                  <a:cubicBezTo>
                    <a:pt x="16" y="37"/>
                    <a:pt x="17" y="38"/>
                    <a:pt x="17" y="39"/>
                  </a:cubicBezTo>
                  <a:cubicBezTo>
                    <a:pt x="17" y="41"/>
                    <a:pt x="16" y="42"/>
                    <a:pt x="15" y="44"/>
                  </a:cubicBezTo>
                  <a:cubicBezTo>
                    <a:pt x="18" y="43"/>
                    <a:pt x="19" y="42"/>
                    <a:pt x="21" y="40"/>
                  </a:cubicBezTo>
                  <a:cubicBezTo>
                    <a:pt x="19" y="38"/>
                    <a:pt x="22" y="37"/>
                    <a:pt x="24" y="39"/>
                  </a:cubicBezTo>
                  <a:cubicBezTo>
                    <a:pt x="28" y="35"/>
                    <a:pt x="26" y="29"/>
                    <a:pt x="28" y="25"/>
                  </a:cubicBezTo>
                  <a:cubicBezTo>
                    <a:pt x="29" y="24"/>
                    <a:pt x="29" y="21"/>
                    <a:pt x="30" y="20"/>
                  </a:cubicBezTo>
                  <a:cubicBezTo>
                    <a:pt x="32" y="18"/>
                    <a:pt x="35" y="16"/>
                    <a:pt x="32" y="15"/>
                  </a:cubicBezTo>
                  <a:cubicBezTo>
                    <a:pt x="33" y="14"/>
                    <a:pt x="33" y="14"/>
                    <a:pt x="34" y="13"/>
                  </a:cubicBezTo>
                  <a:cubicBezTo>
                    <a:pt x="32" y="14"/>
                    <a:pt x="32" y="12"/>
                    <a:pt x="31" y="11"/>
                  </a:cubicBezTo>
                  <a:cubicBezTo>
                    <a:pt x="30" y="10"/>
                    <a:pt x="28" y="11"/>
                    <a:pt x="27" y="10"/>
                  </a:cubicBezTo>
                  <a:cubicBezTo>
                    <a:pt x="29" y="9"/>
                    <a:pt x="31" y="5"/>
                    <a:pt x="29" y="4"/>
                  </a:cubicBezTo>
                  <a:cubicBezTo>
                    <a:pt x="26" y="3"/>
                    <a:pt x="22" y="8"/>
                    <a:pt x="20" y="3"/>
                  </a:cubicBezTo>
                  <a:cubicBezTo>
                    <a:pt x="19" y="1"/>
                    <a:pt x="21" y="0"/>
                    <a:pt x="17" y="0"/>
                  </a:cubicBezTo>
                  <a:cubicBezTo>
                    <a:pt x="15" y="1"/>
                    <a:pt x="11" y="2"/>
                    <a:pt x="11" y="5"/>
                  </a:cubicBezTo>
                  <a:cubicBezTo>
                    <a:pt x="8" y="5"/>
                    <a:pt x="10" y="5"/>
                    <a:pt x="7" y="8"/>
                  </a:cubicBezTo>
                  <a:cubicBezTo>
                    <a:pt x="6" y="5"/>
                    <a:pt x="4" y="8"/>
                    <a:pt x="4" y="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73" name="Freeform 670"/>
            <p:cNvSpPr>
              <a:spLocks/>
            </p:cNvSpPr>
            <p:nvPr/>
          </p:nvSpPr>
          <p:spPr bwMode="auto">
            <a:xfrm>
              <a:off x="4847" y="1061"/>
              <a:ext cx="9" cy="8"/>
            </a:xfrm>
            <a:custGeom>
              <a:avLst/>
              <a:gdLst>
                <a:gd name="T0" fmla="*/ 1 w 7"/>
                <a:gd name="T1" fmla="*/ 3 h 6"/>
                <a:gd name="T2" fmla="*/ 1 w 7"/>
                <a:gd name="T3" fmla="*/ 6 h 6"/>
                <a:gd name="T4" fmla="*/ 1 w 7"/>
                <a:gd name="T5" fmla="*/ 3 h 6"/>
              </a:gdLst>
              <a:ahLst/>
              <a:cxnLst>
                <a:cxn ang="0">
                  <a:pos x="T0" y="T1"/>
                </a:cxn>
                <a:cxn ang="0">
                  <a:pos x="T2" y="T3"/>
                </a:cxn>
                <a:cxn ang="0">
                  <a:pos x="T4" y="T5"/>
                </a:cxn>
              </a:cxnLst>
              <a:rect l="0" t="0" r="r" b="b"/>
              <a:pathLst>
                <a:path w="7" h="6">
                  <a:moveTo>
                    <a:pt x="1" y="3"/>
                  </a:moveTo>
                  <a:cubicBezTo>
                    <a:pt x="0" y="4"/>
                    <a:pt x="1" y="5"/>
                    <a:pt x="1" y="6"/>
                  </a:cubicBezTo>
                  <a:cubicBezTo>
                    <a:pt x="7" y="4"/>
                    <a:pt x="0" y="0"/>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74" name="Freeform 671"/>
            <p:cNvSpPr>
              <a:spLocks/>
            </p:cNvSpPr>
            <p:nvPr/>
          </p:nvSpPr>
          <p:spPr bwMode="auto">
            <a:xfrm>
              <a:off x="4847" y="1061"/>
              <a:ext cx="9" cy="8"/>
            </a:xfrm>
            <a:custGeom>
              <a:avLst/>
              <a:gdLst>
                <a:gd name="T0" fmla="*/ 1 w 7"/>
                <a:gd name="T1" fmla="*/ 3 h 6"/>
                <a:gd name="T2" fmla="*/ 1 w 7"/>
                <a:gd name="T3" fmla="*/ 6 h 6"/>
                <a:gd name="T4" fmla="*/ 1 w 7"/>
                <a:gd name="T5" fmla="*/ 3 h 6"/>
              </a:gdLst>
              <a:ahLst/>
              <a:cxnLst>
                <a:cxn ang="0">
                  <a:pos x="T0" y="T1"/>
                </a:cxn>
                <a:cxn ang="0">
                  <a:pos x="T2" y="T3"/>
                </a:cxn>
                <a:cxn ang="0">
                  <a:pos x="T4" y="T5"/>
                </a:cxn>
              </a:cxnLst>
              <a:rect l="0" t="0" r="r" b="b"/>
              <a:pathLst>
                <a:path w="7" h="6">
                  <a:moveTo>
                    <a:pt x="1" y="3"/>
                  </a:moveTo>
                  <a:cubicBezTo>
                    <a:pt x="0" y="4"/>
                    <a:pt x="1" y="5"/>
                    <a:pt x="1" y="6"/>
                  </a:cubicBezTo>
                  <a:cubicBezTo>
                    <a:pt x="7" y="4"/>
                    <a:pt x="0" y="0"/>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75" name="Freeform 672"/>
            <p:cNvSpPr>
              <a:spLocks/>
            </p:cNvSpPr>
            <p:nvPr/>
          </p:nvSpPr>
          <p:spPr bwMode="auto">
            <a:xfrm>
              <a:off x="4842" y="1077"/>
              <a:ext cx="3" cy="2"/>
            </a:xfrm>
            <a:custGeom>
              <a:avLst/>
              <a:gdLst>
                <a:gd name="T0" fmla="*/ 0 w 2"/>
                <a:gd name="T1" fmla="*/ 1 h 2"/>
                <a:gd name="T2" fmla="*/ 1 w 2"/>
                <a:gd name="T3" fmla="*/ 0 h 2"/>
                <a:gd name="T4" fmla="*/ 0 w 2"/>
                <a:gd name="T5" fmla="*/ 1 h 2"/>
              </a:gdLst>
              <a:ahLst/>
              <a:cxnLst>
                <a:cxn ang="0">
                  <a:pos x="T0" y="T1"/>
                </a:cxn>
                <a:cxn ang="0">
                  <a:pos x="T2" y="T3"/>
                </a:cxn>
                <a:cxn ang="0">
                  <a:pos x="T4" y="T5"/>
                </a:cxn>
              </a:cxnLst>
              <a:rect l="0" t="0" r="r" b="b"/>
              <a:pathLst>
                <a:path w="2" h="2">
                  <a:moveTo>
                    <a:pt x="0" y="1"/>
                  </a:moveTo>
                  <a:cubicBezTo>
                    <a:pt x="1" y="2"/>
                    <a:pt x="2" y="1"/>
                    <a:pt x="1" y="0"/>
                  </a:cubicBezTo>
                  <a:cubicBezTo>
                    <a:pt x="1" y="1"/>
                    <a:pt x="1"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76" name="Freeform 673"/>
            <p:cNvSpPr>
              <a:spLocks/>
            </p:cNvSpPr>
            <p:nvPr/>
          </p:nvSpPr>
          <p:spPr bwMode="auto">
            <a:xfrm>
              <a:off x="4842" y="1077"/>
              <a:ext cx="3" cy="2"/>
            </a:xfrm>
            <a:custGeom>
              <a:avLst/>
              <a:gdLst>
                <a:gd name="T0" fmla="*/ 0 w 2"/>
                <a:gd name="T1" fmla="*/ 1 h 2"/>
                <a:gd name="T2" fmla="*/ 1 w 2"/>
                <a:gd name="T3" fmla="*/ 0 h 2"/>
                <a:gd name="T4" fmla="*/ 0 w 2"/>
                <a:gd name="T5" fmla="*/ 1 h 2"/>
              </a:gdLst>
              <a:ahLst/>
              <a:cxnLst>
                <a:cxn ang="0">
                  <a:pos x="T0" y="T1"/>
                </a:cxn>
                <a:cxn ang="0">
                  <a:pos x="T2" y="T3"/>
                </a:cxn>
                <a:cxn ang="0">
                  <a:pos x="T4" y="T5"/>
                </a:cxn>
              </a:cxnLst>
              <a:rect l="0" t="0" r="r" b="b"/>
              <a:pathLst>
                <a:path w="2" h="2">
                  <a:moveTo>
                    <a:pt x="0" y="1"/>
                  </a:moveTo>
                  <a:cubicBezTo>
                    <a:pt x="1" y="2"/>
                    <a:pt x="2" y="1"/>
                    <a:pt x="1" y="0"/>
                  </a:cubicBezTo>
                  <a:cubicBezTo>
                    <a:pt x="1" y="1"/>
                    <a:pt x="1"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77" name="Freeform 674"/>
            <p:cNvSpPr>
              <a:spLocks/>
            </p:cNvSpPr>
            <p:nvPr/>
          </p:nvSpPr>
          <p:spPr bwMode="auto">
            <a:xfrm>
              <a:off x="4862" y="898"/>
              <a:ext cx="177" cy="149"/>
            </a:xfrm>
            <a:custGeom>
              <a:avLst/>
              <a:gdLst>
                <a:gd name="T0" fmla="*/ 7 w 148"/>
                <a:gd name="T1" fmla="*/ 116 h 124"/>
                <a:gd name="T2" fmla="*/ 21 w 148"/>
                <a:gd name="T3" fmla="*/ 110 h 124"/>
                <a:gd name="T4" fmla="*/ 30 w 148"/>
                <a:gd name="T5" fmla="*/ 109 h 124"/>
                <a:gd name="T6" fmla="*/ 31 w 148"/>
                <a:gd name="T7" fmla="*/ 109 h 124"/>
                <a:gd name="T8" fmla="*/ 38 w 148"/>
                <a:gd name="T9" fmla="*/ 108 h 124"/>
                <a:gd name="T10" fmla="*/ 49 w 148"/>
                <a:gd name="T11" fmla="*/ 104 h 124"/>
                <a:gd name="T12" fmla="*/ 61 w 148"/>
                <a:gd name="T13" fmla="*/ 106 h 124"/>
                <a:gd name="T14" fmla="*/ 57 w 148"/>
                <a:gd name="T15" fmla="*/ 115 h 124"/>
                <a:gd name="T16" fmla="*/ 62 w 148"/>
                <a:gd name="T17" fmla="*/ 122 h 124"/>
                <a:gd name="T18" fmla="*/ 71 w 148"/>
                <a:gd name="T19" fmla="*/ 116 h 124"/>
                <a:gd name="T20" fmla="*/ 80 w 148"/>
                <a:gd name="T21" fmla="*/ 111 h 124"/>
                <a:gd name="T22" fmla="*/ 77 w 148"/>
                <a:gd name="T23" fmla="*/ 101 h 124"/>
                <a:gd name="T24" fmla="*/ 81 w 148"/>
                <a:gd name="T25" fmla="*/ 104 h 124"/>
                <a:gd name="T26" fmla="*/ 86 w 148"/>
                <a:gd name="T27" fmla="*/ 104 h 124"/>
                <a:gd name="T28" fmla="*/ 98 w 148"/>
                <a:gd name="T29" fmla="*/ 106 h 124"/>
                <a:gd name="T30" fmla="*/ 105 w 148"/>
                <a:gd name="T31" fmla="*/ 100 h 124"/>
                <a:gd name="T32" fmla="*/ 110 w 148"/>
                <a:gd name="T33" fmla="*/ 102 h 124"/>
                <a:gd name="T34" fmla="*/ 117 w 148"/>
                <a:gd name="T35" fmla="*/ 97 h 124"/>
                <a:gd name="T36" fmla="*/ 121 w 148"/>
                <a:gd name="T37" fmla="*/ 93 h 124"/>
                <a:gd name="T38" fmla="*/ 126 w 148"/>
                <a:gd name="T39" fmla="*/ 97 h 124"/>
                <a:gd name="T40" fmla="*/ 133 w 148"/>
                <a:gd name="T41" fmla="*/ 89 h 124"/>
                <a:gd name="T42" fmla="*/ 132 w 148"/>
                <a:gd name="T43" fmla="*/ 72 h 124"/>
                <a:gd name="T44" fmla="*/ 135 w 148"/>
                <a:gd name="T45" fmla="*/ 69 h 124"/>
                <a:gd name="T46" fmla="*/ 142 w 148"/>
                <a:gd name="T47" fmla="*/ 50 h 124"/>
                <a:gd name="T48" fmla="*/ 148 w 148"/>
                <a:gd name="T49" fmla="*/ 34 h 124"/>
                <a:gd name="T50" fmla="*/ 147 w 148"/>
                <a:gd name="T51" fmla="*/ 25 h 124"/>
                <a:gd name="T52" fmla="*/ 141 w 148"/>
                <a:gd name="T53" fmla="*/ 15 h 124"/>
                <a:gd name="T54" fmla="*/ 134 w 148"/>
                <a:gd name="T55" fmla="*/ 2 h 124"/>
                <a:gd name="T56" fmla="*/ 137 w 148"/>
                <a:gd name="T57" fmla="*/ 11 h 124"/>
                <a:gd name="T58" fmla="*/ 132 w 148"/>
                <a:gd name="T59" fmla="*/ 12 h 124"/>
                <a:gd name="T60" fmla="*/ 127 w 148"/>
                <a:gd name="T61" fmla="*/ 5 h 124"/>
                <a:gd name="T62" fmla="*/ 120 w 148"/>
                <a:gd name="T63" fmla="*/ 16 h 124"/>
                <a:gd name="T64" fmla="*/ 117 w 148"/>
                <a:gd name="T65" fmla="*/ 24 h 124"/>
                <a:gd name="T66" fmla="*/ 122 w 148"/>
                <a:gd name="T67" fmla="*/ 29 h 124"/>
                <a:gd name="T68" fmla="*/ 111 w 148"/>
                <a:gd name="T69" fmla="*/ 55 h 124"/>
                <a:gd name="T70" fmla="*/ 90 w 148"/>
                <a:gd name="T71" fmla="*/ 70 h 124"/>
                <a:gd name="T72" fmla="*/ 82 w 148"/>
                <a:gd name="T73" fmla="*/ 69 h 124"/>
                <a:gd name="T74" fmla="*/ 87 w 148"/>
                <a:gd name="T75" fmla="*/ 62 h 124"/>
                <a:gd name="T76" fmla="*/ 77 w 148"/>
                <a:gd name="T77" fmla="*/ 75 h 124"/>
                <a:gd name="T78" fmla="*/ 69 w 148"/>
                <a:gd name="T79" fmla="*/ 90 h 124"/>
                <a:gd name="T80" fmla="*/ 60 w 148"/>
                <a:gd name="T81" fmla="*/ 93 h 124"/>
                <a:gd name="T82" fmla="*/ 57 w 148"/>
                <a:gd name="T83" fmla="*/ 89 h 124"/>
                <a:gd name="T84" fmla="*/ 47 w 148"/>
                <a:gd name="T85" fmla="*/ 91 h 124"/>
                <a:gd name="T86" fmla="*/ 35 w 148"/>
                <a:gd name="T87" fmla="*/ 92 h 124"/>
                <a:gd name="T88" fmla="*/ 24 w 148"/>
                <a:gd name="T89" fmla="*/ 93 h 124"/>
                <a:gd name="T90" fmla="*/ 0 w 148"/>
                <a:gd name="T91" fmla="*/ 1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 h="124">
                  <a:moveTo>
                    <a:pt x="1" y="116"/>
                  </a:moveTo>
                  <a:cubicBezTo>
                    <a:pt x="2" y="114"/>
                    <a:pt x="4" y="116"/>
                    <a:pt x="7" y="116"/>
                  </a:cubicBezTo>
                  <a:cubicBezTo>
                    <a:pt x="12" y="114"/>
                    <a:pt x="14" y="115"/>
                    <a:pt x="17" y="118"/>
                  </a:cubicBezTo>
                  <a:cubicBezTo>
                    <a:pt x="16" y="116"/>
                    <a:pt x="18" y="110"/>
                    <a:pt x="21" y="110"/>
                  </a:cubicBezTo>
                  <a:cubicBezTo>
                    <a:pt x="22" y="110"/>
                    <a:pt x="22" y="111"/>
                    <a:pt x="23" y="112"/>
                  </a:cubicBezTo>
                  <a:cubicBezTo>
                    <a:pt x="24" y="112"/>
                    <a:pt x="29" y="110"/>
                    <a:pt x="30" y="109"/>
                  </a:cubicBezTo>
                  <a:cubicBezTo>
                    <a:pt x="30" y="110"/>
                    <a:pt x="30" y="110"/>
                    <a:pt x="31" y="110"/>
                  </a:cubicBezTo>
                  <a:cubicBezTo>
                    <a:pt x="31" y="110"/>
                    <a:pt x="31" y="110"/>
                    <a:pt x="31" y="109"/>
                  </a:cubicBezTo>
                  <a:cubicBezTo>
                    <a:pt x="32" y="110"/>
                    <a:pt x="34" y="109"/>
                    <a:pt x="34" y="108"/>
                  </a:cubicBezTo>
                  <a:cubicBezTo>
                    <a:pt x="35" y="109"/>
                    <a:pt x="37" y="107"/>
                    <a:pt x="38" y="108"/>
                  </a:cubicBezTo>
                  <a:cubicBezTo>
                    <a:pt x="40" y="108"/>
                    <a:pt x="43" y="105"/>
                    <a:pt x="40" y="106"/>
                  </a:cubicBezTo>
                  <a:cubicBezTo>
                    <a:pt x="43" y="106"/>
                    <a:pt x="46" y="104"/>
                    <a:pt x="49" y="104"/>
                  </a:cubicBezTo>
                  <a:cubicBezTo>
                    <a:pt x="52" y="103"/>
                    <a:pt x="53" y="106"/>
                    <a:pt x="55" y="105"/>
                  </a:cubicBezTo>
                  <a:cubicBezTo>
                    <a:pt x="57" y="105"/>
                    <a:pt x="60" y="103"/>
                    <a:pt x="61" y="106"/>
                  </a:cubicBezTo>
                  <a:cubicBezTo>
                    <a:pt x="61" y="108"/>
                    <a:pt x="58" y="110"/>
                    <a:pt x="56" y="111"/>
                  </a:cubicBezTo>
                  <a:cubicBezTo>
                    <a:pt x="57" y="112"/>
                    <a:pt x="58" y="113"/>
                    <a:pt x="57" y="115"/>
                  </a:cubicBezTo>
                  <a:cubicBezTo>
                    <a:pt x="56" y="117"/>
                    <a:pt x="58" y="118"/>
                    <a:pt x="59" y="119"/>
                  </a:cubicBezTo>
                  <a:cubicBezTo>
                    <a:pt x="60" y="119"/>
                    <a:pt x="60" y="121"/>
                    <a:pt x="62" y="122"/>
                  </a:cubicBezTo>
                  <a:cubicBezTo>
                    <a:pt x="63" y="123"/>
                    <a:pt x="64" y="123"/>
                    <a:pt x="65" y="124"/>
                  </a:cubicBezTo>
                  <a:cubicBezTo>
                    <a:pt x="67" y="124"/>
                    <a:pt x="70" y="117"/>
                    <a:pt x="71" y="116"/>
                  </a:cubicBezTo>
                  <a:cubicBezTo>
                    <a:pt x="72" y="115"/>
                    <a:pt x="72" y="113"/>
                    <a:pt x="74" y="112"/>
                  </a:cubicBezTo>
                  <a:cubicBezTo>
                    <a:pt x="76" y="111"/>
                    <a:pt x="78" y="112"/>
                    <a:pt x="80" y="111"/>
                  </a:cubicBezTo>
                  <a:cubicBezTo>
                    <a:pt x="79" y="109"/>
                    <a:pt x="79" y="108"/>
                    <a:pt x="77" y="106"/>
                  </a:cubicBezTo>
                  <a:cubicBezTo>
                    <a:pt x="74" y="105"/>
                    <a:pt x="76" y="104"/>
                    <a:pt x="77" y="101"/>
                  </a:cubicBezTo>
                  <a:cubicBezTo>
                    <a:pt x="77" y="100"/>
                    <a:pt x="79" y="98"/>
                    <a:pt x="79" y="100"/>
                  </a:cubicBezTo>
                  <a:cubicBezTo>
                    <a:pt x="80" y="101"/>
                    <a:pt x="78" y="104"/>
                    <a:pt x="81" y="104"/>
                  </a:cubicBezTo>
                  <a:cubicBezTo>
                    <a:pt x="80" y="103"/>
                    <a:pt x="80" y="102"/>
                    <a:pt x="81" y="101"/>
                  </a:cubicBezTo>
                  <a:cubicBezTo>
                    <a:pt x="80" y="105"/>
                    <a:pt x="86" y="102"/>
                    <a:pt x="86" y="104"/>
                  </a:cubicBezTo>
                  <a:cubicBezTo>
                    <a:pt x="84" y="105"/>
                    <a:pt x="83" y="105"/>
                    <a:pt x="83" y="106"/>
                  </a:cubicBezTo>
                  <a:cubicBezTo>
                    <a:pt x="89" y="104"/>
                    <a:pt x="93" y="105"/>
                    <a:pt x="98" y="106"/>
                  </a:cubicBezTo>
                  <a:cubicBezTo>
                    <a:pt x="96" y="103"/>
                    <a:pt x="105" y="95"/>
                    <a:pt x="106" y="100"/>
                  </a:cubicBezTo>
                  <a:cubicBezTo>
                    <a:pt x="106" y="100"/>
                    <a:pt x="105" y="100"/>
                    <a:pt x="105" y="100"/>
                  </a:cubicBezTo>
                  <a:cubicBezTo>
                    <a:pt x="105" y="102"/>
                    <a:pt x="104" y="105"/>
                    <a:pt x="105" y="106"/>
                  </a:cubicBezTo>
                  <a:cubicBezTo>
                    <a:pt x="107" y="106"/>
                    <a:pt x="109" y="103"/>
                    <a:pt x="110" y="102"/>
                  </a:cubicBezTo>
                  <a:cubicBezTo>
                    <a:pt x="110" y="100"/>
                    <a:pt x="109" y="99"/>
                    <a:pt x="110" y="97"/>
                  </a:cubicBezTo>
                  <a:cubicBezTo>
                    <a:pt x="111" y="94"/>
                    <a:pt x="116" y="96"/>
                    <a:pt x="117" y="97"/>
                  </a:cubicBezTo>
                  <a:cubicBezTo>
                    <a:pt x="118" y="96"/>
                    <a:pt x="115" y="93"/>
                    <a:pt x="119" y="92"/>
                  </a:cubicBezTo>
                  <a:cubicBezTo>
                    <a:pt x="118" y="90"/>
                    <a:pt x="126" y="89"/>
                    <a:pt x="121" y="93"/>
                  </a:cubicBezTo>
                  <a:cubicBezTo>
                    <a:pt x="120" y="94"/>
                    <a:pt x="117" y="101"/>
                    <a:pt x="119" y="101"/>
                  </a:cubicBezTo>
                  <a:cubicBezTo>
                    <a:pt x="119" y="102"/>
                    <a:pt x="126" y="97"/>
                    <a:pt x="126" y="97"/>
                  </a:cubicBezTo>
                  <a:cubicBezTo>
                    <a:pt x="127" y="95"/>
                    <a:pt x="127" y="94"/>
                    <a:pt x="127" y="93"/>
                  </a:cubicBezTo>
                  <a:cubicBezTo>
                    <a:pt x="128" y="90"/>
                    <a:pt x="131" y="90"/>
                    <a:pt x="133" y="89"/>
                  </a:cubicBezTo>
                  <a:cubicBezTo>
                    <a:pt x="130" y="86"/>
                    <a:pt x="129" y="82"/>
                    <a:pt x="130" y="78"/>
                  </a:cubicBezTo>
                  <a:cubicBezTo>
                    <a:pt x="130" y="76"/>
                    <a:pt x="131" y="74"/>
                    <a:pt x="132" y="72"/>
                  </a:cubicBezTo>
                  <a:cubicBezTo>
                    <a:pt x="133" y="71"/>
                    <a:pt x="133" y="71"/>
                    <a:pt x="134" y="71"/>
                  </a:cubicBezTo>
                  <a:cubicBezTo>
                    <a:pt x="135" y="70"/>
                    <a:pt x="135" y="70"/>
                    <a:pt x="135" y="69"/>
                  </a:cubicBezTo>
                  <a:cubicBezTo>
                    <a:pt x="137" y="64"/>
                    <a:pt x="135" y="60"/>
                    <a:pt x="134" y="56"/>
                  </a:cubicBezTo>
                  <a:cubicBezTo>
                    <a:pt x="134" y="51"/>
                    <a:pt x="138" y="47"/>
                    <a:pt x="142" y="50"/>
                  </a:cubicBezTo>
                  <a:cubicBezTo>
                    <a:pt x="141" y="48"/>
                    <a:pt x="142" y="39"/>
                    <a:pt x="147" y="38"/>
                  </a:cubicBezTo>
                  <a:cubicBezTo>
                    <a:pt x="146" y="37"/>
                    <a:pt x="148" y="35"/>
                    <a:pt x="148" y="34"/>
                  </a:cubicBezTo>
                  <a:cubicBezTo>
                    <a:pt x="147" y="32"/>
                    <a:pt x="148" y="31"/>
                    <a:pt x="148" y="30"/>
                  </a:cubicBezTo>
                  <a:cubicBezTo>
                    <a:pt x="147" y="29"/>
                    <a:pt x="148" y="27"/>
                    <a:pt x="147" y="25"/>
                  </a:cubicBezTo>
                  <a:cubicBezTo>
                    <a:pt x="147" y="24"/>
                    <a:pt x="146" y="23"/>
                    <a:pt x="146" y="22"/>
                  </a:cubicBezTo>
                  <a:cubicBezTo>
                    <a:pt x="146" y="19"/>
                    <a:pt x="143" y="17"/>
                    <a:pt x="141" y="15"/>
                  </a:cubicBezTo>
                  <a:cubicBezTo>
                    <a:pt x="140" y="12"/>
                    <a:pt x="140" y="7"/>
                    <a:pt x="142" y="3"/>
                  </a:cubicBezTo>
                  <a:cubicBezTo>
                    <a:pt x="138" y="5"/>
                    <a:pt x="136" y="0"/>
                    <a:pt x="134" y="2"/>
                  </a:cubicBezTo>
                  <a:cubicBezTo>
                    <a:pt x="130" y="5"/>
                    <a:pt x="134" y="9"/>
                    <a:pt x="138" y="5"/>
                  </a:cubicBezTo>
                  <a:cubicBezTo>
                    <a:pt x="139" y="6"/>
                    <a:pt x="139" y="9"/>
                    <a:pt x="137" y="11"/>
                  </a:cubicBezTo>
                  <a:cubicBezTo>
                    <a:pt x="136" y="10"/>
                    <a:pt x="135" y="10"/>
                    <a:pt x="134" y="9"/>
                  </a:cubicBezTo>
                  <a:cubicBezTo>
                    <a:pt x="134" y="10"/>
                    <a:pt x="133" y="11"/>
                    <a:pt x="132" y="12"/>
                  </a:cubicBezTo>
                  <a:cubicBezTo>
                    <a:pt x="130" y="11"/>
                    <a:pt x="131" y="9"/>
                    <a:pt x="130" y="7"/>
                  </a:cubicBezTo>
                  <a:cubicBezTo>
                    <a:pt x="130" y="6"/>
                    <a:pt x="127" y="6"/>
                    <a:pt x="127" y="5"/>
                  </a:cubicBezTo>
                  <a:cubicBezTo>
                    <a:pt x="125" y="7"/>
                    <a:pt x="127" y="11"/>
                    <a:pt x="124" y="12"/>
                  </a:cubicBezTo>
                  <a:cubicBezTo>
                    <a:pt x="123" y="13"/>
                    <a:pt x="119" y="14"/>
                    <a:pt x="120" y="16"/>
                  </a:cubicBezTo>
                  <a:cubicBezTo>
                    <a:pt x="120" y="17"/>
                    <a:pt x="122" y="19"/>
                    <a:pt x="122" y="21"/>
                  </a:cubicBezTo>
                  <a:cubicBezTo>
                    <a:pt x="121" y="22"/>
                    <a:pt x="119" y="26"/>
                    <a:pt x="117" y="24"/>
                  </a:cubicBezTo>
                  <a:cubicBezTo>
                    <a:pt x="117" y="26"/>
                    <a:pt x="118" y="26"/>
                    <a:pt x="119" y="26"/>
                  </a:cubicBezTo>
                  <a:cubicBezTo>
                    <a:pt x="122" y="26"/>
                    <a:pt x="122" y="28"/>
                    <a:pt x="122" y="29"/>
                  </a:cubicBezTo>
                  <a:cubicBezTo>
                    <a:pt x="123" y="33"/>
                    <a:pt x="120" y="40"/>
                    <a:pt x="117" y="44"/>
                  </a:cubicBezTo>
                  <a:cubicBezTo>
                    <a:pt x="115" y="47"/>
                    <a:pt x="115" y="53"/>
                    <a:pt x="111" y="55"/>
                  </a:cubicBezTo>
                  <a:cubicBezTo>
                    <a:pt x="105" y="57"/>
                    <a:pt x="105" y="61"/>
                    <a:pt x="101" y="65"/>
                  </a:cubicBezTo>
                  <a:cubicBezTo>
                    <a:pt x="98" y="68"/>
                    <a:pt x="94" y="68"/>
                    <a:pt x="90" y="70"/>
                  </a:cubicBezTo>
                  <a:cubicBezTo>
                    <a:pt x="88" y="71"/>
                    <a:pt x="83" y="76"/>
                    <a:pt x="82" y="72"/>
                  </a:cubicBezTo>
                  <a:cubicBezTo>
                    <a:pt x="82" y="71"/>
                    <a:pt x="83" y="69"/>
                    <a:pt x="82" y="69"/>
                  </a:cubicBezTo>
                  <a:cubicBezTo>
                    <a:pt x="81" y="69"/>
                    <a:pt x="80" y="67"/>
                    <a:pt x="82" y="67"/>
                  </a:cubicBezTo>
                  <a:cubicBezTo>
                    <a:pt x="85" y="67"/>
                    <a:pt x="86" y="63"/>
                    <a:pt x="87" y="62"/>
                  </a:cubicBezTo>
                  <a:cubicBezTo>
                    <a:pt x="85" y="61"/>
                    <a:pt x="80" y="63"/>
                    <a:pt x="79" y="65"/>
                  </a:cubicBezTo>
                  <a:cubicBezTo>
                    <a:pt x="76" y="68"/>
                    <a:pt x="80" y="71"/>
                    <a:pt x="77" y="75"/>
                  </a:cubicBezTo>
                  <a:cubicBezTo>
                    <a:pt x="75" y="77"/>
                    <a:pt x="73" y="79"/>
                    <a:pt x="70" y="81"/>
                  </a:cubicBezTo>
                  <a:cubicBezTo>
                    <a:pt x="66" y="85"/>
                    <a:pt x="71" y="87"/>
                    <a:pt x="69" y="90"/>
                  </a:cubicBezTo>
                  <a:cubicBezTo>
                    <a:pt x="67" y="88"/>
                    <a:pt x="68" y="91"/>
                    <a:pt x="66" y="91"/>
                  </a:cubicBezTo>
                  <a:cubicBezTo>
                    <a:pt x="65" y="95"/>
                    <a:pt x="58" y="90"/>
                    <a:pt x="60" y="93"/>
                  </a:cubicBezTo>
                  <a:cubicBezTo>
                    <a:pt x="59" y="92"/>
                    <a:pt x="57" y="92"/>
                    <a:pt x="58" y="91"/>
                  </a:cubicBezTo>
                  <a:cubicBezTo>
                    <a:pt x="58" y="90"/>
                    <a:pt x="60" y="88"/>
                    <a:pt x="57" y="89"/>
                  </a:cubicBezTo>
                  <a:cubicBezTo>
                    <a:pt x="56" y="89"/>
                    <a:pt x="55" y="90"/>
                    <a:pt x="54" y="90"/>
                  </a:cubicBezTo>
                  <a:cubicBezTo>
                    <a:pt x="52" y="90"/>
                    <a:pt x="49" y="90"/>
                    <a:pt x="47" y="91"/>
                  </a:cubicBezTo>
                  <a:cubicBezTo>
                    <a:pt x="45" y="92"/>
                    <a:pt x="43" y="92"/>
                    <a:pt x="41" y="92"/>
                  </a:cubicBezTo>
                  <a:cubicBezTo>
                    <a:pt x="39" y="93"/>
                    <a:pt x="36" y="92"/>
                    <a:pt x="35" y="92"/>
                  </a:cubicBezTo>
                  <a:cubicBezTo>
                    <a:pt x="33" y="94"/>
                    <a:pt x="32" y="93"/>
                    <a:pt x="31" y="92"/>
                  </a:cubicBezTo>
                  <a:cubicBezTo>
                    <a:pt x="30" y="91"/>
                    <a:pt x="26" y="93"/>
                    <a:pt x="24" y="93"/>
                  </a:cubicBezTo>
                  <a:cubicBezTo>
                    <a:pt x="25" y="97"/>
                    <a:pt x="10" y="105"/>
                    <a:pt x="8" y="108"/>
                  </a:cubicBezTo>
                  <a:cubicBezTo>
                    <a:pt x="6" y="110"/>
                    <a:pt x="1" y="108"/>
                    <a:pt x="0" y="110"/>
                  </a:cubicBezTo>
                  <a:cubicBezTo>
                    <a:pt x="0" y="112"/>
                    <a:pt x="0" y="115"/>
                    <a:pt x="1" y="11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78" name="Freeform 675"/>
            <p:cNvSpPr>
              <a:spLocks/>
            </p:cNvSpPr>
            <p:nvPr/>
          </p:nvSpPr>
          <p:spPr bwMode="auto">
            <a:xfrm>
              <a:off x="4862" y="898"/>
              <a:ext cx="177" cy="149"/>
            </a:xfrm>
            <a:custGeom>
              <a:avLst/>
              <a:gdLst>
                <a:gd name="T0" fmla="*/ 7 w 148"/>
                <a:gd name="T1" fmla="*/ 116 h 124"/>
                <a:gd name="T2" fmla="*/ 21 w 148"/>
                <a:gd name="T3" fmla="*/ 110 h 124"/>
                <a:gd name="T4" fmla="*/ 30 w 148"/>
                <a:gd name="T5" fmla="*/ 109 h 124"/>
                <a:gd name="T6" fmla="*/ 31 w 148"/>
                <a:gd name="T7" fmla="*/ 109 h 124"/>
                <a:gd name="T8" fmla="*/ 38 w 148"/>
                <a:gd name="T9" fmla="*/ 108 h 124"/>
                <a:gd name="T10" fmla="*/ 49 w 148"/>
                <a:gd name="T11" fmla="*/ 104 h 124"/>
                <a:gd name="T12" fmla="*/ 61 w 148"/>
                <a:gd name="T13" fmla="*/ 106 h 124"/>
                <a:gd name="T14" fmla="*/ 57 w 148"/>
                <a:gd name="T15" fmla="*/ 115 h 124"/>
                <a:gd name="T16" fmla="*/ 62 w 148"/>
                <a:gd name="T17" fmla="*/ 122 h 124"/>
                <a:gd name="T18" fmla="*/ 71 w 148"/>
                <a:gd name="T19" fmla="*/ 116 h 124"/>
                <a:gd name="T20" fmla="*/ 80 w 148"/>
                <a:gd name="T21" fmla="*/ 111 h 124"/>
                <a:gd name="T22" fmla="*/ 77 w 148"/>
                <a:gd name="T23" fmla="*/ 101 h 124"/>
                <a:gd name="T24" fmla="*/ 81 w 148"/>
                <a:gd name="T25" fmla="*/ 104 h 124"/>
                <a:gd name="T26" fmla="*/ 86 w 148"/>
                <a:gd name="T27" fmla="*/ 104 h 124"/>
                <a:gd name="T28" fmla="*/ 98 w 148"/>
                <a:gd name="T29" fmla="*/ 106 h 124"/>
                <a:gd name="T30" fmla="*/ 105 w 148"/>
                <a:gd name="T31" fmla="*/ 100 h 124"/>
                <a:gd name="T32" fmla="*/ 110 w 148"/>
                <a:gd name="T33" fmla="*/ 102 h 124"/>
                <a:gd name="T34" fmla="*/ 117 w 148"/>
                <a:gd name="T35" fmla="*/ 97 h 124"/>
                <a:gd name="T36" fmla="*/ 121 w 148"/>
                <a:gd name="T37" fmla="*/ 93 h 124"/>
                <a:gd name="T38" fmla="*/ 126 w 148"/>
                <a:gd name="T39" fmla="*/ 97 h 124"/>
                <a:gd name="T40" fmla="*/ 133 w 148"/>
                <a:gd name="T41" fmla="*/ 89 h 124"/>
                <a:gd name="T42" fmla="*/ 132 w 148"/>
                <a:gd name="T43" fmla="*/ 72 h 124"/>
                <a:gd name="T44" fmla="*/ 135 w 148"/>
                <a:gd name="T45" fmla="*/ 69 h 124"/>
                <a:gd name="T46" fmla="*/ 142 w 148"/>
                <a:gd name="T47" fmla="*/ 50 h 124"/>
                <a:gd name="T48" fmla="*/ 148 w 148"/>
                <a:gd name="T49" fmla="*/ 34 h 124"/>
                <a:gd name="T50" fmla="*/ 147 w 148"/>
                <a:gd name="T51" fmla="*/ 25 h 124"/>
                <a:gd name="T52" fmla="*/ 141 w 148"/>
                <a:gd name="T53" fmla="*/ 15 h 124"/>
                <a:gd name="T54" fmla="*/ 134 w 148"/>
                <a:gd name="T55" fmla="*/ 2 h 124"/>
                <a:gd name="T56" fmla="*/ 137 w 148"/>
                <a:gd name="T57" fmla="*/ 11 h 124"/>
                <a:gd name="T58" fmla="*/ 132 w 148"/>
                <a:gd name="T59" fmla="*/ 12 h 124"/>
                <a:gd name="T60" fmla="*/ 127 w 148"/>
                <a:gd name="T61" fmla="*/ 5 h 124"/>
                <a:gd name="T62" fmla="*/ 120 w 148"/>
                <a:gd name="T63" fmla="*/ 16 h 124"/>
                <a:gd name="T64" fmla="*/ 117 w 148"/>
                <a:gd name="T65" fmla="*/ 24 h 124"/>
                <a:gd name="T66" fmla="*/ 122 w 148"/>
                <a:gd name="T67" fmla="*/ 29 h 124"/>
                <a:gd name="T68" fmla="*/ 111 w 148"/>
                <a:gd name="T69" fmla="*/ 55 h 124"/>
                <a:gd name="T70" fmla="*/ 90 w 148"/>
                <a:gd name="T71" fmla="*/ 70 h 124"/>
                <a:gd name="T72" fmla="*/ 82 w 148"/>
                <a:gd name="T73" fmla="*/ 69 h 124"/>
                <a:gd name="T74" fmla="*/ 87 w 148"/>
                <a:gd name="T75" fmla="*/ 62 h 124"/>
                <a:gd name="T76" fmla="*/ 77 w 148"/>
                <a:gd name="T77" fmla="*/ 75 h 124"/>
                <a:gd name="T78" fmla="*/ 69 w 148"/>
                <a:gd name="T79" fmla="*/ 90 h 124"/>
                <a:gd name="T80" fmla="*/ 60 w 148"/>
                <a:gd name="T81" fmla="*/ 93 h 124"/>
                <a:gd name="T82" fmla="*/ 57 w 148"/>
                <a:gd name="T83" fmla="*/ 89 h 124"/>
                <a:gd name="T84" fmla="*/ 47 w 148"/>
                <a:gd name="T85" fmla="*/ 91 h 124"/>
                <a:gd name="T86" fmla="*/ 35 w 148"/>
                <a:gd name="T87" fmla="*/ 92 h 124"/>
                <a:gd name="T88" fmla="*/ 24 w 148"/>
                <a:gd name="T89" fmla="*/ 93 h 124"/>
                <a:gd name="T90" fmla="*/ 0 w 148"/>
                <a:gd name="T91" fmla="*/ 1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 h="124">
                  <a:moveTo>
                    <a:pt x="1" y="116"/>
                  </a:moveTo>
                  <a:cubicBezTo>
                    <a:pt x="2" y="114"/>
                    <a:pt x="4" y="116"/>
                    <a:pt x="7" y="116"/>
                  </a:cubicBezTo>
                  <a:cubicBezTo>
                    <a:pt x="12" y="114"/>
                    <a:pt x="14" y="115"/>
                    <a:pt x="17" y="118"/>
                  </a:cubicBezTo>
                  <a:cubicBezTo>
                    <a:pt x="16" y="116"/>
                    <a:pt x="18" y="110"/>
                    <a:pt x="21" y="110"/>
                  </a:cubicBezTo>
                  <a:cubicBezTo>
                    <a:pt x="22" y="110"/>
                    <a:pt x="22" y="111"/>
                    <a:pt x="23" y="112"/>
                  </a:cubicBezTo>
                  <a:cubicBezTo>
                    <a:pt x="24" y="112"/>
                    <a:pt x="29" y="110"/>
                    <a:pt x="30" y="109"/>
                  </a:cubicBezTo>
                  <a:cubicBezTo>
                    <a:pt x="30" y="110"/>
                    <a:pt x="30" y="110"/>
                    <a:pt x="31" y="110"/>
                  </a:cubicBezTo>
                  <a:cubicBezTo>
                    <a:pt x="31" y="110"/>
                    <a:pt x="31" y="110"/>
                    <a:pt x="31" y="109"/>
                  </a:cubicBezTo>
                  <a:cubicBezTo>
                    <a:pt x="32" y="110"/>
                    <a:pt x="34" y="109"/>
                    <a:pt x="34" y="108"/>
                  </a:cubicBezTo>
                  <a:cubicBezTo>
                    <a:pt x="35" y="109"/>
                    <a:pt x="37" y="107"/>
                    <a:pt x="38" y="108"/>
                  </a:cubicBezTo>
                  <a:cubicBezTo>
                    <a:pt x="40" y="108"/>
                    <a:pt x="43" y="105"/>
                    <a:pt x="40" y="106"/>
                  </a:cubicBezTo>
                  <a:cubicBezTo>
                    <a:pt x="43" y="106"/>
                    <a:pt x="46" y="104"/>
                    <a:pt x="49" y="104"/>
                  </a:cubicBezTo>
                  <a:cubicBezTo>
                    <a:pt x="52" y="103"/>
                    <a:pt x="53" y="106"/>
                    <a:pt x="55" y="105"/>
                  </a:cubicBezTo>
                  <a:cubicBezTo>
                    <a:pt x="57" y="105"/>
                    <a:pt x="60" y="103"/>
                    <a:pt x="61" y="106"/>
                  </a:cubicBezTo>
                  <a:cubicBezTo>
                    <a:pt x="61" y="108"/>
                    <a:pt x="58" y="110"/>
                    <a:pt x="56" y="111"/>
                  </a:cubicBezTo>
                  <a:cubicBezTo>
                    <a:pt x="57" y="112"/>
                    <a:pt x="58" y="113"/>
                    <a:pt x="57" y="115"/>
                  </a:cubicBezTo>
                  <a:cubicBezTo>
                    <a:pt x="56" y="117"/>
                    <a:pt x="58" y="118"/>
                    <a:pt x="59" y="119"/>
                  </a:cubicBezTo>
                  <a:cubicBezTo>
                    <a:pt x="60" y="119"/>
                    <a:pt x="60" y="121"/>
                    <a:pt x="62" y="122"/>
                  </a:cubicBezTo>
                  <a:cubicBezTo>
                    <a:pt x="63" y="123"/>
                    <a:pt x="64" y="123"/>
                    <a:pt x="65" y="124"/>
                  </a:cubicBezTo>
                  <a:cubicBezTo>
                    <a:pt x="67" y="124"/>
                    <a:pt x="70" y="117"/>
                    <a:pt x="71" y="116"/>
                  </a:cubicBezTo>
                  <a:cubicBezTo>
                    <a:pt x="72" y="115"/>
                    <a:pt x="72" y="113"/>
                    <a:pt x="74" y="112"/>
                  </a:cubicBezTo>
                  <a:cubicBezTo>
                    <a:pt x="76" y="111"/>
                    <a:pt x="78" y="112"/>
                    <a:pt x="80" y="111"/>
                  </a:cubicBezTo>
                  <a:cubicBezTo>
                    <a:pt x="79" y="109"/>
                    <a:pt x="79" y="108"/>
                    <a:pt x="77" y="106"/>
                  </a:cubicBezTo>
                  <a:cubicBezTo>
                    <a:pt x="74" y="105"/>
                    <a:pt x="76" y="104"/>
                    <a:pt x="77" y="101"/>
                  </a:cubicBezTo>
                  <a:cubicBezTo>
                    <a:pt x="77" y="100"/>
                    <a:pt x="79" y="98"/>
                    <a:pt x="79" y="100"/>
                  </a:cubicBezTo>
                  <a:cubicBezTo>
                    <a:pt x="80" y="101"/>
                    <a:pt x="78" y="104"/>
                    <a:pt x="81" y="104"/>
                  </a:cubicBezTo>
                  <a:cubicBezTo>
                    <a:pt x="80" y="103"/>
                    <a:pt x="80" y="102"/>
                    <a:pt x="81" y="101"/>
                  </a:cubicBezTo>
                  <a:cubicBezTo>
                    <a:pt x="80" y="105"/>
                    <a:pt x="86" y="102"/>
                    <a:pt x="86" y="104"/>
                  </a:cubicBezTo>
                  <a:cubicBezTo>
                    <a:pt x="84" y="105"/>
                    <a:pt x="83" y="105"/>
                    <a:pt x="83" y="106"/>
                  </a:cubicBezTo>
                  <a:cubicBezTo>
                    <a:pt x="89" y="104"/>
                    <a:pt x="93" y="105"/>
                    <a:pt x="98" y="106"/>
                  </a:cubicBezTo>
                  <a:cubicBezTo>
                    <a:pt x="96" y="103"/>
                    <a:pt x="105" y="95"/>
                    <a:pt x="106" y="100"/>
                  </a:cubicBezTo>
                  <a:cubicBezTo>
                    <a:pt x="106" y="100"/>
                    <a:pt x="105" y="100"/>
                    <a:pt x="105" y="100"/>
                  </a:cubicBezTo>
                  <a:cubicBezTo>
                    <a:pt x="105" y="102"/>
                    <a:pt x="104" y="105"/>
                    <a:pt x="105" y="106"/>
                  </a:cubicBezTo>
                  <a:cubicBezTo>
                    <a:pt x="107" y="106"/>
                    <a:pt x="109" y="103"/>
                    <a:pt x="110" y="102"/>
                  </a:cubicBezTo>
                  <a:cubicBezTo>
                    <a:pt x="110" y="100"/>
                    <a:pt x="109" y="99"/>
                    <a:pt x="110" y="97"/>
                  </a:cubicBezTo>
                  <a:cubicBezTo>
                    <a:pt x="111" y="94"/>
                    <a:pt x="116" y="96"/>
                    <a:pt x="117" y="97"/>
                  </a:cubicBezTo>
                  <a:cubicBezTo>
                    <a:pt x="118" y="96"/>
                    <a:pt x="115" y="93"/>
                    <a:pt x="119" y="92"/>
                  </a:cubicBezTo>
                  <a:cubicBezTo>
                    <a:pt x="118" y="90"/>
                    <a:pt x="126" y="89"/>
                    <a:pt x="121" y="93"/>
                  </a:cubicBezTo>
                  <a:cubicBezTo>
                    <a:pt x="120" y="94"/>
                    <a:pt x="117" y="101"/>
                    <a:pt x="119" y="101"/>
                  </a:cubicBezTo>
                  <a:cubicBezTo>
                    <a:pt x="119" y="102"/>
                    <a:pt x="126" y="97"/>
                    <a:pt x="126" y="97"/>
                  </a:cubicBezTo>
                  <a:cubicBezTo>
                    <a:pt x="127" y="95"/>
                    <a:pt x="127" y="94"/>
                    <a:pt x="127" y="93"/>
                  </a:cubicBezTo>
                  <a:cubicBezTo>
                    <a:pt x="128" y="90"/>
                    <a:pt x="131" y="90"/>
                    <a:pt x="133" y="89"/>
                  </a:cubicBezTo>
                  <a:cubicBezTo>
                    <a:pt x="130" y="86"/>
                    <a:pt x="129" y="82"/>
                    <a:pt x="130" y="78"/>
                  </a:cubicBezTo>
                  <a:cubicBezTo>
                    <a:pt x="130" y="76"/>
                    <a:pt x="131" y="74"/>
                    <a:pt x="132" y="72"/>
                  </a:cubicBezTo>
                  <a:cubicBezTo>
                    <a:pt x="133" y="71"/>
                    <a:pt x="133" y="71"/>
                    <a:pt x="134" y="71"/>
                  </a:cubicBezTo>
                  <a:cubicBezTo>
                    <a:pt x="135" y="70"/>
                    <a:pt x="135" y="70"/>
                    <a:pt x="135" y="69"/>
                  </a:cubicBezTo>
                  <a:cubicBezTo>
                    <a:pt x="137" y="64"/>
                    <a:pt x="135" y="60"/>
                    <a:pt x="134" y="56"/>
                  </a:cubicBezTo>
                  <a:cubicBezTo>
                    <a:pt x="134" y="51"/>
                    <a:pt x="138" y="47"/>
                    <a:pt x="142" y="50"/>
                  </a:cubicBezTo>
                  <a:cubicBezTo>
                    <a:pt x="141" y="48"/>
                    <a:pt x="142" y="39"/>
                    <a:pt x="147" y="38"/>
                  </a:cubicBezTo>
                  <a:cubicBezTo>
                    <a:pt x="146" y="37"/>
                    <a:pt x="148" y="35"/>
                    <a:pt x="148" y="34"/>
                  </a:cubicBezTo>
                  <a:cubicBezTo>
                    <a:pt x="147" y="32"/>
                    <a:pt x="148" y="31"/>
                    <a:pt x="148" y="30"/>
                  </a:cubicBezTo>
                  <a:cubicBezTo>
                    <a:pt x="147" y="29"/>
                    <a:pt x="148" y="27"/>
                    <a:pt x="147" y="25"/>
                  </a:cubicBezTo>
                  <a:cubicBezTo>
                    <a:pt x="147" y="24"/>
                    <a:pt x="146" y="23"/>
                    <a:pt x="146" y="22"/>
                  </a:cubicBezTo>
                  <a:cubicBezTo>
                    <a:pt x="146" y="19"/>
                    <a:pt x="143" y="17"/>
                    <a:pt x="141" y="15"/>
                  </a:cubicBezTo>
                  <a:cubicBezTo>
                    <a:pt x="140" y="12"/>
                    <a:pt x="140" y="7"/>
                    <a:pt x="142" y="3"/>
                  </a:cubicBezTo>
                  <a:cubicBezTo>
                    <a:pt x="138" y="5"/>
                    <a:pt x="136" y="0"/>
                    <a:pt x="134" y="2"/>
                  </a:cubicBezTo>
                  <a:cubicBezTo>
                    <a:pt x="130" y="5"/>
                    <a:pt x="134" y="9"/>
                    <a:pt x="138" y="5"/>
                  </a:cubicBezTo>
                  <a:cubicBezTo>
                    <a:pt x="139" y="6"/>
                    <a:pt x="139" y="9"/>
                    <a:pt x="137" y="11"/>
                  </a:cubicBezTo>
                  <a:cubicBezTo>
                    <a:pt x="136" y="10"/>
                    <a:pt x="135" y="10"/>
                    <a:pt x="134" y="9"/>
                  </a:cubicBezTo>
                  <a:cubicBezTo>
                    <a:pt x="134" y="10"/>
                    <a:pt x="133" y="11"/>
                    <a:pt x="132" y="12"/>
                  </a:cubicBezTo>
                  <a:cubicBezTo>
                    <a:pt x="130" y="11"/>
                    <a:pt x="131" y="9"/>
                    <a:pt x="130" y="7"/>
                  </a:cubicBezTo>
                  <a:cubicBezTo>
                    <a:pt x="130" y="6"/>
                    <a:pt x="127" y="6"/>
                    <a:pt x="127" y="5"/>
                  </a:cubicBezTo>
                  <a:cubicBezTo>
                    <a:pt x="125" y="7"/>
                    <a:pt x="127" y="11"/>
                    <a:pt x="124" y="12"/>
                  </a:cubicBezTo>
                  <a:cubicBezTo>
                    <a:pt x="123" y="13"/>
                    <a:pt x="119" y="14"/>
                    <a:pt x="120" y="16"/>
                  </a:cubicBezTo>
                  <a:cubicBezTo>
                    <a:pt x="120" y="17"/>
                    <a:pt x="122" y="19"/>
                    <a:pt x="122" y="21"/>
                  </a:cubicBezTo>
                  <a:cubicBezTo>
                    <a:pt x="121" y="22"/>
                    <a:pt x="119" y="26"/>
                    <a:pt x="117" y="24"/>
                  </a:cubicBezTo>
                  <a:cubicBezTo>
                    <a:pt x="117" y="26"/>
                    <a:pt x="118" y="26"/>
                    <a:pt x="119" y="26"/>
                  </a:cubicBezTo>
                  <a:cubicBezTo>
                    <a:pt x="122" y="26"/>
                    <a:pt x="122" y="28"/>
                    <a:pt x="122" y="29"/>
                  </a:cubicBezTo>
                  <a:cubicBezTo>
                    <a:pt x="123" y="33"/>
                    <a:pt x="120" y="40"/>
                    <a:pt x="117" y="44"/>
                  </a:cubicBezTo>
                  <a:cubicBezTo>
                    <a:pt x="115" y="47"/>
                    <a:pt x="115" y="53"/>
                    <a:pt x="111" y="55"/>
                  </a:cubicBezTo>
                  <a:cubicBezTo>
                    <a:pt x="105" y="57"/>
                    <a:pt x="105" y="61"/>
                    <a:pt x="101" y="65"/>
                  </a:cubicBezTo>
                  <a:cubicBezTo>
                    <a:pt x="98" y="68"/>
                    <a:pt x="94" y="68"/>
                    <a:pt x="90" y="70"/>
                  </a:cubicBezTo>
                  <a:cubicBezTo>
                    <a:pt x="88" y="71"/>
                    <a:pt x="83" y="76"/>
                    <a:pt x="82" y="72"/>
                  </a:cubicBezTo>
                  <a:cubicBezTo>
                    <a:pt x="82" y="71"/>
                    <a:pt x="83" y="69"/>
                    <a:pt x="82" y="69"/>
                  </a:cubicBezTo>
                  <a:cubicBezTo>
                    <a:pt x="81" y="69"/>
                    <a:pt x="80" y="67"/>
                    <a:pt x="82" y="67"/>
                  </a:cubicBezTo>
                  <a:cubicBezTo>
                    <a:pt x="85" y="67"/>
                    <a:pt x="86" y="63"/>
                    <a:pt x="87" y="62"/>
                  </a:cubicBezTo>
                  <a:cubicBezTo>
                    <a:pt x="85" y="61"/>
                    <a:pt x="80" y="63"/>
                    <a:pt x="79" y="65"/>
                  </a:cubicBezTo>
                  <a:cubicBezTo>
                    <a:pt x="76" y="68"/>
                    <a:pt x="80" y="71"/>
                    <a:pt x="77" y="75"/>
                  </a:cubicBezTo>
                  <a:cubicBezTo>
                    <a:pt x="75" y="77"/>
                    <a:pt x="73" y="79"/>
                    <a:pt x="70" y="81"/>
                  </a:cubicBezTo>
                  <a:cubicBezTo>
                    <a:pt x="66" y="85"/>
                    <a:pt x="71" y="87"/>
                    <a:pt x="69" y="90"/>
                  </a:cubicBezTo>
                  <a:cubicBezTo>
                    <a:pt x="67" y="88"/>
                    <a:pt x="68" y="91"/>
                    <a:pt x="66" y="91"/>
                  </a:cubicBezTo>
                  <a:cubicBezTo>
                    <a:pt x="65" y="95"/>
                    <a:pt x="58" y="90"/>
                    <a:pt x="60" y="93"/>
                  </a:cubicBezTo>
                  <a:cubicBezTo>
                    <a:pt x="59" y="92"/>
                    <a:pt x="57" y="92"/>
                    <a:pt x="58" y="91"/>
                  </a:cubicBezTo>
                  <a:cubicBezTo>
                    <a:pt x="58" y="90"/>
                    <a:pt x="60" y="88"/>
                    <a:pt x="57" y="89"/>
                  </a:cubicBezTo>
                  <a:cubicBezTo>
                    <a:pt x="56" y="89"/>
                    <a:pt x="55" y="90"/>
                    <a:pt x="54" y="90"/>
                  </a:cubicBezTo>
                  <a:cubicBezTo>
                    <a:pt x="52" y="90"/>
                    <a:pt x="49" y="90"/>
                    <a:pt x="47" y="91"/>
                  </a:cubicBezTo>
                  <a:cubicBezTo>
                    <a:pt x="45" y="92"/>
                    <a:pt x="43" y="92"/>
                    <a:pt x="41" y="92"/>
                  </a:cubicBezTo>
                  <a:cubicBezTo>
                    <a:pt x="39" y="93"/>
                    <a:pt x="36" y="92"/>
                    <a:pt x="35" y="92"/>
                  </a:cubicBezTo>
                  <a:cubicBezTo>
                    <a:pt x="33" y="94"/>
                    <a:pt x="32" y="93"/>
                    <a:pt x="31" y="92"/>
                  </a:cubicBezTo>
                  <a:cubicBezTo>
                    <a:pt x="30" y="91"/>
                    <a:pt x="26" y="93"/>
                    <a:pt x="24" y="93"/>
                  </a:cubicBezTo>
                  <a:cubicBezTo>
                    <a:pt x="25" y="97"/>
                    <a:pt x="10" y="105"/>
                    <a:pt x="8" y="108"/>
                  </a:cubicBezTo>
                  <a:cubicBezTo>
                    <a:pt x="6" y="110"/>
                    <a:pt x="1" y="108"/>
                    <a:pt x="0" y="110"/>
                  </a:cubicBezTo>
                  <a:cubicBezTo>
                    <a:pt x="0" y="112"/>
                    <a:pt x="0" y="115"/>
                    <a:pt x="1" y="11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79" name="Freeform 676"/>
            <p:cNvSpPr>
              <a:spLocks/>
            </p:cNvSpPr>
            <p:nvPr/>
          </p:nvSpPr>
          <p:spPr bwMode="auto">
            <a:xfrm>
              <a:off x="4852" y="1063"/>
              <a:ext cx="4" cy="3"/>
            </a:xfrm>
            <a:custGeom>
              <a:avLst/>
              <a:gdLst>
                <a:gd name="T0" fmla="*/ 0 w 3"/>
                <a:gd name="T1" fmla="*/ 1 h 3"/>
                <a:gd name="T2" fmla="*/ 3 w 3"/>
                <a:gd name="T3" fmla="*/ 1 h 3"/>
                <a:gd name="T4" fmla="*/ 0 w 3"/>
                <a:gd name="T5" fmla="*/ 1 h 3"/>
              </a:gdLst>
              <a:ahLst/>
              <a:cxnLst>
                <a:cxn ang="0">
                  <a:pos x="T0" y="T1"/>
                </a:cxn>
                <a:cxn ang="0">
                  <a:pos x="T2" y="T3"/>
                </a:cxn>
                <a:cxn ang="0">
                  <a:pos x="T4" y="T5"/>
                </a:cxn>
              </a:cxnLst>
              <a:rect l="0" t="0" r="r" b="b"/>
              <a:pathLst>
                <a:path w="3" h="3">
                  <a:moveTo>
                    <a:pt x="0" y="1"/>
                  </a:moveTo>
                  <a:cubicBezTo>
                    <a:pt x="0" y="3"/>
                    <a:pt x="2" y="2"/>
                    <a:pt x="3" y="1"/>
                  </a:cubicBezTo>
                  <a:cubicBezTo>
                    <a:pt x="2" y="0"/>
                    <a:pt x="1"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80" name="Freeform 677"/>
            <p:cNvSpPr>
              <a:spLocks/>
            </p:cNvSpPr>
            <p:nvPr/>
          </p:nvSpPr>
          <p:spPr bwMode="auto">
            <a:xfrm>
              <a:off x="4852" y="1063"/>
              <a:ext cx="4" cy="3"/>
            </a:xfrm>
            <a:custGeom>
              <a:avLst/>
              <a:gdLst>
                <a:gd name="T0" fmla="*/ 0 w 3"/>
                <a:gd name="T1" fmla="*/ 1 h 3"/>
                <a:gd name="T2" fmla="*/ 3 w 3"/>
                <a:gd name="T3" fmla="*/ 1 h 3"/>
                <a:gd name="T4" fmla="*/ 0 w 3"/>
                <a:gd name="T5" fmla="*/ 1 h 3"/>
              </a:gdLst>
              <a:ahLst/>
              <a:cxnLst>
                <a:cxn ang="0">
                  <a:pos x="T0" y="T1"/>
                </a:cxn>
                <a:cxn ang="0">
                  <a:pos x="T2" y="T3"/>
                </a:cxn>
                <a:cxn ang="0">
                  <a:pos x="T4" y="T5"/>
                </a:cxn>
              </a:cxnLst>
              <a:rect l="0" t="0" r="r" b="b"/>
              <a:pathLst>
                <a:path w="3" h="3">
                  <a:moveTo>
                    <a:pt x="0" y="1"/>
                  </a:moveTo>
                  <a:cubicBezTo>
                    <a:pt x="0" y="3"/>
                    <a:pt x="2" y="2"/>
                    <a:pt x="3" y="1"/>
                  </a:cubicBezTo>
                  <a:cubicBezTo>
                    <a:pt x="2" y="0"/>
                    <a:pt x="1"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81" name="Freeform 678"/>
            <p:cNvSpPr>
              <a:spLocks/>
            </p:cNvSpPr>
            <p:nvPr/>
          </p:nvSpPr>
          <p:spPr bwMode="auto">
            <a:xfrm>
              <a:off x="4895" y="998"/>
              <a:ext cx="3"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0"/>
                    <a:pt x="0" y="0"/>
                    <a:pt x="0" y="1"/>
                  </a:cubicBezTo>
                  <a:cubicBezTo>
                    <a:pt x="1" y="1"/>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82" name="Freeform 679"/>
            <p:cNvSpPr>
              <a:spLocks/>
            </p:cNvSpPr>
            <p:nvPr/>
          </p:nvSpPr>
          <p:spPr bwMode="auto">
            <a:xfrm>
              <a:off x="4895" y="998"/>
              <a:ext cx="3"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0"/>
                    <a:pt x="0" y="0"/>
                    <a:pt x="0" y="1"/>
                  </a:cubicBezTo>
                  <a:cubicBezTo>
                    <a:pt x="1" y="1"/>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83" name="Freeform 680"/>
            <p:cNvSpPr>
              <a:spLocks/>
            </p:cNvSpPr>
            <p:nvPr/>
          </p:nvSpPr>
          <p:spPr bwMode="auto">
            <a:xfrm>
              <a:off x="4853" y="1101"/>
              <a:ext cx="5" cy="5"/>
            </a:xfrm>
            <a:custGeom>
              <a:avLst/>
              <a:gdLst>
                <a:gd name="T0" fmla="*/ 2 w 4"/>
                <a:gd name="T1" fmla="*/ 0 h 4"/>
                <a:gd name="T2" fmla="*/ 2 w 4"/>
                <a:gd name="T3" fmla="*/ 3 h 4"/>
                <a:gd name="T4" fmla="*/ 2 w 4"/>
                <a:gd name="T5" fmla="*/ 0 h 4"/>
              </a:gdLst>
              <a:ahLst/>
              <a:cxnLst>
                <a:cxn ang="0">
                  <a:pos x="T0" y="T1"/>
                </a:cxn>
                <a:cxn ang="0">
                  <a:pos x="T2" y="T3"/>
                </a:cxn>
                <a:cxn ang="0">
                  <a:pos x="T4" y="T5"/>
                </a:cxn>
              </a:cxnLst>
              <a:rect l="0" t="0" r="r" b="b"/>
              <a:pathLst>
                <a:path w="4" h="4">
                  <a:moveTo>
                    <a:pt x="2" y="0"/>
                  </a:moveTo>
                  <a:cubicBezTo>
                    <a:pt x="0" y="0"/>
                    <a:pt x="0" y="3"/>
                    <a:pt x="2" y="3"/>
                  </a:cubicBezTo>
                  <a:cubicBezTo>
                    <a:pt x="4" y="4"/>
                    <a:pt x="4"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84" name="Freeform 681"/>
            <p:cNvSpPr>
              <a:spLocks/>
            </p:cNvSpPr>
            <p:nvPr/>
          </p:nvSpPr>
          <p:spPr bwMode="auto">
            <a:xfrm>
              <a:off x="4853" y="1101"/>
              <a:ext cx="5" cy="5"/>
            </a:xfrm>
            <a:custGeom>
              <a:avLst/>
              <a:gdLst>
                <a:gd name="T0" fmla="*/ 2 w 4"/>
                <a:gd name="T1" fmla="*/ 0 h 4"/>
                <a:gd name="T2" fmla="*/ 2 w 4"/>
                <a:gd name="T3" fmla="*/ 3 h 4"/>
                <a:gd name="T4" fmla="*/ 2 w 4"/>
                <a:gd name="T5" fmla="*/ 0 h 4"/>
              </a:gdLst>
              <a:ahLst/>
              <a:cxnLst>
                <a:cxn ang="0">
                  <a:pos x="T0" y="T1"/>
                </a:cxn>
                <a:cxn ang="0">
                  <a:pos x="T2" y="T3"/>
                </a:cxn>
                <a:cxn ang="0">
                  <a:pos x="T4" y="T5"/>
                </a:cxn>
              </a:cxnLst>
              <a:rect l="0" t="0" r="r" b="b"/>
              <a:pathLst>
                <a:path w="4" h="4">
                  <a:moveTo>
                    <a:pt x="2" y="0"/>
                  </a:moveTo>
                  <a:cubicBezTo>
                    <a:pt x="0" y="0"/>
                    <a:pt x="0" y="3"/>
                    <a:pt x="2" y="3"/>
                  </a:cubicBezTo>
                  <a:cubicBezTo>
                    <a:pt x="4" y="4"/>
                    <a:pt x="4"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85" name="Freeform 682"/>
            <p:cNvSpPr>
              <a:spLocks/>
            </p:cNvSpPr>
            <p:nvPr/>
          </p:nvSpPr>
          <p:spPr bwMode="auto">
            <a:xfrm>
              <a:off x="4898" y="994"/>
              <a:ext cx="3" cy="4"/>
            </a:xfrm>
            <a:custGeom>
              <a:avLst/>
              <a:gdLst>
                <a:gd name="T0" fmla="*/ 2 w 3"/>
                <a:gd name="T1" fmla="*/ 0 h 3"/>
                <a:gd name="T2" fmla="*/ 1 w 3"/>
                <a:gd name="T3" fmla="*/ 2 h 3"/>
                <a:gd name="T4" fmla="*/ 2 w 3"/>
                <a:gd name="T5" fmla="*/ 0 h 3"/>
              </a:gdLst>
              <a:ahLst/>
              <a:cxnLst>
                <a:cxn ang="0">
                  <a:pos x="T0" y="T1"/>
                </a:cxn>
                <a:cxn ang="0">
                  <a:pos x="T2" y="T3"/>
                </a:cxn>
                <a:cxn ang="0">
                  <a:pos x="T4" y="T5"/>
                </a:cxn>
              </a:cxnLst>
              <a:rect l="0" t="0" r="r" b="b"/>
              <a:pathLst>
                <a:path w="3" h="3">
                  <a:moveTo>
                    <a:pt x="2" y="0"/>
                  </a:moveTo>
                  <a:cubicBezTo>
                    <a:pt x="1" y="0"/>
                    <a:pt x="0" y="2"/>
                    <a:pt x="1" y="2"/>
                  </a:cubicBezTo>
                  <a:cubicBezTo>
                    <a:pt x="3" y="3"/>
                    <a:pt x="3"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86" name="Freeform 683"/>
            <p:cNvSpPr>
              <a:spLocks/>
            </p:cNvSpPr>
            <p:nvPr/>
          </p:nvSpPr>
          <p:spPr bwMode="auto">
            <a:xfrm>
              <a:off x="4898" y="994"/>
              <a:ext cx="3" cy="4"/>
            </a:xfrm>
            <a:custGeom>
              <a:avLst/>
              <a:gdLst>
                <a:gd name="T0" fmla="*/ 2 w 3"/>
                <a:gd name="T1" fmla="*/ 0 h 3"/>
                <a:gd name="T2" fmla="*/ 1 w 3"/>
                <a:gd name="T3" fmla="*/ 2 h 3"/>
                <a:gd name="T4" fmla="*/ 2 w 3"/>
                <a:gd name="T5" fmla="*/ 0 h 3"/>
              </a:gdLst>
              <a:ahLst/>
              <a:cxnLst>
                <a:cxn ang="0">
                  <a:pos x="T0" y="T1"/>
                </a:cxn>
                <a:cxn ang="0">
                  <a:pos x="T2" y="T3"/>
                </a:cxn>
                <a:cxn ang="0">
                  <a:pos x="T4" y="T5"/>
                </a:cxn>
              </a:cxnLst>
              <a:rect l="0" t="0" r="r" b="b"/>
              <a:pathLst>
                <a:path w="3" h="3">
                  <a:moveTo>
                    <a:pt x="2" y="0"/>
                  </a:moveTo>
                  <a:cubicBezTo>
                    <a:pt x="1" y="0"/>
                    <a:pt x="0" y="2"/>
                    <a:pt x="1" y="2"/>
                  </a:cubicBezTo>
                  <a:cubicBezTo>
                    <a:pt x="3" y="3"/>
                    <a:pt x="3"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87" name="Freeform 684"/>
            <p:cNvSpPr>
              <a:spLocks/>
            </p:cNvSpPr>
            <p:nvPr/>
          </p:nvSpPr>
          <p:spPr bwMode="auto">
            <a:xfrm>
              <a:off x="4883" y="1037"/>
              <a:ext cx="4" cy="2"/>
            </a:xfrm>
            <a:custGeom>
              <a:avLst/>
              <a:gdLst>
                <a:gd name="T0" fmla="*/ 3 w 3"/>
                <a:gd name="T1" fmla="*/ 1 h 1"/>
                <a:gd name="T2" fmla="*/ 0 w 3"/>
                <a:gd name="T3" fmla="*/ 1 h 1"/>
                <a:gd name="T4" fmla="*/ 3 w 3"/>
                <a:gd name="T5" fmla="*/ 1 h 1"/>
              </a:gdLst>
              <a:ahLst/>
              <a:cxnLst>
                <a:cxn ang="0">
                  <a:pos x="T0" y="T1"/>
                </a:cxn>
                <a:cxn ang="0">
                  <a:pos x="T2" y="T3"/>
                </a:cxn>
                <a:cxn ang="0">
                  <a:pos x="T4" y="T5"/>
                </a:cxn>
              </a:cxnLst>
              <a:rect l="0" t="0" r="r" b="b"/>
              <a:pathLst>
                <a:path w="3" h="1">
                  <a:moveTo>
                    <a:pt x="3" y="1"/>
                  </a:moveTo>
                  <a:cubicBezTo>
                    <a:pt x="3" y="0"/>
                    <a:pt x="0" y="1"/>
                    <a:pt x="0" y="1"/>
                  </a:cubicBezTo>
                  <a:cubicBezTo>
                    <a:pt x="1" y="1"/>
                    <a:pt x="2"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88" name="Freeform 685"/>
            <p:cNvSpPr>
              <a:spLocks/>
            </p:cNvSpPr>
            <p:nvPr/>
          </p:nvSpPr>
          <p:spPr bwMode="auto">
            <a:xfrm>
              <a:off x="4883" y="1037"/>
              <a:ext cx="4" cy="2"/>
            </a:xfrm>
            <a:custGeom>
              <a:avLst/>
              <a:gdLst>
                <a:gd name="T0" fmla="*/ 3 w 3"/>
                <a:gd name="T1" fmla="*/ 1 h 1"/>
                <a:gd name="T2" fmla="*/ 0 w 3"/>
                <a:gd name="T3" fmla="*/ 1 h 1"/>
                <a:gd name="T4" fmla="*/ 3 w 3"/>
                <a:gd name="T5" fmla="*/ 1 h 1"/>
              </a:gdLst>
              <a:ahLst/>
              <a:cxnLst>
                <a:cxn ang="0">
                  <a:pos x="T0" y="T1"/>
                </a:cxn>
                <a:cxn ang="0">
                  <a:pos x="T2" y="T3"/>
                </a:cxn>
                <a:cxn ang="0">
                  <a:pos x="T4" y="T5"/>
                </a:cxn>
              </a:cxnLst>
              <a:rect l="0" t="0" r="r" b="b"/>
              <a:pathLst>
                <a:path w="3" h="1">
                  <a:moveTo>
                    <a:pt x="3" y="1"/>
                  </a:moveTo>
                  <a:cubicBezTo>
                    <a:pt x="3" y="0"/>
                    <a:pt x="0" y="1"/>
                    <a:pt x="0" y="1"/>
                  </a:cubicBezTo>
                  <a:cubicBezTo>
                    <a:pt x="1" y="1"/>
                    <a:pt x="2"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89" name="Freeform 686"/>
            <p:cNvSpPr>
              <a:spLocks/>
            </p:cNvSpPr>
            <p:nvPr/>
          </p:nvSpPr>
          <p:spPr bwMode="auto">
            <a:xfrm>
              <a:off x="4886" y="1031"/>
              <a:ext cx="2"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1" y="1"/>
                  </a:cubicBezTo>
                  <a:cubicBezTo>
                    <a:pt x="1" y="1"/>
                    <a:pt x="1"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90" name="Freeform 687"/>
            <p:cNvSpPr>
              <a:spLocks/>
            </p:cNvSpPr>
            <p:nvPr/>
          </p:nvSpPr>
          <p:spPr bwMode="auto">
            <a:xfrm>
              <a:off x="4886" y="1031"/>
              <a:ext cx="2"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1" y="1"/>
                  </a:cubicBezTo>
                  <a:cubicBezTo>
                    <a:pt x="1" y="1"/>
                    <a:pt x="1"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91" name="Freeform 688"/>
            <p:cNvSpPr>
              <a:spLocks/>
            </p:cNvSpPr>
            <p:nvPr/>
          </p:nvSpPr>
          <p:spPr bwMode="auto">
            <a:xfrm>
              <a:off x="4880" y="1029"/>
              <a:ext cx="44" cy="31"/>
            </a:xfrm>
            <a:custGeom>
              <a:avLst/>
              <a:gdLst>
                <a:gd name="T0" fmla="*/ 7 w 37"/>
                <a:gd name="T1" fmla="*/ 12 h 26"/>
                <a:gd name="T2" fmla="*/ 0 w 37"/>
                <a:gd name="T3" fmla="*/ 16 h 26"/>
                <a:gd name="T4" fmla="*/ 5 w 37"/>
                <a:gd name="T5" fmla="*/ 14 h 26"/>
                <a:gd name="T6" fmla="*/ 6 w 37"/>
                <a:gd name="T7" fmla="*/ 17 h 26"/>
                <a:gd name="T8" fmla="*/ 6 w 37"/>
                <a:gd name="T9" fmla="*/ 18 h 26"/>
                <a:gd name="T10" fmla="*/ 8 w 37"/>
                <a:gd name="T11" fmla="*/ 22 h 26"/>
                <a:gd name="T12" fmla="*/ 10 w 37"/>
                <a:gd name="T13" fmla="*/ 25 h 26"/>
                <a:gd name="T14" fmla="*/ 14 w 37"/>
                <a:gd name="T15" fmla="*/ 26 h 26"/>
                <a:gd name="T16" fmla="*/ 18 w 37"/>
                <a:gd name="T17" fmla="*/ 17 h 26"/>
                <a:gd name="T18" fmla="*/ 29 w 37"/>
                <a:gd name="T19" fmla="*/ 17 h 26"/>
                <a:gd name="T20" fmla="*/ 31 w 37"/>
                <a:gd name="T21" fmla="*/ 13 h 26"/>
                <a:gd name="T22" fmla="*/ 35 w 37"/>
                <a:gd name="T23" fmla="*/ 9 h 26"/>
                <a:gd name="T24" fmla="*/ 35 w 37"/>
                <a:gd name="T25" fmla="*/ 3 h 26"/>
                <a:gd name="T26" fmla="*/ 28 w 37"/>
                <a:gd name="T27" fmla="*/ 1 h 26"/>
                <a:gd name="T28" fmla="*/ 21 w 37"/>
                <a:gd name="T29" fmla="*/ 2 h 26"/>
                <a:gd name="T30" fmla="*/ 18 w 37"/>
                <a:gd name="T31" fmla="*/ 6 h 26"/>
                <a:gd name="T32" fmla="*/ 12 w 37"/>
                <a:gd name="T33" fmla="*/ 4 h 26"/>
                <a:gd name="T34" fmla="*/ 7 w 37"/>
                <a:gd name="T35"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26">
                  <a:moveTo>
                    <a:pt x="7" y="12"/>
                  </a:moveTo>
                  <a:cubicBezTo>
                    <a:pt x="5" y="14"/>
                    <a:pt x="2" y="14"/>
                    <a:pt x="0" y="16"/>
                  </a:cubicBezTo>
                  <a:cubicBezTo>
                    <a:pt x="2" y="16"/>
                    <a:pt x="4" y="15"/>
                    <a:pt x="5" y="14"/>
                  </a:cubicBezTo>
                  <a:cubicBezTo>
                    <a:pt x="5" y="15"/>
                    <a:pt x="5" y="17"/>
                    <a:pt x="6" y="17"/>
                  </a:cubicBezTo>
                  <a:cubicBezTo>
                    <a:pt x="8" y="17"/>
                    <a:pt x="8" y="18"/>
                    <a:pt x="6" y="18"/>
                  </a:cubicBezTo>
                  <a:cubicBezTo>
                    <a:pt x="7" y="19"/>
                    <a:pt x="6" y="23"/>
                    <a:pt x="8" y="22"/>
                  </a:cubicBezTo>
                  <a:cubicBezTo>
                    <a:pt x="10" y="22"/>
                    <a:pt x="9" y="24"/>
                    <a:pt x="10" y="25"/>
                  </a:cubicBezTo>
                  <a:cubicBezTo>
                    <a:pt x="11" y="25"/>
                    <a:pt x="13" y="24"/>
                    <a:pt x="14" y="26"/>
                  </a:cubicBezTo>
                  <a:cubicBezTo>
                    <a:pt x="12" y="24"/>
                    <a:pt x="16" y="19"/>
                    <a:pt x="18" y="17"/>
                  </a:cubicBezTo>
                  <a:cubicBezTo>
                    <a:pt x="23" y="11"/>
                    <a:pt x="26" y="15"/>
                    <a:pt x="29" y="17"/>
                  </a:cubicBezTo>
                  <a:cubicBezTo>
                    <a:pt x="30" y="16"/>
                    <a:pt x="30" y="14"/>
                    <a:pt x="31" y="13"/>
                  </a:cubicBezTo>
                  <a:cubicBezTo>
                    <a:pt x="32" y="12"/>
                    <a:pt x="34" y="11"/>
                    <a:pt x="35" y="9"/>
                  </a:cubicBezTo>
                  <a:cubicBezTo>
                    <a:pt x="37" y="8"/>
                    <a:pt x="35" y="4"/>
                    <a:pt x="35" y="3"/>
                  </a:cubicBezTo>
                  <a:cubicBezTo>
                    <a:pt x="32" y="3"/>
                    <a:pt x="31" y="1"/>
                    <a:pt x="28" y="1"/>
                  </a:cubicBezTo>
                  <a:cubicBezTo>
                    <a:pt x="26" y="0"/>
                    <a:pt x="23" y="3"/>
                    <a:pt x="21" y="2"/>
                  </a:cubicBezTo>
                  <a:cubicBezTo>
                    <a:pt x="23" y="4"/>
                    <a:pt x="21" y="6"/>
                    <a:pt x="18" y="6"/>
                  </a:cubicBezTo>
                  <a:cubicBezTo>
                    <a:pt x="14" y="7"/>
                    <a:pt x="15" y="5"/>
                    <a:pt x="12" y="4"/>
                  </a:cubicBezTo>
                  <a:cubicBezTo>
                    <a:pt x="11" y="6"/>
                    <a:pt x="9" y="11"/>
                    <a:pt x="7" y="1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92" name="Freeform 689"/>
            <p:cNvSpPr>
              <a:spLocks/>
            </p:cNvSpPr>
            <p:nvPr/>
          </p:nvSpPr>
          <p:spPr bwMode="auto">
            <a:xfrm>
              <a:off x="4880" y="1029"/>
              <a:ext cx="44" cy="31"/>
            </a:xfrm>
            <a:custGeom>
              <a:avLst/>
              <a:gdLst>
                <a:gd name="T0" fmla="*/ 7 w 37"/>
                <a:gd name="T1" fmla="*/ 12 h 26"/>
                <a:gd name="T2" fmla="*/ 0 w 37"/>
                <a:gd name="T3" fmla="*/ 16 h 26"/>
                <a:gd name="T4" fmla="*/ 5 w 37"/>
                <a:gd name="T5" fmla="*/ 14 h 26"/>
                <a:gd name="T6" fmla="*/ 6 w 37"/>
                <a:gd name="T7" fmla="*/ 17 h 26"/>
                <a:gd name="T8" fmla="*/ 6 w 37"/>
                <a:gd name="T9" fmla="*/ 18 h 26"/>
                <a:gd name="T10" fmla="*/ 8 w 37"/>
                <a:gd name="T11" fmla="*/ 22 h 26"/>
                <a:gd name="T12" fmla="*/ 10 w 37"/>
                <a:gd name="T13" fmla="*/ 25 h 26"/>
                <a:gd name="T14" fmla="*/ 14 w 37"/>
                <a:gd name="T15" fmla="*/ 26 h 26"/>
                <a:gd name="T16" fmla="*/ 18 w 37"/>
                <a:gd name="T17" fmla="*/ 17 h 26"/>
                <a:gd name="T18" fmla="*/ 29 w 37"/>
                <a:gd name="T19" fmla="*/ 17 h 26"/>
                <a:gd name="T20" fmla="*/ 31 w 37"/>
                <a:gd name="T21" fmla="*/ 13 h 26"/>
                <a:gd name="T22" fmla="*/ 35 w 37"/>
                <a:gd name="T23" fmla="*/ 9 h 26"/>
                <a:gd name="T24" fmla="*/ 35 w 37"/>
                <a:gd name="T25" fmla="*/ 3 h 26"/>
                <a:gd name="T26" fmla="*/ 28 w 37"/>
                <a:gd name="T27" fmla="*/ 1 h 26"/>
                <a:gd name="T28" fmla="*/ 21 w 37"/>
                <a:gd name="T29" fmla="*/ 2 h 26"/>
                <a:gd name="T30" fmla="*/ 18 w 37"/>
                <a:gd name="T31" fmla="*/ 6 h 26"/>
                <a:gd name="T32" fmla="*/ 12 w 37"/>
                <a:gd name="T33" fmla="*/ 4 h 26"/>
                <a:gd name="T34" fmla="*/ 7 w 37"/>
                <a:gd name="T35"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26">
                  <a:moveTo>
                    <a:pt x="7" y="12"/>
                  </a:moveTo>
                  <a:cubicBezTo>
                    <a:pt x="5" y="14"/>
                    <a:pt x="2" y="14"/>
                    <a:pt x="0" y="16"/>
                  </a:cubicBezTo>
                  <a:cubicBezTo>
                    <a:pt x="2" y="16"/>
                    <a:pt x="4" y="15"/>
                    <a:pt x="5" y="14"/>
                  </a:cubicBezTo>
                  <a:cubicBezTo>
                    <a:pt x="5" y="15"/>
                    <a:pt x="5" y="17"/>
                    <a:pt x="6" y="17"/>
                  </a:cubicBezTo>
                  <a:cubicBezTo>
                    <a:pt x="8" y="17"/>
                    <a:pt x="8" y="18"/>
                    <a:pt x="6" y="18"/>
                  </a:cubicBezTo>
                  <a:cubicBezTo>
                    <a:pt x="7" y="19"/>
                    <a:pt x="6" y="23"/>
                    <a:pt x="8" y="22"/>
                  </a:cubicBezTo>
                  <a:cubicBezTo>
                    <a:pt x="10" y="22"/>
                    <a:pt x="9" y="24"/>
                    <a:pt x="10" y="25"/>
                  </a:cubicBezTo>
                  <a:cubicBezTo>
                    <a:pt x="11" y="25"/>
                    <a:pt x="13" y="24"/>
                    <a:pt x="14" y="26"/>
                  </a:cubicBezTo>
                  <a:cubicBezTo>
                    <a:pt x="12" y="24"/>
                    <a:pt x="16" y="19"/>
                    <a:pt x="18" y="17"/>
                  </a:cubicBezTo>
                  <a:cubicBezTo>
                    <a:pt x="23" y="11"/>
                    <a:pt x="26" y="15"/>
                    <a:pt x="29" y="17"/>
                  </a:cubicBezTo>
                  <a:cubicBezTo>
                    <a:pt x="30" y="16"/>
                    <a:pt x="30" y="14"/>
                    <a:pt x="31" y="13"/>
                  </a:cubicBezTo>
                  <a:cubicBezTo>
                    <a:pt x="32" y="12"/>
                    <a:pt x="34" y="11"/>
                    <a:pt x="35" y="9"/>
                  </a:cubicBezTo>
                  <a:cubicBezTo>
                    <a:pt x="37" y="8"/>
                    <a:pt x="35" y="4"/>
                    <a:pt x="35" y="3"/>
                  </a:cubicBezTo>
                  <a:cubicBezTo>
                    <a:pt x="32" y="3"/>
                    <a:pt x="31" y="1"/>
                    <a:pt x="28" y="1"/>
                  </a:cubicBezTo>
                  <a:cubicBezTo>
                    <a:pt x="26" y="0"/>
                    <a:pt x="23" y="3"/>
                    <a:pt x="21" y="2"/>
                  </a:cubicBezTo>
                  <a:cubicBezTo>
                    <a:pt x="23" y="4"/>
                    <a:pt x="21" y="6"/>
                    <a:pt x="18" y="6"/>
                  </a:cubicBezTo>
                  <a:cubicBezTo>
                    <a:pt x="14" y="7"/>
                    <a:pt x="15" y="5"/>
                    <a:pt x="12" y="4"/>
                  </a:cubicBezTo>
                  <a:cubicBezTo>
                    <a:pt x="11" y="6"/>
                    <a:pt x="9" y="11"/>
                    <a:pt x="7" y="1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93" name="Freeform 690"/>
            <p:cNvSpPr>
              <a:spLocks/>
            </p:cNvSpPr>
            <p:nvPr/>
          </p:nvSpPr>
          <p:spPr bwMode="auto">
            <a:xfrm>
              <a:off x="4887" y="1034"/>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2" y="1"/>
                  </a:cubicBezTo>
                  <a:cubicBezTo>
                    <a:pt x="2"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94" name="Freeform 691"/>
            <p:cNvSpPr>
              <a:spLocks/>
            </p:cNvSpPr>
            <p:nvPr/>
          </p:nvSpPr>
          <p:spPr bwMode="auto">
            <a:xfrm>
              <a:off x="4887" y="1034"/>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2" y="1"/>
                  </a:cubicBezTo>
                  <a:cubicBezTo>
                    <a:pt x="2"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95" name="Freeform 692"/>
            <p:cNvSpPr>
              <a:spLocks/>
            </p:cNvSpPr>
            <p:nvPr/>
          </p:nvSpPr>
          <p:spPr bwMode="auto">
            <a:xfrm>
              <a:off x="4860" y="1094"/>
              <a:ext cx="5" cy="8"/>
            </a:xfrm>
            <a:custGeom>
              <a:avLst/>
              <a:gdLst>
                <a:gd name="T0" fmla="*/ 4 w 4"/>
                <a:gd name="T1" fmla="*/ 0 h 7"/>
                <a:gd name="T2" fmla="*/ 2 w 4"/>
                <a:gd name="T3" fmla="*/ 7 h 7"/>
                <a:gd name="T4" fmla="*/ 4 w 4"/>
                <a:gd name="T5" fmla="*/ 0 h 7"/>
              </a:gdLst>
              <a:ahLst/>
              <a:cxnLst>
                <a:cxn ang="0">
                  <a:pos x="T0" y="T1"/>
                </a:cxn>
                <a:cxn ang="0">
                  <a:pos x="T2" y="T3"/>
                </a:cxn>
                <a:cxn ang="0">
                  <a:pos x="T4" y="T5"/>
                </a:cxn>
              </a:cxnLst>
              <a:rect l="0" t="0" r="r" b="b"/>
              <a:pathLst>
                <a:path w="4" h="7">
                  <a:moveTo>
                    <a:pt x="4" y="0"/>
                  </a:moveTo>
                  <a:cubicBezTo>
                    <a:pt x="2" y="1"/>
                    <a:pt x="0" y="7"/>
                    <a:pt x="2" y="7"/>
                  </a:cubicBezTo>
                  <a:cubicBezTo>
                    <a:pt x="2" y="5"/>
                    <a:pt x="4" y="2"/>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96" name="Freeform 693"/>
            <p:cNvSpPr>
              <a:spLocks/>
            </p:cNvSpPr>
            <p:nvPr/>
          </p:nvSpPr>
          <p:spPr bwMode="auto">
            <a:xfrm>
              <a:off x="4860" y="1094"/>
              <a:ext cx="5" cy="8"/>
            </a:xfrm>
            <a:custGeom>
              <a:avLst/>
              <a:gdLst>
                <a:gd name="T0" fmla="*/ 4 w 4"/>
                <a:gd name="T1" fmla="*/ 0 h 7"/>
                <a:gd name="T2" fmla="*/ 2 w 4"/>
                <a:gd name="T3" fmla="*/ 7 h 7"/>
                <a:gd name="T4" fmla="*/ 4 w 4"/>
                <a:gd name="T5" fmla="*/ 0 h 7"/>
              </a:gdLst>
              <a:ahLst/>
              <a:cxnLst>
                <a:cxn ang="0">
                  <a:pos x="T0" y="T1"/>
                </a:cxn>
                <a:cxn ang="0">
                  <a:pos x="T2" y="T3"/>
                </a:cxn>
                <a:cxn ang="0">
                  <a:pos x="T4" y="T5"/>
                </a:cxn>
              </a:cxnLst>
              <a:rect l="0" t="0" r="r" b="b"/>
              <a:pathLst>
                <a:path w="4" h="7">
                  <a:moveTo>
                    <a:pt x="4" y="0"/>
                  </a:moveTo>
                  <a:cubicBezTo>
                    <a:pt x="2" y="1"/>
                    <a:pt x="0" y="7"/>
                    <a:pt x="2" y="7"/>
                  </a:cubicBezTo>
                  <a:cubicBezTo>
                    <a:pt x="2" y="5"/>
                    <a:pt x="4" y="2"/>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97" name="Freeform 694"/>
            <p:cNvSpPr>
              <a:spLocks/>
            </p:cNvSpPr>
            <p:nvPr/>
          </p:nvSpPr>
          <p:spPr bwMode="auto">
            <a:xfrm>
              <a:off x="4895" y="1031"/>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98" name="Freeform 695"/>
            <p:cNvSpPr>
              <a:spLocks/>
            </p:cNvSpPr>
            <p:nvPr/>
          </p:nvSpPr>
          <p:spPr bwMode="auto">
            <a:xfrm>
              <a:off x="4895" y="1031"/>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99" name="Freeform 696"/>
            <p:cNvSpPr>
              <a:spLocks/>
            </p:cNvSpPr>
            <p:nvPr/>
          </p:nvSpPr>
          <p:spPr bwMode="auto">
            <a:xfrm>
              <a:off x="5022" y="827"/>
              <a:ext cx="3" cy="3"/>
            </a:xfrm>
            <a:custGeom>
              <a:avLst/>
              <a:gdLst>
                <a:gd name="T0" fmla="*/ 1 w 2"/>
                <a:gd name="T1" fmla="*/ 1 h 2"/>
                <a:gd name="T2" fmla="*/ 2 w 2"/>
                <a:gd name="T3" fmla="*/ 2 h 2"/>
                <a:gd name="T4" fmla="*/ 1 w 2"/>
                <a:gd name="T5" fmla="*/ 1 h 2"/>
              </a:gdLst>
              <a:ahLst/>
              <a:cxnLst>
                <a:cxn ang="0">
                  <a:pos x="T0" y="T1"/>
                </a:cxn>
                <a:cxn ang="0">
                  <a:pos x="T2" y="T3"/>
                </a:cxn>
                <a:cxn ang="0">
                  <a:pos x="T4" y="T5"/>
                </a:cxn>
              </a:cxnLst>
              <a:rect l="0" t="0" r="r" b="b"/>
              <a:pathLst>
                <a:path w="2" h="2">
                  <a:moveTo>
                    <a:pt x="1" y="1"/>
                  </a:moveTo>
                  <a:cubicBezTo>
                    <a:pt x="0" y="0"/>
                    <a:pt x="1" y="2"/>
                    <a:pt x="2" y="2"/>
                  </a:cubicBezTo>
                  <a:cubicBezTo>
                    <a:pt x="2" y="1"/>
                    <a:pt x="2"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00" name="Freeform 697"/>
            <p:cNvSpPr>
              <a:spLocks/>
            </p:cNvSpPr>
            <p:nvPr/>
          </p:nvSpPr>
          <p:spPr bwMode="auto">
            <a:xfrm>
              <a:off x="5022" y="827"/>
              <a:ext cx="3" cy="3"/>
            </a:xfrm>
            <a:custGeom>
              <a:avLst/>
              <a:gdLst>
                <a:gd name="T0" fmla="*/ 1 w 2"/>
                <a:gd name="T1" fmla="*/ 1 h 2"/>
                <a:gd name="T2" fmla="*/ 2 w 2"/>
                <a:gd name="T3" fmla="*/ 2 h 2"/>
                <a:gd name="T4" fmla="*/ 1 w 2"/>
                <a:gd name="T5" fmla="*/ 1 h 2"/>
              </a:gdLst>
              <a:ahLst/>
              <a:cxnLst>
                <a:cxn ang="0">
                  <a:pos x="T0" y="T1"/>
                </a:cxn>
                <a:cxn ang="0">
                  <a:pos x="T2" y="T3"/>
                </a:cxn>
                <a:cxn ang="0">
                  <a:pos x="T4" y="T5"/>
                </a:cxn>
              </a:cxnLst>
              <a:rect l="0" t="0" r="r" b="b"/>
              <a:pathLst>
                <a:path w="2" h="2">
                  <a:moveTo>
                    <a:pt x="1" y="1"/>
                  </a:moveTo>
                  <a:cubicBezTo>
                    <a:pt x="0" y="0"/>
                    <a:pt x="1" y="2"/>
                    <a:pt x="2" y="2"/>
                  </a:cubicBezTo>
                  <a:cubicBezTo>
                    <a:pt x="2" y="1"/>
                    <a:pt x="2"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01" name="Freeform 698"/>
            <p:cNvSpPr>
              <a:spLocks/>
            </p:cNvSpPr>
            <p:nvPr/>
          </p:nvSpPr>
          <p:spPr bwMode="auto">
            <a:xfrm>
              <a:off x="4914" y="1027"/>
              <a:ext cx="3"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0"/>
                    <a:pt x="1" y="0"/>
                    <a:pt x="0" y="1"/>
                  </a:cubicBezTo>
                  <a:cubicBezTo>
                    <a:pt x="0" y="2"/>
                    <a:pt x="2" y="2"/>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02" name="Freeform 699"/>
            <p:cNvSpPr>
              <a:spLocks/>
            </p:cNvSpPr>
            <p:nvPr/>
          </p:nvSpPr>
          <p:spPr bwMode="auto">
            <a:xfrm>
              <a:off x="4914" y="1027"/>
              <a:ext cx="3"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0"/>
                    <a:pt x="1" y="0"/>
                    <a:pt x="0" y="1"/>
                  </a:cubicBezTo>
                  <a:cubicBezTo>
                    <a:pt x="0" y="2"/>
                    <a:pt x="2" y="2"/>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03" name="Freeform 700"/>
            <p:cNvSpPr>
              <a:spLocks/>
            </p:cNvSpPr>
            <p:nvPr/>
          </p:nvSpPr>
          <p:spPr bwMode="auto">
            <a:xfrm>
              <a:off x="5025" y="832"/>
              <a:ext cx="3" cy="3"/>
            </a:xfrm>
            <a:custGeom>
              <a:avLst/>
              <a:gdLst>
                <a:gd name="T0" fmla="*/ 1 w 3"/>
                <a:gd name="T1" fmla="*/ 0 h 2"/>
                <a:gd name="T2" fmla="*/ 3 w 3"/>
                <a:gd name="T3" fmla="*/ 1 h 2"/>
                <a:gd name="T4" fmla="*/ 1 w 3"/>
                <a:gd name="T5" fmla="*/ 0 h 2"/>
              </a:gdLst>
              <a:ahLst/>
              <a:cxnLst>
                <a:cxn ang="0">
                  <a:pos x="T0" y="T1"/>
                </a:cxn>
                <a:cxn ang="0">
                  <a:pos x="T2" y="T3"/>
                </a:cxn>
                <a:cxn ang="0">
                  <a:pos x="T4" y="T5"/>
                </a:cxn>
              </a:cxnLst>
              <a:rect l="0" t="0" r="r" b="b"/>
              <a:pathLst>
                <a:path w="3" h="2">
                  <a:moveTo>
                    <a:pt x="1" y="0"/>
                  </a:moveTo>
                  <a:cubicBezTo>
                    <a:pt x="0" y="1"/>
                    <a:pt x="1" y="2"/>
                    <a:pt x="3" y="1"/>
                  </a:cubicBezTo>
                  <a:cubicBezTo>
                    <a:pt x="3" y="0"/>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04" name="Freeform 701"/>
            <p:cNvSpPr>
              <a:spLocks/>
            </p:cNvSpPr>
            <p:nvPr/>
          </p:nvSpPr>
          <p:spPr bwMode="auto">
            <a:xfrm>
              <a:off x="5025" y="832"/>
              <a:ext cx="3" cy="3"/>
            </a:xfrm>
            <a:custGeom>
              <a:avLst/>
              <a:gdLst>
                <a:gd name="T0" fmla="*/ 1 w 3"/>
                <a:gd name="T1" fmla="*/ 0 h 2"/>
                <a:gd name="T2" fmla="*/ 3 w 3"/>
                <a:gd name="T3" fmla="*/ 1 h 2"/>
                <a:gd name="T4" fmla="*/ 1 w 3"/>
                <a:gd name="T5" fmla="*/ 0 h 2"/>
              </a:gdLst>
              <a:ahLst/>
              <a:cxnLst>
                <a:cxn ang="0">
                  <a:pos x="T0" y="T1"/>
                </a:cxn>
                <a:cxn ang="0">
                  <a:pos x="T2" y="T3"/>
                </a:cxn>
                <a:cxn ang="0">
                  <a:pos x="T4" y="T5"/>
                </a:cxn>
              </a:cxnLst>
              <a:rect l="0" t="0" r="r" b="b"/>
              <a:pathLst>
                <a:path w="3" h="2">
                  <a:moveTo>
                    <a:pt x="1" y="0"/>
                  </a:moveTo>
                  <a:cubicBezTo>
                    <a:pt x="0" y="1"/>
                    <a:pt x="1" y="2"/>
                    <a:pt x="3" y="1"/>
                  </a:cubicBezTo>
                  <a:cubicBezTo>
                    <a:pt x="3" y="0"/>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05" name="Freeform 702"/>
            <p:cNvSpPr>
              <a:spLocks/>
            </p:cNvSpPr>
            <p:nvPr/>
          </p:nvSpPr>
          <p:spPr bwMode="auto">
            <a:xfrm>
              <a:off x="5003" y="827"/>
              <a:ext cx="96" cy="76"/>
            </a:xfrm>
            <a:custGeom>
              <a:avLst/>
              <a:gdLst>
                <a:gd name="T0" fmla="*/ 26 w 80"/>
                <a:gd name="T1" fmla="*/ 1 h 63"/>
                <a:gd name="T2" fmla="*/ 25 w 80"/>
                <a:gd name="T3" fmla="*/ 6 h 63"/>
                <a:gd name="T4" fmla="*/ 27 w 80"/>
                <a:gd name="T5" fmla="*/ 14 h 63"/>
                <a:gd name="T6" fmla="*/ 26 w 80"/>
                <a:gd name="T7" fmla="*/ 22 h 63"/>
                <a:gd name="T8" fmla="*/ 22 w 80"/>
                <a:gd name="T9" fmla="*/ 28 h 63"/>
                <a:gd name="T10" fmla="*/ 18 w 80"/>
                <a:gd name="T11" fmla="*/ 35 h 63"/>
                <a:gd name="T12" fmla="*/ 10 w 80"/>
                <a:gd name="T13" fmla="*/ 32 h 63"/>
                <a:gd name="T14" fmla="*/ 9 w 80"/>
                <a:gd name="T15" fmla="*/ 35 h 63"/>
                <a:gd name="T16" fmla="*/ 9 w 80"/>
                <a:gd name="T17" fmla="*/ 39 h 63"/>
                <a:gd name="T18" fmla="*/ 1 w 80"/>
                <a:gd name="T19" fmla="*/ 46 h 63"/>
                <a:gd name="T20" fmla="*/ 6 w 80"/>
                <a:gd name="T21" fmla="*/ 53 h 63"/>
                <a:gd name="T22" fmla="*/ 4 w 80"/>
                <a:gd name="T23" fmla="*/ 60 h 63"/>
                <a:gd name="T24" fmla="*/ 10 w 80"/>
                <a:gd name="T25" fmla="*/ 60 h 63"/>
                <a:gd name="T26" fmla="*/ 14 w 80"/>
                <a:gd name="T27" fmla="*/ 56 h 63"/>
                <a:gd name="T28" fmla="*/ 19 w 80"/>
                <a:gd name="T29" fmla="*/ 55 h 63"/>
                <a:gd name="T30" fmla="*/ 15 w 80"/>
                <a:gd name="T31" fmla="*/ 52 h 63"/>
                <a:gd name="T32" fmla="*/ 9 w 80"/>
                <a:gd name="T33" fmla="*/ 49 h 63"/>
                <a:gd name="T34" fmla="*/ 10 w 80"/>
                <a:gd name="T35" fmla="*/ 45 h 63"/>
                <a:gd name="T36" fmla="*/ 14 w 80"/>
                <a:gd name="T37" fmla="*/ 45 h 63"/>
                <a:gd name="T38" fmla="*/ 17 w 80"/>
                <a:gd name="T39" fmla="*/ 47 h 63"/>
                <a:gd name="T40" fmla="*/ 24 w 80"/>
                <a:gd name="T41" fmla="*/ 44 h 63"/>
                <a:gd name="T42" fmla="*/ 37 w 80"/>
                <a:gd name="T43" fmla="*/ 48 h 63"/>
                <a:gd name="T44" fmla="*/ 46 w 80"/>
                <a:gd name="T45" fmla="*/ 53 h 63"/>
                <a:gd name="T46" fmla="*/ 49 w 80"/>
                <a:gd name="T47" fmla="*/ 50 h 63"/>
                <a:gd name="T48" fmla="*/ 53 w 80"/>
                <a:gd name="T49" fmla="*/ 43 h 63"/>
                <a:gd name="T50" fmla="*/ 67 w 80"/>
                <a:gd name="T51" fmla="*/ 39 h 63"/>
                <a:gd name="T52" fmla="*/ 72 w 80"/>
                <a:gd name="T53" fmla="*/ 36 h 63"/>
                <a:gd name="T54" fmla="*/ 77 w 80"/>
                <a:gd name="T55" fmla="*/ 35 h 63"/>
                <a:gd name="T56" fmla="*/ 80 w 80"/>
                <a:gd name="T57" fmla="*/ 33 h 63"/>
                <a:gd name="T58" fmla="*/ 77 w 80"/>
                <a:gd name="T59" fmla="*/ 34 h 63"/>
                <a:gd name="T60" fmla="*/ 75 w 80"/>
                <a:gd name="T61" fmla="*/ 32 h 63"/>
                <a:gd name="T62" fmla="*/ 75 w 80"/>
                <a:gd name="T63" fmla="*/ 29 h 63"/>
                <a:gd name="T64" fmla="*/ 72 w 80"/>
                <a:gd name="T65" fmla="*/ 24 h 63"/>
                <a:gd name="T66" fmla="*/ 74 w 80"/>
                <a:gd name="T67" fmla="*/ 17 h 63"/>
                <a:gd name="T68" fmla="*/ 67 w 80"/>
                <a:gd name="T69" fmla="*/ 24 h 63"/>
                <a:gd name="T70" fmla="*/ 58 w 80"/>
                <a:gd name="T71" fmla="*/ 22 h 63"/>
                <a:gd name="T72" fmla="*/ 56 w 80"/>
                <a:gd name="T73" fmla="*/ 21 h 63"/>
                <a:gd name="T74" fmla="*/ 53 w 80"/>
                <a:gd name="T75" fmla="*/ 19 h 63"/>
                <a:gd name="T76" fmla="*/ 42 w 80"/>
                <a:gd name="T77" fmla="*/ 13 h 63"/>
                <a:gd name="T78" fmla="*/ 33 w 80"/>
                <a:gd name="T79" fmla="*/ 3 h 63"/>
                <a:gd name="T80" fmla="*/ 29 w 80"/>
                <a:gd name="T81" fmla="*/ 0 h 63"/>
                <a:gd name="T82" fmla="*/ 26 w 80"/>
                <a:gd name="T83"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3">
                  <a:moveTo>
                    <a:pt x="26" y="1"/>
                  </a:moveTo>
                  <a:cubicBezTo>
                    <a:pt x="25" y="2"/>
                    <a:pt x="24" y="4"/>
                    <a:pt x="25" y="6"/>
                  </a:cubicBezTo>
                  <a:cubicBezTo>
                    <a:pt x="26" y="8"/>
                    <a:pt x="28" y="11"/>
                    <a:pt x="27" y="14"/>
                  </a:cubicBezTo>
                  <a:cubicBezTo>
                    <a:pt x="27" y="16"/>
                    <a:pt x="27" y="19"/>
                    <a:pt x="26" y="22"/>
                  </a:cubicBezTo>
                  <a:cubicBezTo>
                    <a:pt x="25" y="25"/>
                    <a:pt x="22" y="26"/>
                    <a:pt x="22" y="28"/>
                  </a:cubicBezTo>
                  <a:cubicBezTo>
                    <a:pt x="23" y="30"/>
                    <a:pt x="24" y="36"/>
                    <a:pt x="18" y="35"/>
                  </a:cubicBezTo>
                  <a:cubicBezTo>
                    <a:pt x="15" y="35"/>
                    <a:pt x="13" y="32"/>
                    <a:pt x="10" y="32"/>
                  </a:cubicBezTo>
                  <a:cubicBezTo>
                    <a:pt x="8" y="32"/>
                    <a:pt x="9" y="35"/>
                    <a:pt x="9" y="35"/>
                  </a:cubicBezTo>
                  <a:cubicBezTo>
                    <a:pt x="10" y="36"/>
                    <a:pt x="11" y="37"/>
                    <a:pt x="9" y="39"/>
                  </a:cubicBezTo>
                  <a:cubicBezTo>
                    <a:pt x="6" y="43"/>
                    <a:pt x="3" y="41"/>
                    <a:pt x="1" y="46"/>
                  </a:cubicBezTo>
                  <a:cubicBezTo>
                    <a:pt x="0" y="50"/>
                    <a:pt x="5" y="50"/>
                    <a:pt x="6" y="53"/>
                  </a:cubicBezTo>
                  <a:cubicBezTo>
                    <a:pt x="6" y="55"/>
                    <a:pt x="4" y="58"/>
                    <a:pt x="4" y="60"/>
                  </a:cubicBezTo>
                  <a:cubicBezTo>
                    <a:pt x="4" y="63"/>
                    <a:pt x="7" y="61"/>
                    <a:pt x="10" y="60"/>
                  </a:cubicBezTo>
                  <a:cubicBezTo>
                    <a:pt x="9" y="58"/>
                    <a:pt x="12" y="57"/>
                    <a:pt x="14" y="56"/>
                  </a:cubicBezTo>
                  <a:cubicBezTo>
                    <a:pt x="14" y="56"/>
                    <a:pt x="19" y="58"/>
                    <a:pt x="19" y="55"/>
                  </a:cubicBezTo>
                  <a:cubicBezTo>
                    <a:pt x="19" y="54"/>
                    <a:pt x="16" y="53"/>
                    <a:pt x="15" y="52"/>
                  </a:cubicBezTo>
                  <a:cubicBezTo>
                    <a:pt x="13" y="50"/>
                    <a:pt x="10" y="51"/>
                    <a:pt x="9" y="49"/>
                  </a:cubicBezTo>
                  <a:cubicBezTo>
                    <a:pt x="8" y="48"/>
                    <a:pt x="8" y="46"/>
                    <a:pt x="10" y="45"/>
                  </a:cubicBezTo>
                  <a:cubicBezTo>
                    <a:pt x="12" y="43"/>
                    <a:pt x="14" y="44"/>
                    <a:pt x="14" y="45"/>
                  </a:cubicBezTo>
                  <a:cubicBezTo>
                    <a:pt x="15" y="46"/>
                    <a:pt x="16" y="47"/>
                    <a:pt x="17" y="47"/>
                  </a:cubicBezTo>
                  <a:cubicBezTo>
                    <a:pt x="18" y="48"/>
                    <a:pt x="22" y="45"/>
                    <a:pt x="24" y="44"/>
                  </a:cubicBezTo>
                  <a:cubicBezTo>
                    <a:pt x="30" y="41"/>
                    <a:pt x="33" y="47"/>
                    <a:pt x="37" y="48"/>
                  </a:cubicBezTo>
                  <a:cubicBezTo>
                    <a:pt x="39" y="50"/>
                    <a:pt x="43" y="53"/>
                    <a:pt x="46" y="53"/>
                  </a:cubicBezTo>
                  <a:cubicBezTo>
                    <a:pt x="48" y="53"/>
                    <a:pt x="49" y="51"/>
                    <a:pt x="49" y="50"/>
                  </a:cubicBezTo>
                  <a:cubicBezTo>
                    <a:pt x="49" y="47"/>
                    <a:pt x="50" y="46"/>
                    <a:pt x="53" y="43"/>
                  </a:cubicBezTo>
                  <a:cubicBezTo>
                    <a:pt x="59" y="38"/>
                    <a:pt x="62" y="37"/>
                    <a:pt x="67" y="39"/>
                  </a:cubicBezTo>
                  <a:cubicBezTo>
                    <a:pt x="67" y="36"/>
                    <a:pt x="73" y="39"/>
                    <a:pt x="72" y="36"/>
                  </a:cubicBezTo>
                  <a:cubicBezTo>
                    <a:pt x="74" y="35"/>
                    <a:pt x="76" y="35"/>
                    <a:pt x="77" y="35"/>
                  </a:cubicBezTo>
                  <a:cubicBezTo>
                    <a:pt x="78" y="34"/>
                    <a:pt x="79" y="33"/>
                    <a:pt x="80" y="33"/>
                  </a:cubicBezTo>
                  <a:cubicBezTo>
                    <a:pt x="80" y="31"/>
                    <a:pt x="78" y="33"/>
                    <a:pt x="77" y="34"/>
                  </a:cubicBezTo>
                  <a:cubicBezTo>
                    <a:pt x="76" y="34"/>
                    <a:pt x="75" y="33"/>
                    <a:pt x="75" y="32"/>
                  </a:cubicBezTo>
                  <a:cubicBezTo>
                    <a:pt x="75" y="32"/>
                    <a:pt x="73" y="27"/>
                    <a:pt x="75" y="29"/>
                  </a:cubicBezTo>
                  <a:cubicBezTo>
                    <a:pt x="73" y="28"/>
                    <a:pt x="71" y="27"/>
                    <a:pt x="72" y="24"/>
                  </a:cubicBezTo>
                  <a:cubicBezTo>
                    <a:pt x="73" y="22"/>
                    <a:pt x="76" y="18"/>
                    <a:pt x="74" y="17"/>
                  </a:cubicBezTo>
                  <a:cubicBezTo>
                    <a:pt x="73" y="19"/>
                    <a:pt x="70" y="23"/>
                    <a:pt x="67" y="24"/>
                  </a:cubicBezTo>
                  <a:cubicBezTo>
                    <a:pt x="63" y="24"/>
                    <a:pt x="61" y="20"/>
                    <a:pt x="58" y="22"/>
                  </a:cubicBezTo>
                  <a:cubicBezTo>
                    <a:pt x="59" y="20"/>
                    <a:pt x="58" y="20"/>
                    <a:pt x="56" y="21"/>
                  </a:cubicBezTo>
                  <a:cubicBezTo>
                    <a:pt x="54" y="21"/>
                    <a:pt x="54" y="20"/>
                    <a:pt x="53" y="19"/>
                  </a:cubicBezTo>
                  <a:cubicBezTo>
                    <a:pt x="49" y="17"/>
                    <a:pt x="45" y="16"/>
                    <a:pt x="42" y="13"/>
                  </a:cubicBezTo>
                  <a:cubicBezTo>
                    <a:pt x="39" y="10"/>
                    <a:pt x="36" y="6"/>
                    <a:pt x="33" y="3"/>
                  </a:cubicBezTo>
                  <a:cubicBezTo>
                    <a:pt x="32" y="2"/>
                    <a:pt x="31" y="0"/>
                    <a:pt x="29" y="0"/>
                  </a:cubicBezTo>
                  <a:cubicBezTo>
                    <a:pt x="28" y="0"/>
                    <a:pt x="26" y="2"/>
                    <a:pt x="26"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06" name="Freeform 703"/>
            <p:cNvSpPr>
              <a:spLocks/>
            </p:cNvSpPr>
            <p:nvPr/>
          </p:nvSpPr>
          <p:spPr bwMode="auto">
            <a:xfrm>
              <a:off x="5003" y="827"/>
              <a:ext cx="96" cy="76"/>
            </a:xfrm>
            <a:custGeom>
              <a:avLst/>
              <a:gdLst>
                <a:gd name="T0" fmla="*/ 26 w 80"/>
                <a:gd name="T1" fmla="*/ 1 h 63"/>
                <a:gd name="T2" fmla="*/ 25 w 80"/>
                <a:gd name="T3" fmla="*/ 6 h 63"/>
                <a:gd name="T4" fmla="*/ 27 w 80"/>
                <a:gd name="T5" fmla="*/ 14 h 63"/>
                <a:gd name="T6" fmla="*/ 26 w 80"/>
                <a:gd name="T7" fmla="*/ 22 h 63"/>
                <a:gd name="T8" fmla="*/ 22 w 80"/>
                <a:gd name="T9" fmla="*/ 28 h 63"/>
                <a:gd name="T10" fmla="*/ 18 w 80"/>
                <a:gd name="T11" fmla="*/ 35 h 63"/>
                <a:gd name="T12" fmla="*/ 10 w 80"/>
                <a:gd name="T13" fmla="*/ 32 h 63"/>
                <a:gd name="T14" fmla="*/ 9 w 80"/>
                <a:gd name="T15" fmla="*/ 35 h 63"/>
                <a:gd name="T16" fmla="*/ 9 w 80"/>
                <a:gd name="T17" fmla="*/ 39 h 63"/>
                <a:gd name="T18" fmla="*/ 1 w 80"/>
                <a:gd name="T19" fmla="*/ 46 h 63"/>
                <a:gd name="T20" fmla="*/ 6 w 80"/>
                <a:gd name="T21" fmla="*/ 53 h 63"/>
                <a:gd name="T22" fmla="*/ 4 w 80"/>
                <a:gd name="T23" fmla="*/ 60 h 63"/>
                <a:gd name="T24" fmla="*/ 10 w 80"/>
                <a:gd name="T25" fmla="*/ 60 h 63"/>
                <a:gd name="T26" fmla="*/ 14 w 80"/>
                <a:gd name="T27" fmla="*/ 56 h 63"/>
                <a:gd name="T28" fmla="*/ 19 w 80"/>
                <a:gd name="T29" fmla="*/ 55 h 63"/>
                <a:gd name="T30" fmla="*/ 15 w 80"/>
                <a:gd name="T31" fmla="*/ 52 h 63"/>
                <a:gd name="T32" fmla="*/ 9 w 80"/>
                <a:gd name="T33" fmla="*/ 49 h 63"/>
                <a:gd name="T34" fmla="*/ 10 w 80"/>
                <a:gd name="T35" fmla="*/ 45 h 63"/>
                <a:gd name="T36" fmla="*/ 14 w 80"/>
                <a:gd name="T37" fmla="*/ 45 h 63"/>
                <a:gd name="T38" fmla="*/ 17 w 80"/>
                <a:gd name="T39" fmla="*/ 47 h 63"/>
                <a:gd name="T40" fmla="*/ 24 w 80"/>
                <a:gd name="T41" fmla="*/ 44 h 63"/>
                <a:gd name="T42" fmla="*/ 37 w 80"/>
                <a:gd name="T43" fmla="*/ 48 h 63"/>
                <a:gd name="T44" fmla="*/ 46 w 80"/>
                <a:gd name="T45" fmla="*/ 53 h 63"/>
                <a:gd name="T46" fmla="*/ 49 w 80"/>
                <a:gd name="T47" fmla="*/ 50 h 63"/>
                <a:gd name="T48" fmla="*/ 53 w 80"/>
                <a:gd name="T49" fmla="*/ 43 h 63"/>
                <a:gd name="T50" fmla="*/ 67 w 80"/>
                <a:gd name="T51" fmla="*/ 39 h 63"/>
                <a:gd name="T52" fmla="*/ 72 w 80"/>
                <a:gd name="T53" fmla="*/ 36 h 63"/>
                <a:gd name="T54" fmla="*/ 77 w 80"/>
                <a:gd name="T55" fmla="*/ 35 h 63"/>
                <a:gd name="T56" fmla="*/ 80 w 80"/>
                <a:gd name="T57" fmla="*/ 33 h 63"/>
                <a:gd name="T58" fmla="*/ 77 w 80"/>
                <a:gd name="T59" fmla="*/ 34 h 63"/>
                <a:gd name="T60" fmla="*/ 75 w 80"/>
                <a:gd name="T61" fmla="*/ 32 h 63"/>
                <a:gd name="T62" fmla="*/ 75 w 80"/>
                <a:gd name="T63" fmla="*/ 29 h 63"/>
                <a:gd name="T64" fmla="*/ 72 w 80"/>
                <a:gd name="T65" fmla="*/ 24 h 63"/>
                <a:gd name="T66" fmla="*/ 74 w 80"/>
                <a:gd name="T67" fmla="*/ 17 h 63"/>
                <a:gd name="T68" fmla="*/ 67 w 80"/>
                <a:gd name="T69" fmla="*/ 24 h 63"/>
                <a:gd name="T70" fmla="*/ 58 w 80"/>
                <a:gd name="T71" fmla="*/ 22 h 63"/>
                <a:gd name="T72" fmla="*/ 56 w 80"/>
                <a:gd name="T73" fmla="*/ 21 h 63"/>
                <a:gd name="T74" fmla="*/ 53 w 80"/>
                <a:gd name="T75" fmla="*/ 19 h 63"/>
                <a:gd name="T76" fmla="*/ 42 w 80"/>
                <a:gd name="T77" fmla="*/ 13 h 63"/>
                <a:gd name="T78" fmla="*/ 33 w 80"/>
                <a:gd name="T79" fmla="*/ 3 h 63"/>
                <a:gd name="T80" fmla="*/ 29 w 80"/>
                <a:gd name="T81" fmla="*/ 0 h 63"/>
                <a:gd name="T82" fmla="*/ 26 w 80"/>
                <a:gd name="T83"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3">
                  <a:moveTo>
                    <a:pt x="26" y="1"/>
                  </a:moveTo>
                  <a:cubicBezTo>
                    <a:pt x="25" y="2"/>
                    <a:pt x="24" y="4"/>
                    <a:pt x="25" y="6"/>
                  </a:cubicBezTo>
                  <a:cubicBezTo>
                    <a:pt x="26" y="8"/>
                    <a:pt x="28" y="11"/>
                    <a:pt x="27" y="14"/>
                  </a:cubicBezTo>
                  <a:cubicBezTo>
                    <a:pt x="27" y="16"/>
                    <a:pt x="27" y="19"/>
                    <a:pt x="26" y="22"/>
                  </a:cubicBezTo>
                  <a:cubicBezTo>
                    <a:pt x="25" y="25"/>
                    <a:pt x="22" y="26"/>
                    <a:pt x="22" y="28"/>
                  </a:cubicBezTo>
                  <a:cubicBezTo>
                    <a:pt x="23" y="30"/>
                    <a:pt x="24" y="36"/>
                    <a:pt x="18" y="35"/>
                  </a:cubicBezTo>
                  <a:cubicBezTo>
                    <a:pt x="15" y="35"/>
                    <a:pt x="13" y="32"/>
                    <a:pt x="10" y="32"/>
                  </a:cubicBezTo>
                  <a:cubicBezTo>
                    <a:pt x="8" y="32"/>
                    <a:pt x="9" y="35"/>
                    <a:pt x="9" y="35"/>
                  </a:cubicBezTo>
                  <a:cubicBezTo>
                    <a:pt x="10" y="36"/>
                    <a:pt x="11" y="37"/>
                    <a:pt x="9" y="39"/>
                  </a:cubicBezTo>
                  <a:cubicBezTo>
                    <a:pt x="6" y="43"/>
                    <a:pt x="3" y="41"/>
                    <a:pt x="1" y="46"/>
                  </a:cubicBezTo>
                  <a:cubicBezTo>
                    <a:pt x="0" y="50"/>
                    <a:pt x="5" y="50"/>
                    <a:pt x="6" y="53"/>
                  </a:cubicBezTo>
                  <a:cubicBezTo>
                    <a:pt x="6" y="55"/>
                    <a:pt x="4" y="58"/>
                    <a:pt x="4" y="60"/>
                  </a:cubicBezTo>
                  <a:cubicBezTo>
                    <a:pt x="4" y="63"/>
                    <a:pt x="7" y="61"/>
                    <a:pt x="10" y="60"/>
                  </a:cubicBezTo>
                  <a:cubicBezTo>
                    <a:pt x="9" y="58"/>
                    <a:pt x="12" y="57"/>
                    <a:pt x="14" y="56"/>
                  </a:cubicBezTo>
                  <a:cubicBezTo>
                    <a:pt x="14" y="56"/>
                    <a:pt x="19" y="58"/>
                    <a:pt x="19" y="55"/>
                  </a:cubicBezTo>
                  <a:cubicBezTo>
                    <a:pt x="19" y="54"/>
                    <a:pt x="16" y="53"/>
                    <a:pt x="15" y="52"/>
                  </a:cubicBezTo>
                  <a:cubicBezTo>
                    <a:pt x="13" y="50"/>
                    <a:pt x="10" y="51"/>
                    <a:pt x="9" y="49"/>
                  </a:cubicBezTo>
                  <a:cubicBezTo>
                    <a:pt x="8" y="48"/>
                    <a:pt x="8" y="46"/>
                    <a:pt x="10" y="45"/>
                  </a:cubicBezTo>
                  <a:cubicBezTo>
                    <a:pt x="12" y="43"/>
                    <a:pt x="14" y="44"/>
                    <a:pt x="14" y="45"/>
                  </a:cubicBezTo>
                  <a:cubicBezTo>
                    <a:pt x="15" y="46"/>
                    <a:pt x="16" y="47"/>
                    <a:pt x="17" y="47"/>
                  </a:cubicBezTo>
                  <a:cubicBezTo>
                    <a:pt x="18" y="48"/>
                    <a:pt x="22" y="45"/>
                    <a:pt x="24" y="44"/>
                  </a:cubicBezTo>
                  <a:cubicBezTo>
                    <a:pt x="30" y="41"/>
                    <a:pt x="33" y="47"/>
                    <a:pt x="37" y="48"/>
                  </a:cubicBezTo>
                  <a:cubicBezTo>
                    <a:pt x="39" y="50"/>
                    <a:pt x="43" y="53"/>
                    <a:pt x="46" y="53"/>
                  </a:cubicBezTo>
                  <a:cubicBezTo>
                    <a:pt x="48" y="53"/>
                    <a:pt x="49" y="51"/>
                    <a:pt x="49" y="50"/>
                  </a:cubicBezTo>
                  <a:cubicBezTo>
                    <a:pt x="49" y="47"/>
                    <a:pt x="50" y="46"/>
                    <a:pt x="53" y="43"/>
                  </a:cubicBezTo>
                  <a:cubicBezTo>
                    <a:pt x="59" y="38"/>
                    <a:pt x="62" y="37"/>
                    <a:pt x="67" y="39"/>
                  </a:cubicBezTo>
                  <a:cubicBezTo>
                    <a:pt x="67" y="36"/>
                    <a:pt x="73" y="39"/>
                    <a:pt x="72" y="36"/>
                  </a:cubicBezTo>
                  <a:cubicBezTo>
                    <a:pt x="74" y="35"/>
                    <a:pt x="76" y="35"/>
                    <a:pt x="77" y="35"/>
                  </a:cubicBezTo>
                  <a:cubicBezTo>
                    <a:pt x="78" y="34"/>
                    <a:pt x="79" y="33"/>
                    <a:pt x="80" y="33"/>
                  </a:cubicBezTo>
                  <a:cubicBezTo>
                    <a:pt x="80" y="31"/>
                    <a:pt x="78" y="33"/>
                    <a:pt x="77" y="34"/>
                  </a:cubicBezTo>
                  <a:cubicBezTo>
                    <a:pt x="76" y="34"/>
                    <a:pt x="75" y="33"/>
                    <a:pt x="75" y="32"/>
                  </a:cubicBezTo>
                  <a:cubicBezTo>
                    <a:pt x="75" y="32"/>
                    <a:pt x="73" y="27"/>
                    <a:pt x="75" y="29"/>
                  </a:cubicBezTo>
                  <a:cubicBezTo>
                    <a:pt x="73" y="28"/>
                    <a:pt x="71" y="27"/>
                    <a:pt x="72" y="24"/>
                  </a:cubicBezTo>
                  <a:cubicBezTo>
                    <a:pt x="73" y="22"/>
                    <a:pt x="76" y="18"/>
                    <a:pt x="74" y="17"/>
                  </a:cubicBezTo>
                  <a:cubicBezTo>
                    <a:pt x="73" y="19"/>
                    <a:pt x="70" y="23"/>
                    <a:pt x="67" y="24"/>
                  </a:cubicBezTo>
                  <a:cubicBezTo>
                    <a:pt x="63" y="24"/>
                    <a:pt x="61" y="20"/>
                    <a:pt x="58" y="22"/>
                  </a:cubicBezTo>
                  <a:cubicBezTo>
                    <a:pt x="59" y="20"/>
                    <a:pt x="58" y="20"/>
                    <a:pt x="56" y="21"/>
                  </a:cubicBezTo>
                  <a:cubicBezTo>
                    <a:pt x="54" y="21"/>
                    <a:pt x="54" y="20"/>
                    <a:pt x="53" y="19"/>
                  </a:cubicBezTo>
                  <a:cubicBezTo>
                    <a:pt x="49" y="17"/>
                    <a:pt x="45" y="16"/>
                    <a:pt x="42" y="13"/>
                  </a:cubicBezTo>
                  <a:cubicBezTo>
                    <a:pt x="39" y="10"/>
                    <a:pt x="36" y="6"/>
                    <a:pt x="33" y="3"/>
                  </a:cubicBezTo>
                  <a:cubicBezTo>
                    <a:pt x="32" y="2"/>
                    <a:pt x="31" y="0"/>
                    <a:pt x="29" y="0"/>
                  </a:cubicBezTo>
                  <a:cubicBezTo>
                    <a:pt x="28" y="0"/>
                    <a:pt x="26" y="2"/>
                    <a:pt x="26"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07" name="Freeform 704"/>
            <p:cNvSpPr>
              <a:spLocks/>
            </p:cNvSpPr>
            <p:nvPr/>
          </p:nvSpPr>
          <p:spPr bwMode="auto">
            <a:xfrm>
              <a:off x="4922" y="1027"/>
              <a:ext cx="6" cy="8"/>
            </a:xfrm>
            <a:custGeom>
              <a:avLst/>
              <a:gdLst>
                <a:gd name="T0" fmla="*/ 5 w 5"/>
                <a:gd name="T1" fmla="*/ 0 h 7"/>
                <a:gd name="T2" fmla="*/ 1 w 5"/>
                <a:gd name="T3" fmla="*/ 5 h 7"/>
                <a:gd name="T4" fmla="*/ 5 w 5"/>
                <a:gd name="T5" fmla="*/ 0 h 7"/>
              </a:gdLst>
              <a:ahLst/>
              <a:cxnLst>
                <a:cxn ang="0">
                  <a:pos x="T0" y="T1"/>
                </a:cxn>
                <a:cxn ang="0">
                  <a:pos x="T2" y="T3"/>
                </a:cxn>
                <a:cxn ang="0">
                  <a:pos x="T4" y="T5"/>
                </a:cxn>
              </a:cxnLst>
              <a:rect l="0" t="0" r="r" b="b"/>
              <a:pathLst>
                <a:path w="5" h="7">
                  <a:moveTo>
                    <a:pt x="5" y="0"/>
                  </a:moveTo>
                  <a:cubicBezTo>
                    <a:pt x="3" y="0"/>
                    <a:pt x="0" y="4"/>
                    <a:pt x="1" y="5"/>
                  </a:cubicBezTo>
                  <a:cubicBezTo>
                    <a:pt x="3" y="7"/>
                    <a:pt x="4" y="1"/>
                    <a:pt x="5"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08" name="Freeform 705"/>
            <p:cNvSpPr>
              <a:spLocks/>
            </p:cNvSpPr>
            <p:nvPr/>
          </p:nvSpPr>
          <p:spPr bwMode="auto">
            <a:xfrm>
              <a:off x="4922" y="1027"/>
              <a:ext cx="6" cy="8"/>
            </a:xfrm>
            <a:custGeom>
              <a:avLst/>
              <a:gdLst>
                <a:gd name="T0" fmla="*/ 5 w 5"/>
                <a:gd name="T1" fmla="*/ 0 h 7"/>
                <a:gd name="T2" fmla="*/ 1 w 5"/>
                <a:gd name="T3" fmla="*/ 5 h 7"/>
                <a:gd name="T4" fmla="*/ 5 w 5"/>
                <a:gd name="T5" fmla="*/ 0 h 7"/>
              </a:gdLst>
              <a:ahLst/>
              <a:cxnLst>
                <a:cxn ang="0">
                  <a:pos x="T0" y="T1"/>
                </a:cxn>
                <a:cxn ang="0">
                  <a:pos x="T2" y="T3"/>
                </a:cxn>
                <a:cxn ang="0">
                  <a:pos x="T4" y="T5"/>
                </a:cxn>
              </a:cxnLst>
              <a:rect l="0" t="0" r="r" b="b"/>
              <a:pathLst>
                <a:path w="5" h="7">
                  <a:moveTo>
                    <a:pt x="5" y="0"/>
                  </a:moveTo>
                  <a:cubicBezTo>
                    <a:pt x="3" y="0"/>
                    <a:pt x="0" y="4"/>
                    <a:pt x="1" y="5"/>
                  </a:cubicBezTo>
                  <a:cubicBezTo>
                    <a:pt x="3" y="7"/>
                    <a:pt x="4" y="1"/>
                    <a:pt x="5"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09" name="Freeform 706"/>
            <p:cNvSpPr>
              <a:spLocks/>
            </p:cNvSpPr>
            <p:nvPr/>
          </p:nvSpPr>
          <p:spPr bwMode="auto">
            <a:xfrm>
              <a:off x="4998" y="886"/>
              <a:ext cx="3" cy="3"/>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0" y="2"/>
                    <a:pt x="0" y="2"/>
                    <a:pt x="2" y="2"/>
                  </a:cubicBezTo>
                  <a:cubicBezTo>
                    <a:pt x="2" y="1"/>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10" name="Freeform 707"/>
            <p:cNvSpPr>
              <a:spLocks/>
            </p:cNvSpPr>
            <p:nvPr/>
          </p:nvSpPr>
          <p:spPr bwMode="auto">
            <a:xfrm>
              <a:off x="4998" y="886"/>
              <a:ext cx="3" cy="3"/>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0" y="2"/>
                    <a:pt x="0" y="2"/>
                    <a:pt x="2" y="2"/>
                  </a:cubicBezTo>
                  <a:cubicBezTo>
                    <a:pt x="2" y="1"/>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11" name="Freeform 708"/>
            <p:cNvSpPr>
              <a:spLocks/>
            </p:cNvSpPr>
            <p:nvPr/>
          </p:nvSpPr>
          <p:spPr bwMode="auto">
            <a:xfrm>
              <a:off x="4978" y="958"/>
              <a:ext cx="7" cy="9"/>
            </a:xfrm>
            <a:custGeom>
              <a:avLst/>
              <a:gdLst>
                <a:gd name="T0" fmla="*/ 5 w 6"/>
                <a:gd name="T1" fmla="*/ 0 h 7"/>
                <a:gd name="T2" fmla="*/ 2 w 6"/>
                <a:gd name="T3" fmla="*/ 4 h 7"/>
                <a:gd name="T4" fmla="*/ 1 w 6"/>
                <a:gd name="T5" fmla="*/ 7 h 7"/>
                <a:gd name="T6" fmla="*/ 5 w 6"/>
                <a:gd name="T7" fmla="*/ 4 h 7"/>
                <a:gd name="T8" fmla="*/ 4 w 6"/>
                <a:gd name="T9" fmla="*/ 3 h 7"/>
                <a:gd name="T10" fmla="*/ 5 w 6"/>
                <a:gd name="T11" fmla="*/ 0 h 7"/>
              </a:gdLst>
              <a:ahLst/>
              <a:cxnLst>
                <a:cxn ang="0">
                  <a:pos x="T0" y="T1"/>
                </a:cxn>
                <a:cxn ang="0">
                  <a:pos x="T2" y="T3"/>
                </a:cxn>
                <a:cxn ang="0">
                  <a:pos x="T4" y="T5"/>
                </a:cxn>
                <a:cxn ang="0">
                  <a:pos x="T6" y="T7"/>
                </a:cxn>
                <a:cxn ang="0">
                  <a:pos x="T8" y="T9"/>
                </a:cxn>
                <a:cxn ang="0">
                  <a:pos x="T10" y="T11"/>
                </a:cxn>
              </a:cxnLst>
              <a:rect l="0" t="0" r="r" b="b"/>
              <a:pathLst>
                <a:path w="6" h="7">
                  <a:moveTo>
                    <a:pt x="5" y="0"/>
                  </a:moveTo>
                  <a:cubicBezTo>
                    <a:pt x="3" y="1"/>
                    <a:pt x="0" y="3"/>
                    <a:pt x="2" y="4"/>
                  </a:cubicBezTo>
                  <a:cubicBezTo>
                    <a:pt x="3" y="5"/>
                    <a:pt x="3" y="6"/>
                    <a:pt x="1" y="7"/>
                  </a:cubicBezTo>
                  <a:cubicBezTo>
                    <a:pt x="4" y="7"/>
                    <a:pt x="6" y="5"/>
                    <a:pt x="5" y="4"/>
                  </a:cubicBezTo>
                  <a:cubicBezTo>
                    <a:pt x="5" y="3"/>
                    <a:pt x="5" y="3"/>
                    <a:pt x="4" y="3"/>
                  </a:cubicBezTo>
                  <a:cubicBezTo>
                    <a:pt x="4" y="3"/>
                    <a:pt x="5" y="1"/>
                    <a:pt x="5"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12" name="Freeform 709"/>
            <p:cNvSpPr>
              <a:spLocks/>
            </p:cNvSpPr>
            <p:nvPr/>
          </p:nvSpPr>
          <p:spPr bwMode="auto">
            <a:xfrm>
              <a:off x="4978" y="958"/>
              <a:ext cx="7" cy="9"/>
            </a:xfrm>
            <a:custGeom>
              <a:avLst/>
              <a:gdLst>
                <a:gd name="T0" fmla="*/ 5 w 6"/>
                <a:gd name="T1" fmla="*/ 0 h 7"/>
                <a:gd name="T2" fmla="*/ 2 w 6"/>
                <a:gd name="T3" fmla="*/ 4 h 7"/>
                <a:gd name="T4" fmla="*/ 1 w 6"/>
                <a:gd name="T5" fmla="*/ 7 h 7"/>
                <a:gd name="T6" fmla="*/ 5 w 6"/>
                <a:gd name="T7" fmla="*/ 4 h 7"/>
                <a:gd name="T8" fmla="*/ 4 w 6"/>
                <a:gd name="T9" fmla="*/ 3 h 7"/>
                <a:gd name="T10" fmla="*/ 5 w 6"/>
                <a:gd name="T11" fmla="*/ 0 h 7"/>
              </a:gdLst>
              <a:ahLst/>
              <a:cxnLst>
                <a:cxn ang="0">
                  <a:pos x="T0" y="T1"/>
                </a:cxn>
                <a:cxn ang="0">
                  <a:pos x="T2" y="T3"/>
                </a:cxn>
                <a:cxn ang="0">
                  <a:pos x="T4" y="T5"/>
                </a:cxn>
                <a:cxn ang="0">
                  <a:pos x="T6" y="T7"/>
                </a:cxn>
                <a:cxn ang="0">
                  <a:pos x="T8" y="T9"/>
                </a:cxn>
                <a:cxn ang="0">
                  <a:pos x="T10" y="T11"/>
                </a:cxn>
              </a:cxnLst>
              <a:rect l="0" t="0" r="r" b="b"/>
              <a:pathLst>
                <a:path w="6" h="7">
                  <a:moveTo>
                    <a:pt x="5" y="0"/>
                  </a:moveTo>
                  <a:cubicBezTo>
                    <a:pt x="3" y="1"/>
                    <a:pt x="0" y="3"/>
                    <a:pt x="2" y="4"/>
                  </a:cubicBezTo>
                  <a:cubicBezTo>
                    <a:pt x="3" y="5"/>
                    <a:pt x="3" y="6"/>
                    <a:pt x="1" y="7"/>
                  </a:cubicBezTo>
                  <a:cubicBezTo>
                    <a:pt x="4" y="7"/>
                    <a:pt x="6" y="5"/>
                    <a:pt x="5" y="4"/>
                  </a:cubicBezTo>
                  <a:cubicBezTo>
                    <a:pt x="5" y="3"/>
                    <a:pt x="5" y="3"/>
                    <a:pt x="4" y="3"/>
                  </a:cubicBezTo>
                  <a:cubicBezTo>
                    <a:pt x="4" y="3"/>
                    <a:pt x="5" y="1"/>
                    <a:pt x="5"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13" name="Freeform 710"/>
            <p:cNvSpPr>
              <a:spLocks/>
            </p:cNvSpPr>
            <p:nvPr/>
          </p:nvSpPr>
          <p:spPr bwMode="auto">
            <a:xfrm>
              <a:off x="4996" y="1022"/>
              <a:ext cx="2" cy="2"/>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0" y="1"/>
                    <a:pt x="1" y="2"/>
                    <a:pt x="2" y="2"/>
                  </a:cubicBezTo>
                  <a:cubicBezTo>
                    <a:pt x="2" y="1"/>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14" name="Freeform 711"/>
            <p:cNvSpPr>
              <a:spLocks/>
            </p:cNvSpPr>
            <p:nvPr/>
          </p:nvSpPr>
          <p:spPr bwMode="auto">
            <a:xfrm>
              <a:off x="4996" y="1022"/>
              <a:ext cx="2" cy="2"/>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0" y="1"/>
                    <a:pt x="1" y="2"/>
                    <a:pt x="2" y="2"/>
                  </a:cubicBezTo>
                  <a:cubicBezTo>
                    <a:pt x="2" y="1"/>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15" name="Freeform 712"/>
            <p:cNvSpPr>
              <a:spLocks/>
            </p:cNvSpPr>
            <p:nvPr/>
          </p:nvSpPr>
          <p:spPr bwMode="auto">
            <a:xfrm>
              <a:off x="5420" y="2572"/>
              <a:ext cx="6" cy="8"/>
            </a:xfrm>
            <a:custGeom>
              <a:avLst/>
              <a:gdLst>
                <a:gd name="T0" fmla="*/ 5 w 5"/>
                <a:gd name="T1" fmla="*/ 2 h 6"/>
                <a:gd name="T2" fmla="*/ 2 w 5"/>
                <a:gd name="T3" fmla="*/ 6 h 6"/>
                <a:gd name="T4" fmla="*/ 5 w 5"/>
                <a:gd name="T5" fmla="*/ 6 h 6"/>
                <a:gd name="T6" fmla="*/ 5 w 5"/>
                <a:gd name="T7" fmla="*/ 2 h 6"/>
              </a:gdLst>
              <a:ahLst/>
              <a:cxnLst>
                <a:cxn ang="0">
                  <a:pos x="T0" y="T1"/>
                </a:cxn>
                <a:cxn ang="0">
                  <a:pos x="T2" y="T3"/>
                </a:cxn>
                <a:cxn ang="0">
                  <a:pos x="T4" y="T5"/>
                </a:cxn>
                <a:cxn ang="0">
                  <a:pos x="T6" y="T7"/>
                </a:cxn>
              </a:cxnLst>
              <a:rect l="0" t="0" r="r" b="b"/>
              <a:pathLst>
                <a:path w="5" h="6">
                  <a:moveTo>
                    <a:pt x="5" y="2"/>
                  </a:moveTo>
                  <a:cubicBezTo>
                    <a:pt x="3" y="0"/>
                    <a:pt x="0" y="5"/>
                    <a:pt x="2" y="6"/>
                  </a:cubicBezTo>
                  <a:cubicBezTo>
                    <a:pt x="2" y="6"/>
                    <a:pt x="5" y="6"/>
                    <a:pt x="5" y="6"/>
                  </a:cubicBezTo>
                  <a:cubicBezTo>
                    <a:pt x="4" y="4"/>
                    <a:pt x="4" y="3"/>
                    <a:pt x="5"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16" name="Freeform 713"/>
            <p:cNvSpPr>
              <a:spLocks/>
            </p:cNvSpPr>
            <p:nvPr/>
          </p:nvSpPr>
          <p:spPr bwMode="auto">
            <a:xfrm>
              <a:off x="5420" y="2572"/>
              <a:ext cx="6" cy="8"/>
            </a:xfrm>
            <a:custGeom>
              <a:avLst/>
              <a:gdLst>
                <a:gd name="T0" fmla="*/ 5 w 5"/>
                <a:gd name="T1" fmla="*/ 2 h 6"/>
                <a:gd name="T2" fmla="*/ 2 w 5"/>
                <a:gd name="T3" fmla="*/ 6 h 6"/>
                <a:gd name="T4" fmla="*/ 5 w 5"/>
                <a:gd name="T5" fmla="*/ 6 h 6"/>
                <a:gd name="T6" fmla="*/ 5 w 5"/>
                <a:gd name="T7" fmla="*/ 2 h 6"/>
              </a:gdLst>
              <a:ahLst/>
              <a:cxnLst>
                <a:cxn ang="0">
                  <a:pos x="T0" y="T1"/>
                </a:cxn>
                <a:cxn ang="0">
                  <a:pos x="T2" y="T3"/>
                </a:cxn>
                <a:cxn ang="0">
                  <a:pos x="T4" y="T5"/>
                </a:cxn>
                <a:cxn ang="0">
                  <a:pos x="T6" y="T7"/>
                </a:cxn>
              </a:cxnLst>
              <a:rect l="0" t="0" r="r" b="b"/>
              <a:pathLst>
                <a:path w="5" h="6">
                  <a:moveTo>
                    <a:pt x="5" y="2"/>
                  </a:moveTo>
                  <a:cubicBezTo>
                    <a:pt x="3" y="0"/>
                    <a:pt x="0" y="5"/>
                    <a:pt x="2" y="6"/>
                  </a:cubicBezTo>
                  <a:cubicBezTo>
                    <a:pt x="2" y="6"/>
                    <a:pt x="5" y="6"/>
                    <a:pt x="5" y="6"/>
                  </a:cubicBezTo>
                  <a:cubicBezTo>
                    <a:pt x="4" y="4"/>
                    <a:pt x="4" y="3"/>
                    <a:pt x="5"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17" name="Freeform 714"/>
            <p:cNvSpPr>
              <a:spLocks/>
            </p:cNvSpPr>
            <p:nvPr/>
          </p:nvSpPr>
          <p:spPr bwMode="auto">
            <a:xfrm>
              <a:off x="5447" y="2500"/>
              <a:ext cx="13" cy="15"/>
            </a:xfrm>
            <a:custGeom>
              <a:avLst/>
              <a:gdLst>
                <a:gd name="T0" fmla="*/ 6 w 11"/>
                <a:gd name="T1" fmla="*/ 6 h 12"/>
                <a:gd name="T2" fmla="*/ 3 w 11"/>
                <a:gd name="T3" fmla="*/ 4 h 12"/>
                <a:gd name="T4" fmla="*/ 0 w 11"/>
                <a:gd name="T5" fmla="*/ 11 h 12"/>
                <a:gd name="T6" fmla="*/ 6 w 11"/>
                <a:gd name="T7" fmla="*/ 10 h 12"/>
                <a:gd name="T8" fmla="*/ 9 w 11"/>
                <a:gd name="T9" fmla="*/ 9 h 12"/>
                <a:gd name="T10" fmla="*/ 6 w 11"/>
                <a:gd name="T11" fmla="*/ 7 h 12"/>
                <a:gd name="T12" fmla="*/ 6 w 1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6" y="6"/>
                  </a:moveTo>
                  <a:cubicBezTo>
                    <a:pt x="11" y="8"/>
                    <a:pt x="3" y="0"/>
                    <a:pt x="3" y="4"/>
                  </a:cubicBezTo>
                  <a:cubicBezTo>
                    <a:pt x="3" y="7"/>
                    <a:pt x="3" y="10"/>
                    <a:pt x="0" y="11"/>
                  </a:cubicBezTo>
                  <a:cubicBezTo>
                    <a:pt x="2" y="12"/>
                    <a:pt x="5" y="10"/>
                    <a:pt x="6" y="10"/>
                  </a:cubicBezTo>
                  <a:cubicBezTo>
                    <a:pt x="7" y="10"/>
                    <a:pt x="10" y="10"/>
                    <a:pt x="9" y="9"/>
                  </a:cubicBezTo>
                  <a:cubicBezTo>
                    <a:pt x="9" y="7"/>
                    <a:pt x="6" y="7"/>
                    <a:pt x="6" y="7"/>
                  </a:cubicBezTo>
                  <a:cubicBezTo>
                    <a:pt x="6" y="7"/>
                    <a:pt x="6" y="7"/>
                    <a:pt x="6"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18" name="Freeform 715"/>
            <p:cNvSpPr>
              <a:spLocks/>
            </p:cNvSpPr>
            <p:nvPr/>
          </p:nvSpPr>
          <p:spPr bwMode="auto">
            <a:xfrm>
              <a:off x="5447" y="2500"/>
              <a:ext cx="13" cy="15"/>
            </a:xfrm>
            <a:custGeom>
              <a:avLst/>
              <a:gdLst>
                <a:gd name="T0" fmla="*/ 6 w 11"/>
                <a:gd name="T1" fmla="*/ 6 h 12"/>
                <a:gd name="T2" fmla="*/ 3 w 11"/>
                <a:gd name="T3" fmla="*/ 4 h 12"/>
                <a:gd name="T4" fmla="*/ 0 w 11"/>
                <a:gd name="T5" fmla="*/ 11 h 12"/>
                <a:gd name="T6" fmla="*/ 6 w 11"/>
                <a:gd name="T7" fmla="*/ 10 h 12"/>
                <a:gd name="T8" fmla="*/ 9 w 11"/>
                <a:gd name="T9" fmla="*/ 9 h 12"/>
                <a:gd name="T10" fmla="*/ 6 w 11"/>
                <a:gd name="T11" fmla="*/ 7 h 12"/>
                <a:gd name="T12" fmla="*/ 6 w 1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6" y="6"/>
                  </a:moveTo>
                  <a:cubicBezTo>
                    <a:pt x="11" y="8"/>
                    <a:pt x="3" y="0"/>
                    <a:pt x="3" y="4"/>
                  </a:cubicBezTo>
                  <a:cubicBezTo>
                    <a:pt x="3" y="7"/>
                    <a:pt x="3" y="10"/>
                    <a:pt x="0" y="11"/>
                  </a:cubicBezTo>
                  <a:cubicBezTo>
                    <a:pt x="2" y="12"/>
                    <a:pt x="5" y="10"/>
                    <a:pt x="6" y="10"/>
                  </a:cubicBezTo>
                  <a:cubicBezTo>
                    <a:pt x="7" y="10"/>
                    <a:pt x="10" y="10"/>
                    <a:pt x="9" y="9"/>
                  </a:cubicBezTo>
                  <a:cubicBezTo>
                    <a:pt x="9" y="7"/>
                    <a:pt x="6" y="7"/>
                    <a:pt x="6" y="7"/>
                  </a:cubicBezTo>
                  <a:cubicBezTo>
                    <a:pt x="6" y="7"/>
                    <a:pt x="6" y="7"/>
                    <a:pt x="6"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19" name="Freeform 716"/>
            <p:cNvSpPr>
              <a:spLocks/>
            </p:cNvSpPr>
            <p:nvPr/>
          </p:nvSpPr>
          <p:spPr bwMode="auto">
            <a:xfrm>
              <a:off x="5428" y="2390"/>
              <a:ext cx="129" cy="114"/>
            </a:xfrm>
            <a:custGeom>
              <a:avLst/>
              <a:gdLst>
                <a:gd name="T0" fmla="*/ 5 w 108"/>
                <a:gd name="T1" fmla="*/ 83 h 95"/>
                <a:gd name="T2" fmla="*/ 7 w 108"/>
                <a:gd name="T3" fmla="*/ 84 h 95"/>
                <a:gd name="T4" fmla="*/ 14 w 108"/>
                <a:gd name="T5" fmla="*/ 88 h 95"/>
                <a:gd name="T6" fmla="*/ 23 w 108"/>
                <a:gd name="T7" fmla="*/ 90 h 95"/>
                <a:gd name="T8" fmla="*/ 31 w 108"/>
                <a:gd name="T9" fmla="*/ 93 h 95"/>
                <a:gd name="T10" fmla="*/ 46 w 108"/>
                <a:gd name="T11" fmla="*/ 92 h 95"/>
                <a:gd name="T12" fmla="*/ 51 w 108"/>
                <a:gd name="T13" fmla="*/ 87 h 95"/>
                <a:gd name="T14" fmla="*/ 58 w 108"/>
                <a:gd name="T15" fmla="*/ 82 h 95"/>
                <a:gd name="T16" fmla="*/ 60 w 108"/>
                <a:gd name="T17" fmla="*/ 72 h 95"/>
                <a:gd name="T18" fmla="*/ 65 w 108"/>
                <a:gd name="T19" fmla="*/ 62 h 95"/>
                <a:gd name="T20" fmla="*/ 80 w 108"/>
                <a:gd name="T21" fmla="*/ 52 h 95"/>
                <a:gd name="T22" fmla="*/ 82 w 108"/>
                <a:gd name="T23" fmla="*/ 52 h 95"/>
                <a:gd name="T24" fmla="*/ 85 w 108"/>
                <a:gd name="T25" fmla="*/ 48 h 95"/>
                <a:gd name="T26" fmla="*/ 92 w 108"/>
                <a:gd name="T27" fmla="*/ 38 h 95"/>
                <a:gd name="T28" fmla="*/ 100 w 108"/>
                <a:gd name="T29" fmla="*/ 29 h 95"/>
                <a:gd name="T30" fmla="*/ 105 w 108"/>
                <a:gd name="T31" fmla="*/ 21 h 95"/>
                <a:gd name="T32" fmla="*/ 108 w 108"/>
                <a:gd name="T33" fmla="*/ 10 h 95"/>
                <a:gd name="T34" fmla="*/ 105 w 108"/>
                <a:gd name="T35" fmla="*/ 9 h 95"/>
                <a:gd name="T36" fmla="*/ 103 w 108"/>
                <a:gd name="T37" fmla="*/ 12 h 95"/>
                <a:gd name="T38" fmla="*/ 100 w 108"/>
                <a:gd name="T39" fmla="*/ 9 h 95"/>
                <a:gd name="T40" fmla="*/ 96 w 108"/>
                <a:gd name="T41" fmla="*/ 10 h 95"/>
                <a:gd name="T42" fmla="*/ 89 w 108"/>
                <a:gd name="T43" fmla="*/ 5 h 95"/>
                <a:gd name="T44" fmla="*/ 89 w 108"/>
                <a:gd name="T45" fmla="*/ 2 h 95"/>
                <a:gd name="T46" fmla="*/ 78 w 108"/>
                <a:gd name="T47" fmla="*/ 11 h 95"/>
                <a:gd name="T48" fmla="*/ 70 w 108"/>
                <a:gd name="T49" fmla="*/ 20 h 95"/>
                <a:gd name="T50" fmla="*/ 61 w 108"/>
                <a:gd name="T51" fmla="*/ 36 h 95"/>
                <a:gd name="T52" fmla="*/ 51 w 108"/>
                <a:gd name="T53" fmla="*/ 43 h 95"/>
                <a:gd name="T54" fmla="*/ 25 w 108"/>
                <a:gd name="T55" fmla="*/ 57 h 95"/>
                <a:gd name="T56" fmla="*/ 15 w 108"/>
                <a:gd name="T57" fmla="*/ 66 h 95"/>
                <a:gd name="T58" fmla="*/ 9 w 108"/>
                <a:gd name="T59" fmla="*/ 71 h 95"/>
                <a:gd name="T60" fmla="*/ 10 w 108"/>
                <a:gd name="T61" fmla="*/ 77 h 95"/>
                <a:gd name="T62" fmla="*/ 6 w 108"/>
                <a:gd name="T63" fmla="*/ 75 h 95"/>
                <a:gd name="T64" fmla="*/ 8 w 108"/>
                <a:gd name="T65" fmla="*/ 77 h 95"/>
                <a:gd name="T66" fmla="*/ 8 w 108"/>
                <a:gd name="T67" fmla="*/ 79 h 95"/>
                <a:gd name="T68" fmla="*/ 4 w 108"/>
                <a:gd name="T69"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95">
                  <a:moveTo>
                    <a:pt x="2" y="85"/>
                  </a:moveTo>
                  <a:cubicBezTo>
                    <a:pt x="3" y="84"/>
                    <a:pt x="4" y="84"/>
                    <a:pt x="5" y="83"/>
                  </a:cubicBezTo>
                  <a:cubicBezTo>
                    <a:pt x="6" y="85"/>
                    <a:pt x="3" y="84"/>
                    <a:pt x="4" y="86"/>
                  </a:cubicBezTo>
                  <a:cubicBezTo>
                    <a:pt x="6" y="86"/>
                    <a:pt x="5" y="84"/>
                    <a:pt x="7" y="84"/>
                  </a:cubicBezTo>
                  <a:cubicBezTo>
                    <a:pt x="6" y="85"/>
                    <a:pt x="4" y="86"/>
                    <a:pt x="5" y="88"/>
                  </a:cubicBezTo>
                  <a:cubicBezTo>
                    <a:pt x="7" y="88"/>
                    <a:pt x="13" y="90"/>
                    <a:pt x="14" y="88"/>
                  </a:cubicBezTo>
                  <a:cubicBezTo>
                    <a:pt x="15" y="87"/>
                    <a:pt x="18" y="88"/>
                    <a:pt x="19" y="91"/>
                  </a:cubicBezTo>
                  <a:cubicBezTo>
                    <a:pt x="21" y="91"/>
                    <a:pt x="21" y="90"/>
                    <a:pt x="23" y="90"/>
                  </a:cubicBezTo>
                  <a:cubicBezTo>
                    <a:pt x="26" y="91"/>
                    <a:pt x="25" y="93"/>
                    <a:pt x="26" y="94"/>
                  </a:cubicBezTo>
                  <a:cubicBezTo>
                    <a:pt x="27" y="93"/>
                    <a:pt x="30" y="93"/>
                    <a:pt x="31" y="93"/>
                  </a:cubicBezTo>
                  <a:cubicBezTo>
                    <a:pt x="33" y="93"/>
                    <a:pt x="33" y="95"/>
                    <a:pt x="35" y="95"/>
                  </a:cubicBezTo>
                  <a:cubicBezTo>
                    <a:pt x="40" y="95"/>
                    <a:pt x="42" y="93"/>
                    <a:pt x="46" y="92"/>
                  </a:cubicBezTo>
                  <a:cubicBezTo>
                    <a:pt x="46" y="92"/>
                    <a:pt x="46" y="90"/>
                    <a:pt x="47" y="89"/>
                  </a:cubicBezTo>
                  <a:cubicBezTo>
                    <a:pt x="48" y="89"/>
                    <a:pt x="50" y="88"/>
                    <a:pt x="51" y="87"/>
                  </a:cubicBezTo>
                  <a:cubicBezTo>
                    <a:pt x="52" y="86"/>
                    <a:pt x="52" y="84"/>
                    <a:pt x="54" y="84"/>
                  </a:cubicBezTo>
                  <a:cubicBezTo>
                    <a:pt x="55" y="83"/>
                    <a:pt x="58" y="84"/>
                    <a:pt x="58" y="82"/>
                  </a:cubicBezTo>
                  <a:cubicBezTo>
                    <a:pt x="57" y="82"/>
                    <a:pt x="56" y="82"/>
                    <a:pt x="56" y="83"/>
                  </a:cubicBezTo>
                  <a:cubicBezTo>
                    <a:pt x="59" y="80"/>
                    <a:pt x="59" y="76"/>
                    <a:pt x="60" y="72"/>
                  </a:cubicBezTo>
                  <a:cubicBezTo>
                    <a:pt x="61" y="71"/>
                    <a:pt x="63" y="70"/>
                    <a:pt x="63" y="68"/>
                  </a:cubicBezTo>
                  <a:cubicBezTo>
                    <a:pt x="64" y="66"/>
                    <a:pt x="64" y="64"/>
                    <a:pt x="65" y="62"/>
                  </a:cubicBezTo>
                  <a:cubicBezTo>
                    <a:pt x="66" y="59"/>
                    <a:pt x="70" y="57"/>
                    <a:pt x="74" y="55"/>
                  </a:cubicBezTo>
                  <a:cubicBezTo>
                    <a:pt x="75" y="54"/>
                    <a:pt x="78" y="54"/>
                    <a:pt x="80" y="52"/>
                  </a:cubicBezTo>
                  <a:cubicBezTo>
                    <a:pt x="81" y="52"/>
                    <a:pt x="81" y="49"/>
                    <a:pt x="84" y="51"/>
                  </a:cubicBezTo>
                  <a:cubicBezTo>
                    <a:pt x="84" y="51"/>
                    <a:pt x="83" y="52"/>
                    <a:pt x="82" y="52"/>
                  </a:cubicBezTo>
                  <a:cubicBezTo>
                    <a:pt x="84" y="51"/>
                    <a:pt x="88" y="53"/>
                    <a:pt x="90" y="52"/>
                  </a:cubicBezTo>
                  <a:cubicBezTo>
                    <a:pt x="93" y="51"/>
                    <a:pt x="89" y="49"/>
                    <a:pt x="85" y="48"/>
                  </a:cubicBezTo>
                  <a:cubicBezTo>
                    <a:pt x="87" y="48"/>
                    <a:pt x="85" y="45"/>
                    <a:pt x="86" y="43"/>
                  </a:cubicBezTo>
                  <a:cubicBezTo>
                    <a:pt x="87" y="41"/>
                    <a:pt x="90" y="40"/>
                    <a:pt x="92" y="38"/>
                  </a:cubicBezTo>
                  <a:cubicBezTo>
                    <a:pt x="94" y="37"/>
                    <a:pt x="95" y="35"/>
                    <a:pt x="96" y="33"/>
                  </a:cubicBezTo>
                  <a:cubicBezTo>
                    <a:pt x="97" y="31"/>
                    <a:pt x="99" y="30"/>
                    <a:pt x="100" y="29"/>
                  </a:cubicBezTo>
                  <a:cubicBezTo>
                    <a:pt x="101" y="28"/>
                    <a:pt x="102" y="27"/>
                    <a:pt x="102" y="25"/>
                  </a:cubicBezTo>
                  <a:cubicBezTo>
                    <a:pt x="102" y="23"/>
                    <a:pt x="104" y="23"/>
                    <a:pt x="105" y="21"/>
                  </a:cubicBezTo>
                  <a:cubicBezTo>
                    <a:pt x="106" y="20"/>
                    <a:pt x="103" y="16"/>
                    <a:pt x="103" y="15"/>
                  </a:cubicBezTo>
                  <a:cubicBezTo>
                    <a:pt x="104" y="13"/>
                    <a:pt x="108" y="13"/>
                    <a:pt x="108" y="10"/>
                  </a:cubicBezTo>
                  <a:cubicBezTo>
                    <a:pt x="107" y="11"/>
                    <a:pt x="104" y="14"/>
                    <a:pt x="102" y="12"/>
                  </a:cubicBezTo>
                  <a:cubicBezTo>
                    <a:pt x="104" y="12"/>
                    <a:pt x="107" y="11"/>
                    <a:pt x="105" y="9"/>
                  </a:cubicBezTo>
                  <a:cubicBezTo>
                    <a:pt x="103" y="9"/>
                    <a:pt x="104" y="10"/>
                    <a:pt x="103" y="10"/>
                  </a:cubicBezTo>
                  <a:cubicBezTo>
                    <a:pt x="102" y="11"/>
                    <a:pt x="100" y="12"/>
                    <a:pt x="103" y="12"/>
                  </a:cubicBezTo>
                  <a:cubicBezTo>
                    <a:pt x="102" y="12"/>
                    <a:pt x="101" y="12"/>
                    <a:pt x="100" y="13"/>
                  </a:cubicBezTo>
                  <a:cubicBezTo>
                    <a:pt x="100" y="12"/>
                    <a:pt x="103" y="9"/>
                    <a:pt x="100" y="9"/>
                  </a:cubicBezTo>
                  <a:cubicBezTo>
                    <a:pt x="101" y="9"/>
                    <a:pt x="101" y="8"/>
                    <a:pt x="101" y="7"/>
                  </a:cubicBezTo>
                  <a:cubicBezTo>
                    <a:pt x="99" y="8"/>
                    <a:pt x="98" y="9"/>
                    <a:pt x="96" y="10"/>
                  </a:cubicBezTo>
                  <a:cubicBezTo>
                    <a:pt x="94" y="11"/>
                    <a:pt x="94" y="14"/>
                    <a:pt x="90" y="13"/>
                  </a:cubicBezTo>
                  <a:cubicBezTo>
                    <a:pt x="90" y="11"/>
                    <a:pt x="91" y="8"/>
                    <a:pt x="89" y="5"/>
                  </a:cubicBezTo>
                  <a:cubicBezTo>
                    <a:pt x="88" y="6"/>
                    <a:pt x="85" y="6"/>
                    <a:pt x="85" y="5"/>
                  </a:cubicBezTo>
                  <a:cubicBezTo>
                    <a:pt x="84" y="2"/>
                    <a:pt x="86" y="1"/>
                    <a:pt x="89" y="2"/>
                  </a:cubicBezTo>
                  <a:cubicBezTo>
                    <a:pt x="84" y="0"/>
                    <a:pt x="79" y="4"/>
                    <a:pt x="78" y="6"/>
                  </a:cubicBezTo>
                  <a:cubicBezTo>
                    <a:pt x="78" y="8"/>
                    <a:pt x="78" y="10"/>
                    <a:pt x="78" y="11"/>
                  </a:cubicBezTo>
                  <a:cubicBezTo>
                    <a:pt x="77" y="14"/>
                    <a:pt x="76" y="15"/>
                    <a:pt x="75" y="17"/>
                  </a:cubicBezTo>
                  <a:cubicBezTo>
                    <a:pt x="74" y="19"/>
                    <a:pt x="72" y="19"/>
                    <a:pt x="70" y="20"/>
                  </a:cubicBezTo>
                  <a:cubicBezTo>
                    <a:pt x="68" y="21"/>
                    <a:pt x="68" y="23"/>
                    <a:pt x="67" y="25"/>
                  </a:cubicBezTo>
                  <a:cubicBezTo>
                    <a:pt x="66" y="29"/>
                    <a:pt x="65" y="33"/>
                    <a:pt x="61" y="36"/>
                  </a:cubicBezTo>
                  <a:cubicBezTo>
                    <a:pt x="60" y="38"/>
                    <a:pt x="58" y="39"/>
                    <a:pt x="56" y="39"/>
                  </a:cubicBezTo>
                  <a:cubicBezTo>
                    <a:pt x="54" y="40"/>
                    <a:pt x="53" y="42"/>
                    <a:pt x="51" y="43"/>
                  </a:cubicBezTo>
                  <a:cubicBezTo>
                    <a:pt x="47" y="46"/>
                    <a:pt x="43" y="48"/>
                    <a:pt x="38" y="51"/>
                  </a:cubicBezTo>
                  <a:cubicBezTo>
                    <a:pt x="34" y="53"/>
                    <a:pt x="28" y="54"/>
                    <a:pt x="25" y="57"/>
                  </a:cubicBezTo>
                  <a:cubicBezTo>
                    <a:pt x="23" y="58"/>
                    <a:pt x="17" y="61"/>
                    <a:pt x="21" y="65"/>
                  </a:cubicBezTo>
                  <a:cubicBezTo>
                    <a:pt x="17" y="62"/>
                    <a:pt x="16" y="66"/>
                    <a:pt x="15" y="66"/>
                  </a:cubicBezTo>
                  <a:cubicBezTo>
                    <a:pt x="14" y="67"/>
                    <a:pt x="10" y="69"/>
                    <a:pt x="12" y="70"/>
                  </a:cubicBezTo>
                  <a:cubicBezTo>
                    <a:pt x="10" y="70"/>
                    <a:pt x="9" y="71"/>
                    <a:pt x="9" y="71"/>
                  </a:cubicBezTo>
                  <a:cubicBezTo>
                    <a:pt x="8" y="72"/>
                    <a:pt x="7" y="73"/>
                    <a:pt x="10" y="73"/>
                  </a:cubicBezTo>
                  <a:cubicBezTo>
                    <a:pt x="8" y="74"/>
                    <a:pt x="10" y="76"/>
                    <a:pt x="10" y="77"/>
                  </a:cubicBezTo>
                  <a:cubicBezTo>
                    <a:pt x="10" y="75"/>
                    <a:pt x="9" y="75"/>
                    <a:pt x="8" y="76"/>
                  </a:cubicBezTo>
                  <a:cubicBezTo>
                    <a:pt x="8" y="75"/>
                    <a:pt x="6" y="73"/>
                    <a:pt x="6" y="75"/>
                  </a:cubicBezTo>
                  <a:cubicBezTo>
                    <a:pt x="7" y="76"/>
                    <a:pt x="5" y="77"/>
                    <a:pt x="4" y="78"/>
                  </a:cubicBezTo>
                  <a:cubicBezTo>
                    <a:pt x="6" y="78"/>
                    <a:pt x="7" y="77"/>
                    <a:pt x="8" y="77"/>
                  </a:cubicBezTo>
                  <a:cubicBezTo>
                    <a:pt x="7" y="78"/>
                    <a:pt x="6" y="78"/>
                    <a:pt x="5" y="79"/>
                  </a:cubicBezTo>
                  <a:cubicBezTo>
                    <a:pt x="6" y="79"/>
                    <a:pt x="7" y="79"/>
                    <a:pt x="8" y="79"/>
                  </a:cubicBezTo>
                  <a:cubicBezTo>
                    <a:pt x="7" y="79"/>
                    <a:pt x="7" y="79"/>
                    <a:pt x="6" y="80"/>
                  </a:cubicBezTo>
                  <a:cubicBezTo>
                    <a:pt x="10" y="80"/>
                    <a:pt x="4" y="81"/>
                    <a:pt x="4" y="81"/>
                  </a:cubicBezTo>
                  <a:cubicBezTo>
                    <a:pt x="2" y="82"/>
                    <a:pt x="0" y="82"/>
                    <a:pt x="2" y="8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20" name="Freeform 717"/>
            <p:cNvSpPr>
              <a:spLocks/>
            </p:cNvSpPr>
            <p:nvPr/>
          </p:nvSpPr>
          <p:spPr bwMode="auto">
            <a:xfrm>
              <a:off x="5428" y="2390"/>
              <a:ext cx="129" cy="114"/>
            </a:xfrm>
            <a:custGeom>
              <a:avLst/>
              <a:gdLst>
                <a:gd name="T0" fmla="*/ 5 w 108"/>
                <a:gd name="T1" fmla="*/ 83 h 95"/>
                <a:gd name="T2" fmla="*/ 7 w 108"/>
                <a:gd name="T3" fmla="*/ 84 h 95"/>
                <a:gd name="T4" fmla="*/ 14 w 108"/>
                <a:gd name="T5" fmla="*/ 88 h 95"/>
                <a:gd name="T6" fmla="*/ 23 w 108"/>
                <a:gd name="T7" fmla="*/ 90 h 95"/>
                <a:gd name="T8" fmla="*/ 31 w 108"/>
                <a:gd name="T9" fmla="*/ 93 h 95"/>
                <a:gd name="T10" fmla="*/ 46 w 108"/>
                <a:gd name="T11" fmla="*/ 92 h 95"/>
                <a:gd name="T12" fmla="*/ 51 w 108"/>
                <a:gd name="T13" fmla="*/ 87 h 95"/>
                <a:gd name="T14" fmla="*/ 58 w 108"/>
                <a:gd name="T15" fmla="*/ 82 h 95"/>
                <a:gd name="T16" fmla="*/ 60 w 108"/>
                <a:gd name="T17" fmla="*/ 72 h 95"/>
                <a:gd name="T18" fmla="*/ 65 w 108"/>
                <a:gd name="T19" fmla="*/ 62 h 95"/>
                <a:gd name="T20" fmla="*/ 80 w 108"/>
                <a:gd name="T21" fmla="*/ 52 h 95"/>
                <a:gd name="T22" fmla="*/ 82 w 108"/>
                <a:gd name="T23" fmla="*/ 52 h 95"/>
                <a:gd name="T24" fmla="*/ 85 w 108"/>
                <a:gd name="T25" fmla="*/ 48 h 95"/>
                <a:gd name="T26" fmla="*/ 92 w 108"/>
                <a:gd name="T27" fmla="*/ 38 h 95"/>
                <a:gd name="T28" fmla="*/ 100 w 108"/>
                <a:gd name="T29" fmla="*/ 29 h 95"/>
                <a:gd name="T30" fmla="*/ 105 w 108"/>
                <a:gd name="T31" fmla="*/ 21 h 95"/>
                <a:gd name="T32" fmla="*/ 108 w 108"/>
                <a:gd name="T33" fmla="*/ 10 h 95"/>
                <a:gd name="T34" fmla="*/ 105 w 108"/>
                <a:gd name="T35" fmla="*/ 9 h 95"/>
                <a:gd name="T36" fmla="*/ 103 w 108"/>
                <a:gd name="T37" fmla="*/ 12 h 95"/>
                <a:gd name="T38" fmla="*/ 100 w 108"/>
                <a:gd name="T39" fmla="*/ 9 h 95"/>
                <a:gd name="T40" fmla="*/ 96 w 108"/>
                <a:gd name="T41" fmla="*/ 10 h 95"/>
                <a:gd name="T42" fmla="*/ 89 w 108"/>
                <a:gd name="T43" fmla="*/ 5 h 95"/>
                <a:gd name="T44" fmla="*/ 89 w 108"/>
                <a:gd name="T45" fmla="*/ 2 h 95"/>
                <a:gd name="T46" fmla="*/ 78 w 108"/>
                <a:gd name="T47" fmla="*/ 11 h 95"/>
                <a:gd name="T48" fmla="*/ 70 w 108"/>
                <a:gd name="T49" fmla="*/ 20 h 95"/>
                <a:gd name="T50" fmla="*/ 61 w 108"/>
                <a:gd name="T51" fmla="*/ 36 h 95"/>
                <a:gd name="T52" fmla="*/ 51 w 108"/>
                <a:gd name="T53" fmla="*/ 43 h 95"/>
                <a:gd name="T54" fmla="*/ 25 w 108"/>
                <a:gd name="T55" fmla="*/ 57 h 95"/>
                <a:gd name="T56" fmla="*/ 15 w 108"/>
                <a:gd name="T57" fmla="*/ 66 h 95"/>
                <a:gd name="T58" fmla="*/ 9 w 108"/>
                <a:gd name="T59" fmla="*/ 71 h 95"/>
                <a:gd name="T60" fmla="*/ 10 w 108"/>
                <a:gd name="T61" fmla="*/ 77 h 95"/>
                <a:gd name="T62" fmla="*/ 6 w 108"/>
                <a:gd name="T63" fmla="*/ 75 h 95"/>
                <a:gd name="T64" fmla="*/ 8 w 108"/>
                <a:gd name="T65" fmla="*/ 77 h 95"/>
                <a:gd name="T66" fmla="*/ 8 w 108"/>
                <a:gd name="T67" fmla="*/ 79 h 95"/>
                <a:gd name="T68" fmla="*/ 4 w 108"/>
                <a:gd name="T69"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95">
                  <a:moveTo>
                    <a:pt x="2" y="85"/>
                  </a:moveTo>
                  <a:cubicBezTo>
                    <a:pt x="3" y="84"/>
                    <a:pt x="4" y="84"/>
                    <a:pt x="5" y="83"/>
                  </a:cubicBezTo>
                  <a:cubicBezTo>
                    <a:pt x="6" y="85"/>
                    <a:pt x="3" y="84"/>
                    <a:pt x="4" y="86"/>
                  </a:cubicBezTo>
                  <a:cubicBezTo>
                    <a:pt x="6" y="86"/>
                    <a:pt x="5" y="84"/>
                    <a:pt x="7" y="84"/>
                  </a:cubicBezTo>
                  <a:cubicBezTo>
                    <a:pt x="6" y="85"/>
                    <a:pt x="4" y="86"/>
                    <a:pt x="5" y="88"/>
                  </a:cubicBezTo>
                  <a:cubicBezTo>
                    <a:pt x="7" y="88"/>
                    <a:pt x="13" y="90"/>
                    <a:pt x="14" y="88"/>
                  </a:cubicBezTo>
                  <a:cubicBezTo>
                    <a:pt x="15" y="87"/>
                    <a:pt x="18" y="88"/>
                    <a:pt x="19" y="91"/>
                  </a:cubicBezTo>
                  <a:cubicBezTo>
                    <a:pt x="21" y="91"/>
                    <a:pt x="21" y="90"/>
                    <a:pt x="23" y="90"/>
                  </a:cubicBezTo>
                  <a:cubicBezTo>
                    <a:pt x="26" y="91"/>
                    <a:pt x="25" y="93"/>
                    <a:pt x="26" y="94"/>
                  </a:cubicBezTo>
                  <a:cubicBezTo>
                    <a:pt x="27" y="93"/>
                    <a:pt x="30" y="93"/>
                    <a:pt x="31" y="93"/>
                  </a:cubicBezTo>
                  <a:cubicBezTo>
                    <a:pt x="33" y="93"/>
                    <a:pt x="33" y="95"/>
                    <a:pt x="35" y="95"/>
                  </a:cubicBezTo>
                  <a:cubicBezTo>
                    <a:pt x="40" y="95"/>
                    <a:pt x="42" y="93"/>
                    <a:pt x="46" y="92"/>
                  </a:cubicBezTo>
                  <a:cubicBezTo>
                    <a:pt x="46" y="92"/>
                    <a:pt x="46" y="90"/>
                    <a:pt x="47" y="89"/>
                  </a:cubicBezTo>
                  <a:cubicBezTo>
                    <a:pt x="48" y="89"/>
                    <a:pt x="50" y="88"/>
                    <a:pt x="51" y="87"/>
                  </a:cubicBezTo>
                  <a:cubicBezTo>
                    <a:pt x="52" y="86"/>
                    <a:pt x="52" y="84"/>
                    <a:pt x="54" y="84"/>
                  </a:cubicBezTo>
                  <a:cubicBezTo>
                    <a:pt x="55" y="83"/>
                    <a:pt x="58" y="84"/>
                    <a:pt x="58" y="82"/>
                  </a:cubicBezTo>
                  <a:cubicBezTo>
                    <a:pt x="57" y="82"/>
                    <a:pt x="56" y="82"/>
                    <a:pt x="56" y="83"/>
                  </a:cubicBezTo>
                  <a:cubicBezTo>
                    <a:pt x="59" y="80"/>
                    <a:pt x="59" y="76"/>
                    <a:pt x="60" y="72"/>
                  </a:cubicBezTo>
                  <a:cubicBezTo>
                    <a:pt x="61" y="71"/>
                    <a:pt x="63" y="70"/>
                    <a:pt x="63" y="68"/>
                  </a:cubicBezTo>
                  <a:cubicBezTo>
                    <a:pt x="64" y="66"/>
                    <a:pt x="64" y="64"/>
                    <a:pt x="65" y="62"/>
                  </a:cubicBezTo>
                  <a:cubicBezTo>
                    <a:pt x="66" y="59"/>
                    <a:pt x="70" y="57"/>
                    <a:pt x="74" y="55"/>
                  </a:cubicBezTo>
                  <a:cubicBezTo>
                    <a:pt x="75" y="54"/>
                    <a:pt x="78" y="54"/>
                    <a:pt x="80" y="52"/>
                  </a:cubicBezTo>
                  <a:cubicBezTo>
                    <a:pt x="81" y="52"/>
                    <a:pt x="81" y="49"/>
                    <a:pt x="84" y="51"/>
                  </a:cubicBezTo>
                  <a:cubicBezTo>
                    <a:pt x="84" y="51"/>
                    <a:pt x="83" y="52"/>
                    <a:pt x="82" y="52"/>
                  </a:cubicBezTo>
                  <a:cubicBezTo>
                    <a:pt x="84" y="51"/>
                    <a:pt x="88" y="53"/>
                    <a:pt x="90" y="52"/>
                  </a:cubicBezTo>
                  <a:cubicBezTo>
                    <a:pt x="93" y="51"/>
                    <a:pt x="89" y="49"/>
                    <a:pt x="85" y="48"/>
                  </a:cubicBezTo>
                  <a:cubicBezTo>
                    <a:pt x="87" y="48"/>
                    <a:pt x="85" y="45"/>
                    <a:pt x="86" y="43"/>
                  </a:cubicBezTo>
                  <a:cubicBezTo>
                    <a:pt x="87" y="41"/>
                    <a:pt x="90" y="40"/>
                    <a:pt x="92" y="38"/>
                  </a:cubicBezTo>
                  <a:cubicBezTo>
                    <a:pt x="94" y="37"/>
                    <a:pt x="95" y="35"/>
                    <a:pt x="96" y="33"/>
                  </a:cubicBezTo>
                  <a:cubicBezTo>
                    <a:pt x="97" y="31"/>
                    <a:pt x="99" y="30"/>
                    <a:pt x="100" y="29"/>
                  </a:cubicBezTo>
                  <a:cubicBezTo>
                    <a:pt x="101" y="28"/>
                    <a:pt x="102" y="27"/>
                    <a:pt x="102" y="25"/>
                  </a:cubicBezTo>
                  <a:cubicBezTo>
                    <a:pt x="102" y="23"/>
                    <a:pt x="104" y="23"/>
                    <a:pt x="105" y="21"/>
                  </a:cubicBezTo>
                  <a:cubicBezTo>
                    <a:pt x="106" y="20"/>
                    <a:pt x="103" y="16"/>
                    <a:pt x="103" y="15"/>
                  </a:cubicBezTo>
                  <a:cubicBezTo>
                    <a:pt x="104" y="13"/>
                    <a:pt x="108" y="13"/>
                    <a:pt x="108" y="10"/>
                  </a:cubicBezTo>
                  <a:cubicBezTo>
                    <a:pt x="107" y="11"/>
                    <a:pt x="104" y="14"/>
                    <a:pt x="102" y="12"/>
                  </a:cubicBezTo>
                  <a:cubicBezTo>
                    <a:pt x="104" y="12"/>
                    <a:pt x="107" y="11"/>
                    <a:pt x="105" y="9"/>
                  </a:cubicBezTo>
                  <a:cubicBezTo>
                    <a:pt x="103" y="9"/>
                    <a:pt x="104" y="10"/>
                    <a:pt x="103" y="10"/>
                  </a:cubicBezTo>
                  <a:cubicBezTo>
                    <a:pt x="102" y="11"/>
                    <a:pt x="100" y="12"/>
                    <a:pt x="103" y="12"/>
                  </a:cubicBezTo>
                  <a:cubicBezTo>
                    <a:pt x="102" y="12"/>
                    <a:pt x="101" y="12"/>
                    <a:pt x="100" y="13"/>
                  </a:cubicBezTo>
                  <a:cubicBezTo>
                    <a:pt x="100" y="12"/>
                    <a:pt x="103" y="9"/>
                    <a:pt x="100" y="9"/>
                  </a:cubicBezTo>
                  <a:cubicBezTo>
                    <a:pt x="101" y="9"/>
                    <a:pt x="101" y="8"/>
                    <a:pt x="101" y="7"/>
                  </a:cubicBezTo>
                  <a:cubicBezTo>
                    <a:pt x="99" y="8"/>
                    <a:pt x="98" y="9"/>
                    <a:pt x="96" y="10"/>
                  </a:cubicBezTo>
                  <a:cubicBezTo>
                    <a:pt x="94" y="11"/>
                    <a:pt x="94" y="14"/>
                    <a:pt x="90" y="13"/>
                  </a:cubicBezTo>
                  <a:cubicBezTo>
                    <a:pt x="90" y="11"/>
                    <a:pt x="91" y="8"/>
                    <a:pt x="89" y="5"/>
                  </a:cubicBezTo>
                  <a:cubicBezTo>
                    <a:pt x="88" y="6"/>
                    <a:pt x="85" y="6"/>
                    <a:pt x="85" y="5"/>
                  </a:cubicBezTo>
                  <a:cubicBezTo>
                    <a:pt x="84" y="2"/>
                    <a:pt x="86" y="1"/>
                    <a:pt x="89" y="2"/>
                  </a:cubicBezTo>
                  <a:cubicBezTo>
                    <a:pt x="84" y="0"/>
                    <a:pt x="79" y="4"/>
                    <a:pt x="78" y="6"/>
                  </a:cubicBezTo>
                  <a:cubicBezTo>
                    <a:pt x="78" y="8"/>
                    <a:pt x="78" y="10"/>
                    <a:pt x="78" y="11"/>
                  </a:cubicBezTo>
                  <a:cubicBezTo>
                    <a:pt x="77" y="14"/>
                    <a:pt x="76" y="15"/>
                    <a:pt x="75" y="17"/>
                  </a:cubicBezTo>
                  <a:cubicBezTo>
                    <a:pt x="74" y="19"/>
                    <a:pt x="72" y="19"/>
                    <a:pt x="70" y="20"/>
                  </a:cubicBezTo>
                  <a:cubicBezTo>
                    <a:pt x="68" y="21"/>
                    <a:pt x="68" y="23"/>
                    <a:pt x="67" y="25"/>
                  </a:cubicBezTo>
                  <a:cubicBezTo>
                    <a:pt x="66" y="29"/>
                    <a:pt x="65" y="33"/>
                    <a:pt x="61" y="36"/>
                  </a:cubicBezTo>
                  <a:cubicBezTo>
                    <a:pt x="60" y="38"/>
                    <a:pt x="58" y="39"/>
                    <a:pt x="56" y="39"/>
                  </a:cubicBezTo>
                  <a:cubicBezTo>
                    <a:pt x="54" y="40"/>
                    <a:pt x="53" y="42"/>
                    <a:pt x="51" y="43"/>
                  </a:cubicBezTo>
                  <a:cubicBezTo>
                    <a:pt x="47" y="46"/>
                    <a:pt x="43" y="48"/>
                    <a:pt x="38" y="51"/>
                  </a:cubicBezTo>
                  <a:cubicBezTo>
                    <a:pt x="34" y="53"/>
                    <a:pt x="28" y="54"/>
                    <a:pt x="25" y="57"/>
                  </a:cubicBezTo>
                  <a:cubicBezTo>
                    <a:pt x="23" y="58"/>
                    <a:pt x="17" y="61"/>
                    <a:pt x="21" y="65"/>
                  </a:cubicBezTo>
                  <a:cubicBezTo>
                    <a:pt x="17" y="62"/>
                    <a:pt x="16" y="66"/>
                    <a:pt x="15" y="66"/>
                  </a:cubicBezTo>
                  <a:cubicBezTo>
                    <a:pt x="14" y="67"/>
                    <a:pt x="10" y="69"/>
                    <a:pt x="12" y="70"/>
                  </a:cubicBezTo>
                  <a:cubicBezTo>
                    <a:pt x="10" y="70"/>
                    <a:pt x="9" y="71"/>
                    <a:pt x="9" y="71"/>
                  </a:cubicBezTo>
                  <a:cubicBezTo>
                    <a:pt x="8" y="72"/>
                    <a:pt x="7" y="73"/>
                    <a:pt x="10" y="73"/>
                  </a:cubicBezTo>
                  <a:cubicBezTo>
                    <a:pt x="8" y="74"/>
                    <a:pt x="10" y="76"/>
                    <a:pt x="10" y="77"/>
                  </a:cubicBezTo>
                  <a:cubicBezTo>
                    <a:pt x="10" y="75"/>
                    <a:pt x="9" y="75"/>
                    <a:pt x="8" y="76"/>
                  </a:cubicBezTo>
                  <a:cubicBezTo>
                    <a:pt x="8" y="75"/>
                    <a:pt x="6" y="73"/>
                    <a:pt x="6" y="75"/>
                  </a:cubicBezTo>
                  <a:cubicBezTo>
                    <a:pt x="7" y="76"/>
                    <a:pt x="5" y="77"/>
                    <a:pt x="4" y="78"/>
                  </a:cubicBezTo>
                  <a:cubicBezTo>
                    <a:pt x="6" y="78"/>
                    <a:pt x="7" y="77"/>
                    <a:pt x="8" y="77"/>
                  </a:cubicBezTo>
                  <a:cubicBezTo>
                    <a:pt x="7" y="78"/>
                    <a:pt x="6" y="78"/>
                    <a:pt x="5" y="79"/>
                  </a:cubicBezTo>
                  <a:cubicBezTo>
                    <a:pt x="6" y="79"/>
                    <a:pt x="7" y="79"/>
                    <a:pt x="8" y="79"/>
                  </a:cubicBezTo>
                  <a:cubicBezTo>
                    <a:pt x="7" y="79"/>
                    <a:pt x="7" y="79"/>
                    <a:pt x="6" y="80"/>
                  </a:cubicBezTo>
                  <a:cubicBezTo>
                    <a:pt x="10" y="80"/>
                    <a:pt x="4" y="81"/>
                    <a:pt x="4" y="81"/>
                  </a:cubicBezTo>
                  <a:cubicBezTo>
                    <a:pt x="2" y="82"/>
                    <a:pt x="0" y="82"/>
                    <a:pt x="2" y="8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21" name="Freeform 718"/>
            <p:cNvSpPr>
              <a:spLocks/>
            </p:cNvSpPr>
            <p:nvPr/>
          </p:nvSpPr>
          <p:spPr bwMode="auto">
            <a:xfrm>
              <a:off x="5546" y="2395"/>
              <a:ext cx="4" cy="3"/>
            </a:xfrm>
            <a:custGeom>
              <a:avLst/>
              <a:gdLst>
                <a:gd name="T0" fmla="*/ 2 w 3"/>
                <a:gd name="T1" fmla="*/ 0 h 3"/>
                <a:gd name="T2" fmla="*/ 1 w 3"/>
                <a:gd name="T3" fmla="*/ 3 h 3"/>
                <a:gd name="T4" fmla="*/ 2 w 3"/>
                <a:gd name="T5" fmla="*/ 0 h 3"/>
              </a:gdLst>
              <a:ahLst/>
              <a:cxnLst>
                <a:cxn ang="0">
                  <a:pos x="T0" y="T1"/>
                </a:cxn>
                <a:cxn ang="0">
                  <a:pos x="T2" y="T3"/>
                </a:cxn>
                <a:cxn ang="0">
                  <a:pos x="T4" y="T5"/>
                </a:cxn>
              </a:cxnLst>
              <a:rect l="0" t="0" r="r" b="b"/>
              <a:pathLst>
                <a:path w="3" h="3">
                  <a:moveTo>
                    <a:pt x="2" y="0"/>
                  </a:moveTo>
                  <a:cubicBezTo>
                    <a:pt x="1" y="1"/>
                    <a:pt x="0" y="1"/>
                    <a:pt x="1" y="3"/>
                  </a:cubicBezTo>
                  <a:cubicBezTo>
                    <a:pt x="3" y="3"/>
                    <a:pt x="3"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22" name="Freeform 719"/>
            <p:cNvSpPr>
              <a:spLocks/>
            </p:cNvSpPr>
            <p:nvPr/>
          </p:nvSpPr>
          <p:spPr bwMode="auto">
            <a:xfrm>
              <a:off x="5546" y="2395"/>
              <a:ext cx="4" cy="3"/>
            </a:xfrm>
            <a:custGeom>
              <a:avLst/>
              <a:gdLst>
                <a:gd name="T0" fmla="*/ 2 w 3"/>
                <a:gd name="T1" fmla="*/ 0 h 3"/>
                <a:gd name="T2" fmla="*/ 1 w 3"/>
                <a:gd name="T3" fmla="*/ 3 h 3"/>
                <a:gd name="T4" fmla="*/ 2 w 3"/>
                <a:gd name="T5" fmla="*/ 0 h 3"/>
              </a:gdLst>
              <a:ahLst/>
              <a:cxnLst>
                <a:cxn ang="0">
                  <a:pos x="T0" y="T1"/>
                </a:cxn>
                <a:cxn ang="0">
                  <a:pos x="T2" y="T3"/>
                </a:cxn>
                <a:cxn ang="0">
                  <a:pos x="T4" y="T5"/>
                </a:cxn>
              </a:cxnLst>
              <a:rect l="0" t="0" r="r" b="b"/>
              <a:pathLst>
                <a:path w="3" h="3">
                  <a:moveTo>
                    <a:pt x="2" y="0"/>
                  </a:moveTo>
                  <a:cubicBezTo>
                    <a:pt x="1" y="1"/>
                    <a:pt x="0" y="1"/>
                    <a:pt x="1" y="3"/>
                  </a:cubicBezTo>
                  <a:cubicBezTo>
                    <a:pt x="3" y="3"/>
                    <a:pt x="3"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23" name="Freeform 720"/>
            <p:cNvSpPr>
              <a:spLocks/>
            </p:cNvSpPr>
            <p:nvPr/>
          </p:nvSpPr>
          <p:spPr bwMode="auto">
            <a:xfrm>
              <a:off x="5528" y="2281"/>
              <a:ext cx="95" cy="132"/>
            </a:xfrm>
            <a:custGeom>
              <a:avLst/>
              <a:gdLst>
                <a:gd name="T0" fmla="*/ 31 w 79"/>
                <a:gd name="T1" fmla="*/ 106 h 110"/>
                <a:gd name="T2" fmla="*/ 35 w 79"/>
                <a:gd name="T3" fmla="*/ 108 h 110"/>
                <a:gd name="T4" fmla="*/ 49 w 79"/>
                <a:gd name="T5" fmla="*/ 97 h 110"/>
                <a:gd name="T6" fmla="*/ 54 w 79"/>
                <a:gd name="T7" fmla="*/ 89 h 110"/>
                <a:gd name="T8" fmla="*/ 59 w 79"/>
                <a:gd name="T9" fmla="*/ 79 h 110"/>
                <a:gd name="T10" fmla="*/ 70 w 79"/>
                <a:gd name="T11" fmla="*/ 73 h 110"/>
                <a:gd name="T12" fmla="*/ 74 w 79"/>
                <a:gd name="T13" fmla="*/ 63 h 110"/>
                <a:gd name="T14" fmla="*/ 78 w 79"/>
                <a:gd name="T15" fmla="*/ 51 h 110"/>
                <a:gd name="T16" fmla="*/ 70 w 79"/>
                <a:gd name="T17" fmla="*/ 49 h 110"/>
                <a:gd name="T18" fmla="*/ 45 w 79"/>
                <a:gd name="T19" fmla="*/ 48 h 110"/>
                <a:gd name="T20" fmla="*/ 43 w 79"/>
                <a:gd name="T21" fmla="*/ 35 h 110"/>
                <a:gd name="T22" fmla="*/ 37 w 79"/>
                <a:gd name="T23" fmla="*/ 31 h 110"/>
                <a:gd name="T24" fmla="*/ 38 w 79"/>
                <a:gd name="T25" fmla="*/ 36 h 110"/>
                <a:gd name="T26" fmla="*/ 35 w 79"/>
                <a:gd name="T27" fmla="*/ 39 h 110"/>
                <a:gd name="T28" fmla="*/ 29 w 79"/>
                <a:gd name="T29" fmla="*/ 35 h 110"/>
                <a:gd name="T30" fmla="*/ 29 w 79"/>
                <a:gd name="T31" fmla="*/ 28 h 110"/>
                <a:gd name="T32" fmla="*/ 22 w 79"/>
                <a:gd name="T33" fmla="*/ 21 h 110"/>
                <a:gd name="T34" fmla="*/ 22 w 79"/>
                <a:gd name="T35" fmla="*/ 12 h 110"/>
                <a:gd name="T36" fmla="*/ 21 w 79"/>
                <a:gd name="T37" fmla="*/ 14 h 110"/>
                <a:gd name="T38" fmla="*/ 19 w 79"/>
                <a:gd name="T39" fmla="*/ 11 h 110"/>
                <a:gd name="T40" fmla="*/ 11 w 79"/>
                <a:gd name="T41" fmla="*/ 7 h 110"/>
                <a:gd name="T42" fmla="*/ 4 w 79"/>
                <a:gd name="T43" fmla="*/ 1 h 110"/>
                <a:gd name="T44" fmla="*/ 1 w 79"/>
                <a:gd name="T45" fmla="*/ 1 h 110"/>
                <a:gd name="T46" fmla="*/ 5 w 79"/>
                <a:gd name="T47" fmla="*/ 12 h 110"/>
                <a:gd name="T48" fmla="*/ 11 w 79"/>
                <a:gd name="T49" fmla="*/ 13 h 110"/>
                <a:gd name="T50" fmla="*/ 19 w 79"/>
                <a:gd name="T51" fmla="*/ 30 h 110"/>
                <a:gd name="T52" fmla="*/ 21 w 79"/>
                <a:gd name="T53" fmla="*/ 28 h 110"/>
                <a:gd name="T54" fmla="*/ 24 w 79"/>
                <a:gd name="T55" fmla="*/ 28 h 110"/>
                <a:gd name="T56" fmla="*/ 24 w 79"/>
                <a:gd name="T57" fmla="*/ 30 h 110"/>
                <a:gd name="T58" fmla="*/ 22 w 79"/>
                <a:gd name="T59" fmla="*/ 31 h 110"/>
                <a:gd name="T60" fmla="*/ 29 w 79"/>
                <a:gd name="T61" fmla="*/ 39 h 110"/>
                <a:gd name="T62" fmla="*/ 29 w 79"/>
                <a:gd name="T63" fmla="*/ 44 h 110"/>
                <a:gd name="T64" fmla="*/ 29 w 79"/>
                <a:gd name="T65" fmla="*/ 50 h 110"/>
                <a:gd name="T66" fmla="*/ 30 w 79"/>
                <a:gd name="T67" fmla="*/ 56 h 110"/>
                <a:gd name="T68" fmla="*/ 27 w 79"/>
                <a:gd name="T69" fmla="*/ 59 h 110"/>
                <a:gd name="T70" fmla="*/ 16 w 79"/>
                <a:gd name="T71" fmla="*/ 72 h 110"/>
                <a:gd name="T72" fmla="*/ 21 w 79"/>
                <a:gd name="T73" fmla="*/ 79 h 110"/>
                <a:gd name="T74" fmla="*/ 34 w 79"/>
                <a:gd name="T75" fmla="*/ 88 h 110"/>
                <a:gd name="T76" fmla="*/ 30 w 79"/>
                <a:gd name="T77" fmla="*/ 102 h 110"/>
                <a:gd name="T78" fmla="*/ 29 w 79"/>
                <a:gd name="T79" fmla="*/ 10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10">
                  <a:moveTo>
                    <a:pt x="29" y="104"/>
                  </a:moveTo>
                  <a:cubicBezTo>
                    <a:pt x="30" y="105"/>
                    <a:pt x="30" y="106"/>
                    <a:pt x="31" y="106"/>
                  </a:cubicBezTo>
                  <a:cubicBezTo>
                    <a:pt x="31" y="106"/>
                    <a:pt x="33" y="106"/>
                    <a:pt x="34" y="105"/>
                  </a:cubicBezTo>
                  <a:cubicBezTo>
                    <a:pt x="35" y="107"/>
                    <a:pt x="35" y="107"/>
                    <a:pt x="35" y="108"/>
                  </a:cubicBezTo>
                  <a:cubicBezTo>
                    <a:pt x="39" y="110"/>
                    <a:pt x="41" y="106"/>
                    <a:pt x="42" y="105"/>
                  </a:cubicBezTo>
                  <a:cubicBezTo>
                    <a:pt x="45" y="103"/>
                    <a:pt x="47" y="100"/>
                    <a:pt x="49" y="97"/>
                  </a:cubicBezTo>
                  <a:cubicBezTo>
                    <a:pt x="49" y="95"/>
                    <a:pt x="50" y="93"/>
                    <a:pt x="52" y="92"/>
                  </a:cubicBezTo>
                  <a:cubicBezTo>
                    <a:pt x="53" y="92"/>
                    <a:pt x="53" y="90"/>
                    <a:pt x="54" y="89"/>
                  </a:cubicBezTo>
                  <a:cubicBezTo>
                    <a:pt x="54" y="88"/>
                    <a:pt x="56" y="87"/>
                    <a:pt x="57" y="85"/>
                  </a:cubicBezTo>
                  <a:cubicBezTo>
                    <a:pt x="57" y="83"/>
                    <a:pt x="58" y="81"/>
                    <a:pt x="59" y="79"/>
                  </a:cubicBezTo>
                  <a:cubicBezTo>
                    <a:pt x="54" y="78"/>
                    <a:pt x="58" y="73"/>
                    <a:pt x="59" y="73"/>
                  </a:cubicBezTo>
                  <a:cubicBezTo>
                    <a:pt x="60" y="71"/>
                    <a:pt x="68" y="68"/>
                    <a:pt x="70" y="73"/>
                  </a:cubicBezTo>
                  <a:cubicBezTo>
                    <a:pt x="72" y="71"/>
                    <a:pt x="69" y="67"/>
                    <a:pt x="71" y="65"/>
                  </a:cubicBezTo>
                  <a:cubicBezTo>
                    <a:pt x="72" y="64"/>
                    <a:pt x="73" y="64"/>
                    <a:pt x="74" y="63"/>
                  </a:cubicBezTo>
                  <a:cubicBezTo>
                    <a:pt x="76" y="62"/>
                    <a:pt x="76" y="61"/>
                    <a:pt x="76" y="59"/>
                  </a:cubicBezTo>
                  <a:cubicBezTo>
                    <a:pt x="77" y="56"/>
                    <a:pt x="77" y="53"/>
                    <a:pt x="78" y="51"/>
                  </a:cubicBezTo>
                  <a:cubicBezTo>
                    <a:pt x="79" y="50"/>
                    <a:pt x="78" y="48"/>
                    <a:pt x="76" y="48"/>
                  </a:cubicBezTo>
                  <a:cubicBezTo>
                    <a:pt x="73" y="47"/>
                    <a:pt x="71" y="49"/>
                    <a:pt x="70" y="49"/>
                  </a:cubicBezTo>
                  <a:cubicBezTo>
                    <a:pt x="67" y="52"/>
                    <a:pt x="65" y="56"/>
                    <a:pt x="58" y="53"/>
                  </a:cubicBezTo>
                  <a:cubicBezTo>
                    <a:pt x="56" y="53"/>
                    <a:pt x="46" y="49"/>
                    <a:pt x="45" y="48"/>
                  </a:cubicBezTo>
                  <a:cubicBezTo>
                    <a:pt x="44" y="47"/>
                    <a:pt x="44" y="36"/>
                    <a:pt x="41" y="37"/>
                  </a:cubicBezTo>
                  <a:cubicBezTo>
                    <a:pt x="41" y="36"/>
                    <a:pt x="42" y="35"/>
                    <a:pt x="43" y="35"/>
                  </a:cubicBezTo>
                  <a:cubicBezTo>
                    <a:pt x="42" y="35"/>
                    <a:pt x="41" y="35"/>
                    <a:pt x="40" y="35"/>
                  </a:cubicBezTo>
                  <a:cubicBezTo>
                    <a:pt x="39" y="34"/>
                    <a:pt x="39" y="33"/>
                    <a:pt x="37" y="31"/>
                  </a:cubicBezTo>
                  <a:cubicBezTo>
                    <a:pt x="36" y="32"/>
                    <a:pt x="36" y="32"/>
                    <a:pt x="37" y="33"/>
                  </a:cubicBezTo>
                  <a:cubicBezTo>
                    <a:pt x="39" y="34"/>
                    <a:pt x="38" y="35"/>
                    <a:pt x="38" y="36"/>
                  </a:cubicBezTo>
                  <a:cubicBezTo>
                    <a:pt x="38" y="38"/>
                    <a:pt x="40" y="42"/>
                    <a:pt x="38" y="42"/>
                  </a:cubicBezTo>
                  <a:cubicBezTo>
                    <a:pt x="36" y="43"/>
                    <a:pt x="36" y="39"/>
                    <a:pt x="35" y="39"/>
                  </a:cubicBezTo>
                  <a:cubicBezTo>
                    <a:pt x="34" y="37"/>
                    <a:pt x="29" y="37"/>
                    <a:pt x="27" y="37"/>
                  </a:cubicBezTo>
                  <a:cubicBezTo>
                    <a:pt x="27" y="37"/>
                    <a:pt x="29" y="36"/>
                    <a:pt x="29" y="35"/>
                  </a:cubicBezTo>
                  <a:cubicBezTo>
                    <a:pt x="28" y="33"/>
                    <a:pt x="28" y="32"/>
                    <a:pt x="28" y="31"/>
                  </a:cubicBezTo>
                  <a:cubicBezTo>
                    <a:pt x="28" y="30"/>
                    <a:pt x="30" y="30"/>
                    <a:pt x="29" y="28"/>
                  </a:cubicBezTo>
                  <a:cubicBezTo>
                    <a:pt x="27" y="27"/>
                    <a:pt x="24" y="24"/>
                    <a:pt x="24" y="22"/>
                  </a:cubicBezTo>
                  <a:cubicBezTo>
                    <a:pt x="24" y="22"/>
                    <a:pt x="23" y="22"/>
                    <a:pt x="22" y="21"/>
                  </a:cubicBezTo>
                  <a:cubicBezTo>
                    <a:pt x="22" y="20"/>
                    <a:pt x="25" y="21"/>
                    <a:pt x="26" y="22"/>
                  </a:cubicBezTo>
                  <a:cubicBezTo>
                    <a:pt x="25" y="19"/>
                    <a:pt x="24" y="16"/>
                    <a:pt x="22" y="12"/>
                  </a:cubicBezTo>
                  <a:cubicBezTo>
                    <a:pt x="21" y="13"/>
                    <a:pt x="20" y="13"/>
                    <a:pt x="19" y="13"/>
                  </a:cubicBezTo>
                  <a:cubicBezTo>
                    <a:pt x="20" y="13"/>
                    <a:pt x="20" y="14"/>
                    <a:pt x="21" y="14"/>
                  </a:cubicBezTo>
                  <a:cubicBezTo>
                    <a:pt x="20" y="14"/>
                    <a:pt x="20" y="14"/>
                    <a:pt x="19" y="14"/>
                  </a:cubicBezTo>
                  <a:cubicBezTo>
                    <a:pt x="19" y="13"/>
                    <a:pt x="17" y="11"/>
                    <a:pt x="19" y="11"/>
                  </a:cubicBezTo>
                  <a:cubicBezTo>
                    <a:pt x="17" y="11"/>
                    <a:pt x="15" y="7"/>
                    <a:pt x="14" y="10"/>
                  </a:cubicBezTo>
                  <a:cubicBezTo>
                    <a:pt x="14" y="8"/>
                    <a:pt x="7" y="7"/>
                    <a:pt x="11" y="7"/>
                  </a:cubicBezTo>
                  <a:cubicBezTo>
                    <a:pt x="8" y="6"/>
                    <a:pt x="9" y="8"/>
                    <a:pt x="8" y="9"/>
                  </a:cubicBezTo>
                  <a:cubicBezTo>
                    <a:pt x="8" y="7"/>
                    <a:pt x="5" y="3"/>
                    <a:pt x="4" y="1"/>
                  </a:cubicBezTo>
                  <a:cubicBezTo>
                    <a:pt x="5" y="1"/>
                    <a:pt x="5" y="1"/>
                    <a:pt x="5" y="0"/>
                  </a:cubicBezTo>
                  <a:cubicBezTo>
                    <a:pt x="4" y="0"/>
                    <a:pt x="0" y="0"/>
                    <a:pt x="1" y="1"/>
                  </a:cubicBezTo>
                  <a:cubicBezTo>
                    <a:pt x="1" y="2"/>
                    <a:pt x="3" y="3"/>
                    <a:pt x="3" y="5"/>
                  </a:cubicBezTo>
                  <a:cubicBezTo>
                    <a:pt x="5" y="7"/>
                    <a:pt x="9" y="12"/>
                    <a:pt x="5" y="12"/>
                  </a:cubicBezTo>
                  <a:cubicBezTo>
                    <a:pt x="7" y="13"/>
                    <a:pt x="8" y="15"/>
                    <a:pt x="9" y="17"/>
                  </a:cubicBezTo>
                  <a:cubicBezTo>
                    <a:pt x="9" y="15"/>
                    <a:pt x="12" y="15"/>
                    <a:pt x="11" y="13"/>
                  </a:cubicBezTo>
                  <a:cubicBezTo>
                    <a:pt x="13" y="16"/>
                    <a:pt x="9" y="15"/>
                    <a:pt x="10" y="18"/>
                  </a:cubicBezTo>
                  <a:cubicBezTo>
                    <a:pt x="12" y="22"/>
                    <a:pt x="17" y="26"/>
                    <a:pt x="19" y="30"/>
                  </a:cubicBezTo>
                  <a:cubicBezTo>
                    <a:pt x="22" y="30"/>
                    <a:pt x="19" y="27"/>
                    <a:pt x="18" y="26"/>
                  </a:cubicBezTo>
                  <a:cubicBezTo>
                    <a:pt x="19" y="26"/>
                    <a:pt x="20" y="27"/>
                    <a:pt x="21" y="28"/>
                  </a:cubicBezTo>
                  <a:cubicBezTo>
                    <a:pt x="19" y="25"/>
                    <a:pt x="23" y="28"/>
                    <a:pt x="23" y="26"/>
                  </a:cubicBezTo>
                  <a:cubicBezTo>
                    <a:pt x="22" y="27"/>
                    <a:pt x="22" y="27"/>
                    <a:pt x="24" y="28"/>
                  </a:cubicBezTo>
                  <a:cubicBezTo>
                    <a:pt x="24" y="28"/>
                    <a:pt x="23" y="28"/>
                    <a:pt x="22" y="29"/>
                  </a:cubicBezTo>
                  <a:cubicBezTo>
                    <a:pt x="22" y="29"/>
                    <a:pt x="23" y="31"/>
                    <a:pt x="24" y="30"/>
                  </a:cubicBezTo>
                  <a:cubicBezTo>
                    <a:pt x="24" y="31"/>
                    <a:pt x="25" y="32"/>
                    <a:pt x="24" y="34"/>
                  </a:cubicBezTo>
                  <a:cubicBezTo>
                    <a:pt x="23" y="33"/>
                    <a:pt x="22" y="32"/>
                    <a:pt x="22" y="31"/>
                  </a:cubicBezTo>
                  <a:cubicBezTo>
                    <a:pt x="20" y="31"/>
                    <a:pt x="24" y="38"/>
                    <a:pt x="25" y="39"/>
                  </a:cubicBezTo>
                  <a:cubicBezTo>
                    <a:pt x="26" y="39"/>
                    <a:pt x="27" y="37"/>
                    <a:pt x="29" y="39"/>
                  </a:cubicBezTo>
                  <a:cubicBezTo>
                    <a:pt x="31" y="41"/>
                    <a:pt x="29" y="42"/>
                    <a:pt x="27" y="40"/>
                  </a:cubicBezTo>
                  <a:cubicBezTo>
                    <a:pt x="26" y="41"/>
                    <a:pt x="26" y="44"/>
                    <a:pt x="29" y="44"/>
                  </a:cubicBezTo>
                  <a:cubicBezTo>
                    <a:pt x="28" y="45"/>
                    <a:pt x="28" y="46"/>
                    <a:pt x="29" y="48"/>
                  </a:cubicBezTo>
                  <a:cubicBezTo>
                    <a:pt x="29" y="48"/>
                    <a:pt x="29" y="49"/>
                    <a:pt x="29" y="50"/>
                  </a:cubicBezTo>
                  <a:cubicBezTo>
                    <a:pt x="30" y="51"/>
                    <a:pt x="29" y="51"/>
                    <a:pt x="29" y="52"/>
                  </a:cubicBezTo>
                  <a:cubicBezTo>
                    <a:pt x="29" y="53"/>
                    <a:pt x="30" y="55"/>
                    <a:pt x="30" y="56"/>
                  </a:cubicBezTo>
                  <a:cubicBezTo>
                    <a:pt x="29" y="56"/>
                    <a:pt x="29" y="56"/>
                    <a:pt x="28" y="56"/>
                  </a:cubicBezTo>
                  <a:cubicBezTo>
                    <a:pt x="28" y="57"/>
                    <a:pt x="27" y="58"/>
                    <a:pt x="27" y="59"/>
                  </a:cubicBezTo>
                  <a:cubicBezTo>
                    <a:pt x="26" y="62"/>
                    <a:pt x="27" y="66"/>
                    <a:pt x="25" y="68"/>
                  </a:cubicBezTo>
                  <a:cubicBezTo>
                    <a:pt x="23" y="70"/>
                    <a:pt x="18" y="70"/>
                    <a:pt x="16" y="72"/>
                  </a:cubicBezTo>
                  <a:cubicBezTo>
                    <a:pt x="15" y="73"/>
                    <a:pt x="14" y="74"/>
                    <a:pt x="15" y="76"/>
                  </a:cubicBezTo>
                  <a:cubicBezTo>
                    <a:pt x="16" y="78"/>
                    <a:pt x="19" y="78"/>
                    <a:pt x="21" y="79"/>
                  </a:cubicBezTo>
                  <a:cubicBezTo>
                    <a:pt x="24" y="81"/>
                    <a:pt x="25" y="82"/>
                    <a:pt x="28" y="83"/>
                  </a:cubicBezTo>
                  <a:cubicBezTo>
                    <a:pt x="31" y="84"/>
                    <a:pt x="33" y="86"/>
                    <a:pt x="34" y="88"/>
                  </a:cubicBezTo>
                  <a:cubicBezTo>
                    <a:pt x="36" y="92"/>
                    <a:pt x="33" y="95"/>
                    <a:pt x="32" y="98"/>
                  </a:cubicBezTo>
                  <a:cubicBezTo>
                    <a:pt x="31" y="99"/>
                    <a:pt x="31" y="101"/>
                    <a:pt x="30" y="102"/>
                  </a:cubicBezTo>
                  <a:cubicBezTo>
                    <a:pt x="28" y="102"/>
                    <a:pt x="27" y="103"/>
                    <a:pt x="27" y="105"/>
                  </a:cubicBezTo>
                  <a:cubicBezTo>
                    <a:pt x="29" y="105"/>
                    <a:pt x="29" y="105"/>
                    <a:pt x="29" y="10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24" name="Freeform 721"/>
            <p:cNvSpPr>
              <a:spLocks/>
            </p:cNvSpPr>
            <p:nvPr/>
          </p:nvSpPr>
          <p:spPr bwMode="auto">
            <a:xfrm>
              <a:off x="5528" y="2281"/>
              <a:ext cx="95" cy="132"/>
            </a:xfrm>
            <a:custGeom>
              <a:avLst/>
              <a:gdLst>
                <a:gd name="T0" fmla="*/ 31 w 79"/>
                <a:gd name="T1" fmla="*/ 106 h 110"/>
                <a:gd name="T2" fmla="*/ 35 w 79"/>
                <a:gd name="T3" fmla="*/ 108 h 110"/>
                <a:gd name="T4" fmla="*/ 49 w 79"/>
                <a:gd name="T5" fmla="*/ 97 h 110"/>
                <a:gd name="T6" fmla="*/ 54 w 79"/>
                <a:gd name="T7" fmla="*/ 89 h 110"/>
                <a:gd name="T8" fmla="*/ 59 w 79"/>
                <a:gd name="T9" fmla="*/ 79 h 110"/>
                <a:gd name="T10" fmla="*/ 70 w 79"/>
                <a:gd name="T11" fmla="*/ 73 h 110"/>
                <a:gd name="T12" fmla="*/ 74 w 79"/>
                <a:gd name="T13" fmla="*/ 63 h 110"/>
                <a:gd name="T14" fmla="*/ 78 w 79"/>
                <a:gd name="T15" fmla="*/ 51 h 110"/>
                <a:gd name="T16" fmla="*/ 70 w 79"/>
                <a:gd name="T17" fmla="*/ 49 h 110"/>
                <a:gd name="T18" fmla="*/ 45 w 79"/>
                <a:gd name="T19" fmla="*/ 48 h 110"/>
                <a:gd name="T20" fmla="*/ 43 w 79"/>
                <a:gd name="T21" fmla="*/ 35 h 110"/>
                <a:gd name="T22" fmla="*/ 37 w 79"/>
                <a:gd name="T23" fmla="*/ 31 h 110"/>
                <a:gd name="T24" fmla="*/ 38 w 79"/>
                <a:gd name="T25" fmla="*/ 36 h 110"/>
                <a:gd name="T26" fmla="*/ 35 w 79"/>
                <a:gd name="T27" fmla="*/ 39 h 110"/>
                <a:gd name="T28" fmla="*/ 29 w 79"/>
                <a:gd name="T29" fmla="*/ 35 h 110"/>
                <a:gd name="T30" fmla="*/ 29 w 79"/>
                <a:gd name="T31" fmla="*/ 28 h 110"/>
                <a:gd name="T32" fmla="*/ 22 w 79"/>
                <a:gd name="T33" fmla="*/ 21 h 110"/>
                <a:gd name="T34" fmla="*/ 22 w 79"/>
                <a:gd name="T35" fmla="*/ 12 h 110"/>
                <a:gd name="T36" fmla="*/ 21 w 79"/>
                <a:gd name="T37" fmla="*/ 14 h 110"/>
                <a:gd name="T38" fmla="*/ 19 w 79"/>
                <a:gd name="T39" fmla="*/ 11 h 110"/>
                <a:gd name="T40" fmla="*/ 11 w 79"/>
                <a:gd name="T41" fmla="*/ 7 h 110"/>
                <a:gd name="T42" fmla="*/ 4 w 79"/>
                <a:gd name="T43" fmla="*/ 1 h 110"/>
                <a:gd name="T44" fmla="*/ 1 w 79"/>
                <a:gd name="T45" fmla="*/ 1 h 110"/>
                <a:gd name="T46" fmla="*/ 5 w 79"/>
                <a:gd name="T47" fmla="*/ 12 h 110"/>
                <a:gd name="T48" fmla="*/ 11 w 79"/>
                <a:gd name="T49" fmla="*/ 13 h 110"/>
                <a:gd name="T50" fmla="*/ 19 w 79"/>
                <a:gd name="T51" fmla="*/ 30 h 110"/>
                <a:gd name="T52" fmla="*/ 21 w 79"/>
                <a:gd name="T53" fmla="*/ 28 h 110"/>
                <a:gd name="T54" fmla="*/ 24 w 79"/>
                <a:gd name="T55" fmla="*/ 28 h 110"/>
                <a:gd name="T56" fmla="*/ 24 w 79"/>
                <a:gd name="T57" fmla="*/ 30 h 110"/>
                <a:gd name="T58" fmla="*/ 22 w 79"/>
                <a:gd name="T59" fmla="*/ 31 h 110"/>
                <a:gd name="T60" fmla="*/ 29 w 79"/>
                <a:gd name="T61" fmla="*/ 39 h 110"/>
                <a:gd name="T62" fmla="*/ 29 w 79"/>
                <a:gd name="T63" fmla="*/ 44 h 110"/>
                <a:gd name="T64" fmla="*/ 29 w 79"/>
                <a:gd name="T65" fmla="*/ 50 h 110"/>
                <a:gd name="T66" fmla="*/ 30 w 79"/>
                <a:gd name="T67" fmla="*/ 56 h 110"/>
                <a:gd name="T68" fmla="*/ 27 w 79"/>
                <a:gd name="T69" fmla="*/ 59 h 110"/>
                <a:gd name="T70" fmla="*/ 16 w 79"/>
                <a:gd name="T71" fmla="*/ 72 h 110"/>
                <a:gd name="T72" fmla="*/ 21 w 79"/>
                <a:gd name="T73" fmla="*/ 79 h 110"/>
                <a:gd name="T74" fmla="*/ 34 w 79"/>
                <a:gd name="T75" fmla="*/ 88 h 110"/>
                <a:gd name="T76" fmla="*/ 30 w 79"/>
                <a:gd name="T77" fmla="*/ 102 h 110"/>
                <a:gd name="T78" fmla="*/ 29 w 79"/>
                <a:gd name="T79" fmla="*/ 10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10">
                  <a:moveTo>
                    <a:pt x="29" y="104"/>
                  </a:moveTo>
                  <a:cubicBezTo>
                    <a:pt x="30" y="105"/>
                    <a:pt x="30" y="106"/>
                    <a:pt x="31" y="106"/>
                  </a:cubicBezTo>
                  <a:cubicBezTo>
                    <a:pt x="31" y="106"/>
                    <a:pt x="33" y="106"/>
                    <a:pt x="34" y="105"/>
                  </a:cubicBezTo>
                  <a:cubicBezTo>
                    <a:pt x="35" y="107"/>
                    <a:pt x="35" y="107"/>
                    <a:pt x="35" y="108"/>
                  </a:cubicBezTo>
                  <a:cubicBezTo>
                    <a:pt x="39" y="110"/>
                    <a:pt x="41" y="106"/>
                    <a:pt x="42" y="105"/>
                  </a:cubicBezTo>
                  <a:cubicBezTo>
                    <a:pt x="45" y="103"/>
                    <a:pt x="47" y="100"/>
                    <a:pt x="49" y="97"/>
                  </a:cubicBezTo>
                  <a:cubicBezTo>
                    <a:pt x="49" y="95"/>
                    <a:pt x="50" y="93"/>
                    <a:pt x="52" y="92"/>
                  </a:cubicBezTo>
                  <a:cubicBezTo>
                    <a:pt x="53" y="92"/>
                    <a:pt x="53" y="90"/>
                    <a:pt x="54" y="89"/>
                  </a:cubicBezTo>
                  <a:cubicBezTo>
                    <a:pt x="54" y="88"/>
                    <a:pt x="56" y="87"/>
                    <a:pt x="57" y="85"/>
                  </a:cubicBezTo>
                  <a:cubicBezTo>
                    <a:pt x="57" y="83"/>
                    <a:pt x="58" y="81"/>
                    <a:pt x="59" y="79"/>
                  </a:cubicBezTo>
                  <a:cubicBezTo>
                    <a:pt x="54" y="78"/>
                    <a:pt x="58" y="73"/>
                    <a:pt x="59" y="73"/>
                  </a:cubicBezTo>
                  <a:cubicBezTo>
                    <a:pt x="60" y="71"/>
                    <a:pt x="68" y="68"/>
                    <a:pt x="70" y="73"/>
                  </a:cubicBezTo>
                  <a:cubicBezTo>
                    <a:pt x="72" y="71"/>
                    <a:pt x="69" y="67"/>
                    <a:pt x="71" y="65"/>
                  </a:cubicBezTo>
                  <a:cubicBezTo>
                    <a:pt x="72" y="64"/>
                    <a:pt x="73" y="64"/>
                    <a:pt x="74" y="63"/>
                  </a:cubicBezTo>
                  <a:cubicBezTo>
                    <a:pt x="76" y="62"/>
                    <a:pt x="76" y="61"/>
                    <a:pt x="76" y="59"/>
                  </a:cubicBezTo>
                  <a:cubicBezTo>
                    <a:pt x="77" y="56"/>
                    <a:pt x="77" y="53"/>
                    <a:pt x="78" y="51"/>
                  </a:cubicBezTo>
                  <a:cubicBezTo>
                    <a:pt x="79" y="50"/>
                    <a:pt x="78" y="48"/>
                    <a:pt x="76" y="48"/>
                  </a:cubicBezTo>
                  <a:cubicBezTo>
                    <a:pt x="73" y="47"/>
                    <a:pt x="71" y="49"/>
                    <a:pt x="70" y="49"/>
                  </a:cubicBezTo>
                  <a:cubicBezTo>
                    <a:pt x="67" y="52"/>
                    <a:pt x="65" y="56"/>
                    <a:pt x="58" y="53"/>
                  </a:cubicBezTo>
                  <a:cubicBezTo>
                    <a:pt x="56" y="53"/>
                    <a:pt x="46" y="49"/>
                    <a:pt x="45" y="48"/>
                  </a:cubicBezTo>
                  <a:cubicBezTo>
                    <a:pt x="44" y="47"/>
                    <a:pt x="44" y="36"/>
                    <a:pt x="41" y="37"/>
                  </a:cubicBezTo>
                  <a:cubicBezTo>
                    <a:pt x="41" y="36"/>
                    <a:pt x="42" y="35"/>
                    <a:pt x="43" y="35"/>
                  </a:cubicBezTo>
                  <a:cubicBezTo>
                    <a:pt x="42" y="35"/>
                    <a:pt x="41" y="35"/>
                    <a:pt x="40" y="35"/>
                  </a:cubicBezTo>
                  <a:cubicBezTo>
                    <a:pt x="39" y="34"/>
                    <a:pt x="39" y="33"/>
                    <a:pt x="37" y="31"/>
                  </a:cubicBezTo>
                  <a:cubicBezTo>
                    <a:pt x="36" y="32"/>
                    <a:pt x="36" y="32"/>
                    <a:pt x="37" y="33"/>
                  </a:cubicBezTo>
                  <a:cubicBezTo>
                    <a:pt x="39" y="34"/>
                    <a:pt x="38" y="35"/>
                    <a:pt x="38" y="36"/>
                  </a:cubicBezTo>
                  <a:cubicBezTo>
                    <a:pt x="38" y="38"/>
                    <a:pt x="40" y="42"/>
                    <a:pt x="38" y="42"/>
                  </a:cubicBezTo>
                  <a:cubicBezTo>
                    <a:pt x="36" y="43"/>
                    <a:pt x="36" y="39"/>
                    <a:pt x="35" y="39"/>
                  </a:cubicBezTo>
                  <a:cubicBezTo>
                    <a:pt x="34" y="37"/>
                    <a:pt x="29" y="37"/>
                    <a:pt x="27" y="37"/>
                  </a:cubicBezTo>
                  <a:cubicBezTo>
                    <a:pt x="27" y="37"/>
                    <a:pt x="29" y="36"/>
                    <a:pt x="29" y="35"/>
                  </a:cubicBezTo>
                  <a:cubicBezTo>
                    <a:pt x="28" y="33"/>
                    <a:pt x="28" y="32"/>
                    <a:pt x="28" y="31"/>
                  </a:cubicBezTo>
                  <a:cubicBezTo>
                    <a:pt x="28" y="30"/>
                    <a:pt x="30" y="30"/>
                    <a:pt x="29" y="28"/>
                  </a:cubicBezTo>
                  <a:cubicBezTo>
                    <a:pt x="27" y="27"/>
                    <a:pt x="24" y="24"/>
                    <a:pt x="24" y="22"/>
                  </a:cubicBezTo>
                  <a:cubicBezTo>
                    <a:pt x="24" y="22"/>
                    <a:pt x="23" y="22"/>
                    <a:pt x="22" y="21"/>
                  </a:cubicBezTo>
                  <a:cubicBezTo>
                    <a:pt x="22" y="20"/>
                    <a:pt x="25" y="21"/>
                    <a:pt x="26" y="22"/>
                  </a:cubicBezTo>
                  <a:cubicBezTo>
                    <a:pt x="25" y="19"/>
                    <a:pt x="24" y="16"/>
                    <a:pt x="22" y="12"/>
                  </a:cubicBezTo>
                  <a:cubicBezTo>
                    <a:pt x="21" y="13"/>
                    <a:pt x="20" y="13"/>
                    <a:pt x="19" y="13"/>
                  </a:cubicBezTo>
                  <a:cubicBezTo>
                    <a:pt x="20" y="13"/>
                    <a:pt x="20" y="14"/>
                    <a:pt x="21" y="14"/>
                  </a:cubicBezTo>
                  <a:cubicBezTo>
                    <a:pt x="20" y="14"/>
                    <a:pt x="20" y="14"/>
                    <a:pt x="19" y="14"/>
                  </a:cubicBezTo>
                  <a:cubicBezTo>
                    <a:pt x="19" y="13"/>
                    <a:pt x="17" y="11"/>
                    <a:pt x="19" y="11"/>
                  </a:cubicBezTo>
                  <a:cubicBezTo>
                    <a:pt x="17" y="11"/>
                    <a:pt x="15" y="7"/>
                    <a:pt x="14" y="10"/>
                  </a:cubicBezTo>
                  <a:cubicBezTo>
                    <a:pt x="14" y="8"/>
                    <a:pt x="7" y="7"/>
                    <a:pt x="11" y="7"/>
                  </a:cubicBezTo>
                  <a:cubicBezTo>
                    <a:pt x="8" y="6"/>
                    <a:pt x="9" y="8"/>
                    <a:pt x="8" y="9"/>
                  </a:cubicBezTo>
                  <a:cubicBezTo>
                    <a:pt x="8" y="7"/>
                    <a:pt x="5" y="3"/>
                    <a:pt x="4" y="1"/>
                  </a:cubicBezTo>
                  <a:cubicBezTo>
                    <a:pt x="5" y="1"/>
                    <a:pt x="5" y="1"/>
                    <a:pt x="5" y="0"/>
                  </a:cubicBezTo>
                  <a:cubicBezTo>
                    <a:pt x="4" y="0"/>
                    <a:pt x="0" y="0"/>
                    <a:pt x="1" y="1"/>
                  </a:cubicBezTo>
                  <a:cubicBezTo>
                    <a:pt x="1" y="2"/>
                    <a:pt x="3" y="3"/>
                    <a:pt x="3" y="5"/>
                  </a:cubicBezTo>
                  <a:cubicBezTo>
                    <a:pt x="5" y="7"/>
                    <a:pt x="9" y="12"/>
                    <a:pt x="5" y="12"/>
                  </a:cubicBezTo>
                  <a:cubicBezTo>
                    <a:pt x="7" y="13"/>
                    <a:pt x="8" y="15"/>
                    <a:pt x="9" y="17"/>
                  </a:cubicBezTo>
                  <a:cubicBezTo>
                    <a:pt x="9" y="15"/>
                    <a:pt x="12" y="15"/>
                    <a:pt x="11" y="13"/>
                  </a:cubicBezTo>
                  <a:cubicBezTo>
                    <a:pt x="13" y="16"/>
                    <a:pt x="9" y="15"/>
                    <a:pt x="10" y="18"/>
                  </a:cubicBezTo>
                  <a:cubicBezTo>
                    <a:pt x="12" y="22"/>
                    <a:pt x="17" y="26"/>
                    <a:pt x="19" y="30"/>
                  </a:cubicBezTo>
                  <a:cubicBezTo>
                    <a:pt x="22" y="30"/>
                    <a:pt x="19" y="27"/>
                    <a:pt x="18" y="26"/>
                  </a:cubicBezTo>
                  <a:cubicBezTo>
                    <a:pt x="19" y="26"/>
                    <a:pt x="20" y="27"/>
                    <a:pt x="21" y="28"/>
                  </a:cubicBezTo>
                  <a:cubicBezTo>
                    <a:pt x="19" y="25"/>
                    <a:pt x="23" y="28"/>
                    <a:pt x="23" y="26"/>
                  </a:cubicBezTo>
                  <a:cubicBezTo>
                    <a:pt x="22" y="27"/>
                    <a:pt x="22" y="27"/>
                    <a:pt x="24" y="28"/>
                  </a:cubicBezTo>
                  <a:cubicBezTo>
                    <a:pt x="24" y="28"/>
                    <a:pt x="23" y="28"/>
                    <a:pt x="22" y="29"/>
                  </a:cubicBezTo>
                  <a:cubicBezTo>
                    <a:pt x="22" y="29"/>
                    <a:pt x="23" y="31"/>
                    <a:pt x="24" y="30"/>
                  </a:cubicBezTo>
                  <a:cubicBezTo>
                    <a:pt x="24" y="31"/>
                    <a:pt x="25" y="32"/>
                    <a:pt x="24" y="34"/>
                  </a:cubicBezTo>
                  <a:cubicBezTo>
                    <a:pt x="23" y="33"/>
                    <a:pt x="22" y="32"/>
                    <a:pt x="22" y="31"/>
                  </a:cubicBezTo>
                  <a:cubicBezTo>
                    <a:pt x="20" y="31"/>
                    <a:pt x="24" y="38"/>
                    <a:pt x="25" y="39"/>
                  </a:cubicBezTo>
                  <a:cubicBezTo>
                    <a:pt x="26" y="39"/>
                    <a:pt x="27" y="37"/>
                    <a:pt x="29" y="39"/>
                  </a:cubicBezTo>
                  <a:cubicBezTo>
                    <a:pt x="31" y="41"/>
                    <a:pt x="29" y="42"/>
                    <a:pt x="27" y="40"/>
                  </a:cubicBezTo>
                  <a:cubicBezTo>
                    <a:pt x="26" y="41"/>
                    <a:pt x="26" y="44"/>
                    <a:pt x="29" y="44"/>
                  </a:cubicBezTo>
                  <a:cubicBezTo>
                    <a:pt x="28" y="45"/>
                    <a:pt x="28" y="46"/>
                    <a:pt x="29" y="48"/>
                  </a:cubicBezTo>
                  <a:cubicBezTo>
                    <a:pt x="29" y="48"/>
                    <a:pt x="29" y="49"/>
                    <a:pt x="29" y="50"/>
                  </a:cubicBezTo>
                  <a:cubicBezTo>
                    <a:pt x="30" y="51"/>
                    <a:pt x="29" y="51"/>
                    <a:pt x="29" y="52"/>
                  </a:cubicBezTo>
                  <a:cubicBezTo>
                    <a:pt x="29" y="53"/>
                    <a:pt x="30" y="55"/>
                    <a:pt x="30" y="56"/>
                  </a:cubicBezTo>
                  <a:cubicBezTo>
                    <a:pt x="29" y="56"/>
                    <a:pt x="29" y="56"/>
                    <a:pt x="28" y="56"/>
                  </a:cubicBezTo>
                  <a:cubicBezTo>
                    <a:pt x="28" y="57"/>
                    <a:pt x="27" y="58"/>
                    <a:pt x="27" y="59"/>
                  </a:cubicBezTo>
                  <a:cubicBezTo>
                    <a:pt x="26" y="62"/>
                    <a:pt x="27" y="66"/>
                    <a:pt x="25" y="68"/>
                  </a:cubicBezTo>
                  <a:cubicBezTo>
                    <a:pt x="23" y="70"/>
                    <a:pt x="18" y="70"/>
                    <a:pt x="16" y="72"/>
                  </a:cubicBezTo>
                  <a:cubicBezTo>
                    <a:pt x="15" y="73"/>
                    <a:pt x="14" y="74"/>
                    <a:pt x="15" y="76"/>
                  </a:cubicBezTo>
                  <a:cubicBezTo>
                    <a:pt x="16" y="78"/>
                    <a:pt x="19" y="78"/>
                    <a:pt x="21" y="79"/>
                  </a:cubicBezTo>
                  <a:cubicBezTo>
                    <a:pt x="24" y="81"/>
                    <a:pt x="25" y="82"/>
                    <a:pt x="28" y="83"/>
                  </a:cubicBezTo>
                  <a:cubicBezTo>
                    <a:pt x="31" y="84"/>
                    <a:pt x="33" y="86"/>
                    <a:pt x="34" y="88"/>
                  </a:cubicBezTo>
                  <a:cubicBezTo>
                    <a:pt x="36" y="92"/>
                    <a:pt x="33" y="95"/>
                    <a:pt x="32" y="98"/>
                  </a:cubicBezTo>
                  <a:cubicBezTo>
                    <a:pt x="31" y="99"/>
                    <a:pt x="31" y="101"/>
                    <a:pt x="30" y="102"/>
                  </a:cubicBezTo>
                  <a:cubicBezTo>
                    <a:pt x="28" y="102"/>
                    <a:pt x="27" y="103"/>
                    <a:pt x="27" y="105"/>
                  </a:cubicBezTo>
                  <a:cubicBezTo>
                    <a:pt x="29" y="105"/>
                    <a:pt x="29" y="105"/>
                    <a:pt x="29" y="10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25" name="Freeform 722"/>
            <p:cNvSpPr>
              <a:spLocks/>
            </p:cNvSpPr>
            <p:nvPr/>
          </p:nvSpPr>
          <p:spPr bwMode="auto">
            <a:xfrm>
              <a:off x="5567" y="2323"/>
              <a:ext cx="2"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0" y="1"/>
                  </a:cubicBezTo>
                  <a:cubicBezTo>
                    <a:pt x="2" y="2"/>
                    <a:pt x="2"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26" name="Freeform 723"/>
            <p:cNvSpPr>
              <a:spLocks/>
            </p:cNvSpPr>
            <p:nvPr/>
          </p:nvSpPr>
          <p:spPr bwMode="auto">
            <a:xfrm>
              <a:off x="5567" y="2323"/>
              <a:ext cx="2"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0" y="1"/>
                  </a:cubicBezTo>
                  <a:cubicBezTo>
                    <a:pt x="2" y="2"/>
                    <a:pt x="2"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27" name="Freeform 724"/>
            <p:cNvSpPr>
              <a:spLocks/>
            </p:cNvSpPr>
            <p:nvPr/>
          </p:nvSpPr>
          <p:spPr bwMode="auto">
            <a:xfrm>
              <a:off x="5570" y="2311"/>
              <a:ext cx="5" cy="6"/>
            </a:xfrm>
            <a:custGeom>
              <a:avLst/>
              <a:gdLst>
                <a:gd name="T0" fmla="*/ 2 w 4"/>
                <a:gd name="T1" fmla="*/ 0 h 5"/>
                <a:gd name="T2" fmla="*/ 3 w 4"/>
                <a:gd name="T3" fmla="*/ 4 h 5"/>
                <a:gd name="T4" fmla="*/ 2 w 4"/>
                <a:gd name="T5" fmla="*/ 0 h 5"/>
              </a:gdLst>
              <a:ahLst/>
              <a:cxnLst>
                <a:cxn ang="0">
                  <a:pos x="T0" y="T1"/>
                </a:cxn>
                <a:cxn ang="0">
                  <a:pos x="T2" y="T3"/>
                </a:cxn>
                <a:cxn ang="0">
                  <a:pos x="T4" y="T5"/>
                </a:cxn>
              </a:cxnLst>
              <a:rect l="0" t="0" r="r" b="b"/>
              <a:pathLst>
                <a:path w="4" h="5">
                  <a:moveTo>
                    <a:pt x="2" y="0"/>
                  </a:moveTo>
                  <a:cubicBezTo>
                    <a:pt x="0" y="1"/>
                    <a:pt x="3" y="5"/>
                    <a:pt x="3" y="4"/>
                  </a:cubicBezTo>
                  <a:cubicBezTo>
                    <a:pt x="4" y="3"/>
                    <a:pt x="2"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28" name="Freeform 725"/>
            <p:cNvSpPr>
              <a:spLocks/>
            </p:cNvSpPr>
            <p:nvPr/>
          </p:nvSpPr>
          <p:spPr bwMode="auto">
            <a:xfrm>
              <a:off x="5570" y="2311"/>
              <a:ext cx="5" cy="6"/>
            </a:xfrm>
            <a:custGeom>
              <a:avLst/>
              <a:gdLst>
                <a:gd name="T0" fmla="*/ 2 w 4"/>
                <a:gd name="T1" fmla="*/ 0 h 5"/>
                <a:gd name="T2" fmla="*/ 3 w 4"/>
                <a:gd name="T3" fmla="*/ 4 h 5"/>
                <a:gd name="T4" fmla="*/ 2 w 4"/>
                <a:gd name="T5" fmla="*/ 0 h 5"/>
              </a:gdLst>
              <a:ahLst/>
              <a:cxnLst>
                <a:cxn ang="0">
                  <a:pos x="T0" y="T1"/>
                </a:cxn>
                <a:cxn ang="0">
                  <a:pos x="T2" y="T3"/>
                </a:cxn>
                <a:cxn ang="0">
                  <a:pos x="T4" y="T5"/>
                </a:cxn>
              </a:cxnLst>
              <a:rect l="0" t="0" r="r" b="b"/>
              <a:pathLst>
                <a:path w="4" h="5">
                  <a:moveTo>
                    <a:pt x="2" y="0"/>
                  </a:moveTo>
                  <a:cubicBezTo>
                    <a:pt x="0" y="1"/>
                    <a:pt x="3" y="5"/>
                    <a:pt x="3" y="4"/>
                  </a:cubicBezTo>
                  <a:cubicBezTo>
                    <a:pt x="4" y="3"/>
                    <a:pt x="2"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29" name="Freeform 726"/>
            <p:cNvSpPr>
              <a:spLocks/>
            </p:cNvSpPr>
            <p:nvPr/>
          </p:nvSpPr>
          <p:spPr bwMode="auto">
            <a:xfrm>
              <a:off x="5696" y="2449"/>
              <a:ext cx="10" cy="8"/>
            </a:xfrm>
            <a:custGeom>
              <a:avLst/>
              <a:gdLst>
                <a:gd name="T0" fmla="*/ 3 w 8"/>
                <a:gd name="T1" fmla="*/ 6 h 7"/>
                <a:gd name="T2" fmla="*/ 4 w 8"/>
                <a:gd name="T3" fmla="*/ 7 h 7"/>
                <a:gd name="T4" fmla="*/ 8 w 8"/>
                <a:gd name="T5" fmla="*/ 6 h 7"/>
                <a:gd name="T6" fmla="*/ 7 w 8"/>
                <a:gd name="T7" fmla="*/ 3 h 7"/>
                <a:gd name="T8" fmla="*/ 6 w 8"/>
                <a:gd name="T9" fmla="*/ 4 h 7"/>
                <a:gd name="T10" fmla="*/ 8 w 8"/>
                <a:gd name="T11" fmla="*/ 1 h 7"/>
                <a:gd name="T12" fmla="*/ 1 w 8"/>
                <a:gd name="T13" fmla="*/ 3 h 7"/>
                <a:gd name="T14" fmla="*/ 4 w 8"/>
                <a:gd name="T15" fmla="*/ 3 h 7"/>
                <a:gd name="T16" fmla="*/ 3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3" y="6"/>
                  </a:moveTo>
                  <a:cubicBezTo>
                    <a:pt x="3" y="6"/>
                    <a:pt x="4" y="7"/>
                    <a:pt x="4" y="7"/>
                  </a:cubicBezTo>
                  <a:cubicBezTo>
                    <a:pt x="5" y="7"/>
                    <a:pt x="6" y="6"/>
                    <a:pt x="8" y="6"/>
                  </a:cubicBezTo>
                  <a:cubicBezTo>
                    <a:pt x="5" y="5"/>
                    <a:pt x="3" y="1"/>
                    <a:pt x="7" y="3"/>
                  </a:cubicBezTo>
                  <a:cubicBezTo>
                    <a:pt x="7" y="3"/>
                    <a:pt x="7" y="4"/>
                    <a:pt x="6" y="4"/>
                  </a:cubicBezTo>
                  <a:cubicBezTo>
                    <a:pt x="7" y="3"/>
                    <a:pt x="7" y="2"/>
                    <a:pt x="8" y="1"/>
                  </a:cubicBezTo>
                  <a:cubicBezTo>
                    <a:pt x="6" y="2"/>
                    <a:pt x="0" y="0"/>
                    <a:pt x="1" y="3"/>
                  </a:cubicBezTo>
                  <a:cubicBezTo>
                    <a:pt x="2" y="3"/>
                    <a:pt x="3" y="3"/>
                    <a:pt x="4" y="3"/>
                  </a:cubicBezTo>
                  <a:cubicBezTo>
                    <a:pt x="5" y="4"/>
                    <a:pt x="4" y="5"/>
                    <a:pt x="3"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30" name="Freeform 727"/>
            <p:cNvSpPr>
              <a:spLocks/>
            </p:cNvSpPr>
            <p:nvPr/>
          </p:nvSpPr>
          <p:spPr bwMode="auto">
            <a:xfrm>
              <a:off x="5696" y="2449"/>
              <a:ext cx="10" cy="8"/>
            </a:xfrm>
            <a:custGeom>
              <a:avLst/>
              <a:gdLst>
                <a:gd name="T0" fmla="*/ 3 w 8"/>
                <a:gd name="T1" fmla="*/ 6 h 7"/>
                <a:gd name="T2" fmla="*/ 4 w 8"/>
                <a:gd name="T3" fmla="*/ 7 h 7"/>
                <a:gd name="T4" fmla="*/ 8 w 8"/>
                <a:gd name="T5" fmla="*/ 6 h 7"/>
                <a:gd name="T6" fmla="*/ 7 w 8"/>
                <a:gd name="T7" fmla="*/ 3 h 7"/>
                <a:gd name="T8" fmla="*/ 6 w 8"/>
                <a:gd name="T9" fmla="*/ 4 h 7"/>
                <a:gd name="T10" fmla="*/ 8 w 8"/>
                <a:gd name="T11" fmla="*/ 1 h 7"/>
                <a:gd name="T12" fmla="*/ 1 w 8"/>
                <a:gd name="T13" fmla="*/ 3 h 7"/>
                <a:gd name="T14" fmla="*/ 4 w 8"/>
                <a:gd name="T15" fmla="*/ 3 h 7"/>
                <a:gd name="T16" fmla="*/ 3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3" y="6"/>
                  </a:moveTo>
                  <a:cubicBezTo>
                    <a:pt x="3" y="6"/>
                    <a:pt x="4" y="7"/>
                    <a:pt x="4" y="7"/>
                  </a:cubicBezTo>
                  <a:cubicBezTo>
                    <a:pt x="5" y="7"/>
                    <a:pt x="6" y="6"/>
                    <a:pt x="8" y="6"/>
                  </a:cubicBezTo>
                  <a:cubicBezTo>
                    <a:pt x="5" y="5"/>
                    <a:pt x="3" y="1"/>
                    <a:pt x="7" y="3"/>
                  </a:cubicBezTo>
                  <a:cubicBezTo>
                    <a:pt x="7" y="3"/>
                    <a:pt x="7" y="4"/>
                    <a:pt x="6" y="4"/>
                  </a:cubicBezTo>
                  <a:cubicBezTo>
                    <a:pt x="7" y="3"/>
                    <a:pt x="7" y="2"/>
                    <a:pt x="8" y="1"/>
                  </a:cubicBezTo>
                  <a:cubicBezTo>
                    <a:pt x="6" y="2"/>
                    <a:pt x="0" y="0"/>
                    <a:pt x="1" y="3"/>
                  </a:cubicBezTo>
                  <a:cubicBezTo>
                    <a:pt x="2" y="3"/>
                    <a:pt x="3" y="3"/>
                    <a:pt x="4" y="3"/>
                  </a:cubicBezTo>
                  <a:cubicBezTo>
                    <a:pt x="5" y="4"/>
                    <a:pt x="4" y="5"/>
                    <a:pt x="3"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31" name="Freeform 728"/>
            <p:cNvSpPr>
              <a:spLocks/>
            </p:cNvSpPr>
            <p:nvPr/>
          </p:nvSpPr>
          <p:spPr bwMode="auto">
            <a:xfrm>
              <a:off x="5706" y="246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32" name="Freeform 729"/>
            <p:cNvSpPr>
              <a:spLocks/>
            </p:cNvSpPr>
            <p:nvPr/>
          </p:nvSpPr>
          <p:spPr bwMode="auto">
            <a:xfrm>
              <a:off x="5706" y="246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33" name="Freeform 730"/>
            <p:cNvSpPr>
              <a:spLocks/>
            </p:cNvSpPr>
            <p:nvPr/>
          </p:nvSpPr>
          <p:spPr bwMode="auto">
            <a:xfrm>
              <a:off x="1413" y="1233"/>
              <a:ext cx="176" cy="61"/>
            </a:xfrm>
            <a:custGeom>
              <a:avLst/>
              <a:gdLst>
                <a:gd name="T0" fmla="*/ 8 w 147"/>
                <a:gd name="T1" fmla="*/ 18 h 51"/>
                <a:gd name="T2" fmla="*/ 12 w 147"/>
                <a:gd name="T3" fmla="*/ 7 h 51"/>
                <a:gd name="T4" fmla="*/ 25 w 147"/>
                <a:gd name="T5" fmla="*/ 3 h 51"/>
                <a:gd name="T6" fmla="*/ 44 w 147"/>
                <a:gd name="T7" fmla="*/ 1 h 51"/>
                <a:gd name="T8" fmla="*/ 50 w 147"/>
                <a:gd name="T9" fmla="*/ 0 h 51"/>
                <a:gd name="T10" fmla="*/ 58 w 147"/>
                <a:gd name="T11" fmla="*/ 2 h 51"/>
                <a:gd name="T12" fmla="*/ 69 w 147"/>
                <a:gd name="T13" fmla="*/ 4 h 51"/>
                <a:gd name="T14" fmla="*/ 73 w 147"/>
                <a:gd name="T15" fmla="*/ 10 h 51"/>
                <a:gd name="T16" fmla="*/ 89 w 147"/>
                <a:gd name="T17" fmla="*/ 15 h 51"/>
                <a:gd name="T18" fmla="*/ 95 w 147"/>
                <a:gd name="T19" fmla="*/ 18 h 51"/>
                <a:gd name="T20" fmla="*/ 102 w 147"/>
                <a:gd name="T21" fmla="*/ 23 h 51"/>
                <a:gd name="T22" fmla="*/ 104 w 147"/>
                <a:gd name="T23" fmla="*/ 24 h 51"/>
                <a:gd name="T24" fmla="*/ 103 w 147"/>
                <a:gd name="T25" fmla="*/ 26 h 51"/>
                <a:gd name="T26" fmla="*/ 107 w 147"/>
                <a:gd name="T27" fmla="*/ 28 h 51"/>
                <a:gd name="T28" fmla="*/ 110 w 147"/>
                <a:gd name="T29" fmla="*/ 29 h 51"/>
                <a:gd name="T30" fmla="*/ 118 w 147"/>
                <a:gd name="T31" fmla="*/ 31 h 51"/>
                <a:gd name="T32" fmla="*/ 123 w 147"/>
                <a:gd name="T33" fmla="*/ 34 h 51"/>
                <a:gd name="T34" fmla="*/ 122 w 147"/>
                <a:gd name="T35" fmla="*/ 37 h 51"/>
                <a:gd name="T36" fmla="*/ 143 w 147"/>
                <a:gd name="T37" fmla="*/ 44 h 51"/>
                <a:gd name="T38" fmla="*/ 131 w 147"/>
                <a:gd name="T39" fmla="*/ 49 h 51"/>
                <a:gd name="T40" fmla="*/ 128 w 147"/>
                <a:gd name="T41" fmla="*/ 50 h 51"/>
                <a:gd name="T42" fmla="*/ 97 w 147"/>
                <a:gd name="T43" fmla="*/ 51 h 51"/>
                <a:gd name="T44" fmla="*/ 104 w 147"/>
                <a:gd name="T45" fmla="*/ 41 h 51"/>
                <a:gd name="T46" fmla="*/ 88 w 147"/>
                <a:gd name="T47" fmla="*/ 33 h 51"/>
                <a:gd name="T48" fmla="*/ 84 w 147"/>
                <a:gd name="T49" fmla="*/ 25 h 51"/>
                <a:gd name="T50" fmla="*/ 77 w 147"/>
                <a:gd name="T51" fmla="*/ 25 h 51"/>
                <a:gd name="T52" fmla="*/ 65 w 147"/>
                <a:gd name="T53" fmla="*/ 21 h 51"/>
                <a:gd name="T54" fmla="*/ 51 w 147"/>
                <a:gd name="T55" fmla="*/ 14 h 51"/>
                <a:gd name="T56" fmla="*/ 48 w 147"/>
                <a:gd name="T57" fmla="*/ 16 h 51"/>
                <a:gd name="T58" fmla="*/ 38 w 147"/>
                <a:gd name="T59" fmla="*/ 12 h 51"/>
                <a:gd name="T60" fmla="*/ 42 w 147"/>
                <a:gd name="T61" fmla="*/ 8 h 51"/>
                <a:gd name="T62" fmla="*/ 22 w 147"/>
                <a:gd name="T63" fmla="*/ 14 h 51"/>
                <a:gd name="T64" fmla="*/ 14 w 147"/>
                <a:gd name="T65" fmla="*/ 16 h 51"/>
                <a:gd name="T66" fmla="*/ 7 w 147"/>
                <a:gd name="T67" fmla="*/ 21 h 51"/>
                <a:gd name="T68" fmla="*/ 1 w 147"/>
                <a:gd name="T69"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 h="51">
                  <a:moveTo>
                    <a:pt x="1" y="20"/>
                  </a:moveTo>
                  <a:cubicBezTo>
                    <a:pt x="3" y="19"/>
                    <a:pt x="6" y="17"/>
                    <a:pt x="8" y="18"/>
                  </a:cubicBezTo>
                  <a:cubicBezTo>
                    <a:pt x="9" y="16"/>
                    <a:pt x="6" y="14"/>
                    <a:pt x="8" y="12"/>
                  </a:cubicBezTo>
                  <a:cubicBezTo>
                    <a:pt x="9" y="11"/>
                    <a:pt x="11" y="8"/>
                    <a:pt x="12" y="7"/>
                  </a:cubicBezTo>
                  <a:cubicBezTo>
                    <a:pt x="14" y="6"/>
                    <a:pt x="17" y="5"/>
                    <a:pt x="19" y="5"/>
                  </a:cubicBezTo>
                  <a:cubicBezTo>
                    <a:pt x="21" y="4"/>
                    <a:pt x="23" y="3"/>
                    <a:pt x="25" y="3"/>
                  </a:cubicBezTo>
                  <a:cubicBezTo>
                    <a:pt x="30" y="3"/>
                    <a:pt x="33" y="0"/>
                    <a:pt x="38" y="0"/>
                  </a:cubicBezTo>
                  <a:cubicBezTo>
                    <a:pt x="40" y="0"/>
                    <a:pt x="42" y="0"/>
                    <a:pt x="44" y="1"/>
                  </a:cubicBezTo>
                  <a:cubicBezTo>
                    <a:pt x="45" y="1"/>
                    <a:pt x="46" y="1"/>
                    <a:pt x="46" y="2"/>
                  </a:cubicBezTo>
                  <a:cubicBezTo>
                    <a:pt x="47" y="1"/>
                    <a:pt x="49" y="1"/>
                    <a:pt x="50" y="0"/>
                  </a:cubicBezTo>
                  <a:cubicBezTo>
                    <a:pt x="48" y="1"/>
                    <a:pt x="51" y="2"/>
                    <a:pt x="52" y="1"/>
                  </a:cubicBezTo>
                  <a:cubicBezTo>
                    <a:pt x="54" y="1"/>
                    <a:pt x="58" y="1"/>
                    <a:pt x="58" y="2"/>
                  </a:cubicBezTo>
                  <a:cubicBezTo>
                    <a:pt x="59" y="3"/>
                    <a:pt x="61" y="5"/>
                    <a:pt x="63" y="4"/>
                  </a:cubicBezTo>
                  <a:cubicBezTo>
                    <a:pt x="65" y="4"/>
                    <a:pt x="67" y="6"/>
                    <a:pt x="69" y="4"/>
                  </a:cubicBezTo>
                  <a:cubicBezTo>
                    <a:pt x="68" y="5"/>
                    <a:pt x="68" y="5"/>
                    <a:pt x="68" y="6"/>
                  </a:cubicBezTo>
                  <a:cubicBezTo>
                    <a:pt x="71" y="7"/>
                    <a:pt x="71" y="8"/>
                    <a:pt x="73" y="10"/>
                  </a:cubicBezTo>
                  <a:cubicBezTo>
                    <a:pt x="76" y="12"/>
                    <a:pt x="77" y="12"/>
                    <a:pt x="81" y="12"/>
                  </a:cubicBezTo>
                  <a:cubicBezTo>
                    <a:pt x="84" y="12"/>
                    <a:pt x="86" y="14"/>
                    <a:pt x="89" y="15"/>
                  </a:cubicBezTo>
                  <a:cubicBezTo>
                    <a:pt x="90" y="16"/>
                    <a:pt x="91" y="16"/>
                    <a:pt x="92" y="17"/>
                  </a:cubicBezTo>
                  <a:cubicBezTo>
                    <a:pt x="93" y="18"/>
                    <a:pt x="94" y="20"/>
                    <a:pt x="95" y="18"/>
                  </a:cubicBezTo>
                  <a:cubicBezTo>
                    <a:pt x="95" y="20"/>
                    <a:pt x="96" y="21"/>
                    <a:pt x="98" y="21"/>
                  </a:cubicBezTo>
                  <a:cubicBezTo>
                    <a:pt x="99" y="21"/>
                    <a:pt x="100" y="23"/>
                    <a:pt x="102" y="23"/>
                  </a:cubicBezTo>
                  <a:cubicBezTo>
                    <a:pt x="101" y="22"/>
                    <a:pt x="100" y="21"/>
                    <a:pt x="99" y="20"/>
                  </a:cubicBezTo>
                  <a:cubicBezTo>
                    <a:pt x="100" y="21"/>
                    <a:pt x="105" y="22"/>
                    <a:pt x="104" y="24"/>
                  </a:cubicBezTo>
                  <a:cubicBezTo>
                    <a:pt x="103" y="24"/>
                    <a:pt x="102" y="24"/>
                    <a:pt x="101" y="24"/>
                  </a:cubicBezTo>
                  <a:cubicBezTo>
                    <a:pt x="102" y="24"/>
                    <a:pt x="103" y="25"/>
                    <a:pt x="103" y="26"/>
                  </a:cubicBezTo>
                  <a:cubicBezTo>
                    <a:pt x="105" y="23"/>
                    <a:pt x="106" y="27"/>
                    <a:pt x="108" y="27"/>
                  </a:cubicBezTo>
                  <a:cubicBezTo>
                    <a:pt x="108" y="27"/>
                    <a:pt x="108" y="28"/>
                    <a:pt x="107" y="28"/>
                  </a:cubicBezTo>
                  <a:cubicBezTo>
                    <a:pt x="108" y="27"/>
                    <a:pt x="109" y="27"/>
                    <a:pt x="110" y="28"/>
                  </a:cubicBezTo>
                  <a:cubicBezTo>
                    <a:pt x="110" y="28"/>
                    <a:pt x="110" y="28"/>
                    <a:pt x="110" y="29"/>
                  </a:cubicBezTo>
                  <a:cubicBezTo>
                    <a:pt x="111" y="29"/>
                    <a:pt x="112" y="30"/>
                    <a:pt x="112" y="30"/>
                  </a:cubicBezTo>
                  <a:cubicBezTo>
                    <a:pt x="112" y="27"/>
                    <a:pt x="117" y="31"/>
                    <a:pt x="118" y="31"/>
                  </a:cubicBezTo>
                  <a:cubicBezTo>
                    <a:pt x="120" y="32"/>
                    <a:pt x="121" y="31"/>
                    <a:pt x="122" y="31"/>
                  </a:cubicBezTo>
                  <a:cubicBezTo>
                    <a:pt x="124" y="31"/>
                    <a:pt x="126" y="34"/>
                    <a:pt x="123" y="34"/>
                  </a:cubicBezTo>
                  <a:cubicBezTo>
                    <a:pt x="124" y="35"/>
                    <a:pt x="124" y="35"/>
                    <a:pt x="125" y="35"/>
                  </a:cubicBezTo>
                  <a:cubicBezTo>
                    <a:pt x="124" y="35"/>
                    <a:pt x="123" y="36"/>
                    <a:pt x="122" y="37"/>
                  </a:cubicBezTo>
                  <a:cubicBezTo>
                    <a:pt x="126" y="38"/>
                    <a:pt x="132" y="36"/>
                    <a:pt x="135" y="39"/>
                  </a:cubicBezTo>
                  <a:cubicBezTo>
                    <a:pt x="138" y="41"/>
                    <a:pt x="139" y="43"/>
                    <a:pt x="143" y="44"/>
                  </a:cubicBezTo>
                  <a:cubicBezTo>
                    <a:pt x="147" y="44"/>
                    <a:pt x="142" y="47"/>
                    <a:pt x="140" y="47"/>
                  </a:cubicBezTo>
                  <a:cubicBezTo>
                    <a:pt x="140" y="47"/>
                    <a:pt x="131" y="50"/>
                    <a:pt x="131" y="49"/>
                  </a:cubicBezTo>
                  <a:cubicBezTo>
                    <a:pt x="131" y="49"/>
                    <a:pt x="131" y="49"/>
                    <a:pt x="132" y="48"/>
                  </a:cubicBezTo>
                  <a:cubicBezTo>
                    <a:pt x="130" y="48"/>
                    <a:pt x="130" y="50"/>
                    <a:pt x="128" y="50"/>
                  </a:cubicBezTo>
                  <a:cubicBezTo>
                    <a:pt x="125" y="50"/>
                    <a:pt x="122" y="49"/>
                    <a:pt x="119" y="49"/>
                  </a:cubicBezTo>
                  <a:cubicBezTo>
                    <a:pt x="111" y="48"/>
                    <a:pt x="104" y="51"/>
                    <a:pt x="97" y="51"/>
                  </a:cubicBezTo>
                  <a:cubicBezTo>
                    <a:pt x="96" y="47"/>
                    <a:pt x="101" y="46"/>
                    <a:pt x="103" y="44"/>
                  </a:cubicBezTo>
                  <a:cubicBezTo>
                    <a:pt x="105" y="43"/>
                    <a:pt x="105" y="42"/>
                    <a:pt x="104" y="41"/>
                  </a:cubicBezTo>
                  <a:cubicBezTo>
                    <a:pt x="103" y="40"/>
                    <a:pt x="104" y="37"/>
                    <a:pt x="101" y="38"/>
                  </a:cubicBezTo>
                  <a:cubicBezTo>
                    <a:pt x="96" y="39"/>
                    <a:pt x="91" y="38"/>
                    <a:pt x="88" y="33"/>
                  </a:cubicBezTo>
                  <a:cubicBezTo>
                    <a:pt x="86" y="32"/>
                    <a:pt x="86" y="30"/>
                    <a:pt x="86" y="28"/>
                  </a:cubicBezTo>
                  <a:cubicBezTo>
                    <a:pt x="85" y="27"/>
                    <a:pt x="85" y="26"/>
                    <a:pt x="84" y="25"/>
                  </a:cubicBezTo>
                  <a:cubicBezTo>
                    <a:pt x="84" y="24"/>
                    <a:pt x="82" y="25"/>
                    <a:pt x="83" y="24"/>
                  </a:cubicBezTo>
                  <a:cubicBezTo>
                    <a:pt x="81" y="23"/>
                    <a:pt x="79" y="25"/>
                    <a:pt x="77" y="25"/>
                  </a:cubicBezTo>
                  <a:cubicBezTo>
                    <a:pt x="75" y="25"/>
                    <a:pt x="72" y="23"/>
                    <a:pt x="70" y="23"/>
                  </a:cubicBezTo>
                  <a:cubicBezTo>
                    <a:pt x="68" y="22"/>
                    <a:pt x="67" y="23"/>
                    <a:pt x="65" y="21"/>
                  </a:cubicBezTo>
                  <a:cubicBezTo>
                    <a:pt x="63" y="19"/>
                    <a:pt x="61" y="19"/>
                    <a:pt x="60" y="16"/>
                  </a:cubicBezTo>
                  <a:cubicBezTo>
                    <a:pt x="60" y="19"/>
                    <a:pt x="51" y="18"/>
                    <a:pt x="51" y="14"/>
                  </a:cubicBezTo>
                  <a:cubicBezTo>
                    <a:pt x="50" y="15"/>
                    <a:pt x="50" y="16"/>
                    <a:pt x="50" y="17"/>
                  </a:cubicBezTo>
                  <a:cubicBezTo>
                    <a:pt x="49" y="17"/>
                    <a:pt x="49" y="16"/>
                    <a:pt x="48" y="16"/>
                  </a:cubicBezTo>
                  <a:cubicBezTo>
                    <a:pt x="47" y="15"/>
                    <a:pt x="45" y="15"/>
                    <a:pt x="44" y="15"/>
                  </a:cubicBezTo>
                  <a:cubicBezTo>
                    <a:pt x="42" y="15"/>
                    <a:pt x="40" y="14"/>
                    <a:pt x="38" y="12"/>
                  </a:cubicBezTo>
                  <a:cubicBezTo>
                    <a:pt x="39" y="11"/>
                    <a:pt x="41" y="12"/>
                    <a:pt x="43" y="11"/>
                  </a:cubicBezTo>
                  <a:cubicBezTo>
                    <a:pt x="45" y="11"/>
                    <a:pt x="44" y="9"/>
                    <a:pt x="42" y="8"/>
                  </a:cubicBezTo>
                  <a:cubicBezTo>
                    <a:pt x="38" y="7"/>
                    <a:pt x="31" y="7"/>
                    <a:pt x="28" y="9"/>
                  </a:cubicBezTo>
                  <a:cubicBezTo>
                    <a:pt x="26" y="10"/>
                    <a:pt x="23" y="12"/>
                    <a:pt x="22" y="14"/>
                  </a:cubicBezTo>
                  <a:cubicBezTo>
                    <a:pt x="21" y="16"/>
                    <a:pt x="19" y="14"/>
                    <a:pt x="17" y="15"/>
                  </a:cubicBezTo>
                  <a:cubicBezTo>
                    <a:pt x="16" y="16"/>
                    <a:pt x="15" y="15"/>
                    <a:pt x="14" y="16"/>
                  </a:cubicBezTo>
                  <a:cubicBezTo>
                    <a:pt x="13" y="16"/>
                    <a:pt x="14" y="17"/>
                    <a:pt x="13" y="18"/>
                  </a:cubicBezTo>
                  <a:cubicBezTo>
                    <a:pt x="11" y="20"/>
                    <a:pt x="8" y="20"/>
                    <a:pt x="7" y="21"/>
                  </a:cubicBezTo>
                  <a:cubicBezTo>
                    <a:pt x="7" y="16"/>
                    <a:pt x="1" y="23"/>
                    <a:pt x="0" y="19"/>
                  </a:cubicBezTo>
                  <a:cubicBezTo>
                    <a:pt x="1" y="20"/>
                    <a:pt x="1" y="20"/>
                    <a:pt x="1" y="2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34" name="Freeform 731"/>
            <p:cNvSpPr>
              <a:spLocks/>
            </p:cNvSpPr>
            <p:nvPr/>
          </p:nvSpPr>
          <p:spPr bwMode="auto">
            <a:xfrm>
              <a:off x="1413" y="1233"/>
              <a:ext cx="176" cy="61"/>
            </a:xfrm>
            <a:custGeom>
              <a:avLst/>
              <a:gdLst>
                <a:gd name="T0" fmla="*/ 8 w 147"/>
                <a:gd name="T1" fmla="*/ 18 h 51"/>
                <a:gd name="T2" fmla="*/ 12 w 147"/>
                <a:gd name="T3" fmla="*/ 7 h 51"/>
                <a:gd name="T4" fmla="*/ 25 w 147"/>
                <a:gd name="T5" fmla="*/ 3 h 51"/>
                <a:gd name="T6" fmla="*/ 44 w 147"/>
                <a:gd name="T7" fmla="*/ 1 h 51"/>
                <a:gd name="T8" fmla="*/ 50 w 147"/>
                <a:gd name="T9" fmla="*/ 0 h 51"/>
                <a:gd name="T10" fmla="*/ 58 w 147"/>
                <a:gd name="T11" fmla="*/ 2 h 51"/>
                <a:gd name="T12" fmla="*/ 69 w 147"/>
                <a:gd name="T13" fmla="*/ 4 h 51"/>
                <a:gd name="T14" fmla="*/ 73 w 147"/>
                <a:gd name="T15" fmla="*/ 10 h 51"/>
                <a:gd name="T16" fmla="*/ 89 w 147"/>
                <a:gd name="T17" fmla="*/ 15 h 51"/>
                <a:gd name="T18" fmla="*/ 95 w 147"/>
                <a:gd name="T19" fmla="*/ 18 h 51"/>
                <a:gd name="T20" fmla="*/ 102 w 147"/>
                <a:gd name="T21" fmla="*/ 23 h 51"/>
                <a:gd name="T22" fmla="*/ 104 w 147"/>
                <a:gd name="T23" fmla="*/ 24 h 51"/>
                <a:gd name="T24" fmla="*/ 103 w 147"/>
                <a:gd name="T25" fmla="*/ 26 h 51"/>
                <a:gd name="T26" fmla="*/ 107 w 147"/>
                <a:gd name="T27" fmla="*/ 28 h 51"/>
                <a:gd name="T28" fmla="*/ 110 w 147"/>
                <a:gd name="T29" fmla="*/ 29 h 51"/>
                <a:gd name="T30" fmla="*/ 118 w 147"/>
                <a:gd name="T31" fmla="*/ 31 h 51"/>
                <a:gd name="T32" fmla="*/ 123 w 147"/>
                <a:gd name="T33" fmla="*/ 34 h 51"/>
                <a:gd name="T34" fmla="*/ 122 w 147"/>
                <a:gd name="T35" fmla="*/ 37 h 51"/>
                <a:gd name="T36" fmla="*/ 143 w 147"/>
                <a:gd name="T37" fmla="*/ 44 h 51"/>
                <a:gd name="T38" fmla="*/ 131 w 147"/>
                <a:gd name="T39" fmla="*/ 49 h 51"/>
                <a:gd name="T40" fmla="*/ 128 w 147"/>
                <a:gd name="T41" fmla="*/ 50 h 51"/>
                <a:gd name="T42" fmla="*/ 97 w 147"/>
                <a:gd name="T43" fmla="*/ 51 h 51"/>
                <a:gd name="T44" fmla="*/ 104 w 147"/>
                <a:gd name="T45" fmla="*/ 41 h 51"/>
                <a:gd name="T46" fmla="*/ 88 w 147"/>
                <a:gd name="T47" fmla="*/ 33 h 51"/>
                <a:gd name="T48" fmla="*/ 84 w 147"/>
                <a:gd name="T49" fmla="*/ 25 h 51"/>
                <a:gd name="T50" fmla="*/ 77 w 147"/>
                <a:gd name="T51" fmla="*/ 25 h 51"/>
                <a:gd name="T52" fmla="*/ 65 w 147"/>
                <a:gd name="T53" fmla="*/ 21 h 51"/>
                <a:gd name="T54" fmla="*/ 51 w 147"/>
                <a:gd name="T55" fmla="*/ 14 h 51"/>
                <a:gd name="T56" fmla="*/ 48 w 147"/>
                <a:gd name="T57" fmla="*/ 16 h 51"/>
                <a:gd name="T58" fmla="*/ 38 w 147"/>
                <a:gd name="T59" fmla="*/ 12 h 51"/>
                <a:gd name="T60" fmla="*/ 42 w 147"/>
                <a:gd name="T61" fmla="*/ 8 h 51"/>
                <a:gd name="T62" fmla="*/ 22 w 147"/>
                <a:gd name="T63" fmla="*/ 14 h 51"/>
                <a:gd name="T64" fmla="*/ 14 w 147"/>
                <a:gd name="T65" fmla="*/ 16 h 51"/>
                <a:gd name="T66" fmla="*/ 7 w 147"/>
                <a:gd name="T67" fmla="*/ 21 h 51"/>
                <a:gd name="T68" fmla="*/ 1 w 147"/>
                <a:gd name="T69"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 h="51">
                  <a:moveTo>
                    <a:pt x="1" y="20"/>
                  </a:moveTo>
                  <a:cubicBezTo>
                    <a:pt x="3" y="19"/>
                    <a:pt x="6" y="17"/>
                    <a:pt x="8" y="18"/>
                  </a:cubicBezTo>
                  <a:cubicBezTo>
                    <a:pt x="9" y="16"/>
                    <a:pt x="6" y="14"/>
                    <a:pt x="8" y="12"/>
                  </a:cubicBezTo>
                  <a:cubicBezTo>
                    <a:pt x="9" y="11"/>
                    <a:pt x="11" y="8"/>
                    <a:pt x="12" y="7"/>
                  </a:cubicBezTo>
                  <a:cubicBezTo>
                    <a:pt x="14" y="6"/>
                    <a:pt x="17" y="5"/>
                    <a:pt x="19" y="5"/>
                  </a:cubicBezTo>
                  <a:cubicBezTo>
                    <a:pt x="21" y="4"/>
                    <a:pt x="23" y="3"/>
                    <a:pt x="25" y="3"/>
                  </a:cubicBezTo>
                  <a:cubicBezTo>
                    <a:pt x="30" y="3"/>
                    <a:pt x="33" y="0"/>
                    <a:pt x="38" y="0"/>
                  </a:cubicBezTo>
                  <a:cubicBezTo>
                    <a:pt x="40" y="0"/>
                    <a:pt x="42" y="0"/>
                    <a:pt x="44" y="1"/>
                  </a:cubicBezTo>
                  <a:cubicBezTo>
                    <a:pt x="45" y="1"/>
                    <a:pt x="46" y="1"/>
                    <a:pt x="46" y="2"/>
                  </a:cubicBezTo>
                  <a:cubicBezTo>
                    <a:pt x="47" y="1"/>
                    <a:pt x="49" y="1"/>
                    <a:pt x="50" y="0"/>
                  </a:cubicBezTo>
                  <a:cubicBezTo>
                    <a:pt x="48" y="1"/>
                    <a:pt x="51" y="2"/>
                    <a:pt x="52" y="1"/>
                  </a:cubicBezTo>
                  <a:cubicBezTo>
                    <a:pt x="54" y="1"/>
                    <a:pt x="58" y="1"/>
                    <a:pt x="58" y="2"/>
                  </a:cubicBezTo>
                  <a:cubicBezTo>
                    <a:pt x="59" y="3"/>
                    <a:pt x="61" y="5"/>
                    <a:pt x="63" y="4"/>
                  </a:cubicBezTo>
                  <a:cubicBezTo>
                    <a:pt x="65" y="4"/>
                    <a:pt x="67" y="6"/>
                    <a:pt x="69" y="4"/>
                  </a:cubicBezTo>
                  <a:cubicBezTo>
                    <a:pt x="68" y="5"/>
                    <a:pt x="68" y="5"/>
                    <a:pt x="68" y="6"/>
                  </a:cubicBezTo>
                  <a:cubicBezTo>
                    <a:pt x="71" y="7"/>
                    <a:pt x="71" y="8"/>
                    <a:pt x="73" y="10"/>
                  </a:cubicBezTo>
                  <a:cubicBezTo>
                    <a:pt x="76" y="12"/>
                    <a:pt x="77" y="12"/>
                    <a:pt x="81" y="12"/>
                  </a:cubicBezTo>
                  <a:cubicBezTo>
                    <a:pt x="84" y="12"/>
                    <a:pt x="86" y="14"/>
                    <a:pt x="89" y="15"/>
                  </a:cubicBezTo>
                  <a:cubicBezTo>
                    <a:pt x="90" y="16"/>
                    <a:pt x="91" y="16"/>
                    <a:pt x="92" y="17"/>
                  </a:cubicBezTo>
                  <a:cubicBezTo>
                    <a:pt x="93" y="18"/>
                    <a:pt x="94" y="20"/>
                    <a:pt x="95" y="18"/>
                  </a:cubicBezTo>
                  <a:cubicBezTo>
                    <a:pt x="95" y="20"/>
                    <a:pt x="96" y="21"/>
                    <a:pt x="98" y="21"/>
                  </a:cubicBezTo>
                  <a:cubicBezTo>
                    <a:pt x="99" y="21"/>
                    <a:pt x="100" y="23"/>
                    <a:pt x="102" y="23"/>
                  </a:cubicBezTo>
                  <a:cubicBezTo>
                    <a:pt x="101" y="22"/>
                    <a:pt x="100" y="21"/>
                    <a:pt x="99" y="20"/>
                  </a:cubicBezTo>
                  <a:cubicBezTo>
                    <a:pt x="100" y="21"/>
                    <a:pt x="105" y="22"/>
                    <a:pt x="104" y="24"/>
                  </a:cubicBezTo>
                  <a:cubicBezTo>
                    <a:pt x="103" y="24"/>
                    <a:pt x="102" y="24"/>
                    <a:pt x="101" y="24"/>
                  </a:cubicBezTo>
                  <a:cubicBezTo>
                    <a:pt x="102" y="24"/>
                    <a:pt x="103" y="25"/>
                    <a:pt x="103" y="26"/>
                  </a:cubicBezTo>
                  <a:cubicBezTo>
                    <a:pt x="105" y="23"/>
                    <a:pt x="106" y="27"/>
                    <a:pt x="108" y="27"/>
                  </a:cubicBezTo>
                  <a:cubicBezTo>
                    <a:pt x="108" y="27"/>
                    <a:pt x="108" y="28"/>
                    <a:pt x="107" y="28"/>
                  </a:cubicBezTo>
                  <a:cubicBezTo>
                    <a:pt x="108" y="27"/>
                    <a:pt x="109" y="27"/>
                    <a:pt x="110" y="28"/>
                  </a:cubicBezTo>
                  <a:cubicBezTo>
                    <a:pt x="110" y="28"/>
                    <a:pt x="110" y="28"/>
                    <a:pt x="110" y="29"/>
                  </a:cubicBezTo>
                  <a:cubicBezTo>
                    <a:pt x="111" y="29"/>
                    <a:pt x="112" y="30"/>
                    <a:pt x="112" y="30"/>
                  </a:cubicBezTo>
                  <a:cubicBezTo>
                    <a:pt x="112" y="27"/>
                    <a:pt x="117" y="31"/>
                    <a:pt x="118" y="31"/>
                  </a:cubicBezTo>
                  <a:cubicBezTo>
                    <a:pt x="120" y="32"/>
                    <a:pt x="121" y="31"/>
                    <a:pt x="122" y="31"/>
                  </a:cubicBezTo>
                  <a:cubicBezTo>
                    <a:pt x="124" y="31"/>
                    <a:pt x="126" y="34"/>
                    <a:pt x="123" y="34"/>
                  </a:cubicBezTo>
                  <a:cubicBezTo>
                    <a:pt x="124" y="35"/>
                    <a:pt x="124" y="35"/>
                    <a:pt x="125" y="35"/>
                  </a:cubicBezTo>
                  <a:cubicBezTo>
                    <a:pt x="124" y="35"/>
                    <a:pt x="123" y="36"/>
                    <a:pt x="122" y="37"/>
                  </a:cubicBezTo>
                  <a:cubicBezTo>
                    <a:pt x="126" y="38"/>
                    <a:pt x="132" y="36"/>
                    <a:pt x="135" y="39"/>
                  </a:cubicBezTo>
                  <a:cubicBezTo>
                    <a:pt x="138" y="41"/>
                    <a:pt x="139" y="43"/>
                    <a:pt x="143" y="44"/>
                  </a:cubicBezTo>
                  <a:cubicBezTo>
                    <a:pt x="147" y="44"/>
                    <a:pt x="142" y="47"/>
                    <a:pt x="140" y="47"/>
                  </a:cubicBezTo>
                  <a:cubicBezTo>
                    <a:pt x="140" y="47"/>
                    <a:pt x="131" y="50"/>
                    <a:pt x="131" y="49"/>
                  </a:cubicBezTo>
                  <a:cubicBezTo>
                    <a:pt x="131" y="49"/>
                    <a:pt x="131" y="49"/>
                    <a:pt x="132" y="48"/>
                  </a:cubicBezTo>
                  <a:cubicBezTo>
                    <a:pt x="130" y="48"/>
                    <a:pt x="130" y="50"/>
                    <a:pt x="128" y="50"/>
                  </a:cubicBezTo>
                  <a:cubicBezTo>
                    <a:pt x="125" y="50"/>
                    <a:pt x="122" y="49"/>
                    <a:pt x="119" y="49"/>
                  </a:cubicBezTo>
                  <a:cubicBezTo>
                    <a:pt x="111" y="48"/>
                    <a:pt x="104" y="51"/>
                    <a:pt x="97" y="51"/>
                  </a:cubicBezTo>
                  <a:cubicBezTo>
                    <a:pt x="96" y="47"/>
                    <a:pt x="101" y="46"/>
                    <a:pt x="103" y="44"/>
                  </a:cubicBezTo>
                  <a:cubicBezTo>
                    <a:pt x="105" y="43"/>
                    <a:pt x="105" y="42"/>
                    <a:pt x="104" y="41"/>
                  </a:cubicBezTo>
                  <a:cubicBezTo>
                    <a:pt x="103" y="40"/>
                    <a:pt x="104" y="37"/>
                    <a:pt x="101" y="38"/>
                  </a:cubicBezTo>
                  <a:cubicBezTo>
                    <a:pt x="96" y="39"/>
                    <a:pt x="91" y="38"/>
                    <a:pt x="88" y="33"/>
                  </a:cubicBezTo>
                  <a:cubicBezTo>
                    <a:pt x="86" y="32"/>
                    <a:pt x="86" y="30"/>
                    <a:pt x="86" y="28"/>
                  </a:cubicBezTo>
                  <a:cubicBezTo>
                    <a:pt x="85" y="27"/>
                    <a:pt x="85" y="26"/>
                    <a:pt x="84" y="25"/>
                  </a:cubicBezTo>
                  <a:cubicBezTo>
                    <a:pt x="84" y="24"/>
                    <a:pt x="82" y="25"/>
                    <a:pt x="83" y="24"/>
                  </a:cubicBezTo>
                  <a:cubicBezTo>
                    <a:pt x="81" y="23"/>
                    <a:pt x="79" y="25"/>
                    <a:pt x="77" y="25"/>
                  </a:cubicBezTo>
                  <a:cubicBezTo>
                    <a:pt x="75" y="25"/>
                    <a:pt x="72" y="23"/>
                    <a:pt x="70" y="23"/>
                  </a:cubicBezTo>
                  <a:cubicBezTo>
                    <a:pt x="68" y="22"/>
                    <a:pt x="67" y="23"/>
                    <a:pt x="65" y="21"/>
                  </a:cubicBezTo>
                  <a:cubicBezTo>
                    <a:pt x="63" y="19"/>
                    <a:pt x="61" y="19"/>
                    <a:pt x="60" y="16"/>
                  </a:cubicBezTo>
                  <a:cubicBezTo>
                    <a:pt x="60" y="19"/>
                    <a:pt x="51" y="18"/>
                    <a:pt x="51" y="14"/>
                  </a:cubicBezTo>
                  <a:cubicBezTo>
                    <a:pt x="50" y="15"/>
                    <a:pt x="50" y="16"/>
                    <a:pt x="50" y="17"/>
                  </a:cubicBezTo>
                  <a:cubicBezTo>
                    <a:pt x="49" y="17"/>
                    <a:pt x="49" y="16"/>
                    <a:pt x="48" y="16"/>
                  </a:cubicBezTo>
                  <a:cubicBezTo>
                    <a:pt x="47" y="15"/>
                    <a:pt x="45" y="15"/>
                    <a:pt x="44" y="15"/>
                  </a:cubicBezTo>
                  <a:cubicBezTo>
                    <a:pt x="42" y="15"/>
                    <a:pt x="40" y="14"/>
                    <a:pt x="38" y="12"/>
                  </a:cubicBezTo>
                  <a:cubicBezTo>
                    <a:pt x="39" y="11"/>
                    <a:pt x="41" y="12"/>
                    <a:pt x="43" y="11"/>
                  </a:cubicBezTo>
                  <a:cubicBezTo>
                    <a:pt x="45" y="11"/>
                    <a:pt x="44" y="9"/>
                    <a:pt x="42" y="8"/>
                  </a:cubicBezTo>
                  <a:cubicBezTo>
                    <a:pt x="38" y="7"/>
                    <a:pt x="31" y="7"/>
                    <a:pt x="28" y="9"/>
                  </a:cubicBezTo>
                  <a:cubicBezTo>
                    <a:pt x="26" y="10"/>
                    <a:pt x="23" y="12"/>
                    <a:pt x="22" y="14"/>
                  </a:cubicBezTo>
                  <a:cubicBezTo>
                    <a:pt x="21" y="16"/>
                    <a:pt x="19" y="14"/>
                    <a:pt x="17" y="15"/>
                  </a:cubicBezTo>
                  <a:cubicBezTo>
                    <a:pt x="16" y="16"/>
                    <a:pt x="15" y="15"/>
                    <a:pt x="14" y="16"/>
                  </a:cubicBezTo>
                  <a:cubicBezTo>
                    <a:pt x="13" y="16"/>
                    <a:pt x="14" y="17"/>
                    <a:pt x="13" y="18"/>
                  </a:cubicBezTo>
                  <a:cubicBezTo>
                    <a:pt x="11" y="20"/>
                    <a:pt x="8" y="20"/>
                    <a:pt x="7" y="21"/>
                  </a:cubicBezTo>
                  <a:cubicBezTo>
                    <a:pt x="7" y="16"/>
                    <a:pt x="1" y="23"/>
                    <a:pt x="0" y="19"/>
                  </a:cubicBezTo>
                  <a:cubicBezTo>
                    <a:pt x="1" y="20"/>
                    <a:pt x="1" y="20"/>
                    <a:pt x="1" y="2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35" name="Freeform 732"/>
            <p:cNvSpPr>
              <a:spLocks/>
            </p:cNvSpPr>
            <p:nvPr/>
          </p:nvSpPr>
          <p:spPr bwMode="auto">
            <a:xfrm>
              <a:off x="1441" y="1256"/>
              <a:ext cx="10" cy="9"/>
            </a:xfrm>
            <a:custGeom>
              <a:avLst/>
              <a:gdLst>
                <a:gd name="T0" fmla="*/ 3 w 8"/>
                <a:gd name="T1" fmla="*/ 8 h 8"/>
                <a:gd name="T2" fmla="*/ 0 w 8"/>
                <a:gd name="T3" fmla="*/ 5 h 8"/>
                <a:gd name="T4" fmla="*/ 1 w 8"/>
                <a:gd name="T5" fmla="*/ 2 h 8"/>
                <a:gd name="T6" fmla="*/ 5 w 8"/>
                <a:gd name="T7" fmla="*/ 0 h 8"/>
                <a:gd name="T8" fmla="*/ 8 w 8"/>
                <a:gd name="T9" fmla="*/ 5 h 8"/>
                <a:gd name="T10" fmla="*/ 3 w 8"/>
                <a:gd name="T11" fmla="*/ 8 h 8"/>
              </a:gdLst>
              <a:ahLst/>
              <a:cxnLst>
                <a:cxn ang="0">
                  <a:pos x="T0" y="T1"/>
                </a:cxn>
                <a:cxn ang="0">
                  <a:pos x="T2" y="T3"/>
                </a:cxn>
                <a:cxn ang="0">
                  <a:pos x="T4" y="T5"/>
                </a:cxn>
                <a:cxn ang="0">
                  <a:pos x="T6" y="T7"/>
                </a:cxn>
                <a:cxn ang="0">
                  <a:pos x="T8" y="T9"/>
                </a:cxn>
                <a:cxn ang="0">
                  <a:pos x="T10" y="T11"/>
                </a:cxn>
              </a:cxnLst>
              <a:rect l="0" t="0" r="r" b="b"/>
              <a:pathLst>
                <a:path w="8" h="8">
                  <a:moveTo>
                    <a:pt x="3" y="8"/>
                  </a:moveTo>
                  <a:cubicBezTo>
                    <a:pt x="2" y="7"/>
                    <a:pt x="0" y="7"/>
                    <a:pt x="0" y="5"/>
                  </a:cubicBezTo>
                  <a:cubicBezTo>
                    <a:pt x="3" y="8"/>
                    <a:pt x="1" y="3"/>
                    <a:pt x="1" y="2"/>
                  </a:cubicBezTo>
                  <a:cubicBezTo>
                    <a:pt x="1" y="0"/>
                    <a:pt x="3" y="0"/>
                    <a:pt x="5" y="0"/>
                  </a:cubicBezTo>
                  <a:cubicBezTo>
                    <a:pt x="6" y="1"/>
                    <a:pt x="8" y="3"/>
                    <a:pt x="8" y="5"/>
                  </a:cubicBezTo>
                  <a:cubicBezTo>
                    <a:pt x="8" y="7"/>
                    <a:pt x="5" y="7"/>
                    <a:pt x="3"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36" name="Freeform 733"/>
            <p:cNvSpPr>
              <a:spLocks/>
            </p:cNvSpPr>
            <p:nvPr/>
          </p:nvSpPr>
          <p:spPr bwMode="auto">
            <a:xfrm>
              <a:off x="1441" y="1256"/>
              <a:ext cx="10" cy="9"/>
            </a:xfrm>
            <a:custGeom>
              <a:avLst/>
              <a:gdLst>
                <a:gd name="T0" fmla="*/ 3 w 8"/>
                <a:gd name="T1" fmla="*/ 8 h 8"/>
                <a:gd name="T2" fmla="*/ 0 w 8"/>
                <a:gd name="T3" fmla="*/ 5 h 8"/>
                <a:gd name="T4" fmla="*/ 1 w 8"/>
                <a:gd name="T5" fmla="*/ 2 h 8"/>
                <a:gd name="T6" fmla="*/ 5 w 8"/>
                <a:gd name="T7" fmla="*/ 0 h 8"/>
                <a:gd name="T8" fmla="*/ 8 w 8"/>
                <a:gd name="T9" fmla="*/ 5 h 8"/>
                <a:gd name="T10" fmla="*/ 3 w 8"/>
                <a:gd name="T11" fmla="*/ 8 h 8"/>
              </a:gdLst>
              <a:ahLst/>
              <a:cxnLst>
                <a:cxn ang="0">
                  <a:pos x="T0" y="T1"/>
                </a:cxn>
                <a:cxn ang="0">
                  <a:pos x="T2" y="T3"/>
                </a:cxn>
                <a:cxn ang="0">
                  <a:pos x="T4" y="T5"/>
                </a:cxn>
                <a:cxn ang="0">
                  <a:pos x="T6" y="T7"/>
                </a:cxn>
                <a:cxn ang="0">
                  <a:pos x="T8" y="T9"/>
                </a:cxn>
                <a:cxn ang="0">
                  <a:pos x="T10" y="T11"/>
                </a:cxn>
              </a:cxnLst>
              <a:rect l="0" t="0" r="r" b="b"/>
              <a:pathLst>
                <a:path w="8" h="8">
                  <a:moveTo>
                    <a:pt x="3" y="8"/>
                  </a:moveTo>
                  <a:cubicBezTo>
                    <a:pt x="2" y="7"/>
                    <a:pt x="0" y="7"/>
                    <a:pt x="0" y="5"/>
                  </a:cubicBezTo>
                  <a:cubicBezTo>
                    <a:pt x="3" y="8"/>
                    <a:pt x="1" y="3"/>
                    <a:pt x="1" y="2"/>
                  </a:cubicBezTo>
                  <a:cubicBezTo>
                    <a:pt x="1" y="0"/>
                    <a:pt x="3" y="0"/>
                    <a:pt x="5" y="0"/>
                  </a:cubicBezTo>
                  <a:cubicBezTo>
                    <a:pt x="6" y="1"/>
                    <a:pt x="8" y="3"/>
                    <a:pt x="8" y="5"/>
                  </a:cubicBezTo>
                  <a:cubicBezTo>
                    <a:pt x="8" y="7"/>
                    <a:pt x="5" y="7"/>
                    <a:pt x="3"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37" name="Freeform 734"/>
            <p:cNvSpPr>
              <a:spLocks/>
            </p:cNvSpPr>
            <p:nvPr/>
          </p:nvSpPr>
          <p:spPr bwMode="auto">
            <a:xfrm>
              <a:off x="1487" y="1237"/>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1" y="0"/>
                  </a:cubicBezTo>
                  <a:cubicBezTo>
                    <a:pt x="1" y="0"/>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38" name="Freeform 735"/>
            <p:cNvSpPr>
              <a:spLocks/>
            </p:cNvSpPr>
            <p:nvPr/>
          </p:nvSpPr>
          <p:spPr bwMode="auto">
            <a:xfrm>
              <a:off x="1487" y="1237"/>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1" y="0"/>
                  </a:cubicBezTo>
                  <a:cubicBezTo>
                    <a:pt x="1" y="0"/>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39" name="Freeform 736"/>
            <p:cNvSpPr>
              <a:spLocks/>
            </p:cNvSpPr>
            <p:nvPr/>
          </p:nvSpPr>
          <p:spPr bwMode="auto">
            <a:xfrm>
              <a:off x="1517" y="1280"/>
              <a:ext cx="1"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0"/>
                    <a:pt x="1"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40" name="Freeform 737"/>
            <p:cNvSpPr>
              <a:spLocks/>
            </p:cNvSpPr>
            <p:nvPr/>
          </p:nvSpPr>
          <p:spPr bwMode="auto">
            <a:xfrm>
              <a:off x="1517" y="1280"/>
              <a:ext cx="1"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0"/>
                    <a:pt x="1"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41" name="Freeform 738"/>
            <p:cNvSpPr>
              <a:spLocks/>
            </p:cNvSpPr>
            <p:nvPr/>
          </p:nvSpPr>
          <p:spPr bwMode="auto">
            <a:xfrm>
              <a:off x="1513" y="1244"/>
              <a:ext cx="6" cy="3"/>
            </a:xfrm>
            <a:custGeom>
              <a:avLst/>
              <a:gdLst>
                <a:gd name="T0" fmla="*/ 3 w 5"/>
                <a:gd name="T1" fmla="*/ 3 h 3"/>
                <a:gd name="T2" fmla="*/ 0 w 5"/>
                <a:gd name="T3" fmla="*/ 2 h 3"/>
                <a:gd name="T4" fmla="*/ 5 w 5"/>
                <a:gd name="T5" fmla="*/ 2 h 3"/>
                <a:gd name="T6" fmla="*/ 3 w 5"/>
                <a:gd name="T7" fmla="*/ 3 h 3"/>
              </a:gdLst>
              <a:ahLst/>
              <a:cxnLst>
                <a:cxn ang="0">
                  <a:pos x="T0" y="T1"/>
                </a:cxn>
                <a:cxn ang="0">
                  <a:pos x="T2" y="T3"/>
                </a:cxn>
                <a:cxn ang="0">
                  <a:pos x="T4" y="T5"/>
                </a:cxn>
                <a:cxn ang="0">
                  <a:pos x="T6" y="T7"/>
                </a:cxn>
              </a:cxnLst>
              <a:rect l="0" t="0" r="r" b="b"/>
              <a:pathLst>
                <a:path w="5" h="3">
                  <a:moveTo>
                    <a:pt x="3" y="3"/>
                  </a:moveTo>
                  <a:cubicBezTo>
                    <a:pt x="2" y="2"/>
                    <a:pt x="1" y="2"/>
                    <a:pt x="0" y="2"/>
                  </a:cubicBezTo>
                  <a:cubicBezTo>
                    <a:pt x="2" y="1"/>
                    <a:pt x="4" y="0"/>
                    <a:pt x="5" y="2"/>
                  </a:cubicBezTo>
                  <a:cubicBezTo>
                    <a:pt x="4" y="2"/>
                    <a:pt x="4" y="2"/>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42" name="Freeform 739"/>
            <p:cNvSpPr>
              <a:spLocks/>
            </p:cNvSpPr>
            <p:nvPr/>
          </p:nvSpPr>
          <p:spPr bwMode="auto">
            <a:xfrm>
              <a:off x="1513" y="1244"/>
              <a:ext cx="6" cy="3"/>
            </a:xfrm>
            <a:custGeom>
              <a:avLst/>
              <a:gdLst>
                <a:gd name="T0" fmla="*/ 3 w 5"/>
                <a:gd name="T1" fmla="*/ 3 h 3"/>
                <a:gd name="T2" fmla="*/ 0 w 5"/>
                <a:gd name="T3" fmla="*/ 2 h 3"/>
                <a:gd name="T4" fmla="*/ 5 w 5"/>
                <a:gd name="T5" fmla="*/ 2 h 3"/>
                <a:gd name="T6" fmla="*/ 3 w 5"/>
                <a:gd name="T7" fmla="*/ 3 h 3"/>
              </a:gdLst>
              <a:ahLst/>
              <a:cxnLst>
                <a:cxn ang="0">
                  <a:pos x="T0" y="T1"/>
                </a:cxn>
                <a:cxn ang="0">
                  <a:pos x="T2" y="T3"/>
                </a:cxn>
                <a:cxn ang="0">
                  <a:pos x="T4" y="T5"/>
                </a:cxn>
                <a:cxn ang="0">
                  <a:pos x="T6" y="T7"/>
                </a:cxn>
              </a:cxnLst>
              <a:rect l="0" t="0" r="r" b="b"/>
              <a:pathLst>
                <a:path w="5" h="3">
                  <a:moveTo>
                    <a:pt x="3" y="3"/>
                  </a:moveTo>
                  <a:cubicBezTo>
                    <a:pt x="2" y="2"/>
                    <a:pt x="1" y="2"/>
                    <a:pt x="0" y="2"/>
                  </a:cubicBezTo>
                  <a:cubicBezTo>
                    <a:pt x="2" y="1"/>
                    <a:pt x="4" y="0"/>
                    <a:pt x="5" y="2"/>
                  </a:cubicBezTo>
                  <a:cubicBezTo>
                    <a:pt x="4" y="2"/>
                    <a:pt x="4" y="2"/>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43" name="Freeform 740"/>
            <p:cNvSpPr>
              <a:spLocks/>
            </p:cNvSpPr>
            <p:nvPr/>
          </p:nvSpPr>
          <p:spPr bwMode="auto">
            <a:xfrm>
              <a:off x="1519" y="1246"/>
              <a:ext cx="4" cy="4"/>
            </a:xfrm>
            <a:custGeom>
              <a:avLst/>
              <a:gdLst>
                <a:gd name="T0" fmla="*/ 3 w 3"/>
                <a:gd name="T1" fmla="*/ 3 h 3"/>
                <a:gd name="T2" fmla="*/ 0 w 3"/>
                <a:gd name="T3" fmla="*/ 1 h 3"/>
                <a:gd name="T4" fmla="*/ 3 w 3"/>
                <a:gd name="T5" fmla="*/ 3 h 3"/>
              </a:gdLst>
              <a:ahLst/>
              <a:cxnLst>
                <a:cxn ang="0">
                  <a:pos x="T0" y="T1"/>
                </a:cxn>
                <a:cxn ang="0">
                  <a:pos x="T2" y="T3"/>
                </a:cxn>
                <a:cxn ang="0">
                  <a:pos x="T4" y="T5"/>
                </a:cxn>
              </a:cxnLst>
              <a:rect l="0" t="0" r="r" b="b"/>
              <a:pathLst>
                <a:path w="3" h="3">
                  <a:moveTo>
                    <a:pt x="3" y="3"/>
                  </a:moveTo>
                  <a:cubicBezTo>
                    <a:pt x="2" y="2"/>
                    <a:pt x="0" y="2"/>
                    <a:pt x="0" y="1"/>
                  </a:cubicBezTo>
                  <a:cubicBezTo>
                    <a:pt x="2" y="0"/>
                    <a:pt x="2" y="2"/>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44" name="Freeform 741"/>
            <p:cNvSpPr>
              <a:spLocks/>
            </p:cNvSpPr>
            <p:nvPr/>
          </p:nvSpPr>
          <p:spPr bwMode="auto">
            <a:xfrm>
              <a:off x="1519" y="1246"/>
              <a:ext cx="4" cy="4"/>
            </a:xfrm>
            <a:custGeom>
              <a:avLst/>
              <a:gdLst>
                <a:gd name="T0" fmla="*/ 3 w 3"/>
                <a:gd name="T1" fmla="*/ 3 h 3"/>
                <a:gd name="T2" fmla="*/ 0 w 3"/>
                <a:gd name="T3" fmla="*/ 1 h 3"/>
                <a:gd name="T4" fmla="*/ 3 w 3"/>
                <a:gd name="T5" fmla="*/ 3 h 3"/>
              </a:gdLst>
              <a:ahLst/>
              <a:cxnLst>
                <a:cxn ang="0">
                  <a:pos x="T0" y="T1"/>
                </a:cxn>
                <a:cxn ang="0">
                  <a:pos x="T2" y="T3"/>
                </a:cxn>
                <a:cxn ang="0">
                  <a:pos x="T4" y="T5"/>
                </a:cxn>
              </a:cxnLst>
              <a:rect l="0" t="0" r="r" b="b"/>
              <a:pathLst>
                <a:path w="3" h="3">
                  <a:moveTo>
                    <a:pt x="3" y="3"/>
                  </a:moveTo>
                  <a:cubicBezTo>
                    <a:pt x="2" y="2"/>
                    <a:pt x="0" y="2"/>
                    <a:pt x="0" y="1"/>
                  </a:cubicBezTo>
                  <a:cubicBezTo>
                    <a:pt x="2" y="0"/>
                    <a:pt x="2" y="2"/>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45" name="Freeform 742"/>
            <p:cNvSpPr>
              <a:spLocks/>
            </p:cNvSpPr>
            <p:nvPr/>
          </p:nvSpPr>
          <p:spPr bwMode="auto">
            <a:xfrm>
              <a:off x="1523" y="1249"/>
              <a:ext cx="3" cy="3"/>
            </a:xfrm>
            <a:custGeom>
              <a:avLst/>
              <a:gdLst>
                <a:gd name="T0" fmla="*/ 3 w 3"/>
                <a:gd name="T1" fmla="*/ 3 h 3"/>
                <a:gd name="T2" fmla="*/ 1 w 3"/>
                <a:gd name="T3" fmla="*/ 0 h 3"/>
                <a:gd name="T4" fmla="*/ 3 w 3"/>
                <a:gd name="T5" fmla="*/ 3 h 3"/>
              </a:gdLst>
              <a:ahLst/>
              <a:cxnLst>
                <a:cxn ang="0">
                  <a:pos x="T0" y="T1"/>
                </a:cxn>
                <a:cxn ang="0">
                  <a:pos x="T2" y="T3"/>
                </a:cxn>
                <a:cxn ang="0">
                  <a:pos x="T4" y="T5"/>
                </a:cxn>
              </a:cxnLst>
              <a:rect l="0" t="0" r="r" b="b"/>
              <a:pathLst>
                <a:path w="3" h="3">
                  <a:moveTo>
                    <a:pt x="3" y="3"/>
                  </a:moveTo>
                  <a:cubicBezTo>
                    <a:pt x="1" y="3"/>
                    <a:pt x="0" y="2"/>
                    <a:pt x="1" y="0"/>
                  </a:cubicBezTo>
                  <a:cubicBezTo>
                    <a:pt x="1" y="1"/>
                    <a:pt x="3" y="2"/>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46" name="Freeform 743"/>
            <p:cNvSpPr>
              <a:spLocks/>
            </p:cNvSpPr>
            <p:nvPr/>
          </p:nvSpPr>
          <p:spPr bwMode="auto">
            <a:xfrm>
              <a:off x="1523" y="1249"/>
              <a:ext cx="3" cy="3"/>
            </a:xfrm>
            <a:custGeom>
              <a:avLst/>
              <a:gdLst>
                <a:gd name="T0" fmla="*/ 3 w 3"/>
                <a:gd name="T1" fmla="*/ 3 h 3"/>
                <a:gd name="T2" fmla="*/ 1 w 3"/>
                <a:gd name="T3" fmla="*/ 0 h 3"/>
                <a:gd name="T4" fmla="*/ 3 w 3"/>
                <a:gd name="T5" fmla="*/ 3 h 3"/>
              </a:gdLst>
              <a:ahLst/>
              <a:cxnLst>
                <a:cxn ang="0">
                  <a:pos x="T0" y="T1"/>
                </a:cxn>
                <a:cxn ang="0">
                  <a:pos x="T2" y="T3"/>
                </a:cxn>
                <a:cxn ang="0">
                  <a:pos x="T4" y="T5"/>
                </a:cxn>
              </a:cxnLst>
              <a:rect l="0" t="0" r="r" b="b"/>
              <a:pathLst>
                <a:path w="3" h="3">
                  <a:moveTo>
                    <a:pt x="3" y="3"/>
                  </a:moveTo>
                  <a:cubicBezTo>
                    <a:pt x="1" y="3"/>
                    <a:pt x="0" y="2"/>
                    <a:pt x="1" y="0"/>
                  </a:cubicBezTo>
                  <a:cubicBezTo>
                    <a:pt x="1" y="1"/>
                    <a:pt x="3" y="2"/>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47" name="Freeform 744"/>
            <p:cNvSpPr>
              <a:spLocks/>
            </p:cNvSpPr>
            <p:nvPr/>
          </p:nvSpPr>
          <p:spPr bwMode="auto">
            <a:xfrm>
              <a:off x="1525" y="1252"/>
              <a:ext cx="6" cy="4"/>
            </a:xfrm>
            <a:custGeom>
              <a:avLst/>
              <a:gdLst>
                <a:gd name="T0" fmla="*/ 3 w 5"/>
                <a:gd name="T1" fmla="*/ 3 h 3"/>
                <a:gd name="T2" fmla="*/ 0 w 5"/>
                <a:gd name="T3" fmla="*/ 1 h 3"/>
                <a:gd name="T4" fmla="*/ 3 w 5"/>
                <a:gd name="T5" fmla="*/ 3 h 3"/>
              </a:gdLst>
              <a:ahLst/>
              <a:cxnLst>
                <a:cxn ang="0">
                  <a:pos x="T0" y="T1"/>
                </a:cxn>
                <a:cxn ang="0">
                  <a:pos x="T2" y="T3"/>
                </a:cxn>
                <a:cxn ang="0">
                  <a:pos x="T4" y="T5"/>
                </a:cxn>
              </a:cxnLst>
              <a:rect l="0" t="0" r="r" b="b"/>
              <a:pathLst>
                <a:path w="5" h="3">
                  <a:moveTo>
                    <a:pt x="3" y="3"/>
                  </a:moveTo>
                  <a:cubicBezTo>
                    <a:pt x="2" y="3"/>
                    <a:pt x="1" y="2"/>
                    <a:pt x="0" y="1"/>
                  </a:cubicBezTo>
                  <a:cubicBezTo>
                    <a:pt x="1" y="0"/>
                    <a:pt x="5" y="2"/>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48" name="Freeform 745"/>
            <p:cNvSpPr>
              <a:spLocks/>
            </p:cNvSpPr>
            <p:nvPr/>
          </p:nvSpPr>
          <p:spPr bwMode="auto">
            <a:xfrm>
              <a:off x="1525" y="1252"/>
              <a:ext cx="6" cy="4"/>
            </a:xfrm>
            <a:custGeom>
              <a:avLst/>
              <a:gdLst>
                <a:gd name="T0" fmla="*/ 3 w 5"/>
                <a:gd name="T1" fmla="*/ 3 h 3"/>
                <a:gd name="T2" fmla="*/ 0 w 5"/>
                <a:gd name="T3" fmla="*/ 1 h 3"/>
                <a:gd name="T4" fmla="*/ 3 w 5"/>
                <a:gd name="T5" fmla="*/ 3 h 3"/>
              </a:gdLst>
              <a:ahLst/>
              <a:cxnLst>
                <a:cxn ang="0">
                  <a:pos x="T0" y="T1"/>
                </a:cxn>
                <a:cxn ang="0">
                  <a:pos x="T2" y="T3"/>
                </a:cxn>
                <a:cxn ang="0">
                  <a:pos x="T4" y="T5"/>
                </a:cxn>
              </a:cxnLst>
              <a:rect l="0" t="0" r="r" b="b"/>
              <a:pathLst>
                <a:path w="5" h="3">
                  <a:moveTo>
                    <a:pt x="3" y="3"/>
                  </a:moveTo>
                  <a:cubicBezTo>
                    <a:pt x="2" y="3"/>
                    <a:pt x="1" y="2"/>
                    <a:pt x="0" y="1"/>
                  </a:cubicBezTo>
                  <a:cubicBezTo>
                    <a:pt x="1" y="0"/>
                    <a:pt x="5" y="2"/>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49" name="Freeform 746"/>
            <p:cNvSpPr>
              <a:spLocks/>
            </p:cNvSpPr>
            <p:nvPr/>
          </p:nvSpPr>
          <p:spPr bwMode="auto">
            <a:xfrm>
              <a:off x="1597" y="1431"/>
              <a:ext cx="218" cy="212"/>
            </a:xfrm>
            <a:custGeom>
              <a:avLst/>
              <a:gdLst>
                <a:gd name="T0" fmla="*/ 10 w 182"/>
                <a:gd name="T1" fmla="*/ 21 h 177"/>
                <a:gd name="T2" fmla="*/ 19 w 182"/>
                <a:gd name="T3" fmla="*/ 11 h 177"/>
                <a:gd name="T4" fmla="*/ 20 w 182"/>
                <a:gd name="T5" fmla="*/ 32 h 177"/>
                <a:gd name="T6" fmla="*/ 22 w 182"/>
                <a:gd name="T7" fmla="*/ 46 h 177"/>
                <a:gd name="T8" fmla="*/ 27 w 182"/>
                <a:gd name="T9" fmla="*/ 31 h 177"/>
                <a:gd name="T10" fmla="*/ 28 w 182"/>
                <a:gd name="T11" fmla="*/ 20 h 177"/>
                <a:gd name="T12" fmla="*/ 45 w 182"/>
                <a:gd name="T13" fmla="*/ 13 h 177"/>
                <a:gd name="T14" fmla="*/ 47 w 182"/>
                <a:gd name="T15" fmla="*/ 10 h 177"/>
                <a:gd name="T16" fmla="*/ 49 w 182"/>
                <a:gd name="T17" fmla="*/ 10 h 177"/>
                <a:gd name="T18" fmla="*/ 71 w 182"/>
                <a:gd name="T19" fmla="*/ 28 h 177"/>
                <a:gd name="T20" fmla="*/ 103 w 182"/>
                <a:gd name="T21" fmla="*/ 31 h 177"/>
                <a:gd name="T22" fmla="*/ 119 w 182"/>
                <a:gd name="T23" fmla="*/ 31 h 177"/>
                <a:gd name="T24" fmla="*/ 121 w 182"/>
                <a:gd name="T25" fmla="*/ 25 h 177"/>
                <a:gd name="T26" fmla="*/ 129 w 182"/>
                <a:gd name="T27" fmla="*/ 25 h 177"/>
                <a:gd name="T28" fmla="*/ 148 w 182"/>
                <a:gd name="T29" fmla="*/ 26 h 177"/>
                <a:gd name="T30" fmla="*/ 139 w 182"/>
                <a:gd name="T31" fmla="*/ 30 h 177"/>
                <a:gd name="T32" fmla="*/ 144 w 182"/>
                <a:gd name="T33" fmla="*/ 31 h 177"/>
                <a:gd name="T34" fmla="*/ 149 w 182"/>
                <a:gd name="T35" fmla="*/ 35 h 177"/>
                <a:gd name="T36" fmla="*/ 152 w 182"/>
                <a:gd name="T37" fmla="*/ 37 h 177"/>
                <a:gd name="T38" fmla="*/ 155 w 182"/>
                <a:gd name="T39" fmla="*/ 38 h 177"/>
                <a:gd name="T40" fmla="*/ 166 w 182"/>
                <a:gd name="T41" fmla="*/ 42 h 177"/>
                <a:gd name="T42" fmla="*/ 163 w 182"/>
                <a:gd name="T43" fmla="*/ 54 h 177"/>
                <a:gd name="T44" fmla="*/ 161 w 182"/>
                <a:gd name="T45" fmla="*/ 59 h 177"/>
                <a:gd name="T46" fmla="*/ 173 w 182"/>
                <a:gd name="T47" fmla="*/ 56 h 177"/>
                <a:gd name="T48" fmla="*/ 172 w 182"/>
                <a:gd name="T49" fmla="*/ 68 h 177"/>
                <a:gd name="T50" fmla="*/ 172 w 182"/>
                <a:gd name="T51" fmla="*/ 78 h 177"/>
                <a:gd name="T52" fmla="*/ 167 w 182"/>
                <a:gd name="T53" fmla="*/ 83 h 177"/>
                <a:gd name="T54" fmla="*/ 161 w 182"/>
                <a:gd name="T55" fmla="*/ 97 h 177"/>
                <a:gd name="T56" fmla="*/ 165 w 182"/>
                <a:gd name="T57" fmla="*/ 118 h 177"/>
                <a:gd name="T58" fmla="*/ 155 w 182"/>
                <a:gd name="T59" fmla="*/ 122 h 177"/>
                <a:gd name="T60" fmla="*/ 142 w 182"/>
                <a:gd name="T61" fmla="*/ 129 h 177"/>
                <a:gd name="T62" fmla="*/ 131 w 182"/>
                <a:gd name="T63" fmla="*/ 127 h 177"/>
                <a:gd name="T64" fmla="*/ 119 w 182"/>
                <a:gd name="T65" fmla="*/ 124 h 177"/>
                <a:gd name="T66" fmla="*/ 122 w 182"/>
                <a:gd name="T67" fmla="*/ 135 h 177"/>
                <a:gd name="T68" fmla="*/ 129 w 182"/>
                <a:gd name="T69" fmla="*/ 150 h 177"/>
                <a:gd name="T70" fmla="*/ 125 w 182"/>
                <a:gd name="T71" fmla="*/ 158 h 177"/>
                <a:gd name="T72" fmla="*/ 115 w 182"/>
                <a:gd name="T73" fmla="*/ 168 h 177"/>
                <a:gd name="T74" fmla="*/ 105 w 182"/>
                <a:gd name="T75" fmla="*/ 172 h 177"/>
                <a:gd name="T76" fmla="*/ 85 w 182"/>
                <a:gd name="T77" fmla="*/ 161 h 177"/>
                <a:gd name="T78" fmla="*/ 79 w 182"/>
                <a:gd name="T79" fmla="*/ 138 h 177"/>
                <a:gd name="T80" fmla="*/ 77 w 182"/>
                <a:gd name="T81" fmla="*/ 103 h 177"/>
                <a:gd name="T82" fmla="*/ 77 w 182"/>
                <a:gd name="T83" fmla="*/ 91 h 177"/>
                <a:gd name="T84" fmla="*/ 56 w 182"/>
                <a:gd name="T85" fmla="*/ 94 h 177"/>
                <a:gd name="T86" fmla="*/ 45 w 182"/>
                <a:gd name="T87" fmla="*/ 83 h 177"/>
                <a:gd name="T88" fmla="*/ 32 w 182"/>
                <a:gd name="T89" fmla="*/ 81 h 177"/>
                <a:gd name="T90" fmla="*/ 17 w 182"/>
                <a:gd name="T91" fmla="*/ 79 h 177"/>
                <a:gd name="T92" fmla="*/ 14 w 182"/>
                <a:gd name="T93" fmla="*/ 65 h 177"/>
                <a:gd name="T94" fmla="*/ 5 w 182"/>
                <a:gd name="T95" fmla="*/ 4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 h="177">
                  <a:moveTo>
                    <a:pt x="0" y="47"/>
                  </a:moveTo>
                  <a:cubicBezTo>
                    <a:pt x="4" y="43"/>
                    <a:pt x="5" y="39"/>
                    <a:pt x="6" y="34"/>
                  </a:cubicBezTo>
                  <a:cubicBezTo>
                    <a:pt x="7" y="29"/>
                    <a:pt x="8" y="25"/>
                    <a:pt x="10" y="21"/>
                  </a:cubicBezTo>
                  <a:cubicBezTo>
                    <a:pt x="12" y="18"/>
                    <a:pt x="16" y="16"/>
                    <a:pt x="17" y="13"/>
                  </a:cubicBezTo>
                  <a:cubicBezTo>
                    <a:pt x="19" y="9"/>
                    <a:pt x="24" y="9"/>
                    <a:pt x="28" y="7"/>
                  </a:cubicBezTo>
                  <a:cubicBezTo>
                    <a:pt x="26" y="10"/>
                    <a:pt x="21" y="8"/>
                    <a:pt x="19" y="11"/>
                  </a:cubicBezTo>
                  <a:cubicBezTo>
                    <a:pt x="18" y="13"/>
                    <a:pt x="21" y="18"/>
                    <a:pt x="23" y="19"/>
                  </a:cubicBezTo>
                  <a:cubicBezTo>
                    <a:pt x="21" y="19"/>
                    <a:pt x="23" y="24"/>
                    <a:pt x="24" y="25"/>
                  </a:cubicBezTo>
                  <a:cubicBezTo>
                    <a:pt x="25" y="28"/>
                    <a:pt x="22" y="30"/>
                    <a:pt x="20" y="32"/>
                  </a:cubicBezTo>
                  <a:cubicBezTo>
                    <a:pt x="18" y="34"/>
                    <a:pt x="17" y="37"/>
                    <a:pt x="19" y="40"/>
                  </a:cubicBezTo>
                  <a:cubicBezTo>
                    <a:pt x="19" y="41"/>
                    <a:pt x="20" y="43"/>
                    <a:pt x="21" y="44"/>
                  </a:cubicBezTo>
                  <a:cubicBezTo>
                    <a:pt x="22" y="45"/>
                    <a:pt x="22" y="44"/>
                    <a:pt x="22" y="46"/>
                  </a:cubicBezTo>
                  <a:cubicBezTo>
                    <a:pt x="22" y="49"/>
                    <a:pt x="25" y="50"/>
                    <a:pt x="27" y="49"/>
                  </a:cubicBezTo>
                  <a:cubicBezTo>
                    <a:pt x="30" y="47"/>
                    <a:pt x="31" y="44"/>
                    <a:pt x="31" y="41"/>
                  </a:cubicBezTo>
                  <a:cubicBezTo>
                    <a:pt x="32" y="37"/>
                    <a:pt x="30" y="35"/>
                    <a:pt x="27" y="31"/>
                  </a:cubicBezTo>
                  <a:cubicBezTo>
                    <a:pt x="27" y="30"/>
                    <a:pt x="26" y="29"/>
                    <a:pt x="25" y="27"/>
                  </a:cubicBezTo>
                  <a:cubicBezTo>
                    <a:pt x="24" y="26"/>
                    <a:pt x="26" y="24"/>
                    <a:pt x="24" y="23"/>
                  </a:cubicBezTo>
                  <a:cubicBezTo>
                    <a:pt x="26" y="23"/>
                    <a:pt x="27" y="21"/>
                    <a:pt x="28" y="20"/>
                  </a:cubicBezTo>
                  <a:cubicBezTo>
                    <a:pt x="30" y="19"/>
                    <a:pt x="32" y="17"/>
                    <a:pt x="35" y="16"/>
                  </a:cubicBezTo>
                  <a:cubicBezTo>
                    <a:pt x="37" y="16"/>
                    <a:pt x="39" y="16"/>
                    <a:pt x="41" y="15"/>
                  </a:cubicBezTo>
                  <a:cubicBezTo>
                    <a:pt x="41" y="14"/>
                    <a:pt x="44" y="12"/>
                    <a:pt x="45" y="13"/>
                  </a:cubicBezTo>
                  <a:cubicBezTo>
                    <a:pt x="44" y="12"/>
                    <a:pt x="44" y="12"/>
                    <a:pt x="43" y="11"/>
                  </a:cubicBezTo>
                  <a:cubicBezTo>
                    <a:pt x="44" y="11"/>
                    <a:pt x="48" y="14"/>
                    <a:pt x="48" y="13"/>
                  </a:cubicBezTo>
                  <a:cubicBezTo>
                    <a:pt x="49" y="12"/>
                    <a:pt x="48" y="10"/>
                    <a:pt x="47" y="10"/>
                  </a:cubicBezTo>
                  <a:cubicBezTo>
                    <a:pt x="46" y="9"/>
                    <a:pt x="44" y="10"/>
                    <a:pt x="42" y="11"/>
                  </a:cubicBezTo>
                  <a:cubicBezTo>
                    <a:pt x="43" y="9"/>
                    <a:pt x="40" y="0"/>
                    <a:pt x="46" y="2"/>
                  </a:cubicBezTo>
                  <a:cubicBezTo>
                    <a:pt x="48" y="3"/>
                    <a:pt x="48" y="8"/>
                    <a:pt x="49" y="10"/>
                  </a:cubicBezTo>
                  <a:cubicBezTo>
                    <a:pt x="50" y="14"/>
                    <a:pt x="54" y="11"/>
                    <a:pt x="57" y="12"/>
                  </a:cubicBezTo>
                  <a:cubicBezTo>
                    <a:pt x="61" y="14"/>
                    <a:pt x="66" y="15"/>
                    <a:pt x="67" y="19"/>
                  </a:cubicBezTo>
                  <a:cubicBezTo>
                    <a:pt x="68" y="21"/>
                    <a:pt x="66" y="27"/>
                    <a:pt x="71" y="28"/>
                  </a:cubicBezTo>
                  <a:cubicBezTo>
                    <a:pt x="76" y="29"/>
                    <a:pt x="82" y="26"/>
                    <a:pt x="87" y="26"/>
                  </a:cubicBezTo>
                  <a:cubicBezTo>
                    <a:pt x="91" y="25"/>
                    <a:pt x="95" y="24"/>
                    <a:pt x="98" y="28"/>
                  </a:cubicBezTo>
                  <a:cubicBezTo>
                    <a:pt x="99" y="30"/>
                    <a:pt x="101" y="31"/>
                    <a:pt x="103" y="31"/>
                  </a:cubicBezTo>
                  <a:cubicBezTo>
                    <a:pt x="104" y="32"/>
                    <a:pt x="106" y="32"/>
                    <a:pt x="107" y="33"/>
                  </a:cubicBezTo>
                  <a:cubicBezTo>
                    <a:pt x="107" y="33"/>
                    <a:pt x="112" y="34"/>
                    <a:pt x="110" y="34"/>
                  </a:cubicBezTo>
                  <a:cubicBezTo>
                    <a:pt x="114" y="36"/>
                    <a:pt x="115" y="31"/>
                    <a:pt x="119" y="31"/>
                  </a:cubicBezTo>
                  <a:cubicBezTo>
                    <a:pt x="120" y="31"/>
                    <a:pt x="121" y="29"/>
                    <a:pt x="122" y="28"/>
                  </a:cubicBezTo>
                  <a:cubicBezTo>
                    <a:pt x="124" y="27"/>
                    <a:pt x="127" y="29"/>
                    <a:pt x="129" y="28"/>
                  </a:cubicBezTo>
                  <a:cubicBezTo>
                    <a:pt x="127" y="26"/>
                    <a:pt x="123" y="28"/>
                    <a:pt x="121" y="25"/>
                  </a:cubicBezTo>
                  <a:cubicBezTo>
                    <a:pt x="122" y="25"/>
                    <a:pt x="124" y="25"/>
                    <a:pt x="125" y="25"/>
                  </a:cubicBezTo>
                  <a:cubicBezTo>
                    <a:pt x="126" y="25"/>
                    <a:pt x="127" y="24"/>
                    <a:pt x="128" y="24"/>
                  </a:cubicBezTo>
                  <a:cubicBezTo>
                    <a:pt x="128" y="24"/>
                    <a:pt x="129" y="25"/>
                    <a:pt x="129" y="25"/>
                  </a:cubicBezTo>
                  <a:cubicBezTo>
                    <a:pt x="131" y="25"/>
                    <a:pt x="133" y="25"/>
                    <a:pt x="134" y="25"/>
                  </a:cubicBezTo>
                  <a:cubicBezTo>
                    <a:pt x="140" y="24"/>
                    <a:pt x="147" y="25"/>
                    <a:pt x="154" y="24"/>
                  </a:cubicBezTo>
                  <a:cubicBezTo>
                    <a:pt x="153" y="26"/>
                    <a:pt x="150" y="25"/>
                    <a:pt x="148" y="26"/>
                  </a:cubicBezTo>
                  <a:cubicBezTo>
                    <a:pt x="145" y="28"/>
                    <a:pt x="141" y="25"/>
                    <a:pt x="139" y="28"/>
                  </a:cubicBezTo>
                  <a:cubicBezTo>
                    <a:pt x="140" y="27"/>
                    <a:pt x="141" y="27"/>
                    <a:pt x="141" y="28"/>
                  </a:cubicBezTo>
                  <a:cubicBezTo>
                    <a:pt x="140" y="28"/>
                    <a:pt x="139" y="29"/>
                    <a:pt x="139" y="30"/>
                  </a:cubicBezTo>
                  <a:cubicBezTo>
                    <a:pt x="141" y="28"/>
                    <a:pt x="143" y="30"/>
                    <a:pt x="143" y="33"/>
                  </a:cubicBezTo>
                  <a:cubicBezTo>
                    <a:pt x="144" y="35"/>
                    <a:pt x="140" y="33"/>
                    <a:pt x="139" y="33"/>
                  </a:cubicBezTo>
                  <a:cubicBezTo>
                    <a:pt x="140" y="36"/>
                    <a:pt x="145" y="34"/>
                    <a:pt x="144" y="31"/>
                  </a:cubicBezTo>
                  <a:cubicBezTo>
                    <a:pt x="145" y="32"/>
                    <a:pt x="146" y="33"/>
                    <a:pt x="146" y="34"/>
                  </a:cubicBezTo>
                  <a:cubicBezTo>
                    <a:pt x="146" y="36"/>
                    <a:pt x="148" y="38"/>
                    <a:pt x="148" y="39"/>
                  </a:cubicBezTo>
                  <a:cubicBezTo>
                    <a:pt x="149" y="38"/>
                    <a:pt x="149" y="37"/>
                    <a:pt x="149" y="35"/>
                  </a:cubicBezTo>
                  <a:cubicBezTo>
                    <a:pt x="150" y="37"/>
                    <a:pt x="150" y="39"/>
                    <a:pt x="149" y="40"/>
                  </a:cubicBezTo>
                  <a:cubicBezTo>
                    <a:pt x="151" y="39"/>
                    <a:pt x="150" y="38"/>
                    <a:pt x="150" y="36"/>
                  </a:cubicBezTo>
                  <a:cubicBezTo>
                    <a:pt x="150" y="36"/>
                    <a:pt x="151" y="37"/>
                    <a:pt x="152" y="37"/>
                  </a:cubicBezTo>
                  <a:cubicBezTo>
                    <a:pt x="152" y="37"/>
                    <a:pt x="147" y="35"/>
                    <a:pt x="150" y="35"/>
                  </a:cubicBezTo>
                  <a:cubicBezTo>
                    <a:pt x="152" y="35"/>
                    <a:pt x="155" y="38"/>
                    <a:pt x="154" y="40"/>
                  </a:cubicBezTo>
                  <a:cubicBezTo>
                    <a:pt x="155" y="39"/>
                    <a:pt x="155" y="39"/>
                    <a:pt x="155" y="38"/>
                  </a:cubicBezTo>
                  <a:cubicBezTo>
                    <a:pt x="156" y="38"/>
                    <a:pt x="157" y="38"/>
                    <a:pt x="158" y="38"/>
                  </a:cubicBezTo>
                  <a:cubicBezTo>
                    <a:pt x="155" y="36"/>
                    <a:pt x="159" y="38"/>
                    <a:pt x="160" y="39"/>
                  </a:cubicBezTo>
                  <a:cubicBezTo>
                    <a:pt x="161" y="41"/>
                    <a:pt x="164" y="40"/>
                    <a:pt x="166" y="42"/>
                  </a:cubicBezTo>
                  <a:cubicBezTo>
                    <a:pt x="171" y="46"/>
                    <a:pt x="165" y="46"/>
                    <a:pt x="164" y="49"/>
                  </a:cubicBezTo>
                  <a:cubicBezTo>
                    <a:pt x="164" y="49"/>
                    <a:pt x="165" y="48"/>
                    <a:pt x="165" y="48"/>
                  </a:cubicBezTo>
                  <a:cubicBezTo>
                    <a:pt x="166" y="50"/>
                    <a:pt x="164" y="53"/>
                    <a:pt x="163" y="54"/>
                  </a:cubicBezTo>
                  <a:cubicBezTo>
                    <a:pt x="162" y="55"/>
                    <a:pt x="163" y="56"/>
                    <a:pt x="161" y="56"/>
                  </a:cubicBezTo>
                  <a:cubicBezTo>
                    <a:pt x="160" y="56"/>
                    <a:pt x="157" y="55"/>
                    <a:pt x="156" y="56"/>
                  </a:cubicBezTo>
                  <a:cubicBezTo>
                    <a:pt x="158" y="57"/>
                    <a:pt x="160" y="57"/>
                    <a:pt x="161" y="59"/>
                  </a:cubicBezTo>
                  <a:cubicBezTo>
                    <a:pt x="162" y="58"/>
                    <a:pt x="164" y="57"/>
                    <a:pt x="164" y="59"/>
                  </a:cubicBezTo>
                  <a:cubicBezTo>
                    <a:pt x="165" y="57"/>
                    <a:pt x="167" y="57"/>
                    <a:pt x="169" y="56"/>
                  </a:cubicBezTo>
                  <a:cubicBezTo>
                    <a:pt x="171" y="56"/>
                    <a:pt x="171" y="58"/>
                    <a:pt x="173" y="56"/>
                  </a:cubicBezTo>
                  <a:cubicBezTo>
                    <a:pt x="176" y="53"/>
                    <a:pt x="182" y="61"/>
                    <a:pt x="181" y="62"/>
                  </a:cubicBezTo>
                  <a:cubicBezTo>
                    <a:pt x="179" y="63"/>
                    <a:pt x="178" y="64"/>
                    <a:pt x="176" y="65"/>
                  </a:cubicBezTo>
                  <a:cubicBezTo>
                    <a:pt x="175" y="66"/>
                    <a:pt x="173" y="67"/>
                    <a:pt x="172" y="68"/>
                  </a:cubicBezTo>
                  <a:cubicBezTo>
                    <a:pt x="171" y="69"/>
                    <a:pt x="170" y="70"/>
                    <a:pt x="170" y="71"/>
                  </a:cubicBezTo>
                  <a:cubicBezTo>
                    <a:pt x="168" y="73"/>
                    <a:pt x="171" y="74"/>
                    <a:pt x="170" y="76"/>
                  </a:cubicBezTo>
                  <a:cubicBezTo>
                    <a:pt x="170" y="77"/>
                    <a:pt x="171" y="79"/>
                    <a:pt x="172" y="78"/>
                  </a:cubicBezTo>
                  <a:cubicBezTo>
                    <a:pt x="174" y="77"/>
                    <a:pt x="175" y="79"/>
                    <a:pt x="174" y="80"/>
                  </a:cubicBezTo>
                  <a:cubicBezTo>
                    <a:pt x="173" y="82"/>
                    <a:pt x="171" y="82"/>
                    <a:pt x="169" y="84"/>
                  </a:cubicBezTo>
                  <a:cubicBezTo>
                    <a:pt x="169" y="84"/>
                    <a:pt x="167" y="83"/>
                    <a:pt x="167" y="83"/>
                  </a:cubicBezTo>
                  <a:cubicBezTo>
                    <a:pt x="166" y="83"/>
                    <a:pt x="166" y="84"/>
                    <a:pt x="165" y="85"/>
                  </a:cubicBezTo>
                  <a:cubicBezTo>
                    <a:pt x="160" y="87"/>
                    <a:pt x="166" y="90"/>
                    <a:pt x="163" y="93"/>
                  </a:cubicBezTo>
                  <a:cubicBezTo>
                    <a:pt x="162" y="94"/>
                    <a:pt x="160" y="96"/>
                    <a:pt x="161" y="97"/>
                  </a:cubicBezTo>
                  <a:cubicBezTo>
                    <a:pt x="162" y="99"/>
                    <a:pt x="164" y="102"/>
                    <a:pt x="166" y="104"/>
                  </a:cubicBezTo>
                  <a:cubicBezTo>
                    <a:pt x="168" y="107"/>
                    <a:pt x="173" y="111"/>
                    <a:pt x="169" y="114"/>
                  </a:cubicBezTo>
                  <a:cubicBezTo>
                    <a:pt x="168" y="115"/>
                    <a:pt x="167" y="117"/>
                    <a:pt x="165" y="118"/>
                  </a:cubicBezTo>
                  <a:cubicBezTo>
                    <a:pt x="165" y="118"/>
                    <a:pt x="162" y="118"/>
                    <a:pt x="162" y="118"/>
                  </a:cubicBezTo>
                  <a:cubicBezTo>
                    <a:pt x="161" y="119"/>
                    <a:pt x="159" y="119"/>
                    <a:pt x="158" y="120"/>
                  </a:cubicBezTo>
                  <a:cubicBezTo>
                    <a:pt x="158" y="122"/>
                    <a:pt x="156" y="122"/>
                    <a:pt x="155" y="122"/>
                  </a:cubicBezTo>
                  <a:cubicBezTo>
                    <a:pt x="153" y="123"/>
                    <a:pt x="150" y="125"/>
                    <a:pt x="148" y="124"/>
                  </a:cubicBezTo>
                  <a:cubicBezTo>
                    <a:pt x="146" y="123"/>
                    <a:pt x="145" y="125"/>
                    <a:pt x="143" y="125"/>
                  </a:cubicBezTo>
                  <a:cubicBezTo>
                    <a:pt x="141" y="125"/>
                    <a:pt x="141" y="128"/>
                    <a:pt x="142" y="129"/>
                  </a:cubicBezTo>
                  <a:cubicBezTo>
                    <a:pt x="143" y="131"/>
                    <a:pt x="141" y="133"/>
                    <a:pt x="139" y="132"/>
                  </a:cubicBezTo>
                  <a:cubicBezTo>
                    <a:pt x="137" y="130"/>
                    <a:pt x="137" y="129"/>
                    <a:pt x="135" y="127"/>
                  </a:cubicBezTo>
                  <a:cubicBezTo>
                    <a:pt x="134" y="126"/>
                    <a:pt x="133" y="128"/>
                    <a:pt x="131" y="127"/>
                  </a:cubicBezTo>
                  <a:cubicBezTo>
                    <a:pt x="129" y="127"/>
                    <a:pt x="128" y="127"/>
                    <a:pt x="126" y="127"/>
                  </a:cubicBezTo>
                  <a:cubicBezTo>
                    <a:pt x="124" y="127"/>
                    <a:pt x="125" y="128"/>
                    <a:pt x="124" y="125"/>
                  </a:cubicBezTo>
                  <a:cubicBezTo>
                    <a:pt x="123" y="124"/>
                    <a:pt x="121" y="123"/>
                    <a:pt x="119" y="124"/>
                  </a:cubicBezTo>
                  <a:cubicBezTo>
                    <a:pt x="117" y="124"/>
                    <a:pt x="117" y="122"/>
                    <a:pt x="115" y="121"/>
                  </a:cubicBezTo>
                  <a:cubicBezTo>
                    <a:pt x="114" y="123"/>
                    <a:pt x="117" y="126"/>
                    <a:pt x="118" y="127"/>
                  </a:cubicBezTo>
                  <a:cubicBezTo>
                    <a:pt x="120" y="130"/>
                    <a:pt x="122" y="131"/>
                    <a:pt x="122" y="135"/>
                  </a:cubicBezTo>
                  <a:cubicBezTo>
                    <a:pt x="122" y="137"/>
                    <a:pt x="123" y="138"/>
                    <a:pt x="123" y="140"/>
                  </a:cubicBezTo>
                  <a:cubicBezTo>
                    <a:pt x="123" y="141"/>
                    <a:pt x="125" y="143"/>
                    <a:pt x="125" y="145"/>
                  </a:cubicBezTo>
                  <a:cubicBezTo>
                    <a:pt x="125" y="148"/>
                    <a:pt x="125" y="150"/>
                    <a:pt x="129" y="150"/>
                  </a:cubicBezTo>
                  <a:cubicBezTo>
                    <a:pt x="130" y="150"/>
                    <a:pt x="134" y="149"/>
                    <a:pt x="134" y="151"/>
                  </a:cubicBezTo>
                  <a:cubicBezTo>
                    <a:pt x="133" y="155"/>
                    <a:pt x="131" y="153"/>
                    <a:pt x="129" y="155"/>
                  </a:cubicBezTo>
                  <a:cubicBezTo>
                    <a:pt x="128" y="157"/>
                    <a:pt x="125" y="156"/>
                    <a:pt x="125" y="158"/>
                  </a:cubicBezTo>
                  <a:cubicBezTo>
                    <a:pt x="124" y="159"/>
                    <a:pt x="124" y="161"/>
                    <a:pt x="123" y="162"/>
                  </a:cubicBezTo>
                  <a:cubicBezTo>
                    <a:pt x="123" y="163"/>
                    <a:pt x="121" y="164"/>
                    <a:pt x="121" y="166"/>
                  </a:cubicBezTo>
                  <a:cubicBezTo>
                    <a:pt x="121" y="162"/>
                    <a:pt x="116" y="167"/>
                    <a:pt x="115" y="168"/>
                  </a:cubicBezTo>
                  <a:cubicBezTo>
                    <a:pt x="112" y="168"/>
                    <a:pt x="111" y="169"/>
                    <a:pt x="109" y="171"/>
                  </a:cubicBezTo>
                  <a:cubicBezTo>
                    <a:pt x="108" y="173"/>
                    <a:pt x="106" y="176"/>
                    <a:pt x="105" y="177"/>
                  </a:cubicBezTo>
                  <a:cubicBezTo>
                    <a:pt x="104" y="175"/>
                    <a:pt x="105" y="174"/>
                    <a:pt x="105" y="172"/>
                  </a:cubicBezTo>
                  <a:cubicBezTo>
                    <a:pt x="104" y="170"/>
                    <a:pt x="101" y="172"/>
                    <a:pt x="100" y="173"/>
                  </a:cubicBezTo>
                  <a:cubicBezTo>
                    <a:pt x="95" y="177"/>
                    <a:pt x="92" y="173"/>
                    <a:pt x="88" y="169"/>
                  </a:cubicBezTo>
                  <a:cubicBezTo>
                    <a:pt x="87" y="167"/>
                    <a:pt x="86" y="164"/>
                    <a:pt x="85" y="161"/>
                  </a:cubicBezTo>
                  <a:cubicBezTo>
                    <a:pt x="84" y="159"/>
                    <a:pt x="82" y="155"/>
                    <a:pt x="82" y="152"/>
                  </a:cubicBezTo>
                  <a:cubicBezTo>
                    <a:pt x="82" y="150"/>
                    <a:pt x="77" y="142"/>
                    <a:pt x="74" y="144"/>
                  </a:cubicBezTo>
                  <a:cubicBezTo>
                    <a:pt x="74" y="142"/>
                    <a:pt x="77" y="139"/>
                    <a:pt x="79" y="138"/>
                  </a:cubicBezTo>
                  <a:cubicBezTo>
                    <a:pt x="82" y="135"/>
                    <a:pt x="80" y="133"/>
                    <a:pt x="78" y="130"/>
                  </a:cubicBezTo>
                  <a:cubicBezTo>
                    <a:pt x="73" y="124"/>
                    <a:pt x="74" y="114"/>
                    <a:pt x="74" y="108"/>
                  </a:cubicBezTo>
                  <a:cubicBezTo>
                    <a:pt x="74" y="105"/>
                    <a:pt x="75" y="105"/>
                    <a:pt x="77" y="103"/>
                  </a:cubicBezTo>
                  <a:cubicBezTo>
                    <a:pt x="78" y="102"/>
                    <a:pt x="77" y="100"/>
                    <a:pt x="77" y="99"/>
                  </a:cubicBezTo>
                  <a:cubicBezTo>
                    <a:pt x="78" y="97"/>
                    <a:pt x="80" y="97"/>
                    <a:pt x="79" y="95"/>
                  </a:cubicBezTo>
                  <a:cubicBezTo>
                    <a:pt x="79" y="93"/>
                    <a:pt x="79" y="92"/>
                    <a:pt x="77" y="91"/>
                  </a:cubicBezTo>
                  <a:cubicBezTo>
                    <a:pt x="74" y="90"/>
                    <a:pt x="69" y="93"/>
                    <a:pt x="66" y="93"/>
                  </a:cubicBezTo>
                  <a:cubicBezTo>
                    <a:pt x="64" y="93"/>
                    <a:pt x="62" y="93"/>
                    <a:pt x="60" y="93"/>
                  </a:cubicBezTo>
                  <a:cubicBezTo>
                    <a:pt x="57" y="92"/>
                    <a:pt x="58" y="94"/>
                    <a:pt x="56" y="94"/>
                  </a:cubicBezTo>
                  <a:cubicBezTo>
                    <a:pt x="56" y="94"/>
                    <a:pt x="53" y="93"/>
                    <a:pt x="53" y="94"/>
                  </a:cubicBezTo>
                  <a:cubicBezTo>
                    <a:pt x="51" y="93"/>
                    <a:pt x="50" y="90"/>
                    <a:pt x="49" y="89"/>
                  </a:cubicBezTo>
                  <a:cubicBezTo>
                    <a:pt x="48" y="87"/>
                    <a:pt x="47" y="85"/>
                    <a:pt x="45" y="83"/>
                  </a:cubicBezTo>
                  <a:cubicBezTo>
                    <a:pt x="45" y="82"/>
                    <a:pt x="44" y="80"/>
                    <a:pt x="43" y="81"/>
                  </a:cubicBezTo>
                  <a:cubicBezTo>
                    <a:pt x="40" y="81"/>
                    <a:pt x="39" y="79"/>
                    <a:pt x="36" y="79"/>
                  </a:cubicBezTo>
                  <a:cubicBezTo>
                    <a:pt x="34" y="79"/>
                    <a:pt x="33" y="80"/>
                    <a:pt x="32" y="81"/>
                  </a:cubicBezTo>
                  <a:cubicBezTo>
                    <a:pt x="30" y="81"/>
                    <a:pt x="28" y="80"/>
                    <a:pt x="25" y="80"/>
                  </a:cubicBezTo>
                  <a:cubicBezTo>
                    <a:pt x="24" y="80"/>
                    <a:pt x="23" y="79"/>
                    <a:pt x="22" y="80"/>
                  </a:cubicBezTo>
                  <a:cubicBezTo>
                    <a:pt x="20" y="81"/>
                    <a:pt x="18" y="80"/>
                    <a:pt x="17" y="79"/>
                  </a:cubicBezTo>
                  <a:cubicBezTo>
                    <a:pt x="17" y="78"/>
                    <a:pt x="17" y="76"/>
                    <a:pt x="16" y="75"/>
                  </a:cubicBezTo>
                  <a:cubicBezTo>
                    <a:pt x="16" y="74"/>
                    <a:pt x="13" y="74"/>
                    <a:pt x="13" y="73"/>
                  </a:cubicBezTo>
                  <a:cubicBezTo>
                    <a:pt x="11" y="71"/>
                    <a:pt x="13" y="66"/>
                    <a:pt x="14" y="65"/>
                  </a:cubicBezTo>
                  <a:cubicBezTo>
                    <a:pt x="16" y="61"/>
                    <a:pt x="11" y="58"/>
                    <a:pt x="10" y="56"/>
                  </a:cubicBezTo>
                  <a:cubicBezTo>
                    <a:pt x="9" y="53"/>
                    <a:pt x="10" y="47"/>
                    <a:pt x="6" y="48"/>
                  </a:cubicBezTo>
                  <a:cubicBezTo>
                    <a:pt x="6" y="47"/>
                    <a:pt x="6" y="46"/>
                    <a:pt x="5" y="45"/>
                  </a:cubicBezTo>
                  <a:cubicBezTo>
                    <a:pt x="4" y="47"/>
                    <a:pt x="2" y="47"/>
                    <a:pt x="0" y="4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50" name="Freeform 747"/>
            <p:cNvSpPr>
              <a:spLocks/>
            </p:cNvSpPr>
            <p:nvPr/>
          </p:nvSpPr>
          <p:spPr bwMode="auto">
            <a:xfrm>
              <a:off x="1597" y="1431"/>
              <a:ext cx="218" cy="212"/>
            </a:xfrm>
            <a:custGeom>
              <a:avLst/>
              <a:gdLst>
                <a:gd name="T0" fmla="*/ 10 w 182"/>
                <a:gd name="T1" fmla="*/ 21 h 177"/>
                <a:gd name="T2" fmla="*/ 19 w 182"/>
                <a:gd name="T3" fmla="*/ 11 h 177"/>
                <a:gd name="T4" fmla="*/ 20 w 182"/>
                <a:gd name="T5" fmla="*/ 32 h 177"/>
                <a:gd name="T6" fmla="*/ 22 w 182"/>
                <a:gd name="T7" fmla="*/ 46 h 177"/>
                <a:gd name="T8" fmla="*/ 27 w 182"/>
                <a:gd name="T9" fmla="*/ 31 h 177"/>
                <a:gd name="T10" fmla="*/ 28 w 182"/>
                <a:gd name="T11" fmla="*/ 20 h 177"/>
                <a:gd name="T12" fmla="*/ 45 w 182"/>
                <a:gd name="T13" fmla="*/ 13 h 177"/>
                <a:gd name="T14" fmla="*/ 47 w 182"/>
                <a:gd name="T15" fmla="*/ 10 h 177"/>
                <a:gd name="T16" fmla="*/ 49 w 182"/>
                <a:gd name="T17" fmla="*/ 10 h 177"/>
                <a:gd name="T18" fmla="*/ 71 w 182"/>
                <a:gd name="T19" fmla="*/ 28 h 177"/>
                <a:gd name="T20" fmla="*/ 103 w 182"/>
                <a:gd name="T21" fmla="*/ 31 h 177"/>
                <a:gd name="T22" fmla="*/ 119 w 182"/>
                <a:gd name="T23" fmla="*/ 31 h 177"/>
                <a:gd name="T24" fmla="*/ 121 w 182"/>
                <a:gd name="T25" fmla="*/ 25 h 177"/>
                <a:gd name="T26" fmla="*/ 129 w 182"/>
                <a:gd name="T27" fmla="*/ 25 h 177"/>
                <a:gd name="T28" fmla="*/ 148 w 182"/>
                <a:gd name="T29" fmla="*/ 26 h 177"/>
                <a:gd name="T30" fmla="*/ 139 w 182"/>
                <a:gd name="T31" fmla="*/ 30 h 177"/>
                <a:gd name="T32" fmla="*/ 144 w 182"/>
                <a:gd name="T33" fmla="*/ 31 h 177"/>
                <a:gd name="T34" fmla="*/ 149 w 182"/>
                <a:gd name="T35" fmla="*/ 35 h 177"/>
                <a:gd name="T36" fmla="*/ 152 w 182"/>
                <a:gd name="T37" fmla="*/ 37 h 177"/>
                <a:gd name="T38" fmla="*/ 155 w 182"/>
                <a:gd name="T39" fmla="*/ 38 h 177"/>
                <a:gd name="T40" fmla="*/ 166 w 182"/>
                <a:gd name="T41" fmla="*/ 42 h 177"/>
                <a:gd name="T42" fmla="*/ 163 w 182"/>
                <a:gd name="T43" fmla="*/ 54 h 177"/>
                <a:gd name="T44" fmla="*/ 161 w 182"/>
                <a:gd name="T45" fmla="*/ 59 h 177"/>
                <a:gd name="T46" fmla="*/ 173 w 182"/>
                <a:gd name="T47" fmla="*/ 56 h 177"/>
                <a:gd name="T48" fmla="*/ 172 w 182"/>
                <a:gd name="T49" fmla="*/ 68 h 177"/>
                <a:gd name="T50" fmla="*/ 172 w 182"/>
                <a:gd name="T51" fmla="*/ 78 h 177"/>
                <a:gd name="T52" fmla="*/ 167 w 182"/>
                <a:gd name="T53" fmla="*/ 83 h 177"/>
                <a:gd name="T54" fmla="*/ 161 w 182"/>
                <a:gd name="T55" fmla="*/ 97 h 177"/>
                <a:gd name="T56" fmla="*/ 165 w 182"/>
                <a:gd name="T57" fmla="*/ 118 h 177"/>
                <a:gd name="T58" fmla="*/ 155 w 182"/>
                <a:gd name="T59" fmla="*/ 122 h 177"/>
                <a:gd name="T60" fmla="*/ 142 w 182"/>
                <a:gd name="T61" fmla="*/ 129 h 177"/>
                <a:gd name="T62" fmla="*/ 131 w 182"/>
                <a:gd name="T63" fmla="*/ 127 h 177"/>
                <a:gd name="T64" fmla="*/ 119 w 182"/>
                <a:gd name="T65" fmla="*/ 124 h 177"/>
                <a:gd name="T66" fmla="*/ 122 w 182"/>
                <a:gd name="T67" fmla="*/ 135 h 177"/>
                <a:gd name="T68" fmla="*/ 129 w 182"/>
                <a:gd name="T69" fmla="*/ 150 h 177"/>
                <a:gd name="T70" fmla="*/ 125 w 182"/>
                <a:gd name="T71" fmla="*/ 158 h 177"/>
                <a:gd name="T72" fmla="*/ 115 w 182"/>
                <a:gd name="T73" fmla="*/ 168 h 177"/>
                <a:gd name="T74" fmla="*/ 105 w 182"/>
                <a:gd name="T75" fmla="*/ 172 h 177"/>
                <a:gd name="T76" fmla="*/ 85 w 182"/>
                <a:gd name="T77" fmla="*/ 161 h 177"/>
                <a:gd name="T78" fmla="*/ 79 w 182"/>
                <a:gd name="T79" fmla="*/ 138 h 177"/>
                <a:gd name="T80" fmla="*/ 77 w 182"/>
                <a:gd name="T81" fmla="*/ 103 h 177"/>
                <a:gd name="T82" fmla="*/ 77 w 182"/>
                <a:gd name="T83" fmla="*/ 91 h 177"/>
                <a:gd name="T84" fmla="*/ 56 w 182"/>
                <a:gd name="T85" fmla="*/ 94 h 177"/>
                <a:gd name="T86" fmla="*/ 45 w 182"/>
                <a:gd name="T87" fmla="*/ 83 h 177"/>
                <a:gd name="T88" fmla="*/ 32 w 182"/>
                <a:gd name="T89" fmla="*/ 81 h 177"/>
                <a:gd name="T90" fmla="*/ 17 w 182"/>
                <a:gd name="T91" fmla="*/ 79 h 177"/>
                <a:gd name="T92" fmla="*/ 14 w 182"/>
                <a:gd name="T93" fmla="*/ 65 h 177"/>
                <a:gd name="T94" fmla="*/ 5 w 182"/>
                <a:gd name="T95" fmla="*/ 4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 h="177">
                  <a:moveTo>
                    <a:pt x="0" y="47"/>
                  </a:moveTo>
                  <a:cubicBezTo>
                    <a:pt x="4" y="43"/>
                    <a:pt x="5" y="39"/>
                    <a:pt x="6" y="34"/>
                  </a:cubicBezTo>
                  <a:cubicBezTo>
                    <a:pt x="7" y="29"/>
                    <a:pt x="8" y="25"/>
                    <a:pt x="10" y="21"/>
                  </a:cubicBezTo>
                  <a:cubicBezTo>
                    <a:pt x="12" y="18"/>
                    <a:pt x="16" y="16"/>
                    <a:pt x="17" y="13"/>
                  </a:cubicBezTo>
                  <a:cubicBezTo>
                    <a:pt x="19" y="9"/>
                    <a:pt x="24" y="9"/>
                    <a:pt x="28" y="7"/>
                  </a:cubicBezTo>
                  <a:cubicBezTo>
                    <a:pt x="26" y="10"/>
                    <a:pt x="21" y="8"/>
                    <a:pt x="19" y="11"/>
                  </a:cubicBezTo>
                  <a:cubicBezTo>
                    <a:pt x="18" y="13"/>
                    <a:pt x="21" y="18"/>
                    <a:pt x="23" y="19"/>
                  </a:cubicBezTo>
                  <a:cubicBezTo>
                    <a:pt x="21" y="19"/>
                    <a:pt x="23" y="24"/>
                    <a:pt x="24" y="25"/>
                  </a:cubicBezTo>
                  <a:cubicBezTo>
                    <a:pt x="25" y="28"/>
                    <a:pt x="22" y="30"/>
                    <a:pt x="20" y="32"/>
                  </a:cubicBezTo>
                  <a:cubicBezTo>
                    <a:pt x="18" y="34"/>
                    <a:pt x="17" y="37"/>
                    <a:pt x="19" y="40"/>
                  </a:cubicBezTo>
                  <a:cubicBezTo>
                    <a:pt x="19" y="41"/>
                    <a:pt x="20" y="43"/>
                    <a:pt x="21" y="44"/>
                  </a:cubicBezTo>
                  <a:cubicBezTo>
                    <a:pt x="22" y="45"/>
                    <a:pt x="22" y="44"/>
                    <a:pt x="22" y="46"/>
                  </a:cubicBezTo>
                  <a:cubicBezTo>
                    <a:pt x="22" y="49"/>
                    <a:pt x="25" y="50"/>
                    <a:pt x="27" y="49"/>
                  </a:cubicBezTo>
                  <a:cubicBezTo>
                    <a:pt x="30" y="47"/>
                    <a:pt x="31" y="44"/>
                    <a:pt x="31" y="41"/>
                  </a:cubicBezTo>
                  <a:cubicBezTo>
                    <a:pt x="32" y="37"/>
                    <a:pt x="30" y="35"/>
                    <a:pt x="27" y="31"/>
                  </a:cubicBezTo>
                  <a:cubicBezTo>
                    <a:pt x="27" y="30"/>
                    <a:pt x="26" y="29"/>
                    <a:pt x="25" y="27"/>
                  </a:cubicBezTo>
                  <a:cubicBezTo>
                    <a:pt x="24" y="26"/>
                    <a:pt x="26" y="24"/>
                    <a:pt x="24" y="23"/>
                  </a:cubicBezTo>
                  <a:cubicBezTo>
                    <a:pt x="26" y="23"/>
                    <a:pt x="27" y="21"/>
                    <a:pt x="28" y="20"/>
                  </a:cubicBezTo>
                  <a:cubicBezTo>
                    <a:pt x="30" y="19"/>
                    <a:pt x="32" y="17"/>
                    <a:pt x="35" y="16"/>
                  </a:cubicBezTo>
                  <a:cubicBezTo>
                    <a:pt x="37" y="16"/>
                    <a:pt x="39" y="16"/>
                    <a:pt x="41" y="15"/>
                  </a:cubicBezTo>
                  <a:cubicBezTo>
                    <a:pt x="41" y="14"/>
                    <a:pt x="44" y="12"/>
                    <a:pt x="45" y="13"/>
                  </a:cubicBezTo>
                  <a:cubicBezTo>
                    <a:pt x="44" y="12"/>
                    <a:pt x="44" y="12"/>
                    <a:pt x="43" y="11"/>
                  </a:cubicBezTo>
                  <a:cubicBezTo>
                    <a:pt x="44" y="11"/>
                    <a:pt x="48" y="14"/>
                    <a:pt x="48" y="13"/>
                  </a:cubicBezTo>
                  <a:cubicBezTo>
                    <a:pt x="49" y="12"/>
                    <a:pt x="48" y="10"/>
                    <a:pt x="47" y="10"/>
                  </a:cubicBezTo>
                  <a:cubicBezTo>
                    <a:pt x="46" y="9"/>
                    <a:pt x="44" y="10"/>
                    <a:pt x="42" y="11"/>
                  </a:cubicBezTo>
                  <a:cubicBezTo>
                    <a:pt x="43" y="9"/>
                    <a:pt x="40" y="0"/>
                    <a:pt x="46" y="2"/>
                  </a:cubicBezTo>
                  <a:cubicBezTo>
                    <a:pt x="48" y="3"/>
                    <a:pt x="48" y="8"/>
                    <a:pt x="49" y="10"/>
                  </a:cubicBezTo>
                  <a:cubicBezTo>
                    <a:pt x="50" y="14"/>
                    <a:pt x="54" y="11"/>
                    <a:pt x="57" y="12"/>
                  </a:cubicBezTo>
                  <a:cubicBezTo>
                    <a:pt x="61" y="14"/>
                    <a:pt x="66" y="15"/>
                    <a:pt x="67" y="19"/>
                  </a:cubicBezTo>
                  <a:cubicBezTo>
                    <a:pt x="68" y="21"/>
                    <a:pt x="66" y="27"/>
                    <a:pt x="71" y="28"/>
                  </a:cubicBezTo>
                  <a:cubicBezTo>
                    <a:pt x="76" y="29"/>
                    <a:pt x="82" y="26"/>
                    <a:pt x="87" y="26"/>
                  </a:cubicBezTo>
                  <a:cubicBezTo>
                    <a:pt x="91" y="25"/>
                    <a:pt x="95" y="24"/>
                    <a:pt x="98" y="28"/>
                  </a:cubicBezTo>
                  <a:cubicBezTo>
                    <a:pt x="99" y="30"/>
                    <a:pt x="101" y="31"/>
                    <a:pt x="103" y="31"/>
                  </a:cubicBezTo>
                  <a:cubicBezTo>
                    <a:pt x="104" y="32"/>
                    <a:pt x="106" y="32"/>
                    <a:pt x="107" y="33"/>
                  </a:cubicBezTo>
                  <a:cubicBezTo>
                    <a:pt x="107" y="33"/>
                    <a:pt x="112" y="34"/>
                    <a:pt x="110" y="34"/>
                  </a:cubicBezTo>
                  <a:cubicBezTo>
                    <a:pt x="114" y="36"/>
                    <a:pt x="115" y="31"/>
                    <a:pt x="119" y="31"/>
                  </a:cubicBezTo>
                  <a:cubicBezTo>
                    <a:pt x="120" y="31"/>
                    <a:pt x="121" y="29"/>
                    <a:pt x="122" y="28"/>
                  </a:cubicBezTo>
                  <a:cubicBezTo>
                    <a:pt x="124" y="27"/>
                    <a:pt x="127" y="29"/>
                    <a:pt x="129" y="28"/>
                  </a:cubicBezTo>
                  <a:cubicBezTo>
                    <a:pt x="127" y="26"/>
                    <a:pt x="123" y="28"/>
                    <a:pt x="121" y="25"/>
                  </a:cubicBezTo>
                  <a:cubicBezTo>
                    <a:pt x="122" y="25"/>
                    <a:pt x="124" y="25"/>
                    <a:pt x="125" y="25"/>
                  </a:cubicBezTo>
                  <a:cubicBezTo>
                    <a:pt x="126" y="25"/>
                    <a:pt x="127" y="24"/>
                    <a:pt x="128" y="24"/>
                  </a:cubicBezTo>
                  <a:cubicBezTo>
                    <a:pt x="128" y="24"/>
                    <a:pt x="129" y="25"/>
                    <a:pt x="129" y="25"/>
                  </a:cubicBezTo>
                  <a:cubicBezTo>
                    <a:pt x="131" y="25"/>
                    <a:pt x="133" y="25"/>
                    <a:pt x="134" y="25"/>
                  </a:cubicBezTo>
                  <a:cubicBezTo>
                    <a:pt x="140" y="24"/>
                    <a:pt x="147" y="25"/>
                    <a:pt x="154" y="24"/>
                  </a:cubicBezTo>
                  <a:cubicBezTo>
                    <a:pt x="153" y="26"/>
                    <a:pt x="150" y="25"/>
                    <a:pt x="148" y="26"/>
                  </a:cubicBezTo>
                  <a:cubicBezTo>
                    <a:pt x="145" y="28"/>
                    <a:pt x="141" y="25"/>
                    <a:pt x="139" y="28"/>
                  </a:cubicBezTo>
                  <a:cubicBezTo>
                    <a:pt x="140" y="27"/>
                    <a:pt x="141" y="27"/>
                    <a:pt x="141" y="28"/>
                  </a:cubicBezTo>
                  <a:cubicBezTo>
                    <a:pt x="140" y="28"/>
                    <a:pt x="139" y="29"/>
                    <a:pt x="139" y="30"/>
                  </a:cubicBezTo>
                  <a:cubicBezTo>
                    <a:pt x="141" y="28"/>
                    <a:pt x="143" y="30"/>
                    <a:pt x="143" y="33"/>
                  </a:cubicBezTo>
                  <a:cubicBezTo>
                    <a:pt x="144" y="35"/>
                    <a:pt x="140" y="33"/>
                    <a:pt x="139" y="33"/>
                  </a:cubicBezTo>
                  <a:cubicBezTo>
                    <a:pt x="140" y="36"/>
                    <a:pt x="145" y="34"/>
                    <a:pt x="144" y="31"/>
                  </a:cubicBezTo>
                  <a:cubicBezTo>
                    <a:pt x="145" y="32"/>
                    <a:pt x="146" y="33"/>
                    <a:pt x="146" y="34"/>
                  </a:cubicBezTo>
                  <a:cubicBezTo>
                    <a:pt x="146" y="36"/>
                    <a:pt x="148" y="38"/>
                    <a:pt x="148" y="39"/>
                  </a:cubicBezTo>
                  <a:cubicBezTo>
                    <a:pt x="149" y="38"/>
                    <a:pt x="149" y="37"/>
                    <a:pt x="149" y="35"/>
                  </a:cubicBezTo>
                  <a:cubicBezTo>
                    <a:pt x="150" y="37"/>
                    <a:pt x="150" y="39"/>
                    <a:pt x="149" y="40"/>
                  </a:cubicBezTo>
                  <a:cubicBezTo>
                    <a:pt x="151" y="39"/>
                    <a:pt x="150" y="38"/>
                    <a:pt x="150" y="36"/>
                  </a:cubicBezTo>
                  <a:cubicBezTo>
                    <a:pt x="150" y="36"/>
                    <a:pt x="151" y="37"/>
                    <a:pt x="152" y="37"/>
                  </a:cubicBezTo>
                  <a:cubicBezTo>
                    <a:pt x="152" y="37"/>
                    <a:pt x="147" y="35"/>
                    <a:pt x="150" y="35"/>
                  </a:cubicBezTo>
                  <a:cubicBezTo>
                    <a:pt x="152" y="35"/>
                    <a:pt x="155" y="38"/>
                    <a:pt x="154" y="40"/>
                  </a:cubicBezTo>
                  <a:cubicBezTo>
                    <a:pt x="155" y="39"/>
                    <a:pt x="155" y="39"/>
                    <a:pt x="155" y="38"/>
                  </a:cubicBezTo>
                  <a:cubicBezTo>
                    <a:pt x="156" y="38"/>
                    <a:pt x="157" y="38"/>
                    <a:pt x="158" y="38"/>
                  </a:cubicBezTo>
                  <a:cubicBezTo>
                    <a:pt x="155" y="36"/>
                    <a:pt x="159" y="38"/>
                    <a:pt x="160" y="39"/>
                  </a:cubicBezTo>
                  <a:cubicBezTo>
                    <a:pt x="161" y="41"/>
                    <a:pt x="164" y="40"/>
                    <a:pt x="166" y="42"/>
                  </a:cubicBezTo>
                  <a:cubicBezTo>
                    <a:pt x="171" y="46"/>
                    <a:pt x="165" y="46"/>
                    <a:pt x="164" y="49"/>
                  </a:cubicBezTo>
                  <a:cubicBezTo>
                    <a:pt x="164" y="49"/>
                    <a:pt x="165" y="48"/>
                    <a:pt x="165" y="48"/>
                  </a:cubicBezTo>
                  <a:cubicBezTo>
                    <a:pt x="166" y="50"/>
                    <a:pt x="164" y="53"/>
                    <a:pt x="163" y="54"/>
                  </a:cubicBezTo>
                  <a:cubicBezTo>
                    <a:pt x="162" y="55"/>
                    <a:pt x="163" y="56"/>
                    <a:pt x="161" y="56"/>
                  </a:cubicBezTo>
                  <a:cubicBezTo>
                    <a:pt x="160" y="56"/>
                    <a:pt x="157" y="55"/>
                    <a:pt x="156" y="56"/>
                  </a:cubicBezTo>
                  <a:cubicBezTo>
                    <a:pt x="158" y="57"/>
                    <a:pt x="160" y="57"/>
                    <a:pt x="161" y="59"/>
                  </a:cubicBezTo>
                  <a:cubicBezTo>
                    <a:pt x="162" y="58"/>
                    <a:pt x="164" y="57"/>
                    <a:pt x="164" y="59"/>
                  </a:cubicBezTo>
                  <a:cubicBezTo>
                    <a:pt x="165" y="57"/>
                    <a:pt x="167" y="57"/>
                    <a:pt x="169" y="56"/>
                  </a:cubicBezTo>
                  <a:cubicBezTo>
                    <a:pt x="171" y="56"/>
                    <a:pt x="171" y="58"/>
                    <a:pt x="173" y="56"/>
                  </a:cubicBezTo>
                  <a:cubicBezTo>
                    <a:pt x="176" y="53"/>
                    <a:pt x="182" y="61"/>
                    <a:pt x="181" y="62"/>
                  </a:cubicBezTo>
                  <a:cubicBezTo>
                    <a:pt x="179" y="63"/>
                    <a:pt x="178" y="64"/>
                    <a:pt x="176" y="65"/>
                  </a:cubicBezTo>
                  <a:cubicBezTo>
                    <a:pt x="175" y="66"/>
                    <a:pt x="173" y="67"/>
                    <a:pt x="172" y="68"/>
                  </a:cubicBezTo>
                  <a:cubicBezTo>
                    <a:pt x="171" y="69"/>
                    <a:pt x="170" y="70"/>
                    <a:pt x="170" y="71"/>
                  </a:cubicBezTo>
                  <a:cubicBezTo>
                    <a:pt x="168" y="73"/>
                    <a:pt x="171" y="74"/>
                    <a:pt x="170" y="76"/>
                  </a:cubicBezTo>
                  <a:cubicBezTo>
                    <a:pt x="170" y="77"/>
                    <a:pt x="171" y="79"/>
                    <a:pt x="172" y="78"/>
                  </a:cubicBezTo>
                  <a:cubicBezTo>
                    <a:pt x="174" y="77"/>
                    <a:pt x="175" y="79"/>
                    <a:pt x="174" y="80"/>
                  </a:cubicBezTo>
                  <a:cubicBezTo>
                    <a:pt x="173" y="82"/>
                    <a:pt x="171" y="82"/>
                    <a:pt x="169" y="84"/>
                  </a:cubicBezTo>
                  <a:cubicBezTo>
                    <a:pt x="169" y="84"/>
                    <a:pt x="167" y="83"/>
                    <a:pt x="167" y="83"/>
                  </a:cubicBezTo>
                  <a:cubicBezTo>
                    <a:pt x="166" y="83"/>
                    <a:pt x="166" y="84"/>
                    <a:pt x="165" y="85"/>
                  </a:cubicBezTo>
                  <a:cubicBezTo>
                    <a:pt x="160" y="87"/>
                    <a:pt x="166" y="90"/>
                    <a:pt x="163" y="93"/>
                  </a:cubicBezTo>
                  <a:cubicBezTo>
                    <a:pt x="162" y="94"/>
                    <a:pt x="160" y="96"/>
                    <a:pt x="161" y="97"/>
                  </a:cubicBezTo>
                  <a:cubicBezTo>
                    <a:pt x="162" y="99"/>
                    <a:pt x="164" y="102"/>
                    <a:pt x="166" y="104"/>
                  </a:cubicBezTo>
                  <a:cubicBezTo>
                    <a:pt x="168" y="107"/>
                    <a:pt x="173" y="111"/>
                    <a:pt x="169" y="114"/>
                  </a:cubicBezTo>
                  <a:cubicBezTo>
                    <a:pt x="168" y="115"/>
                    <a:pt x="167" y="117"/>
                    <a:pt x="165" y="118"/>
                  </a:cubicBezTo>
                  <a:cubicBezTo>
                    <a:pt x="165" y="118"/>
                    <a:pt x="162" y="118"/>
                    <a:pt x="162" y="118"/>
                  </a:cubicBezTo>
                  <a:cubicBezTo>
                    <a:pt x="161" y="119"/>
                    <a:pt x="159" y="119"/>
                    <a:pt x="158" y="120"/>
                  </a:cubicBezTo>
                  <a:cubicBezTo>
                    <a:pt x="158" y="122"/>
                    <a:pt x="156" y="122"/>
                    <a:pt x="155" y="122"/>
                  </a:cubicBezTo>
                  <a:cubicBezTo>
                    <a:pt x="153" y="123"/>
                    <a:pt x="150" y="125"/>
                    <a:pt x="148" y="124"/>
                  </a:cubicBezTo>
                  <a:cubicBezTo>
                    <a:pt x="146" y="123"/>
                    <a:pt x="145" y="125"/>
                    <a:pt x="143" y="125"/>
                  </a:cubicBezTo>
                  <a:cubicBezTo>
                    <a:pt x="141" y="125"/>
                    <a:pt x="141" y="128"/>
                    <a:pt x="142" y="129"/>
                  </a:cubicBezTo>
                  <a:cubicBezTo>
                    <a:pt x="143" y="131"/>
                    <a:pt x="141" y="133"/>
                    <a:pt x="139" y="132"/>
                  </a:cubicBezTo>
                  <a:cubicBezTo>
                    <a:pt x="137" y="130"/>
                    <a:pt x="137" y="129"/>
                    <a:pt x="135" y="127"/>
                  </a:cubicBezTo>
                  <a:cubicBezTo>
                    <a:pt x="134" y="126"/>
                    <a:pt x="133" y="128"/>
                    <a:pt x="131" y="127"/>
                  </a:cubicBezTo>
                  <a:cubicBezTo>
                    <a:pt x="129" y="127"/>
                    <a:pt x="128" y="127"/>
                    <a:pt x="126" y="127"/>
                  </a:cubicBezTo>
                  <a:cubicBezTo>
                    <a:pt x="124" y="127"/>
                    <a:pt x="125" y="128"/>
                    <a:pt x="124" y="125"/>
                  </a:cubicBezTo>
                  <a:cubicBezTo>
                    <a:pt x="123" y="124"/>
                    <a:pt x="121" y="123"/>
                    <a:pt x="119" y="124"/>
                  </a:cubicBezTo>
                  <a:cubicBezTo>
                    <a:pt x="117" y="124"/>
                    <a:pt x="117" y="122"/>
                    <a:pt x="115" y="121"/>
                  </a:cubicBezTo>
                  <a:cubicBezTo>
                    <a:pt x="114" y="123"/>
                    <a:pt x="117" y="126"/>
                    <a:pt x="118" y="127"/>
                  </a:cubicBezTo>
                  <a:cubicBezTo>
                    <a:pt x="120" y="130"/>
                    <a:pt x="122" y="131"/>
                    <a:pt x="122" y="135"/>
                  </a:cubicBezTo>
                  <a:cubicBezTo>
                    <a:pt x="122" y="137"/>
                    <a:pt x="123" y="138"/>
                    <a:pt x="123" y="140"/>
                  </a:cubicBezTo>
                  <a:cubicBezTo>
                    <a:pt x="123" y="141"/>
                    <a:pt x="125" y="143"/>
                    <a:pt x="125" y="145"/>
                  </a:cubicBezTo>
                  <a:cubicBezTo>
                    <a:pt x="125" y="148"/>
                    <a:pt x="125" y="150"/>
                    <a:pt x="129" y="150"/>
                  </a:cubicBezTo>
                  <a:cubicBezTo>
                    <a:pt x="130" y="150"/>
                    <a:pt x="134" y="149"/>
                    <a:pt x="134" y="151"/>
                  </a:cubicBezTo>
                  <a:cubicBezTo>
                    <a:pt x="133" y="155"/>
                    <a:pt x="131" y="153"/>
                    <a:pt x="129" y="155"/>
                  </a:cubicBezTo>
                  <a:cubicBezTo>
                    <a:pt x="128" y="157"/>
                    <a:pt x="125" y="156"/>
                    <a:pt x="125" y="158"/>
                  </a:cubicBezTo>
                  <a:cubicBezTo>
                    <a:pt x="124" y="159"/>
                    <a:pt x="124" y="161"/>
                    <a:pt x="123" y="162"/>
                  </a:cubicBezTo>
                  <a:cubicBezTo>
                    <a:pt x="123" y="163"/>
                    <a:pt x="121" y="164"/>
                    <a:pt x="121" y="166"/>
                  </a:cubicBezTo>
                  <a:cubicBezTo>
                    <a:pt x="121" y="162"/>
                    <a:pt x="116" y="167"/>
                    <a:pt x="115" y="168"/>
                  </a:cubicBezTo>
                  <a:cubicBezTo>
                    <a:pt x="112" y="168"/>
                    <a:pt x="111" y="169"/>
                    <a:pt x="109" y="171"/>
                  </a:cubicBezTo>
                  <a:cubicBezTo>
                    <a:pt x="108" y="173"/>
                    <a:pt x="106" y="176"/>
                    <a:pt x="105" y="177"/>
                  </a:cubicBezTo>
                  <a:cubicBezTo>
                    <a:pt x="104" y="175"/>
                    <a:pt x="105" y="174"/>
                    <a:pt x="105" y="172"/>
                  </a:cubicBezTo>
                  <a:cubicBezTo>
                    <a:pt x="104" y="170"/>
                    <a:pt x="101" y="172"/>
                    <a:pt x="100" y="173"/>
                  </a:cubicBezTo>
                  <a:cubicBezTo>
                    <a:pt x="95" y="177"/>
                    <a:pt x="92" y="173"/>
                    <a:pt x="88" y="169"/>
                  </a:cubicBezTo>
                  <a:cubicBezTo>
                    <a:pt x="87" y="167"/>
                    <a:pt x="86" y="164"/>
                    <a:pt x="85" y="161"/>
                  </a:cubicBezTo>
                  <a:cubicBezTo>
                    <a:pt x="84" y="159"/>
                    <a:pt x="82" y="155"/>
                    <a:pt x="82" y="152"/>
                  </a:cubicBezTo>
                  <a:cubicBezTo>
                    <a:pt x="82" y="150"/>
                    <a:pt x="77" y="142"/>
                    <a:pt x="74" y="144"/>
                  </a:cubicBezTo>
                  <a:cubicBezTo>
                    <a:pt x="74" y="142"/>
                    <a:pt x="77" y="139"/>
                    <a:pt x="79" y="138"/>
                  </a:cubicBezTo>
                  <a:cubicBezTo>
                    <a:pt x="82" y="135"/>
                    <a:pt x="80" y="133"/>
                    <a:pt x="78" y="130"/>
                  </a:cubicBezTo>
                  <a:cubicBezTo>
                    <a:pt x="73" y="124"/>
                    <a:pt x="74" y="114"/>
                    <a:pt x="74" y="108"/>
                  </a:cubicBezTo>
                  <a:cubicBezTo>
                    <a:pt x="74" y="105"/>
                    <a:pt x="75" y="105"/>
                    <a:pt x="77" y="103"/>
                  </a:cubicBezTo>
                  <a:cubicBezTo>
                    <a:pt x="78" y="102"/>
                    <a:pt x="77" y="100"/>
                    <a:pt x="77" y="99"/>
                  </a:cubicBezTo>
                  <a:cubicBezTo>
                    <a:pt x="78" y="97"/>
                    <a:pt x="80" y="97"/>
                    <a:pt x="79" y="95"/>
                  </a:cubicBezTo>
                  <a:cubicBezTo>
                    <a:pt x="79" y="93"/>
                    <a:pt x="79" y="92"/>
                    <a:pt x="77" y="91"/>
                  </a:cubicBezTo>
                  <a:cubicBezTo>
                    <a:pt x="74" y="90"/>
                    <a:pt x="69" y="93"/>
                    <a:pt x="66" y="93"/>
                  </a:cubicBezTo>
                  <a:cubicBezTo>
                    <a:pt x="64" y="93"/>
                    <a:pt x="62" y="93"/>
                    <a:pt x="60" y="93"/>
                  </a:cubicBezTo>
                  <a:cubicBezTo>
                    <a:pt x="57" y="92"/>
                    <a:pt x="58" y="94"/>
                    <a:pt x="56" y="94"/>
                  </a:cubicBezTo>
                  <a:cubicBezTo>
                    <a:pt x="56" y="94"/>
                    <a:pt x="53" y="93"/>
                    <a:pt x="53" y="94"/>
                  </a:cubicBezTo>
                  <a:cubicBezTo>
                    <a:pt x="51" y="93"/>
                    <a:pt x="50" y="90"/>
                    <a:pt x="49" y="89"/>
                  </a:cubicBezTo>
                  <a:cubicBezTo>
                    <a:pt x="48" y="87"/>
                    <a:pt x="47" y="85"/>
                    <a:pt x="45" y="83"/>
                  </a:cubicBezTo>
                  <a:cubicBezTo>
                    <a:pt x="45" y="82"/>
                    <a:pt x="44" y="80"/>
                    <a:pt x="43" y="81"/>
                  </a:cubicBezTo>
                  <a:cubicBezTo>
                    <a:pt x="40" y="81"/>
                    <a:pt x="39" y="79"/>
                    <a:pt x="36" y="79"/>
                  </a:cubicBezTo>
                  <a:cubicBezTo>
                    <a:pt x="34" y="79"/>
                    <a:pt x="33" y="80"/>
                    <a:pt x="32" y="81"/>
                  </a:cubicBezTo>
                  <a:cubicBezTo>
                    <a:pt x="30" y="81"/>
                    <a:pt x="28" y="80"/>
                    <a:pt x="25" y="80"/>
                  </a:cubicBezTo>
                  <a:cubicBezTo>
                    <a:pt x="24" y="80"/>
                    <a:pt x="23" y="79"/>
                    <a:pt x="22" y="80"/>
                  </a:cubicBezTo>
                  <a:cubicBezTo>
                    <a:pt x="20" y="81"/>
                    <a:pt x="18" y="80"/>
                    <a:pt x="17" y="79"/>
                  </a:cubicBezTo>
                  <a:cubicBezTo>
                    <a:pt x="17" y="78"/>
                    <a:pt x="17" y="76"/>
                    <a:pt x="16" y="75"/>
                  </a:cubicBezTo>
                  <a:cubicBezTo>
                    <a:pt x="16" y="74"/>
                    <a:pt x="13" y="74"/>
                    <a:pt x="13" y="73"/>
                  </a:cubicBezTo>
                  <a:cubicBezTo>
                    <a:pt x="11" y="71"/>
                    <a:pt x="13" y="66"/>
                    <a:pt x="14" y="65"/>
                  </a:cubicBezTo>
                  <a:cubicBezTo>
                    <a:pt x="16" y="61"/>
                    <a:pt x="11" y="58"/>
                    <a:pt x="10" y="56"/>
                  </a:cubicBezTo>
                  <a:cubicBezTo>
                    <a:pt x="9" y="53"/>
                    <a:pt x="10" y="47"/>
                    <a:pt x="6" y="48"/>
                  </a:cubicBezTo>
                  <a:cubicBezTo>
                    <a:pt x="6" y="47"/>
                    <a:pt x="6" y="46"/>
                    <a:pt x="5" y="45"/>
                  </a:cubicBezTo>
                  <a:cubicBezTo>
                    <a:pt x="4" y="47"/>
                    <a:pt x="2" y="47"/>
                    <a:pt x="0" y="4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51" name="Freeform 748"/>
            <p:cNvSpPr>
              <a:spLocks/>
            </p:cNvSpPr>
            <p:nvPr/>
          </p:nvSpPr>
          <p:spPr bwMode="auto">
            <a:xfrm>
              <a:off x="1787" y="1498"/>
              <a:ext cx="4" cy="3"/>
            </a:xfrm>
            <a:custGeom>
              <a:avLst/>
              <a:gdLst>
                <a:gd name="T0" fmla="*/ 4 w 4"/>
                <a:gd name="T1" fmla="*/ 2 h 2"/>
                <a:gd name="T2" fmla="*/ 0 w 4"/>
                <a:gd name="T3" fmla="*/ 1 h 2"/>
                <a:gd name="T4" fmla="*/ 4 w 4"/>
                <a:gd name="T5" fmla="*/ 2 h 2"/>
              </a:gdLst>
              <a:ahLst/>
              <a:cxnLst>
                <a:cxn ang="0">
                  <a:pos x="T0" y="T1"/>
                </a:cxn>
                <a:cxn ang="0">
                  <a:pos x="T2" y="T3"/>
                </a:cxn>
                <a:cxn ang="0">
                  <a:pos x="T4" y="T5"/>
                </a:cxn>
              </a:cxnLst>
              <a:rect l="0" t="0" r="r" b="b"/>
              <a:pathLst>
                <a:path w="4" h="2">
                  <a:moveTo>
                    <a:pt x="4" y="2"/>
                  </a:moveTo>
                  <a:cubicBezTo>
                    <a:pt x="3" y="2"/>
                    <a:pt x="1" y="2"/>
                    <a:pt x="0" y="1"/>
                  </a:cubicBezTo>
                  <a:cubicBezTo>
                    <a:pt x="1" y="0"/>
                    <a:pt x="4" y="0"/>
                    <a:pt x="4"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52" name="Freeform 749"/>
            <p:cNvSpPr>
              <a:spLocks/>
            </p:cNvSpPr>
            <p:nvPr/>
          </p:nvSpPr>
          <p:spPr bwMode="auto">
            <a:xfrm>
              <a:off x="1787" y="1498"/>
              <a:ext cx="4" cy="3"/>
            </a:xfrm>
            <a:custGeom>
              <a:avLst/>
              <a:gdLst>
                <a:gd name="T0" fmla="*/ 4 w 4"/>
                <a:gd name="T1" fmla="*/ 2 h 2"/>
                <a:gd name="T2" fmla="*/ 0 w 4"/>
                <a:gd name="T3" fmla="*/ 1 h 2"/>
                <a:gd name="T4" fmla="*/ 4 w 4"/>
                <a:gd name="T5" fmla="*/ 2 h 2"/>
              </a:gdLst>
              <a:ahLst/>
              <a:cxnLst>
                <a:cxn ang="0">
                  <a:pos x="T0" y="T1"/>
                </a:cxn>
                <a:cxn ang="0">
                  <a:pos x="T2" y="T3"/>
                </a:cxn>
                <a:cxn ang="0">
                  <a:pos x="T4" y="T5"/>
                </a:cxn>
              </a:cxnLst>
              <a:rect l="0" t="0" r="r" b="b"/>
              <a:pathLst>
                <a:path w="4" h="2">
                  <a:moveTo>
                    <a:pt x="4" y="2"/>
                  </a:moveTo>
                  <a:cubicBezTo>
                    <a:pt x="3" y="2"/>
                    <a:pt x="1" y="2"/>
                    <a:pt x="0" y="1"/>
                  </a:cubicBezTo>
                  <a:cubicBezTo>
                    <a:pt x="1" y="0"/>
                    <a:pt x="4" y="0"/>
                    <a:pt x="4"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53" name="Freeform 750"/>
            <p:cNvSpPr>
              <a:spLocks/>
            </p:cNvSpPr>
            <p:nvPr/>
          </p:nvSpPr>
          <p:spPr bwMode="auto">
            <a:xfrm>
              <a:off x="1793" y="1493"/>
              <a:ext cx="3" cy="4"/>
            </a:xfrm>
            <a:custGeom>
              <a:avLst/>
              <a:gdLst>
                <a:gd name="T0" fmla="*/ 0 w 3"/>
                <a:gd name="T1" fmla="*/ 3 h 3"/>
                <a:gd name="T2" fmla="*/ 3 w 3"/>
                <a:gd name="T3" fmla="*/ 1 h 3"/>
                <a:gd name="T4" fmla="*/ 0 w 3"/>
                <a:gd name="T5" fmla="*/ 3 h 3"/>
              </a:gdLst>
              <a:ahLst/>
              <a:cxnLst>
                <a:cxn ang="0">
                  <a:pos x="T0" y="T1"/>
                </a:cxn>
                <a:cxn ang="0">
                  <a:pos x="T2" y="T3"/>
                </a:cxn>
                <a:cxn ang="0">
                  <a:pos x="T4" y="T5"/>
                </a:cxn>
              </a:cxnLst>
              <a:rect l="0" t="0" r="r" b="b"/>
              <a:pathLst>
                <a:path w="3" h="3">
                  <a:moveTo>
                    <a:pt x="0" y="3"/>
                  </a:moveTo>
                  <a:cubicBezTo>
                    <a:pt x="1" y="2"/>
                    <a:pt x="2" y="0"/>
                    <a:pt x="3" y="1"/>
                  </a:cubicBezTo>
                  <a:cubicBezTo>
                    <a:pt x="3" y="2"/>
                    <a:pt x="1"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54" name="Freeform 751"/>
            <p:cNvSpPr>
              <a:spLocks/>
            </p:cNvSpPr>
            <p:nvPr/>
          </p:nvSpPr>
          <p:spPr bwMode="auto">
            <a:xfrm>
              <a:off x="1793" y="1493"/>
              <a:ext cx="3" cy="4"/>
            </a:xfrm>
            <a:custGeom>
              <a:avLst/>
              <a:gdLst>
                <a:gd name="T0" fmla="*/ 0 w 3"/>
                <a:gd name="T1" fmla="*/ 3 h 3"/>
                <a:gd name="T2" fmla="*/ 3 w 3"/>
                <a:gd name="T3" fmla="*/ 1 h 3"/>
                <a:gd name="T4" fmla="*/ 0 w 3"/>
                <a:gd name="T5" fmla="*/ 3 h 3"/>
              </a:gdLst>
              <a:ahLst/>
              <a:cxnLst>
                <a:cxn ang="0">
                  <a:pos x="T0" y="T1"/>
                </a:cxn>
                <a:cxn ang="0">
                  <a:pos x="T2" y="T3"/>
                </a:cxn>
                <a:cxn ang="0">
                  <a:pos x="T4" y="T5"/>
                </a:cxn>
              </a:cxnLst>
              <a:rect l="0" t="0" r="r" b="b"/>
              <a:pathLst>
                <a:path w="3" h="3">
                  <a:moveTo>
                    <a:pt x="0" y="3"/>
                  </a:moveTo>
                  <a:cubicBezTo>
                    <a:pt x="1" y="2"/>
                    <a:pt x="2" y="0"/>
                    <a:pt x="3" y="1"/>
                  </a:cubicBezTo>
                  <a:cubicBezTo>
                    <a:pt x="3" y="2"/>
                    <a:pt x="1"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55" name="Freeform 752"/>
            <p:cNvSpPr>
              <a:spLocks/>
            </p:cNvSpPr>
            <p:nvPr/>
          </p:nvSpPr>
          <p:spPr bwMode="auto">
            <a:xfrm>
              <a:off x="1791" y="1498"/>
              <a:ext cx="4" cy="3"/>
            </a:xfrm>
            <a:custGeom>
              <a:avLst/>
              <a:gdLst>
                <a:gd name="T0" fmla="*/ 2 w 3"/>
                <a:gd name="T1" fmla="*/ 2 h 2"/>
                <a:gd name="T2" fmla="*/ 0 w 3"/>
                <a:gd name="T3" fmla="*/ 0 h 2"/>
                <a:gd name="T4" fmla="*/ 3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1" y="1"/>
                    <a:pt x="1" y="1"/>
                    <a:pt x="0" y="0"/>
                  </a:cubicBezTo>
                  <a:cubicBezTo>
                    <a:pt x="1" y="0"/>
                    <a:pt x="2" y="0"/>
                    <a:pt x="3" y="0"/>
                  </a:cubicBezTo>
                  <a:cubicBezTo>
                    <a:pt x="3" y="1"/>
                    <a:pt x="3" y="2"/>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56" name="Freeform 753"/>
            <p:cNvSpPr>
              <a:spLocks/>
            </p:cNvSpPr>
            <p:nvPr/>
          </p:nvSpPr>
          <p:spPr bwMode="auto">
            <a:xfrm>
              <a:off x="1791" y="1498"/>
              <a:ext cx="4" cy="3"/>
            </a:xfrm>
            <a:custGeom>
              <a:avLst/>
              <a:gdLst>
                <a:gd name="T0" fmla="*/ 2 w 3"/>
                <a:gd name="T1" fmla="*/ 2 h 2"/>
                <a:gd name="T2" fmla="*/ 0 w 3"/>
                <a:gd name="T3" fmla="*/ 0 h 2"/>
                <a:gd name="T4" fmla="*/ 3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1" y="1"/>
                    <a:pt x="1" y="1"/>
                    <a:pt x="0" y="0"/>
                  </a:cubicBezTo>
                  <a:cubicBezTo>
                    <a:pt x="1" y="0"/>
                    <a:pt x="2" y="0"/>
                    <a:pt x="3" y="0"/>
                  </a:cubicBezTo>
                  <a:cubicBezTo>
                    <a:pt x="3" y="1"/>
                    <a:pt x="3" y="2"/>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57" name="Freeform 754"/>
            <p:cNvSpPr>
              <a:spLocks/>
            </p:cNvSpPr>
            <p:nvPr/>
          </p:nvSpPr>
          <p:spPr bwMode="auto">
            <a:xfrm>
              <a:off x="1793" y="1496"/>
              <a:ext cx="3" cy="1"/>
            </a:xfrm>
            <a:custGeom>
              <a:avLst/>
              <a:gdLst>
                <a:gd name="T0" fmla="*/ 2 w 3"/>
                <a:gd name="T1" fmla="*/ 1 h 1"/>
                <a:gd name="T2" fmla="*/ 0 w 3"/>
                <a:gd name="T3" fmla="*/ 1 h 1"/>
                <a:gd name="T4" fmla="*/ 3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1" y="1"/>
                    <a:pt x="0" y="1"/>
                  </a:cubicBezTo>
                  <a:cubicBezTo>
                    <a:pt x="1" y="0"/>
                    <a:pt x="2" y="0"/>
                    <a:pt x="3" y="1"/>
                  </a:cubicBezTo>
                  <a:cubicBezTo>
                    <a:pt x="2" y="1"/>
                    <a:pt x="2"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58" name="Freeform 755"/>
            <p:cNvSpPr>
              <a:spLocks/>
            </p:cNvSpPr>
            <p:nvPr/>
          </p:nvSpPr>
          <p:spPr bwMode="auto">
            <a:xfrm>
              <a:off x="1793" y="1496"/>
              <a:ext cx="3" cy="1"/>
            </a:xfrm>
            <a:custGeom>
              <a:avLst/>
              <a:gdLst>
                <a:gd name="T0" fmla="*/ 2 w 3"/>
                <a:gd name="T1" fmla="*/ 1 h 1"/>
                <a:gd name="T2" fmla="*/ 0 w 3"/>
                <a:gd name="T3" fmla="*/ 1 h 1"/>
                <a:gd name="T4" fmla="*/ 3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1" y="1"/>
                    <a:pt x="0" y="1"/>
                  </a:cubicBezTo>
                  <a:cubicBezTo>
                    <a:pt x="1" y="0"/>
                    <a:pt x="2" y="0"/>
                    <a:pt x="3" y="1"/>
                  </a:cubicBezTo>
                  <a:cubicBezTo>
                    <a:pt x="2" y="1"/>
                    <a:pt x="2"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59" name="Freeform 756"/>
            <p:cNvSpPr>
              <a:spLocks/>
            </p:cNvSpPr>
            <p:nvPr/>
          </p:nvSpPr>
          <p:spPr bwMode="auto">
            <a:xfrm>
              <a:off x="1796" y="1497"/>
              <a:ext cx="3"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0"/>
                    <a:pt x="0" y="0"/>
                    <a:pt x="2" y="0"/>
                  </a:cubicBezTo>
                  <a:cubicBezTo>
                    <a:pt x="1" y="0"/>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60" name="Freeform 757"/>
            <p:cNvSpPr>
              <a:spLocks/>
            </p:cNvSpPr>
            <p:nvPr/>
          </p:nvSpPr>
          <p:spPr bwMode="auto">
            <a:xfrm>
              <a:off x="1796" y="1497"/>
              <a:ext cx="3"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0"/>
                    <a:pt x="0" y="0"/>
                    <a:pt x="2" y="0"/>
                  </a:cubicBezTo>
                  <a:cubicBezTo>
                    <a:pt x="1" y="0"/>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61" name="Freeform 758"/>
            <p:cNvSpPr>
              <a:spLocks/>
            </p:cNvSpPr>
            <p:nvPr/>
          </p:nvSpPr>
          <p:spPr bwMode="auto">
            <a:xfrm>
              <a:off x="1795" y="1491"/>
              <a:ext cx="2" cy="2"/>
            </a:xfrm>
            <a:custGeom>
              <a:avLst/>
              <a:gdLst>
                <a:gd name="T0" fmla="*/ 1 w 2"/>
                <a:gd name="T1" fmla="*/ 2 h 2"/>
                <a:gd name="T2" fmla="*/ 0 w 2"/>
                <a:gd name="T3" fmla="*/ 2 h 2"/>
                <a:gd name="T4" fmla="*/ 2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1" y="2"/>
                    <a:pt x="0" y="2"/>
                  </a:cubicBezTo>
                  <a:cubicBezTo>
                    <a:pt x="0" y="1"/>
                    <a:pt x="1" y="0"/>
                    <a:pt x="2" y="0"/>
                  </a:cubicBezTo>
                  <a:cubicBezTo>
                    <a:pt x="2" y="1"/>
                    <a:pt x="2"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62" name="Freeform 759"/>
            <p:cNvSpPr>
              <a:spLocks/>
            </p:cNvSpPr>
            <p:nvPr/>
          </p:nvSpPr>
          <p:spPr bwMode="auto">
            <a:xfrm>
              <a:off x="1795" y="1491"/>
              <a:ext cx="2" cy="2"/>
            </a:xfrm>
            <a:custGeom>
              <a:avLst/>
              <a:gdLst>
                <a:gd name="T0" fmla="*/ 1 w 2"/>
                <a:gd name="T1" fmla="*/ 2 h 2"/>
                <a:gd name="T2" fmla="*/ 0 w 2"/>
                <a:gd name="T3" fmla="*/ 2 h 2"/>
                <a:gd name="T4" fmla="*/ 2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1" y="2"/>
                    <a:pt x="0" y="2"/>
                  </a:cubicBezTo>
                  <a:cubicBezTo>
                    <a:pt x="0" y="1"/>
                    <a:pt x="1" y="0"/>
                    <a:pt x="2" y="0"/>
                  </a:cubicBezTo>
                  <a:cubicBezTo>
                    <a:pt x="2" y="1"/>
                    <a:pt x="2"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63" name="Freeform 760"/>
            <p:cNvSpPr>
              <a:spLocks/>
            </p:cNvSpPr>
            <p:nvPr/>
          </p:nvSpPr>
          <p:spPr bwMode="auto">
            <a:xfrm>
              <a:off x="1796" y="1487"/>
              <a:ext cx="1"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1"/>
                    <a:pt x="1" y="0"/>
                  </a:cubicBezTo>
                  <a:cubicBezTo>
                    <a:pt x="1"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64" name="Freeform 761"/>
            <p:cNvSpPr>
              <a:spLocks/>
            </p:cNvSpPr>
            <p:nvPr/>
          </p:nvSpPr>
          <p:spPr bwMode="auto">
            <a:xfrm>
              <a:off x="1796" y="1487"/>
              <a:ext cx="1"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1"/>
                    <a:pt x="1" y="0"/>
                  </a:cubicBezTo>
                  <a:cubicBezTo>
                    <a:pt x="1"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65" name="Freeform 762"/>
            <p:cNvSpPr>
              <a:spLocks/>
            </p:cNvSpPr>
            <p:nvPr/>
          </p:nvSpPr>
          <p:spPr bwMode="auto">
            <a:xfrm>
              <a:off x="1794" y="1490"/>
              <a:ext cx="3" cy="3"/>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2" y="1"/>
                    <a:pt x="1" y="2"/>
                    <a:pt x="0" y="3"/>
                  </a:cubicBezTo>
                  <a:cubicBezTo>
                    <a:pt x="0" y="1"/>
                    <a:pt x="2" y="0"/>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66" name="Freeform 763"/>
            <p:cNvSpPr>
              <a:spLocks/>
            </p:cNvSpPr>
            <p:nvPr/>
          </p:nvSpPr>
          <p:spPr bwMode="auto">
            <a:xfrm>
              <a:off x="1794" y="1490"/>
              <a:ext cx="3" cy="3"/>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2" y="1"/>
                    <a:pt x="1" y="2"/>
                    <a:pt x="0" y="3"/>
                  </a:cubicBezTo>
                  <a:cubicBezTo>
                    <a:pt x="0" y="1"/>
                    <a:pt x="2" y="0"/>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67" name="Freeform 764"/>
            <p:cNvSpPr>
              <a:spLocks/>
            </p:cNvSpPr>
            <p:nvPr/>
          </p:nvSpPr>
          <p:spPr bwMode="auto">
            <a:xfrm>
              <a:off x="1797" y="1487"/>
              <a:ext cx="3"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1"/>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68" name="Freeform 765"/>
            <p:cNvSpPr>
              <a:spLocks/>
            </p:cNvSpPr>
            <p:nvPr/>
          </p:nvSpPr>
          <p:spPr bwMode="auto">
            <a:xfrm>
              <a:off x="1797" y="1487"/>
              <a:ext cx="3"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1"/>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69" name="Freeform 766"/>
            <p:cNvSpPr>
              <a:spLocks/>
            </p:cNvSpPr>
            <p:nvPr/>
          </p:nvSpPr>
          <p:spPr bwMode="auto">
            <a:xfrm>
              <a:off x="1726" y="1455"/>
              <a:ext cx="2" cy="2"/>
            </a:xfrm>
            <a:custGeom>
              <a:avLst/>
              <a:gdLst>
                <a:gd name="T0" fmla="*/ 1 w 2"/>
                <a:gd name="T1" fmla="*/ 2 h 2"/>
                <a:gd name="T2" fmla="*/ 0 w 2"/>
                <a:gd name="T3" fmla="*/ 1 h 2"/>
                <a:gd name="T4" fmla="*/ 1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1"/>
                    <a:pt x="0" y="1"/>
                    <a:pt x="0" y="1"/>
                  </a:cubicBezTo>
                  <a:cubicBezTo>
                    <a:pt x="0" y="1"/>
                    <a:pt x="1" y="0"/>
                    <a:pt x="1" y="0"/>
                  </a:cubicBezTo>
                  <a:cubicBezTo>
                    <a:pt x="2" y="1"/>
                    <a:pt x="2"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70" name="Freeform 767"/>
            <p:cNvSpPr>
              <a:spLocks/>
            </p:cNvSpPr>
            <p:nvPr/>
          </p:nvSpPr>
          <p:spPr bwMode="auto">
            <a:xfrm>
              <a:off x="1726" y="1455"/>
              <a:ext cx="2" cy="2"/>
            </a:xfrm>
            <a:custGeom>
              <a:avLst/>
              <a:gdLst>
                <a:gd name="T0" fmla="*/ 1 w 2"/>
                <a:gd name="T1" fmla="*/ 2 h 2"/>
                <a:gd name="T2" fmla="*/ 0 w 2"/>
                <a:gd name="T3" fmla="*/ 1 h 2"/>
                <a:gd name="T4" fmla="*/ 1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1"/>
                    <a:pt x="0" y="1"/>
                    <a:pt x="0" y="1"/>
                  </a:cubicBezTo>
                  <a:cubicBezTo>
                    <a:pt x="0" y="1"/>
                    <a:pt x="1" y="0"/>
                    <a:pt x="1" y="0"/>
                  </a:cubicBezTo>
                  <a:cubicBezTo>
                    <a:pt x="2" y="1"/>
                    <a:pt x="2"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71" name="Freeform 768"/>
            <p:cNvSpPr>
              <a:spLocks/>
            </p:cNvSpPr>
            <p:nvPr/>
          </p:nvSpPr>
          <p:spPr bwMode="auto">
            <a:xfrm>
              <a:off x="1739" y="1451"/>
              <a:ext cx="12" cy="6"/>
            </a:xfrm>
            <a:custGeom>
              <a:avLst/>
              <a:gdLst>
                <a:gd name="T0" fmla="*/ 6 w 10"/>
                <a:gd name="T1" fmla="*/ 5 h 5"/>
                <a:gd name="T2" fmla="*/ 3 w 10"/>
                <a:gd name="T3" fmla="*/ 2 h 5"/>
                <a:gd name="T4" fmla="*/ 6 w 10"/>
                <a:gd name="T5" fmla="*/ 3 h 5"/>
                <a:gd name="T6" fmla="*/ 9 w 10"/>
                <a:gd name="T7" fmla="*/ 0 h 5"/>
                <a:gd name="T8" fmla="*/ 6 w 10"/>
                <a:gd name="T9" fmla="*/ 5 h 5"/>
              </a:gdLst>
              <a:ahLst/>
              <a:cxnLst>
                <a:cxn ang="0">
                  <a:pos x="T0" y="T1"/>
                </a:cxn>
                <a:cxn ang="0">
                  <a:pos x="T2" y="T3"/>
                </a:cxn>
                <a:cxn ang="0">
                  <a:pos x="T4" y="T5"/>
                </a:cxn>
                <a:cxn ang="0">
                  <a:pos x="T6" y="T7"/>
                </a:cxn>
                <a:cxn ang="0">
                  <a:pos x="T8" y="T9"/>
                </a:cxn>
              </a:cxnLst>
              <a:rect l="0" t="0" r="r" b="b"/>
              <a:pathLst>
                <a:path w="10" h="5">
                  <a:moveTo>
                    <a:pt x="6" y="5"/>
                  </a:moveTo>
                  <a:cubicBezTo>
                    <a:pt x="6" y="4"/>
                    <a:pt x="0" y="3"/>
                    <a:pt x="3" y="2"/>
                  </a:cubicBezTo>
                  <a:cubicBezTo>
                    <a:pt x="5" y="1"/>
                    <a:pt x="5" y="3"/>
                    <a:pt x="6" y="3"/>
                  </a:cubicBezTo>
                  <a:cubicBezTo>
                    <a:pt x="7" y="3"/>
                    <a:pt x="8" y="1"/>
                    <a:pt x="9" y="0"/>
                  </a:cubicBezTo>
                  <a:cubicBezTo>
                    <a:pt x="10" y="3"/>
                    <a:pt x="10" y="3"/>
                    <a:pt x="6"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72" name="Freeform 769"/>
            <p:cNvSpPr>
              <a:spLocks/>
            </p:cNvSpPr>
            <p:nvPr/>
          </p:nvSpPr>
          <p:spPr bwMode="auto">
            <a:xfrm>
              <a:off x="1739" y="1451"/>
              <a:ext cx="12" cy="6"/>
            </a:xfrm>
            <a:custGeom>
              <a:avLst/>
              <a:gdLst>
                <a:gd name="T0" fmla="*/ 6 w 10"/>
                <a:gd name="T1" fmla="*/ 5 h 5"/>
                <a:gd name="T2" fmla="*/ 3 w 10"/>
                <a:gd name="T3" fmla="*/ 2 h 5"/>
                <a:gd name="T4" fmla="*/ 6 w 10"/>
                <a:gd name="T5" fmla="*/ 3 h 5"/>
                <a:gd name="T6" fmla="*/ 9 w 10"/>
                <a:gd name="T7" fmla="*/ 0 h 5"/>
                <a:gd name="T8" fmla="*/ 6 w 10"/>
                <a:gd name="T9" fmla="*/ 5 h 5"/>
              </a:gdLst>
              <a:ahLst/>
              <a:cxnLst>
                <a:cxn ang="0">
                  <a:pos x="T0" y="T1"/>
                </a:cxn>
                <a:cxn ang="0">
                  <a:pos x="T2" y="T3"/>
                </a:cxn>
                <a:cxn ang="0">
                  <a:pos x="T4" y="T5"/>
                </a:cxn>
                <a:cxn ang="0">
                  <a:pos x="T6" y="T7"/>
                </a:cxn>
                <a:cxn ang="0">
                  <a:pos x="T8" y="T9"/>
                </a:cxn>
              </a:cxnLst>
              <a:rect l="0" t="0" r="r" b="b"/>
              <a:pathLst>
                <a:path w="10" h="5">
                  <a:moveTo>
                    <a:pt x="6" y="5"/>
                  </a:moveTo>
                  <a:cubicBezTo>
                    <a:pt x="6" y="4"/>
                    <a:pt x="0" y="3"/>
                    <a:pt x="3" y="2"/>
                  </a:cubicBezTo>
                  <a:cubicBezTo>
                    <a:pt x="5" y="1"/>
                    <a:pt x="5" y="3"/>
                    <a:pt x="6" y="3"/>
                  </a:cubicBezTo>
                  <a:cubicBezTo>
                    <a:pt x="7" y="3"/>
                    <a:pt x="8" y="1"/>
                    <a:pt x="9" y="0"/>
                  </a:cubicBezTo>
                  <a:cubicBezTo>
                    <a:pt x="10" y="3"/>
                    <a:pt x="10" y="3"/>
                    <a:pt x="6"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73" name="Freeform 770"/>
            <p:cNvSpPr>
              <a:spLocks/>
            </p:cNvSpPr>
            <p:nvPr/>
          </p:nvSpPr>
          <p:spPr bwMode="auto">
            <a:xfrm>
              <a:off x="1768" y="1465"/>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1" y="1"/>
                    <a:pt x="1" y="2"/>
                  </a:cubicBezTo>
                  <a:cubicBezTo>
                    <a:pt x="1" y="2"/>
                    <a:pt x="0"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74" name="Freeform 771"/>
            <p:cNvSpPr>
              <a:spLocks/>
            </p:cNvSpPr>
            <p:nvPr/>
          </p:nvSpPr>
          <p:spPr bwMode="auto">
            <a:xfrm>
              <a:off x="1768" y="1465"/>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1" y="1"/>
                    <a:pt x="1" y="2"/>
                  </a:cubicBezTo>
                  <a:cubicBezTo>
                    <a:pt x="1" y="2"/>
                    <a:pt x="0"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75" name="Freeform 772"/>
            <p:cNvSpPr>
              <a:spLocks/>
            </p:cNvSpPr>
            <p:nvPr/>
          </p:nvSpPr>
          <p:spPr bwMode="auto">
            <a:xfrm>
              <a:off x="2617" y="887"/>
              <a:ext cx="56" cy="95"/>
            </a:xfrm>
            <a:custGeom>
              <a:avLst/>
              <a:gdLst>
                <a:gd name="T0" fmla="*/ 3 w 47"/>
                <a:gd name="T1" fmla="*/ 44 h 79"/>
                <a:gd name="T2" fmla="*/ 3 w 47"/>
                <a:gd name="T3" fmla="*/ 43 h 79"/>
                <a:gd name="T4" fmla="*/ 9 w 47"/>
                <a:gd name="T5" fmla="*/ 33 h 79"/>
                <a:gd name="T6" fmla="*/ 11 w 47"/>
                <a:gd name="T7" fmla="*/ 24 h 79"/>
                <a:gd name="T8" fmla="*/ 12 w 47"/>
                <a:gd name="T9" fmla="*/ 23 h 79"/>
                <a:gd name="T10" fmla="*/ 12 w 47"/>
                <a:gd name="T11" fmla="*/ 23 h 79"/>
                <a:gd name="T12" fmla="*/ 12 w 47"/>
                <a:gd name="T13" fmla="*/ 14 h 79"/>
                <a:gd name="T14" fmla="*/ 11 w 47"/>
                <a:gd name="T15" fmla="*/ 7 h 79"/>
                <a:gd name="T16" fmla="*/ 12 w 47"/>
                <a:gd name="T17" fmla="*/ 3 h 79"/>
                <a:gd name="T18" fmla="*/ 19 w 47"/>
                <a:gd name="T19" fmla="*/ 0 h 79"/>
                <a:gd name="T20" fmla="*/ 20 w 47"/>
                <a:gd name="T21" fmla="*/ 2 h 79"/>
                <a:gd name="T22" fmla="*/ 20 w 47"/>
                <a:gd name="T23" fmla="*/ 6 h 79"/>
                <a:gd name="T24" fmla="*/ 26 w 47"/>
                <a:gd name="T25" fmla="*/ 4 h 79"/>
                <a:gd name="T26" fmla="*/ 32 w 47"/>
                <a:gd name="T27" fmla="*/ 4 h 79"/>
                <a:gd name="T28" fmla="*/ 39 w 47"/>
                <a:gd name="T29" fmla="*/ 4 h 79"/>
                <a:gd name="T30" fmla="*/ 41 w 47"/>
                <a:gd name="T31" fmla="*/ 7 h 79"/>
                <a:gd name="T32" fmla="*/ 45 w 47"/>
                <a:gd name="T33" fmla="*/ 9 h 79"/>
                <a:gd name="T34" fmla="*/ 36 w 47"/>
                <a:gd name="T35" fmla="*/ 18 h 79"/>
                <a:gd name="T36" fmla="*/ 37 w 47"/>
                <a:gd name="T37" fmla="*/ 25 h 79"/>
                <a:gd name="T38" fmla="*/ 37 w 47"/>
                <a:gd name="T39" fmla="*/ 28 h 79"/>
                <a:gd name="T40" fmla="*/ 35 w 47"/>
                <a:gd name="T41" fmla="*/ 30 h 79"/>
                <a:gd name="T42" fmla="*/ 35 w 47"/>
                <a:gd name="T43" fmla="*/ 36 h 79"/>
                <a:gd name="T44" fmla="*/ 34 w 47"/>
                <a:gd name="T45" fmla="*/ 38 h 79"/>
                <a:gd name="T46" fmla="*/ 27 w 47"/>
                <a:gd name="T47" fmla="*/ 38 h 79"/>
                <a:gd name="T48" fmla="*/ 30 w 47"/>
                <a:gd name="T49" fmla="*/ 40 h 79"/>
                <a:gd name="T50" fmla="*/ 31 w 47"/>
                <a:gd name="T51" fmla="*/ 44 h 79"/>
                <a:gd name="T52" fmla="*/ 35 w 47"/>
                <a:gd name="T53" fmla="*/ 48 h 79"/>
                <a:gd name="T54" fmla="*/ 30 w 47"/>
                <a:gd name="T55" fmla="*/ 55 h 79"/>
                <a:gd name="T56" fmla="*/ 35 w 47"/>
                <a:gd name="T57" fmla="*/ 60 h 79"/>
                <a:gd name="T58" fmla="*/ 31 w 47"/>
                <a:gd name="T59" fmla="*/ 65 h 79"/>
                <a:gd name="T60" fmla="*/ 28 w 47"/>
                <a:gd name="T61" fmla="*/ 69 h 79"/>
                <a:gd name="T62" fmla="*/ 29 w 47"/>
                <a:gd name="T63" fmla="*/ 75 h 79"/>
                <a:gd name="T64" fmla="*/ 20 w 47"/>
                <a:gd name="T65" fmla="*/ 78 h 79"/>
                <a:gd name="T66" fmla="*/ 9 w 47"/>
                <a:gd name="T67" fmla="*/ 78 h 79"/>
                <a:gd name="T68" fmla="*/ 10 w 47"/>
                <a:gd name="T69" fmla="*/ 74 h 79"/>
                <a:gd name="T70" fmla="*/ 11 w 47"/>
                <a:gd name="T71" fmla="*/ 69 h 79"/>
                <a:gd name="T72" fmla="*/ 10 w 47"/>
                <a:gd name="T73" fmla="*/ 64 h 79"/>
                <a:gd name="T74" fmla="*/ 10 w 47"/>
                <a:gd name="T75" fmla="*/ 56 h 79"/>
                <a:gd name="T76" fmla="*/ 11 w 47"/>
                <a:gd name="T77" fmla="*/ 55 h 79"/>
                <a:gd name="T78" fmla="*/ 5 w 47"/>
                <a:gd name="T79" fmla="*/ 57 h 79"/>
                <a:gd name="T80" fmla="*/ 5 w 47"/>
                <a:gd name="T81" fmla="*/ 53 h 79"/>
                <a:gd name="T82" fmla="*/ 7 w 47"/>
                <a:gd name="T83" fmla="*/ 54 h 79"/>
                <a:gd name="T84" fmla="*/ 9 w 47"/>
                <a:gd name="T85" fmla="*/ 52 h 79"/>
                <a:gd name="T86" fmla="*/ 8 w 47"/>
                <a:gd name="T87" fmla="*/ 49 h 79"/>
                <a:gd name="T88" fmla="*/ 2 w 47"/>
                <a:gd name="T89" fmla="*/ 53 h 79"/>
                <a:gd name="T90" fmla="*/ 3 w 47"/>
                <a:gd name="T91" fmla="*/ 4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79">
                  <a:moveTo>
                    <a:pt x="3" y="44"/>
                  </a:moveTo>
                  <a:cubicBezTo>
                    <a:pt x="3" y="43"/>
                    <a:pt x="3" y="43"/>
                    <a:pt x="3" y="43"/>
                  </a:cubicBezTo>
                  <a:cubicBezTo>
                    <a:pt x="7" y="42"/>
                    <a:pt x="8" y="36"/>
                    <a:pt x="9" y="33"/>
                  </a:cubicBezTo>
                  <a:cubicBezTo>
                    <a:pt x="10" y="30"/>
                    <a:pt x="11" y="27"/>
                    <a:pt x="11" y="24"/>
                  </a:cubicBezTo>
                  <a:cubicBezTo>
                    <a:pt x="11" y="23"/>
                    <a:pt x="12" y="23"/>
                    <a:pt x="12" y="23"/>
                  </a:cubicBezTo>
                  <a:cubicBezTo>
                    <a:pt x="13" y="22"/>
                    <a:pt x="13" y="20"/>
                    <a:pt x="12" y="23"/>
                  </a:cubicBezTo>
                  <a:cubicBezTo>
                    <a:pt x="12" y="19"/>
                    <a:pt x="13" y="17"/>
                    <a:pt x="12" y="14"/>
                  </a:cubicBezTo>
                  <a:cubicBezTo>
                    <a:pt x="11" y="13"/>
                    <a:pt x="9" y="7"/>
                    <a:pt x="11" y="7"/>
                  </a:cubicBezTo>
                  <a:cubicBezTo>
                    <a:pt x="8" y="8"/>
                    <a:pt x="10" y="4"/>
                    <a:pt x="12" y="3"/>
                  </a:cubicBezTo>
                  <a:cubicBezTo>
                    <a:pt x="14" y="2"/>
                    <a:pt x="17" y="2"/>
                    <a:pt x="19" y="0"/>
                  </a:cubicBezTo>
                  <a:cubicBezTo>
                    <a:pt x="18" y="1"/>
                    <a:pt x="19" y="2"/>
                    <a:pt x="20" y="2"/>
                  </a:cubicBezTo>
                  <a:cubicBezTo>
                    <a:pt x="19" y="2"/>
                    <a:pt x="17" y="6"/>
                    <a:pt x="20" y="6"/>
                  </a:cubicBezTo>
                  <a:cubicBezTo>
                    <a:pt x="22" y="6"/>
                    <a:pt x="24" y="4"/>
                    <a:pt x="26" y="4"/>
                  </a:cubicBezTo>
                  <a:cubicBezTo>
                    <a:pt x="28" y="5"/>
                    <a:pt x="29" y="6"/>
                    <a:pt x="32" y="4"/>
                  </a:cubicBezTo>
                  <a:cubicBezTo>
                    <a:pt x="32" y="2"/>
                    <a:pt x="37" y="4"/>
                    <a:pt x="39" y="4"/>
                  </a:cubicBezTo>
                  <a:cubicBezTo>
                    <a:pt x="42" y="3"/>
                    <a:pt x="40" y="5"/>
                    <a:pt x="41" y="7"/>
                  </a:cubicBezTo>
                  <a:cubicBezTo>
                    <a:pt x="41" y="7"/>
                    <a:pt x="44" y="8"/>
                    <a:pt x="45" y="9"/>
                  </a:cubicBezTo>
                  <a:cubicBezTo>
                    <a:pt x="47" y="10"/>
                    <a:pt x="37" y="17"/>
                    <a:pt x="36" y="18"/>
                  </a:cubicBezTo>
                  <a:cubicBezTo>
                    <a:pt x="37" y="17"/>
                    <a:pt x="37" y="24"/>
                    <a:pt x="37" y="25"/>
                  </a:cubicBezTo>
                  <a:cubicBezTo>
                    <a:pt x="37" y="26"/>
                    <a:pt x="38" y="27"/>
                    <a:pt x="37" y="28"/>
                  </a:cubicBezTo>
                  <a:cubicBezTo>
                    <a:pt x="37" y="29"/>
                    <a:pt x="35" y="29"/>
                    <a:pt x="35" y="30"/>
                  </a:cubicBezTo>
                  <a:cubicBezTo>
                    <a:pt x="34" y="31"/>
                    <a:pt x="38" y="35"/>
                    <a:pt x="35" y="36"/>
                  </a:cubicBezTo>
                  <a:cubicBezTo>
                    <a:pt x="34" y="36"/>
                    <a:pt x="35" y="37"/>
                    <a:pt x="34" y="38"/>
                  </a:cubicBezTo>
                  <a:cubicBezTo>
                    <a:pt x="33" y="39"/>
                    <a:pt x="29" y="38"/>
                    <a:pt x="27" y="38"/>
                  </a:cubicBezTo>
                  <a:cubicBezTo>
                    <a:pt x="28" y="39"/>
                    <a:pt x="29" y="40"/>
                    <a:pt x="30" y="40"/>
                  </a:cubicBezTo>
                  <a:cubicBezTo>
                    <a:pt x="31" y="41"/>
                    <a:pt x="30" y="42"/>
                    <a:pt x="31" y="44"/>
                  </a:cubicBezTo>
                  <a:cubicBezTo>
                    <a:pt x="32" y="45"/>
                    <a:pt x="35" y="47"/>
                    <a:pt x="35" y="48"/>
                  </a:cubicBezTo>
                  <a:cubicBezTo>
                    <a:pt x="34" y="51"/>
                    <a:pt x="31" y="52"/>
                    <a:pt x="30" y="55"/>
                  </a:cubicBezTo>
                  <a:cubicBezTo>
                    <a:pt x="30" y="57"/>
                    <a:pt x="33" y="61"/>
                    <a:pt x="35" y="60"/>
                  </a:cubicBezTo>
                  <a:cubicBezTo>
                    <a:pt x="34" y="63"/>
                    <a:pt x="32" y="62"/>
                    <a:pt x="31" y="65"/>
                  </a:cubicBezTo>
                  <a:cubicBezTo>
                    <a:pt x="30" y="67"/>
                    <a:pt x="29" y="68"/>
                    <a:pt x="28" y="69"/>
                  </a:cubicBezTo>
                  <a:cubicBezTo>
                    <a:pt x="27" y="71"/>
                    <a:pt x="30" y="73"/>
                    <a:pt x="29" y="75"/>
                  </a:cubicBezTo>
                  <a:cubicBezTo>
                    <a:pt x="27" y="78"/>
                    <a:pt x="22" y="79"/>
                    <a:pt x="20" y="78"/>
                  </a:cubicBezTo>
                  <a:cubicBezTo>
                    <a:pt x="16" y="76"/>
                    <a:pt x="12" y="76"/>
                    <a:pt x="9" y="78"/>
                  </a:cubicBezTo>
                  <a:cubicBezTo>
                    <a:pt x="8" y="77"/>
                    <a:pt x="9" y="75"/>
                    <a:pt x="10" y="74"/>
                  </a:cubicBezTo>
                  <a:cubicBezTo>
                    <a:pt x="10" y="73"/>
                    <a:pt x="10" y="70"/>
                    <a:pt x="11" y="69"/>
                  </a:cubicBezTo>
                  <a:cubicBezTo>
                    <a:pt x="12" y="67"/>
                    <a:pt x="10" y="65"/>
                    <a:pt x="10" y="64"/>
                  </a:cubicBezTo>
                  <a:cubicBezTo>
                    <a:pt x="10" y="61"/>
                    <a:pt x="12" y="59"/>
                    <a:pt x="10" y="56"/>
                  </a:cubicBezTo>
                  <a:cubicBezTo>
                    <a:pt x="11" y="59"/>
                    <a:pt x="12" y="56"/>
                    <a:pt x="11" y="55"/>
                  </a:cubicBezTo>
                  <a:cubicBezTo>
                    <a:pt x="11" y="56"/>
                    <a:pt x="7" y="57"/>
                    <a:pt x="5" y="57"/>
                  </a:cubicBezTo>
                  <a:cubicBezTo>
                    <a:pt x="6" y="56"/>
                    <a:pt x="5" y="54"/>
                    <a:pt x="5" y="53"/>
                  </a:cubicBezTo>
                  <a:cubicBezTo>
                    <a:pt x="6" y="53"/>
                    <a:pt x="7" y="54"/>
                    <a:pt x="7" y="54"/>
                  </a:cubicBezTo>
                  <a:cubicBezTo>
                    <a:pt x="7" y="53"/>
                    <a:pt x="8" y="53"/>
                    <a:pt x="9" y="52"/>
                  </a:cubicBezTo>
                  <a:cubicBezTo>
                    <a:pt x="10" y="52"/>
                    <a:pt x="8" y="50"/>
                    <a:pt x="8" y="49"/>
                  </a:cubicBezTo>
                  <a:cubicBezTo>
                    <a:pt x="7" y="50"/>
                    <a:pt x="4" y="54"/>
                    <a:pt x="2" y="53"/>
                  </a:cubicBezTo>
                  <a:cubicBezTo>
                    <a:pt x="0" y="51"/>
                    <a:pt x="4" y="46"/>
                    <a:pt x="3" y="4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76" name="Freeform 773"/>
            <p:cNvSpPr>
              <a:spLocks/>
            </p:cNvSpPr>
            <p:nvPr/>
          </p:nvSpPr>
          <p:spPr bwMode="auto">
            <a:xfrm>
              <a:off x="2617" y="887"/>
              <a:ext cx="56" cy="95"/>
            </a:xfrm>
            <a:custGeom>
              <a:avLst/>
              <a:gdLst>
                <a:gd name="T0" fmla="*/ 3 w 47"/>
                <a:gd name="T1" fmla="*/ 44 h 79"/>
                <a:gd name="T2" fmla="*/ 3 w 47"/>
                <a:gd name="T3" fmla="*/ 43 h 79"/>
                <a:gd name="T4" fmla="*/ 9 w 47"/>
                <a:gd name="T5" fmla="*/ 33 h 79"/>
                <a:gd name="T6" fmla="*/ 11 w 47"/>
                <a:gd name="T7" fmla="*/ 24 h 79"/>
                <a:gd name="T8" fmla="*/ 12 w 47"/>
                <a:gd name="T9" fmla="*/ 23 h 79"/>
                <a:gd name="T10" fmla="*/ 12 w 47"/>
                <a:gd name="T11" fmla="*/ 23 h 79"/>
                <a:gd name="T12" fmla="*/ 12 w 47"/>
                <a:gd name="T13" fmla="*/ 14 h 79"/>
                <a:gd name="T14" fmla="*/ 11 w 47"/>
                <a:gd name="T15" fmla="*/ 7 h 79"/>
                <a:gd name="T16" fmla="*/ 12 w 47"/>
                <a:gd name="T17" fmla="*/ 3 h 79"/>
                <a:gd name="T18" fmla="*/ 19 w 47"/>
                <a:gd name="T19" fmla="*/ 0 h 79"/>
                <a:gd name="T20" fmla="*/ 20 w 47"/>
                <a:gd name="T21" fmla="*/ 2 h 79"/>
                <a:gd name="T22" fmla="*/ 20 w 47"/>
                <a:gd name="T23" fmla="*/ 6 h 79"/>
                <a:gd name="T24" fmla="*/ 26 w 47"/>
                <a:gd name="T25" fmla="*/ 4 h 79"/>
                <a:gd name="T26" fmla="*/ 32 w 47"/>
                <a:gd name="T27" fmla="*/ 4 h 79"/>
                <a:gd name="T28" fmla="*/ 39 w 47"/>
                <a:gd name="T29" fmla="*/ 4 h 79"/>
                <a:gd name="T30" fmla="*/ 41 w 47"/>
                <a:gd name="T31" fmla="*/ 7 h 79"/>
                <a:gd name="T32" fmla="*/ 45 w 47"/>
                <a:gd name="T33" fmla="*/ 9 h 79"/>
                <a:gd name="T34" fmla="*/ 36 w 47"/>
                <a:gd name="T35" fmla="*/ 18 h 79"/>
                <a:gd name="T36" fmla="*/ 37 w 47"/>
                <a:gd name="T37" fmla="*/ 25 h 79"/>
                <a:gd name="T38" fmla="*/ 37 w 47"/>
                <a:gd name="T39" fmla="*/ 28 h 79"/>
                <a:gd name="T40" fmla="*/ 35 w 47"/>
                <a:gd name="T41" fmla="*/ 30 h 79"/>
                <a:gd name="T42" fmla="*/ 35 w 47"/>
                <a:gd name="T43" fmla="*/ 36 h 79"/>
                <a:gd name="T44" fmla="*/ 34 w 47"/>
                <a:gd name="T45" fmla="*/ 38 h 79"/>
                <a:gd name="T46" fmla="*/ 27 w 47"/>
                <a:gd name="T47" fmla="*/ 38 h 79"/>
                <a:gd name="T48" fmla="*/ 30 w 47"/>
                <a:gd name="T49" fmla="*/ 40 h 79"/>
                <a:gd name="T50" fmla="*/ 31 w 47"/>
                <a:gd name="T51" fmla="*/ 44 h 79"/>
                <a:gd name="T52" fmla="*/ 35 w 47"/>
                <a:gd name="T53" fmla="*/ 48 h 79"/>
                <a:gd name="T54" fmla="*/ 30 w 47"/>
                <a:gd name="T55" fmla="*/ 55 h 79"/>
                <a:gd name="T56" fmla="*/ 35 w 47"/>
                <a:gd name="T57" fmla="*/ 60 h 79"/>
                <a:gd name="T58" fmla="*/ 31 w 47"/>
                <a:gd name="T59" fmla="*/ 65 h 79"/>
                <a:gd name="T60" fmla="*/ 28 w 47"/>
                <a:gd name="T61" fmla="*/ 69 h 79"/>
                <a:gd name="T62" fmla="*/ 29 w 47"/>
                <a:gd name="T63" fmla="*/ 75 h 79"/>
                <a:gd name="T64" fmla="*/ 20 w 47"/>
                <a:gd name="T65" fmla="*/ 78 h 79"/>
                <a:gd name="T66" fmla="*/ 9 w 47"/>
                <a:gd name="T67" fmla="*/ 78 h 79"/>
                <a:gd name="T68" fmla="*/ 10 w 47"/>
                <a:gd name="T69" fmla="*/ 74 h 79"/>
                <a:gd name="T70" fmla="*/ 11 w 47"/>
                <a:gd name="T71" fmla="*/ 69 h 79"/>
                <a:gd name="T72" fmla="*/ 10 w 47"/>
                <a:gd name="T73" fmla="*/ 64 h 79"/>
                <a:gd name="T74" fmla="*/ 10 w 47"/>
                <a:gd name="T75" fmla="*/ 56 h 79"/>
                <a:gd name="T76" fmla="*/ 11 w 47"/>
                <a:gd name="T77" fmla="*/ 55 h 79"/>
                <a:gd name="T78" fmla="*/ 5 w 47"/>
                <a:gd name="T79" fmla="*/ 57 h 79"/>
                <a:gd name="T80" fmla="*/ 5 w 47"/>
                <a:gd name="T81" fmla="*/ 53 h 79"/>
                <a:gd name="T82" fmla="*/ 7 w 47"/>
                <a:gd name="T83" fmla="*/ 54 h 79"/>
                <a:gd name="T84" fmla="*/ 9 w 47"/>
                <a:gd name="T85" fmla="*/ 52 h 79"/>
                <a:gd name="T86" fmla="*/ 8 w 47"/>
                <a:gd name="T87" fmla="*/ 49 h 79"/>
                <a:gd name="T88" fmla="*/ 2 w 47"/>
                <a:gd name="T89" fmla="*/ 53 h 79"/>
                <a:gd name="T90" fmla="*/ 3 w 47"/>
                <a:gd name="T91" fmla="*/ 4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79">
                  <a:moveTo>
                    <a:pt x="3" y="44"/>
                  </a:moveTo>
                  <a:cubicBezTo>
                    <a:pt x="3" y="43"/>
                    <a:pt x="3" y="43"/>
                    <a:pt x="3" y="43"/>
                  </a:cubicBezTo>
                  <a:cubicBezTo>
                    <a:pt x="7" y="42"/>
                    <a:pt x="8" y="36"/>
                    <a:pt x="9" y="33"/>
                  </a:cubicBezTo>
                  <a:cubicBezTo>
                    <a:pt x="10" y="30"/>
                    <a:pt x="11" y="27"/>
                    <a:pt x="11" y="24"/>
                  </a:cubicBezTo>
                  <a:cubicBezTo>
                    <a:pt x="11" y="23"/>
                    <a:pt x="12" y="23"/>
                    <a:pt x="12" y="23"/>
                  </a:cubicBezTo>
                  <a:cubicBezTo>
                    <a:pt x="13" y="22"/>
                    <a:pt x="13" y="20"/>
                    <a:pt x="12" y="23"/>
                  </a:cubicBezTo>
                  <a:cubicBezTo>
                    <a:pt x="12" y="19"/>
                    <a:pt x="13" y="17"/>
                    <a:pt x="12" y="14"/>
                  </a:cubicBezTo>
                  <a:cubicBezTo>
                    <a:pt x="11" y="13"/>
                    <a:pt x="9" y="7"/>
                    <a:pt x="11" y="7"/>
                  </a:cubicBezTo>
                  <a:cubicBezTo>
                    <a:pt x="8" y="8"/>
                    <a:pt x="10" y="4"/>
                    <a:pt x="12" y="3"/>
                  </a:cubicBezTo>
                  <a:cubicBezTo>
                    <a:pt x="14" y="2"/>
                    <a:pt x="17" y="2"/>
                    <a:pt x="19" y="0"/>
                  </a:cubicBezTo>
                  <a:cubicBezTo>
                    <a:pt x="18" y="1"/>
                    <a:pt x="19" y="2"/>
                    <a:pt x="20" y="2"/>
                  </a:cubicBezTo>
                  <a:cubicBezTo>
                    <a:pt x="19" y="2"/>
                    <a:pt x="17" y="6"/>
                    <a:pt x="20" y="6"/>
                  </a:cubicBezTo>
                  <a:cubicBezTo>
                    <a:pt x="22" y="6"/>
                    <a:pt x="24" y="4"/>
                    <a:pt x="26" y="4"/>
                  </a:cubicBezTo>
                  <a:cubicBezTo>
                    <a:pt x="28" y="5"/>
                    <a:pt x="29" y="6"/>
                    <a:pt x="32" y="4"/>
                  </a:cubicBezTo>
                  <a:cubicBezTo>
                    <a:pt x="32" y="2"/>
                    <a:pt x="37" y="4"/>
                    <a:pt x="39" y="4"/>
                  </a:cubicBezTo>
                  <a:cubicBezTo>
                    <a:pt x="42" y="3"/>
                    <a:pt x="40" y="5"/>
                    <a:pt x="41" y="7"/>
                  </a:cubicBezTo>
                  <a:cubicBezTo>
                    <a:pt x="41" y="7"/>
                    <a:pt x="44" y="8"/>
                    <a:pt x="45" y="9"/>
                  </a:cubicBezTo>
                  <a:cubicBezTo>
                    <a:pt x="47" y="10"/>
                    <a:pt x="37" y="17"/>
                    <a:pt x="36" y="18"/>
                  </a:cubicBezTo>
                  <a:cubicBezTo>
                    <a:pt x="37" y="17"/>
                    <a:pt x="37" y="24"/>
                    <a:pt x="37" y="25"/>
                  </a:cubicBezTo>
                  <a:cubicBezTo>
                    <a:pt x="37" y="26"/>
                    <a:pt x="38" y="27"/>
                    <a:pt x="37" y="28"/>
                  </a:cubicBezTo>
                  <a:cubicBezTo>
                    <a:pt x="37" y="29"/>
                    <a:pt x="35" y="29"/>
                    <a:pt x="35" y="30"/>
                  </a:cubicBezTo>
                  <a:cubicBezTo>
                    <a:pt x="34" y="31"/>
                    <a:pt x="38" y="35"/>
                    <a:pt x="35" y="36"/>
                  </a:cubicBezTo>
                  <a:cubicBezTo>
                    <a:pt x="34" y="36"/>
                    <a:pt x="35" y="37"/>
                    <a:pt x="34" y="38"/>
                  </a:cubicBezTo>
                  <a:cubicBezTo>
                    <a:pt x="33" y="39"/>
                    <a:pt x="29" y="38"/>
                    <a:pt x="27" y="38"/>
                  </a:cubicBezTo>
                  <a:cubicBezTo>
                    <a:pt x="28" y="39"/>
                    <a:pt x="29" y="40"/>
                    <a:pt x="30" y="40"/>
                  </a:cubicBezTo>
                  <a:cubicBezTo>
                    <a:pt x="31" y="41"/>
                    <a:pt x="30" y="42"/>
                    <a:pt x="31" y="44"/>
                  </a:cubicBezTo>
                  <a:cubicBezTo>
                    <a:pt x="32" y="45"/>
                    <a:pt x="35" y="47"/>
                    <a:pt x="35" y="48"/>
                  </a:cubicBezTo>
                  <a:cubicBezTo>
                    <a:pt x="34" y="51"/>
                    <a:pt x="31" y="52"/>
                    <a:pt x="30" y="55"/>
                  </a:cubicBezTo>
                  <a:cubicBezTo>
                    <a:pt x="30" y="57"/>
                    <a:pt x="33" y="61"/>
                    <a:pt x="35" y="60"/>
                  </a:cubicBezTo>
                  <a:cubicBezTo>
                    <a:pt x="34" y="63"/>
                    <a:pt x="32" y="62"/>
                    <a:pt x="31" y="65"/>
                  </a:cubicBezTo>
                  <a:cubicBezTo>
                    <a:pt x="30" y="67"/>
                    <a:pt x="29" y="68"/>
                    <a:pt x="28" y="69"/>
                  </a:cubicBezTo>
                  <a:cubicBezTo>
                    <a:pt x="27" y="71"/>
                    <a:pt x="30" y="73"/>
                    <a:pt x="29" y="75"/>
                  </a:cubicBezTo>
                  <a:cubicBezTo>
                    <a:pt x="27" y="78"/>
                    <a:pt x="22" y="79"/>
                    <a:pt x="20" y="78"/>
                  </a:cubicBezTo>
                  <a:cubicBezTo>
                    <a:pt x="16" y="76"/>
                    <a:pt x="12" y="76"/>
                    <a:pt x="9" y="78"/>
                  </a:cubicBezTo>
                  <a:cubicBezTo>
                    <a:pt x="8" y="77"/>
                    <a:pt x="9" y="75"/>
                    <a:pt x="10" y="74"/>
                  </a:cubicBezTo>
                  <a:cubicBezTo>
                    <a:pt x="10" y="73"/>
                    <a:pt x="10" y="70"/>
                    <a:pt x="11" y="69"/>
                  </a:cubicBezTo>
                  <a:cubicBezTo>
                    <a:pt x="12" y="67"/>
                    <a:pt x="10" y="65"/>
                    <a:pt x="10" y="64"/>
                  </a:cubicBezTo>
                  <a:cubicBezTo>
                    <a:pt x="10" y="61"/>
                    <a:pt x="12" y="59"/>
                    <a:pt x="10" y="56"/>
                  </a:cubicBezTo>
                  <a:cubicBezTo>
                    <a:pt x="11" y="59"/>
                    <a:pt x="12" y="56"/>
                    <a:pt x="11" y="55"/>
                  </a:cubicBezTo>
                  <a:cubicBezTo>
                    <a:pt x="11" y="56"/>
                    <a:pt x="7" y="57"/>
                    <a:pt x="5" y="57"/>
                  </a:cubicBezTo>
                  <a:cubicBezTo>
                    <a:pt x="6" y="56"/>
                    <a:pt x="5" y="54"/>
                    <a:pt x="5" y="53"/>
                  </a:cubicBezTo>
                  <a:cubicBezTo>
                    <a:pt x="6" y="53"/>
                    <a:pt x="7" y="54"/>
                    <a:pt x="7" y="54"/>
                  </a:cubicBezTo>
                  <a:cubicBezTo>
                    <a:pt x="7" y="53"/>
                    <a:pt x="8" y="53"/>
                    <a:pt x="9" y="52"/>
                  </a:cubicBezTo>
                  <a:cubicBezTo>
                    <a:pt x="10" y="52"/>
                    <a:pt x="8" y="50"/>
                    <a:pt x="8" y="49"/>
                  </a:cubicBezTo>
                  <a:cubicBezTo>
                    <a:pt x="7" y="50"/>
                    <a:pt x="4" y="54"/>
                    <a:pt x="2" y="53"/>
                  </a:cubicBezTo>
                  <a:cubicBezTo>
                    <a:pt x="0" y="51"/>
                    <a:pt x="4" y="46"/>
                    <a:pt x="3" y="4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77" name="Freeform 774"/>
            <p:cNvSpPr>
              <a:spLocks/>
            </p:cNvSpPr>
            <p:nvPr/>
          </p:nvSpPr>
          <p:spPr bwMode="auto">
            <a:xfrm>
              <a:off x="2307" y="952"/>
              <a:ext cx="6" cy="3"/>
            </a:xfrm>
            <a:custGeom>
              <a:avLst/>
              <a:gdLst>
                <a:gd name="T0" fmla="*/ 4 w 5"/>
                <a:gd name="T1" fmla="*/ 2 h 2"/>
                <a:gd name="T2" fmla="*/ 2 w 5"/>
                <a:gd name="T3" fmla="*/ 0 h 2"/>
                <a:gd name="T4" fmla="*/ 4 w 5"/>
                <a:gd name="T5" fmla="*/ 2 h 2"/>
              </a:gdLst>
              <a:ahLst/>
              <a:cxnLst>
                <a:cxn ang="0">
                  <a:pos x="T0" y="T1"/>
                </a:cxn>
                <a:cxn ang="0">
                  <a:pos x="T2" y="T3"/>
                </a:cxn>
                <a:cxn ang="0">
                  <a:pos x="T4" y="T5"/>
                </a:cxn>
              </a:cxnLst>
              <a:rect l="0" t="0" r="r" b="b"/>
              <a:pathLst>
                <a:path w="5" h="2">
                  <a:moveTo>
                    <a:pt x="4" y="2"/>
                  </a:moveTo>
                  <a:cubicBezTo>
                    <a:pt x="3" y="2"/>
                    <a:pt x="0" y="0"/>
                    <a:pt x="2" y="0"/>
                  </a:cubicBezTo>
                  <a:cubicBezTo>
                    <a:pt x="4" y="0"/>
                    <a:pt x="5" y="1"/>
                    <a:pt x="4"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78" name="Freeform 775"/>
            <p:cNvSpPr>
              <a:spLocks/>
            </p:cNvSpPr>
            <p:nvPr/>
          </p:nvSpPr>
          <p:spPr bwMode="auto">
            <a:xfrm>
              <a:off x="2307" y="952"/>
              <a:ext cx="6" cy="3"/>
            </a:xfrm>
            <a:custGeom>
              <a:avLst/>
              <a:gdLst>
                <a:gd name="T0" fmla="*/ 4 w 5"/>
                <a:gd name="T1" fmla="*/ 2 h 2"/>
                <a:gd name="T2" fmla="*/ 2 w 5"/>
                <a:gd name="T3" fmla="*/ 0 h 2"/>
                <a:gd name="T4" fmla="*/ 4 w 5"/>
                <a:gd name="T5" fmla="*/ 2 h 2"/>
              </a:gdLst>
              <a:ahLst/>
              <a:cxnLst>
                <a:cxn ang="0">
                  <a:pos x="T0" y="T1"/>
                </a:cxn>
                <a:cxn ang="0">
                  <a:pos x="T2" y="T3"/>
                </a:cxn>
                <a:cxn ang="0">
                  <a:pos x="T4" y="T5"/>
                </a:cxn>
              </a:cxnLst>
              <a:rect l="0" t="0" r="r" b="b"/>
              <a:pathLst>
                <a:path w="5" h="2">
                  <a:moveTo>
                    <a:pt x="4" y="2"/>
                  </a:moveTo>
                  <a:cubicBezTo>
                    <a:pt x="3" y="2"/>
                    <a:pt x="0" y="0"/>
                    <a:pt x="2" y="0"/>
                  </a:cubicBezTo>
                  <a:cubicBezTo>
                    <a:pt x="4" y="0"/>
                    <a:pt x="5" y="1"/>
                    <a:pt x="4"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79" name="Freeform 776"/>
            <p:cNvSpPr>
              <a:spLocks/>
            </p:cNvSpPr>
            <p:nvPr/>
          </p:nvSpPr>
          <p:spPr bwMode="auto">
            <a:xfrm>
              <a:off x="2314" y="952"/>
              <a:ext cx="8" cy="5"/>
            </a:xfrm>
            <a:custGeom>
              <a:avLst/>
              <a:gdLst>
                <a:gd name="T0" fmla="*/ 3 w 6"/>
                <a:gd name="T1" fmla="*/ 4 h 4"/>
                <a:gd name="T2" fmla="*/ 0 w 6"/>
                <a:gd name="T3" fmla="*/ 2 h 4"/>
                <a:gd name="T4" fmla="*/ 6 w 6"/>
                <a:gd name="T5" fmla="*/ 3 h 4"/>
                <a:gd name="T6" fmla="*/ 3 w 6"/>
                <a:gd name="T7" fmla="*/ 4 h 4"/>
              </a:gdLst>
              <a:ahLst/>
              <a:cxnLst>
                <a:cxn ang="0">
                  <a:pos x="T0" y="T1"/>
                </a:cxn>
                <a:cxn ang="0">
                  <a:pos x="T2" y="T3"/>
                </a:cxn>
                <a:cxn ang="0">
                  <a:pos x="T4" y="T5"/>
                </a:cxn>
                <a:cxn ang="0">
                  <a:pos x="T6" y="T7"/>
                </a:cxn>
              </a:cxnLst>
              <a:rect l="0" t="0" r="r" b="b"/>
              <a:pathLst>
                <a:path w="6" h="4">
                  <a:moveTo>
                    <a:pt x="3" y="4"/>
                  </a:moveTo>
                  <a:cubicBezTo>
                    <a:pt x="2" y="3"/>
                    <a:pt x="1" y="3"/>
                    <a:pt x="0" y="2"/>
                  </a:cubicBezTo>
                  <a:cubicBezTo>
                    <a:pt x="0" y="0"/>
                    <a:pt x="5" y="2"/>
                    <a:pt x="6" y="3"/>
                  </a:cubicBezTo>
                  <a:cubicBezTo>
                    <a:pt x="5" y="3"/>
                    <a:pt x="4" y="3"/>
                    <a:pt x="3"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80" name="Freeform 777"/>
            <p:cNvSpPr>
              <a:spLocks/>
            </p:cNvSpPr>
            <p:nvPr/>
          </p:nvSpPr>
          <p:spPr bwMode="auto">
            <a:xfrm>
              <a:off x="2314" y="952"/>
              <a:ext cx="8" cy="5"/>
            </a:xfrm>
            <a:custGeom>
              <a:avLst/>
              <a:gdLst>
                <a:gd name="T0" fmla="*/ 3 w 6"/>
                <a:gd name="T1" fmla="*/ 4 h 4"/>
                <a:gd name="T2" fmla="*/ 0 w 6"/>
                <a:gd name="T3" fmla="*/ 2 h 4"/>
                <a:gd name="T4" fmla="*/ 6 w 6"/>
                <a:gd name="T5" fmla="*/ 3 h 4"/>
                <a:gd name="T6" fmla="*/ 3 w 6"/>
                <a:gd name="T7" fmla="*/ 4 h 4"/>
              </a:gdLst>
              <a:ahLst/>
              <a:cxnLst>
                <a:cxn ang="0">
                  <a:pos x="T0" y="T1"/>
                </a:cxn>
                <a:cxn ang="0">
                  <a:pos x="T2" y="T3"/>
                </a:cxn>
                <a:cxn ang="0">
                  <a:pos x="T4" y="T5"/>
                </a:cxn>
                <a:cxn ang="0">
                  <a:pos x="T6" y="T7"/>
                </a:cxn>
              </a:cxnLst>
              <a:rect l="0" t="0" r="r" b="b"/>
              <a:pathLst>
                <a:path w="6" h="4">
                  <a:moveTo>
                    <a:pt x="3" y="4"/>
                  </a:moveTo>
                  <a:cubicBezTo>
                    <a:pt x="2" y="3"/>
                    <a:pt x="1" y="3"/>
                    <a:pt x="0" y="2"/>
                  </a:cubicBezTo>
                  <a:cubicBezTo>
                    <a:pt x="0" y="0"/>
                    <a:pt x="5" y="2"/>
                    <a:pt x="6" y="3"/>
                  </a:cubicBezTo>
                  <a:cubicBezTo>
                    <a:pt x="5" y="3"/>
                    <a:pt x="4" y="3"/>
                    <a:pt x="3"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81" name="Freeform 778"/>
            <p:cNvSpPr>
              <a:spLocks/>
            </p:cNvSpPr>
            <p:nvPr/>
          </p:nvSpPr>
          <p:spPr bwMode="auto">
            <a:xfrm>
              <a:off x="2318" y="950"/>
              <a:ext cx="7" cy="3"/>
            </a:xfrm>
            <a:custGeom>
              <a:avLst/>
              <a:gdLst>
                <a:gd name="T0" fmla="*/ 6 w 6"/>
                <a:gd name="T1" fmla="*/ 3 h 3"/>
                <a:gd name="T2" fmla="*/ 0 w 6"/>
                <a:gd name="T3" fmla="*/ 0 h 3"/>
                <a:gd name="T4" fmla="*/ 6 w 6"/>
                <a:gd name="T5" fmla="*/ 3 h 3"/>
              </a:gdLst>
              <a:ahLst/>
              <a:cxnLst>
                <a:cxn ang="0">
                  <a:pos x="T0" y="T1"/>
                </a:cxn>
                <a:cxn ang="0">
                  <a:pos x="T2" y="T3"/>
                </a:cxn>
                <a:cxn ang="0">
                  <a:pos x="T4" y="T5"/>
                </a:cxn>
              </a:cxnLst>
              <a:rect l="0" t="0" r="r" b="b"/>
              <a:pathLst>
                <a:path w="6" h="3">
                  <a:moveTo>
                    <a:pt x="6" y="3"/>
                  </a:moveTo>
                  <a:cubicBezTo>
                    <a:pt x="4" y="3"/>
                    <a:pt x="1" y="2"/>
                    <a:pt x="0" y="0"/>
                  </a:cubicBezTo>
                  <a:cubicBezTo>
                    <a:pt x="2" y="1"/>
                    <a:pt x="5" y="2"/>
                    <a:pt x="6"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82" name="Freeform 779"/>
            <p:cNvSpPr>
              <a:spLocks/>
            </p:cNvSpPr>
            <p:nvPr/>
          </p:nvSpPr>
          <p:spPr bwMode="auto">
            <a:xfrm>
              <a:off x="2318" y="950"/>
              <a:ext cx="7" cy="3"/>
            </a:xfrm>
            <a:custGeom>
              <a:avLst/>
              <a:gdLst>
                <a:gd name="T0" fmla="*/ 6 w 6"/>
                <a:gd name="T1" fmla="*/ 3 h 3"/>
                <a:gd name="T2" fmla="*/ 0 w 6"/>
                <a:gd name="T3" fmla="*/ 0 h 3"/>
                <a:gd name="T4" fmla="*/ 6 w 6"/>
                <a:gd name="T5" fmla="*/ 3 h 3"/>
              </a:gdLst>
              <a:ahLst/>
              <a:cxnLst>
                <a:cxn ang="0">
                  <a:pos x="T0" y="T1"/>
                </a:cxn>
                <a:cxn ang="0">
                  <a:pos x="T2" y="T3"/>
                </a:cxn>
                <a:cxn ang="0">
                  <a:pos x="T4" y="T5"/>
                </a:cxn>
              </a:cxnLst>
              <a:rect l="0" t="0" r="r" b="b"/>
              <a:pathLst>
                <a:path w="6" h="3">
                  <a:moveTo>
                    <a:pt x="6" y="3"/>
                  </a:moveTo>
                  <a:cubicBezTo>
                    <a:pt x="4" y="3"/>
                    <a:pt x="1" y="2"/>
                    <a:pt x="0" y="0"/>
                  </a:cubicBezTo>
                  <a:cubicBezTo>
                    <a:pt x="2" y="1"/>
                    <a:pt x="5" y="2"/>
                    <a:pt x="6"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83" name="Freeform 780"/>
            <p:cNvSpPr>
              <a:spLocks/>
            </p:cNvSpPr>
            <p:nvPr/>
          </p:nvSpPr>
          <p:spPr bwMode="auto">
            <a:xfrm>
              <a:off x="2330" y="949"/>
              <a:ext cx="10" cy="3"/>
            </a:xfrm>
            <a:custGeom>
              <a:avLst/>
              <a:gdLst>
                <a:gd name="T0" fmla="*/ 5 w 8"/>
                <a:gd name="T1" fmla="*/ 3 h 3"/>
                <a:gd name="T2" fmla="*/ 3 w 8"/>
                <a:gd name="T3" fmla="*/ 0 h 3"/>
                <a:gd name="T4" fmla="*/ 5 w 8"/>
                <a:gd name="T5" fmla="*/ 3 h 3"/>
              </a:gdLst>
              <a:ahLst/>
              <a:cxnLst>
                <a:cxn ang="0">
                  <a:pos x="T0" y="T1"/>
                </a:cxn>
                <a:cxn ang="0">
                  <a:pos x="T2" y="T3"/>
                </a:cxn>
                <a:cxn ang="0">
                  <a:pos x="T4" y="T5"/>
                </a:cxn>
              </a:cxnLst>
              <a:rect l="0" t="0" r="r" b="b"/>
              <a:pathLst>
                <a:path w="8" h="3">
                  <a:moveTo>
                    <a:pt x="5" y="3"/>
                  </a:moveTo>
                  <a:cubicBezTo>
                    <a:pt x="4" y="3"/>
                    <a:pt x="0" y="1"/>
                    <a:pt x="3" y="0"/>
                  </a:cubicBezTo>
                  <a:cubicBezTo>
                    <a:pt x="5" y="0"/>
                    <a:pt x="8" y="2"/>
                    <a:pt x="5"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84" name="Freeform 781"/>
            <p:cNvSpPr>
              <a:spLocks/>
            </p:cNvSpPr>
            <p:nvPr/>
          </p:nvSpPr>
          <p:spPr bwMode="auto">
            <a:xfrm>
              <a:off x="2330" y="949"/>
              <a:ext cx="10" cy="3"/>
            </a:xfrm>
            <a:custGeom>
              <a:avLst/>
              <a:gdLst>
                <a:gd name="T0" fmla="*/ 5 w 8"/>
                <a:gd name="T1" fmla="*/ 3 h 3"/>
                <a:gd name="T2" fmla="*/ 3 w 8"/>
                <a:gd name="T3" fmla="*/ 0 h 3"/>
                <a:gd name="T4" fmla="*/ 5 w 8"/>
                <a:gd name="T5" fmla="*/ 3 h 3"/>
              </a:gdLst>
              <a:ahLst/>
              <a:cxnLst>
                <a:cxn ang="0">
                  <a:pos x="T0" y="T1"/>
                </a:cxn>
                <a:cxn ang="0">
                  <a:pos x="T2" y="T3"/>
                </a:cxn>
                <a:cxn ang="0">
                  <a:pos x="T4" y="T5"/>
                </a:cxn>
              </a:cxnLst>
              <a:rect l="0" t="0" r="r" b="b"/>
              <a:pathLst>
                <a:path w="8" h="3">
                  <a:moveTo>
                    <a:pt x="5" y="3"/>
                  </a:moveTo>
                  <a:cubicBezTo>
                    <a:pt x="4" y="3"/>
                    <a:pt x="0" y="1"/>
                    <a:pt x="3" y="0"/>
                  </a:cubicBezTo>
                  <a:cubicBezTo>
                    <a:pt x="5" y="0"/>
                    <a:pt x="8" y="2"/>
                    <a:pt x="5"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85" name="Freeform 782"/>
            <p:cNvSpPr>
              <a:spLocks/>
            </p:cNvSpPr>
            <p:nvPr/>
          </p:nvSpPr>
          <p:spPr bwMode="auto">
            <a:xfrm>
              <a:off x="2355" y="965"/>
              <a:ext cx="13" cy="4"/>
            </a:xfrm>
            <a:custGeom>
              <a:avLst/>
              <a:gdLst>
                <a:gd name="T0" fmla="*/ 7 w 11"/>
                <a:gd name="T1" fmla="*/ 3 h 3"/>
                <a:gd name="T2" fmla="*/ 2 w 11"/>
                <a:gd name="T3" fmla="*/ 0 h 3"/>
                <a:gd name="T4" fmla="*/ 11 w 11"/>
                <a:gd name="T5" fmla="*/ 1 h 3"/>
                <a:gd name="T6" fmla="*/ 7 w 11"/>
                <a:gd name="T7" fmla="*/ 3 h 3"/>
              </a:gdLst>
              <a:ahLst/>
              <a:cxnLst>
                <a:cxn ang="0">
                  <a:pos x="T0" y="T1"/>
                </a:cxn>
                <a:cxn ang="0">
                  <a:pos x="T2" y="T3"/>
                </a:cxn>
                <a:cxn ang="0">
                  <a:pos x="T4" y="T5"/>
                </a:cxn>
                <a:cxn ang="0">
                  <a:pos x="T6" y="T7"/>
                </a:cxn>
              </a:cxnLst>
              <a:rect l="0" t="0" r="r" b="b"/>
              <a:pathLst>
                <a:path w="11" h="3">
                  <a:moveTo>
                    <a:pt x="7" y="3"/>
                  </a:moveTo>
                  <a:cubicBezTo>
                    <a:pt x="5" y="3"/>
                    <a:pt x="0" y="2"/>
                    <a:pt x="2" y="0"/>
                  </a:cubicBezTo>
                  <a:cubicBezTo>
                    <a:pt x="5" y="2"/>
                    <a:pt x="8" y="0"/>
                    <a:pt x="11" y="1"/>
                  </a:cubicBezTo>
                  <a:cubicBezTo>
                    <a:pt x="11" y="3"/>
                    <a:pt x="8" y="3"/>
                    <a:pt x="7"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86" name="Freeform 783"/>
            <p:cNvSpPr>
              <a:spLocks/>
            </p:cNvSpPr>
            <p:nvPr/>
          </p:nvSpPr>
          <p:spPr bwMode="auto">
            <a:xfrm>
              <a:off x="2355" y="965"/>
              <a:ext cx="13" cy="4"/>
            </a:xfrm>
            <a:custGeom>
              <a:avLst/>
              <a:gdLst>
                <a:gd name="T0" fmla="*/ 7 w 11"/>
                <a:gd name="T1" fmla="*/ 3 h 3"/>
                <a:gd name="T2" fmla="*/ 2 w 11"/>
                <a:gd name="T3" fmla="*/ 0 h 3"/>
                <a:gd name="T4" fmla="*/ 11 w 11"/>
                <a:gd name="T5" fmla="*/ 1 h 3"/>
                <a:gd name="T6" fmla="*/ 7 w 11"/>
                <a:gd name="T7" fmla="*/ 3 h 3"/>
              </a:gdLst>
              <a:ahLst/>
              <a:cxnLst>
                <a:cxn ang="0">
                  <a:pos x="T0" y="T1"/>
                </a:cxn>
                <a:cxn ang="0">
                  <a:pos x="T2" y="T3"/>
                </a:cxn>
                <a:cxn ang="0">
                  <a:pos x="T4" y="T5"/>
                </a:cxn>
                <a:cxn ang="0">
                  <a:pos x="T6" y="T7"/>
                </a:cxn>
              </a:cxnLst>
              <a:rect l="0" t="0" r="r" b="b"/>
              <a:pathLst>
                <a:path w="11" h="3">
                  <a:moveTo>
                    <a:pt x="7" y="3"/>
                  </a:moveTo>
                  <a:cubicBezTo>
                    <a:pt x="5" y="3"/>
                    <a:pt x="0" y="2"/>
                    <a:pt x="2" y="0"/>
                  </a:cubicBezTo>
                  <a:cubicBezTo>
                    <a:pt x="5" y="2"/>
                    <a:pt x="8" y="0"/>
                    <a:pt x="11" y="1"/>
                  </a:cubicBezTo>
                  <a:cubicBezTo>
                    <a:pt x="11" y="3"/>
                    <a:pt x="8" y="3"/>
                    <a:pt x="7"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87" name="Freeform 784"/>
            <p:cNvSpPr>
              <a:spLocks/>
            </p:cNvSpPr>
            <p:nvPr/>
          </p:nvSpPr>
          <p:spPr bwMode="auto">
            <a:xfrm>
              <a:off x="2368" y="981"/>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0"/>
                    <a:pt x="1"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88" name="Freeform 785"/>
            <p:cNvSpPr>
              <a:spLocks/>
            </p:cNvSpPr>
            <p:nvPr/>
          </p:nvSpPr>
          <p:spPr bwMode="auto">
            <a:xfrm>
              <a:off x="2368" y="981"/>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0"/>
                    <a:pt x="1"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89" name="Freeform 786"/>
            <p:cNvSpPr>
              <a:spLocks/>
            </p:cNvSpPr>
            <p:nvPr/>
          </p:nvSpPr>
          <p:spPr bwMode="auto">
            <a:xfrm>
              <a:off x="2494" y="1057"/>
              <a:ext cx="9" cy="4"/>
            </a:xfrm>
            <a:custGeom>
              <a:avLst/>
              <a:gdLst>
                <a:gd name="T0" fmla="*/ 4 w 7"/>
                <a:gd name="T1" fmla="*/ 4 h 4"/>
                <a:gd name="T2" fmla="*/ 0 w 7"/>
                <a:gd name="T3" fmla="*/ 2 h 4"/>
                <a:gd name="T4" fmla="*/ 2 w 7"/>
                <a:gd name="T5" fmla="*/ 1 h 4"/>
                <a:gd name="T6" fmla="*/ 6 w 7"/>
                <a:gd name="T7" fmla="*/ 1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3"/>
                    <a:pt x="2" y="3"/>
                    <a:pt x="0" y="2"/>
                  </a:cubicBezTo>
                  <a:cubicBezTo>
                    <a:pt x="0" y="1"/>
                    <a:pt x="1" y="0"/>
                    <a:pt x="2" y="1"/>
                  </a:cubicBezTo>
                  <a:cubicBezTo>
                    <a:pt x="3" y="2"/>
                    <a:pt x="4" y="0"/>
                    <a:pt x="6" y="1"/>
                  </a:cubicBezTo>
                  <a:cubicBezTo>
                    <a:pt x="7" y="3"/>
                    <a:pt x="6" y="4"/>
                    <a:pt x="4"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90" name="Freeform 787"/>
            <p:cNvSpPr>
              <a:spLocks/>
            </p:cNvSpPr>
            <p:nvPr/>
          </p:nvSpPr>
          <p:spPr bwMode="auto">
            <a:xfrm>
              <a:off x="2494" y="1057"/>
              <a:ext cx="9" cy="4"/>
            </a:xfrm>
            <a:custGeom>
              <a:avLst/>
              <a:gdLst>
                <a:gd name="T0" fmla="*/ 4 w 7"/>
                <a:gd name="T1" fmla="*/ 4 h 4"/>
                <a:gd name="T2" fmla="*/ 0 w 7"/>
                <a:gd name="T3" fmla="*/ 2 h 4"/>
                <a:gd name="T4" fmla="*/ 2 w 7"/>
                <a:gd name="T5" fmla="*/ 1 h 4"/>
                <a:gd name="T6" fmla="*/ 6 w 7"/>
                <a:gd name="T7" fmla="*/ 1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3"/>
                    <a:pt x="2" y="3"/>
                    <a:pt x="0" y="2"/>
                  </a:cubicBezTo>
                  <a:cubicBezTo>
                    <a:pt x="0" y="1"/>
                    <a:pt x="1" y="0"/>
                    <a:pt x="2" y="1"/>
                  </a:cubicBezTo>
                  <a:cubicBezTo>
                    <a:pt x="3" y="2"/>
                    <a:pt x="4" y="0"/>
                    <a:pt x="6" y="1"/>
                  </a:cubicBezTo>
                  <a:cubicBezTo>
                    <a:pt x="7" y="3"/>
                    <a:pt x="6" y="4"/>
                    <a:pt x="4"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91" name="Freeform 788"/>
            <p:cNvSpPr>
              <a:spLocks/>
            </p:cNvSpPr>
            <p:nvPr/>
          </p:nvSpPr>
          <p:spPr bwMode="auto">
            <a:xfrm>
              <a:off x="1507" y="1429"/>
              <a:ext cx="196" cy="303"/>
            </a:xfrm>
            <a:custGeom>
              <a:avLst/>
              <a:gdLst>
                <a:gd name="T0" fmla="*/ 0 w 163"/>
                <a:gd name="T1" fmla="*/ 164 h 253"/>
                <a:gd name="T2" fmla="*/ 5 w 163"/>
                <a:gd name="T3" fmla="*/ 154 h 253"/>
                <a:gd name="T4" fmla="*/ 15 w 163"/>
                <a:gd name="T5" fmla="*/ 149 h 253"/>
                <a:gd name="T6" fmla="*/ 18 w 163"/>
                <a:gd name="T7" fmla="*/ 143 h 253"/>
                <a:gd name="T8" fmla="*/ 25 w 163"/>
                <a:gd name="T9" fmla="*/ 133 h 253"/>
                <a:gd name="T10" fmla="*/ 23 w 163"/>
                <a:gd name="T11" fmla="*/ 129 h 253"/>
                <a:gd name="T12" fmla="*/ 21 w 163"/>
                <a:gd name="T13" fmla="*/ 127 h 253"/>
                <a:gd name="T14" fmla="*/ 23 w 163"/>
                <a:gd name="T15" fmla="*/ 119 h 253"/>
                <a:gd name="T16" fmla="*/ 21 w 163"/>
                <a:gd name="T17" fmla="*/ 104 h 253"/>
                <a:gd name="T18" fmla="*/ 22 w 163"/>
                <a:gd name="T19" fmla="*/ 93 h 253"/>
                <a:gd name="T20" fmla="*/ 16 w 163"/>
                <a:gd name="T21" fmla="*/ 80 h 253"/>
                <a:gd name="T22" fmla="*/ 18 w 163"/>
                <a:gd name="T23" fmla="*/ 72 h 253"/>
                <a:gd name="T24" fmla="*/ 24 w 163"/>
                <a:gd name="T25" fmla="*/ 65 h 253"/>
                <a:gd name="T26" fmla="*/ 26 w 163"/>
                <a:gd name="T27" fmla="*/ 63 h 253"/>
                <a:gd name="T28" fmla="*/ 29 w 163"/>
                <a:gd name="T29" fmla="*/ 59 h 253"/>
                <a:gd name="T30" fmla="*/ 41 w 163"/>
                <a:gd name="T31" fmla="*/ 46 h 253"/>
                <a:gd name="T32" fmla="*/ 45 w 163"/>
                <a:gd name="T33" fmla="*/ 41 h 253"/>
                <a:gd name="T34" fmla="*/ 46 w 163"/>
                <a:gd name="T35" fmla="*/ 33 h 253"/>
                <a:gd name="T36" fmla="*/ 50 w 163"/>
                <a:gd name="T37" fmla="*/ 26 h 253"/>
                <a:gd name="T38" fmla="*/ 62 w 163"/>
                <a:gd name="T39" fmla="*/ 22 h 253"/>
                <a:gd name="T40" fmla="*/ 64 w 163"/>
                <a:gd name="T41" fmla="*/ 20 h 253"/>
                <a:gd name="T42" fmla="*/ 84 w 163"/>
                <a:gd name="T43" fmla="*/ 11 h 253"/>
                <a:gd name="T44" fmla="*/ 94 w 163"/>
                <a:gd name="T45" fmla="*/ 4 h 253"/>
                <a:gd name="T46" fmla="*/ 103 w 163"/>
                <a:gd name="T47" fmla="*/ 2 h 253"/>
                <a:gd name="T48" fmla="*/ 90 w 163"/>
                <a:gd name="T49" fmla="*/ 18 h 253"/>
                <a:gd name="T50" fmla="*/ 83 w 163"/>
                <a:gd name="T51" fmla="*/ 28 h 253"/>
                <a:gd name="T52" fmla="*/ 75 w 163"/>
                <a:gd name="T53" fmla="*/ 49 h 253"/>
                <a:gd name="T54" fmla="*/ 81 w 163"/>
                <a:gd name="T55" fmla="*/ 50 h 253"/>
                <a:gd name="T56" fmla="*/ 88 w 163"/>
                <a:gd name="T57" fmla="*/ 68 h 253"/>
                <a:gd name="T58" fmla="*/ 95 w 163"/>
                <a:gd name="T59" fmla="*/ 82 h 253"/>
                <a:gd name="T60" fmla="*/ 105 w 163"/>
                <a:gd name="T61" fmla="*/ 82 h 253"/>
                <a:gd name="T62" fmla="*/ 116 w 163"/>
                <a:gd name="T63" fmla="*/ 83 h 253"/>
                <a:gd name="T64" fmla="*/ 123 w 163"/>
                <a:gd name="T65" fmla="*/ 89 h 253"/>
                <a:gd name="T66" fmla="*/ 130 w 163"/>
                <a:gd name="T67" fmla="*/ 95 h 253"/>
                <a:gd name="T68" fmla="*/ 142 w 163"/>
                <a:gd name="T69" fmla="*/ 95 h 253"/>
                <a:gd name="T70" fmla="*/ 154 w 163"/>
                <a:gd name="T71" fmla="*/ 97 h 253"/>
                <a:gd name="T72" fmla="*/ 151 w 163"/>
                <a:gd name="T73" fmla="*/ 106 h 253"/>
                <a:gd name="T74" fmla="*/ 151 w 163"/>
                <a:gd name="T75" fmla="*/ 128 h 253"/>
                <a:gd name="T76" fmla="*/ 149 w 163"/>
                <a:gd name="T77" fmla="*/ 146 h 253"/>
                <a:gd name="T78" fmla="*/ 157 w 163"/>
                <a:gd name="T79" fmla="*/ 154 h 253"/>
                <a:gd name="T80" fmla="*/ 161 w 163"/>
                <a:gd name="T81" fmla="*/ 164 h 253"/>
                <a:gd name="T82" fmla="*/ 159 w 163"/>
                <a:gd name="T83" fmla="*/ 167 h 253"/>
                <a:gd name="T84" fmla="*/ 146 w 163"/>
                <a:gd name="T85" fmla="*/ 160 h 253"/>
                <a:gd name="T86" fmla="*/ 138 w 163"/>
                <a:gd name="T87" fmla="*/ 162 h 253"/>
                <a:gd name="T88" fmla="*/ 123 w 163"/>
                <a:gd name="T89" fmla="*/ 162 h 253"/>
                <a:gd name="T90" fmla="*/ 131 w 163"/>
                <a:gd name="T91" fmla="*/ 175 h 253"/>
                <a:gd name="T92" fmla="*/ 127 w 163"/>
                <a:gd name="T93" fmla="*/ 177 h 253"/>
                <a:gd name="T94" fmla="*/ 122 w 163"/>
                <a:gd name="T95" fmla="*/ 194 h 253"/>
                <a:gd name="T96" fmla="*/ 128 w 163"/>
                <a:gd name="T97" fmla="*/ 204 h 253"/>
                <a:gd name="T98" fmla="*/ 121 w 163"/>
                <a:gd name="T99" fmla="*/ 253 h 253"/>
                <a:gd name="T100" fmla="*/ 112 w 163"/>
                <a:gd name="T101" fmla="*/ 246 h 253"/>
                <a:gd name="T102" fmla="*/ 119 w 163"/>
                <a:gd name="T103" fmla="*/ 229 h 253"/>
                <a:gd name="T104" fmla="*/ 110 w 163"/>
                <a:gd name="T105" fmla="*/ 223 h 253"/>
                <a:gd name="T106" fmla="*/ 99 w 163"/>
                <a:gd name="T107" fmla="*/ 222 h 253"/>
                <a:gd name="T108" fmla="*/ 85 w 163"/>
                <a:gd name="T109" fmla="*/ 226 h 253"/>
                <a:gd name="T110" fmla="*/ 79 w 163"/>
                <a:gd name="T111" fmla="*/ 218 h 253"/>
                <a:gd name="T112" fmla="*/ 73 w 163"/>
                <a:gd name="T113" fmla="*/ 209 h 253"/>
                <a:gd name="T114" fmla="*/ 65 w 163"/>
                <a:gd name="T115" fmla="*/ 204 h 253"/>
                <a:gd name="T116" fmla="*/ 53 w 163"/>
                <a:gd name="T117" fmla="*/ 190 h 253"/>
                <a:gd name="T118" fmla="*/ 49 w 163"/>
                <a:gd name="T119" fmla="*/ 190 h 253"/>
                <a:gd name="T120" fmla="*/ 35 w 163"/>
                <a:gd name="T121" fmla="*/ 184 h 253"/>
                <a:gd name="T122" fmla="*/ 20 w 163"/>
                <a:gd name="T123" fmla="*/ 179 h 253"/>
                <a:gd name="T124" fmla="*/ 9 w 163"/>
                <a:gd name="T125" fmla="*/ 17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 h="253">
                  <a:moveTo>
                    <a:pt x="1" y="164"/>
                  </a:moveTo>
                  <a:cubicBezTo>
                    <a:pt x="1" y="164"/>
                    <a:pt x="0" y="164"/>
                    <a:pt x="0" y="164"/>
                  </a:cubicBezTo>
                  <a:cubicBezTo>
                    <a:pt x="0" y="161"/>
                    <a:pt x="3" y="160"/>
                    <a:pt x="6" y="161"/>
                  </a:cubicBezTo>
                  <a:cubicBezTo>
                    <a:pt x="7" y="159"/>
                    <a:pt x="4" y="156"/>
                    <a:pt x="5" y="154"/>
                  </a:cubicBezTo>
                  <a:cubicBezTo>
                    <a:pt x="7" y="151"/>
                    <a:pt x="10" y="151"/>
                    <a:pt x="14" y="150"/>
                  </a:cubicBezTo>
                  <a:cubicBezTo>
                    <a:pt x="14" y="150"/>
                    <a:pt x="14" y="149"/>
                    <a:pt x="15" y="149"/>
                  </a:cubicBezTo>
                  <a:cubicBezTo>
                    <a:pt x="15" y="149"/>
                    <a:pt x="17" y="150"/>
                    <a:pt x="17" y="149"/>
                  </a:cubicBezTo>
                  <a:cubicBezTo>
                    <a:pt x="17" y="147"/>
                    <a:pt x="19" y="144"/>
                    <a:pt x="18" y="143"/>
                  </a:cubicBezTo>
                  <a:cubicBezTo>
                    <a:pt x="21" y="142"/>
                    <a:pt x="21" y="139"/>
                    <a:pt x="22" y="137"/>
                  </a:cubicBezTo>
                  <a:cubicBezTo>
                    <a:pt x="23" y="135"/>
                    <a:pt x="24" y="134"/>
                    <a:pt x="25" y="133"/>
                  </a:cubicBezTo>
                  <a:cubicBezTo>
                    <a:pt x="24" y="131"/>
                    <a:pt x="26" y="131"/>
                    <a:pt x="26" y="130"/>
                  </a:cubicBezTo>
                  <a:cubicBezTo>
                    <a:pt x="25" y="130"/>
                    <a:pt x="23" y="131"/>
                    <a:pt x="23" y="129"/>
                  </a:cubicBezTo>
                  <a:cubicBezTo>
                    <a:pt x="24" y="129"/>
                    <a:pt x="25" y="128"/>
                    <a:pt x="24" y="127"/>
                  </a:cubicBezTo>
                  <a:cubicBezTo>
                    <a:pt x="23" y="127"/>
                    <a:pt x="22" y="129"/>
                    <a:pt x="21" y="127"/>
                  </a:cubicBezTo>
                  <a:cubicBezTo>
                    <a:pt x="21" y="125"/>
                    <a:pt x="22" y="125"/>
                    <a:pt x="24" y="124"/>
                  </a:cubicBezTo>
                  <a:cubicBezTo>
                    <a:pt x="21" y="124"/>
                    <a:pt x="22" y="121"/>
                    <a:pt x="23" y="119"/>
                  </a:cubicBezTo>
                  <a:cubicBezTo>
                    <a:pt x="23" y="116"/>
                    <a:pt x="23" y="113"/>
                    <a:pt x="22" y="110"/>
                  </a:cubicBezTo>
                  <a:cubicBezTo>
                    <a:pt x="22" y="108"/>
                    <a:pt x="21" y="106"/>
                    <a:pt x="21" y="104"/>
                  </a:cubicBezTo>
                  <a:cubicBezTo>
                    <a:pt x="21" y="103"/>
                    <a:pt x="24" y="102"/>
                    <a:pt x="23" y="100"/>
                  </a:cubicBezTo>
                  <a:cubicBezTo>
                    <a:pt x="23" y="98"/>
                    <a:pt x="19" y="94"/>
                    <a:pt x="22" y="93"/>
                  </a:cubicBezTo>
                  <a:cubicBezTo>
                    <a:pt x="24" y="93"/>
                    <a:pt x="22" y="88"/>
                    <a:pt x="21" y="87"/>
                  </a:cubicBezTo>
                  <a:cubicBezTo>
                    <a:pt x="19" y="85"/>
                    <a:pt x="18" y="81"/>
                    <a:pt x="16" y="80"/>
                  </a:cubicBezTo>
                  <a:cubicBezTo>
                    <a:pt x="15" y="78"/>
                    <a:pt x="16" y="77"/>
                    <a:pt x="17" y="76"/>
                  </a:cubicBezTo>
                  <a:cubicBezTo>
                    <a:pt x="18" y="75"/>
                    <a:pt x="16" y="73"/>
                    <a:pt x="18" y="72"/>
                  </a:cubicBezTo>
                  <a:cubicBezTo>
                    <a:pt x="18" y="72"/>
                    <a:pt x="19" y="73"/>
                    <a:pt x="19" y="74"/>
                  </a:cubicBezTo>
                  <a:cubicBezTo>
                    <a:pt x="22" y="72"/>
                    <a:pt x="25" y="69"/>
                    <a:pt x="24" y="65"/>
                  </a:cubicBezTo>
                  <a:cubicBezTo>
                    <a:pt x="22" y="61"/>
                    <a:pt x="20" y="60"/>
                    <a:pt x="22" y="57"/>
                  </a:cubicBezTo>
                  <a:cubicBezTo>
                    <a:pt x="24" y="59"/>
                    <a:pt x="25" y="61"/>
                    <a:pt x="26" y="63"/>
                  </a:cubicBezTo>
                  <a:cubicBezTo>
                    <a:pt x="28" y="65"/>
                    <a:pt x="30" y="65"/>
                    <a:pt x="28" y="68"/>
                  </a:cubicBezTo>
                  <a:cubicBezTo>
                    <a:pt x="32" y="72"/>
                    <a:pt x="29" y="60"/>
                    <a:pt x="29" y="59"/>
                  </a:cubicBezTo>
                  <a:cubicBezTo>
                    <a:pt x="28" y="57"/>
                    <a:pt x="36" y="53"/>
                    <a:pt x="37" y="52"/>
                  </a:cubicBezTo>
                  <a:cubicBezTo>
                    <a:pt x="38" y="50"/>
                    <a:pt x="39" y="47"/>
                    <a:pt x="41" y="46"/>
                  </a:cubicBezTo>
                  <a:cubicBezTo>
                    <a:pt x="42" y="46"/>
                    <a:pt x="45" y="46"/>
                    <a:pt x="46" y="45"/>
                  </a:cubicBezTo>
                  <a:cubicBezTo>
                    <a:pt x="46" y="43"/>
                    <a:pt x="44" y="42"/>
                    <a:pt x="45" y="41"/>
                  </a:cubicBezTo>
                  <a:cubicBezTo>
                    <a:pt x="45" y="39"/>
                    <a:pt x="46" y="36"/>
                    <a:pt x="47" y="34"/>
                  </a:cubicBezTo>
                  <a:cubicBezTo>
                    <a:pt x="45" y="34"/>
                    <a:pt x="45" y="33"/>
                    <a:pt x="46" y="33"/>
                  </a:cubicBezTo>
                  <a:cubicBezTo>
                    <a:pt x="48" y="32"/>
                    <a:pt x="47" y="31"/>
                    <a:pt x="47" y="30"/>
                  </a:cubicBezTo>
                  <a:cubicBezTo>
                    <a:pt x="47" y="27"/>
                    <a:pt x="50" y="27"/>
                    <a:pt x="50" y="26"/>
                  </a:cubicBezTo>
                  <a:cubicBezTo>
                    <a:pt x="50" y="25"/>
                    <a:pt x="55" y="20"/>
                    <a:pt x="56" y="20"/>
                  </a:cubicBezTo>
                  <a:cubicBezTo>
                    <a:pt x="58" y="20"/>
                    <a:pt x="60" y="22"/>
                    <a:pt x="62" y="22"/>
                  </a:cubicBezTo>
                  <a:cubicBezTo>
                    <a:pt x="60" y="22"/>
                    <a:pt x="61" y="24"/>
                    <a:pt x="59" y="24"/>
                  </a:cubicBezTo>
                  <a:cubicBezTo>
                    <a:pt x="61" y="29"/>
                    <a:pt x="63" y="22"/>
                    <a:pt x="64" y="20"/>
                  </a:cubicBezTo>
                  <a:cubicBezTo>
                    <a:pt x="65" y="16"/>
                    <a:pt x="67" y="16"/>
                    <a:pt x="71" y="17"/>
                  </a:cubicBezTo>
                  <a:cubicBezTo>
                    <a:pt x="78" y="18"/>
                    <a:pt x="79" y="14"/>
                    <a:pt x="84" y="11"/>
                  </a:cubicBezTo>
                  <a:cubicBezTo>
                    <a:pt x="86" y="10"/>
                    <a:pt x="94" y="8"/>
                    <a:pt x="91" y="3"/>
                  </a:cubicBezTo>
                  <a:cubicBezTo>
                    <a:pt x="92" y="3"/>
                    <a:pt x="95" y="2"/>
                    <a:pt x="94" y="4"/>
                  </a:cubicBezTo>
                  <a:cubicBezTo>
                    <a:pt x="95" y="4"/>
                    <a:pt x="94" y="2"/>
                    <a:pt x="96" y="1"/>
                  </a:cubicBezTo>
                  <a:cubicBezTo>
                    <a:pt x="99" y="0"/>
                    <a:pt x="101" y="0"/>
                    <a:pt x="103" y="2"/>
                  </a:cubicBezTo>
                  <a:cubicBezTo>
                    <a:pt x="111" y="8"/>
                    <a:pt x="95" y="10"/>
                    <a:pt x="93" y="13"/>
                  </a:cubicBezTo>
                  <a:cubicBezTo>
                    <a:pt x="92" y="15"/>
                    <a:pt x="92" y="17"/>
                    <a:pt x="90" y="18"/>
                  </a:cubicBezTo>
                  <a:cubicBezTo>
                    <a:pt x="89" y="19"/>
                    <a:pt x="88" y="19"/>
                    <a:pt x="87" y="20"/>
                  </a:cubicBezTo>
                  <a:cubicBezTo>
                    <a:pt x="85" y="22"/>
                    <a:pt x="84" y="25"/>
                    <a:pt x="83" y="28"/>
                  </a:cubicBezTo>
                  <a:cubicBezTo>
                    <a:pt x="81" y="31"/>
                    <a:pt x="82" y="35"/>
                    <a:pt x="81" y="38"/>
                  </a:cubicBezTo>
                  <a:cubicBezTo>
                    <a:pt x="80" y="42"/>
                    <a:pt x="78" y="47"/>
                    <a:pt x="75" y="49"/>
                  </a:cubicBezTo>
                  <a:cubicBezTo>
                    <a:pt x="77" y="49"/>
                    <a:pt x="79" y="49"/>
                    <a:pt x="80" y="47"/>
                  </a:cubicBezTo>
                  <a:cubicBezTo>
                    <a:pt x="81" y="48"/>
                    <a:pt x="81" y="49"/>
                    <a:pt x="81" y="50"/>
                  </a:cubicBezTo>
                  <a:cubicBezTo>
                    <a:pt x="85" y="49"/>
                    <a:pt x="84" y="56"/>
                    <a:pt x="86" y="58"/>
                  </a:cubicBezTo>
                  <a:cubicBezTo>
                    <a:pt x="89" y="62"/>
                    <a:pt x="90" y="64"/>
                    <a:pt x="88" y="68"/>
                  </a:cubicBezTo>
                  <a:cubicBezTo>
                    <a:pt x="87" y="70"/>
                    <a:pt x="86" y="75"/>
                    <a:pt x="89" y="76"/>
                  </a:cubicBezTo>
                  <a:cubicBezTo>
                    <a:pt x="93" y="77"/>
                    <a:pt x="91" y="81"/>
                    <a:pt x="95" y="82"/>
                  </a:cubicBezTo>
                  <a:cubicBezTo>
                    <a:pt x="96" y="82"/>
                    <a:pt x="97" y="82"/>
                    <a:pt x="99" y="81"/>
                  </a:cubicBezTo>
                  <a:cubicBezTo>
                    <a:pt x="101" y="81"/>
                    <a:pt x="103" y="83"/>
                    <a:pt x="105" y="82"/>
                  </a:cubicBezTo>
                  <a:cubicBezTo>
                    <a:pt x="107" y="82"/>
                    <a:pt x="109" y="81"/>
                    <a:pt x="111" y="81"/>
                  </a:cubicBezTo>
                  <a:cubicBezTo>
                    <a:pt x="112" y="81"/>
                    <a:pt x="114" y="83"/>
                    <a:pt x="116" y="83"/>
                  </a:cubicBezTo>
                  <a:cubicBezTo>
                    <a:pt x="117" y="83"/>
                    <a:pt x="118" y="82"/>
                    <a:pt x="119" y="83"/>
                  </a:cubicBezTo>
                  <a:cubicBezTo>
                    <a:pt x="121" y="85"/>
                    <a:pt x="122" y="87"/>
                    <a:pt x="123" y="89"/>
                  </a:cubicBezTo>
                  <a:cubicBezTo>
                    <a:pt x="124" y="90"/>
                    <a:pt x="125" y="92"/>
                    <a:pt x="126" y="93"/>
                  </a:cubicBezTo>
                  <a:cubicBezTo>
                    <a:pt x="127" y="95"/>
                    <a:pt x="128" y="95"/>
                    <a:pt x="130" y="95"/>
                  </a:cubicBezTo>
                  <a:cubicBezTo>
                    <a:pt x="132" y="96"/>
                    <a:pt x="135" y="94"/>
                    <a:pt x="138" y="95"/>
                  </a:cubicBezTo>
                  <a:cubicBezTo>
                    <a:pt x="139" y="96"/>
                    <a:pt x="141" y="95"/>
                    <a:pt x="142" y="95"/>
                  </a:cubicBezTo>
                  <a:cubicBezTo>
                    <a:pt x="145" y="94"/>
                    <a:pt x="147" y="95"/>
                    <a:pt x="149" y="93"/>
                  </a:cubicBezTo>
                  <a:cubicBezTo>
                    <a:pt x="151" y="92"/>
                    <a:pt x="156" y="95"/>
                    <a:pt x="154" y="97"/>
                  </a:cubicBezTo>
                  <a:cubicBezTo>
                    <a:pt x="154" y="99"/>
                    <a:pt x="152" y="100"/>
                    <a:pt x="152" y="102"/>
                  </a:cubicBezTo>
                  <a:cubicBezTo>
                    <a:pt x="152" y="104"/>
                    <a:pt x="152" y="105"/>
                    <a:pt x="151" y="106"/>
                  </a:cubicBezTo>
                  <a:cubicBezTo>
                    <a:pt x="148" y="108"/>
                    <a:pt x="149" y="115"/>
                    <a:pt x="149" y="118"/>
                  </a:cubicBezTo>
                  <a:cubicBezTo>
                    <a:pt x="149" y="121"/>
                    <a:pt x="150" y="125"/>
                    <a:pt x="151" y="128"/>
                  </a:cubicBezTo>
                  <a:cubicBezTo>
                    <a:pt x="152" y="131"/>
                    <a:pt x="157" y="135"/>
                    <a:pt x="156" y="137"/>
                  </a:cubicBezTo>
                  <a:cubicBezTo>
                    <a:pt x="155" y="141"/>
                    <a:pt x="149" y="142"/>
                    <a:pt x="149" y="146"/>
                  </a:cubicBezTo>
                  <a:cubicBezTo>
                    <a:pt x="151" y="144"/>
                    <a:pt x="157" y="151"/>
                    <a:pt x="158" y="153"/>
                  </a:cubicBezTo>
                  <a:cubicBezTo>
                    <a:pt x="158" y="153"/>
                    <a:pt x="157" y="154"/>
                    <a:pt x="157" y="154"/>
                  </a:cubicBezTo>
                  <a:cubicBezTo>
                    <a:pt x="158" y="155"/>
                    <a:pt x="159" y="156"/>
                    <a:pt x="159" y="157"/>
                  </a:cubicBezTo>
                  <a:cubicBezTo>
                    <a:pt x="159" y="159"/>
                    <a:pt x="160" y="162"/>
                    <a:pt x="161" y="164"/>
                  </a:cubicBezTo>
                  <a:cubicBezTo>
                    <a:pt x="161" y="166"/>
                    <a:pt x="163" y="170"/>
                    <a:pt x="161" y="170"/>
                  </a:cubicBezTo>
                  <a:cubicBezTo>
                    <a:pt x="159" y="170"/>
                    <a:pt x="159" y="168"/>
                    <a:pt x="159" y="167"/>
                  </a:cubicBezTo>
                  <a:cubicBezTo>
                    <a:pt x="159" y="165"/>
                    <a:pt x="157" y="155"/>
                    <a:pt x="154" y="156"/>
                  </a:cubicBezTo>
                  <a:cubicBezTo>
                    <a:pt x="152" y="157"/>
                    <a:pt x="148" y="165"/>
                    <a:pt x="146" y="160"/>
                  </a:cubicBezTo>
                  <a:cubicBezTo>
                    <a:pt x="146" y="159"/>
                    <a:pt x="143" y="158"/>
                    <a:pt x="144" y="160"/>
                  </a:cubicBezTo>
                  <a:cubicBezTo>
                    <a:pt x="144" y="163"/>
                    <a:pt x="140" y="162"/>
                    <a:pt x="138" y="162"/>
                  </a:cubicBezTo>
                  <a:cubicBezTo>
                    <a:pt x="135" y="162"/>
                    <a:pt x="132" y="162"/>
                    <a:pt x="129" y="162"/>
                  </a:cubicBezTo>
                  <a:cubicBezTo>
                    <a:pt x="127" y="162"/>
                    <a:pt x="125" y="161"/>
                    <a:pt x="123" y="162"/>
                  </a:cubicBezTo>
                  <a:cubicBezTo>
                    <a:pt x="120" y="163"/>
                    <a:pt x="123" y="170"/>
                    <a:pt x="122" y="172"/>
                  </a:cubicBezTo>
                  <a:cubicBezTo>
                    <a:pt x="125" y="171"/>
                    <a:pt x="130" y="172"/>
                    <a:pt x="131" y="175"/>
                  </a:cubicBezTo>
                  <a:cubicBezTo>
                    <a:pt x="132" y="176"/>
                    <a:pt x="132" y="179"/>
                    <a:pt x="130" y="179"/>
                  </a:cubicBezTo>
                  <a:cubicBezTo>
                    <a:pt x="129" y="179"/>
                    <a:pt x="128" y="177"/>
                    <a:pt x="127" y="177"/>
                  </a:cubicBezTo>
                  <a:cubicBezTo>
                    <a:pt x="124" y="178"/>
                    <a:pt x="120" y="179"/>
                    <a:pt x="120" y="182"/>
                  </a:cubicBezTo>
                  <a:cubicBezTo>
                    <a:pt x="119" y="186"/>
                    <a:pt x="119" y="191"/>
                    <a:pt x="122" y="194"/>
                  </a:cubicBezTo>
                  <a:cubicBezTo>
                    <a:pt x="124" y="195"/>
                    <a:pt x="126" y="196"/>
                    <a:pt x="126" y="199"/>
                  </a:cubicBezTo>
                  <a:cubicBezTo>
                    <a:pt x="126" y="201"/>
                    <a:pt x="127" y="202"/>
                    <a:pt x="128" y="204"/>
                  </a:cubicBezTo>
                  <a:cubicBezTo>
                    <a:pt x="130" y="208"/>
                    <a:pt x="127" y="214"/>
                    <a:pt x="126" y="219"/>
                  </a:cubicBezTo>
                  <a:cubicBezTo>
                    <a:pt x="125" y="230"/>
                    <a:pt x="125" y="242"/>
                    <a:pt x="121" y="253"/>
                  </a:cubicBezTo>
                  <a:cubicBezTo>
                    <a:pt x="120" y="251"/>
                    <a:pt x="119" y="249"/>
                    <a:pt x="117" y="247"/>
                  </a:cubicBezTo>
                  <a:cubicBezTo>
                    <a:pt x="116" y="245"/>
                    <a:pt x="114" y="247"/>
                    <a:pt x="112" y="246"/>
                  </a:cubicBezTo>
                  <a:cubicBezTo>
                    <a:pt x="110" y="245"/>
                    <a:pt x="115" y="238"/>
                    <a:pt x="115" y="237"/>
                  </a:cubicBezTo>
                  <a:cubicBezTo>
                    <a:pt x="117" y="235"/>
                    <a:pt x="121" y="231"/>
                    <a:pt x="119" y="229"/>
                  </a:cubicBezTo>
                  <a:cubicBezTo>
                    <a:pt x="118" y="228"/>
                    <a:pt x="117" y="226"/>
                    <a:pt x="115" y="226"/>
                  </a:cubicBezTo>
                  <a:cubicBezTo>
                    <a:pt x="113" y="227"/>
                    <a:pt x="111" y="224"/>
                    <a:pt x="110" y="223"/>
                  </a:cubicBezTo>
                  <a:cubicBezTo>
                    <a:pt x="108" y="222"/>
                    <a:pt x="107" y="223"/>
                    <a:pt x="105" y="224"/>
                  </a:cubicBezTo>
                  <a:cubicBezTo>
                    <a:pt x="103" y="225"/>
                    <a:pt x="100" y="223"/>
                    <a:pt x="99" y="222"/>
                  </a:cubicBezTo>
                  <a:cubicBezTo>
                    <a:pt x="97" y="221"/>
                    <a:pt x="93" y="225"/>
                    <a:pt x="91" y="226"/>
                  </a:cubicBezTo>
                  <a:cubicBezTo>
                    <a:pt x="89" y="226"/>
                    <a:pt x="87" y="226"/>
                    <a:pt x="85" y="226"/>
                  </a:cubicBezTo>
                  <a:cubicBezTo>
                    <a:pt x="82" y="226"/>
                    <a:pt x="81" y="226"/>
                    <a:pt x="79" y="224"/>
                  </a:cubicBezTo>
                  <a:cubicBezTo>
                    <a:pt x="78" y="223"/>
                    <a:pt x="79" y="220"/>
                    <a:pt x="79" y="218"/>
                  </a:cubicBezTo>
                  <a:cubicBezTo>
                    <a:pt x="78" y="216"/>
                    <a:pt x="74" y="217"/>
                    <a:pt x="74" y="215"/>
                  </a:cubicBezTo>
                  <a:cubicBezTo>
                    <a:pt x="74" y="213"/>
                    <a:pt x="73" y="211"/>
                    <a:pt x="73" y="209"/>
                  </a:cubicBezTo>
                  <a:cubicBezTo>
                    <a:pt x="72" y="207"/>
                    <a:pt x="69" y="208"/>
                    <a:pt x="68" y="206"/>
                  </a:cubicBezTo>
                  <a:cubicBezTo>
                    <a:pt x="67" y="205"/>
                    <a:pt x="66" y="205"/>
                    <a:pt x="65" y="204"/>
                  </a:cubicBezTo>
                  <a:cubicBezTo>
                    <a:pt x="63" y="204"/>
                    <a:pt x="62" y="201"/>
                    <a:pt x="62" y="199"/>
                  </a:cubicBezTo>
                  <a:cubicBezTo>
                    <a:pt x="62" y="196"/>
                    <a:pt x="56" y="191"/>
                    <a:pt x="53" y="190"/>
                  </a:cubicBezTo>
                  <a:cubicBezTo>
                    <a:pt x="52" y="189"/>
                    <a:pt x="51" y="188"/>
                    <a:pt x="51" y="189"/>
                  </a:cubicBezTo>
                  <a:cubicBezTo>
                    <a:pt x="50" y="190"/>
                    <a:pt x="50" y="191"/>
                    <a:pt x="49" y="190"/>
                  </a:cubicBezTo>
                  <a:cubicBezTo>
                    <a:pt x="47" y="189"/>
                    <a:pt x="45" y="188"/>
                    <a:pt x="43" y="187"/>
                  </a:cubicBezTo>
                  <a:cubicBezTo>
                    <a:pt x="42" y="186"/>
                    <a:pt x="36" y="179"/>
                    <a:pt x="35" y="184"/>
                  </a:cubicBezTo>
                  <a:cubicBezTo>
                    <a:pt x="35" y="186"/>
                    <a:pt x="26" y="183"/>
                    <a:pt x="23" y="183"/>
                  </a:cubicBezTo>
                  <a:cubicBezTo>
                    <a:pt x="20" y="182"/>
                    <a:pt x="23" y="180"/>
                    <a:pt x="20" y="179"/>
                  </a:cubicBezTo>
                  <a:cubicBezTo>
                    <a:pt x="18" y="178"/>
                    <a:pt x="19" y="176"/>
                    <a:pt x="16" y="176"/>
                  </a:cubicBezTo>
                  <a:cubicBezTo>
                    <a:pt x="14" y="176"/>
                    <a:pt x="10" y="173"/>
                    <a:pt x="9" y="172"/>
                  </a:cubicBezTo>
                  <a:cubicBezTo>
                    <a:pt x="6" y="169"/>
                    <a:pt x="3" y="167"/>
                    <a:pt x="1" y="16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92" name="Freeform 789"/>
            <p:cNvSpPr>
              <a:spLocks/>
            </p:cNvSpPr>
            <p:nvPr/>
          </p:nvSpPr>
          <p:spPr bwMode="auto">
            <a:xfrm>
              <a:off x="1507" y="1429"/>
              <a:ext cx="196" cy="303"/>
            </a:xfrm>
            <a:custGeom>
              <a:avLst/>
              <a:gdLst>
                <a:gd name="T0" fmla="*/ 0 w 163"/>
                <a:gd name="T1" fmla="*/ 164 h 253"/>
                <a:gd name="T2" fmla="*/ 5 w 163"/>
                <a:gd name="T3" fmla="*/ 154 h 253"/>
                <a:gd name="T4" fmla="*/ 15 w 163"/>
                <a:gd name="T5" fmla="*/ 149 h 253"/>
                <a:gd name="T6" fmla="*/ 18 w 163"/>
                <a:gd name="T7" fmla="*/ 143 h 253"/>
                <a:gd name="T8" fmla="*/ 25 w 163"/>
                <a:gd name="T9" fmla="*/ 133 h 253"/>
                <a:gd name="T10" fmla="*/ 23 w 163"/>
                <a:gd name="T11" fmla="*/ 129 h 253"/>
                <a:gd name="T12" fmla="*/ 21 w 163"/>
                <a:gd name="T13" fmla="*/ 127 h 253"/>
                <a:gd name="T14" fmla="*/ 23 w 163"/>
                <a:gd name="T15" fmla="*/ 119 h 253"/>
                <a:gd name="T16" fmla="*/ 21 w 163"/>
                <a:gd name="T17" fmla="*/ 104 h 253"/>
                <a:gd name="T18" fmla="*/ 22 w 163"/>
                <a:gd name="T19" fmla="*/ 93 h 253"/>
                <a:gd name="T20" fmla="*/ 16 w 163"/>
                <a:gd name="T21" fmla="*/ 80 h 253"/>
                <a:gd name="T22" fmla="*/ 18 w 163"/>
                <a:gd name="T23" fmla="*/ 72 h 253"/>
                <a:gd name="T24" fmla="*/ 24 w 163"/>
                <a:gd name="T25" fmla="*/ 65 h 253"/>
                <a:gd name="T26" fmla="*/ 26 w 163"/>
                <a:gd name="T27" fmla="*/ 63 h 253"/>
                <a:gd name="T28" fmla="*/ 29 w 163"/>
                <a:gd name="T29" fmla="*/ 59 h 253"/>
                <a:gd name="T30" fmla="*/ 41 w 163"/>
                <a:gd name="T31" fmla="*/ 46 h 253"/>
                <a:gd name="T32" fmla="*/ 45 w 163"/>
                <a:gd name="T33" fmla="*/ 41 h 253"/>
                <a:gd name="T34" fmla="*/ 46 w 163"/>
                <a:gd name="T35" fmla="*/ 33 h 253"/>
                <a:gd name="T36" fmla="*/ 50 w 163"/>
                <a:gd name="T37" fmla="*/ 26 h 253"/>
                <a:gd name="T38" fmla="*/ 62 w 163"/>
                <a:gd name="T39" fmla="*/ 22 h 253"/>
                <a:gd name="T40" fmla="*/ 64 w 163"/>
                <a:gd name="T41" fmla="*/ 20 h 253"/>
                <a:gd name="T42" fmla="*/ 84 w 163"/>
                <a:gd name="T43" fmla="*/ 11 h 253"/>
                <a:gd name="T44" fmla="*/ 94 w 163"/>
                <a:gd name="T45" fmla="*/ 4 h 253"/>
                <a:gd name="T46" fmla="*/ 103 w 163"/>
                <a:gd name="T47" fmla="*/ 2 h 253"/>
                <a:gd name="T48" fmla="*/ 90 w 163"/>
                <a:gd name="T49" fmla="*/ 18 h 253"/>
                <a:gd name="T50" fmla="*/ 83 w 163"/>
                <a:gd name="T51" fmla="*/ 28 h 253"/>
                <a:gd name="T52" fmla="*/ 75 w 163"/>
                <a:gd name="T53" fmla="*/ 49 h 253"/>
                <a:gd name="T54" fmla="*/ 81 w 163"/>
                <a:gd name="T55" fmla="*/ 50 h 253"/>
                <a:gd name="T56" fmla="*/ 88 w 163"/>
                <a:gd name="T57" fmla="*/ 68 h 253"/>
                <a:gd name="T58" fmla="*/ 95 w 163"/>
                <a:gd name="T59" fmla="*/ 82 h 253"/>
                <a:gd name="T60" fmla="*/ 105 w 163"/>
                <a:gd name="T61" fmla="*/ 82 h 253"/>
                <a:gd name="T62" fmla="*/ 116 w 163"/>
                <a:gd name="T63" fmla="*/ 83 h 253"/>
                <a:gd name="T64" fmla="*/ 123 w 163"/>
                <a:gd name="T65" fmla="*/ 89 h 253"/>
                <a:gd name="T66" fmla="*/ 130 w 163"/>
                <a:gd name="T67" fmla="*/ 95 h 253"/>
                <a:gd name="T68" fmla="*/ 142 w 163"/>
                <a:gd name="T69" fmla="*/ 95 h 253"/>
                <a:gd name="T70" fmla="*/ 154 w 163"/>
                <a:gd name="T71" fmla="*/ 97 h 253"/>
                <a:gd name="T72" fmla="*/ 151 w 163"/>
                <a:gd name="T73" fmla="*/ 106 h 253"/>
                <a:gd name="T74" fmla="*/ 151 w 163"/>
                <a:gd name="T75" fmla="*/ 128 h 253"/>
                <a:gd name="T76" fmla="*/ 149 w 163"/>
                <a:gd name="T77" fmla="*/ 146 h 253"/>
                <a:gd name="T78" fmla="*/ 157 w 163"/>
                <a:gd name="T79" fmla="*/ 154 h 253"/>
                <a:gd name="T80" fmla="*/ 161 w 163"/>
                <a:gd name="T81" fmla="*/ 164 h 253"/>
                <a:gd name="T82" fmla="*/ 159 w 163"/>
                <a:gd name="T83" fmla="*/ 167 h 253"/>
                <a:gd name="T84" fmla="*/ 146 w 163"/>
                <a:gd name="T85" fmla="*/ 160 h 253"/>
                <a:gd name="T86" fmla="*/ 138 w 163"/>
                <a:gd name="T87" fmla="*/ 162 h 253"/>
                <a:gd name="T88" fmla="*/ 123 w 163"/>
                <a:gd name="T89" fmla="*/ 162 h 253"/>
                <a:gd name="T90" fmla="*/ 131 w 163"/>
                <a:gd name="T91" fmla="*/ 175 h 253"/>
                <a:gd name="T92" fmla="*/ 127 w 163"/>
                <a:gd name="T93" fmla="*/ 177 h 253"/>
                <a:gd name="T94" fmla="*/ 122 w 163"/>
                <a:gd name="T95" fmla="*/ 194 h 253"/>
                <a:gd name="T96" fmla="*/ 128 w 163"/>
                <a:gd name="T97" fmla="*/ 204 h 253"/>
                <a:gd name="T98" fmla="*/ 121 w 163"/>
                <a:gd name="T99" fmla="*/ 253 h 253"/>
                <a:gd name="T100" fmla="*/ 112 w 163"/>
                <a:gd name="T101" fmla="*/ 246 h 253"/>
                <a:gd name="T102" fmla="*/ 119 w 163"/>
                <a:gd name="T103" fmla="*/ 229 h 253"/>
                <a:gd name="T104" fmla="*/ 110 w 163"/>
                <a:gd name="T105" fmla="*/ 223 h 253"/>
                <a:gd name="T106" fmla="*/ 99 w 163"/>
                <a:gd name="T107" fmla="*/ 222 h 253"/>
                <a:gd name="T108" fmla="*/ 85 w 163"/>
                <a:gd name="T109" fmla="*/ 226 h 253"/>
                <a:gd name="T110" fmla="*/ 79 w 163"/>
                <a:gd name="T111" fmla="*/ 218 h 253"/>
                <a:gd name="T112" fmla="*/ 73 w 163"/>
                <a:gd name="T113" fmla="*/ 209 h 253"/>
                <a:gd name="T114" fmla="*/ 65 w 163"/>
                <a:gd name="T115" fmla="*/ 204 h 253"/>
                <a:gd name="T116" fmla="*/ 53 w 163"/>
                <a:gd name="T117" fmla="*/ 190 h 253"/>
                <a:gd name="T118" fmla="*/ 49 w 163"/>
                <a:gd name="T119" fmla="*/ 190 h 253"/>
                <a:gd name="T120" fmla="*/ 35 w 163"/>
                <a:gd name="T121" fmla="*/ 184 h 253"/>
                <a:gd name="T122" fmla="*/ 20 w 163"/>
                <a:gd name="T123" fmla="*/ 179 h 253"/>
                <a:gd name="T124" fmla="*/ 9 w 163"/>
                <a:gd name="T125" fmla="*/ 17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 h="253">
                  <a:moveTo>
                    <a:pt x="1" y="164"/>
                  </a:moveTo>
                  <a:cubicBezTo>
                    <a:pt x="1" y="164"/>
                    <a:pt x="0" y="164"/>
                    <a:pt x="0" y="164"/>
                  </a:cubicBezTo>
                  <a:cubicBezTo>
                    <a:pt x="0" y="161"/>
                    <a:pt x="3" y="160"/>
                    <a:pt x="6" y="161"/>
                  </a:cubicBezTo>
                  <a:cubicBezTo>
                    <a:pt x="7" y="159"/>
                    <a:pt x="4" y="156"/>
                    <a:pt x="5" y="154"/>
                  </a:cubicBezTo>
                  <a:cubicBezTo>
                    <a:pt x="7" y="151"/>
                    <a:pt x="10" y="151"/>
                    <a:pt x="14" y="150"/>
                  </a:cubicBezTo>
                  <a:cubicBezTo>
                    <a:pt x="14" y="150"/>
                    <a:pt x="14" y="149"/>
                    <a:pt x="15" y="149"/>
                  </a:cubicBezTo>
                  <a:cubicBezTo>
                    <a:pt x="15" y="149"/>
                    <a:pt x="17" y="150"/>
                    <a:pt x="17" y="149"/>
                  </a:cubicBezTo>
                  <a:cubicBezTo>
                    <a:pt x="17" y="147"/>
                    <a:pt x="19" y="144"/>
                    <a:pt x="18" y="143"/>
                  </a:cubicBezTo>
                  <a:cubicBezTo>
                    <a:pt x="21" y="142"/>
                    <a:pt x="21" y="139"/>
                    <a:pt x="22" y="137"/>
                  </a:cubicBezTo>
                  <a:cubicBezTo>
                    <a:pt x="23" y="135"/>
                    <a:pt x="24" y="134"/>
                    <a:pt x="25" y="133"/>
                  </a:cubicBezTo>
                  <a:cubicBezTo>
                    <a:pt x="24" y="131"/>
                    <a:pt x="26" y="131"/>
                    <a:pt x="26" y="130"/>
                  </a:cubicBezTo>
                  <a:cubicBezTo>
                    <a:pt x="25" y="130"/>
                    <a:pt x="23" y="131"/>
                    <a:pt x="23" y="129"/>
                  </a:cubicBezTo>
                  <a:cubicBezTo>
                    <a:pt x="24" y="129"/>
                    <a:pt x="25" y="128"/>
                    <a:pt x="24" y="127"/>
                  </a:cubicBezTo>
                  <a:cubicBezTo>
                    <a:pt x="23" y="127"/>
                    <a:pt x="22" y="129"/>
                    <a:pt x="21" y="127"/>
                  </a:cubicBezTo>
                  <a:cubicBezTo>
                    <a:pt x="21" y="125"/>
                    <a:pt x="22" y="125"/>
                    <a:pt x="24" y="124"/>
                  </a:cubicBezTo>
                  <a:cubicBezTo>
                    <a:pt x="21" y="124"/>
                    <a:pt x="22" y="121"/>
                    <a:pt x="23" y="119"/>
                  </a:cubicBezTo>
                  <a:cubicBezTo>
                    <a:pt x="23" y="116"/>
                    <a:pt x="23" y="113"/>
                    <a:pt x="22" y="110"/>
                  </a:cubicBezTo>
                  <a:cubicBezTo>
                    <a:pt x="22" y="108"/>
                    <a:pt x="21" y="106"/>
                    <a:pt x="21" y="104"/>
                  </a:cubicBezTo>
                  <a:cubicBezTo>
                    <a:pt x="21" y="103"/>
                    <a:pt x="24" y="102"/>
                    <a:pt x="23" y="100"/>
                  </a:cubicBezTo>
                  <a:cubicBezTo>
                    <a:pt x="23" y="98"/>
                    <a:pt x="19" y="94"/>
                    <a:pt x="22" y="93"/>
                  </a:cubicBezTo>
                  <a:cubicBezTo>
                    <a:pt x="24" y="93"/>
                    <a:pt x="22" y="88"/>
                    <a:pt x="21" y="87"/>
                  </a:cubicBezTo>
                  <a:cubicBezTo>
                    <a:pt x="19" y="85"/>
                    <a:pt x="18" y="81"/>
                    <a:pt x="16" y="80"/>
                  </a:cubicBezTo>
                  <a:cubicBezTo>
                    <a:pt x="15" y="78"/>
                    <a:pt x="16" y="77"/>
                    <a:pt x="17" y="76"/>
                  </a:cubicBezTo>
                  <a:cubicBezTo>
                    <a:pt x="18" y="75"/>
                    <a:pt x="16" y="73"/>
                    <a:pt x="18" y="72"/>
                  </a:cubicBezTo>
                  <a:cubicBezTo>
                    <a:pt x="18" y="72"/>
                    <a:pt x="19" y="73"/>
                    <a:pt x="19" y="74"/>
                  </a:cubicBezTo>
                  <a:cubicBezTo>
                    <a:pt x="22" y="72"/>
                    <a:pt x="25" y="69"/>
                    <a:pt x="24" y="65"/>
                  </a:cubicBezTo>
                  <a:cubicBezTo>
                    <a:pt x="22" y="61"/>
                    <a:pt x="20" y="60"/>
                    <a:pt x="22" y="57"/>
                  </a:cubicBezTo>
                  <a:cubicBezTo>
                    <a:pt x="24" y="59"/>
                    <a:pt x="25" y="61"/>
                    <a:pt x="26" y="63"/>
                  </a:cubicBezTo>
                  <a:cubicBezTo>
                    <a:pt x="28" y="65"/>
                    <a:pt x="30" y="65"/>
                    <a:pt x="28" y="68"/>
                  </a:cubicBezTo>
                  <a:cubicBezTo>
                    <a:pt x="32" y="72"/>
                    <a:pt x="29" y="60"/>
                    <a:pt x="29" y="59"/>
                  </a:cubicBezTo>
                  <a:cubicBezTo>
                    <a:pt x="28" y="57"/>
                    <a:pt x="36" y="53"/>
                    <a:pt x="37" y="52"/>
                  </a:cubicBezTo>
                  <a:cubicBezTo>
                    <a:pt x="38" y="50"/>
                    <a:pt x="39" y="47"/>
                    <a:pt x="41" y="46"/>
                  </a:cubicBezTo>
                  <a:cubicBezTo>
                    <a:pt x="42" y="46"/>
                    <a:pt x="45" y="46"/>
                    <a:pt x="46" y="45"/>
                  </a:cubicBezTo>
                  <a:cubicBezTo>
                    <a:pt x="46" y="43"/>
                    <a:pt x="44" y="42"/>
                    <a:pt x="45" y="41"/>
                  </a:cubicBezTo>
                  <a:cubicBezTo>
                    <a:pt x="45" y="39"/>
                    <a:pt x="46" y="36"/>
                    <a:pt x="47" y="34"/>
                  </a:cubicBezTo>
                  <a:cubicBezTo>
                    <a:pt x="45" y="34"/>
                    <a:pt x="45" y="33"/>
                    <a:pt x="46" y="33"/>
                  </a:cubicBezTo>
                  <a:cubicBezTo>
                    <a:pt x="48" y="32"/>
                    <a:pt x="47" y="31"/>
                    <a:pt x="47" y="30"/>
                  </a:cubicBezTo>
                  <a:cubicBezTo>
                    <a:pt x="47" y="27"/>
                    <a:pt x="50" y="27"/>
                    <a:pt x="50" y="26"/>
                  </a:cubicBezTo>
                  <a:cubicBezTo>
                    <a:pt x="50" y="25"/>
                    <a:pt x="55" y="20"/>
                    <a:pt x="56" y="20"/>
                  </a:cubicBezTo>
                  <a:cubicBezTo>
                    <a:pt x="58" y="20"/>
                    <a:pt x="60" y="22"/>
                    <a:pt x="62" y="22"/>
                  </a:cubicBezTo>
                  <a:cubicBezTo>
                    <a:pt x="60" y="22"/>
                    <a:pt x="61" y="24"/>
                    <a:pt x="59" y="24"/>
                  </a:cubicBezTo>
                  <a:cubicBezTo>
                    <a:pt x="61" y="29"/>
                    <a:pt x="63" y="22"/>
                    <a:pt x="64" y="20"/>
                  </a:cubicBezTo>
                  <a:cubicBezTo>
                    <a:pt x="65" y="16"/>
                    <a:pt x="67" y="16"/>
                    <a:pt x="71" y="17"/>
                  </a:cubicBezTo>
                  <a:cubicBezTo>
                    <a:pt x="78" y="18"/>
                    <a:pt x="79" y="14"/>
                    <a:pt x="84" y="11"/>
                  </a:cubicBezTo>
                  <a:cubicBezTo>
                    <a:pt x="86" y="10"/>
                    <a:pt x="94" y="8"/>
                    <a:pt x="91" y="3"/>
                  </a:cubicBezTo>
                  <a:cubicBezTo>
                    <a:pt x="92" y="3"/>
                    <a:pt x="95" y="2"/>
                    <a:pt x="94" y="4"/>
                  </a:cubicBezTo>
                  <a:cubicBezTo>
                    <a:pt x="95" y="4"/>
                    <a:pt x="94" y="2"/>
                    <a:pt x="96" y="1"/>
                  </a:cubicBezTo>
                  <a:cubicBezTo>
                    <a:pt x="99" y="0"/>
                    <a:pt x="101" y="0"/>
                    <a:pt x="103" y="2"/>
                  </a:cubicBezTo>
                  <a:cubicBezTo>
                    <a:pt x="111" y="8"/>
                    <a:pt x="95" y="10"/>
                    <a:pt x="93" y="13"/>
                  </a:cubicBezTo>
                  <a:cubicBezTo>
                    <a:pt x="92" y="15"/>
                    <a:pt x="92" y="17"/>
                    <a:pt x="90" y="18"/>
                  </a:cubicBezTo>
                  <a:cubicBezTo>
                    <a:pt x="89" y="19"/>
                    <a:pt x="88" y="19"/>
                    <a:pt x="87" y="20"/>
                  </a:cubicBezTo>
                  <a:cubicBezTo>
                    <a:pt x="85" y="22"/>
                    <a:pt x="84" y="25"/>
                    <a:pt x="83" y="28"/>
                  </a:cubicBezTo>
                  <a:cubicBezTo>
                    <a:pt x="81" y="31"/>
                    <a:pt x="82" y="35"/>
                    <a:pt x="81" y="38"/>
                  </a:cubicBezTo>
                  <a:cubicBezTo>
                    <a:pt x="80" y="42"/>
                    <a:pt x="78" y="47"/>
                    <a:pt x="75" y="49"/>
                  </a:cubicBezTo>
                  <a:cubicBezTo>
                    <a:pt x="77" y="49"/>
                    <a:pt x="79" y="49"/>
                    <a:pt x="80" y="47"/>
                  </a:cubicBezTo>
                  <a:cubicBezTo>
                    <a:pt x="81" y="48"/>
                    <a:pt x="81" y="49"/>
                    <a:pt x="81" y="50"/>
                  </a:cubicBezTo>
                  <a:cubicBezTo>
                    <a:pt x="85" y="49"/>
                    <a:pt x="84" y="56"/>
                    <a:pt x="86" y="58"/>
                  </a:cubicBezTo>
                  <a:cubicBezTo>
                    <a:pt x="89" y="62"/>
                    <a:pt x="90" y="64"/>
                    <a:pt x="88" y="68"/>
                  </a:cubicBezTo>
                  <a:cubicBezTo>
                    <a:pt x="87" y="70"/>
                    <a:pt x="86" y="75"/>
                    <a:pt x="89" y="76"/>
                  </a:cubicBezTo>
                  <a:cubicBezTo>
                    <a:pt x="93" y="77"/>
                    <a:pt x="91" y="81"/>
                    <a:pt x="95" y="82"/>
                  </a:cubicBezTo>
                  <a:cubicBezTo>
                    <a:pt x="96" y="82"/>
                    <a:pt x="97" y="82"/>
                    <a:pt x="99" y="81"/>
                  </a:cubicBezTo>
                  <a:cubicBezTo>
                    <a:pt x="101" y="81"/>
                    <a:pt x="103" y="83"/>
                    <a:pt x="105" y="82"/>
                  </a:cubicBezTo>
                  <a:cubicBezTo>
                    <a:pt x="107" y="82"/>
                    <a:pt x="109" y="81"/>
                    <a:pt x="111" y="81"/>
                  </a:cubicBezTo>
                  <a:cubicBezTo>
                    <a:pt x="112" y="81"/>
                    <a:pt x="114" y="83"/>
                    <a:pt x="116" y="83"/>
                  </a:cubicBezTo>
                  <a:cubicBezTo>
                    <a:pt x="117" y="83"/>
                    <a:pt x="118" y="82"/>
                    <a:pt x="119" y="83"/>
                  </a:cubicBezTo>
                  <a:cubicBezTo>
                    <a:pt x="121" y="85"/>
                    <a:pt x="122" y="87"/>
                    <a:pt x="123" y="89"/>
                  </a:cubicBezTo>
                  <a:cubicBezTo>
                    <a:pt x="124" y="90"/>
                    <a:pt x="125" y="92"/>
                    <a:pt x="126" y="93"/>
                  </a:cubicBezTo>
                  <a:cubicBezTo>
                    <a:pt x="127" y="95"/>
                    <a:pt x="128" y="95"/>
                    <a:pt x="130" y="95"/>
                  </a:cubicBezTo>
                  <a:cubicBezTo>
                    <a:pt x="132" y="96"/>
                    <a:pt x="135" y="94"/>
                    <a:pt x="138" y="95"/>
                  </a:cubicBezTo>
                  <a:cubicBezTo>
                    <a:pt x="139" y="96"/>
                    <a:pt x="141" y="95"/>
                    <a:pt x="142" y="95"/>
                  </a:cubicBezTo>
                  <a:cubicBezTo>
                    <a:pt x="145" y="94"/>
                    <a:pt x="147" y="95"/>
                    <a:pt x="149" y="93"/>
                  </a:cubicBezTo>
                  <a:cubicBezTo>
                    <a:pt x="151" y="92"/>
                    <a:pt x="156" y="95"/>
                    <a:pt x="154" y="97"/>
                  </a:cubicBezTo>
                  <a:cubicBezTo>
                    <a:pt x="154" y="99"/>
                    <a:pt x="152" y="100"/>
                    <a:pt x="152" y="102"/>
                  </a:cubicBezTo>
                  <a:cubicBezTo>
                    <a:pt x="152" y="104"/>
                    <a:pt x="152" y="105"/>
                    <a:pt x="151" y="106"/>
                  </a:cubicBezTo>
                  <a:cubicBezTo>
                    <a:pt x="148" y="108"/>
                    <a:pt x="149" y="115"/>
                    <a:pt x="149" y="118"/>
                  </a:cubicBezTo>
                  <a:cubicBezTo>
                    <a:pt x="149" y="121"/>
                    <a:pt x="150" y="125"/>
                    <a:pt x="151" y="128"/>
                  </a:cubicBezTo>
                  <a:cubicBezTo>
                    <a:pt x="152" y="131"/>
                    <a:pt x="157" y="135"/>
                    <a:pt x="156" y="137"/>
                  </a:cubicBezTo>
                  <a:cubicBezTo>
                    <a:pt x="155" y="141"/>
                    <a:pt x="149" y="142"/>
                    <a:pt x="149" y="146"/>
                  </a:cubicBezTo>
                  <a:cubicBezTo>
                    <a:pt x="151" y="144"/>
                    <a:pt x="157" y="151"/>
                    <a:pt x="158" y="153"/>
                  </a:cubicBezTo>
                  <a:cubicBezTo>
                    <a:pt x="158" y="153"/>
                    <a:pt x="157" y="154"/>
                    <a:pt x="157" y="154"/>
                  </a:cubicBezTo>
                  <a:cubicBezTo>
                    <a:pt x="158" y="155"/>
                    <a:pt x="159" y="156"/>
                    <a:pt x="159" y="157"/>
                  </a:cubicBezTo>
                  <a:cubicBezTo>
                    <a:pt x="159" y="159"/>
                    <a:pt x="160" y="162"/>
                    <a:pt x="161" y="164"/>
                  </a:cubicBezTo>
                  <a:cubicBezTo>
                    <a:pt x="161" y="166"/>
                    <a:pt x="163" y="170"/>
                    <a:pt x="161" y="170"/>
                  </a:cubicBezTo>
                  <a:cubicBezTo>
                    <a:pt x="159" y="170"/>
                    <a:pt x="159" y="168"/>
                    <a:pt x="159" y="167"/>
                  </a:cubicBezTo>
                  <a:cubicBezTo>
                    <a:pt x="159" y="165"/>
                    <a:pt x="157" y="155"/>
                    <a:pt x="154" y="156"/>
                  </a:cubicBezTo>
                  <a:cubicBezTo>
                    <a:pt x="152" y="157"/>
                    <a:pt x="148" y="165"/>
                    <a:pt x="146" y="160"/>
                  </a:cubicBezTo>
                  <a:cubicBezTo>
                    <a:pt x="146" y="159"/>
                    <a:pt x="143" y="158"/>
                    <a:pt x="144" y="160"/>
                  </a:cubicBezTo>
                  <a:cubicBezTo>
                    <a:pt x="144" y="163"/>
                    <a:pt x="140" y="162"/>
                    <a:pt x="138" y="162"/>
                  </a:cubicBezTo>
                  <a:cubicBezTo>
                    <a:pt x="135" y="162"/>
                    <a:pt x="132" y="162"/>
                    <a:pt x="129" y="162"/>
                  </a:cubicBezTo>
                  <a:cubicBezTo>
                    <a:pt x="127" y="162"/>
                    <a:pt x="125" y="161"/>
                    <a:pt x="123" y="162"/>
                  </a:cubicBezTo>
                  <a:cubicBezTo>
                    <a:pt x="120" y="163"/>
                    <a:pt x="123" y="170"/>
                    <a:pt x="122" y="172"/>
                  </a:cubicBezTo>
                  <a:cubicBezTo>
                    <a:pt x="125" y="171"/>
                    <a:pt x="130" y="172"/>
                    <a:pt x="131" y="175"/>
                  </a:cubicBezTo>
                  <a:cubicBezTo>
                    <a:pt x="132" y="176"/>
                    <a:pt x="132" y="179"/>
                    <a:pt x="130" y="179"/>
                  </a:cubicBezTo>
                  <a:cubicBezTo>
                    <a:pt x="129" y="179"/>
                    <a:pt x="128" y="177"/>
                    <a:pt x="127" y="177"/>
                  </a:cubicBezTo>
                  <a:cubicBezTo>
                    <a:pt x="124" y="178"/>
                    <a:pt x="120" y="179"/>
                    <a:pt x="120" y="182"/>
                  </a:cubicBezTo>
                  <a:cubicBezTo>
                    <a:pt x="119" y="186"/>
                    <a:pt x="119" y="191"/>
                    <a:pt x="122" y="194"/>
                  </a:cubicBezTo>
                  <a:cubicBezTo>
                    <a:pt x="124" y="195"/>
                    <a:pt x="126" y="196"/>
                    <a:pt x="126" y="199"/>
                  </a:cubicBezTo>
                  <a:cubicBezTo>
                    <a:pt x="126" y="201"/>
                    <a:pt x="127" y="202"/>
                    <a:pt x="128" y="204"/>
                  </a:cubicBezTo>
                  <a:cubicBezTo>
                    <a:pt x="130" y="208"/>
                    <a:pt x="127" y="214"/>
                    <a:pt x="126" y="219"/>
                  </a:cubicBezTo>
                  <a:cubicBezTo>
                    <a:pt x="125" y="230"/>
                    <a:pt x="125" y="242"/>
                    <a:pt x="121" y="253"/>
                  </a:cubicBezTo>
                  <a:cubicBezTo>
                    <a:pt x="120" y="251"/>
                    <a:pt x="119" y="249"/>
                    <a:pt x="117" y="247"/>
                  </a:cubicBezTo>
                  <a:cubicBezTo>
                    <a:pt x="116" y="245"/>
                    <a:pt x="114" y="247"/>
                    <a:pt x="112" y="246"/>
                  </a:cubicBezTo>
                  <a:cubicBezTo>
                    <a:pt x="110" y="245"/>
                    <a:pt x="115" y="238"/>
                    <a:pt x="115" y="237"/>
                  </a:cubicBezTo>
                  <a:cubicBezTo>
                    <a:pt x="117" y="235"/>
                    <a:pt x="121" y="231"/>
                    <a:pt x="119" y="229"/>
                  </a:cubicBezTo>
                  <a:cubicBezTo>
                    <a:pt x="118" y="228"/>
                    <a:pt x="117" y="226"/>
                    <a:pt x="115" y="226"/>
                  </a:cubicBezTo>
                  <a:cubicBezTo>
                    <a:pt x="113" y="227"/>
                    <a:pt x="111" y="224"/>
                    <a:pt x="110" y="223"/>
                  </a:cubicBezTo>
                  <a:cubicBezTo>
                    <a:pt x="108" y="222"/>
                    <a:pt x="107" y="223"/>
                    <a:pt x="105" y="224"/>
                  </a:cubicBezTo>
                  <a:cubicBezTo>
                    <a:pt x="103" y="225"/>
                    <a:pt x="100" y="223"/>
                    <a:pt x="99" y="222"/>
                  </a:cubicBezTo>
                  <a:cubicBezTo>
                    <a:pt x="97" y="221"/>
                    <a:pt x="93" y="225"/>
                    <a:pt x="91" y="226"/>
                  </a:cubicBezTo>
                  <a:cubicBezTo>
                    <a:pt x="89" y="226"/>
                    <a:pt x="87" y="226"/>
                    <a:pt x="85" y="226"/>
                  </a:cubicBezTo>
                  <a:cubicBezTo>
                    <a:pt x="82" y="226"/>
                    <a:pt x="81" y="226"/>
                    <a:pt x="79" y="224"/>
                  </a:cubicBezTo>
                  <a:cubicBezTo>
                    <a:pt x="78" y="223"/>
                    <a:pt x="79" y="220"/>
                    <a:pt x="79" y="218"/>
                  </a:cubicBezTo>
                  <a:cubicBezTo>
                    <a:pt x="78" y="216"/>
                    <a:pt x="74" y="217"/>
                    <a:pt x="74" y="215"/>
                  </a:cubicBezTo>
                  <a:cubicBezTo>
                    <a:pt x="74" y="213"/>
                    <a:pt x="73" y="211"/>
                    <a:pt x="73" y="209"/>
                  </a:cubicBezTo>
                  <a:cubicBezTo>
                    <a:pt x="72" y="207"/>
                    <a:pt x="69" y="208"/>
                    <a:pt x="68" y="206"/>
                  </a:cubicBezTo>
                  <a:cubicBezTo>
                    <a:pt x="67" y="205"/>
                    <a:pt x="66" y="205"/>
                    <a:pt x="65" y="204"/>
                  </a:cubicBezTo>
                  <a:cubicBezTo>
                    <a:pt x="63" y="204"/>
                    <a:pt x="62" y="201"/>
                    <a:pt x="62" y="199"/>
                  </a:cubicBezTo>
                  <a:cubicBezTo>
                    <a:pt x="62" y="196"/>
                    <a:pt x="56" y="191"/>
                    <a:pt x="53" y="190"/>
                  </a:cubicBezTo>
                  <a:cubicBezTo>
                    <a:pt x="52" y="189"/>
                    <a:pt x="51" y="188"/>
                    <a:pt x="51" y="189"/>
                  </a:cubicBezTo>
                  <a:cubicBezTo>
                    <a:pt x="50" y="190"/>
                    <a:pt x="50" y="191"/>
                    <a:pt x="49" y="190"/>
                  </a:cubicBezTo>
                  <a:cubicBezTo>
                    <a:pt x="47" y="189"/>
                    <a:pt x="45" y="188"/>
                    <a:pt x="43" y="187"/>
                  </a:cubicBezTo>
                  <a:cubicBezTo>
                    <a:pt x="42" y="186"/>
                    <a:pt x="36" y="179"/>
                    <a:pt x="35" y="184"/>
                  </a:cubicBezTo>
                  <a:cubicBezTo>
                    <a:pt x="35" y="186"/>
                    <a:pt x="26" y="183"/>
                    <a:pt x="23" y="183"/>
                  </a:cubicBezTo>
                  <a:cubicBezTo>
                    <a:pt x="20" y="182"/>
                    <a:pt x="23" y="180"/>
                    <a:pt x="20" y="179"/>
                  </a:cubicBezTo>
                  <a:cubicBezTo>
                    <a:pt x="18" y="178"/>
                    <a:pt x="19" y="176"/>
                    <a:pt x="16" y="176"/>
                  </a:cubicBezTo>
                  <a:cubicBezTo>
                    <a:pt x="14" y="176"/>
                    <a:pt x="10" y="173"/>
                    <a:pt x="9" y="172"/>
                  </a:cubicBezTo>
                  <a:cubicBezTo>
                    <a:pt x="6" y="169"/>
                    <a:pt x="3" y="167"/>
                    <a:pt x="1" y="16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93" name="Freeform 790"/>
            <p:cNvSpPr>
              <a:spLocks/>
            </p:cNvSpPr>
            <p:nvPr/>
          </p:nvSpPr>
          <p:spPr bwMode="auto">
            <a:xfrm>
              <a:off x="2506" y="1293"/>
              <a:ext cx="3" cy="5"/>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1" y="1"/>
                    <a:pt x="0" y="3"/>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94" name="Freeform 791"/>
            <p:cNvSpPr>
              <a:spLocks/>
            </p:cNvSpPr>
            <p:nvPr/>
          </p:nvSpPr>
          <p:spPr bwMode="auto">
            <a:xfrm>
              <a:off x="2506" y="1293"/>
              <a:ext cx="3" cy="5"/>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1" y="1"/>
                    <a:pt x="0" y="3"/>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95" name="Freeform 792"/>
            <p:cNvSpPr>
              <a:spLocks/>
            </p:cNvSpPr>
            <p:nvPr/>
          </p:nvSpPr>
          <p:spPr bwMode="auto">
            <a:xfrm>
              <a:off x="2497" y="1159"/>
              <a:ext cx="196" cy="228"/>
            </a:xfrm>
            <a:custGeom>
              <a:avLst/>
              <a:gdLst>
                <a:gd name="T0" fmla="*/ 1 w 164"/>
                <a:gd name="T1" fmla="*/ 99 h 190"/>
                <a:gd name="T2" fmla="*/ 2 w 164"/>
                <a:gd name="T3" fmla="*/ 91 h 190"/>
                <a:gd name="T4" fmla="*/ 14 w 164"/>
                <a:gd name="T5" fmla="*/ 90 h 190"/>
                <a:gd name="T6" fmla="*/ 47 w 164"/>
                <a:gd name="T7" fmla="*/ 90 h 190"/>
                <a:gd name="T8" fmla="*/ 55 w 164"/>
                <a:gd name="T9" fmla="*/ 89 h 190"/>
                <a:gd name="T10" fmla="*/ 54 w 164"/>
                <a:gd name="T11" fmla="*/ 74 h 190"/>
                <a:gd name="T12" fmla="*/ 56 w 164"/>
                <a:gd name="T13" fmla="*/ 64 h 190"/>
                <a:gd name="T14" fmla="*/ 66 w 164"/>
                <a:gd name="T15" fmla="*/ 59 h 190"/>
                <a:gd name="T16" fmla="*/ 68 w 164"/>
                <a:gd name="T17" fmla="*/ 52 h 190"/>
                <a:gd name="T18" fmla="*/ 68 w 164"/>
                <a:gd name="T19" fmla="*/ 35 h 190"/>
                <a:gd name="T20" fmla="*/ 68 w 164"/>
                <a:gd name="T21" fmla="*/ 20 h 190"/>
                <a:gd name="T22" fmla="*/ 76 w 164"/>
                <a:gd name="T23" fmla="*/ 19 h 190"/>
                <a:gd name="T24" fmla="*/ 108 w 164"/>
                <a:gd name="T25" fmla="*/ 19 h 190"/>
                <a:gd name="T26" fmla="*/ 113 w 164"/>
                <a:gd name="T27" fmla="*/ 15 h 190"/>
                <a:gd name="T28" fmla="*/ 112 w 164"/>
                <a:gd name="T29" fmla="*/ 0 h 190"/>
                <a:gd name="T30" fmla="*/ 164 w 164"/>
                <a:gd name="T31" fmla="*/ 34 h 190"/>
                <a:gd name="T32" fmla="*/ 140 w 164"/>
                <a:gd name="T33" fmla="*/ 34 h 190"/>
                <a:gd name="T34" fmla="*/ 152 w 164"/>
                <a:gd name="T35" fmla="*/ 147 h 190"/>
                <a:gd name="T36" fmla="*/ 156 w 164"/>
                <a:gd name="T37" fmla="*/ 166 h 190"/>
                <a:gd name="T38" fmla="*/ 155 w 164"/>
                <a:gd name="T39" fmla="*/ 175 h 190"/>
                <a:gd name="T40" fmla="*/ 149 w 164"/>
                <a:gd name="T41" fmla="*/ 178 h 190"/>
                <a:gd name="T42" fmla="*/ 121 w 164"/>
                <a:gd name="T43" fmla="*/ 178 h 190"/>
                <a:gd name="T44" fmla="*/ 103 w 164"/>
                <a:gd name="T45" fmla="*/ 176 h 190"/>
                <a:gd name="T46" fmla="*/ 93 w 164"/>
                <a:gd name="T47" fmla="*/ 180 h 190"/>
                <a:gd name="T48" fmla="*/ 83 w 164"/>
                <a:gd name="T49" fmla="*/ 184 h 190"/>
                <a:gd name="T50" fmla="*/ 78 w 164"/>
                <a:gd name="T51" fmla="*/ 179 h 190"/>
                <a:gd name="T52" fmla="*/ 73 w 164"/>
                <a:gd name="T53" fmla="*/ 178 h 190"/>
                <a:gd name="T54" fmla="*/ 68 w 164"/>
                <a:gd name="T55" fmla="*/ 190 h 190"/>
                <a:gd name="T56" fmla="*/ 63 w 164"/>
                <a:gd name="T57" fmla="*/ 188 h 190"/>
                <a:gd name="T58" fmla="*/ 61 w 164"/>
                <a:gd name="T59" fmla="*/ 186 h 190"/>
                <a:gd name="T60" fmla="*/ 58 w 164"/>
                <a:gd name="T61" fmla="*/ 184 h 190"/>
                <a:gd name="T62" fmla="*/ 54 w 164"/>
                <a:gd name="T63" fmla="*/ 178 h 190"/>
                <a:gd name="T64" fmla="*/ 51 w 164"/>
                <a:gd name="T65" fmla="*/ 173 h 190"/>
                <a:gd name="T66" fmla="*/ 47 w 164"/>
                <a:gd name="T67" fmla="*/ 169 h 190"/>
                <a:gd name="T68" fmla="*/ 42 w 164"/>
                <a:gd name="T69" fmla="*/ 166 h 190"/>
                <a:gd name="T70" fmla="*/ 37 w 164"/>
                <a:gd name="T71" fmla="*/ 162 h 190"/>
                <a:gd name="T72" fmla="*/ 30 w 164"/>
                <a:gd name="T73" fmla="*/ 161 h 190"/>
                <a:gd name="T74" fmla="*/ 18 w 164"/>
                <a:gd name="T75" fmla="*/ 164 h 190"/>
                <a:gd name="T76" fmla="*/ 11 w 164"/>
                <a:gd name="T77" fmla="*/ 164 h 190"/>
                <a:gd name="T78" fmla="*/ 8 w 164"/>
                <a:gd name="T79" fmla="*/ 170 h 190"/>
                <a:gd name="T80" fmla="*/ 8 w 164"/>
                <a:gd name="T81" fmla="*/ 170 h 190"/>
                <a:gd name="T82" fmla="*/ 14 w 164"/>
                <a:gd name="T83" fmla="*/ 145 h 190"/>
                <a:gd name="T84" fmla="*/ 13 w 164"/>
                <a:gd name="T85" fmla="*/ 129 h 190"/>
                <a:gd name="T86" fmla="*/ 11 w 164"/>
                <a:gd name="T87" fmla="*/ 124 h 190"/>
                <a:gd name="T88" fmla="*/ 8 w 164"/>
                <a:gd name="T89" fmla="*/ 119 h 190"/>
                <a:gd name="T90" fmla="*/ 11 w 164"/>
                <a:gd name="T91" fmla="*/ 117 h 190"/>
                <a:gd name="T92" fmla="*/ 9 w 164"/>
                <a:gd name="T93" fmla="*/ 119 h 190"/>
                <a:gd name="T94" fmla="*/ 11 w 164"/>
                <a:gd name="T95" fmla="*/ 115 h 190"/>
                <a:gd name="T96" fmla="*/ 11 w 164"/>
                <a:gd name="T97" fmla="*/ 111 h 190"/>
                <a:gd name="T98" fmla="*/ 8 w 164"/>
                <a:gd name="T99" fmla="*/ 99 h 190"/>
                <a:gd name="T100" fmla="*/ 7 w 164"/>
                <a:gd name="T101" fmla="*/ 102 h 190"/>
                <a:gd name="T102" fmla="*/ 2 w 164"/>
                <a:gd name="T103" fmla="*/ 93 h 190"/>
                <a:gd name="T104" fmla="*/ 1 w 164"/>
                <a:gd name="T105" fmla="*/ 9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4" h="190">
                  <a:moveTo>
                    <a:pt x="1" y="99"/>
                  </a:moveTo>
                  <a:cubicBezTo>
                    <a:pt x="0" y="96"/>
                    <a:pt x="1" y="93"/>
                    <a:pt x="2" y="91"/>
                  </a:cubicBezTo>
                  <a:cubicBezTo>
                    <a:pt x="4" y="89"/>
                    <a:pt x="11" y="90"/>
                    <a:pt x="14" y="90"/>
                  </a:cubicBezTo>
                  <a:cubicBezTo>
                    <a:pt x="25" y="90"/>
                    <a:pt x="36" y="90"/>
                    <a:pt x="47" y="90"/>
                  </a:cubicBezTo>
                  <a:cubicBezTo>
                    <a:pt x="49" y="90"/>
                    <a:pt x="55" y="91"/>
                    <a:pt x="55" y="89"/>
                  </a:cubicBezTo>
                  <a:cubicBezTo>
                    <a:pt x="54" y="84"/>
                    <a:pt x="54" y="79"/>
                    <a:pt x="54" y="74"/>
                  </a:cubicBezTo>
                  <a:cubicBezTo>
                    <a:pt x="53" y="69"/>
                    <a:pt x="52" y="67"/>
                    <a:pt x="56" y="64"/>
                  </a:cubicBezTo>
                  <a:cubicBezTo>
                    <a:pt x="59" y="61"/>
                    <a:pt x="62" y="59"/>
                    <a:pt x="66" y="59"/>
                  </a:cubicBezTo>
                  <a:cubicBezTo>
                    <a:pt x="69" y="58"/>
                    <a:pt x="68" y="54"/>
                    <a:pt x="68" y="52"/>
                  </a:cubicBezTo>
                  <a:cubicBezTo>
                    <a:pt x="68" y="46"/>
                    <a:pt x="68" y="40"/>
                    <a:pt x="68" y="35"/>
                  </a:cubicBezTo>
                  <a:cubicBezTo>
                    <a:pt x="68" y="30"/>
                    <a:pt x="68" y="25"/>
                    <a:pt x="68" y="20"/>
                  </a:cubicBezTo>
                  <a:cubicBezTo>
                    <a:pt x="68" y="18"/>
                    <a:pt x="75" y="19"/>
                    <a:pt x="76" y="19"/>
                  </a:cubicBezTo>
                  <a:cubicBezTo>
                    <a:pt x="87" y="19"/>
                    <a:pt x="98" y="19"/>
                    <a:pt x="108" y="19"/>
                  </a:cubicBezTo>
                  <a:cubicBezTo>
                    <a:pt x="113" y="19"/>
                    <a:pt x="113" y="19"/>
                    <a:pt x="113" y="15"/>
                  </a:cubicBezTo>
                  <a:cubicBezTo>
                    <a:pt x="113" y="10"/>
                    <a:pt x="113" y="5"/>
                    <a:pt x="112" y="0"/>
                  </a:cubicBezTo>
                  <a:cubicBezTo>
                    <a:pt x="130" y="11"/>
                    <a:pt x="147" y="22"/>
                    <a:pt x="164" y="34"/>
                  </a:cubicBezTo>
                  <a:cubicBezTo>
                    <a:pt x="156" y="34"/>
                    <a:pt x="148" y="34"/>
                    <a:pt x="140" y="34"/>
                  </a:cubicBezTo>
                  <a:cubicBezTo>
                    <a:pt x="145" y="72"/>
                    <a:pt x="148" y="110"/>
                    <a:pt x="152" y="147"/>
                  </a:cubicBezTo>
                  <a:cubicBezTo>
                    <a:pt x="152" y="154"/>
                    <a:pt x="152" y="161"/>
                    <a:pt x="156" y="166"/>
                  </a:cubicBezTo>
                  <a:cubicBezTo>
                    <a:pt x="158" y="168"/>
                    <a:pt x="156" y="172"/>
                    <a:pt x="155" y="175"/>
                  </a:cubicBezTo>
                  <a:cubicBezTo>
                    <a:pt x="155" y="179"/>
                    <a:pt x="154" y="178"/>
                    <a:pt x="149" y="178"/>
                  </a:cubicBezTo>
                  <a:cubicBezTo>
                    <a:pt x="139" y="178"/>
                    <a:pt x="130" y="178"/>
                    <a:pt x="121" y="178"/>
                  </a:cubicBezTo>
                  <a:cubicBezTo>
                    <a:pt x="117" y="178"/>
                    <a:pt x="105" y="181"/>
                    <a:pt x="103" y="176"/>
                  </a:cubicBezTo>
                  <a:cubicBezTo>
                    <a:pt x="102" y="181"/>
                    <a:pt x="96" y="181"/>
                    <a:pt x="93" y="180"/>
                  </a:cubicBezTo>
                  <a:cubicBezTo>
                    <a:pt x="88" y="179"/>
                    <a:pt x="85" y="179"/>
                    <a:pt x="83" y="184"/>
                  </a:cubicBezTo>
                  <a:cubicBezTo>
                    <a:pt x="82" y="182"/>
                    <a:pt x="80" y="181"/>
                    <a:pt x="78" y="179"/>
                  </a:cubicBezTo>
                  <a:cubicBezTo>
                    <a:pt x="76" y="177"/>
                    <a:pt x="76" y="177"/>
                    <a:pt x="73" y="178"/>
                  </a:cubicBezTo>
                  <a:cubicBezTo>
                    <a:pt x="68" y="179"/>
                    <a:pt x="74" y="188"/>
                    <a:pt x="68" y="190"/>
                  </a:cubicBezTo>
                  <a:cubicBezTo>
                    <a:pt x="67" y="190"/>
                    <a:pt x="64" y="189"/>
                    <a:pt x="63" y="188"/>
                  </a:cubicBezTo>
                  <a:cubicBezTo>
                    <a:pt x="62" y="188"/>
                    <a:pt x="62" y="186"/>
                    <a:pt x="61" y="186"/>
                  </a:cubicBezTo>
                  <a:cubicBezTo>
                    <a:pt x="60" y="185"/>
                    <a:pt x="59" y="185"/>
                    <a:pt x="58" y="184"/>
                  </a:cubicBezTo>
                  <a:cubicBezTo>
                    <a:pt x="56" y="182"/>
                    <a:pt x="56" y="180"/>
                    <a:pt x="54" y="178"/>
                  </a:cubicBezTo>
                  <a:cubicBezTo>
                    <a:pt x="52" y="177"/>
                    <a:pt x="52" y="175"/>
                    <a:pt x="51" y="173"/>
                  </a:cubicBezTo>
                  <a:cubicBezTo>
                    <a:pt x="50" y="171"/>
                    <a:pt x="49" y="169"/>
                    <a:pt x="47" y="169"/>
                  </a:cubicBezTo>
                  <a:cubicBezTo>
                    <a:pt x="44" y="169"/>
                    <a:pt x="43" y="168"/>
                    <a:pt x="42" y="166"/>
                  </a:cubicBezTo>
                  <a:cubicBezTo>
                    <a:pt x="40" y="164"/>
                    <a:pt x="39" y="163"/>
                    <a:pt x="37" y="162"/>
                  </a:cubicBezTo>
                  <a:cubicBezTo>
                    <a:pt x="35" y="161"/>
                    <a:pt x="32" y="162"/>
                    <a:pt x="30" y="161"/>
                  </a:cubicBezTo>
                  <a:cubicBezTo>
                    <a:pt x="26" y="160"/>
                    <a:pt x="22" y="164"/>
                    <a:pt x="18" y="164"/>
                  </a:cubicBezTo>
                  <a:cubicBezTo>
                    <a:pt x="16" y="163"/>
                    <a:pt x="12" y="162"/>
                    <a:pt x="11" y="164"/>
                  </a:cubicBezTo>
                  <a:cubicBezTo>
                    <a:pt x="10" y="165"/>
                    <a:pt x="8" y="169"/>
                    <a:pt x="8" y="170"/>
                  </a:cubicBezTo>
                  <a:cubicBezTo>
                    <a:pt x="8" y="170"/>
                    <a:pt x="8" y="170"/>
                    <a:pt x="8" y="170"/>
                  </a:cubicBezTo>
                  <a:cubicBezTo>
                    <a:pt x="7" y="161"/>
                    <a:pt x="14" y="154"/>
                    <a:pt x="14" y="145"/>
                  </a:cubicBezTo>
                  <a:cubicBezTo>
                    <a:pt x="14" y="139"/>
                    <a:pt x="14" y="135"/>
                    <a:pt x="13" y="129"/>
                  </a:cubicBezTo>
                  <a:cubicBezTo>
                    <a:pt x="12" y="127"/>
                    <a:pt x="12" y="125"/>
                    <a:pt x="11" y="124"/>
                  </a:cubicBezTo>
                  <a:cubicBezTo>
                    <a:pt x="10" y="122"/>
                    <a:pt x="8" y="121"/>
                    <a:pt x="8" y="119"/>
                  </a:cubicBezTo>
                  <a:cubicBezTo>
                    <a:pt x="9" y="120"/>
                    <a:pt x="11" y="119"/>
                    <a:pt x="11" y="117"/>
                  </a:cubicBezTo>
                  <a:cubicBezTo>
                    <a:pt x="10" y="118"/>
                    <a:pt x="9" y="118"/>
                    <a:pt x="9" y="119"/>
                  </a:cubicBezTo>
                  <a:cubicBezTo>
                    <a:pt x="9" y="117"/>
                    <a:pt x="10" y="116"/>
                    <a:pt x="11" y="115"/>
                  </a:cubicBezTo>
                  <a:cubicBezTo>
                    <a:pt x="12" y="113"/>
                    <a:pt x="11" y="112"/>
                    <a:pt x="11" y="111"/>
                  </a:cubicBezTo>
                  <a:cubicBezTo>
                    <a:pt x="14" y="108"/>
                    <a:pt x="9" y="102"/>
                    <a:pt x="8" y="99"/>
                  </a:cubicBezTo>
                  <a:cubicBezTo>
                    <a:pt x="8" y="100"/>
                    <a:pt x="8" y="101"/>
                    <a:pt x="7" y="102"/>
                  </a:cubicBezTo>
                  <a:cubicBezTo>
                    <a:pt x="5" y="100"/>
                    <a:pt x="5" y="95"/>
                    <a:pt x="2" y="93"/>
                  </a:cubicBezTo>
                  <a:cubicBezTo>
                    <a:pt x="2" y="95"/>
                    <a:pt x="1" y="97"/>
                    <a:pt x="1" y="9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96" name="Freeform 793"/>
            <p:cNvSpPr>
              <a:spLocks/>
            </p:cNvSpPr>
            <p:nvPr/>
          </p:nvSpPr>
          <p:spPr bwMode="auto">
            <a:xfrm>
              <a:off x="2497" y="1159"/>
              <a:ext cx="196" cy="228"/>
            </a:xfrm>
            <a:custGeom>
              <a:avLst/>
              <a:gdLst>
                <a:gd name="T0" fmla="*/ 1 w 164"/>
                <a:gd name="T1" fmla="*/ 99 h 190"/>
                <a:gd name="T2" fmla="*/ 2 w 164"/>
                <a:gd name="T3" fmla="*/ 91 h 190"/>
                <a:gd name="T4" fmla="*/ 14 w 164"/>
                <a:gd name="T5" fmla="*/ 90 h 190"/>
                <a:gd name="T6" fmla="*/ 47 w 164"/>
                <a:gd name="T7" fmla="*/ 90 h 190"/>
                <a:gd name="T8" fmla="*/ 55 w 164"/>
                <a:gd name="T9" fmla="*/ 89 h 190"/>
                <a:gd name="T10" fmla="*/ 54 w 164"/>
                <a:gd name="T11" fmla="*/ 74 h 190"/>
                <a:gd name="T12" fmla="*/ 56 w 164"/>
                <a:gd name="T13" fmla="*/ 64 h 190"/>
                <a:gd name="T14" fmla="*/ 66 w 164"/>
                <a:gd name="T15" fmla="*/ 59 h 190"/>
                <a:gd name="T16" fmla="*/ 68 w 164"/>
                <a:gd name="T17" fmla="*/ 52 h 190"/>
                <a:gd name="T18" fmla="*/ 68 w 164"/>
                <a:gd name="T19" fmla="*/ 35 h 190"/>
                <a:gd name="T20" fmla="*/ 68 w 164"/>
                <a:gd name="T21" fmla="*/ 20 h 190"/>
                <a:gd name="T22" fmla="*/ 76 w 164"/>
                <a:gd name="T23" fmla="*/ 19 h 190"/>
                <a:gd name="T24" fmla="*/ 108 w 164"/>
                <a:gd name="T25" fmla="*/ 19 h 190"/>
                <a:gd name="T26" fmla="*/ 113 w 164"/>
                <a:gd name="T27" fmla="*/ 15 h 190"/>
                <a:gd name="T28" fmla="*/ 112 w 164"/>
                <a:gd name="T29" fmla="*/ 0 h 190"/>
                <a:gd name="T30" fmla="*/ 164 w 164"/>
                <a:gd name="T31" fmla="*/ 34 h 190"/>
                <a:gd name="T32" fmla="*/ 140 w 164"/>
                <a:gd name="T33" fmla="*/ 34 h 190"/>
                <a:gd name="T34" fmla="*/ 152 w 164"/>
                <a:gd name="T35" fmla="*/ 147 h 190"/>
                <a:gd name="T36" fmla="*/ 156 w 164"/>
                <a:gd name="T37" fmla="*/ 166 h 190"/>
                <a:gd name="T38" fmla="*/ 155 w 164"/>
                <a:gd name="T39" fmla="*/ 175 h 190"/>
                <a:gd name="T40" fmla="*/ 149 w 164"/>
                <a:gd name="T41" fmla="*/ 178 h 190"/>
                <a:gd name="T42" fmla="*/ 121 w 164"/>
                <a:gd name="T43" fmla="*/ 178 h 190"/>
                <a:gd name="T44" fmla="*/ 103 w 164"/>
                <a:gd name="T45" fmla="*/ 176 h 190"/>
                <a:gd name="T46" fmla="*/ 93 w 164"/>
                <a:gd name="T47" fmla="*/ 180 h 190"/>
                <a:gd name="T48" fmla="*/ 83 w 164"/>
                <a:gd name="T49" fmla="*/ 184 h 190"/>
                <a:gd name="T50" fmla="*/ 78 w 164"/>
                <a:gd name="T51" fmla="*/ 179 h 190"/>
                <a:gd name="T52" fmla="*/ 73 w 164"/>
                <a:gd name="T53" fmla="*/ 178 h 190"/>
                <a:gd name="T54" fmla="*/ 68 w 164"/>
                <a:gd name="T55" fmla="*/ 190 h 190"/>
                <a:gd name="T56" fmla="*/ 63 w 164"/>
                <a:gd name="T57" fmla="*/ 188 h 190"/>
                <a:gd name="T58" fmla="*/ 61 w 164"/>
                <a:gd name="T59" fmla="*/ 186 h 190"/>
                <a:gd name="T60" fmla="*/ 58 w 164"/>
                <a:gd name="T61" fmla="*/ 184 h 190"/>
                <a:gd name="T62" fmla="*/ 54 w 164"/>
                <a:gd name="T63" fmla="*/ 178 h 190"/>
                <a:gd name="T64" fmla="*/ 51 w 164"/>
                <a:gd name="T65" fmla="*/ 173 h 190"/>
                <a:gd name="T66" fmla="*/ 47 w 164"/>
                <a:gd name="T67" fmla="*/ 169 h 190"/>
                <a:gd name="T68" fmla="*/ 42 w 164"/>
                <a:gd name="T69" fmla="*/ 166 h 190"/>
                <a:gd name="T70" fmla="*/ 37 w 164"/>
                <a:gd name="T71" fmla="*/ 162 h 190"/>
                <a:gd name="T72" fmla="*/ 30 w 164"/>
                <a:gd name="T73" fmla="*/ 161 h 190"/>
                <a:gd name="T74" fmla="*/ 18 w 164"/>
                <a:gd name="T75" fmla="*/ 164 h 190"/>
                <a:gd name="T76" fmla="*/ 11 w 164"/>
                <a:gd name="T77" fmla="*/ 164 h 190"/>
                <a:gd name="T78" fmla="*/ 8 w 164"/>
                <a:gd name="T79" fmla="*/ 170 h 190"/>
                <a:gd name="T80" fmla="*/ 8 w 164"/>
                <a:gd name="T81" fmla="*/ 170 h 190"/>
                <a:gd name="T82" fmla="*/ 14 w 164"/>
                <a:gd name="T83" fmla="*/ 145 h 190"/>
                <a:gd name="T84" fmla="*/ 13 w 164"/>
                <a:gd name="T85" fmla="*/ 129 h 190"/>
                <a:gd name="T86" fmla="*/ 11 w 164"/>
                <a:gd name="T87" fmla="*/ 124 h 190"/>
                <a:gd name="T88" fmla="*/ 8 w 164"/>
                <a:gd name="T89" fmla="*/ 119 h 190"/>
                <a:gd name="T90" fmla="*/ 11 w 164"/>
                <a:gd name="T91" fmla="*/ 117 h 190"/>
                <a:gd name="T92" fmla="*/ 9 w 164"/>
                <a:gd name="T93" fmla="*/ 119 h 190"/>
                <a:gd name="T94" fmla="*/ 11 w 164"/>
                <a:gd name="T95" fmla="*/ 115 h 190"/>
                <a:gd name="T96" fmla="*/ 11 w 164"/>
                <a:gd name="T97" fmla="*/ 111 h 190"/>
                <a:gd name="T98" fmla="*/ 8 w 164"/>
                <a:gd name="T99" fmla="*/ 99 h 190"/>
                <a:gd name="T100" fmla="*/ 7 w 164"/>
                <a:gd name="T101" fmla="*/ 102 h 190"/>
                <a:gd name="T102" fmla="*/ 2 w 164"/>
                <a:gd name="T103" fmla="*/ 93 h 190"/>
                <a:gd name="T104" fmla="*/ 1 w 164"/>
                <a:gd name="T105" fmla="*/ 9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4" h="190">
                  <a:moveTo>
                    <a:pt x="1" y="99"/>
                  </a:moveTo>
                  <a:cubicBezTo>
                    <a:pt x="0" y="96"/>
                    <a:pt x="1" y="93"/>
                    <a:pt x="2" y="91"/>
                  </a:cubicBezTo>
                  <a:cubicBezTo>
                    <a:pt x="4" y="89"/>
                    <a:pt x="11" y="90"/>
                    <a:pt x="14" y="90"/>
                  </a:cubicBezTo>
                  <a:cubicBezTo>
                    <a:pt x="25" y="90"/>
                    <a:pt x="36" y="90"/>
                    <a:pt x="47" y="90"/>
                  </a:cubicBezTo>
                  <a:cubicBezTo>
                    <a:pt x="49" y="90"/>
                    <a:pt x="55" y="91"/>
                    <a:pt x="55" y="89"/>
                  </a:cubicBezTo>
                  <a:cubicBezTo>
                    <a:pt x="54" y="84"/>
                    <a:pt x="54" y="79"/>
                    <a:pt x="54" y="74"/>
                  </a:cubicBezTo>
                  <a:cubicBezTo>
                    <a:pt x="53" y="69"/>
                    <a:pt x="52" y="67"/>
                    <a:pt x="56" y="64"/>
                  </a:cubicBezTo>
                  <a:cubicBezTo>
                    <a:pt x="59" y="61"/>
                    <a:pt x="62" y="59"/>
                    <a:pt x="66" y="59"/>
                  </a:cubicBezTo>
                  <a:cubicBezTo>
                    <a:pt x="69" y="58"/>
                    <a:pt x="68" y="54"/>
                    <a:pt x="68" y="52"/>
                  </a:cubicBezTo>
                  <a:cubicBezTo>
                    <a:pt x="68" y="46"/>
                    <a:pt x="68" y="40"/>
                    <a:pt x="68" y="35"/>
                  </a:cubicBezTo>
                  <a:cubicBezTo>
                    <a:pt x="68" y="30"/>
                    <a:pt x="68" y="25"/>
                    <a:pt x="68" y="20"/>
                  </a:cubicBezTo>
                  <a:cubicBezTo>
                    <a:pt x="68" y="18"/>
                    <a:pt x="75" y="19"/>
                    <a:pt x="76" y="19"/>
                  </a:cubicBezTo>
                  <a:cubicBezTo>
                    <a:pt x="87" y="19"/>
                    <a:pt x="98" y="19"/>
                    <a:pt x="108" y="19"/>
                  </a:cubicBezTo>
                  <a:cubicBezTo>
                    <a:pt x="113" y="19"/>
                    <a:pt x="113" y="19"/>
                    <a:pt x="113" y="15"/>
                  </a:cubicBezTo>
                  <a:cubicBezTo>
                    <a:pt x="113" y="10"/>
                    <a:pt x="113" y="5"/>
                    <a:pt x="112" y="0"/>
                  </a:cubicBezTo>
                  <a:cubicBezTo>
                    <a:pt x="130" y="11"/>
                    <a:pt x="147" y="22"/>
                    <a:pt x="164" y="34"/>
                  </a:cubicBezTo>
                  <a:cubicBezTo>
                    <a:pt x="156" y="34"/>
                    <a:pt x="148" y="34"/>
                    <a:pt x="140" y="34"/>
                  </a:cubicBezTo>
                  <a:cubicBezTo>
                    <a:pt x="145" y="72"/>
                    <a:pt x="148" y="110"/>
                    <a:pt x="152" y="147"/>
                  </a:cubicBezTo>
                  <a:cubicBezTo>
                    <a:pt x="152" y="154"/>
                    <a:pt x="152" y="161"/>
                    <a:pt x="156" y="166"/>
                  </a:cubicBezTo>
                  <a:cubicBezTo>
                    <a:pt x="158" y="168"/>
                    <a:pt x="156" y="172"/>
                    <a:pt x="155" y="175"/>
                  </a:cubicBezTo>
                  <a:cubicBezTo>
                    <a:pt x="155" y="179"/>
                    <a:pt x="154" y="178"/>
                    <a:pt x="149" y="178"/>
                  </a:cubicBezTo>
                  <a:cubicBezTo>
                    <a:pt x="139" y="178"/>
                    <a:pt x="130" y="178"/>
                    <a:pt x="121" y="178"/>
                  </a:cubicBezTo>
                  <a:cubicBezTo>
                    <a:pt x="117" y="178"/>
                    <a:pt x="105" y="181"/>
                    <a:pt x="103" y="176"/>
                  </a:cubicBezTo>
                  <a:cubicBezTo>
                    <a:pt x="102" y="181"/>
                    <a:pt x="96" y="181"/>
                    <a:pt x="93" y="180"/>
                  </a:cubicBezTo>
                  <a:cubicBezTo>
                    <a:pt x="88" y="179"/>
                    <a:pt x="85" y="179"/>
                    <a:pt x="83" y="184"/>
                  </a:cubicBezTo>
                  <a:cubicBezTo>
                    <a:pt x="82" y="182"/>
                    <a:pt x="80" y="181"/>
                    <a:pt x="78" y="179"/>
                  </a:cubicBezTo>
                  <a:cubicBezTo>
                    <a:pt x="76" y="177"/>
                    <a:pt x="76" y="177"/>
                    <a:pt x="73" y="178"/>
                  </a:cubicBezTo>
                  <a:cubicBezTo>
                    <a:pt x="68" y="179"/>
                    <a:pt x="74" y="188"/>
                    <a:pt x="68" y="190"/>
                  </a:cubicBezTo>
                  <a:cubicBezTo>
                    <a:pt x="67" y="190"/>
                    <a:pt x="64" y="189"/>
                    <a:pt x="63" y="188"/>
                  </a:cubicBezTo>
                  <a:cubicBezTo>
                    <a:pt x="62" y="188"/>
                    <a:pt x="62" y="186"/>
                    <a:pt x="61" y="186"/>
                  </a:cubicBezTo>
                  <a:cubicBezTo>
                    <a:pt x="60" y="185"/>
                    <a:pt x="59" y="185"/>
                    <a:pt x="58" y="184"/>
                  </a:cubicBezTo>
                  <a:cubicBezTo>
                    <a:pt x="56" y="182"/>
                    <a:pt x="56" y="180"/>
                    <a:pt x="54" y="178"/>
                  </a:cubicBezTo>
                  <a:cubicBezTo>
                    <a:pt x="52" y="177"/>
                    <a:pt x="52" y="175"/>
                    <a:pt x="51" y="173"/>
                  </a:cubicBezTo>
                  <a:cubicBezTo>
                    <a:pt x="50" y="171"/>
                    <a:pt x="49" y="169"/>
                    <a:pt x="47" y="169"/>
                  </a:cubicBezTo>
                  <a:cubicBezTo>
                    <a:pt x="44" y="169"/>
                    <a:pt x="43" y="168"/>
                    <a:pt x="42" y="166"/>
                  </a:cubicBezTo>
                  <a:cubicBezTo>
                    <a:pt x="40" y="164"/>
                    <a:pt x="39" y="163"/>
                    <a:pt x="37" y="162"/>
                  </a:cubicBezTo>
                  <a:cubicBezTo>
                    <a:pt x="35" y="161"/>
                    <a:pt x="32" y="162"/>
                    <a:pt x="30" y="161"/>
                  </a:cubicBezTo>
                  <a:cubicBezTo>
                    <a:pt x="26" y="160"/>
                    <a:pt x="22" y="164"/>
                    <a:pt x="18" y="164"/>
                  </a:cubicBezTo>
                  <a:cubicBezTo>
                    <a:pt x="16" y="163"/>
                    <a:pt x="12" y="162"/>
                    <a:pt x="11" y="164"/>
                  </a:cubicBezTo>
                  <a:cubicBezTo>
                    <a:pt x="10" y="165"/>
                    <a:pt x="8" y="169"/>
                    <a:pt x="8" y="170"/>
                  </a:cubicBezTo>
                  <a:cubicBezTo>
                    <a:pt x="8" y="170"/>
                    <a:pt x="8" y="170"/>
                    <a:pt x="8" y="170"/>
                  </a:cubicBezTo>
                  <a:cubicBezTo>
                    <a:pt x="7" y="161"/>
                    <a:pt x="14" y="154"/>
                    <a:pt x="14" y="145"/>
                  </a:cubicBezTo>
                  <a:cubicBezTo>
                    <a:pt x="14" y="139"/>
                    <a:pt x="14" y="135"/>
                    <a:pt x="13" y="129"/>
                  </a:cubicBezTo>
                  <a:cubicBezTo>
                    <a:pt x="12" y="127"/>
                    <a:pt x="12" y="125"/>
                    <a:pt x="11" y="124"/>
                  </a:cubicBezTo>
                  <a:cubicBezTo>
                    <a:pt x="10" y="122"/>
                    <a:pt x="8" y="121"/>
                    <a:pt x="8" y="119"/>
                  </a:cubicBezTo>
                  <a:cubicBezTo>
                    <a:pt x="9" y="120"/>
                    <a:pt x="11" y="119"/>
                    <a:pt x="11" y="117"/>
                  </a:cubicBezTo>
                  <a:cubicBezTo>
                    <a:pt x="10" y="118"/>
                    <a:pt x="9" y="118"/>
                    <a:pt x="9" y="119"/>
                  </a:cubicBezTo>
                  <a:cubicBezTo>
                    <a:pt x="9" y="117"/>
                    <a:pt x="10" y="116"/>
                    <a:pt x="11" y="115"/>
                  </a:cubicBezTo>
                  <a:cubicBezTo>
                    <a:pt x="12" y="113"/>
                    <a:pt x="11" y="112"/>
                    <a:pt x="11" y="111"/>
                  </a:cubicBezTo>
                  <a:cubicBezTo>
                    <a:pt x="14" y="108"/>
                    <a:pt x="9" y="102"/>
                    <a:pt x="8" y="99"/>
                  </a:cubicBezTo>
                  <a:cubicBezTo>
                    <a:pt x="8" y="100"/>
                    <a:pt x="8" y="101"/>
                    <a:pt x="7" y="102"/>
                  </a:cubicBezTo>
                  <a:cubicBezTo>
                    <a:pt x="5" y="100"/>
                    <a:pt x="5" y="95"/>
                    <a:pt x="2" y="93"/>
                  </a:cubicBezTo>
                  <a:cubicBezTo>
                    <a:pt x="2" y="95"/>
                    <a:pt x="1" y="97"/>
                    <a:pt x="1" y="9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97" name="Freeform 794"/>
            <p:cNvSpPr>
              <a:spLocks/>
            </p:cNvSpPr>
            <p:nvPr/>
          </p:nvSpPr>
          <p:spPr bwMode="auto">
            <a:xfrm>
              <a:off x="2957" y="1760"/>
              <a:ext cx="198" cy="223"/>
            </a:xfrm>
            <a:custGeom>
              <a:avLst/>
              <a:gdLst>
                <a:gd name="T0" fmla="*/ 1 w 165"/>
                <a:gd name="T1" fmla="*/ 155 h 186"/>
                <a:gd name="T2" fmla="*/ 4 w 165"/>
                <a:gd name="T3" fmla="*/ 149 h 186"/>
                <a:gd name="T4" fmla="*/ 6 w 165"/>
                <a:gd name="T5" fmla="*/ 142 h 186"/>
                <a:gd name="T6" fmla="*/ 10 w 165"/>
                <a:gd name="T7" fmla="*/ 123 h 186"/>
                <a:gd name="T8" fmla="*/ 16 w 165"/>
                <a:gd name="T9" fmla="*/ 110 h 186"/>
                <a:gd name="T10" fmla="*/ 25 w 165"/>
                <a:gd name="T11" fmla="*/ 98 h 186"/>
                <a:gd name="T12" fmla="*/ 24 w 165"/>
                <a:gd name="T13" fmla="*/ 70 h 186"/>
                <a:gd name="T14" fmla="*/ 20 w 165"/>
                <a:gd name="T15" fmla="*/ 59 h 186"/>
                <a:gd name="T16" fmla="*/ 19 w 165"/>
                <a:gd name="T17" fmla="*/ 47 h 186"/>
                <a:gd name="T18" fmla="*/ 20 w 165"/>
                <a:gd name="T19" fmla="*/ 46 h 186"/>
                <a:gd name="T20" fmla="*/ 20 w 165"/>
                <a:gd name="T21" fmla="*/ 34 h 186"/>
                <a:gd name="T22" fmla="*/ 15 w 165"/>
                <a:gd name="T23" fmla="*/ 19 h 186"/>
                <a:gd name="T24" fmla="*/ 9 w 165"/>
                <a:gd name="T25" fmla="*/ 4 h 186"/>
                <a:gd name="T26" fmla="*/ 19 w 165"/>
                <a:gd name="T27" fmla="*/ 1 h 186"/>
                <a:gd name="T28" fmla="*/ 62 w 165"/>
                <a:gd name="T29" fmla="*/ 1 h 186"/>
                <a:gd name="T30" fmla="*/ 67 w 165"/>
                <a:gd name="T31" fmla="*/ 11 h 186"/>
                <a:gd name="T32" fmla="*/ 71 w 165"/>
                <a:gd name="T33" fmla="*/ 23 h 186"/>
                <a:gd name="T34" fmla="*/ 79 w 165"/>
                <a:gd name="T35" fmla="*/ 35 h 186"/>
                <a:gd name="T36" fmla="*/ 92 w 165"/>
                <a:gd name="T37" fmla="*/ 33 h 186"/>
                <a:gd name="T38" fmla="*/ 102 w 165"/>
                <a:gd name="T39" fmla="*/ 27 h 186"/>
                <a:gd name="T40" fmla="*/ 104 w 165"/>
                <a:gd name="T41" fmla="*/ 19 h 186"/>
                <a:gd name="T42" fmla="*/ 115 w 165"/>
                <a:gd name="T43" fmla="*/ 17 h 186"/>
                <a:gd name="T44" fmla="*/ 121 w 165"/>
                <a:gd name="T45" fmla="*/ 23 h 186"/>
                <a:gd name="T46" fmla="*/ 135 w 165"/>
                <a:gd name="T47" fmla="*/ 28 h 186"/>
                <a:gd name="T48" fmla="*/ 136 w 165"/>
                <a:gd name="T49" fmla="*/ 39 h 186"/>
                <a:gd name="T50" fmla="*/ 139 w 165"/>
                <a:gd name="T51" fmla="*/ 63 h 186"/>
                <a:gd name="T52" fmla="*/ 140 w 165"/>
                <a:gd name="T53" fmla="*/ 77 h 186"/>
                <a:gd name="T54" fmla="*/ 145 w 165"/>
                <a:gd name="T55" fmla="*/ 80 h 186"/>
                <a:gd name="T56" fmla="*/ 158 w 165"/>
                <a:gd name="T57" fmla="*/ 79 h 186"/>
                <a:gd name="T58" fmla="*/ 165 w 165"/>
                <a:gd name="T59" fmla="*/ 85 h 186"/>
                <a:gd name="T60" fmla="*/ 164 w 165"/>
                <a:gd name="T61" fmla="*/ 93 h 186"/>
                <a:gd name="T62" fmla="*/ 164 w 165"/>
                <a:gd name="T63" fmla="*/ 109 h 186"/>
                <a:gd name="T64" fmla="*/ 138 w 165"/>
                <a:gd name="T65" fmla="*/ 110 h 186"/>
                <a:gd name="T66" fmla="*/ 137 w 165"/>
                <a:gd name="T67" fmla="*/ 139 h 186"/>
                <a:gd name="T68" fmla="*/ 145 w 165"/>
                <a:gd name="T69" fmla="*/ 168 h 186"/>
                <a:gd name="T70" fmla="*/ 133 w 165"/>
                <a:gd name="T71" fmla="*/ 185 h 186"/>
                <a:gd name="T72" fmla="*/ 122 w 165"/>
                <a:gd name="T73" fmla="*/ 185 h 186"/>
                <a:gd name="T74" fmla="*/ 96 w 165"/>
                <a:gd name="T75" fmla="*/ 182 h 186"/>
                <a:gd name="T76" fmla="*/ 83 w 165"/>
                <a:gd name="T77" fmla="*/ 176 h 186"/>
                <a:gd name="T78" fmla="*/ 27 w 165"/>
                <a:gd name="T79" fmla="*/ 174 h 186"/>
                <a:gd name="T80" fmla="*/ 8 w 165"/>
                <a:gd name="T81" fmla="*/ 17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 h="186">
                  <a:moveTo>
                    <a:pt x="1" y="174"/>
                  </a:moveTo>
                  <a:cubicBezTo>
                    <a:pt x="0" y="168"/>
                    <a:pt x="2" y="162"/>
                    <a:pt x="1" y="155"/>
                  </a:cubicBezTo>
                  <a:cubicBezTo>
                    <a:pt x="1" y="154"/>
                    <a:pt x="0" y="154"/>
                    <a:pt x="1" y="153"/>
                  </a:cubicBezTo>
                  <a:cubicBezTo>
                    <a:pt x="1" y="151"/>
                    <a:pt x="3" y="150"/>
                    <a:pt x="4" y="149"/>
                  </a:cubicBezTo>
                  <a:cubicBezTo>
                    <a:pt x="4" y="148"/>
                    <a:pt x="4" y="147"/>
                    <a:pt x="4" y="145"/>
                  </a:cubicBezTo>
                  <a:cubicBezTo>
                    <a:pt x="4" y="144"/>
                    <a:pt x="6" y="143"/>
                    <a:pt x="6" y="142"/>
                  </a:cubicBezTo>
                  <a:cubicBezTo>
                    <a:pt x="5" y="140"/>
                    <a:pt x="7" y="134"/>
                    <a:pt x="8" y="132"/>
                  </a:cubicBezTo>
                  <a:cubicBezTo>
                    <a:pt x="9" y="129"/>
                    <a:pt x="8" y="126"/>
                    <a:pt x="10" y="123"/>
                  </a:cubicBezTo>
                  <a:cubicBezTo>
                    <a:pt x="11" y="121"/>
                    <a:pt x="10" y="117"/>
                    <a:pt x="11" y="116"/>
                  </a:cubicBezTo>
                  <a:cubicBezTo>
                    <a:pt x="13" y="114"/>
                    <a:pt x="15" y="112"/>
                    <a:pt x="16" y="110"/>
                  </a:cubicBezTo>
                  <a:cubicBezTo>
                    <a:pt x="17" y="108"/>
                    <a:pt x="17" y="104"/>
                    <a:pt x="21" y="103"/>
                  </a:cubicBezTo>
                  <a:cubicBezTo>
                    <a:pt x="23" y="103"/>
                    <a:pt x="24" y="101"/>
                    <a:pt x="25" y="98"/>
                  </a:cubicBezTo>
                  <a:cubicBezTo>
                    <a:pt x="28" y="93"/>
                    <a:pt x="29" y="84"/>
                    <a:pt x="28" y="77"/>
                  </a:cubicBezTo>
                  <a:cubicBezTo>
                    <a:pt x="27" y="74"/>
                    <a:pt x="26" y="72"/>
                    <a:pt x="24" y="70"/>
                  </a:cubicBezTo>
                  <a:cubicBezTo>
                    <a:pt x="22" y="67"/>
                    <a:pt x="22" y="65"/>
                    <a:pt x="21" y="62"/>
                  </a:cubicBezTo>
                  <a:cubicBezTo>
                    <a:pt x="21" y="61"/>
                    <a:pt x="20" y="60"/>
                    <a:pt x="20" y="59"/>
                  </a:cubicBezTo>
                  <a:cubicBezTo>
                    <a:pt x="19" y="57"/>
                    <a:pt x="20" y="55"/>
                    <a:pt x="19" y="54"/>
                  </a:cubicBezTo>
                  <a:cubicBezTo>
                    <a:pt x="18" y="52"/>
                    <a:pt x="16" y="49"/>
                    <a:pt x="19" y="47"/>
                  </a:cubicBezTo>
                  <a:cubicBezTo>
                    <a:pt x="18" y="48"/>
                    <a:pt x="17" y="49"/>
                    <a:pt x="18" y="50"/>
                  </a:cubicBezTo>
                  <a:cubicBezTo>
                    <a:pt x="18" y="48"/>
                    <a:pt x="19" y="47"/>
                    <a:pt x="20" y="46"/>
                  </a:cubicBezTo>
                  <a:cubicBezTo>
                    <a:pt x="21" y="45"/>
                    <a:pt x="22" y="45"/>
                    <a:pt x="22" y="44"/>
                  </a:cubicBezTo>
                  <a:cubicBezTo>
                    <a:pt x="23" y="41"/>
                    <a:pt x="22" y="37"/>
                    <a:pt x="20" y="34"/>
                  </a:cubicBezTo>
                  <a:cubicBezTo>
                    <a:pt x="19" y="31"/>
                    <a:pt x="18" y="28"/>
                    <a:pt x="16" y="24"/>
                  </a:cubicBezTo>
                  <a:cubicBezTo>
                    <a:pt x="16" y="22"/>
                    <a:pt x="16" y="21"/>
                    <a:pt x="15" y="19"/>
                  </a:cubicBezTo>
                  <a:cubicBezTo>
                    <a:pt x="14" y="17"/>
                    <a:pt x="12" y="15"/>
                    <a:pt x="11" y="13"/>
                  </a:cubicBezTo>
                  <a:cubicBezTo>
                    <a:pt x="10" y="11"/>
                    <a:pt x="6" y="5"/>
                    <a:pt x="9" y="4"/>
                  </a:cubicBezTo>
                  <a:cubicBezTo>
                    <a:pt x="11" y="4"/>
                    <a:pt x="12" y="4"/>
                    <a:pt x="14" y="4"/>
                  </a:cubicBezTo>
                  <a:cubicBezTo>
                    <a:pt x="16" y="3"/>
                    <a:pt x="17" y="2"/>
                    <a:pt x="19" y="1"/>
                  </a:cubicBezTo>
                  <a:cubicBezTo>
                    <a:pt x="29" y="0"/>
                    <a:pt x="40" y="2"/>
                    <a:pt x="50" y="1"/>
                  </a:cubicBezTo>
                  <a:cubicBezTo>
                    <a:pt x="54" y="1"/>
                    <a:pt x="58" y="1"/>
                    <a:pt x="62" y="1"/>
                  </a:cubicBezTo>
                  <a:cubicBezTo>
                    <a:pt x="66" y="1"/>
                    <a:pt x="65" y="4"/>
                    <a:pt x="67" y="6"/>
                  </a:cubicBezTo>
                  <a:cubicBezTo>
                    <a:pt x="67" y="7"/>
                    <a:pt x="67" y="10"/>
                    <a:pt x="67" y="11"/>
                  </a:cubicBezTo>
                  <a:cubicBezTo>
                    <a:pt x="68" y="14"/>
                    <a:pt x="69" y="16"/>
                    <a:pt x="70" y="18"/>
                  </a:cubicBezTo>
                  <a:cubicBezTo>
                    <a:pt x="70" y="20"/>
                    <a:pt x="69" y="22"/>
                    <a:pt x="71" y="23"/>
                  </a:cubicBezTo>
                  <a:cubicBezTo>
                    <a:pt x="72" y="25"/>
                    <a:pt x="73" y="26"/>
                    <a:pt x="74" y="28"/>
                  </a:cubicBezTo>
                  <a:cubicBezTo>
                    <a:pt x="74" y="29"/>
                    <a:pt x="77" y="35"/>
                    <a:pt x="79" y="35"/>
                  </a:cubicBezTo>
                  <a:cubicBezTo>
                    <a:pt x="80" y="34"/>
                    <a:pt x="85" y="35"/>
                    <a:pt x="85" y="35"/>
                  </a:cubicBezTo>
                  <a:cubicBezTo>
                    <a:pt x="85" y="34"/>
                    <a:pt x="91" y="32"/>
                    <a:pt x="92" y="33"/>
                  </a:cubicBezTo>
                  <a:cubicBezTo>
                    <a:pt x="95" y="33"/>
                    <a:pt x="98" y="34"/>
                    <a:pt x="102" y="34"/>
                  </a:cubicBezTo>
                  <a:cubicBezTo>
                    <a:pt x="102" y="32"/>
                    <a:pt x="103" y="29"/>
                    <a:pt x="102" y="27"/>
                  </a:cubicBezTo>
                  <a:cubicBezTo>
                    <a:pt x="104" y="28"/>
                    <a:pt x="104" y="26"/>
                    <a:pt x="104" y="24"/>
                  </a:cubicBezTo>
                  <a:cubicBezTo>
                    <a:pt x="104" y="23"/>
                    <a:pt x="105" y="20"/>
                    <a:pt x="104" y="19"/>
                  </a:cubicBezTo>
                  <a:cubicBezTo>
                    <a:pt x="108" y="19"/>
                    <a:pt x="111" y="19"/>
                    <a:pt x="114" y="19"/>
                  </a:cubicBezTo>
                  <a:cubicBezTo>
                    <a:pt x="115" y="19"/>
                    <a:pt x="114" y="17"/>
                    <a:pt x="115" y="17"/>
                  </a:cubicBezTo>
                  <a:cubicBezTo>
                    <a:pt x="116" y="17"/>
                    <a:pt x="118" y="17"/>
                    <a:pt x="119" y="17"/>
                  </a:cubicBezTo>
                  <a:cubicBezTo>
                    <a:pt x="118" y="21"/>
                    <a:pt x="116" y="23"/>
                    <a:pt x="121" y="23"/>
                  </a:cubicBezTo>
                  <a:cubicBezTo>
                    <a:pt x="125" y="23"/>
                    <a:pt x="129" y="23"/>
                    <a:pt x="133" y="23"/>
                  </a:cubicBezTo>
                  <a:cubicBezTo>
                    <a:pt x="136" y="23"/>
                    <a:pt x="136" y="26"/>
                    <a:pt x="135" y="28"/>
                  </a:cubicBezTo>
                  <a:cubicBezTo>
                    <a:pt x="134" y="30"/>
                    <a:pt x="134" y="31"/>
                    <a:pt x="134" y="32"/>
                  </a:cubicBezTo>
                  <a:cubicBezTo>
                    <a:pt x="134" y="34"/>
                    <a:pt x="135" y="37"/>
                    <a:pt x="136" y="39"/>
                  </a:cubicBezTo>
                  <a:cubicBezTo>
                    <a:pt x="137" y="43"/>
                    <a:pt x="135" y="48"/>
                    <a:pt x="135" y="53"/>
                  </a:cubicBezTo>
                  <a:cubicBezTo>
                    <a:pt x="134" y="57"/>
                    <a:pt x="136" y="59"/>
                    <a:pt x="139" y="63"/>
                  </a:cubicBezTo>
                  <a:cubicBezTo>
                    <a:pt x="141" y="65"/>
                    <a:pt x="142" y="71"/>
                    <a:pt x="141" y="74"/>
                  </a:cubicBezTo>
                  <a:cubicBezTo>
                    <a:pt x="141" y="76"/>
                    <a:pt x="140" y="76"/>
                    <a:pt x="140" y="77"/>
                  </a:cubicBezTo>
                  <a:cubicBezTo>
                    <a:pt x="139" y="79"/>
                    <a:pt x="141" y="81"/>
                    <a:pt x="140" y="83"/>
                  </a:cubicBezTo>
                  <a:cubicBezTo>
                    <a:pt x="142" y="83"/>
                    <a:pt x="143" y="81"/>
                    <a:pt x="145" y="80"/>
                  </a:cubicBezTo>
                  <a:cubicBezTo>
                    <a:pt x="146" y="79"/>
                    <a:pt x="149" y="80"/>
                    <a:pt x="150" y="81"/>
                  </a:cubicBezTo>
                  <a:cubicBezTo>
                    <a:pt x="153" y="81"/>
                    <a:pt x="155" y="79"/>
                    <a:pt x="158" y="79"/>
                  </a:cubicBezTo>
                  <a:cubicBezTo>
                    <a:pt x="160" y="79"/>
                    <a:pt x="163" y="80"/>
                    <a:pt x="164" y="77"/>
                  </a:cubicBezTo>
                  <a:cubicBezTo>
                    <a:pt x="164" y="79"/>
                    <a:pt x="165" y="84"/>
                    <a:pt x="165" y="85"/>
                  </a:cubicBezTo>
                  <a:cubicBezTo>
                    <a:pt x="164" y="86"/>
                    <a:pt x="164" y="87"/>
                    <a:pt x="164" y="88"/>
                  </a:cubicBezTo>
                  <a:cubicBezTo>
                    <a:pt x="163" y="90"/>
                    <a:pt x="164" y="91"/>
                    <a:pt x="164" y="93"/>
                  </a:cubicBezTo>
                  <a:cubicBezTo>
                    <a:pt x="163" y="95"/>
                    <a:pt x="165" y="98"/>
                    <a:pt x="164" y="101"/>
                  </a:cubicBezTo>
                  <a:cubicBezTo>
                    <a:pt x="163" y="104"/>
                    <a:pt x="161" y="106"/>
                    <a:pt x="164" y="109"/>
                  </a:cubicBezTo>
                  <a:cubicBezTo>
                    <a:pt x="159" y="110"/>
                    <a:pt x="152" y="109"/>
                    <a:pt x="146" y="109"/>
                  </a:cubicBezTo>
                  <a:cubicBezTo>
                    <a:pt x="144" y="109"/>
                    <a:pt x="141" y="109"/>
                    <a:pt x="138" y="110"/>
                  </a:cubicBezTo>
                  <a:cubicBezTo>
                    <a:pt x="135" y="110"/>
                    <a:pt x="137" y="119"/>
                    <a:pt x="137" y="121"/>
                  </a:cubicBezTo>
                  <a:cubicBezTo>
                    <a:pt x="137" y="127"/>
                    <a:pt x="137" y="133"/>
                    <a:pt x="137" y="139"/>
                  </a:cubicBezTo>
                  <a:cubicBezTo>
                    <a:pt x="137" y="145"/>
                    <a:pt x="136" y="151"/>
                    <a:pt x="137" y="156"/>
                  </a:cubicBezTo>
                  <a:cubicBezTo>
                    <a:pt x="138" y="162"/>
                    <a:pt x="141" y="164"/>
                    <a:pt x="145" y="168"/>
                  </a:cubicBezTo>
                  <a:cubicBezTo>
                    <a:pt x="148" y="172"/>
                    <a:pt x="152" y="177"/>
                    <a:pt x="157" y="180"/>
                  </a:cubicBezTo>
                  <a:cubicBezTo>
                    <a:pt x="149" y="181"/>
                    <a:pt x="141" y="183"/>
                    <a:pt x="133" y="185"/>
                  </a:cubicBezTo>
                  <a:cubicBezTo>
                    <a:pt x="130" y="185"/>
                    <a:pt x="129" y="185"/>
                    <a:pt x="126" y="184"/>
                  </a:cubicBezTo>
                  <a:cubicBezTo>
                    <a:pt x="125" y="184"/>
                    <a:pt x="124" y="185"/>
                    <a:pt x="122" y="185"/>
                  </a:cubicBezTo>
                  <a:cubicBezTo>
                    <a:pt x="120" y="186"/>
                    <a:pt x="119" y="185"/>
                    <a:pt x="117" y="184"/>
                  </a:cubicBezTo>
                  <a:cubicBezTo>
                    <a:pt x="110" y="182"/>
                    <a:pt x="103" y="183"/>
                    <a:pt x="96" y="182"/>
                  </a:cubicBezTo>
                  <a:cubicBezTo>
                    <a:pt x="93" y="182"/>
                    <a:pt x="92" y="179"/>
                    <a:pt x="91" y="177"/>
                  </a:cubicBezTo>
                  <a:cubicBezTo>
                    <a:pt x="89" y="175"/>
                    <a:pt x="85" y="176"/>
                    <a:pt x="83" y="176"/>
                  </a:cubicBezTo>
                  <a:cubicBezTo>
                    <a:pt x="67" y="177"/>
                    <a:pt x="50" y="176"/>
                    <a:pt x="34" y="176"/>
                  </a:cubicBezTo>
                  <a:cubicBezTo>
                    <a:pt x="30" y="176"/>
                    <a:pt x="30" y="176"/>
                    <a:pt x="27" y="174"/>
                  </a:cubicBezTo>
                  <a:cubicBezTo>
                    <a:pt x="24" y="171"/>
                    <a:pt x="22" y="169"/>
                    <a:pt x="18" y="170"/>
                  </a:cubicBezTo>
                  <a:cubicBezTo>
                    <a:pt x="15" y="171"/>
                    <a:pt x="12" y="175"/>
                    <a:pt x="8" y="173"/>
                  </a:cubicBezTo>
                  <a:cubicBezTo>
                    <a:pt x="5" y="172"/>
                    <a:pt x="4" y="173"/>
                    <a:pt x="1" y="17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98" name="Freeform 795"/>
            <p:cNvSpPr>
              <a:spLocks/>
            </p:cNvSpPr>
            <p:nvPr/>
          </p:nvSpPr>
          <p:spPr bwMode="auto">
            <a:xfrm>
              <a:off x="2957" y="1760"/>
              <a:ext cx="198" cy="223"/>
            </a:xfrm>
            <a:custGeom>
              <a:avLst/>
              <a:gdLst>
                <a:gd name="T0" fmla="*/ 1 w 165"/>
                <a:gd name="T1" fmla="*/ 155 h 186"/>
                <a:gd name="T2" fmla="*/ 4 w 165"/>
                <a:gd name="T3" fmla="*/ 149 h 186"/>
                <a:gd name="T4" fmla="*/ 6 w 165"/>
                <a:gd name="T5" fmla="*/ 142 h 186"/>
                <a:gd name="T6" fmla="*/ 10 w 165"/>
                <a:gd name="T7" fmla="*/ 123 h 186"/>
                <a:gd name="T8" fmla="*/ 16 w 165"/>
                <a:gd name="T9" fmla="*/ 110 h 186"/>
                <a:gd name="T10" fmla="*/ 25 w 165"/>
                <a:gd name="T11" fmla="*/ 98 h 186"/>
                <a:gd name="T12" fmla="*/ 24 w 165"/>
                <a:gd name="T13" fmla="*/ 70 h 186"/>
                <a:gd name="T14" fmla="*/ 20 w 165"/>
                <a:gd name="T15" fmla="*/ 59 h 186"/>
                <a:gd name="T16" fmla="*/ 19 w 165"/>
                <a:gd name="T17" fmla="*/ 47 h 186"/>
                <a:gd name="T18" fmla="*/ 20 w 165"/>
                <a:gd name="T19" fmla="*/ 46 h 186"/>
                <a:gd name="T20" fmla="*/ 20 w 165"/>
                <a:gd name="T21" fmla="*/ 34 h 186"/>
                <a:gd name="T22" fmla="*/ 15 w 165"/>
                <a:gd name="T23" fmla="*/ 19 h 186"/>
                <a:gd name="T24" fmla="*/ 9 w 165"/>
                <a:gd name="T25" fmla="*/ 4 h 186"/>
                <a:gd name="T26" fmla="*/ 19 w 165"/>
                <a:gd name="T27" fmla="*/ 1 h 186"/>
                <a:gd name="T28" fmla="*/ 62 w 165"/>
                <a:gd name="T29" fmla="*/ 1 h 186"/>
                <a:gd name="T30" fmla="*/ 67 w 165"/>
                <a:gd name="T31" fmla="*/ 11 h 186"/>
                <a:gd name="T32" fmla="*/ 71 w 165"/>
                <a:gd name="T33" fmla="*/ 23 h 186"/>
                <a:gd name="T34" fmla="*/ 79 w 165"/>
                <a:gd name="T35" fmla="*/ 35 h 186"/>
                <a:gd name="T36" fmla="*/ 92 w 165"/>
                <a:gd name="T37" fmla="*/ 33 h 186"/>
                <a:gd name="T38" fmla="*/ 102 w 165"/>
                <a:gd name="T39" fmla="*/ 27 h 186"/>
                <a:gd name="T40" fmla="*/ 104 w 165"/>
                <a:gd name="T41" fmla="*/ 19 h 186"/>
                <a:gd name="T42" fmla="*/ 115 w 165"/>
                <a:gd name="T43" fmla="*/ 17 h 186"/>
                <a:gd name="T44" fmla="*/ 121 w 165"/>
                <a:gd name="T45" fmla="*/ 23 h 186"/>
                <a:gd name="T46" fmla="*/ 135 w 165"/>
                <a:gd name="T47" fmla="*/ 28 h 186"/>
                <a:gd name="T48" fmla="*/ 136 w 165"/>
                <a:gd name="T49" fmla="*/ 39 h 186"/>
                <a:gd name="T50" fmla="*/ 139 w 165"/>
                <a:gd name="T51" fmla="*/ 63 h 186"/>
                <a:gd name="T52" fmla="*/ 140 w 165"/>
                <a:gd name="T53" fmla="*/ 77 h 186"/>
                <a:gd name="T54" fmla="*/ 145 w 165"/>
                <a:gd name="T55" fmla="*/ 80 h 186"/>
                <a:gd name="T56" fmla="*/ 158 w 165"/>
                <a:gd name="T57" fmla="*/ 79 h 186"/>
                <a:gd name="T58" fmla="*/ 165 w 165"/>
                <a:gd name="T59" fmla="*/ 85 h 186"/>
                <a:gd name="T60" fmla="*/ 164 w 165"/>
                <a:gd name="T61" fmla="*/ 93 h 186"/>
                <a:gd name="T62" fmla="*/ 164 w 165"/>
                <a:gd name="T63" fmla="*/ 109 h 186"/>
                <a:gd name="T64" fmla="*/ 138 w 165"/>
                <a:gd name="T65" fmla="*/ 110 h 186"/>
                <a:gd name="T66" fmla="*/ 137 w 165"/>
                <a:gd name="T67" fmla="*/ 139 h 186"/>
                <a:gd name="T68" fmla="*/ 145 w 165"/>
                <a:gd name="T69" fmla="*/ 168 h 186"/>
                <a:gd name="T70" fmla="*/ 133 w 165"/>
                <a:gd name="T71" fmla="*/ 185 h 186"/>
                <a:gd name="T72" fmla="*/ 122 w 165"/>
                <a:gd name="T73" fmla="*/ 185 h 186"/>
                <a:gd name="T74" fmla="*/ 96 w 165"/>
                <a:gd name="T75" fmla="*/ 182 h 186"/>
                <a:gd name="T76" fmla="*/ 83 w 165"/>
                <a:gd name="T77" fmla="*/ 176 h 186"/>
                <a:gd name="T78" fmla="*/ 27 w 165"/>
                <a:gd name="T79" fmla="*/ 174 h 186"/>
                <a:gd name="T80" fmla="*/ 8 w 165"/>
                <a:gd name="T81" fmla="*/ 17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 h="186">
                  <a:moveTo>
                    <a:pt x="1" y="174"/>
                  </a:moveTo>
                  <a:cubicBezTo>
                    <a:pt x="0" y="168"/>
                    <a:pt x="2" y="162"/>
                    <a:pt x="1" y="155"/>
                  </a:cubicBezTo>
                  <a:cubicBezTo>
                    <a:pt x="1" y="154"/>
                    <a:pt x="0" y="154"/>
                    <a:pt x="1" y="153"/>
                  </a:cubicBezTo>
                  <a:cubicBezTo>
                    <a:pt x="1" y="151"/>
                    <a:pt x="3" y="150"/>
                    <a:pt x="4" y="149"/>
                  </a:cubicBezTo>
                  <a:cubicBezTo>
                    <a:pt x="4" y="148"/>
                    <a:pt x="4" y="147"/>
                    <a:pt x="4" y="145"/>
                  </a:cubicBezTo>
                  <a:cubicBezTo>
                    <a:pt x="4" y="144"/>
                    <a:pt x="6" y="143"/>
                    <a:pt x="6" y="142"/>
                  </a:cubicBezTo>
                  <a:cubicBezTo>
                    <a:pt x="5" y="140"/>
                    <a:pt x="7" y="134"/>
                    <a:pt x="8" y="132"/>
                  </a:cubicBezTo>
                  <a:cubicBezTo>
                    <a:pt x="9" y="129"/>
                    <a:pt x="8" y="126"/>
                    <a:pt x="10" y="123"/>
                  </a:cubicBezTo>
                  <a:cubicBezTo>
                    <a:pt x="11" y="121"/>
                    <a:pt x="10" y="117"/>
                    <a:pt x="11" y="116"/>
                  </a:cubicBezTo>
                  <a:cubicBezTo>
                    <a:pt x="13" y="114"/>
                    <a:pt x="15" y="112"/>
                    <a:pt x="16" y="110"/>
                  </a:cubicBezTo>
                  <a:cubicBezTo>
                    <a:pt x="17" y="108"/>
                    <a:pt x="17" y="104"/>
                    <a:pt x="21" y="103"/>
                  </a:cubicBezTo>
                  <a:cubicBezTo>
                    <a:pt x="23" y="103"/>
                    <a:pt x="24" y="101"/>
                    <a:pt x="25" y="98"/>
                  </a:cubicBezTo>
                  <a:cubicBezTo>
                    <a:pt x="28" y="93"/>
                    <a:pt x="29" y="84"/>
                    <a:pt x="28" y="77"/>
                  </a:cubicBezTo>
                  <a:cubicBezTo>
                    <a:pt x="27" y="74"/>
                    <a:pt x="26" y="72"/>
                    <a:pt x="24" y="70"/>
                  </a:cubicBezTo>
                  <a:cubicBezTo>
                    <a:pt x="22" y="67"/>
                    <a:pt x="22" y="65"/>
                    <a:pt x="21" y="62"/>
                  </a:cubicBezTo>
                  <a:cubicBezTo>
                    <a:pt x="21" y="61"/>
                    <a:pt x="20" y="60"/>
                    <a:pt x="20" y="59"/>
                  </a:cubicBezTo>
                  <a:cubicBezTo>
                    <a:pt x="19" y="57"/>
                    <a:pt x="20" y="55"/>
                    <a:pt x="19" y="54"/>
                  </a:cubicBezTo>
                  <a:cubicBezTo>
                    <a:pt x="18" y="52"/>
                    <a:pt x="16" y="49"/>
                    <a:pt x="19" y="47"/>
                  </a:cubicBezTo>
                  <a:cubicBezTo>
                    <a:pt x="18" y="48"/>
                    <a:pt x="17" y="49"/>
                    <a:pt x="18" y="50"/>
                  </a:cubicBezTo>
                  <a:cubicBezTo>
                    <a:pt x="18" y="48"/>
                    <a:pt x="19" y="47"/>
                    <a:pt x="20" y="46"/>
                  </a:cubicBezTo>
                  <a:cubicBezTo>
                    <a:pt x="21" y="45"/>
                    <a:pt x="22" y="45"/>
                    <a:pt x="22" y="44"/>
                  </a:cubicBezTo>
                  <a:cubicBezTo>
                    <a:pt x="23" y="41"/>
                    <a:pt x="22" y="37"/>
                    <a:pt x="20" y="34"/>
                  </a:cubicBezTo>
                  <a:cubicBezTo>
                    <a:pt x="19" y="31"/>
                    <a:pt x="18" y="28"/>
                    <a:pt x="16" y="24"/>
                  </a:cubicBezTo>
                  <a:cubicBezTo>
                    <a:pt x="16" y="22"/>
                    <a:pt x="16" y="21"/>
                    <a:pt x="15" y="19"/>
                  </a:cubicBezTo>
                  <a:cubicBezTo>
                    <a:pt x="14" y="17"/>
                    <a:pt x="12" y="15"/>
                    <a:pt x="11" y="13"/>
                  </a:cubicBezTo>
                  <a:cubicBezTo>
                    <a:pt x="10" y="11"/>
                    <a:pt x="6" y="5"/>
                    <a:pt x="9" y="4"/>
                  </a:cubicBezTo>
                  <a:cubicBezTo>
                    <a:pt x="11" y="4"/>
                    <a:pt x="12" y="4"/>
                    <a:pt x="14" y="4"/>
                  </a:cubicBezTo>
                  <a:cubicBezTo>
                    <a:pt x="16" y="3"/>
                    <a:pt x="17" y="2"/>
                    <a:pt x="19" y="1"/>
                  </a:cubicBezTo>
                  <a:cubicBezTo>
                    <a:pt x="29" y="0"/>
                    <a:pt x="40" y="2"/>
                    <a:pt x="50" y="1"/>
                  </a:cubicBezTo>
                  <a:cubicBezTo>
                    <a:pt x="54" y="1"/>
                    <a:pt x="58" y="1"/>
                    <a:pt x="62" y="1"/>
                  </a:cubicBezTo>
                  <a:cubicBezTo>
                    <a:pt x="66" y="1"/>
                    <a:pt x="65" y="4"/>
                    <a:pt x="67" y="6"/>
                  </a:cubicBezTo>
                  <a:cubicBezTo>
                    <a:pt x="67" y="7"/>
                    <a:pt x="67" y="10"/>
                    <a:pt x="67" y="11"/>
                  </a:cubicBezTo>
                  <a:cubicBezTo>
                    <a:pt x="68" y="14"/>
                    <a:pt x="69" y="16"/>
                    <a:pt x="70" y="18"/>
                  </a:cubicBezTo>
                  <a:cubicBezTo>
                    <a:pt x="70" y="20"/>
                    <a:pt x="69" y="22"/>
                    <a:pt x="71" y="23"/>
                  </a:cubicBezTo>
                  <a:cubicBezTo>
                    <a:pt x="72" y="25"/>
                    <a:pt x="73" y="26"/>
                    <a:pt x="74" y="28"/>
                  </a:cubicBezTo>
                  <a:cubicBezTo>
                    <a:pt x="74" y="29"/>
                    <a:pt x="77" y="35"/>
                    <a:pt x="79" y="35"/>
                  </a:cubicBezTo>
                  <a:cubicBezTo>
                    <a:pt x="80" y="34"/>
                    <a:pt x="85" y="35"/>
                    <a:pt x="85" y="35"/>
                  </a:cubicBezTo>
                  <a:cubicBezTo>
                    <a:pt x="85" y="34"/>
                    <a:pt x="91" y="32"/>
                    <a:pt x="92" y="33"/>
                  </a:cubicBezTo>
                  <a:cubicBezTo>
                    <a:pt x="95" y="33"/>
                    <a:pt x="98" y="34"/>
                    <a:pt x="102" y="34"/>
                  </a:cubicBezTo>
                  <a:cubicBezTo>
                    <a:pt x="102" y="32"/>
                    <a:pt x="103" y="29"/>
                    <a:pt x="102" y="27"/>
                  </a:cubicBezTo>
                  <a:cubicBezTo>
                    <a:pt x="104" y="28"/>
                    <a:pt x="104" y="26"/>
                    <a:pt x="104" y="24"/>
                  </a:cubicBezTo>
                  <a:cubicBezTo>
                    <a:pt x="104" y="23"/>
                    <a:pt x="105" y="20"/>
                    <a:pt x="104" y="19"/>
                  </a:cubicBezTo>
                  <a:cubicBezTo>
                    <a:pt x="108" y="19"/>
                    <a:pt x="111" y="19"/>
                    <a:pt x="114" y="19"/>
                  </a:cubicBezTo>
                  <a:cubicBezTo>
                    <a:pt x="115" y="19"/>
                    <a:pt x="114" y="17"/>
                    <a:pt x="115" y="17"/>
                  </a:cubicBezTo>
                  <a:cubicBezTo>
                    <a:pt x="116" y="17"/>
                    <a:pt x="118" y="17"/>
                    <a:pt x="119" y="17"/>
                  </a:cubicBezTo>
                  <a:cubicBezTo>
                    <a:pt x="118" y="21"/>
                    <a:pt x="116" y="23"/>
                    <a:pt x="121" y="23"/>
                  </a:cubicBezTo>
                  <a:cubicBezTo>
                    <a:pt x="125" y="23"/>
                    <a:pt x="129" y="23"/>
                    <a:pt x="133" y="23"/>
                  </a:cubicBezTo>
                  <a:cubicBezTo>
                    <a:pt x="136" y="23"/>
                    <a:pt x="136" y="26"/>
                    <a:pt x="135" y="28"/>
                  </a:cubicBezTo>
                  <a:cubicBezTo>
                    <a:pt x="134" y="30"/>
                    <a:pt x="134" y="31"/>
                    <a:pt x="134" y="32"/>
                  </a:cubicBezTo>
                  <a:cubicBezTo>
                    <a:pt x="134" y="34"/>
                    <a:pt x="135" y="37"/>
                    <a:pt x="136" y="39"/>
                  </a:cubicBezTo>
                  <a:cubicBezTo>
                    <a:pt x="137" y="43"/>
                    <a:pt x="135" y="48"/>
                    <a:pt x="135" y="53"/>
                  </a:cubicBezTo>
                  <a:cubicBezTo>
                    <a:pt x="134" y="57"/>
                    <a:pt x="136" y="59"/>
                    <a:pt x="139" y="63"/>
                  </a:cubicBezTo>
                  <a:cubicBezTo>
                    <a:pt x="141" y="65"/>
                    <a:pt x="142" y="71"/>
                    <a:pt x="141" y="74"/>
                  </a:cubicBezTo>
                  <a:cubicBezTo>
                    <a:pt x="141" y="76"/>
                    <a:pt x="140" y="76"/>
                    <a:pt x="140" y="77"/>
                  </a:cubicBezTo>
                  <a:cubicBezTo>
                    <a:pt x="139" y="79"/>
                    <a:pt x="141" y="81"/>
                    <a:pt x="140" y="83"/>
                  </a:cubicBezTo>
                  <a:cubicBezTo>
                    <a:pt x="142" y="83"/>
                    <a:pt x="143" y="81"/>
                    <a:pt x="145" y="80"/>
                  </a:cubicBezTo>
                  <a:cubicBezTo>
                    <a:pt x="146" y="79"/>
                    <a:pt x="149" y="80"/>
                    <a:pt x="150" y="81"/>
                  </a:cubicBezTo>
                  <a:cubicBezTo>
                    <a:pt x="153" y="81"/>
                    <a:pt x="155" y="79"/>
                    <a:pt x="158" y="79"/>
                  </a:cubicBezTo>
                  <a:cubicBezTo>
                    <a:pt x="160" y="79"/>
                    <a:pt x="163" y="80"/>
                    <a:pt x="164" y="77"/>
                  </a:cubicBezTo>
                  <a:cubicBezTo>
                    <a:pt x="164" y="79"/>
                    <a:pt x="165" y="84"/>
                    <a:pt x="165" y="85"/>
                  </a:cubicBezTo>
                  <a:cubicBezTo>
                    <a:pt x="164" y="86"/>
                    <a:pt x="164" y="87"/>
                    <a:pt x="164" y="88"/>
                  </a:cubicBezTo>
                  <a:cubicBezTo>
                    <a:pt x="163" y="90"/>
                    <a:pt x="164" y="91"/>
                    <a:pt x="164" y="93"/>
                  </a:cubicBezTo>
                  <a:cubicBezTo>
                    <a:pt x="163" y="95"/>
                    <a:pt x="165" y="98"/>
                    <a:pt x="164" y="101"/>
                  </a:cubicBezTo>
                  <a:cubicBezTo>
                    <a:pt x="163" y="104"/>
                    <a:pt x="161" y="106"/>
                    <a:pt x="164" y="109"/>
                  </a:cubicBezTo>
                  <a:cubicBezTo>
                    <a:pt x="159" y="110"/>
                    <a:pt x="152" y="109"/>
                    <a:pt x="146" y="109"/>
                  </a:cubicBezTo>
                  <a:cubicBezTo>
                    <a:pt x="144" y="109"/>
                    <a:pt x="141" y="109"/>
                    <a:pt x="138" y="110"/>
                  </a:cubicBezTo>
                  <a:cubicBezTo>
                    <a:pt x="135" y="110"/>
                    <a:pt x="137" y="119"/>
                    <a:pt x="137" y="121"/>
                  </a:cubicBezTo>
                  <a:cubicBezTo>
                    <a:pt x="137" y="127"/>
                    <a:pt x="137" y="133"/>
                    <a:pt x="137" y="139"/>
                  </a:cubicBezTo>
                  <a:cubicBezTo>
                    <a:pt x="137" y="145"/>
                    <a:pt x="136" y="151"/>
                    <a:pt x="137" y="156"/>
                  </a:cubicBezTo>
                  <a:cubicBezTo>
                    <a:pt x="138" y="162"/>
                    <a:pt x="141" y="164"/>
                    <a:pt x="145" y="168"/>
                  </a:cubicBezTo>
                  <a:cubicBezTo>
                    <a:pt x="148" y="172"/>
                    <a:pt x="152" y="177"/>
                    <a:pt x="157" y="180"/>
                  </a:cubicBezTo>
                  <a:cubicBezTo>
                    <a:pt x="149" y="181"/>
                    <a:pt x="141" y="183"/>
                    <a:pt x="133" y="185"/>
                  </a:cubicBezTo>
                  <a:cubicBezTo>
                    <a:pt x="130" y="185"/>
                    <a:pt x="129" y="185"/>
                    <a:pt x="126" y="184"/>
                  </a:cubicBezTo>
                  <a:cubicBezTo>
                    <a:pt x="125" y="184"/>
                    <a:pt x="124" y="185"/>
                    <a:pt x="122" y="185"/>
                  </a:cubicBezTo>
                  <a:cubicBezTo>
                    <a:pt x="120" y="186"/>
                    <a:pt x="119" y="185"/>
                    <a:pt x="117" y="184"/>
                  </a:cubicBezTo>
                  <a:cubicBezTo>
                    <a:pt x="110" y="182"/>
                    <a:pt x="103" y="183"/>
                    <a:pt x="96" y="182"/>
                  </a:cubicBezTo>
                  <a:cubicBezTo>
                    <a:pt x="93" y="182"/>
                    <a:pt x="92" y="179"/>
                    <a:pt x="91" y="177"/>
                  </a:cubicBezTo>
                  <a:cubicBezTo>
                    <a:pt x="89" y="175"/>
                    <a:pt x="85" y="176"/>
                    <a:pt x="83" y="176"/>
                  </a:cubicBezTo>
                  <a:cubicBezTo>
                    <a:pt x="67" y="177"/>
                    <a:pt x="50" y="176"/>
                    <a:pt x="34" y="176"/>
                  </a:cubicBezTo>
                  <a:cubicBezTo>
                    <a:pt x="30" y="176"/>
                    <a:pt x="30" y="176"/>
                    <a:pt x="27" y="174"/>
                  </a:cubicBezTo>
                  <a:cubicBezTo>
                    <a:pt x="24" y="171"/>
                    <a:pt x="22" y="169"/>
                    <a:pt x="18" y="170"/>
                  </a:cubicBezTo>
                  <a:cubicBezTo>
                    <a:pt x="15" y="171"/>
                    <a:pt x="12" y="175"/>
                    <a:pt x="8" y="173"/>
                  </a:cubicBezTo>
                  <a:cubicBezTo>
                    <a:pt x="5" y="172"/>
                    <a:pt x="4" y="173"/>
                    <a:pt x="1" y="17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99" name="Freeform 796"/>
            <p:cNvSpPr>
              <a:spLocks/>
            </p:cNvSpPr>
            <p:nvPr/>
          </p:nvSpPr>
          <p:spPr bwMode="auto">
            <a:xfrm>
              <a:off x="2962" y="1735"/>
              <a:ext cx="17" cy="26"/>
            </a:xfrm>
            <a:custGeom>
              <a:avLst/>
              <a:gdLst>
                <a:gd name="T0" fmla="*/ 0 w 14"/>
                <a:gd name="T1" fmla="*/ 9 h 22"/>
                <a:gd name="T2" fmla="*/ 8 w 14"/>
                <a:gd name="T3" fmla="*/ 2 h 22"/>
                <a:gd name="T4" fmla="*/ 11 w 14"/>
                <a:gd name="T5" fmla="*/ 0 h 22"/>
                <a:gd name="T6" fmla="*/ 14 w 14"/>
                <a:gd name="T7" fmla="*/ 4 h 22"/>
                <a:gd name="T8" fmla="*/ 7 w 14"/>
                <a:gd name="T9" fmla="*/ 9 h 22"/>
                <a:gd name="T10" fmla="*/ 7 w 14"/>
                <a:gd name="T11" fmla="*/ 12 h 22"/>
                <a:gd name="T12" fmla="*/ 7 w 14"/>
                <a:gd name="T13" fmla="*/ 18 h 22"/>
                <a:gd name="T14" fmla="*/ 2 w 14"/>
                <a:gd name="T15" fmla="*/ 19 h 22"/>
                <a:gd name="T16" fmla="*/ 2 w 14"/>
                <a:gd name="T17" fmla="*/ 15 h 22"/>
                <a:gd name="T18" fmla="*/ 1 w 14"/>
                <a:gd name="T19" fmla="*/ 9 h 22"/>
                <a:gd name="T20" fmla="*/ 0 w 14"/>
                <a:gd name="T21"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2">
                  <a:moveTo>
                    <a:pt x="0" y="9"/>
                  </a:moveTo>
                  <a:cubicBezTo>
                    <a:pt x="2" y="8"/>
                    <a:pt x="5" y="3"/>
                    <a:pt x="8" y="2"/>
                  </a:cubicBezTo>
                  <a:cubicBezTo>
                    <a:pt x="9" y="2"/>
                    <a:pt x="9" y="0"/>
                    <a:pt x="11" y="0"/>
                  </a:cubicBezTo>
                  <a:cubicBezTo>
                    <a:pt x="12" y="0"/>
                    <a:pt x="13" y="3"/>
                    <a:pt x="14" y="4"/>
                  </a:cubicBezTo>
                  <a:cubicBezTo>
                    <a:pt x="12" y="5"/>
                    <a:pt x="9" y="7"/>
                    <a:pt x="7" y="9"/>
                  </a:cubicBezTo>
                  <a:cubicBezTo>
                    <a:pt x="6" y="10"/>
                    <a:pt x="6" y="10"/>
                    <a:pt x="7" y="12"/>
                  </a:cubicBezTo>
                  <a:cubicBezTo>
                    <a:pt x="7" y="14"/>
                    <a:pt x="7" y="16"/>
                    <a:pt x="7" y="18"/>
                  </a:cubicBezTo>
                  <a:cubicBezTo>
                    <a:pt x="7" y="20"/>
                    <a:pt x="2" y="22"/>
                    <a:pt x="2" y="19"/>
                  </a:cubicBezTo>
                  <a:cubicBezTo>
                    <a:pt x="2" y="17"/>
                    <a:pt x="3" y="17"/>
                    <a:pt x="2" y="15"/>
                  </a:cubicBezTo>
                  <a:cubicBezTo>
                    <a:pt x="2" y="13"/>
                    <a:pt x="0" y="11"/>
                    <a:pt x="1" y="9"/>
                  </a:cubicBezTo>
                  <a:cubicBezTo>
                    <a:pt x="1" y="9"/>
                    <a:pt x="1" y="9"/>
                    <a:pt x="0"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00" name="Freeform 797"/>
            <p:cNvSpPr>
              <a:spLocks/>
            </p:cNvSpPr>
            <p:nvPr/>
          </p:nvSpPr>
          <p:spPr bwMode="auto">
            <a:xfrm>
              <a:off x="2962" y="1735"/>
              <a:ext cx="17" cy="26"/>
            </a:xfrm>
            <a:custGeom>
              <a:avLst/>
              <a:gdLst>
                <a:gd name="T0" fmla="*/ 0 w 14"/>
                <a:gd name="T1" fmla="*/ 9 h 22"/>
                <a:gd name="T2" fmla="*/ 8 w 14"/>
                <a:gd name="T3" fmla="*/ 2 h 22"/>
                <a:gd name="T4" fmla="*/ 11 w 14"/>
                <a:gd name="T5" fmla="*/ 0 h 22"/>
                <a:gd name="T6" fmla="*/ 14 w 14"/>
                <a:gd name="T7" fmla="*/ 4 h 22"/>
                <a:gd name="T8" fmla="*/ 7 w 14"/>
                <a:gd name="T9" fmla="*/ 9 h 22"/>
                <a:gd name="T10" fmla="*/ 7 w 14"/>
                <a:gd name="T11" fmla="*/ 12 h 22"/>
                <a:gd name="T12" fmla="*/ 7 w 14"/>
                <a:gd name="T13" fmla="*/ 18 h 22"/>
                <a:gd name="T14" fmla="*/ 2 w 14"/>
                <a:gd name="T15" fmla="*/ 19 h 22"/>
                <a:gd name="T16" fmla="*/ 2 w 14"/>
                <a:gd name="T17" fmla="*/ 15 h 22"/>
                <a:gd name="T18" fmla="*/ 1 w 14"/>
                <a:gd name="T19" fmla="*/ 9 h 22"/>
                <a:gd name="T20" fmla="*/ 0 w 14"/>
                <a:gd name="T21"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2">
                  <a:moveTo>
                    <a:pt x="0" y="9"/>
                  </a:moveTo>
                  <a:cubicBezTo>
                    <a:pt x="2" y="8"/>
                    <a:pt x="5" y="3"/>
                    <a:pt x="8" y="2"/>
                  </a:cubicBezTo>
                  <a:cubicBezTo>
                    <a:pt x="9" y="2"/>
                    <a:pt x="9" y="0"/>
                    <a:pt x="11" y="0"/>
                  </a:cubicBezTo>
                  <a:cubicBezTo>
                    <a:pt x="12" y="0"/>
                    <a:pt x="13" y="3"/>
                    <a:pt x="14" y="4"/>
                  </a:cubicBezTo>
                  <a:cubicBezTo>
                    <a:pt x="12" y="5"/>
                    <a:pt x="9" y="7"/>
                    <a:pt x="7" y="9"/>
                  </a:cubicBezTo>
                  <a:cubicBezTo>
                    <a:pt x="6" y="10"/>
                    <a:pt x="6" y="10"/>
                    <a:pt x="7" y="12"/>
                  </a:cubicBezTo>
                  <a:cubicBezTo>
                    <a:pt x="7" y="14"/>
                    <a:pt x="7" y="16"/>
                    <a:pt x="7" y="18"/>
                  </a:cubicBezTo>
                  <a:cubicBezTo>
                    <a:pt x="7" y="20"/>
                    <a:pt x="2" y="22"/>
                    <a:pt x="2" y="19"/>
                  </a:cubicBezTo>
                  <a:cubicBezTo>
                    <a:pt x="2" y="17"/>
                    <a:pt x="3" y="17"/>
                    <a:pt x="2" y="15"/>
                  </a:cubicBezTo>
                  <a:cubicBezTo>
                    <a:pt x="2" y="13"/>
                    <a:pt x="0" y="11"/>
                    <a:pt x="1" y="9"/>
                  </a:cubicBezTo>
                  <a:cubicBezTo>
                    <a:pt x="1" y="9"/>
                    <a:pt x="1" y="9"/>
                    <a:pt x="0"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01" name="Freeform 798"/>
            <p:cNvSpPr>
              <a:spLocks/>
            </p:cNvSpPr>
            <p:nvPr/>
          </p:nvSpPr>
          <p:spPr bwMode="auto">
            <a:xfrm>
              <a:off x="2906" y="658"/>
              <a:ext cx="1" cy="3"/>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1" y="0"/>
                    <a:pt x="1" y="0"/>
                    <a:pt x="0" y="1"/>
                  </a:cubicBezTo>
                  <a:cubicBezTo>
                    <a:pt x="0" y="1"/>
                    <a:pt x="1"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02" name="Freeform 799"/>
            <p:cNvSpPr>
              <a:spLocks/>
            </p:cNvSpPr>
            <p:nvPr/>
          </p:nvSpPr>
          <p:spPr bwMode="auto">
            <a:xfrm>
              <a:off x="2906" y="658"/>
              <a:ext cx="1" cy="3"/>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1" y="0"/>
                    <a:pt x="1" y="0"/>
                    <a:pt x="0" y="1"/>
                  </a:cubicBezTo>
                  <a:cubicBezTo>
                    <a:pt x="0" y="1"/>
                    <a:pt x="1"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03" name="Freeform 800"/>
            <p:cNvSpPr>
              <a:spLocks/>
            </p:cNvSpPr>
            <p:nvPr/>
          </p:nvSpPr>
          <p:spPr bwMode="auto">
            <a:xfrm>
              <a:off x="2946" y="663"/>
              <a:ext cx="5" cy="2"/>
            </a:xfrm>
            <a:custGeom>
              <a:avLst/>
              <a:gdLst>
                <a:gd name="T0" fmla="*/ 1 w 4"/>
                <a:gd name="T1" fmla="*/ 2 h 2"/>
                <a:gd name="T2" fmla="*/ 4 w 4"/>
                <a:gd name="T3" fmla="*/ 2 h 2"/>
                <a:gd name="T4" fmla="*/ 0 w 4"/>
                <a:gd name="T5" fmla="*/ 0 h 2"/>
                <a:gd name="T6" fmla="*/ 1 w 4"/>
                <a:gd name="T7" fmla="*/ 2 h 2"/>
              </a:gdLst>
              <a:ahLst/>
              <a:cxnLst>
                <a:cxn ang="0">
                  <a:pos x="T0" y="T1"/>
                </a:cxn>
                <a:cxn ang="0">
                  <a:pos x="T2" y="T3"/>
                </a:cxn>
                <a:cxn ang="0">
                  <a:pos x="T4" y="T5"/>
                </a:cxn>
                <a:cxn ang="0">
                  <a:pos x="T6" y="T7"/>
                </a:cxn>
              </a:cxnLst>
              <a:rect l="0" t="0" r="r" b="b"/>
              <a:pathLst>
                <a:path w="4" h="2">
                  <a:moveTo>
                    <a:pt x="1" y="2"/>
                  </a:moveTo>
                  <a:cubicBezTo>
                    <a:pt x="2" y="2"/>
                    <a:pt x="3" y="2"/>
                    <a:pt x="4" y="2"/>
                  </a:cubicBezTo>
                  <a:cubicBezTo>
                    <a:pt x="3" y="0"/>
                    <a:pt x="1" y="0"/>
                    <a:pt x="0" y="0"/>
                  </a:cubicBezTo>
                  <a:cubicBezTo>
                    <a:pt x="0" y="1"/>
                    <a:pt x="1"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04" name="Freeform 801"/>
            <p:cNvSpPr>
              <a:spLocks/>
            </p:cNvSpPr>
            <p:nvPr/>
          </p:nvSpPr>
          <p:spPr bwMode="auto">
            <a:xfrm>
              <a:off x="2946" y="663"/>
              <a:ext cx="5" cy="2"/>
            </a:xfrm>
            <a:custGeom>
              <a:avLst/>
              <a:gdLst>
                <a:gd name="T0" fmla="*/ 1 w 4"/>
                <a:gd name="T1" fmla="*/ 2 h 2"/>
                <a:gd name="T2" fmla="*/ 4 w 4"/>
                <a:gd name="T3" fmla="*/ 2 h 2"/>
                <a:gd name="T4" fmla="*/ 0 w 4"/>
                <a:gd name="T5" fmla="*/ 0 h 2"/>
                <a:gd name="T6" fmla="*/ 1 w 4"/>
                <a:gd name="T7" fmla="*/ 2 h 2"/>
              </a:gdLst>
              <a:ahLst/>
              <a:cxnLst>
                <a:cxn ang="0">
                  <a:pos x="T0" y="T1"/>
                </a:cxn>
                <a:cxn ang="0">
                  <a:pos x="T2" y="T3"/>
                </a:cxn>
                <a:cxn ang="0">
                  <a:pos x="T4" y="T5"/>
                </a:cxn>
                <a:cxn ang="0">
                  <a:pos x="T6" y="T7"/>
                </a:cxn>
              </a:cxnLst>
              <a:rect l="0" t="0" r="r" b="b"/>
              <a:pathLst>
                <a:path w="4" h="2">
                  <a:moveTo>
                    <a:pt x="1" y="2"/>
                  </a:moveTo>
                  <a:cubicBezTo>
                    <a:pt x="2" y="2"/>
                    <a:pt x="3" y="2"/>
                    <a:pt x="4" y="2"/>
                  </a:cubicBezTo>
                  <a:cubicBezTo>
                    <a:pt x="3" y="0"/>
                    <a:pt x="1" y="0"/>
                    <a:pt x="0" y="0"/>
                  </a:cubicBezTo>
                  <a:cubicBezTo>
                    <a:pt x="0" y="1"/>
                    <a:pt x="1"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05" name="Freeform 802"/>
            <p:cNvSpPr>
              <a:spLocks noEditPoints="1"/>
            </p:cNvSpPr>
            <p:nvPr/>
          </p:nvSpPr>
          <p:spPr bwMode="auto">
            <a:xfrm>
              <a:off x="2864" y="655"/>
              <a:ext cx="146" cy="140"/>
            </a:xfrm>
            <a:custGeom>
              <a:avLst/>
              <a:gdLst>
                <a:gd name="T0" fmla="*/ 33 w 122"/>
                <a:gd name="T1" fmla="*/ 3 h 117"/>
                <a:gd name="T2" fmla="*/ 34 w 122"/>
                <a:gd name="T3" fmla="*/ 0 h 117"/>
                <a:gd name="T4" fmla="*/ 34 w 122"/>
                <a:gd name="T5" fmla="*/ 1 h 117"/>
                <a:gd name="T6" fmla="*/ 36 w 122"/>
                <a:gd name="T7" fmla="*/ 1 h 117"/>
                <a:gd name="T8" fmla="*/ 37 w 122"/>
                <a:gd name="T9" fmla="*/ 1 h 117"/>
                <a:gd name="T10" fmla="*/ 41 w 122"/>
                <a:gd name="T11" fmla="*/ 8 h 117"/>
                <a:gd name="T12" fmla="*/ 41 w 122"/>
                <a:gd name="T13" fmla="*/ 10 h 117"/>
                <a:gd name="T14" fmla="*/ 41 w 122"/>
                <a:gd name="T15" fmla="*/ 16 h 117"/>
                <a:gd name="T16" fmla="*/ 49 w 122"/>
                <a:gd name="T17" fmla="*/ 19 h 117"/>
                <a:gd name="T18" fmla="*/ 46 w 122"/>
                <a:gd name="T19" fmla="*/ 17 h 117"/>
                <a:gd name="T20" fmla="*/ 35 w 122"/>
                <a:gd name="T21" fmla="*/ 19 h 117"/>
                <a:gd name="T22" fmla="*/ 35 w 122"/>
                <a:gd name="T23" fmla="*/ 25 h 117"/>
                <a:gd name="T24" fmla="*/ 32 w 122"/>
                <a:gd name="T25" fmla="*/ 23 h 117"/>
                <a:gd name="T26" fmla="*/ 20 w 122"/>
                <a:gd name="T27" fmla="*/ 20 h 117"/>
                <a:gd name="T28" fmla="*/ 20 w 122"/>
                <a:gd name="T29" fmla="*/ 25 h 117"/>
                <a:gd name="T30" fmla="*/ 11 w 122"/>
                <a:gd name="T31" fmla="*/ 36 h 117"/>
                <a:gd name="T32" fmla="*/ 12 w 122"/>
                <a:gd name="T33" fmla="*/ 45 h 117"/>
                <a:gd name="T34" fmla="*/ 1 w 122"/>
                <a:gd name="T35" fmla="*/ 48 h 117"/>
                <a:gd name="T36" fmla="*/ 5 w 122"/>
                <a:gd name="T37" fmla="*/ 55 h 117"/>
                <a:gd name="T38" fmla="*/ 3 w 122"/>
                <a:gd name="T39" fmla="*/ 65 h 117"/>
                <a:gd name="T40" fmla="*/ 7 w 122"/>
                <a:gd name="T41" fmla="*/ 71 h 117"/>
                <a:gd name="T42" fmla="*/ 7 w 122"/>
                <a:gd name="T43" fmla="*/ 82 h 117"/>
                <a:gd name="T44" fmla="*/ 15 w 122"/>
                <a:gd name="T45" fmla="*/ 88 h 117"/>
                <a:gd name="T46" fmla="*/ 19 w 122"/>
                <a:gd name="T47" fmla="*/ 89 h 117"/>
                <a:gd name="T48" fmla="*/ 31 w 122"/>
                <a:gd name="T49" fmla="*/ 91 h 117"/>
                <a:gd name="T50" fmla="*/ 24 w 122"/>
                <a:gd name="T51" fmla="*/ 102 h 117"/>
                <a:gd name="T52" fmla="*/ 31 w 122"/>
                <a:gd name="T53" fmla="*/ 112 h 117"/>
                <a:gd name="T54" fmla="*/ 38 w 122"/>
                <a:gd name="T55" fmla="*/ 110 h 117"/>
                <a:gd name="T56" fmla="*/ 57 w 122"/>
                <a:gd name="T57" fmla="*/ 117 h 117"/>
                <a:gd name="T58" fmla="*/ 67 w 122"/>
                <a:gd name="T59" fmla="*/ 113 h 117"/>
                <a:gd name="T60" fmla="*/ 75 w 122"/>
                <a:gd name="T61" fmla="*/ 113 h 117"/>
                <a:gd name="T62" fmla="*/ 84 w 122"/>
                <a:gd name="T63" fmla="*/ 110 h 117"/>
                <a:gd name="T64" fmla="*/ 91 w 122"/>
                <a:gd name="T65" fmla="*/ 111 h 117"/>
                <a:gd name="T66" fmla="*/ 96 w 122"/>
                <a:gd name="T67" fmla="*/ 112 h 117"/>
                <a:gd name="T68" fmla="*/ 93 w 122"/>
                <a:gd name="T69" fmla="*/ 106 h 117"/>
                <a:gd name="T70" fmla="*/ 101 w 122"/>
                <a:gd name="T71" fmla="*/ 99 h 117"/>
                <a:gd name="T72" fmla="*/ 101 w 122"/>
                <a:gd name="T73" fmla="*/ 91 h 117"/>
                <a:gd name="T74" fmla="*/ 87 w 122"/>
                <a:gd name="T75" fmla="*/ 79 h 117"/>
                <a:gd name="T76" fmla="*/ 83 w 122"/>
                <a:gd name="T77" fmla="*/ 71 h 117"/>
                <a:gd name="T78" fmla="*/ 96 w 122"/>
                <a:gd name="T79" fmla="*/ 68 h 117"/>
                <a:gd name="T80" fmla="*/ 112 w 122"/>
                <a:gd name="T81" fmla="*/ 60 h 117"/>
                <a:gd name="T82" fmla="*/ 120 w 122"/>
                <a:gd name="T83" fmla="*/ 60 h 117"/>
                <a:gd name="T84" fmla="*/ 118 w 122"/>
                <a:gd name="T85" fmla="*/ 52 h 117"/>
                <a:gd name="T86" fmla="*/ 118 w 122"/>
                <a:gd name="T87" fmla="*/ 45 h 117"/>
                <a:gd name="T88" fmla="*/ 111 w 122"/>
                <a:gd name="T89" fmla="*/ 32 h 117"/>
                <a:gd name="T90" fmla="*/ 114 w 122"/>
                <a:gd name="T91" fmla="*/ 24 h 117"/>
                <a:gd name="T92" fmla="*/ 106 w 122"/>
                <a:gd name="T93" fmla="*/ 16 h 117"/>
                <a:gd name="T94" fmla="*/ 102 w 122"/>
                <a:gd name="T95" fmla="*/ 13 h 117"/>
                <a:gd name="T96" fmla="*/ 87 w 122"/>
                <a:gd name="T97" fmla="*/ 11 h 117"/>
                <a:gd name="T98" fmla="*/ 86 w 122"/>
                <a:gd name="T99" fmla="*/ 10 h 117"/>
                <a:gd name="T100" fmla="*/ 75 w 122"/>
                <a:gd name="T101" fmla="*/ 14 h 117"/>
                <a:gd name="T102" fmla="*/ 68 w 122"/>
                <a:gd name="T103" fmla="*/ 16 h 117"/>
                <a:gd name="T104" fmla="*/ 70 w 122"/>
                <a:gd name="T105" fmla="*/ 9 h 117"/>
                <a:gd name="T106" fmla="*/ 58 w 122"/>
                <a:gd name="T107" fmla="*/ 10 h 117"/>
                <a:gd name="T108" fmla="*/ 54 w 122"/>
                <a:gd name="T109" fmla="*/ 8 h 117"/>
                <a:gd name="T110" fmla="*/ 45 w 122"/>
                <a:gd name="T111"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 h="117">
                  <a:moveTo>
                    <a:pt x="34" y="0"/>
                  </a:moveTo>
                  <a:cubicBezTo>
                    <a:pt x="32" y="0"/>
                    <a:pt x="32" y="2"/>
                    <a:pt x="33" y="3"/>
                  </a:cubicBezTo>
                  <a:cubicBezTo>
                    <a:pt x="33" y="2"/>
                    <a:pt x="33" y="2"/>
                    <a:pt x="34" y="1"/>
                  </a:cubicBezTo>
                  <a:cubicBezTo>
                    <a:pt x="34" y="1"/>
                    <a:pt x="33" y="1"/>
                    <a:pt x="34" y="0"/>
                  </a:cubicBezTo>
                  <a:close/>
                  <a:moveTo>
                    <a:pt x="36" y="1"/>
                  </a:moveTo>
                  <a:cubicBezTo>
                    <a:pt x="35" y="1"/>
                    <a:pt x="35" y="1"/>
                    <a:pt x="34" y="1"/>
                  </a:cubicBezTo>
                  <a:cubicBezTo>
                    <a:pt x="35" y="2"/>
                    <a:pt x="36" y="1"/>
                    <a:pt x="37" y="1"/>
                  </a:cubicBezTo>
                  <a:cubicBezTo>
                    <a:pt x="37" y="1"/>
                    <a:pt x="36" y="1"/>
                    <a:pt x="36" y="1"/>
                  </a:cubicBezTo>
                  <a:close/>
                  <a:moveTo>
                    <a:pt x="41" y="1"/>
                  </a:moveTo>
                  <a:cubicBezTo>
                    <a:pt x="40" y="1"/>
                    <a:pt x="38" y="1"/>
                    <a:pt x="37" y="1"/>
                  </a:cubicBezTo>
                  <a:cubicBezTo>
                    <a:pt x="38" y="2"/>
                    <a:pt x="39" y="4"/>
                    <a:pt x="39" y="5"/>
                  </a:cubicBezTo>
                  <a:cubicBezTo>
                    <a:pt x="40" y="6"/>
                    <a:pt x="42" y="7"/>
                    <a:pt x="41" y="8"/>
                  </a:cubicBezTo>
                  <a:cubicBezTo>
                    <a:pt x="40" y="9"/>
                    <a:pt x="38" y="8"/>
                    <a:pt x="37" y="10"/>
                  </a:cubicBezTo>
                  <a:cubicBezTo>
                    <a:pt x="38" y="11"/>
                    <a:pt x="39" y="10"/>
                    <a:pt x="41" y="10"/>
                  </a:cubicBezTo>
                  <a:cubicBezTo>
                    <a:pt x="38" y="11"/>
                    <a:pt x="41" y="12"/>
                    <a:pt x="42" y="14"/>
                  </a:cubicBezTo>
                  <a:cubicBezTo>
                    <a:pt x="40" y="14"/>
                    <a:pt x="40" y="15"/>
                    <a:pt x="41" y="16"/>
                  </a:cubicBezTo>
                  <a:cubicBezTo>
                    <a:pt x="42" y="17"/>
                    <a:pt x="44" y="16"/>
                    <a:pt x="45" y="17"/>
                  </a:cubicBezTo>
                  <a:cubicBezTo>
                    <a:pt x="47" y="17"/>
                    <a:pt x="48" y="18"/>
                    <a:pt x="49" y="19"/>
                  </a:cubicBezTo>
                  <a:cubicBezTo>
                    <a:pt x="50" y="21"/>
                    <a:pt x="52" y="21"/>
                    <a:pt x="53" y="22"/>
                  </a:cubicBezTo>
                  <a:cubicBezTo>
                    <a:pt x="49" y="21"/>
                    <a:pt x="48" y="19"/>
                    <a:pt x="46" y="17"/>
                  </a:cubicBezTo>
                  <a:cubicBezTo>
                    <a:pt x="44" y="16"/>
                    <a:pt x="42" y="17"/>
                    <a:pt x="40" y="17"/>
                  </a:cubicBezTo>
                  <a:cubicBezTo>
                    <a:pt x="38" y="17"/>
                    <a:pt x="35" y="16"/>
                    <a:pt x="35" y="19"/>
                  </a:cubicBezTo>
                  <a:cubicBezTo>
                    <a:pt x="35" y="20"/>
                    <a:pt x="36" y="21"/>
                    <a:pt x="36" y="22"/>
                  </a:cubicBezTo>
                  <a:cubicBezTo>
                    <a:pt x="36" y="23"/>
                    <a:pt x="35" y="24"/>
                    <a:pt x="35" y="25"/>
                  </a:cubicBezTo>
                  <a:cubicBezTo>
                    <a:pt x="35" y="23"/>
                    <a:pt x="35" y="22"/>
                    <a:pt x="34" y="21"/>
                  </a:cubicBezTo>
                  <a:cubicBezTo>
                    <a:pt x="32" y="20"/>
                    <a:pt x="31" y="22"/>
                    <a:pt x="32" y="23"/>
                  </a:cubicBezTo>
                  <a:cubicBezTo>
                    <a:pt x="31" y="23"/>
                    <a:pt x="30" y="23"/>
                    <a:pt x="29" y="23"/>
                  </a:cubicBezTo>
                  <a:cubicBezTo>
                    <a:pt x="34" y="20"/>
                    <a:pt x="21" y="19"/>
                    <a:pt x="20" y="20"/>
                  </a:cubicBezTo>
                  <a:cubicBezTo>
                    <a:pt x="18" y="20"/>
                    <a:pt x="15" y="22"/>
                    <a:pt x="15" y="24"/>
                  </a:cubicBezTo>
                  <a:cubicBezTo>
                    <a:pt x="15" y="25"/>
                    <a:pt x="19" y="25"/>
                    <a:pt x="20" y="25"/>
                  </a:cubicBezTo>
                  <a:cubicBezTo>
                    <a:pt x="18" y="24"/>
                    <a:pt x="17" y="32"/>
                    <a:pt x="16" y="34"/>
                  </a:cubicBezTo>
                  <a:cubicBezTo>
                    <a:pt x="15" y="36"/>
                    <a:pt x="13" y="34"/>
                    <a:pt x="11" y="36"/>
                  </a:cubicBezTo>
                  <a:cubicBezTo>
                    <a:pt x="9" y="38"/>
                    <a:pt x="14" y="38"/>
                    <a:pt x="15" y="39"/>
                  </a:cubicBezTo>
                  <a:cubicBezTo>
                    <a:pt x="19" y="41"/>
                    <a:pt x="11" y="43"/>
                    <a:pt x="12" y="45"/>
                  </a:cubicBezTo>
                  <a:cubicBezTo>
                    <a:pt x="14" y="48"/>
                    <a:pt x="5" y="47"/>
                    <a:pt x="4" y="46"/>
                  </a:cubicBezTo>
                  <a:cubicBezTo>
                    <a:pt x="5" y="49"/>
                    <a:pt x="3" y="47"/>
                    <a:pt x="1" y="48"/>
                  </a:cubicBezTo>
                  <a:cubicBezTo>
                    <a:pt x="2" y="48"/>
                    <a:pt x="1" y="48"/>
                    <a:pt x="1" y="49"/>
                  </a:cubicBezTo>
                  <a:cubicBezTo>
                    <a:pt x="3" y="49"/>
                    <a:pt x="6" y="53"/>
                    <a:pt x="5" y="55"/>
                  </a:cubicBezTo>
                  <a:cubicBezTo>
                    <a:pt x="4" y="56"/>
                    <a:pt x="0" y="59"/>
                    <a:pt x="2" y="61"/>
                  </a:cubicBezTo>
                  <a:cubicBezTo>
                    <a:pt x="4" y="62"/>
                    <a:pt x="1" y="64"/>
                    <a:pt x="3" y="65"/>
                  </a:cubicBezTo>
                  <a:cubicBezTo>
                    <a:pt x="4" y="66"/>
                    <a:pt x="6" y="66"/>
                    <a:pt x="5" y="68"/>
                  </a:cubicBezTo>
                  <a:cubicBezTo>
                    <a:pt x="7" y="67"/>
                    <a:pt x="7" y="70"/>
                    <a:pt x="7" y="71"/>
                  </a:cubicBezTo>
                  <a:cubicBezTo>
                    <a:pt x="2" y="72"/>
                    <a:pt x="3" y="77"/>
                    <a:pt x="7" y="78"/>
                  </a:cubicBezTo>
                  <a:cubicBezTo>
                    <a:pt x="10" y="80"/>
                    <a:pt x="7" y="80"/>
                    <a:pt x="7" y="82"/>
                  </a:cubicBezTo>
                  <a:cubicBezTo>
                    <a:pt x="7" y="84"/>
                    <a:pt x="9" y="85"/>
                    <a:pt x="10" y="86"/>
                  </a:cubicBezTo>
                  <a:cubicBezTo>
                    <a:pt x="12" y="89"/>
                    <a:pt x="13" y="87"/>
                    <a:pt x="15" y="88"/>
                  </a:cubicBezTo>
                  <a:cubicBezTo>
                    <a:pt x="16" y="88"/>
                    <a:pt x="15" y="89"/>
                    <a:pt x="17" y="89"/>
                  </a:cubicBezTo>
                  <a:cubicBezTo>
                    <a:pt x="17" y="89"/>
                    <a:pt x="18" y="89"/>
                    <a:pt x="19" y="89"/>
                  </a:cubicBezTo>
                  <a:cubicBezTo>
                    <a:pt x="21" y="88"/>
                    <a:pt x="22" y="89"/>
                    <a:pt x="24" y="90"/>
                  </a:cubicBezTo>
                  <a:cubicBezTo>
                    <a:pt x="26" y="90"/>
                    <a:pt x="29" y="91"/>
                    <a:pt x="31" y="91"/>
                  </a:cubicBezTo>
                  <a:cubicBezTo>
                    <a:pt x="30" y="93"/>
                    <a:pt x="28" y="94"/>
                    <a:pt x="27" y="96"/>
                  </a:cubicBezTo>
                  <a:cubicBezTo>
                    <a:pt x="25" y="98"/>
                    <a:pt x="25" y="100"/>
                    <a:pt x="24" y="102"/>
                  </a:cubicBezTo>
                  <a:cubicBezTo>
                    <a:pt x="23" y="104"/>
                    <a:pt x="22" y="113"/>
                    <a:pt x="24" y="112"/>
                  </a:cubicBezTo>
                  <a:cubicBezTo>
                    <a:pt x="23" y="113"/>
                    <a:pt x="30" y="112"/>
                    <a:pt x="31" y="112"/>
                  </a:cubicBezTo>
                  <a:cubicBezTo>
                    <a:pt x="34" y="112"/>
                    <a:pt x="36" y="112"/>
                    <a:pt x="36" y="111"/>
                  </a:cubicBezTo>
                  <a:cubicBezTo>
                    <a:pt x="33" y="112"/>
                    <a:pt x="34" y="108"/>
                    <a:pt x="38" y="110"/>
                  </a:cubicBezTo>
                  <a:cubicBezTo>
                    <a:pt x="41" y="111"/>
                    <a:pt x="44" y="110"/>
                    <a:pt x="47" y="111"/>
                  </a:cubicBezTo>
                  <a:cubicBezTo>
                    <a:pt x="48" y="112"/>
                    <a:pt x="60" y="113"/>
                    <a:pt x="57" y="117"/>
                  </a:cubicBezTo>
                  <a:cubicBezTo>
                    <a:pt x="60" y="117"/>
                    <a:pt x="61" y="114"/>
                    <a:pt x="61" y="112"/>
                  </a:cubicBezTo>
                  <a:cubicBezTo>
                    <a:pt x="63" y="113"/>
                    <a:pt x="66" y="113"/>
                    <a:pt x="67" y="113"/>
                  </a:cubicBezTo>
                  <a:cubicBezTo>
                    <a:pt x="66" y="114"/>
                    <a:pt x="70" y="115"/>
                    <a:pt x="70" y="115"/>
                  </a:cubicBezTo>
                  <a:cubicBezTo>
                    <a:pt x="72" y="115"/>
                    <a:pt x="73" y="113"/>
                    <a:pt x="75" y="113"/>
                  </a:cubicBezTo>
                  <a:cubicBezTo>
                    <a:pt x="78" y="113"/>
                    <a:pt x="81" y="111"/>
                    <a:pt x="84" y="112"/>
                  </a:cubicBezTo>
                  <a:cubicBezTo>
                    <a:pt x="84" y="111"/>
                    <a:pt x="84" y="111"/>
                    <a:pt x="84" y="110"/>
                  </a:cubicBezTo>
                  <a:cubicBezTo>
                    <a:pt x="86" y="110"/>
                    <a:pt x="87" y="111"/>
                    <a:pt x="89" y="111"/>
                  </a:cubicBezTo>
                  <a:cubicBezTo>
                    <a:pt x="90" y="111"/>
                    <a:pt x="90" y="111"/>
                    <a:pt x="91" y="111"/>
                  </a:cubicBezTo>
                  <a:cubicBezTo>
                    <a:pt x="92" y="111"/>
                    <a:pt x="93" y="112"/>
                    <a:pt x="93" y="113"/>
                  </a:cubicBezTo>
                  <a:cubicBezTo>
                    <a:pt x="95" y="114"/>
                    <a:pt x="95" y="114"/>
                    <a:pt x="96" y="112"/>
                  </a:cubicBezTo>
                  <a:cubicBezTo>
                    <a:pt x="97" y="110"/>
                    <a:pt x="94" y="111"/>
                    <a:pt x="94" y="109"/>
                  </a:cubicBezTo>
                  <a:cubicBezTo>
                    <a:pt x="95" y="107"/>
                    <a:pt x="95" y="107"/>
                    <a:pt x="93" y="106"/>
                  </a:cubicBezTo>
                  <a:cubicBezTo>
                    <a:pt x="92" y="104"/>
                    <a:pt x="93" y="103"/>
                    <a:pt x="94" y="103"/>
                  </a:cubicBezTo>
                  <a:cubicBezTo>
                    <a:pt x="96" y="102"/>
                    <a:pt x="101" y="101"/>
                    <a:pt x="101" y="99"/>
                  </a:cubicBezTo>
                  <a:cubicBezTo>
                    <a:pt x="101" y="95"/>
                    <a:pt x="104" y="99"/>
                    <a:pt x="105" y="97"/>
                  </a:cubicBezTo>
                  <a:cubicBezTo>
                    <a:pt x="108" y="94"/>
                    <a:pt x="103" y="92"/>
                    <a:pt x="101" y="91"/>
                  </a:cubicBezTo>
                  <a:cubicBezTo>
                    <a:pt x="99" y="89"/>
                    <a:pt x="97" y="87"/>
                    <a:pt x="94" y="86"/>
                  </a:cubicBezTo>
                  <a:cubicBezTo>
                    <a:pt x="91" y="85"/>
                    <a:pt x="90" y="81"/>
                    <a:pt x="87" y="79"/>
                  </a:cubicBezTo>
                  <a:cubicBezTo>
                    <a:pt x="90" y="78"/>
                    <a:pt x="89" y="76"/>
                    <a:pt x="86" y="75"/>
                  </a:cubicBezTo>
                  <a:cubicBezTo>
                    <a:pt x="84" y="74"/>
                    <a:pt x="84" y="72"/>
                    <a:pt x="83" y="71"/>
                  </a:cubicBezTo>
                  <a:cubicBezTo>
                    <a:pt x="85" y="71"/>
                    <a:pt x="86" y="71"/>
                    <a:pt x="86" y="73"/>
                  </a:cubicBezTo>
                  <a:cubicBezTo>
                    <a:pt x="87" y="68"/>
                    <a:pt x="93" y="70"/>
                    <a:pt x="96" y="68"/>
                  </a:cubicBezTo>
                  <a:cubicBezTo>
                    <a:pt x="101" y="65"/>
                    <a:pt x="108" y="63"/>
                    <a:pt x="114" y="61"/>
                  </a:cubicBezTo>
                  <a:cubicBezTo>
                    <a:pt x="113" y="61"/>
                    <a:pt x="113" y="61"/>
                    <a:pt x="112" y="60"/>
                  </a:cubicBezTo>
                  <a:cubicBezTo>
                    <a:pt x="114" y="60"/>
                    <a:pt x="115" y="59"/>
                    <a:pt x="116" y="61"/>
                  </a:cubicBezTo>
                  <a:cubicBezTo>
                    <a:pt x="117" y="64"/>
                    <a:pt x="120" y="62"/>
                    <a:pt x="120" y="60"/>
                  </a:cubicBezTo>
                  <a:cubicBezTo>
                    <a:pt x="120" y="58"/>
                    <a:pt x="122" y="56"/>
                    <a:pt x="122" y="54"/>
                  </a:cubicBezTo>
                  <a:cubicBezTo>
                    <a:pt x="121" y="53"/>
                    <a:pt x="118" y="53"/>
                    <a:pt x="118" y="52"/>
                  </a:cubicBezTo>
                  <a:cubicBezTo>
                    <a:pt x="118" y="50"/>
                    <a:pt x="118" y="50"/>
                    <a:pt x="117" y="48"/>
                  </a:cubicBezTo>
                  <a:cubicBezTo>
                    <a:pt x="116" y="47"/>
                    <a:pt x="118" y="46"/>
                    <a:pt x="118" y="45"/>
                  </a:cubicBezTo>
                  <a:cubicBezTo>
                    <a:pt x="119" y="42"/>
                    <a:pt x="115" y="41"/>
                    <a:pt x="116" y="38"/>
                  </a:cubicBezTo>
                  <a:cubicBezTo>
                    <a:pt x="118" y="35"/>
                    <a:pt x="111" y="35"/>
                    <a:pt x="111" y="32"/>
                  </a:cubicBezTo>
                  <a:cubicBezTo>
                    <a:pt x="111" y="30"/>
                    <a:pt x="113" y="30"/>
                    <a:pt x="113" y="29"/>
                  </a:cubicBezTo>
                  <a:cubicBezTo>
                    <a:pt x="114" y="27"/>
                    <a:pt x="114" y="25"/>
                    <a:pt x="114" y="24"/>
                  </a:cubicBezTo>
                  <a:cubicBezTo>
                    <a:pt x="113" y="22"/>
                    <a:pt x="113" y="20"/>
                    <a:pt x="110" y="19"/>
                  </a:cubicBezTo>
                  <a:cubicBezTo>
                    <a:pt x="109" y="18"/>
                    <a:pt x="106" y="18"/>
                    <a:pt x="106" y="16"/>
                  </a:cubicBezTo>
                  <a:cubicBezTo>
                    <a:pt x="106" y="15"/>
                    <a:pt x="106" y="13"/>
                    <a:pt x="104" y="13"/>
                  </a:cubicBezTo>
                  <a:cubicBezTo>
                    <a:pt x="103" y="13"/>
                    <a:pt x="101" y="13"/>
                    <a:pt x="102" y="13"/>
                  </a:cubicBezTo>
                  <a:cubicBezTo>
                    <a:pt x="100" y="13"/>
                    <a:pt x="97" y="9"/>
                    <a:pt x="95" y="9"/>
                  </a:cubicBezTo>
                  <a:cubicBezTo>
                    <a:pt x="92" y="8"/>
                    <a:pt x="89" y="9"/>
                    <a:pt x="87" y="11"/>
                  </a:cubicBezTo>
                  <a:cubicBezTo>
                    <a:pt x="86" y="8"/>
                    <a:pt x="91" y="8"/>
                    <a:pt x="93" y="8"/>
                  </a:cubicBezTo>
                  <a:cubicBezTo>
                    <a:pt x="89" y="7"/>
                    <a:pt x="89" y="8"/>
                    <a:pt x="86" y="10"/>
                  </a:cubicBezTo>
                  <a:cubicBezTo>
                    <a:pt x="85" y="11"/>
                    <a:pt x="83" y="12"/>
                    <a:pt x="83" y="13"/>
                  </a:cubicBezTo>
                  <a:cubicBezTo>
                    <a:pt x="84" y="10"/>
                    <a:pt x="77" y="13"/>
                    <a:pt x="75" y="14"/>
                  </a:cubicBezTo>
                  <a:cubicBezTo>
                    <a:pt x="78" y="13"/>
                    <a:pt x="75" y="15"/>
                    <a:pt x="74" y="16"/>
                  </a:cubicBezTo>
                  <a:cubicBezTo>
                    <a:pt x="73" y="15"/>
                    <a:pt x="66" y="14"/>
                    <a:pt x="68" y="16"/>
                  </a:cubicBezTo>
                  <a:cubicBezTo>
                    <a:pt x="67" y="15"/>
                    <a:pt x="66" y="15"/>
                    <a:pt x="65" y="15"/>
                  </a:cubicBezTo>
                  <a:cubicBezTo>
                    <a:pt x="67" y="13"/>
                    <a:pt x="69" y="11"/>
                    <a:pt x="70" y="9"/>
                  </a:cubicBezTo>
                  <a:cubicBezTo>
                    <a:pt x="67" y="9"/>
                    <a:pt x="65" y="10"/>
                    <a:pt x="63" y="9"/>
                  </a:cubicBezTo>
                  <a:cubicBezTo>
                    <a:pt x="61" y="9"/>
                    <a:pt x="58" y="8"/>
                    <a:pt x="58" y="10"/>
                  </a:cubicBezTo>
                  <a:cubicBezTo>
                    <a:pt x="57" y="9"/>
                    <a:pt x="57" y="9"/>
                    <a:pt x="58" y="8"/>
                  </a:cubicBezTo>
                  <a:cubicBezTo>
                    <a:pt x="57" y="7"/>
                    <a:pt x="55" y="7"/>
                    <a:pt x="54" y="8"/>
                  </a:cubicBezTo>
                  <a:cubicBezTo>
                    <a:pt x="55" y="7"/>
                    <a:pt x="57" y="5"/>
                    <a:pt x="54" y="5"/>
                  </a:cubicBezTo>
                  <a:cubicBezTo>
                    <a:pt x="59" y="3"/>
                    <a:pt x="45" y="2"/>
                    <a:pt x="45" y="2"/>
                  </a:cubicBezTo>
                  <a:cubicBezTo>
                    <a:pt x="44" y="2"/>
                    <a:pt x="42" y="1"/>
                    <a:pt x="41" y="1"/>
                  </a:cubicBezTo>
                  <a:close/>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06" name="Freeform 803"/>
            <p:cNvSpPr>
              <a:spLocks/>
            </p:cNvSpPr>
            <p:nvPr/>
          </p:nvSpPr>
          <p:spPr bwMode="auto">
            <a:xfrm>
              <a:off x="2980" y="661"/>
              <a:ext cx="10" cy="7"/>
            </a:xfrm>
            <a:custGeom>
              <a:avLst/>
              <a:gdLst>
                <a:gd name="T0" fmla="*/ 0 w 8"/>
                <a:gd name="T1" fmla="*/ 5 h 6"/>
                <a:gd name="T2" fmla="*/ 0 w 8"/>
                <a:gd name="T3" fmla="*/ 2 h 6"/>
                <a:gd name="T4" fmla="*/ 5 w 8"/>
                <a:gd name="T5" fmla="*/ 2 h 6"/>
                <a:gd name="T6" fmla="*/ 3 w 8"/>
                <a:gd name="T7" fmla="*/ 0 h 6"/>
                <a:gd name="T8" fmla="*/ 7 w 8"/>
                <a:gd name="T9" fmla="*/ 1 h 6"/>
                <a:gd name="T10" fmla="*/ 6 w 8"/>
                <a:gd name="T11" fmla="*/ 4 h 6"/>
                <a:gd name="T12" fmla="*/ 8 w 8"/>
                <a:gd name="T13" fmla="*/ 5 h 6"/>
                <a:gd name="T14" fmla="*/ 4 w 8"/>
                <a:gd name="T15" fmla="*/ 5 h 6"/>
                <a:gd name="T16" fmla="*/ 0 w 8"/>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0" y="5"/>
                  </a:moveTo>
                  <a:cubicBezTo>
                    <a:pt x="2" y="4"/>
                    <a:pt x="1" y="3"/>
                    <a:pt x="0" y="2"/>
                  </a:cubicBezTo>
                  <a:cubicBezTo>
                    <a:pt x="2" y="1"/>
                    <a:pt x="3" y="2"/>
                    <a:pt x="5" y="2"/>
                  </a:cubicBezTo>
                  <a:cubicBezTo>
                    <a:pt x="4" y="1"/>
                    <a:pt x="0" y="1"/>
                    <a:pt x="3" y="0"/>
                  </a:cubicBezTo>
                  <a:cubicBezTo>
                    <a:pt x="3" y="2"/>
                    <a:pt x="6" y="0"/>
                    <a:pt x="7" y="1"/>
                  </a:cubicBezTo>
                  <a:cubicBezTo>
                    <a:pt x="7" y="2"/>
                    <a:pt x="5" y="3"/>
                    <a:pt x="6" y="4"/>
                  </a:cubicBezTo>
                  <a:cubicBezTo>
                    <a:pt x="7" y="4"/>
                    <a:pt x="8" y="4"/>
                    <a:pt x="8" y="5"/>
                  </a:cubicBezTo>
                  <a:cubicBezTo>
                    <a:pt x="6" y="5"/>
                    <a:pt x="5" y="4"/>
                    <a:pt x="4" y="5"/>
                  </a:cubicBezTo>
                  <a:cubicBezTo>
                    <a:pt x="3" y="6"/>
                    <a:pt x="0" y="6"/>
                    <a:pt x="0"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07" name="Freeform 804"/>
            <p:cNvSpPr>
              <a:spLocks/>
            </p:cNvSpPr>
            <p:nvPr/>
          </p:nvSpPr>
          <p:spPr bwMode="auto">
            <a:xfrm>
              <a:off x="2980" y="661"/>
              <a:ext cx="10" cy="7"/>
            </a:xfrm>
            <a:custGeom>
              <a:avLst/>
              <a:gdLst>
                <a:gd name="T0" fmla="*/ 0 w 8"/>
                <a:gd name="T1" fmla="*/ 5 h 6"/>
                <a:gd name="T2" fmla="*/ 0 w 8"/>
                <a:gd name="T3" fmla="*/ 2 h 6"/>
                <a:gd name="T4" fmla="*/ 5 w 8"/>
                <a:gd name="T5" fmla="*/ 2 h 6"/>
                <a:gd name="T6" fmla="*/ 3 w 8"/>
                <a:gd name="T7" fmla="*/ 0 h 6"/>
                <a:gd name="T8" fmla="*/ 7 w 8"/>
                <a:gd name="T9" fmla="*/ 1 h 6"/>
                <a:gd name="T10" fmla="*/ 6 w 8"/>
                <a:gd name="T11" fmla="*/ 4 h 6"/>
                <a:gd name="T12" fmla="*/ 8 w 8"/>
                <a:gd name="T13" fmla="*/ 5 h 6"/>
                <a:gd name="T14" fmla="*/ 4 w 8"/>
                <a:gd name="T15" fmla="*/ 5 h 6"/>
                <a:gd name="T16" fmla="*/ 0 w 8"/>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0" y="5"/>
                  </a:moveTo>
                  <a:cubicBezTo>
                    <a:pt x="2" y="4"/>
                    <a:pt x="1" y="3"/>
                    <a:pt x="0" y="2"/>
                  </a:cubicBezTo>
                  <a:cubicBezTo>
                    <a:pt x="2" y="1"/>
                    <a:pt x="3" y="2"/>
                    <a:pt x="5" y="2"/>
                  </a:cubicBezTo>
                  <a:cubicBezTo>
                    <a:pt x="4" y="1"/>
                    <a:pt x="0" y="1"/>
                    <a:pt x="3" y="0"/>
                  </a:cubicBezTo>
                  <a:cubicBezTo>
                    <a:pt x="3" y="2"/>
                    <a:pt x="6" y="0"/>
                    <a:pt x="7" y="1"/>
                  </a:cubicBezTo>
                  <a:cubicBezTo>
                    <a:pt x="7" y="2"/>
                    <a:pt x="5" y="3"/>
                    <a:pt x="6" y="4"/>
                  </a:cubicBezTo>
                  <a:cubicBezTo>
                    <a:pt x="7" y="4"/>
                    <a:pt x="8" y="4"/>
                    <a:pt x="8" y="5"/>
                  </a:cubicBezTo>
                  <a:cubicBezTo>
                    <a:pt x="6" y="5"/>
                    <a:pt x="5" y="4"/>
                    <a:pt x="4" y="5"/>
                  </a:cubicBezTo>
                  <a:cubicBezTo>
                    <a:pt x="3" y="6"/>
                    <a:pt x="0" y="6"/>
                    <a:pt x="0"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08" name="Freeform 805"/>
            <p:cNvSpPr>
              <a:spLocks/>
            </p:cNvSpPr>
            <p:nvPr/>
          </p:nvSpPr>
          <p:spPr bwMode="auto">
            <a:xfrm>
              <a:off x="2991" y="669"/>
              <a:ext cx="7" cy="6"/>
            </a:xfrm>
            <a:custGeom>
              <a:avLst/>
              <a:gdLst>
                <a:gd name="T0" fmla="*/ 0 w 6"/>
                <a:gd name="T1" fmla="*/ 2 h 5"/>
                <a:gd name="T2" fmla="*/ 0 w 6"/>
                <a:gd name="T3" fmla="*/ 0 h 5"/>
                <a:gd name="T4" fmla="*/ 5 w 6"/>
                <a:gd name="T5" fmla="*/ 4 h 5"/>
                <a:gd name="T6" fmla="*/ 0 w 6"/>
                <a:gd name="T7" fmla="*/ 5 h 5"/>
                <a:gd name="T8" fmla="*/ 3 w 6"/>
                <a:gd name="T9" fmla="*/ 2 h 5"/>
                <a:gd name="T10" fmla="*/ 0 w 6"/>
                <a:gd name="T11" fmla="*/ 2 h 5"/>
              </a:gdLst>
              <a:ahLst/>
              <a:cxnLst>
                <a:cxn ang="0">
                  <a:pos x="T0" y="T1"/>
                </a:cxn>
                <a:cxn ang="0">
                  <a:pos x="T2" y="T3"/>
                </a:cxn>
                <a:cxn ang="0">
                  <a:pos x="T4" y="T5"/>
                </a:cxn>
                <a:cxn ang="0">
                  <a:pos x="T6" y="T7"/>
                </a:cxn>
                <a:cxn ang="0">
                  <a:pos x="T8" y="T9"/>
                </a:cxn>
                <a:cxn ang="0">
                  <a:pos x="T10" y="T11"/>
                </a:cxn>
              </a:cxnLst>
              <a:rect l="0" t="0" r="r" b="b"/>
              <a:pathLst>
                <a:path w="6" h="5">
                  <a:moveTo>
                    <a:pt x="0" y="2"/>
                  </a:moveTo>
                  <a:cubicBezTo>
                    <a:pt x="0" y="1"/>
                    <a:pt x="0" y="1"/>
                    <a:pt x="0" y="0"/>
                  </a:cubicBezTo>
                  <a:cubicBezTo>
                    <a:pt x="1" y="2"/>
                    <a:pt x="4" y="2"/>
                    <a:pt x="5" y="4"/>
                  </a:cubicBezTo>
                  <a:cubicBezTo>
                    <a:pt x="6" y="5"/>
                    <a:pt x="1" y="5"/>
                    <a:pt x="0" y="5"/>
                  </a:cubicBezTo>
                  <a:cubicBezTo>
                    <a:pt x="2" y="4"/>
                    <a:pt x="0" y="3"/>
                    <a:pt x="3" y="2"/>
                  </a:cubicBezTo>
                  <a:cubicBezTo>
                    <a:pt x="2" y="3"/>
                    <a:pt x="1" y="2"/>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09" name="Freeform 806"/>
            <p:cNvSpPr>
              <a:spLocks/>
            </p:cNvSpPr>
            <p:nvPr/>
          </p:nvSpPr>
          <p:spPr bwMode="auto">
            <a:xfrm>
              <a:off x="2991" y="669"/>
              <a:ext cx="7" cy="6"/>
            </a:xfrm>
            <a:custGeom>
              <a:avLst/>
              <a:gdLst>
                <a:gd name="T0" fmla="*/ 0 w 6"/>
                <a:gd name="T1" fmla="*/ 2 h 5"/>
                <a:gd name="T2" fmla="*/ 0 w 6"/>
                <a:gd name="T3" fmla="*/ 0 h 5"/>
                <a:gd name="T4" fmla="*/ 5 w 6"/>
                <a:gd name="T5" fmla="*/ 4 h 5"/>
                <a:gd name="T6" fmla="*/ 0 w 6"/>
                <a:gd name="T7" fmla="*/ 5 h 5"/>
                <a:gd name="T8" fmla="*/ 3 w 6"/>
                <a:gd name="T9" fmla="*/ 2 h 5"/>
                <a:gd name="T10" fmla="*/ 0 w 6"/>
                <a:gd name="T11" fmla="*/ 2 h 5"/>
              </a:gdLst>
              <a:ahLst/>
              <a:cxnLst>
                <a:cxn ang="0">
                  <a:pos x="T0" y="T1"/>
                </a:cxn>
                <a:cxn ang="0">
                  <a:pos x="T2" y="T3"/>
                </a:cxn>
                <a:cxn ang="0">
                  <a:pos x="T4" y="T5"/>
                </a:cxn>
                <a:cxn ang="0">
                  <a:pos x="T6" y="T7"/>
                </a:cxn>
                <a:cxn ang="0">
                  <a:pos x="T8" y="T9"/>
                </a:cxn>
                <a:cxn ang="0">
                  <a:pos x="T10" y="T11"/>
                </a:cxn>
              </a:cxnLst>
              <a:rect l="0" t="0" r="r" b="b"/>
              <a:pathLst>
                <a:path w="6" h="5">
                  <a:moveTo>
                    <a:pt x="0" y="2"/>
                  </a:moveTo>
                  <a:cubicBezTo>
                    <a:pt x="0" y="1"/>
                    <a:pt x="0" y="1"/>
                    <a:pt x="0" y="0"/>
                  </a:cubicBezTo>
                  <a:cubicBezTo>
                    <a:pt x="1" y="2"/>
                    <a:pt x="4" y="2"/>
                    <a:pt x="5" y="4"/>
                  </a:cubicBezTo>
                  <a:cubicBezTo>
                    <a:pt x="6" y="5"/>
                    <a:pt x="1" y="5"/>
                    <a:pt x="0" y="5"/>
                  </a:cubicBezTo>
                  <a:cubicBezTo>
                    <a:pt x="2" y="4"/>
                    <a:pt x="0" y="3"/>
                    <a:pt x="3" y="2"/>
                  </a:cubicBezTo>
                  <a:cubicBezTo>
                    <a:pt x="2" y="3"/>
                    <a:pt x="1" y="2"/>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10" name="Freeform 807"/>
            <p:cNvSpPr>
              <a:spLocks/>
            </p:cNvSpPr>
            <p:nvPr/>
          </p:nvSpPr>
          <p:spPr bwMode="auto">
            <a:xfrm>
              <a:off x="3119" y="1234"/>
              <a:ext cx="268" cy="358"/>
            </a:xfrm>
            <a:custGeom>
              <a:avLst/>
              <a:gdLst>
                <a:gd name="T0" fmla="*/ 3 w 223"/>
                <a:gd name="T1" fmla="*/ 151 h 298"/>
                <a:gd name="T2" fmla="*/ 10 w 223"/>
                <a:gd name="T3" fmla="*/ 136 h 298"/>
                <a:gd name="T4" fmla="*/ 14 w 223"/>
                <a:gd name="T5" fmla="*/ 122 h 298"/>
                <a:gd name="T6" fmla="*/ 22 w 223"/>
                <a:gd name="T7" fmla="*/ 112 h 298"/>
                <a:gd name="T8" fmla="*/ 29 w 223"/>
                <a:gd name="T9" fmla="*/ 47 h 298"/>
                <a:gd name="T10" fmla="*/ 42 w 223"/>
                <a:gd name="T11" fmla="*/ 17 h 298"/>
                <a:gd name="T12" fmla="*/ 119 w 223"/>
                <a:gd name="T13" fmla="*/ 17 h 298"/>
                <a:gd name="T14" fmla="*/ 128 w 223"/>
                <a:gd name="T15" fmla="*/ 17 h 298"/>
                <a:gd name="T16" fmla="*/ 151 w 223"/>
                <a:gd name="T17" fmla="*/ 18 h 298"/>
                <a:gd name="T18" fmla="*/ 168 w 223"/>
                <a:gd name="T19" fmla="*/ 13 h 298"/>
                <a:gd name="T20" fmla="*/ 177 w 223"/>
                <a:gd name="T21" fmla="*/ 5 h 298"/>
                <a:gd name="T22" fmla="*/ 190 w 223"/>
                <a:gd name="T23" fmla="*/ 7 h 298"/>
                <a:gd name="T24" fmla="*/ 201 w 223"/>
                <a:gd name="T25" fmla="*/ 22 h 298"/>
                <a:gd name="T26" fmla="*/ 204 w 223"/>
                <a:gd name="T27" fmla="*/ 33 h 298"/>
                <a:gd name="T28" fmla="*/ 205 w 223"/>
                <a:gd name="T29" fmla="*/ 54 h 298"/>
                <a:gd name="T30" fmla="*/ 219 w 223"/>
                <a:gd name="T31" fmla="*/ 73 h 298"/>
                <a:gd name="T32" fmla="*/ 220 w 223"/>
                <a:gd name="T33" fmla="*/ 83 h 298"/>
                <a:gd name="T34" fmla="*/ 208 w 223"/>
                <a:gd name="T35" fmla="*/ 91 h 298"/>
                <a:gd name="T36" fmla="*/ 201 w 223"/>
                <a:gd name="T37" fmla="*/ 99 h 298"/>
                <a:gd name="T38" fmla="*/ 199 w 223"/>
                <a:gd name="T39" fmla="*/ 109 h 298"/>
                <a:gd name="T40" fmla="*/ 195 w 223"/>
                <a:gd name="T41" fmla="*/ 131 h 298"/>
                <a:gd name="T42" fmla="*/ 191 w 223"/>
                <a:gd name="T43" fmla="*/ 152 h 298"/>
                <a:gd name="T44" fmla="*/ 184 w 223"/>
                <a:gd name="T45" fmla="*/ 160 h 298"/>
                <a:gd name="T46" fmla="*/ 175 w 223"/>
                <a:gd name="T47" fmla="*/ 179 h 298"/>
                <a:gd name="T48" fmla="*/ 172 w 223"/>
                <a:gd name="T49" fmla="*/ 189 h 298"/>
                <a:gd name="T50" fmla="*/ 166 w 223"/>
                <a:gd name="T51" fmla="*/ 194 h 298"/>
                <a:gd name="T52" fmla="*/ 163 w 223"/>
                <a:gd name="T53" fmla="*/ 211 h 298"/>
                <a:gd name="T54" fmla="*/ 153 w 223"/>
                <a:gd name="T55" fmla="*/ 223 h 298"/>
                <a:gd name="T56" fmla="*/ 150 w 223"/>
                <a:gd name="T57" fmla="*/ 232 h 298"/>
                <a:gd name="T58" fmla="*/ 162 w 223"/>
                <a:gd name="T59" fmla="*/ 239 h 298"/>
                <a:gd name="T60" fmla="*/ 171 w 223"/>
                <a:gd name="T61" fmla="*/ 249 h 298"/>
                <a:gd name="T62" fmla="*/ 176 w 223"/>
                <a:gd name="T63" fmla="*/ 263 h 298"/>
                <a:gd name="T64" fmla="*/ 180 w 223"/>
                <a:gd name="T65" fmla="*/ 269 h 298"/>
                <a:gd name="T66" fmla="*/ 186 w 223"/>
                <a:gd name="T67" fmla="*/ 271 h 298"/>
                <a:gd name="T68" fmla="*/ 188 w 223"/>
                <a:gd name="T69" fmla="*/ 280 h 298"/>
                <a:gd name="T70" fmla="*/ 158 w 223"/>
                <a:gd name="T71" fmla="*/ 291 h 298"/>
                <a:gd name="T72" fmla="*/ 151 w 223"/>
                <a:gd name="T73" fmla="*/ 293 h 298"/>
                <a:gd name="T74" fmla="*/ 138 w 223"/>
                <a:gd name="T75" fmla="*/ 297 h 298"/>
                <a:gd name="T76" fmla="*/ 130 w 223"/>
                <a:gd name="T77" fmla="*/ 295 h 298"/>
                <a:gd name="T78" fmla="*/ 120 w 223"/>
                <a:gd name="T79" fmla="*/ 298 h 298"/>
                <a:gd name="T80" fmla="*/ 109 w 223"/>
                <a:gd name="T81" fmla="*/ 288 h 298"/>
                <a:gd name="T82" fmla="*/ 105 w 223"/>
                <a:gd name="T83" fmla="*/ 280 h 298"/>
                <a:gd name="T84" fmla="*/ 91 w 223"/>
                <a:gd name="T85" fmla="*/ 283 h 298"/>
                <a:gd name="T86" fmla="*/ 82 w 223"/>
                <a:gd name="T87" fmla="*/ 282 h 298"/>
                <a:gd name="T88" fmla="*/ 76 w 223"/>
                <a:gd name="T89" fmla="*/ 275 h 298"/>
                <a:gd name="T90" fmla="*/ 72 w 223"/>
                <a:gd name="T91" fmla="*/ 266 h 298"/>
                <a:gd name="T92" fmla="*/ 62 w 223"/>
                <a:gd name="T93" fmla="*/ 256 h 298"/>
                <a:gd name="T94" fmla="*/ 60 w 223"/>
                <a:gd name="T95" fmla="*/ 250 h 298"/>
                <a:gd name="T96" fmla="*/ 55 w 223"/>
                <a:gd name="T97" fmla="*/ 243 h 298"/>
                <a:gd name="T98" fmla="*/ 46 w 223"/>
                <a:gd name="T99" fmla="*/ 233 h 298"/>
                <a:gd name="T100" fmla="*/ 41 w 223"/>
                <a:gd name="T101" fmla="*/ 227 h 298"/>
                <a:gd name="T102" fmla="*/ 31 w 223"/>
                <a:gd name="T103" fmla="*/ 223 h 298"/>
                <a:gd name="T104" fmla="*/ 22 w 223"/>
                <a:gd name="T105" fmla="*/ 218 h 298"/>
                <a:gd name="T106" fmla="*/ 22 w 223"/>
                <a:gd name="T107" fmla="*/ 214 h 298"/>
                <a:gd name="T108" fmla="*/ 25 w 223"/>
                <a:gd name="T109" fmla="*/ 204 h 298"/>
                <a:gd name="T110" fmla="*/ 14 w 223"/>
                <a:gd name="T111" fmla="*/ 185 h 298"/>
                <a:gd name="T112" fmla="*/ 10 w 223"/>
                <a:gd name="T113" fmla="*/ 174 h 298"/>
                <a:gd name="T114" fmla="*/ 8 w 223"/>
                <a:gd name="T115" fmla="*/ 168 h 298"/>
                <a:gd name="T116" fmla="*/ 8 w 223"/>
                <a:gd name="T117" fmla="*/ 15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3" h="298">
                  <a:moveTo>
                    <a:pt x="0" y="156"/>
                  </a:moveTo>
                  <a:cubicBezTo>
                    <a:pt x="1" y="154"/>
                    <a:pt x="1" y="152"/>
                    <a:pt x="3" y="151"/>
                  </a:cubicBezTo>
                  <a:cubicBezTo>
                    <a:pt x="5" y="150"/>
                    <a:pt x="7" y="149"/>
                    <a:pt x="5" y="146"/>
                  </a:cubicBezTo>
                  <a:cubicBezTo>
                    <a:pt x="2" y="141"/>
                    <a:pt x="5" y="139"/>
                    <a:pt x="10" y="136"/>
                  </a:cubicBezTo>
                  <a:cubicBezTo>
                    <a:pt x="8" y="135"/>
                    <a:pt x="6" y="130"/>
                    <a:pt x="8" y="129"/>
                  </a:cubicBezTo>
                  <a:cubicBezTo>
                    <a:pt x="12" y="127"/>
                    <a:pt x="12" y="124"/>
                    <a:pt x="14" y="122"/>
                  </a:cubicBezTo>
                  <a:cubicBezTo>
                    <a:pt x="17" y="118"/>
                    <a:pt x="12" y="115"/>
                    <a:pt x="17" y="113"/>
                  </a:cubicBezTo>
                  <a:cubicBezTo>
                    <a:pt x="19" y="112"/>
                    <a:pt x="20" y="113"/>
                    <a:pt x="22" y="112"/>
                  </a:cubicBezTo>
                  <a:cubicBezTo>
                    <a:pt x="24" y="111"/>
                    <a:pt x="27" y="112"/>
                    <a:pt x="29" y="112"/>
                  </a:cubicBezTo>
                  <a:cubicBezTo>
                    <a:pt x="29" y="91"/>
                    <a:pt x="29" y="69"/>
                    <a:pt x="29" y="47"/>
                  </a:cubicBezTo>
                  <a:cubicBezTo>
                    <a:pt x="33" y="47"/>
                    <a:pt x="38" y="47"/>
                    <a:pt x="42" y="47"/>
                  </a:cubicBezTo>
                  <a:cubicBezTo>
                    <a:pt x="42" y="37"/>
                    <a:pt x="42" y="27"/>
                    <a:pt x="42" y="17"/>
                  </a:cubicBezTo>
                  <a:cubicBezTo>
                    <a:pt x="59" y="17"/>
                    <a:pt x="76" y="17"/>
                    <a:pt x="94" y="17"/>
                  </a:cubicBezTo>
                  <a:cubicBezTo>
                    <a:pt x="102" y="17"/>
                    <a:pt x="111" y="17"/>
                    <a:pt x="119" y="17"/>
                  </a:cubicBezTo>
                  <a:cubicBezTo>
                    <a:pt x="122" y="17"/>
                    <a:pt x="125" y="18"/>
                    <a:pt x="127" y="14"/>
                  </a:cubicBezTo>
                  <a:cubicBezTo>
                    <a:pt x="129" y="11"/>
                    <a:pt x="128" y="16"/>
                    <a:pt x="128" y="17"/>
                  </a:cubicBezTo>
                  <a:cubicBezTo>
                    <a:pt x="132" y="18"/>
                    <a:pt x="136" y="17"/>
                    <a:pt x="140" y="17"/>
                  </a:cubicBezTo>
                  <a:cubicBezTo>
                    <a:pt x="144" y="17"/>
                    <a:pt x="149" y="16"/>
                    <a:pt x="151" y="18"/>
                  </a:cubicBezTo>
                  <a:cubicBezTo>
                    <a:pt x="155" y="19"/>
                    <a:pt x="161" y="25"/>
                    <a:pt x="163" y="18"/>
                  </a:cubicBezTo>
                  <a:cubicBezTo>
                    <a:pt x="164" y="15"/>
                    <a:pt x="165" y="14"/>
                    <a:pt x="168" y="13"/>
                  </a:cubicBezTo>
                  <a:cubicBezTo>
                    <a:pt x="171" y="13"/>
                    <a:pt x="172" y="11"/>
                    <a:pt x="173" y="8"/>
                  </a:cubicBezTo>
                  <a:cubicBezTo>
                    <a:pt x="174" y="7"/>
                    <a:pt x="175" y="3"/>
                    <a:pt x="177" y="5"/>
                  </a:cubicBezTo>
                  <a:cubicBezTo>
                    <a:pt x="179" y="6"/>
                    <a:pt x="182" y="1"/>
                    <a:pt x="184" y="0"/>
                  </a:cubicBezTo>
                  <a:cubicBezTo>
                    <a:pt x="184" y="4"/>
                    <a:pt x="187" y="5"/>
                    <a:pt x="190" y="7"/>
                  </a:cubicBezTo>
                  <a:cubicBezTo>
                    <a:pt x="193" y="8"/>
                    <a:pt x="195" y="12"/>
                    <a:pt x="198" y="14"/>
                  </a:cubicBezTo>
                  <a:cubicBezTo>
                    <a:pt x="201" y="17"/>
                    <a:pt x="200" y="18"/>
                    <a:pt x="201" y="22"/>
                  </a:cubicBezTo>
                  <a:cubicBezTo>
                    <a:pt x="201" y="25"/>
                    <a:pt x="206" y="28"/>
                    <a:pt x="206" y="31"/>
                  </a:cubicBezTo>
                  <a:cubicBezTo>
                    <a:pt x="205" y="29"/>
                    <a:pt x="203" y="30"/>
                    <a:pt x="204" y="33"/>
                  </a:cubicBezTo>
                  <a:cubicBezTo>
                    <a:pt x="204" y="35"/>
                    <a:pt x="205" y="37"/>
                    <a:pt x="205" y="39"/>
                  </a:cubicBezTo>
                  <a:cubicBezTo>
                    <a:pt x="204" y="44"/>
                    <a:pt x="205" y="49"/>
                    <a:pt x="205" y="54"/>
                  </a:cubicBezTo>
                  <a:cubicBezTo>
                    <a:pt x="205" y="58"/>
                    <a:pt x="206" y="66"/>
                    <a:pt x="211" y="67"/>
                  </a:cubicBezTo>
                  <a:cubicBezTo>
                    <a:pt x="213" y="67"/>
                    <a:pt x="217" y="75"/>
                    <a:pt x="219" y="73"/>
                  </a:cubicBezTo>
                  <a:cubicBezTo>
                    <a:pt x="219" y="75"/>
                    <a:pt x="223" y="75"/>
                    <a:pt x="223" y="77"/>
                  </a:cubicBezTo>
                  <a:cubicBezTo>
                    <a:pt x="223" y="79"/>
                    <a:pt x="221" y="82"/>
                    <a:pt x="220" y="83"/>
                  </a:cubicBezTo>
                  <a:cubicBezTo>
                    <a:pt x="219" y="84"/>
                    <a:pt x="215" y="85"/>
                    <a:pt x="213" y="86"/>
                  </a:cubicBezTo>
                  <a:cubicBezTo>
                    <a:pt x="209" y="87"/>
                    <a:pt x="209" y="88"/>
                    <a:pt x="208" y="91"/>
                  </a:cubicBezTo>
                  <a:cubicBezTo>
                    <a:pt x="208" y="93"/>
                    <a:pt x="205" y="91"/>
                    <a:pt x="204" y="92"/>
                  </a:cubicBezTo>
                  <a:cubicBezTo>
                    <a:pt x="202" y="93"/>
                    <a:pt x="201" y="97"/>
                    <a:pt x="201" y="99"/>
                  </a:cubicBezTo>
                  <a:cubicBezTo>
                    <a:pt x="200" y="101"/>
                    <a:pt x="202" y="102"/>
                    <a:pt x="201" y="104"/>
                  </a:cubicBezTo>
                  <a:cubicBezTo>
                    <a:pt x="201" y="105"/>
                    <a:pt x="200" y="107"/>
                    <a:pt x="199" y="109"/>
                  </a:cubicBezTo>
                  <a:cubicBezTo>
                    <a:pt x="198" y="113"/>
                    <a:pt x="197" y="117"/>
                    <a:pt x="195" y="120"/>
                  </a:cubicBezTo>
                  <a:cubicBezTo>
                    <a:pt x="194" y="123"/>
                    <a:pt x="195" y="128"/>
                    <a:pt x="195" y="131"/>
                  </a:cubicBezTo>
                  <a:cubicBezTo>
                    <a:pt x="196" y="135"/>
                    <a:pt x="195" y="139"/>
                    <a:pt x="194" y="143"/>
                  </a:cubicBezTo>
                  <a:cubicBezTo>
                    <a:pt x="194" y="146"/>
                    <a:pt x="191" y="149"/>
                    <a:pt x="191" y="152"/>
                  </a:cubicBezTo>
                  <a:cubicBezTo>
                    <a:pt x="191" y="153"/>
                    <a:pt x="192" y="158"/>
                    <a:pt x="190" y="158"/>
                  </a:cubicBezTo>
                  <a:cubicBezTo>
                    <a:pt x="187" y="158"/>
                    <a:pt x="185" y="157"/>
                    <a:pt x="184" y="160"/>
                  </a:cubicBezTo>
                  <a:cubicBezTo>
                    <a:pt x="182" y="163"/>
                    <a:pt x="181" y="168"/>
                    <a:pt x="178" y="170"/>
                  </a:cubicBezTo>
                  <a:cubicBezTo>
                    <a:pt x="176" y="171"/>
                    <a:pt x="176" y="176"/>
                    <a:pt x="175" y="179"/>
                  </a:cubicBezTo>
                  <a:cubicBezTo>
                    <a:pt x="175" y="180"/>
                    <a:pt x="174" y="183"/>
                    <a:pt x="175" y="185"/>
                  </a:cubicBezTo>
                  <a:cubicBezTo>
                    <a:pt x="175" y="187"/>
                    <a:pt x="173" y="187"/>
                    <a:pt x="172" y="189"/>
                  </a:cubicBezTo>
                  <a:cubicBezTo>
                    <a:pt x="172" y="186"/>
                    <a:pt x="170" y="185"/>
                    <a:pt x="168" y="187"/>
                  </a:cubicBezTo>
                  <a:cubicBezTo>
                    <a:pt x="166" y="189"/>
                    <a:pt x="166" y="191"/>
                    <a:pt x="166" y="194"/>
                  </a:cubicBezTo>
                  <a:cubicBezTo>
                    <a:pt x="166" y="197"/>
                    <a:pt x="165" y="199"/>
                    <a:pt x="164" y="201"/>
                  </a:cubicBezTo>
                  <a:cubicBezTo>
                    <a:pt x="163" y="205"/>
                    <a:pt x="163" y="208"/>
                    <a:pt x="163" y="211"/>
                  </a:cubicBezTo>
                  <a:cubicBezTo>
                    <a:pt x="164" y="215"/>
                    <a:pt x="165" y="222"/>
                    <a:pt x="159" y="223"/>
                  </a:cubicBezTo>
                  <a:cubicBezTo>
                    <a:pt x="157" y="223"/>
                    <a:pt x="155" y="223"/>
                    <a:pt x="153" y="223"/>
                  </a:cubicBezTo>
                  <a:cubicBezTo>
                    <a:pt x="150" y="223"/>
                    <a:pt x="151" y="224"/>
                    <a:pt x="151" y="227"/>
                  </a:cubicBezTo>
                  <a:cubicBezTo>
                    <a:pt x="151" y="229"/>
                    <a:pt x="147" y="230"/>
                    <a:pt x="150" y="232"/>
                  </a:cubicBezTo>
                  <a:cubicBezTo>
                    <a:pt x="152" y="234"/>
                    <a:pt x="155" y="233"/>
                    <a:pt x="157" y="234"/>
                  </a:cubicBezTo>
                  <a:cubicBezTo>
                    <a:pt x="159" y="236"/>
                    <a:pt x="161" y="236"/>
                    <a:pt x="162" y="239"/>
                  </a:cubicBezTo>
                  <a:cubicBezTo>
                    <a:pt x="163" y="241"/>
                    <a:pt x="165" y="243"/>
                    <a:pt x="167" y="245"/>
                  </a:cubicBezTo>
                  <a:cubicBezTo>
                    <a:pt x="168" y="246"/>
                    <a:pt x="169" y="248"/>
                    <a:pt x="171" y="249"/>
                  </a:cubicBezTo>
                  <a:cubicBezTo>
                    <a:pt x="173" y="250"/>
                    <a:pt x="173" y="254"/>
                    <a:pt x="174" y="256"/>
                  </a:cubicBezTo>
                  <a:cubicBezTo>
                    <a:pt x="175" y="258"/>
                    <a:pt x="175" y="261"/>
                    <a:pt x="176" y="263"/>
                  </a:cubicBezTo>
                  <a:cubicBezTo>
                    <a:pt x="177" y="264"/>
                    <a:pt x="177" y="266"/>
                    <a:pt x="178" y="266"/>
                  </a:cubicBezTo>
                  <a:cubicBezTo>
                    <a:pt x="179" y="267"/>
                    <a:pt x="179" y="268"/>
                    <a:pt x="180" y="269"/>
                  </a:cubicBezTo>
                  <a:cubicBezTo>
                    <a:pt x="181" y="267"/>
                    <a:pt x="183" y="269"/>
                    <a:pt x="184" y="269"/>
                  </a:cubicBezTo>
                  <a:cubicBezTo>
                    <a:pt x="186" y="269"/>
                    <a:pt x="186" y="270"/>
                    <a:pt x="186" y="271"/>
                  </a:cubicBezTo>
                  <a:cubicBezTo>
                    <a:pt x="187" y="273"/>
                    <a:pt x="186" y="274"/>
                    <a:pt x="186" y="276"/>
                  </a:cubicBezTo>
                  <a:cubicBezTo>
                    <a:pt x="186" y="278"/>
                    <a:pt x="187" y="279"/>
                    <a:pt x="188" y="280"/>
                  </a:cubicBezTo>
                  <a:cubicBezTo>
                    <a:pt x="182" y="280"/>
                    <a:pt x="174" y="279"/>
                    <a:pt x="168" y="281"/>
                  </a:cubicBezTo>
                  <a:cubicBezTo>
                    <a:pt x="164" y="282"/>
                    <a:pt x="161" y="288"/>
                    <a:pt x="158" y="291"/>
                  </a:cubicBezTo>
                  <a:cubicBezTo>
                    <a:pt x="158" y="291"/>
                    <a:pt x="156" y="294"/>
                    <a:pt x="155" y="294"/>
                  </a:cubicBezTo>
                  <a:cubicBezTo>
                    <a:pt x="154" y="293"/>
                    <a:pt x="152" y="294"/>
                    <a:pt x="151" y="293"/>
                  </a:cubicBezTo>
                  <a:cubicBezTo>
                    <a:pt x="150" y="292"/>
                    <a:pt x="150" y="292"/>
                    <a:pt x="148" y="292"/>
                  </a:cubicBezTo>
                  <a:cubicBezTo>
                    <a:pt x="146" y="293"/>
                    <a:pt x="137" y="294"/>
                    <a:pt x="138" y="297"/>
                  </a:cubicBezTo>
                  <a:cubicBezTo>
                    <a:pt x="136" y="296"/>
                    <a:pt x="135" y="296"/>
                    <a:pt x="134" y="294"/>
                  </a:cubicBezTo>
                  <a:cubicBezTo>
                    <a:pt x="133" y="292"/>
                    <a:pt x="131" y="294"/>
                    <a:pt x="130" y="295"/>
                  </a:cubicBezTo>
                  <a:cubicBezTo>
                    <a:pt x="128" y="295"/>
                    <a:pt x="127" y="293"/>
                    <a:pt x="126" y="293"/>
                  </a:cubicBezTo>
                  <a:cubicBezTo>
                    <a:pt x="123" y="292"/>
                    <a:pt x="121" y="296"/>
                    <a:pt x="120" y="298"/>
                  </a:cubicBezTo>
                  <a:cubicBezTo>
                    <a:pt x="120" y="295"/>
                    <a:pt x="118" y="295"/>
                    <a:pt x="116" y="296"/>
                  </a:cubicBezTo>
                  <a:cubicBezTo>
                    <a:pt x="118" y="291"/>
                    <a:pt x="112" y="290"/>
                    <a:pt x="109" y="288"/>
                  </a:cubicBezTo>
                  <a:cubicBezTo>
                    <a:pt x="108" y="287"/>
                    <a:pt x="107" y="285"/>
                    <a:pt x="107" y="284"/>
                  </a:cubicBezTo>
                  <a:cubicBezTo>
                    <a:pt x="106" y="283"/>
                    <a:pt x="106" y="282"/>
                    <a:pt x="105" y="280"/>
                  </a:cubicBezTo>
                  <a:cubicBezTo>
                    <a:pt x="101" y="277"/>
                    <a:pt x="101" y="284"/>
                    <a:pt x="98" y="284"/>
                  </a:cubicBezTo>
                  <a:cubicBezTo>
                    <a:pt x="94" y="284"/>
                    <a:pt x="94" y="280"/>
                    <a:pt x="91" y="283"/>
                  </a:cubicBezTo>
                  <a:cubicBezTo>
                    <a:pt x="88" y="285"/>
                    <a:pt x="87" y="286"/>
                    <a:pt x="85" y="284"/>
                  </a:cubicBezTo>
                  <a:cubicBezTo>
                    <a:pt x="84" y="284"/>
                    <a:pt x="83" y="283"/>
                    <a:pt x="82" y="282"/>
                  </a:cubicBezTo>
                  <a:cubicBezTo>
                    <a:pt x="81" y="281"/>
                    <a:pt x="80" y="281"/>
                    <a:pt x="79" y="279"/>
                  </a:cubicBezTo>
                  <a:cubicBezTo>
                    <a:pt x="78" y="277"/>
                    <a:pt x="77" y="276"/>
                    <a:pt x="76" y="275"/>
                  </a:cubicBezTo>
                  <a:cubicBezTo>
                    <a:pt x="74" y="274"/>
                    <a:pt x="74" y="272"/>
                    <a:pt x="73" y="271"/>
                  </a:cubicBezTo>
                  <a:cubicBezTo>
                    <a:pt x="72" y="270"/>
                    <a:pt x="72" y="268"/>
                    <a:pt x="72" y="266"/>
                  </a:cubicBezTo>
                  <a:cubicBezTo>
                    <a:pt x="72" y="263"/>
                    <a:pt x="69" y="262"/>
                    <a:pt x="67" y="261"/>
                  </a:cubicBezTo>
                  <a:cubicBezTo>
                    <a:pt x="65" y="260"/>
                    <a:pt x="62" y="259"/>
                    <a:pt x="62" y="256"/>
                  </a:cubicBezTo>
                  <a:cubicBezTo>
                    <a:pt x="62" y="255"/>
                    <a:pt x="61" y="255"/>
                    <a:pt x="60" y="254"/>
                  </a:cubicBezTo>
                  <a:cubicBezTo>
                    <a:pt x="59" y="252"/>
                    <a:pt x="61" y="251"/>
                    <a:pt x="60" y="250"/>
                  </a:cubicBezTo>
                  <a:cubicBezTo>
                    <a:pt x="60" y="248"/>
                    <a:pt x="58" y="248"/>
                    <a:pt x="57" y="247"/>
                  </a:cubicBezTo>
                  <a:cubicBezTo>
                    <a:pt x="56" y="245"/>
                    <a:pt x="56" y="244"/>
                    <a:pt x="55" y="243"/>
                  </a:cubicBezTo>
                  <a:cubicBezTo>
                    <a:pt x="51" y="241"/>
                    <a:pt x="48" y="240"/>
                    <a:pt x="45" y="237"/>
                  </a:cubicBezTo>
                  <a:cubicBezTo>
                    <a:pt x="44" y="236"/>
                    <a:pt x="46" y="234"/>
                    <a:pt x="46" y="233"/>
                  </a:cubicBezTo>
                  <a:cubicBezTo>
                    <a:pt x="46" y="232"/>
                    <a:pt x="45" y="231"/>
                    <a:pt x="43" y="231"/>
                  </a:cubicBezTo>
                  <a:cubicBezTo>
                    <a:pt x="42" y="230"/>
                    <a:pt x="42" y="229"/>
                    <a:pt x="41" y="227"/>
                  </a:cubicBezTo>
                  <a:cubicBezTo>
                    <a:pt x="40" y="226"/>
                    <a:pt x="38" y="226"/>
                    <a:pt x="37" y="226"/>
                  </a:cubicBezTo>
                  <a:cubicBezTo>
                    <a:pt x="35" y="226"/>
                    <a:pt x="31" y="226"/>
                    <a:pt x="31" y="223"/>
                  </a:cubicBezTo>
                  <a:cubicBezTo>
                    <a:pt x="31" y="222"/>
                    <a:pt x="32" y="220"/>
                    <a:pt x="31" y="219"/>
                  </a:cubicBezTo>
                  <a:cubicBezTo>
                    <a:pt x="30" y="218"/>
                    <a:pt x="24" y="218"/>
                    <a:pt x="22" y="218"/>
                  </a:cubicBezTo>
                  <a:cubicBezTo>
                    <a:pt x="23" y="217"/>
                    <a:pt x="23" y="215"/>
                    <a:pt x="23" y="214"/>
                  </a:cubicBezTo>
                  <a:cubicBezTo>
                    <a:pt x="23" y="214"/>
                    <a:pt x="22" y="214"/>
                    <a:pt x="22" y="214"/>
                  </a:cubicBezTo>
                  <a:cubicBezTo>
                    <a:pt x="21" y="212"/>
                    <a:pt x="22" y="212"/>
                    <a:pt x="23" y="210"/>
                  </a:cubicBezTo>
                  <a:cubicBezTo>
                    <a:pt x="25" y="209"/>
                    <a:pt x="25" y="206"/>
                    <a:pt x="25" y="204"/>
                  </a:cubicBezTo>
                  <a:cubicBezTo>
                    <a:pt x="25" y="199"/>
                    <a:pt x="22" y="194"/>
                    <a:pt x="19" y="191"/>
                  </a:cubicBezTo>
                  <a:cubicBezTo>
                    <a:pt x="17" y="189"/>
                    <a:pt x="15" y="188"/>
                    <a:pt x="14" y="185"/>
                  </a:cubicBezTo>
                  <a:cubicBezTo>
                    <a:pt x="13" y="183"/>
                    <a:pt x="16" y="181"/>
                    <a:pt x="15" y="178"/>
                  </a:cubicBezTo>
                  <a:cubicBezTo>
                    <a:pt x="14" y="177"/>
                    <a:pt x="11" y="176"/>
                    <a:pt x="10" y="174"/>
                  </a:cubicBezTo>
                  <a:cubicBezTo>
                    <a:pt x="9" y="172"/>
                    <a:pt x="11" y="170"/>
                    <a:pt x="10" y="167"/>
                  </a:cubicBezTo>
                  <a:cubicBezTo>
                    <a:pt x="9" y="168"/>
                    <a:pt x="9" y="168"/>
                    <a:pt x="8" y="168"/>
                  </a:cubicBezTo>
                  <a:cubicBezTo>
                    <a:pt x="9" y="166"/>
                    <a:pt x="8" y="164"/>
                    <a:pt x="8" y="162"/>
                  </a:cubicBezTo>
                  <a:cubicBezTo>
                    <a:pt x="7" y="161"/>
                    <a:pt x="9" y="159"/>
                    <a:pt x="8" y="158"/>
                  </a:cubicBezTo>
                  <a:cubicBezTo>
                    <a:pt x="5" y="157"/>
                    <a:pt x="1" y="161"/>
                    <a:pt x="0" y="15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12" name="Group 1009"/>
          <p:cNvGrpSpPr>
            <a:grpSpLocks/>
          </p:cNvGrpSpPr>
          <p:nvPr/>
        </p:nvGrpSpPr>
        <p:grpSpPr bwMode="auto">
          <a:xfrm>
            <a:off x="2895601" y="1965636"/>
            <a:ext cx="5378450" cy="3343275"/>
            <a:chOff x="1877" y="346"/>
            <a:chExt cx="3388" cy="2106"/>
          </a:xfrm>
        </p:grpSpPr>
        <p:sp>
          <p:nvSpPr>
            <p:cNvPr id="3211" name="Freeform 809"/>
            <p:cNvSpPr>
              <a:spLocks/>
            </p:cNvSpPr>
            <p:nvPr/>
          </p:nvSpPr>
          <p:spPr bwMode="auto">
            <a:xfrm>
              <a:off x="3119" y="1234"/>
              <a:ext cx="268" cy="358"/>
            </a:xfrm>
            <a:custGeom>
              <a:avLst/>
              <a:gdLst>
                <a:gd name="T0" fmla="*/ 3 w 223"/>
                <a:gd name="T1" fmla="*/ 151 h 298"/>
                <a:gd name="T2" fmla="*/ 10 w 223"/>
                <a:gd name="T3" fmla="*/ 136 h 298"/>
                <a:gd name="T4" fmla="*/ 14 w 223"/>
                <a:gd name="T5" fmla="*/ 122 h 298"/>
                <a:gd name="T6" fmla="*/ 22 w 223"/>
                <a:gd name="T7" fmla="*/ 112 h 298"/>
                <a:gd name="T8" fmla="*/ 29 w 223"/>
                <a:gd name="T9" fmla="*/ 47 h 298"/>
                <a:gd name="T10" fmla="*/ 42 w 223"/>
                <a:gd name="T11" fmla="*/ 17 h 298"/>
                <a:gd name="T12" fmla="*/ 119 w 223"/>
                <a:gd name="T13" fmla="*/ 17 h 298"/>
                <a:gd name="T14" fmla="*/ 128 w 223"/>
                <a:gd name="T15" fmla="*/ 17 h 298"/>
                <a:gd name="T16" fmla="*/ 151 w 223"/>
                <a:gd name="T17" fmla="*/ 18 h 298"/>
                <a:gd name="T18" fmla="*/ 168 w 223"/>
                <a:gd name="T19" fmla="*/ 13 h 298"/>
                <a:gd name="T20" fmla="*/ 177 w 223"/>
                <a:gd name="T21" fmla="*/ 5 h 298"/>
                <a:gd name="T22" fmla="*/ 190 w 223"/>
                <a:gd name="T23" fmla="*/ 7 h 298"/>
                <a:gd name="T24" fmla="*/ 201 w 223"/>
                <a:gd name="T25" fmla="*/ 22 h 298"/>
                <a:gd name="T26" fmla="*/ 204 w 223"/>
                <a:gd name="T27" fmla="*/ 33 h 298"/>
                <a:gd name="T28" fmla="*/ 205 w 223"/>
                <a:gd name="T29" fmla="*/ 54 h 298"/>
                <a:gd name="T30" fmla="*/ 219 w 223"/>
                <a:gd name="T31" fmla="*/ 73 h 298"/>
                <a:gd name="T32" fmla="*/ 220 w 223"/>
                <a:gd name="T33" fmla="*/ 83 h 298"/>
                <a:gd name="T34" fmla="*/ 208 w 223"/>
                <a:gd name="T35" fmla="*/ 91 h 298"/>
                <a:gd name="T36" fmla="*/ 201 w 223"/>
                <a:gd name="T37" fmla="*/ 99 h 298"/>
                <a:gd name="T38" fmla="*/ 199 w 223"/>
                <a:gd name="T39" fmla="*/ 109 h 298"/>
                <a:gd name="T40" fmla="*/ 195 w 223"/>
                <a:gd name="T41" fmla="*/ 131 h 298"/>
                <a:gd name="T42" fmla="*/ 191 w 223"/>
                <a:gd name="T43" fmla="*/ 152 h 298"/>
                <a:gd name="T44" fmla="*/ 184 w 223"/>
                <a:gd name="T45" fmla="*/ 160 h 298"/>
                <a:gd name="T46" fmla="*/ 175 w 223"/>
                <a:gd name="T47" fmla="*/ 179 h 298"/>
                <a:gd name="T48" fmla="*/ 172 w 223"/>
                <a:gd name="T49" fmla="*/ 189 h 298"/>
                <a:gd name="T50" fmla="*/ 166 w 223"/>
                <a:gd name="T51" fmla="*/ 194 h 298"/>
                <a:gd name="T52" fmla="*/ 163 w 223"/>
                <a:gd name="T53" fmla="*/ 211 h 298"/>
                <a:gd name="T54" fmla="*/ 153 w 223"/>
                <a:gd name="T55" fmla="*/ 223 h 298"/>
                <a:gd name="T56" fmla="*/ 150 w 223"/>
                <a:gd name="T57" fmla="*/ 232 h 298"/>
                <a:gd name="T58" fmla="*/ 162 w 223"/>
                <a:gd name="T59" fmla="*/ 239 h 298"/>
                <a:gd name="T60" fmla="*/ 171 w 223"/>
                <a:gd name="T61" fmla="*/ 249 h 298"/>
                <a:gd name="T62" fmla="*/ 176 w 223"/>
                <a:gd name="T63" fmla="*/ 263 h 298"/>
                <a:gd name="T64" fmla="*/ 180 w 223"/>
                <a:gd name="T65" fmla="*/ 269 h 298"/>
                <a:gd name="T66" fmla="*/ 186 w 223"/>
                <a:gd name="T67" fmla="*/ 271 h 298"/>
                <a:gd name="T68" fmla="*/ 188 w 223"/>
                <a:gd name="T69" fmla="*/ 280 h 298"/>
                <a:gd name="T70" fmla="*/ 158 w 223"/>
                <a:gd name="T71" fmla="*/ 291 h 298"/>
                <a:gd name="T72" fmla="*/ 151 w 223"/>
                <a:gd name="T73" fmla="*/ 293 h 298"/>
                <a:gd name="T74" fmla="*/ 138 w 223"/>
                <a:gd name="T75" fmla="*/ 297 h 298"/>
                <a:gd name="T76" fmla="*/ 130 w 223"/>
                <a:gd name="T77" fmla="*/ 295 h 298"/>
                <a:gd name="T78" fmla="*/ 120 w 223"/>
                <a:gd name="T79" fmla="*/ 298 h 298"/>
                <a:gd name="T80" fmla="*/ 109 w 223"/>
                <a:gd name="T81" fmla="*/ 288 h 298"/>
                <a:gd name="T82" fmla="*/ 105 w 223"/>
                <a:gd name="T83" fmla="*/ 280 h 298"/>
                <a:gd name="T84" fmla="*/ 91 w 223"/>
                <a:gd name="T85" fmla="*/ 283 h 298"/>
                <a:gd name="T86" fmla="*/ 82 w 223"/>
                <a:gd name="T87" fmla="*/ 282 h 298"/>
                <a:gd name="T88" fmla="*/ 76 w 223"/>
                <a:gd name="T89" fmla="*/ 275 h 298"/>
                <a:gd name="T90" fmla="*/ 72 w 223"/>
                <a:gd name="T91" fmla="*/ 266 h 298"/>
                <a:gd name="T92" fmla="*/ 62 w 223"/>
                <a:gd name="T93" fmla="*/ 256 h 298"/>
                <a:gd name="T94" fmla="*/ 60 w 223"/>
                <a:gd name="T95" fmla="*/ 250 h 298"/>
                <a:gd name="T96" fmla="*/ 55 w 223"/>
                <a:gd name="T97" fmla="*/ 243 h 298"/>
                <a:gd name="T98" fmla="*/ 46 w 223"/>
                <a:gd name="T99" fmla="*/ 233 h 298"/>
                <a:gd name="T100" fmla="*/ 41 w 223"/>
                <a:gd name="T101" fmla="*/ 227 h 298"/>
                <a:gd name="T102" fmla="*/ 31 w 223"/>
                <a:gd name="T103" fmla="*/ 223 h 298"/>
                <a:gd name="T104" fmla="*/ 22 w 223"/>
                <a:gd name="T105" fmla="*/ 218 h 298"/>
                <a:gd name="T106" fmla="*/ 22 w 223"/>
                <a:gd name="T107" fmla="*/ 214 h 298"/>
                <a:gd name="T108" fmla="*/ 25 w 223"/>
                <a:gd name="T109" fmla="*/ 204 h 298"/>
                <a:gd name="T110" fmla="*/ 14 w 223"/>
                <a:gd name="T111" fmla="*/ 185 h 298"/>
                <a:gd name="T112" fmla="*/ 10 w 223"/>
                <a:gd name="T113" fmla="*/ 174 h 298"/>
                <a:gd name="T114" fmla="*/ 8 w 223"/>
                <a:gd name="T115" fmla="*/ 168 h 298"/>
                <a:gd name="T116" fmla="*/ 8 w 223"/>
                <a:gd name="T117" fmla="*/ 15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3" h="298">
                  <a:moveTo>
                    <a:pt x="0" y="156"/>
                  </a:moveTo>
                  <a:cubicBezTo>
                    <a:pt x="1" y="154"/>
                    <a:pt x="1" y="152"/>
                    <a:pt x="3" y="151"/>
                  </a:cubicBezTo>
                  <a:cubicBezTo>
                    <a:pt x="5" y="150"/>
                    <a:pt x="7" y="149"/>
                    <a:pt x="5" y="146"/>
                  </a:cubicBezTo>
                  <a:cubicBezTo>
                    <a:pt x="2" y="141"/>
                    <a:pt x="5" y="139"/>
                    <a:pt x="10" y="136"/>
                  </a:cubicBezTo>
                  <a:cubicBezTo>
                    <a:pt x="8" y="135"/>
                    <a:pt x="6" y="130"/>
                    <a:pt x="8" y="129"/>
                  </a:cubicBezTo>
                  <a:cubicBezTo>
                    <a:pt x="12" y="127"/>
                    <a:pt x="12" y="124"/>
                    <a:pt x="14" y="122"/>
                  </a:cubicBezTo>
                  <a:cubicBezTo>
                    <a:pt x="17" y="118"/>
                    <a:pt x="12" y="115"/>
                    <a:pt x="17" y="113"/>
                  </a:cubicBezTo>
                  <a:cubicBezTo>
                    <a:pt x="19" y="112"/>
                    <a:pt x="20" y="113"/>
                    <a:pt x="22" y="112"/>
                  </a:cubicBezTo>
                  <a:cubicBezTo>
                    <a:pt x="24" y="111"/>
                    <a:pt x="27" y="112"/>
                    <a:pt x="29" y="112"/>
                  </a:cubicBezTo>
                  <a:cubicBezTo>
                    <a:pt x="29" y="91"/>
                    <a:pt x="29" y="69"/>
                    <a:pt x="29" y="47"/>
                  </a:cubicBezTo>
                  <a:cubicBezTo>
                    <a:pt x="33" y="47"/>
                    <a:pt x="38" y="47"/>
                    <a:pt x="42" y="47"/>
                  </a:cubicBezTo>
                  <a:cubicBezTo>
                    <a:pt x="42" y="37"/>
                    <a:pt x="42" y="27"/>
                    <a:pt x="42" y="17"/>
                  </a:cubicBezTo>
                  <a:cubicBezTo>
                    <a:pt x="59" y="17"/>
                    <a:pt x="76" y="17"/>
                    <a:pt x="94" y="17"/>
                  </a:cubicBezTo>
                  <a:cubicBezTo>
                    <a:pt x="102" y="17"/>
                    <a:pt x="111" y="17"/>
                    <a:pt x="119" y="17"/>
                  </a:cubicBezTo>
                  <a:cubicBezTo>
                    <a:pt x="122" y="17"/>
                    <a:pt x="125" y="18"/>
                    <a:pt x="127" y="14"/>
                  </a:cubicBezTo>
                  <a:cubicBezTo>
                    <a:pt x="129" y="11"/>
                    <a:pt x="128" y="16"/>
                    <a:pt x="128" y="17"/>
                  </a:cubicBezTo>
                  <a:cubicBezTo>
                    <a:pt x="132" y="18"/>
                    <a:pt x="136" y="17"/>
                    <a:pt x="140" y="17"/>
                  </a:cubicBezTo>
                  <a:cubicBezTo>
                    <a:pt x="144" y="17"/>
                    <a:pt x="149" y="16"/>
                    <a:pt x="151" y="18"/>
                  </a:cubicBezTo>
                  <a:cubicBezTo>
                    <a:pt x="155" y="19"/>
                    <a:pt x="161" y="25"/>
                    <a:pt x="163" y="18"/>
                  </a:cubicBezTo>
                  <a:cubicBezTo>
                    <a:pt x="164" y="15"/>
                    <a:pt x="165" y="14"/>
                    <a:pt x="168" y="13"/>
                  </a:cubicBezTo>
                  <a:cubicBezTo>
                    <a:pt x="171" y="13"/>
                    <a:pt x="172" y="11"/>
                    <a:pt x="173" y="8"/>
                  </a:cubicBezTo>
                  <a:cubicBezTo>
                    <a:pt x="174" y="7"/>
                    <a:pt x="175" y="3"/>
                    <a:pt x="177" y="5"/>
                  </a:cubicBezTo>
                  <a:cubicBezTo>
                    <a:pt x="179" y="6"/>
                    <a:pt x="182" y="1"/>
                    <a:pt x="184" y="0"/>
                  </a:cubicBezTo>
                  <a:cubicBezTo>
                    <a:pt x="184" y="4"/>
                    <a:pt x="187" y="5"/>
                    <a:pt x="190" y="7"/>
                  </a:cubicBezTo>
                  <a:cubicBezTo>
                    <a:pt x="193" y="8"/>
                    <a:pt x="195" y="12"/>
                    <a:pt x="198" y="14"/>
                  </a:cubicBezTo>
                  <a:cubicBezTo>
                    <a:pt x="201" y="17"/>
                    <a:pt x="200" y="18"/>
                    <a:pt x="201" y="22"/>
                  </a:cubicBezTo>
                  <a:cubicBezTo>
                    <a:pt x="201" y="25"/>
                    <a:pt x="206" y="28"/>
                    <a:pt x="206" y="31"/>
                  </a:cubicBezTo>
                  <a:cubicBezTo>
                    <a:pt x="205" y="29"/>
                    <a:pt x="203" y="30"/>
                    <a:pt x="204" y="33"/>
                  </a:cubicBezTo>
                  <a:cubicBezTo>
                    <a:pt x="204" y="35"/>
                    <a:pt x="205" y="37"/>
                    <a:pt x="205" y="39"/>
                  </a:cubicBezTo>
                  <a:cubicBezTo>
                    <a:pt x="204" y="44"/>
                    <a:pt x="205" y="49"/>
                    <a:pt x="205" y="54"/>
                  </a:cubicBezTo>
                  <a:cubicBezTo>
                    <a:pt x="205" y="58"/>
                    <a:pt x="206" y="66"/>
                    <a:pt x="211" y="67"/>
                  </a:cubicBezTo>
                  <a:cubicBezTo>
                    <a:pt x="213" y="67"/>
                    <a:pt x="217" y="75"/>
                    <a:pt x="219" y="73"/>
                  </a:cubicBezTo>
                  <a:cubicBezTo>
                    <a:pt x="219" y="75"/>
                    <a:pt x="223" y="75"/>
                    <a:pt x="223" y="77"/>
                  </a:cubicBezTo>
                  <a:cubicBezTo>
                    <a:pt x="223" y="79"/>
                    <a:pt x="221" y="82"/>
                    <a:pt x="220" y="83"/>
                  </a:cubicBezTo>
                  <a:cubicBezTo>
                    <a:pt x="219" y="84"/>
                    <a:pt x="215" y="85"/>
                    <a:pt x="213" y="86"/>
                  </a:cubicBezTo>
                  <a:cubicBezTo>
                    <a:pt x="209" y="87"/>
                    <a:pt x="209" y="88"/>
                    <a:pt x="208" y="91"/>
                  </a:cubicBezTo>
                  <a:cubicBezTo>
                    <a:pt x="208" y="93"/>
                    <a:pt x="205" y="91"/>
                    <a:pt x="204" y="92"/>
                  </a:cubicBezTo>
                  <a:cubicBezTo>
                    <a:pt x="202" y="93"/>
                    <a:pt x="201" y="97"/>
                    <a:pt x="201" y="99"/>
                  </a:cubicBezTo>
                  <a:cubicBezTo>
                    <a:pt x="200" y="101"/>
                    <a:pt x="202" y="102"/>
                    <a:pt x="201" y="104"/>
                  </a:cubicBezTo>
                  <a:cubicBezTo>
                    <a:pt x="201" y="105"/>
                    <a:pt x="200" y="107"/>
                    <a:pt x="199" y="109"/>
                  </a:cubicBezTo>
                  <a:cubicBezTo>
                    <a:pt x="198" y="113"/>
                    <a:pt x="197" y="117"/>
                    <a:pt x="195" y="120"/>
                  </a:cubicBezTo>
                  <a:cubicBezTo>
                    <a:pt x="194" y="123"/>
                    <a:pt x="195" y="128"/>
                    <a:pt x="195" y="131"/>
                  </a:cubicBezTo>
                  <a:cubicBezTo>
                    <a:pt x="196" y="135"/>
                    <a:pt x="195" y="139"/>
                    <a:pt x="194" y="143"/>
                  </a:cubicBezTo>
                  <a:cubicBezTo>
                    <a:pt x="194" y="146"/>
                    <a:pt x="191" y="149"/>
                    <a:pt x="191" y="152"/>
                  </a:cubicBezTo>
                  <a:cubicBezTo>
                    <a:pt x="191" y="153"/>
                    <a:pt x="192" y="158"/>
                    <a:pt x="190" y="158"/>
                  </a:cubicBezTo>
                  <a:cubicBezTo>
                    <a:pt x="187" y="158"/>
                    <a:pt x="185" y="157"/>
                    <a:pt x="184" y="160"/>
                  </a:cubicBezTo>
                  <a:cubicBezTo>
                    <a:pt x="182" y="163"/>
                    <a:pt x="181" y="168"/>
                    <a:pt x="178" y="170"/>
                  </a:cubicBezTo>
                  <a:cubicBezTo>
                    <a:pt x="176" y="171"/>
                    <a:pt x="176" y="176"/>
                    <a:pt x="175" y="179"/>
                  </a:cubicBezTo>
                  <a:cubicBezTo>
                    <a:pt x="175" y="180"/>
                    <a:pt x="174" y="183"/>
                    <a:pt x="175" y="185"/>
                  </a:cubicBezTo>
                  <a:cubicBezTo>
                    <a:pt x="175" y="187"/>
                    <a:pt x="173" y="187"/>
                    <a:pt x="172" y="189"/>
                  </a:cubicBezTo>
                  <a:cubicBezTo>
                    <a:pt x="172" y="186"/>
                    <a:pt x="170" y="185"/>
                    <a:pt x="168" y="187"/>
                  </a:cubicBezTo>
                  <a:cubicBezTo>
                    <a:pt x="166" y="189"/>
                    <a:pt x="166" y="191"/>
                    <a:pt x="166" y="194"/>
                  </a:cubicBezTo>
                  <a:cubicBezTo>
                    <a:pt x="166" y="197"/>
                    <a:pt x="165" y="199"/>
                    <a:pt x="164" y="201"/>
                  </a:cubicBezTo>
                  <a:cubicBezTo>
                    <a:pt x="163" y="205"/>
                    <a:pt x="163" y="208"/>
                    <a:pt x="163" y="211"/>
                  </a:cubicBezTo>
                  <a:cubicBezTo>
                    <a:pt x="164" y="215"/>
                    <a:pt x="165" y="222"/>
                    <a:pt x="159" y="223"/>
                  </a:cubicBezTo>
                  <a:cubicBezTo>
                    <a:pt x="157" y="223"/>
                    <a:pt x="155" y="223"/>
                    <a:pt x="153" y="223"/>
                  </a:cubicBezTo>
                  <a:cubicBezTo>
                    <a:pt x="150" y="223"/>
                    <a:pt x="151" y="224"/>
                    <a:pt x="151" y="227"/>
                  </a:cubicBezTo>
                  <a:cubicBezTo>
                    <a:pt x="151" y="229"/>
                    <a:pt x="147" y="230"/>
                    <a:pt x="150" y="232"/>
                  </a:cubicBezTo>
                  <a:cubicBezTo>
                    <a:pt x="152" y="234"/>
                    <a:pt x="155" y="233"/>
                    <a:pt x="157" y="234"/>
                  </a:cubicBezTo>
                  <a:cubicBezTo>
                    <a:pt x="159" y="236"/>
                    <a:pt x="161" y="236"/>
                    <a:pt x="162" y="239"/>
                  </a:cubicBezTo>
                  <a:cubicBezTo>
                    <a:pt x="163" y="241"/>
                    <a:pt x="165" y="243"/>
                    <a:pt x="167" y="245"/>
                  </a:cubicBezTo>
                  <a:cubicBezTo>
                    <a:pt x="168" y="246"/>
                    <a:pt x="169" y="248"/>
                    <a:pt x="171" y="249"/>
                  </a:cubicBezTo>
                  <a:cubicBezTo>
                    <a:pt x="173" y="250"/>
                    <a:pt x="173" y="254"/>
                    <a:pt x="174" y="256"/>
                  </a:cubicBezTo>
                  <a:cubicBezTo>
                    <a:pt x="175" y="258"/>
                    <a:pt x="175" y="261"/>
                    <a:pt x="176" y="263"/>
                  </a:cubicBezTo>
                  <a:cubicBezTo>
                    <a:pt x="177" y="264"/>
                    <a:pt x="177" y="266"/>
                    <a:pt x="178" y="266"/>
                  </a:cubicBezTo>
                  <a:cubicBezTo>
                    <a:pt x="179" y="267"/>
                    <a:pt x="179" y="268"/>
                    <a:pt x="180" y="269"/>
                  </a:cubicBezTo>
                  <a:cubicBezTo>
                    <a:pt x="181" y="267"/>
                    <a:pt x="183" y="269"/>
                    <a:pt x="184" y="269"/>
                  </a:cubicBezTo>
                  <a:cubicBezTo>
                    <a:pt x="186" y="269"/>
                    <a:pt x="186" y="270"/>
                    <a:pt x="186" y="271"/>
                  </a:cubicBezTo>
                  <a:cubicBezTo>
                    <a:pt x="187" y="273"/>
                    <a:pt x="186" y="274"/>
                    <a:pt x="186" y="276"/>
                  </a:cubicBezTo>
                  <a:cubicBezTo>
                    <a:pt x="186" y="278"/>
                    <a:pt x="187" y="279"/>
                    <a:pt x="188" y="280"/>
                  </a:cubicBezTo>
                  <a:cubicBezTo>
                    <a:pt x="182" y="280"/>
                    <a:pt x="174" y="279"/>
                    <a:pt x="168" y="281"/>
                  </a:cubicBezTo>
                  <a:cubicBezTo>
                    <a:pt x="164" y="282"/>
                    <a:pt x="161" y="288"/>
                    <a:pt x="158" y="291"/>
                  </a:cubicBezTo>
                  <a:cubicBezTo>
                    <a:pt x="158" y="291"/>
                    <a:pt x="156" y="294"/>
                    <a:pt x="155" y="294"/>
                  </a:cubicBezTo>
                  <a:cubicBezTo>
                    <a:pt x="154" y="293"/>
                    <a:pt x="152" y="294"/>
                    <a:pt x="151" y="293"/>
                  </a:cubicBezTo>
                  <a:cubicBezTo>
                    <a:pt x="150" y="292"/>
                    <a:pt x="150" y="292"/>
                    <a:pt x="148" y="292"/>
                  </a:cubicBezTo>
                  <a:cubicBezTo>
                    <a:pt x="146" y="293"/>
                    <a:pt x="137" y="294"/>
                    <a:pt x="138" y="297"/>
                  </a:cubicBezTo>
                  <a:cubicBezTo>
                    <a:pt x="136" y="296"/>
                    <a:pt x="135" y="296"/>
                    <a:pt x="134" y="294"/>
                  </a:cubicBezTo>
                  <a:cubicBezTo>
                    <a:pt x="133" y="292"/>
                    <a:pt x="131" y="294"/>
                    <a:pt x="130" y="295"/>
                  </a:cubicBezTo>
                  <a:cubicBezTo>
                    <a:pt x="128" y="295"/>
                    <a:pt x="127" y="293"/>
                    <a:pt x="126" y="293"/>
                  </a:cubicBezTo>
                  <a:cubicBezTo>
                    <a:pt x="123" y="292"/>
                    <a:pt x="121" y="296"/>
                    <a:pt x="120" y="298"/>
                  </a:cubicBezTo>
                  <a:cubicBezTo>
                    <a:pt x="120" y="295"/>
                    <a:pt x="118" y="295"/>
                    <a:pt x="116" y="296"/>
                  </a:cubicBezTo>
                  <a:cubicBezTo>
                    <a:pt x="118" y="291"/>
                    <a:pt x="112" y="290"/>
                    <a:pt x="109" y="288"/>
                  </a:cubicBezTo>
                  <a:cubicBezTo>
                    <a:pt x="108" y="287"/>
                    <a:pt x="107" y="285"/>
                    <a:pt x="107" y="284"/>
                  </a:cubicBezTo>
                  <a:cubicBezTo>
                    <a:pt x="106" y="283"/>
                    <a:pt x="106" y="282"/>
                    <a:pt x="105" y="280"/>
                  </a:cubicBezTo>
                  <a:cubicBezTo>
                    <a:pt x="101" y="277"/>
                    <a:pt x="101" y="284"/>
                    <a:pt x="98" y="284"/>
                  </a:cubicBezTo>
                  <a:cubicBezTo>
                    <a:pt x="94" y="284"/>
                    <a:pt x="94" y="280"/>
                    <a:pt x="91" y="283"/>
                  </a:cubicBezTo>
                  <a:cubicBezTo>
                    <a:pt x="88" y="285"/>
                    <a:pt x="87" y="286"/>
                    <a:pt x="85" y="284"/>
                  </a:cubicBezTo>
                  <a:cubicBezTo>
                    <a:pt x="84" y="284"/>
                    <a:pt x="83" y="283"/>
                    <a:pt x="82" y="282"/>
                  </a:cubicBezTo>
                  <a:cubicBezTo>
                    <a:pt x="81" y="281"/>
                    <a:pt x="80" y="281"/>
                    <a:pt x="79" y="279"/>
                  </a:cubicBezTo>
                  <a:cubicBezTo>
                    <a:pt x="78" y="277"/>
                    <a:pt x="77" y="276"/>
                    <a:pt x="76" y="275"/>
                  </a:cubicBezTo>
                  <a:cubicBezTo>
                    <a:pt x="74" y="274"/>
                    <a:pt x="74" y="272"/>
                    <a:pt x="73" y="271"/>
                  </a:cubicBezTo>
                  <a:cubicBezTo>
                    <a:pt x="72" y="270"/>
                    <a:pt x="72" y="268"/>
                    <a:pt x="72" y="266"/>
                  </a:cubicBezTo>
                  <a:cubicBezTo>
                    <a:pt x="72" y="263"/>
                    <a:pt x="69" y="262"/>
                    <a:pt x="67" y="261"/>
                  </a:cubicBezTo>
                  <a:cubicBezTo>
                    <a:pt x="65" y="260"/>
                    <a:pt x="62" y="259"/>
                    <a:pt x="62" y="256"/>
                  </a:cubicBezTo>
                  <a:cubicBezTo>
                    <a:pt x="62" y="255"/>
                    <a:pt x="61" y="255"/>
                    <a:pt x="60" y="254"/>
                  </a:cubicBezTo>
                  <a:cubicBezTo>
                    <a:pt x="59" y="252"/>
                    <a:pt x="61" y="251"/>
                    <a:pt x="60" y="250"/>
                  </a:cubicBezTo>
                  <a:cubicBezTo>
                    <a:pt x="60" y="248"/>
                    <a:pt x="58" y="248"/>
                    <a:pt x="57" y="247"/>
                  </a:cubicBezTo>
                  <a:cubicBezTo>
                    <a:pt x="56" y="245"/>
                    <a:pt x="56" y="244"/>
                    <a:pt x="55" y="243"/>
                  </a:cubicBezTo>
                  <a:cubicBezTo>
                    <a:pt x="51" y="241"/>
                    <a:pt x="48" y="240"/>
                    <a:pt x="45" y="237"/>
                  </a:cubicBezTo>
                  <a:cubicBezTo>
                    <a:pt x="44" y="236"/>
                    <a:pt x="46" y="234"/>
                    <a:pt x="46" y="233"/>
                  </a:cubicBezTo>
                  <a:cubicBezTo>
                    <a:pt x="46" y="232"/>
                    <a:pt x="45" y="231"/>
                    <a:pt x="43" y="231"/>
                  </a:cubicBezTo>
                  <a:cubicBezTo>
                    <a:pt x="42" y="230"/>
                    <a:pt x="42" y="229"/>
                    <a:pt x="41" y="227"/>
                  </a:cubicBezTo>
                  <a:cubicBezTo>
                    <a:pt x="40" y="226"/>
                    <a:pt x="38" y="226"/>
                    <a:pt x="37" y="226"/>
                  </a:cubicBezTo>
                  <a:cubicBezTo>
                    <a:pt x="35" y="226"/>
                    <a:pt x="31" y="226"/>
                    <a:pt x="31" y="223"/>
                  </a:cubicBezTo>
                  <a:cubicBezTo>
                    <a:pt x="31" y="222"/>
                    <a:pt x="32" y="220"/>
                    <a:pt x="31" y="219"/>
                  </a:cubicBezTo>
                  <a:cubicBezTo>
                    <a:pt x="30" y="218"/>
                    <a:pt x="24" y="218"/>
                    <a:pt x="22" y="218"/>
                  </a:cubicBezTo>
                  <a:cubicBezTo>
                    <a:pt x="23" y="217"/>
                    <a:pt x="23" y="215"/>
                    <a:pt x="23" y="214"/>
                  </a:cubicBezTo>
                  <a:cubicBezTo>
                    <a:pt x="23" y="214"/>
                    <a:pt x="22" y="214"/>
                    <a:pt x="22" y="214"/>
                  </a:cubicBezTo>
                  <a:cubicBezTo>
                    <a:pt x="21" y="212"/>
                    <a:pt x="22" y="212"/>
                    <a:pt x="23" y="210"/>
                  </a:cubicBezTo>
                  <a:cubicBezTo>
                    <a:pt x="25" y="209"/>
                    <a:pt x="25" y="206"/>
                    <a:pt x="25" y="204"/>
                  </a:cubicBezTo>
                  <a:cubicBezTo>
                    <a:pt x="25" y="199"/>
                    <a:pt x="22" y="194"/>
                    <a:pt x="19" y="191"/>
                  </a:cubicBezTo>
                  <a:cubicBezTo>
                    <a:pt x="17" y="189"/>
                    <a:pt x="15" y="188"/>
                    <a:pt x="14" y="185"/>
                  </a:cubicBezTo>
                  <a:cubicBezTo>
                    <a:pt x="13" y="183"/>
                    <a:pt x="16" y="181"/>
                    <a:pt x="15" y="178"/>
                  </a:cubicBezTo>
                  <a:cubicBezTo>
                    <a:pt x="14" y="177"/>
                    <a:pt x="11" y="176"/>
                    <a:pt x="10" y="174"/>
                  </a:cubicBezTo>
                  <a:cubicBezTo>
                    <a:pt x="9" y="172"/>
                    <a:pt x="11" y="170"/>
                    <a:pt x="10" y="167"/>
                  </a:cubicBezTo>
                  <a:cubicBezTo>
                    <a:pt x="9" y="168"/>
                    <a:pt x="9" y="168"/>
                    <a:pt x="8" y="168"/>
                  </a:cubicBezTo>
                  <a:cubicBezTo>
                    <a:pt x="9" y="166"/>
                    <a:pt x="8" y="164"/>
                    <a:pt x="8" y="162"/>
                  </a:cubicBezTo>
                  <a:cubicBezTo>
                    <a:pt x="7" y="161"/>
                    <a:pt x="9" y="159"/>
                    <a:pt x="8" y="158"/>
                  </a:cubicBezTo>
                  <a:cubicBezTo>
                    <a:pt x="5" y="157"/>
                    <a:pt x="1" y="161"/>
                    <a:pt x="0" y="15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12" name="Freeform 810"/>
            <p:cNvSpPr>
              <a:spLocks/>
            </p:cNvSpPr>
            <p:nvPr/>
          </p:nvSpPr>
          <p:spPr bwMode="auto">
            <a:xfrm>
              <a:off x="4340" y="1505"/>
              <a:ext cx="4" cy="9"/>
            </a:xfrm>
            <a:custGeom>
              <a:avLst/>
              <a:gdLst>
                <a:gd name="T0" fmla="*/ 1 w 3"/>
                <a:gd name="T1" fmla="*/ 0 h 7"/>
                <a:gd name="T2" fmla="*/ 1 w 3"/>
                <a:gd name="T3" fmla="*/ 7 h 7"/>
                <a:gd name="T4" fmla="*/ 1 w 3"/>
                <a:gd name="T5" fmla="*/ 0 h 7"/>
              </a:gdLst>
              <a:ahLst/>
              <a:cxnLst>
                <a:cxn ang="0">
                  <a:pos x="T0" y="T1"/>
                </a:cxn>
                <a:cxn ang="0">
                  <a:pos x="T2" y="T3"/>
                </a:cxn>
                <a:cxn ang="0">
                  <a:pos x="T4" y="T5"/>
                </a:cxn>
              </a:cxnLst>
              <a:rect l="0" t="0" r="r" b="b"/>
              <a:pathLst>
                <a:path w="3" h="7">
                  <a:moveTo>
                    <a:pt x="1" y="0"/>
                  </a:moveTo>
                  <a:cubicBezTo>
                    <a:pt x="0" y="2"/>
                    <a:pt x="0" y="5"/>
                    <a:pt x="1" y="7"/>
                  </a:cubicBezTo>
                  <a:cubicBezTo>
                    <a:pt x="3" y="5"/>
                    <a:pt x="3" y="2"/>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13" name="Freeform 811"/>
            <p:cNvSpPr>
              <a:spLocks/>
            </p:cNvSpPr>
            <p:nvPr/>
          </p:nvSpPr>
          <p:spPr bwMode="auto">
            <a:xfrm>
              <a:off x="4340" y="1505"/>
              <a:ext cx="4" cy="9"/>
            </a:xfrm>
            <a:custGeom>
              <a:avLst/>
              <a:gdLst>
                <a:gd name="T0" fmla="*/ 1 w 3"/>
                <a:gd name="T1" fmla="*/ 0 h 7"/>
                <a:gd name="T2" fmla="*/ 1 w 3"/>
                <a:gd name="T3" fmla="*/ 7 h 7"/>
                <a:gd name="T4" fmla="*/ 1 w 3"/>
                <a:gd name="T5" fmla="*/ 0 h 7"/>
              </a:gdLst>
              <a:ahLst/>
              <a:cxnLst>
                <a:cxn ang="0">
                  <a:pos x="T0" y="T1"/>
                </a:cxn>
                <a:cxn ang="0">
                  <a:pos x="T2" y="T3"/>
                </a:cxn>
                <a:cxn ang="0">
                  <a:pos x="T4" y="T5"/>
                </a:cxn>
              </a:cxnLst>
              <a:rect l="0" t="0" r="r" b="b"/>
              <a:pathLst>
                <a:path w="3" h="7">
                  <a:moveTo>
                    <a:pt x="1" y="0"/>
                  </a:moveTo>
                  <a:cubicBezTo>
                    <a:pt x="0" y="2"/>
                    <a:pt x="0" y="5"/>
                    <a:pt x="1" y="7"/>
                  </a:cubicBezTo>
                  <a:cubicBezTo>
                    <a:pt x="3" y="5"/>
                    <a:pt x="3" y="2"/>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14" name="Freeform 812"/>
            <p:cNvSpPr>
              <a:spLocks/>
            </p:cNvSpPr>
            <p:nvPr/>
          </p:nvSpPr>
          <p:spPr bwMode="auto">
            <a:xfrm>
              <a:off x="4345" y="1508"/>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1" y="1"/>
                    <a:pt x="1" y="2"/>
                  </a:cubicBezTo>
                  <a:cubicBezTo>
                    <a:pt x="1"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15" name="Freeform 813"/>
            <p:cNvSpPr>
              <a:spLocks/>
            </p:cNvSpPr>
            <p:nvPr/>
          </p:nvSpPr>
          <p:spPr bwMode="auto">
            <a:xfrm>
              <a:off x="4345" y="1508"/>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1" y="1"/>
                    <a:pt x="1" y="2"/>
                  </a:cubicBezTo>
                  <a:cubicBezTo>
                    <a:pt x="1"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16" name="Freeform 814"/>
            <p:cNvSpPr>
              <a:spLocks/>
            </p:cNvSpPr>
            <p:nvPr/>
          </p:nvSpPr>
          <p:spPr bwMode="auto">
            <a:xfrm>
              <a:off x="4352" y="1516"/>
              <a:ext cx="1" cy="3"/>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0"/>
                    <a:pt x="0" y="0"/>
                  </a:cubicBezTo>
                  <a:cubicBezTo>
                    <a:pt x="0" y="1"/>
                    <a:pt x="1"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17" name="Freeform 815"/>
            <p:cNvSpPr>
              <a:spLocks/>
            </p:cNvSpPr>
            <p:nvPr/>
          </p:nvSpPr>
          <p:spPr bwMode="auto">
            <a:xfrm>
              <a:off x="4352" y="1516"/>
              <a:ext cx="1" cy="3"/>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0"/>
                    <a:pt x="0" y="0"/>
                  </a:cubicBezTo>
                  <a:cubicBezTo>
                    <a:pt x="0" y="1"/>
                    <a:pt x="1"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18" name="Freeform 816"/>
            <p:cNvSpPr>
              <a:spLocks/>
            </p:cNvSpPr>
            <p:nvPr/>
          </p:nvSpPr>
          <p:spPr bwMode="auto">
            <a:xfrm>
              <a:off x="4362" y="1533"/>
              <a:ext cx="1" cy="2"/>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2"/>
                    <a:pt x="1" y="2"/>
                  </a:cubicBezTo>
                  <a:cubicBezTo>
                    <a:pt x="1" y="2"/>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19" name="Freeform 817"/>
            <p:cNvSpPr>
              <a:spLocks/>
            </p:cNvSpPr>
            <p:nvPr/>
          </p:nvSpPr>
          <p:spPr bwMode="auto">
            <a:xfrm>
              <a:off x="4362" y="1533"/>
              <a:ext cx="1" cy="2"/>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2"/>
                    <a:pt x="1" y="2"/>
                  </a:cubicBezTo>
                  <a:cubicBezTo>
                    <a:pt x="1" y="2"/>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20" name="Freeform 818"/>
            <p:cNvSpPr>
              <a:spLocks/>
            </p:cNvSpPr>
            <p:nvPr/>
          </p:nvSpPr>
          <p:spPr bwMode="auto">
            <a:xfrm>
              <a:off x="4366" y="1480"/>
              <a:ext cx="3" cy="4"/>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0" y="1"/>
                    <a:pt x="0" y="2"/>
                    <a:pt x="1" y="3"/>
                  </a:cubicBezTo>
                  <a:cubicBezTo>
                    <a:pt x="2"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21" name="Freeform 819"/>
            <p:cNvSpPr>
              <a:spLocks/>
            </p:cNvSpPr>
            <p:nvPr/>
          </p:nvSpPr>
          <p:spPr bwMode="auto">
            <a:xfrm>
              <a:off x="4366" y="1480"/>
              <a:ext cx="3" cy="4"/>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0" y="1"/>
                    <a:pt x="0" y="2"/>
                    <a:pt x="1" y="3"/>
                  </a:cubicBezTo>
                  <a:cubicBezTo>
                    <a:pt x="2"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22" name="Freeform 820"/>
            <p:cNvSpPr>
              <a:spLocks/>
            </p:cNvSpPr>
            <p:nvPr/>
          </p:nvSpPr>
          <p:spPr bwMode="auto">
            <a:xfrm>
              <a:off x="4367" y="1477"/>
              <a:ext cx="2"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23" name="Freeform 821"/>
            <p:cNvSpPr>
              <a:spLocks/>
            </p:cNvSpPr>
            <p:nvPr/>
          </p:nvSpPr>
          <p:spPr bwMode="auto">
            <a:xfrm>
              <a:off x="4367" y="1477"/>
              <a:ext cx="2"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24" name="Freeform 822"/>
            <p:cNvSpPr>
              <a:spLocks/>
            </p:cNvSpPr>
            <p:nvPr/>
          </p:nvSpPr>
          <p:spPr bwMode="auto">
            <a:xfrm>
              <a:off x="4405" y="1433"/>
              <a:ext cx="1" cy="4"/>
            </a:xfrm>
            <a:custGeom>
              <a:avLst/>
              <a:gdLst>
                <a:gd name="T0" fmla="*/ 0 w 1"/>
                <a:gd name="T1" fmla="*/ 2 h 3"/>
                <a:gd name="T2" fmla="*/ 1 w 1"/>
                <a:gd name="T3" fmla="*/ 3 h 3"/>
                <a:gd name="T4" fmla="*/ 0 w 1"/>
                <a:gd name="T5" fmla="*/ 0 h 3"/>
                <a:gd name="T6" fmla="*/ 0 w 1"/>
                <a:gd name="T7" fmla="*/ 2 h 3"/>
              </a:gdLst>
              <a:ahLst/>
              <a:cxnLst>
                <a:cxn ang="0">
                  <a:pos x="T0" y="T1"/>
                </a:cxn>
                <a:cxn ang="0">
                  <a:pos x="T2" y="T3"/>
                </a:cxn>
                <a:cxn ang="0">
                  <a:pos x="T4" y="T5"/>
                </a:cxn>
                <a:cxn ang="0">
                  <a:pos x="T6" y="T7"/>
                </a:cxn>
              </a:cxnLst>
              <a:rect l="0" t="0" r="r" b="b"/>
              <a:pathLst>
                <a:path w="1" h="3">
                  <a:moveTo>
                    <a:pt x="0" y="2"/>
                  </a:moveTo>
                  <a:cubicBezTo>
                    <a:pt x="0" y="3"/>
                    <a:pt x="1" y="3"/>
                    <a:pt x="1" y="3"/>
                  </a:cubicBezTo>
                  <a:cubicBezTo>
                    <a:pt x="1" y="2"/>
                    <a:pt x="1" y="1"/>
                    <a:pt x="0" y="0"/>
                  </a:cubicBezTo>
                  <a:cubicBezTo>
                    <a:pt x="0" y="1"/>
                    <a:pt x="0" y="2"/>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25" name="Freeform 823"/>
            <p:cNvSpPr>
              <a:spLocks/>
            </p:cNvSpPr>
            <p:nvPr/>
          </p:nvSpPr>
          <p:spPr bwMode="auto">
            <a:xfrm>
              <a:off x="4405" y="1433"/>
              <a:ext cx="1" cy="4"/>
            </a:xfrm>
            <a:custGeom>
              <a:avLst/>
              <a:gdLst>
                <a:gd name="T0" fmla="*/ 0 w 1"/>
                <a:gd name="T1" fmla="*/ 2 h 3"/>
                <a:gd name="T2" fmla="*/ 1 w 1"/>
                <a:gd name="T3" fmla="*/ 3 h 3"/>
                <a:gd name="T4" fmla="*/ 0 w 1"/>
                <a:gd name="T5" fmla="*/ 0 h 3"/>
                <a:gd name="T6" fmla="*/ 0 w 1"/>
                <a:gd name="T7" fmla="*/ 2 h 3"/>
              </a:gdLst>
              <a:ahLst/>
              <a:cxnLst>
                <a:cxn ang="0">
                  <a:pos x="T0" y="T1"/>
                </a:cxn>
                <a:cxn ang="0">
                  <a:pos x="T2" y="T3"/>
                </a:cxn>
                <a:cxn ang="0">
                  <a:pos x="T4" y="T5"/>
                </a:cxn>
                <a:cxn ang="0">
                  <a:pos x="T6" y="T7"/>
                </a:cxn>
              </a:cxnLst>
              <a:rect l="0" t="0" r="r" b="b"/>
              <a:pathLst>
                <a:path w="1" h="3">
                  <a:moveTo>
                    <a:pt x="0" y="2"/>
                  </a:moveTo>
                  <a:cubicBezTo>
                    <a:pt x="0" y="3"/>
                    <a:pt x="1" y="3"/>
                    <a:pt x="1" y="3"/>
                  </a:cubicBezTo>
                  <a:cubicBezTo>
                    <a:pt x="1" y="2"/>
                    <a:pt x="1" y="1"/>
                    <a:pt x="0" y="0"/>
                  </a:cubicBezTo>
                  <a:cubicBezTo>
                    <a:pt x="0" y="1"/>
                    <a:pt x="0" y="2"/>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26" name="Freeform 824"/>
            <p:cNvSpPr>
              <a:spLocks/>
            </p:cNvSpPr>
            <p:nvPr/>
          </p:nvSpPr>
          <p:spPr bwMode="auto">
            <a:xfrm>
              <a:off x="4408" y="1441"/>
              <a:ext cx="1" cy="3"/>
            </a:xfrm>
            <a:custGeom>
              <a:avLst/>
              <a:gdLst>
                <a:gd name="T0" fmla="*/ 1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1" y="0"/>
                  </a:moveTo>
                  <a:cubicBezTo>
                    <a:pt x="0" y="1"/>
                    <a:pt x="0" y="2"/>
                    <a:pt x="1" y="3"/>
                  </a:cubicBezTo>
                  <a:cubicBezTo>
                    <a:pt x="1" y="2"/>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27" name="Freeform 825"/>
            <p:cNvSpPr>
              <a:spLocks/>
            </p:cNvSpPr>
            <p:nvPr/>
          </p:nvSpPr>
          <p:spPr bwMode="auto">
            <a:xfrm>
              <a:off x="4408" y="1441"/>
              <a:ext cx="1" cy="3"/>
            </a:xfrm>
            <a:custGeom>
              <a:avLst/>
              <a:gdLst>
                <a:gd name="T0" fmla="*/ 1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1" y="0"/>
                  </a:moveTo>
                  <a:cubicBezTo>
                    <a:pt x="0" y="1"/>
                    <a:pt x="0" y="2"/>
                    <a:pt x="1" y="3"/>
                  </a:cubicBezTo>
                  <a:cubicBezTo>
                    <a:pt x="1" y="2"/>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28" name="Freeform 826"/>
            <p:cNvSpPr>
              <a:spLocks/>
            </p:cNvSpPr>
            <p:nvPr/>
          </p:nvSpPr>
          <p:spPr bwMode="auto">
            <a:xfrm>
              <a:off x="4326" y="1281"/>
              <a:ext cx="133" cy="271"/>
            </a:xfrm>
            <a:custGeom>
              <a:avLst/>
              <a:gdLst>
                <a:gd name="T0" fmla="*/ 5 w 111"/>
                <a:gd name="T1" fmla="*/ 23 h 226"/>
                <a:gd name="T2" fmla="*/ 10 w 111"/>
                <a:gd name="T3" fmla="*/ 12 h 226"/>
                <a:gd name="T4" fmla="*/ 22 w 111"/>
                <a:gd name="T5" fmla="*/ 11 h 226"/>
                <a:gd name="T6" fmla="*/ 36 w 111"/>
                <a:gd name="T7" fmla="*/ 4 h 226"/>
                <a:gd name="T8" fmla="*/ 41 w 111"/>
                <a:gd name="T9" fmla="*/ 11 h 226"/>
                <a:gd name="T10" fmla="*/ 52 w 111"/>
                <a:gd name="T11" fmla="*/ 17 h 226"/>
                <a:gd name="T12" fmla="*/ 50 w 111"/>
                <a:gd name="T13" fmla="*/ 32 h 226"/>
                <a:gd name="T14" fmla="*/ 51 w 111"/>
                <a:gd name="T15" fmla="*/ 47 h 226"/>
                <a:gd name="T16" fmla="*/ 67 w 111"/>
                <a:gd name="T17" fmla="*/ 38 h 226"/>
                <a:gd name="T18" fmla="*/ 79 w 111"/>
                <a:gd name="T19" fmla="*/ 34 h 226"/>
                <a:gd name="T20" fmla="*/ 99 w 111"/>
                <a:gd name="T21" fmla="*/ 59 h 226"/>
                <a:gd name="T22" fmla="*/ 110 w 111"/>
                <a:gd name="T23" fmla="*/ 73 h 226"/>
                <a:gd name="T24" fmla="*/ 109 w 111"/>
                <a:gd name="T25" fmla="*/ 85 h 226"/>
                <a:gd name="T26" fmla="*/ 93 w 111"/>
                <a:gd name="T27" fmla="*/ 93 h 226"/>
                <a:gd name="T28" fmla="*/ 78 w 111"/>
                <a:gd name="T29" fmla="*/ 94 h 226"/>
                <a:gd name="T30" fmla="*/ 67 w 111"/>
                <a:gd name="T31" fmla="*/ 106 h 226"/>
                <a:gd name="T32" fmla="*/ 72 w 111"/>
                <a:gd name="T33" fmla="*/ 126 h 226"/>
                <a:gd name="T34" fmla="*/ 69 w 111"/>
                <a:gd name="T35" fmla="*/ 126 h 226"/>
                <a:gd name="T36" fmla="*/ 65 w 111"/>
                <a:gd name="T37" fmla="*/ 123 h 226"/>
                <a:gd name="T38" fmla="*/ 54 w 111"/>
                <a:gd name="T39" fmla="*/ 120 h 226"/>
                <a:gd name="T40" fmla="*/ 48 w 111"/>
                <a:gd name="T41" fmla="*/ 111 h 226"/>
                <a:gd name="T42" fmla="*/ 36 w 111"/>
                <a:gd name="T43" fmla="*/ 111 h 226"/>
                <a:gd name="T44" fmla="*/ 33 w 111"/>
                <a:gd name="T45" fmla="*/ 130 h 226"/>
                <a:gd name="T46" fmla="*/ 26 w 111"/>
                <a:gd name="T47" fmla="*/ 151 h 226"/>
                <a:gd name="T48" fmla="*/ 25 w 111"/>
                <a:gd name="T49" fmla="*/ 170 h 226"/>
                <a:gd name="T50" fmla="*/ 38 w 111"/>
                <a:gd name="T51" fmla="*/ 183 h 226"/>
                <a:gd name="T52" fmla="*/ 38 w 111"/>
                <a:gd name="T53" fmla="*/ 194 h 226"/>
                <a:gd name="T54" fmla="*/ 44 w 111"/>
                <a:gd name="T55" fmla="*/ 204 h 226"/>
                <a:gd name="T56" fmla="*/ 60 w 111"/>
                <a:gd name="T57" fmla="*/ 214 h 226"/>
                <a:gd name="T58" fmla="*/ 57 w 111"/>
                <a:gd name="T59" fmla="*/ 222 h 226"/>
                <a:gd name="T60" fmla="*/ 48 w 111"/>
                <a:gd name="T61" fmla="*/ 217 h 226"/>
                <a:gd name="T62" fmla="*/ 37 w 111"/>
                <a:gd name="T63" fmla="*/ 214 h 226"/>
                <a:gd name="T64" fmla="*/ 27 w 111"/>
                <a:gd name="T65" fmla="*/ 200 h 226"/>
                <a:gd name="T66" fmla="*/ 22 w 111"/>
                <a:gd name="T67" fmla="*/ 191 h 226"/>
                <a:gd name="T68" fmla="*/ 16 w 111"/>
                <a:gd name="T69" fmla="*/ 185 h 226"/>
                <a:gd name="T70" fmla="*/ 17 w 111"/>
                <a:gd name="T71" fmla="*/ 159 h 226"/>
                <a:gd name="T72" fmla="*/ 30 w 111"/>
                <a:gd name="T73" fmla="*/ 131 h 226"/>
                <a:gd name="T74" fmla="*/ 24 w 111"/>
                <a:gd name="T75" fmla="*/ 112 h 226"/>
                <a:gd name="T76" fmla="*/ 11 w 111"/>
                <a:gd name="T77" fmla="*/ 83 h 226"/>
                <a:gd name="T78" fmla="*/ 17 w 111"/>
                <a:gd name="T79" fmla="*/ 70 h 226"/>
                <a:gd name="T80" fmla="*/ 18 w 111"/>
                <a:gd name="T81" fmla="*/ 65 h 226"/>
                <a:gd name="T82" fmla="*/ 6 w 111"/>
                <a:gd name="T83" fmla="*/ 43 h 226"/>
                <a:gd name="T84" fmla="*/ 0 w 111"/>
                <a:gd name="T85" fmla="*/ 3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26">
                  <a:moveTo>
                    <a:pt x="0" y="30"/>
                  </a:moveTo>
                  <a:cubicBezTo>
                    <a:pt x="1" y="31"/>
                    <a:pt x="4" y="31"/>
                    <a:pt x="5" y="30"/>
                  </a:cubicBezTo>
                  <a:cubicBezTo>
                    <a:pt x="7" y="29"/>
                    <a:pt x="5" y="25"/>
                    <a:pt x="5" y="23"/>
                  </a:cubicBezTo>
                  <a:cubicBezTo>
                    <a:pt x="6" y="22"/>
                    <a:pt x="6" y="22"/>
                    <a:pt x="7" y="21"/>
                  </a:cubicBezTo>
                  <a:cubicBezTo>
                    <a:pt x="7" y="19"/>
                    <a:pt x="6" y="18"/>
                    <a:pt x="6" y="16"/>
                  </a:cubicBezTo>
                  <a:cubicBezTo>
                    <a:pt x="7" y="15"/>
                    <a:pt x="9" y="12"/>
                    <a:pt x="10" y="12"/>
                  </a:cubicBezTo>
                  <a:cubicBezTo>
                    <a:pt x="12" y="12"/>
                    <a:pt x="14" y="13"/>
                    <a:pt x="16" y="13"/>
                  </a:cubicBezTo>
                  <a:cubicBezTo>
                    <a:pt x="17" y="13"/>
                    <a:pt x="18" y="11"/>
                    <a:pt x="20" y="11"/>
                  </a:cubicBezTo>
                  <a:cubicBezTo>
                    <a:pt x="21" y="11"/>
                    <a:pt x="21" y="12"/>
                    <a:pt x="22" y="11"/>
                  </a:cubicBezTo>
                  <a:cubicBezTo>
                    <a:pt x="23" y="10"/>
                    <a:pt x="22" y="7"/>
                    <a:pt x="24" y="7"/>
                  </a:cubicBezTo>
                  <a:cubicBezTo>
                    <a:pt x="25" y="6"/>
                    <a:pt x="31" y="7"/>
                    <a:pt x="28" y="3"/>
                  </a:cubicBezTo>
                  <a:cubicBezTo>
                    <a:pt x="31" y="3"/>
                    <a:pt x="37" y="0"/>
                    <a:pt x="36" y="4"/>
                  </a:cubicBezTo>
                  <a:cubicBezTo>
                    <a:pt x="38" y="4"/>
                    <a:pt x="38" y="2"/>
                    <a:pt x="40" y="3"/>
                  </a:cubicBezTo>
                  <a:cubicBezTo>
                    <a:pt x="40" y="3"/>
                    <a:pt x="42" y="6"/>
                    <a:pt x="42" y="6"/>
                  </a:cubicBezTo>
                  <a:cubicBezTo>
                    <a:pt x="43" y="8"/>
                    <a:pt x="41" y="10"/>
                    <a:pt x="41" y="11"/>
                  </a:cubicBezTo>
                  <a:cubicBezTo>
                    <a:pt x="40" y="13"/>
                    <a:pt x="41" y="14"/>
                    <a:pt x="43" y="16"/>
                  </a:cubicBezTo>
                  <a:cubicBezTo>
                    <a:pt x="44" y="17"/>
                    <a:pt x="48" y="14"/>
                    <a:pt x="50" y="15"/>
                  </a:cubicBezTo>
                  <a:cubicBezTo>
                    <a:pt x="51" y="15"/>
                    <a:pt x="53" y="15"/>
                    <a:pt x="52" y="17"/>
                  </a:cubicBezTo>
                  <a:cubicBezTo>
                    <a:pt x="51" y="19"/>
                    <a:pt x="53" y="21"/>
                    <a:pt x="53" y="23"/>
                  </a:cubicBezTo>
                  <a:cubicBezTo>
                    <a:pt x="53" y="24"/>
                    <a:pt x="52" y="26"/>
                    <a:pt x="52" y="27"/>
                  </a:cubicBezTo>
                  <a:cubicBezTo>
                    <a:pt x="52" y="29"/>
                    <a:pt x="50" y="30"/>
                    <a:pt x="50" y="32"/>
                  </a:cubicBezTo>
                  <a:cubicBezTo>
                    <a:pt x="50" y="33"/>
                    <a:pt x="51" y="33"/>
                    <a:pt x="51" y="34"/>
                  </a:cubicBezTo>
                  <a:cubicBezTo>
                    <a:pt x="51" y="36"/>
                    <a:pt x="51" y="37"/>
                    <a:pt x="50" y="39"/>
                  </a:cubicBezTo>
                  <a:cubicBezTo>
                    <a:pt x="48" y="43"/>
                    <a:pt x="47" y="45"/>
                    <a:pt x="51" y="47"/>
                  </a:cubicBezTo>
                  <a:cubicBezTo>
                    <a:pt x="53" y="44"/>
                    <a:pt x="58" y="42"/>
                    <a:pt x="59" y="38"/>
                  </a:cubicBezTo>
                  <a:cubicBezTo>
                    <a:pt x="61" y="39"/>
                    <a:pt x="62" y="35"/>
                    <a:pt x="63" y="35"/>
                  </a:cubicBezTo>
                  <a:cubicBezTo>
                    <a:pt x="65" y="35"/>
                    <a:pt x="66" y="38"/>
                    <a:pt x="67" y="38"/>
                  </a:cubicBezTo>
                  <a:cubicBezTo>
                    <a:pt x="68" y="39"/>
                    <a:pt x="69" y="39"/>
                    <a:pt x="70" y="39"/>
                  </a:cubicBezTo>
                  <a:cubicBezTo>
                    <a:pt x="71" y="42"/>
                    <a:pt x="73" y="38"/>
                    <a:pt x="75" y="39"/>
                  </a:cubicBezTo>
                  <a:cubicBezTo>
                    <a:pt x="76" y="39"/>
                    <a:pt x="77" y="35"/>
                    <a:pt x="79" y="34"/>
                  </a:cubicBezTo>
                  <a:cubicBezTo>
                    <a:pt x="77" y="31"/>
                    <a:pt x="85" y="33"/>
                    <a:pt x="86" y="34"/>
                  </a:cubicBezTo>
                  <a:cubicBezTo>
                    <a:pt x="92" y="35"/>
                    <a:pt x="93" y="43"/>
                    <a:pt x="97" y="45"/>
                  </a:cubicBezTo>
                  <a:cubicBezTo>
                    <a:pt x="101" y="48"/>
                    <a:pt x="98" y="55"/>
                    <a:pt x="99" y="59"/>
                  </a:cubicBezTo>
                  <a:cubicBezTo>
                    <a:pt x="99" y="62"/>
                    <a:pt x="101" y="63"/>
                    <a:pt x="102" y="65"/>
                  </a:cubicBezTo>
                  <a:cubicBezTo>
                    <a:pt x="104" y="68"/>
                    <a:pt x="105" y="68"/>
                    <a:pt x="108" y="69"/>
                  </a:cubicBezTo>
                  <a:cubicBezTo>
                    <a:pt x="105" y="71"/>
                    <a:pt x="109" y="72"/>
                    <a:pt x="110" y="73"/>
                  </a:cubicBezTo>
                  <a:cubicBezTo>
                    <a:pt x="111" y="74"/>
                    <a:pt x="108" y="79"/>
                    <a:pt x="110" y="79"/>
                  </a:cubicBezTo>
                  <a:cubicBezTo>
                    <a:pt x="109" y="80"/>
                    <a:pt x="108" y="81"/>
                    <a:pt x="108" y="83"/>
                  </a:cubicBezTo>
                  <a:cubicBezTo>
                    <a:pt x="109" y="84"/>
                    <a:pt x="110" y="84"/>
                    <a:pt x="109" y="85"/>
                  </a:cubicBezTo>
                  <a:cubicBezTo>
                    <a:pt x="109" y="88"/>
                    <a:pt x="110" y="91"/>
                    <a:pt x="107" y="93"/>
                  </a:cubicBezTo>
                  <a:cubicBezTo>
                    <a:pt x="104" y="94"/>
                    <a:pt x="103" y="97"/>
                    <a:pt x="102" y="94"/>
                  </a:cubicBezTo>
                  <a:cubicBezTo>
                    <a:pt x="100" y="91"/>
                    <a:pt x="96" y="94"/>
                    <a:pt x="93" y="93"/>
                  </a:cubicBezTo>
                  <a:cubicBezTo>
                    <a:pt x="92" y="93"/>
                    <a:pt x="90" y="93"/>
                    <a:pt x="88" y="94"/>
                  </a:cubicBezTo>
                  <a:cubicBezTo>
                    <a:pt x="87" y="94"/>
                    <a:pt x="86" y="93"/>
                    <a:pt x="84" y="93"/>
                  </a:cubicBezTo>
                  <a:cubicBezTo>
                    <a:pt x="82" y="93"/>
                    <a:pt x="80" y="93"/>
                    <a:pt x="78" y="94"/>
                  </a:cubicBezTo>
                  <a:cubicBezTo>
                    <a:pt x="74" y="95"/>
                    <a:pt x="74" y="99"/>
                    <a:pt x="72" y="101"/>
                  </a:cubicBezTo>
                  <a:cubicBezTo>
                    <a:pt x="71" y="103"/>
                    <a:pt x="69" y="104"/>
                    <a:pt x="69" y="105"/>
                  </a:cubicBezTo>
                  <a:cubicBezTo>
                    <a:pt x="69" y="106"/>
                    <a:pt x="67" y="106"/>
                    <a:pt x="67" y="106"/>
                  </a:cubicBezTo>
                  <a:cubicBezTo>
                    <a:pt x="67" y="108"/>
                    <a:pt x="67" y="111"/>
                    <a:pt x="68" y="114"/>
                  </a:cubicBezTo>
                  <a:cubicBezTo>
                    <a:pt x="69" y="116"/>
                    <a:pt x="68" y="119"/>
                    <a:pt x="70" y="120"/>
                  </a:cubicBezTo>
                  <a:cubicBezTo>
                    <a:pt x="73" y="122"/>
                    <a:pt x="72" y="124"/>
                    <a:pt x="72" y="126"/>
                  </a:cubicBezTo>
                  <a:cubicBezTo>
                    <a:pt x="72" y="129"/>
                    <a:pt x="75" y="132"/>
                    <a:pt x="74" y="135"/>
                  </a:cubicBezTo>
                  <a:cubicBezTo>
                    <a:pt x="74" y="133"/>
                    <a:pt x="73" y="133"/>
                    <a:pt x="72" y="131"/>
                  </a:cubicBezTo>
                  <a:cubicBezTo>
                    <a:pt x="72" y="130"/>
                    <a:pt x="72" y="127"/>
                    <a:pt x="69" y="126"/>
                  </a:cubicBezTo>
                  <a:cubicBezTo>
                    <a:pt x="69" y="127"/>
                    <a:pt x="69" y="128"/>
                    <a:pt x="69" y="129"/>
                  </a:cubicBezTo>
                  <a:cubicBezTo>
                    <a:pt x="69" y="127"/>
                    <a:pt x="63" y="126"/>
                    <a:pt x="67" y="124"/>
                  </a:cubicBezTo>
                  <a:cubicBezTo>
                    <a:pt x="66" y="125"/>
                    <a:pt x="65" y="124"/>
                    <a:pt x="65" y="123"/>
                  </a:cubicBezTo>
                  <a:cubicBezTo>
                    <a:pt x="65" y="126"/>
                    <a:pt x="62" y="122"/>
                    <a:pt x="61" y="120"/>
                  </a:cubicBezTo>
                  <a:cubicBezTo>
                    <a:pt x="61" y="123"/>
                    <a:pt x="60" y="118"/>
                    <a:pt x="58" y="119"/>
                  </a:cubicBezTo>
                  <a:cubicBezTo>
                    <a:pt x="56" y="119"/>
                    <a:pt x="55" y="120"/>
                    <a:pt x="54" y="120"/>
                  </a:cubicBezTo>
                  <a:cubicBezTo>
                    <a:pt x="52" y="120"/>
                    <a:pt x="51" y="119"/>
                    <a:pt x="49" y="119"/>
                  </a:cubicBezTo>
                  <a:cubicBezTo>
                    <a:pt x="46" y="120"/>
                    <a:pt x="48" y="117"/>
                    <a:pt x="48" y="115"/>
                  </a:cubicBezTo>
                  <a:cubicBezTo>
                    <a:pt x="48" y="114"/>
                    <a:pt x="48" y="112"/>
                    <a:pt x="48" y="111"/>
                  </a:cubicBezTo>
                  <a:cubicBezTo>
                    <a:pt x="47" y="110"/>
                    <a:pt x="49" y="108"/>
                    <a:pt x="49" y="107"/>
                  </a:cubicBezTo>
                  <a:cubicBezTo>
                    <a:pt x="47" y="108"/>
                    <a:pt x="44" y="107"/>
                    <a:pt x="43" y="105"/>
                  </a:cubicBezTo>
                  <a:cubicBezTo>
                    <a:pt x="43" y="109"/>
                    <a:pt x="33" y="106"/>
                    <a:pt x="36" y="111"/>
                  </a:cubicBezTo>
                  <a:cubicBezTo>
                    <a:pt x="37" y="114"/>
                    <a:pt x="36" y="115"/>
                    <a:pt x="35" y="118"/>
                  </a:cubicBezTo>
                  <a:cubicBezTo>
                    <a:pt x="34" y="121"/>
                    <a:pt x="36" y="124"/>
                    <a:pt x="35" y="127"/>
                  </a:cubicBezTo>
                  <a:cubicBezTo>
                    <a:pt x="35" y="128"/>
                    <a:pt x="34" y="129"/>
                    <a:pt x="33" y="130"/>
                  </a:cubicBezTo>
                  <a:cubicBezTo>
                    <a:pt x="33" y="131"/>
                    <a:pt x="33" y="133"/>
                    <a:pt x="32" y="134"/>
                  </a:cubicBezTo>
                  <a:cubicBezTo>
                    <a:pt x="30" y="136"/>
                    <a:pt x="30" y="140"/>
                    <a:pt x="29" y="142"/>
                  </a:cubicBezTo>
                  <a:cubicBezTo>
                    <a:pt x="28" y="146"/>
                    <a:pt x="27" y="148"/>
                    <a:pt x="26" y="151"/>
                  </a:cubicBezTo>
                  <a:cubicBezTo>
                    <a:pt x="25" y="152"/>
                    <a:pt x="26" y="155"/>
                    <a:pt x="24" y="155"/>
                  </a:cubicBezTo>
                  <a:cubicBezTo>
                    <a:pt x="26" y="157"/>
                    <a:pt x="23" y="162"/>
                    <a:pt x="24" y="166"/>
                  </a:cubicBezTo>
                  <a:cubicBezTo>
                    <a:pt x="25" y="167"/>
                    <a:pt x="26" y="168"/>
                    <a:pt x="25" y="170"/>
                  </a:cubicBezTo>
                  <a:cubicBezTo>
                    <a:pt x="24" y="172"/>
                    <a:pt x="27" y="172"/>
                    <a:pt x="28" y="172"/>
                  </a:cubicBezTo>
                  <a:cubicBezTo>
                    <a:pt x="32" y="170"/>
                    <a:pt x="34" y="170"/>
                    <a:pt x="34" y="175"/>
                  </a:cubicBezTo>
                  <a:cubicBezTo>
                    <a:pt x="34" y="176"/>
                    <a:pt x="36" y="187"/>
                    <a:pt x="38" y="183"/>
                  </a:cubicBezTo>
                  <a:cubicBezTo>
                    <a:pt x="39" y="186"/>
                    <a:pt x="39" y="190"/>
                    <a:pt x="40" y="193"/>
                  </a:cubicBezTo>
                  <a:cubicBezTo>
                    <a:pt x="41" y="196"/>
                    <a:pt x="42" y="199"/>
                    <a:pt x="42" y="202"/>
                  </a:cubicBezTo>
                  <a:cubicBezTo>
                    <a:pt x="40" y="202"/>
                    <a:pt x="40" y="192"/>
                    <a:pt x="38" y="194"/>
                  </a:cubicBezTo>
                  <a:cubicBezTo>
                    <a:pt x="36" y="195"/>
                    <a:pt x="38" y="199"/>
                    <a:pt x="39" y="200"/>
                  </a:cubicBezTo>
                  <a:cubicBezTo>
                    <a:pt x="40" y="201"/>
                    <a:pt x="41" y="201"/>
                    <a:pt x="42" y="202"/>
                  </a:cubicBezTo>
                  <a:cubicBezTo>
                    <a:pt x="42" y="203"/>
                    <a:pt x="43" y="203"/>
                    <a:pt x="44" y="204"/>
                  </a:cubicBezTo>
                  <a:cubicBezTo>
                    <a:pt x="46" y="205"/>
                    <a:pt x="46" y="207"/>
                    <a:pt x="49" y="207"/>
                  </a:cubicBezTo>
                  <a:cubicBezTo>
                    <a:pt x="51" y="207"/>
                    <a:pt x="54" y="206"/>
                    <a:pt x="56" y="208"/>
                  </a:cubicBezTo>
                  <a:cubicBezTo>
                    <a:pt x="58" y="209"/>
                    <a:pt x="58" y="212"/>
                    <a:pt x="60" y="214"/>
                  </a:cubicBezTo>
                  <a:cubicBezTo>
                    <a:pt x="62" y="216"/>
                    <a:pt x="64" y="217"/>
                    <a:pt x="62" y="220"/>
                  </a:cubicBezTo>
                  <a:cubicBezTo>
                    <a:pt x="62" y="221"/>
                    <a:pt x="61" y="224"/>
                    <a:pt x="59" y="224"/>
                  </a:cubicBezTo>
                  <a:cubicBezTo>
                    <a:pt x="58" y="225"/>
                    <a:pt x="58" y="222"/>
                    <a:pt x="57" y="222"/>
                  </a:cubicBezTo>
                  <a:cubicBezTo>
                    <a:pt x="54" y="221"/>
                    <a:pt x="53" y="226"/>
                    <a:pt x="51" y="226"/>
                  </a:cubicBezTo>
                  <a:cubicBezTo>
                    <a:pt x="48" y="226"/>
                    <a:pt x="49" y="222"/>
                    <a:pt x="50" y="221"/>
                  </a:cubicBezTo>
                  <a:cubicBezTo>
                    <a:pt x="51" y="219"/>
                    <a:pt x="49" y="217"/>
                    <a:pt x="48" y="217"/>
                  </a:cubicBezTo>
                  <a:cubicBezTo>
                    <a:pt x="46" y="216"/>
                    <a:pt x="47" y="213"/>
                    <a:pt x="44" y="213"/>
                  </a:cubicBezTo>
                  <a:cubicBezTo>
                    <a:pt x="42" y="213"/>
                    <a:pt x="41" y="213"/>
                    <a:pt x="39" y="211"/>
                  </a:cubicBezTo>
                  <a:cubicBezTo>
                    <a:pt x="37" y="208"/>
                    <a:pt x="38" y="213"/>
                    <a:pt x="37" y="214"/>
                  </a:cubicBezTo>
                  <a:cubicBezTo>
                    <a:pt x="37" y="210"/>
                    <a:pt x="28" y="207"/>
                    <a:pt x="32" y="203"/>
                  </a:cubicBezTo>
                  <a:cubicBezTo>
                    <a:pt x="29" y="205"/>
                    <a:pt x="30" y="200"/>
                    <a:pt x="29" y="199"/>
                  </a:cubicBezTo>
                  <a:cubicBezTo>
                    <a:pt x="29" y="201"/>
                    <a:pt x="27" y="201"/>
                    <a:pt x="27" y="200"/>
                  </a:cubicBezTo>
                  <a:cubicBezTo>
                    <a:pt x="26" y="198"/>
                    <a:pt x="26" y="196"/>
                    <a:pt x="25" y="195"/>
                  </a:cubicBezTo>
                  <a:cubicBezTo>
                    <a:pt x="24" y="194"/>
                    <a:pt x="23" y="195"/>
                    <a:pt x="23" y="194"/>
                  </a:cubicBezTo>
                  <a:cubicBezTo>
                    <a:pt x="22" y="193"/>
                    <a:pt x="23" y="192"/>
                    <a:pt x="22" y="191"/>
                  </a:cubicBezTo>
                  <a:cubicBezTo>
                    <a:pt x="21" y="190"/>
                    <a:pt x="21" y="190"/>
                    <a:pt x="20" y="190"/>
                  </a:cubicBezTo>
                  <a:cubicBezTo>
                    <a:pt x="19" y="189"/>
                    <a:pt x="19" y="188"/>
                    <a:pt x="19" y="187"/>
                  </a:cubicBezTo>
                  <a:cubicBezTo>
                    <a:pt x="18" y="186"/>
                    <a:pt x="18" y="184"/>
                    <a:pt x="16" y="185"/>
                  </a:cubicBezTo>
                  <a:cubicBezTo>
                    <a:pt x="14" y="185"/>
                    <a:pt x="15" y="187"/>
                    <a:pt x="14" y="188"/>
                  </a:cubicBezTo>
                  <a:cubicBezTo>
                    <a:pt x="10" y="187"/>
                    <a:pt x="11" y="181"/>
                    <a:pt x="12" y="178"/>
                  </a:cubicBezTo>
                  <a:cubicBezTo>
                    <a:pt x="13" y="172"/>
                    <a:pt x="15" y="165"/>
                    <a:pt x="17" y="159"/>
                  </a:cubicBezTo>
                  <a:cubicBezTo>
                    <a:pt x="17" y="157"/>
                    <a:pt x="20" y="154"/>
                    <a:pt x="20" y="151"/>
                  </a:cubicBezTo>
                  <a:cubicBezTo>
                    <a:pt x="20" y="149"/>
                    <a:pt x="21" y="149"/>
                    <a:pt x="22" y="146"/>
                  </a:cubicBezTo>
                  <a:cubicBezTo>
                    <a:pt x="24" y="143"/>
                    <a:pt x="33" y="135"/>
                    <a:pt x="30" y="131"/>
                  </a:cubicBezTo>
                  <a:cubicBezTo>
                    <a:pt x="29" y="130"/>
                    <a:pt x="28" y="126"/>
                    <a:pt x="28" y="124"/>
                  </a:cubicBezTo>
                  <a:cubicBezTo>
                    <a:pt x="28" y="122"/>
                    <a:pt x="27" y="121"/>
                    <a:pt x="26" y="119"/>
                  </a:cubicBezTo>
                  <a:cubicBezTo>
                    <a:pt x="25" y="117"/>
                    <a:pt x="24" y="114"/>
                    <a:pt x="24" y="112"/>
                  </a:cubicBezTo>
                  <a:cubicBezTo>
                    <a:pt x="25" y="109"/>
                    <a:pt x="25" y="106"/>
                    <a:pt x="24" y="103"/>
                  </a:cubicBezTo>
                  <a:cubicBezTo>
                    <a:pt x="22" y="98"/>
                    <a:pt x="17" y="94"/>
                    <a:pt x="14" y="90"/>
                  </a:cubicBezTo>
                  <a:cubicBezTo>
                    <a:pt x="13" y="88"/>
                    <a:pt x="11" y="86"/>
                    <a:pt x="11" y="83"/>
                  </a:cubicBezTo>
                  <a:cubicBezTo>
                    <a:pt x="11" y="82"/>
                    <a:pt x="12" y="78"/>
                    <a:pt x="14" y="80"/>
                  </a:cubicBezTo>
                  <a:cubicBezTo>
                    <a:pt x="14" y="78"/>
                    <a:pt x="16" y="79"/>
                    <a:pt x="16" y="78"/>
                  </a:cubicBezTo>
                  <a:cubicBezTo>
                    <a:pt x="17" y="76"/>
                    <a:pt x="17" y="72"/>
                    <a:pt x="17" y="70"/>
                  </a:cubicBezTo>
                  <a:cubicBezTo>
                    <a:pt x="16" y="67"/>
                    <a:pt x="19" y="68"/>
                    <a:pt x="20" y="66"/>
                  </a:cubicBezTo>
                  <a:cubicBezTo>
                    <a:pt x="21" y="65"/>
                    <a:pt x="21" y="63"/>
                    <a:pt x="20" y="62"/>
                  </a:cubicBezTo>
                  <a:cubicBezTo>
                    <a:pt x="20" y="63"/>
                    <a:pt x="19" y="64"/>
                    <a:pt x="18" y="65"/>
                  </a:cubicBezTo>
                  <a:cubicBezTo>
                    <a:pt x="17" y="62"/>
                    <a:pt x="16" y="59"/>
                    <a:pt x="16" y="56"/>
                  </a:cubicBezTo>
                  <a:cubicBezTo>
                    <a:pt x="15" y="54"/>
                    <a:pt x="13" y="52"/>
                    <a:pt x="12" y="50"/>
                  </a:cubicBezTo>
                  <a:cubicBezTo>
                    <a:pt x="10" y="48"/>
                    <a:pt x="7" y="45"/>
                    <a:pt x="6" y="43"/>
                  </a:cubicBezTo>
                  <a:cubicBezTo>
                    <a:pt x="5" y="41"/>
                    <a:pt x="5" y="40"/>
                    <a:pt x="5" y="38"/>
                  </a:cubicBezTo>
                  <a:cubicBezTo>
                    <a:pt x="5" y="37"/>
                    <a:pt x="4" y="36"/>
                    <a:pt x="4" y="34"/>
                  </a:cubicBezTo>
                  <a:cubicBezTo>
                    <a:pt x="1" y="35"/>
                    <a:pt x="1" y="32"/>
                    <a:pt x="0" y="3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29" name="Freeform 827"/>
            <p:cNvSpPr>
              <a:spLocks/>
            </p:cNvSpPr>
            <p:nvPr/>
          </p:nvSpPr>
          <p:spPr bwMode="auto">
            <a:xfrm>
              <a:off x="4326" y="1281"/>
              <a:ext cx="133" cy="271"/>
            </a:xfrm>
            <a:custGeom>
              <a:avLst/>
              <a:gdLst>
                <a:gd name="T0" fmla="*/ 5 w 111"/>
                <a:gd name="T1" fmla="*/ 23 h 226"/>
                <a:gd name="T2" fmla="*/ 10 w 111"/>
                <a:gd name="T3" fmla="*/ 12 h 226"/>
                <a:gd name="T4" fmla="*/ 22 w 111"/>
                <a:gd name="T5" fmla="*/ 11 h 226"/>
                <a:gd name="T6" fmla="*/ 36 w 111"/>
                <a:gd name="T7" fmla="*/ 4 h 226"/>
                <a:gd name="T8" fmla="*/ 41 w 111"/>
                <a:gd name="T9" fmla="*/ 11 h 226"/>
                <a:gd name="T10" fmla="*/ 52 w 111"/>
                <a:gd name="T11" fmla="*/ 17 h 226"/>
                <a:gd name="T12" fmla="*/ 50 w 111"/>
                <a:gd name="T13" fmla="*/ 32 h 226"/>
                <a:gd name="T14" fmla="*/ 51 w 111"/>
                <a:gd name="T15" fmla="*/ 47 h 226"/>
                <a:gd name="T16" fmla="*/ 67 w 111"/>
                <a:gd name="T17" fmla="*/ 38 h 226"/>
                <a:gd name="T18" fmla="*/ 79 w 111"/>
                <a:gd name="T19" fmla="*/ 34 h 226"/>
                <a:gd name="T20" fmla="*/ 99 w 111"/>
                <a:gd name="T21" fmla="*/ 59 h 226"/>
                <a:gd name="T22" fmla="*/ 110 w 111"/>
                <a:gd name="T23" fmla="*/ 73 h 226"/>
                <a:gd name="T24" fmla="*/ 109 w 111"/>
                <a:gd name="T25" fmla="*/ 85 h 226"/>
                <a:gd name="T26" fmla="*/ 93 w 111"/>
                <a:gd name="T27" fmla="*/ 93 h 226"/>
                <a:gd name="T28" fmla="*/ 78 w 111"/>
                <a:gd name="T29" fmla="*/ 94 h 226"/>
                <a:gd name="T30" fmla="*/ 67 w 111"/>
                <a:gd name="T31" fmla="*/ 106 h 226"/>
                <a:gd name="T32" fmla="*/ 72 w 111"/>
                <a:gd name="T33" fmla="*/ 126 h 226"/>
                <a:gd name="T34" fmla="*/ 69 w 111"/>
                <a:gd name="T35" fmla="*/ 126 h 226"/>
                <a:gd name="T36" fmla="*/ 65 w 111"/>
                <a:gd name="T37" fmla="*/ 123 h 226"/>
                <a:gd name="T38" fmla="*/ 54 w 111"/>
                <a:gd name="T39" fmla="*/ 120 h 226"/>
                <a:gd name="T40" fmla="*/ 48 w 111"/>
                <a:gd name="T41" fmla="*/ 111 h 226"/>
                <a:gd name="T42" fmla="*/ 36 w 111"/>
                <a:gd name="T43" fmla="*/ 111 h 226"/>
                <a:gd name="T44" fmla="*/ 33 w 111"/>
                <a:gd name="T45" fmla="*/ 130 h 226"/>
                <a:gd name="T46" fmla="*/ 26 w 111"/>
                <a:gd name="T47" fmla="*/ 151 h 226"/>
                <a:gd name="T48" fmla="*/ 25 w 111"/>
                <a:gd name="T49" fmla="*/ 170 h 226"/>
                <a:gd name="T50" fmla="*/ 38 w 111"/>
                <a:gd name="T51" fmla="*/ 183 h 226"/>
                <a:gd name="T52" fmla="*/ 38 w 111"/>
                <a:gd name="T53" fmla="*/ 194 h 226"/>
                <a:gd name="T54" fmla="*/ 44 w 111"/>
                <a:gd name="T55" fmla="*/ 204 h 226"/>
                <a:gd name="T56" fmla="*/ 60 w 111"/>
                <a:gd name="T57" fmla="*/ 214 h 226"/>
                <a:gd name="T58" fmla="*/ 57 w 111"/>
                <a:gd name="T59" fmla="*/ 222 h 226"/>
                <a:gd name="T60" fmla="*/ 48 w 111"/>
                <a:gd name="T61" fmla="*/ 217 h 226"/>
                <a:gd name="T62" fmla="*/ 37 w 111"/>
                <a:gd name="T63" fmla="*/ 214 h 226"/>
                <a:gd name="T64" fmla="*/ 27 w 111"/>
                <a:gd name="T65" fmla="*/ 200 h 226"/>
                <a:gd name="T66" fmla="*/ 22 w 111"/>
                <a:gd name="T67" fmla="*/ 191 h 226"/>
                <a:gd name="T68" fmla="*/ 16 w 111"/>
                <a:gd name="T69" fmla="*/ 185 h 226"/>
                <a:gd name="T70" fmla="*/ 17 w 111"/>
                <a:gd name="T71" fmla="*/ 159 h 226"/>
                <a:gd name="T72" fmla="*/ 30 w 111"/>
                <a:gd name="T73" fmla="*/ 131 h 226"/>
                <a:gd name="T74" fmla="*/ 24 w 111"/>
                <a:gd name="T75" fmla="*/ 112 h 226"/>
                <a:gd name="T76" fmla="*/ 11 w 111"/>
                <a:gd name="T77" fmla="*/ 83 h 226"/>
                <a:gd name="T78" fmla="*/ 17 w 111"/>
                <a:gd name="T79" fmla="*/ 70 h 226"/>
                <a:gd name="T80" fmla="*/ 18 w 111"/>
                <a:gd name="T81" fmla="*/ 65 h 226"/>
                <a:gd name="T82" fmla="*/ 6 w 111"/>
                <a:gd name="T83" fmla="*/ 43 h 226"/>
                <a:gd name="T84" fmla="*/ 0 w 111"/>
                <a:gd name="T85" fmla="*/ 3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26">
                  <a:moveTo>
                    <a:pt x="0" y="30"/>
                  </a:moveTo>
                  <a:cubicBezTo>
                    <a:pt x="1" y="31"/>
                    <a:pt x="4" y="31"/>
                    <a:pt x="5" y="30"/>
                  </a:cubicBezTo>
                  <a:cubicBezTo>
                    <a:pt x="7" y="29"/>
                    <a:pt x="5" y="25"/>
                    <a:pt x="5" y="23"/>
                  </a:cubicBezTo>
                  <a:cubicBezTo>
                    <a:pt x="6" y="22"/>
                    <a:pt x="6" y="22"/>
                    <a:pt x="7" y="21"/>
                  </a:cubicBezTo>
                  <a:cubicBezTo>
                    <a:pt x="7" y="19"/>
                    <a:pt x="6" y="18"/>
                    <a:pt x="6" y="16"/>
                  </a:cubicBezTo>
                  <a:cubicBezTo>
                    <a:pt x="7" y="15"/>
                    <a:pt x="9" y="12"/>
                    <a:pt x="10" y="12"/>
                  </a:cubicBezTo>
                  <a:cubicBezTo>
                    <a:pt x="12" y="12"/>
                    <a:pt x="14" y="13"/>
                    <a:pt x="16" y="13"/>
                  </a:cubicBezTo>
                  <a:cubicBezTo>
                    <a:pt x="17" y="13"/>
                    <a:pt x="18" y="11"/>
                    <a:pt x="20" y="11"/>
                  </a:cubicBezTo>
                  <a:cubicBezTo>
                    <a:pt x="21" y="11"/>
                    <a:pt x="21" y="12"/>
                    <a:pt x="22" y="11"/>
                  </a:cubicBezTo>
                  <a:cubicBezTo>
                    <a:pt x="23" y="10"/>
                    <a:pt x="22" y="7"/>
                    <a:pt x="24" y="7"/>
                  </a:cubicBezTo>
                  <a:cubicBezTo>
                    <a:pt x="25" y="6"/>
                    <a:pt x="31" y="7"/>
                    <a:pt x="28" y="3"/>
                  </a:cubicBezTo>
                  <a:cubicBezTo>
                    <a:pt x="31" y="3"/>
                    <a:pt x="37" y="0"/>
                    <a:pt x="36" y="4"/>
                  </a:cubicBezTo>
                  <a:cubicBezTo>
                    <a:pt x="38" y="4"/>
                    <a:pt x="38" y="2"/>
                    <a:pt x="40" y="3"/>
                  </a:cubicBezTo>
                  <a:cubicBezTo>
                    <a:pt x="40" y="3"/>
                    <a:pt x="42" y="6"/>
                    <a:pt x="42" y="6"/>
                  </a:cubicBezTo>
                  <a:cubicBezTo>
                    <a:pt x="43" y="8"/>
                    <a:pt x="41" y="10"/>
                    <a:pt x="41" y="11"/>
                  </a:cubicBezTo>
                  <a:cubicBezTo>
                    <a:pt x="40" y="13"/>
                    <a:pt x="41" y="14"/>
                    <a:pt x="43" y="16"/>
                  </a:cubicBezTo>
                  <a:cubicBezTo>
                    <a:pt x="44" y="17"/>
                    <a:pt x="48" y="14"/>
                    <a:pt x="50" y="15"/>
                  </a:cubicBezTo>
                  <a:cubicBezTo>
                    <a:pt x="51" y="15"/>
                    <a:pt x="53" y="15"/>
                    <a:pt x="52" y="17"/>
                  </a:cubicBezTo>
                  <a:cubicBezTo>
                    <a:pt x="51" y="19"/>
                    <a:pt x="53" y="21"/>
                    <a:pt x="53" y="23"/>
                  </a:cubicBezTo>
                  <a:cubicBezTo>
                    <a:pt x="53" y="24"/>
                    <a:pt x="52" y="26"/>
                    <a:pt x="52" y="27"/>
                  </a:cubicBezTo>
                  <a:cubicBezTo>
                    <a:pt x="52" y="29"/>
                    <a:pt x="50" y="30"/>
                    <a:pt x="50" y="32"/>
                  </a:cubicBezTo>
                  <a:cubicBezTo>
                    <a:pt x="50" y="33"/>
                    <a:pt x="51" y="33"/>
                    <a:pt x="51" y="34"/>
                  </a:cubicBezTo>
                  <a:cubicBezTo>
                    <a:pt x="51" y="36"/>
                    <a:pt x="51" y="37"/>
                    <a:pt x="50" y="39"/>
                  </a:cubicBezTo>
                  <a:cubicBezTo>
                    <a:pt x="48" y="43"/>
                    <a:pt x="47" y="45"/>
                    <a:pt x="51" y="47"/>
                  </a:cubicBezTo>
                  <a:cubicBezTo>
                    <a:pt x="53" y="44"/>
                    <a:pt x="58" y="42"/>
                    <a:pt x="59" y="38"/>
                  </a:cubicBezTo>
                  <a:cubicBezTo>
                    <a:pt x="61" y="39"/>
                    <a:pt x="62" y="35"/>
                    <a:pt x="63" y="35"/>
                  </a:cubicBezTo>
                  <a:cubicBezTo>
                    <a:pt x="65" y="35"/>
                    <a:pt x="66" y="38"/>
                    <a:pt x="67" y="38"/>
                  </a:cubicBezTo>
                  <a:cubicBezTo>
                    <a:pt x="68" y="39"/>
                    <a:pt x="69" y="39"/>
                    <a:pt x="70" y="39"/>
                  </a:cubicBezTo>
                  <a:cubicBezTo>
                    <a:pt x="71" y="42"/>
                    <a:pt x="73" y="38"/>
                    <a:pt x="75" y="39"/>
                  </a:cubicBezTo>
                  <a:cubicBezTo>
                    <a:pt x="76" y="39"/>
                    <a:pt x="77" y="35"/>
                    <a:pt x="79" y="34"/>
                  </a:cubicBezTo>
                  <a:cubicBezTo>
                    <a:pt x="77" y="31"/>
                    <a:pt x="85" y="33"/>
                    <a:pt x="86" y="34"/>
                  </a:cubicBezTo>
                  <a:cubicBezTo>
                    <a:pt x="92" y="35"/>
                    <a:pt x="93" y="43"/>
                    <a:pt x="97" y="45"/>
                  </a:cubicBezTo>
                  <a:cubicBezTo>
                    <a:pt x="101" y="48"/>
                    <a:pt x="98" y="55"/>
                    <a:pt x="99" y="59"/>
                  </a:cubicBezTo>
                  <a:cubicBezTo>
                    <a:pt x="99" y="62"/>
                    <a:pt x="101" y="63"/>
                    <a:pt x="102" y="65"/>
                  </a:cubicBezTo>
                  <a:cubicBezTo>
                    <a:pt x="104" y="68"/>
                    <a:pt x="105" y="68"/>
                    <a:pt x="108" y="69"/>
                  </a:cubicBezTo>
                  <a:cubicBezTo>
                    <a:pt x="105" y="71"/>
                    <a:pt x="109" y="72"/>
                    <a:pt x="110" y="73"/>
                  </a:cubicBezTo>
                  <a:cubicBezTo>
                    <a:pt x="111" y="74"/>
                    <a:pt x="108" y="79"/>
                    <a:pt x="110" y="79"/>
                  </a:cubicBezTo>
                  <a:cubicBezTo>
                    <a:pt x="109" y="80"/>
                    <a:pt x="108" y="81"/>
                    <a:pt x="108" y="83"/>
                  </a:cubicBezTo>
                  <a:cubicBezTo>
                    <a:pt x="109" y="84"/>
                    <a:pt x="110" y="84"/>
                    <a:pt x="109" y="85"/>
                  </a:cubicBezTo>
                  <a:cubicBezTo>
                    <a:pt x="109" y="88"/>
                    <a:pt x="110" y="91"/>
                    <a:pt x="107" y="93"/>
                  </a:cubicBezTo>
                  <a:cubicBezTo>
                    <a:pt x="104" y="94"/>
                    <a:pt x="103" y="97"/>
                    <a:pt x="102" y="94"/>
                  </a:cubicBezTo>
                  <a:cubicBezTo>
                    <a:pt x="100" y="91"/>
                    <a:pt x="96" y="94"/>
                    <a:pt x="93" y="93"/>
                  </a:cubicBezTo>
                  <a:cubicBezTo>
                    <a:pt x="92" y="93"/>
                    <a:pt x="90" y="93"/>
                    <a:pt x="88" y="94"/>
                  </a:cubicBezTo>
                  <a:cubicBezTo>
                    <a:pt x="87" y="94"/>
                    <a:pt x="86" y="93"/>
                    <a:pt x="84" y="93"/>
                  </a:cubicBezTo>
                  <a:cubicBezTo>
                    <a:pt x="82" y="93"/>
                    <a:pt x="80" y="93"/>
                    <a:pt x="78" y="94"/>
                  </a:cubicBezTo>
                  <a:cubicBezTo>
                    <a:pt x="74" y="95"/>
                    <a:pt x="74" y="99"/>
                    <a:pt x="72" y="101"/>
                  </a:cubicBezTo>
                  <a:cubicBezTo>
                    <a:pt x="71" y="103"/>
                    <a:pt x="69" y="104"/>
                    <a:pt x="69" y="105"/>
                  </a:cubicBezTo>
                  <a:cubicBezTo>
                    <a:pt x="69" y="106"/>
                    <a:pt x="67" y="106"/>
                    <a:pt x="67" y="106"/>
                  </a:cubicBezTo>
                  <a:cubicBezTo>
                    <a:pt x="67" y="108"/>
                    <a:pt x="67" y="111"/>
                    <a:pt x="68" y="114"/>
                  </a:cubicBezTo>
                  <a:cubicBezTo>
                    <a:pt x="69" y="116"/>
                    <a:pt x="68" y="119"/>
                    <a:pt x="70" y="120"/>
                  </a:cubicBezTo>
                  <a:cubicBezTo>
                    <a:pt x="73" y="122"/>
                    <a:pt x="72" y="124"/>
                    <a:pt x="72" y="126"/>
                  </a:cubicBezTo>
                  <a:cubicBezTo>
                    <a:pt x="72" y="129"/>
                    <a:pt x="75" y="132"/>
                    <a:pt x="74" y="135"/>
                  </a:cubicBezTo>
                  <a:cubicBezTo>
                    <a:pt x="74" y="133"/>
                    <a:pt x="73" y="133"/>
                    <a:pt x="72" y="131"/>
                  </a:cubicBezTo>
                  <a:cubicBezTo>
                    <a:pt x="72" y="130"/>
                    <a:pt x="72" y="127"/>
                    <a:pt x="69" y="126"/>
                  </a:cubicBezTo>
                  <a:cubicBezTo>
                    <a:pt x="69" y="127"/>
                    <a:pt x="69" y="128"/>
                    <a:pt x="69" y="129"/>
                  </a:cubicBezTo>
                  <a:cubicBezTo>
                    <a:pt x="69" y="127"/>
                    <a:pt x="63" y="126"/>
                    <a:pt x="67" y="124"/>
                  </a:cubicBezTo>
                  <a:cubicBezTo>
                    <a:pt x="66" y="125"/>
                    <a:pt x="65" y="124"/>
                    <a:pt x="65" y="123"/>
                  </a:cubicBezTo>
                  <a:cubicBezTo>
                    <a:pt x="65" y="126"/>
                    <a:pt x="62" y="122"/>
                    <a:pt x="61" y="120"/>
                  </a:cubicBezTo>
                  <a:cubicBezTo>
                    <a:pt x="61" y="123"/>
                    <a:pt x="60" y="118"/>
                    <a:pt x="58" y="119"/>
                  </a:cubicBezTo>
                  <a:cubicBezTo>
                    <a:pt x="56" y="119"/>
                    <a:pt x="55" y="120"/>
                    <a:pt x="54" y="120"/>
                  </a:cubicBezTo>
                  <a:cubicBezTo>
                    <a:pt x="52" y="120"/>
                    <a:pt x="51" y="119"/>
                    <a:pt x="49" y="119"/>
                  </a:cubicBezTo>
                  <a:cubicBezTo>
                    <a:pt x="46" y="120"/>
                    <a:pt x="48" y="117"/>
                    <a:pt x="48" y="115"/>
                  </a:cubicBezTo>
                  <a:cubicBezTo>
                    <a:pt x="48" y="114"/>
                    <a:pt x="48" y="112"/>
                    <a:pt x="48" y="111"/>
                  </a:cubicBezTo>
                  <a:cubicBezTo>
                    <a:pt x="47" y="110"/>
                    <a:pt x="49" y="108"/>
                    <a:pt x="49" y="107"/>
                  </a:cubicBezTo>
                  <a:cubicBezTo>
                    <a:pt x="47" y="108"/>
                    <a:pt x="44" y="107"/>
                    <a:pt x="43" y="105"/>
                  </a:cubicBezTo>
                  <a:cubicBezTo>
                    <a:pt x="43" y="109"/>
                    <a:pt x="33" y="106"/>
                    <a:pt x="36" y="111"/>
                  </a:cubicBezTo>
                  <a:cubicBezTo>
                    <a:pt x="37" y="114"/>
                    <a:pt x="36" y="115"/>
                    <a:pt x="35" y="118"/>
                  </a:cubicBezTo>
                  <a:cubicBezTo>
                    <a:pt x="34" y="121"/>
                    <a:pt x="36" y="124"/>
                    <a:pt x="35" y="127"/>
                  </a:cubicBezTo>
                  <a:cubicBezTo>
                    <a:pt x="35" y="128"/>
                    <a:pt x="34" y="129"/>
                    <a:pt x="33" y="130"/>
                  </a:cubicBezTo>
                  <a:cubicBezTo>
                    <a:pt x="33" y="131"/>
                    <a:pt x="33" y="133"/>
                    <a:pt x="32" y="134"/>
                  </a:cubicBezTo>
                  <a:cubicBezTo>
                    <a:pt x="30" y="136"/>
                    <a:pt x="30" y="140"/>
                    <a:pt x="29" y="142"/>
                  </a:cubicBezTo>
                  <a:cubicBezTo>
                    <a:pt x="28" y="146"/>
                    <a:pt x="27" y="148"/>
                    <a:pt x="26" y="151"/>
                  </a:cubicBezTo>
                  <a:cubicBezTo>
                    <a:pt x="25" y="152"/>
                    <a:pt x="26" y="155"/>
                    <a:pt x="24" y="155"/>
                  </a:cubicBezTo>
                  <a:cubicBezTo>
                    <a:pt x="26" y="157"/>
                    <a:pt x="23" y="162"/>
                    <a:pt x="24" y="166"/>
                  </a:cubicBezTo>
                  <a:cubicBezTo>
                    <a:pt x="25" y="167"/>
                    <a:pt x="26" y="168"/>
                    <a:pt x="25" y="170"/>
                  </a:cubicBezTo>
                  <a:cubicBezTo>
                    <a:pt x="24" y="172"/>
                    <a:pt x="27" y="172"/>
                    <a:pt x="28" y="172"/>
                  </a:cubicBezTo>
                  <a:cubicBezTo>
                    <a:pt x="32" y="170"/>
                    <a:pt x="34" y="170"/>
                    <a:pt x="34" y="175"/>
                  </a:cubicBezTo>
                  <a:cubicBezTo>
                    <a:pt x="34" y="176"/>
                    <a:pt x="36" y="187"/>
                    <a:pt x="38" y="183"/>
                  </a:cubicBezTo>
                  <a:cubicBezTo>
                    <a:pt x="39" y="186"/>
                    <a:pt x="39" y="190"/>
                    <a:pt x="40" y="193"/>
                  </a:cubicBezTo>
                  <a:cubicBezTo>
                    <a:pt x="41" y="196"/>
                    <a:pt x="42" y="199"/>
                    <a:pt x="42" y="202"/>
                  </a:cubicBezTo>
                  <a:cubicBezTo>
                    <a:pt x="40" y="202"/>
                    <a:pt x="40" y="192"/>
                    <a:pt x="38" y="194"/>
                  </a:cubicBezTo>
                  <a:cubicBezTo>
                    <a:pt x="36" y="195"/>
                    <a:pt x="38" y="199"/>
                    <a:pt x="39" y="200"/>
                  </a:cubicBezTo>
                  <a:cubicBezTo>
                    <a:pt x="40" y="201"/>
                    <a:pt x="41" y="201"/>
                    <a:pt x="42" y="202"/>
                  </a:cubicBezTo>
                  <a:cubicBezTo>
                    <a:pt x="42" y="203"/>
                    <a:pt x="43" y="203"/>
                    <a:pt x="44" y="204"/>
                  </a:cubicBezTo>
                  <a:cubicBezTo>
                    <a:pt x="46" y="205"/>
                    <a:pt x="46" y="207"/>
                    <a:pt x="49" y="207"/>
                  </a:cubicBezTo>
                  <a:cubicBezTo>
                    <a:pt x="51" y="207"/>
                    <a:pt x="54" y="206"/>
                    <a:pt x="56" y="208"/>
                  </a:cubicBezTo>
                  <a:cubicBezTo>
                    <a:pt x="58" y="209"/>
                    <a:pt x="58" y="212"/>
                    <a:pt x="60" y="214"/>
                  </a:cubicBezTo>
                  <a:cubicBezTo>
                    <a:pt x="62" y="216"/>
                    <a:pt x="64" y="217"/>
                    <a:pt x="62" y="220"/>
                  </a:cubicBezTo>
                  <a:cubicBezTo>
                    <a:pt x="62" y="221"/>
                    <a:pt x="61" y="224"/>
                    <a:pt x="59" y="224"/>
                  </a:cubicBezTo>
                  <a:cubicBezTo>
                    <a:pt x="58" y="225"/>
                    <a:pt x="58" y="222"/>
                    <a:pt x="57" y="222"/>
                  </a:cubicBezTo>
                  <a:cubicBezTo>
                    <a:pt x="54" y="221"/>
                    <a:pt x="53" y="226"/>
                    <a:pt x="51" y="226"/>
                  </a:cubicBezTo>
                  <a:cubicBezTo>
                    <a:pt x="48" y="226"/>
                    <a:pt x="49" y="222"/>
                    <a:pt x="50" y="221"/>
                  </a:cubicBezTo>
                  <a:cubicBezTo>
                    <a:pt x="51" y="219"/>
                    <a:pt x="49" y="217"/>
                    <a:pt x="48" y="217"/>
                  </a:cubicBezTo>
                  <a:cubicBezTo>
                    <a:pt x="46" y="216"/>
                    <a:pt x="47" y="213"/>
                    <a:pt x="44" y="213"/>
                  </a:cubicBezTo>
                  <a:cubicBezTo>
                    <a:pt x="42" y="213"/>
                    <a:pt x="41" y="213"/>
                    <a:pt x="39" y="211"/>
                  </a:cubicBezTo>
                  <a:cubicBezTo>
                    <a:pt x="37" y="208"/>
                    <a:pt x="38" y="213"/>
                    <a:pt x="37" y="214"/>
                  </a:cubicBezTo>
                  <a:cubicBezTo>
                    <a:pt x="37" y="210"/>
                    <a:pt x="28" y="207"/>
                    <a:pt x="32" y="203"/>
                  </a:cubicBezTo>
                  <a:cubicBezTo>
                    <a:pt x="29" y="205"/>
                    <a:pt x="30" y="200"/>
                    <a:pt x="29" y="199"/>
                  </a:cubicBezTo>
                  <a:cubicBezTo>
                    <a:pt x="29" y="201"/>
                    <a:pt x="27" y="201"/>
                    <a:pt x="27" y="200"/>
                  </a:cubicBezTo>
                  <a:cubicBezTo>
                    <a:pt x="26" y="198"/>
                    <a:pt x="26" y="196"/>
                    <a:pt x="25" y="195"/>
                  </a:cubicBezTo>
                  <a:cubicBezTo>
                    <a:pt x="24" y="194"/>
                    <a:pt x="23" y="195"/>
                    <a:pt x="23" y="194"/>
                  </a:cubicBezTo>
                  <a:cubicBezTo>
                    <a:pt x="22" y="193"/>
                    <a:pt x="23" y="192"/>
                    <a:pt x="22" y="191"/>
                  </a:cubicBezTo>
                  <a:cubicBezTo>
                    <a:pt x="21" y="190"/>
                    <a:pt x="21" y="190"/>
                    <a:pt x="20" y="190"/>
                  </a:cubicBezTo>
                  <a:cubicBezTo>
                    <a:pt x="19" y="189"/>
                    <a:pt x="19" y="188"/>
                    <a:pt x="19" y="187"/>
                  </a:cubicBezTo>
                  <a:cubicBezTo>
                    <a:pt x="18" y="186"/>
                    <a:pt x="18" y="184"/>
                    <a:pt x="16" y="185"/>
                  </a:cubicBezTo>
                  <a:cubicBezTo>
                    <a:pt x="14" y="185"/>
                    <a:pt x="15" y="187"/>
                    <a:pt x="14" y="188"/>
                  </a:cubicBezTo>
                  <a:cubicBezTo>
                    <a:pt x="10" y="187"/>
                    <a:pt x="11" y="181"/>
                    <a:pt x="12" y="178"/>
                  </a:cubicBezTo>
                  <a:cubicBezTo>
                    <a:pt x="13" y="172"/>
                    <a:pt x="15" y="165"/>
                    <a:pt x="17" y="159"/>
                  </a:cubicBezTo>
                  <a:cubicBezTo>
                    <a:pt x="17" y="157"/>
                    <a:pt x="20" y="154"/>
                    <a:pt x="20" y="151"/>
                  </a:cubicBezTo>
                  <a:cubicBezTo>
                    <a:pt x="20" y="149"/>
                    <a:pt x="21" y="149"/>
                    <a:pt x="22" y="146"/>
                  </a:cubicBezTo>
                  <a:cubicBezTo>
                    <a:pt x="24" y="143"/>
                    <a:pt x="33" y="135"/>
                    <a:pt x="30" y="131"/>
                  </a:cubicBezTo>
                  <a:cubicBezTo>
                    <a:pt x="29" y="130"/>
                    <a:pt x="28" y="126"/>
                    <a:pt x="28" y="124"/>
                  </a:cubicBezTo>
                  <a:cubicBezTo>
                    <a:pt x="28" y="122"/>
                    <a:pt x="27" y="121"/>
                    <a:pt x="26" y="119"/>
                  </a:cubicBezTo>
                  <a:cubicBezTo>
                    <a:pt x="25" y="117"/>
                    <a:pt x="24" y="114"/>
                    <a:pt x="24" y="112"/>
                  </a:cubicBezTo>
                  <a:cubicBezTo>
                    <a:pt x="25" y="109"/>
                    <a:pt x="25" y="106"/>
                    <a:pt x="24" y="103"/>
                  </a:cubicBezTo>
                  <a:cubicBezTo>
                    <a:pt x="22" y="98"/>
                    <a:pt x="17" y="94"/>
                    <a:pt x="14" y="90"/>
                  </a:cubicBezTo>
                  <a:cubicBezTo>
                    <a:pt x="13" y="88"/>
                    <a:pt x="11" y="86"/>
                    <a:pt x="11" y="83"/>
                  </a:cubicBezTo>
                  <a:cubicBezTo>
                    <a:pt x="11" y="82"/>
                    <a:pt x="12" y="78"/>
                    <a:pt x="14" y="80"/>
                  </a:cubicBezTo>
                  <a:cubicBezTo>
                    <a:pt x="14" y="78"/>
                    <a:pt x="16" y="79"/>
                    <a:pt x="16" y="78"/>
                  </a:cubicBezTo>
                  <a:cubicBezTo>
                    <a:pt x="17" y="76"/>
                    <a:pt x="17" y="72"/>
                    <a:pt x="17" y="70"/>
                  </a:cubicBezTo>
                  <a:cubicBezTo>
                    <a:pt x="16" y="67"/>
                    <a:pt x="19" y="68"/>
                    <a:pt x="20" y="66"/>
                  </a:cubicBezTo>
                  <a:cubicBezTo>
                    <a:pt x="21" y="65"/>
                    <a:pt x="21" y="63"/>
                    <a:pt x="20" y="62"/>
                  </a:cubicBezTo>
                  <a:cubicBezTo>
                    <a:pt x="20" y="63"/>
                    <a:pt x="19" y="64"/>
                    <a:pt x="18" y="65"/>
                  </a:cubicBezTo>
                  <a:cubicBezTo>
                    <a:pt x="17" y="62"/>
                    <a:pt x="16" y="59"/>
                    <a:pt x="16" y="56"/>
                  </a:cubicBezTo>
                  <a:cubicBezTo>
                    <a:pt x="15" y="54"/>
                    <a:pt x="13" y="52"/>
                    <a:pt x="12" y="50"/>
                  </a:cubicBezTo>
                  <a:cubicBezTo>
                    <a:pt x="10" y="48"/>
                    <a:pt x="7" y="45"/>
                    <a:pt x="6" y="43"/>
                  </a:cubicBezTo>
                  <a:cubicBezTo>
                    <a:pt x="5" y="41"/>
                    <a:pt x="5" y="40"/>
                    <a:pt x="5" y="38"/>
                  </a:cubicBezTo>
                  <a:cubicBezTo>
                    <a:pt x="5" y="37"/>
                    <a:pt x="4" y="36"/>
                    <a:pt x="4" y="34"/>
                  </a:cubicBezTo>
                  <a:cubicBezTo>
                    <a:pt x="1" y="35"/>
                    <a:pt x="1" y="32"/>
                    <a:pt x="0" y="3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30" name="Freeform 828"/>
            <p:cNvSpPr>
              <a:spLocks/>
            </p:cNvSpPr>
            <p:nvPr/>
          </p:nvSpPr>
          <p:spPr bwMode="auto">
            <a:xfrm>
              <a:off x="5105" y="1987"/>
              <a:ext cx="5" cy="5"/>
            </a:xfrm>
            <a:custGeom>
              <a:avLst/>
              <a:gdLst>
                <a:gd name="T0" fmla="*/ 2 w 4"/>
                <a:gd name="T1" fmla="*/ 4 h 4"/>
                <a:gd name="T2" fmla="*/ 1 w 4"/>
                <a:gd name="T3" fmla="*/ 0 h 4"/>
                <a:gd name="T4" fmla="*/ 2 w 4"/>
                <a:gd name="T5" fmla="*/ 4 h 4"/>
              </a:gdLst>
              <a:ahLst/>
              <a:cxnLst>
                <a:cxn ang="0">
                  <a:pos x="T0" y="T1"/>
                </a:cxn>
                <a:cxn ang="0">
                  <a:pos x="T2" y="T3"/>
                </a:cxn>
                <a:cxn ang="0">
                  <a:pos x="T4" y="T5"/>
                </a:cxn>
              </a:cxnLst>
              <a:rect l="0" t="0" r="r" b="b"/>
              <a:pathLst>
                <a:path w="4" h="4">
                  <a:moveTo>
                    <a:pt x="2" y="4"/>
                  </a:moveTo>
                  <a:cubicBezTo>
                    <a:pt x="4" y="3"/>
                    <a:pt x="2" y="1"/>
                    <a:pt x="1" y="0"/>
                  </a:cubicBezTo>
                  <a:cubicBezTo>
                    <a:pt x="0" y="1"/>
                    <a:pt x="1" y="3"/>
                    <a:pt x="2"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31" name="Freeform 829"/>
            <p:cNvSpPr>
              <a:spLocks/>
            </p:cNvSpPr>
            <p:nvPr/>
          </p:nvSpPr>
          <p:spPr bwMode="auto">
            <a:xfrm>
              <a:off x="5105" y="1987"/>
              <a:ext cx="5" cy="5"/>
            </a:xfrm>
            <a:custGeom>
              <a:avLst/>
              <a:gdLst>
                <a:gd name="T0" fmla="*/ 2 w 4"/>
                <a:gd name="T1" fmla="*/ 4 h 4"/>
                <a:gd name="T2" fmla="*/ 1 w 4"/>
                <a:gd name="T3" fmla="*/ 0 h 4"/>
                <a:gd name="T4" fmla="*/ 2 w 4"/>
                <a:gd name="T5" fmla="*/ 4 h 4"/>
              </a:gdLst>
              <a:ahLst/>
              <a:cxnLst>
                <a:cxn ang="0">
                  <a:pos x="T0" y="T1"/>
                </a:cxn>
                <a:cxn ang="0">
                  <a:pos x="T2" y="T3"/>
                </a:cxn>
                <a:cxn ang="0">
                  <a:pos x="T4" y="T5"/>
                </a:cxn>
              </a:cxnLst>
              <a:rect l="0" t="0" r="r" b="b"/>
              <a:pathLst>
                <a:path w="4" h="4">
                  <a:moveTo>
                    <a:pt x="2" y="4"/>
                  </a:moveTo>
                  <a:cubicBezTo>
                    <a:pt x="4" y="3"/>
                    <a:pt x="2" y="1"/>
                    <a:pt x="1" y="0"/>
                  </a:cubicBezTo>
                  <a:cubicBezTo>
                    <a:pt x="0" y="1"/>
                    <a:pt x="1" y="3"/>
                    <a:pt x="2"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32" name="Freeform 830"/>
            <p:cNvSpPr>
              <a:spLocks/>
            </p:cNvSpPr>
            <p:nvPr/>
          </p:nvSpPr>
          <p:spPr bwMode="auto">
            <a:xfrm>
              <a:off x="5149" y="2022"/>
              <a:ext cx="2" cy="3"/>
            </a:xfrm>
            <a:custGeom>
              <a:avLst/>
              <a:gdLst>
                <a:gd name="T0" fmla="*/ 0 w 1"/>
                <a:gd name="T1" fmla="*/ 3 h 3"/>
                <a:gd name="T2" fmla="*/ 0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0" y="0"/>
                  </a:cubicBezTo>
                  <a:cubicBezTo>
                    <a:pt x="0" y="1"/>
                    <a:pt x="0" y="2"/>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33" name="Freeform 831"/>
            <p:cNvSpPr>
              <a:spLocks/>
            </p:cNvSpPr>
            <p:nvPr/>
          </p:nvSpPr>
          <p:spPr bwMode="auto">
            <a:xfrm>
              <a:off x="5149" y="2022"/>
              <a:ext cx="2" cy="3"/>
            </a:xfrm>
            <a:custGeom>
              <a:avLst/>
              <a:gdLst>
                <a:gd name="T0" fmla="*/ 0 w 1"/>
                <a:gd name="T1" fmla="*/ 3 h 3"/>
                <a:gd name="T2" fmla="*/ 0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0" y="0"/>
                  </a:cubicBezTo>
                  <a:cubicBezTo>
                    <a:pt x="0" y="1"/>
                    <a:pt x="0" y="2"/>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34" name="Freeform 832"/>
            <p:cNvSpPr>
              <a:spLocks/>
            </p:cNvSpPr>
            <p:nvPr/>
          </p:nvSpPr>
          <p:spPr bwMode="auto">
            <a:xfrm>
              <a:off x="4887" y="1855"/>
              <a:ext cx="2" cy="6"/>
            </a:xfrm>
            <a:custGeom>
              <a:avLst/>
              <a:gdLst>
                <a:gd name="T0" fmla="*/ 2 w 2"/>
                <a:gd name="T1" fmla="*/ 5 h 5"/>
                <a:gd name="T2" fmla="*/ 1 w 2"/>
                <a:gd name="T3" fmla="*/ 0 h 5"/>
                <a:gd name="T4" fmla="*/ 2 w 2"/>
                <a:gd name="T5" fmla="*/ 5 h 5"/>
              </a:gdLst>
              <a:ahLst/>
              <a:cxnLst>
                <a:cxn ang="0">
                  <a:pos x="T0" y="T1"/>
                </a:cxn>
                <a:cxn ang="0">
                  <a:pos x="T2" y="T3"/>
                </a:cxn>
                <a:cxn ang="0">
                  <a:pos x="T4" y="T5"/>
                </a:cxn>
              </a:cxnLst>
              <a:rect l="0" t="0" r="r" b="b"/>
              <a:pathLst>
                <a:path w="2" h="5">
                  <a:moveTo>
                    <a:pt x="2" y="5"/>
                  </a:moveTo>
                  <a:cubicBezTo>
                    <a:pt x="2" y="4"/>
                    <a:pt x="2" y="2"/>
                    <a:pt x="1" y="0"/>
                  </a:cubicBezTo>
                  <a:cubicBezTo>
                    <a:pt x="0" y="2"/>
                    <a:pt x="1" y="3"/>
                    <a:pt x="2"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35" name="Freeform 833"/>
            <p:cNvSpPr>
              <a:spLocks/>
            </p:cNvSpPr>
            <p:nvPr/>
          </p:nvSpPr>
          <p:spPr bwMode="auto">
            <a:xfrm>
              <a:off x="4887" y="1855"/>
              <a:ext cx="2" cy="6"/>
            </a:xfrm>
            <a:custGeom>
              <a:avLst/>
              <a:gdLst>
                <a:gd name="T0" fmla="*/ 2 w 2"/>
                <a:gd name="T1" fmla="*/ 5 h 5"/>
                <a:gd name="T2" fmla="*/ 1 w 2"/>
                <a:gd name="T3" fmla="*/ 0 h 5"/>
                <a:gd name="T4" fmla="*/ 2 w 2"/>
                <a:gd name="T5" fmla="*/ 5 h 5"/>
              </a:gdLst>
              <a:ahLst/>
              <a:cxnLst>
                <a:cxn ang="0">
                  <a:pos x="T0" y="T1"/>
                </a:cxn>
                <a:cxn ang="0">
                  <a:pos x="T2" y="T3"/>
                </a:cxn>
                <a:cxn ang="0">
                  <a:pos x="T4" y="T5"/>
                </a:cxn>
              </a:cxnLst>
              <a:rect l="0" t="0" r="r" b="b"/>
              <a:pathLst>
                <a:path w="2" h="5">
                  <a:moveTo>
                    <a:pt x="2" y="5"/>
                  </a:moveTo>
                  <a:cubicBezTo>
                    <a:pt x="2" y="4"/>
                    <a:pt x="2" y="2"/>
                    <a:pt x="1" y="0"/>
                  </a:cubicBezTo>
                  <a:cubicBezTo>
                    <a:pt x="0" y="2"/>
                    <a:pt x="1" y="3"/>
                    <a:pt x="2"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36" name="Freeform 834"/>
            <p:cNvSpPr>
              <a:spLocks/>
            </p:cNvSpPr>
            <p:nvPr/>
          </p:nvSpPr>
          <p:spPr bwMode="auto">
            <a:xfrm>
              <a:off x="4901" y="1866"/>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0" y="0"/>
                    <a:pt x="0"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37" name="Freeform 835"/>
            <p:cNvSpPr>
              <a:spLocks/>
            </p:cNvSpPr>
            <p:nvPr/>
          </p:nvSpPr>
          <p:spPr bwMode="auto">
            <a:xfrm>
              <a:off x="4901" y="1866"/>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0" y="0"/>
                    <a:pt x="0"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38" name="Freeform 836"/>
            <p:cNvSpPr>
              <a:spLocks/>
            </p:cNvSpPr>
            <p:nvPr/>
          </p:nvSpPr>
          <p:spPr bwMode="auto">
            <a:xfrm>
              <a:off x="4946" y="1873"/>
              <a:ext cx="2"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1" y="1"/>
                    <a:pt x="1" y="1"/>
                    <a:pt x="2" y="0"/>
                  </a:cubicBezTo>
                  <a:cubicBezTo>
                    <a:pt x="1" y="0"/>
                    <a:pt x="0"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39" name="Freeform 837"/>
            <p:cNvSpPr>
              <a:spLocks/>
            </p:cNvSpPr>
            <p:nvPr/>
          </p:nvSpPr>
          <p:spPr bwMode="auto">
            <a:xfrm>
              <a:off x="4946" y="1873"/>
              <a:ext cx="2"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1" y="1"/>
                    <a:pt x="1" y="1"/>
                    <a:pt x="2" y="0"/>
                  </a:cubicBezTo>
                  <a:cubicBezTo>
                    <a:pt x="1" y="0"/>
                    <a:pt x="0"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40" name="Freeform 838"/>
            <p:cNvSpPr>
              <a:spLocks/>
            </p:cNvSpPr>
            <p:nvPr/>
          </p:nvSpPr>
          <p:spPr bwMode="auto">
            <a:xfrm>
              <a:off x="4946" y="1864"/>
              <a:ext cx="4" cy="4"/>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2" y="2"/>
                    <a:pt x="3" y="1"/>
                    <a:pt x="4" y="0"/>
                  </a:cubicBezTo>
                  <a:cubicBezTo>
                    <a:pt x="3" y="1"/>
                    <a:pt x="1" y="1"/>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41" name="Freeform 839"/>
            <p:cNvSpPr>
              <a:spLocks/>
            </p:cNvSpPr>
            <p:nvPr/>
          </p:nvSpPr>
          <p:spPr bwMode="auto">
            <a:xfrm>
              <a:off x="4946" y="1864"/>
              <a:ext cx="4" cy="4"/>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2" y="2"/>
                    <a:pt x="3" y="1"/>
                    <a:pt x="4" y="0"/>
                  </a:cubicBezTo>
                  <a:cubicBezTo>
                    <a:pt x="3" y="1"/>
                    <a:pt x="1" y="1"/>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42" name="Freeform 840"/>
            <p:cNvSpPr>
              <a:spLocks/>
            </p:cNvSpPr>
            <p:nvPr/>
          </p:nvSpPr>
          <p:spPr bwMode="auto">
            <a:xfrm>
              <a:off x="4952" y="1856"/>
              <a:ext cx="3" cy="7"/>
            </a:xfrm>
            <a:custGeom>
              <a:avLst/>
              <a:gdLst>
                <a:gd name="T0" fmla="*/ 0 w 3"/>
                <a:gd name="T1" fmla="*/ 6 h 6"/>
                <a:gd name="T2" fmla="*/ 3 w 3"/>
                <a:gd name="T3" fmla="*/ 0 h 6"/>
                <a:gd name="T4" fmla="*/ 0 w 3"/>
                <a:gd name="T5" fmla="*/ 6 h 6"/>
              </a:gdLst>
              <a:ahLst/>
              <a:cxnLst>
                <a:cxn ang="0">
                  <a:pos x="T0" y="T1"/>
                </a:cxn>
                <a:cxn ang="0">
                  <a:pos x="T2" y="T3"/>
                </a:cxn>
                <a:cxn ang="0">
                  <a:pos x="T4" y="T5"/>
                </a:cxn>
              </a:cxnLst>
              <a:rect l="0" t="0" r="r" b="b"/>
              <a:pathLst>
                <a:path w="3" h="6">
                  <a:moveTo>
                    <a:pt x="0" y="6"/>
                  </a:moveTo>
                  <a:cubicBezTo>
                    <a:pt x="2" y="5"/>
                    <a:pt x="3" y="2"/>
                    <a:pt x="3" y="0"/>
                  </a:cubicBezTo>
                  <a:cubicBezTo>
                    <a:pt x="3" y="2"/>
                    <a:pt x="1" y="4"/>
                    <a:pt x="0"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43" name="Freeform 841"/>
            <p:cNvSpPr>
              <a:spLocks/>
            </p:cNvSpPr>
            <p:nvPr/>
          </p:nvSpPr>
          <p:spPr bwMode="auto">
            <a:xfrm>
              <a:off x="4952" y="1856"/>
              <a:ext cx="3" cy="7"/>
            </a:xfrm>
            <a:custGeom>
              <a:avLst/>
              <a:gdLst>
                <a:gd name="T0" fmla="*/ 0 w 3"/>
                <a:gd name="T1" fmla="*/ 6 h 6"/>
                <a:gd name="T2" fmla="*/ 3 w 3"/>
                <a:gd name="T3" fmla="*/ 0 h 6"/>
                <a:gd name="T4" fmla="*/ 0 w 3"/>
                <a:gd name="T5" fmla="*/ 6 h 6"/>
              </a:gdLst>
              <a:ahLst/>
              <a:cxnLst>
                <a:cxn ang="0">
                  <a:pos x="T0" y="T1"/>
                </a:cxn>
                <a:cxn ang="0">
                  <a:pos x="T2" y="T3"/>
                </a:cxn>
                <a:cxn ang="0">
                  <a:pos x="T4" y="T5"/>
                </a:cxn>
              </a:cxnLst>
              <a:rect l="0" t="0" r="r" b="b"/>
              <a:pathLst>
                <a:path w="3" h="6">
                  <a:moveTo>
                    <a:pt x="0" y="6"/>
                  </a:moveTo>
                  <a:cubicBezTo>
                    <a:pt x="2" y="5"/>
                    <a:pt x="3" y="2"/>
                    <a:pt x="3" y="0"/>
                  </a:cubicBezTo>
                  <a:cubicBezTo>
                    <a:pt x="3" y="2"/>
                    <a:pt x="1" y="4"/>
                    <a:pt x="0"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44" name="Freeform 842"/>
            <p:cNvSpPr>
              <a:spLocks/>
            </p:cNvSpPr>
            <p:nvPr/>
          </p:nvSpPr>
          <p:spPr bwMode="auto">
            <a:xfrm>
              <a:off x="4847" y="1861"/>
              <a:ext cx="10" cy="9"/>
            </a:xfrm>
            <a:custGeom>
              <a:avLst/>
              <a:gdLst>
                <a:gd name="T0" fmla="*/ 7 w 8"/>
                <a:gd name="T1" fmla="*/ 8 h 8"/>
                <a:gd name="T2" fmla="*/ 8 w 8"/>
                <a:gd name="T3" fmla="*/ 7 h 8"/>
                <a:gd name="T4" fmla="*/ 6 w 8"/>
                <a:gd name="T5" fmla="*/ 4 h 8"/>
                <a:gd name="T6" fmla="*/ 5 w 8"/>
                <a:gd name="T7" fmla="*/ 3 h 8"/>
                <a:gd name="T8" fmla="*/ 5 w 8"/>
                <a:gd name="T9" fmla="*/ 0 h 8"/>
                <a:gd name="T10" fmla="*/ 3 w 8"/>
                <a:gd name="T11" fmla="*/ 4 h 8"/>
                <a:gd name="T12" fmla="*/ 1 w 8"/>
                <a:gd name="T13" fmla="*/ 8 h 8"/>
                <a:gd name="T14" fmla="*/ 7 w 8"/>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7" y="8"/>
                  </a:moveTo>
                  <a:cubicBezTo>
                    <a:pt x="7" y="8"/>
                    <a:pt x="8" y="8"/>
                    <a:pt x="8" y="7"/>
                  </a:cubicBezTo>
                  <a:cubicBezTo>
                    <a:pt x="8" y="6"/>
                    <a:pt x="6" y="6"/>
                    <a:pt x="6" y="4"/>
                  </a:cubicBezTo>
                  <a:cubicBezTo>
                    <a:pt x="6" y="4"/>
                    <a:pt x="5" y="3"/>
                    <a:pt x="5" y="3"/>
                  </a:cubicBezTo>
                  <a:cubicBezTo>
                    <a:pt x="5" y="2"/>
                    <a:pt x="5" y="1"/>
                    <a:pt x="5" y="0"/>
                  </a:cubicBezTo>
                  <a:cubicBezTo>
                    <a:pt x="3" y="1"/>
                    <a:pt x="2" y="2"/>
                    <a:pt x="3" y="4"/>
                  </a:cubicBezTo>
                  <a:cubicBezTo>
                    <a:pt x="3" y="5"/>
                    <a:pt x="0" y="6"/>
                    <a:pt x="1" y="8"/>
                  </a:cubicBezTo>
                  <a:cubicBezTo>
                    <a:pt x="3" y="7"/>
                    <a:pt x="5" y="7"/>
                    <a:pt x="7"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45" name="Freeform 843"/>
            <p:cNvSpPr>
              <a:spLocks/>
            </p:cNvSpPr>
            <p:nvPr/>
          </p:nvSpPr>
          <p:spPr bwMode="auto">
            <a:xfrm>
              <a:off x="4847" y="1861"/>
              <a:ext cx="10" cy="9"/>
            </a:xfrm>
            <a:custGeom>
              <a:avLst/>
              <a:gdLst>
                <a:gd name="T0" fmla="*/ 7 w 8"/>
                <a:gd name="T1" fmla="*/ 8 h 8"/>
                <a:gd name="T2" fmla="*/ 8 w 8"/>
                <a:gd name="T3" fmla="*/ 7 h 8"/>
                <a:gd name="T4" fmla="*/ 6 w 8"/>
                <a:gd name="T5" fmla="*/ 4 h 8"/>
                <a:gd name="T6" fmla="*/ 5 w 8"/>
                <a:gd name="T7" fmla="*/ 3 h 8"/>
                <a:gd name="T8" fmla="*/ 5 w 8"/>
                <a:gd name="T9" fmla="*/ 0 h 8"/>
                <a:gd name="T10" fmla="*/ 3 w 8"/>
                <a:gd name="T11" fmla="*/ 4 h 8"/>
                <a:gd name="T12" fmla="*/ 1 w 8"/>
                <a:gd name="T13" fmla="*/ 8 h 8"/>
                <a:gd name="T14" fmla="*/ 7 w 8"/>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7" y="8"/>
                  </a:moveTo>
                  <a:cubicBezTo>
                    <a:pt x="7" y="8"/>
                    <a:pt x="8" y="8"/>
                    <a:pt x="8" y="7"/>
                  </a:cubicBezTo>
                  <a:cubicBezTo>
                    <a:pt x="8" y="6"/>
                    <a:pt x="6" y="6"/>
                    <a:pt x="6" y="4"/>
                  </a:cubicBezTo>
                  <a:cubicBezTo>
                    <a:pt x="6" y="4"/>
                    <a:pt x="5" y="3"/>
                    <a:pt x="5" y="3"/>
                  </a:cubicBezTo>
                  <a:cubicBezTo>
                    <a:pt x="5" y="2"/>
                    <a:pt x="5" y="1"/>
                    <a:pt x="5" y="0"/>
                  </a:cubicBezTo>
                  <a:cubicBezTo>
                    <a:pt x="3" y="1"/>
                    <a:pt x="2" y="2"/>
                    <a:pt x="3" y="4"/>
                  </a:cubicBezTo>
                  <a:cubicBezTo>
                    <a:pt x="3" y="5"/>
                    <a:pt x="0" y="6"/>
                    <a:pt x="1" y="8"/>
                  </a:cubicBezTo>
                  <a:cubicBezTo>
                    <a:pt x="3" y="7"/>
                    <a:pt x="5" y="7"/>
                    <a:pt x="7"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46" name="Freeform 844"/>
            <p:cNvSpPr>
              <a:spLocks/>
            </p:cNvSpPr>
            <p:nvPr/>
          </p:nvSpPr>
          <p:spPr bwMode="auto">
            <a:xfrm>
              <a:off x="4853" y="1858"/>
              <a:ext cx="19" cy="15"/>
            </a:xfrm>
            <a:custGeom>
              <a:avLst/>
              <a:gdLst>
                <a:gd name="T0" fmla="*/ 11 w 16"/>
                <a:gd name="T1" fmla="*/ 3 h 12"/>
                <a:gd name="T2" fmla="*/ 9 w 16"/>
                <a:gd name="T3" fmla="*/ 3 h 12"/>
                <a:gd name="T4" fmla="*/ 4 w 16"/>
                <a:gd name="T5" fmla="*/ 3 h 12"/>
                <a:gd name="T6" fmla="*/ 0 w 16"/>
                <a:gd name="T7" fmla="*/ 1 h 12"/>
                <a:gd name="T8" fmla="*/ 8 w 16"/>
                <a:gd name="T9" fmla="*/ 11 h 12"/>
                <a:gd name="T10" fmla="*/ 14 w 16"/>
                <a:gd name="T11" fmla="*/ 5 h 12"/>
                <a:gd name="T12" fmla="*/ 13 w 16"/>
                <a:gd name="T13" fmla="*/ 1 h 12"/>
                <a:gd name="T14" fmla="*/ 11 w 16"/>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1" y="3"/>
                  </a:moveTo>
                  <a:cubicBezTo>
                    <a:pt x="11" y="1"/>
                    <a:pt x="9" y="1"/>
                    <a:pt x="9" y="3"/>
                  </a:cubicBezTo>
                  <a:cubicBezTo>
                    <a:pt x="7" y="1"/>
                    <a:pt x="6" y="3"/>
                    <a:pt x="4" y="3"/>
                  </a:cubicBezTo>
                  <a:cubicBezTo>
                    <a:pt x="3" y="2"/>
                    <a:pt x="1" y="0"/>
                    <a:pt x="0" y="1"/>
                  </a:cubicBezTo>
                  <a:cubicBezTo>
                    <a:pt x="0" y="4"/>
                    <a:pt x="4" y="12"/>
                    <a:pt x="8" y="11"/>
                  </a:cubicBezTo>
                  <a:cubicBezTo>
                    <a:pt x="10" y="10"/>
                    <a:pt x="14" y="8"/>
                    <a:pt x="14" y="5"/>
                  </a:cubicBezTo>
                  <a:cubicBezTo>
                    <a:pt x="15" y="4"/>
                    <a:pt x="16" y="2"/>
                    <a:pt x="13" y="1"/>
                  </a:cubicBezTo>
                  <a:cubicBezTo>
                    <a:pt x="12" y="1"/>
                    <a:pt x="10" y="1"/>
                    <a:pt x="1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47" name="Freeform 845"/>
            <p:cNvSpPr>
              <a:spLocks/>
            </p:cNvSpPr>
            <p:nvPr/>
          </p:nvSpPr>
          <p:spPr bwMode="auto">
            <a:xfrm>
              <a:off x="4853" y="1858"/>
              <a:ext cx="19" cy="15"/>
            </a:xfrm>
            <a:custGeom>
              <a:avLst/>
              <a:gdLst>
                <a:gd name="T0" fmla="*/ 11 w 16"/>
                <a:gd name="T1" fmla="*/ 3 h 12"/>
                <a:gd name="T2" fmla="*/ 9 w 16"/>
                <a:gd name="T3" fmla="*/ 3 h 12"/>
                <a:gd name="T4" fmla="*/ 4 w 16"/>
                <a:gd name="T5" fmla="*/ 3 h 12"/>
                <a:gd name="T6" fmla="*/ 0 w 16"/>
                <a:gd name="T7" fmla="*/ 1 h 12"/>
                <a:gd name="T8" fmla="*/ 8 w 16"/>
                <a:gd name="T9" fmla="*/ 11 h 12"/>
                <a:gd name="T10" fmla="*/ 14 w 16"/>
                <a:gd name="T11" fmla="*/ 5 h 12"/>
                <a:gd name="T12" fmla="*/ 13 w 16"/>
                <a:gd name="T13" fmla="*/ 1 h 12"/>
                <a:gd name="T14" fmla="*/ 11 w 16"/>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1" y="3"/>
                  </a:moveTo>
                  <a:cubicBezTo>
                    <a:pt x="11" y="1"/>
                    <a:pt x="9" y="1"/>
                    <a:pt x="9" y="3"/>
                  </a:cubicBezTo>
                  <a:cubicBezTo>
                    <a:pt x="7" y="1"/>
                    <a:pt x="6" y="3"/>
                    <a:pt x="4" y="3"/>
                  </a:cubicBezTo>
                  <a:cubicBezTo>
                    <a:pt x="3" y="2"/>
                    <a:pt x="1" y="0"/>
                    <a:pt x="0" y="1"/>
                  </a:cubicBezTo>
                  <a:cubicBezTo>
                    <a:pt x="0" y="4"/>
                    <a:pt x="4" y="12"/>
                    <a:pt x="8" y="11"/>
                  </a:cubicBezTo>
                  <a:cubicBezTo>
                    <a:pt x="10" y="10"/>
                    <a:pt x="14" y="8"/>
                    <a:pt x="14" y="5"/>
                  </a:cubicBezTo>
                  <a:cubicBezTo>
                    <a:pt x="15" y="4"/>
                    <a:pt x="16" y="2"/>
                    <a:pt x="13" y="1"/>
                  </a:cubicBezTo>
                  <a:cubicBezTo>
                    <a:pt x="12" y="1"/>
                    <a:pt x="10" y="1"/>
                    <a:pt x="1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48" name="Freeform 846"/>
            <p:cNvSpPr>
              <a:spLocks/>
            </p:cNvSpPr>
            <p:nvPr/>
          </p:nvSpPr>
          <p:spPr bwMode="auto">
            <a:xfrm>
              <a:off x="5136" y="2391"/>
              <a:ext cx="3" cy="3"/>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2" y="0"/>
                  </a:cubicBezTo>
                  <a:cubicBezTo>
                    <a:pt x="1" y="0"/>
                    <a:pt x="0"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49" name="Freeform 847"/>
            <p:cNvSpPr>
              <a:spLocks/>
            </p:cNvSpPr>
            <p:nvPr/>
          </p:nvSpPr>
          <p:spPr bwMode="auto">
            <a:xfrm>
              <a:off x="5136" y="2391"/>
              <a:ext cx="3" cy="3"/>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2" y="0"/>
                  </a:cubicBezTo>
                  <a:cubicBezTo>
                    <a:pt x="1" y="0"/>
                    <a:pt x="0"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50" name="Freeform 848"/>
            <p:cNvSpPr>
              <a:spLocks/>
            </p:cNvSpPr>
            <p:nvPr/>
          </p:nvSpPr>
          <p:spPr bwMode="auto">
            <a:xfrm>
              <a:off x="5134" y="2388"/>
              <a:ext cx="8" cy="3"/>
            </a:xfrm>
            <a:custGeom>
              <a:avLst/>
              <a:gdLst>
                <a:gd name="T0" fmla="*/ 5 w 7"/>
                <a:gd name="T1" fmla="*/ 3 h 3"/>
                <a:gd name="T2" fmla="*/ 5 w 7"/>
                <a:gd name="T3" fmla="*/ 1 h 3"/>
                <a:gd name="T4" fmla="*/ 2 w 7"/>
                <a:gd name="T5" fmla="*/ 3 h 3"/>
                <a:gd name="T6" fmla="*/ 5 w 7"/>
                <a:gd name="T7" fmla="*/ 3 h 3"/>
              </a:gdLst>
              <a:ahLst/>
              <a:cxnLst>
                <a:cxn ang="0">
                  <a:pos x="T0" y="T1"/>
                </a:cxn>
                <a:cxn ang="0">
                  <a:pos x="T2" y="T3"/>
                </a:cxn>
                <a:cxn ang="0">
                  <a:pos x="T4" y="T5"/>
                </a:cxn>
                <a:cxn ang="0">
                  <a:pos x="T6" y="T7"/>
                </a:cxn>
              </a:cxnLst>
              <a:rect l="0" t="0" r="r" b="b"/>
              <a:pathLst>
                <a:path w="7" h="3">
                  <a:moveTo>
                    <a:pt x="5" y="3"/>
                  </a:moveTo>
                  <a:cubicBezTo>
                    <a:pt x="6" y="3"/>
                    <a:pt x="7" y="1"/>
                    <a:pt x="5" y="1"/>
                  </a:cubicBezTo>
                  <a:cubicBezTo>
                    <a:pt x="3" y="0"/>
                    <a:pt x="0" y="1"/>
                    <a:pt x="2" y="3"/>
                  </a:cubicBezTo>
                  <a:cubicBezTo>
                    <a:pt x="3" y="2"/>
                    <a:pt x="4" y="2"/>
                    <a:pt x="5"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51" name="Freeform 849"/>
            <p:cNvSpPr>
              <a:spLocks/>
            </p:cNvSpPr>
            <p:nvPr/>
          </p:nvSpPr>
          <p:spPr bwMode="auto">
            <a:xfrm>
              <a:off x="5134" y="2388"/>
              <a:ext cx="8" cy="3"/>
            </a:xfrm>
            <a:custGeom>
              <a:avLst/>
              <a:gdLst>
                <a:gd name="T0" fmla="*/ 5 w 7"/>
                <a:gd name="T1" fmla="*/ 3 h 3"/>
                <a:gd name="T2" fmla="*/ 5 w 7"/>
                <a:gd name="T3" fmla="*/ 1 h 3"/>
                <a:gd name="T4" fmla="*/ 2 w 7"/>
                <a:gd name="T5" fmla="*/ 3 h 3"/>
                <a:gd name="T6" fmla="*/ 5 w 7"/>
                <a:gd name="T7" fmla="*/ 3 h 3"/>
              </a:gdLst>
              <a:ahLst/>
              <a:cxnLst>
                <a:cxn ang="0">
                  <a:pos x="T0" y="T1"/>
                </a:cxn>
                <a:cxn ang="0">
                  <a:pos x="T2" y="T3"/>
                </a:cxn>
                <a:cxn ang="0">
                  <a:pos x="T4" y="T5"/>
                </a:cxn>
                <a:cxn ang="0">
                  <a:pos x="T6" y="T7"/>
                </a:cxn>
              </a:cxnLst>
              <a:rect l="0" t="0" r="r" b="b"/>
              <a:pathLst>
                <a:path w="7" h="3">
                  <a:moveTo>
                    <a:pt x="5" y="3"/>
                  </a:moveTo>
                  <a:cubicBezTo>
                    <a:pt x="6" y="3"/>
                    <a:pt x="7" y="1"/>
                    <a:pt x="5" y="1"/>
                  </a:cubicBezTo>
                  <a:cubicBezTo>
                    <a:pt x="3" y="0"/>
                    <a:pt x="0" y="1"/>
                    <a:pt x="2" y="3"/>
                  </a:cubicBezTo>
                  <a:cubicBezTo>
                    <a:pt x="3" y="2"/>
                    <a:pt x="4" y="2"/>
                    <a:pt x="5"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52" name="Freeform 850"/>
            <p:cNvSpPr>
              <a:spLocks/>
            </p:cNvSpPr>
            <p:nvPr/>
          </p:nvSpPr>
          <p:spPr bwMode="auto">
            <a:xfrm>
              <a:off x="4950" y="2301"/>
              <a:ext cx="27" cy="12"/>
            </a:xfrm>
            <a:custGeom>
              <a:avLst/>
              <a:gdLst>
                <a:gd name="T0" fmla="*/ 13 w 22"/>
                <a:gd name="T1" fmla="*/ 8 h 10"/>
                <a:gd name="T2" fmla="*/ 16 w 22"/>
                <a:gd name="T3" fmla="*/ 6 h 10"/>
                <a:gd name="T4" fmla="*/ 20 w 22"/>
                <a:gd name="T5" fmla="*/ 6 h 10"/>
                <a:gd name="T6" fmla="*/ 20 w 22"/>
                <a:gd name="T7" fmla="*/ 3 h 10"/>
                <a:gd name="T8" fmla="*/ 19 w 22"/>
                <a:gd name="T9" fmla="*/ 4 h 10"/>
                <a:gd name="T10" fmla="*/ 16 w 22"/>
                <a:gd name="T11" fmla="*/ 3 h 10"/>
                <a:gd name="T12" fmla="*/ 4 w 22"/>
                <a:gd name="T13" fmla="*/ 3 h 10"/>
                <a:gd name="T14" fmla="*/ 3 w 22"/>
                <a:gd name="T15" fmla="*/ 7 h 10"/>
                <a:gd name="T16" fmla="*/ 13 w 22"/>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
                  <a:moveTo>
                    <a:pt x="13" y="8"/>
                  </a:moveTo>
                  <a:cubicBezTo>
                    <a:pt x="14" y="8"/>
                    <a:pt x="15" y="7"/>
                    <a:pt x="16" y="6"/>
                  </a:cubicBezTo>
                  <a:cubicBezTo>
                    <a:pt x="17" y="5"/>
                    <a:pt x="18" y="6"/>
                    <a:pt x="20" y="6"/>
                  </a:cubicBezTo>
                  <a:cubicBezTo>
                    <a:pt x="22" y="5"/>
                    <a:pt x="22" y="4"/>
                    <a:pt x="20" y="3"/>
                  </a:cubicBezTo>
                  <a:cubicBezTo>
                    <a:pt x="20" y="3"/>
                    <a:pt x="19" y="4"/>
                    <a:pt x="19" y="4"/>
                  </a:cubicBezTo>
                  <a:cubicBezTo>
                    <a:pt x="19" y="5"/>
                    <a:pt x="16" y="3"/>
                    <a:pt x="16" y="3"/>
                  </a:cubicBezTo>
                  <a:cubicBezTo>
                    <a:pt x="17" y="0"/>
                    <a:pt x="4" y="3"/>
                    <a:pt x="4" y="3"/>
                  </a:cubicBezTo>
                  <a:cubicBezTo>
                    <a:pt x="3" y="3"/>
                    <a:pt x="0" y="5"/>
                    <a:pt x="3" y="7"/>
                  </a:cubicBezTo>
                  <a:cubicBezTo>
                    <a:pt x="7" y="10"/>
                    <a:pt x="9" y="5"/>
                    <a:pt x="13"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53" name="Freeform 851"/>
            <p:cNvSpPr>
              <a:spLocks/>
            </p:cNvSpPr>
            <p:nvPr/>
          </p:nvSpPr>
          <p:spPr bwMode="auto">
            <a:xfrm>
              <a:off x="4950" y="2301"/>
              <a:ext cx="27" cy="12"/>
            </a:xfrm>
            <a:custGeom>
              <a:avLst/>
              <a:gdLst>
                <a:gd name="T0" fmla="*/ 13 w 22"/>
                <a:gd name="T1" fmla="*/ 8 h 10"/>
                <a:gd name="T2" fmla="*/ 16 w 22"/>
                <a:gd name="T3" fmla="*/ 6 h 10"/>
                <a:gd name="T4" fmla="*/ 20 w 22"/>
                <a:gd name="T5" fmla="*/ 6 h 10"/>
                <a:gd name="T6" fmla="*/ 20 w 22"/>
                <a:gd name="T7" fmla="*/ 3 h 10"/>
                <a:gd name="T8" fmla="*/ 19 w 22"/>
                <a:gd name="T9" fmla="*/ 4 h 10"/>
                <a:gd name="T10" fmla="*/ 16 w 22"/>
                <a:gd name="T11" fmla="*/ 3 h 10"/>
                <a:gd name="T12" fmla="*/ 4 w 22"/>
                <a:gd name="T13" fmla="*/ 3 h 10"/>
                <a:gd name="T14" fmla="*/ 3 w 22"/>
                <a:gd name="T15" fmla="*/ 7 h 10"/>
                <a:gd name="T16" fmla="*/ 13 w 22"/>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
                  <a:moveTo>
                    <a:pt x="13" y="8"/>
                  </a:moveTo>
                  <a:cubicBezTo>
                    <a:pt x="14" y="8"/>
                    <a:pt x="15" y="7"/>
                    <a:pt x="16" y="6"/>
                  </a:cubicBezTo>
                  <a:cubicBezTo>
                    <a:pt x="17" y="5"/>
                    <a:pt x="18" y="6"/>
                    <a:pt x="20" y="6"/>
                  </a:cubicBezTo>
                  <a:cubicBezTo>
                    <a:pt x="22" y="5"/>
                    <a:pt x="22" y="4"/>
                    <a:pt x="20" y="3"/>
                  </a:cubicBezTo>
                  <a:cubicBezTo>
                    <a:pt x="20" y="3"/>
                    <a:pt x="19" y="4"/>
                    <a:pt x="19" y="4"/>
                  </a:cubicBezTo>
                  <a:cubicBezTo>
                    <a:pt x="19" y="5"/>
                    <a:pt x="16" y="3"/>
                    <a:pt x="16" y="3"/>
                  </a:cubicBezTo>
                  <a:cubicBezTo>
                    <a:pt x="17" y="0"/>
                    <a:pt x="4" y="3"/>
                    <a:pt x="4" y="3"/>
                  </a:cubicBezTo>
                  <a:cubicBezTo>
                    <a:pt x="3" y="3"/>
                    <a:pt x="0" y="5"/>
                    <a:pt x="3" y="7"/>
                  </a:cubicBezTo>
                  <a:cubicBezTo>
                    <a:pt x="7" y="10"/>
                    <a:pt x="9" y="5"/>
                    <a:pt x="13"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54" name="Freeform 852"/>
            <p:cNvSpPr>
              <a:spLocks/>
            </p:cNvSpPr>
            <p:nvPr/>
          </p:nvSpPr>
          <p:spPr bwMode="auto">
            <a:xfrm>
              <a:off x="5081" y="2395"/>
              <a:ext cx="61" cy="57"/>
            </a:xfrm>
            <a:custGeom>
              <a:avLst/>
              <a:gdLst>
                <a:gd name="T0" fmla="*/ 36 w 51"/>
                <a:gd name="T1" fmla="*/ 32 h 48"/>
                <a:gd name="T2" fmla="*/ 37 w 51"/>
                <a:gd name="T3" fmla="*/ 36 h 48"/>
                <a:gd name="T4" fmla="*/ 39 w 51"/>
                <a:gd name="T5" fmla="*/ 33 h 48"/>
                <a:gd name="T6" fmla="*/ 42 w 51"/>
                <a:gd name="T7" fmla="*/ 36 h 48"/>
                <a:gd name="T8" fmla="*/ 41 w 51"/>
                <a:gd name="T9" fmla="*/ 37 h 48"/>
                <a:gd name="T10" fmla="*/ 44 w 51"/>
                <a:gd name="T11" fmla="*/ 37 h 48"/>
                <a:gd name="T12" fmla="*/ 45 w 51"/>
                <a:gd name="T13" fmla="*/ 34 h 48"/>
                <a:gd name="T14" fmla="*/ 44 w 51"/>
                <a:gd name="T15" fmla="*/ 31 h 48"/>
                <a:gd name="T16" fmla="*/ 45 w 51"/>
                <a:gd name="T17" fmla="*/ 27 h 48"/>
                <a:gd name="T18" fmla="*/ 46 w 51"/>
                <a:gd name="T19" fmla="*/ 23 h 48"/>
                <a:gd name="T20" fmla="*/ 47 w 51"/>
                <a:gd name="T21" fmla="*/ 20 h 48"/>
                <a:gd name="T22" fmla="*/ 49 w 51"/>
                <a:gd name="T23" fmla="*/ 24 h 48"/>
                <a:gd name="T24" fmla="*/ 49 w 51"/>
                <a:gd name="T25" fmla="*/ 19 h 48"/>
                <a:gd name="T26" fmla="*/ 49 w 51"/>
                <a:gd name="T27" fmla="*/ 13 h 48"/>
                <a:gd name="T28" fmla="*/ 46 w 51"/>
                <a:gd name="T29" fmla="*/ 2 h 48"/>
                <a:gd name="T30" fmla="*/ 42 w 51"/>
                <a:gd name="T31" fmla="*/ 3 h 48"/>
                <a:gd name="T32" fmla="*/ 38 w 51"/>
                <a:gd name="T33" fmla="*/ 5 h 48"/>
                <a:gd name="T34" fmla="*/ 31 w 51"/>
                <a:gd name="T35" fmla="*/ 7 h 48"/>
                <a:gd name="T36" fmla="*/ 29 w 51"/>
                <a:gd name="T37" fmla="*/ 6 h 48"/>
                <a:gd name="T38" fmla="*/ 19 w 51"/>
                <a:gd name="T39" fmla="*/ 6 h 48"/>
                <a:gd name="T40" fmla="*/ 9 w 51"/>
                <a:gd name="T41" fmla="*/ 1 h 48"/>
                <a:gd name="T42" fmla="*/ 1 w 51"/>
                <a:gd name="T43" fmla="*/ 0 h 48"/>
                <a:gd name="T44" fmla="*/ 2 w 51"/>
                <a:gd name="T45" fmla="*/ 11 h 48"/>
                <a:gd name="T46" fmla="*/ 8 w 51"/>
                <a:gd name="T47" fmla="*/ 23 h 48"/>
                <a:gd name="T48" fmla="*/ 9 w 51"/>
                <a:gd name="T49" fmla="*/ 22 h 48"/>
                <a:gd name="T50" fmla="*/ 12 w 51"/>
                <a:gd name="T51" fmla="*/ 28 h 48"/>
                <a:gd name="T52" fmla="*/ 8 w 51"/>
                <a:gd name="T53" fmla="*/ 24 h 48"/>
                <a:gd name="T54" fmla="*/ 16 w 51"/>
                <a:gd name="T55" fmla="*/ 39 h 48"/>
                <a:gd name="T56" fmla="*/ 21 w 51"/>
                <a:gd name="T57" fmla="*/ 40 h 48"/>
                <a:gd name="T58" fmla="*/ 19 w 51"/>
                <a:gd name="T59" fmla="*/ 41 h 48"/>
                <a:gd name="T60" fmla="*/ 19 w 51"/>
                <a:gd name="T61" fmla="*/ 43 h 48"/>
                <a:gd name="T62" fmla="*/ 26 w 51"/>
                <a:gd name="T63" fmla="*/ 43 h 48"/>
                <a:gd name="T64" fmla="*/ 32 w 51"/>
                <a:gd name="T65" fmla="*/ 42 h 48"/>
                <a:gd name="T66" fmla="*/ 32 w 51"/>
                <a:gd name="T67" fmla="*/ 38 h 48"/>
                <a:gd name="T68" fmla="*/ 34 w 51"/>
                <a:gd name="T69" fmla="*/ 39 h 48"/>
                <a:gd name="T70" fmla="*/ 36 w 51"/>
                <a:gd name="T71"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48">
                  <a:moveTo>
                    <a:pt x="36" y="32"/>
                  </a:moveTo>
                  <a:cubicBezTo>
                    <a:pt x="37" y="33"/>
                    <a:pt x="39" y="35"/>
                    <a:pt x="37" y="36"/>
                  </a:cubicBezTo>
                  <a:cubicBezTo>
                    <a:pt x="40" y="36"/>
                    <a:pt x="38" y="33"/>
                    <a:pt x="39" y="33"/>
                  </a:cubicBezTo>
                  <a:cubicBezTo>
                    <a:pt x="41" y="32"/>
                    <a:pt x="44" y="35"/>
                    <a:pt x="42" y="36"/>
                  </a:cubicBezTo>
                  <a:cubicBezTo>
                    <a:pt x="41" y="33"/>
                    <a:pt x="40" y="36"/>
                    <a:pt x="41" y="37"/>
                  </a:cubicBezTo>
                  <a:cubicBezTo>
                    <a:pt x="42" y="39"/>
                    <a:pt x="44" y="38"/>
                    <a:pt x="44" y="37"/>
                  </a:cubicBezTo>
                  <a:cubicBezTo>
                    <a:pt x="45" y="41"/>
                    <a:pt x="45" y="35"/>
                    <a:pt x="45" y="34"/>
                  </a:cubicBezTo>
                  <a:cubicBezTo>
                    <a:pt x="42" y="34"/>
                    <a:pt x="44" y="32"/>
                    <a:pt x="44" y="31"/>
                  </a:cubicBezTo>
                  <a:cubicBezTo>
                    <a:pt x="44" y="30"/>
                    <a:pt x="45" y="29"/>
                    <a:pt x="45" y="27"/>
                  </a:cubicBezTo>
                  <a:cubicBezTo>
                    <a:pt x="46" y="26"/>
                    <a:pt x="45" y="24"/>
                    <a:pt x="46" y="23"/>
                  </a:cubicBezTo>
                  <a:cubicBezTo>
                    <a:pt x="47" y="23"/>
                    <a:pt x="48" y="22"/>
                    <a:pt x="47" y="20"/>
                  </a:cubicBezTo>
                  <a:cubicBezTo>
                    <a:pt x="49" y="22"/>
                    <a:pt x="49" y="23"/>
                    <a:pt x="49" y="24"/>
                  </a:cubicBezTo>
                  <a:cubicBezTo>
                    <a:pt x="51" y="23"/>
                    <a:pt x="50" y="21"/>
                    <a:pt x="49" y="19"/>
                  </a:cubicBezTo>
                  <a:cubicBezTo>
                    <a:pt x="49" y="17"/>
                    <a:pt x="49" y="15"/>
                    <a:pt x="49" y="13"/>
                  </a:cubicBezTo>
                  <a:cubicBezTo>
                    <a:pt x="49" y="10"/>
                    <a:pt x="51" y="5"/>
                    <a:pt x="46" y="2"/>
                  </a:cubicBezTo>
                  <a:cubicBezTo>
                    <a:pt x="43" y="0"/>
                    <a:pt x="45" y="3"/>
                    <a:pt x="42" y="3"/>
                  </a:cubicBezTo>
                  <a:cubicBezTo>
                    <a:pt x="40" y="3"/>
                    <a:pt x="39" y="4"/>
                    <a:pt x="38" y="5"/>
                  </a:cubicBezTo>
                  <a:cubicBezTo>
                    <a:pt x="37" y="5"/>
                    <a:pt x="26" y="4"/>
                    <a:pt x="31" y="7"/>
                  </a:cubicBezTo>
                  <a:cubicBezTo>
                    <a:pt x="30" y="8"/>
                    <a:pt x="29" y="7"/>
                    <a:pt x="29" y="6"/>
                  </a:cubicBezTo>
                  <a:cubicBezTo>
                    <a:pt x="25" y="6"/>
                    <a:pt x="24" y="9"/>
                    <a:pt x="19" y="6"/>
                  </a:cubicBezTo>
                  <a:cubicBezTo>
                    <a:pt x="17" y="5"/>
                    <a:pt x="9" y="3"/>
                    <a:pt x="9" y="1"/>
                  </a:cubicBezTo>
                  <a:cubicBezTo>
                    <a:pt x="7" y="2"/>
                    <a:pt x="3" y="2"/>
                    <a:pt x="1" y="0"/>
                  </a:cubicBezTo>
                  <a:cubicBezTo>
                    <a:pt x="0" y="3"/>
                    <a:pt x="1" y="7"/>
                    <a:pt x="2" y="11"/>
                  </a:cubicBezTo>
                  <a:cubicBezTo>
                    <a:pt x="3" y="15"/>
                    <a:pt x="11" y="21"/>
                    <a:pt x="8" y="23"/>
                  </a:cubicBezTo>
                  <a:cubicBezTo>
                    <a:pt x="9" y="23"/>
                    <a:pt x="9" y="23"/>
                    <a:pt x="9" y="22"/>
                  </a:cubicBezTo>
                  <a:cubicBezTo>
                    <a:pt x="10" y="24"/>
                    <a:pt x="13" y="26"/>
                    <a:pt x="12" y="28"/>
                  </a:cubicBezTo>
                  <a:cubicBezTo>
                    <a:pt x="11" y="26"/>
                    <a:pt x="10" y="25"/>
                    <a:pt x="8" y="24"/>
                  </a:cubicBezTo>
                  <a:cubicBezTo>
                    <a:pt x="6" y="28"/>
                    <a:pt x="13" y="34"/>
                    <a:pt x="16" y="39"/>
                  </a:cubicBezTo>
                  <a:cubicBezTo>
                    <a:pt x="17" y="39"/>
                    <a:pt x="19" y="40"/>
                    <a:pt x="21" y="40"/>
                  </a:cubicBezTo>
                  <a:cubicBezTo>
                    <a:pt x="23" y="41"/>
                    <a:pt x="21" y="42"/>
                    <a:pt x="19" y="41"/>
                  </a:cubicBezTo>
                  <a:cubicBezTo>
                    <a:pt x="19" y="41"/>
                    <a:pt x="19" y="42"/>
                    <a:pt x="19" y="43"/>
                  </a:cubicBezTo>
                  <a:cubicBezTo>
                    <a:pt x="21" y="43"/>
                    <a:pt x="25" y="44"/>
                    <a:pt x="26" y="43"/>
                  </a:cubicBezTo>
                  <a:cubicBezTo>
                    <a:pt x="29" y="48"/>
                    <a:pt x="31" y="43"/>
                    <a:pt x="32" y="42"/>
                  </a:cubicBezTo>
                  <a:cubicBezTo>
                    <a:pt x="33" y="40"/>
                    <a:pt x="32" y="40"/>
                    <a:pt x="32" y="38"/>
                  </a:cubicBezTo>
                  <a:cubicBezTo>
                    <a:pt x="31" y="37"/>
                    <a:pt x="34" y="38"/>
                    <a:pt x="34" y="39"/>
                  </a:cubicBezTo>
                  <a:cubicBezTo>
                    <a:pt x="37" y="39"/>
                    <a:pt x="37" y="34"/>
                    <a:pt x="36" y="3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55" name="Freeform 853"/>
            <p:cNvSpPr>
              <a:spLocks/>
            </p:cNvSpPr>
            <p:nvPr/>
          </p:nvSpPr>
          <p:spPr bwMode="auto">
            <a:xfrm>
              <a:off x="5081" y="2395"/>
              <a:ext cx="61" cy="57"/>
            </a:xfrm>
            <a:custGeom>
              <a:avLst/>
              <a:gdLst>
                <a:gd name="T0" fmla="*/ 36 w 51"/>
                <a:gd name="T1" fmla="*/ 32 h 48"/>
                <a:gd name="T2" fmla="*/ 37 w 51"/>
                <a:gd name="T3" fmla="*/ 36 h 48"/>
                <a:gd name="T4" fmla="*/ 39 w 51"/>
                <a:gd name="T5" fmla="*/ 33 h 48"/>
                <a:gd name="T6" fmla="*/ 42 w 51"/>
                <a:gd name="T7" fmla="*/ 36 h 48"/>
                <a:gd name="T8" fmla="*/ 41 w 51"/>
                <a:gd name="T9" fmla="*/ 37 h 48"/>
                <a:gd name="T10" fmla="*/ 44 w 51"/>
                <a:gd name="T11" fmla="*/ 37 h 48"/>
                <a:gd name="T12" fmla="*/ 45 w 51"/>
                <a:gd name="T13" fmla="*/ 34 h 48"/>
                <a:gd name="T14" fmla="*/ 44 w 51"/>
                <a:gd name="T15" fmla="*/ 31 h 48"/>
                <a:gd name="T16" fmla="*/ 45 w 51"/>
                <a:gd name="T17" fmla="*/ 27 h 48"/>
                <a:gd name="T18" fmla="*/ 46 w 51"/>
                <a:gd name="T19" fmla="*/ 23 h 48"/>
                <a:gd name="T20" fmla="*/ 47 w 51"/>
                <a:gd name="T21" fmla="*/ 20 h 48"/>
                <a:gd name="T22" fmla="*/ 49 w 51"/>
                <a:gd name="T23" fmla="*/ 24 h 48"/>
                <a:gd name="T24" fmla="*/ 49 w 51"/>
                <a:gd name="T25" fmla="*/ 19 h 48"/>
                <a:gd name="T26" fmla="*/ 49 w 51"/>
                <a:gd name="T27" fmla="*/ 13 h 48"/>
                <a:gd name="T28" fmla="*/ 46 w 51"/>
                <a:gd name="T29" fmla="*/ 2 h 48"/>
                <a:gd name="T30" fmla="*/ 42 w 51"/>
                <a:gd name="T31" fmla="*/ 3 h 48"/>
                <a:gd name="T32" fmla="*/ 38 w 51"/>
                <a:gd name="T33" fmla="*/ 5 h 48"/>
                <a:gd name="T34" fmla="*/ 31 w 51"/>
                <a:gd name="T35" fmla="*/ 7 h 48"/>
                <a:gd name="T36" fmla="*/ 29 w 51"/>
                <a:gd name="T37" fmla="*/ 6 h 48"/>
                <a:gd name="T38" fmla="*/ 19 w 51"/>
                <a:gd name="T39" fmla="*/ 6 h 48"/>
                <a:gd name="T40" fmla="*/ 9 w 51"/>
                <a:gd name="T41" fmla="*/ 1 h 48"/>
                <a:gd name="T42" fmla="*/ 1 w 51"/>
                <a:gd name="T43" fmla="*/ 0 h 48"/>
                <a:gd name="T44" fmla="*/ 2 w 51"/>
                <a:gd name="T45" fmla="*/ 11 h 48"/>
                <a:gd name="T46" fmla="*/ 8 w 51"/>
                <a:gd name="T47" fmla="*/ 23 h 48"/>
                <a:gd name="T48" fmla="*/ 9 w 51"/>
                <a:gd name="T49" fmla="*/ 22 h 48"/>
                <a:gd name="T50" fmla="*/ 12 w 51"/>
                <a:gd name="T51" fmla="*/ 28 h 48"/>
                <a:gd name="T52" fmla="*/ 8 w 51"/>
                <a:gd name="T53" fmla="*/ 24 h 48"/>
                <a:gd name="T54" fmla="*/ 16 w 51"/>
                <a:gd name="T55" fmla="*/ 39 h 48"/>
                <a:gd name="T56" fmla="*/ 21 w 51"/>
                <a:gd name="T57" fmla="*/ 40 h 48"/>
                <a:gd name="T58" fmla="*/ 19 w 51"/>
                <a:gd name="T59" fmla="*/ 41 h 48"/>
                <a:gd name="T60" fmla="*/ 19 w 51"/>
                <a:gd name="T61" fmla="*/ 43 h 48"/>
                <a:gd name="T62" fmla="*/ 26 w 51"/>
                <a:gd name="T63" fmla="*/ 43 h 48"/>
                <a:gd name="T64" fmla="*/ 32 w 51"/>
                <a:gd name="T65" fmla="*/ 42 h 48"/>
                <a:gd name="T66" fmla="*/ 32 w 51"/>
                <a:gd name="T67" fmla="*/ 38 h 48"/>
                <a:gd name="T68" fmla="*/ 34 w 51"/>
                <a:gd name="T69" fmla="*/ 39 h 48"/>
                <a:gd name="T70" fmla="*/ 36 w 51"/>
                <a:gd name="T71"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48">
                  <a:moveTo>
                    <a:pt x="36" y="32"/>
                  </a:moveTo>
                  <a:cubicBezTo>
                    <a:pt x="37" y="33"/>
                    <a:pt x="39" y="35"/>
                    <a:pt x="37" y="36"/>
                  </a:cubicBezTo>
                  <a:cubicBezTo>
                    <a:pt x="40" y="36"/>
                    <a:pt x="38" y="33"/>
                    <a:pt x="39" y="33"/>
                  </a:cubicBezTo>
                  <a:cubicBezTo>
                    <a:pt x="41" y="32"/>
                    <a:pt x="44" y="35"/>
                    <a:pt x="42" y="36"/>
                  </a:cubicBezTo>
                  <a:cubicBezTo>
                    <a:pt x="41" y="33"/>
                    <a:pt x="40" y="36"/>
                    <a:pt x="41" y="37"/>
                  </a:cubicBezTo>
                  <a:cubicBezTo>
                    <a:pt x="42" y="39"/>
                    <a:pt x="44" y="38"/>
                    <a:pt x="44" y="37"/>
                  </a:cubicBezTo>
                  <a:cubicBezTo>
                    <a:pt x="45" y="41"/>
                    <a:pt x="45" y="35"/>
                    <a:pt x="45" y="34"/>
                  </a:cubicBezTo>
                  <a:cubicBezTo>
                    <a:pt x="42" y="34"/>
                    <a:pt x="44" y="32"/>
                    <a:pt x="44" y="31"/>
                  </a:cubicBezTo>
                  <a:cubicBezTo>
                    <a:pt x="44" y="30"/>
                    <a:pt x="45" y="29"/>
                    <a:pt x="45" y="27"/>
                  </a:cubicBezTo>
                  <a:cubicBezTo>
                    <a:pt x="46" y="26"/>
                    <a:pt x="45" y="24"/>
                    <a:pt x="46" y="23"/>
                  </a:cubicBezTo>
                  <a:cubicBezTo>
                    <a:pt x="47" y="23"/>
                    <a:pt x="48" y="22"/>
                    <a:pt x="47" y="20"/>
                  </a:cubicBezTo>
                  <a:cubicBezTo>
                    <a:pt x="49" y="22"/>
                    <a:pt x="49" y="23"/>
                    <a:pt x="49" y="24"/>
                  </a:cubicBezTo>
                  <a:cubicBezTo>
                    <a:pt x="51" y="23"/>
                    <a:pt x="50" y="21"/>
                    <a:pt x="49" y="19"/>
                  </a:cubicBezTo>
                  <a:cubicBezTo>
                    <a:pt x="49" y="17"/>
                    <a:pt x="49" y="15"/>
                    <a:pt x="49" y="13"/>
                  </a:cubicBezTo>
                  <a:cubicBezTo>
                    <a:pt x="49" y="10"/>
                    <a:pt x="51" y="5"/>
                    <a:pt x="46" y="2"/>
                  </a:cubicBezTo>
                  <a:cubicBezTo>
                    <a:pt x="43" y="0"/>
                    <a:pt x="45" y="3"/>
                    <a:pt x="42" y="3"/>
                  </a:cubicBezTo>
                  <a:cubicBezTo>
                    <a:pt x="40" y="3"/>
                    <a:pt x="39" y="4"/>
                    <a:pt x="38" y="5"/>
                  </a:cubicBezTo>
                  <a:cubicBezTo>
                    <a:pt x="37" y="5"/>
                    <a:pt x="26" y="4"/>
                    <a:pt x="31" y="7"/>
                  </a:cubicBezTo>
                  <a:cubicBezTo>
                    <a:pt x="30" y="8"/>
                    <a:pt x="29" y="7"/>
                    <a:pt x="29" y="6"/>
                  </a:cubicBezTo>
                  <a:cubicBezTo>
                    <a:pt x="25" y="6"/>
                    <a:pt x="24" y="9"/>
                    <a:pt x="19" y="6"/>
                  </a:cubicBezTo>
                  <a:cubicBezTo>
                    <a:pt x="17" y="5"/>
                    <a:pt x="9" y="3"/>
                    <a:pt x="9" y="1"/>
                  </a:cubicBezTo>
                  <a:cubicBezTo>
                    <a:pt x="7" y="2"/>
                    <a:pt x="3" y="2"/>
                    <a:pt x="1" y="0"/>
                  </a:cubicBezTo>
                  <a:cubicBezTo>
                    <a:pt x="0" y="3"/>
                    <a:pt x="1" y="7"/>
                    <a:pt x="2" y="11"/>
                  </a:cubicBezTo>
                  <a:cubicBezTo>
                    <a:pt x="3" y="15"/>
                    <a:pt x="11" y="21"/>
                    <a:pt x="8" y="23"/>
                  </a:cubicBezTo>
                  <a:cubicBezTo>
                    <a:pt x="9" y="23"/>
                    <a:pt x="9" y="23"/>
                    <a:pt x="9" y="22"/>
                  </a:cubicBezTo>
                  <a:cubicBezTo>
                    <a:pt x="10" y="24"/>
                    <a:pt x="13" y="26"/>
                    <a:pt x="12" y="28"/>
                  </a:cubicBezTo>
                  <a:cubicBezTo>
                    <a:pt x="11" y="26"/>
                    <a:pt x="10" y="25"/>
                    <a:pt x="8" y="24"/>
                  </a:cubicBezTo>
                  <a:cubicBezTo>
                    <a:pt x="6" y="28"/>
                    <a:pt x="13" y="34"/>
                    <a:pt x="16" y="39"/>
                  </a:cubicBezTo>
                  <a:cubicBezTo>
                    <a:pt x="17" y="39"/>
                    <a:pt x="19" y="40"/>
                    <a:pt x="21" y="40"/>
                  </a:cubicBezTo>
                  <a:cubicBezTo>
                    <a:pt x="23" y="41"/>
                    <a:pt x="21" y="42"/>
                    <a:pt x="19" y="41"/>
                  </a:cubicBezTo>
                  <a:cubicBezTo>
                    <a:pt x="19" y="41"/>
                    <a:pt x="19" y="42"/>
                    <a:pt x="19" y="43"/>
                  </a:cubicBezTo>
                  <a:cubicBezTo>
                    <a:pt x="21" y="43"/>
                    <a:pt x="25" y="44"/>
                    <a:pt x="26" y="43"/>
                  </a:cubicBezTo>
                  <a:cubicBezTo>
                    <a:pt x="29" y="48"/>
                    <a:pt x="31" y="43"/>
                    <a:pt x="32" y="42"/>
                  </a:cubicBezTo>
                  <a:cubicBezTo>
                    <a:pt x="33" y="40"/>
                    <a:pt x="32" y="40"/>
                    <a:pt x="32" y="38"/>
                  </a:cubicBezTo>
                  <a:cubicBezTo>
                    <a:pt x="31" y="37"/>
                    <a:pt x="34" y="38"/>
                    <a:pt x="34" y="39"/>
                  </a:cubicBezTo>
                  <a:cubicBezTo>
                    <a:pt x="37" y="39"/>
                    <a:pt x="37" y="34"/>
                    <a:pt x="36" y="3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56" name="Freeform 854"/>
            <p:cNvSpPr>
              <a:spLocks/>
            </p:cNvSpPr>
            <p:nvPr/>
          </p:nvSpPr>
          <p:spPr bwMode="auto">
            <a:xfrm>
              <a:off x="5067" y="2373"/>
              <a:ext cx="7" cy="12"/>
            </a:xfrm>
            <a:custGeom>
              <a:avLst/>
              <a:gdLst>
                <a:gd name="T0" fmla="*/ 1 w 6"/>
                <a:gd name="T1" fmla="*/ 8 h 10"/>
                <a:gd name="T2" fmla="*/ 2 w 6"/>
                <a:gd name="T3" fmla="*/ 10 h 10"/>
                <a:gd name="T4" fmla="*/ 4 w 6"/>
                <a:gd name="T5" fmla="*/ 3 h 10"/>
                <a:gd name="T6" fmla="*/ 2 w 6"/>
                <a:gd name="T7" fmla="*/ 3 h 10"/>
                <a:gd name="T8" fmla="*/ 1 w 6"/>
                <a:gd name="T9" fmla="*/ 8 h 10"/>
              </a:gdLst>
              <a:ahLst/>
              <a:cxnLst>
                <a:cxn ang="0">
                  <a:pos x="T0" y="T1"/>
                </a:cxn>
                <a:cxn ang="0">
                  <a:pos x="T2" y="T3"/>
                </a:cxn>
                <a:cxn ang="0">
                  <a:pos x="T4" y="T5"/>
                </a:cxn>
                <a:cxn ang="0">
                  <a:pos x="T6" y="T7"/>
                </a:cxn>
                <a:cxn ang="0">
                  <a:pos x="T8" y="T9"/>
                </a:cxn>
              </a:cxnLst>
              <a:rect l="0" t="0" r="r" b="b"/>
              <a:pathLst>
                <a:path w="6" h="10">
                  <a:moveTo>
                    <a:pt x="1" y="8"/>
                  </a:moveTo>
                  <a:cubicBezTo>
                    <a:pt x="1" y="8"/>
                    <a:pt x="1" y="9"/>
                    <a:pt x="2" y="10"/>
                  </a:cubicBezTo>
                  <a:cubicBezTo>
                    <a:pt x="5" y="9"/>
                    <a:pt x="6" y="6"/>
                    <a:pt x="4" y="3"/>
                  </a:cubicBezTo>
                  <a:cubicBezTo>
                    <a:pt x="3" y="0"/>
                    <a:pt x="2" y="3"/>
                    <a:pt x="2" y="3"/>
                  </a:cubicBezTo>
                  <a:cubicBezTo>
                    <a:pt x="1" y="4"/>
                    <a:pt x="0" y="6"/>
                    <a:pt x="1"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57" name="Freeform 855"/>
            <p:cNvSpPr>
              <a:spLocks/>
            </p:cNvSpPr>
            <p:nvPr/>
          </p:nvSpPr>
          <p:spPr bwMode="auto">
            <a:xfrm>
              <a:off x="5067" y="2373"/>
              <a:ext cx="7" cy="12"/>
            </a:xfrm>
            <a:custGeom>
              <a:avLst/>
              <a:gdLst>
                <a:gd name="T0" fmla="*/ 1 w 6"/>
                <a:gd name="T1" fmla="*/ 8 h 10"/>
                <a:gd name="T2" fmla="*/ 2 w 6"/>
                <a:gd name="T3" fmla="*/ 10 h 10"/>
                <a:gd name="T4" fmla="*/ 4 w 6"/>
                <a:gd name="T5" fmla="*/ 3 h 10"/>
                <a:gd name="T6" fmla="*/ 2 w 6"/>
                <a:gd name="T7" fmla="*/ 3 h 10"/>
                <a:gd name="T8" fmla="*/ 1 w 6"/>
                <a:gd name="T9" fmla="*/ 8 h 10"/>
              </a:gdLst>
              <a:ahLst/>
              <a:cxnLst>
                <a:cxn ang="0">
                  <a:pos x="T0" y="T1"/>
                </a:cxn>
                <a:cxn ang="0">
                  <a:pos x="T2" y="T3"/>
                </a:cxn>
                <a:cxn ang="0">
                  <a:pos x="T4" y="T5"/>
                </a:cxn>
                <a:cxn ang="0">
                  <a:pos x="T6" y="T7"/>
                </a:cxn>
                <a:cxn ang="0">
                  <a:pos x="T8" y="T9"/>
                </a:cxn>
              </a:cxnLst>
              <a:rect l="0" t="0" r="r" b="b"/>
              <a:pathLst>
                <a:path w="6" h="10">
                  <a:moveTo>
                    <a:pt x="1" y="8"/>
                  </a:moveTo>
                  <a:cubicBezTo>
                    <a:pt x="1" y="8"/>
                    <a:pt x="1" y="9"/>
                    <a:pt x="2" y="10"/>
                  </a:cubicBezTo>
                  <a:cubicBezTo>
                    <a:pt x="5" y="9"/>
                    <a:pt x="6" y="6"/>
                    <a:pt x="4" y="3"/>
                  </a:cubicBezTo>
                  <a:cubicBezTo>
                    <a:pt x="3" y="0"/>
                    <a:pt x="2" y="3"/>
                    <a:pt x="2" y="3"/>
                  </a:cubicBezTo>
                  <a:cubicBezTo>
                    <a:pt x="1" y="4"/>
                    <a:pt x="0" y="6"/>
                    <a:pt x="1"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58" name="Freeform 856"/>
            <p:cNvSpPr>
              <a:spLocks/>
            </p:cNvSpPr>
            <p:nvPr/>
          </p:nvSpPr>
          <p:spPr bwMode="auto">
            <a:xfrm>
              <a:off x="5131" y="2378"/>
              <a:ext cx="9" cy="10"/>
            </a:xfrm>
            <a:custGeom>
              <a:avLst/>
              <a:gdLst>
                <a:gd name="T0" fmla="*/ 1 w 7"/>
                <a:gd name="T1" fmla="*/ 4 h 8"/>
                <a:gd name="T2" fmla="*/ 4 w 7"/>
                <a:gd name="T3" fmla="*/ 8 h 8"/>
                <a:gd name="T4" fmla="*/ 6 w 7"/>
                <a:gd name="T5" fmla="*/ 3 h 8"/>
                <a:gd name="T6" fmla="*/ 1 w 7"/>
                <a:gd name="T7" fmla="*/ 0 h 8"/>
                <a:gd name="T8" fmla="*/ 1 w 7"/>
                <a:gd name="T9" fmla="*/ 4 h 8"/>
              </a:gdLst>
              <a:ahLst/>
              <a:cxnLst>
                <a:cxn ang="0">
                  <a:pos x="T0" y="T1"/>
                </a:cxn>
                <a:cxn ang="0">
                  <a:pos x="T2" y="T3"/>
                </a:cxn>
                <a:cxn ang="0">
                  <a:pos x="T4" y="T5"/>
                </a:cxn>
                <a:cxn ang="0">
                  <a:pos x="T6" y="T7"/>
                </a:cxn>
                <a:cxn ang="0">
                  <a:pos x="T8" y="T9"/>
                </a:cxn>
              </a:cxnLst>
              <a:rect l="0" t="0" r="r" b="b"/>
              <a:pathLst>
                <a:path w="7" h="8">
                  <a:moveTo>
                    <a:pt x="1" y="4"/>
                  </a:moveTo>
                  <a:cubicBezTo>
                    <a:pt x="1" y="4"/>
                    <a:pt x="3" y="8"/>
                    <a:pt x="4" y="8"/>
                  </a:cubicBezTo>
                  <a:cubicBezTo>
                    <a:pt x="7" y="8"/>
                    <a:pt x="5" y="5"/>
                    <a:pt x="6" y="3"/>
                  </a:cubicBezTo>
                  <a:cubicBezTo>
                    <a:pt x="4" y="3"/>
                    <a:pt x="3" y="1"/>
                    <a:pt x="1" y="0"/>
                  </a:cubicBezTo>
                  <a:cubicBezTo>
                    <a:pt x="0" y="1"/>
                    <a:pt x="1" y="2"/>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59" name="Freeform 857"/>
            <p:cNvSpPr>
              <a:spLocks/>
            </p:cNvSpPr>
            <p:nvPr/>
          </p:nvSpPr>
          <p:spPr bwMode="auto">
            <a:xfrm>
              <a:off x="5131" y="2378"/>
              <a:ext cx="9" cy="10"/>
            </a:xfrm>
            <a:custGeom>
              <a:avLst/>
              <a:gdLst>
                <a:gd name="T0" fmla="*/ 1 w 7"/>
                <a:gd name="T1" fmla="*/ 4 h 8"/>
                <a:gd name="T2" fmla="*/ 4 w 7"/>
                <a:gd name="T3" fmla="*/ 8 h 8"/>
                <a:gd name="T4" fmla="*/ 6 w 7"/>
                <a:gd name="T5" fmla="*/ 3 h 8"/>
                <a:gd name="T6" fmla="*/ 1 w 7"/>
                <a:gd name="T7" fmla="*/ 0 h 8"/>
                <a:gd name="T8" fmla="*/ 1 w 7"/>
                <a:gd name="T9" fmla="*/ 4 h 8"/>
              </a:gdLst>
              <a:ahLst/>
              <a:cxnLst>
                <a:cxn ang="0">
                  <a:pos x="T0" y="T1"/>
                </a:cxn>
                <a:cxn ang="0">
                  <a:pos x="T2" y="T3"/>
                </a:cxn>
                <a:cxn ang="0">
                  <a:pos x="T4" y="T5"/>
                </a:cxn>
                <a:cxn ang="0">
                  <a:pos x="T6" y="T7"/>
                </a:cxn>
                <a:cxn ang="0">
                  <a:pos x="T8" y="T9"/>
                </a:cxn>
              </a:cxnLst>
              <a:rect l="0" t="0" r="r" b="b"/>
              <a:pathLst>
                <a:path w="7" h="8">
                  <a:moveTo>
                    <a:pt x="1" y="4"/>
                  </a:moveTo>
                  <a:cubicBezTo>
                    <a:pt x="1" y="4"/>
                    <a:pt x="3" y="8"/>
                    <a:pt x="4" y="8"/>
                  </a:cubicBezTo>
                  <a:cubicBezTo>
                    <a:pt x="7" y="8"/>
                    <a:pt x="5" y="5"/>
                    <a:pt x="6" y="3"/>
                  </a:cubicBezTo>
                  <a:cubicBezTo>
                    <a:pt x="4" y="3"/>
                    <a:pt x="3" y="1"/>
                    <a:pt x="1" y="0"/>
                  </a:cubicBezTo>
                  <a:cubicBezTo>
                    <a:pt x="0" y="1"/>
                    <a:pt x="1" y="2"/>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60" name="Freeform 858"/>
            <p:cNvSpPr>
              <a:spLocks/>
            </p:cNvSpPr>
            <p:nvPr/>
          </p:nvSpPr>
          <p:spPr bwMode="auto">
            <a:xfrm>
              <a:off x="4579" y="1849"/>
              <a:ext cx="646" cy="518"/>
            </a:xfrm>
            <a:custGeom>
              <a:avLst/>
              <a:gdLst>
                <a:gd name="T0" fmla="*/ 30 w 539"/>
                <a:gd name="T1" fmla="*/ 311 h 432"/>
                <a:gd name="T2" fmla="*/ 5 w 539"/>
                <a:gd name="T3" fmla="*/ 243 h 432"/>
                <a:gd name="T4" fmla="*/ 6 w 539"/>
                <a:gd name="T5" fmla="*/ 242 h 432"/>
                <a:gd name="T6" fmla="*/ 14 w 539"/>
                <a:gd name="T7" fmla="*/ 237 h 432"/>
                <a:gd name="T8" fmla="*/ 6 w 539"/>
                <a:gd name="T9" fmla="*/ 182 h 432"/>
                <a:gd name="T10" fmla="*/ 37 w 539"/>
                <a:gd name="T11" fmla="*/ 158 h 432"/>
                <a:gd name="T12" fmla="*/ 75 w 539"/>
                <a:gd name="T13" fmla="*/ 145 h 432"/>
                <a:gd name="T14" fmla="*/ 121 w 539"/>
                <a:gd name="T15" fmla="*/ 111 h 432"/>
                <a:gd name="T16" fmla="*/ 139 w 539"/>
                <a:gd name="T17" fmla="*/ 96 h 432"/>
                <a:gd name="T18" fmla="*/ 140 w 539"/>
                <a:gd name="T19" fmla="*/ 85 h 432"/>
                <a:gd name="T20" fmla="*/ 150 w 539"/>
                <a:gd name="T21" fmla="*/ 82 h 432"/>
                <a:gd name="T22" fmla="*/ 158 w 539"/>
                <a:gd name="T23" fmla="*/ 73 h 432"/>
                <a:gd name="T24" fmla="*/ 161 w 539"/>
                <a:gd name="T25" fmla="*/ 64 h 432"/>
                <a:gd name="T26" fmla="*/ 171 w 539"/>
                <a:gd name="T27" fmla="*/ 54 h 432"/>
                <a:gd name="T28" fmla="*/ 178 w 539"/>
                <a:gd name="T29" fmla="*/ 54 h 432"/>
                <a:gd name="T30" fmla="*/ 198 w 539"/>
                <a:gd name="T31" fmla="*/ 68 h 432"/>
                <a:gd name="T32" fmla="*/ 213 w 539"/>
                <a:gd name="T33" fmla="*/ 64 h 432"/>
                <a:gd name="T34" fmla="*/ 217 w 539"/>
                <a:gd name="T35" fmla="*/ 52 h 432"/>
                <a:gd name="T36" fmla="*/ 230 w 539"/>
                <a:gd name="T37" fmla="*/ 30 h 432"/>
                <a:gd name="T38" fmla="*/ 256 w 539"/>
                <a:gd name="T39" fmla="*/ 25 h 432"/>
                <a:gd name="T40" fmla="*/ 252 w 539"/>
                <a:gd name="T41" fmla="*/ 7 h 432"/>
                <a:gd name="T42" fmla="*/ 280 w 539"/>
                <a:gd name="T43" fmla="*/ 22 h 432"/>
                <a:gd name="T44" fmla="*/ 300 w 539"/>
                <a:gd name="T45" fmla="*/ 22 h 432"/>
                <a:gd name="T46" fmla="*/ 314 w 539"/>
                <a:gd name="T47" fmla="*/ 24 h 432"/>
                <a:gd name="T48" fmla="*/ 309 w 539"/>
                <a:gd name="T49" fmla="*/ 37 h 432"/>
                <a:gd name="T50" fmla="*/ 296 w 539"/>
                <a:gd name="T51" fmla="*/ 64 h 432"/>
                <a:gd name="T52" fmla="*/ 344 w 539"/>
                <a:gd name="T53" fmla="*/ 95 h 432"/>
                <a:gd name="T54" fmla="*/ 378 w 539"/>
                <a:gd name="T55" fmla="*/ 63 h 432"/>
                <a:gd name="T56" fmla="*/ 380 w 539"/>
                <a:gd name="T57" fmla="*/ 28 h 432"/>
                <a:gd name="T58" fmla="*/ 388 w 539"/>
                <a:gd name="T59" fmla="*/ 4 h 432"/>
                <a:gd name="T60" fmla="*/ 395 w 539"/>
                <a:gd name="T61" fmla="*/ 17 h 432"/>
                <a:gd name="T62" fmla="*/ 413 w 539"/>
                <a:gd name="T63" fmla="*/ 55 h 432"/>
                <a:gd name="T64" fmla="*/ 434 w 539"/>
                <a:gd name="T65" fmla="*/ 95 h 432"/>
                <a:gd name="T66" fmla="*/ 441 w 539"/>
                <a:gd name="T67" fmla="*/ 126 h 432"/>
                <a:gd name="T68" fmla="*/ 469 w 539"/>
                <a:gd name="T69" fmla="*/ 144 h 432"/>
                <a:gd name="T70" fmla="*/ 483 w 539"/>
                <a:gd name="T71" fmla="*/ 165 h 432"/>
                <a:gd name="T72" fmla="*/ 500 w 539"/>
                <a:gd name="T73" fmla="*/ 179 h 432"/>
                <a:gd name="T74" fmla="*/ 518 w 539"/>
                <a:gd name="T75" fmla="*/ 211 h 432"/>
                <a:gd name="T76" fmla="*/ 532 w 539"/>
                <a:gd name="T77" fmla="*/ 236 h 432"/>
                <a:gd name="T78" fmla="*/ 536 w 539"/>
                <a:gd name="T79" fmla="*/ 282 h 432"/>
                <a:gd name="T80" fmla="*/ 519 w 539"/>
                <a:gd name="T81" fmla="*/ 334 h 432"/>
                <a:gd name="T82" fmla="*/ 506 w 539"/>
                <a:gd name="T83" fmla="*/ 354 h 432"/>
                <a:gd name="T84" fmla="*/ 496 w 539"/>
                <a:gd name="T85" fmla="*/ 374 h 432"/>
                <a:gd name="T86" fmla="*/ 481 w 539"/>
                <a:gd name="T87" fmla="*/ 412 h 432"/>
                <a:gd name="T88" fmla="*/ 440 w 539"/>
                <a:gd name="T89" fmla="*/ 428 h 432"/>
                <a:gd name="T90" fmla="*/ 425 w 539"/>
                <a:gd name="T91" fmla="*/ 418 h 432"/>
                <a:gd name="T92" fmla="*/ 400 w 539"/>
                <a:gd name="T93" fmla="*/ 425 h 432"/>
                <a:gd name="T94" fmla="*/ 355 w 539"/>
                <a:gd name="T95" fmla="*/ 403 h 432"/>
                <a:gd name="T96" fmla="*/ 347 w 539"/>
                <a:gd name="T97" fmla="*/ 377 h 432"/>
                <a:gd name="T98" fmla="*/ 332 w 539"/>
                <a:gd name="T99" fmla="*/ 356 h 432"/>
                <a:gd name="T100" fmla="*/ 323 w 539"/>
                <a:gd name="T101" fmla="*/ 367 h 432"/>
                <a:gd name="T102" fmla="*/ 328 w 539"/>
                <a:gd name="T103" fmla="*/ 336 h 432"/>
                <a:gd name="T104" fmla="*/ 305 w 539"/>
                <a:gd name="T105" fmla="*/ 362 h 432"/>
                <a:gd name="T106" fmla="*/ 296 w 539"/>
                <a:gd name="T107" fmla="*/ 361 h 432"/>
                <a:gd name="T108" fmla="*/ 279 w 539"/>
                <a:gd name="T109" fmla="*/ 337 h 432"/>
                <a:gd name="T110" fmla="*/ 261 w 539"/>
                <a:gd name="T111" fmla="*/ 323 h 432"/>
                <a:gd name="T112" fmla="*/ 176 w 539"/>
                <a:gd name="T113" fmla="*/ 328 h 432"/>
                <a:gd name="T114" fmla="*/ 122 w 539"/>
                <a:gd name="T115" fmla="*/ 353 h 432"/>
                <a:gd name="T116" fmla="*/ 77 w 539"/>
                <a:gd name="T117" fmla="*/ 361 h 432"/>
                <a:gd name="T118" fmla="*/ 43 w 539"/>
                <a:gd name="T119" fmla="*/ 368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9" h="432">
                  <a:moveTo>
                    <a:pt x="27" y="349"/>
                  </a:moveTo>
                  <a:cubicBezTo>
                    <a:pt x="31" y="349"/>
                    <a:pt x="33" y="345"/>
                    <a:pt x="34" y="342"/>
                  </a:cubicBezTo>
                  <a:cubicBezTo>
                    <a:pt x="34" y="339"/>
                    <a:pt x="31" y="334"/>
                    <a:pt x="34" y="332"/>
                  </a:cubicBezTo>
                  <a:cubicBezTo>
                    <a:pt x="33" y="332"/>
                    <a:pt x="33" y="333"/>
                    <a:pt x="33" y="334"/>
                  </a:cubicBezTo>
                  <a:cubicBezTo>
                    <a:pt x="33" y="333"/>
                    <a:pt x="34" y="333"/>
                    <a:pt x="35" y="333"/>
                  </a:cubicBezTo>
                  <a:cubicBezTo>
                    <a:pt x="33" y="330"/>
                    <a:pt x="34" y="328"/>
                    <a:pt x="34" y="325"/>
                  </a:cubicBezTo>
                  <a:cubicBezTo>
                    <a:pt x="35" y="320"/>
                    <a:pt x="32" y="316"/>
                    <a:pt x="30" y="311"/>
                  </a:cubicBezTo>
                  <a:cubicBezTo>
                    <a:pt x="27" y="306"/>
                    <a:pt x="24" y="301"/>
                    <a:pt x="24" y="296"/>
                  </a:cubicBezTo>
                  <a:cubicBezTo>
                    <a:pt x="24" y="292"/>
                    <a:pt x="24" y="285"/>
                    <a:pt x="22" y="281"/>
                  </a:cubicBezTo>
                  <a:cubicBezTo>
                    <a:pt x="21" y="279"/>
                    <a:pt x="20" y="277"/>
                    <a:pt x="19" y="275"/>
                  </a:cubicBezTo>
                  <a:cubicBezTo>
                    <a:pt x="19" y="273"/>
                    <a:pt x="18" y="271"/>
                    <a:pt x="17" y="269"/>
                  </a:cubicBezTo>
                  <a:cubicBezTo>
                    <a:pt x="16" y="267"/>
                    <a:pt x="14" y="265"/>
                    <a:pt x="13" y="263"/>
                  </a:cubicBezTo>
                  <a:cubicBezTo>
                    <a:pt x="12" y="261"/>
                    <a:pt x="13" y="259"/>
                    <a:pt x="12" y="256"/>
                  </a:cubicBezTo>
                  <a:cubicBezTo>
                    <a:pt x="11" y="252"/>
                    <a:pt x="9" y="247"/>
                    <a:pt x="5" y="243"/>
                  </a:cubicBezTo>
                  <a:cubicBezTo>
                    <a:pt x="4" y="241"/>
                    <a:pt x="2" y="240"/>
                    <a:pt x="1" y="238"/>
                  </a:cubicBezTo>
                  <a:cubicBezTo>
                    <a:pt x="0" y="236"/>
                    <a:pt x="2" y="235"/>
                    <a:pt x="1" y="233"/>
                  </a:cubicBezTo>
                  <a:cubicBezTo>
                    <a:pt x="2" y="235"/>
                    <a:pt x="2" y="236"/>
                    <a:pt x="2" y="237"/>
                  </a:cubicBezTo>
                  <a:cubicBezTo>
                    <a:pt x="3" y="236"/>
                    <a:pt x="3" y="235"/>
                    <a:pt x="2" y="233"/>
                  </a:cubicBezTo>
                  <a:cubicBezTo>
                    <a:pt x="2" y="235"/>
                    <a:pt x="4" y="237"/>
                    <a:pt x="4" y="238"/>
                  </a:cubicBezTo>
                  <a:cubicBezTo>
                    <a:pt x="4" y="235"/>
                    <a:pt x="5" y="240"/>
                    <a:pt x="5" y="241"/>
                  </a:cubicBezTo>
                  <a:cubicBezTo>
                    <a:pt x="6" y="238"/>
                    <a:pt x="6" y="241"/>
                    <a:pt x="6" y="242"/>
                  </a:cubicBezTo>
                  <a:cubicBezTo>
                    <a:pt x="9" y="240"/>
                    <a:pt x="10" y="239"/>
                    <a:pt x="7" y="236"/>
                  </a:cubicBezTo>
                  <a:cubicBezTo>
                    <a:pt x="4" y="233"/>
                    <a:pt x="2" y="228"/>
                    <a:pt x="4" y="226"/>
                  </a:cubicBezTo>
                  <a:cubicBezTo>
                    <a:pt x="5" y="227"/>
                    <a:pt x="6" y="228"/>
                    <a:pt x="7" y="230"/>
                  </a:cubicBezTo>
                  <a:cubicBezTo>
                    <a:pt x="8" y="232"/>
                    <a:pt x="6" y="233"/>
                    <a:pt x="7" y="235"/>
                  </a:cubicBezTo>
                  <a:cubicBezTo>
                    <a:pt x="9" y="235"/>
                    <a:pt x="9" y="234"/>
                    <a:pt x="9" y="232"/>
                  </a:cubicBezTo>
                  <a:cubicBezTo>
                    <a:pt x="10" y="234"/>
                    <a:pt x="10" y="237"/>
                    <a:pt x="11" y="239"/>
                  </a:cubicBezTo>
                  <a:cubicBezTo>
                    <a:pt x="12" y="240"/>
                    <a:pt x="13" y="238"/>
                    <a:pt x="14" y="237"/>
                  </a:cubicBezTo>
                  <a:cubicBezTo>
                    <a:pt x="14" y="234"/>
                    <a:pt x="15" y="231"/>
                    <a:pt x="12" y="228"/>
                  </a:cubicBezTo>
                  <a:cubicBezTo>
                    <a:pt x="10" y="225"/>
                    <a:pt x="9" y="221"/>
                    <a:pt x="7" y="219"/>
                  </a:cubicBezTo>
                  <a:cubicBezTo>
                    <a:pt x="6" y="218"/>
                    <a:pt x="6" y="217"/>
                    <a:pt x="6" y="216"/>
                  </a:cubicBezTo>
                  <a:cubicBezTo>
                    <a:pt x="5" y="213"/>
                    <a:pt x="4" y="211"/>
                    <a:pt x="3" y="209"/>
                  </a:cubicBezTo>
                  <a:cubicBezTo>
                    <a:pt x="2" y="205"/>
                    <a:pt x="3" y="201"/>
                    <a:pt x="5" y="198"/>
                  </a:cubicBezTo>
                  <a:cubicBezTo>
                    <a:pt x="7" y="194"/>
                    <a:pt x="8" y="192"/>
                    <a:pt x="8" y="187"/>
                  </a:cubicBezTo>
                  <a:cubicBezTo>
                    <a:pt x="8" y="186"/>
                    <a:pt x="7" y="184"/>
                    <a:pt x="6" y="182"/>
                  </a:cubicBezTo>
                  <a:cubicBezTo>
                    <a:pt x="6" y="180"/>
                    <a:pt x="7" y="178"/>
                    <a:pt x="8" y="177"/>
                  </a:cubicBezTo>
                  <a:cubicBezTo>
                    <a:pt x="9" y="174"/>
                    <a:pt x="9" y="170"/>
                    <a:pt x="12" y="169"/>
                  </a:cubicBezTo>
                  <a:cubicBezTo>
                    <a:pt x="13" y="171"/>
                    <a:pt x="12" y="172"/>
                    <a:pt x="12" y="173"/>
                  </a:cubicBezTo>
                  <a:cubicBezTo>
                    <a:pt x="12" y="175"/>
                    <a:pt x="12" y="177"/>
                    <a:pt x="12" y="179"/>
                  </a:cubicBezTo>
                  <a:cubicBezTo>
                    <a:pt x="16" y="178"/>
                    <a:pt x="16" y="176"/>
                    <a:pt x="17" y="173"/>
                  </a:cubicBezTo>
                  <a:cubicBezTo>
                    <a:pt x="19" y="169"/>
                    <a:pt x="22" y="168"/>
                    <a:pt x="26" y="166"/>
                  </a:cubicBezTo>
                  <a:cubicBezTo>
                    <a:pt x="31" y="165"/>
                    <a:pt x="34" y="161"/>
                    <a:pt x="37" y="158"/>
                  </a:cubicBezTo>
                  <a:cubicBezTo>
                    <a:pt x="38" y="157"/>
                    <a:pt x="39" y="155"/>
                    <a:pt x="40" y="154"/>
                  </a:cubicBezTo>
                  <a:cubicBezTo>
                    <a:pt x="44" y="154"/>
                    <a:pt x="46" y="153"/>
                    <a:pt x="47" y="150"/>
                  </a:cubicBezTo>
                  <a:cubicBezTo>
                    <a:pt x="47" y="154"/>
                    <a:pt x="51" y="151"/>
                    <a:pt x="52" y="151"/>
                  </a:cubicBezTo>
                  <a:cubicBezTo>
                    <a:pt x="54" y="151"/>
                    <a:pt x="54" y="153"/>
                    <a:pt x="56" y="153"/>
                  </a:cubicBezTo>
                  <a:cubicBezTo>
                    <a:pt x="58" y="153"/>
                    <a:pt x="60" y="152"/>
                    <a:pt x="61" y="151"/>
                  </a:cubicBezTo>
                  <a:cubicBezTo>
                    <a:pt x="64" y="149"/>
                    <a:pt x="66" y="146"/>
                    <a:pt x="70" y="146"/>
                  </a:cubicBezTo>
                  <a:cubicBezTo>
                    <a:pt x="72" y="146"/>
                    <a:pt x="74" y="146"/>
                    <a:pt x="75" y="145"/>
                  </a:cubicBezTo>
                  <a:cubicBezTo>
                    <a:pt x="76" y="144"/>
                    <a:pt x="77" y="141"/>
                    <a:pt x="79" y="141"/>
                  </a:cubicBezTo>
                  <a:cubicBezTo>
                    <a:pt x="83" y="141"/>
                    <a:pt x="86" y="142"/>
                    <a:pt x="89" y="141"/>
                  </a:cubicBezTo>
                  <a:cubicBezTo>
                    <a:pt x="94" y="140"/>
                    <a:pt x="98" y="139"/>
                    <a:pt x="101" y="137"/>
                  </a:cubicBezTo>
                  <a:cubicBezTo>
                    <a:pt x="104" y="135"/>
                    <a:pt x="116" y="128"/>
                    <a:pt x="112" y="122"/>
                  </a:cubicBezTo>
                  <a:cubicBezTo>
                    <a:pt x="114" y="122"/>
                    <a:pt x="114" y="121"/>
                    <a:pt x="114" y="120"/>
                  </a:cubicBezTo>
                  <a:cubicBezTo>
                    <a:pt x="114" y="119"/>
                    <a:pt x="116" y="118"/>
                    <a:pt x="117" y="117"/>
                  </a:cubicBezTo>
                  <a:cubicBezTo>
                    <a:pt x="119" y="116"/>
                    <a:pt x="124" y="114"/>
                    <a:pt x="121" y="111"/>
                  </a:cubicBezTo>
                  <a:cubicBezTo>
                    <a:pt x="119" y="109"/>
                    <a:pt x="119" y="102"/>
                    <a:pt x="120" y="100"/>
                  </a:cubicBezTo>
                  <a:cubicBezTo>
                    <a:pt x="120" y="98"/>
                    <a:pt x="123" y="93"/>
                    <a:pt x="125" y="96"/>
                  </a:cubicBezTo>
                  <a:cubicBezTo>
                    <a:pt x="124" y="93"/>
                    <a:pt x="126" y="94"/>
                    <a:pt x="127" y="93"/>
                  </a:cubicBezTo>
                  <a:cubicBezTo>
                    <a:pt x="129" y="92"/>
                    <a:pt x="128" y="88"/>
                    <a:pt x="131" y="87"/>
                  </a:cubicBezTo>
                  <a:cubicBezTo>
                    <a:pt x="132" y="88"/>
                    <a:pt x="129" y="92"/>
                    <a:pt x="132" y="92"/>
                  </a:cubicBezTo>
                  <a:cubicBezTo>
                    <a:pt x="130" y="95"/>
                    <a:pt x="138" y="101"/>
                    <a:pt x="138" y="105"/>
                  </a:cubicBezTo>
                  <a:cubicBezTo>
                    <a:pt x="140" y="102"/>
                    <a:pt x="138" y="98"/>
                    <a:pt x="139" y="96"/>
                  </a:cubicBezTo>
                  <a:cubicBezTo>
                    <a:pt x="140" y="97"/>
                    <a:pt x="141" y="98"/>
                    <a:pt x="142" y="99"/>
                  </a:cubicBezTo>
                  <a:cubicBezTo>
                    <a:pt x="142" y="97"/>
                    <a:pt x="141" y="96"/>
                    <a:pt x="143" y="94"/>
                  </a:cubicBezTo>
                  <a:cubicBezTo>
                    <a:pt x="142" y="95"/>
                    <a:pt x="137" y="91"/>
                    <a:pt x="139" y="90"/>
                  </a:cubicBezTo>
                  <a:cubicBezTo>
                    <a:pt x="138" y="90"/>
                    <a:pt x="137" y="89"/>
                    <a:pt x="137" y="88"/>
                  </a:cubicBezTo>
                  <a:cubicBezTo>
                    <a:pt x="139" y="90"/>
                    <a:pt x="138" y="88"/>
                    <a:pt x="139" y="87"/>
                  </a:cubicBezTo>
                  <a:cubicBezTo>
                    <a:pt x="141" y="87"/>
                    <a:pt x="139" y="85"/>
                    <a:pt x="138" y="84"/>
                  </a:cubicBezTo>
                  <a:cubicBezTo>
                    <a:pt x="140" y="83"/>
                    <a:pt x="143" y="84"/>
                    <a:pt x="140" y="85"/>
                  </a:cubicBezTo>
                  <a:cubicBezTo>
                    <a:pt x="142" y="85"/>
                    <a:pt x="142" y="86"/>
                    <a:pt x="142" y="87"/>
                  </a:cubicBezTo>
                  <a:cubicBezTo>
                    <a:pt x="143" y="87"/>
                    <a:pt x="143" y="85"/>
                    <a:pt x="144" y="85"/>
                  </a:cubicBezTo>
                  <a:cubicBezTo>
                    <a:pt x="146" y="85"/>
                    <a:pt x="146" y="86"/>
                    <a:pt x="147" y="87"/>
                  </a:cubicBezTo>
                  <a:cubicBezTo>
                    <a:pt x="148" y="88"/>
                    <a:pt x="149" y="86"/>
                    <a:pt x="150" y="87"/>
                  </a:cubicBezTo>
                  <a:cubicBezTo>
                    <a:pt x="152" y="87"/>
                    <a:pt x="153" y="86"/>
                    <a:pt x="155" y="87"/>
                  </a:cubicBezTo>
                  <a:cubicBezTo>
                    <a:pt x="153" y="86"/>
                    <a:pt x="152" y="87"/>
                    <a:pt x="151" y="86"/>
                  </a:cubicBezTo>
                  <a:cubicBezTo>
                    <a:pt x="148" y="85"/>
                    <a:pt x="150" y="84"/>
                    <a:pt x="150" y="82"/>
                  </a:cubicBezTo>
                  <a:cubicBezTo>
                    <a:pt x="150" y="83"/>
                    <a:pt x="150" y="83"/>
                    <a:pt x="151" y="83"/>
                  </a:cubicBezTo>
                  <a:cubicBezTo>
                    <a:pt x="152" y="82"/>
                    <a:pt x="151" y="79"/>
                    <a:pt x="153" y="79"/>
                  </a:cubicBezTo>
                  <a:cubicBezTo>
                    <a:pt x="152" y="78"/>
                    <a:pt x="151" y="79"/>
                    <a:pt x="151" y="80"/>
                  </a:cubicBezTo>
                  <a:cubicBezTo>
                    <a:pt x="149" y="78"/>
                    <a:pt x="148" y="75"/>
                    <a:pt x="150" y="73"/>
                  </a:cubicBezTo>
                  <a:cubicBezTo>
                    <a:pt x="151" y="73"/>
                    <a:pt x="155" y="72"/>
                    <a:pt x="153" y="70"/>
                  </a:cubicBezTo>
                  <a:cubicBezTo>
                    <a:pt x="154" y="70"/>
                    <a:pt x="155" y="71"/>
                    <a:pt x="156" y="72"/>
                  </a:cubicBezTo>
                  <a:cubicBezTo>
                    <a:pt x="157" y="72"/>
                    <a:pt x="157" y="73"/>
                    <a:pt x="158" y="73"/>
                  </a:cubicBezTo>
                  <a:cubicBezTo>
                    <a:pt x="158" y="73"/>
                    <a:pt x="159" y="74"/>
                    <a:pt x="160" y="74"/>
                  </a:cubicBezTo>
                  <a:cubicBezTo>
                    <a:pt x="158" y="73"/>
                    <a:pt x="159" y="70"/>
                    <a:pt x="156" y="70"/>
                  </a:cubicBezTo>
                  <a:cubicBezTo>
                    <a:pt x="156" y="69"/>
                    <a:pt x="157" y="69"/>
                    <a:pt x="158" y="68"/>
                  </a:cubicBezTo>
                  <a:cubicBezTo>
                    <a:pt x="157" y="69"/>
                    <a:pt x="156" y="69"/>
                    <a:pt x="155" y="70"/>
                  </a:cubicBezTo>
                  <a:cubicBezTo>
                    <a:pt x="155" y="68"/>
                    <a:pt x="159" y="65"/>
                    <a:pt x="159" y="68"/>
                  </a:cubicBezTo>
                  <a:cubicBezTo>
                    <a:pt x="159" y="65"/>
                    <a:pt x="161" y="68"/>
                    <a:pt x="163" y="68"/>
                  </a:cubicBezTo>
                  <a:cubicBezTo>
                    <a:pt x="162" y="67"/>
                    <a:pt x="160" y="65"/>
                    <a:pt x="161" y="64"/>
                  </a:cubicBezTo>
                  <a:cubicBezTo>
                    <a:pt x="157" y="64"/>
                    <a:pt x="161" y="60"/>
                    <a:pt x="161" y="59"/>
                  </a:cubicBezTo>
                  <a:cubicBezTo>
                    <a:pt x="163" y="61"/>
                    <a:pt x="163" y="58"/>
                    <a:pt x="165" y="59"/>
                  </a:cubicBezTo>
                  <a:cubicBezTo>
                    <a:pt x="165" y="58"/>
                    <a:pt x="165" y="56"/>
                    <a:pt x="165" y="55"/>
                  </a:cubicBezTo>
                  <a:cubicBezTo>
                    <a:pt x="167" y="55"/>
                    <a:pt x="167" y="58"/>
                    <a:pt x="166" y="60"/>
                  </a:cubicBezTo>
                  <a:cubicBezTo>
                    <a:pt x="168" y="57"/>
                    <a:pt x="167" y="57"/>
                    <a:pt x="169" y="60"/>
                  </a:cubicBezTo>
                  <a:cubicBezTo>
                    <a:pt x="169" y="59"/>
                    <a:pt x="170" y="59"/>
                    <a:pt x="171" y="58"/>
                  </a:cubicBezTo>
                  <a:cubicBezTo>
                    <a:pt x="171" y="57"/>
                    <a:pt x="171" y="55"/>
                    <a:pt x="171" y="54"/>
                  </a:cubicBezTo>
                  <a:cubicBezTo>
                    <a:pt x="172" y="53"/>
                    <a:pt x="173" y="53"/>
                    <a:pt x="172" y="52"/>
                  </a:cubicBezTo>
                  <a:cubicBezTo>
                    <a:pt x="172" y="52"/>
                    <a:pt x="171" y="52"/>
                    <a:pt x="171" y="52"/>
                  </a:cubicBezTo>
                  <a:cubicBezTo>
                    <a:pt x="171" y="52"/>
                    <a:pt x="169" y="49"/>
                    <a:pt x="172" y="51"/>
                  </a:cubicBezTo>
                  <a:cubicBezTo>
                    <a:pt x="171" y="50"/>
                    <a:pt x="174" y="48"/>
                    <a:pt x="172" y="51"/>
                  </a:cubicBezTo>
                  <a:cubicBezTo>
                    <a:pt x="175" y="48"/>
                    <a:pt x="172" y="54"/>
                    <a:pt x="175" y="53"/>
                  </a:cubicBezTo>
                  <a:cubicBezTo>
                    <a:pt x="174" y="52"/>
                    <a:pt x="176" y="51"/>
                    <a:pt x="177" y="51"/>
                  </a:cubicBezTo>
                  <a:cubicBezTo>
                    <a:pt x="176" y="52"/>
                    <a:pt x="177" y="53"/>
                    <a:pt x="178" y="54"/>
                  </a:cubicBezTo>
                  <a:cubicBezTo>
                    <a:pt x="179" y="52"/>
                    <a:pt x="182" y="52"/>
                    <a:pt x="182" y="50"/>
                  </a:cubicBezTo>
                  <a:cubicBezTo>
                    <a:pt x="183" y="48"/>
                    <a:pt x="180" y="48"/>
                    <a:pt x="183" y="47"/>
                  </a:cubicBezTo>
                  <a:cubicBezTo>
                    <a:pt x="184" y="46"/>
                    <a:pt x="185" y="50"/>
                    <a:pt x="187" y="50"/>
                  </a:cubicBezTo>
                  <a:cubicBezTo>
                    <a:pt x="189" y="50"/>
                    <a:pt x="190" y="51"/>
                    <a:pt x="191" y="52"/>
                  </a:cubicBezTo>
                  <a:cubicBezTo>
                    <a:pt x="193" y="54"/>
                    <a:pt x="194" y="57"/>
                    <a:pt x="196" y="58"/>
                  </a:cubicBezTo>
                  <a:cubicBezTo>
                    <a:pt x="197" y="59"/>
                    <a:pt x="199" y="61"/>
                    <a:pt x="199" y="62"/>
                  </a:cubicBezTo>
                  <a:cubicBezTo>
                    <a:pt x="199" y="64"/>
                    <a:pt x="198" y="66"/>
                    <a:pt x="198" y="68"/>
                  </a:cubicBezTo>
                  <a:cubicBezTo>
                    <a:pt x="198" y="69"/>
                    <a:pt x="199" y="72"/>
                    <a:pt x="197" y="73"/>
                  </a:cubicBezTo>
                  <a:cubicBezTo>
                    <a:pt x="199" y="72"/>
                    <a:pt x="197" y="71"/>
                    <a:pt x="198" y="70"/>
                  </a:cubicBezTo>
                  <a:cubicBezTo>
                    <a:pt x="200" y="69"/>
                    <a:pt x="201" y="71"/>
                    <a:pt x="201" y="72"/>
                  </a:cubicBezTo>
                  <a:cubicBezTo>
                    <a:pt x="201" y="70"/>
                    <a:pt x="199" y="69"/>
                    <a:pt x="200" y="67"/>
                  </a:cubicBezTo>
                  <a:cubicBezTo>
                    <a:pt x="200" y="65"/>
                    <a:pt x="202" y="67"/>
                    <a:pt x="203" y="66"/>
                  </a:cubicBezTo>
                  <a:cubicBezTo>
                    <a:pt x="201" y="60"/>
                    <a:pt x="213" y="62"/>
                    <a:pt x="213" y="68"/>
                  </a:cubicBezTo>
                  <a:cubicBezTo>
                    <a:pt x="215" y="68"/>
                    <a:pt x="213" y="65"/>
                    <a:pt x="213" y="64"/>
                  </a:cubicBezTo>
                  <a:cubicBezTo>
                    <a:pt x="216" y="64"/>
                    <a:pt x="218" y="69"/>
                    <a:pt x="220" y="69"/>
                  </a:cubicBezTo>
                  <a:cubicBezTo>
                    <a:pt x="219" y="67"/>
                    <a:pt x="218" y="65"/>
                    <a:pt x="219" y="64"/>
                  </a:cubicBezTo>
                  <a:cubicBezTo>
                    <a:pt x="220" y="63"/>
                    <a:pt x="222" y="64"/>
                    <a:pt x="223" y="63"/>
                  </a:cubicBezTo>
                  <a:cubicBezTo>
                    <a:pt x="221" y="63"/>
                    <a:pt x="219" y="62"/>
                    <a:pt x="218" y="60"/>
                  </a:cubicBezTo>
                  <a:cubicBezTo>
                    <a:pt x="219" y="60"/>
                    <a:pt x="220" y="60"/>
                    <a:pt x="221" y="59"/>
                  </a:cubicBezTo>
                  <a:cubicBezTo>
                    <a:pt x="219" y="60"/>
                    <a:pt x="214" y="58"/>
                    <a:pt x="216" y="55"/>
                  </a:cubicBezTo>
                  <a:cubicBezTo>
                    <a:pt x="216" y="54"/>
                    <a:pt x="216" y="53"/>
                    <a:pt x="217" y="52"/>
                  </a:cubicBezTo>
                  <a:cubicBezTo>
                    <a:pt x="218" y="51"/>
                    <a:pt x="220" y="52"/>
                    <a:pt x="220" y="50"/>
                  </a:cubicBezTo>
                  <a:cubicBezTo>
                    <a:pt x="221" y="48"/>
                    <a:pt x="221" y="46"/>
                    <a:pt x="222" y="44"/>
                  </a:cubicBezTo>
                  <a:cubicBezTo>
                    <a:pt x="222" y="42"/>
                    <a:pt x="223" y="44"/>
                    <a:pt x="225" y="43"/>
                  </a:cubicBezTo>
                  <a:cubicBezTo>
                    <a:pt x="225" y="42"/>
                    <a:pt x="227" y="40"/>
                    <a:pt x="228" y="41"/>
                  </a:cubicBezTo>
                  <a:cubicBezTo>
                    <a:pt x="227" y="40"/>
                    <a:pt x="226" y="38"/>
                    <a:pt x="226" y="36"/>
                  </a:cubicBezTo>
                  <a:cubicBezTo>
                    <a:pt x="226" y="33"/>
                    <a:pt x="227" y="36"/>
                    <a:pt x="228" y="34"/>
                  </a:cubicBezTo>
                  <a:cubicBezTo>
                    <a:pt x="229" y="32"/>
                    <a:pt x="228" y="31"/>
                    <a:pt x="230" y="30"/>
                  </a:cubicBezTo>
                  <a:cubicBezTo>
                    <a:pt x="231" y="30"/>
                    <a:pt x="232" y="31"/>
                    <a:pt x="233" y="31"/>
                  </a:cubicBezTo>
                  <a:cubicBezTo>
                    <a:pt x="232" y="31"/>
                    <a:pt x="231" y="27"/>
                    <a:pt x="232" y="26"/>
                  </a:cubicBezTo>
                  <a:cubicBezTo>
                    <a:pt x="234" y="26"/>
                    <a:pt x="235" y="29"/>
                    <a:pt x="237" y="30"/>
                  </a:cubicBezTo>
                  <a:cubicBezTo>
                    <a:pt x="235" y="29"/>
                    <a:pt x="235" y="24"/>
                    <a:pt x="238" y="26"/>
                  </a:cubicBezTo>
                  <a:cubicBezTo>
                    <a:pt x="238" y="25"/>
                    <a:pt x="237" y="23"/>
                    <a:pt x="238" y="23"/>
                  </a:cubicBezTo>
                  <a:cubicBezTo>
                    <a:pt x="240" y="22"/>
                    <a:pt x="240" y="24"/>
                    <a:pt x="241" y="22"/>
                  </a:cubicBezTo>
                  <a:cubicBezTo>
                    <a:pt x="244" y="27"/>
                    <a:pt x="256" y="22"/>
                    <a:pt x="256" y="25"/>
                  </a:cubicBezTo>
                  <a:cubicBezTo>
                    <a:pt x="256" y="23"/>
                    <a:pt x="258" y="21"/>
                    <a:pt x="260" y="23"/>
                  </a:cubicBezTo>
                  <a:cubicBezTo>
                    <a:pt x="258" y="20"/>
                    <a:pt x="260" y="17"/>
                    <a:pt x="259" y="15"/>
                  </a:cubicBezTo>
                  <a:cubicBezTo>
                    <a:pt x="258" y="11"/>
                    <a:pt x="254" y="12"/>
                    <a:pt x="252" y="13"/>
                  </a:cubicBezTo>
                  <a:cubicBezTo>
                    <a:pt x="252" y="11"/>
                    <a:pt x="249" y="11"/>
                    <a:pt x="248" y="10"/>
                  </a:cubicBezTo>
                  <a:cubicBezTo>
                    <a:pt x="248" y="9"/>
                    <a:pt x="250" y="8"/>
                    <a:pt x="250" y="7"/>
                  </a:cubicBezTo>
                  <a:cubicBezTo>
                    <a:pt x="252" y="8"/>
                    <a:pt x="252" y="10"/>
                    <a:pt x="253" y="11"/>
                  </a:cubicBezTo>
                  <a:cubicBezTo>
                    <a:pt x="253" y="10"/>
                    <a:pt x="253" y="8"/>
                    <a:pt x="252" y="7"/>
                  </a:cubicBezTo>
                  <a:cubicBezTo>
                    <a:pt x="253" y="9"/>
                    <a:pt x="254" y="9"/>
                    <a:pt x="255" y="7"/>
                  </a:cubicBezTo>
                  <a:cubicBezTo>
                    <a:pt x="256" y="9"/>
                    <a:pt x="259" y="11"/>
                    <a:pt x="260" y="13"/>
                  </a:cubicBezTo>
                  <a:cubicBezTo>
                    <a:pt x="261" y="12"/>
                    <a:pt x="263" y="12"/>
                    <a:pt x="262" y="10"/>
                  </a:cubicBezTo>
                  <a:cubicBezTo>
                    <a:pt x="264" y="11"/>
                    <a:pt x="265" y="16"/>
                    <a:pt x="267" y="16"/>
                  </a:cubicBezTo>
                  <a:cubicBezTo>
                    <a:pt x="269" y="16"/>
                    <a:pt x="271" y="16"/>
                    <a:pt x="271" y="18"/>
                  </a:cubicBezTo>
                  <a:cubicBezTo>
                    <a:pt x="273" y="18"/>
                    <a:pt x="274" y="16"/>
                    <a:pt x="276" y="16"/>
                  </a:cubicBezTo>
                  <a:cubicBezTo>
                    <a:pt x="273" y="19"/>
                    <a:pt x="280" y="18"/>
                    <a:pt x="280" y="22"/>
                  </a:cubicBezTo>
                  <a:cubicBezTo>
                    <a:pt x="281" y="19"/>
                    <a:pt x="281" y="21"/>
                    <a:pt x="283" y="21"/>
                  </a:cubicBezTo>
                  <a:cubicBezTo>
                    <a:pt x="285" y="22"/>
                    <a:pt x="286" y="20"/>
                    <a:pt x="288" y="20"/>
                  </a:cubicBezTo>
                  <a:cubicBezTo>
                    <a:pt x="289" y="24"/>
                    <a:pt x="292" y="23"/>
                    <a:pt x="295" y="24"/>
                  </a:cubicBezTo>
                  <a:cubicBezTo>
                    <a:pt x="293" y="21"/>
                    <a:pt x="302" y="22"/>
                    <a:pt x="298" y="20"/>
                  </a:cubicBezTo>
                  <a:cubicBezTo>
                    <a:pt x="300" y="19"/>
                    <a:pt x="303" y="19"/>
                    <a:pt x="302" y="17"/>
                  </a:cubicBezTo>
                  <a:cubicBezTo>
                    <a:pt x="304" y="18"/>
                    <a:pt x="302" y="19"/>
                    <a:pt x="301" y="20"/>
                  </a:cubicBezTo>
                  <a:cubicBezTo>
                    <a:pt x="303" y="20"/>
                    <a:pt x="301" y="21"/>
                    <a:pt x="300" y="22"/>
                  </a:cubicBezTo>
                  <a:cubicBezTo>
                    <a:pt x="300" y="23"/>
                    <a:pt x="300" y="24"/>
                    <a:pt x="300" y="25"/>
                  </a:cubicBezTo>
                  <a:cubicBezTo>
                    <a:pt x="301" y="24"/>
                    <a:pt x="302" y="22"/>
                    <a:pt x="304" y="22"/>
                  </a:cubicBezTo>
                  <a:cubicBezTo>
                    <a:pt x="302" y="24"/>
                    <a:pt x="304" y="23"/>
                    <a:pt x="304" y="25"/>
                  </a:cubicBezTo>
                  <a:cubicBezTo>
                    <a:pt x="304" y="26"/>
                    <a:pt x="305" y="27"/>
                    <a:pt x="305" y="27"/>
                  </a:cubicBezTo>
                  <a:cubicBezTo>
                    <a:pt x="307" y="27"/>
                    <a:pt x="308" y="25"/>
                    <a:pt x="309" y="24"/>
                  </a:cubicBezTo>
                  <a:cubicBezTo>
                    <a:pt x="304" y="24"/>
                    <a:pt x="311" y="19"/>
                    <a:pt x="312" y="19"/>
                  </a:cubicBezTo>
                  <a:cubicBezTo>
                    <a:pt x="310" y="20"/>
                    <a:pt x="312" y="24"/>
                    <a:pt x="314" y="24"/>
                  </a:cubicBezTo>
                  <a:cubicBezTo>
                    <a:pt x="312" y="22"/>
                    <a:pt x="315" y="23"/>
                    <a:pt x="316" y="24"/>
                  </a:cubicBezTo>
                  <a:cubicBezTo>
                    <a:pt x="316" y="24"/>
                    <a:pt x="316" y="25"/>
                    <a:pt x="316" y="26"/>
                  </a:cubicBezTo>
                  <a:cubicBezTo>
                    <a:pt x="315" y="29"/>
                    <a:pt x="313" y="32"/>
                    <a:pt x="310" y="33"/>
                  </a:cubicBezTo>
                  <a:cubicBezTo>
                    <a:pt x="311" y="34"/>
                    <a:pt x="312" y="35"/>
                    <a:pt x="313" y="36"/>
                  </a:cubicBezTo>
                  <a:cubicBezTo>
                    <a:pt x="312" y="35"/>
                    <a:pt x="312" y="35"/>
                    <a:pt x="311" y="35"/>
                  </a:cubicBezTo>
                  <a:cubicBezTo>
                    <a:pt x="311" y="37"/>
                    <a:pt x="311" y="39"/>
                    <a:pt x="309" y="40"/>
                  </a:cubicBezTo>
                  <a:cubicBezTo>
                    <a:pt x="309" y="39"/>
                    <a:pt x="309" y="38"/>
                    <a:pt x="309" y="37"/>
                  </a:cubicBezTo>
                  <a:cubicBezTo>
                    <a:pt x="308" y="38"/>
                    <a:pt x="307" y="38"/>
                    <a:pt x="307" y="39"/>
                  </a:cubicBezTo>
                  <a:cubicBezTo>
                    <a:pt x="306" y="36"/>
                    <a:pt x="305" y="39"/>
                    <a:pt x="305" y="40"/>
                  </a:cubicBezTo>
                  <a:cubicBezTo>
                    <a:pt x="304" y="37"/>
                    <a:pt x="302" y="41"/>
                    <a:pt x="304" y="42"/>
                  </a:cubicBezTo>
                  <a:cubicBezTo>
                    <a:pt x="300" y="42"/>
                    <a:pt x="303" y="49"/>
                    <a:pt x="305" y="45"/>
                  </a:cubicBezTo>
                  <a:cubicBezTo>
                    <a:pt x="303" y="49"/>
                    <a:pt x="302" y="53"/>
                    <a:pt x="300" y="56"/>
                  </a:cubicBezTo>
                  <a:cubicBezTo>
                    <a:pt x="299" y="58"/>
                    <a:pt x="298" y="59"/>
                    <a:pt x="297" y="61"/>
                  </a:cubicBezTo>
                  <a:cubicBezTo>
                    <a:pt x="296" y="62"/>
                    <a:pt x="295" y="62"/>
                    <a:pt x="296" y="64"/>
                  </a:cubicBezTo>
                  <a:cubicBezTo>
                    <a:pt x="299" y="68"/>
                    <a:pt x="303" y="69"/>
                    <a:pt x="306" y="72"/>
                  </a:cubicBezTo>
                  <a:cubicBezTo>
                    <a:pt x="307" y="73"/>
                    <a:pt x="308" y="75"/>
                    <a:pt x="311" y="76"/>
                  </a:cubicBezTo>
                  <a:cubicBezTo>
                    <a:pt x="312" y="77"/>
                    <a:pt x="313" y="78"/>
                    <a:pt x="313" y="80"/>
                  </a:cubicBezTo>
                  <a:cubicBezTo>
                    <a:pt x="315" y="79"/>
                    <a:pt x="316" y="81"/>
                    <a:pt x="317" y="79"/>
                  </a:cubicBezTo>
                  <a:cubicBezTo>
                    <a:pt x="319" y="81"/>
                    <a:pt x="321" y="82"/>
                    <a:pt x="324" y="83"/>
                  </a:cubicBezTo>
                  <a:cubicBezTo>
                    <a:pt x="327" y="85"/>
                    <a:pt x="328" y="87"/>
                    <a:pt x="331" y="89"/>
                  </a:cubicBezTo>
                  <a:cubicBezTo>
                    <a:pt x="335" y="94"/>
                    <a:pt x="339" y="92"/>
                    <a:pt x="344" y="95"/>
                  </a:cubicBezTo>
                  <a:cubicBezTo>
                    <a:pt x="346" y="96"/>
                    <a:pt x="345" y="100"/>
                    <a:pt x="348" y="101"/>
                  </a:cubicBezTo>
                  <a:cubicBezTo>
                    <a:pt x="349" y="102"/>
                    <a:pt x="350" y="102"/>
                    <a:pt x="351" y="103"/>
                  </a:cubicBezTo>
                  <a:cubicBezTo>
                    <a:pt x="353" y="104"/>
                    <a:pt x="354" y="105"/>
                    <a:pt x="355" y="106"/>
                  </a:cubicBezTo>
                  <a:cubicBezTo>
                    <a:pt x="360" y="108"/>
                    <a:pt x="367" y="106"/>
                    <a:pt x="369" y="102"/>
                  </a:cubicBezTo>
                  <a:cubicBezTo>
                    <a:pt x="371" y="96"/>
                    <a:pt x="374" y="90"/>
                    <a:pt x="375" y="84"/>
                  </a:cubicBezTo>
                  <a:cubicBezTo>
                    <a:pt x="376" y="81"/>
                    <a:pt x="376" y="77"/>
                    <a:pt x="377" y="73"/>
                  </a:cubicBezTo>
                  <a:cubicBezTo>
                    <a:pt x="378" y="70"/>
                    <a:pt x="379" y="67"/>
                    <a:pt x="378" y="63"/>
                  </a:cubicBezTo>
                  <a:cubicBezTo>
                    <a:pt x="378" y="59"/>
                    <a:pt x="377" y="57"/>
                    <a:pt x="378" y="54"/>
                  </a:cubicBezTo>
                  <a:cubicBezTo>
                    <a:pt x="379" y="51"/>
                    <a:pt x="376" y="49"/>
                    <a:pt x="377" y="46"/>
                  </a:cubicBezTo>
                  <a:cubicBezTo>
                    <a:pt x="378" y="43"/>
                    <a:pt x="380" y="41"/>
                    <a:pt x="379" y="38"/>
                  </a:cubicBezTo>
                  <a:cubicBezTo>
                    <a:pt x="378" y="34"/>
                    <a:pt x="381" y="34"/>
                    <a:pt x="381" y="31"/>
                  </a:cubicBezTo>
                  <a:cubicBezTo>
                    <a:pt x="382" y="32"/>
                    <a:pt x="383" y="32"/>
                    <a:pt x="383" y="33"/>
                  </a:cubicBezTo>
                  <a:cubicBezTo>
                    <a:pt x="383" y="32"/>
                    <a:pt x="383" y="32"/>
                    <a:pt x="384" y="31"/>
                  </a:cubicBezTo>
                  <a:cubicBezTo>
                    <a:pt x="383" y="31"/>
                    <a:pt x="380" y="28"/>
                    <a:pt x="380" y="28"/>
                  </a:cubicBezTo>
                  <a:cubicBezTo>
                    <a:pt x="380" y="28"/>
                    <a:pt x="379" y="29"/>
                    <a:pt x="379" y="29"/>
                  </a:cubicBezTo>
                  <a:cubicBezTo>
                    <a:pt x="379" y="28"/>
                    <a:pt x="379" y="26"/>
                    <a:pt x="380" y="25"/>
                  </a:cubicBezTo>
                  <a:cubicBezTo>
                    <a:pt x="380" y="24"/>
                    <a:pt x="381" y="24"/>
                    <a:pt x="381" y="24"/>
                  </a:cubicBezTo>
                  <a:cubicBezTo>
                    <a:pt x="381" y="23"/>
                    <a:pt x="381" y="21"/>
                    <a:pt x="382" y="20"/>
                  </a:cubicBezTo>
                  <a:cubicBezTo>
                    <a:pt x="382" y="21"/>
                    <a:pt x="383" y="22"/>
                    <a:pt x="384" y="21"/>
                  </a:cubicBezTo>
                  <a:cubicBezTo>
                    <a:pt x="383" y="16"/>
                    <a:pt x="386" y="12"/>
                    <a:pt x="386" y="7"/>
                  </a:cubicBezTo>
                  <a:cubicBezTo>
                    <a:pt x="386" y="5"/>
                    <a:pt x="386" y="4"/>
                    <a:pt x="388" y="4"/>
                  </a:cubicBezTo>
                  <a:cubicBezTo>
                    <a:pt x="389" y="3"/>
                    <a:pt x="390" y="0"/>
                    <a:pt x="392" y="1"/>
                  </a:cubicBezTo>
                  <a:cubicBezTo>
                    <a:pt x="391" y="2"/>
                    <a:pt x="391" y="3"/>
                    <a:pt x="391" y="4"/>
                  </a:cubicBezTo>
                  <a:cubicBezTo>
                    <a:pt x="391" y="4"/>
                    <a:pt x="391" y="3"/>
                    <a:pt x="392" y="3"/>
                  </a:cubicBezTo>
                  <a:cubicBezTo>
                    <a:pt x="393" y="5"/>
                    <a:pt x="394" y="6"/>
                    <a:pt x="394" y="7"/>
                  </a:cubicBezTo>
                  <a:cubicBezTo>
                    <a:pt x="394" y="8"/>
                    <a:pt x="394" y="9"/>
                    <a:pt x="395" y="10"/>
                  </a:cubicBezTo>
                  <a:cubicBezTo>
                    <a:pt x="395" y="11"/>
                    <a:pt x="395" y="11"/>
                    <a:pt x="395" y="13"/>
                  </a:cubicBezTo>
                  <a:cubicBezTo>
                    <a:pt x="395" y="14"/>
                    <a:pt x="395" y="16"/>
                    <a:pt x="395" y="17"/>
                  </a:cubicBezTo>
                  <a:cubicBezTo>
                    <a:pt x="396" y="19"/>
                    <a:pt x="399" y="19"/>
                    <a:pt x="401" y="20"/>
                  </a:cubicBezTo>
                  <a:cubicBezTo>
                    <a:pt x="398" y="22"/>
                    <a:pt x="398" y="24"/>
                    <a:pt x="400" y="26"/>
                  </a:cubicBezTo>
                  <a:cubicBezTo>
                    <a:pt x="402" y="28"/>
                    <a:pt x="402" y="30"/>
                    <a:pt x="402" y="33"/>
                  </a:cubicBezTo>
                  <a:cubicBezTo>
                    <a:pt x="405" y="33"/>
                    <a:pt x="405" y="44"/>
                    <a:pt x="404" y="46"/>
                  </a:cubicBezTo>
                  <a:cubicBezTo>
                    <a:pt x="404" y="48"/>
                    <a:pt x="405" y="49"/>
                    <a:pt x="406" y="50"/>
                  </a:cubicBezTo>
                  <a:cubicBezTo>
                    <a:pt x="407" y="52"/>
                    <a:pt x="406" y="54"/>
                    <a:pt x="407" y="56"/>
                  </a:cubicBezTo>
                  <a:cubicBezTo>
                    <a:pt x="409" y="59"/>
                    <a:pt x="413" y="57"/>
                    <a:pt x="413" y="55"/>
                  </a:cubicBezTo>
                  <a:cubicBezTo>
                    <a:pt x="416" y="58"/>
                    <a:pt x="416" y="50"/>
                    <a:pt x="418" y="57"/>
                  </a:cubicBezTo>
                  <a:cubicBezTo>
                    <a:pt x="419" y="59"/>
                    <a:pt x="422" y="61"/>
                    <a:pt x="424" y="62"/>
                  </a:cubicBezTo>
                  <a:cubicBezTo>
                    <a:pt x="424" y="62"/>
                    <a:pt x="428" y="65"/>
                    <a:pt x="428" y="65"/>
                  </a:cubicBezTo>
                  <a:cubicBezTo>
                    <a:pt x="427" y="66"/>
                    <a:pt x="425" y="69"/>
                    <a:pt x="428" y="70"/>
                  </a:cubicBezTo>
                  <a:cubicBezTo>
                    <a:pt x="426" y="74"/>
                    <a:pt x="431" y="78"/>
                    <a:pt x="430" y="83"/>
                  </a:cubicBezTo>
                  <a:cubicBezTo>
                    <a:pt x="429" y="86"/>
                    <a:pt x="429" y="87"/>
                    <a:pt x="431" y="90"/>
                  </a:cubicBezTo>
                  <a:cubicBezTo>
                    <a:pt x="432" y="91"/>
                    <a:pt x="435" y="94"/>
                    <a:pt x="434" y="95"/>
                  </a:cubicBezTo>
                  <a:cubicBezTo>
                    <a:pt x="435" y="95"/>
                    <a:pt x="436" y="94"/>
                    <a:pt x="437" y="94"/>
                  </a:cubicBezTo>
                  <a:cubicBezTo>
                    <a:pt x="436" y="97"/>
                    <a:pt x="436" y="98"/>
                    <a:pt x="437" y="101"/>
                  </a:cubicBezTo>
                  <a:cubicBezTo>
                    <a:pt x="438" y="103"/>
                    <a:pt x="439" y="105"/>
                    <a:pt x="439" y="107"/>
                  </a:cubicBezTo>
                  <a:cubicBezTo>
                    <a:pt x="439" y="109"/>
                    <a:pt x="438" y="111"/>
                    <a:pt x="437" y="113"/>
                  </a:cubicBezTo>
                  <a:cubicBezTo>
                    <a:pt x="437" y="115"/>
                    <a:pt x="440" y="116"/>
                    <a:pt x="440" y="118"/>
                  </a:cubicBezTo>
                  <a:cubicBezTo>
                    <a:pt x="440" y="120"/>
                    <a:pt x="442" y="118"/>
                    <a:pt x="442" y="120"/>
                  </a:cubicBezTo>
                  <a:cubicBezTo>
                    <a:pt x="441" y="122"/>
                    <a:pt x="440" y="124"/>
                    <a:pt x="441" y="126"/>
                  </a:cubicBezTo>
                  <a:cubicBezTo>
                    <a:pt x="442" y="127"/>
                    <a:pt x="445" y="129"/>
                    <a:pt x="446" y="129"/>
                  </a:cubicBezTo>
                  <a:cubicBezTo>
                    <a:pt x="448" y="129"/>
                    <a:pt x="450" y="133"/>
                    <a:pt x="451" y="130"/>
                  </a:cubicBezTo>
                  <a:cubicBezTo>
                    <a:pt x="451" y="133"/>
                    <a:pt x="457" y="134"/>
                    <a:pt x="456" y="131"/>
                  </a:cubicBezTo>
                  <a:cubicBezTo>
                    <a:pt x="457" y="133"/>
                    <a:pt x="457" y="138"/>
                    <a:pt x="460" y="139"/>
                  </a:cubicBezTo>
                  <a:cubicBezTo>
                    <a:pt x="460" y="138"/>
                    <a:pt x="460" y="137"/>
                    <a:pt x="461" y="137"/>
                  </a:cubicBezTo>
                  <a:cubicBezTo>
                    <a:pt x="461" y="140"/>
                    <a:pt x="464" y="140"/>
                    <a:pt x="466" y="141"/>
                  </a:cubicBezTo>
                  <a:cubicBezTo>
                    <a:pt x="468" y="141"/>
                    <a:pt x="467" y="145"/>
                    <a:pt x="469" y="144"/>
                  </a:cubicBezTo>
                  <a:cubicBezTo>
                    <a:pt x="470" y="144"/>
                    <a:pt x="469" y="143"/>
                    <a:pt x="470" y="142"/>
                  </a:cubicBezTo>
                  <a:cubicBezTo>
                    <a:pt x="471" y="142"/>
                    <a:pt x="471" y="144"/>
                    <a:pt x="471" y="144"/>
                  </a:cubicBezTo>
                  <a:cubicBezTo>
                    <a:pt x="472" y="145"/>
                    <a:pt x="473" y="145"/>
                    <a:pt x="474" y="146"/>
                  </a:cubicBezTo>
                  <a:cubicBezTo>
                    <a:pt x="475" y="147"/>
                    <a:pt x="475" y="148"/>
                    <a:pt x="476" y="150"/>
                  </a:cubicBezTo>
                  <a:cubicBezTo>
                    <a:pt x="475" y="148"/>
                    <a:pt x="473" y="148"/>
                    <a:pt x="473" y="150"/>
                  </a:cubicBezTo>
                  <a:cubicBezTo>
                    <a:pt x="472" y="151"/>
                    <a:pt x="475" y="153"/>
                    <a:pt x="475" y="155"/>
                  </a:cubicBezTo>
                  <a:cubicBezTo>
                    <a:pt x="481" y="153"/>
                    <a:pt x="479" y="165"/>
                    <a:pt x="483" y="165"/>
                  </a:cubicBezTo>
                  <a:cubicBezTo>
                    <a:pt x="482" y="167"/>
                    <a:pt x="483" y="170"/>
                    <a:pt x="484" y="172"/>
                  </a:cubicBezTo>
                  <a:cubicBezTo>
                    <a:pt x="484" y="174"/>
                    <a:pt x="487" y="177"/>
                    <a:pt x="486" y="179"/>
                  </a:cubicBezTo>
                  <a:cubicBezTo>
                    <a:pt x="488" y="178"/>
                    <a:pt x="489" y="179"/>
                    <a:pt x="490" y="181"/>
                  </a:cubicBezTo>
                  <a:cubicBezTo>
                    <a:pt x="491" y="179"/>
                    <a:pt x="489" y="176"/>
                    <a:pt x="490" y="174"/>
                  </a:cubicBezTo>
                  <a:cubicBezTo>
                    <a:pt x="493" y="176"/>
                    <a:pt x="495" y="179"/>
                    <a:pt x="497" y="180"/>
                  </a:cubicBezTo>
                  <a:cubicBezTo>
                    <a:pt x="498" y="180"/>
                    <a:pt x="497" y="178"/>
                    <a:pt x="497" y="178"/>
                  </a:cubicBezTo>
                  <a:cubicBezTo>
                    <a:pt x="498" y="177"/>
                    <a:pt x="499" y="177"/>
                    <a:pt x="500" y="179"/>
                  </a:cubicBezTo>
                  <a:cubicBezTo>
                    <a:pt x="501" y="182"/>
                    <a:pt x="501" y="184"/>
                    <a:pt x="501" y="187"/>
                  </a:cubicBezTo>
                  <a:cubicBezTo>
                    <a:pt x="500" y="189"/>
                    <a:pt x="501" y="191"/>
                    <a:pt x="501" y="193"/>
                  </a:cubicBezTo>
                  <a:cubicBezTo>
                    <a:pt x="501" y="196"/>
                    <a:pt x="503" y="194"/>
                    <a:pt x="505" y="196"/>
                  </a:cubicBezTo>
                  <a:cubicBezTo>
                    <a:pt x="504" y="195"/>
                    <a:pt x="504" y="195"/>
                    <a:pt x="504" y="194"/>
                  </a:cubicBezTo>
                  <a:cubicBezTo>
                    <a:pt x="507" y="195"/>
                    <a:pt x="509" y="201"/>
                    <a:pt x="505" y="197"/>
                  </a:cubicBezTo>
                  <a:cubicBezTo>
                    <a:pt x="506" y="199"/>
                    <a:pt x="513" y="206"/>
                    <a:pt x="512" y="202"/>
                  </a:cubicBezTo>
                  <a:cubicBezTo>
                    <a:pt x="516" y="204"/>
                    <a:pt x="516" y="208"/>
                    <a:pt x="518" y="211"/>
                  </a:cubicBezTo>
                  <a:cubicBezTo>
                    <a:pt x="519" y="212"/>
                    <a:pt x="521" y="212"/>
                    <a:pt x="522" y="214"/>
                  </a:cubicBezTo>
                  <a:cubicBezTo>
                    <a:pt x="523" y="215"/>
                    <a:pt x="523" y="217"/>
                    <a:pt x="524" y="218"/>
                  </a:cubicBezTo>
                  <a:cubicBezTo>
                    <a:pt x="526" y="222"/>
                    <a:pt x="529" y="220"/>
                    <a:pt x="529" y="224"/>
                  </a:cubicBezTo>
                  <a:cubicBezTo>
                    <a:pt x="530" y="225"/>
                    <a:pt x="529" y="226"/>
                    <a:pt x="529" y="227"/>
                  </a:cubicBezTo>
                  <a:cubicBezTo>
                    <a:pt x="529" y="229"/>
                    <a:pt x="531" y="230"/>
                    <a:pt x="531" y="232"/>
                  </a:cubicBezTo>
                  <a:cubicBezTo>
                    <a:pt x="531" y="231"/>
                    <a:pt x="531" y="231"/>
                    <a:pt x="532" y="231"/>
                  </a:cubicBezTo>
                  <a:cubicBezTo>
                    <a:pt x="534" y="232"/>
                    <a:pt x="532" y="234"/>
                    <a:pt x="532" y="236"/>
                  </a:cubicBezTo>
                  <a:cubicBezTo>
                    <a:pt x="532" y="238"/>
                    <a:pt x="532" y="242"/>
                    <a:pt x="532" y="244"/>
                  </a:cubicBezTo>
                  <a:cubicBezTo>
                    <a:pt x="533" y="246"/>
                    <a:pt x="534" y="248"/>
                    <a:pt x="533" y="250"/>
                  </a:cubicBezTo>
                  <a:cubicBezTo>
                    <a:pt x="531" y="251"/>
                    <a:pt x="532" y="253"/>
                    <a:pt x="534" y="254"/>
                  </a:cubicBezTo>
                  <a:cubicBezTo>
                    <a:pt x="535" y="256"/>
                    <a:pt x="536" y="259"/>
                    <a:pt x="536" y="261"/>
                  </a:cubicBezTo>
                  <a:cubicBezTo>
                    <a:pt x="536" y="262"/>
                    <a:pt x="536" y="263"/>
                    <a:pt x="537" y="264"/>
                  </a:cubicBezTo>
                  <a:cubicBezTo>
                    <a:pt x="537" y="265"/>
                    <a:pt x="538" y="266"/>
                    <a:pt x="538" y="267"/>
                  </a:cubicBezTo>
                  <a:cubicBezTo>
                    <a:pt x="539" y="273"/>
                    <a:pt x="538" y="277"/>
                    <a:pt x="536" y="282"/>
                  </a:cubicBezTo>
                  <a:cubicBezTo>
                    <a:pt x="534" y="287"/>
                    <a:pt x="534" y="294"/>
                    <a:pt x="532" y="299"/>
                  </a:cubicBezTo>
                  <a:cubicBezTo>
                    <a:pt x="530" y="303"/>
                    <a:pt x="532" y="308"/>
                    <a:pt x="531" y="313"/>
                  </a:cubicBezTo>
                  <a:cubicBezTo>
                    <a:pt x="530" y="315"/>
                    <a:pt x="529" y="317"/>
                    <a:pt x="529" y="319"/>
                  </a:cubicBezTo>
                  <a:cubicBezTo>
                    <a:pt x="528" y="321"/>
                    <a:pt x="525" y="322"/>
                    <a:pt x="525" y="325"/>
                  </a:cubicBezTo>
                  <a:cubicBezTo>
                    <a:pt x="525" y="326"/>
                    <a:pt x="526" y="329"/>
                    <a:pt x="525" y="330"/>
                  </a:cubicBezTo>
                  <a:cubicBezTo>
                    <a:pt x="524" y="331"/>
                    <a:pt x="523" y="331"/>
                    <a:pt x="523" y="331"/>
                  </a:cubicBezTo>
                  <a:cubicBezTo>
                    <a:pt x="521" y="332"/>
                    <a:pt x="521" y="334"/>
                    <a:pt x="519" y="334"/>
                  </a:cubicBezTo>
                  <a:cubicBezTo>
                    <a:pt x="522" y="335"/>
                    <a:pt x="517" y="336"/>
                    <a:pt x="517" y="336"/>
                  </a:cubicBezTo>
                  <a:cubicBezTo>
                    <a:pt x="515" y="337"/>
                    <a:pt x="513" y="339"/>
                    <a:pt x="513" y="341"/>
                  </a:cubicBezTo>
                  <a:cubicBezTo>
                    <a:pt x="512" y="342"/>
                    <a:pt x="511" y="342"/>
                    <a:pt x="510" y="344"/>
                  </a:cubicBezTo>
                  <a:cubicBezTo>
                    <a:pt x="509" y="345"/>
                    <a:pt x="511" y="347"/>
                    <a:pt x="507" y="347"/>
                  </a:cubicBezTo>
                  <a:cubicBezTo>
                    <a:pt x="508" y="348"/>
                    <a:pt x="508" y="348"/>
                    <a:pt x="509" y="348"/>
                  </a:cubicBezTo>
                  <a:cubicBezTo>
                    <a:pt x="508" y="349"/>
                    <a:pt x="508" y="351"/>
                    <a:pt x="508" y="352"/>
                  </a:cubicBezTo>
                  <a:cubicBezTo>
                    <a:pt x="508" y="353"/>
                    <a:pt x="506" y="353"/>
                    <a:pt x="506" y="354"/>
                  </a:cubicBezTo>
                  <a:cubicBezTo>
                    <a:pt x="506" y="357"/>
                    <a:pt x="503" y="358"/>
                    <a:pt x="503" y="360"/>
                  </a:cubicBezTo>
                  <a:cubicBezTo>
                    <a:pt x="502" y="362"/>
                    <a:pt x="502" y="361"/>
                    <a:pt x="501" y="362"/>
                  </a:cubicBezTo>
                  <a:cubicBezTo>
                    <a:pt x="501" y="362"/>
                    <a:pt x="502" y="364"/>
                    <a:pt x="502" y="364"/>
                  </a:cubicBezTo>
                  <a:cubicBezTo>
                    <a:pt x="501" y="365"/>
                    <a:pt x="499" y="368"/>
                    <a:pt x="501" y="369"/>
                  </a:cubicBezTo>
                  <a:cubicBezTo>
                    <a:pt x="501" y="370"/>
                    <a:pt x="501" y="371"/>
                    <a:pt x="500" y="369"/>
                  </a:cubicBezTo>
                  <a:cubicBezTo>
                    <a:pt x="499" y="370"/>
                    <a:pt x="500" y="372"/>
                    <a:pt x="499" y="372"/>
                  </a:cubicBezTo>
                  <a:cubicBezTo>
                    <a:pt x="497" y="372"/>
                    <a:pt x="497" y="373"/>
                    <a:pt x="496" y="374"/>
                  </a:cubicBezTo>
                  <a:cubicBezTo>
                    <a:pt x="495" y="377"/>
                    <a:pt x="493" y="381"/>
                    <a:pt x="493" y="384"/>
                  </a:cubicBezTo>
                  <a:cubicBezTo>
                    <a:pt x="492" y="387"/>
                    <a:pt x="492" y="391"/>
                    <a:pt x="491" y="394"/>
                  </a:cubicBezTo>
                  <a:cubicBezTo>
                    <a:pt x="491" y="395"/>
                    <a:pt x="491" y="400"/>
                    <a:pt x="489" y="401"/>
                  </a:cubicBezTo>
                  <a:cubicBezTo>
                    <a:pt x="491" y="401"/>
                    <a:pt x="491" y="404"/>
                    <a:pt x="491" y="405"/>
                  </a:cubicBezTo>
                  <a:cubicBezTo>
                    <a:pt x="491" y="406"/>
                    <a:pt x="491" y="406"/>
                    <a:pt x="490" y="407"/>
                  </a:cubicBezTo>
                  <a:cubicBezTo>
                    <a:pt x="490" y="408"/>
                    <a:pt x="488" y="407"/>
                    <a:pt x="487" y="408"/>
                  </a:cubicBezTo>
                  <a:cubicBezTo>
                    <a:pt x="485" y="409"/>
                    <a:pt x="485" y="411"/>
                    <a:pt x="481" y="412"/>
                  </a:cubicBezTo>
                  <a:cubicBezTo>
                    <a:pt x="477" y="412"/>
                    <a:pt x="473" y="412"/>
                    <a:pt x="469" y="412"/>
                  </a:cubicBezTo>
                  <a:cubicBezTo>
                    <a:pt x="460" y="413"/>
                    <a:pt x="456" y="418"/>
                    <a:pt x="452" y="422"/>
                  </a:cubicBezTo>
                  <a:cubicBezTo>
                    <a:pt x="450" y="424"/>
                    <a:pt x="447" y="425"/>
                    <a:pt x="443" y="425"/>
                  </a:cubicBezTo>
                  <a:cubicBezTo>
                    <a:pt x="440" y="426"/>
                    <a:pt x="440" y="425"/>
                    <a:pt x="441" y="428"/>
                  </a:cubicBezTo>
                  <a:cubicBezTo>
                    <a:pt x="442" y="428"/>
                    <a:pt x="443" y="427"/>
                    <a:pt x="443" y="427"/>
                  </a:cubicBezTo>
                  <a:cubicBezTo>
                    <a:pt x="444" y="429"/>
                    <a:pt x="444" y="431"/>
                    <a:pt x="442" y="432"/>
                  </a:cubicBezTo>
                  <a:cubicBezTo>
                    <a:pt x="441" y="431"/>
                    <a:pt x="441" y="429"/>
                    <a:pt x="440" y="428"/>
                  </a:cubicBezTo>
                  <a:cubicBezTo>
                    <a:pt x="438" y="426"/>
                    <a:pt x="438" y="428"/>
                    <a:pt x="436" y="428"/>
                  </a:cubicBezTo>
                  <a:cubicBezTo>
                    <a:pt x="436" y="427"/>
                    <a:pt x="435" y="425"/>
                    <a:pt x="434" y="424"/>
                  </a:cubicBezTo>
                  <a:cubicBezTo>
                    <a:pt x="433" y="425"/>
                    <a:pt x="432" y="425"/>
                    <a:pt x="431" y="423"/>
                  </a:cubicBezTo>
                  <a:cubicBezTo>
                    <a:pt x="429" y="421"/>
                    <a:pt x="431" y="421"/>
                    <a:pt x="431" y="419"/>
                  </a:cubicBezTo>
                  <a:cubicBezTo>
                    <a:pt x="431" y="416"/>
                    <a:pt x="426" y="420"/>
                    <a:pt x="426" y="421"/>
                  </a:cubicBezTo>
                  <a:cubicBezTo>
                    <a:pt x="424" y="423"/>
                    <a:pt x="423" y="422"/>
                    <a:pt x="420" y="419"/>
                  </a:cubicBezTo>
                  <a:cubicBezTo>
                    <a:pt x="423" y="421"/>
                    <a:pt x="424" y="419"/>
                    <a:pt x="425" y="418"/>
                  </a:cubicBezTo>
                  <a:cubicBezTo>
                    <a:pt x="426" y="416"/>
                    <a:pt x="424" y="415"/>
                    <a:pt x="423" y="412"/>
                  </a:cubicBezTo>
                  <a:cubicBezTo>
                    <a:pt x="420" y="413"/>
                    <a:pt x="418" y="415"/>
                    <a:pt x="416" y="417"/>
                  </a:cubicBezTo>
                  <a:cubicBezTo>
                    <a:pt x="418" y="417"/>
                    <a:pt x="419" y="417"/>
                    <a:pt x="420" y="418"/>
                  </a:cubicBezTo>
                  <a:cubicBezTo>
                    <a:pt x="420" y="419"/>
                    <a:pt x="417" y="419"/>
                    <a:pt x="416" y="419"/>
                  </a:cubicBezTo>
                  <a:cubicBezTo>
                    <a:pt x="414" y="420"/>
                    <a:pt x="411" y="422"/>
                    <a:pt x="410" y="423"/>
                  </a:cubicBezTo>
                  <a:cubicBezTo>
                    <a:pt x="409" y="425"/>
                    <a:pt x="407" y="426"/>
                    <a:pt x="405" y="427"/>
                  </a:cubicBezTo>
                  <a:cubicBezTo>
                    <a:pt x="404" y="428"/>
                    <a:pt x="403" y="426"/>
                    <a:pt x="400" y="425"/>
                  </a:cubicBezTo>
                  <a:cubicBezTo>
                    <a:pt x="395" y="423"/>
                    <a:pt x="391" y="420"/>
                    <a:pt x="387" y="420"/>
                  </a:cubicBezTo>
                  <a:cubicBezTo>
                    <a:pt x="385" y="421"/>
                    <a:pt x="383" y="418"/>
                    <a:pt x="381" y="419"/>
                  </a:cubicBezTo>
                  <a:cubicBezTo>
                    <a:pt x="379" y="419"/>
                    <a:pt x="379" y="420"/>
                    <a:pt x="379" y="420"/>
                  </a:cubicBezTo>
                  <a:cubicBezTo>
                    <a:pt x="378" y="421"/>
                    <a:pt x="377" y="420"/>
                    <a:pt x="376" y="420"/>
                  </a:cubicBezTo>
                  <a:cubicBezTo>
                    <a:pt x="377" y="416"/>
                    <a:pt x="366" y="415"/>
                    <a:pt x="364" y="414"/>
                  </a:cubicBezTo>
                  <a:cubicBezTo>
                    <a:pt x="362" y="412"/>
                    <a:pt x="360" y="410"/>
                    <a:pt x="359" y="408"/>
                  </a:cubicBezTo>
                  <a:cubicBezTo>
                    <a:pt x="358" y="406"/>
                    <a:pt x="356" y="405"/>
                    <a:pt x="355" y="403"/>
                  </a:cubicBezTo>
                  <a:cubicBezTo>
                    <a:pt x="353" y="399"/>
                    <a:pt x="356" y="397"/>
                    <a:pt x="355" y="393"/>
                  </a:cubicBezTo>
                  <a:cubicBezTo>
                    <a:pt x="354" y="387"/>
                    <a:pt x="349" y="382"/>
                    <a:pt x="343" y="378"/>
                  </a:cubicBezTo>
                  <a:cubicBezTo>
                    <a:pt x="347" y="380"/>
                    <a:pt x="351" y="384"/>
                    <a:pt x="353" y="387"/>
                  </a:cubicBezTo>
                  <a:cubicBezTo>
                    <a:pt x="352" y="385"/>
                    <a:pt x="350" y="383"/>
                    <a:pt x="348" y="381"/>
                  </a:cubicBezTo>
                  <a:cubicBezTo>
                    <a:pt x="346" y="379"/>
                    <a:pt x="343" y="377"/>
                    <a:pt x="346" y="377"/>
                  </a:cubicBezTo>
                  <a:cubicBezTo>
                    <a:pt x="346" y="378"/>
                    <a:pt x="347" y="379"/>
                    <a:pt x="347" y="380"/>
                  </a:cubicBezTo>
                  <a:cubicBezTo>
                    <a:pt x="349" y="379"/>
                    <a:pt x="348" y="378"/>
                    <a:pt x="347" y="377"/>
                  </a:cubicBezTo>
                  <a:cubicBezTo>
                    <a:pt x="347" y="376"/>
                    <a:pt x="350" y="376"/>
                    <a:pt x="348" y="375"/>
                  </a:cubicBezTo>
                  <a:cubicBezTo>
                    <a:pt x="346" y="373"/>
                    <a:pt x="342" y="375"/>
                    <a:pt x="344" y="377"/>
                  </a:cubicBezTo>
                  <a:cubicBezTo>
                    <a:pt x="343" y="377"/>
                    <a:pt x="339" y="376"/>
                    <a:pt x="343" y="377"/>
                  </a:cubicBezTo>
                  <a:cubicBezTo>
                    <a:pt x="340" y="377"/>
                    <a:pt x="336" y="381"/>
                    <a:pt x="332" y="378"/>
                  </a:cubicBezTo>
                  <a:cubicBezTo>
                    <a:pt x="332" y="377"/>
                    <a:pt x="334" y="376"/>
                    <a:pt x="336" y="375"/>
                  </a:cubicBezTo>
                  <a:cubicBezTo>
                    <a:pt x="337" y="374"/>
                    <a:pt x="337" y="371"/>
                    <a:pt x="337" y="370"/>
                  </a:cubicBezTo>
                  <a:cubicBezTo>
                    <a:pt x="337" y="365"/>
                    <a:pt x="335" y="361"/>
                    <a:pt x="332" y="356"/>
                  </a:cubicBezTo>
                  <a:cubicBezTo>
                    <a:pt x="331" y="356"/>
                    <a:pt x="331" y="358"/>
                    <a:pt x="331" y="359"/>
                  </a:cubicBezTo>
                  <a:cubicBezTo>
                    <a:pt x="330" y="360"/>
                    <a:pt x="329" y="360"/>
                    <a:pt x="329" y="362"/>
                  </a:cubicBezTo>
                  <a:cubicBezTo>
                    <a:pt x="328" y="364"/>
                    <a:pt x="328" y="366"/>
                    <a:pt x="327" y="369"/>
                  </a:cubicBezTo>
                  <a:cubicBezTo>
                    <a:pt x="327" y="372"/>
                    <a:pt x="326" y="371"/>
                    <a:pt x="323" y="371"/>
                  </a:cubicBezTo>
                  <a:cubicBezTo>
                    <a:pt x="320" y="371"/>
                    <a:pt x="318" y="373"/>
                    <a:pt x="315" y="373"/>
                  </a:cubicBezTo>
                  <a:cubicBezTo>
                    <a:pt x="315" y="372"/>
                    <a:pt x="316" y="370"/>
                    <a:pt x="316" y="369"/>
                  </a:cubicBezTo>
                  <a:cubicBezTo>
                    <a:pt x="318" y="367"/>
                    <a:pt x="322" y="369"/>
                    <a:pt x="323" y="367"/>
                  </a:cubicBezTo>
                  <a:cubicBezTo>
                    <a:pt x="326" y="364"/>
                    <a:pt x="323" y="358"/>
                    <a:pt x="325" y="354"/>
                  </a:cubicBezTo>
                  <a:cubicBezTo>
                    <a:pt x="326" y="352"/>
                    <a:pt x="327" y="350"/>
                    <a:pt x="329" y="349"/>
                  </a:cubicBezTo>
                  <a:cubicBezTo>
                    <a:pt x="331" y="347"/>
                    <a:pt x="329" y="345"/>
                    <a:pt x="329" y="343"/>
                  </a:cubicBezTo>
                  <a:cubicBezTo>
                    <a:pt x="329" y="341"/>
                    <a:pt x="330" y="341"/>
                    <a:pt x="331" y="340"/>
                  </a:cubicBezTo>
                  <a:cubicBezTo>
                    <a:pt x="332" y="340"/>
                    <a:pt x="330" y="338"/>
                    <a:pt x="330" y="338"/>
                  </a:cubicBezTo>
                  <a:cubicBezTo>
                    <a:pt x="330" y="337"/>
                    <a:pt x="330" y="333"/>
                    <a:pt x="328" y="332"/>
                  </a:cubicBezTo>
                  <a:cubicBezTo>
                    <a:pt x="327" y="332"/>
                    <a:pt x="328" y="336"/>
                    <a:pt x="328" y="336"/>
                  </a:cubicBezTo>
                  <a:cubicBezTo>
                    <a:pt x="328" y="338"/>
                    <a:pt x="325" y="340"/>
                    <a:pt x="324" y="342"/>
                  </a:cubicBezTo>
                  <a:cubicBezTo>
                    <a:pt x="323" y="343"/>
                    <a:pt x="322" y="345"/>
                    <a:pt x="321" y="347"/>
                  </a:cubicBezTo>
                  <a:cubicBezTo>
                    <a:pt x="321" y="348"/>
                    <a:pt x="321" y="349"/>
                    <a:pt x="320" y="349"/>
                  </a:cubicBezTo>
                  <a:cubicBezTo>
                    <a:pt x="319" y="350"/>
                    <a:pt x="317" y="349"/>
                    <a:pt x="317" y="349"/>
                  </a:cubicBezTo>
                  <a:cubicBezTo>
                    <a:pt x="315" y="350"/>
                    <a:pt x="314" y="352"/>
                    <a:pt x="312" y="352"/>
                  </a:cubicBezTo>
                  <a:cubicBezTo>
                    <a:pt x="310" y="353"/>
                    <a:pt x="309" y="356"/>
                    <a:pt x="307" y="358"/>
                  </a:cubicBezTo>
                  <a:cubicBezTo>
                    <a:pt x="307" y="358"/>
                    <a:pt x="306" y="362"/>
                    <a:pt x="305" y="362"/>
                  </a:cubicBezTo>
                  <a:cubicBezTo>
                    <a:pt x="302" y="361"/>
                    <a:pt x="303" y="365"/>
                    <a:pt x="301" y="366"/>
                  </a:cubicBezTo>
                  <a:cubicBezTo>
                    <a:pt x="302" y="366"/>
                    <a:pt x="303" y="366"/>
                    <a:pt x="304" y="365"/>
                  </a:cubicBezTo>
                  <a:cubicBezTo>
                    <a:pt x="303" y="366"/>
                    <a:pt x="304" y="368"/>
                    <a:pt x="303" y="369"/>
                  </a:cubicBezTo>
                  <a:cubicBezTo>
                    <a:pt x="301" y="367"/>
                    <a:pt x="299" y="368"/>
                    <a:pt x="297" y="366"/>
                  </a:cubicBezTo>
                  <a:cubicBezTo>
                    <a:pt x="296" y="365"/>
                    <a:pt x="294" y="361"/>
                    <a:pt x="292" y="363"/>
                  </a:cubicBezTo>
                  <a:cubicBezTo>
                    <a:pt x="292" y="362"/>
                    <a:pt x="293" y="361"/>
                    <a:pt x="293" y="360"/>
                  </a:cubicBezTo>
                  <a:cubicBezTo>
                    <a:pt x="294" y="362"/>
                    <a:pt x="296" y="363"/>
                    <a:pt x="296" y="361"/>
                  </a:cubicBezTo>
                  <a:cubicBezTo>
                    <a:pt x="295" y="359"/>
                    <a:pt x="295" y="356"/>
                    <a:pt x="294" y="353"/>
                  </a:cubicBezTo>
                  <a:cubicBezTo>
                    <a:pt x="293" y="351"/>
                    <a:pt x="289" y="349"/>
                    <a:pt x="289" y="347"/>
                  </a:cubicBezTo>
                  <a:cubicBezTo>
                    <a:pt x="289" y="346"/>
                    <a:pt x="289" y="345"/>
                    <a:pt x="288" y="344"/>
                  </a:cubicBezTo>
                  <a:cubicBezTo>
                    <a:pt x="287" y="343"/>
                    <a:pt x="286" y="342"/>
                    <a:pt x="287" y="341"/>
                  </a:cubicBezTo>
                  <a:cubicBezTo>
                    <a:pt x="286" y="342"/>
                    <a:pt x="284" y="341"/>
                    <a:pt x="283" y="341"/>
                  </a:cubicBezTo>
                  <a:cubicBezTo>
                    <a:pt x="281" y="342"/>
                    <a:pt x="282" y="340"/>
                    <a:pt x="281" y="340"/>
                  </a:cubicBezTo>
                  <a:cubicBezTo>
                    <a:pt x="281" y="339"/>
                    <a:pt x="279" y="337"/>
                    <a:pt x="279" y="337"/>
                  </a:cubicBezTo>
                  <a:cubicBezTo>
                    <a:pt x="279" y="336"/>
                    <a:pt x="280" y="332"/>
                    <a:pt x="281" y="336"/>
                  </a:cubicBezTo>
                  <a:cubicBezTo>
                    <a:pt x="282" y="335"/>
                    <a:pt x="282" y="333"/>
                    <a:pt x="280" y="331"/>
                  </a:cubicBezTo>
                  <a:cubicBezTo>
                    <a:pt x="279" y="330"/>
                    <a:pt x="277" y="331"/>
                    <a:pt x="276" y="331"/>
                  </a:cubicBezTo>
                  <a:cubicBezTo>
                    <a:pt x="276" y="331"/>
                    <a:pt x="277" y="329"/>
                    <a:pt x="276" y="328"/>
                  </a:cubicBezTo>
                  <a:cubicBezTo>
                    <a:pt x="276" y="327"/>
                    <a:pt x="274" y="327"/>
                    <a:pt x="273" y="325"/>
                  </a:cubicBezTo>
                  <a:cubicBezTo>
                    <a:pt x="273" y="325"/>
                    <a:pt x="269" y="327"/>
                    <a:pt x="269" y="327"/>
                  </a:cubicBezTo>
                  <a:cubicBezTo>
                    <a:pt x="266" y="326"/>
                    <a:pt x="263" y="324"/>
                    <a:pt x="261" y="323"/>
                  </a:cubicBezTo>
                  <a:cubicBezTo>
                    <a:pt x="258" y="322"/>
                    <a:pt x="258" y="325"/>
                    <a:pt x="256" y="324"/>
                  </a:cubicBezTo>
                  <a:cubicBezTo>
                    <a:pt x="251" y="323"/>
                    <a:pt x="246" y="316"/>
                    <a:pt x="240" y="316"/>
                  </a:cubicBezTo>
                  <a:cubicBezTo>
                    <a:pt x="238" y="316"/>
                    <a:pt x="237" y="317"/>
                    <a:pt x="236" y="317"/>
                  </a:cubicBezTo>
                  <a:cubicBezTo>
                    <a:pt x="234" y="318"/>
                    <a:pt x="231" y="317"/>
                    <a:pt x="229" y="317"/>
                  </a:cubicBezTo>
                  <a:cubicBezTo>
                    <a:pt x="224" y="317"/>
                    <a:pt x="218" y="317"/>
                    <a:pt x="213" y="318"/>
                  </a:cubicBezTo>
                  <a:cubicBezTo>
                    <a:pt x="205" y="320"/>
                    <a:pt x="198" y="325"/>
                    <a:pt x="190" y="327"/>
                  </a:cubicBezTo>
                  <a:cubicBezTo>
                    <a:pt x="185" y="328"/>
                    <a:pt x="181" y="328"/>
                    <a:pt x="176" y="328"/>
                  </a:cubicBezTo>
                  <a:cubicBezTo>
                    <a:pt x="171" y="327"/>
                    <a:pt x="168" y="329"/>
                    <a:pt x="164" y="332"/>
                  </a:cubicBezTo>
                  <a:cubicBezTo>
                    <a:pt x="161" y="334"/>
                    <a:pt x="158" y="336"/>
                    <a:pt x="154" y="337"/>
                  </a:cubicBezTo>
                  <a:cubicBezTo>
                    <a:pt x="150" y="338"/>
                    <a:pt x="147" y="339"/>
                    <a:pt x="145" y="343"/>
                  </a:cubicBezTo>
                  <a:cubicBezTo>
                    <a:pt x="144" y="346"/>
                    <a:pt x="143" y="348"/>
                    <a:pt x="141" y="351"/>
                  </a:cubicBezTo>
                  <a:cubicBezTo>
                    <a:pt x="140" y="351"/>
                    <a:pt x="138" y="353"/>
                    <a:pt x="138" y="353"/>
                  </a:cubicBezTo>
                  <a:cubicBezTo>
                    <a:pt x="135" y="352"/>
                    <a:pt x="135" y="354"/>
                    <a:pt x="133" y="354"/>
                  </a:cubicBezTo>
                  <a:cubicBezTo>
                    <a:pt x="133" y="351"/>
                    <a:pt x="123" y="352"/>
                    <a:pt x="122" y="353"/>
                  </a:cubicBezTo>
                  <a:cubicBezTo>
                    <a:pt x="120" y="354"/>
                    <a:pt x="120" y="355"/>
                    <a:pt x="118" y="352"/>
                  </a:cubicBezTo>
                  <a:cubicBezTo>
                    <a:pt x="118" y="352"/>
                    <a:pt x="111" y="351"/>
                    <a:pt x="110" y="351"/>
                  </a:cubicBezTo>
                  <a:cubicBezTo>
                    <a:pt x="107" y="351"/>
                    <a:pt x="103" y="352"/>
                    <a:pt x="99" y="352"/>
                  </a:cubicBezTo>
                  <a:cubicBezTo>
                    <a:pt x="97" y="353"/>
                    <a:pt x="94" y="353"/>
                    <a:pt x="92" y="353"/>
                  </a:cubicBezTo>
                  <a:cubicBezTo>
                    <a:pt x="89" y="354"/>
                    <a:pt x="82" y="355"/>
                    <a:pt x="84" y="360"/>
                  </a:cubicBezTo>
                  <a:cubicBezTo>
                    <a:pt x="83" y="359"/>
                    <a:pt x="81" y="361"/>
                    <a:pt x="81" y="361"/>
                  </a:cubicBezTo>
                  <a:cubicBezTo>
                    <a:pt x="80" y="362"/>
                    <a:pt x="78" y="360"/>
                    <a:pt x="77" y="361"/>
                  </a:cubicBezTo>
                  <a:cubicBezTo>
                    <a:pt x="75" y="361"/>
                    <a:pt x="75" y="362"/>
                    <a:pt x="74" y="363"/>
                  </a:cubicBezTo>
                  <a:cubicBezTo>
                    <a:pt x="73" y="364"/>
                    <a:pt x="72" y="364"/>
                    <a:pt x="71" y="364"/>
                  </a:cubicBezTo>
                  <a:cubicBezTo>
                    <a:pt x="70" y="365"/>
                    <a:pt x="70" y="366"/>
                    <a:pt x="68" y="367"/>
                  </a:cubicBezTo>
                  <a:cubicBezTo>
                    <a:pt x="67" y="369"/>
                    <a:pt x="64" y="369"/>
                    <a:pt x="62" y="369"/>
                  </a:cubicBezTo>
                  <a:cubicBezTo>
                    <a:pt x="66" y="371"/>
                    <a:pt x="58" y="370"/>
                    <a:pt x="57" y="370"/>
                  </a:cubicBezTo>
                  <a:cubicBezTo>
                    <a:pt x="52" y="370"/>
                    <a:pt x="48" y="370"/>
                    <a:pt x="43" y="369"/>
                  </a:cubicBezTo>
                  <a:cubicBezTo>
                    <a:pt x="43" y="369"/>
                    <a:pt x="43" y="368"/>
                    <a:pt x="43" y="368"/>
                  </a:cubicBezTo>
                  <a:cubicBezTo>
                    <a:pt x="40" y="368"/>
                    <a:pt x="37" y="365"/>
                    <a:pt x="34" y="363"/>
                  </a:cubicBezTo>
                  <a:cubicBezTo>
                    <a:pt x="32" y="361"/>
                    <a:pt x="28" y="357"/>
                    <a:pt x="26" y="359"/>
                  </a:cubicBezTo>
                  <a:cubicBezTo>
                    <a:pt x="23" y="357"/>
                    <a:pt x="22" y="346"/>
                    <a:pt x="27" y="34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61" name="Freeform 859"/>
            <p:cNvSpPr>
              <a:spLocks/>
            </p:cNvSpPr>
            <p:nvPr/>
          </p:nvSpPr>
          <p:spPr bwMode="auto">
            <a:xfrm>
              <a:off x="4579" y="1849"/>
              <a:ext cx="646" cy="518"/>
            </a:xfrm>
            <a:custGeom>
              <a:avLst/>
              <a:gdLst>
                <a:gd name="T0" fmla="*/ 30 w 539"/>
                <a:gd name="T1" fmla="*/ 311 h 432"/>
                <a:gd name="T2" fmla="*/ 5 w 539"/>
                <a:gd name="T3" fmla="*/ 243 h 432"/>
                <a:gd name="T4" fmla="*/ 6 w 539"/>
                <a:gd name="T5" fmla="*/ 242 h 432"/>
                <a:gd name="T6" fmla="*/ 14 w 539"/>
                <a:gd name="T7" fmla="*/ 237 h 432"/>
                <a:gd name="T8" fmla="*/ 6 w 539"/>
                <a:gd name="T9" fmla="*/ 182 h 432"/>
                <a:gd name="T10" fmla="*/ 37 w 539"/>
                <a:gd name="T11" fmla="*/ 158 h 432"/>
                <a:gd name="T12" fmla="*/ 75 w 539"/>
                <a:gd name="T13" fmla="*/ 145 h 432"/>
                <a:gd name="T14" fmla="*/ 121 w 539"/>
                <a:gd name="T15" fmla="*/ 111 h 432"/>
                <a:gd name="T16" fmla="*/ 139 w 539"/>
                <a:gd name="T17" fmla="*/ 96 h 432"/>
                <a:gd name="T18" fmla="*/ 140 w 539"/>
                <a:gd name="T19" fmla="*/ 85 h 432"/>
                <a:gd name="T20" fmla="*/ 150 w 539"/>
                <a:gd name="T21" fmla="*/ 82 h 432"/>
                <a:gd name="T22" fmla="*/ 158 w 539"/>
                <a:gd name="T23" fmla="*/ 73 h 432"/>
                <a:gd name="T24" fmla="*/ 161 w 539"/>
                <a:gd name="T25" fmla="*/ 64 h 432"/>
                <a:gd name="T26" fmla="*/ 171 w 539"/>
                <a:gd name="T27" fmla="*/ 54 h 432"/>
                <a:gd name="T28" fmla="*/ 178 w 539"/>
                <a:gd name="T29" fmla="*/ 54 h 432"/>
                <a:gd name="T30" fmla="*/ 198 w 539"/>
                <a:gd name="T31" fmla="*/ 68 h 432"/>
                <a:gd name="T32" fmla="*/ 213 w 539"/>
                <a:gd name="T33" fmla="*/ 64 h 432"/>
                <a:gd name="T34" fmla="*/ 217 w 539"/>
                <a:gd name="T35" fmla="*/ 52 h 432"/>
                <a:gd name="T36" fmla="*/ 230 w 539"/>
                <a:gd name="T37" fmla="*/ 30 h 432"/>
                <a:gd name="T38" fmla="*/ 256 w 539"/>
                <a:gd name="T39" fmla="*/ 25 h 432"/>
                <a:gd name="T40" fmla="*/ 252 w 539"/>
                <a:gd name="T41" fmla="*/ 7 h 432"/>
                <a:gd name="T42" fmla="*/ 280 w 539"/>
                <a:gd name="T43" fmla="*/ 22 h 432"/>
                <a:gd name="T44" fmla="*/ 300 w 539"/>
                <a:gd name="T45" fmla="*/ 22 h 432"/>
                <a:gd name="T46" fmla="*/ 314 w 539"/>
                <a:gd name="T47" fmla="*/ 24 h 432"/>
                <a:gd name="T48" fmla="*/ 309 w 539"/>
                <a:gd name="T49" fmla="*/ 37 h 432"/>
                <a:gd name="T50" fmla="*/ 296 w 539"/>
                <a:gd name="T51" fmla="*/ 64 h 432"/>
                <a:gd name="T52" fmla="*/ 344 w 539"/>
                <a:gd name="T53" fmla="*/ 95 h 432"/>
                <a:gd name="T54" fmla="*/ 378 w 539"/>
                <a:gd name="T55" fmla="*/ 63 h 432"/>
                <a:gd name="T56" fmla="*/ 380 w 539"/>
                <a:gd name="T57" fmla="*/ 28 h 432"/>
                <a:gd name="T58" fmla="*/ 388 w 539"/>
                <a:gd name="T59" fmla="*/ 4 h 432"/>
                <a:gd name="T60" fmla="*/ 395 w 539"/>
                <a:gd name="T61" fmla="*/ 17 h 432"/>
                <a:gd name="T62" fmla="*/ 413 w 539"/>
                <a:gd name="T63" fmla="*/ 55 h 432"/>
                <a:gd name="T64" fmla="*/ 434 w 539"/>
                <a:gd name="T65" fmla="*/ 95 h 432"/>
                <a:gd name="T66" fmla="*/ 441 w 539"/>
                <a:gd name="T67" fmla="*/ 126 h 432"/>
                <a:gd name="T68" fmla="*/ 469 w 539"/>
                <a:gd name="T69" fmla="*/ 144 h 432"/>
                <a:gd name="T70" fmla="*/ 483 w 539"/>
                <a:gd name="T71" fmla="*/ 165 h 432"/>
                <a:gd name="T72" fmla="*/ 500 w 539"/>
                <a:gd name="T73" fmla="*/ 179 h 432"/>
                <a:gd name="T74" fmla="*/ 518 w 539"/>
                <a:gd name="T75" fmla="*/ 211 h 432"/>
                <a:gd name="T76" fmla="*/ 532 w 539"/>
                <a:gd name="T77" fmla="*/ 236 h 432"/>
                <a:gd name="T78" fmla="*/ 536 w 539"/>
                <a:gd name="T79" fmla="*/ 282 h 432"/>
                <a:gd name="T80" fmla="*/ 519 w 539"/>
                <a:gd name="T81" fmla="*/ 334 h 432"/>
                <a:gd name="T82" fmla="*/ 506 w 539"/>
                <a:gd name="T83" fmla="*/ 354 h 432"/>
                <a:gd name="T84" fmla="*/ 496 w 539"/>
                <a:gd name="T85" fmla="*/ 374 h 432"/>
                <a:gd name="T86" fmla="*/ 481 w 539"/>
                <a:gd name="T87" fmla="*/ 412 h 432"/>
                <a:gd name="T88" fmla="*/ 440 w 539"/>
                <a:gd name="T89" fmla="*/ 428 h 432"/>
                <a:gd name="T90" fmla="*/ 425 w 539"/>
                <a:gd name="T91" fmla="*/ 418 h 432"/>
                <a:gd name="T92" fmla="*/ 400 w 539"/>
                <a:gd name="T93" fmla="*/ 425 h 432"/>
                <a:gd name="T94" fmla="*/ 355 w 539"/>
                <a:gd name="T95" fmla="*/ 403 h 432"/>
                <a:gd name="T96" fmla="*/ 347 w 539"/>
                <a:gd name="T97" fmla="*/ 377 h 432"/>
                <a:gd name="T98" fmla="*/ 332 w 539"/>
                <a:gd name="T99" fmla="*/ 356 h 432"/>
                <a:gd name="T100" fmla="*/ 323 w 539"/>
                <a:gd name="T101" fmla="*/ 367 h 432"/>
                <a:gd name="T102" fmla="*/ 328 w 539"/>
                <a:gd name="T103" fmla="*/ 336 h 432"/>
                <a:gd name="T104" fmla="*/ 305 w 539"/>
                <a:gd name="T105" fmla="*/ 362 h 432"/>
                <a:gd name="T106" fmla="*/ 296 w 539"/>
                <a:gd name="T107" fmla="*/ 361 h 432"/>
                <a:gd name="T108" fmla="*/ 279 w 539"/>
                <a:gd name="T109" fmla="*/ 337 h 432"/>
                <a:gd name="T110" fmla="*/ 261 w 539"/>
                <a:gd name="T111" fmla="*/ 323 h 432"/>
                <a:gd name="T112" fmla="*/ 176 w 539"/>
                <a:gd name="T113" fmla="*/ 328 h 432"/>
                <a:gd name="T114" fmla="*/ 122 w 539"/>
                <a:gd name="T115" fmla="*/ 353 h 432"/>
                <a:gd name="T116" fmla="*/ 77 w 539"/>
                <a:gd name="T117" fmla="*/ 361 h 432"/>
                <a:gd name="T118" fmla="*/ 43 w 539"/>
                <a:gd name="T119" fmla="*/ 368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9" h="432">
                  <a:moveTo>
                    <a:pt x="27" y="349"/>
                  </a:moveTo>
                  <a:cubicBezTo>
                    <a:pt x="31" y="349"/>
                    <a:pt x="33" y="345"/>
                    <a:pt x="34" y="342"/>
                  </a:cubicBezTo>
                  <a:cubicBezTo>
                    <a:pt x="34" y="339"/>
                    <a:pt x="31" y="334"/>
                    <a:pt x="34" y="332"/>
                  </a:cubicBezTo>
                  <a:cubicBezTo>
                    <a:pt x="33" y="332"/>
                    <a:pt x="33" y="333"/>
                    <a:pt x="33" y="334"/>
                  </a:cubicBezTo>
                  <a:cubicBezTo>
                    <a:pt x="33" y="333"/>
                    <a:pt x="34" y="333"/>
                    <a:pt x="35" y="333"/>
                  </a:cubicBezTo>
                  <a:cubicBezTo>
                    <a:pt x="33" y="330"/>
                    <a:pt x="34" y="328"/>
                    <a:pt x="34" y="325"/>
                  </a:cubicBezTo>
                  <a:cubicBezTo>
                    <a:pt x="35" y="320"/>
                    <a:pt x="32" y="316"/>
                    <a:pt x="30" y="311"/>
                  </a:cubicBezTo>
                  <a:cubicBezTo>
                    <a:pt x="27" y="306"/>
                    <a:pt x="24" y="301"/>
                    <a:pt x="24" y="296"/>
                  </a:cubicBezTo>
                  <a:cubicBezTo>
                    <a:pt x="24" y="292"/>
                    <a:pt x="24" y="285"/>
                    <a:pt x="22" y="281"/>
                  </a:cubicBezTo>
                  <a:cubicBezTo>
                    <a:pt x="21" y="279"/>
                    <a:pt x="20" y="277"/>
                    <a:pt x="19" y="275"/>
                  </a:cubicBezTo>
                  <a:cubicBezTo>
                    <a:pt x="19" y="273"/>
                    <a:pt x="18" y="271"/>
                    <a:pt x="17" y="269"/>
                  </a:cubicBezTo>
                  <a:cubicBezTo>
                    <a:pt x="16" y="267"/>
                    <a:pt x="14" y="265"/>
                    <a:pt x="13" y="263"/>
                  </a:cubicBezTo>
                  <a:cubicBezTo>
                    <a:pt x="12" y="261"/>
                    <a:pt x="13" y="259"/>
                    <a:pt x="12" y="256"/>
                  </a:cubicBezTo>
                  <a:cubicBezTo>
                    <a:pt x="11" y="252"/>
                    <a:pt x="9" y="247"/>
                    <a:pt x="5" y="243"/>
                  </a:cubicBezTo>
                  <a:cubicBezTo>
                    <a:pt x="4" y="241"/>
                    <a:pt x="2" y="240"/>
                    <a:pt x="1" y="238"/>
                  </a:cubicBezTo>
                  <a:cubicBezTo>
                    <a:pt x="0" y="236"/>
                    <a:pt x="2" y="235"/>
                    <a:pt x="1" y="233"/>
                  </a:cubicBezTo>
                  <a:cubicBezTo>
                    <a:pt x="2" y="235"/>
                    <a:pt x="2" y="236"/>
                    <a:pt x="2" y="237"/>
                  </a:cubicBezTo>
                  <a:cubicBezTo>
                    <a:pt x="3" y="236"/>
                    <a:pt x="3" y="235"/>
                    <a:pt x="2" y="233"/>
                  </a:cubicBezTo>
                  <a:cubicBezTo>
                    <a:pt x="2" y="235"/>
                    <a:pt x="4" y="237"/>
                    <a:pt x="4" y="238"/>
                  </a:cubicBezTo>
                  <a:cubicBezTo>
                    <a:pt x="4" y="235"/>
                    <a:pt x="5" y="240"/>
                    <a:pt x="5" y="241"/>
                  </a:cubicBezTo>
                  <a:cubicBezTo>
                    <a:pt x="6" y="238"/>
                    <a:pt x="6" y="241"/>
                    <a:pt x="6" y="242"/>
                  </a:cubicBezTo>
                  <a:cubicBezTo>
                    <a:pt x="9" y="240"/>
                    <a:pt x="10" y="239"/>
                    <a:pt x="7" y="236"/>
                  </a:cubicBezTo>
                  <a:cubicBezTo>
                    <a:pt x="4" y="233"/>
                    <a:pt x="2" y="228"/>
                    <a:pt x="4" y="226"/>
                  </a:cubicBezTo>
                  <a:cubicBezTo>
                    <a:pt x="5" y="227"/>
                    <a:pt x="6" y="228"/>
                    <a:pt x="7" y="230"/>
                  </a:cubicBezTo>
                  <a:cubicBezTo>
                    <a:pt x="8" y="232"/>
                    <a:pt x="6" y="233"/>
                    <a:pt x="7" y="235"/>
                  </a:cubicBezTo>
                  <a:cubicBezTo>
                    <a:pt x="9" y="235"/>
                    <a:pt x="9" y="234"/>
                    <a:pt x="9" y="232"/>
                  </a:cubicBezTo>
                  <a:cubicBezTo>
                    <a:pt x="10" y="234"/>
                    <a:pt x="10" y="237"/>
                    <a:pt x="11" y="239"/>
                  </a:cubicBezTo>
                  <a:cubicBezTo>
                    <a:pt x="12" y="240"/>
                    <a:pt x="13" y="238"/>
                    <a:pt x="14" y="237"/>
                  </a:cubicBezTo>
                  <a:cubicBezTo>
                    <a:pt x="14" y="234"/>
                    <a:pt x="15" y="231"/>
                    <a:pt x="12" y="228"/>
                  </a:cubicBezTo>
                  <a:cubicBezTo>
                    <a:pt x="10" y="225"/>
                    <a:pt x="9" y="221"/>
                    <a:pt x="7" y="219"/>
                  </a:cubicBezTo>
                  <a:cubicBezTo>
                    <a:pt x="6" y="218"/>
                    <a:pt x="6" y="217"/>
                    <a:pt x="6" y="216"/>
                  </a:cubicBezTo>
                  <a:cubicBezTo>
                    <a:pt x="5" y="213"/>
                    <a:pt x="4" y="211"/>
                    <a:pt x="3" y="209"/>
                  </a:cubicBezTo>
                  <a:cubicBezTo>
                    <a:pt x="2" y="205"/>
                    <a:pt x="3" y="201"/>
                    <a:pt x="5" y="198"/>
                  </a:cubicBezTo>
                  <a:cubicBezTo>
                    <a:pt x="7" y="194"/>
                    <a:pt x="8" y="192"/>
                    <a:pt x="8" y="187"/>
                  </a:cubicBezTo>
                  <a:cubicBezTo>
                    <a:pt x="8" y="186"/>
                    <a:pt x="7" y="184"/>
                    <a:pt x="6" y="182"/>
                  </a:cubicBezTo>
                  <a:cubicBezTo>
                    <a:pt x="6" y="180"/>
                    <a:pt x="7" y="178"/>
                    <a:pt x="8" y="177"/>
                  </a:cubicBezTo>
                  <a:cubicBezTo>
                    <a:pt x="9" y="174"/>
                    <a:pt x="9" y="170"/>
                    <a:pt x="12" y="169"/>
                  </a:cubicBezTo>
                  <a:cubicBezTo>
                    <a:pt x="13" y="171"/>
                    <a:pt x="12" y="172"/>
                    <a:pt x="12" y="173"/>
                  </a:cubicBezTo>
                  <a:cubicBezTo>
                    <a:pt x="12" y="175"/>
                    <a:pt x="12" y="177"/>
                    <a:pt x="12" y="179"/>
                  </a:cubicBezTo>
                  <a:cubicBezTo>
                    <a:pt x="16" y="178"/>
                    <a:pt x="16" y="176"/>
                    <a:pt x="17" y="173"/>
                  </a:cubicBezTo>
                  <a:cubicBezTo>
                    <a:pt x="19" y="169"/>
                    <a:pt x="22" y="168"/>
                    <a:pt x="26" y="166"/>
                  </a:cubicBezTo>
                  <a:cubicBezTo>
                    <a:pt x="31" y="165"/>
                    <a:pt x="34" y="161"/>
                    <a:pt x="37" y="158"/>
                  </a:cubicBezTo>
                  <a:cubicBezTo>
                    <a:pt x="38" y="157"/>
                    <a:pt x="39" y="155"/>
                    <a:pt x="40" y="154"/>
                  </a:cubicBezTo>
                  <a:cubicBezTo>
                    <a:pt x="44" y="154"/>
                    <a:pt x="46" y="153"/>
                    <a:pt x="47" y="150"/>
                  </a:cubicBezTo>
                  <a:cubicBezTo>
                    <a:pt x="47" y="154"/>
                    <a:pt x="51" y="151"/>
                    <a:pt x="52" y="151"/>
                  </a:cubicBezTo>
                  <a:cubicBezTo>
                    <a:pt x="54" y="151"/>
                    <a:pt x="54" y="153"/>
                    <a:pt x="56" y="153"/>
                  </a:cubicBezTo>
                  <a:cubicBezTo>
                    <a:pt x="58" y="153"/>
                    <a:pt x="60" y="152"/>
                    <a:pt x="61" y="151"/>
                  </a:cubicBezTo>
                  <a:cubicBezTo>
                    <a:pt x="64" y="149"/>
                    <a:pt x="66" y="146"/>
                    <a:pt x="70" y="146"/>
                  </a:cubicBezTo>
                  <a:cubicBezTo>
                    <a:pt x="72" y="146"/>
                    <a:pt x="74" y="146"/>
                    <a:pt x="75" y="145"/>
                  </a:cubicBezTo>
                  <a:cubicBezTo>
                    <a:pt x="76" y="144"/>
                    <a:pt x="77" y="141"/>
                    <a:pt x="79" y="141"/>
                  </a:cubicBezTo>
                  <a:cubicBezTo>
                    <a:pt x="83" y="141"/>
                    <a:pt x="86" y="142"/>
                    <a:pt x="89" y="141"/>
                  </a:cubicBezTo>
                  <a:cubicBezTo>
                    <a:pt x="94" y="140"/>
                    <a:pt x="98" y="139"/>
                    <a:pt x="101" y="137"/>
                  </a:cubicBezTo>
                  <a:cubicBezTo>
                    <a:pt x="104" y="135"/>
                    <a:pt x="116" y="128"/>
                    <a:pt x="112" y="122"/>
                  </a:cubicBezTo>
                  <a:cubicBezTo>
                    <a:pt x="114" y="122"/>
                    <a:pt x="114" y="121"/>
                    <a:pt x="114" y="120"/>
                  </a:cubicBezTo>
                  <a:cubicBezTo>
                    <a:pt x="114" y="119"/>
                    <a:pt x="116" y="118"/>
                    <a:pt x="117" y="117"/>
                  </a:cubicBezTo>
                  <a:cubicBezTo>
                    <a:pt x="119" y="116"/>
                    <a:pt x="124" y="114"/>
                    <a:pt x="121" y="111"/>
                  </a:cubicBezTo>
                  <a:cubicBezTo>
                    <a:pt x="119" y="109"/>
                    <a:pt x="119" y="102"/>
                    <a:pt x="120" y="100"/>
                  </a:cubicBezTo>
                  <a:cubicBezTo>
                    <a:pt x="120" y="98"/>
                    <a:pt x="123" y="93"/>
                    <a:pt x="125" y="96"/>
                  </a:cubicBezTo>
                  <a:cubicBezTo>
                    <a:pt x="124" y="93"/>
                    <a:pt x="126" y="94"/>
                    <a:pt x="127" y="93"/>
                  </a:cubicBezTo>
                  <a:cubicBezTo>
                    <a:pt x="129" y="92"/>
                    <a:pt x="128" y="88"/>
                    <a:pt x="131" y="87"/>
                  </a:cubicBezTo>
                  <a:cubicBezTo>
                    <a:pt x="132" y="88"/>
                    <a:pt x="129" y="92"/>
                    <a:pt x="132" y="92"/>
                  </a:cubicBezTo>
                  <a:cubicBezTo>
                    <a:pt x="130" y="95"/>
                    <a:pt x="138" y="101"/>
                    <a:pt x="138" y="105"/>
                  </a:cubicBezTo>
                  <a:cubicBezTo>
                    <a:pt x="140" y="102"/>
                    <a:pt x="138" y="98"/>
                    <a:pt x="139" y="96"/>
                  </a:cubicBezTo>
                  <a:cubicBezTo>
                    <a:pt x="140" y="97"/>
                    <a:pt x="141" y="98"/>
                    <a:pt x="142" y="99"/>
                  </a:cubicBezTo>
                  <a:cubicBezTo>
                    <a:pt x="142" y="97"/>
                    <a:pt x="141" y="96"/>
                    <a:pt x="143" y="94"/>
                  </a:cubicBezTo>
                  <a:cubicBezTo>
                    <a:pt x="142" y="95"/>
                    <a:pt x="137" y="91"/>
                    <a:pt x="139" y="90"/>
                  </a:cubicBezTo>
                  <a:cubicBezTo>
                    <a:pt x="138" y="90"/>
                    <a:pt x="137" y="89"/>
                    <a:pt x="137" y="88"/>
                  </a:cubicBezTo>
                  <a:cubicBezTo>
                    <a:pt x="139" y="90"/>
                    <a:pt x="138" y="88"/>
                    <a:pt x="139" y="87"/>
                  </a:cubicBezTo>
                  <a:cubicBezTo>
                    <a:pt x="141" y="87"/>
                    <a:pt x="139" y="85"/>
                    <a:pt x="138" y="84"/>
                  </a:cubicBezTo>
                  <a:cubicBezTo>
                    <a:pt x="140" y="83"/>
                    <a:pt x="143" y="84"/>
                    <a:pt x="140" y="85"/>
                  </a:cubicBezTo>
                  <a:cubicBezTo>
                    <a:pt x="142" y="85"/>
                    <a:pt x="142" y="86"/>
                    <a:pt x="142" y="87"/>
                  </a:cubicBezTo>
                  <a:cubicBezTo>
                    <a:pt x="143" y="87"/>
                    <a:pt x="143" y="85"/>
                    <a:pt x="144" y="85"/>
                  </a:cubicBezTo>
                  <a:cubicBezTo>
                    <a:pt x="146" y="85"/>
                    <a:pt x="146" y="86"/>
                    <a:pt x="147" y="87"/>
                  </a:cubicBezTo>
                  <a:cubicBezTo>
                    <a:pt x="148" y="88"/>
                    <a:pt x="149" y="86"/>
                    <a:pt x="150" y="87"/>
                  </a:cubicBezTo>
                  <a:cubicBezTo>
                    <a:pt x="152" y="87"/>
                    <a:pt x="153" y="86"/>
                    <a:pt x="155" y="87"/>
                  </a:cubicBezTo>
                  <a:cubicBezTo>
                    <a:pt x="153" y="86"/>
                    <a:pt x="152" y="87"/>
                    <a:pt x="151" y="86"/>
                  </a:cubicBezTo>
                  <a:cubicBezTo>
                    <a:pt x="148" y="85"/>
                    <a:pt x="150" y="84"/>
                    <a:pt x="150" y="82"/>
                  </a:cubicBezTo>
                  <a:cubicBezTo>
                    <a:pt x="150" y="83"/>
                    <a:pt x="150" y="83"/>
                    <a:pt x="151" y="83"/>
                  </a:cubicBezTo>
                  <a:cubicBezTo>
                    <a:pt x="152" y="82"/>
                    <a:pt x="151" y="79"/>
                    <a:pt x="153" y="79"/>
                  </a:cubicBezTo>
                  <a:cubicBezTo>
                    <a:pt x="152" y="78"/>
                    <a:pt x="151" y="79"/>
                    <a:pt x="151" y="80"/>
                  </a:cubicBezTo>
                  <a:cubicBezTo>
                    <a:pt x="149" y="78"/>
                    <a:pt x="148" y="75"/>
                    <a:pt x="150" y="73"/>
                  </a:cubicBezTo>
                  <a:cubicBezTo>
                    <a:pt x="151" y="73"/>
                    <a:pt x="155" y="72"/>
                    <a:pt x="153" y="70"/>
                  </a:cubicBezTo>
                  <a:cubicBezTo>
                    <a:pt x="154" y="70"/>
                    <a:pt x="155" y="71"/>
                    <a:pt x="156" y="72"/>
                  </a:cubicBezTo>
                  <a:cubicBezTo>
                    <a:pt x="157" y="72"/>
                    <a:pt x="157" y="73"/>
                    <a:pt x="158" y="73"/>
                  </a:cubicBezTo>
                  <a:cubicBezTo>
                    <a:pt x="158" y="73"/>
                    <a:pt x="159" y="74"/>
                    <a:pt x="160" y="74"/>
                  </a:cubicBezTo>
                  <a:cubicBezTo>
                    <a:pt x="158" y="73"/>
                    <a:pt x="159" y="70"/>
                    <a:pt x="156" y="70"/>
                  </a:cubicBezTo>
                  <a:cubicBezTo>
                    <a:pt x="156" y="69"/>
                    <a:pt x="157" y="69"/>
                    <a:pt x="158" y="68"/>
                  </a:cubicBezTo>
                  <a:cubicBezTo>
                    <a:pt x="157" y="69"/>
                    <a:pt x="156" y="69"/>
                    <a:pt x="155" y="70"/>
                  </a:cubicBezTo>
                  <a:cubicBezTo>
                    <a:pt x="155" y="68"/>
                    <a:pt x="159" y="65"/>
                    <a:pt x="159" y="68"/>
                  </a:cubicBezTo>
                  <a:cubicBezTo>
                    <a:pt x="159" y="65"/>
                    <a:pt x="161" y="68"/>
                    <a:pt x="163" y="68"/>
                  </a:cubicBezTo>
                  <a:cubicBezTo>
                    <a:pt x="162" y="67"/>
                    <a:pt x="160" y="65"/>
                    <a:pt x="161" y="64"/>
                  </a:cubicBezTo>
                  <a:cubicBezTo>
                    <a:pt x="157" y="64"/>
                    <a:pt x="161" y="60"/>
                    <a:pt x="161" y="59"/>
                  </a:cubicBezTo>
                  <a:cubicBezTo>
                    <a:pt x="163" y="61"/>
                    <a:pt x="163" y="58"/>
                    <a:pt x="165" y="59"/>
                  </a:cubicBezTo>
                  <a:cubicBezTo>
                    <a:pt x="165" y="58"/>
                    <a:pt x="165" y="56"/>
                    <a:pt x="165" y="55"/>
                  </a:cubicBezTo>
                  <a:cubicBezTo>
                    <a:pt x="167" y="55"/>
                    <a:pt x="167" y="58"/>
                    <a:pt x="166" y="60"/>
                  </a:cubicBezTo>
                  <a:cubicBezTo>
                    <a:pt x="168" y="57"/>
                    <a:pt x="167" y="57"/>
                    <a:pt x="169" y="60"/>
                  </a:cubicBezTo>
                  <a:cubicBezTo>
                    <a:pt x="169" y="59"/>
                    <a:pt x="170" y="59"/>
                    <a:pt x="171" y="58"/>
                  </a:cubicBezTo>
                  <a:cubicBezTo>
                    <a:pt x="171" y="57"/>
                    <a:pt x="171" y="55"/>
                    <a:pt x="171" y="54"/>
                  </a:cubicBezTo>
                  <a:cubicBezTo>
                    <a:pt x="172" y="53"/>
                    <a:pt x="173" y="53"/>
                    <a:pt x="172" y="52"/>
                  </a:cubicBezTo>
                  <a:cubicBezTo>
                    <a:pt x="172" y="52"/>
                    <a:pt x="171" y="52"/>
                    <a:pt x="171" y="52"/>
                  </a:cubicBezTo>
                  <a:cubicBezTo>
                    <a:pt x="171" y="52"/>
                    <a:pt x="169" y="49"/>
                    <a:pt x="172" y="51"/>
                  </a:cubicBezTo>
                  <a:cubicBezTo>
                    <a:pt x="171" y="50"/>
                    <a:pt x="174" y="48"/>
                    <a:pt x="172" y="51"/>
                  </a:cubicBezTo>
                  <a:cubicBezTo>
                    <a:pt x="175" y="48"/>
                    <a:pt x="172" y="54"/>
                    <a:pt x="175" y="53"/>
                  </a:cubicBezTo>
                  <a:cubicBezTo>
                    <a:pt x="174" y="52"/>
                    <a:pt x="176" y="51"/>
                    <a:pt x="177" y="51"/>
                  </a:cubicBezTo>
                  <a:cubicBezTo>
                    <a:pt x="176" y="52"/>
                    <a:pt x="177" y="53"/>
                    <a:pt x="178" y="54"/>
                  </a:cubicBezTo>
                  <a:cubicBezTo>
                    <a:pt x="179" y="52"/>
                    <a:pt x="182" y="52"/>
                    <a:pt x="182" y="50"/>
                  </a:cubicBezTo>
                  <a:cubicBezTo>
                    <a:pt x="183" y="48"/>
                    <a:pt x="180" y="48"/>
                    <a:pt x="183" y="47"/>
                  </a:cubicBezTo>
                  <a:cubicBezTo>
                    <a:pt x="184" y="46"/>
                    <a:pt x="185" y="50"/>
                    <a:pt x="187" y="50"/>
                  </a:cubicBezTo>
                  <a:cubicBezTo>
                    <a:pt x="189" y="50"/>
                    <a:pt x="190" y="51"/>
                    <a:pt x="191" y="52"/>
                  </a:cubicBezTo>
                  <a:cubicBezTo>
                    <a:pt x="193" y="54"/>
                    <a:pt x="194" y="57"/>
                    <a:pt x="196" y="58"/>
                  </a:cubicBezTo>
                  <a:cubicBezTo>
                    <a:pt x="197" y="59"/>
                    <a:pt x="199" y="61"/>
                    <a:pt x="199" y="62"/>
                  </a:cubicBezTo>
                  <a:cubicBezTo>
                    <a:pt x="199" y="64"/>
                    <a:pt x="198" y="66"/>
                    <a:pt x="198" y="68"/>
                  </a:cubicBezTo>
                  <a:cubicBezTo>
                    <a:pt x="198" y="69"/>
                    <a:pt x="199" y="72"/>
                    <a:pt x="197" y="73"/>
                  </a:cubicBezTo>
                  <a:cubicBezTo>
                    <a:pt x="199" y="72"/>
                    <a:pt x="197" y="71"/>
                    <a:pt x="198" y="70"/>
                  </a:cubicBezTo>
                  <a:cubicBezTo>
                    <a:pt x="200" y="69"/>
                    <a:pt x="201" y="71"/>
                    <a:pt x="201" y="72"/>
                  </a:cubicBezTo>
                  <a:cubicBezTo>
                    <a:pt x="201" y="70"/>
                    <a:pt x="199" y="69"/>
                    <a:pt x="200" y="67"/>
                  </a:cubicBezTo>
                  <a:cubicBezTo>
                    <a:pt x="200" y="65"/>
                    <a:pt x="202" y="67"/>
                    <a:pt x="203" y="66"/>
                  </a:cubicBezTo>
                  <a:cubicBezTo>
                    <a:pt x="201" y="60"/>
                    <a:pt x="213" y="62"/>
                    <a:pt x="213" y="68"/>
                  </a:cubicBezTo>
                  <a:cubicBezTo>
                    <a:pt x="215" y="68"/>
                    <a:pt x="213" y="65"/>
                    <a:pt x="213" y="64"/>
                  </a:cubicBezTo>
                  <a:cubicBezTo>
                    <a:pt x="216" y="64"/>
                    <a:pt x="218" y="69"/>
                    <a:pt x="220" y="69"/>
                  </a:cubicBezTo>
                  <a:cubicBezTo>
                    <a:pt x="219" y="67"/>
                    <a:pt x="218" y="65"/>
                    <a:pt x="219" y="64"/>
                  </a:cubicBezTo>
                  <a:cubicBezTo>
                    <a:pt x="220" y="63"/>
                    <a:pt x="222" y="64"/>
                    <a:pt x="223" y="63"/>
                  </a:cubicBezTo>
                  <a:cubicBezTo>
                    <a:pt x="221" y="63"/>
                    <a:pt x="219" y="62"/>
                    <a:pt x="218" y="60"/>
                  </a:cubicBezTo>
                  <a:cubicBezTo>
                    <a:pt x="219" y="60"/>
                    <a:pt x="220" y="60"/>
                    <a:pt x="221" y="59"/>
                  </a:cubicBezTo>
                  <a:cubicBezTo>
                    <a:pt x="219" y="60"/>
                    <a:pt x="214" y="58"/>
                    <a:pt x="216" y="55"/>
                  </a:cubicBezTo>
                  <a:cubicBezTo>
                    <a:pt x="216" y="54"/>
                    <a:pt x="216" y="53"/>
                    <a:pt x="217" y="52"/>
                  </a:cubicBezTo>
                  <a:cubicBezTo>
                    <a:pt x="218" y="51"/>
                    <a:pt x="220" y="52"/>
                    <a:pt x="220" y="50"/>
                  </a:cubicBezTo>
                  <a:cubicBezTo>
                    <a:pt x="221" y="48"/>
                    <a:pt x="221" y="46"/>
                    <a:pt x="222" y="44"/>
                  </a:cubicBezTo>
                  <a:cubicBezTo>
                    <a:pt x="222" y="42"/>
                    <a:pt x="223" y="44"/>
                    <a:pt x="225" y="43"/>
                  </a:cubicBezTo>
                  <a:cubicBezTo>
                    <a:pt x="225" y="42"/>
                    <a:pt x="227" y="40"/>
                    <a:pt x="228" y="41"/>
                  </a:cubicBezTo>
                  <a:cubicBezTo>
                    <a:pt x="227" y="40"/>
                    <a:pt x="226" y="38"/>
                    <a:pt x="226" y="36"/>
                  </a:cubicBezTo>
                  <a:cubicBezTo>
                    <a:pt x="226" y="33"/>
                    <a:pt x="227" y="36"/>
                    <a:pt x="228" y="34"/>
                  </a:cubicBezTo>
                  <a:cubicBezTo>
                    <a:pt x="229" y="32"/>
                    <a:pt x="228" y="31"/>
                    <a:pt x="230" y="30"/>
                  </a:cubicBezTo>
                  <a:cubicBezTo>
                    <a:pt x="231" y="30"/>
                    <a:pt x="232" y="31"/>
                    <a:pt x="233" y="31"/>
                  </a:cubicBezTo>
                  <a:cubicBezTo>
                    <a:pt x="232" y="31"/>
                    <a:pt x="231" y="27"/>
                    <a:pt x="232" y="26"/>
                  </a:cubicBezTo>
                  <a:cubicBezTo>
                    <a:pt x="234" y="26"/>
                    <a:pt x="235" y="29"/>
                    <a:pt x="237" y="30"/>
                  </a:cubicBezTo>
                  <a:cubicBezTo>
                    <a:pt x="235" y="29"/>
                    <a:pt x="235" y="24"/>
                    <a:pt x="238" y="26"/>
                  </a:cubicBezTo>
                  <a:cubicBezTo>
                    <a:pt x="238" y="25"/>
                    <a:pt x="237" y="23"/>
                    <a:pt x="238" y="23"/>
                  </a:cubicBezTo>
                  <a:cubicBezTo>
                    <a:pt x="240" y="22"/>
                    <a:pt x="240" y="24"/>
                    <a:pt x="241" y="22"/>
                  </a:cubicBezTo>
                  <a:cubicBezTo>
                    <a:pt x="244" y="27"/>
                    <a:pt x="256" y="22"/>
                    <a:pt x="256" y="25"/>
                  </a:cubicBezTo>
                  <a:cubicBezTo>
                    <a:pt x="256" y="23"/>
                    <a:pt x="258" y="21"/>
                    <a:pt x="260" y="23"/>
                  </a:cubicBezTo>
                  <a:cubicBezTo>
                    <a:pt x="258" y="20"/>
                    <a:pt x="260" y="17"/>
                    <a:pt x="259" y="15"/>
                  </a:cubicBezTo>
                  <a:cubicBezTo>
                    <a:pt x="258" y="11"/>
                    <a:pt x="254" y="12"/>
                    <a:pt x="252" y="13"/>
                  </a:cubicBezTo>
                  <a:cubicBezTo>
                    <a:pt x="252" y="11"/>
                    <a:pt x="249" y="11"/>
                    <a:pt x="248" y="10"/>
                  </a:cubicBezTo>
                  <a:cubicBezTo>
                    <a:pt x="248" y="9"/>
                    <a:pt x="250" y="8"/>
                    <a:pt x="250" y="7"/>
                  </a:cubicBezTo>
                  <a:cubicBezTo>
                    <a:pt x="252" y="8"/>
                    <a:pt x="252" y="10"/>
                    <a:pt x="253" y="11"/>
                  </a:cubicBezTo>
                  <a:cubicBezTo>
                    <a:pt x="253" y="10"/>
                    <a:pt x="253" y="8"/>
                    <a:pt x="252" y="7"/>
                  </a:cubicBezTo>
                  <a:cubicBezTo>
                    <a:pt x="253" y="9"/>
                    <a:pt x="254" y="9"/>
                    <a:pt x="255" y="7"/>
                  </a:cubicBezTo>
                  <a:cubicBezTo>
                    <a:pt x="256" y="9"/>
                    <a:pt x="259" y="11"/>
                    <a:pt x="260" y="13"/>
                  </a:cubicBezTo>
                  <a:cubicBezTo>
                    <a:pt x="261" y="12"/>
                    <a:pt x="263" y="12"/>
                    <a:pt x="262" y="10"/>
                  </a:cubicBezTo>
                  <a:cubicBezTo>
                    <a:pt x="264" y="11"/>
                    <a:pt x="265" y="16"/>
                    <a:pt x="267" y="16"/>
                  </a:cubicBezTo>
                  <a:cubicBezTo>
                    <a:pt x="269" y="16"/>
                    <a:pt x="271" y="16"/>
                    <a:pt x="271" y="18"/>
                  </a:cubicBezTo>
                  <a:cubicBezTo>
                    <a:pt x="273" y="18"/>
                    <a:pt x="274" y="16"/>
                    <a:pt x="276" y="16"/>
                  </a:cubicBezTo>
                  <a:cubicBezTo>
                    <a:pt x="273" y="19"/>
                    <a:pt x="280" y="18"/>
                    <a:pt x="280" y="22"/>
                  </a:cubicBezTo>
                  <a:cubicBezTo>
                    <a:pt x="281" y="19"/>
                    <a:pt x="281" y="21"/>
                    <a:pt x="283" y="21"/>
                  </a:cubicBezTo>
                  <a:cubicBezTo>
                    <a:pt x="285" y="22"/>
                    <a:pt x="286" y="20"/>
                    <a:pt x="288" y="20"/>
                  </a:cubicBezTo>
                  <a:cubicBezTo>
                    <a:pt x="289" y="24"/>
                    <a:pt x="292" y="23"/>
                    <a:pt x="295" y="24"/>
                  </a:cubicBezTo>
                  <a:cubicBezTo>
                    <a:pt x="293" y="21"/>
                    <a:pt x="302" y="22"/>
                    <a:pt x="298" y="20"/>
                  </a:cubicBezTo>
                  <a:cubicBezTo>
                    <a:pt x="300" y="19"/>
                    <a:pt x="303" y="19"/>
                    <a:pt x="302" y="17"/>
                  </a:cubicBezTo>
                  <a:cubicBezTo>
                    <a:pt x="304" y="18"/>
                    <a:pt x="302" y="19"/>
                    <a:pt x="301" y="20"/>
                  </a:cubicBezTo>
                  <a:cubicBezTo>
                    <a:pt x="303" y="20"/>
                    <a:pt x="301" y="21"/>
                    <a:pt x="300" y="22"/>
                  </a:cubicBezTo>
                  <a:cubicBezTo>
                    <a:pt x="300" y="23"/>
                    <a:pt x="300" y="24"/>
                    <a:pt x="300" y="25"/>
                  </a:cubicBezTo>
                  <a:cubicBezTo>
                    <a:pt x="301" y="24"/>
                    <a:pt x="302" y="22"/>
                    <a:pt x="304" y="22"/>
                  </a:cubicBezTo>
                  <a:cubicBezTo>
                    <a:pt x="302" y="24"/>
                    <a:pt x="304" y="23"/>
                    <a:pt x="304" y="25"/>
                  </a:cubicBezTo>
                  <a:cubicBezTo>
                    <a:pt x="304" y="26"/>
                    <a:pt x="305" y="27"/>
                    <a:pt x="305" y="27"/>
                  </a:cubicBezTo>
                  <a:cubicBezTo>
                    <a:pt x="307" y="27"/>
                    <a:pt x="308" y="25"/>
                    <a:pt x="309" y="24"/>
                  </a:cubicBezTo>
                  <a:cubicBezTo>
                    <a:pt x="304" y="24"/>
                    <a:pt x="311" y="19"/>
                    <a:pt x="312" y="19"/>
                  </a:cubicBezTo>
                  <a:cubicBezTo>
                    <a:pt x="310" y="20"/>
                    <a:pt x="312" y="24"/>
                    <a:pt x="314" y="24"/>
                  </a:cubicBezTo>
                  <a:cubicBezTo>
                    <a:pt x="312" y="22"/>
                    <a:pt x="315" y="23"/>
                    <a:pt x="316" y="24"/>
                  </a:cubicBezTo>
                  <a:cubicBezTo>
                    <a:pt x="316" y="24"/>
                    <a:pt x="316" y="25"/>
                    <a:pt x="316" y="26"/>
                  </a:cubicBezTo>
                  <a:cubicBezTo>
                    <a:pt x="315" y="29"/>
                    <a:pt x="313" y="32"/>
                    <a:pt x="310" y="33"/>
                  </a:cubicBezTo>
                  <a:cubicBezTo>
                    <a:pt x="311" y="34"/>
                    <a:pt x="312" y="35"/>
                    <a:pt x="313" y="36"/>
                  </a:cubicBezTo>
                  <a:cubicBezTo>
                    <a:pt x="312" y="35"/>
                    <a:pt x="312" y="35"/>
                    <a:pt x="311" y="35"/>
                  </a:cubicBezTo>
                  <a:cubicBezTo>
                    <a:pt x="311" y="37"/>
                    <a:pt x="311" y="39"/>
                    <a:pt x="309" y="40"/>
                  </a:cubicBezTo>
                  <a:cubicBezTo>
                    <a:pt x="309" y="39"/>
                    <a:pt x="309" y="38"/>
                    <a:pt x="309" y="37"/>
                  </a:cubicBezTo>
                  <a:cubicBezTo>
                    <a:pt x="308" y="38"/>
                    <a:pt x="307" y="38"/>
                    <a:pt x="307" y="39"/>
                  </a:cubicBezTo>
                  <a:cubicBezTo>
                    <a:pt x="306" y="36"/>
                    <a:pt x="305" y="39"/>
                    <a:pt x="305" y="40"/>
                  </a:cubicBezTo>
                  <a:cubicBezTo>
                    <a:pt x="304" y="37"/>
                    <a:pt x="302" y="41"/>
                    <a:pt x="304" y="42"/>
                  </a:cubicBezTo>
                  <a:cubicBezTo>
                    <a:pt x="300" y="42"/>
                    <a:pt x="303" y="49"/>
                    <a:pt x="305" y="45"/>
                  </a:cubicBezTo>
                  <a:cubicBezTo>
                    <a:pt x="303" y="49"/>
                    <a:pt x="302" y="53"/>
                    <a:pt x="300" y="56"/>
                  </a:cubicBezTo>
                  <a:cubicBezTo>
                    <a:pt x="299" y="58"/>
                    <a:pt x="298" y="59"/>
                    <a:pt x="297" y="61"/>
                  </a:cubicBezTo>
                  <a:cubicBezTo>
                    <a:pt x="296" y="62"/>
                    <a:pt x="295" y="62"/>
                    <a:pt x="296" y="64"/>
                  </a:cubicBezTo>
                  <a:cubicBezTo>
                    <a:pt x="299" y="68"/>
                    <a:pt x="303" y="69"/>
                    <a:pt x="306" y="72"/>
                  </a:cubicBezTo>
                  <a:cubicBezTo>
                    <a:pt x="307" y="73"/>
                    <a:pt x="308" y="75"/>
                    <a:pt x="311" y="76"/>
                  </a:cubicBezTo>
                  <a:cubicBezTo>
                    <a:pt x="312" y="77"/>
                    <a:pt x="313" y="78"/>
                    <a:pt x="313" y="80"/>
                  </a:cubicBezTo>
                  <a:cubicBezTo>
                    <a:pt x="315" y="79"/>
                    <a:pt x="316" y="81"/>
                    <a:pt x="317" y="79"/>
                  </a:cubicBezTo>
                  <a:cubicBezTo>
                    <a:pt x="319" y="81"/>
                    <a:pt x="321" y="82"/>
                    <a:pt x="324" y="83"/>
                  </a:cubicBezTo>
                  <a:cubicBezTo>
                    <a:pt x="327" y="85"/>
                    <a:pt x="328" y="87"/>
                    <a:pt x="331" y="89"/>
                  </a:cubicBezTo>
                  <a:cubicBezTo>
                    <a:pt x="335" y="94"/>
                    <a:pt x="339" y="92"/>
                    <a:pt x="344" y="95"/>
                  </a:cubicBezTo>
                  <a:cubicBezTo>
                    <a:pt x="346" y="96"/>
                    <a:pt x="345" y="100"/>
                    <a:pt x="348" y="101"/>
                  </a:cubicBezTo>
                  <a:cubicBezTo>
                    <a:pt x="349" y="102"/>
                    <a:pt x="350" y="102"/>
                    <a:pt x="351" y="103"/>
                  </a:cubicBezTo>
                  <a:cubicBezTo>
                    <a:pt x="353" y="104"/>
                    <a:pt x="354" y="105"/>
                    <a:pt x="355" y="106"/>
                  </a:cubicBezTo>
                  <a:cubicBezTo>
                    <a:pt x="360" y="108"/>
                    <a:pt x="367" y="106"/>
                    <a:pt x="369" y="102"/>
                  </a:cubicBezTo>
                  <a:cubicBezTo>
                    <a:pt x="371" y="96"/>
                    <a:pt x="374" y="90"/>
                    <a:pt x="375" y="84"/>
                  </a:cubicBezTo>
                  <a:cubicBezTo>
                    <a:pt x="376" y="81"/>
                    <a:pt x="376" y="77"/>
                    <a:pt x="377" y="73"/>
                  </a:cubicBezTo>
                  <a:cubicBezTo>
                    <a:pt x="378" y="70"/>
                    <a:pt x="379" y="67"/>
                    <a:pt x="378" y="63"/>
                  </a:cubicBezTo>
                  <a:cubicBezTo>
                    <a:pt x="378" y="59"/>
                    <a:pt x="377" y="57"/>
                    <a:pt x="378" y="54"/>
                  </a:cubicBezTo>
                  <a:cubicBezTo>
                    <a:pt x="379" y="51"/>
                    <a:pt x="376" y="49"/>
                    <a:pt x="377" y="46"/>
                  </a:cubicBezTo>
                  <a:cubicBezTo>
                    <a:pt x="378" y="43"/>
                    <a:pt x="380" y="41"/>
                    <a:pt x="379" y="38"/>
                  </a:cubicBezTo>
                  <a:cubicBezTo>
                    <a:pt x="378" y="34"/>
                    <a:pt x="381" y="34"/>
                    <a:pt x="381" y="31"/>
                  </a:cubicBezTo>
                  <a:cubicBezTo>
                    <a:pt x="382" y="32"/>
                    <a:pt x="383" y="32"/>
                    <a:pt x="383" y="33"/>
                  </a:cubicBezTo>
                  <a:cubicBezTo>
                    <a:pt x="383" y="32"/>
                    <a:pt x="383" y="32"/>
                    <a:pt x="384" y="31"/>
                  </a:cubicBezTo>
                  <a:cubicBezTo>
                    <a:pt x="383" y="31"/>
                    <a:pt x="380" y="28"/>
                    <a:pt x="380" y="28"/>
                  </a:cubicBezTo>
                  <a:cubicBezTo>
                    <a:pt x="380" y="28"/>
                    <a:pt x="379" y="29"/>
                    <a:pt x="379" y="29"/>
                  </a:cubicBezTo>
                  <a:cubicBezTo>
                    <a:pt x="379" y="28"/>
                    <a:pt x="379" y="26"/>
                    <a:pt x="380" y="25"/>
                  </a:cubicBezTo>
                  <a:cubicBezTo>
                    <a:pt x="380" y="24"/>
                    <a:pt x="381" y="24"/>
                    <a:pt x="381" y="24"/>
                  </a:cubicBezTo>
                  <a:cubicBezTo>
                    <a:pt x="381" y="23"/>
                    <a:pt x="381" y="21"/>
                    <a:pt x="382" y="20"/>
                  </a:cubicBezTo>
                  <a:cubicBezTo>
                    <a:pt x="382" y="21"/>
                    <a:pt x="383" y="22"/>
                    <a:pt x="384" y="21"/>
                  </a:cubicBezTo>
                  <a:cubicBezTo>
                    <a:pt x="383" y="16"/>
                    <a:pt x="386" y="12"/>
                    <a:pt x="386" y="7"/>
                  </a:cubicBezTo>
                  <a:cubicBezTo>
                    <a:pt x="386" y="5"/>
                    <a:pt x="386" y="4"/>
                    <a:pt x="388" y="4"/>
                  </a:cubicBezTo>
                  <a:cubicBezTo>
                    <a:pt x="389" y="3"/>
                    <a:pt x="390" y="0"/>
                    <a:pt x="392" y="1"/>
                  </a:cubicBezTo>
                  <a:cubicBezTo>
                    <a:pt x="391" y="2"/>
                    <a:pt x="391" y="3"/>
                    <a:pt x="391" y="4"/>
                  </a:cubicBezTo>
                  <a:cubicBezTo>
                    <a:pt x="391" y="4"/>
                    <a:pt x="391" y="3"/>
                    <a:pt x="392" y="3"/>
                  </a:cubicBezTo>
                  <a:cubicBezTo>
                    <a:pt x="393" y="5"/>
                    <a:pt x="394" y="6"/>
                    <a:pt x="394" y="7"/>
                  </a:cubicBezTo>
                  <a:cubicBezTo>
                    <a:pt x="394" y="8"/>
                    <a:pt x="394" y="9"/>
                    <a:pt x="395" y="10"/>
                  </a:cubicBezTo>
                  <a:cubicBezTo>
                    <a:pt x="395" y="11"/>
                    <a:pt x="395" y="11"/>
                    <a:pt x="395" y="13"/>
                  </a:cubicBezTo>
                  <a:cubicBezTo>
                    <a:pt x="395" y="14"/>
                    <a:pt x="395" y="16"/>
                    <a:pt x="395" y="17"/>
                  </a:cubicBezTo>
                  <a:cubicBezTo>
                    <a:pt x="396" y="19"/>
                    <a:pt x="399" y="19"/>
                    <a:pt x="401" y="20"/>
                  </a:cubicBezTo>
                  <a:cubicBezTo>
                    <a:pt x="398" y="22"/>
                    <a:pt x="398" y="24"/>
                    <a:pt x="400" y="26"/>
                  </a:cubicBezTo>
                  <a:cubicBezTo>
                    <a:pt x="402" y="28"/>
                    <a:pt x="402" y="30"/>
                    <a:pt x="402" y="33"/>
                  </a:cubicBezTo>
                  <a:cubicBezTo>
                    <a:pt x="405" y="33"/>
                    <a:pt x="405" y="44"/>
                    <a:pt x="404" y="46"/>
                  </a:cubicBezTo>
                  <a:cubicBezTo>
                    <a:pt x="404" y="48"/>
                    <a:pt x="405" y="49"/>
                    <a:pt x="406" y="50"/>
                  </a:cubicBezTo>
                  <a:cubicBezTo>
                    <a:pt x="407" y="52"/>
                    <a:pt x="406" y="54"/>
                    <a:pt x="407" y="56"/>
                  </a:cubicBezTo>
                  <a:cubicBezTo>
                    <a:pt x="409" y="59"/>
                    <a:pt x="413" y="57"/>
                    <a:pt x="413" y="55"/>
                  </a:cubicBezTo>
                  <a:cubicBezTo>
                    <a:pt x="416" y="58"/>
                    <a:pt x="416" y="50"/>
                    <a:pt x="418" y="57"/>
                  </a:cubicBezTo>
                  <a:cubicBezTo>
                    <a:pt x="419" y="59"/>
                    <a:pt x="422" y="61"/>
                    <a:pt x="424" y="62"/>
                  </a:cubicBezTo>
                  <a:cubicBezTo>
                    <a:pt x="424" y="62"/>
                    <a:pt x="428" y="65"/>
                    <a:pt x="428" y="65"/>
                  </a:cubicBezTo>
                  <a:cubicBezTo>
                    <a:pt x="427" y="66"/>
                    <a:pt x="425" y="69"/>
                    <a:pt x="428" y="70"/>
                  </a:cubicBezTo>
                  <a:cubicBezTo>
                    <a:pt x="426" y="74"/>
                    <a:pt x="431" y="78"/>
                    <a:pt x="430" y="83"/>
                  </a:cubicBezTo>
                  <a:cubicBezTo>
                    <a:pt x="429" y="86"/>
                    <a:pt x="429" y="87"/>
                    <a:pt x="431" y="90"/>
                  </a:cubicBezTo>
                  <a:cubicBezTo>
                    <a:pt x="432" y="91"/>
                    <a:pt x="435" y="94"/>
                    <a:pt x="434" y="95"/>
                  </a:cubicBezTo>
                  <a:cubicBezTo>
                    <a:pt x="435" y="95"/>
                    <a:pt x="436" y="94"/>
                    <a:pt x="437" y="94"/>
                  </a:cubicBezTo>
                  <a:cubicBezTo>
                    <a:pt x="436" y="97"/>
                    <a:pt x="436" y="98"/>
                    <a:pt x="437" y="101"/>
                  </a:cubicBezTo>
                  <a:cubicBezTo>
                    <a:pt x="438" y="103"/>
                    <a:pt x="439" y="105"/>
                    <a:pt x="439" y="107"/>
                  </a:cubicBezTo>
                  <a:cubicBezTo>
                    <a:pt x="439" y="109"/>
                    <a:pt x="438" y="111"/>
                    <a:pt x="437" y="113"/>
                  </a:cubicBezTo>
                  <a:cubicBezTo>
                    <a:pt x="437" y="115"/>
                    <a:pt x="440" y="116"/>
                    <a:pt x="440" y="118"/>
                  </a:cubicBezTo>
                  <a:cubicBezTo>
                    <a:pt x="440" y="120"/>
                    <a:pt x="442" y="118"/>
                    <a:pt x="442" y="120"/>
                  </a:cubicBezTo>
                  <a:cubicBezTo>
                    <a:pt x="441" y="122"/>
                    <a:pt x="440" y="124"/>
                    <a:pt x="441" y="126"/>
                  </a:cubicBezTo>
                  <a:cubicBezTo>
                    <a:pt x="442" y="127"/>
                    <a:pt x="445" y="129"/>
                    <a:pt x="446" y="129"/>
                  </a:cubicBezTo>
                  <a:cubicBezTo>
                    <a:pt x="448" y="129"/>
                    <a:pt x="450" y="133"/>
                    <a:pt x="451" y="130"/>
                  </a:cubicBezTo>
                  <a:cubicBezTo>
                    <a:pt x="451" y="133"/>
                    <a:pt x="457" y="134"/>
                    <a:pt x="456" y="131"/>
                  </a:cubicBezTo>
                  <a:cubicBezTo>
                    <a:pt x="457" y="133"/>
                    <a:pt x="457" y="138"/>
                    <a:pt x="460" y="139"/>
                  </a:cubicBezTo>
                  <a:cubicBezTo>
                    <a:pt x="460" y="138"/>
                    <a:pt x="460" y="137"/>
                    <a:pt x="461" y="137"/>
                  </a:cubicBezTo>
                  <a:cubicBezTo>
                    <a:pt x="461" y="140"/>
                    <a:pt x="464" y="140"/>
                    <a:pt x="466" y="141"/>
                  </a:cubicBezTo>
                  <a:cubicBezTo>
                    <a:pt x="468" y="141"/>
                    <a:pt x="467" y="145"/>
                    <a:pt x="469" y="144"/>
                  </a:cubicBezTo>
                  <a:cubicBezTo>
                    <a:pt x="470" y="144"/>
                    <a:pt x="469" y="143"/>
                    <a:pt x="470" y="142"/>
                  </a:cubicBezTo>
                  <a:cubicBezTo>
                    <a:pt x="471" y="142"/>
                    <a:pt x="471" y="144"/>
                    <a:pt x="471" y="144"/>
                  </a:cubicBezTo>
                  <a:cubicBezTo>
                    <a:pt x="472" y="145"/>
                    <a:pt x="473" y="145"/>
                    <a:pt x="474" y="146"/>
                  </a:cubicBezTo>
                  <a:cubicBezTo>
                    <a:pt x="475" y="147"/>
                    <a:pt x="475" y="148"/>
                    <a:pt x="476" y="150"/>
                  </a:cubicBezTo>
                  <a:cubicBezTo>
                    <a:pt x="475" y="148"/>
                    <a:pt x="473" y="148"/>
                    <a:pt x="473" y="150"/>
                  </a:cubicBezTo>
                  <a:cubicBezTo>
                    <a:pt x="472" y="151"/>
                    <a:pt x="475" y="153"/>
                    <a:pt x="475" y="155"/>
                  </a:cubicBezTo>
                  <a:cubicBezTo>
                    <a:pt x="481" y="153"/>
                    <a:pt x="479" y="165"/>
                    <a:pt x="483" y="165"/>
                  </a:cubicBezTo>
                  <a:cubicBezTo>
                    <a:pt x="482" y="167"/>
                    <a:pt x="483" y="170"/>
                    <a:pt x="484" y="172"/>
                  </a:cubicBezTo>
                  <a:cubicBezTo>
                    <a:pt x="484" y="174"/>
                    <a:pt x="487" y="177"/>
                    <a:pt x="486" y="179"/>
                  </a:cubicBezTo>
                  <a:cubicBezTo>
                    <a:pt x="488" y="178"/>
                    <a:pt x="489" y="179"/>
                    <a:pt x="490" y="181"/>
                  </a:cubicBezTo>
                  <a:cubicBezTo>
                    <a:pt x="491" y="179"/>
                    <a:pt x="489" y="176"/>
                    <a:pt x="490" y="174"/>
                  </a:cubicBezTo>
                  <a:cubicBezTo>
                    <a:pt x="493" y="176"/>
                    <a:pt x="495" y="179"/>
                    <a:pt x="497" y="180"/>
                  </a:cubicBezTo>
                  <a:cubicBezTo>
                    <a:pt x="498" y="180"/>
                    <a:pt x="497" y="178"/>
                    <a:pt x="497" y="178"/>
                  </a:cubicBezTo>
                  <a:cubicBezTo>
                    <a:pt x="498" y="177"/>
                    <a:pt x="499" y="177"/>
                    <a:pt x="500" y="179"/>
                  </a:cubicBezTo>
                  <a:cubicBezTo>
                    <a:pt x="501" y="182"/>
                    <a:pt x="501" y="184"/>
                    <a:pt x="501" y="187"/>
                  </a:cubicBezTo>
                  <a:cubicBezTo>
                    <a:pt x="500" y="189"/>
                    <a:pt x="501" y="191"/>
                    <a:pt x="501" y="193"/>
                  </a:cubicBezTo>
                  <a:cubicBezTo>
                    <a:pt x="501" y="196"/>
                    <a:pt x="503" y="194"/>
                    <a:pt x="505" y="196"/>
                  </a:cubicBezTo>
                  <a:cubicBezTo>
                    <a:pt x="504" y="195"/>
                    <a:pt x="504" y="195"/>
                    <a:pt x="504" y="194"/>
                  </a:cubicBezTo>
                  <a:cubicBezTo>
                    <a:pt x="507" y="195"/>
                    <a:pt x="509" y="201"/>
                    <a:pt x="505" y="197"/>
                  </a:cubicBezTo>
                  <a:cubicBezTo>
                    <a:pt x="506" y="199"/>
                    <a:pt x="513" y="206"/>
                    <a:pt x="512" y="202"/>
                  </a:cubicBezTo>
                  <a:cubicBezTo>
                    <a:pt x="516" y="204"/>
                    <a:pt x="516" y="208"/>
                    <a:pt x="518" y="211"/>
                  </a:cubicBezTo>
                  <a:cubicBezTo>
                    <a:pt x="519" y="212"/>
                    <a:pt x="521" y="212"/>
                    <a:pt x="522" y="214"/>
                  </a:cubicBezTo>
                  <a:cubicBezTo>
                    <a:pt x="523" y="215"/>
                    <a:pt x="523" y="217"/>
                    <a:pt x="524" y="218"/>
                  </a:cubicBezTo>
                  <a:cubicBezTo>
                    <a:pt x="526" y="222"/>
                    <a:pt x="529" y="220"/>
                    <a:pt x="529" y="224"/>
                  </a:cubicBezTo>
                  <a:cubicBezTo>
                    <a:pt x="530" y="225"/>
                    <a:pt x="529" y="226"/>
                    <a:pt x="529" y="227"/>
                  </a:cubicBezTo>
                  <a:cubicBezTo>
                    <a:pt x="529" y="229"/>
                    <a:pt x="531" y="230"/>
                    <a:pt x="531" y="232"/>
                  </a:cubicBezTo>
                  <a:cubicBezTo>
                    <a:pt x="531" y="231"/>
                    <a:pt x="531" y="231"/>
                    <a:pt x="532" y="231"/>
                  </a:cubicBezTo>
                  <a:cubicBezTo>
                    <a:pt x="534" y="232"/>
                    <a:pt x="532" y="234"/>
                    <a:pt x="532" y="236"/>
                  </a:cubicBezTo>
                  <a:cubicBezTo>
                    <a:pt x="532" y="238"/>
                    <a:pt x="532" y="242"/>
                    <a:pt x="532" y="244"/>
                  </a:cubicBezTo>
                  <a:cubicBezTo>
                    <a:pt x="533" y="246"/>
                    <a:pt x="534" y="248"/>
                    <a:pt x="533" y="250"/>
                  </a:cubicBezTo>
                  <a:cubicBezTo>
                    <a:pt x="531" y="251"/>
                    <a:pt x="532" y="253"/>
                    <a:pt x="534" y="254"/>
                  </a:cubicBezTo>
                  <a:cubicBezTo>
                    <a:pt x="535" y="256"/>
                    <a:pt x="536" y="259"/>
                    <a:pt x="536" y="261"/>
                  </a:cubicBezTo>
                  <a:cubicBezTo>
                    <a:pt x="536" y="262"/>
                    <a:pt x="536" y="263"/>
                    <a:pt x="537" y="264"/>
                  </a:cubicBezTo>
                  <a:cubicBezTo>
                    <a:pt x="537" y="265"/>
                    <a:pt x="538" y="266"/>
                    <a:pt x="538" y="267"/>
                  </a:cubicBezTo>
                  <a:cubicBezTo>
                    <a:pt x="539" y="273"/>
                    <a:pt x="538" y="277"/>
                    <a:pt x="536" y="282"/>
                  </a:cubicBezTo>
                  <a:cubicBezTo>
                    <a:pt x="534" y="287"/>
                    <a:pt x="534" y="294"/>
                    <a:pt x="532" y="299"/>
                  </a:cubicBezTo>
                  <a:cubicBezTo>
                    <a:pt x="530" y="303"/>
                    <a:pt x="532" y="308"/>
                    <a:pt x="531" y="313"/>
                  </a:cubicBezTo>
                  <a:cubicBezTo>
                    <a:pt x="530" y="315"/>
                    <a:pt x="529" y="317"/>
                    <a:pt x="529" y="319"/>
                  </a:cubicBezTo>
                  <a:cubicBezTo>
                    <a:pt x="528" y="321"/>
                    <a:pt x="525" y="322"/>
                    <a:pt x="525" y="325"/>
                  </a:cubicBezTo>
                  <a:cubicBezTo>
                    <a:pt x="525" y="326"/>
                    <a:pt x="526" y="329"/>
                    <a:pt x="525" y="330"/>
                  </a:cubicBezTo>
                  <a:cubicBezTo>
                    <a:pt x="524" y="331"/>
                    <a:pt x="523" y="331"/>
                    <a:pt x="523" y="331"/>
                  </a:cubicBezTo>
                  <a:cubicBezTo>
                    <a:pt x="521" y="332"/>
                    <a:pt x="521" y="334"/>
                    <a:pt x="519" y="334"/>
                  </a:cubicBezTo>
                  <a:cubicBezTo>
                    <a:pt x="522" y="335"/>
                    <a:pt x="517" y="336"/>
                    <a:pt x="517" y="336"/>
                  </a:cubicBezTo>
                  <a:cubicBezTo>
                    <a:pt x="515" y="337"/>
                    <a:pt x="513" y="339"/>
                    <a:pt x="513" y="341"/>
                  </a:cubicBezTo>
                  <a:cubicBezTo>
                    <a:pt x="512" y="342"/>
                    <a:pt x="511" y="342"/>
                    <a:pt x="510" y="344"/>
                  </a:cubicBezTo>
                  <a:cubicBezTo>
                    <a:pt x="509" y="345"/>
                    <a:pt x="511" y="347"/>
                    <a:pt x="507" y="347"/>
                  </a:cubicBezTo>
                  <a:cubicBezTo>
                    <a:pt x="508" y="348"/>
                    <a:pt x="508" y="348"/>
                    <a:pt x="509" y="348"/>
                  </a:cubicBezTo>
                  <a:cubicBezTo>
                    <a:pt x="508" y="349"/>
                    <a:pt x="508" y="351"/>
                    <a:pt x="508" y="352"/>
                  </a:cubicBezTo>
                  <a:cubicBezTo>
                    <a:pt x="508" y="353"/>
                    <a:pt x="506" y="353"/>
                    <a:pt x="506" y="354"/>
                  </a:cubicBezTo>
                  <a:cubicBezTo>
                    <a:pt x="506" y="357"/>
                    <a:pt x="503" y="358"/>
                    <a:pt x="503" y="360"/>
                  </a:cubicBezTo>
                  <a:cubicBezTo>
                    <a:pt x="502" y="362"/>
                    <a:pt x="502" y="361"/>
                    <a:pt x="501" y="362"/>
                  </a:cubicBezTo>
                  <a:cubicBezTo>
                    <a:pt x="501" y="362"/>
                    <a:pt x="502" y="364"/>
                    <a:pt x="502" y="364"/>
                  </a:cubicBezTo>
                  <a:cubicBezTo>
                    <a:pt x="501" y="365"/>
                    <a:pt x="499" y="368"/>
                    <a:pt x="501" y="369"/>
                  </a:cubicBezTo>
                  <a:cubicBezTo>
                    <a:pt x="501" y="370"/>
                    <a:pt x="501" y="371"/>
                    <a:pt x="500" y="369"/>
                  </a:cubicBezTo>
                  <a:cubicBezTo>
                    <a:pt x="499" y="370"/>
                    <a:pt x="500" y="372"/>
                    <a:pt x="499" y="372"/>
                  </a:cubicBezTo>
                  <a:cubicBezTo>
                    <a:pt x="497" y="372"/>
                    <a:pt x="497" y="373"/>
                    <a:pt x="496" y="374"/>
                  </a:cubicBezTo>
                  <a:cubicBezTo>
                    <a:pt x="495" y="377"/>
                    <a:pt x="493" y="381"/>
                    <a:pt x="493" y="384"/>
                  </a:cubicBezTo>
                  <a:cubicBezTo>
                    <a:pt x="492" y="387"/>
                    <a:pt x="492" y="391"/>
                    <a:pt x="491" y="394"/>
                  </a:cubicBezTo>
                  <a:cubicBezTo>
                    <a:pt x="491" y="395"/>
                    <a:pt x="491" y="400"/>
                    <a:pt x="489" y="401"/>
                  </a:cubicBezTo>
                  <a:cubicBezTo>
                    <a:pt x="491" y="401"/>
                    <a:pt x="491" y="404"/>
                    <a:pt x="491" y="405"/>
                  </a:cubicBezTo>
                  <a:cubicBezTo>
                    <a:pt x="491" y="406"/>
                    <a:pt x="491" y="406"/>
                    <a:pt x="490" y="407"/>
                  </a:cubicBezTo>
                  <a:cubicBezTo>
                    <a:pt x="490" y="408"/>
                    <a:pt x="488" y="407"/>
                    <a:pt x="487" y="408"/>
                  </a:cubicBezTo>
                  <a:cubicBezTo>
                    <a:pt x="485" y="409"/>
                    <a:pt x="485" y="411"/>
                    <a:pt x="481" y="412"/>
                  </a:cubicBezTo>
                  <a:cubicBezTo>
                    <a:pt x="477" y="412"/>
                    <a:pt x="473" y="412"/>
                    <a:pt x="469" y="412"/>
                  </a:cubicBezTo>
                  <a:cubicBezTo>
                    <a:pt x="460" y="413"/>
                    <a:pt x="456" y="418"/>
                    <a:pt x="452" y="422"/>
                  </a:cubicBezTo>
                  <a:cubicBezTo>
                    <a:pt x="450" y="424"/>
                    <a:pt x="447" y="425"/>
                    <a:pt x="443" y="425"/>
                  </a:cubicBezTo>
                  <a:cubicBezTo>
                    <a:pt x="440" y="426"/>
                    <a:pt x="440" y="425"/>
                    <a:pt x="441" y="428"/>
                  </a:cubicBezTo>
                  <a:cubicBezTo>
                    <a:pt x="442" y="428"/>
                    <a:pt x="443" y="427"/>
                    <a:pt x="443" y="427"/>
                  </a:cubicBezTo>
                  <a:cubicBezTo>
                    <a:pt x="444" y="429"/>
                    <a:pt x="444" y="431"/>
                    <a:pt x="442" y="432"/>
                  </a:cubicBezTo>
                  <a:cubicBezTo>
                    <a:pt x="441" y="431"/>
                    <a:pt x="441" y="429"/>
                    <a:pt x="440" y="428"/>
                  </a:cubicBezTo>
                  <a:cubicBezTo>
                    <a:pt x="438" y="426"/>
                    <a:pt x="438" y="428"/>
                    <a:pt x="436" y="428"/>
                  </a:cubicBezTo>
                  <a:cubicBezTo>
                    <a:pt x="436" y="427"/>
                    <a:pt x="435" y="425"/>
                    <a:pt x="434" y="424"/>
                  </a:cubicBezTo>
                  <a:cubicBezTo>
                    <a:pt x="433" y="425"/>
                    <a:pt x="432" y="425"/>
                    <a:pt x="431" y="423"/>
                  </a:cubicBezTo>
                  <a:cubicBezTo>
                    <a:pt x="429" y="421"/>
                    <a:pt x="431" y="421"/>
                    <a:pt x="431" y="419"/>
                  </a:cubicBezTo>
                  <a:cubicBezTo>
                    <a:pt x="431" y="416"/>
                    <a:pt x="426" y="420"/>
                    <a:pt x="426" y="421"/>
                  </a:cubicBezTo>
                  <a:cubicBezTo>
                    <a:pt x="424" y="423"/>
                    <a:pt x="423" y="422"/>
                    <a:pt x="420" y="419"/>
                  </a:cubicBezTo>
                  <a:cubicBezTo>
                    <a:pt x="423" y="421"/>
                    <a:pt x="424" y="419"/>
                    <a:pt x="425" y="418"/>
                  </a:cubicBezTo>
                  <a:cubicBezTo>
                    <a:pt x="426" y="416"/>
                    <a:pt x="424" y="415"/>
                    <a:pt x="423" y="412"/>
                  </a:cubicBezTo>
                  <a:cubicBezTo>
                    <a:pt x="420" y="413"/>
                    <a:pt x="418" y="415"/>
                    <a:pt x="416" y="417"/>
                  </a:cubicBezTo>
                  <a:cubicBezTo>
                    <a:pt x="418" y="417"/>
                    <a:pt x="419" y="417"/>
                    <a:pt x="420" y="418"/>
                  </a:cubicBezTo>
                  <a:cubicBezTo>
                    <a:pt x="420" y="419"/>
                    <a:pt x="417" y="419"/>
                    <a:pt x="416" y="419"/>
                  </a:cubicBezTo>
                  <a:cubicBezTo>
                    <a:pt x="414" y="420"/>
                    <a:pt x="411" y="422"/>
                    <a:pt x="410" y="423"/>
                  </a:cubicBezTo>
                  <a:cubicBezTo>
                    <a:pt x="409" y="425"/>
                    <a:pt x="407" y="426"/>
                    <a:pt x="405" y="427"/>
                  </a:cubicBezTo>
                  <a:cubicBezTo>
                    <a:pt x="404" y="428"/>
                    <a:pt x="403" y="426"/>
                    <a:pt x="400" y="425"/>
                  </a:cubicBezTo>
                  <a:cubicBezTo>
                    <a:pt x="395" y="423"/>
                    <a:pt x="391" y="420"/>
                    <a:pt x="387" y="420"/>
                  </a:cubicBezTo>
                  <a:cubicBezTo>
                    <a:pt x="385" y="421"/>
                    <a:pt x="383" y="418"/>
                    <a:pt x="381" y="419"/>
                  </a:cubicBezTo>
                  <a:cubicBezTo>
                    <a:pt x="379" y="419"/>
                    <a:pt x="379" y="420"/>
                    <a:pt x="379" y="420"/>
                  </a:cubicBezTo>
                  <a:cubicBezTo>
                    <a:pt x="378" y="421"/>
                    <a:pt x="377" y="420"/>
                    <a:pt x="376" y="420"/>
                  </a:cubicBezTo>
                  <a:cubicBezTo>
                    <a:pt x="377" y="416"/>
                    <a:pt x="366" y="415"/>
                    <a:pt x="364" y="414"/>
                  </a:cubicBezTo>
                  <a:cubicBezTo>
                    <a:pt x="362" y="412"/>
                    <a:pt x="360" y="410"/>
                    <a:pt x="359" y="408"/>
                  </a:cubicBezTo>
                  <a:cubicBezTo>
                    <a:pt x="358" y="406"/>
                    <a:pt x="356" y="405"/>
                    <a:pt x="355" y="403"/>
                  </a:cubicBezTo>
                  <a:cubicBezTo>
                    <a:pt x="353" y="399"/>
                    <a:pt x="356" y="397"/>
                    <a:pt x="355" y="393"/>
                  </a:cubicBezTo>
                  <a:cubicBezTo>
                    <a:pt x="354" y="387"/>
                    <a:pt x="349" y="382"/>
                    <a:pt x="343" y="378"/>
                  </a:cubicBezTo>
                  <a:cubicBezTo>
                    <a:pt x="347" y="380"/>
                    <a:pt x="351" y="384"/>
                    <a:pt x="353" y="387"/>
                  </a:cubicBezTo>
                  <a:cubicBezTo>
                    <a:pt x="352" y="385"/>
                    <a:pt x="350" y="383"/>
                    <a:pt x="348" y="381"/>
                  </a:cubicBezTo>
                  <a:cubicBezTo>
                    <a:pt x="346" y="379"/>
                    <a:pt x="343" y="377"/>
                    <a:pt x="346" y="377"/>
                  </a:cubicBezTo>
                  <a:cubicBezTo>
                    <a:pt x="346" y="378"/>
                    <a:pt x="347" y="379"/>
                    <a:pt x="347" y="380"/>
                  </a:cubicBezTo>
                  <a:cubicBezTo>
                    <a:pt x="349" y="379"/>
                    <a:pt x="348" y="378"/>
                    <a:pt x="347" y="377"/>
                  </a:cubicBezTo>
                  <a:cubicBezTo>
                    <a:pt x="347" y="376"/>
                    <a:pt x="350" y="376"/>
                    <a:pt x="348" y="375"/>
                  </a:cubicBezTo>
                  <a:cubicBezTo>
                    <a:pt x="346" y="373"/>
                    <a:pt x="342" y="375"/>
                    <a:pt x="344" y="377"/>
                  </a:cubicBezTo>
                  <a:cubicBezTo>
                    <a:pt x="343" y="377"/>
                    <a:pt x="339" y="376"/>
                    <a:pt x="343" y="377"/>
                  </a:cubicBezTo>
                  <a:cubicBezTo>
                    <a:pt x="340" y="377"/>
                    <a:pt x="336" y="381"/>
                    <a:pt x="332" y="378"/>
                  </a:cubicBezTo>
                  <a:cubicBezTo>
                    <a:pt x="332" y="377"/>
                    <a:pt x="334" y="376"/>
                    <a:pt x="336" y="375"/>
                  </a:cubicBezTo>
                  <a:cubicBezTo>
                    <a:pt x="337" y="374"/>
                    <a:pt x="337" y="371"/>
                    <a:pt x="337" y="370"/>
                  </a:cubicBezTo>
                  <a:cubicBezTo>
                    <a:pt x="337" y="365"/>
                    <a:pt x="335" y="361"/>
                    <a:pt x="332" y="356"/>
                  </a:cubicBezTo>
                  <a:cubicBezTo>
                    <a:pt x="331" y="356"/>
                    <a:pt x="331" y="358"/>
                    <a:pt x="331" y="359"/>
                  </a:cubicBezTo>
                  <a:cubicBezTo>
                    <a:pt x="330" y="360"/>
                    <a:pt x="329" y="360"/>
                    <a:pt x="329" y="362"/>
                  </a:cubicBezTo>
                  <a:cubicBezTo>
                    <a:pt x="328" y="364"/>
                    <a:pt x="328" y="366"/>
                    <a:pt x="327" y="369"/>
                  </a:cubicBezTo>
                  <a:cubicBezTo>
                    <a:pt x="327" y="372"/>
                    <a:pt x="326" y="371"/>
                    <a:pt x="323" y="371"/>
                  </a:cubicBezTo>
                  <a:cubicBezTo>
                    <a:pt x="320" y="371"/>
                    <a:pt x="318" y="373"/>
                    <a:pt x="315" y="373"/>
                  </a:cubicBezTo>
                  <a:cubicBezTo>
                    <a:pt x="315" y="372"/>
                    <a:pt x="316" y="370"/>
                    <a:pt x="316" y="369"/>
                  </a:cubicBezTo>
                  <a:cubicBezTo>
                    <a:pt x="318" y="367"/>
                    <a:pt x="322" y="369"/>
                    <a:pt x="323" y="367"/>
                  </a:cubicBezTo>
                  <a:cubicBezTo>
                    <a:pt x="326" y="364"/>
                    <a:pt x="323" y="358"/>
                    <a:pt x="325" y="354"/>
                  </a:cubicBezTo>
                  <a:cubicBezTo>
                    <a:pt x="326" y="352"/>
                    <a:pt x="327" y="350"/>
                    <a:pt x="329" y="349"/>
                  </a:cubicBezTo>
                  <a:cubicBezTo>
                    <a:pt x="331" y="347"/>
                    <a:pt x="329" y="345"/>
                    <a:pt x="329" y="343"/>
                  </a:cubicBezTo>
                  <a:cubicBezTo>
                    <a:pt x="329" y="341"/>
                    <a:pt x="330" y="341"/>
                    <a:pt x="331" y="340"/>
                  </a:cubicBezTo>
                  <a:cubicBezTo>
                    <a:pt x="332" y="340"/>
                    <a:pt x="330" y="338"/>
                    <a:pt x="330" y="338"/>
                  </a:cubicBezTo>
                  <a:cubicBezTo>
                    <a:pt x="330" y="337"/>
                    <a:pt x="330" y="333"/>
                    <a:pt x="328" y="332"/>
                  </a:cubicBezTo>
                  <a:cubicBezTo>
                    <a:pt x="327" y="332"/>
                    <a:pt x="328" y="336"/>
                    <a:pt x="328" y="336"/>
                  </a:cubicBezTo>
                  <a:cubicBezTo>
                    <a:pt x="328" y="338"/>
                    <a:pt x="325" y="340"/>
                    <a:pt x="324" y="342"/>
                  </a:cubicBezTo>
                  <a:cubicBezTo>
                    <a:pt x="323" y="343"/>
                    <a:pt x="322" y="345"/>
                    <a:pt x="321" y="347"/>
                  </a:cubicBezTo>
                  <a:cubicBezTo>
                    <a:pt x="321" y="348"/>
                    <a:pt x="321" y="349"/>
                    <a:pt x="320" y="349"/>
                  </a:cubicBezTo>
                  <a:cubicBezTo>
                    <a:pt x="319" y="350"/>
                    <a:pt x="317" y="349"/>
                    <a:pt x="317" y="349"/>
                  </a:cubicBezTo>
                  <a:cubicBezTo>
                    <a:pt x="315" y="350"/>
                    <a:pt x="314" y="352"/>
                    <a:pt x="312" y="352"/>
                  </a:cubicBezTo>
                  <a:cubicBezTo>
                    <a:pt x="310" y="353"/>
                    <a:pt x="309" y="356"/>
                    <a:pt x="307" y="358"/>
                  </a:cubicBezTo>
                  <a:cubicBezTo>
                    <a:pt x="307" y="358"/>
                    <a:pt x="306" y="362"/>
                    <a:pt x="305" y="362"/>
                  </a:cubicBezTo>
                  <a:cubicBezTo>
                    <a:pt x="302" y="361"/>
                    <a:pt x="303" y="365"/>
                    <a:pt x="301" y="366"/>
                  </a:cubicBezTo>
                  <a:cubicBezTo>
                    <a:pt x="302" y="366"/>
                    <a:pt x="303" y="366"/>
                    <a:pt x="304" y="365"/>
                  </a:cubicBezTo>
                  <a:cubicBezTo>
                    <a:pt x="303" y="366"/>
                    <a:pt x="304" y="368"/>
                    <a:pt x="303" y="369"/>
                  </a:cubicBezTo>
                  <a:cubicBezTo>
                    <a:pt x="301" y="367"/>
                    <a:pt x="299" y="368"/>
                    <a:pt x="297" y="366"/>
                  </a:cubicBezTo>
                  <a:cubicBezTo>
                    <a:pt x="296" y="365"/>
                    <a:pt x="294" y="361"/>
                    <a:pt x="292" y="363"/>
                  </a:cubicBezTo>
                  <a:cubicBezTo>
                    <a:pt x="292" y="362"/>
                    <a:pt x="293" y="361"/>
                    <a:pt x="293" y="360"/>
                  </a:cubicBezTo>
                  <a:cubicBezTo>
                    <a:pt x="294" y="362"/>
                    <a:pt x="296" y="363"/>
                    <a:pt x="296" y="361"/>
                  </a:cubicBezTo>
                  <a:cubicBezTo>
                    <a:pt x="295" y="359"/>
                    <a:pt x="295" y="356"/>
                    <a:pt x="294" y="353"/>
                  </a:cubicBezTo>
                  <a:cubicBezTo>
                    <a:pt x="293" y="351"/>
                    <a:pt x="289" y="349"/>
                    <a:pt x="289" y="347"/>
                  </a:cubicBezTo>
                  <a:cubicBezTo>
                    <a:pt x="289" y="346"/>
                    <a:pt x="289" y="345"/>
                    <a:pt x="288" y="344"/>
                  </a:cubicBezTo>
                  <a:cubicBezTo>
                    <a:pt x="287" y="343"/>
                    <a:pt x="286" y="342"/>
                    <a:pt x="287" y="341"/>
                  </a:cubicBezTo>
                  <a:cubicBezTo>
                    <a:pt x="286" y="342"/>
                    <a:pt x="284" y="341"/>
                    <a:pt x="283" y="341"/>
                  </a:cubicBezTo>
                  <a:cubicBezTo>
                    <a:pt x="281" y="342"/>
                    <a:pt x="282" y="340"/>
                    <a:pt x="281" y="340"/>
                  </a:cubicBezTo>
                  <a:cubicBezTo>
                    <a:pt x="281" y="339"/>
                    <a:pt x="279" y="337"/>
                    <a:pt x="279" y="337"/>
                  </a:cubicBezTo>
                  <a:cubicBezTo>
                    <a:pt x="279" y="336"/>
                    <a:pt x="280" y="332"/>
                    <a:pt x="281" y="336"/>
                  </a:cubicBezTo>
                  <a:cubicBezTo>
                    <a:pt x="282" y="335"/>
                    <a:pt x="282" y="333"/>
                    <a:pt x="280" y="331"/>
                  </a:cubicBezTo>
                  <a:cubicBezTo>
                    <a:pt x="279" y="330"/>
                    <a:pt x="277" y="331"/>
                    <a:pt x="276" y="331"/>
                  </a:cubicBezTo>
                  <a:cubicBezTo>
                    <a:pt x="276" y="331"/>
                    <a:pt x="277" y="329"/>
                    <a:pt x="276" y="328"/>
                  </a:cubicBezTo>
                  <a:cubicBezTo>
                    <a:pt x="276" y="327"/>
                    <a:pt x="274" y="327"/>
                    <a:pt x="273" y="325"/>
                  </a:cubicBezTo>
                  <a:cubicBezTo>
                    <a:pt x="273" y="325"/>
                    <a:pt x="269" y="327"/>
                    <a:pt x="269" y="327"/>
                  </a:cubicBezTo>
                  <a:cubicBezTo>
                    <a:pt x="266" y="326"/>
                    <a:pt x="263" y="324"/>
                    <a:pt x="261" y="323"/>
                  </a:cubicBezTo>
                  <a:cubicBezTo>
                    <a:pt x="258" y="322"/>
                    <a:pt x="258" y="325"/>
                    <a:pt x="256" y="324"/>
                  </a:cubicBezTo>
                  <a:cubicBezTo>
                    <a:pt x="251" y="323"/>
                    <a:pt x="246" y="316"/>
                    <a:pt x="240" y="316"/>
                  </a:cubicBezTo>
                  <a:cubicBezTo>
                    <a:pt x="238" y="316"/>
                    <a:pt x="237" y="317"/>
                    <a:pt x="236" y="317"/>
                  </a:cubicBezTo>
                  <a:cubicBezTo>
                    <a:pt x="234" y="318"/>
                    <a:pt x="231" y="317"/>
                    <a:pt x="229" y="317"/>
                  </a:cubicBezTo>
                  <a:cubicBezTo>
                    <a:pt x="224" y="317"/>
                    <a:pt x="218" y="317"/>
                    <a:pt x="213" y="318"/>
                  </a:cubicBezTo>
                  <a:cubicBezTo>
                    <a:pt x="205" y="320"/>
                    <a:pt x="198" y="325"/>
                    <a:pt x="190" y="327"/>
                  </a:cubicBezTo>
                  <a:cubicBezTo>
                    <a:pt x="185" y="328"/>
                    <a:pt x="181" y="328"/>
                    <a:pt x="176" y="328"/>
                  </a:cubicBezTo>
                  <a:cubicBezTo>
                    <a:pt x="171" y="327"/>
                    <a:pt x="168" y="329"/>
                    <a:pt x="164" y="332"/>
                  </a:cubicBezTo>
                  <a:cubicBezTo>
                    <a:pt x="161" y="334"/>
                    <a:pt x="158" y="336"/>
                    <a:pt x="154" y="337"/>
                  </a:cubicBezTo>
                  <a:cubicBezTo>
                    <a:pt x="150" y="338"/>
                    <a:pt x="147" y="339"/>
                    <a:pt x="145" y="343"/>
                  </a:cubicBezTo>
                  <a:cubicBezTo>
                    <a:pt x="144" y="346"/>
                    <a:pt x="143" y="348"/>
                    <a:pt x="141" y="351"/>
                  </a:cubicBezTo>
                  <a:cubicBezTo>
                    <a:pt x="140" y="351"/>
                    <a:pt x="138" y="353"/>
                    <a:pt x="138" y="353"/>
                  </a:cubicBezTo>
                  <a:cubicBezTo>
                    <a:pt x="135" y="352"/>
                    <a:pt x="135" y="354"/>
                    <a:pt x="133" y="354"/>
                  </a:cubicBezTo>
                  <a:cubicBezTo>
                    <a:pt x="133" y="351"/>
                    <a:pt x="123" y="352"/>
                    <a:pt x="122" y="353"/>
                  </a:cubicBezTo>
                  <a:cubicBezTo>
                    <a:pt x="120" y="354"/>
                    <a:pt x="120" y="355"/>
                    <a:pt x="118" y="352"/>
                  </a:cubicBezTo>
                  <a:cubicBezTo>
                    <a:pt x="118" y="352"/>
                    <a:pt x="111" y="351"/>
                    <a:pt x="110" y="351"/>
                  </a:cubicBezTo>
                  <a:cubicBezTo>
                    <a:pt x="107" y="351"/>
                    <a:pt x="103" y="352"/>
                    <a:pt x="99" y="352"/>
                  </a:cubicBezTo>
                  <a:cubicBezTo>
                    <a:pt x="97" y="353"/>
                    <a:pt x="94" y="353"/>
                    <a:pt x="92" y="353"/>
                  </a:cubicBezTo>
                  <a:cubicBezTo>
                    <a:pt x="89" y="354"/>
                    <a:pt x="82" y="355"/>
                    <a:pt x="84" y="360"/>
                  </a:cubicBezTo>
                  <a:cubicBezTo>
                    <a:pt x="83" y="359"/>
                    <a:pt x="81" y="361"/>
                    <a:pt x="81" y="361"/>
                  </a:cubicBezTo>
                  <a:cubicBezTo>
                    <a:pt x="80" y="362"/>
                    <a:pt x="78" y="360"/>
                    <a:pt x="77" y="361"/>
                  </a:cubicBezTo>
                  <a:cubicBezTo>
                    <a:pt x="75" y="361"/>
                    <a:pt x="75" y="362"/>
                    <a:pt x="74" y="363"/>
                  </a:cubicBezTo>
                  <a:cubicBezTo>
                    <a:pt x="73" y="364"/>
                    <a:pt x="72" y="364"/>
                    <a:pt x="71" y="364"/>
                  </a:cubicBezTo>
                  <a:cubicBezTo>
                    <a:pt x="70" y="365"/>
                    <a:pt x="70" y="366"/>
                    <a:pt x="68" y="367"/>
                  </a:cubicBezTo>
                  <a:cubicBezTo>
                    <a:pt x="67" y="369"/>
                    <a:pt x="64" y="369"/>
                    <a:pt x="62" y="369"/>
                  </a:cubicBezTo>
                  <a:cubicBezTo>
                    <a:pt x="66" y="371"/>
                    <a:pt x="58" y="370"/>
                    <a:pt x="57" y="370"/>
                  </a:cubicBezTo>
                  <a:cubicBezTo>
                    <a:pt x="52" y="370"/>
                    <a:pt x="48" y="370"/>
                    <a:pt x="43" y="369"/>
                  </a:cubicBezTo>
                  <a:cubicBezTo>
                    <a:pt x="43" y="369"/>
                    <a:pt x="43" y="368"/>
                    <a:pt x="43" y="368"/>
                  </a:cubicBezTo>
                  <a:cubicBezTo>
                    <a:pt x="40" y="368"/>
                    <a:pt x="37" y="365"/>
                    <a:pt x="34" y="363"/>
                  </a:cubicBezTo>
                  <a:cubicBezTo>
                    <a:pt x="32" y="361"/>
                    <a:pt x="28" y="357"/>
                    <a:pt x="26" y="359"/>
                  </a:cubicBezTo>
                  <a:cubicBezTo>
                    <a:pt x="23" y="357"/>
                    <a:pt x="22" y="346"/>
                    <a:pt x="27" y="34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62" name="Freeform 860"/>
            <p:cNvSpPr>
              <a:spLocks/>
            </p:cNvSpPr>
            <p:nvPr/>
          </p:nvSpPr>
          <p:spPr bwMode="auto">
            <a:xfrm>
              <a:off x="4888" y="1867"/>
              <a:ext cx="1"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1" y="0"/>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63" name="Freeform 861"/>
            <p:cNvSpPr>
              <a:spLocks/>
            </p:cNvSpPr>
            <p:nvPr/>
          </p:nvSpPr>
          <p:spPr bwMode="auto">
            <a:xfrm>
              <a:off x="4888" y="1867"/>
              <a:ext cx="1"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1" y="0"/>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64" name="Freeform 862"/>
            <p:cNvSpPr>
              <a:spLocks/>
            </p:cNvSpPr>
            <p:nvPr/>
          </p:nvSpPr>
          <p:spPr bwMode="auto">
            <a:xfrm>
              <a:off x="5040" y="1848"/>
              <a:ext cx="3"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0" y="1"/>
                    <a:pt x="0"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65" name="Freeform 863"/>
            <p:cNvSpPr>
              <a:spLocks/>
            </p:cNvSpPr>
            <p:nvPr/>
          </p:nvSpPr>
          <p:spPr bwMode="auto">
            <a:xfrm>
              <a:off x="5040" y="1848"/>
              <a:ext cx="3"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0" y="1"/>
                    <a:pt x="0"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66" name="Freeform 864"/>
            <p:cNvSpPr>
              <a:spLocks/>
            </p:cNvSpPr>
            <p:nvPr/>
          </p:nvSpPr>
          <p:spPr bwMode="auto">
            <a:xfrm>
              <a:off x="5039" y="1838"/>
              <a:ext cx="2"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0"/>
                    <a:pt x="0"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67" name="Freeform 865"/>
            <p:cNvSpPr>
              <a:spLocks/>
            </p:cNvSpPr>
            <p:nvPr/>
          </p:nvSpPr>
          <p:spPr bwMode="auto">
            <a:xfrm>
              <a:off x="5039" y="1838"/>
              <a:ext cx="2"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0"/>
                    <a:pt x="0"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68" name="Freeform 866"/>
            <p:cNvSpPr>
              <a:spLocks/>
            </p:cNvSpPr>
            <p:nvPr/>
          </p:nvSpPr>
          <p:spPr bwMode="auto">
            <a:xfrm>
              <a:off x="5041" y="1839"/>
              <a:ext cx="3" cy="3"/>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0" y="0"/>
                    <a:pt x="0"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69" name="Freeform 867"/>
            <p:cNvSpPr>
              <a:spLocks/>
            </p:cNvSpPr>
            <p:nvPr/>
          </p:nvSpPr>
          <p:spPr bwMode="auto">
            <a:xfrm>
              <a:off x="5041" y="1839"/>
              <a:ext cx="3" cy="3"/>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0" y="0"/>
                    <a:pt x="0"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70" name="Freeform 868"/>
            <p:cNvSpPr>
              <a:spLocks/>
            </p:cNvSpPr>
            <p:nvPr/>
          </p:nvSpPr>
          <p:spPr bwMode="auto">
            <a:xfrm>
              <a:off x="5058" y="1809"/>
              <a:ext cx="7" cy="5"/>
            </a:xfrm>
            <a:custGeom>
              <a:avLst/>
              <a:gdLst>
                <a:gd name="T0" fmla="*/ 6 w 6"/>
                <a:gd name="T1" fmla="*/ 4 h 4"/>
                <a:gd name="T2" fmla="*/ 0 w 6"/>
                <a:gd name="T3" fmla="*/ 0 h 4"/>
                <a:gd name="T4" fmla="*/ 6 w 6"/>
                <a:gd name="T5" fmla="*/ 4 h 4"/>
              </a:gdLst>
              <a:ahLst/>
              <a:cxnLst>
                <a:cxn ang="0">
                  <a:pos x="T0" y="T1"/>
                </a:cxn>
                <a:cxn ang="0">
                  <a:pos x="T2" y="T3"/>
                </a:cxn>
                <a:cxn ang="0">
                  <a:pos x="T4" y="T5"/>
                </a:cxn>
              </a:cxnLst>
              <a:rect l="0" t="0" r="r" b="b"/>
              <a:pathLst>
                <a:path w="6" h="4">
                  <a:moveTo>
                    <a:pt x="6" y="4"/>
                  </a:moveTo>
                  <a:cubicBezTo>
                    <a:pt x="6" y="1"/>
                    <a:pt x="2" y="0"/>
                    <a:pt x="0" y="0"/>
                  </a:cubicBezTo>
                  <a:cubicBezTo>
                    <a:pt x="2" y="1"/>
                    <a:pt x="4" y="2"/>
                    <a:pt x="6"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71" name="Freeform 869"/>
            <p:cNvSpPr>
              <a:spLocks/>
            </p:cNvSpPr>
            <p:nvPr/>
          </p:nvSpPr>
          <p:spPr bwMode="auto">
            <a:xfrm>
              <a:off x="5058" y="1809"/>
              <a:ext cx="7" cy="5"/>
            </a:xfrm>
            <a:custGeom>
              <a:avLst/>
              <a:gdLst>
                <a:gd name="T0" fmla="*/ 6 w 6"/>
                <a:gd name="T1" fmla="*/ 4 h 4"/>
                <a:gd name="T2" fmla="*/ 0 w 6"/>
                <a:gd name="T3" fmla="*/ 0 h 4"/>
                <a:gd name="T4" fmla="*/ 6 w 6"/>
                <a:gd name="T5" fmla="*/ 4 h 4"/>
              </a:gdLst>
              <a:ahLst/>
              <a:cxnLst>
                <a:cxn ang="0">
                  <a:pos x="T0" y="T1"/>
                </a:cxn>
                <a:cxn ang="0">
                  <a:pos x="T2" y="T3"/>
                </a:cxn>
                <a:cxn ang="0">
                  <a:pos x="T4" y="T5"/>
                </a:cxn>
              </a:cxnLst>
              <a:rect l="0" t="0" r="r" b="b"/>
              <a:pathLst>
                <a:path w="6" h="4">
                  <a:moveTo>
                    <a:pt x="6" y="4"/>
                  </a:moveTo>
                  <a:cubicBezTo>
                    <a:pt x="6" y="1"/>
                    <a:pt x="2" y="0"/>
                    <a:pt x="0" y="0"/>
                  </a:cubicBezTo>
                  <a:cubicBezTo>
                    <a:pt x="2" y="1"/>
                    <a:pt x="4" y="2"/>
                    <a:pt x="6"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72" name="Freeform 870"/>
            <p:cNvSpPr>
              <a:spLocks/>
            </p:cNvSpPr>
            <p:nvPr/>
          </p:nvSpPr>
          <p:spPr bwMode="auto">
            <a:xfrm>
              <a:off x="5061" y="1807"/>
              <a:ext cx="4" cy="2"/>
            </a:xfrm>
            <a:custGeom>
              <a:avLst/>
              <a:gdLst>
                <a:gd name="T0" fmla="*/ 3 w 4"/>
                <a:gd name="T1" fmla="*/ 2 h 2"/>
                <a:gd name="T2" fmla="*/ 0 w 4"/>
                <a:gd name="T3" fmla="*/ 1 h 2"/>
                <a:gd name="T4" fmla="*/ 3 w 4"/>
                <a:gd name="T5" fmla="*/ 2 h 2"/>
              </a:gdLst>
              <a:ahLst/>
              <a:cxnLst>
                <a:cxn ang="0">
                  <a:pos x="T0" y="T1"/>
                </a:cxn>
                <a:cxn ang="0">
                  <a:pos x="T2" y="T3"/>
                </a:cxn>
                <a:cxn ang="0">
                  <a:pos x="T4" y="T5"/>
                </a:cxn>
              </a:cxnLst>
              <a:rect l="0" t="0" r="r" b="b"/>
              <a:pathLst>
                <a:path w="4" h="2">
                  <a:moveTo>
                    <a:pt x="3" y="2"/>
                  </a:moveTo>
                  <a:cubicBezTo>
                    <a:pt x="4" y="0"/>
                    <a:pt x="1" y="0"/>
                    <a:pt x="0" y="1"/>
                  </a:cubicBezTo>
                  <a:cubicBezTo>
                    <a:pt x="1" y="2"/>
                    <a:pt x="2" y="2"/>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73" name="Freeform 871"/>
            <p:cNvSpPr>
              <a:spLocks/>
            </p:cNvSpPr>
            <p:nvPr/>
          </p:nvSpPr>
          <p:spPr bwMode="auto">
            <a:xfrm>
              <a:off x="5061" y="1807"/>
              <a:ext cx="4" cy="2"/>
            </a:xfrm>
            <a:custGeom>
              <a:avLst/>
              <a:gdLst>
                <a:gd name="T0" fmla="*/ 3 w 4"/>
                <a:gd name="T1" fmla="*/ 2 h 2"/>
                <a:gd name="T2" fmla="*/ 0 w 4"/>
                <a:gd name="T3" fmla="*/ 1 h 2"/>
                <a:gd name="T4" fmla="*/ 3 w 4"/>
                <a:gd name="T5" fmla="*/ 2 h 2"/>
              </a:gdLst>
              <a:ahLst/>
              <a:cxnLst>
                <a:cxn ang="0">
                  <a:pos x="T0" y="T1"/>
                </a:cxn>
                <a:cxn ang="0">
                  <a:pos x="T2" y="T3"/>
                </a:cxn>
                <a:cxn ang="0">
                  <a:pos x="T4" y="T5"/>
                </a:cxn>
              </a:cxnLst>
              <a:rect l="0" t="0" r="r" b="b"/>
              <a:pathLst>
                <a:path w="4" h="2">
                  <a:moveTo>
                    <a:pt x="3" y="2"/>
                  </a:moveTo>
                  <a:cubicBezTo>
                    <a:pt x="4" y="0"/>
                    <a:pt x="1" y="0"/>
                    <a:pt x="0" y="1"/>
                  </a:cubicBezTo>
                  <a:cubicBezTo>
                    <a:pt x="1" y="2"/>
                    <a:pt x="2" y="2"/>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74" name="Freeform 872"/>
            <p:cNvSpPr>
              <a:spLocks/>
            </p:cNvSpPr>
            <p:nvPr/>
          </p:nvSpPr>
          <p:spPr bwMode="auto">
            <a:xfrm>
              <a:off x="5064" y="180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75" name="Freeform 873"/>
            <p:cNvSpPr>
              <a:spLocks/>
            </p:cNvSpPr>
            <p:nvPr/>
          </p:nvSpPr>
          <p:spPr bwMode="auto">
            <a:xfrm>
              <a:off x="5064" y="180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76" name="Freeform 874"/>
            <p:cNvSpPr>
              <a:spLocks/>
            </p:cNvSpPr>
            <p:nvPr/>
          </p:nvSpPr>
          <p:spPr bwMode="auto">
            <a:xfrm>
              <a:off x="5065" y="1801"/>
              <a:ext cx="2"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1" y="0"/>
                    <a:pt x="0" y="1"/>
                  </a:cubicBezTo>
                  <a:cubicBezTo>
                    <a:pt x="0" y="1"/>
                    <a:pt x="0"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77" name="Freeform 875"/>
            <p:cNvSpPr>
              <a:spLocks/>
            </p:cNvSpPr>
            <p:nvPr/>
          </p:nvSpPr>
          <p:spPr bwMode="auto">
            <a:xfrm>
              <a:off x="5065" y="1801"/>
              <a:ext cx="2"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1" y="0"/>
                    <a:pt x="0" y="1"/>
                  </a:cubicBezTo>
                  <a:cubicBezTo>
                    <a:pt x="0" y="1"/>
                    <a:pt x="0"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78" name="Freeform 876"/>
            <p:cNvSpPr>
              <a:spLocks/>
            </p:cNvSpPr>
            <p:nvPr/>
          </p:nvSpPr>
          <p:spPr bwMode="auto">
            <a:xfrm>
              <a:off x="5069" y="179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0"/>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79" name="Freeform 877"/>
            <p:cNvSpPr>
              <a:spLocks/>
            </p:cNvSpPr>
            <p:nvPr/>
          </p:nvSpPr>
          <p:spPr bwMode="auto">
            <a:xfrm>
              <a:off x="5069" y="179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0"/>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80" name="Freeform 878"/>
            <p:cNvSpPr>
              <a:spLocks/>
            </p:cNvSpPr>
            <p:nvPr/>
          </p:nvSpPr>
          <p:spPr bwMode="auto">
            <a:xfrm>
              <a:off x="5020" y="1701"/>
              <a:ext cx="161" cy="149"/>
            </a:xfrm>
            <a:custGeom>
              <a:avLst/>
              <a:gdLst>
                <a:gd name="T0" fmla="*/ 3 w 134"/>
                <a:gd name="T1" fmla="*/ 78 h 124"/>
                <a:gd name="T2" fmla="*/ 1 w 134"/>
                <a:gd name="T3" fmla="*/ 62 h 124"/>
                <a:gd name="T4" fmla="*/ 3 w 134"/>
                <a:gd name="T5" fmla="*/ 52 h 124"/>
                <a:gd name="T6" fmla="*/ 3 w 134"/>
                <a:gd name="T7" fmla="*/ 5 h 124"/>
                <a:gd name="T8" fmla="*/ 11 w 134"/>
                <a:gd name="T9" fmla="*/ 4 h 124"/>
                <a:gd name="T10" fmla="*/ 35 w 134"/>
                <a:gd name="T11" fmla="*/ 13 h 124"/>
                <a:gd name="T12" fmla="*/ 47 w 134"/>
                <a:gd name="T13" fmla="*/ 19 h 124"/>
                <a:gd name="T14" fmla="*/ 56 w 134"/>
                <a:gd name="T15" fmla="*/ 27 h 124"/>
                <a:gd name="T16" fmla="*/ 66 w 134"/>
                <a:gd name="T17" fmla="*/ 37 h 124"/>
                <a:gd name="T18" fmla="*/ 75 w 134"/>
                <a:gd name="T19" fmla="*/ 47 h 124"/>
                <a:gd name="T20" fmla="*/ 84 w 134"/>
                <a:gd name="T21" fmla="*/ 52 h 124"/>
                <a:gd name="T22" fmla="*/ 94 w 134"/>
                <a:gd name="T23" fmla="*/ 63 h 124"/>
                <a:gd name="T24" fmla="*/ 86 w 134"/>
                <a:gd name="T25" fmla="*/ 74 h 124"/>
                <a:gd name="T26" fmla="*/ 98 w 134"/>
                <a:gd name="T27" fmla="*/ 83 h 124"/>
                <a:gd name="T28" fmla="*/ 101 w 134"/>
                <a:gd name="T29" fmla="*/ 93 h 124"/>
                <a:gd name="T30" fmla="*/ 109 w 134"/>
                <a:gd name="T31" fmla="*/ 99 h 124"/>
                <a:gd name="T32" fmla="*/ 118 w 134"/>
                <a:gd name="T33" fmla="*/ 107 h 124"/>
                <a:gd name="T34" fmla="*/ 118 w 134"/>
                <a:gd name="T35" fmla="*/ 110 h 124"/>
                <a:gd name="T36" fmla="*/ 126 w 134"/>
                <a:gd name="T37" fmla="*/ 115 h 124"/>
                <a:gd name="T38" fmla="*/ 130 w 134"/>
                <a:gd name="T39" fmla="*/ 118 h 124"/>
                <a:gd name="T40" fmla="*/ 129 w 134"/>
                <a:gd name="T41" fmla="*/ 122 h 124"/>
                <a:gd name="T42" fmla="*/ 123 w 134"/>
                <a:gd name="T43" fmla="*/ 120 h 124"/>
                <a:gd name="T44" fmla="*/ 115 w 134"/>
                <a:gd name="T45" fmla="*/ 118 h 124"/>
                <a:gd name="T46" fmla="*/ 105 w 134"/>
                <a:gd name="T47" fmla="*/ 115 h 124"/>
                <a:gd name="T48" fmla="*/ 97 w 134"/>
                <a:gd name="T49" fmla="*/ 115 h 124"/>
                <a:gd name="T50" fmla="*/ 89 w 134"/>
                <a:gd name="T51" fmla="*/ 110 h 124"/>
                <a:gd name="T52" fmla="*/ 83 w 134"/>
                <a:gd name="T53" fmla="*/ 105 h 124"/>
                <a:gd name="T54" fmla="*/ 76 w 134"/>
                <a:gd name="T55" fmla="*/ 94 h 124"/>
                <a:gd name="T56" fmla="*/ 66 w 134"/>
                <a:gd name="T57" fmla="*/ 82 h 124"/>
                <a:gd name="T58" fmla="*/ 57 w 134"/>
                <a:gd name="T59" fmla="*/ 80 h 124"/>
                <a:gd name="T60" fmla="*/ 51 w 134"/>
                <a:gd name="T61" fmla="*/ 76 h 124"/>
                <a:gd name="T62" fmla="*/ 48 w 134"/>
                <a:gd name="T63" fmla="*/ 75 h 124"/>
                <a:gd name="T64" fmla="*/ 46 w 134"/>
                <a:gd name="T65" fmla="*/ 77 h 124"/>
                <a:gd name="T66" fmla="*/ 42 w 134"/>
                <a:gd name="T67" fmla="*/ 83 h 124"/>
                <a:gd name="T68" fmla="*/ 34 w 134"/>
                <a:gd name="T69" fmla="*/ 81 h 124"/>
                <a:gd name="T70" fmla="*/ 32 w 134"/>
                <a:gd name="T71" fmla="*/ 87 h 124"/>
                <a:gd name="T72" fmla="*/ 25 w 134"/>
                <a:gd name="T73" fmla="*/ 87 h 124"/>
                <a:gd name="T74" fmla="*/ 23 w 134"/>
                <a:gd name="T75" fmla="*/ 88 h 124"/>
                <a:gd name="T76" fmla="*/ 32 w 134"/>
                <a:gd name="T77" fmla="*/ 99 h 124"/>
                <a:gd name="T78" fmla="*/ 17 w 134"/>
                <a:gd name="T79" fmla="*/ 101 h 124"/>
                <a:gd name="T80" fmla="*/ 3 w 134"/>
                <a:gd name="T81" fmla="*/ 10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24">
                  <a:moveTo>
                    <a:pt x="3" y="100"/>
                  </a:moveTo>
                  <a:cubicBezTo>
                    <a:pt x="3" y="93"/>
                    <a:pt x="2" y="85"/>
                    <a:pt x="3" y="78"/>
                  </a:cubicBezTo>
                  <a:cubicBezTo>
                    <a:pt x="3" y="75"/>
                    <a:pt x="3" y="71"/>
                    <a:pt x="3" y="68"/>
                  </a:cubicBezTo>
                  <a:cubicBezTo>
                    <a:pt x="2" y="66"/>
                    <a:pt x="0" y="65"/>
                    <a:pt x="1" y="62"/>
                  </a:cubicBezTo>
                  <a:cubicBezTo>
                    <a:pt x="1" y="60"/>
                    <a:pt x="2" y="59"/>
                    <a:pt x="3" y="57"/>
                  </a:cubicBezTo>
                  <a:cubicBezTo>
                    <a:pt x="3" y="56"/>
                    <a:pt x="3" y="54"/>
                    <a:pt x="3" y="52"/>
                  </a:cubicBezTo>
                  <a:cubicBezTo>
                    <a:pt x="2" y="44"/>
                    <a:pt x="2" y="36"/>
                    <a:pt x="3" y="28"/>
                  </a:cubicBezTo>
                  <a:cubicBezTo>
                    <a:pt x="3" y="20"/>
                    <a:pt x="3" y="13"/>
                    <a:pt x="3" y="5"/>
                  </a:cubicBezTo>
                  <a:cubicBezTo>
                    <a:pt x="3" y="3"/>
                    <a:pt x="2" y="0"/>
                    <a:pt x="5" y="1"/>
                  </a:cubicBezTo>
                  <a:cubicBezTo>
                    <a:pt x="7" y="2"/>
                    <a:pt x="9" y="3"/>
                    <a:pt x="11" y="4"/>
                  </a:cubicBezTo>
                  <a:cubicBezTo>
                    <a:pt x="16" y="7"/>
                    <a:pt x="21" y="10"/>
                    <a:pt x="27" y="12"/>
                  </a:cubicBezTo>
                  <a:cubicBezTo>
                    <a:pt x="29" y="12"/>
                    <a:pt x="32" y="12"/>
                    <a:pt x="35" y="13"/>
                  </a:cubicBezTo>
                  <a:cubicBezTo>
                    <a:pt x="38" y="15"/>
                    <a:pt x="40" y="17"/>
                    <a:pt x="43" y="19"/>
                  </a:cubicBezTo>
                  <a:cubicBezTo>
                    <a:pt x="45" y="20"/>
                    <a:pt x="46" y="19"/>
                    <a:pt x="47" y="19"/>
                  </a:cubicBezTo>
                  <a:cubicBezTo>
                    <a:pt x="50" y="19"/>
                    <a:pt x="50" y="22"/>
                    <a:pt x="52" y="22"/>
                  </a:cubicBezTo>
                  <a:cubicBezTo>
                    <a:pt x="54" y="23"/>
                    <a:pt x="55" y="26"/>
                    <a:pt x="56" y="27"/>
                  </a:cubicBezTo>
                  <a:cubicBezTo>
                    <a:pt x="58" y="29"/>
                    <a:pt x="60" y="28"/>
                    <a:pt x="62" y="30"/>
                  </a:cubicBezTo>
                  <a:cubicBezTo>
                    <a:pt x="64" y="32"/>
                    <a:pt x="66" y="34"/>
                    <a:pt x="66" y="37"/>
                  </a:cubicBezTo>
                  <a:cubicBezTo>
                    <a:pt x="67" y="39"/>
                    <a:pt x="65" y="41"/>
                    <a:pt x="65" y="43"/>
                  </a:cubicBezTo>
                  <a:cubicBezTo>
                    <a:pt x="66" y="45"/>
                    <a:pt x="73" y="46"/>
                    <a:pt x="75" y="47"/>
                  </a:cubicBezTo>
                  <a:cubicBezTo>
                    <a:pt x="77" y="47"/>
                    <a:pt x="79" y="49"/>
                    <a:pt x="81" y="50"/>
                  </a:cubicBezTo>
                  <a:cubicBezTo>
                    <a:pt x="82" y="51"/>
                    <a:pt x="83" y="52"/>
                    <a:pt x="84" y="52"/>
                  </a:cubicBezTo>
                  <a:cubicBezTo>
                    <a:pt x="85" y="52"/>
                    <a:pt x="86" y="51"/>
                    <a:pt x="88" y="52"/>
                  </a:cubicBezTo>
                  <a:cubicBezTo>
                    <a:pt x="91" y="53"/>
                    <a:pt x="96" y="60"/>
                    <a:pt x="94" y="63"/>
                  </a:cubicBezTo>
                  <a:cubicBezTo>
                    <a:pt x="92" y="65"/>
                    <a:pt x="86" y="63"/>
                    <a:pt x="84" y="63"/>
                  </a:cubicBezTo>
                  <a:cubicBezTo>
                    <a:pt x="79" y="63"/>
                    <a:pt x="84" y="72"/>
                    <a:pt x="86" y="74"/>
                  </a:cubicBezTo>
                  <a:cubicBezTo>
                    <a:pt x="87" y="76"/>
                    <a:pt x="90" y="78"/>
                    <a:pt x="92" y="80"/>
                  </a:cubicBezTo>
                  <a:cubicBezTo>
                    <a:pt x="93" y="82"/>
                    <a:pt x="96" y="84"/>
                    <a:pt x="98" y="83"/>
                  </a:cubicBezTo>
                  <a:cubicBezTo>
                    <a:pt x="98" y="85"/>
                    <a:pt x="98" y="89"/>
                    <a:pt x="99" y="91"/>
                  </a:cubicBezTo>
                  <a:cubicBezTo>
                    <a:pt x="100" y="92"/>
                    <a:pt x="100" y="92"/>
                    <a:pt x="101" y="93"/>
                  </a:cubicBezTo>
                  <a:cubicBezTo>
                    <a:pt x="102" y="94"/>
                    <a:pt x="102" y="95"/>
                    <a:pt x="102" y="97"/>
                  </a:cubicBezTo>
                  <a:cubicBezTo>
                    <a:pt x="103" y="100"/>
                    <a:pt x="106" y="100"/>
                    <a:pt x="109" y="99"/>
                  </a:cubicBezTo>
                  <a:cubicBezTo>
                    <a:pt x="111" y="98"/>
                    <a:pt x="114" y="98"/>
                    <a:pt x="113" y="101"/>
                  </a:cubicBezTo>
                  <a:cubicBezTo>
                    <a:pt x="111" y="105"/>
                    <a:pt x="113" y="107"/>
                    <a:pt x="118" y="107"/>
                  </a:cubicBezTo>
                  <a:cubicBezTo>
                    <a:pt x="119" y="107"/>
                    <a:pt x="122" y="107"/>
                    <a:pt x="123" y="108"/>
                  </a:cubicBezTo>
                  <a:cubicBezTo>
                    <a:pt x="123" y="110"/>
                    <a:pt x="119" y="110"/>
                    <a:pt x="118" y="110"/>
                  </a:cubicBezTo>
                  <a:cubicBezTo>
                    <a:pt x="119" y="111"/>
                    <a:pt x="120" y="113"/>
                    <a:pt x="121" y="113"/>
                  </a:cubicBezTo>
                  <a:cubicBezTo>
                    <a:pt x="122" y="114"/>
                    <a:pt x="124" y="115"/>
                    <a:pt x="126" y="115"/>
                  </a:cubicBezTo>
                  <a:cubicBezTo>
                    <a:pt x="128" y="117"/>
                    <a:pt x="131" y="117"/>
                    <a:pt x="134" y="117"/>
                  </a:cubicBezTo>
                  <a:cubicBezTo>
                    <a:pt x="133" y="117"/>
                    <a:pt x="131" y="118"/>
                    <a:pt x="130" y="118"/>
                  </a:cubicBezTo>
                  <a:cubicBezTo>
                    <a:pt x="128" y="118"/>
                    <a:pt x="127" y="117"/>
                    <a:pt x="127" y="119"/>
                  </a:cubicBezTo>
                  <a:cubicBezTo>
                    <a:pt x="130" y="120"/>
                    <a:pt x="133" y="121"/>
                    <a:pt x="129" y="122"/>
                  </a:cubicBezTo>
                  <a:cubicBezTo>
                    <a:pt x="127" y="123"/>
                    <a:pt x="123" y="124"/>
                    <a:pt x="121" y="121"/>
                  </a:cubicBezTo>
                  <a:cubicBezTo>
                    <a:pt x="122" y="121"/>
                    <a:pt x="123" y="121"/>
                    <a:pt x="123" y="120"/>
                  </a:cubicBezTo>
                  <a:cubicBezTo>
                    <a:pt x="122" y="120"/>
                    <a:pt x="122" y="120"/>
                    <a:pt x="121" y="120"/>
                  </a:cubicBezTo>
                  <a:cubicBezTo>
                    <a:pt x="121" y="118"/>
                    <a:pt x="117" y="118"/>
                    <a:pt x="115" y="118"/>
                  </a:cubicBezTo>
                  <a:cubicBezTo>
                    <a:pt x="112" y="118"/>
                    <a:pt x="108" y="116"/>
                    <a:pt x="105" y="117"/>
                  </a:cubicBezTo>
                  <a:cubicBezTo>
                    <a:pt x="105" y="116"/>
                    <a:pt x="105" y="116"/>
                    <a:pt x="105" y="115"/>
                  </a:cubicBezTo>
                  <a:cubicBezTo>
                    <a:pt x="104" y="116"/>
                    <a:pt x="103" y="116"/>
                    <a:pt x="101" y="116"/>
                  </a:cubicBezTo>
                  <a:cubicBezTo>
                    <a:pt x="100" y="116"/>
                    <a:pt x="98" y="114"/>
                    <a:pt x="97" y="115"/>
                  </a:cubicBezTo>
                  <a:cubicBezTo>
                    <a:pt x="95" y="116"/>
                    <a:pt x="93" y="113"/>
                    <a:pt x="92" y="114"/>
                  </a:cubicBezTo>
                  <a:cubicBezTo>
                    <a:pt x="91" y="113"/>
                    <a:pt x="89" y="112"/>
                    <a:pt x="89" y="110"/>
                  </a:cubicBezTo>
                  <a:cubicBezTo>
                    <a:pt x="89" y="109"/>
                    <a:pt x="87" y="107"/>
                    <a:pt x="87" y="106"/>
                  </a:cubicBezTo>
                  <a:cubicBezTo>
                    <a:pt x="86" y="105"/>
                    <a:pt x="84" y="106"/>
                    <a:pt x="83" y="105"/>
                  </a:cubicBezTo>
                  <a:cubicBezTo>
                    <a:pt x="82" y="103"/>
                    <a:pt x="80" y="101"/>
                    <a:pt x="81" y="99"/>
                  </a:cubicBezTo>
                  <a:cubicBezTo>
                    <a:pt x="77" y="99"/>
                    <a:pt x="77" y="97"/>
                    <a:pt x="76" y="94"/>
                  </a:cubicBezTo>
                  <a:cubicBezTo>
                    <a:pt x="75" y="91"/>
                    <a:pt x="72" y="85"/>
                    <a:pt x="69" y="84"/>
                  </a:cubicBezTo>
                  <a:cubicBezTo>
                    <a:pt x="68" y="83"/>
                    <a:pt x="67" y="83"/>
                    <a:pt x="66" y="82"/>
                  </a:cubicBezTo>
                  <a:cubicBezTo>
                    <a:pt x="65" y="81"/>
                    <a:pt x="64" y="82"/>
                    <a:pt x="62" y="82"/>
                  </a:cubicBezTo>
                  <a:cubicBezTo>
                    <a:pt x="61" y="82"/>
                    <a:pt x="59" y="80"/>
                    <a:pt x="57" y="80"/>
                  </a:cubicBezTo>
                  <a:cubicBezTo>
                    <a:pt x="53" y="79"/>
                    <a:pt x="55" y="79"/>
                    <a:pt x="54" y="76"/>
                  </a:cubicBezTo>
                  <a:cubicBezTo>
                    <a:pt x="54" y="78"/>
                    <a:pt x="52" y="77"/>
                    <a:pt x="51" y="76"/>
                  </a:cubicBezTo>
                  <a:cubicBezTo>
                    <a:pt x="51" y="79"/>
                    <a:pt x="50" y="76"/>
                    <a:pt x="50" y="75"/>
                  </a:cubicBezTo>
                  <a:cubicBezTo>
                    <a:pt x="49" y="77"/>
                    <a:pt x="49" y="78"/>
                    <a:pt x="48" y="75"/>
                  </a:cubicBezTo>
                  <a:cubicBezTo>
                    <a:pt x="48" y="77"/>
                    <a:pt x="48" y="78"/>
                    <a:pt x="49" y="79"/>
                  </a:cubicBezTo>
                  <a:cubicBezTo>
                    <a:pt x="48" y="78"/>
                    <a:pt x="47" y="78"/>
                    <a:pt x="46" y="77"/>
                  </a:cubicBezTo>
                  <a:cubicBezTo>
                    <a:pt x="46" y="83"/>
                    <a:pt x="39" y="75"/>
                    <a:pt x="38" y="74"/>
                  </a:cubicBezTo>
                  <a:cubicBezTo>
                    <a:pt x="39" y="77"/>
                    <a:pt x="41" y="80"/>
                    <a:pt x="42" y="83"/>
                  </a:cubicBezTo>
                  <a:cubicBezTo>
                    <a:pt x="41" y="82"/>
                    <a:pt x="41" y="82"/>
                    <a:pt x="40" y="82"/>
                  </a:cubicBezTo>
                  <a:cubicBezTo>
                    <a:pt x="41" y="85"/>
                    <a:pt x="36" y="81"/>
                    <a:pt x="34" y="81"/>
                  </a:cubicBezTo>
                  <a:cubicBezTo>
                    <a:pt x="35" y="82"/>
                    <a:pt x="39" y="85"/>
                    <a:pt x="37" y="86"/>
                  </a:cubicBezTo>
                  <a:cubicBezTo>
                    <a:pt x="35" y="87"/>
                    <a:pt x="33" y="87"/>
                    <a:pt x="32" y="87"/>
                  </a:cubicBezTo>
                  <a:cubicBezTo>
                    <a:pt x="30" y="87"/>
                    <a:pt x="29" y="88"/>
                    <a:pt x="28" y="87"/>
                  </a:cubicBezTo>
                  <a:cubicBezTo>
                    <a:pt x="27" y="87"/>
                    <a:pt x="26" y="87"/>
                    <a:pt x="25" y="87"/>
                  </a:cubicBezTo>
                  <a:cubicBezTo>
                    <a:pt x="23" y="87"/>
                    <a:pt x="22" y="88"/>
                    <a:pt x="21" y="86"/>
                  </a:cubicBezTo>
                  <a:cubicBezTo>
                    <a:pt x="21" y="88"/>
                    <a:pt x="22" y="88"/>
                    <a:pt x="23" y="88"/>
                  </a:cubicBezTo>
                  <a:cubicBezTo>
                    <a:pt x="26" y="87"/>
                    <a:pt x="27" y="88"/>
                    <a:pt x="29" y="89"/>
                  </a:cubicBezTo>
                  <a:cubicBezTo>
                    <a:pt x="33" y="92"/>
                    <a:pt x="37" y="96"/>
                    <a:pt x="32" y="99"/>
                  </a:cubicBezTo>
                  <a:cubicBezTo>
                    <a:pt x="29" y="100"/>
                    <a:pt x="27" y="102"/>
                    <a:pt x="24" y="102"/>
                  </a:cubicBezTo>
                  <a:cubicBezTo>
                    <a:pt x="22" y="103"/>
                    <a:pt x="20" y="100"/>
                    <a:pt x="17" y="101"/>
                  </a:cubicBezTo>
                  <a:cubicBezTo>
                    <a:pt x="14" y="101"/>
                    <a:pt x="11" y="102"/>
                    <a:pt x="8" y="100"/>
                  </a:cubicBezTo>
                  <a:cubicBezTo>
                    <a:pt x="6" y="99"/>
                    <a:pt x="4" y="103"/>
                    <a:pt x="3" y="10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81" name="Freeform 879"/>
            <p:cNvSpPr>
              <a:spLocks/>
            </p:cNvSpPr>
            <p:nvPr/>
          </p:nvSpPr>
          <p:spPr bwMode="auto">
            <a:xfrm>
              <a:off x="5020" y="1701"/>
              <a:ext cx="161" cy="149"/>
            </a:xfrm>
            <a:custGeom>
              <a:avLst/>
              <a:gdLst>
                <a:gd name="T0" fmla="*/ 3 w 134"/>
                <a:gd name="T1" fmla="*/ 78 h 124"/>
                <a:gd name="T2" fmla="*/ 1 w 134"/>
                <a:gd name="T3" fmla="*/ 62 h 124"/>
                <a:gd name="T4" fmla="*/ 3 w 134"/>
                <a:gd name="T5" fmla="*/ 52 h 124"/>
                <a:gd name="T6" fmla="*/ 3 w 134"/>
                <a:gd name="T7" fmla="*/ 5 h 124"/>
                <a:gd name="T8" fmla="*/ 11 w 134"/>
                <a:gd name="T9" fmla="*/ 4 h 124"/>
                <a:gd name="T10" fmla="*/ 35 w 134"/>
                <a:gd name="T11" fmla="*/ 13 h 124"/>
                <a:gd name="T12" fmla="*/ 47 w 134"/>
                <a:gd name="T13" fmla="*/ 19 h 124"/>
                <a:gd name="T14" fmla="*/ 56 w 134"/>
                <a:gd name="T15" fmla="*/ 27 h 124"/>
                <a:gd name="T16" fmla="*/ 66 w 134"/>
                <a:gd name="T17" fmla="*/ 37 h 124"/>
                <a:gd name="T18" fmla="*/ 75 w 134"/>
                <a:gd name="T19" fmla="*/ 47 h 124"/>
                <a:gd name="T20" fmla="*/ 84 w 134"/>
                <a:gd name="T21" fmla="*/ 52 h 124"/>
                <a:gd name="T22" fmla="*/ 94 w 134"/>
                <a:gd name="T23" fmla="*/ 63 h 124"/>
                <a:gd name="T24" fmla="*/ 86 w 134"/>
                <a:gd name="T25" fmla="*/ 74 h 124"/>
                <a:gd name="T26" fmla="*/ 98 w 134"/>
                <a:gd name="T27" fmla="*/ 83 h 124"/>
                <a:gd name="T28" fmla="*/ 101 w 134"/>
                <a:gd name="T29" fmla="*/ 93 h 124"/>
                <a:gd name="T30" fmla="*/ 109 w 134"/>
                <a:gd name="T31" fmla="*/ 99 h 124"/>
                <a:gd name="T32" fmla="*/ 118 w 134"/>
                <a:gd name="T33" fmla="*/ 107 h 124"/>
                <a:gd name="T34" fmla="*/ 118 w 134"/>
                <a:gd name="T35" fmla="*/ 110 h 124"/>
                <a:gd name="T36" fmla="*/ 126 w 134"/>
                <a:gd name="T37" fmla="*/ 115 h 124"/>
                <a:gd name="T38" fmla="*/ 130 w 134"/>
                <a:gd name="T39" fmla="*/ 118 h 124"/>
                <a:gd name="T40" fmla="*/ 129 w 134"/>
                <a:gd name="T41" fmla="*/ 122 h 124"/>
                <a:gd name="T42" fmla="*/ 123 w 134"/>
                <a:gd name="T43" fmla="*/ 120 h 124"/>
                <a:gd name="T44" fmla="*/ 115 w 134"/>
                <a:gd name="T45" fmla="*/ 118 h 124"/>
                <a:gd name="T46" fmla="*/ 105 w 134"/>
                <a:gd name="T47" fmla="*/ 115 h 124"/>
                <a:gd name="T48" fmla="*/ 97 w 134"/>
                <a:gd name="T49" fmla="*/ 115 h 124"/>
                <a:gd name="T50" fmla="*/ 89 w 134"/>
                <a:gd name="T51" fmla="*/ 110 h 124"/>
                <a:gd name="T52" fmla="*/ 83 w 134"/>
                <a:gd name="T53" fmla="*/ 105 h 124"/>
                <a:gd name="T54" fmla="*/ 76 w 134"/>
                <a:gd name="T55" fmla="*/ 94 h 124"/>
                <a:gd name="T56" fmla="*/ 66 w 134"/>
                <a:gd name="T57" fmla="*/ 82 h 124"/>
                <a:gd name="T58" fmla="*/ 57 w 134"/>
                <a:gd name="T59" fmla="*/ 80 h 124"/>
                <a:gd name="T60" fmla="*/ 51 w 134"/>
                <a:gd name="T61" fmla="*/ 76 h 124"/>
                <a:gd name="T62" fmla="*/ 48 w 134"/>
                <a:gd name="T63" fmla="*/ 75 h 124"/>
                <a:gd name="T64" fmla="*/ 46 w 134"/>
                <a:gd name="T65" fmla="*/ 77 h 124"/>
                <a:gd name="T66" fmla="*/ 42 w 134"/>
                <a:gd name="T67" fmla="*/ 83 h 124"/>
                <a:gd name="T68" fmla="*/ 34 w 134"/>
                <a:gd name="T69" fmla="*/ 81 h 124"/>
                <a:gd name="T70" fmla="*/ 32 w 134"/>
                <a:gd name="T71" fmla="*/ 87 h 124"/>
                <a:gd name="T72" fmla="*/ 25 w 134"/>
                <a:gd name="T73" fmla="*/ 87 h 124"/>
                <a:gd name="T74" fmla="*/ 23 w 134"/>
                <a:gd name="T75" fmla="*/ 88 h 124"/>
                <a:gd name="T76" fmla="*/ 32 w 134"/>
                <a:gd name="T77" fmla="*/ 99 h 124"/>
                <a:gd name="T78" fmla="*/ 17 w 134"/>
                <a:gd name="T79" fmla="*/ 101 h 124"/>
                <a:gd name="T80" fmla="*/ 3 w 134"/>
                <a:gd name="T81" fmla="*/ 10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24">
                  <a:moveTo>
                    <a:pt x="3" y="100"/>
                  </a:moveTo>
                  <a:cubicBezTo>
                    <a:pt x="3" y="93"/>
                    <a:pt x="2" y="85"/>
                    <a:pt x="3" y="78"/>
                  </a:cubicBezTo>
                  <a:cubicBezTo>
                    <a:pt x="3" y="75"/>
                    <a:pt x="3" y="71"/>
                    <a:pt x="3" y="68"/>
                  </a:cubicBezTo>
                  <a:cubicBezTo>
                    <a:pt x="2" y="66"/>
                    <a:pt x="0" y="65"/>
                    <a:pt x="1" y="62"/>
                  </a:cubicBezTo>
                  <a:cubicBezTo>
                    <a:pt x="1" y="60"/>
                    <a:pt x="2" y="59"/>
                    <a:pt x="3" y="57"/>
                  </a:cubicBezTo>
                  <a:cubicBezTo>
                    <a:pt x="3" y="56"/>
                    <a:pt x="3" y="54"/>
                    <a:pt x="3" y="52"/>
                  </a:cubicBezTo>
                  <a:cubicBezTo>
                    <a:pt x="2" y="44"/>
                    <a:pt x="2" y="36"/>
                    <a:pt x="3" y="28"/>
                  </a:cubicBezTo>
                  <a:cubicBezTo>
                    <a:pt x="3" y="20"/>
                    <a:pt x="3" y="13"/>
                    <a:pt x="3" y="5"/>
                  </a:cubicBezTo>
                  <a:cubicBezTo>
                    <a:pt x="3" y="3"/>
                    <a:pt x="2" y="0"/>
                    <a:pt x="5" y="1"/>
                  </a:cubicBezTo>
                  <a:cubicBezTo>
                    <a:pt x="7" y="2"/>
                    <a:pt x="9" y="3"/>
                    <a:pt x="11" y="4"/>
                  </a:cubicBezTo>
                  <a:cubicBezTo>
                    <a:pt x="16" y="7"/>
                    <a:pt x="21" y="10"/>
                    <a:pt x="27" y="12"/>
                  </a:cubicBezTo>
                  <a:cubicBezTo>
                    <a:pt x="29" y="12"/>
                    <a:pt x="32" y="12"/>
                    <a:pt x="35" y="13"/>
                  </a:cubicBezTo>
                  <a:cubicBezTo>
                    <a:pt x="38" y="15"/>
                    <a:pt x="40" y="17"/>
                    <a:pt x="43" y="19"/>
                  </a:cubicBezTo>
                  <a:cubicBezTo>
                    <a:pt x="45" y="20"/>
                    <a:pt x="46" y="19"/>
                    <a:pt x="47" y="19"/>
                  </a:cubicBezTo>
                  <a:cubicBezTo>
                    <a:pt x="50" y="19"/>
                    <a:pt x="50" y="22"/>
                    <a:pt x="52" y="22"/>
                  </a:cubicBezTo>
                  <a:cubicBezTo>
                    <a:pt x="54" y="23"/>
                    <a:pt x="55" y="26"/>
                    <a:pt x="56" y="27"/>
                  </a:cubicBezTo>
                  <a:cubicBezTo>
                    <a:pt x="58" y="29"/>
                    <a:pt x="60" y="28"/>
                    <a:pt x="62" y="30"/>
                  </a:cubicBezTo>
                  <a:cubicBezTo>
                    <a:pt x="64" y="32"/>
                    <a:pt x="66" y="34"/>
                    <a:pt x="66" y="37"/>
                  </a:cubicBezTo>
                  <a:cubicBezTo>
                    <a:pt x="67" y="39"/>
                    <a:pt x="65" y="41"/>
                    <a:pt x="65" y="43"/>
                  </a:cubicBezTo>
                  <a:cubicBezTo>
                    <a:pt x="66" y="45"/>
                    <a:pt x="73" y="46"/>
                    <a:pt x="75" y="47"/>
                  </a:cubicBezTo>
                  <a:cubicBezTo>
                    <a:pt x="77" y="47"/>
                    <a:pt x="79" y="49"/>
                    <a:pt x="81" y="50"/>
                  </a:cubicBezTo>
                  <a:cubicBezTo>
                    <a:pt x="82" y="51"/>
                    <a:pt x="83" y="52"/>
                    <a:pt x="84" y="52"/>
                  </a:cubicBezTo>
                  <a:cubicBezTo>
                    <a:pt x="85" y="52"/>
                    <a:pt x="86" y="51"/>
                    <a:pt x="88" y="52"/>
                  </a:cubicBezTo>
                  <a:cubicBezTo>
                    <a:pt x="91" y="53"/>
                    <a:pt x="96" y="60"/>
                    <a:pt x="94" y="63"/>
                  </a:cubicBezTo>
                  <a:cubicBezTo>
                    <a:pt x="92" y="65"/>
                    <a:pt x="86" y="63"/>
                    <a:pt x="84" y="63"/>
                  </a:cubicBezTo>
                  <a:cubicBezTo>
                    <a:pt x="79" y="63"/>
                    <a:pt x="84" y="72"/>
                    <a:pt x="86" y="74"/>
                  </a:cubicBezTo>
                  <a:cubicBezTo>
                    <a:pt x="87" y="76"/>
                    <a:pt x="90" y="78"/>
                    <a:pt x="92" y="80"/>
                  </a:cubicBezTo>
                  <a:cubicBezTo>
                    <a:pt x="93" y="82"/>
                    <a:pt x="96" y="84"/>
                    <a:pt x="98" y="83"/>
                  </a:cubicBezTo>
                  <a:cubicBezTo>
                    <a:pt x="98" y="85"/>
                    <a:pt x="98" y="89"/>
                    <a:pt x="99" y="91"/>
                  </a:cubicBezTo>
                  <a:cubicBezTo>
                    <a:pt x="100" y="92"/>
                    <a:pt x="100" y="92"/>
                    <a:pt x="101" y="93"/>
                  </a:cubicBezTo>
                  <a:cubicBezTo>
                    <a:pt x="102" y="94"/>
                    <a:pt x="102" y="95"/>
                    <a:pt x="102" y="97"/>
                  </a:cubicBezTo>
                  <a:cubicBezTo>
                    <a:pt x="103" y="100"/>
                    <a:pt x="106" y="100"/>
                    <a:pt x="109" y="99"/>
                  </a:cubicBezTo>
                  <a:cubicBezTo>
                    <a:pt x="111" y="98"/>
                    <a:pt x="114" y="98"/>
                    <a:pt x="113" y="101"/>
                  </a:cubicBezTo>
                  <a:cubicBezTo>
                    <a:pt x="111" y="105"/>
                    <a:pt x="113" y="107"/>
                    <a:pt x="118" y="107"/>
                  </a:cubicBezTo>
                  <a:cubicBezTo>
                    <a:pt x="119" y="107"/>
                    <a:pt x="122" y="107"/>
                    <a:pt x="123" y="108"/>
                  </a:cubicBezTo>
                  <a:cubicBezTo>
                    <a:pt x="123" y="110"/>
                    <a:pt x="119" y="110"/>
                    <a:pt x="118" y="110"/>
                  </a:cubicBezTo>
                  <a:cubicBezTo>
                    <a:pt x="119" y="111"/>
                    <a:pt x="120" y="113"/>
                    <a:pt x="121" y="113"/>
                  </a:cubicBezTo>
                  <a:cubicBezTo>
                    <a:pt x="122" y="114"/>
                    <a:pt x="124" y="115"/>
                    <a:pt x="126" y="115"/>
                  </a:cubicBezTo>
                  <a:cubicBezTo>
                    <a:pt x="128" y="117"/>
                    <a:pt x="131" y="117"/>
                    <a:pt x="134" y="117"/>
                  </a:cubicBezTo>
                  <a:cubicBezTo>
                    <a:pt x="133" y="117"/>
                    <a:pt x="131" y="118"/>
                    <a:pt x="130" y="118"/>
                  </a:cubicBezTo>
                  <a:cubicBezTo>
                    <a:pt x="128" y="118"/>
                    <a:pt x="127" y="117"/>
                    <a:pt x="127" y="119"/>
                  </a:cubicBezTo>
                  <a:cubicBezTo>
                    <a:pt x="130" y="120"/>
                    <a:pt x="133" y="121"/>
                    <a:pt x="129" y="122"/>
                  </a:cubicBezTo>
                  <a:cubicBezTo>
                    <a:pt x="127" y="123"/>
                    <a:pt x="123" y="124"/>
                    <a:pt x="121" y="121"/>
                  </a:cubicBezTo>
                  <a:cubicBezTo>
                    <a:pt x="122" y="121"/>
                    <a:pt x="123" y="121"/>
                    <a:pt x="123" y="120"/>
                  </a:cubicBezTo>
                  <a:cubicBezTo>
                    <a:pt x="122" y="120"/>
                    <a:pt x="122" y="120"/>
                    <a:pt x="121" y="120"/>
                  </a:cubicBezTo>
                  <a:cubicBezTo>
                    <a:pt x="121" y="118"/>
                    <a:pt x="117" y="118"/>
                    <a:pt x="115" y="118"/>
                  </a:cubicBezTo>
                  <a:cubicBezTo>
                    <a:pt x="112" y="118"/>
                    <a:pt x="108" y="116"/>
                    <a:pt x="105" y="117"/>
                  </a:cubicBezTo>
                  <a:cubicBezTo>
                    <a:pt x="105" y="116"/>
                    <a:pt x="105" y="116"/>
                    <a:pt x="105" y="115"/>
                  </a:cubicBezTo>
                  <a:cubicBezTo>
                    <a:pt x="104" y="116"/>
                    <a:pt x="103" y="116"/>
                    <a:pt x="101" y="116"/>
                  </a:cubicBezTo>
                  <a:cubicBezTo>
                    <a:pt x="100" y="116"/>
                    <a:pt x="98" y="114"/>
                    <a:pt x="97" y="115"/>
                  </a:cubicBezTo>
                  <a:cubicBezTo>
                    <a:pt x="95" y="116"/>
                    <a:pt x="93" y="113"/>
                    <a:pt x="92" y="114"/>
                  </a:cubicBezTo>
                  <a:cubicBezTo>
                    <a:pt x="91" y="113"/>
                    <a:pt x="89" y="112"/>
                    <a:pt x="89" y="110"/>
                  </a:cubicBezTo>
                  <a:cubicBezTo>
                    <a:pt x="89" y="109"/>
                    <a:pt x="87" y="107"/>
                    <a:pt x="87" y="106"/>
                  </a:cubicBezTo>
                  <a:cubicBezTo>
                    <a:pt x="86" y="105"/>
                    <a:pt x="84" y="106"/>
                    <a:pt x="83" y="105"/>
                  </a:cubicBezTo>
                  <a:cubicBezTo>
                    <a:pt x="82" y="103"/>
                    <a:pt x="80" y="101"/>
                    <a:pt x="81" y="99"/>
                  </a:cubicBezTo>
                  <a:cubicBezTo>
                    <a:pt x="77" y="99"/>
                    <a:pt x="77" y="97"/>
                    <a:pt x="76" y="94"/>
                  </a:cubicBezTo>
                  <a:cubicBezTo>
                    <a:pt x="75" y="91"/>
                    <a:pt x="72" y="85"/>
                    <a:pt x="69" y="84"/>
                  </a:cubicBezTo>
                  <a:cubicBezTo>
                    <a:pt x="68" y="83"/>
                    <a:pt x="67" y="83"/>
                    <a:pt x="66" y="82"/>
                  </a:cubicBezTo>
                  <a:cubicBezTo>
                    <a:pt x="65" y="81"/>
                    <a:pt x="64" y="82"/>
                    <a:pt x="62" y="82"/>
                  </a:cubicBezTo>
                  <a:cubicBezTo>
                    <a:pt x="61" y="82"/>
                    <a:pt x="59" y="80"/>
                    <a:pt x="57" y="80"/>
                  </a:cubicBezTo>
                  <a:cubicBezTo>
                    <a:pt x="53" y="79"/>
                    <a:pt x="55" y="79"/>
                    <a:pt x="54" y="76"/>
                  </a:cubicBezTo>
                  <a:cubicBezTo>
                    <a:pt x="54" y="78"/>
                    <a:pt x="52" y="77"/>
                    <a:pt x="51" y="76"/>
                  </a:cubicBezTo>
                  <a:cubicBezTo>
                    <a:pt x="51" y="79"/>
                    <a:pt x="50" y="76"/>
                    <a:pt x="50" y="75"/>
                  </a:cubicBezTo>
                  <a:cubicBezTo>
                    <a:pt x="49" y="77"/>
                    <a:pt x="49" y="78"/>
                    <a:pt x="48" y="75"/>
                  </a:cubicBezTo>
                  <a:cubicBezTo>
                    <a:pt x="48" y="77"/>
                    <a:pt x="48" y="78"/>
                    <a:pt x="49" y="79"/>
                  </a:cubicBezTo>
                  <a:cubicBezTo>
                    <a:pt x="48" y="78"/>
                    <a:pt x="47" y="78"/>
                    <a:pt x="46" y="77"/>
                  </a:cubicBezTo>
                  <a:cubicBezTo>
                    <a:pt x="46" y="83"/>
                    <a:pt x="39" y="75"/>
                    <a:pt x="38" y="74"/>
                  </a:cubicBezTo>
                  <a:cubicBezTo>
                    <a:pt x="39" y="77"/>
                    <a:pt x="41" y="80"/>
                    <a:pt x="42" y="83"/>
                  </a:cubicBezTo>
                  <a:cubicBezTo>
                    <a:pt x="41" y="82"/>
                    <a:pt x="41" y="82"/>
                    <a:pt x="40" y="82"/>
                  </a:cubicBezTo>
                  <a:cubicBezTo>
                    <a:pt x="41" y="85"/>
                    <a:pt x="36" y="81"/>
                    <a:pt x="34" y="81"/>
                  </a:cubicBezTo>
                  <a:cubicBezTo>
                    <a:pt x="35" y="82"/>
                    <a:pt x="39" y="85"/>
                    <a:pt x="37" y="86"/>
                  </a:cubicBezTo>
                  <a:cubicBezTo>
                    <a:pt x="35" y="87"/>
                    <a:pt x="33" y="87"/>
                    <a:pt x="32" y="87"/>
                  </a:cubicBezTo>
                  <a:cubicBezTo>
                    <a:pt x="30" y="87"/>
                    <a:pt x="29" y="88"/>
                    <a:pt x="28" y="87"/>
                  </a:cubicBezTo>
                  <a:cubicBezTo>
                    <a:pt x="27" y="87"/>
                    <a:pt x="26" y="87"/>
                    <a:pt x="25" y="87"/>
                  </a:cubicBezTo>
                  <a:cubicBezTo>
                    <a:pt x="23" y="87"/>
                    <a:pt x="22" y="88"/>
                    <a:pt x="21" y="86"/>
                  </a:cubicBezTo>
                  <a:cubicBezTo>
                    <a:pt x="21" y="88"/>
                    <a:pt x="22" y="88"/>
                    <a:pt x="23" y="88"/>
                  </a:cubicBezTo>
                  <a:cubicBezTo>
                    <a:pt x="26" y="87"/>
                    <a:pt x="27" y="88"/>
                    <a:pt x="29" y="89"/>
                  </a:cubicBezTo>
                  <a:cubicBezTo>
                    <a:pt x="33" y="92"/>
                    <a:pt x="37" y="96"/>
                    <a:pt x="32" y="99"/>
                  </a:cubicBezTo>
                  <a:cubicBezTo>
                    <a:pt x="29" y="100"/>
                    <a:pt x="27" y="102"/>
                    <a:pt x="24" y="102"/>
                  </a:cubicBezTo>
                  <a:cubicBezTo>
                    <a:pt x="22" y="103"/>
                    <a:pt x="20" y="100"/>
                    <a:pt x="17" y="101"/>
                  </a:cubicBezTo>
                  <a:cubicBezTo>
                    <a:pt x="14" y="101"/>
                    <a:pt x="11" y="102"/>
                    <a:pt x="8" y="100"/>
                  </a:cubicBezTo>
                  <a:cubicBezTo>
                    <a:pt x="6" y="99"/>
                    <a:pt x="4" y="103"/>
                    <a:pt x="3" y="10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82" name="Freeform 880"/>
            <p:cNvSpPr>
              <a:spLocks/>
            </p:cNvSpPr>
            <p:nvPr/>
          </p:nvSpPr>
          <p:spPr bwMode="auto">
            <a:xfrm>
              <a:off x="5100" y="1737"/>
              <a:ext cx="4" cy="5"/>
            </a:xfrm>
            <a:custGeom>
              <a:avLst/>
              <a:gdLst>
                <a:gd name="T0" fmla="*/ 1 w 3"/>
                <a:gd name="T1" fmla="*/ 4 h 4"/>
                <a:gd name="T2" fmla="*/ 2 w 3"/>
                <a:gd name="T3" fmla="*/ 0 h 4"/>
                <a:gd name="T4" fmla="*/ 1 w 3"/>
                <a:gd name="T5" fmla="*/ 4 h 4"/>
              </a:gdLst>
              <a:ahLst/>
              <a:cxnLst>
                <a:cxn ang="0">
                  <a:pos x="T0" y="T1"/>
                </a:cxn>
                <a:cxn ang="0">
                  <a:pos x="T2" y="T3"/>
                </a:cxn>
                <a:cxn ang="0">
                  <a:pos x="T4" y="T5"/>
                </a:cxn>
              </a:cxnLst>
              <a:rect l="0" t="0" r="r" b="b"/>
              <a:pathLst>
                <a:path w="3" h="4">
                  <a:moveTo>
                    <a:pt x="1" y="4"/>
                  </a:moveTo>
                  <a:cubicBezTo>
                    <a:pt x="3" y="3"/>
                    <a:pt x="3" y="1"/>
                    <a:pt x="2" y="0"/>
                  </a:cubicBezTo>
                  <a:cubicBezTo>
                    <a:pt x="1" y="1"/>
                    <a:pt x="0" y="3"/>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83" name="Freeform 881"/>
            <p:cNvSpPr>
              <a:spLocks/>
            </p:cNvSpPr>
            <p:nvPr/>
          </p:nvSpPr>
          <p:spPr bwMode="auto">
            <a:xfrm>
              <a:off x="5100" y="1737"/>
              <a:ext cx="4" cy="5"/>
            </a:xfrm>
            <a:custGeom>
              <a:avLst/>
              <a:gdLst>
                <a:gd name="T0" fmla="*/ 1 w 3"/>
                <a:gd name="T1" fmla="*/ 4 h 4"/>
                <a:gd name="T2" fmla="*/ 2 w 3"/>
                <a:gd name="T3" fmla="*/ 0 h 4"/>
                <a:gd name="T4" fmla="*/ 1 w 3"/>
                <a:gd name="T5" fmla="*/ 4 h 4"/>
              </a:gdLst>
              <a:ahLst/>
              <a:cxnLst>
                <a:cxn ang="0">
                  <a:pos x="T0" y="T1"/>
                </a:cxn>
                <a:cxn ang="0">
                  <a:pos x="T2" y="T3"/>
                </a:cxn>
                <a:cxn ang="0">
                  <a:pos x="T4" y="T5"/>
                </a:cxn>
              </a:cxnLst>
              <a:rect l="0" t="0" r="r" b="b"/>
              <a:pathLst>
                <a:path w="3" h="4">
                  <a:moveTo>
                    <a:pt x="1" y="4"/>
                  </a:moveTo>
                  <a:cubicBezTo>
                    <a:pt x="3" y="3"/>
                    <a:pt x="3" y="1"/>
                    <a:pt x="2" y="0"/>
                  </a:cubicBezTo>
                  <a:cubicBezTo>
                    <a:pt x="1" y="1"/>
                    <a:pt x="0" y="3"/>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84" name="Freeform 882"/>
            <p:cNvSpPr>
              <a:spLocks/>
            </p:cNvSpPr>
            <p:nvPr/>
          </p:nvSpPr>
          <p:spPr bwMode="auto">
            <a:xfrm>
              <a:off x="5118" y="1749"/>
              <a:ext cx="5" cy="5"/>
            </a:xfrm>
            <a:custGeom>
              <a:avLst/>
              <a:gdLst>
                <a:gd name="T0" fmla="*/ 2 w 4"/>
                <a:gd name="T1" fmla="*/ 4 h 4"/>
                <a:gd name="T2" fmla="*/ 1 w 4"/>
                <a:gd name="T3" fmla="*/ 0 h 4"/>
                <a:gd name="T4" fmla="*/ 2 w 4"/>
                <a:gd name="T5" fmla="*/ 4 h 4"/>
              </a:gdLst>
              <a:ahLst/>
              <a:cxnLst>
                <a:cxn ang="0">
                  <a:pos x="T0" y="T1"/>
                </a:cxn>
                <a:cxn ang="0">
                  <a:pos x="T2" y="T3"/>
                </a:cxn>
                <a:cxn ang="0">
                  <a:pos x="T4" y="T5"/>
                </a:cxn>
              </a:cxnLst>
              <a:rect l="0" t="0" r="r" b="b"/>
              <a:pathLst>
                <a:path w="4" h="4">
                  <a:moveTo>
                    <a:pt x="2" y="4"/>
                  </a:moveTo>
                  <a:cubicBezTo>
                    <a:pt x="4" y="4"/>
                    <a:pt x="3" y="0"/>
                    <a:pt x="1" y="0"/>
                  </a:cubicBezTo>
                  <a:cubicBezTo>
                    <a:pt x="0" y="0"/>
                    <a:pt x="1" y="4"/>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85" name="Freeform 883"/>
            <p:cNvSpPr>
              <a:spLocks/>
            </p:cNvSpPr>
            <p:nvPr/>
          </p:nvSpPr>
          <p:spPr bwMode="auto">
            <a:xfrm>
              <a:off x="5118" y="1749"/>
              <a:ext cx="5" cy="5"/>
            </a:xfrm>
            <a:custGeom>
              <a:avLst/>
              <a:gdLst>
                <a:gd name="T0" fmla="*/ 2 w 4"/>
                <a:gd name="T1" fmla="*/ 4 h 4"/>
                <a:gd name="T2" fmla="*/ 1 w 4"/>
                <a:gd name="T3" fmla="*/ 0 h 4"/>
                <a:gd name="T4" fmla="*/ 2 w 4"/>
                <a:gd name="T5" fmla="*/ 4 h 4"/>
              </a:gdLst>
              <a:ahLst/>
              <a:cxnLst>
                <a:cxn ang="0">
                  <a:pos x="T0" y="T1"/>
                </a:cxn>
                <a:cxn ang="0">
                  <a:pos x="T2" y="T3"/>
                </a:cxn>
                <a:cxn ang="0">
                  <a:pos x="T4" y="T5"/>
                </a:cxn>
              </a:cxnLst>
              <a:rect l="0" t="0" r="r" b="b"/>
              <a:pathLst>
                <a:path w="4" h="4">
                  <a:moveTo>
                    <a:pt x="2" y="4"/>
                  </a:moveTo>
                  <a:cubicBezTo>
                    <a:pt x="4" y="4"/>
                    <a:pt x="3" y="0"/>
                    <a:pt x="1" y="0"/>
                  </a:cubicBezTo>
                  <a:cubicBezTo>
                    <a:pt x="0" y="0"/>
                    <a:pt x="1" y="4"/>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86" name="Freeform 884"/>
            <p:cNvSpPr>
              <a:spLocks/>
            </p:cNvSpPr>
            <p:nvPr/>
          </p:nvSpPr>
          <p:spPr bwMode="auto">
            <a:xfrm>
              <a:off x="5128" y="1755"/>
              <a:ext cx="8" cy="6"/>
            </a:xfrm>
            <a:custGeom>
              <a:avLst/>
              <a:gdLst>
                <a:gd name="T0" fmla="*/ 6 w 7"/>
                <a:gd name="T1" fmla="*/ 5 h 5"/>
                <a:gd name="T2" fmla="*/ 4 w 7"/>
                <a:gd name="T3" fmla="*/ 0 h 5"/>
                <a:gd name="T4" fmla="*/ 6 w 7"/>
                <a:gd name="T5" fmla="*/ 5 h 5"/>
              </a:gdLst>
              <a:ahLst/>
              <a:cxnLst>
                <a:cxn ang="0">
                  <a:pos x="T0" y="T1"/>
                </a:cxn>
                <a:cxn ang="0">
                  <a:pos x="T2" y="T3"/>
                </a:cxn>
                <a:cxn ang="0">
                  <a:pos x="T4" y="T5"/>
                </a:cxn>
              </a:cxnLst>
              <a:rect l="0" t="0" r="r" b="b"/>
              <a:pathLst>
                <a:path w="7" h="5">
                  <a:moveTo>
                    <a:pt x="6" y="5"/>
                  </a:moveTo>
                  <a:cubicBezTo>
                    <a:pt x="7" y="4"/>
                    <a:pt x="6" y="0"/>
                    <a:pt x="4" y="0"/>
                  </a:cubicBezTo>
                  <a:cubicBezTo>
                    <a:pt x="0" y="0"/>
                    <a:pt x="4" y="4"/>
                    <a:pt x="6"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87" name="Freeform 885"/>
            <p:cNvSpPr>
              <a:spLocks/>
            </p:cNvSpPr>
            <p:nvPr/>
          </p:nvSpPr>
          <p:spPr bwMode="auto">
            <a:xfrm>
              <a:off x="5128" y="1755"/>
              <a:ext cx="8" cy="6"/>
            </a:xfrm>
            <a:custGeom>
              <a:avLst/>
              <a:gdLst>
                <a:gd name="T0" fmla="*/ 6 w 7"/>
                <a:gd name="T1" fmla="*/ 5 h 5"/>
                <a:gd name="T2" fmla="*/ 4 w 7"/>
                <a:gd name="T3" fmla="*/ 0 h 5"/>
                <a:gd name="T4" fmla="*/ 6 w 7"/>
                <a:gd name="T5" fmla="*/ 5 h 5"/>
              </a:gdLst>
              <a:ahLst/>
              <a:cxnLst>
                <a:cxn ang="0">
                  <a:pos x="T0" y="T1"/>
                </a:cxn>
                <a:cxn ang="0">
                  <a:pos x="T2" y="T3"/>
                </a:cxn>
                <a:cxn ang="0">
                  <a:pos x="T4" y="T5"/>
                </a:cxn>
              </a:cxnLst>
              <a:rect l="0" t="0" r="r" b="b"/>
              <a:pathLst>
                <a:path w="7" h="5">
                  <a:moveTo>
                    <a:pt x="6" y="5"/>
                  </a:moveTo>
                  <a:cubicBezTo>
                    <a:pt x="7" y="4"/>
                    <a:pt x="6" y="0"/>
                    <a:pt x="4" y="0"/>
                  </a:cubicBezTo>
                  <a:cubicBezTo>
                    <a:pt x="0" y="0"/>
                    <a:pt x="4" y="4"/>
                    <a:pt x="6"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88" name="Freeform 886"/>
            <p:cNvSpPr>
              <a:spLocks/>
            </p:cNvSpPr>
            <p:nvPr/>
          </p:nvSpPr>
          <p:spPr bwMode="auto">
            <a:xfrm>
              <a:off x="5131" y="1696"/>
              <a:ext cx="2"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0" y="0"/>
                  </a:cubicBezTo>
                  <a:cubicBezTo>
                    <a:pt x="0" y="0"/>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89" name="Freeform 887"/>
            <p:cNvSpPr>
              <a:spLocks/>
            </p:cNvSpPr>
            <p:nvPr/>
          </p:nvSpPr>
          <p:spPr bwMode="auto">
            <a:xfrm>
              <a:off x="5131" y="1696"/>
              <a:ext cx="2"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0" y="0"/>
                  </a:cubicBezTo>
                  <a:cubicBezTo>
                    <a:pt x="0" y="0"/>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90" name="Freeform 888"/>
            <p:cNvSpPr>
              <a:spLocks/>
            </p:cNvSpPr>
            <p:nvPr/>
          </p:nvSpPr>
          <p:spPr bwMode="auto">
            <a:xfrm>
              <a:off x="5139" y="1730"/>
              <a:ext cx="66" cy="40"/>
            </a:xfrm>
            <a:custGeom>
              <a:avLst/>
              <a:gdLst>
                <a:gd name="T0" fmla="*/ 8 w 55"/>
                <a:gd name="T1" fmla="*/ 28 h 33"/>
                <a:gd name="T2" fmla="*/ 11 w 55"/>
                <a:gd name="T3" fmla="*/ 31 h 33"/>
                <a:gd name="T4" fmla="*/ 17 w 55"/>
                <a:gd name="T5" fmla="*/ 31 h 33"/>
                <a:gd name="T6" fmla="*/ 20 w 55"/>
                <a:gd name="T7" fmla="*/ 33 h 33"/>
                <a:gd name="T8" fmla="*/ 28 w 55"/>
                <a:gd name="T9" fmla="*/ 33 h 33"/>
                <a:gd name="T10" fmla="*/ 36 w 55"/>
                <a:gd name="T11" fmla="*/ 29 h 33"/>
                <a:gd name="T12" fmla="*/ 43 w 55"/>
                <a:gd name="T13" fmla="*/ 21 h 33"/>
                <a:gd name="T14" fmla="*/ 51 w 55"/>
                <a:gd name="T15" fmla="*/ 18 h 33"/>
                <a:gd name="T16" fmla="*/ 50 w 55"/>
                <a:gd name="T17" fmla="*/ 13 h 33"/>
                <a:gd name="T18" fmla="*/ 55 w 55"/>
                <a:gd name="T19" fmla="*/ 6 h 33"/>
                <a:gd name="T20" fmla="*/ 54 w 55"/>
                <a:gd name="T21" fmla="*/ 3 h 33"/>
                <a:gd name="T22" fmla="*/ 53 w 55"/>
                <a:gd name="T23" fmla="*/ 1 h 33"/>
                <a:gd name="T24" fmla="*/ 48 w 55"/>
                <a:gd name="T25" fmla="*/ 2 h 33"/>
                <a:gd name="T26" fmla="*/ 44 w 55"/>
                <a:gd name="T27" fmla="*/ 3 h 33"/>
                <a:gd name="T28" fmla="*/ 46 w 55"/>
                <a:gd name="T29" fmla="*/ 11 h 33"/>
                <a:gd name="T30" fmla="*/ 40 w 55"/>
                <a:gd name="T31" fmla="*/ 14 h 33"/>
                <a:gd name="T32" fmla="*/ 36 w 55"/>
                <a:gd name="T33" fmla="*/ 20 h 33"/>
                <a:gd name="T34" fmla="*/ 33 w 55"/>
                <a:gd name="T35" fmla="*/ 21 h 33"/>
                <a:gd name="T36" fmla="*/ 30 w 55"/>
                <a:gd name="T37" fmla="*/ 20 h 33"/>
                <a:gd name="T38" fmla="*/ 25 w 55"/>
                <a:gd name="T39" fmla="*/ 21 h 33"/>
                <a:gd name="T40" fmla="*/ 26 w 55"/>
                <a:gd name="T41" fmla="*/ 14 h 33"/>
                <a:gd name="T42" fmla="*/ 23 w 55"/>
                <a:gd name="T43" fmla="*/ 19 h 33"/>
                <a:gd name="T44" fmla="*/ 14 w 55"/>
                <a:gd name="T45" fmla="*/ 22 h 33"/>
                <a:gd name="T46" fmla="*/ 11 w 55"/>
                <a:gd name="T47" fmla="*/ 21 h 33"/>
                <a:gd name="T48" fmla="*/ 8 w 55"/>
                <a:gd name="T49" fmla="*/ 21 h 33"/>
                <a:gd name="T50" fmla="*/ 3 w 55"/>
                <a:gd name="T51" fmla="*/ 21 h 33"/>
                <a:gd name="T52" fmla="*/ 2 w 55"/>
                <a:gd name="T53" fmla="*/ 25 h 33"/>
                <a:gd name="T54" fmla="*/ 6 w 55"/>
                <a:gd name="T55" fmla="*/ 26 h 33"/>
                <a:gd name="T56" fmla="*/ 8 w 55"/>
                <a:gd name="T57"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33">
                  <a:moveTo>
                    <a:pt x="8" y="28"/>
                  </a:moveTo>
                  <a:cubicBezTo>
                    <a:pt x="9" y="29"/>
                    <a:pt x="11" y="29"/>
                    <a:pt x="11" y="31"/>
                  </a:cubicBezTo>
                  <a:cubicBezTo>
                    <a:pt x="13" y="29"/>
                    <a:pt x="15" y="29"/>
                    <a:pt x="17" y="31"/>
                  </a:cubicBezTo>
                  <a:cubicBezTo>
                    <a:pt x="18" y="32"/>
                    <a:pt x="18" y="33"/>
                    <a:pt x="20" y="33"/>
                  </a:cubicBezTo>
                  <a:cubicBezTo>
                    <a:pt x="23" y="33"/>
                    <a:pt x="26" y="33"/>
                    <a:pt x="28" y="33"/>
                  </a:cubicBezTo>
                  <a:cubicBezTo>
                    <a:pt x="32" y="32"/>
                    <a:pt x="33" y="29"/>
                    <a:pt x="36" y="29"/>
                  </a:cubicBezTo>
                  <a:cubicBezTo>
                    <a:pt x="40" y="29"/>
                    <a:pt x="43" y="24"/>
                    <a:pt x="43" y="21"/>
                  </a:cubicBezTo>
                  <a:cubicBezTo>
                    <a:pt x="44" y="21"/>
                    <a:pt x="53" y="23"/>
                    <a:pt x="51" y="18"/>
                  </a:cubicBezTo>
                  <a:cubicBezTo>
                    <a:pt x="51" y="18"/>
                    <a:pt x="48" y="12"/>
                    <a:pt x="50" y="13"/>
                  </a:cubicBezTo>
                  <a:cubicBezTo>
                    <a:pt x="54" y="14"/>
                    <a:pt x="55" y="9"/>
                    <a:pt x="55" y="6"/>
                  </a:cubicBezTo>
                  <a:cubicBezTo>
                    <a:pt x="55" y="5"/>
                    <a:pt x="55" y="4"/>
                    <a:pt x="54" y="3"/>
                  </a:cubicBezTo>
                  <a:cubicBezTo>
                    <a:pt x="53" y="3"/>
                    <a:pt x="52" y="2"/>
                    <a:pt x="53" y="1"/>
                  </a:cubicBezTo>
                  <a:cubicBezTo>
                    <a:pt x="52" y="1"/>
                    <a:pt x="49" y="4"/>
                    <a:pt x="48" y="2"/>
                  </a:cubicBezTo>
                  <a:cubicBezTo>
                    <a:pt x="47" y="0"/>
                    <a:pt x="44" y="1"/>
                    <a:pt x="44" y="3"/>
                  </a:cubicBezTo>
                  <a:cubicBezTo>
                    <a:pt x="44" y="6"/>
                    <a:pt x="46" y="8"/>
                    <a:pt x="46" y="11"/>
                  </a:cubicBezTo>
                  <a:cubicBezTo>
                    <a:pt x="45" y="13"/>
                    <a:pt x="41" y="12"/>
                    <a:pt x="40" y="14"/>
                  </a:cubicBezTo>
                  <a:cubicBezTo>
                    <a:pt x="38" y="15"/>
                    <a:pt x="38" y="18"/>
                    <a:pt x="36" y="20"/>
                  </a:cubicBezTo>
                  <a:cubicBezTo>
                    <a:pt x="36" y="21"/>
                    <a:pt x="34" y="21"/>
                    <a:pt x="33" y="21"/>
                  </a:cubicBezTo>
                  <a:cubicBezTo>
                    <a:pt x="31" y="21"/>
                    <a:pt x="32" y="21"/>
                    <a:pt x="30" y="20"/>
                  </a:cubicBezTo>
                  <a:cubicBezTo>
                    <a:pt x="28" y="20"/>
                    <a:pt x="27" y="23"/>
                    <a:pt x="25" y="21"/>
                  </a:cubicBezTo>
                  <a:cubicBezTo>
                    <a:pt x="23" y="19"/>
                    <a:pt x="23" y="16"/>
                    <a:pt x="26" y="14"/>
                  </a:cubicBezTo>
                  <a:cubicBezTo>
                    <a:pt x="23" y="12"/>
                    <a:pt x="22" y="18"/>
                    <a:pt x="23" y="19"/>
                  </a:cubicBezTo>
                  <a:cubicBezTo>
                    <a:pt x="24" y="21"/>
                    <a:pt x="15" y="22"/>
                    <a:pt x="14" y="22"/>
                  </a:cubicBezTo>
                  <a:cubicBezTo>
                    <a:pt x="13" y="22"/>
                    <a:pt x="12" y="21"/>
                    <a:pt x="11" y="21"/>
                  </a:cubicBezTo>
                  <a:cubicBezTo>
                    <a:pt x="10" y="20"/>
                    <a:pt x="9" y="21"/>
                    <a:pt x="8" y="21"/>
                  </a:cubicBezTo>
                  <a:cubicBezTo>
                    <a:pt x="6" y="21"/>
                    <a:pt x="3" y="22"/>
                    <a:pt x="3" y="21"/>
                  </a:cubicBezTo>
                  <a:cubicBezTo>
                    <a:pt x="2" y="19"/>
                    <a:pt x="0" y="23"/>
                    <a:pt x="2" y="25"/>
                  </a:cubicBezTo>
                  <a:cubicBezTo>
                    <a:pt x="3" y="26"/>
                    <a:pt x="4" y="25"/>
                    <a:pt x="6" y="26"/>
                  </a:cubicBezTo>
                  <a:cubicBezTo>
                    <a:pt x="7" y="26"/>
                    <a:pt x="7" y="28"/>
                    <a:pt x="8" y="2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91" name="Freeform 889"/>
            <p:cNvSpPr>
              <a:spLocks/>
            </p:cNvSpPr>
            <p:nvPr/>
          </p:nvSpPr>
          <p:spPr bwMode="auto">
            <a:xfrm>
              <a:off x="5139" y="1730"/>
              <a:ext cx="66" cy="40"/>
            </a:xfrm>
            <a:custGeom>
              <a:avLst/>
              <a:gdLst>
                <a:gd name="T0" fmla="*/ 8 w 55"/>
                <a:gd name="T1" fmla="*/ 28 h 33"/>
                <a:gd name="T2" fmla="*/ 11 w 55"/>
                <a:gd name="T3" fmla="*/ 31 h 33"/>
                <a:gd name="T4" fmla="*/ 17 w 55"/>
                <a:gd name="T5" fmla="*/ 31 h 33"/>
                <a:gd name="T6" fmla="*/ 20 w 55"/>
                <a:gd name="T7" fmla="*/ 33 h 33"/>
                <a:gd name="T8" fmla="*/ 28 w 55"/>
                <a:gd name="T9" fmla="*/ 33 h 33"/>
                <a:gd name="T10" fmla="*/ 36 w 55"/>
                <a:gd name="T11" fmla="*/ 29 h 33"/>
                <a:gd name="T12" fmla="*/ 43 w 55"/>
                <a:gd name="T13" fmla="*/ 21 h 33"/>
                <a:gd name="T14" fmla="*/ 51 w 55"/>
                <a:gd name="T15" fmla="*/ 18 h 33"/>
                <a:gd name="T16" fmla="*/ 50 w 55"/>
                <a:gd name="T17" fmla="*/ 13 h 33"/>
                <a:gd name="T18" fmla="*/ 55 w 55"/>
                <a:gd name="T19" fmla="*/ 6 h 33"/>
                <a:gd name="T20" fmla="*/ 54 w 55"/>
                <a:gd name="T21" fmla="*/ 3 h 33"/>
                <a:gd name="T22" fmla="*/ 53 w 55"/>
                <a:gd name="T23" fmla="*/ 1 h 33"/>
                <a:gd name="T24" fmla="*/ 48 w 55"/>
                <a:gd name="T25" fmla="*/ 2 h 33"/>
                <a:gd name="T26" fmla="*/ 44 w 55"/>
                <a:gd name="T27" fmla="*/ 3 h 33"/>
                <a:gd name="T28" fmla="*/ 46 w 55"/>
                <a:gd name="T29" fmla="*/ 11 h 33"/>
                <a:gd name="T30" fmla="*/ 40 w 55"/>
                <a:gd name="T31" fmla="*/ 14 h 33"/>
                <a:gd name="T32" fmla="*/ 36 w 55"/>
                <a:gd name="T33" fmla="*/ 20 h 33"/>
                <a:gd name="T34" fmla="*/ 33 w 55"/>
                <a:gd name="T35" fmla="*/ 21 h 33"/>
                <a:gd name="T36" fmla="*/ 30 w 55"/>
                <a:gd name="T37" fmla="*/ 20 h 33"/>
                <a:gd name="T38" fmla="*/ 25 w 55"/>
                <a:gd name="T39" fmla="*/ 21 h 33"/>
                <a:gd name="T40" fmla="*/ 26 w 55"/>
                <a:gd name="T41" fmla="*/ 14 h 33"/>
                <a:gd name="T42" fmla="*/ 23 w 55"/>
                <a:gd name="T43" fmla="*/ 19 h 33"/>
                <a:gd name="T44" fmla="*/ 14 w 55"/>
                <a:gd name="T45" fmla="*/ 22 h 33"/>
                <a:gd name="T46" fmla="*/ 11 w 55"/>
                <a:gd name="T47" fmla="*/ 21 h 33"/>
                <a:gd name="T48" fmla="*/ 8 w 55"/>
                <a:gd name="T49" fmla="*/ 21 h 33"/>
                <a:gd name="T50" fmla="*/ 3 w 55"/>
                <a:gd name="T51" fmla="*/ 21 h 33"/>
                <a:gd name="T52" fmla="*/ 2 w 55"/>
                <a:gd name="T53" fmla="*/ 25 h 33"/>
                <a:gd name="T54" fmla="*/ 6 w 55"/>
                <a:gd name="T55" fmla="*/ 26 h 33"/>
                <a:gd name="T56" fmla="*/ 8 w 55"/>
                <a:gd name="T57"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33">
                  <a:moveTo>
                    <a:pt x="8" y="28"/>
                  </a:moveTo>
                  <a:cubicBezTo>
                    <a:pt x="9" y="29"/>
                    <a:pt x="11" y="29"/>
                    <a:pt x="11" y="31"/>
                  </a:cubicBezTo>
                  <a:cubicBezTo>
                    <a:pt x="13" y="29"/>
                    <a:pt x="15" y="29"/>
                    <a:pt x="17" y="31"/>
                  </a:cubicBezTo>
                  <a:cubicBezTo>
                    <a:pt x="18" y="32"/>
                    <a:pt x="18" y="33"/>
                    <a:pt x="20" y="33"/>
                  </a:cubicBezTo>
                  <a:cubicBezTo>
                    <a:pt x="23" y="33"/>
                    <a:pt x="26" y="33"/>
                    <a:pt x="28" y="33"/>
                  </a:cubicBezTo>
                  <a:cubicBezTo>
                    <a:pt x="32" y="32"/>
                    <a:pt x="33" y="29"/>
                    <a:pt x="36" y="29"/>
                  </a:cubicBezTo>
                  <a:cubicBezTo>
                    <a:pt x="40" y="29"/>
                    <a:pt x="43" y="24"/>
                    <a:pt x="43" y="21"/>
                  </a:cubicBezTo>
                  <a:cubicBezTo>
                    <a:pt x="44" y="21"/>
                    <a:pt x="53" y="23"/>
                    <a:pt x="51" y="18"/>
                  </a:cubicBezTo>
                  <a:cubicBezTo>
                    <a:pt x="51" y="18"/>
                    <a:pt x="48" y="12"/>
                    <a:pt x="50" y="13"/>
                  </a:cubicBezTo>
                  <a:cubicBezTo>
                    <a:pt x="54" y="14"/>
                    <a:pt x="55" y="9"/>
                    <a:pt x="55" y="6"/>
                  </a:cubicBezTo>
                  <a:cubicBezTo>
                    <a:pt x="55" y="5"/>
                    <a:pt x="55" y="4"/>
                    <a:pt x="54" y="3"/>
                  </a:cubicBezTo>
                  <a:cubicBezTo>
                    <a:pt x="53" y="3"/>
                    <a:pt x="52" y="2"/>
                    <a:pt x="53" y="1"/>
                  </a:cubicBezTo>
                  <a:cubicBezTo>
                    <a:pt x="52" y="1"/>
                    <a:pt x="49" y="4"/>
                    <a:pt x="48" y="2"/>
                  </a:cubicBezTo>
                  <a:cubicBezTo>
                    <a:pt x="47" y="0"/>
                    <a:pt x="44" y="1"/>
                    <a:pt x="44" y="3"/>
                  </a:cubicBezTo>
                  <a:cubicBezTo>
                    <a:pt x="44" y="6"/>
                    <a:pt x="46" y="8"/>
                    <a:pt x="46" y="11"/>
                  </a:cubicBezTo>
                  <a:cubicBezTo>
                    <a:pt x="45" y="13"/>
                    <a:pt x="41" y="12"/>
                    <a:pt x="40" y="14"/>
                  </a:cubicBezTo>
                  <a:cubicBezTo>
                    <a:pt x="38" y="15"/>
                    <a:pt x="38" y="18"/>
                    <a:pt x="36" y="20"/>
                  </a:cubicBezTo>
                  <a:cubicBezTo>
                    <a:pt x="36" y="21"/>
                    <a:pt x="34" y="21"/>
                    <a:pt x="33" y="21"/>
                  </a:cubicBezTo>
                  <a:cubicBezTo>
                    <a:pt x="31" y="21"/>
                    <a:pt x="32" y="21"/>
                    <a:pt x="30" y="20"/>
                  </a:cubicBezTo>
                  <a:cubicBezTo>
                    <a:pt x="28" y="20"/>
                    <a:pt x="27" y="23"/>
                    <a:pt x="25" y="21"/>
                  </a:cubicBezTo>
                  <a:cubicBezTo>
                    <a:pt x="23" y="19"/>
                    <a:pt x="23" y="16"/>
                    <a:pt x="26" y="14"/>
                  </a:cubicBezTo>
                  <a:cubicBezTo>
                    <a:pt x="23" y="12"/>
                    <a:pt x="22" y="18"/>
                    <a:pt x="23" y="19"/>
                  </a:cubicBezTo>
                  <a:cubicBezTo>
                    <a:pt x="24" y="21"/>
                    <a:pt x="15" y="22"/>
                    <a:pt x="14" y="22"/>
                  </a:cubicBezTo>
                  <a:cubicBezTo>
                    <a:pt x="13" y="22"/>
                    <a:pt x="12" y="21"/>
                    <a:pt x="11" y="21"/>
                  </a:cubicBezTo>
                  <a:cubicBezTo>
                    <a:pt x="10" y="20"/>
                    <a:pt x="9" y="21"/>
                    <a:pt x="8" y="21"/>
                  </a:cubicBezTo>
                  <a:cubicBezTo>
                    <a:pt x="6" y="21"/>
                    <a:pt x="3" y="22"/>
                    <a:pt x="3" y="21"/>
                  </a:cubicBezTo>
                  <a:cubicBezTo>
                    <a:pt x="2" y="19"/>
                    <a:pt x="0" y="23"/>
                    <a:pt x="2" y="25"/>
                  </a:cubicBezTo>
                  <a:cubicBezTo>
                    <a:pt x="3" y="26"/>
                    <a:pt x="4" y="25"/>
                    <a:pt x="6" y="26"/>
                  </a:cubicBezTo>
                  <a:cubicBezTo>
                    <a:pt x="7" y="26"/>
                    <a:pt x="7" y="28"/>
                    <a:pt x="8" y="2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92" name="Freeform 890"/>
            <p:cNvSpPr>
              <a:spLocks/>
            </p:cNvSpPr>
            <p:nvPr/>
          </p:nvSpPr>
          <p:spPr bwMode="auto">
            <a:xfrm>
              <a:off x="5158" y="1739"/>
              <a:ext cx="1"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1" y="0"/>
                    <a:pt x="0" y="1"/>
                  </a:cubicBezTo>
                  <a:cubicBezTo>
                    <a:pt x="0"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93" name="Freeform 891"/>
            <p:cNvSpPr>
              <a:spLocks/>
            </p:cNvSpPr>
            <p:nvPr/>
          </p:nvSpPr>
          <p:spPr bwMode="auto">
            <a:xfrm>
              <a:off x="5158" y="1739"/>
              <a:ext cx="1"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1" y="0"/>
                    <a:pt x="0" y="1"/>
                  </a:cubicBezTo>
                  <a:cubicBezTo>
                    <a:pt x="0"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94" name="Freeform 892"/>
            <p:cNvSpPr>
              <a:spLocks/>
            </p:cNvSpPr>
            <p:nvPr/>
          </p:nvSpPr>
          <p:spPr bwMode="auto">
            <a:xfrm>
              <a:off x="5159" y="1678"/>
              <a:ext cx="5" cy="6"/>
            </a:xfrm>
            <a:custGeom>
              <a:avLst/>
              <a:gdLst>
                <a:gd name="T0" fmla="*/ 3 w 4"/>
                <a:gd name="T1" fmla="*/ 5 h 5"/>
                <a:gd name="T2" fmla="*/ 0 w 4"/>
                <a:gd name="T3" fmla="*/ 2 h 5"/>
                <a:gd name="T4" fmla="*/ 3 w 4"/>
                <a:gd name="T5" fmla="*/ 5 h 5"/>
              </a:gdLst>
              <a:ahLst/>
              <a:cxnLst>
                <a:cxn ang="0">
                  <a:pos x="T0" y="T1"/>
                </a:cxn>
                <a:cxn ang="0">
                  <a:pos x="T2" y="T3"/>
                </a:cxn>
                <a:cxn ang="0">
                  <a:pos x="T4" y="T5"/>
                </a:cxn>
              </a:cxnLst>
              <a:rect l="0" t="0" r="r" b="b"/>
              <a:pathLst>
                <a:path w="4" h="5">
                  <a:moveTo>
                    <a:pt x="3" y="5"/>
                  </a:moveTo>
                  <a:cubicBezTo>
                    <a:pt x="4" y="3"/>
                    <a:pt x="2" y="0"/>
                    <a:pt x="0" y="2"/>
                  </a:cubicBezTo>
                  <a:cubicBezTo>
                    <a:pt x="0" y="2"/>
                    <a:pt x="2" y="4"/>
                    <a:pt x="3"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95" name="Freeform 893"/>
            <p:cNvSpPr>
              <a:spLocks/>
            </p:cNvSpPr>
            <p:nvPr/>
          </p:nvSpPr>
          <p:spPr bwMode="auto">
            <a:xfrm>
              <a:off x="5159" y="1678"/>
              <a:ext cx="5" cy="6"/>
            </a:xfrm>
            <a:custGeom>
              <a:avLst/>
              <a:gdLst>
                <a:gd name="T0" fmla="*/ 3 w 4"/>
                <a:gd name="T1" fmla="*/ 5 h 5"/>
                <a:gd name="T2" fmla="*/ 0 w 4"/>
                <a:gd name="T3" fmla="*/ 2 h 5"/>
                <a:gd name="T4" fmla="*/ 3 w 4"/>
                <a:gd name="T5" fmla="*/ 5 h 5"/>
              </a:gdLst>
              <a:ahLst/>
              <a:cxnLst>
                <a:cxn ang="0">
                  <a:pos x="T0" y="T1"/>
                </a:cxn>
                <a:cxn ang="0">
                  <a:pos x="T2" y="T3"/>
                </a:cxn>
                <a:cxn ang="0">
                  <a:pos x="T4" y="T5"/>
                </a:cxn>
              </a:cxnLst>
              <a:rect l="0" t="0" r="r" b="b"/>
              <a:pathLst>
                <a:path w="4" h="5">
                  <a:moveTo>
                    <a:pt x="3" y="5"/>
                  </a:moveTo>
                  <a:cubicBezTo>
                    <a:pt x="4" y="3"/>
                    <a:pt x="2" y="0"/>
                    <a:pt x="0" y="2"/>
                  </a:cubicBezTo>
                  <a:cubicBezTo>
                    <a:pt x="0" y="2"/>
                    <a:pt x="2" y="4"/>
                    <a:pt x="3"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96" name="Freeform 894"/>
            <p:cNvSpPr>
              <a:spLocks/>
            </p:cNvSpPr>
            <p:nvPr/>
          </p:nvSpPr>
          <p:spPr bwMode="auto">
            <a:xfrm>
              <a:off x="5166" y="1821"/>
              <a:ext cx="6" cy="7"/>
            </a:xfrm>
            <a:custGeom>
              <a:avLst/>
              <a:gdLst>
                <a:gd name="T0" fmla="*/ 5 w 5"/>
                <a:gd name="T1" fmla="*/ 6 h 6"/>
                <a:gd name="T2" fmla="*/ 3 w 5"/>
                <a:gd name="T3" fmla="*/ 1 h 6"/>
                <a:gd name="T4" fmla="*/ 5 w 5"/>
                <a:gd name="T5" fmla="*/ 6 h 6"/>
              </a:gdLst>
              <a:ahLst/>
              <a:cxnLst>
                <a:cxn ang="0">
                  <a:pos x="T0" y="T1"/>
                </a:cxn>
                <a:cxn ang="0">
                  <a:pos x="T2" y="T3"/>
                </a:cxn>
                <a:cxn ang="0">
                  <a:pos x="T4" y="T5"/>
                </a:cxn>
              </a:cxnLst>
              <a:rect l="0" t="0" r="r" b="b"/>
              <a:pathLst>
                <a:path w="5" h="6">
                  <a:moveTo>
                    <a:pt x="5" y="6"/>
                  </a:moveTo>
                  <a:cubicBezTo>
                    <a:pt x="5" y="5"/>
                    <a:pt x="5" y="0"/>
                    <a:pt x="3" y="1"/>
                  </a:cubicBezTo>
                  <a:cubicBezTo>
                    <a:pt x="0" y="3"/>
                    <a:pt x="3" y="5"/>
                    <a:pt x="5"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97" name="Freeform 895"/>
            <p:cNvSpPr>
              <a:spLocks/>
            </p:cNvSpPr>
            <p:nvPr/>
          </p:nvSpPr>
          <p:spPr bwMode="auto">
            <a:xfrm>
              <a:off x="5166" y="1821"/>
              <a:ext cx="6" cy="7"/>
            </a:xfrm>
            <a:custGeom>
              <a:avLst/>
              <a:gdLst>
                <a:gd name="T0" fmla="*/ 5 w 5"/>
                <a:gd name="T1" fmla="*/ 6 h 6"/>
                <a:gd name="T2" fmla="*/ 3 w 5"/>
                <a:gd name="T3" fmla="*/ 1 h 6"/>
                <a:gd name="T4" fmla="*/ 5 w 5"/>
                <a:gd name="T5" fmla="*/ 6 h 6"/>
              </a:gdLst>
              <a:ahLst/>
              <a:cxnLst>
                <a:cxn ang="0">
                  <a:pos x="T0" y="T1"/>
                </a:cxn>
                <a:cxn ang="0">
                  <a:pos x="T2" y="T3"/>
                </a:cxn>
                <a:cxn ang="0">
                  <a:pos x="T4" y="T5"/>
                </a:cxn>
              </a:cxnLst>
              <a:rect l="0" t="0" r="r" b="b"/>
              <a:pathLst>
                <a:path w="5" h="6">
                  <a:moveTo>
                    <a:pt x="5" y="6"/>
                  </a:moveTo>
                  <a:cubicBezTo>
                    <a:pt x="5" y="5"/>
                    <a:pt x="5" y="0"/>
                    <a:pt x="3" y="1"/>
                  </a:cubicBezTo>
                  <a:cubicBezTo>
                    <a:pt x="0" y="3"/>
                    <a:pt x="3" y="5"/>
                    <a:pt x="5"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98" name="Freeform 896"/>
            <p:cNvSpPr>
              <a:spLocks/>
            </p:cNvSpPr>
            <p:nvPr/>
          </p:nvSpPr>
          <p:spPr bwMode="auto">
            <a:xfrm>
              <a:off x="5171" y="1824"/>
              <a:ext cx="12" cy="8"/>
            </a:xfrm>
            <a:custGeom>
              <a:avLst/>
              <a:gdLst>
                <a:gd name="T0" fmla="*/ 7 w 10"/>
                <a:gd name="T1" fmla="*/ 7 h 7"/>
                <a:gd name="T2" fmla="*/ 4 w 10"/>
                <a:gd name="T3" fmla="*/ 2 h 7"/>
                <a:gd name="T4" fmla="*/ 2 w 10"/>
                <a:gd name="T5" fmla="*/ 6 h 7"/>
                <a:gd name="T6" fmla="*/ 7 w 10"/>
                <a:gd name="T7" fmla="*/ 7 h 7"/>
              </a:gdLst>
              <a:ahLst/>
              <a:cxnLst>
                <a:cxn ang="0">
                  <a:pos x="T0" y="T1"/>
                </a:cxn>
                <a:cxn ang="0">
                  <a:pos x="T2" y="T3"/>
                </a:cxn>
                <a:cxn ang="0">
                  <a:pos x="T4" y="T5"/>
                </a:cxn>
                <a:cxn ang="0">
                  <a:pos x="T6" y="T7"/>
                </a:cxn>
              </a:cxnLst>
              <a:rect l="0" t="0" r="r" b="b"/>
              <a:pathLst>
                <a:path w="10" h="7">
                  <a:moveTo>
                    <a:pt x="7" y="7"/>
                  </a:moveTo>
                  <a:cubicBezTo>
                    <a:pt x="10" y="4"/>
                    <a:pt x="6" y="3"/>
                    <a:pt x="4" y="2"/>
                  </a:cubicBezTo>
                  <a:cubicBezTo>
                    <a:pt x="0" y="0"/>
                    <a:pt x="4" y="4"/>
                    <a:pt x="2" y="6"/>
                  </a:cubicBezTo>
                  <a:cubicBezTo>
                    <a:pt x="4" y="5"/>
                    <a:pt x="6" y="6"/>
                    <a:pt x="7"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99" name="Freeform 897"/>
            <p:cNvSpPr>
              <a:spLocks/>
            </p:cNvSpPr>
            <p:nvPr/>
          </p:nvSpPr>
          <p:spPr bwMode="auto">
            <a:xfrm>
              <a:off x="5171" y="1824"/>
              <a:ext cx="12" cy="8"/>
            </a:xfrm>
            <a:custGeom>
              <a:avLst/>
              <a:gdLst>
                <a:gd name="T0" fmla="*/ 7 w 10"/>
                <a:gd name="T1" fmla="*/ 7 h 7"/>
                <a:gd name="T2" fmla="*/ 4 w 10"/>
                <a:gd name="T3" fmla="*/ 2 h 7"/>
                <a:gd name="T4" fmla="*/ 2 w 10"/>
                <a:gd name="T5" fmla="*/ 6 h 7"/>
                <a:gd name="T6" fmla="*/ 7 w 10"/>
                <a:gd name="T7" fmla="*/ 7 h 7"/>
              </a:gdLst>
              <a:ahLst/>
              <a:cxnLst>
                <a:cxn ang="0">
                  <a:pos x="T0" y="T1"/>
                </a:cxn>
                <a:cxn ang="0">
                  <a:pos x="T2" y="T3"/>
                </a:cxn>
                <a:cxn ang="0">
                  <a:pos x="T4" y="T5"/>
                </a:cxn>
                <a:cxn ang="0">
                  <a:pos x="T6" y="T7"/>
                </a:cxn>
              </a:cxnLst>
              <a:rect l="0" t="0" r="r" b="b"/>
              <a:pathLst>
                <a:path w="10" h="7">
                  <a:moveTo>
                    <a:pt x="7" y="7"/>
                  </a:moveTo>
                  <a:cubicBezTo>
                    <a:pt x="10" y="4"/>
                    <a:pt x="6" y="3"/>
                    <a:pt x="4" y="2"/>
                  </a:cubicBezTo>
                  <a:cubicBezTo>
                    <a:pt x="0" y="0"/>
                    <a:pt x="4" y="4"/>
                    <a:pt x="2" y="6"/>
                  </a:cubicBezTo>
                  <a:cubicBezTo>
                    <a:pt x="4" y="5"/>
                    <a:pt x="6" y="6"/>
                    <a:pt x="7"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00" name="Freeform 898"/>
            <p:cNvSpPr>
              <a:spLocks/>
            </p:cNvSpPr>
            <p:nvPr/>
          </p:nvSpPr>
          <p:spPr bwMode="auto">
            <a:xfrm>
              <a:off x="5167" y="1697"/>
              <a:ext cx="9" cy="6"/>
            </a:xfrm>
            <a:custGeom>
              <a:avLst/>
              <a:gdLst>
                <a:gd name="T0" fmla="*/ 0 w 7"/>
                <a:gd name="T1" fmla="*/ 2 h 5"/>
                <a:gd name="T2" fmla="*/ 3 w 7"/>
                <a:gd name="T3" fmla="*/ 5 h 5"/>
                <a:gd name="T4" fmla="*/ 6 w 7"/>
                <a:gd name="T5" fmla="*/ 2 h 5"/>
                <a:gd name="T6" fmla="*/ 0 w 7"/>
                <a:gd name="T7" fmla="*/ 2 h 5"/>
              </a:gdLst>
              <a:ahLst/>
              <a:cxnLst>
                <a:cxn ang="0">
                  <a:pos x="T0" y="T1"/>
                </a:cxn>
                <a:cxn ang="0">
                  <a:pos x="T2" y="T3"/>
                </a:cxn>
                <a:cxn ang="0">
                  <a:pos x="T4" y="T5"/>
                </a:cxn>
                <a:cxn ang="0">
                  <a:pos x="T6" y="T7"/>
                </a:cxn>
              </a:cxnLst>
              <a:rect l="0" t="0" r="r" b="b"/>
              <a:pathLst>
                <a:path w="7" h="5">
                  <a:moveTo>
                    <a:pt x="0" y="2"/>
                  </a:moveTo>
                  <a:cubicBezTo>
                    <a:pt x="1" y="3"/>
                    <a:pt x="2" y="5"/>
                    <a:pt x="3" y="5"/>
                  </a:cubicBezTo>
                  <a:cubicBezTo>
                    <a:pt x="5" y="5"/>
                    <a:pt x="7" y="4"/>
                    <a:pt x="6" y="2"/>
                  </a:cubicBezTo>
                  <a:cubicBezTo>
                    <a:pt x="4" y="1"/>
                    <a:pt x="0"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01" name="Freeform 899"/>
            <p:cNvSpPr>
              <a:spLocks/>
            </p:cNvSpPr>
            <p:nvPr/>
          </p:nvSpPr>
          <p:spPr bwMode="auto">
            <a:xfrm>
              <a:off x="5167" y="1697"/>
              <a:ext cx="9" cy="6"/>
            </a:xfrm>
            <a:custGeom>
              <a:avLst/>
              <a:gdLst>
                <a:gd name="T0" fmla="*/ 0 w 7"/>
                <a:gd name="T1" fmla="*/ 2 h 5"/>
                <a:gd name="T2" fmla="*/ 3 w 7"/>
                <a:gd name="T3" fmla="*/ 5 h 5"/>
                <a:gd name="T4" fmla="*/ 6 w 7"/>
                <a:gd name="T5" fmla="*/ 2 h 5"/>
                <a:gd name="T6" fmla="*/ 0 w 7"/>
                <a:gd name="T7" fmla="*/ 2 h 5"/>
              </a:gdLst>
              <a:ahLst/>
              <a:cxnLst>
                <a:cxn ang="0">
                  <a:pos x="T0" y="T1"/>
                </a:cxn>
                <a:cxn ang="0">
                  <a:pos x="T2" y="T3"/>
                </a:cxn>
                <a:cxn ang="0">
                  <a:pos x="T4" y="T5"/>
                </a:cxn>
                <a:cxn ang="0">
                  <a:pos x="T6" y="T7"/>
                </a:cxn>
              </a:cxnLst>
              <a:rect l="0" t="0" r="r" b="b"/>
              <a:pathLst>
                <a:path w="7" h="5">
                  <a:moveTo>
                    <a:pt x="0" y="2"/>
                  </a:moveTo>
                  <a:cubicBezTo>
                    <a:pt x="1" y="3"/>
                    <a:pt x="2" y="5"/>
                    <a:pt x="3" y="5"/>
                  </a:cubicBezTo>
                  <a:cubicBezTo>
                    <a:pt x="5" y="5"/>
                    <a:pt x="7" y="4"/>
                    <a:pt x="6" y="2"/>
                  </a:cubicBezTo>
                  <a:cubicBezTo>
                    <a:pt x="4" y="1"/>
                    <a:pt x="0"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02" name="Freeform 900"/>
            <p:cNvSpPr>
              <a:spLocks/>
            </p:cNvSpPr>
            <p:nvPr/>
          </p:nvSpPr>
          <p:spPr bwMode="auto">
            <a:xfrm>
              <a:off x="5176" y="1845"/>
              <a:ext cx="7" cy="4"/>
            </a:xfrm>
            <a:custGeom>
              <a:avLst/>
              <a:gdLst>
                <a:gd name="T0" fmla="*/ 4 w 6"/>
                <a:gd name="T1" fmla="*/ 3 h 3"/>
                <a:gd name="T2" fmla="*/ 4 w 6"/>
                <a:gd name="T3" fmla="*/ 3 h 3"/>
              </a:gdLst>
              <a:ahLst/>
              <a:cxnLst>
                <a:cxn ang="0">
                  <a:pos x="T0" y="T1"/>
                </a:cxn>
                <a:cxn ang="0">
                  <a:pos x="T2" y="T3"/>
                </a:cxn>
              </a:cxnLst>
              <a:rect l="0" t="0" r="r" b="b"/>
              <a:pathLst>
                <a:path w="6" h="3">
                  <a:moveTo>
                    <a:pt x="4" y="3"/>
                  </a:moveTo>
                  <a:cubicBezTo>
                    <a:pt x="6" y="0"/>
                    <a:pt x="0" y="3"/>
                    <a:pt x="4"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03" name="Freeform 901"/>
            <p:cNvSpPr>
              <a:spLocks/>
            </p:cNvSpPr>
            <p:nvPr/>
          </p:nvSpPr>
          <p:spPr bwMode="auto">
            <a:xfrm>
              <a:off x="5176" y="1845"/>
              <a:ext cx="7" cy="4"/>
            </a:xfrm>
            <a:custGeom>
              <a:avLst/>
              <a:gdLst>
                <a:gd name="T0" fmla="*/ 4 w 6"/>
                <a:gd name="T1" fmla="*/ 3 h 3"/>
                <a:gd name="T2" fmla="*/ 4 w 6"/>
                <a:gd name="T3" fmla="*/ 3 h 3"/>
              </a:gdLst>
              <a:ahLst/>
              <a:cxnLst>
                <a:cxn ang="0">
                  <a:pos x="T0" y="T1"/>
                </a:cxn>
                <a:cxn ang="0">
                  <a:pos x="T2" y="T3"/>
                </a:cxn>
              </a:cxnLst>
              <a:rect l="0" t="0" r="r" b="b"/>
              <a:pathLst>
                <a:path w="6" h="3">
                  <a:moveTo>
                    <a:pt x="4" y="3"/>
                  </a:moveTo>
                  <a:cubicBezTo>
                    <a:pt x="6" y="0"/>
                    <a:pt x="0" y="3"/>
                    <a:pt x="4"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04" name="Freeform 902"/>
            <p:cNvSpPr>
              <a:spLocks/>
            </p:cNvSpPr>
            <p:nvPr/>
          </p:nvSpPr>
          <p:spPr bwMode="auto">
            <a:xfrm>
              <a:off x="5178" y="1832"/>
              <a:ext cx="10" cy="8"/>
            </a:xfrm>
            <a:custGeom>
              <a:avLst/>
              <a:gdLst>
                <a:gd name="T0" fmla="*/ 2 w 8"/>
                <a:gd name="T1" fmla="*/ 4 h 7"/>
                <a:gd name="T2" fmla="*/ 3 w 8"/>
                <a:gd name="T3" fmla="*/ 4 h 7"/>
                <a:gd name="T4" fmla="*/ 5 w 8"/>
                <a:gd name="T5" fmla="*/ 6 h 7"/>
                <a:gd name="T6" fmla="*/ 6 w 8"/>
                <a:gd name="T7" fmla="*/ 3 h 7"/>
                <a:gd name="T8" fmla="*/ 5 w 8"/>
                <a:gd name="T9" fmla="*/ 5 h 7"/>
                <a:gd name="T10" fmla="*/ 0 w 8"/>
                <a:gd name="T11" fmla="*/ 0 h 7"/>
                <a:gd name="T12" fmla="*/ 2 w 8"/>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4"/>
                  </a:moveTo>
                  <a:cubicBezTo>
                    <a:pt x="2" y="4"/>
                    <a:pt x="3" y="4"/>
                    <a:pt x="3" y="4"/>
                  </a:cubicBezTo>
                  <a:cubicBezTo>
                    <a:pt x="2" y="5"/>
                    <a:pt x="5" y="6"/>
                    <a:pt x="5" y="6"/>
                  </a:cubicBezTo>
                  <a:cubicBezTo>
                    <a:pt x="7" y="7"/>
                    <a:pt x="8" y="4"/>
                    <a:pt x="6" y="3"/>
                  </a:cubicBezTo>
                  <a:cubicBezTo>
                    <a:pt x="6" y="3"/>
                    <a:pt x="5" y="4"/>
                    <a:pt x="5" y="5"/>
                  </a:cubicBezTo>
                  <a:cubicBezTo>
                    <a:pt x="3" y="4"/>
                    <a:pt x="2" y="1"/>
                    <a:pt x="0" y="0"/>
                  </a:cubicBezTo>
                  <a:cubicBezTo>
                    <a:pt x="1" y="1"/>
                    <a:pt x="2" y="3"/>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05" name="Freeform 903"/>
            <p:cNvSpPr>
              <a:spLocks/>
            </p:cNvSpPr>
            <p:nvPr/>
          </p:nvSpPr>
          <p:spPr bwMode="auto">
            <a:xfrm>
              <a:off x="5178" y="1832"/>
              <a:ext cx="10" cy="8"/>
            </a:xfrm>
            <a:custGeom>
              <a:avLst/>
              <a:gdLst>
                <a:gd name="T0" fmla="*/ 2 w 8"/>
                <a:gd name="T1" fmla="*/ 4 h 7"/>
                <a:gd name="T2" fmla="*/ 3 w 8"/>
                <a:gd name="T3" fmla="*/ 4 h 7"/>
                <a:gd name="T4" fmla="*/ 5 w 8"/>
                <a:gd name="T5" fmla="*/ 6 h 7"/>
                <a:gd name="T6" fmla="*/ 6 w 8"/>
                <a:gd name="T7" fmla="*/ 3 h 7"/>
                <a:gd name="T8" fmla="*/ 5 w 8"/>
                <a:gd name="T9" fmla="*/ 5 h 7"/>
                <a:gd name="T10" fmla="*/ 0 w 8"/>
                <a:gd name="T11" fmla="*/ 0 h 7"/>
                <a:gd name="T12" fmla="*/ 2 w 8"/>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4"/>
                  </a:moveTo>
                  <a:cubicBezTo>
                    <a:pt x="2" y="4"/>
                    <a:pt x="3" y="4"/>
                    <a:pt x="3" y="4"/>
                  </a:cubicBezTo>
                  <a:cubicBezTo>
                    <a:pt x="2" y="5"/>
                    <a:pt x="5" y="6"/>
                    <a:pt x="5" y="6"/>
                  </a:cubicBezTo>
                  <a:cubicBezTo>
                    <a:pt x="7" y="7"/>
                    <a:pt x="8" y="4"/>
                    <a:pt x="6" y="3"/>
                  </a:cubicBezTo>
                  <a:cubicBezTo>
                    <a:pt x="6" y="3"/>
                    <a:pt x="5" y="4"/>
                    <a:pt x="5" y="5"/>
                  </a:cubicBezTo>
                  <a:cubicBezTo>
                    <a:pt x="3" y="4"/>
                    <a:pt x="2" y="1"/>
                    <a:pt x="0" y="0"/>
                  </a:cubicBezTo>
                  <a:cubicBezTo>
                    <a:pt x="1" y="1"/>
                    <a:pt x="2" y="3"/>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06" name="Freeform 904"/>
            <p:cNvSpPr>
              <a:spLocks/>
            </p:cNvSpPr>
            <p:nvPr/>
          </p:nvSpPr>
          <p:spPr bwMode="auto">
            <a:xfrm>
              <a:off x="5181" y="1848"/>
              <a:ext cx="2"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1" y="0"/>
                    <a:pt x="2" y="0"/>
                  </a:cubicBezTo>
                  <a:cubicBezTo>
                    <a:pt x="1" y="0"/>
                    <a:pt x="0"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07" name="Freeform 905"/>
            <p:cNvSpPr>
              <a:spLocks/>
            </p:cNvSpPr>
            <p:nvPr/>
          </p:nvSpPr>
          <p:spPr bwMode="auto">
            <a:xfrm>
              <a:off x="5181" y="1848"/>
              <a:ext cx="2"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1" y="0"/>
                    <a:pt x="2" y="0"/>
                  </a:cubicBezTo>
                  <a:cubicBezTo>
                    <a:pt x="1" y="0"/>
                    <a:pt x="0"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08" name="Freeform 906"/>
            <p:cNvSpPr>
              <a:spLocks/>
            </p:cNvSpPr>
            <p:nvPr/>
          </p:nvSpPr>
          <p:spPr bwMode="auto">
            <a:xfrm>
              <a:off x="5182" y="1808"/>
              <a:ext cx="3" cy="7"/>
            </a:xfrm>
            <a:custGeom>
              <a:avLst/>
              <a:gdLst>
                <a:gd name="T0" fmla="*/ 3 w 3"/>
                <a:gd name="T1" fmla="*/ 6 h 6"/>
                <a:gd name="T2" fmla="*/ 2 w 3"/>
                <a:gd name="T3" fmla="*/ 0 h 6"/>
                <a:gd name="T4" fmla="*/ 2 w 3"/>
                <a:gd name="T5" fmla="*/ 2 h 6"/>
                <a:gd name="T6" fmla="*/ 3 w 3"/>
                <a:gd name="T7" fmla="*/ 6 h 6"/>
              </a:gdLst>
              <a:ahLst/>
              <a:cxnLst>
                <a:cxn ang="0">
                  <a:pos x="T0" y="T1"/>
                </a:cxn>
                <a:cxn ang="0">
                  <a:pos x="T2" y="T3"/>
                </a:cxn>
                <a:cxn ang="0">
                  <a:pos x="T4" y="T5"/>
                </a:cxn>
                <a:cxn ang="0">
                  <a:pos x="T6" y="T7"/>
                </a:cxn>
              </a:cxnLst>
              <a:rect l="0" t="0" r="r" b="b"/>
              <a:pathLst>
                <a:path w="3" h="6">
                  <a:moveTo>
                    <a:pt x="3" y="6"/>
                  </a:moveTo>
                  <a:cubicBezTo>
                    <a:pt x="2" y="5"/>
                    <a:pt x="2" y="2"/>
                    <a:pt x="2" y="0"/>
                  </a:cubicBezTo>
                  <a:cubicBezTo>
                    <a:pt x="1" y="0"/>
                    <a:pt x="0" y="2"/>
                    <a:pt x="2" y="2"/>
                  </a:cubicBezTo>
                  <a:cubicBezTo>
                    <a:pt x="2" y="4"/>
                    <a:pt x="1" y="5"/>
                    <a:pt x="3"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09" name="Freeform 907"/>
            <p:cNvSpPr>
              <a:spLocks/>
            </p:cNvSpPr>
            <p:nvPr/>
          </p:nvSpPr>
          <p:spPr bwMode="auto">
            <a:xfrm>
              <a:off x="5182" y="1808"/>
              <a:ext cx="3" cy="7"/>
            </a:xfrm>
            <a:custGeom>
              <a:avLst/>
              <a:gdLst>
                <a:gd name="T0" fmla="*/ 3 w 3"/>
                <a:gd name="T1" fmla="*/ 6 h 6"/>
                <a:gd name="T2" fmla="*/ 2 w 3"/>
                <a:gd name="T3" fmla="*/ 0 h 6"/>
                <a:gd name="T4" fmla="*/ 2 w 3"/>
                <a:gd name="T5" fmla="*/ 2 h 6"/>
                <a:gd name="T6" fmla="*/ 3 w 3"/>
                <a:gd name="T7" fmla="*/ 6 h 6"/>
              </a:gdLst>
              <a:ahLst/>
              <a:cxnLst>
                <a:cxn ang="0">
                  <a:pos x="T0" y="T1"/>
                </a:cxn>
                <a:cxn ang="0">
                  <a:pos x="T2" y="T3"/>
                </a:cxn>
                <a:cxn ang="0">
                  <a:pos x="T4" y="T5"/>
                </a:cxn>
                <a:cxn ang="0">
                  <a:pos x="T6" y="T7"/>
                </a:cxn>
              </a:cxnLst>
              <a:rect l="0" t="0" r="r" b="b"/>
              <a:pathLst>
                <a:path w="3" h="6">
                  <a:moveTo>
                    <a:pt x="3" y="6"/>
                  </a:moveTo>
                  <a:cubicBezTo>
                    <a:pt x="2" y="5"/>
                    <a:pt x="2" y="2"/>
                    <a:pt x="2" y="0"/>
                  </a:cubicBezTo>
                  <a:cubicBezTo>
                    <a:pt x="1" y="0"/>
                    <a:pt x="0" y="2"/>
                    <a:pt x="2" y="2"/>
                  </a:cubicBezTo>
                  <a:cubicBezTo>
                    <a:pt x="2" y="4"/>
                    <a:pt x="1" y="5"/>
                    <a:pt x="3"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10" name="Freeform 908"/>
            <p:cNvSpPr>
              <a:spLocks/>
            </p:cNvSpPr>
            <p:nvPr/>
          </p:nvSpPr>
          <p:spPr bwMode="auto">
            <a:xfrm>
              <a:off x="5179" y="1707"/>
              <a:ext cx="4" cy="2"/>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2"/>
                    <a:pt x="2" y="1"/>
                    <a:pt x="3" y="1"/>
                  </a:cubicBezTo>
                  <a:cubicBezTo>
                    <a:pt x="2" y="0"/>
                    <a:pt x="1"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11" name="Freeform 909"/>
            <p:cNvSpPr>
              <a:spLocks/>
            </p:cNvSpPr>
            <p:nvPr/>
          </p:nvSpPr>
          <p:spPr bwMode="auto">
            <a:xfrm>
              <a:off x="5179" y="1707"/>
              <a:ext cx="4" cy="2"/>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2"/>
                    <a:pt x="2" y="1"/>
                    <a:pt x="3" y="1"/>
                  </a:cubicBezTo>
                  <a:cubicBezTo>
                    <a:pt x="2" y="0"/>
                    <a:pt x="1"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12" name="Freeform 910"/>
            <p:cNvSpPr>
              <a:spLocks/>
            </p:cNvSpPr>
            <p:nvPr/>
          </p:nvSpPr>
          <p:spPr bwMode="auto">
            <a:xfrm>
              <a:off x="5179" y="1702"/>
              <a:ext cx="39" cy="41"/>
            </a:xfrm>
            <a:custGeom>
              <a:avLst/>
              <a:gdLst>
                <a:gd name="T0" fmla="*/ 25 w 32"/>
                <a:gd name="T1" fmla="*/ 19 h 34"/>
                <a:gd name="T2" fmla="*/ 21 w 32"/>
                <a:gd name="T3" fmla="*/ 14 h 34"/>
                <a:gd name="T4" fmla="*/ 14 w 32"/>
                <a:gd name="T5" fmla="*/ 9 h 34"/>
                <a:gd name="T6" fmla="*/ 7 w 32"/>
                <a:gd name="T7" fmla="*/ 4 h 34"/>
                <a:gd name="T8" fmla="*/ 6 w 32"/>
                <a:gd name="T9" fmla="*/ 3 h 34"/>
                <a:gd name="T10" fmla="*/ 1 w 32"/>
                <a:gd name="T11" fmla="*/ 0 h 34"/>
                <a:gd name="T12" fmla="*/ 0 w 32"/>
                <a:gd name="T13" fmla="*/ 2 h 34"/>
                <a:gd name="T14" fmla="*/ 5 w 32"/>
                <a:gd name="T15" fmla="*/ 4 h 34"/>
                <a:gd name="T16" fmla="*/ 9 w 32"/>
                <a:gd name="T17" fmla="*/ 8 h 34"/>
                <a:gd name="T18" fmla="*/ 15 w 32"/>
                <a:gd name="T19" fmla="*/ 12 h 34"/>
                <a:gd name="T20" fmla="*/ 19 w 32"/>
                <a:gd name="T21" fmla="*/ 14 h 34"/>
                <a:gd name="T22" fmla="*/ 25 w 32"/>
                <a:gd name="T23" fmla="*/ 23 h 34"/>
                <a:gd name="T24" fmla="*/ 25 w 32"/>
                <a:gd name="T25" fmla="*/ 29 h 34"/>
                <a:gd name="T26" fmla="*/ 28 w 32"/>
                <a:gd name="T27" fmla="*/ 34 h 34"/>
                <a:gd name="T28" fmla="*/ 31 w 32"/>
                <a:gd name="T29" fmla="*/ 25 h 34"/>
                <a:gd name="T30" fmla="*/ 28 w 32"/>
                <a:gd name="T31" fmla="*/ 21 h 34"/>
                <a:gd name="T32" fmla="*/ 25 w 32"/>
                <a:gd name="T33"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4">
                  <a:moveTo>
                    <a:pt x="25" y="19"/>
                  </a:moveTo>
                  <a:cubicBezTo>
                    <a:pt x="23" y="19"/>
                    <a:pt x="22" y="16"/>
                    <a:pt x="21" y="14"/>
                  </a:cubicBezTo>
                  <a:cubicBezTo>
                    <a:pt x="20" y="13"/>
                    <a:pt x="16" y="10"/>
                    <a:pt x="14" y="9"/>
                  </a:cubicBezTo>
                  <a:cubicBezTo>
                    <a:pt x="11" y="8"/>
                    <a:pt x="10" y="5"/>
                    <a:pt x="7" y="4"/>
                  </a:cubicBezTo>
                  <a:cubicBezTo>
                    <a:pt x="7" y="4"/>
                    <a:pt x="6" y="5"/>
                    <a:pt x="6" y="3"/>
                  </a:cubicBezTo>
                  <a:cubicBezTo>
                    <a:pt x="5" y="2"/>
                    <a:pt x="2" y="1"/>
                    <a:pt x="1" y="0"/>
                  </a:cubicBezTo>
                  <a:cubicBezTo>
                    <a:pt x="2" y="1"/>
                    <a:pt x="1" y="2"/>
                    <a:pt x="0" y="2"/>
                  </a:cubicBezTo>
                  <a:cubicBezTo>
                    <a:pt x="2" y="3"/>
                    <a:pt x="3" y="3"/>
                    <a:pt x="5" y="4"/>
                  </a:cubicBezTo>
                  <a:cubicBezTo>
                    <a:pt x="6" y="5"/>
                    <a:pt x="8" y="7"/>
                    <a:pt x="9" y="8"/>
                  </a:cubicBezTo>
                  <a:cubicBezTo>
                    <a:pt x="11" y="9"/>
                    <a:pt x="13" y="11"/>
                    <a:pt x="15" y="12"/>
                  </a:cubicBezTo>
                  <a:cubicBezTo>
                    <a:pt x="16" y="13"/>
                    <a:pt x="18" y="13"/>
                    <a:pt x="19" y="14"/>
                  </a:cubicBezTo>
                  <a:cubicBezTo>
                    <a:pt x="22" y="16"/>
                    <a:pt x="23" y="20"/>
                    <a:pt x="25" y="23"/>
                  </a:cubicBezTo>
                  <a:cubicBezTo>
                    <a:pt x="26" y="25"/>
                    <a:pt x="25" y="27"/>
                    <a:pt x="25" y="29"/>
                  </a:cubicBezTo>
                  <a:cubicBezTo>
                    <a:pt x="25" y="31"/>
                    <a:pt x="27" y="32"/>
                    <a:pt x="28" y="34"/>
                  </a:cubicBezTo>
                  <a:cubicBezTo>
                    <a:pt x="29" y="33"/>
                    <a:pt x="32" y="27"/>
                    <a:pt x="31" y="25"/>
                  </a:cubicBezTo>
                  <a:cubicBezTo>
                    <a:pt x="30" y="23"/>
                    <a:pt x="29" y="22"/>
                    <a:pt x="28" y="21"/>
                  </a:cubicBezTo>
                  <a:cubicBezTo>
                    <a:pt x="27" y="19"/>
                    <a:pt x="27" y="20"/>
                    <a:pt x="25" y="1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13" name="Freeform 911"/>
            <p:cNvSpPr>
              <a:spLocks/>
            </p:cNvSpPr>
            <p:nvPr/>
          </p:nvSpPr>
          <p:spPr bwMode="auto">
            <a:xfrm>
              <a:off x="5179" y="1702"/>
              <a:ext cx="39" cy="41"/>
            </a:xfrm>
            <a:custGeom>
              <a:avLst/>
              <a:gdLst>
                <a:gd name="T0" fmla="*/ 25 w 32"/>
                <a:gd name="T1" fmla="*/ 19 h 34"/>
                <a:gd name="T2" fmla="*/ 21 w 32"/>
                <a:gd name="T3" fmla="*/ 14 h 34"/>
                <a:gd name="T4" fmla="*/ 14 w 32"/>
                <a:gd name="T5" fmla="*/ 9 h 34"/>
                <a:gd name="T6" fmla="*/ 7 w 32"/>
                <a:gd name="T7" fmla="*/ 4 h 34"/>
                <a:gd name="T8" fmla="*/ 6 w 32"/>
                <a:gd name="T9" fmla="*/ 3 h 34"/>
                <a:gd name="T10" fmla="*/ 1 w 32"/>
                <a:gd name="T11" fmla="*/ 0 h 34"/>
                <a:gd name="T12" fmla="*/ 0 w 32"/>
                <a:gd name="T13" fmla="*/ 2 h 34"/>
                <a:gd name="T14" fmla="*/ 5 w 32"/>
                <a:gd name="T15" fmla="*/ 4 h 34"/>
                <a:gd name="T16" fmla="*/ 9 w 32"/>
                <a:gd name="T17" fmla="*/ 8 h 34"/>
                <a:gd name="T18" fmla="*/ 15 w 32"/>
                <a:gd name="T19" fmla="*/ 12 h 34"/>
                <a:gd name="T20" fmla="*/ 19 w 32"/>
                <a:gd name="T21" fmla="*/ 14 h 34"/>
                <a:gd name="T22" fmla="*/ 25 w 32"/>
                <a:gd name="T23" fmla="*/ 23 h 34"/>
                <a:gd name="T24" fmla="*/ 25 w 32"/>
                <a:gd name="T25" fmla="*/ 29 h 34"/>
                <a:gd name="T26" fmla="*/ 28 w 32"/>
                <a:gd name="T27" fmla="*/ 34 h 34"/>
                <a:gd name="T28" fmla="*/ 31 w 32"/>
                <a:gd name="T29" fmla="*/ 25 h 34"/>
                <a:gd name="T30" fmla="*/ 28 w 32"/>
                <a:gd name="T31" fmla="*/ 21 h 34"/>
                <a:gd name="T32" fmla="*/ 25 w 32"/>
                <a:gd name="T33"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4">
                  <a:moveTo>
                    <a:pt x="25" y="19"/>
                  </a:moveTo>
                  <a:cubicBezTo>
                    <a:pt x="23" y="19"/>
                    <a:pt x="22" y="16"/>
                    <a:pt x="21" y="14"/>
                  </a:cubicBezTo>
                  <a:cubicBezTo>
                    <a:pt x="20" y="13"/>
                    <a:pt x="16" y="10"/>
                    <a:pt x="14" y="9"/>
                  </a:cubicBezTo>
                  <a:cubicBezTo>
                    <a:pt x="11" y="8"/>
                    <a:pt x="10" y="5"/>
                    <a:pt x="7" y="4"/>
                  </a:cubicBezTo>
                  <a:cubicBezTo>
                    <a:pt x="7" y="4"/>
                    <a:pt x="6" y="5"/>
                    <a:pt x="6" y="3"/>
                  </a:cubicBezTo>
                  <a:cubicBezTo>
                    <a:pt x="5" y="2"/>
                    <a:pt x="2" y="1"/>
                    <a:pt x="1" y="0"/>
                  </a:cubicBezTo>
                  <a:cubicBezTo>
                    <a:pt x="2" y="1"/>
                    <a:pt x="1" y="2"/>
                    <a:pt x="0" y="2"/>
                  </a:cubicBezTo>
                  <a:cubicBezTo>
                    <a:pt x="2" y="3"/>
                    <a:pt x="3" y="3"/>
                    <a:pt x="5" y="4"/>
                  </a:cubicBezTo>
                  <a:cubicBezTo>
                    <a:pt x="6" y="5"/>
                    <a:pt x="8" y="7"/>
                    <a:pt x="9" y="8"/>
                  </a:cubicBezTo>
                  <a:cubicBezTo>
                    <a:pt x="11" y="9"/>
                    <a:pt x="13" y="11"/>
                    <a:pt x="15" y="12"/>
                  </a:cubicBezTo>
                  <a:cubicBezTo>
                    <a:pt x="16" y="13"/>
                    <a:pt x="18" y="13"/>
                    <a:pt x="19" y="14"/>
                  </a:cubicBezTo>
                  <a:cubicBezTo>
                    <a:pt x="22" y="16"/>
                    <a:pt x="23" y="20"/>
                    <a:pt x="25" y="23"/>
                  </a:cubicBezTo>
                  <a:cubicBezTo>
                    <a:pt x="26" y="25"/>
                    <a:pt x="25" y="27"/>
                    <a:pt x="25" y="29"/>
                  </a:cubicBezTo>
                  <a:cubicBezTo>
                    <a:pt x="25" y="31"/>
                    <a:pt x="27" y="32"/>
                    <a:pt x="28" y="34"/>
                  </a:cubicBezTo>
                  <a:cubicBezTo>
                    <a:pt x="29" y="33"/>
                    <a:pt x="32" y="27"/>
                    <a:pt x="31" y="25"/>
                  </a:cubicBezTo>
                  <a:cubicBezTo>
                    <a:pt x="30" y="23"/>
                    <a:pt x="29" y="22"/>
                    <a:pt x="28" y="21"/>
                  </a:cubicBezTo>
                  <a:cubicBezTo>
                    <a:pt x="27" y="19"/>
                    <a:pt x="27" y="20"/>
                    <a:pt x="25" y="1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14" name="Freeform 912"/>
            <p:cNvSpPr>
              <a:spLocks/>
            </p:cNvSpPr>
            <p:nvPr/>
          </p:nvSpPr>
          <p:spPr bwMode="auto">
            <a:xfrm>
              <a:off x="5207" y="1849"/>
              <a:ext cx="5"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cubicBezTo>
                    <a:pt x="3" y="0"/>
                    <a:pt x="4" y="0"/>
                    <a:pt x="4" y="0"/>
                  </a:cubicBezTo>
                  <a:cubicBezTo>
                    <a:pt x="3" y="0"/>
                    <a:pt x="1" y="0"/>
                    <a:pt x="0" y="0"/>
                  </a:cubicBezTo>
                  <a:cubicBezTo>
                    <a:pt x="1" y="0"/>
                    <a:pt x="2" y="0"/>
                    <a:pt x="3"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15" name="Freeform 913"/>
            <p:cNvSpPr>
              <a:spLocks/>
            </p:cNvSpPr>
            <p:nvPr/>
          </p:nvSpPr>
          <p:spPr bwMode="auto">
            <a:xfrm>
              <a:off x="5207" y="1849"/>
              <a:ext cx="5"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cubicBezTo>
                    <a:pt x="3" y="0"/>
                    <a:pt x="4" y="0"/>
                    <a:pt x="4" y="0"/>
                  </a:cubicBezTo>
                  <a:cubicBezTo>
                    <a:pt x="3" y="0"/>
                    <a:pt x="1" y="0"/>
                    <a:pt x="0" y="0"/>
                  </a:cubicBezTo>
                  <a:cubicBezTo>
                    <a:pt x="1" y="0"/>
                    <a:pt x="2" y="0"/>
                    <a:pt x="3"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16" name="Freeform 914"/>
            <p:cNvSpPr>
              <a:spLocks/>
            </p:cNvSpPr>
            <p:nvPr/>
          </p:nvSpPr>
          <p:spPr bwMode="auto">
            <a:xfrm>
              <a:off x="5208" y="1815"/>
              <a:ext cx="9" cy="7"/>
            </a:xfrm>
            <a:custGeom>
              <a:avLst/>
              <a:gdLst>
                <a:gd name="T0" fmla="*/ 3 w 7"/>
                <a:gd name="T1" fmla="*/ 6 h 6"/>
                <a:gd name="T2" fmla="*/ 0 w 7"/>
                <a:gd name="T3" fmla="*/ 3 h 6"/>
                <a:gd name="T4" fmla="*/ 3 w 7"/>
                <a:gd name="T5" fmla="*/ 6 h 6"/>
              </a:gdLst>
              <a:ahLst/>
              <a:cxnLst>
                <a:cxn ang="0">
                  <a:pos x="T0" y="T1"/>
                </a:cxn>
                <a:cxn ang="0">
                  <a:pos x="T2" y="T3"/>
                </a:cxn>
                <a:cxn ang="0">
                  <a:pos x="T4" y="T5"/>
                </a:cxn>
              </a:cxnLst>
              <a:rect l="0" t="0" r="r" b="b"/>
              <a:pathLst>
                <a:path w="7" h="6">
                  <a:moveTo>
                    <a:pt x="3" y="6"/>
                  </a:moveTo>
                  <a:cubicBezTo>
                    <a:pt x="7" y="6"/>
                    <a:pt x="2" y="0"/>
                    <a:pt x="0" y="3"/>
                  </a:cubicBezTo>
                  <a:cubicBezTo>
                    <a:pt x="1" y="4"/>
                    <a:pt x="1" y="6"/>
                    <a:pt x="3"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17" name="Freeform 915"/>
            <p:cNvSpPr>
              <a:spLocks/>
            </p:cNvSpPr>
            <p:nvPr/>
          </p:nvSpPr>
          <p:spPr bwMode="auto">
            <a:xfrm>
              <a:off x="5208" y="1815"/>
              <a:ext cx="9" cy="7"/>
            </a:xfrm>
            <a:custGeom>
              <a:avLst/>
              <a:gdLst>
                <a:gd name="T0" fmla="*/ 3 w 7"/>
                <a:gd name="T1" fmla="*/ 6 h 6"/>
                <a:gd name="T2" fmla="*/ 0 w 7"/>
                <a:gd name="T3" fmla="*/ 3 h 6"/>
                <a:gd name="T4" fmla="*/ 3 w 7"/>
                <a:gd name="T5" fmla="*/ 6 h 6"/>
              </a:gdLst>
              <a:ahLst/>
              <a:cxnLst>
                <a:cxn ang="0">
                  <a:pos x="T0" y="T1"/>
                </a:cxn>
                <a:cxn ang="0">
                  <a:pos x="T2" y="T3"/>
                </a:cxn>
                <a:cxn ang="0">
                  <a:pos x="T4" y="T5"/>
                </a:cxn>
              </a:cxnLst>
              <a:rect l="0" t="0" r="r" b="b"/>
              <a:pathLst>
                <a:path w="7" h="6">
                  <a:moveTo>
                    <a:pt x="3" y="6"/>
                  </a:moveTo>
                  <a:cubicBezTo>
                    <a:pt x="7" y="6"/>
                    <a:pt x="2" y="0"/>
                    <a:pt x="0" y="3"/>
                  </a:cubicBezTo>
                  <a:cubicBezTo>
                    <a:pt x="1" y="4"/>
                    <a:pt x="1" y="6"/>
                    <a:pt x="3"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18" name="Freeform 916"/>
            <p:cNvSpPr>
              <a:spLocks/>
            </p:cNvSpPr>
            <p:nvPr/>
          </p:nvSpPr>
          <p:spPr bwMode="auto">
            <a:xfrm>
              <a:off x="5217" y="1858"/>
              <a:ext cx="1" cy="3"/>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0"/>
                    <a:pt x="0" y="0"/>
                  </a:cubicBezTo>
                  <a:cubicBezTo>
                    <a:pt x="0" y="1"/>
                    <a:pt x="1"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19" name="Freeform 917"/>
            <p:cNvSpPr>
              <a:spLocks/>
            </p:cNvSpPr>
            <p:nvPr/>
          </p:nvSpPr>
          <p:spPr bwMode="auto">
            <a:xfrm>
              <a:off x="5217" y="1858"/>
              <a:ext cx="1" cy="3"/>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0"/>
                    <a:pt x="0" y="0"/>
                  </a:cubicBezTo>
                  <a:cubicBezTo>
                    <a:pt x="0" y="1"/>
                    <a:pt x="1"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20" name="Freeform 918"/>
            <p:cNvSpPr>
              <a:spLocks/>
            </p:cNvSpPr>
            <p:nvPr/>
          </p:nvSpPr>
          <p:spPr bwMode="auto">
            <a:xfrm>
              <a:off x="5218" y="1861"/>
              <a:ext cx="8" cy="6"/>
            </a:xfrm>
            <a:custGeom>
              <a:avLst/>
              <a:gdLst>
                <a:gd name="T0" fmla="*/ 5 w 7"/>
                <a:gd name="T1" fmla="*/ 5 h 5"/>
                <a:gd name="T2" fmla="*/ 7 w 7"/>
                <a:gd name="T3" fmla="*/ 4 h 5"/>
                <a:gd name="T4" fmla="*/ 0 w 7"/>
                <a:gd name="T5" fmla="*/ 1 h 5"/>
                <a:gd name="T6" fmla="*/ 2 w 7"/>
                <a:gd name="T7" fmla="*/ 4 h 5"/>
                <a:gd name="T8" fmla="*/ 5 w 7"/>
                <a:gd name="T9" fmla="*/ 5 h 5"/>
              </a:gdLst>
              <a:ahLst/>
              <a:cxnLst>
                <a:cxn ang="0">
                  <a:pos x="T0" y="T1"/>
                </a:cxn>
                <a:cxn ang="0">
                  <a:pos x="T2" y="T3"/>
                </a:cxn>
                <a:cxn ang="0">
                  <a:pos x="T4" y="T5"/>
                </a:cxn>
                <a:cxn ang="0">
                  <a:pos x="T6" y="T7"/>
                </a:cxn>
                <a:cxn ang="0">
                  <a:pos x="T8" y="T9"/>
                </a:cxn>
              </a:cxnLst>
              <a:rect l="0" t="0" r="r" b="b"/>
              <a:pathLst>
                <a:path w="7" h="5">
                  <a:moveTo>
                    <a:pt x="5" y="5"/>
                  </a:moveTo>
                  <a:cubicBezTo>
                    <a:pt x="6" y="5"/>
                    <a:pt x="7" y="4"/>
                    <a:pt x="7" y="4"/>
                  </a:cubicBezTo>
                  <a:cubicBezTo>
                    <a:pt x="6" y="3"/>
                    <a:pt x="2" y="0"/>
                    <a:pt x="0" y="1"/>
                  </a:cubicBezTo>
                  <a:cubicBezTo>
                    <a:pt x="1" y="2"/>
                    <a:pt x="2" y="3"/>
                    <a:pt x="2" y="4"/>
                  </a:cubicBezTo>
                  <a:cubicBezTo>
                    <a:pt x="4" y="5"/>
                    <a:pt x="4" y="3"/>
                    <a:pt x="5"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21" name="Freeform 919"/>
            <p:cNvSpPr>
              <a:spLocks/>
            </p:cNvSpPr>
            <p:nvPr/>
          </p:nvSpPr>
          <p:spPr bwMode="auto">
            <a:xfrm>
              <a:off x="5218" y="1861"/>
              <a:ext cx="8" cy="6"/>
            </a:xfrm>
            <a:custGeom>
              <a:avLst/>
              <a:gdLst>
                <a:gd name="T0" fmla="*/ 5 w 7"/>
                <a:gd name="T1" fmla="*/ 5 h 5"/>
                <a:gd name="T2" fmla="*/ 7 w 7"/>
                <a:gd name="T3" fmla="*/ 4 h 5"/>
                <a:gd name="T4" fmla="*/ 0 w 7"/>
                <a:gd name="T5" fmla="*/ 1 h 5"/>
                <a:gd name="T6" fmla="*/ 2 w 7"/>
                <a:gd name="T7" fmla="*/ 4 h 5"/>
                <a:gd name="T8" fmla="*/ 5 w 7"/>
                <a:gd name="T9" fmla="*/ 5 h 5"/>
              </a:gdLst>
              <a:ahLst/>
              <a:cxnLst>
                <a:cxn ang="0">
                  <a:pos x="T0" y="T1"/>
                </a:cxn>
                <a:cxn ang="0">
                  <a:pos x="T2" y="T3"/>
                </a:cxn>
                <a:cxn ang="0">
                  <a:pos x="T4" y="T5"/>
                </a:cxn>
                <a:cxn ang="0">
                  <a:pos x="T6" y="T7"/>
                </a:cxn>
                <a:cxn ang="0">
                  <a:pos x="T8" y="T9"/>
                </a:cxn>
              </a:cxnLst>
              <a:rect l="0" t="0" r="r" b="b"/>
              <a:pathLst>
                <a:path w="7" h="5">
                  <a:moveTo>
                    <a:pt x="5" y="5"/>
                  </a:moveTo>
                  <a:cubicBezTo>
                    <a:pt x="6" y="5"/>
                    <a:pt x="7" y="4"/>
                    <a:pt x="7" y="4"/>
                  </a:cubicBezTo>
                  <a:cubicBezTo>
                    <a:pt x="6" y="3"/>
                    <a:pt x="2" y="0"/>
                    <a:pt x="0" y="1"/>
                  </a:cubicBezTo>
                  <a:cubicBezTo>
                    <a:pt x="1" y="2"/>
                    <a:pt x="2" y="3"/>
                    <a:pt x="2" y="4"/>
                  </a:cubicBezTo>
                  <a:cubicBezTo>
                    <a:pt x="4" y="5"/>
                    <a:pt x="4" y="3"/>
                    <a:pt x="5"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22" name="Freeform 920"/>
            <p:cNvSpPr>
              <a:spLocks/>
            </p:cNvSpPr>
            <p:nvPr/>
          </p:nvSpPr>
          <p:spPr bwMode="auto">
            <a:xfrm>
              <a:off x="5208" y="1711"/>
              <a:ext cx="1"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0"/>
                    <a:pt x="0" y="0"/>
                  </a:cubicBezTo>
                  <a:cubicBezTo>
                    <a:pt x="0" y="1"/>
                    <a:pt x="0" y="2"/>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23" name="Freeform 921"/>
            <p:cNvSpPr>
              <a:spLocks/>
            </p:cNvSpPr>
            <p:nvPr/>
          </p:nvSpPr>
          <p:spPr bwMode="auto">
            <a:xfrm>
              <a:off x="5208" y="1711"/>
              <a:ext cx="1"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0"/>
                    <a:pt x="0" y="0"/>
                  </a:cubicBezTo>
                  <a:cubicBezTo>
                    <a:pt x="0" y="1"/>
                    <a:pt x="0" y="2"/>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24" name="Freeform 922"/>
            <p:cNvSpPr>
              <a:spLocks/>
            </p:cNvSpPr>
            <p:nvPr/>
          </p:nvSpPr>
          <p:spPr bwMode="auto">
            <a:xfrm>
              <a:off x="5231" y="1860"/>
              <a:ext cx="5" cy="3"/>
            </a:xfrm>
            <a:custGeom>
              <a:avLst/>
              <a:gdLst>
                <a:gd name="T0" fmla="*/ 1 w 4"/>
                <a:gd name="T1" fmla="*/ 3 h 3"/>
                <a:gd name="T2" fmla="*/ 4 w 4"/>
                <a:gd name="T3" fmla="*/ 2 h 3"/>
                <a:gd name="T4" fmla="*/ 0 w 4"/>
                <a:gd name="T5" fmla="*/ 2 h 3"/>
                <a:gd name="T6" fmla="*/ 1 w 4"/>
                <a:gd name="T7" fmla="*/ 3 h 3"/>
              </a:gdLst>
              <a:ahLst/>
              <a:cxnLst>
                <a:cxn ang="0">
                  <a:pos x="T0" y="T1"/>
                </a:cxn>
                <a:cxn ang="0">
                  <a:pos x="T2" y="T3"/>
                </a:cxn>
                <a:cxn ang="0">
                  <a:pos x="T4" y="T5"/>
                </a:cxn>
                <a:cxn ang="0">
                  <a:pos x="T6" y="T7"/>
                </a:cxn>
              </a:cxnLst>
              <a:rect l="0" t="0" r="r" b="b"/>
              <a:pathLst>
                <a:path w="4" h="3">
                  <a:moveTo>
                    <a:pt x="1" y="3"/>
                  </a:moveTo>
                  <a:cubicBezTo>
                    <a:pt x="2" y="2"/>
                    <a:pt x="3" y="2"/>
                    <a:pt x="4" y="2"/>
                  </a:cubicBezTo>
                  <a:cubicBezTo>
                    <a:pt x="2" y="0"/>
                    <a:pt x="1" y="2"/>
                    <a:pt x="0" y="2"/>
                  </a:cubicBezTo>
                  <a:cubicBezTo>
                    <a:pt x="0" y="2"/>
                    <a:pt x="1" y="3"/>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25" name="Freeform 923"/>
            <p:cNvSpPr>
              <a:spLocks/>
            </p:cNvSpPr>
            <p:nvPr/>
          </p:nvSpPr>
          <p:spPr bwMode="auto">
            <a:xfrm>
              <a:off x="5231" y="1860"/>
              <a:ext cx="5" cy="3"/>
            </a:xfrm>
            <a:custGeom>
              <a:avLst/>
              <a:gdLst>
                <a:gd name="T0" fmla="*/ 1 w 4"/>
                <a:gd name="T1" fmla="*/ 3 h 3"/>
                <a:gd name="T2" fmla="*/ 4 w 4"/>
                <a:gd name="T3" fmla="*/ 2 h 3"/>
                <a:gd name="T4" fmla="*/ 0 w 4"/>
                <a:gd name="T5" fmla="*/ 2 h 3"/>
                <a:gd name="T6" fmla="*/ 1 w 4"/>
                <a:gd name="T7" fmla="*/ 3 h 3"/>
              </a:gdLst>
              <a:ahLst/>
              <a:cxnLst>
                <a:cxn ang="0">
                  <a:pos x="T0" y="T1"/>
                </a:cxn>
                <a:cxn ang="0">
                  <a:pos x="T2" y="T3"/>
                </a:cxn>
                <a:cxn ang="0">
                  <a:pos x="T4" y="T5"/>
                </a:cxn>
                <a:cxn ang="0">
                  <a:pos x="T6" y="T7"/>
                </a:cxn>
              </a:cxnLst>
              <a:rect l="0" t="0" r="r" b="b"/>
              <a:pathLst>
                <a:path w="4" h="3">
                  <a:moveTo>
                    <a:pt x="1" y="3"/>
                  </a:moveTo>
                  <a:cubicBezTo>
                    <a:pt x="2" y="2"/>
                    <a:pt x="3" y="2"/>
                    <a:pt x="4" y="2"/>
                  </a:cubicBezTo>
                  <a:cubicBezTo>
                    <a:pt x="2" y="0"/>
                    <a:pt x="1" y="2"/>
                    <a:pt x="0" y="2"/>
                  </a:cubicBezTo>
                  <a:cubicBezTo>
                    <a:pt x="0" y="2"/>
                    <a:pt x="1" y="3"/>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26" name="Freeform 924"/>
            <p:cNvSpPr>
              <a:spLocks/>
            </p:cNvSpPr>
            <p:nvPr/>
          </p:nvSpPr>
          <p:spPr bwMode="auto">
            <a:xfrm>
              <a:off x="5238" y="1747"/>
              <a:ext cx="5" cy="7"/>
            </a:xfrm>
            <a:custGeom>
              <a:avLst/>
              <a:gdLst>
                <a:gd name="T0" fmla="*/ 2 w 4"/>
                <a:gd name="T1" fmla="*/ 6 h 6"/>
                <a:gd name="T2" fmla="*/ 1 w 4"/>
                <a:gd name="T3" fmla="*/ 0 h 6"/>
                <a:gd name="T4" fmla="*/ 2 w 4"/>
                <a:gd name="T5" fmla="*/ 6 h 6"/>
              </a:gdLst>
              <a:ahLst/>
              <a:cxnLst>
                <a:cxn ang="0">
                  <a:pos x="T0" y="T1"/>
                </a:cxn>
                <a:cxn ang="0">
                  <a:pos x="T2" y="T3"/>
                </a:cxn>
                <a:cxn ang="0">
                  <a:pos x="T4" y="T5"/>
                </a:cxn>
              </a:cxnLst>
              <a:rect l="0" t="0" r="r" b="b"/>
              <a:pathLst>
                <a:path w="4" h="6">
                  <a:moveTo>
                    <a:pt x="2" y="6"/>
                  </a:moveTo>
                  <a:cubicBezTo>
                    <a:pt x="4" y="5"/>
                    <a:pt x="3" y="1"/>
                    <a:pt x="1" y="0"/>
                  </a:cubicBezTo>
                  <a:cubicBezTo>
                    <a:pt x="0" y="2"/>
                    <a:pt x="1" y="4"/>
                    <a:pt x="2"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27" name="Freeform 925"/>
            <p:cNvSpPr>
              <a:spLocks/>
            </p:cNvSpPr>
            <p:nvPr/>
          </p:nvSpPr>
          <p:spPr bwMode="auto">
            <a:xfrm>
              <a:off x="5238" y="1747"/>
              <a:ext cx="5" cy="7"/>
            </a:xfrm>
            <a:custGeom>
              <a:avLst/>
              <a:gdLst>
                <a:gd name="T0" fmla="*/ 2 w 4"/>
                <a:gd name="T1" fmla="*/ 6 h 6"/>
                <a:gd name="T2" fmla="*/ 1 w 4"/>
                <a:gd name="T3" fmla="*/ 0 h 6"/>
                <a:gd name="T4" fmla="*/ 2 w 4"/>
                <a:gd name="T5" fmla="*/ 6 h 6"/>
              </a:gdLst>
              <a:ahLst/>
              <a:cxnLst>
                <a:cxn ang="0">
                  <a:pos x="T0" y="T1"/>
                </a:cxn>
                <a:cxn ang="0">
                  <a:pos x="T2" y="T3"/>
                </a:cxn>
                <a:cxn ang="0">
                  <a:pos x="T4" y="T5"/>
                </a:cxn>
              </a:cxnLst>
              <a:rect l="0" t="0" r="r" b="b"/>
              <a:pathLst>
                <a:path w="4" h="6">
                  <a:moveTo>
                    <a:pt x="2" y="6"/>
                  </a:moveTo>
                  <a:cubicBezTo>
                    <a:pt x="4" y="5"/>
                    <a:pt x="3" y="1"/>
                    <a:pt x="1" y="0"/>
                  </a:cubicBezTo>
                  <a:cubicBezTo>
                    <a:pt x="0" y="2"/>
                    <a:pt x="1" y="4"/>
                    <a:pt x="2"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28" name="Freeform 926"/>
            <p:cNvSpPr>
              <a:spLocks/>
            </p:cNvSpPr>
            <p:nvPr/>
          </p:nvSpPr>
          <p:spPr bwMode="auto">
            <a:xfrm>
              <a:off x="5242" y="1754"/>
              <a:ext cx="21" cy="26"/>
            </a:xfrm>
            <a:custGeom>
              <a:avLst/>
              <a:gdLst>
                <a:gd name="T0" fmla="*/ 4 w 18"/>
                <a:gd name="T1" fmla="*/ 12 h 22"/>
                <a:gd name="T2" fmla="*/ 7 w 18"/>
                <a:gd name="T3" fmla="*/ 14 h 22"/>
                <a:gd name="T4" fmla="*/ 9 w 18"/>
                <a:gd name="T5" fmla="*/ 19 h 22"/>
                <a:gd name="T6" fmla="*/ 17 w 18"/>
                <a:gd name="T7" fmla="*/ 18 h 22"/>
                <a:gd name="T8" fmla="*/ 15 w 18"/>
                <a:gd name="T9" fmla="*/ 14 h 22"/>
                <a:gd name="T10" fmla="*/ 12 w 18"/>
                <a:gd name="T11" fmla="*/ 11 h 22"/>
                <a:gd name="T12" fmla="*/ 10 w 18"/>
                <a:gd name="T13" fmla="*/ 10 h 22"/>
                <a:gd name="T14" fmla="*/ 0 w 18"/>
                <a:gd name="T15" fmla="*/ 0 h 22"/>
                <a:gd name="T16" fmla="*/ 0 w 18"/>
                <a:gd name="T17" fmla="*/ 5 h 22"/>
                <a:gd name="T18" fmla="*/ 4 w 18"/>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2">
                  <a:moveTo>
                    <a:pt x="4" y="12"/>
                  </a:moveTo>
                  <a:cubicBezTo>
                    <a:pt x="5" y="13"/>
                    <a:pt x="6" y="13"/>
                    <a:pt x="7" y="14"/>
                  </a:cubicBezTo>
                  <a:cubicBezTo>
                    <a:pt x="7" y="16"/>
                    <a:pt x="7" y="18"/>
                    <a:pt x="9" y="19"/>
                  </a:cubicBezTo>
                  <a:cubicBezTo>
                    <a:pt x="11" y="21"/>
                    <a:pt x="18" y="22"/>
                    <a:pt x="17" y="18"/>
                  </a:cubicBezTo>
                  <a:cubicBezTo>
                    <a:pt x="16" y="16"/>
                    <a:pt x="16" y="15"/>
                    <a:pt x="15" y="14"/>
                  </a:cubicBezTo>
                  <a:cubicBezTo>
                    <a:pt x="14" y="13"/>
                    <a:pt x="13" y="12"/>
                    <a:pt x="12" y="11"/>
                  </a:cubicBezTo>
                  <a:cubicBezTo>
                    <a:pt x="11" y="11"/>
                    <a:pt x="10" y="11"/>
                    <a:pt x="10" y="10"/>
                  </a:cubicBezTo>
                  <a:cubicBezTo>
                    <a:pt x="7" y="5"/>
                    <a:pt x="4" y="1"/>
                    <a:pt x="0" y="0"/>
                  </a:cubicBezTo>
                  <a:cubicBezTo>
                    <a:pt x="1" y="1"/>
                    <a:pt x="0" y="3"/>
                    <a:pt x="0" y="5"/>
                  </a:cubicBezTo>
                  <a:cubicBezTo>
                    <a:pt x="0" y="8"/>
                    <a:pt x="3" y="10"/>
                    <a:pt x="4" y="1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29" name="Freeform 927"/>
            <p:cNvSpPr>
              <a:spLocks/>
            </p:cNvSpPr>
            <p:nvPr/>
          </p:nvSpPr>
          <p:spPr bwMode="auto">
            <a:xfrm>
              <a:off x="5242" y="1754"/>
              <a:ext cx="21" cy="26"/>
            </a:xfrm>
            <a:custGeom>
              <a:avLst/>
              <a:gdLst>
                <a:gd name="T0" fmla="*/ 4 w 18"/>
                <a:gd name="T1" fmla="*/ 12 h 22"/>
                <a:gd name="T2" fmla="*/ 7 w 18"/>
                <a:gd name="T3" fmla="*/ 14 h 22"/>
                <a:gd name="T4" fmla="*/ 9 w 18"/>
                <a:gd name="T5" fmla="*/ 19 h 22"/>
                <a:gd name="T6" fmla="*/ 17 w 18"/>
                <a:gd name="T7" fmla="*/ 18 h 22"/>
                <a:gd name="T8" fmla="*/ 15 w 18"/>
                <a:gd name="T9" fmla="*/ 14 h 22"/>
                <a:gd name="T10" fmla="*/ 12 w 18"/>
                <a:gd name="T11" fmla="*/ 11 h 22"/>
                <a:gd name="T12" fmla="*/ 10 w 18"/>
                <a:gd name="T13" fmla="*/ 10 h 22"/>
                <a:gd name="T14" fmla="*/ 0 w 18"/>
                <a:gd name="T15" fmla="*/ 0 h 22"/>
                <a:gd name="T16" fmla="*/ 0 w 18"/>
                <a:gd name="T17" fmla="*/ 5 h 22"/>
                <a:gd name="T18" fmla="*/ 4 w 18"/>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2">
                  <a:moveTo>
                    <a:pt x="4" y="12"/>
                  </a:moveTo>
                  <a:cubicBezTo>
                    <a:pt x="5" y="13"/>
                    <a:pt x="6" y="13"/>
                    <a:pt x="7" y="14"/>
                  </a:cubicBezTo>
                  <a:cubicBezTo>
                    <a:pt x="7" y="16"/>
                    <a:pt x="7" y="18"/>
                    <a:pt x="9" y="19"/>
                  </a:cubicBezTo>
                  <a:cubicBezTo>
                    <a:pt x="11" y="21"/>
                    <a:pt x="18" y="22"/>
                    <a:pt x="17" y="18"/>
                  </a:cubicBezTo>
                  <a:cubicBezTo>
                    <a:pt x="16" y="16"/>
                    <a:pt x="16" y="15"/>
                    <a:pt x="15" y="14"/>
                  </a:cubicBezTo>
                  <a:cubicBezTo>
                    <a:pt x="14" y="13"/>
                    <a:pt x="13" y="12"/>
                    <a:pt x="12" y="11"/>
                  </a:cubicBezTo>
                  <a:cubicBezTo>
                    <a:pt x="11" y="11"/>
                    <a:pt x="10" y="11"/>
                    <a:pt x="10" y="10"/>
                  </a:cubicBezTo>
                  <a:cubicBezTo>
                    <a:pt x="7" y="5"/>
                    <a:pt x="4" y="1"/>
                    <a:pt x="0" y="0"/>
                  </a:cubicBezTo>
                  <a:cubicBezTo>
                    <a:pt x="1" y="1"/>
                    <a:pt x="0" y="3"/>
                    <a:pt x="0" y="5"/>
                  </a:cubicBezTo>
                  <a:cubicBezTo>
                    <a:pt x="0" y="8"/>
                    <a:pt x="3" y="10"/>
                    <a:pt x="4" y="1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30" name="Freeform 928"/>
            <p:cNvSpPr>
              <a:spLocks/>
            </p:cNvSpPr>
            <p:nvPr/>
          </p:nvSpPr>
          <p:spPr bwMode="auto">
            <a:xfrm>
              <a:off x="5257" y="1782"/>
              <a:ext cx="4" cy="2"/>
            </a:xfrm>
            <a:custGeom>
              <a:avLst/>
              <a:gdLst>
                <a:gd name="T0" fmla="*/ 1 w 3"/>
                <a:gd name="T1" fmla="*/ 2 h 2"/>
                <a:gd name="T2" fmla="*/ 3 w 3"/>
                <a:gd name="T3" fmla="*/ 2 h 2"/>
                <a:gd name="T4" fmla="*/ 0 w 3"/>
                <a:gd name="T5" fmla="*/ 2 h 2"/>
                <a:gd name="T6" fmla="*/ 1 w 3"/>
                <a:gd name="T7" fmla="*/ 2 h 2"/>
              </a:gdLst>
              <a:ahLst/>
              <a:cxnLst>
                <a:cxn ang="0">
                  <a:pos x="T0" y="T1"/>
                </a:cxn>
                <a:cxn ang="0">
                  <a:pos x="T2" y="T3"/>
                </a:cxn>
                <a:cxn ang="0">
                  <a:pos x="T4" y="T5"/>
                </a:cxn>
                <a:cxn ang="0">
                  <a:pos x="T6" y="T7"/>
                </a:cxn>
              </a:cxnLst>
              <a:rect l="0" t="0" r="r" b="b"/>
              <a:pathLst>
                <a:path w="3" h="2">
                  <a:moveTo>
                    <a:pt x="1" y="2"/>
                  </a:moveTo>
                  <a:cubicBezTo>
                    <a:pt x="2" y="2"/>
                    <a:pt x="2" y="2"/>
                    <a:pt x="3" y="2"/>
                  </a:cubicBezTo>
                  <a:cubicBezTo>
                    <a:pt x="2" y="0"/>
                    <a:pt x="0" y="0"/>
                    <a:pt x="0" y="2"/>
                  </a:cubicBezTo>
                  <a:cubicBezTo>
                    <a:pt x="0" y="2"/>
                    <a:pt x="1" y="2"/>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31" name="Freeform 929"/>
            <p:cNvSpPr>
              <a:spLocks/>
            </p:cNvSpPr>
            <p:nvPr/>
          </p:nvSpPr>
          <p:spPr bwMode="auto">
            <a:xfrm>
              <a:off x="5257" y="1782"/>
              <a:ext cx="4" cy="2"/>
            </a:xfrm>
            <a:custGeom>
              <a:avLst/>
              <a:gdLst>
                <a:gd name="T0" fmla="*/ 1 w 3"/>
                <a:gd name="T1" fmla="*/ 2 h 2"/>
                <a:gd name="T2" fmla="*/ 3 w 3"/>
                <a:gd name="T3" fmla="*/ 2 h 2"/>
                <a:gd name="T4" fmla="*/ 0 w 3"/>
                <a:gd name="T5" fmla="*/ 2 h 2"/>
                <a:gd name="T6" fmla="*/ 1 w 3"/>
                <a:gd name="T7" fmla="*/ 2 h 2"/>
              </a:gdLst>
              <a:ahLst/>
              <a:cxnLst>
                <a:cxn ang="0">
                  <a:pos x="T0" y="T1"/>
                </a:cxn>
                <a:cxn ang="0">
                  <a:pos x="T2" y="T3"/>
                </a:cxn>
                <a:cxn ang="0">
                  <a:pos x="T4" y="T5"/>
                </a:cxn>
                <a:cxn ang="0">
                  <a:pos x="T6" y="T7"/>
                </a:cxn>
              </a:cxnLst>
              <a:rect l="0" t="0" r="r" b="b"/>
              <a:pathLst>
                <a:path w="3" h="2">
                  <a:moveTo>
                    <a:pt x="1" y="2"/>
                  </a:moveTo>
                  <a:cubicBezTo>
                    <a:pt x="2" y="2"/>
                    <a:pt x="2" y="2"/>
                    <a:pt x="3" y="2"/>
                  </a:cubicBezTo>
                  <a:cubicBezTo>
                    <a:pt x="2" y="0"/>
                    <a:pt x="0" y="0"/>
                    <a:pt x="0" y="2"/>
                  </a:cubicBezTo>
                  <a:cubicBezTo>
                    <a:pt x="0" y="2"/>
                    <a:pt x="1" y="2"/>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32" name="Freeform 930"/>
            <p:cNvSpPr>
              <a:spLocks/>
            </p:cNvSpPr>
            <p:nvPr/>
          </p:nvSpPr>
          <p:spPr bwMode="auto">
            <a:xfrm>
              <a:off x="5263" y="1779"/>
              <a:ext cx="2" cy="3"/>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33" name="Freeform 931"/>
            <p:cNvSpPr>
              <a:spLocks/>
            </p:cNvSpPr>
            <p:nvPr/>
          </p:nvSpPr>
          <p:spPr bwMode="auto">
            <a:xfrm>
              <a:off x="5263" y="1779"/>
              <a:ext cx="2" cy="3"/>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34" name="Freeform 932"/>
            <p:cNvSpPr>
              <a:spLocks/>
            </p:cNvSpPr>
            <p:nvPr/>
          </p:nvSpPr>
          <p:spPr bwMode="auto">
            <a:xfrm>
              <a:off x="5110" y="1689"/>
              <a:ext cx="15" cy="6"/>
            </a:xfrm>
            <a:custGeom>
              <a:avLst/>
              <a:gdLst>
                <a:gd name="T0" fmla="*/ 2 w 13"/>
                <a:gd name="T1" fmla="*/ 5 h 5"/>
                <a:gd name="T2" fmla="*/ 5 w 13"/>
                <a:gd name="T3" fmla="*/ 1 h 5"/>
                <a:gd name="T4" fmla="*/ 13 w 13"/>
                <a:gd name="T5" fmla="*/ 2 h 5"/>
                <a:gd name="T6" fmla="*/ 8 w 13"/>
                <a:gd name="T7" fmla="*/ 5 h 5"/>
                <a:gd name="T8" fmla="*/ 5 w 13"/>
                <a:gd name="T9" fmla="*/ 4 h 5"/>
                <a:gd name="T10" fmla="*/ 2 w 13"/>
                <a:gd name="T11" fmla="*/ 5 h 5"/>
              </a:gdLst>
              <a:ahLst/>
              <a:cxnLst>
                <a:cxn ang="0">
                  <a:pos x="T0" y="T1"/>
                </a:cxn>
                <a:cxn ang="0">
                  <a:pos x="T2" y="T3"/>
                </a:cxn>
                <a:cxn ang="0">
                  <a:pos x="T4" y="T5"/>
                </a:cxn>
                <a:cxn ang="0">
                  <a:pos x="T6" y="T7"/>
                </a:cxn>
                <a:cxn ang="0">
                  <a:pos x="T8" y="T9"/>
                </a:cxn>
                <a:cxn ang="0">
                  <a:pos x="T10" y="T11"/>
                </a:cxn>
              </a:cxnLst>
              <a:rect l="0" t="0" r="r" b="b"/>
              <a:pathLst>
                <a:path w="13" h="5">
                  <a:moveTo>
                    <a:pt x="2" y="5"/>
                  </a:moveTo>
                  <a:cubicBezTo>
                    <a:pt x="0" y="3"/>
                    <a:pt x="3" y="2"/>
                    <a:pt x="5" y="1"/>
                  </a:cubicBezTo>
                  <a:cubicBezTo>
                    <a:pt x="7" y="0"/>
                    <a:pt x="10" y="2"/>
                    <a:pt x="13" y="2"/>
                  </a:cubicBezTo>
                  <a:cubicBezTo>
                    <a:pt x="11" y="3"/>
                    <a:pt x="11" y="5"/>
                    <a:pt x="8" y="5"/>
                  </a:cubicBezTo>
                  <a:cubicBezTo>
                    <a:pt x="7" y="5"/>
                    <a:pt x="6" y="4"/>
                    <a:pt x="5" y="4"/>
                  </a:cubicBezTo>
                  <a:cubicBezTo>
                    <a:pt x="4" y="4"/>
                    <a:pt x="3" y="5"/>
                    <a:pt x="2"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35" name="Freeform 933"/>
            <p:cNvSpPr>
              <a:spLocks/>
            </p:cNvSpPr>
            <p:nvPr/>
          </p:nvSpPr>
          <p:spPr bwMode="auto">
            <a:xfrm>
              <a:off x="5110" y="1689"/>
              <a:ext cx="15" cy="6"/>
            </a:xfrm>
            <a:custGeom>
              <a:avLst/>
              <a:gdLst>
                <a:gd name="T0" fmla="*/ 2 w 13"/>
                <a:gd name="T1" fmla="*/ 5 h 5"/>
                <a:gd name="T2" fmla="*/ 5 w 13"/>
                <a:gd name="T3" fmla="*/ 1 h 5"/>
                <a:gd name="T4" fmla="*/ 13 w 13"/>
                <a:gd name="T5" fmla="*/ 2 h 5"/>
                <a:gd name="T6" fmla="*/ 8 w 13"/>
                <a:gd name="T7" fmla="*/ 5 h 5"/>
                <a:gd name="T8" fmla="*/ 5 w 13"/>
                <a:gd name="T9" fmla="*/ 4 h 5"/>
                <a:gd name="T10" fmla="*/ 2 w 13"/>
                <a:gd name="T11" fmla="*/ 5 h 5"/>
              </a:gdLst>
              <a:ahLst/>
              <a:cxnLst>
                <a:cxn ang="0">
                  <a:pos x="T0" y="T1"/>
                </a:cxn>
                <a:cxn ang="0">
                  <a:pos x="T2" y="T3"/>
                </a:cxn>
                <a:cxn ang="0">
                  <a:pos x="T4" y="T5"/>
                </a:cxn>
                <a:cxn ang="0">
                  <a:pos x="T6" y="T7"/>
                </a:cxn>
                <a:cxn ang="0">
                  <a:pos x="T8" y="T9"/>
                </a:cxn>
                <a:cxn ang="0">
                  <a:pos x="T10" y="T11"/>
                </a:cxn>
              </a:cxnLst>
              <a:rect l="0" t="0" r="r" b="b"/>
              <a:pathLst>
                <a:path w="13" h="5">
                  <a:moveTo>
                    <a:pt x="2" y="5"/>
                  </a:moveTo>
                  <a:cubicBezTo>
                    <a:pt x="0" y="3"/>
                    <a:pt x="3" y="2"/>
                    <a:pt x="5" y="1"/>
                  </a:cubicBezTo>
                  <a:cubicBezTo>
                    <a:pt x="7" y="0"/>
                    <a:pt x="10" y="2"/>
                    <a:pt x="13" y="2"/>
                  </a:cubicBezTo>
                  <a:cubicBezTo>
                    <a:pt x="11" y="3"/>
                    <a:pt x="11" y="5"/>
                    <a:pt x="8" y="5"/>
                  </a:cubicBezTo>
                  <a:cubicBezTo>
                    <a:pt x="7" y="5"/>
                    <a:pt x="6" y="4"/>
                    <a:pt x="5" y="4"/>
                  </a:cubicBezTo>
                  <a:cubicBezTo>
                    <a:pt x="4" y="4"/>
                    <a:pt x="3" y="5"/>
                    <a:pt x="2"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36" name="Freeform 934"/>
            <p:cNvSpPr>
              <a:spLocks/>
            </p:cNvSpPr>
            <p:nvPr/>
          </p:nvSpPr>
          <p:spPr bwMode="auto">
            <a:xfrm>
              <a:off x="3390" y="974"/>
              <a:ext cx="156" cy="152"/>
            </a:xfrm>
            <a:custGeom>
              <a:avLst/>
              <a:gdLst>
                <a:gd name="T0" fmla="*/ 0 w 130"/>
                <a:gd name="T1" fmla="*/ 62 h 127"/>
                <a:gd name="T2" fmla="*/ 23 w 130"/>
                <a:gd name="T3" fmla="*/ 49 h 127"/>
                <a:gd name="T4" fmla="*/ 30 w 130"/>
                <a:gd name="T5" fmla="*/ 44 h 127"/>
                <a:gd name="T6" fmla="*/ 32 w 130"/>
                <a:gd name="T7" fmla="*/ 35 h 127"/>
                <a:gd name="T8" fmla="*/ 34 w 130"/>
                <a:gd name="T9" fmla="*/ 24 h 127"/>
                <a:gd name="T10" fmla="*/ 34 w 130"/>
                <a:gd name="T11" fmla="*/ 14 h 127"/>
                <a:gd name="T12" fmla="*/ 42 w 130"/>
                <a:gd name="T13" fmla="*/ 11 h 127"/>
                <a:gd name="T14" fmla="*/ 47 w 130"/>
                <a:gd name="T15" fmla="*/ 5 h 127"/>
                <a:gd name="T16" fmla="*/ 50 w 130"/>
                <a:gd name="T17" fmla="*/ 5 h 127"/>
                <a:gd name="T18" fmla="*/ 52 w 130"/>
                <a:gd name="T19" fmla="*/ 1 h 127"/>
                <a:gd name="T20" fmla="*/ 61 w 130"/>
                <a:gd name="T21" fmla="*/ 2 h 127"/>
                <a:gd name="T22" fmla="*/ 65 w 130"/>
                <a:gd name="T23" fmla="*/ 3 h 127"/>
                <a:gd name="T24" fmla="*/ 70 w 130"/>
                <a:gd name="T25" fmla="*/ 2 h 127"/>
                <a:gd name="T26" fmla="*/ 73 w 130"/>
                <a:gd name="T27" fmla="*/ 7 h 127"/>
                <a:gd name="T28" fmla="*/ 79 w 130"/>
                <a:gd name="T29" fmla="*/ 4 h 127"/>
                <a:gd name="T30" fmla="*/ 81 w 130"/>
                <a:gd name="T31" fmla="*/ 10 h 127"/>
                <a:gd name="T32" fmla="*/ 83 w 130"/>
                <a:gd name="T33" fmla="*/ 11 h 127"/>
                <a:gd name="T34" fmla="*/ 84 w 130"/>
                <a:gd name="T35" fmla="*/ 14 h 127"/>
                <a:gd name="T36" fmla="*/ 87 w 130"/>
                <a:gd name="T37" fmla="*/ 22 h 127"/>
                <a:gd name="T38" fmla="*/ 92 w 130"/>
                <a:gd name="T39" fmla="*/ 24 h 127"/>
                <a:gd name="T40" fmla="*/ 100 w 130"/>
                <a:gd name="T41" fmla="*/ 24 h 127"/>
                <a:gd name="T42" fmla="*/ 96 w 130"/>
                <a:gd name="T43" fmla="*/ 27 h 127"/>
                <a:gd name="T44" fmla="*/ 98 w 130"/>
                <a:gd name="T45" fmla="*/ 34 h 127"/>
                <a:gd name="T46" fmla="*/ 94 w 130"/>
                <a:gd name="T47" fmla="*/ 37 h 127"/>
                <a:gd name="T48" fmla="*/ 92 w 130"/>
                <a:gd name="T49" fmla="*/ 40 h 127"/>
                <a:gd name="T50" fmla="*/ 92 w 130"/>
                <a:gd name="T51" fmla="*/ 44 h 127"/>
                <a:gd name="T52" fmla="*/ 89 w 130"/>
                <a:gd name="T53" fmla="*/ 43 h 127"/>
                <a:gd name="T54" fmla="*/ 89 w 130"/>
                <a:gd name="T55" fmla="*/ 46 h 127"/>
                <a:gd name="T56" fmla="*/ 90 w 130"/>
                <a:gd name="T57" fmla="*/ 50 h 127"/>
                <a:gd name="T58" fmla="*/ 89 w 130"/>
                <a:gd name="T59" fmla="*/ 53 h 127"/>
                <a:gd name="T60" fmla="*/ 93 w 130"/>
                <a:gd name="T61" fmla="*/ 57 h 127"/>
                <a:gd name="T62" fmla="*/ 97 w 130"/>
                <a:gd name="T63" fmla="*/ 66 h 127"/>
                <a:gd name="T64" fmla="*/ 99 w 130"/>
                <a:gd name="T65" fmla="*/ 68 h 127"/>
                <a:gd name="T66" fmla="*/ 104 w 130"/>
                <a:gd name="T67" fmla="*/ 70 h 127"/>
                <a:gd name="T68" fmla="*/ 113 w 130"/>
                <a:gd name="T69" fmla="*/ 75 h 127"/>
                <a:gd name="T70" fmla="*/ 119 w 130"/>
                <a:gd name="T71" fmla="*/ 84 h 127"/>
                <a:gd name="T72" fmla="*/ 119 w 130"/>
                <a:gd name="T73" fmla="*/ 91 h 127"/>
                <a:gd name="T74" fmla="*/ 120 w 130"/>
                <a:gd name="T75" fmla="*/ 98 h 127"/>
                <a:gd name="T76" fmla="*/ 123 w 130"/>
                <a:gd name="T77" fmla="*/ 98 h 127"/>
                <a:gd name="T78" fmla="*/ 123 w 130"/>
                <a:gd name="T79" fmla="*/ 102 h 127"/>
                <a:gd name="T80" fmla="*/ 127 w 130"/>
                <a:gd name="T81" fmla="*/ 108 h 127"/>
                <a:gd name="T82" fmla="*/ 130 w 130"/>
                <a:gd name="T83" fmla="*/ 114 h 127"/>
                <a:gd name="T84" fmla="*/ 122 w 130"/>
                <a:gd name="T85" fmla="*/ 111 h 127"/>
                <a:gd name="T86" fmla="*/ 116 w 130"/>
                <a:gd name="T87" fmla="*/ 111 h 127"/>
                <a:gd name="T88" fmla="*/ 110 w 130"/>
                <a:gd name="T89" fmla="*/ 114 h 127"/>
                <a:gd name="T90" fmla="*/ 100 w 130"/>
                <a:gd name="T91" fmla="*/ 127 h 127"/>
                <a:gd name="T92" fmla="*/ 84 w 130"/>
                <a:gd name="T93" fmla="*/ 126 h 127"/>
                <a:gd name="T94" fmla="*/ 69 w 130"/>
                <a:gd name="T95" fmla="*/ 117 h 127"/>
                <a:gd name="T96" fmla="*/ 54 w 130"/>
                <a:gd name="T97" fmla="*/ 105 h 127"/>
                <a:gd name="T98" fmla="*/ 39 w 130"/>
                <a:gd name="T99" fmla="*/ 94 h 127"/>
                <a:gd name="T100" fmla="*/ 23 w 130"/>
                <a:gd name="T101" fmla="*/ 84 h 127"/>
                <a:gd name="T102" fmla="*/ 5 w 130"/>
                <a:gd name="T103" fmla="*/ 80 h 127"/>
                <a:gd name="T104" fmla="*/ 3 w 130"/>
                <a:gd name="T105" fmla="*/ 76 h 127"/>
                <a:gd name="T106" fmla="*/ 3 w 130"/>
                <a:gd name="T107" fmla="*/ 75 h 127"/>
                <a:gd name="T108" fmla="*/ 3 w 130"/>
                <a:gd name="T109" fmla="*/ 72 h 127"/>
                <a:gd name="T110" fmla="*/ 0 w 130"/>
                <a:gd name="T111" fmla="*/ 6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7">
                  <a:moveTo>
                    <a:pt x="0" y="62"/>
                  </a:moveTo>
                  <a:cubicBezTo>
                    <a:pt x="8" y="58"/>
                    <a:pt x="16" y="54"/>
                    <a:pt x="23" y="49"/>
                  </a:cubicBezTo>
                  <a:cubicBezTo>
                    <a:pt x="25" y="48"/>
                    <a:pt x="28" y="46"/>
                    <a:pt x="30" y="44"/>
                  </a:cubicBezTo>
                  <a:cubicBezTo>
                    <a:pt x="33" y="41"/>
                    <a:pt x="32" y="38"/>
                    <a:pt x="32" y="35"/>
                  </a:cubicBezTo>
                  <a:cubicBezTo>
                    <a:pt x="32" y="32"/>
                    <a:pt x="35" y="27"/>
                    <a:pt x="34" y="24"/>
                  </a:cubicBezTo>
                  <a:cubicBezTo>
                    <a:pt x="33" y="22"/>
                    <a:pt x="32" y="17"/>
                    <a:pt x="34" y="14"/>
                  </a:cubicBezTo>
                  <a:cubicBezTo>
                    <a:pt x="36" y="13"/>
                    <a:pt x="39" y="13"/>
                    <a:pt x="42" y="11"/>
                  </a:cubicBezTo>
                  <a:cubicBezTo>
                    <a:pt x="43" y="10"/>
                    <a:pt x="47" y="8"/>
                    <a:pt x="47" y="5"/>
                  </a:cubicBezTo>
                  <a:cubicBezTo>
                    <a:pt x="48" y="5"/>
                    <a:pt x="48" y="5"/>
                    <a:pt x="50" y="5"/>
                  </a:cubicBezTo>
                  <a:cubicBezTo>
                    <a:pt x="51" y="4"/>
                    <a:pt x="51" y="3"/>
                    <a:pt x="52" y="1"/>
                  </a:cubicBezTo>
                  <a:cubicBezTo>
                    <a:pt x="53" y="0"/>
                    <a:pt x="60" y="2"/>
                    <a:pt x="61" y="2"/>
                  </a:cubicBezTo>
                  <a:cubicBezTo>
                    <a:pt x="63" y="2"/>
                    <a:pt x="64" y="3"/>
                    <a:pt x="65" y="3"/>
                  </a:cubicBezTo>
                  <a:cubicBezTo>
                    <a:pt x="67" y="3"/>
                    <a:pt x="68" y="2"/>
                    <a:pt x="70" y="2"/>
                  </a:cubicBezTo>
                  <a:cubicBezTo>
                    <a:pt x="74" y="1"/>
                    <a:pt x="71" y="7"/>
                    <a:pt x="73" y="7"/>
                  </a:cubicBezTo>
                  <a:cubicBezTo>
                    <a:pt x="75" y="6"/>
                    <a:pt x="77" y="4"/>
                    <a:pt x="79" y="4"/>
                  </a:cubicBezTo>
                  <a:cubicBezTo>
                    <a:pt x="81" y="4"/>
                    <a:pt x="80" y="8"/>
                    <a:pt x="81" y="10"/>
                  </a:cubicBezTo>
                  <a:cubicBezTo>
                    <a:pt x="82" y="10"/>
                    <a:pt x="83" y="10"/>
                    <a:pt x="83" y="11"/>
                  </a:cubicBezTo>
                  <a:cubicBezTo>
                    <a:pt x="84" y="12"/>
                    <a:pt x="83" y="13"/>
                    <a:pt x="84" y="14"/>
                  </a:cubicBezTo>
                  <a:cubicBezTo>
                    <a:pt x="85" y="16"/>
                    <a:pt x="89" y="19"/>
                    <a:pt x="87" y="22"/>
                  </a:cubicBezTo>
                  <a:cubicBezTo>
                    <a:pt x="90" y="21"/>
                    <a:pt x="90" y="23"/>
                    <a:pt x="92" y="24"/>
                  </a:cubicBezTo>
                  <a:cubicBezTo>
                    <a:pt x="93" y="25"/>
                    <a:pt x="99" y="25"/>
                    <a:pt x="100" y="24"/>
                  </a:cubicBezTo>
                  <a:cubicBezTo>
                    <a:pt x="100" y="26"/>
                    <a:pt x="97" y="26"/>
                    <a:pt x="96" y="27"/>
                  </a:cubicBezTo>
                  <a:cubicBezTo>
                    <a:pt x="94" y="30"/>
                    <a:pt x="98" y="32"/>
                    <a:pt x="98" y="34"/>
                  </a:cubicBezTo>
                  <a:cubicBezTo>
                    <a:pt x="98" y="37"/>
                    <a:pt x="95" y="34"/>
                    <a:pt x="94" y="37"/>
                  </a:cubicBezTo>
                  <a:cubicBezTo>
                    <a:pt x="94" y="39"/>
                    <a:pt x="92" y="38"/>
                    <a:pt x="92" y="40"/>
                  </a:cubicBezTo>
                  <a:cubicBezTo>
                    <a:pt x="91" y="41"/>
                    <a:pt x="92" y="42"/>
                    <a:pt x="92" y="44"/>
                  </a:cubicBezTo>
                  <a:cubicBezTo>
                    <a:pt x="91" y="44"/>
                    <a:pt x="90" y="43"/>
                    <a:pt x="89" y="43"/>
                  </a:cubicBezTo>
                  <a:cubicBezTo>
                    <a:pt x="89" y="44"/>
                    <a:pt x="88" y="45"/>
                    <a:pt x="89" y="46"/>
                  </a:cubicBezTo>
                  <a:cubicBezTo>
                    <a:pt x="90" y="47"/>
                    <a:pt x="91" y="48"/>
                    <a:pt x="90" y="50"/>
                  </a:cubicBezTo>
                  <a:cubicBezTo>
                    <a:pt x="89" y="51"/>
                    <a:pt x="87" y="52"/>
                    <a:pt x="89" y="53"/>
                  </a:cubicBezTo>
                  <a:cubicBezTo>
                    <a:pt x="90" y="54"/>
                    <a:pt x="91" y="56"/>
                    <a:pt x="93" y="57"/>
                  </a:cubicBezTo>
                  <a:cubicBezTo>
                    <a:pt x="94" y="58"/>
                    <a:pt x="101" y="64"/>
                    <a:pt x="97" y="66"/>
                  </a:cubicBezTo>
                  <a:cubicBezTo>
                    <a:pt x="98" y="66"/>
                    <a:pt x="97" y="68"/>
                    <a:pt x="99" y="68"/>
                  </a:cubicBezTo>
                  <a:cubicBezTo>
                    <a:pt x="101" y="68"/>
                    <a:pt x="103" y="69"/>
                    <a:pt x="104" y="70"/>
                  </a:cubicBezTo>
                  <a:cubicBezTo>
                    <a:pt x="107" y="72"/>
                    <a:pt x="109" y="76"/>
                    <a:pt x="113" y="75"/>
                  </a:cubicBezTo>
                  <a:cubicBezTo>
                    <a:pt x="115" y="75"/>
                    <a:pt x="118" y="82"/>
                    <a:pt x="119" y="84"/>
                  </a:cubicBezTo>
                  <a:cubicBezTo>
                    <a:pt x="121" y="86"/>
                    <a:pt x="120" y="88"/>
                    <a:pt x="119" y="91"/>
                  </a:cubicBezTo>
                  <a:cubicBezTo>
                    <a:pt x="118" y="93"/>
                    <a:pt x="117" y="98"/>
                    <a:pt x="120" y="98"/>
                  </a:cubicBezTo>
                  <a:cubicBezTo>
                    <a:pt x="121" y="98"/>
                    <a:pt x="122" y="97"/>
                    <a:pt x="123" y="98"/>
                  </a:cubicBezTo>
                  <a:cubicBezTo>
                    <a:pt x="124" y="99"/>
                    <a:pt x="123" y="101"/>
                    <a:pt x="123" y="102"/>
                  </a:cubicBezTo>
                  <a:cubicBezTo>
                    <a:pt x="123" y="105"/>
                    <a:pt x="125" y="106"/>
                    <a:pt x="127" y="108"/>
                  </a:cubicBezTo>
                  <a:cubicBezTo>
                    <a:pt x="128" y="110"/>
                    <a:pt x="129" y="112"/>
                    <a:pt x="130" y="114"/>
                  </a:cubicBezTo>
                  <a:cubicBezTo>
                    <a:pt x="129" y="114"/>
                    <a:pt x="122" y="112"/>
                    <a:pt x="122" y="111"/>
                  </a:cubicBezTo>
                  <a:cubicBezTo>
                    <a:pt x="122" y="113"/>
                    <a:pt x="118" y="111"/>
                    <a:pt x="116" y="111"/>
                  </a:cubicBezTo>
                  <a:cubicBezTo>
                    <a:pt x="114" y="111"/>
                    <a:pt x="112" y="112"/>
                    <a:pt x="110" y="114"/>
                  </a:cubicBezTo>
                  <a:cubicBezTo>
                    <a:pt x="108" y="119"/>
                    <a:pt x="107" y="127"/>
                    <a:pt x="100" y="127"/>
                  </a:cubicBezTo>
                  <a:cubicBezTo>
                    <a:pt x="95" y="127"/>
                    <a:pt x="89" y="126"/>
                    <a:pt x="84" y="126"/>
                  </a:cubicBezTo>
                  <a:cubicBezTo>
                    <a:pt x="77" y="125"/>
                    <a:pt x="74" y="121"/>
                    <a:pt x="69" y="117"/>
                  </a:cubicBezTo>
                  <a:cubicBezTo>
                    <a:pt x="64" y="113"/>
                    <a:pt x="59" y="109"/>
                    <a:pt x="54" y="105"/>
                  </a:cubicBezTo>
                  <a:cubicBezTo>
                    <a:pt x="50" y="101"/>
                    <a:pt x="45" y="96"/>
                    <a:pt x="39" y="94"/>
                  </a:cubicBezTo>
                  <a:cubicBezTo>
                    <a:pt x="33" y="91"/>
                    <a:pt x="28" y="88"/>
                    <a:pt x="23" y="84"/>
                  </a:cubicBezTo>
                  <a:cubicBezTo>
                    <a:pt x="18" y="81"/>
                    <a:pt x="11" y="82"/>
                    <a:pt x="5" y="80"/>
                  </a:cubicBezTo>
                  <a:cubicBezTo>
                    <a:pt x="9" y="77"/>
                    <a:pt x="4" y="78"/>
                    <a:pt x="3" y="76"/>
                  </a:cubicBezTo>
                  <a:cubicBezTo>
                    <a:pt x="3" y="76"/>
                    <a:pt x="3" y="75"/>
                    <a:pt x="3" y="75"/>
                  </a:cubicBezTo>
                  <a:cubicBezTo>
                    <a:pt x="4" y="74"/>
                    <a:pt x="3" y="73"/>
                    <a:pt x="3" y="72"/>
                  </a:cubicBezTo>
                  <a:cubicBezTo>
                    <a:pt x="2" y="68"/>
                    <a:pt x="1" y="65"/>
                    <a:pt x="0" y="6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37" name="Freeform 935"/>
            <p:cNvSpPr>
              <a:spLocks/>
            </p:cNvSpPr>
            <p:nvPr/>
          </p:nvSpPr>
          <p:spPr bwMode="auto">
            <a:xfrm>
              <a:off x="3390" y="974"/>
              <a:ext cx="156" cy="152"/>
            </a:xfrm>
            <a:custGeom>
              <a:avLst/>
              <a:gdLst>
                <a:gd name="T0" fmla="*/ 0 w 130"/>
                <a:gd name="T1" fmla="*/ 62 h 127"/>
                <a:gd name="T2" fmla="*/ 23 w 130"/>
                <a:gd name="T3" fmla="*/ 49 h 127"/>
                <a:gd name="T4" fmla="*/ 30 w 130"/>
                <a:gd name="T5" fmla="*/ 44 h 127"/>
                <a:gd name="T6" fmla="*/ 32 w 130"/>
                <a:gd name="T7" fmla="*/ 35 h 127"/>
                <a:gd name="T8" fmla="*/ 34 w 130"/>
                <a:gd name="T9" fmla="*/ 24 h 127"/>
                <a:gd name="T10" fmla="*/ 34 w 130"/>
                <a:gd name="T11" fmla="*/ 14 h 127"/>
                <a:gd name="T12" fmla="*/ 42 w 130"/>
                <a:gd name="T13" fmla="*/ 11 h 127"/>
                <a:gd name="T14" fmla="*/ 47 w 130"/>
                <a:gd name="T15" fmla="*/ 5 h 127"/>
                <a:gd name="T16" fmla="*/ 50 w 130"/>
                <a:gd name="T17" fmla="*/ 5 h 127"/>
                <a:gd name="T18" fmla="*/ 52 w 130"/>
                <a:gd name="T19" fmla="*/ 1 h 127"/>
                <a:gd name="T20" fmla="*/ 61 w 130"/>
                <a:gd name="T21" fmla="*/ 2 h 127"/>
                <a:gd name="T22" fmla="*/ 65 w 130"/>
                <a:gd name="T23" fmla="*/ 3 h 127"/>
                <a:gd name="T24" fmla="*/ 70 w 130"/>
                <a:gd name="T25" fmla="*/ 2 h 127"/>
                <a:gd name="T26" fmla="*/ 73 w 130"/>
                <a:gd name="T27" fmla="*/ 7 h 127"/>
                <a:gd name="T28" fmla="*/ 79 w 130"/>
                <a:gd name="T29" fmla="*/ 4 h 127"/>
                <a:gd name="T30" fmla="*/ 81 w 130"/>
                <a:gd name="T31" fmla="*/ 10 h 127"/>
                <a:gd name="T32" fmla="*/ 83 w 130"/>
                <a:gd name="T33" fmla="*/ 11 h 127"/>
                <a:gd name="T34" fmla="*/ 84 w 130"/>
                <a:gd name="T35" fmla="*/ 14 h 127"/>
                <a:gd name="T36" fmla="*/ 87 w 130"/>
                <a:gd name="T37" fmla="*/ 22 h 127"/>
                <a:gd name="T38" fmla="*/ 92 w 130"/>
                <a:gd name="T39" fmla="*/ 24 h 127"/>
                <a:gd name="T40" fmla="*/ 100 w 130"/>
                <a:gd name="T41" fmla="*/ 24 h 127"/>
                <a:gd name="T42" fmla="*/ 96 w 130"/>
                <a:gd name="T43" fmla="*/ 27 h 127"/>
                <a:gd name="T44" fmla="*/ 98 w 130"/>
                <a:gd name="T45" fmla="*/ 34 h 127"/>
                <a:gd name="T46" fmla="*/ 94 w 130"/>
                <a:gd name="T47" fmla="*/ 37 h 127"/>
                <a:gd name="T48" fmla="*/ 92 w 130"/>
                <a:gd name="T49" fmla="*/ 40 h 127"/>
                <a:gd name="T50" fmla="*/ 92 w 130"/>
                <a:gd name="T51" fmla="*/ 44 h 127"/>
                <a:gd name="T52" fmla="*/ 89 w 130"/>
                <a:gd name="T53" fmla="*/ 43 h 127"/>
                <a:gd name="T54" fmla="*/ 89 w 130"/>
                <a:gd name="T55" fmla="*/ 46 h 127"/>
                <a:gd name="T56" fmla="*/ 90 w 130"/>
                <a:gd name="T57" fmla="*/ 50 h 127"/>
                <a:gd name="T58" fmla="*/ 89 w 130"/>
                <a:gd name="T59" fmla="*/ 53 h 127"/>
                <a:gd name="T60" fmla="*/ 93 w 130"/>
                <a:gd name="T61" fmla="*/ 57 h 127"/>
                <a:gd name="T62" fmla="*/ 97 w 130"/>
                <a:gd name="T63" fmla="*/ 66 h 127"/>
                <a:gd name="T64" fmla="*/ 99 w 130"/>
                <a:gd name="T65" fmla="*/ 68 h 127"/>
                <a:gd name="T66" fmla="*/ 104 w 130"/>
                <a:gd name="T67" fmla="*/ 70 h 127"/>
                <a:gd name="T68" fmla="*/ 113 w 130"/>
                <a:gd name="T69" fmla="*/ 75 h 127"/>
                <a:gd name="T70" fmla="*/ 119 w 130"/>
                <a:gd name="T71" fmla="*/ 84 h 127"/>
                <a:gd name="T72" fmla="*/ 119 w 130"/>
                <a:gd name="T73" fmla="*/ 91 h 127"/>
                <a:gd name="T74" fmla="*/ 120 w 130"/>
                <a:gd name="T75" fmla="*/ 98 h 127"/>
                <a:gd name="T76" fmla="*/ 123 w 130"/>
                <a:gd name="T77" fmla="*/ 98 h 127"/>
                <a:gd name="T78" fmla="*/ 123 w 130"/>
                <a:gd name="T79" fmla="*/ 102 h 127"/>
                <a:gd name="T80" fmla="*/ 127 w 130"/>
                <a:gd name="T81" fmla="*/ 108 h 127"/>
                <a:gd name="T82" fmla="*/ 130 w 130"/>
                <a:gd name="T83" fmla="*/ 114 h 127"/>
                <a:gd name="T84" fmla="*/ 122 w 130"/>
                <a:gd name="T85" fmla="*/ 111 h 127"/>
                <a:gd name="T86" fmla="*/ 116 w 130"/>
                <a:gd name="T87" fmla="*/ 111 h 127"/>
                <a:gd name="T88" fmla="*/ 110 w 130"/>
                <a:gd name="T89" fmla="*/ 114 h 127"/>
                <a:gd name="T90" fmla="*/ 100 w 130"/>
                <a:gd name="T91" fmla="*/ 127 h 127"/>
                <a:gd name="T92" fmla="*/ 84 w 130"/>
                <a:gd name="T93" fmla="*/ 126 h 127"/>
                <a:gd name="T94" fmla="*/ 69 w 130"/>
                <a:gd name="T95" fmla="*/ 117 h 127"/>
                <a:gd name="T96" fmla="*/ 54 w 130"/>
                <a:gd name="T97" fmla="*/ 105 h 127"/>
                <a:gd name="T98" fmla="*/ 39 w 130"/>
                <a:gd name="T99" fmla="*/ 94 h 127"/>
                <a:gd name="T100" fmla="*/ 23 w 130"/>
                <a:gd name="T101" fmla="*/ 84 h 127"/>
                <a:gd name="T102" fmla="*/ 5 w 130"/>
                <a:gd name="T103" fmla="*/ 80 h 127"/>
                <a:gd name="T104" fmla="*/ 3 w 130"/>
                <a:gd name="T105" fmla="*/ 76 h 127"/>
                <a:gd name="T106" fmla="*/ 3 w 130"/>
                <a:gd name="T107" fmla="*/ 75 h 127"/>
                <a:gd name="T108" fmla="*/ 3 w 130"/>
                <a:gd name="T109" fmla="*/ 72 h 127"/>
                <a:gd name="T110" fmla="*/ 0 w 130"/>
                <a:gd name="T111" fmla="*/ 6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7">
                  <a:moveTo>
                    <a:pt x="0" y="62"/>
                  </a:moveTo>
                  <a:cubicBezTo>
                    <a:pt x="8" y="58"/>
                    <a:pt x="16" y="54"/>
                    <a:pt x="23" y="49"/>
                  </a:cubicBezTo>
                  <a:cubicBezTo>
                    <a:pt x="25" y="48"/>
                    <a:pt x="28" y="46"/>
                    <a:pt x="30" y="44"/>
                  </a:cubicBezTo>
                  <a:cubicBezTo>
                    <a:pt x="33" y="41"/>
                    <a:pt x="32" y="38"/>
                    <a:pt x="32" y="35"/>
                  </a:cubicBezTo>
                  <a:cubicBezTo>
                    <a:pt x="32" y="32"/>
                    <a:pt x="35" y="27"/>
                    <a:pt x="34" y="24"/>
                  </a:cubicBezTo>
                  <a:cubicBezTo>
                    <a:pt x="33" y="22"/>
                    <a:pt x="32" y="17"/>
                    <a:pt x="34" y="14"/>
                  </a:cubicBezTo>
                  <a:cubicBezTo>
                    <a:pt x="36" y="13"/>
                    <a:pt x="39" y="13"/>
                    <a:pt x="42" y="11"/>
                  </a:cubicBezTo>
                  <a:cubicBezTo>
                    <a:pt x="43" y="10"/>
                    <a:pt x="47" y="8"/>
                    <a:pt x="47" y="5"/>
                  </a:cubicBezTo>
                  <a:cubicBezTo>
                    <a:pt x="48" y="5"/>
                    <a:pt x="48" y="5"/>
                    <a:pt x="50" y="5"/>
                  </a:cubicBezTo>
                  <a:cubicBezTo>
                    <a:pt x="51" y="4"/>
                    <a:pt x="51" y="3"/>
                    <a:pt x="52" y="1"/>
                  </a:cubicBezTo>
                  <a:cubicBezTo>
                    <a:pt x="53" y="0"/>
                    <a:pt x="60" y="2"/>
                    <a:pt x="61" y="2"/>
                  </a:cubicBezTo>
                  <a:cubicBezTo>
                    <a:pt x="63" y="2"/>
                    <a:pt x="64" y="3"/>
                    <a:pt x="65" y="3"/>
                  </a:cubicBezTo>
                  <a:cubicBezTo>
                    <a:pt x="67" y="3"/>
                    <a:pt x="68" y="2"/>
                    <a:pt x="70" y="2"/>
                  </a:cubicBezTo>
                  <a:cubicBezTo>
                    <a:pt x="74" y="1"/>
                    <a:pt x="71" y="7"/>
                    <a:pt x="73" y="7"/>
                  </a:cubicBezTo>
                  <a:cubicBezTo>
                    <a:pt x="75" y="6"/>
                    <a:pt x="77" y="4"/>
                    <a:pt x="79" y="4"/>
                  </a:cubicBezTo>
                  <a:cubicBezTo>
                    <a:pt x="81" y="4"/>
                    <a:pt x="80" y="8"/>
                    <a:pt x="81" y="10"/>
                  </a:cubicBezTo>
                  <a:cubicBezTo>
                    <a:pt x="82" y="10"/>
                    <a:pt x="83" y="10"/>
                    <a:pt x="83" y="11"/>
                  </a:cubicBezTo>
                  <a:cubicBezTo>
                    <a:pt x="84" y="12"/>
                    <a:pt x="83" y="13"/>
                    <a:pt x="84" y="14"/>
                  </a:cubicBezTo>
                  <a:cubicBezTo>
                    <a:pt x="85" y="16"/>
                    <a:pt x="89" y="19"/>
                    <a:pt x="87" y="22"/>
                  </a:cubicBezTo>
                  <a:cubicBezTo>
                    <a:pt x="90" y="21"/>
                    <a:pt x="90" y="23"/>
                    <a:pt x="92" y="24"/>
                  </a:cubicBezTo>
                  <a:cubicBezTo>
                    <a:pt x="93" y="25"/>
                    <a:pt x="99" y="25"/>
                    <a:pt x="100" y="24"/>
                  </a:cubicBezTo>
                  <a:cubicBezTo>
                    <a:pt x="100" y="26"/>
                    <a:pt x="97" y="26"/>
                    <a:pt x="96" y="27"/>
                  </a:cubicBezTo>
                  <a:cubicBezTo>
                    <a:pt x="94" y="30"/>
                    <a:pt x="98" y="32"/>
                    <a:pt x="98" y="34"/>
                  </a:cubicBezTo>
                  <a:cubicBezTo>
                    <a:pt x="98" y="37"/>
                    <a:pt x="95" y="34"/>
                    <a:pt x="94" y="37"/>
                  </a:cubicBezTo>
                  <a:cubicBezTo>
                    <a:pt x="94" y="39"/>
                    <a:pt x="92" y="38"/>
                    <a:pt x="92" y="40"/>
                  </a:cubicBezTo>
                  <a:cubicBezTo>
                    <a:pt x="91" y="41"/>
                    <a:pt x="92" y="42"/>
                    <a:pt x="92" y="44"/>
                  </a:cubicBezTo>
                  <a:cubicBezTo>
                    <a:pt x="91" y="44"/>
                    <a:pt x="90" y="43"/>
                    <a:pt x="89" y="43"/>
                  </a:cubicBezTo>
                  <a:cubicBezTo>
                    <a:pt x="89" y="44"/>
                    <a:pt x="88" y="45"/>
                    <a:pt x="89" y="46"/>
                  </a:cubicBezTo>
                  <a:cubicBezTo>
                    <a:pt x="90" y="47"/>
                    <a:pt x="91" y="48"/>
                    <a:pt x="90" y="50"/>
                  </a:cubicBezTo>
                  <a:cubicBezTo>
                    <a:pt x="89" y="51"/>
                    <a:pt x="87" y="52"/>
                    <a:pt x="89" y="53"/>
                  </a:cubicBezTo>
                  <a:cubicBezTo>
                    <a:pt x="90" y="54"/>
                    <a:pt x="91" y="56"/>
                    <a:pt x="93" y="57"/>
                  </a:cubicBezTo>
                  <a:cubicBezTo>
                    <a:pt x="94" y="58"/>
                    <a:pt x="101" y="64"/>
                    <a:pt x="97" y="66"/>
                  </a:cubicBezTo>
                  <a:cubicBezTo>
                    <a:pt x="98" y="66"/>
                    <a:pt x="97" y="68"/>
                    <a:pt x="99" y="68"/>
                  </a:cubicBezTo>
                  <a:cubicBezTo>
                    <a:pt x="101" y="68"/>
                    <a:pt x="103" y="69"/>
                    <a:pt x="104" y="70"/>
                  </a:cubicBezTo>
                  <a:cubicBezTo>
                    <a:pt x="107" y="72"/>
                    <a:pt x="109" y="76"/>
                    <a:pt x="113" y="75"/>
                  </a:cubicBezTo>
                  <a:cubicBezTo>
                    <a:pt x="115" y="75"/>
                    <a:pt x="118" y="82"/>
                    <a:pt x="119" y="84"/>
                  </a:cubicBezTo>
                  <a:cubicBezTo>
                    <a:pt x="121" y="86"/>
                    <a:pt x="120" y="88"/>
                    <a:pt x="119" y="91"/>
                  </a:cubicBezTo>
                  <a:cubicBezTo>
                    <a:pt x="118" y="93"/>
                    <a:pt x="117" y="98"/>
                    <a:pt x="120" y="98"/>
                  </a:cubicBezTo>
                  <a:cubicBezTo>
                    <a:pt x="121" y="98"/>
                    <a:pt x="122" y="97"/>
                    <a:pt x="123" y="98"/>
                  </a:cubicBezTo>
                  <a:cubicBezTo>
                    <a:pt x="124" y="99"/>
                    <a:pt x="123" y="101"/>
                    <a:pt x="123" y="102"/>
                  </a:cubicBezTo>
                  <a:cubicBezTo>
                    <a:pt x="123" y="105"/>
                    <a:pt x="125" y="106"/>
                    <a:pt x="127" y="108"/>
                  </a:cubicBezTo>
                  <a:cubicBezTo>
                    <a:pt x="128" y="110"/>
                    <a:pt x="129" y="112"/>
                    <a:pt x="130" y="114"/>
                  </a:cubicBezTo>
                  <a:cubicBezTo>
                    <a:pt x="129" y="114"/>
                    <a:pt x="122" y="112"/>
                    <a:pt x="122" y="111"/>
                  </a:cubicBezTo>
                  <a:cubicBezTo>
                    <a:pt x="122" y="113"/>
                    <a:pt x="118" y="111"/>
                    <a:pt x="116" y="111"/>
                  </a:cubicBezTo>
                  <a:cubicBezTo>
                    <a:pt x="114" y="111"/>
                    <a:pt x="112" y="112"/>
                    <a:pt x="110" y="114"/>
                  </a:cubicBezTo>
                  <a:cubicBezTo>
                    <a:pt x="108" y="119"/>
                    <a:pt x="107" y="127"/>
                    <a:pt x="100" y="127"/>
                  </a:cubicBezTo>
                  <a:cubicBezTo>
                    <a:pt x="95" y="127"/>
                    <a:pt x="89" y="126"/>
                    <a:pt x="84" y="126"/>
                  </a:cubicBezTo>
                  <a:cubicBezTo>
                    <a:pt x="77" y="125"/>
                    <a:pt x="74" y="121"/>
                    <a:pt x="69" y="117"/>
                  </a:cubicBezTo>
                  <a:cubicBezTo>
                    <a:pt x="64" y="113"/>
                    <a:pt x="59" y="109"/>
                    <a:pt x="54" y="105"/>
                  </a:cubicBezTo>
                  <a:cubicBezTo>
                    <a:pt x="50" y="101"/>
                    <a:pt x="45" y="96"/>
                    <a:pt x="39" y="94"/>
                  </a:cubicBezTo>
                  <a:cubicBezTo>
                    <a:pt x="33" y="91"/>
                    <a:pt x="28" y="88"/>
                    <a:pt x="23" y="84"/>
                  </a:cubicBezTo>
                  <a:cubicBezTo>
                    <a:pt x="18" y="81"/>
                    <a:pt x="11" y="82"/>
                    <a:pt x="5" y="80"/>
                  </a:cubicBezTo>
                  <a:cubicBezTo>
                    <a:pt x="9" y="77"/>
                    <a:pt x="4" y="78"/>
                    <a:pt x="3" y="76"/>
                  </a:cubicBezTo>
                  <a:cubicBezTo>
                    <a:pt x="3" y="76"/>
                    <a:pt x="3" y="75"/>
                    <a:pt x="3" y="75"/>
                  </a:cubicBezTo>
                  <a:cubicBezTo>
                    <a:pt x="4" y="74"/>
                    <a:pt x="3" y="73"/>
                    <a:pt x="3" y="72"/>
                  </a:cubicBezTo>
                  <a:cubicBezTo>
                    <a:pt x="2" y="68"/>
                    <a:pt x="1" y="65"/>
                    <a:pt x="0" y="6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38" name="Freeform 936"/>
            <p:cNvSpPr>
              <a:spLocks/>
            </p:cNvSpPr>
            <p:nvPr/>
          </p:nvSpPr>
          <p:spPr bwMode="auto">
            <a:xfrm>
              <a:off x="2986" y="806"/>
              <a:ext cx="95" cy="69"/>
            </a:xfrm>
            <a:custGeom>
              <a:avLst/>
              <a:gdLst>
                <a:gd name="T0" fmla="*/ 1 w 79"/>
                <a:gd name="T1" fmla="*/ 18 h 58"/>
                <a:gd name="T2" fmla="*/ 4 w 79"/>
                <a:gd name="T3" fmla="*/ 19 h 58"/>
                <a:gd name="T4" fmla="*/ 7 w 79"/>
                <a:gd name="T5" fmla="*/ 17 h 58"/>
                <a:gd name="T6" fmla="*/ 14 w 79"/>
                <a:gd name="T7" fmla="*/ 15 h 58"/>
                <a:gd name="T8" fmla="*/ 21 w 79"/>
                <a:gd name="T9" fmla="*/ 18 h 58"/>
                <a:gd name="T10" fmla="*/ 25 w 79"/>
                <a:gd name="T11" fmla="*/ 15 h 58"/>
                <a:gd name="T12" fmla="*/ 23 w 79"/>
                <a:gd name="T13" fmla="*/ 15 h 58"/>
                <a:gd name="T14" fmla="*/ 29 w 79"/>
                <a:gd name="T15" fmla="*/ 12 h 58"/>
                <a:gd name="T16" fmla="*/ 28 w 79"/>
                <a:gd name="T17" fmla="*/ 8 h 58"/>
                <a:gd name="T18" fmla="*/ 33 w 79"/>
                <a:gd name="T19" fmla="*/ 6 h 58"/>
                <a:gd name="T20" fmla="*/ 35 w 79"/>
                <a:gd name="T21" fmla="*/ 4 h 58"/>
                <a:gd name="T22" fmla="*/ 37 w 79"/>
                <a:gd name="T23" fmla="*/ 4 h 58"/>
                <a:gd name="T24" fmla="*/ 44 w 79"/>
                <a:gd name="T25" fmla="*/ 4 h 58"/>
                <a:gd name="T26" fmla="*/ 48 w 79"/>
                <a:gd name="T27" fmla="*/ 8 h 58"/>
                <a:gd name="T28" fmla="*/ 54 w 79"/>
                <a:gd name="T29" fmla="*/ 11 h 58"/>
                <a:gd name="T30" fmla="*/ 60 w 79"/>
                <a:gd name="T31" fmla="*/ 13 h 58"/>
                <a:gd name="T32" fmla="*/ 69 w 79"/>
                <a:gd name="T33" fmla="*/ 12 h 58"/>
                <a:gd name="T34" fmla="*/ 72 w 79"/>
                <a:gd name="T35" fmla="*/ 14 h 58"/>
                <a:gd name="T36" fmla="*/ 74 w 79"/>
                <a:gd name="T37" fmla="*/ 17 h 58"/>
                <a:gd name="T38" fmla="*/ 79 w 79"/>
                <a:gd name="T39" fmla="*/ 23 h 58"/>
                <a:gd name="T40" fmla="*/ 74 w 79"/>
                <a:gd name="T41" fmla="*/ 23 h 58"/>
                <a:gd name="T42" fmla="*/ 71 w 79"/>
                <a:gd name="T43" fmla="*/ 27 h 58"/>
                <a:gd name="T44" fmla="*/ 70 w 79"/>
                <a:gd name="T45" fmla="*/ 25 h 58"/>
                <a:gd name="T46" fmla="*/ 68 w 79"/>
                <a:gd name="T47" fmla="*/ 24 h 58"/>
                <a:gd name="T48" fmla="*/ 62 w 79"/>
                <a:gd name="T49" fmla="*/ 24 h 58"/>
                <a:gd name="T50" fmla="*/ 58 w 79"/>
                <a:gd name="T51" fmla="*/ 24 h 58"/>
                <a:gd name="T52" fmla="*/ 55 w 79"/>
                <a:gd name="T53" fmla="*/ 24 h 58"/>
                <a:gd name="T54" fmla="*/ 50 w 79"/>
                <a:gd name="T55" fmla="*/ 23 h 58"/>
                <a:gd name="T56" fmla="*/ 45 w 79"/>
                <a:gd name="T57" fmla="*/ 22 h 58"/>
                <a:gd name="T58" fmla="*/ 43 w 79"/>
                <a:gd name="T59" fmla="*/ 22 h 58"/>
                <a:gd name="T60" fmla="*/ 39 w 79"/>
                <a:gd name="T61" fmla="*/ 23 h 58"/>
                <a:gd name="T62" fmla="*/ 33 w 79"/>
                <a:gd name="T63" fmla="*/ 23 h 58"/>
                <a:gd name="T64" fmla="*/ 30 w 79"/>
                <a:gd name="T65" fmla="*/ 28 h 58"/>
                <a:gd name="T66" fmla="*/ 32 w 79"/>
                <a:gd name="T67" fmla="*/ 29 h 58"/>
                <a:gd name="T68" fmla="*/ 36 w 79"/>
                <a:gd name="T69" fmla="*/ 33 h 58"/>
                <a:gd name="T70" fmla="*/ 38 w 79"/>
                <a:gd name="T71" fmla="*/ 39 h 58"/>
                <a:gd name="T72" fmla="*/ 47 w 79"/>
                <a:gd name="T73" fmla="*/ 47 h 58"/>
                <a:gd name="T74" fmla="*/ 54 w 79"/>
                <a:gd name="T75" fmla="*/ 54 h 58"/>
                <a:gd name="T76" fmla="*/ 52 w 79"/>
                <a:gd name="T77" fmla="*/ 55 h 58"/>
                <a:gd name="T78" fmla="*/ 35 w 79"/>
                <a:gd name="T79" fmla="*/ 48 h 58"/>
                <a:gd name="T80" fmla="*/ 32 w 79"/>
                <a:gd name="T81" fmla="*/ 47 h 58"/>
                <a:gd name="T82" fmla="*/ 30 w 79"/>
                <a:gd name="T83" fmla="*/ 44 h 58"/>
                <a:gd name="T84" fmla="*/ 21 w 79"/>
                <a:gd name="T85" fmla="*/ 36 h 58"/>
                <a:gd name="T86" fmla="*/ 27 w 79"/>
                <a:gd name="T87" fmla="*/ 37 h 58"/>
                <a:gd name="T88" fmla="*/ 20 w 79"/>
                <a:gd name="T89" fmla="*/ 31 h 58"/>
                <a:gd name="T90" fmla="*/ 18 w 79"/>
                <a:gd name="T91" fmla="*/ 24 h 58"/>
                <a:gd name="T92" fmla="*/ 12 w 79"/>
                <a:gd name="T93" fmla="*/ 20 h 58"/>
                <a:gd name="T94" fmla="*/ 9 w 79"/>
                <a:gd name="T95" fmla="*/ 25 h 58"/>
                <a:gd name="T96" fmla="*/ 7 w 79"/>
                <a:gd name="T97" fmla="*/ 25 h 58"/>
                <a:gd name="T98" fmla="*/ 5 w 79"/>
                <a:gd name="T99" fmla="*/ 29 h 58"/>
                <a:gd name="T100" fmla="*/ 3 w 79"/>
                <a:gd name="T101" fmla="*/ 23 h 58"/>
                <a:gd name="T102" fmla="*/ 0 w 79"/>
                <a:gd name="T103" fmla="*/ 18 h 58"/>
                <a:gd name="T104" fmla="*/ 1 w 79"/>
                <a:gd name="T105"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58">
                  <a:moveTo>
                    <a:pt x="1" y="18"/>
                  </a:moveTo>
                  <a:cubicBezTo>
                    <a:pt x="2" y="18"/>
                    <a:pt x="3" y="19"/>
                    <a:pt x="4" y="19"/>
                  </a:cubicBezTo>
                  <a:cubicBezTo>
                    <a:pt x="5" y="19"/>
                    <a:pt x="6" y="17"/>
                    <a:pt x="7" y="17"/>
                  </a:cubicBezTo>
                  <a:cubicBezTo>
                    <a:pt x="10" y="18"/>
                    <a:pt x="13" y="18"/>
                    <a:pt x="14" y="15"/>
                  </a:cubicBezTo>
                  <a:cubicBezTo>
                    <a:pt x="17" y="17"/>
                    <a:pt x="19" y="17"/>
                    <a:pt x="21" y="18"/>
                  </a:cubicBezTo>
                  <a:cubicBezTo>
                    <a:pt x="25" y="20"/>
                    <a:pt x="23" y="16"/>
                    <a:pt x="25" y="15"/>
                  </a:cubicBezTo>
                  <a:cubicBezTo>
                    <a:pt x="24" y="15"/>
                    <a:pt x="24" y="15"/>
                    <a:pt x="23" y="15"/>
                  </a:cubicBezTo>
                  <a:cubicBezTo>
                    <a:pt x="25" y="13"/>
                    <a:pt x="27" y="13"/>
                    <a:pt x="29" y="12"/>
                  </a:cubicBezTo>
                  <a:cubicBezTo>
                    <a:pt x="29" y="12"/>
                    <a:pt x="28" y="8"/>
                    <a:pt x="28" y="8"/>
                  </a:cubicBezTo>
                  <a:cubicBezTo>
                    <a:pt x="29" y="7"/>
                    <a:pt x="32" y="6"/>
                    <a:pt x="33" y="6"/>
                  </a:cubicBezTo>
                  <a:cubicBezTo>
                    <a:pt x="34" y="5"/>
                    <a:pt x="34" y="5"/>
                    <a:pt x="35" y="4"/>
                  </a:cubicBezTo>
                  <a:cubicBezTo>
                    <a:pt x="35" y="4"/>
                    <a:pt x="37" y="4"/>
                    <a:pt x="37" y="4"/>
                  </a:cubicBezTo>
                  <a:cubicBezTo>
                    <a:pt x="34" y="0"/>
                    <a:pt x="44" y="4"/>
                    <a:pt x="44" y="4"/>
                  </a:cubicBezTo>
                  <a:cubicBezTo>
                    <a:pt x="45" y="5"/>
                    <a:pt x="48" y="7"/>
                    <a:pt x="48" y="8"/>
                  </a:cubicBezTo>
                  <a:cubicBezTo>
                    <a:pt x="50" y="10"/>
                    <a:pt x="52" y="10"/>
                    <a:pt x="54" y="11"/>
                  </a:cubicBezTo>
                  <a:cubicBezTo>
                    <a:pt x="56" y="12"/>
                    <a:pt x="57" y="13"/>
                    <a:pt x="60" y="13"/>
                  </a:cubicBezTo>
                  <a:cubicBezTo>
                    <a:pt x="63" y="14"/>
                    <a:pt x="66" y="14"/>
                    <a:pt x="69" y="12"/>
                  </a:cubicBezTo>
                  <a:cubicBezTo>
                    <a:pt x="70" y="11"/>
                    <a:pt x="72" y="12"/>
                    <a:pt x="72" y="14"/>
                  </a:cubicBezTo>
                  <a:cubicBezTo>
                    <a:pt x="73" y="15"/>
                    <a:pt x="71" y="17"/>
                    <a:pt x="74" y="17"/>
                  </a:cubicBezTo>
                  <a:cubicBezTo>
                    <a:pt x="70" y="20"/>
                    <a:pt x="79" y="22"/>
                    <a:pt x="79" y="23"/>
                  </a:cubicBezTo>
                  <a:cubicBezTo>
                    <a:pt x="78" y="23"/>
                    <a:pt x="75" y="23"/>
                    <a:pt x="74" y="23"/>
                  </a:cubicBezTo>
                  <a:cubicBezTo>
                    <a:pt x="75" y="25"/>
                    <a:pt x="73" y="29"/>
                    <a:pt x="71" y="27"/>
                  </a:cubicBezTo>
                  <a:cubicBezTo>
                    <a:pt x="70" y="27"/>
                    <a:pt x="70" y="26"/>
                    <a:pt x="70" y="25"/>
                  </a:cubicBezTo>
                  <a:cubicBezTo>
                    <a:pt x="69" y="25"/>
                    <a:pt x="68" y="25"/>
                    <a:pt x="68" y="24"/>
                  </a:cubicBezTo>
                  <a:cubicBezTo>
                    <a:pt x="66" y="24"/>
                    <a:pt x="64" y="24"/>
                    <a:pt x="62" y="24"/>
                  </a:cubicBezTo>
                  <a:cubicBezTo>
                    <a:pt x="60" y="24"/>
                    <a:pt x="60" y="23"/>
                    <a:pt x="58" y="24"/>
                  </a:cubicBezTo>
                  <a:cubicBezTo>
                    <a:pt x="57" y="25"/>
                    <a:pt x="56" y="24"/>
                    <a:pt x="55" y="24"/>
                  </a:cubicBezTo>
                  <a:cubicBezTo>
                    <a:pt x="53" y="23"/>
                    <a:pt x="51" y="23"/>
                    <a:pt x="50" y="23"/>
                  </a:cubicBezTo>
                  <a:cubicBezTo>
                    <a:pt x="48" y="23"/>
                    <a:pt x="47" y="22"/>
                    <a:pt x="45" y="22"/>
                  </a:cubicBezTo>
                  <a:cubicBezTo>
                    <a:pt x="43" y="22"/>
                    <a:pt x="46" y="23"/>
                    <a:pt x="43" y="22"/>
                  </a:cubicBezTo>
                  <a:cubicBezTo>
                    <a:pt x="40" y="22"/>
                    <a:pt x="41" y="22"/>
                    <a:pt x="39" y="23"/>
                  </a:cubicBezTo>
                  <a:cubicBezTo>
                    <a:pt x="36" y="26"/>
                    <a:pt x="36" y="25"/>
                    <a:pt x="33" y="23"/>
                  </a:cubicBezTo>
                  <a:cubicBezTo>
                    <a:pt x="29" y="20"/>
                    <a:pt x="28" y="26"/>
                    <a:pt x="30" y="28"/>
                  </a:cubicBezTo>
                  <a:cubicBezTo>
                    <a:pt x="31" y="28"/>
                    <a:pt x="30" y="29"/>
                    <a:pt x="32" y="29"/>
                  </a:cubicBezTo>
                  <a:cubicBezTo>
                    <a:pt x="33" y="30"/>
                    <a:pt x="36" y="32"/>
                    <a:pt x="36" y="33"/>
                  </a:cubicBezTo>
                  <a:cubicBezTo>
                    <a:pt x="36" y="35"/>
                    <a:pt x="34" y="38"/>
                    <a:pt x="38" y="39"/>
                  </a:cubicBezTo>
                  <a:cubicBezTo>
                    <a:pt x="42" y="40"/>
                    <a:pt x="43" y="45"/>
                    <a:pt x="47" y="47"/>
                  </a:cubicBezTo>
                  <a:cubicBezTo>
                    <a:pt x="49" y="49"/>
                    <a:pt x="51" y="52"/>
                    <a:pt x="54" y="54"/>
                  </a:cubicBezTo>
                  <a:cubicBezTo>
                    <a:pt x="57" y="55"/>
                    <a:pt x="55" y="58"/>
                    <a:pt x="52" y="55"/>
                  </a:cubicBezTo>
                  <a:cubicBezTo>
                    <a:pt x="48" y="51"/>
                    <a:pt x="41" y="46"/>
                    <a:pt x="35" y="48"/>
                  </a:cubicBezTo>
                  <a:cubicBezTo>
                    <a:pt x="34" y="48"/>
                    <a:pt x="33" y="48"/>
                    <a:pt x="32" y="47"/>
                  </a:cubicBezTo>
                  <a:cubicBezTo>
                    <a:pt x="31" y="45"/>
                    <a:pt x="32" y="45"/>
                    <a:pt x="30" y="44"/>
                  </a:cubicBezTo>
                  <a:cubicBezTo>
                    <a:pt x="27" y="43"/>
                    <a:pt x="22" y="39"/>
                    <a:pt x="21" y="36"/>
                  </a:cubicBezTo>
                  <a:cubicBezTo>
                    <a:pt x="23" y="36"/>
                    <a:pt x="25" y="36"/>
                    <a:pt x="27" y="37"/>
                  </a:cubicBezTo>
                  <a:cubicBezTo>
                    <a:pt x="24" y="35"/>
                    <a:pt x="21" y="34"/>
                    <a:pt x="20" y="31"/>
                  </a:cubicBezTo>
                  <a:cubicBezTo>
                    <a:pt x="18" y="29"/>
                    <a:pt x="19" y="26"/>
                    <a:pt x="18" y="24"/>
                  </a:cubicBezTo>
                  <a:cubicBezTo>
                    <a:pt x="17" y="23"/>
                    <a:pt x="14" y="21"/>
                    <a:pt x="12" y="20"/>
                  </a:cubicBezTo>
                  <a:cubicBezTo>
                    <a:pt x="10" y="20"/>
                    <a:pt x="8" y="24"/>
                    <a:pt x="9" y="25"/>
                  </a:cubicBezTo>
                  <a:cubicBezTo>
                    <a:pt x="8" y="25"/>
                    <a:pt x="8" y="25"/>
                    <a:pt x="7" y="25"/>
                  </a:cubicBezTo>
                  <a:cubicBezTo>
                    <a:pt x="7" y="26"/>
                    <a:pt x="7" y="28"/>
                    <a:pt x="5" y="29"/>
                  </a:cubicBezTo>
                  <a:cubicBezTo>
                    <a:pt x="4" y="28"/>
                    <a:pt x="1" y="24"/>
                    <a:pt x="3" y="23"/>
                  </a:cubicBezTo>
                  <a:cubicBezTo>
                    <a:pt x="1" y="24"/>
                    <a:pt x="0" y="19"/>
                    <a:pt x="0" y="18"/>
                  </a:cubicBezTo>
                  <a:cubicBezTo>
                    <a:pt x="0" y="18"/>
                    <a:pt x="1" y="18"/>
                    <a:pt x="1" y="1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39" name="Freeform 937"/>
            <p:cNvSpPr>
              <a:spLocks/>
            </p:cNvSpPr>
            <p:nvPr/>
          </p:nvSpPr>
          <p:spPr bwMode="auto">
            <a:xfrm>
              <a:off x="2986" y="806"/>
              <a:ext cx="95" cy="69"/>
            </a:xfrm>
            <a:custGeom>
              <a:avLst/>
              <a:gdLst>
                <a:gd name="T0" fmla="*/ 1 w 79"/>
                <a:gd name="T1" fmla="*/ 18 h 58"/>
                <a:gd name="T2" fmla="*/ 4 w 79"/>
                <a:gd name="T3" fmla="*/ 19 h 58"/>
                <a:gd name="T4" fmla="*/ 7 w 79"/>
                <a:gd name="T5" fmla="*/ 17 h 58"/>
                <a:gd name="T6" fmla="*/ 14 w 79"/>
                <a:gd name="T7" fmla="*/ 15 h 58"/>
                <a:gd name="T8" fmla="*/ 21 w 79"/>
                <a:gd name="T9" fmla="*/ 18 h 58"/>
                <a:gd name="T10" fmla="*/ 25 w 79"/>
                <a:gd name="T11" fmla="*/ 15 h 58"/>
                <a:gd name="T12" fmla="*/ 23 w 79"/>
                <a:gd name="T13" fmla="*/ 15 h 58"/>
                <a:gd name="T14" fmla="*/ 29 w 79"/>
                <a:gd name="T15" fmla="*/ 12 h 58"/>
                <a:gd name="T16" fmla="*/ 28 w 79"/>
                <a:gd name="T17" fmla="*/ 8 h 58"/>
                <a:gd name="T18" fmla="*/ 33 w 79"/>
                <a:gd name="T19" fmla="*/ 6 h 58"/>
                <a:gd name="T20" fmla="*/ 35 w 79"/>
                <a:gd name="T21" fmla="*/ 4 h 58"/>
                <a:gd name="T22" fmla="*/ 37 w 79"/>
                <a:gd name="T23" fmla="*/ 4 h 58"/>
                <a:gd name="T24" fmla="*/ 44 w 79"/>
                <a:gd name="T25" fmla="*/ 4 h 58"/>
                <a:gd name="T26" fmla="*/ 48 w 79"/>
                <a:gd name="T27" fmla="*/ 8 h 58"/>
                <a:gd name="T28" fmla="*/ 54 w 79"/>
                <a:gd name="T29" fmla="*/ 11 h 58"/>
                <a:gd name="T30" fmla="*/ 60 w 79"/>
                <a:gd name="T31" fmla="*/ 13 h 58"/>
                <a:gd name="T32" fmla="*/ 69 w 79"/>
                <a:gd name="T33" fmla="*/ 12 h 58"/>
                <a:gd name="T34" fmla="*/ 72 w 79"/>
                <a:gd name="T35" fmla="*/ 14 h 58"/>
                <a:gd name="T36" fmla="*/ 74 w 79"/>
                <a:gd name="T37" fmla="*/ 17 h 58"/>
                <a:gd name="T38" fmla="*/ 79 w 79"/>
                <a:gd name="T39" fmla="*/ 23 h 58"/>
                <a:gd name="T40" fmla="*/ 74 w 79"/>
                <a:gd name="T41" fmla="*/ 23 h 58"/>
                <a:gd name="T42" fmla="*/ 71 w 79"/>
                <a:gd name="T43" fmla="*/ 27 h 58"/>
                <a:gd name="T44" fmla="*/ 70 w 79"/>
                <a:gd name="T45" fmla="*/ 25 h 58"/>
                <a:gd name="T46" fmla="*/ 68 w 79"/>
                <a:gd name="T47" fmla="*/ 24 h 58"/>
                <a:gd name="T48" fmla="*/ 62 w 79"/>
                <a:gd name="T49" fmla="*/ 24 h 58"/>
                <a:gd name="T50" fmla="*/ 58 w 79"/>
                <a:gd name="T51" fmla="*/ 24 h 58"/>
                <a:gd name="T52" fmla="*/ 55 w 79"/>
                <a:gd name="T53" fmla="*/ 24 h 58"/>
                <a:gd name="T54" fmla="*/ 50 w 79"/>
                <a:gd name="T55" fmla="*/ 23 h 58"/>
                <a:gd name="T56" fmla="*/ 45 w 79"/>
                <a:gd name="T57" fmla="*/ 22 h 58"/>
                <a:gd name="T58" fmla="*/ 43 w 79"/>
                <a:gd name="T59" fmla="*/ 22 h 58"/>
                <a:gd name="T60" fmla="*/ 39 w 79"/>
                <a:gd name="T61" fmla="*/ 23 h 58"/>
                <a:gd name="T62" fmla="*/ 33 w 79"/>
                <a:gd name="T63" fmla="*/ 23 h 58"/>
                <a:gd name="T64" fmla="*/ 30 w 79"/>
                <a:gd name="T65" fmla="*/ 28 h 58"/>
                <a:gd name="T66" fmla="*/ 32 w 79"/>
                <a:gd name="T67" fmla="*/ 29 h 58"/>
                <a:gd name="T68" fmla="*/ 36 w 79"/>
                <a:gd name="T69" fmla="*/ 33 h 58"/>
                <a:gd name="T70" fmla="*/ 38 w 79"/>
                <a:gd name="T71" fmla="*/ 39 h 58"/>
                <a:gd name="T72" fmla="*/ 47 w 79"/>
                <a:gd name="T73" fmla="*/ 47 h 58"/>
                <a:gd name="T74" fmla="*/ 54 w 79"/>
                <a:gd name="T75" fmla="*/ 54 h 58"/>
                <a:gd name="T76" fmla="*/ 52 w 79"/>
                <a:gd name="T77" fmla="*/ 55 h 58"/>
                <a:gd name="T78" fmla="*/ 35 w 79"/>
                <a:gd name="T79" fmla="*/ 48 h 58"/>
                <a:gd name="T80" fmla="*/ 32 w 79"/>
                <a:gd name="T81" fmla="*/ 47 h 58"/>
                <a:gd name="T82" fmla="*/ 30 w 79"/>
                <a:gd name="T83" fmla="*/ 44 h 58"/>
                <a:gd name="T84" fmla="*/ 21 w 79"/>
                <a:gd name="T85" fmla="*/ 36 h 58"/>
                <a:gd name="T86" fmla="*/ 27 w 79"/>
                <a:gd name="T87" fmla="*/ 37 h 58"/>
                <a:gd name="T88" fmla="*/ 20 w 79"/>
                <a:gd name="T89" fmla="*/ 31 h 58"/>
                <a:gd name="T90" fmla="*/ 18 w 79"/>
                <a:gd name="T91" fmla="*/ 24 h 58"/>
                <a:gd name="T92" fmla="*/ 12 w 79"/>
                <a:gd name="T93" fmla="*/ 20 h 58"/>
                <a:gd name="T94" fmla="*/ 9 w 79"/>
                <a:gd name="T95" fmla="*/ 25 h 58"/>
                <a:gd name="T96" fmla="*/ 7 w 79"/>
                <a:gd name="T97" fmla="*/ 25 h 58"/>
                <a:gd name="T98" fmla="*/ 5 w 79"/>
                <a:gd name="T99" fmla="*/ 29 h 58"/>
                <a:gd name="T100" fmla="*/ 3 w 79"/>
                <a:gd name="T101" fmla="*/ 23 h 58"/>
                <a:gd name="T102" fmla="*/ 0 w 79"/>
                <a:gd name="T103" fmla="*/ 18 h 58"/>
                <a:gd name="T104" fmla="*/ 1 w 79"/>
                <a:gd name="T105"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58">
                  <a:moveTo>
                    <a:pt x="1" y="18"/>
                  </a:moveTo>
                  <a:cubicBezTo>
                    <a:pt x="2" y="18"/>
                    <a:pt x="3" y="19"/>
                    <a:pt x="4" y="19"/>
                  </a:cubicBezTo>
                  <a:cubicBezTo>
                    <a:pt x="5" y="19"/>
                    <a:pt x="6" y="17"/>
                    <a:pt x="7" y="17"/>
                  </a:cubicBezTo>
                  <a:cubicBezTo>
                    <a:pt x="10" y="18"/>
                    <a:pt x="13" y="18"/>
                    <a:pt x="14" y="15"/>
                  </a:cubicBezTo>
                  <a:cubicBezTo>
                    <a:pt x="17" y="17"/>
                    <a:pt x="19" y="17"/>
                    <a:pt x="21" y="18"/>
                  </a:cubicBezTo>
                  <a:cubicBezTo>
                    <a:pt x="25" y="20"/>
                    <a:pt x="23" y="16"/>
                    <a:pt x="25" y="15"/>
                  </a:cubicBezTo>
                  <a:cubicBezTo>
                    <a:pt x="24" y="15"/>
                    <a:pt x="24" y="15"/>
                    <a:pt x="23" y="15"/>
                  </a:cubicBezTo>
                  <a:cubicBezTo>
                    <a:pt x="25" y="13"/>
                    <a:pt x="27" y="13"/>
                    <a:pt x="29" y="12"/>
                  </a:cubicBezTo>
                  <a:cubicBezTo>
                    <a:pt x="29" y="12"/>
                    <a:pt x="28" y="8"/>
                    <a:pt x="28" y="8"/>
                  </a:cubicBezTo>
                  <a:cubicBezTo>
                    <a:pt x="29" y="7"/>
                    <a:pt x="32" y="6"/>
                    <a:pt x="33" y="6"/>
                  </a:cubicBezTo>
                  <a:cubicBezTo>
                    <a:pt x="34" y="5"/>
                    <a:pt x="34" y="5"/>
                    <a:pt x="35" y="4"/>
                  </a:cubicBezTo>
                  <a:cubicBezTo>
                    <a:pt x="35" y="4"/>
                    <a:pt x="37" y="4"/>
                    <a:pt x="37" y="4"/>
                  </a:cubicBezTo>
                  <a:cubicBezTo>
                    <a:pt x="34" y="0"/>
                    <a:pt x="44" y="4"/>
                    <a:pt x="44" y="4"/>
                  </a:cubicBezTo>
                  <a:cubicBezTo>
                    <a:pt x="45" y="5"/>
                    <a:pt x="48" y="7"/>
                    <a:pt x="48" y="8"/>
                  </a:cubicBezTo>
                  <a:cubicBezTo>
                    <a:pt x="50" y="10"/>
                    <a:pt x="52" y="10"/>
                    <a:pt x="54" y="11"/>
                  </a:cubicBezTo>
                  <a:cubicBezTo>
                    <a:pt x="56" y="12"/>
                    <a:pt x="57" y="13"/>
                    <a:pt x="60" y="13"/>
                  </a:cubicBezTo>
                  <a:cubicBezTo>
                    <a:pt x="63" y="14"/>
                    <a:pt x="66" y="14"/>
                    <a:pt x="69" y="12"/>
                  </a:cubicBezTo>
                  <a:cubicBezTo>
                    <a:pt x="70" y="11"/>
                    <a:pt x="72" y="12"/>
                    <a:pt x="72" y="14"/>
                  </a:cubicBezTo>
                  <a:cubicBezTo>
                    <a:pt x="73" y="15"/>
                    <a:pt x="71" y="17"/>
                    <a:pt x="74" y="17"/>
                  </a:cubicBezTo>
                  <a:cubicBezTo>
                    <a:pt x="70" y="20"/>
                    <a:pt x="79" y="22"/>
                    <a:pt x="79" y="23"/>
                  </a:cubicBezTo>
                  <a:cubicBezTo>
                    <a:pt x="78" y="23"/>
                    <a:pt x="75" y="23"/>
                    <a:pt x="74" y="23"/>
                  </a:cubicBezTo>
                  <a:cubicBezTo>
                    <a:pt x="75" y="25"/>
                    <a:pt x="73" y="29"/>
                    <a:pt x="71" y="27"/>
                  </a:cubicBezTo>
                  <a:cubicBezTo>
                    <a:pt x="70" y="27"/>
                    <a:pt x="70" y="26"/>
                    <a:pt x="70" y="25"/>
                  </a:cubicBezTo>
                  <a:cubicBezTo>
                    <a:pt x="69" y="25"/>
                    <a:pt x="68" y="25"/>
                    <a:pt x="68" y="24"/>
                  </a:cubicBezTo>
                  <a:cubicBezTo>
                    <a:pt x="66" y="24"/>
                    <a:pt x="64" y="24"/>
                    <a:pt x="62" y="24"/>
                  </a:cubicBezTo>
                  <a:cubicBezTo>
                    <a:pt x="60" y="24"/>
                    <a:pt x="60" y="23"/>
                    <a:pt x="58" y="24"/>
                  </a:cubicBezTo>
                  <a:cubicBezTo>
                    <a:pt x="57" y="25"/>
                    <a:pt x="56" y="24"/>
                    <a:pt x="55" y="24"/>
                  </a:cubicBezTo>
                  <a:cubicBezTo>
                    <a:pt x="53" y="23"/>
                    <a:pt x="51" y="23"/>
                    <a:pt x="50" y="23"/>
                  </a:cubicBezTo>
                  <a:cubicBezTo>
                    <a:pt x="48" y="23"/>
                    <a:pt x="47" y="22"/>
                    <a:pt x="45" y="22"/>
                  </a:cubicBezTo>
                  <a:cubicBezTo>
                    <a:pt x="43" y="22"/>
                    <a:pt x="46" y="23"/>
                    <a:pt x="43" y="22"/>
                  </a:cubicBezTo>
                  <a:cubicBezTo>
                    <a:pt x="40" y="22"/>
                    <a:pt x="41" y="22"/>
                    <a:pt x="39" y="23"/>
                  </a:cubicBezTo>
                  <a:cubicBezTo>
                    <a:pt x="36" y="26"/>
                    <a:pt x="36" y="25"/>
                    <a:pt x="33" y="23"/>
                  </a:cubicBezTo>
                  <a:cubicBezTo>
                    <a:pt x="29" y="20"/>
                    <a:pt x="28" y="26"/>
                    <a:pt x="30" y="28"/>
                  </a:cubicBezTo>
                  <a:cubicBezTo>
                    <a:pt x="31" y="28"/>
                    <a:pt x="30" y="29"/>
                    <a:pt x="32" y="29"/>
                  </a:cubicBezTo>
                  <a:cubicBezTo>
                    <a:pt x="33" y="30"/>
                    <a:pt x="36" y="32"/>
                    <a:pt x="36" y="33"/>
                  </a:cubicBezTo>
                  <a:cubicBezTo>
                    <a:pt x="36" y="35"/>
                    <a:pt x="34" y="38"/>
                    <a:pt x="38" y="39"/>
                  </a:cubicBezTo>
                  <a:cubicBezTo>
                    <a:pt x="42" y="40"/>
                    <a:pt x="43" y="45"/>
                    <a:pt x="47" y="47"/>
                  </a:cubicBezTo>
                  <a:cubicBezTo>
                    <a:pt x="49" y="49"/>
                    <a:pt x="51" y="52"/>
                    <a:pt x="54" y="54"/>
                  </a:cubicBezTo>
                  <a:cubicBezTo>
                    <a:pt x="57" y="55"/>
                    <a:pt x="55" y="58"/>
                    <a:pt x="52" y="55"/>
                  </a:cubicBezTo>
                  <a:cubicBezTo>
                    <a:pt x="48" y="51"/>
                    <a:pt x="41" y="46"/>
                    <a:pt x="35" y="48"/>
                  </a:cubicBezTo>
                  <a:cubicBezTo>
                    <a:pt x="34" y="48"/>
                    <a:pt x="33" y="48"/>
                    <a:pt x="32" y="47"/>
                  </a:cubicBezTo>
                  <a:cubicBezTo>
                    <a:pt x="31" y="45"/>
                    <a:pt x="32" y="45"/>
                    <a:pt x="30" y="44"/>
                  </a:cubicBezTo>
                  <a:cubicBezTo>
                    <a:pt x="27" y="43"/>
                    <a:pt x="22" y="39"/>
                    <a:pt x="21" y="36"/>
                  </a:cubicBezTo>
                  <a:cubicBezTo>
                    <a:pt x="23" y="36"/>
                    <a:pt x="25" y="36"/>
                    <a:pt x="27" y="37"/>
                  </a:cubicBezTo>
                  <a:cubicBezTo>
                    <a:pt x="24" y="35"/>
                    <a:pt x="21" y="34"/>
                    <a:pt x="20" y="31"/>
                  </a:cubicBezTo>
                  <a:cubicBezTo>
                    <a:pt x="18" y="29"/>
                    <a:pt x="19" y="26"/>
                    <a:pt x="18" y="24"/>
                  </a:cubicBezTo>
                  <a:cubicBezTo>
                    <a:pt x="17" y="23"/>
                    <a:pt x="14" y="21"/>
                    <a:pt x="12" y="20"/>
                  </a:cubicBezTo>
                  <a:cubicBezTo>
                    <a:pt x="10" y="20"/>
                    <a:pt x="8" y="24"/>
                    <a:pt x="9" y="25"/>
                  </a:cubicBezTo>
                  <a:cubicBezTo>
                    <a:pt x="8" y="25"/>
                    <a:pt x="8" y="25"/>
                    <a:pt x="7" y="25"/>
                  </a:cubicBezTo>
                  <a:cubicBezTo>
                    <a:pt x="7" y="26"/>
                    <a:pt x="7" y="28"/>
                    <a:pt x="5" y="29"/>
                  </a:cubicBezTo>
                  <a:cubicBezTo>
                    <a:pt x="4" y="28"/>
                    <a:pt x="1" y="24"/>
                    <a:pt x="3" y="23"/>
                  </a:cubicBezTo>
                  <a:cubicBezTo>
                    <a:pt x="1" y="24"/>
                    <a:pt x="0" y="19"/>
                    <a:pt x="0" y="18"/>
                  </a:cubicBezTo>
                  <a:cubicBezTo>
                    <a:pt x="0" y="18"/>
                    <a:pt x="1" y="18"/>
                    <a:pt x="1" y="1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40" name="Freeform 938"/>
            <p:cNvSpPr>
              <a:spLocks/>
            </p:cNvSpPr>
            <p:nvPr/>
          </p:nvSpPr>
          <p:spPr bwMode="auto">
            <a:xfrm>
              <a:off x="3044" y="871"/>
              <a:ext cx="21" cy="12"/>
            </a:xfrm>
            <a:custGeom>
              <a:avLst/>
              <a:gdLst>
                <a:gd name="T0" fmla="*/ 7 w 18"/>
                <a:gd name="T1" fmla="*/ 3 h 10"/>
                <a:gd name="T2" fmla="*/ 18 w 18"/>
                <a:gd name="T3" fmla="*/ 10 h 10"/>
                <a:gd name="T4" fmla="*/ 11 w 18"/>
                <a:gd name="T5" fmla="*/ 5 h 10"/>
                <a:gd name="T6" fmla="*/ 5 w 18"/>
                <a:gd name="T7" fmla="*/ 4 h 10"/>
                <a:gd name="T8" fmla="*/ 0 w 18"/>
                <a:gd name="T9" fmla="*/ 2 h 10"/>
                <a:gd name="T10" fmla="*/ 8 w 18"/>
                <a:gd name="T11" fmla="*/ 4 h 10"/>
                <a:gd name="T12" fmla="*/ 7 w 18"/>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7" y="3"/>
                  </a:moveTo>
                  <a:cubicBezTo>
                    <a:pt x="9" y="2"/>
                    <a:pt x="18" y="8"/>
                    <a:pt x="18" y="10"/>
                  </a:cubicBezTo>
                  <a:cubicBezTo>
                    <a:pt x="16" y="9"/>
                    <a:pt x="12" y="7"/>
                    <a:pt x="11" y="5"/>
                  </a:cubicBezTo>
                  <a:cubicBezTo>
                    <a:pt x="9" y="4"/>
                    <a:pt x="7" y="4"/>
                    <a:pt x="5" y="4"/>
                  </a:cubicBezTo>
                  <a:cubicBezTo>
                    <a:pt x="4" y="3"/>
                    <a:pt x="2" y="2"/>
                    <a:pt x="0" y="2"/>
                  </a:cubicBezTo>
                  <a:cubicBezTo>
                    <a:pt x="2" y="0"/>
                    <a:pt x="6" y="3"/>
                    <a:pt x="8" y="4"/>
                  </a:cubicBezTo>
                  <a:cubicBezTo>
                    <a:pt x="8" y="4"/>
                    <a:pt x="8" y="4"/>
                    <a:pt x="7"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41" name="Freeform 939"/>
            <p:cNvSpPr>
              <a:spLocks/>
            </p:cNvSpPr>
            <p:nvPr/>
          </p:nvSpPr>
          <p:spPr bwMode="auto">
            <a:xfrm>
              <a:off x="3044" y="871"/>
              <a:ext cx="21" cy="12"/>
            </a:xfrm>
            <a:custGeom>
              <a:avLst/>
              <a:gdLst>
                <a:gd name="T0" fmla="*/ 7 w 18"/>
                <a:gd name="T1" fmla="*/ 3 h 10"/>
                <a:gd name="T2" fmla="*/ 18 w 18"/>
                <a:gd name="T3" fmla="*/ 10 h 10"/>
                <a:gd name="T4" fmla="*/ 11 w 18"/>
                <a:gd name="T5" fmla="*/ 5 h 10"/>
                <a:gd name="T6" fmla="*/ 5 w 18"/>
                <a:gd name="T7" fmla="*/ 4 h 10"/>
                <a:gd name="T8" fmla="*/ 0 w 18"/>
                <a:gd name="T9" fmla="*/ 2 h 10"/>
                <a:gd name="T10" fmla="*/ 8 w 18"/>
                <a:gd name="T11" fmla="*/ 4 h 10"/>
                <a:gd name="T12" fmla="*/ 7 w 18"/>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7" y="3"/>
                  </a:moveTo>
                  <a:cubicBezTo>
                    <a:pt x="9" y="2"/>
                    <a:pt x="18" y="8"/>
                    <a:pt x="18" y="10"/>
                  </a:cubicBezTo>
                  <a:cubicBezTo>
                    <a:pt x="16" y="9"/>
                    <a:pt x="12" y="7"/>
                    <a:pt x="11" y="5"/>
                  </a:cubicBezTo>
                  <a:cubicBezTo>
                    <a:pt x="9" y="4"/>
                    <a:pt x="7" y="4"/>
                    <a:pt x="5" y="4"/>
                  </a:cubicBezTo>
                  <a:cubicBezTo>
                    <a:pt x="4" y="3"/>
                    <a:pt x="2" y="2"/>
                    <a:pt x="0" y="2"/>
                  </a:cubicBezTo>
                  <a:cubicBezTo>
                    <a:pt x="2" y="0"/>
                    <a:pt x="6" y="3"/>
                    <a:pt x="8" y="4"/>
                  </a:cubicBezTo>
                  <a:cubicBezTo>
                    <a:pt x="8" y="4"/>
                    <a:pt x="8" y="4"/>
                    <a:pt x="7"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42" name="Freeform 940"/>
            <p:cNvSpPr>
              <a:spLocks/>
            </p:cNvSpPr>
            <p:nvPr/>
          </p:nvSpPr>
          <p:spPr bwMode="auto">
            <a:xfrm>
              <a:off x="2998" y="833"/>
              <a:ext cx="4" cy="10"/>
            </a:xfrm>
            <a:custGeom>
              <a:avLst/>
              <a:gdLst>
                <a:gd name="T0" fmla="*/ 1 w 3"/>
                <a:gd name="T1" fmla="*/ 2 h 8"/>
                <a:gd name="T2" fmla="*/ 1 w 3"/>
                <a:gd name="T3" fmla="*/ 0 h 8"/>
                <a:gd name="T4" fmla="*/ 3 w 3"/>
                <a:gd name="T5" fmla="*/ 8 h 8"/>
                <a:gd name="T6" fmla="*/ 1 w 3"/>
                <a:gd name="T7" fmla="*/ 2 h 8"/>
              </a:gdLst>
              <a:ahLst/>
              <a:cxnLst>
                <a:cxn ang="0">
                  <a:pos x="T0" y="T1"/>
                </a:cxn>
                <a:cxn ang="0">
                  <a:pos x="T2" y="T3"/>
                </a:cxn>
                <a:cxn ang="0">
                  <a:pos x="T4" y="T5"/>
                </a:cxn>
                <a:cxn ang="0">
                  <a:pos x="T6" y="T7"/>
                </a:cxn>
              </a:cxnLst>
              <a:rect l="0" t="0" r="r" b="b"/>
              <a:pathLst>
                <a:path w="3" h="8">
                  <a:moveTo>
                    <a:pt x="1" y="2"/>
                  </a:moveTo>
                  <a:cubicBezTo>
                    <a:pt x="0" y="2"/>
                    <a:pt x="0" y="1"/>
                    <a:pt x="1" y="0"/>
                  </a:cubicBezTo>
                  <a:cubicBezTo>
                    <a:pt x="2" y="2"/>
                    <a:pt x="2" y="5"/>
                    <a:pt x="3" y="8"/>
                  </a:cubicBezTo>
                  <a:cubicBezTo>
                    <a:pt x="1" y="7"/>
                    <a:pt x="0" y="4"/>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43" name="Freeform 941"/>
            <p:cNvSpPr>
              <a:spLocks/>
            </p:cNvSpPr>
            <p:nvPr/>
          </p:nvSpPr>
          <p:spPr bwMode="auto">
            <a:xfrm>
              <a:off x="2998" y="833"/>
              <a:ext cx="4" cy="10"/>
            </a:xfrm>
            <a:custGeom>
              <a:avLst/>
              <a:gdLst>
                <a:gd name="T0" fmla="*/ 1 w 3"/>
                <a:gd name="T1" fmla="*/ 2 h 8"/>
                <a:gd name="T2" fmla="*/ 1 w 3"/>
                <a:gd name="T3" fmla="*/ 0 h 8"/>
                <a:gd name="T4" fmla="*/ 3 w 3"/>
                <a:gd name="T5" fmla="*/ 8 h 8"/>
                <a:gd name="T6" fmla="*/ 1 w 3"/>
                <a:gd name="T7" fmla="*/ 2 h 8"/>
              </a:gdLst>
              <a:ahLst/>
              <a:cxnLst>
                <a:cxn ang="0">
                  <a:pos x="T0" y="T1"/>
                </a:cxn>
                <a:cxn ang="0">
                  <a:pos x="T2" y="T3"/>
                </a:cxn>
                <a:cxn ang="0">
                  <a:pos x="T4" y="T5"/>
                </a:cxn>
                <a:cxn ang="0">
                  <a:pos x="T6" y="T7"/>
                </a:cxn>
              </a:cxnLst>
              <a:rect l="0" t="0" r="r" b="b"/>
              <a:pathLst>
                <a:path w="3" h="8">
                  <a:moveTo>
                    <a:pt x="1" y="2"/>
                  </a:moveTo>
                  <a:cubicBezTo>
                    <a:pt x="0" y="2"/>
                    <a:pt x="0" y="1"/>
                    <a:pt x="1" y="0"/>
                  </a:cubicBezTo>
                  <a:cubicBezTo>
                    <a:pt x="2" y="2"/>
                    <a:pt x="2" y="5"/>
                    <a:pt x="3" y="8"/>
                  </a:cubicBezTo>
                  <a:cubicBezTo>
                    <a:pt x="1" y="7"/>
                    <a:pt x="0" y="4"/>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44" name="Freeform 942"/>
            <p:cNvSpPr>
              <a:spLocks/>
            </p:cNvSpPr>
            <p:nvPr/>
          </p:nvSpPr>
          <p:spPr bwMode="auto">
            <a:xfrm>
              <a:off x="2999" y="843"/>
              <a:ext cx="3"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1"/>
                    <a:pt x="0" y="0"/>
                  </a:cubicBezTo>
                  <a:cubicBezTo>
                    <a:pt x="1" y="0"/>
                    <a:pt x="2" y="1"/>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45" name="Freeform 943"/>
            <p:cNvSpPr>
              <a:spLocks/>
            </p:cNvSpPr>
            <p:nvPr/>
          </p:nvSpPr>
          <p:spPr bwMode="auto">
            <a:xfrm>
              <a:off x="2999" y="843"/>
              <a:ext cx="3"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1"/>
                    <a:pt x="0" y="0"/>
                  </a:cubicBezTo>
                  <a:cubicBezTo>
                    <a:pt x="1" y="0"/>
                    <a:pt x="2" y="1"/>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46" name="Freeform 944"/>
            <p:cNvSpPr>
              <a:spLocks/>
            </p:cNvSpPr>
            <p:nvPr/>
          </p:nvSpPr>
          <p:spPr bwMode="auto">
            <a:xfrm>
              <a:off x="2999" y="832"/>
              <a:ext cx="7" cy="5"/>
            </a:xfrm>
            <a:custGeom>
              <a:avLst/>
              <a:gdLst>
                <a:gd name="T0" fmla="*/ 4 w 6"/>
                <a:gd name="T1" fmla="*/ 3 h 4"/>
                <a:gd name="T2" fmla="*/ 3 w 6"/>
                <a:gd name="T3" fmla="*/ 0 h 4"/>
                <a:gd name="T4" fmla="*/ 6 w 6"/>
                <a:gd name="T5" fmla="*/ 3 h 4"/>
                <a:gd name="T6" fmla="*/ 4 w 6"/>
                <a:gd name="T7" fmla="*/ 3 h 4"/>
              </a:gdLst>
              <a:ahLst/>
              <a:cxnLst>
                <a:cxn ang="0">
                  <a:pos x="T0" y="T1"/>
                </a:cxn>
                <a:cxn ang="0">
                  <a:pos x="T2" y="T3"/>
                </a:cxn>
                <a:cxn ang="0">
                  <a:pos x="T4" y="T5"/>
                </a:cxn>
                <a:cxn ang="0">
                  <a:pos x="T6" y="T7"/>
                </a:cxn>
              </a:cxnLst>
              <a:rect l="0" t="0" r="r" b="b"/>
              <a:pathLst>
                <a:path w="6" h="4">
                  <a:moveTo>
                    <a:pt x="4" y="3"/>
                  </a:moveTo>
                  <a:cubicBezTo>
                    <a:pt x="3" y="3"/>
                    <a:pt x="0" y="1"/>
                    <a:pt x="3" y="0"/>
                  </a:cubicBezTo>
                  <a:cubicBezTo>
                    <a:pt x="4" y="0"/>
                    <a:pt x="5" y="3"/>
                    <a:pt x="6" y="3"/>
                  </a:cubicBezTo>
                  <a:cubicBezTo>
                    <a:pt x="5" y="4"/>
                    <a:pt x="5" y="4"/>
                    <a:pt x="4"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47" name="Freeform 945"/>
            <p:cNvSpPr>
              <a:spLocks/>
            </p:cNvSpPr>
            <p:nvPr/>
          </p:nvSpPr>
          <p:spPr bwMode="auto">
            <a:xfrm>
              <a:off x="2999" y="832"/>
              <a:ext cx="7" cy="5"/>
            </a:xfrm>
            <a:custGeom>
              <a:avLst/>
              <a:gdLst>
                <a:gd name="T0" fmla="*/ 4 w 6"/>
                <a:gd name="T1" fmla="*/ 3 h 4"/>
                <a:gd name="T2" fmla="*/ 3 w 6"/>
                <a:gd name="T3" fmla="*/ 0 h 4"/>
                <a:gd name="T4" fmla="*/ 6 w 6"/>
                <a:gd name="T5" fmla="*/ 3 h 4"/>
                <a:gd name="T6" fmla="*/ 4 w 6"/>
                <a:gd name="T7" fmla="*/ 3 h 4"/>
              </a:gdLst>
              <a:ahLst/>
              <a:cxnLst>
                <a:cxn ang="0">
                  <a:pos x="T0" y="T1"/>
                </a:cxn>
                <a:cxn ang="0">
                  <a:pos x="T2" y="T3"/>
                </a:cxn>
                <a:cxn ang="0">
                  <a:pos x="T4" y="T5"/>
                </a:cxn>
                <a:cxn ang="0">
                  <a:pos x="T6" y="T7"/>
                </a:cxn>
              </a:cxnLst>
              <a:rect l="0" t="0" r="r" b="b"/>
              <a:pathLst>
                <a:path w="6" h="4">
                  <a:moveTo>
                    <a:pt x="4" y="3"/>
                  </a:moveTo>
                  <a:cubicBezTo>
                    <a:pt x="3" y="3"/>
                    <a:pt x="0" y="1"/>
                    <a:pt x="3" y="0"/>
                  </a:cubicBezTo>
                  <a:cubicBezTo>
                    <a:pt x="4" y="0"/>
                    <a:pt x="5" y="3"/>
                    <a:pt x="6" y="3"/>
                  </a:cubicBezTo>
                  <a:cubicBezTo>
                    <a:pt x="5" y="4"/>
                    <a:pt x="5" y="4"/>
                    <a:pt x="4"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48" name="Freeform 946"/>
            <p:cNvSpPr>
              <a:spLocks/>
            </p:cNvSpPr>
            <p:nvPr/>
          </p:nvSpPr>
          <p:spPr bwMode="auto">
            <a:xfrm>
              <a:off x="3004" y="839"/>
              <a:ext cx="2" cy="2"/>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1" y="0"/>
                    <a:pt x="2" y="0"/>
                    <a:pt x="2" y="1"/>
                  </a:cubicBezTo>
                  <a:cubicBezTo>
                    <a:pt x="1" y="1"/>
                    <a:pt x="0" y="1"/>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49" name="Freeform 947"/>
            <p:cNvSpPr>
              <a:spLocks/>
            </p:cNvSpPr>
            <p:nvPr/>
          </p:nvSpPr>
          <p:spPr bwMode="auto">
            <a:xfrm>
              <a:off x="3004" y="839"/>
              <a:ext cx="2" cy="2"/>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1" y="0"/>
                    <a:pt x="2" y="0"/>
                    <a:pt x="2" y="1"/>
                  </a:cubicBezTo>
                  <a:cubicBezTo>
                    <a:pt x="1" y="1"/>
                    <a:pt x="0" y="1"/>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50" name="Freeform 948"/>
            <p:cNvSpPr>
              <a:spLocks/>
            </p:cNvSpPr>
            <p:nvPr/>
          </p:nvSpPr>
          <p:spPr bwMode="auto">
            <a:xfrm>
              <a:off x="3006" y="849"/>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51" name="Freeform 949"/>
            <p:cNvSpPr>
              <a:spLocks/>
            </p:cNvSpPr>
            <p:nvPr/>
          </p:nvSpPr>
          <p:spPr bwMode="auto">
            <a:xfrm>
              <a:off x="3006" y="849"/>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52" name="Freeform 950"/>
            <p:cNvSpPr>
              <a:spLocks/>
            </p:cNvSpPr>
            <p:nvPr/>
          </p:nvSpPr>
          <p:spPr bwMode="auto">
            <a:xfrm>
              <a:off x="3005" y="842"/>
              <a:ext cx="9" cy="7"/>
            </a:xfrm>
            <a:custGeom>
              <a:avLst/>
              <a:gdLst>
                <a:gd name="T0" fmla="*/ 4 w 7"/>
                <a:gd name="T1" fmla="*/ 4 h 6"/>
                <a:gd name="T2" fmla="*/ 0 w 7"/>
                <a:gd name="T3" fmla="*/ 0 h 6"/>
                <a:gd name="T4" fmla="*/ 7 w 7"/>
                <a:gd name="T5" fmla="*/ 5 h 6"/>
                <a:gd name="T6" fmla="*/ 4 w 7"/>
                <a:gd name="T7" fmla="*/ 4 h 6"/>
              </a:gdLst>
              <a:ahLst/>
              <a:cxnLst>
                <a:cxn ang="0">
                  <a:pos x="T0" y="T1"/>
                </a:cxn>
                <a:cxn ang="0">
                  <a:pos x="T2" y="T3"/>
                </a:cxn>
                <a:cxn ang="0">
                  <a:pos x="T4" y="T5"/>
                </a:cxn>
                <a:cxn ang="0">
                  <a:pos x="T6" y="T7"/>
                </a:cxn>
              </a:cxnLst>
              <a:rect l="0" t="0" r="r" b="b"/>
              <a:pathLst>
                <a:path w="7" h="6">
                  <a:moveTo>
                    <a:pt x="4" y="4"/>
                  </a:moveTo>
                  <a:cubicBezTo>
                    <a:pt x="2" y="3"/>
                    <a:pt x="1" y="1"/>
                    <a:pt x="0" y="0"/>
                  </a:cubicBezTo>
                  <a:cubicBezTo>
                    <a:pt x="2" y="2"/>
                    <a:pt x="5" y="3"/>
                    <a:pt x="7" y="5"/>
                  </a:cubicBezTo>
                  <a:cubicBezTo>
                    <a:pt x="5" y="6"/>
                    <a:pt x="4" y="5"/>
                    <a:pt x="4"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53" name="Freeform 951"/>
            <p:cNvSpPr>
              <a:spLocks/>
            </p:cNvSpPr>
            <p:nvPr/>
          </p:nvSpPr>
          <p:spPr bwMode="auto">
            <a:xfrm>
              <a:off x="3005" y="842"/>
              <a:ext cx="9" cy="7"/>
            </a:xfrm>
            <a:custGeom>
              <a:avLst/>
              <a:gdLst>
                <a:gd name="T0" fmla="*/ 4 w 7"/>
                <a:gd name="T1" fmla="*/ 4 h 6"/>
                <a:gd name="T2" fmla="*/ 0 w 7"/>
                <a:gd name="T3" fmla="*/ 0 h 6"/>
                <a:gd name="T4" fmla="*/ 7 w 7"/>
                <a:gd name="T5" fmla="*/ 5 h 6"/>
                <a:gd name="T6" fmla="*/ 4 w 7"/>
                <a:gd name="T7" fmla="*/ 4 h 6"/>
              </a:gdLst>
              <a:ahLst/>
              <a:cxnLst>
                <a:cxn ang="0">
                  <a:pos x="T0" y="T1"/>
                </a:cxn>
                <a:cxn ang="0">
                  <a:pos x="T2" y="T3"/>
                </a:cxn>
                <a:cxn ang="0">
                  <a:pos x="T4" y="T5"/>
                </a:cxn>
                <a:cxn ang="0">
                  <a:pos x="T6" y="T7"/>
                </a:cxn>
              </a:cxnLst>
              <a:rect l="0" t="0" r="r" b="b"/>
              <a:pathLst>
                <a:path w="7" h="6">
                  <a:moveTo>
                    <a:pt x="4" y="4"/>
                  </a:moveTo>
                  <a:cubicBezTo>
                    <a:pt x="2" y="3"/>
                    <a:pt x="1" y="1"/>
                    <a:pt x="0" y="0"/>
                  </a:cubicBezTo>
                  <a:cubicBezTo>
                    <a:pt x="2" y="2"/>
                    <a:pt x="5" y="3"/>
                    <a:pt x="7" y="5"/>
                  </a:cubicBezTo>
                  <a:cubicBezTo>
                    <a:pt x="5" y="6"/>
                    <a:pt x="4" y="5"/>
                    <a:pt x="4"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54" name="Freeform 952"/>
            <p:cNvSpPr>
              <a:spLocks/>
            </p:cNvSpPr>
            <p:nvPr/>
          </p:nvSpPr>
          <p:spPr bwMode="auto">
            <a:xfrm>
              <a:off x="3008" y="853"/>
              <a:ext cx="4" cy="2"/>
            </a:xfrm>
            <a:custGeom>
              <a:avLst/>
              <a:gdLst>
                <a:gd name="T0" fmla="*/ 2 w 4"/>
                <a:gd name="T1" fmla="*/ 1 h 2"/>
                <a:gd name="T2" fmla="*/ 0 w 4"/>
                <a:gd name="T3" fmla="*/ 0 h 2"/>
                <a:gd name="T4" fmla="*/ 4 w 4"/>
                <a:gd name="T5" fmla="*/ 2 h 2"/>
                <a:gd name="T6" fmla="*/ 2 w 4"/>
                <a:gd name="T7" fmla="*/ 1 h 2"/>
              </a:gdLst>
              <a:ahLst/>
              <a:cxnLst>
                <a:cxn ang="0">
                  <a:pos x="T0" y="T1"/>
                </a:cxn>
                <a:cxn ang="0">
                  <a:pos x="T2" y="T3"/>
                </a:cxn>
                <a:cxn ang="0">
                  <a:pos x="T4" y="T5"/>
                </a:cxn>
                <a:cxn ang="0">
                  <a:pos x="T6" y="T7"/>
                </a:cxn>
              </a:cxnLst>
              <a:rect l="0" t="0" r="r" b="b"/>
              <a:pathLst>
                <a:path w="4" h="2">
                  <a:moveTo>
                    <a:pt x="2" y="1"/>
                  </a:moveTo>
                  <a:cubicBezTo>
                    <a:pt x="1" y="0"/>
                    <a:pt x="1" y="0"/>
                    <a:pt x="0" y="0"/>
                  </a:cubicBezTo>
                  <a:cubicBezTo>
                    <a:pt x="2" y="0"/>
                    <a:pt x="3" y="2"/>
                    <a:pt x="4" y="2"/>
                  </a:cubicBezTo>
                  <a:cubicBezTo>
                    <a:pt x="3" y="2"/>
                    <a:pt x="2" y="2"/>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55" name="Freeform 953"/>
            <p:cNvSpPr>
              <a:spLocks/>
            </p:cNvSpPr>
            <p:nvPr/>
          </p:nvSpPr>
          <p:spPr bwMode="auto">
            <a:xfrm>
              <a:off x="3008" y="853"/>
              <a:ext cx="4" cy="2"/>
            </a:xfrm>
            <a:custGeom>
              <a:avLst/>
              <a:gdLst>
                <a:gd name="T0" fmla="*/ 2 w 4"/>
                <a:gd name="T1" fmla="*/ 1 h 2"/>
                <a:gd name="T2" fmla="*/ 0 w 4"/>
                <a:gd name="T3" fmla="*/ 0 h 2"/>
                <a:gd name="T4" fmla="*/ 4 w 4"/>
                <a:gd name="T5" fmla="*/ 2 h 2"/>
                <a:gd name="T6" fmla="*/ 2 w 4"/>
                <a:gd name="T7" fmla="*/ 1 h 2"/>
              </a:gdLst>
              <a:ahLst/>
              <a:cxnLst>
                <a:cxn ang="0">
                  <a:pos x="T0" y="T1"/>
                </a:cxn>
                <a:cxn ang="0">
                  <a:pos x="T2" y="T3"/>
                </a:cxn>
                <a:cxn ang="0">
                  <a:pos x="T4" y="T5"/>
                </a:cxn>
                <a:cxn ang="0">
                  <a:pos x="T6" y="T7"/>
                </a:cxn>
              </a:cxnLst>
              <a:rect l="0" t="0" r="r" b="b"/>
              <a:pathLst>
                <a:path w="4" h="2">
                  <a:moveTo>
                    <a:pt x="2" y="1"/>
                  </a:moveTo>
                  <a:cubicBezTo>
                    <a:pt x="1" y="0"/>
                    <a:pt x="1" y="0"/>
                    <a:pt x="0" y="0"/>
                  </a:cubicBezTo>
                  <a:cubicBezTo>
                    <a:pt x="2" y="0"/>
                    <a:pt x="3" y="2"/>
                    <a:pt x="4" y="2"/>
                  </a:cubicBezTo>
                  <a:cubicBezTo>
                    <a:pt x="3" y="2"/>
                    <a:pt x="2" y="2"/>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56" name="Freeform 954"/>
            <p:cNvSpPr>
              <a:spLocks/>
            </p:cNvSpPr>
            <p:nvPr/>
          </p:nvSpPr>
          <p:spPr bwMode="auto">
            <a:xfrm>
              <a:off x="3014" y="856"/>
              <a:ext cx="3" cy="3"/>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1" y="1"/>
                    <a:pt x="2" y="2"/>
                    <a:pt x="3" y="2"/>
                  </a:cubicBezTo>
                  <a:cubicBezTo>
                    <a:pt x="2" y="2"/>
                    <a:pt x="1"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57" name="Freeform 955"/>
            <p:cNvSpPr>
              <a:spLocks/>
            </p:cNvSpPr>
            <p:nvPr/>
          </p:nvSpPr>
          <p:spPr bwMode="auto">
            <a:xfrm>
              <a:off x="3014" y="856"/>
              <a:ext cx="3" cy="3"/>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1" y="1"/>
                    <a:pt x="2" y="2"/>
                    <a:pt x="3" y="2"/>
                  </a:cubicBezTo>
                  <a:cubicBezTo>
                    <a:pt x="2" y="2"/>
                    <a:pt x="1"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58" name="Freeform 956"/>
            <p:cNvSpPr>
              <a:spLocks/>
            </p:cNvSpPr>
            <p:nvPr/>
          </p:nvSpPr>
          <p:spPr bwMode="auto">
            <a:xfrm>
              <a:off x="3012" y="853"/>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1"/>
                    <a:pt x="0" y="0"/>
                  </a:cubicBezTo>
                  <a:cubicBezTo>
                    <a:pt x="0" y="0"/>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59" name="Freeform 957"/>
            <p:cNvSpPr>
              <a:spLocks/>
            </p:cNvSpPr>
            <p:nvPr/>
          </p:nvSpPr>
          <p:spPr bwMode="auto">
            <a:xfrm>
              <a:off x="3012" y="853"/>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1"/>
                    <a:pt x="0" y="0"/>
                  </a:cubicBezTo>
                  <a:cubicBezTo>
                    <a:pt x="0" y="0"/>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60" name="Freeform 958"/>
            <p:cNvSpPr>
              <a:spLocks/>
            </p:cNvSpPr>
            <p:nvPr/>
          </p:nvSpPr>
          <p:spPr bwMode="auto">
            <a:xfrm>
              <a:off x="3020" y="860"/>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2" y="1"/>
                  </a:cubicBezTo>
                  <a:cubicBezTo>
                    <a:pt x="1" y="1"/>
                    <a:pt x="1"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61" name="Freeform 959"/>
            <p:cNvSpPr>
              <a:spLocks/>
            </p:cNvSpPr>
            <p:nvPr/>
          </p:nvSpPr>
          <p:spPr bwMode="auto">
            <a:xfrm>
              <a:off x="3020" y="860"/>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2" y="1"/>
                  </a:cubicBezTo>
                  <a:cubicBezTo>
                    <a:pt x="1" y="1"/>
                    <a:pt x="1"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62" name="Freeform 960"/>
            <p:cNvSpPr>
              <a:spLocks/>
            </p:cNvSpPr>
            <p:nvPr/>
          </p:nvSpPr>
          <p:spPr bwMode="auto">
            <a:xfrm>
              <a:off x="3029" y="86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63" name="Freeform 961"/>
            <p:cNvSpPr>
              <a:spLocks/>
            </p:cNvSpPr>
            <p:nvPr/>
          </p:nvSpPr>
          <p:spPr bwMode="auto">
            <a:xfrm>
              <a:off x="3029" y="86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64" name="Freeform 962"/>
            <p:cNvSpPr>
              <a:spLocks/>
            </p:cNvSpPr>
            <p:nvPr/>
          </p:nvSpPr>
          <p:spPr bwMode="auto">
            <a:xfrm>
              <a:off x="3030" y="866"/>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65" name="Freeform 963"/>
            <p:cNvSpPr>
              <a:spLocks/>
            </p:cNvSpPr>
            <p:nvPr/>
          </p:nvSpPr>
          <p:spPr bwMode="auto">
            <a:xfrm>
              <a:off x="3030" y="866"/>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66" name="Freeform 964"/>
            <p:cNvSpPr>
              <a:spLocks/>
            </p:cNvSpPr>
            <p:nvPr/>
          </p:nvSpPr>
          <p:spPr bwMode="auto">
            <a:xfrm>
              <a:off x="3033" y="866"/>
              <a:ext cx="7" cy="2"/>
            </a:xfrm>
            <a:custGeom>
              <a:avLst/>
              <a:gdLst>
                <a:gd name="T0" fmla="*/ 3 w 6"/>
                <a:gd name="T1" fmla="*/ 2 h 2"/>
                <a:gd name="T2" fmla="*/ 0 w 6"/>
                <a:gd name="T3" fmla="*/ 0 h 2"/>
                <a:gd name="T4" fmla="*/ 6 w 6"/>
                <a:gd name="T5" fmla="*/ 1 h 2"/>
                <a:gd name="T6" fmla="*/ 3 w 6"/>
                <a:gd name="T7" fmla="*/ 2 h 2"/>
              </a:gdLst>
              <a:ahLst/>
              <a:cxnLst>
                <a:cxn ang="0">
                  <a:pos x="T0" y="T1"/>
                </a:cxn>
                <a:cxn ang="0">
                  <a:pos x="T2" y="T3"/>
                </a:cxn>
                <a:cxn ang="0">
                  <a:pos x="T4" y="T5"/>
                </a:cxn>
                <a:cxn ang="0">
                  <a:pos x="T6" y="T7"/>
                </a:cxn>
              </a:cxnLst>
              <a:rect l="0" t="0" r="r" b="b"/>
              <a:pathLst>
                <a:path w="6" h="2">
                  <a:moveTo>
                    <a:pt x="3" y="2"/>
                  </a:moveTo>
                  <a:cubicBezTo>
                    <a:pt x="2" y="2"/>
                    <a:pt x="0" y="1"/>
                    <a:pt x="0" y="0"/>
                  </a:cubicBezTo>
                  <a:cubicBezTo>
                    <a:pt x="2" y="0"/>
                    <a:pt x="4" y="0"/>
                    <a:pt x="6" y="1"/>
                  </a:cubicBezTo>
                  <a:cubicBezTo>
                    <a:pt x="5" y="1"/>
                    <a:pt x="4" y="2"/>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67" name="Freeform 965"/>
            <p:cNvSpPr>
              <a:spLocks/>
            </p:cNvSpPr>
            <p:nvPr/>
          </p:nvSpPr>
          <p:spPr bwMode="auto">
            <a:xfrm>
              <a:off x="3033" y="866"/>
              <a:ext cx="7" cy="2"/>
            </a:xfrm>
            <a:custGeom>
              <a:avLst/>
              <a:gdLst>
                <a:gd name="T0" fmla="*/ 3 w 6"/>
                <a:gd name="T1" fmla="*/ 2 h 2"/>
                <a:gd name="T2" fmla="*/ 0 w 6"/>
                <a:gd name="T3" fmla="*/ 0 h 2"/>
                <a:gd name="T4" fmla="*/ 6 w 6"/>
                <a:gd name="T5" fmla="*/ 1 h 2"/>
                <a:gd name="T6" fmla="*/ 3 w 6"/>
                <a:gd name="T7" fmla="*/ 2 h 2"/>
              </a:gdLst>
              <a:ahLst/>
              <a:cxnLst>
                <a:cxn ang="0">
                  <a:pos x="T0" y="T1"/>
                </a:cxn>
                <a:cxn ang="0">
                  <a:pos x="T2" y="T3"/>
                </a:cxn>
                <a:cxn ang="0">
                  <a:pos x="T4" y="T5"/>
                </a:cxn>
                <a:cxn ang="0">
                  <a:pos x="T6" y="T7"/>
                </a:cxn>
              </a:cxnLst>
              <a:rect l="0" t="0" r="r" b="b"/>
              <a:pathLst>
                <a:path w="6" h="2">
                  <a:moveTo>
                    <a:pt x="3" y="2"/>
                  </a:moveTo>
                  <a:cubicBezTo>
                    <a:pt x="2" y="2"/>
                    <a:pt x="0" y="1"/>
                    <a:pt x="0" y="0"/>
                  </a:cubicBezTo>
                  <a:cubicBezTo>
                    <a:pt x="2" y="0"/>
                    <a:pt x="4" y="0"/>
                    <a:pt x="6" y="1"/>
                  </a:cubicBezTo>
                  <a:cubicBezTo>
                    <a:pt x="5" y="1"/>
                    <a:pt x="4" y="2"/>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68" name="Freeform 966"/>
            <p:cNvSpPr>
              <a:spLocks/>
            </p:cNvSpPr>
            <p:nvPr/>
          </p:nvSpPr>
          <p:spPr bwMode="auto">
            <a:xfrm>
              <a:off x="3036" y="872"/>
              <a:ext cx="9" cy="2"/>
            </a:xfrm>
            <a:custGeom>
              <a:avLst/>
              <a:gdLst>
                <a:gd name="T0" fmla="*/ 3 w 7"/>
                <a:gd name="T1" fmla="*/ 2 h 2"/>
                <a:gd name="T2" fmla="*/ 0 w 7"/>
                <a:gd name="T3" fmla="*/ 2 h 2"/>
                <a:gd name="T4" fmla="*/ 7 w 7"/>
                <a:gd name="T5" fmla="*/ 2 h 2"/>
                <a:gd name="T6" fmla="*/ 3 w 7"/>
                <a:gd name="T7" fmla="*/ 2 h 2"/>
              </a:gdLst>
              <a:ahLst/>
              <a:cxnLst>
                <a:cxn ang="0">
                  <a:pos x="T0" y="T1"/>
                </a:cxn>
                <a:cxn ang="0">
                  <a:pos x="T2" y="T3"/>
                </a:cxn>
                <a:cxn ang="0">
                  <a:pos x="T4" y="T5"/>
                </a:cxn>
                <a:cxn ang="0">
                  <a:pos x="T6" y="T7"/>
                </a:cxn>
              </a:cxnLst>
              <a:rect l="0" t="0" r="r" b="b"/>
              <a:pathLst>
                <a:path w="7" h="2">
                  <a:moveTo>
                    <a:pt x="3" y="2"/>
                  </a:moveTo>
                  <a:cubicBezTo>
                    <a:pt x="2" y="2"/>
                    <a:pt x="1" y="2"/>
                    <a:pt x="0" y="2"/>
                  </a:cubicBezTo>
                  <a:cubicBezTo>
                    <a:pt x="2" y="0"/>
                    <a:pt x="5" y="1"/>
                    <a:pt x="7" y="2"/>
                  </a:cubicBezTo>
                  <a:cubicBezTo>
                    <a:pt x="6" y="2"/>
                    <a:pt x="4" y="1"/>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69" name="Freeform 967"/>
            <p:cNvSpPr>
              <a:spLocks/>
            </p:cNvSpPr>
            <p:nvPr/>
          </p:nvSpPr>
          <p:spPr bwMode="auto">
            <a:xfrm>
              <a:off x="3036" y="872"/>
              <a:ext cx="9" cy="2"/>
            </a:xfrm>
            <a:custGeom>
              <a:avLst/>
              <a:gdLst>
                <a:gd name="T0" fmla="*/ 3 w 7"/>
                <a:gd name="T1" fmla="*/ 2 h 2"/>
                <a:gd name="T2" fmla="*/ 0 w 7"/>
                <a:gd name="T3" fmla="*/ 2 h 2"/>
                <a:gd name="T4" fmla="*/ 7 w 7"/>
                <a:gd name="T5" fmla="*/ 2 h 2"/>
                <a:gd name="T6" fmla="*/ 3 w 7"/>
                <a:gd name="T7" fmla="*/ 2 h 2"/>
              </a:gdLst>
              <a:ahLst/>
              <a:cxnLst>
                <a:cxn ang="0">
                  <a:pos x="T0" y="T1"/>
                </a:cxn>
                <a:cxn ang="0">
                  <a:pos x="T2" y="T3"/>
                </a:cxn>
                <a:cxn ang="0">
                  <a:pos x="T4" y="T5"/>
                </a:cxn>
                <a:cxn ang="0">
                  <a:pos x="T6" y="T7"/>
                </a:cxn>
              </a:cxnLst>
              <a:rect l="0" t="0" r="r" b="b"/>
              <a:pathLst>
                <a:path w="7" h="2">
                  <a:moveTo>
                    <a:pt x="3" y="2"/>
                  </a:moveTo>
                  <a:cubicBezTo>
                    <a:pt x="2" y="2"/>
                    <a:pt x="1" y="2"/>
                    <a:pt x="0" y="2"/>
                  </a:cubicBezTo>
                  <a:cubicBezTo>
                    <a:pt x="2" y="0"/>
                    <a:pt x="5" y="1"/>
                    <a:pt x="7" y="2"/>
                  </a:cubicBezTo>
                  <a:cubicBezTo>
                    <a:pt x="6" y="2"/>
                    <a:pt x="4" y="1"/>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70" name="Freeform 968"/>
            <p:cNvSpPr>
              <a:spLocks/>
            </p:cNvSpPr>
            <p:nvPr/>
          </p:nvSpPr>
          <p:spPr bwMode="auto">
            <a:xfrm>
              <a:off x="3033" y="868"/>
              <a:ext cx="12" cy="3"/>
            </a:xfrm>
            <a:custGeom>
              <a:avLst/>
              <a:gdLst>
                <a:gd name="T0" fmla="*/ 8 w 10"/>
                <a:gd name="T1" fmla="*/ 2 h 2"/>
                <a:gd name="T2" fmla="*/ 0 w 10"/>
                <a:gd name="T3" fmla="*/ 1 h 2"/>
                <a:gd name="T4" fmla="*/ 10 w 10"/>
                <a:gd name="T5" fmla="*/ 1 h 2"/>
                <a:gd name="T6" fmla="*/ 8 w 10"/>
                <a:gd name="T7" fmla="*/ 2 h 2"/>
              </a:gdLst>
              <a:ahLst/>
              <a:cxnLst>
                <a:cxn ang="0">
                  <a:pos x="T0" y="T1"/>
                </a:cxn>
                <a:cxn ang="0">
                  <a:pos x="T2" y="T3"/>
                </a:cxn>
                <a:cxn ang="0">
                  <a:pos x="T4" y="T5"/>
                </a:cxn>
                <a:cxn ang="0">
                  <a:pos x="T6" y="T7"/>
                </a:cxn>
              </a:cxnLst>
              <a:rect l="0" t="0" r="r" b="b"/>
              <a:pathLst>
                <a:path w="10" h="2">
                  <a:moveTo>
                    <a:pt x="8" y="2"/>
                  </a:moveTo>
                  <a:cubicBezTo>
                    <a:pt x="5" y="2"/>
                    <a:pt x="3" y="2"/>
                    <a:pt x="0" y="1"/>
                  </a:cubicBezTo>
                  <a:cubicBezTo>
                    <a:pt x="3" y="0"/>
                    <a:pt x="6" y="2"/>
                    <a:pt x="10" y="1"/>
                  </a:cubicBezTo>
                  <a:cubicBezTo>
                    <a:pt x="9" y="2"/>
                    <a:pt x="9" y="2"/>
                    <a:pt x="8"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71" name="Freeform 969"/>
            <p:cNvSpPr>
              <a:spLocks/>
            </p:cNvSpPr>
            <p:nvPr/>
          </p:nvSpPr>
          <p:spPr bwMode="auto">
            <a:xfrm>
              <a:off x="3033" y="868"/>
              <a:ext cx="12" cy="3"/>
            </a:xfrm>
            <a:custGeom>
              <a:avLst/>
              <a:gdLst>
                <a:gd name="T0" fmla="*/ 8 w 10"/>
                <a:gd name="T1" fmla="*/ 2 h 2"/>
                <a:gd name="T2" fmla="*/ 0 w 10"/>
                <a:gd name="T3" fmla="*/ 1 h 2"/>
                <a:gd name="T4" fmla="*/ 10 w 10"/>
                <a:gd name="T5" fmla="*/ 1 h 2"/>
                <a:gd name="T6" fmla="*/ 8 w 10"/>
                <a:gd name="T7" fmla="*/ 2 h 2"/>
              </a:gdLst>
              <a:ahLst/>
              <a:cxnLst>
                <a:cxn ang="0">
                  <a:pos x="T0" y="T1"/>
                </a:cxn>
                <a:cxn ang="0">
                  <a:pos x="T2" y="T3"/>
                </a:cxn>
                <a:cxn ang="0">
                  <a:pos x="T4" y="T5"/>
                </a:cxn>
                <a:cxn ang="0">
                  <a:pos x="T6" y="T7"/>
                </a:cxn>
              </a:cxnLst>
              <a:rect l="0" t="0" r="r" b="b"/>
              <a:pathLst>
                <a:path w="10" h="2">
                  <a:moveTo>
                    <a:pt x="8" y="2"/>
                  </a:moveTo>
                  <a:cubicBezTo>
                    <a:pt x="5" y="2"/>
                    <a:pt x="3" y="2"/>
                    <a:pt x="0" y="1"/>
                  </a:cubicBezTo>
                  <a:cubicBezTo>
                    <a:pt x="3" y="0"/>
                    <a:pt x="6" y="2"/>
                    <a:pt x="10" y="1"/>
                  </a:cubicBezTo>
                  <a:cubicBezTo>
                    <a:pt x="9" y="2"/>
                    <a:pt x="9" y="2"/>
                    <a:pt x="8"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72" name="Freeform 970"/>
            <p:cNvSpPr>
              <a:spLocks/>
            </p:cNvSpPr>
            <p:nvPr/>
          </p:nvSpPr>
          <p:spPr bwMode="auto">
            <a:xfrm>
              <a:off x="3048" y="877"/>
              <a:ext cx="5" cy="1"/>
            </a:xfrm>
            <a:custGeom>
              <a:avLst/>
              <a:gdLst>
                <a:gd name="T0" fmla="*/ 4 w 4"/>
                <a:gd name="T1" fmla="*/ 1 h 1"/>
                <a:gd name="T2" fmla="*/ 0 w 4"/>
                <a:gd name="T3" fmla="*/ 0 h 1"/>
                <a:gd name="T4" fmla="*/ 4 w 4"/>
                <a:gd name="T5" fmla="*/ 1 h 1"/>
              </a:gdLst>
              <a:ahLst/>
              <a:cxnLst>
                <a:cxn ang="0">
                  <a:pos x="T0" y="T1"/>
                </a:cxn>
                <a:cxn ang="0">
                  <a:pos x="T2" y="T3"/>
                </a:cxn>
                <a:cxn ang="0">
                  <a:pos x="T4" y="T5"/>
                </a:cxn>
              </a:cxnLst>
              <a:rect l="0" t="0" r="r" b="b"/>
              <a:pathLst>
                <a:path w="4" h="1">
                  <a:moveTo>
                    <a:pt x="4" y="1"/>
                  </a:moveTo>
                  <a:cubicBezTo>
                    <a:pt x="3" y="1"/>
                    <a:pt x="2" y="1"/>
                    <a:pt x="0" y="0"/>
                  </a:cubicBezTo>
                  <a:cubicBezTo>
                    <a:pt x="2" y="0"/>
                    <a:pt x="3" y="1"/>
                    <a:pt x="4"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73" name="Freeform 971"/>
            <p:cNvSpPr>
              <a:spLocks/>
            </p:cNvSpPr>
            <p:nvPr/>
          </p:nvSpPr>
          <p:spPr bwMode="auto">
            <a:xfrm>
              <a:off x="3048" y="877"/>
              <a:ext cx="5" cy="1"/>
            </a:xfrm>
            <a:custGeom>
              <a:avLst/>
              <a:gdLst>
                <a:gd name="T0" fmla="*/ 4 w 4"/>
                <a:gd name="T1" fmla="*/ 1 h 1"/>
                <a:gd name="T2" fmla="*/ 0 w 4"/>
                <a:gd name="T3" fmla="*/ 0 h 1"/>
                <a:gd name="T4" fmla="*/ 4 w 4"/>
                <a:gd name="T5" fmla="*/ 1 h 1"/>
              </a:gdLst>
              <a:ahLst/>
              <a:cxnLst>
                <a:cxn ang="0">
                  <a:pos x="T0" y="T1"/>
                </a:cxn>
                <a:cxn ang="0">
                  <a:pos x="T2" y="T3"/>
                </a:cxn>
                <a:cxn ang="0">
                  <a:pos x="T4" y="T5"/>
                </a:cxn>
              </a:cxnLst>
              <a:rect l="0" t="0" r="r" b="b"/>
              <a:pathLst>
                <a:path w="4" h="1">
                  <a:moveTo>
                    <a:pt x="4" y="1"/>
                  </a:moveTo>
                  <a:cubicBezTo>
                    <a:pt x="3" y="1"/>
                    <a:pt x="2" y="1"/>
                    <a:pt x="0" y="0"/>
                  </a:cubicBezTo>
                  <a:cubicBezTo>
                    <a:pt x="2" y="0"/>
                    <a:pt x="3" y="1"/>
                    <a:pt x="4"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74" name="Freeform 972"/>
            <p:cNvSpPr>
              <a:spLocks/>
            </p:cNvSpPr>
            <p:nvPr/>
          </p:nvSpPr>
          <p:spPr bwMode="auto">
            <a:xfrm>
              <a:off x="1891" y="375"/>
              <a:ext cx="52" cy="23"/>
            </a:xfrm>
            <a:custGeom>
              <a:avLst/>
              <a:gdLst>
                <a:gd name="T0" fmla="*/ 5 w 43"/>
                <a:gd name="T1" fmla="*/ 5 h 19"/>
                <a:gd name="T2" fmla="*/ 10 w 43"/>
                <a:gd name="T3" fmla="*/ 7 h 19"/>
                <a:gd name="T4" fmla="*/ 3 w 43"/>
                <a:gd name="T5" fmla="*/ 9 h 19"/>
                <a:gd name="T6" fmla="*/ 8 w 43"/>
                <a:gd name="T7" fmla="*/ 10 h 19"/>
                <a:gd name="T8" fmla="*/ 0 w 43"/>
                <a:gd name="T9" fmla="*/ 10 h 19"/>
                <a:gd name="T10" fmla="*/ 14 w 43"/>
                <a:gd name="T11" fmla="*/ 12 h 19"/>
                <a:gd name="T12" fmla="*/ 17 w 43"/>
                <a:gd name="T13" fmla="*/ 13 h 19"/>
                <a:gd name="T14" fmla="*/ 21 w 43"/>
                <a:gd name="T15" fmla="*/ 12 h 19"/>
                <a:gd name="T16" fmla="*/ 21 w 43"/>
                <a:gd name="T17" fmla="*/ 14 h 19"/>
                <a:gd name="T18" fmla="*/ 10 w 43"/>
                <a:gd name="T19" fmla="*/ 14 h 19"/>
                <a:gd name="T20" fmla="*/ 30 w 43"/>
                <a:gd name="T21" fmla="*/ 15 h 19"/>
                <a:gd name="T22" fmla="*/ 41 w 43"/>
                <a:gd name="T23" fmla="*/ 9 h 19"/>
                <a:gd name="T24" fmla="*/ 32 w 43"/>
                <a:gd name="T25" fmla="*/ 6 h 19"/>
                <a:gd name="T26" fmla="*/ 18 w 43"/>
                <a:gd name="T27" fmla="*/ 1 h 19"/>
                <a:gd name="T28" fmla="*/ 5 w 43"/>
                <a:gd name="T29" fmla="*/ 1 h 19"/>
                <a:gd name="T30" fmla="*/ 5 w 43"/>
                <a:gd name="T31"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19">
                  <a:moveTo>
                    <a:pt x="5" y="5"/>
                  </a:moveTo>
                  <a:cubicBezTo>
                    <a:pt x="6" y="6"/>
                    <a:pt x="8" y="6"/>
                    <a:pt x="10" y="7"/>
                  </a:cubicBezTo>
                  <a:cubicBezTo>
                    <a:pt x="6" y="6"/>
                    <a:pt x="1" y="5"/>
                    <a:pt x="3" y="9"/>
                  </a:cubicBezTo>
                  <a:cubicBezTo>
                    <a:pt x="4" y="9"/>
                    <a:pt x="6" y="9"/>
                    <a:pt x="8" y="10"/>
                  </a:cubicBezTo>
                  <a:cubicBezTo>
                    <a:pt x="5" y="9"/>
                    <a:pt x="1" y="8"/>
                    <a:pt x="0" y="10"/>
                  </a:cubicBezTo>
                  <a:cubicBezTo>
                    <a:pt x="5" y="13"/>
                    <a:pt x="10" y="12"/>
                    <a:pt x="14" y="12"/>
                  </a:cubicBezTo>
                  <a:cubicBezTo>
                    <a:pt x="11" y="14"/>
                    <a:pt x="16" y="13"/>
                    <a:pt x="17" y="13"/>
                  </a:cubicBezTo>
                  <a:cubicBezTo>
                    <a:pt x="13" y="14"/>
                    <a:pt x="20" y="12"/>
                    <a:pt x="21" y="12"/>
                  </a:cubicBezTo>
                  <a:cubicBezTo>
                    <a:pt x="20" y="12"/>
                    <a:pt x="17" y="13"/>
                    <a:pt x="21" y="14"/>
                  </a:cubicBezTo>
                  <a:cubicBezTo>
                    <a:pt x="17" y="14"/>
                    <a:pt x="13" y="14"/>
                    <a:pt x="10" y="14"/>
                  </a:cubicBezTo>
                  <a:cubicBezTo>
                    <a:pt x="13" y="19"/>
                    <a:pt x="27" y="15"/>
                    <a:pt x="30" y="15"/>
                  </a:cubicBezTo>
                  <a:cubicBezTo>
                    <a:pt x="33" y="15"/>
                    <a:pt x="43" y="13"/>
                    <a:pt x="41" y="9"/>
                  </a:cubicBezTo>
                  <a:cubicBezTo>
                    <a:pt x="39" y="7"/>
                    <a:pt x="34" y="7"/>
                    <a:pt x="32" y="6"/>
                  </a:cubicBezTo>
                  <a:cubicBezTo>
                    <a:pt x="27" y="5"/>
                    <a:pt x="22" y="2"/>
                    <a:pt x="18" y="1"/>
                  </a:cubicBezTo>
                  <a:cubicBezTo>
                    <a:pt x="13" y="1"/>
                    <a:pt x="8" y="0"/>
                    <a:pt x="5" y="1"/>
                  </a:cubicBezTo>
                  <a:cubicBezTo>
                    <a:pt x="4" y="2"/>
                    <a:pt x="0" y="4"/>
                    <a:pt x="5"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75" name="Freeform 973"/>
            <p:cNvSpPr>
              <a:spLocks/>
            </p:cNvSpPr>
            <p:nvPr/>
          </p:nvSpPr>
          <p:spPr bwMode="auto">
            <a:xfrm>
              <a:off x="1891" y="375"/>
              <a:ext cx="52" cy="23"/>
            </a:xfrm>
            <a:custGeom>
              <a:avLst/>
              <a:gdLst>
                <a:gd name="T0" fmla="*/ 5 w 43"/>
                <a:gd name="T1" fmla="*/ 5 h 19"/>
                <a:gd name="T2" fmla="*/ 10 w 43"/>
                <a:gd name="T3" fmla="*/ 7 h 19"/>
                <a:gd name="T4" fmla="*/ 3 w 43"/>
                <a:gd name="T5" fmla="*/ 9 h 19"/>
                <a:gd name="T6" fmla="*/ 8 w 43"/>
                <a:gd name="T7" fmla="*/ 10 h 19"/>
                <a:gd name="T8" fmla="*/ 0 w 43"/>
                <a:gd name="T9" fmla="*/ 10 h 19"/>
                <a:gd name="T10" fmla="*/ 14 w 43"/>
                <a:gd name="T11" fmla="*/ 12 h 19"/>
                <a:gd name="T12" fmla="*/ 17 w 43"/>
                <a:gd name="T13" fmla="*/ 13 h 19"/>
                <a:gd name="T14" fmla="*/ 21 w 43"/>
                <a:gd name="T15" fmla="*/ 12 h 19"/>
                <a:gd name="T16" fmla="*/ 21 w 43"/>
                <a:gd name="T17" fmla="*/ 14 h 19"/>
                <a:gd name="T18" fmla="*/ 10 w 43"/>
                <a:gd name="T19" fmla="*/ 14 h 19"/>
                <a:gd name="T20" fmla="*/ 30 w 43"/>
                <a:gd name="T21" fmla="*/ 15 h 19"/>
                <a:gd name="T22" fmla="*/ 41 w 43"/>
                <a:gd name="T23" fmla="*/ 9 h 19"/>
                <a:gd name="T24" fmla="*/ 32 w 43"/>
                <a:gd name="T25" fmla="*/ 6 h 19"/>
                <a:gd name="T26" fmla="*/ 18 w 43"/>
                <a:gd name="T27" fmla="*/ 1 h 19"/>
                <a:gd name="T28" fmla="*/ 5 w 43"/>
                <a:gd name="T29" fmla="*/ 1 h 19"/>
                <a:gd name="T30" fmla="*/ 5 w 43"/>
                <a:gd name="T31"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19">
                  <a:moveTo>
                    <a:pt x="5" y="5"/>
                  </a:moveTo>
                  <a:cubicBezTo>
                    <a:pt x="6" y="6"/>
                    <a:pt x="8" y="6"/>
                    <a:pt x="10" y="7"/>
                  </a:cubicBezTo>
                  <a:cubicBezTo>
                    <a:pt x="6" y="6"/>
                    <a:pt x="1" y="5"/>
                    <a:pt x="3" y="9"/>
                  </a:cubicBezTo>
                  <a:cubicBezTo>
                    <a:pt x="4" y="9"/>
                    <a:pt x="6" y="9"/>
                    <a:pt x="8" y="10"/>
                  </a:cubicBezTo>
                  <a:cubicBezTo>
                    <a:pt x="5" y="9"/>
                    <a:pt x="1" y="8"/>
                    <a:pt x="0" y="10"/>
                  </a:cubicBezTo>
                  <a:cubicBezTo>
                    <a:pt x="5" y="13"/>
                    <a:pt x="10" y="12"/>
                    <a:pt x="14" y="12"/>
                  </a:cubicBezTo>
                  <a:cubicBezTo>
                    <a:pt x="11" y="14"/>
                    <a:pt x="16" y="13"/>
                    <a:pt x="17" y="13"/>
                  </a:cubicBezTo>
                  <a:cubicBezTo>
                    <a:pt x="13" y="14"/>
                    <a:pt x="20" y="12"/>
                    <a:pt x="21" y="12"/>
                  </a:cubicBezTo>
                  <a:cubicBezTo>
                    <a:pt x="20" y="12"/>
                    <a:pt x="17" y="13"/>
                    <a:pt x="21" y="14"/>
                  </a:cubicBezTo>
                  <a:cubicBezTo>
                    <a:pt x="17" y="14"/>
                    <a:pt x="13" y="14"/>
                    <a:pt x="10" y="14"/>
                  </a:cubicBezTo>
                  <a:cubicBezTo>
                    <a:pt x="13" y="19"/>
                    <a:pt x="27" y="15"/>
                    <a:pt x="30" y="15"/>
                  </a:cubicBezTo>
                  <a:cubicBezTo>
                    <a:pt x="33" y="15"/>
                    <a:pt x="43" y="13"/>
                    <a:pt x="41" y="9"/>
                  </a:cubicBezTo>
                  <a:cubicBezTo>
                    <a:pt x="39" y="7"/>
                    <a:pt x="34" y="7"/>
                    <a:pt x="32" y="6"/>
                  </a:cubicBezTo>
                  <a:cubicBezTo>
                    <a:pt x="27" y="5"/>
                    <a:pt x="22" y="2"/>
                    <a:pt x="18" y="1"/>
                  </a:cubicBezTo>
                  <a:cubicBezTo>
                    <a:pt x="13" y="1"/>
                    <a:pt x="8" y="0"/>
                    <a:pt x="5" y="1"/>
                  </a:cubicBezTo>
                  <a:cubicBezTo>
                    <a:pt x="4" y="2"/>
                    <a:pt x="0" y="4"/>
                    <a:pt x="5"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76" name="Freeform 974"/>
            <p:cNvSpPr>
              <a:spLocks/>
            </p:cNvSpPr>
            <p:nvPr/>
          </p:nvSpPr>
          <p:spPr bwMode="auto">
            <a:xfrm>
              <a:off x="1891" y="373"/>
              <a:ext cx="2" cy="2"/>
            </a:xfrm>
            <a:custGeom>
              <a:avLst/>
              <a:gdLst>
                <a:gd name="T0" fmla="*/ 0 w 2"/>
                <a:gd name="T1" fmla="*/ 0 h 2"/>
                <a:gd name="T2" fmla="*/ 1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0" y="0"/>
                    <a:pt x="0" y="1"/>
                    <a:pt x="1" y="2"/>
                  </a:cubicBezTo>
                  <a:cubicBezTo>
                    <a:pt x="2" y="1"/>
                    <a:pt x="2" y="1"/>
                    <a:pt x="2" y="0"/>
                  </a:cubicBezTo>
                  <a:cubicBezTo>
                    <a:pt x="1"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77" name="Freeform 975"/>
            <p:cNvSpPr>
              <a:spLocks/>
            </p:cNvSpPr>
            <p:nvPr/>
          </p:nvSpPr>
          <p:spPr bwMode="auto">
            <a:xfrm>
              <a:off x="1891" y="373"/>
              <a:ext cx="2" cy="2"/>
            </a:xfrm>
            <a:custGeom>
              <a:avLst/>
              <a:gdLst>
                <a:gd name="T0" fmla="*/ 0 w 2"/>
                <a:gd name="T1" fmla="*/ 0 h 2"/>
                <a:gd name="T2" fmla="*/ 1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0" y="0"/>
                    <a:pt x="0" y="1"/>
                    <a:pt x="1" y="2"/>
                  </a:cubicBezTo>
                  <a:cubicBezTo>
                    <a:pt x="2" y="1"/>
                    <a:pt x="2" y="1"/>
                    <a:pt x="2" y="0"/>
                  </a:cubicBezTo>
                  <a:cubicBezTo>
                    <a:pt x="1"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78" name="Freeform 976"/>
            <p:cNvSpPr>
              <a:spLocks/>
            </p:cNvSpPr>
            <p:nvPr/>
          </p:nvSpPr>
          <p:spPr bwMode="auto">
            <a:xfrm>
              <a:off x="1877" y="346"/>
              <a:ext cx="4" cy="3"/>
            </a:xfrm>
            <a:custGeom>
              <a:avLst/>
              <a:gdLst>
                <a:gd name="T0" fmla="*/ 0 w 4"/>
                <a:gd name="T1" fmla="*/ 0 h 2"/>
                <a:gd name="T2" fmla="*/ 4 w 4"/>
                <a:gd name="T3" fmla="*/ 0 h 2"/>
                <a:gd name="T4" fmla="*/ 0 w 4"/>
                <a:gd name="T5" fmla="*/ 0 h 2"/>
              </a:gdLst>
              <a:ahLst/>
              <a:cxnLst>
                <a:cxn ang="0">
                  <a:pos x="T0" y="T1"/>
                </a:cxn>
                <a:cxn ang="0">
                  <a:pos x="T2" y="T3"/>
                </a:cxn>
                <a:cxn ang="0">
                  <a:pos x="T4" y="T5"/>
                </a:cxn>
              </a:cxnLst>
              <a:rect l="0" t="0" r="r" b="b"/>
              <a:pathLst>
                <a:path w="4" h="2">
                  <a:moveTo>
                    <a:pt x="0" y="0"/>
                  </a:moveTo>
                  <a:cubicBezTo>
                    <a:pt x="3" y="2"/>
                    <a:pt x="4" y="1"/>
                    <a:pt x="4" y="0"/>
                  </a:cubicBezTo>
                  <a:cubicBezTo>
                    <a:pt x="3"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79" name="Freeform 977"/>
            <p:cNvSpPr>
              <a:spLocks/>
            </p:cNvSpPr>
            <p:nvPr/>
          </p:nvSpPr>
          <p:spPr bwMode="auto">
            <a:xfrm>
              <a:off x="1877" y="346"/>
              <a:ext cx="4" cy="3"/>
            </a:xfrm>
            <a:custGeom>
              <a:avLst/>
              <a:gdLst>
                <a:gd name="T0" fmla="*/ 0 w 4"/>
                <a:gd name="T1" fmla="*/ 0 h 2"/>
                <a:gd name="T2" fmla="*/ 4 w 4"/>
                <a:gd name="T3" fmla="*/ 0 h 2"/>
                <a:gd name="T4" fmla="*/ 0 w 4"/>
                <a:gd name="T5" fmla="*/ 0 h 2"/>
              </a:gdLst>
              <a:ahLst/>
              <a:cxnLst>
                <a:cxn ang="0">
                  <a:pos x="T0" y="T1"/>
                </a:cxn>
                <a:cxn ang="0">
                  <a:pos x="T2" y="T3"/>
                </a:cxn>
                <a:cxn ang="0">
                  <a:pos x="T4" y="T5"/>
                </a:cxn>
              </a:cxnLst>
              <a:rect l="0" t="0" r="r" b="b"/>
              <a:pathLst>
                <a:path w="4" h="2">
                  <a:moveTo>
                    <a:pt x="0" y="0"/>
                  </a:moveTo>
                  <a:cubicBezTo>
                    <a:pt x="3" y="2"/>
                    <a:pt x="4" y="1"/>
                    <a:pt x="4" y="0"/>
                  </a:cubicBezTo>
                  <a:cubicBezTo>
                    <a:pt x="3"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80" name="Freeform 978"/>
            <p:cNvSpPr>
              <a:spLocks/>
            </p:cNvSpPr>
            <p:nvPr/>
          </p:nvSpPr>
          <p:spPr bwMode="auto">
            <a:xfrm>
              <a:off x="1907" y="357"/>
              <a:ext cx="13" cy="5"/>
            </a:xfrm>
            <a:custGeom>
              <a:avLst/>
              <a:gdLst>
                <a:gd name="T0" fmla="*/ 5 w 11"/>
                <a:gd name="T1" fmla="*/ 0 h 4"/>
                <a:gd name="T2" fmla="*/ 0 w 11"/>
                <a:gd name="T3" fmla="*/ 3 h 4"/>
                <a:gd name="T4" fmla="*/ 5 w 11"/>
                <a:gd name="T5" fmla="*/ 0 h 4"/>
              </a:gdLst>
              <a:ahLst/>
              <a:cxnLst>
                <a:cxn ang="0">
                  <a:pos x="T0" y="T1"/>
                </a:cxn>
                <a:cxn ang="0">
                  <a:pos x="T2" y="T3"/>
                </a:cxn>
                <a:cxn ang="0">
                  <a:pos x="T4" y="T5"/>
                </a:cxn>
              </a:cxnLst>
              <a:rect l="0" t="0" r="r" b="b"/>
              <a:pathLst>
                <a:path w="11" h="4">
                  <a:moveTo>
                    <a:pt x="5" y="0"/>
                  </a:moveTo>
                  <a:cubicBezTo>
                    <a:pt x="2" y="0"/>
                    <a:pt x="0" y="1"/>
                    <a:pt x="0" y="3"/>
                  </a:cubicBezTo>
                  <a:cubicBezTo>
                    <a:pt x="4" y="4"/>
                    <a:pt x="11" y="4"/>
                    <a:pt x="5"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81" name="Freeform 979"/>
            <p:cNvSpPr>
              <a:spLocks/>
            </p:cNvSpPr>
            <p:nvPr/>
          </p:nvSpPr>
          <p:spPr bwMode="auto">
            <a:xfrm>
              <a:off x="1907" y="357"/>
              <a:ext cx="13" cy="5"/>
            </a:xfrm>
            <a:custGeom>
              <a:avLst/>
              <a:gdLst>
                <a:gd name="T0" fmla="*/ 5 w 11"/>
                <a:gd name="T1" fmla="*/ 0 h 4"/>
                <a:gd name="T2" fmla="*/ 0 w 11"/>
                <a:gd name="T3" fmla="*/ 3 h 4"/>
                <a:gd name="T4" fmla="*/ 5 w 11"/>
                <a:gd name="T5" fmla="*/ 0 h 4"/>
              </a:gdLst>
              <a:ahLst/>
              <a:cxnLst>
                <a:cxn ang="0">
                  <a:pos x="T0" y="T1"/>
                </a:cxn>
                <a:cxn ang="0">
                  <a:pos x="T2" y="T3"/>
                </a:cxn>
                <a:cxn ang="0">
                  <a:pos x="T4" y="T5"/>
                </a:cxn>
              </a:cxnLst>
              <a:rect l="0" t="0" r="r" b="b"/>
              <a:pathLst>
                <a:path w="11" h="4">
                  <a:moveTo>
                    <a:pt x="5" y="0"/>
                  </a:moveTo>
                  <a:cubicBezTo>
                    <a:pt x="2" y="0"/>
                    <a:pt x="0" y="1"/>
                    <a:pt x="0" y="3"/>
                  </a:cubicBezTo>
                  <a:cubicBezTo>
                    <a:pt x="4" y="4"/>
                    <a:pt x="11" y="4"/>
                    <a:pt x="5"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82" name="Freeform 980"/>
            <p:cNvSpPr>
              <a:spLocks/>
            </p:cNvSpPr>
            <p:nvPr/>
          </p:nvSpPr>
          <p:spPr bwMode="auto">
            <a:xfrm>
              <a:off x="1914" y="350"/>
              <a:ext cx="12" cy="3"/>
            </a:xfrm>
            <a:custGeom>
              <a:avLst/>
              <a:gdLst>
                <a:gd name="T0" fmla="*/ 4 w 10"/>
                <a:gd name="T1" fmla="*/ 3 h 3"/>
                <a:gd name="T2" fmla="*/ 10 w 10"/>
                <a:gd name="T3" fmla="*/ 1 h 3"/>
                <a:gd name="T4" fmla="*/ 1 w 10"/>
                <a:gd name="T5" fmla="*/ 1 h 3"/>
                <a:gd name="T6" fmla="*/ 4 w 10"/>
                <a:gd name="T7" fmla="*/ 3 h 3"/>
              </a:gdLst>
              <a:ahLst/>
              <a:cxnLst>
                <a:cxn ang="0">
                  <a:pos x="T0" y="T1"/>
                </a:cxn>
                <a:cxn ang="0">
                  <a:pos x="T2" y="T3"/>
                </a:cxn>
                <a:cxn ang="0">
                  <a:pos x="T4" y="T5"/>
                </a:cxn>
                <a:cxn ang="0">
                  <a:pos x="T6" y="T7"/>
                </a:cxn>
              </a:cxnLst>
              <a:rect l="0" t="0" r="r" b="b"/>
              <a:pathLst>
                <a:path w="10" h="3">
                  <a:moveTo>
                    <a:pt x="4" y="3"/>
                  </a:moveTo>
                  <a:cubicBezTo>
                    <a:pt x="6" y="2"/>
                    <a:pt x="8" y="2"/>
                    <a:pt x="10" y="1"/>
                  </a:cubicBezTo>
                  <a:cubicBezTo>
                    <a:pt x="7" y="1"/>
                    <a:pt x="3" y="0"/>
                    <a:pt x="1" y="1"/>
                  </a:cubicBezTo>
                  <a:cubicBezTo>
                    <a:pt x="0" y="1"/>
                    <a:pt x="2" y="3"/>
                    <a:pt x="4"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83" name="Freeform 981"/>
            <p:cNvSpPr>
              <a:spLocks/>
            </p:cNvSpPr>
            <p:nvPr/>
          </p:nvSpPr>
          <p:spPr bwMode="auto">
            <a:xfrm>
              <a:off x="1914" y="350"/>
              <a:ext cx="12" cy="3"/>
            </a:xfrm>
            <a:custGeom>
              <a:avLst/>
              <a:gdLst>
                <a:gd name="T0" fmla="*/ 4 w 10"/>
                <a:gd name="T1" fmla="*/ 3 h 3"/>
                <a:gd name="T2" fmla="*/ 10 w 10"/>
                <a:gd name="T3" fmla="*/ 1 h 3"/>
                <a:gd name="T4" fmla="*/ 1 w 10"/>
                <a:gd name="T5" fmla="*/ 1 h 3"/>
                <a:gd name="T6" fmla="*/ 4 w 10"/>
                <a:gd name="T7" fmla="*/ 3 h 3"/>
              </a:gdLst>
              <a:ahLst/>
              <a:cxnLst>
                <a:cxn ang="0">
                  <a:pos x="T0" y="T1"/>
                </a:cxn>
                <a:cxn ang="0">
                  <a:pos x="T2" y="T3"/>
                </a:cxn>
                <a:cxn ang="0">
                  <a:pos x="T4" y="T5"/>
                </a:cxn>
                <a:cxn ang="0">
                  <a:pos x="T6" y="T7"/>
                </a:cxn>
              </a:cxnLst>
              <a:rect l="0" t="0" r="r" b="b"/>
              <a:pathLst>
                <a:path w="10" h="3">
                  <a:moveTo>
                    <a:pt x="4" y="3"/>
                  </a:moveTo>
                  <a:cubicBezTo>
                    <a:pt x="6" y="2"/>
                    <a:pt x="8" y="2"/>
                    <a:pt x="10" y="1"/>
                  </a:cubicBezTo>
                  <a:cubicBezTo>
                    <a:pt x="7" y="1"/>
                    <a:pt x="3" y="0"/>
                    <a:pt x="1" y="1"/>
                  </a:cubicBezTo>
                  <a:cubicBezTo>
                    <a:pt x="0" y="1"/>
                    <a:pt x="2" y="3"/>
                    <a:pt x="4"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84" name="Freeform 982"/>
            <p:cNvSpPr>
              <a:spLocks/>
            </p:cNvSpPr>
            <p:nvPr/>
          </p:nvSpPr>
          <p:spPr bwMode="auto">
            <a:xfrm>
              <a:off x="1919" y="356"/>
              <a:ext cx="12" cy="5"/>
            </a:xfrm>
            <a:custGeom>
              <a:avLst/>
              <a:gdLst>
                <a:gd name="T0" fmla="*/ 1 w 10"/>
                <a:gd name="T1" fmla="*/ 1 h 4"/>
                <a:gd name="T2" fmla="*/ 10 w 10"/>
                <a:gd name="T3" fmla="*/ 0 h 4"/>
                <a:gd name="T4" fmla="*/ 1 w 10"/>
                <a:gd name="T5" fmla="*/ 1 h 4"/>
              </a:gdLst>
              <a:ahLst/>
              <a:cxnLst>
                <a:cxn ang="0">
                  <a:pos x="T0" y="T1"/>
                </a:cxn>
                <a:cxn ang="0">
                  <a:pos x="T2" y="T3"/>
                </a:cxn>
                <a:cxn ang="0">
                  <a:pos x="T4" y="T5"/>
                </a:cxn>
              </a:cxnLst>
              <a:rect l="0" t="0" r="r" b="b"/>
              <a:pathLst>
                <a:path w="10" h="4">
                  <a:moveTo>
                    <a:pt x="1" y="1"/>
                  </a:moveTo>
                  <a:cubicBezTo>
                    <a:pt x="0" y="4"/>
                    <a:pt x="10" y="2"/>
                    <a:pt x="10" y="0"/>
                  </a:cubicBezTo>
                  <a:cubicBezTo>
                    <a:pt x="7" y="1"/>
                    <a:pt x="3"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85" name="Freeform 983"/>
            <p:cNvSpPr>
              <a:spLocks/>
            </p:cNvSpPr>
            <p:nvPr/>
          </p:nvSpPr>
          <p:spPr bwMode="auto">
            <a:xfrm>
              <a:off x="1919" y="356"/>
              <a:ext cx="12" cy="5"/>
            </a:xfrm>
            <a:custGeom>
              <a:avLst/>
              <a:gdLst>
                <a:gd name="T0" fmla="*/ 1 w 10"/>
                <a:gd name="T1" fmla="*/ 1 h 4"/>
                <a:gd name="T2" fmla="*/ 10 w 10"/>
                <a:gd name="T3" fmla="*/ 0 h 4"/>
                <a:gd name="T4" fmla="*/ 1 w 10"/>
                <a:gd name="T5" fmla="*/ 1 h 4"/>
              </a:gdLst>
              <a:ahLst/>
              <a:cxnLst>
                <a:cxn ang="0">
                  <a:pos x="T0" y="T1"/>
                </a:cxn>
                <a:cxn ang="0">
                  <a:pos x="T2" y="T3"/>
                </a:cxn>
                <a:cxn ang="0">
                  <a:pos x="T4" y="T5"/>
                </a:cxn>
              </a:cxnLst>
              <a:rect l="0" t="0" r="r" b="b"/>
              <a:pathLst>
                <a:path w="10" h="4">
                  <a:moveTo>
                    <a:pt x="1" y="1"/>
                  </a:moveTo>
                  <a:cubicBezTo>
                    <a:pt x="0" y="4"/>
                    <a:pt x="10" y="2"/>
                    <a:pt x="10" y="0"/>
                  </a:cubicBezTo>
                  <a:cubicBezTo>
                    <a:pt x="7" y="1"/>
                    <a:pt x="3"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86" name="Freeform 984"/>
            <p:cNvSpPr>
              <a:spLocks/>
            </p:cNvSpPr>
            <p:nvPr/>
          </p:nvSpPr>
          <p:spPr bwMode="auto">
            <a:xfrm>
              <a:off x="1920" y="353"/>
              <a:ext cx="3"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0"/>
                    <a:pt x="0" y="1"/>
                  </a:cubicBezTo>
                  <a:cubicBezTo>
                    <a:pt x="1" y="0"/>
                    <a:pt x="2" y="0"/>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87" name="Freeform 985"/>
            <p:cNvSpPr>
              <a:spLocks/>
            </p:cNvSpPr>
            <p:nvPr/>
          </p:nvSpPr>
          <p:spPr bwMode="auto">
            <a:xfrm>
              <a:off x="1920" y="353"/>
              <a:ext cx="3"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0"/>
                    <a:pt x="0" y="1"/>
                  </a:cubicBezTo>
                  <a:cubicBezTo>
                    <a:pt x="1" y="0"/>
                    <a:pt x="2" y="0"/>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88" name="Freeform 986"/>
            <p:cNvSpPr>
              <a:spLocks/>
            </p:cNvSpPr>
            <p:nvPr/>
          </p:nvSpPr>
          <p:spPr bwMode="auto">
            <a:xfrm>
              <a:off x="1937" y="363"/>
              <a:ext cx="7" cy="2"/>
            </a:xfrm>
            <a:custGeom>
              <a:avLst/>
              <a:gdLst>
                <a:gd name="T0" fmla="*/ 2 w 6"/>
                <a:gd name="T1" fmla="*/ 0 h 2"/>
                <a:gd name="T2" fmla="*/ 1 w 6"/>
                <a:gd name="T3" fmla="*/ 2 h 2"/>
                <a:gd name="T4" fmla="*/ 6 w 6"/>
                <a:gd name="T5" fmla="*/ 1 h 2"/>
                <a:gd name="T6" fmla="*/ 2 w 6"/>
                <a:gd name="T7" fmla="*/ 0 h 2"/>
              </a:gdLst>
              <a:ahLst/>
              <a:cxnLst>
                <a:cxn ang="0">
                  <a:pos x="T0" y="T1"/>
                </a:cxn>
                <a:cxn ang="0">
                  <a:pos x="T2" y="T3"/>
                </a:cxn>
                <a:cxn ang="0">
                  <a:pos x="T4" y="T5"/>
                </a:cxn>
                <a:cxn ang="0">
                  <a:pos x="T6" y="T7"/>
                </a:cxn>
              </a:cxnLst>
              <a:rect l="0" t="0" r="r" b="b"/>
              <a:pathLst>
                <a:path w="6" h="2">
                  <a:moveTo>
                    <a:pt x="2" y="0"/>
                  </a:moveTo>
                  <a:cubicBezTo>
                    <a:pt x="0" y="0"/>
                    <a:pt x="0" y="1"/>
                    <a:pt x="1" y="2"/>
                  </a:cubicBezTo>
                  <a:cubicBezTo>
                    <a:pt x="3" y="2"/>
                    <a:pt x="5" y="2"/>
                    <a:pt x="6" y="1"/>
                  </a:cubicBezTo>
                  <a:cubicBezTo>
                    <a:pt x="5" y="1"/>
                    <a:pt x="3"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89" name="Freeform 987"/>
            <p:cNvSpPr>
              <a:spLocks/>
            </p:cNvSpPr>
            <p:nvPr/>
          </p:nvSpPr>
          <p:spPr bwMode="auto">
            <a:xfrm>
              <a:off x="1937" y="363"/>
              <a:ext cx="7" cy="2"/>
            </a:xfrm>
            <a:custGeom>
              <a:avLst/>
              <a:gdLst>
                <a:gd name="T0" fmla="*/ 2 w 6"/>
                <a:gd name="T1" fmla="*/ 0 h 2"/>
                <a:gd name="T2" fmla="*/ 1 w 6"/>
                <a:gd name="T3" fmla="*/ 2 h 2"/>
                <a:gd name="T4" fmla="*/ 6 w 6"/>
                <a:gd name="T5" fmla="*/ 1 h 2"/>
                <a:gd name="T6" fmla="*/ 2 w 6"/>
                <a:gd name="T7" fmla="*/ 0 h 2"/>
              </a:gdLst>
              <a:ahLst/>
              <a:cxnLst>
                <a:cxn ang="0">
                  <a:pos x="T0" y="T1"/>
                </a:cxn>
                <a:cxn ang="0">
                  <a:pos x="T2" y="T3"/>
                </a:cxn>
                <a:cxn ang="0">
                  <a:pos x="T4" y="T5"/>
                </a:cxn>
                <a:cxn ang="0">
                  <a:pos x="T6" y="T7"/>
                </a:cxn>
              </a:cxnLst>
              <a:rect l="0" t="0" r="r" b="b"/>
              <a:pathLst>
                <a:path w="6" h="2">
                  <a:moveTo>
                    <a:pt x="2" y="0"/>
                  </a:moveTo>
                  <a:cubicBezTo>
                    <a:pt x="0" y="0"/>
                    <a:pt x="0" y="1"/>
                    <a:pt x="1" y="2"/>
                  </a:cubicBezTo>
                  <a:cubicBezTo>
                    <a:pt x="3" y="2"/>
                    <a:pt x="5" y="2"/>
                    <a:pt x="6" y="1"/>
                  </a:cubicBezTo>
                  <a:cubicBezTo>
                    <a:pt x="5" y="1"/>
                    <a:pt x="3"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90" name="Freeform 988"/>
            <p:cNvSpPr>
              <a:spLocks/>
            </p:cNvSpPr>
            <p:nvPr/>
          </p:nvSpPr>
          <p:spPr bwMode="auto">
            <a:xfrm>
              <a:off x="1940" y="368"/>
              <a:ext cx="6" cy="1"/>
            </a:xfrm>
            <a:custGeom>
              <a:avLst/>
              <a:gdLst>
                <a:gd name="T0" fmla="*/ 5 w 5"/>
                <a:gd name="T1" fmla="*/ 1 h 1"/>
                <a:gd name="T2" fmla="*/ 0 w 5"/>
                <a:gd name="T3" fmla="*/ 0 h 1"/>
                <a:gd name="T4" fmla="*/ 5 w 5"/>
                <a:gd name="T5" fmla="*/ 1 h 1"/>
              </a:gdLst>
              <a:ahLst/>
              <a:cxnLst>
                <a:cxn ang="0">
                  <a:pos x="T0" y="T1"/>
                </a:cxn>
                <a:cxn ang="0">
                  <a:pos x="T2" y="T3"/>
                </a:cxn>
                <a:cxn ang="0">
                  <a:pos x="T4" y="T5"/>
                </a:cxn>
              </a:cxnLst>
              <a:rect l="0" t="0" r="r" b="b"/>
              <a:pathLst>
                <a:path w="5" h="1">
                  <a:moveTo>
                    <a:pt x="5" y="1"/>
                  </a:moveTo>
                  <a:cubicBezTo>
                    <a:pt x="3" y="0"/>
                    <a:pt x="1" y="0"/>
                    <a:pt x="0" y="0"/>
                  </a:cubicBezTo>
                  <a:cubicBezTo>
                    <a:pt x="2" y="1"/>
                    <a:pt x="3" y="1"/>
                    <a:pt x="5"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91" name="Freeform 989"/>
            <p:cNvSpPr>
              <a:spLocks/>
            </p:cNvSpPr>
            <p:nvPr/>
          </p:nvSpPr>
          <p:spPr bwMode="auto">
            <a:xfrm>
              <a:off x="1940" y="368"/>
              <a:ext cx="6" cy="1"/>
            </a:xfrm>
            <a:custGeom>
              <a:avLst/>
              <a:gdLst>
                <a:gd name="T0" fmla="*/ 5 w 5"/>
                <a:gd name="T1" fmla="*/ 1 h 1"/>
                <a:gd name="T2" fmla="*/ 0 w 5"/>
                <a:gd name="T3" fmla="*/ 0 h 1"/>
                <a:gd name="T4" fmla="*/ 5 w 5"/>
                <a:gd name="T5" fmla="*/ 1 h 1"/>
              </a:gdLst>
              <a:ahLst/>
              <a:cxnLst>
                <a:cxn ang="0">
                  <a:pos x="T0" y="T1"/>
                </a:cxn>
                <a:cxn ang="0">
                  <a:pos x="T2" y="T3"/>
                </a:cxn>
                <a:cxn ang="0">
                  <a:pos x="T4" y="T5"/>
                </a:cxn>
              </a:cxnLst>
              <a:rect l="0" t="0" r="r" b="b"/>
              <a:pathLst>
                <a:path w="5" h="1">
                  <a:moveTo>
                    <a:pt x="5" y="1"/>
                  </a:moveTo>
                  <a:cubicBezTo>
                    <a:pt x="3" y="0"/>
                    <a:pt x="1" y="0"/>
                    <a:pt x="0" y="0"/>
                  </a:cubicBezTo>
                  <a:cubicBezTo>
                    <a:pt x="2" y="1"/>
                    <a:pt x="3" y="1"/>
                    <a:pt x="5"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92" name="Freeform 990"/>
            <p:cNvSpPr>
              <a:spLocks/>
            </p:cNvSpPr>
            <p:nvPr/>
          </p:nvSpPr>
          <p:spPr bwMode="auto">
            <a:xfrm>
              <a:off x="1944" y="371"/>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93" name="Freeform 991"/>
            <p:cNvSpPr>
              <a:spLocks/>
            </p:cNvSpPr>
            <p:nvPr/>
          </p:nvSpPr>
          <p:spPr bwMode="auto">
            <a:xfrm>
              <a:off x="1944" y="371"/>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94" name="Freeform 992"/>
            <p:cNvSpPr>
              <a:spLocks/>
            </p:cNvSpPr>
            <p:nvPr/>
          </p:nvSpPr>
          <p:spPr bwMode="auto">
            <a:xfrm>
              <a:off x="1945" y="371"/>
              <a:ext cx="6" cy="2"/>
            </a:xfrm>
            <a:custGeom>
              <a:avLst/>
              <a:gdLst>
                <a:gd name="T0" fmla="*/ 5 w 5"/>
                <a:gd name="T1" fmla="*/ 1 h 1"/>
                <a:gd name="T2" fmla="*/ 0 w 5"/>
                <a:gd name="T3" fmla="*/ 0 h 1"/>
                <a:gd name="T4" fmla="*/ 5 w 5"/>
                <a:gd name="T5" fmla="*/ 1 h 1"/>
              </a:gdLst>
              <a:ahLst/>
              <a:cxnLst>
                <a:cxn ang="0">
                  <a:pos x="T0" y="T1"/>
                </a:cxn>
                <a:cxn ang="0">
                  <a:pos x="T2" y="T3"/>
                </a:cxn>
                <a:cxn ang="0">
                  <a:pos x="T4" y="T5"/>
                </a:cxn>
              </a:cxnLst>
              <a:rect l="0" t="0" r="r" b="b"/>
              <a:pathLst>
                <a:path w="5" h="1">
                  <a:moveTo>
                    <a:pt x="5" y="1"/>
                  </a:moveTo>
                  <a:cubicBezTo>
                    <a:pt x="3" y="0"/>
                    <a:pt x="2" y="0"/>
                    <a:pt x="0" y="0"/>
                  </a:cubicBezTo>
                  <a:cubicBezTo>
                    <a:pt x="2" y="0"/>
                    <a:pt x="3" y="0"/>
                    <a:pt x="5"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95" name="Freeform 993"/>
            <p:cNvSpPr>
              <a:spLocks/>
            </p:cNvSpPr>
            <p:nvPr/>
          </p:nvSpPr>
          <p:spPr bwMode="auto">
            <a:xfrm>
              <a:off x="1945" y="371"/>
              <a:ext cx="6" cy="2"/>
            </a:xfrm>
            <a:custGeom>
              <a:avLst/>
              <a:gdLst>
                <a:gd name="T0" fmla="*/ 5 w 5"/>
                <a:gd name="T1" fmla="*/ 1 h 1"/>
                <a:gd name="T2" fmla="*/ 0 w 5"/>
                <a:gd name="T3" fmla="*/ 0 h 1"/>
                <a:gd name="T4" fmla="*/ 5 w 5"/>
                <a:gd name="T5" fmla="*/ 1 h 1"/>
              </a:gdLst>
              <a:ahLst/>
              <a:cxnLst>
                <a:cxn ang="0">
                  <a:pos x="T0" y="T1"/>
                </a:cxn>
                <a:cxn ang="0">
                  <a:pos x="T2" y="T3"/>
                </a:cxn>
                <a:cxn ang="0">
                  <a:pos x="T4" y="T5"/>
                </a:cxn>
              </a:cxnLst>
              <a:rect l="0" t="0" r="r" b="b"/>
              <a:pathLst>
                <a:path w="5" h="1">
                  <a:moveTo>
                    <a:pt x="5" y="1"/>
                  </a:moveTo>
                  <a:cubicBezTo>
                    <a:pt x="3" y="0"/>
                    <a:pt x="2" y="0"/>
                    <a:pt x="0" y="0"/>
                  </a:cubicBezTo>
                  <a:cubicBezTo>
                    <a:pt x="2" y="0"/>
                    <a:pt x="3" y="0"/>
                    <a:pt x="5"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96" name="Freeform 994"/>
            <p:cNvSpPr>
              <a:spLocks/>
            </p:cNvSpPr>
            <p:nvPr/>
          </p:nvSpPr>
          <p:spPr bwMode="auto">
            <a:xfrm>
              <a:off x="1916" y="439"/>
              <a:ext cx="4" cy="1"/>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cubicBezTo>
                    <a:pt x="2" y="1"/>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97" name="Freeform 995"/>
            <p:cNvSpPr>
              <a:spLocks/>
            </p:cNvSpPr>
            <p:nvPr/>
          </p:nvSpPr>
          <p:spPr bwMode="auto">
            <a:xfrm>
              <a:off x="1916" y="439"/>
              <a:ext cx="4" cy="1"/>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cubicBezTo>
                    <a:pt x="2" y="1"/>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98" name="Freeform 996"/>
            <p:cNvSpPr>
              <a:spLocks/>
            </p:cNvSpPr>
            <p:nvPr/>
          </p:nvSpPr>
          <p:spPr bwMode="auto">
            <a:xfrm>
              <a:off x="1915" y="437"/>
              <a:ext cx="10" cy="2"/>
            </a:xfrm>
            <a:custGeom>
              <a:avLst/>
              <a:gdLst>
                <a:gd name="T0" fmla="*/ 8 w 8"/>
                <a:gd name="T1" fmla="*/ 0 h 1"/>
                <a:gd name="T2" fmla="*/ 0 w 8"/>
                <a:gd name="T3" fmla="*/ 1 h 1"/>
                <a:gd name="T4" fmla="*/ 8 w 8"/>
                <a:gd name="T5" fmla="*/ 0 h 1"/>
              </a:gdLst>
              <a:ahLst/>
              <a:cxnLst>
                <a:cxn ang="0">
                  <a:pos x="T0" y="T1"/>
                </a:cxn>
                <a:cxn ang="0">
                  <a:pos x="T2" y="T3"/>
                </a:cxn>
                <a:cxn ang="0">
                  <a:pos x="T4" y="T5"/>
                </a:cxn>
              </a:cxnLst>
              <a:rect l="0" t="0" r="r" b="b"/>
              <a:pathLst>
                <a:path w="8" h="1">
                  <a:moveTo>
                    <a:pt x="8" y="0"/>
                  </a:moveTo>
                  <a:cubicBezTo>
                    <a:pt x="5" y="0"/>
                    <a:pt x="2" y="1"/>
                    <a:pt x="0" y="1"/>
                  </a:cubicBezTo>
                  <a:cubicBezTo>
                    <a:pt x="1" y="0"/>
                    <a:pt x="5" y="0"/>
                    <a:pt x="8"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99" name="Freeform 997"/>
            <p:cNvSpPr>
              <a:spLocks/>
            </p:cNvSpPr>
            <p:nvPr/>
          </p:nvSpPr>
          <p:spPr bwMode="auto">
            <a:xfrm>
              <a:off x="1915" y="437"/>
              <a:ext cx="10" cy="2"/>
            </a:xfrm>
            <a:custGeom>
              <a:avLst/>
              <a:gdLst>
                <a:gd name="T0" fmla="*/ 8 w 8"/>
                <a:gd name="T1" fmla="*/ 0 h 1"/>
                <a:gd name="T2" fmla="*/ 0 w 8"/>
                <a:gd name="T3" fmla="*/ 1 h 1"/>
                <a:gd name="T4" fmla="*/ 8 w 8"/>
                <a:gd name="T5" fmla="*/ 0 h 1"/>
              </a:gdLst>
              <a:ahLst/>
              <a:cxnLst>
                <a:cxn ang="0">
                  <a:pos x="T0" y="T1"/>
                </a:cxn>
                <a:cxn ang="0">
                  <a:pos x="T2" y="T3"/>
                </a:cxn>
                <a:cxn ang="0">
                  <a:pos x="T4" y="T5"/>
                </a:cxn>
              </a:cxnLst>
              <a:rect l="0" t="0" r="r" b="b"/>
              <a:pathLst>
                <a:path w="8" h="1">
                  <a:moveTo>
                    <a:pt x="8" y="0"/>
                  </a:moveTo>
                  <a:cubicBezTo>
                    <a:pt x="5" y="0"/>
                    <a:pt x="2" y="1"/>
                    <a:pt x="0" y="1"/>
                  </a:cubicBezTo>
                  <a:cubicBezTo>
                    <a:pt x="1" y="0"/>
                    <a:pt x="5" y="0"/>
                    <a:pt x="8"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00" name="Freeform 998"/>
            <p:cNvSpPr>
              <a:spLocks/>
            </p:cNvSpPr>
            <p:nvPr/>
          </p:nvSpPr>
          <p:spPr bwMode="auto">
            <a:xfrm>
              <a:off x="1915" y="416"/>
              <a:ext cx="2" cy="2"/>
            </a:xfrm>
            <a:custGeom>
              <a:avLst/>
              <a:gdLst>
                <a:gd name="T0" fmla="*/ 0 w 2"/>
                <a:gd name="T1" fmla="*/ 0 h 2"/>
                <a:gd name="T2" fmla="*/ 1 w 2"/>
                <a:gd name="T3" fmla="*/ 0 h 2"/>
                <a:gd name="T4" fmla="*/ 0 w 2"/>
                <a:gd name="T5" fmla="*/ 0 h 2"/>
              </a:gdLst>
              <a:ahLst/>
              <a:cxnLst>
                <a:cxn ang="0">
                  <a:pos x="T0" y="T1"/>
                </a:cxn>
                <a:cxn ang="0">
                  <a:pos x="T2" y="T3"/>
                </a:cxn>
                <a:cxn ang="0">
                  <a:pos x="T4" y="T5"/>
                </a:cxn>
              </a:cxnLst>
              <a:rect l="0" t="0" r="r" b="b"/>
              <a:pathLst>
                <a:path w="2" h="2">
                  <a:moveTo>
                    <a:pt x="0" y="0"/>
                  </a:moveTo>
                  <a:cubicBezTo>
                    <a:pt x="2" y="2"/>
                    <a:pt x="2" y="1"/>
                    <a:pt x="1"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01" name="Freeform 999"/>
            <p:cNvSpPr>
              <a:spLocks/>
            </p:cNvSpPr>
            <p:nvPr/>
          </p:nvSpPr>
          <p:spPr bwMode="auto">
            <a:xfrm>
              <a:off x="1915" y="416"/>
              <a:ext cx="2" cy="2"/>
            </a:xfrm>
            <a:custGeom>
              <a:avLst/>
              <a:gdLst>
                <a:gd name="T0" fmla="*/ 0 w 2"/>
                <a:gd name="T1" fmla="*/ 0 h 2"/>
                <a:gd name="T2" fmla="*/ 1 w 2"/>
                <a:gd name="T3" fmla="*/ 0 h 2"/>
                <a:gd name="T4" fmla="*/ 0 w 2"/>
                <a:gd name="T5" fmla="*/ 0 h 2"/>
              </a:gdLst>
              <a:ahLst/>
              <a:cxnLst>
                <a:cxn ang="0">
                  <a:pos x="T0" y="T1"/>
                </a:cxn>
                <a:cxn ang="0">
                  <a:pos x="T2" y="T3"/>
                </a:cxn>
                <a:cxn ang="0">
                  <a:pos x="T4" y="T5"/>
                </a:cxn>
              </a:cxnLst>
              <a:rect l="0" t="0" r="r" b="b"/>
              <a:pathLst>
                <a:path w="2" h="2">
                  <a:moveTo>
                    <a:pt x="0" y="0"/>
                  </a:moveTo>
                  <a:cubicBezTo>
                    <a:pt x="2" y="2"/>
                    <a:pt x="2" y="1"/>
                    <a:pt x="1"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02" name="Freeform 1000"/>
            <p:cNvSpPr>
              <a:spLocks/>
            </p:cNvSpPr>
            <p:nvPr/>
          </p:nvSpPr>
          <p:spPr bwMode="auto">
            <a:xfrm>
              <a:off x="1920" y="409"/>
              <a:ext cx="6" cy="2"/>
            </a:xfrm>
            <a:custGeom>
              <a:avLst/>
              <a:gdLst>
                <a:gd name="T0" fmla="*/ 2 w 5"/>
                <a:gd name="T1" fmla="*/ 0 h 2"/>
                <a:gd name="T2" fmla="*/ 0 w 5"/>
                <a:gd name="T3" fmla="*/ 1 h 2"/>
                <a:gd name="T4" fmla="*/ 2 w 5"/>
                <a:gd name="T5" fmla="*/ 0 h 2"/>
              </a:gdLst>
              <a:ahLst/>
              <a:cxnLst>
                <a:cxn ang="0">
                  <a:pos x="T0" y="T1"/>
                </a:cxn>
                <a:cxn ang="0">
                  <a:pos x="T2" y="T3"/>
                </a:cxn>
                <a:cxn ang="0">
                  <a:pos x="T4" y="T5"/>
                </a:cxn>
              </a:cxnLst>
              <a:rect l="0" t="0" r="r" b="b"/>
              <a:pathLst>
                <a:path w="5" h="2">
                  <a:moveTo>
                    <a:pt x="2" y="0"/>
                  </a:moveTo>
                  <a:cubicBezTo>
                    <a:pt x="1" y="0"/>
                    <a:pt x="1" y="1"/>
                    <a:pt x="0" y="1"/>
                  </a:cubicBezTo>
                  <a:cubicBezTo>
                    <a:pt x="2" y="2"/>
                    <a:pt x="5" y="2"/>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03" name="Freeform 1001"/>
            <p:cNvSpPr>
              <a:spLocks/>
            </p:cNvSpPr>
            <p:nvPr/>
          </p:nvSpPr>
          <p:spPr bwMode="auto">
            <a:xfrm>
              <a:off x="1920" y="409"/>
              <a:ext cx="6" cy="2"/>
            </a:xfrm>
            <a:custGeom>
              <a:avLst/>
              <a:gdLst>
                <a:gd name="T0" fmla="*/ 2 w 5"/>
                <a:gd name="T1" fmla="*/ 0 h 2"/>
                <a:gd name="T2" fmla="*/ 0 w 5"/>
                <a:gd name="T3" fmla="*/ 1 h 2"/>
                <a:gd name="T4" fmla="*/ 2 w 5"/>
                <a:gd name="T5" fmla="*/ 0 h 2"/>
              </a:gdLst>
              <a:ahLst/>
              <a:cxnLst>
                <a:cxn ang="0">
                  <a:pos x="T0" y="T1"/>
                </a:cxn>
                <a:cxn ang="0">
                  <a:pos x="T2" y="T3"/>
                </a:cxn>
                <a:cxn ang="0">
                  <a:pos x="T4" y="T5"/>
                </a:cxn>
              </a:cxnLst>
              <a:rect l="0" t="0" r="r" b="b"/>
              <a:pathLst>
                <a:path w="5" h="2">
                  <a:moveTo>
                    <a:pt x="2" y="0"/>
                  </a:moveTo>
                  <a:cubicBezTo>
                    <a:pt x="1" y="0"/>
                    <a:pt x="1" y="1"/>
                    <a:pt x="0" y="1"/>
                  </a:cubicBezTo>
                  <a:cubicBezTo>
                    <a:pt x="2" y="2"/>
                    <a:pt x="5" y="2"/>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04" name="Freeform 1002"/>
            <p:cNvSpPr>
              <a:spLocks/>
            </p:cNvSpPr>
            <p:nvPr/>
          </p:nvSpPr>
          <p:spPr bwMode="auto">
            <a:xfrm>
              <a:off x="1922" y="407"/>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0"/>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05" name="Freeform 1003"/>
            <p:cNvSpPr>
              <a:spLocks/>
            </p:cNvSpPr>
            <p:nvPr/>
          </p:nvSpPr>
          <p:spPr bwMode="auto">
            <a:xfrm>
              <a:off x="1922" y="407"/>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0"/>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06" name="Freeform 1004"/>
            <p:cNvSpPr>
              <a:spLocks/>
            </p:cNvSpPr>
            <p:nvPr/>
          </p:nvSpPr>
          <p:spPr bwMode="auto">
            <a:xfrm>
              <a:off x="1922" y="405"/>
              <a:ext cx="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07" name="Freeform 1005"/>
            <p:cNvSpPr>
              <a:spLocks/>
            </p:cNvSpPr>
            <p:nvPr/>
          </p:nvSpPr>
          <p:spPr bwMode="auto">
            <a:xfrm>
              <a:off x="1922" y="405"/>
              <a:ext cx="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08" name="Freeform 1006"/>
            <p:cNvSpPr>
              <a:spLocks/>
            </p:cNvSpPr>
            <p:nvPr/>
          </p:nvSpPr>
          <p:spPr bwMode="auto">
            <a:xfrm>
              <a:off x="1925" y="404"/>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1" y="1"/>
                    <a:pt x="0" y="1"/>
                  </a:cubicBezTo>
                  <a:cubicBezTo>
                    <a:pt x="1" y="1"/>
                    <a:pt x="1"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09" name="Freeform 1007"/>
            <p:cNvSpPr>
              <a:spLocks/>
            </p:cNvSpPr>
            <p:nvPr/>
          </p:nvSpPr>
          <p:spPr bwMode="auto">
            <a:xfrm>
              <a:off x="1925" y="404"/>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1" y="1"/>
                    <a:pt x="0" y="1"/>
                  </a:cubicBezTo>
                  <a:cubicBezTo>
                    <a:pt x="1" y="1"/>
                    <a:pt x="1"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10" name="Freeform 1008"/>
            <p:cNvSpPr>
              <a:spLocks/>
            </p:cNvSpPr>
            <p:nvPr/>
          </p:nvSpPr>
          <p:spPr bwMode="auto">
            <a:xfrm>
              <a:off x="1934" y="412"/>
              <a:ext cx="12" cy="4"/>
            </a:xfrm>
            <a:custGeom>
              <a:avLst/>
              <a:gdLst>
                <a:gd name="T0" fmla="*/ 0 w 10"/>
                <a:gd name="T1" fmla="*/ 2 h 3"/>
                <a:gd name="T2" fmla="*/ 2 w 10"/>
                <a:gd name="T3" fmla="*/ 3 h 3"/>
                <a:gd name="T4" fmla="*/ 10 w 10"/>
                <a:gd name="T5" fmla="*/ 0 h 3"/>
                <a:gd name="T6" fmla="*/ 0 w 10"/>
                <a:gd name="T7" fmla="*/ 2 h 3"/>
              </a:gdLst>
              <a:ahLst/>
              <a:cxnLst>
                <a:cxn ang="0">
                  <a:pos x="T0" y="T1"/>
                </a:cxn>
                <a:cxn ang="0">
                  <a:pos x="T2" y="T3"/>
                </a:cxn>
                <a:cxn ang="0">
                  <a:pos x="T4" y="T5"/>
                </a:cxn>
                <a:cxn ang="0">
                  <a:pos x="T6" y="T7"/>
                </a:cxn>
              </a:cxnLst>
              <a:rect l="0" t="0" r="r" b="b"/>
              <a:pathLst>
                <a:path w="10" h="3">
                  <a:moveTo>
                    <a:pt x="0" y="2"/>
                  </a:moveTo>
                  <a:cubicBezTo>
                    <a:pt x="1" y="2"/>
                    <a:pt x="6" y="1"/>
                    <a:pt x="2" y="3"/>
                  </a:cubicBezTo>
                  <a:cubicBezTo>
                    <a:pt x="5" y="2"/>
                    <a:pt x="8" y="2"/>
                    <a:pt x="10" y="0"/>
                  </a:cubicBezTo>
                  <a:cubicBezTo>
                    <a:pt x="6" y="1"/>
                    <a:pt x="3"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13" name="Group 1210"/>
          <p:cNvGrpSpPr>
            <a:grpSpLocks/>
          </p:cNvGrpSpPr>
          <p:nvPr/>
        </p:nvGrpSpPr>
        <p:grpSpPr bwMode="auto">
          <a:xfrm>
            <a:off x="2455864" y="1622736"/>
            <a:ext cx="1552575" cy="692150"/>
            <a:chOff x="1600" y="130"/>
            <a:chExt cx="978" cy="436"/>
          </a:xfrm>
        </p:grpSpPr>
        <p:sp>
          <p:nvSpPr>
            <p:cNvPr id="3011" name="Freeform 1010"/>
            <p:cNvSpPr>
              <a:spLocks/>
            </p:cNvSpPr>
            <p:nvPr/>
          </p:nvSpPr>
          <p:spPr bwMode="auto">
            <a:xfrm>
              <a:off x="1934" y="412"/>
              <a:ext cx="12" cy="4"/>
            </a:xfrm>
            <a:custGeom>
              <a:avLst/>
              <a:gdLst>
                <a:gd name="T0" fmla="*/ 0 w 10"/>
                <a:gd name="T1" fmla="*/ 2 h 3"/>
                <a:gd name="T2" fmla="*/ 2 w 10"/>
                <a:gd name="T3" fmla="*/ 3 h 3"/>
                <a:gd name="T4" fmla="*/ 10 w 10"/>
                <a:gd name="T5" fmla="*/ 0 h 3"/>
                <a:gd name="T6" fmla="*/ 0 w 10"/>
                <a:gd name="T7" fmla="*/ 2 h 3"/>
              </a:gdLst>
              <a:ahLst/>
              <a:cxnLst>
                <a:cxn ang="0">
                  <a:pos x="T0" y="T1"/>
                </a:cxn>
                <a:cxn ang="0">
                  <a:pos x="T2" y="T3"/>
                </a:cxn>
                <a:cxn ang="0">
                  <a:pos x="T4" y="T5"/>
                </a:cxn>
                <a:cxn ang="0">
                  <a:pos x="T6" y="T7"/>
                </a:cxn>
              </a:cxnLst>
              <a:rect l="0" t="0" r="r" b="b"/>
              <a:pathLst>
                <a:path w="10" h="3">
                  <a:moveTo>
                    <a:pt x="0" y="2"/>
                  </a:moveTo>
                  <a:cubicBezTo>
                    <a:pt x="1" y="2"/>
                    <a:pt x="6" y="1"/>
                    <a:pt x="2" y="3"/>
                  </a:cubicBezTo>
                  <a:cubicBezTo>
                    <a:pt x="5" y="2"/>
                    <a:pt x="8" y="2"/>
                    <a:pt x="10" y="0"/>
                  </a:cubicBezTo>
                  <a:cubicBezTo>
                    <a:pt x="6" y="1"/>
                    <a:pt x="3"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12" name="Freeform 1011"/>
            <p:cNvSpPr>
              <a:spLocks/>
            </p:cNvSpPr>
            <p:nvPr/>
          </p:nvSpPr>
          <p:spPr bwMode="auto">
            <a:xfrm>
              <a:off x="1939" y="415"/>
              <a:ext cx="11" cy="2"/>
            </a:xfrm>
            <a:custGeom>
              <a:avLst/>
              <a:gdLst>
                <a:gd name="T0" fmla="*/ 0 w 9"/>
                <a:gd name="T1" fmla="*/ 1 h 2"/>
                <a:gd name="T2" fmla="*/ 9 w 9"/>
                <a:gd name="T3" fmla="*/ 0 h 2"/>
                <a:gd name="T4" fmla="*/ 0 w 9"/>
                <a:gd name="T5" fmla="*/ 1 h 2"/>
              </a:gdLst>
              <a:ahLst/>
              <a:cxnLst>
                <a:cxn ang="0">
                  <a:pos x="T0" y="T1"/>
                </a:cxn>
                <a:cxn ang="0">
                  <a:pos x="T2" y="T3"/>
                </a:cxn>
                <a:cxn ang="0">
                  <a:pos x="T4" y="T5"/>
                </a:cxn>
              </a:cxnLst>
              <a:rect l="0" t="0" r="r" b="b"/>
              <a:pathLst>
                <a:path w="9" h="2">
                  <a:moveTo>
                    <a:pt x="0" y="1"/>
                  </a:moveTo>
                  <a:cubicBezTo>
                    <a:pt x="2" y="2"/>
                    <a:pt x="8" y="1"/>
                    <a:pt x="9" y="0"/>
                  </a:cubicBezTo>
                  <a:cubicBezTo>
                    <a:pt x="5" y="0"/>
                    <a:pt x="3"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13" name="Freeform 1012"/>
            <p:cNvSpPr>
              <a:spLocks/>
            </p:cNvSpPr>
            <p:nvPr/>
          </p:nvSpPr>
          <p:spPr bwMode="auto">
            <a:xfrm>
              <a:off x="1939" y="415"/>
              <a:ext cx="11" cy="2"/>
            </a:xfrm>
            <a:custGeom>
              <a:avLst/>
              <a:gdLst>
                <a:gd name="T0" fmla="*/ 0 w 9"/>
                <a:gd name="T1" fmla="*/ 1 h 2"/>
                <a:gd name="T2" fmla="*/ 9 w 9"/>
                <a:gd name="T3" fmla="*/ 0 h 2"/>
                <a:gd name="T4" fmla="*/ 0 w 9"/>
                <a:gd name="T5" fmla="*/ 1 h 2"/>
              </a:gdLst>
              <a:ahLst/>
              <a:cxnLst>
                <a:cxn ang="0">
                  <a:pos x="T0" y="T1"/>
                </a:cxn>
                <a:cxn ang="0">
                  <a:pos x="T2" y="T3"/>
                </a:cxn>
                <a:cxn ang="0">
                  <a:pos x="T4" y="T5"/>
                </a:cxn>
              </a:cxnLst>
              <a:rect l="0" t="0" r="r" b="b"/>
              <a:pathLst>
                <a:path w="9" h="2">
                  <a:moveTo>
                    <a:pt x="0" y="1"/>
                  </a:moveTo>
                  <a:cubicBezTo>
                    <a:pt x="2" y="2"/>
                    <a:pt x="8" y="1"/>
                    <a:pt x="9" y="0"/>
                  </a:cubicBezTo>
                  <a:cubicBezTo>
                    <a:pt x="5" y="0"/>
                    <a:pt x="3"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14" name="Freeform 1013"/>
            <p:cNvSpPr>
              <a:spLocks/>
            </p:cNvSpPr>
            <p:nvPr/>
          </p:nvSpPr>
          <p:spPr bwMode="auto">
            <a:xfrm>
              <a:off x="1903" y="389"/>
              <a:ext cx="2" cy="2"/>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1"/>
                    <a:pt x="2"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15" name="Freeform 1014"/>
            <p:cNvSpPr>
              <a:spLocks/>
            </p:cNvSpPr>
            <p:nvPr/>
          </p:nvSpPr>
          <p:spPr bwMode="auto">
            <a:xfrm>
              <a:off x="1903" y="389"/>
              <a:ext cx="2" cy="2"/>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1"/>
                    <a:pt x="2"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16" name="Freeform 1015"/>
            <p:cNvSpPr>
              <a:spLocks/>
            </p:cNvSpPr>
            <p:nvPr/>
          </p:nvSpPr>
          <p:spPr bwMode="auto">
            <a:xfrm>
              <a:off x="1921" y="404"/>
              <a:ext cx="14" cy="3"/>
            </a:xfrm>
            <a:custGeom>
              <a:avLst/>
              <a:gdLst>
                <a:gd name="T0" fmla="*/ 12 w 12"/>
                <a:gd name="T1" fmla="*/ 1 h 3"/>
                <a:gd name="T2" fmla="*/ 0 w 12"/>
                <a:gd name="T3" fmla="*/ 2 h 3"/>
                <a:gd name="T4" fmla="*/ 12 w 12"/>
                <a:gd name="T5" fmla="*/ 1 h 3"/>
              </a:gdLst>
              <a:ahLst/>
              <a:cxnLst>
                <a:cxn ang="0">
                  <a:pos x="T0" y="T1"/>
                </a:cxn>
                <a:cxn ang="0">
                  <a:pos x="T2" y="T3"/>
                </a:cxn>
                <a:cxn ang="0">
                  <a:pos x="T4" y="T5"/>
                </a:cxn>
              </a:cxnLst>
              <a:rect l="0" t="0" r="r" b="b"/>
              <a:pathLst>
                <a:path w="12" h="3">
                  <a:moveTo>
                    <a:pt x="12" y="1"/>
                  </a:moveTo>
                  <a:cubicBezTo>
                    <a:pt x="7" y="0"/>
                    <a:pt x="4" y="1"/>
                    <a:pt x="0" y="2"/>
                  </a:cubicBezTo>
                  <a:cubicBezTo>
                    <a:pt x="4" y="3"/>
                    <a:pt x="10" y="3"/>
                    <a:pt x="1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17" name="Freeform 1016"/>
            <p:cNvSpPr>
              <a:spLocks/>
            </p:cNvSpPr>
            <p:nvPr/>
          </p:nvSpPr>
          <p:spPr bwMode="auto">
            <a:xfrm>
              <a:off x="1921" y="404"/>
              <a:ext cx="14" cy="3"/>
            </a:xfrm>
            <a:custGeom>
              <a:avLst/>
              <a:gdLst>
                <a:gd name="T0" fmla="*/ 12 w 12"/>
                <a:gd name="T1" fmla="*/ 1 h 3"/>
                <a:gd name="T2" fmla="*/ 0 w 12"/>
                <a:gd name="T3" fmla="*/ 2 h 3"/>
                <a:gd name="T4" fmla="*/ 12 w 12"/>
                <a:gd name="T5" fmla="*/ 1 h 3"/>
              </a:gdLst>
              <a:ahLst/>
              <a:cxnLst>
                <a:cxn ang="0">
                  <a:pos x="T0" y="T1"/>
                </a:cxn>
                <a:cxn ang="0">
                  <a:pos x="T2" y="T3"/>
                </a:cxn>
                <a:cxn ang="0">
                  <a:pos x="T4" y="T5"/>
                </a:cxn>
              </a:cxnLst>
              <a:rect l="0" t="0" r="r" b="b"/>
              <a:pathLst>
                <a:path w="12" h="3">
                  <a:moveTo>
                    <a:pt x="12" y="1"/>
                  </a:moveTo>
                  <a:cubicBezTo>
                    <a:pt x="7" y="0"/>
                    <a:pt x="4" y="1"/>
                    <a:pt x="0" y="2"/>
                  </a:cubicBezTo>
                  <a:cubicBezTo>
                    <a:pt x="4" y="3"/>
                    <a:pt x="10" y="3"/>
                    <a:pt x="1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18" name="Freeform 1017"/>
            <p:cNvSpPr>
              <a:spLocks/>
            </p:cNvSpPr>
            <p:nvPr/>
          </p:nvSpPr>
          <p:spPr bwMode="auto">
            <a:xfrm>
              <a:off x="1945" y="382"/>
              <a:ext cx="14" cy="9"/>
            </a:xfrm>
            <a:custGeom>
              <a:avLst/>
              <a:gdLst>
                <a:gd name="T0" fmla="*/ 8 w 12"/>
                <a:gd name="T1" fmla="*/ 1 h 7"/>
                <a:gd name="T2" fmla="*/ 5 w 12"/>
                <a:gd name="T3" fmla="*/ 1 h 7"/>
                <a:gd name="T4" fmla="*/ 5 w 12"/>
                <a:gd name="T5" fmla="*/ 6 h 7"/>
                <a:gd name="T6" fmla="*/ 8 w 12"/>
                <a:gd name="T7" fmla="*/ 5 h 7"/>
                <a:gd name="T8" fmla="*/ 12 w 12"/>
                <a:gd name="T9" fmla="*/ 2 h 7"/>
                <a:gd name="T10" fmla="*/ 8 w 12"/>
                <a:gd name="T11" fmla="*/ 1 h 7"/>
              </a:gdLst>
              <a:ahLst/>
              <a:cxnLst>
                <a:cxn ang="0">
                  <a:pos x="T0" y="T1"/>
                </a:cxn>
                <a:cxn ang="0">
                  <a:pos x="T2" y="T3"/>
                </a:cxn>
                <a:cxn ang="0">
                  <a:pos x="T4" y="T5"/>
                </a:cxn>
                <a:cxn ang="0">
                  <a:pos x="T6" y="T7"/>
                </a:cxn>
                <a:cxn ang="0">
                  <a:pos x="T8" y="T9"/>
                </a:cxn>
                <a:cxn ang="0">
                  <a:pos x="T10" y="T11"/>
                </a:cxn>
              </a:cxnLst>
              <a:rect l="0" t="0" r="r" b="b"/>
              <a:pathLst>
                <a:path w="12" h="7">
                  <a:moveTo>
                    <a:pt x="8" y="1"/>
                  </a:moveTo>
                  <a:cubicBezTo>
                    <a:pt x="7" y="0"/>
                    <a:pt x="6" y="1"/>
                    <a:pt x="5" y="1"/>
                  </a:cubicBezTo>
                  <a:cubicBezTo>
                    <a:pt x="10" y="1"/>
                    <a:pt x="0" y="3"/>
                    <a:pt x="5" y="6"/>
                  </a:cubicBezTo>
                  <a:cubicBezTo>
                    <a:pt x="8" y="7"/>
                    <a:pt x="8" y="6"/>
                    <a:pt x="8" y="5"/>
                  </a:cubicBezTo>
                  <a:cubicBezTo>
                    <a:pt x="9" y="3"/>
                    <a:pt x="11" y="3"/>
                    <a:pt x="12" y="2"/>
                  </a:cubicBezTo>
                  <a:cubicBezTo>
                    <a:pt x="11" y="1"/>
                    <a:pt x="10" y="1"/>
                    <a:pt x="8"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19" name="Freeform 1018"/>
            <p:cNvSpPr>
              <a:spLocks/>
            </p:cNvSpPr>
            <p:nvPr/>
          </p:nvSpPr>
          <p:spPr bwMode="auto">
            <a:xfrm>
              <a:off x="1945" y="382"/>
              <a:ext cx="14" cy="9"/>
            </a:xfrm>
            <a:custGeom>
              <a:avLst/>
              <a:gdLst>
                <a:gd name="T0" fmla="*/ 8 w 12"/>
                <a:gd name="T1" fmla="*/ 1 h 7"/>
                <a:gd name="T2" fmla="*/ 5 w 12"/>
                <a:gd name="T3" fmla="*/ 1 h 7"/>
                <a:gd name="T4" fmla="*/ 5 w 12"/>
                <a:gd name="T5" fmla="*/ 6 h 7"/>
                <a:gd name="T6" fmla="*/ 8 w 12"/>
                <a:gd name="T7" fmla="*/ 5 h 7"/>
                <a:gd name="T8" fmla="*/ 12 w 12"/>
                <a:gd name="T9" fmla="*/ 2 h 7"/>
                <a:gd name="T10" fmla="*/ 8 w 12"/>
                <a:gd name="T11" fmla="*/ 1 h 7"/>
              </a:gdLst>
              <a:ahLst/>
              <a:cxnLst>
                <a:cxn ang="0">
                  <a:pos x="T0" y="T1"/>
                </a:cxn>
                <a:cxn ang="0">
                  <a:pos x="T2" y="T3"/>
                </a:cxn>
                <a:cxn ang="0">
                  <a:pos x="T4" y="T5"/>
                </a:cxn>
                <a:cxn ang="0">
                  <a:pos x="T6" y="T7"/>
                </a:cxn>
                <a:cxn ang="0">
                  <a:pos x="T8" y="T9"/>
                </a:cxn>
                <a:cxn ang="0">
                  <a:pos x="T10" y="T11"/>
                </a:cxn>
              </a:cxnLst>
              <a:rect l="0" t="0" r="r" b="b"/>
              <a:pathLst>
                <a:path w="12" h="7">
                  <a:moveTo>
                    <a:pt x="8" y="1"/>
                  </a:moveTo>
                  <a:cubicBezTo>
                    <a:pt x="7" y="0"/>
                    <a:pt x="6" y="1"/>
                    <a:pt x="5" y="1"/>
                  </a:cubicBezTo>
                  <a:cubicBezTo>
                    <a:pt x="10" y="1"/>
                    <a:pt x="0" y="3"/>
                    <a:pt x="5" y="6"/>
                  </a:cubicBezTo>
                  <a:cubicBezTo>
                    <a:pt x="8" y="7"/>
                    <a:pt x="8" y="6"/>
                    <a:pt x="8" y="5"/>
                  </a:cubicBezTo>
                  <a:cubicBezTo>
                    <a:pt x="9" y="3"/>
                    <a:pt x="11" y="3"/>
                    <a:pt x="12" y="2"/>
                  </a:cubicBezTo>
                  <a:cubicBezTo>
                    <a:pt x="11" y="1"/>
                    <a:pt x="10" y="1"/>
                    <a:pt x="8"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20" name="Freeform 1019"/>
            <p:cNvSpPr>
              <a:spLocks/>
            </p:cNvSpPr>
            <p:nvPr/>
          </p:nvSpPr>
          <p:spPr bwMode="auto">
            <a:xfrm>
              <a:off x="1872" y="329"/>
              <a:ext cx="7" cy="3"/>
            </a:xfrm>
            <a:custGeom>
              <a:avLst/>
              <a:gdLst>
                <a:gd name="T0" fmla="*/ 6 w 6"/>
                <a:gd name="T1" fmla="*/ 1 h 2"/>
                <a:gd name="T2" fmla="*/ 0 w 6"/>
                <a:gd name="T3" fmla="*/ 2 h 2"/>
                <a:gd name="T4" fmla="*/ 6 w 6"/>
                <a:gd name="T5" fmla="*/ 1 h 2"/>
              </a:gdLst>
              <a:ahLst/>
              <a:cxnLst>
                <a:cxn ang="0">
                  <a:pos x="T0" y="T1"/>
                </a:cxn>
                <a:cxn ang="0">
                  <a:pos x="T2" y="T3"/>
                </a:cxn>
                <a:cxn ang="0">
                  <a:pos x="T4" y="T5"/>
                </a:cxn>
              </a:cxnLst>
              <a:rect l="0" t="0" r="r" b="b"/>
              <a:pathLst>
                <a:path w="6" h="2">
                  <a:moveTo>
                    <a:pt x="6" y="1"/>
                  </a:moveTo>
                  <a:cubicBezTo>
                    <a:pt x="3" y="0"/>
                    <a:pt x="1" y="1"/>
                    <a:pt x="0" y="2"/>
                  </a:cubicBezTo>
                  <a:cubicBezTo>
                    <a:pt x="2" y="2"/>
                    <a:pt x="5" y="2"/>
                    <a:pt x="6"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21" name="Freeform 1020"/>
            <p:cNvSpPr>
              <a:spLocks/>
            </p:cNvSpPr>
            <p:nvPr/>
          </p:nvSpPr>
          <p:spPr bwMode="auto">
            <a:xfrm>
              <a:off x="1872" y="329"/>
              <a:ext cx="7" cy="3"/>
            </a:xfrm>
            <a:custGeom>
              <a:avLst/>
              <a:gdLst>
                <a:gd name="T0" fmla="*/ 6 w 6"/>
                <a:gd name="T1" fmla="*/ 1 h 2"/>
                <a:gd name="T2" fmla="*/ 0 w 6"/>
                <a:gd name="T3" fmla="*/ 2 h 2"/>
                <a:gd name="T4" fmla="*/ 6 w 6"/>
                <a:gd name="T5" fmla="*/ 1 h 2"/>
              </a:gdLst>
              <a:ahLst/>
              <a:cxnLst>
                <a:cxn ang="0">
                  <a:pos x="T0" y="T1"/>
                </a:cxn>
                <a:cxn ang="0">
                  <a:pos x="T2" y="T3"/>
                </a:cxn>
                <a:cxn ang="0">
                  <a:pos x="T4" y="T5"/>
                </a:cxn>
              </a:cxnLst>
              <a:rect l="0" t="0" r="r" b="b"/>
              <a:pathLst>
                <a:path w="6" h="2">
                  <a:moveTo>
                    <a:pt x="6" y="1"/>
                  </a:moveTo>
                  <a:cubicBezTo>
                    <a:pt x="3" y="0"/>
                    <a:pt x="1" y="1"/>
                    <a:pt x="0" y="2"/>
                  </a:cubicBezTo>
                  <a:cubicBezTo>
                    <a:pt x="2" y="2"/>
                    <a:pt x="5" y="2"/>
                    <a:pt x="6"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22" name="Freeform 1021"/>
            <p:cNvSpPr>
              <a:spLocks/>
            </p:cNvSpPr>
            <p:nvPr/>
          </p:nvSpPr>
          <p:spPr bwMode="auto">
            <a:xfrm>
              <a:off x="1873" y="333"/>
              <a:ext cx="5" cy="1"/>
            </a:xfrm>
            <a:custGeom>
              <a:avLst/>
              <a:gdLst>
                <a:gd name="T0" fmla="*/ 3 w 4"/>
                <a:gd name="T1" fmla="*/ 1 h 1"/>
                <a:gd name="T2" fmla="*/ 4 w 4"/>
                <a:gd name="T3" fmla="*/ 0 h 1"/>
                <a:gd name="T4" fmla="*/ 0 w 4"/>
                <a:gd name="T5" fmla="*/ 1 h 1"/>
                <a:gd name="T6" fmla="*/ 3 w 4"/>
                <a:gd name="T7" fmla="*/ 1 h 1"/>
              </a:gdLst>
              <a:ahLst/>
              <a:cxnLst>
                <a:cxn ang="0">
                  <a:pos x="T0" y="T1"/>
                </a:cxn>
                <a:cxn ang="0">
                  <a:pos x="T2" y="T3"/>
                </a:cxn>
                <a:cxn ang="0">
                  <a:pos x="T4" y="T5"/>
                </a:cxn>
                <a:cxn ang="0">
                  <a:pos x="T6" y="T7"/>
                </a:cxn>
              </a:cxnLst>
              <a:rect l="0" t="0" r="r" b="b"/>
              <a:pathLst>
                <a:path w="4" h="1">
                  <a:moveTo>
                    <a:pt x="3" y="1"/>
                  </a:moveTo>
                  <a:cubicBezTo>
                    <a:pt x="3" y="1"/>
                    <a:pt x="4" y="1"/>
                    <a:pt x="4" y="0"/>
                  </a:cubicBezTo>
                  <a:cubicBezTo>
                    <a:pt x="3" y="0"/>
                    <a:pt x="1" y="0"/>
                    <a:pt x="0" y="1"/>
                  </a:cubicBezTo>
                  <a:cubicBezTo>
                    <a:pt x="1" y="1"/>
                    <a:pt x="2" y="1"/>
                    <a:pt x="3"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23" name="Freeform 1022"/>
            <p:cNvSpPr>
              <a:spLocks/>
            </p:cNvSpPr>
            <p:nvPr/>
          </p:nvSpPr>
          <p:spPr bwMode="auto">
            <a:xfrm>
              <a:off x="1873" y="333"/>
              <a:ext cx="5" cy="1"/>
            </a:xfrm>
            <a:custGeom>
              <a:avLst/>
              <a:gdLst>
                <a:gd name="T0" fmla="*/ 3 w 4"/>
                <a:gd name="T1" fmla="*/ 1 h 1"/>
                <a:gd name="T2" fmla="*/ 4 w 4"/>
                <a:gd name="T3" fmla="*/ 0 h 1"/>
                <a:gd name="T4" fmla="*/ 0 w 4"/>
                <a:gd name="T5" fmla="*/ 1 h 1"/>
                <a:gd name="T6" fmla="*/ 3 w 4"/>
                <a:gd name="T7" fmla="*/ 1 h 1"/>
              </a:gdLst>
              <a:ahLst/>
              <a:cxnLst>
                <a:cxn ang="0">
                  <a:pos x="T0" y="T1"/>
                </a:cxn>
                <a:cxn ang="0">
                  <a:pos x="T2" y="T3"/>
                </a:cxn>
                <a:cxn ang="0">
                  <a:pos x="T4" y="T5"/>
                </a:cxn>
                <a:cxn ang="0">
                  <a:pos x="T6" y="T7"/>
                </a:cxn>
              </a:cxnLst>
              <a:rect l="0" t="0" r="r" b="b"/>
              <a:pathLst>
                <a:path w="4" h="1">
                  <a:moveTo>
                    <a:pt x="3" y="1"/>
                  </a:moveTo>
                  <a:cubicBezTo>
                    <a:pt x="3" y="1"/>
                    <a:pt x="4" y="1"/>
                    <a:pt x="4" y="0"/>
                  </a:cubicBezTo>
                  <a:cubicBezTo>
                    <a:pt x="3" y="0"/>
                    <a:pt x="1" y="0"/>
                    <a:pt x="0" y="1"/>
                  </a:cubicBezTo>
                  <a:cubicBezTo>
                    <a:pt x="1" y="1"/>
                    <a:pt x="2" y="1"/>
                    <a:pt x="3"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24" name="Freeform 1023"/>
            <p:cNvSpPr>
              <a:spLocks/>
            </p:cNvSpPr>
            <p:nvPr/>
          </p:nvSpPr>
          <p:spPr bwMode="auto">
            <a:xfrm>
              <a:off x="1860" y="314"/>
              <a:ext cx="8" cy="1"/>
            </a:xfrm>
            <a:custGeom>
              <a:avLst/>
              <a:gdLst>
                <a:gd name="T0" fmla="*/ 5 w 7"/>
                <a:gd name="T1" fmla="*/ 0 h 1"/>
                <a:gd name="T2" fmla="*/ 0 w 7"/>
                <a:gd name="T3" fmla="*/ 1 h 1"/>
                <a:gd name="T4" fmla="*/ 7 w 7"/>
                <a:gd name="T5" fmla="*/ 0 h 1"/>
                <a:gd name="T6" fmla="*/ 5 w 7"/>
                <a:gd name="T7" fmla="*/ 0 h 1"/>
              </a:gdLst>
              <a:ahLst/>
              <a:cxnLst>
                <a:cxn ang="0">
                  <a:pos x="T0" y="T1"/>
                </a:cxn>
                <a:cxn ang="0">
                  <a:pos x="T2" y="T3"/>
                </a:cxn>
                <a:cxn ang="0">
                  <a:pos x="T4" y="T5"/>
                </a:cxn>
                <a:cxn ang="0">
                  <a:pos x="T6" y="T7"/>
                </a:cxn>
              </a:cxnLst>
              <a:rect l="0" t="0" r="r" b="b"/>
              <a:pathLst>
                <a:path w="7" h="1">
                  <a:moveTo>
                    <a:pt x="5" y="0"/>
                  </a:moveTo>
                  <a:cubicBezTo>
                    <a:pt x="3" y="0"/>
                    <a:pt x="1" y="0"/>
                    <a:pt x="0" y="1"/>
                  </a:cubicBezTo>
                  <a:cubicBezTo>
                    <a:pt x="3" y="1"/>
                    <a:pt x="5" y="1"/>
                    <a:pt x="7" y="0"/>
                  </a:cubicBezTo>
                  <a:cubicBezTo>
                    <a:pt x="6" y="0"/>
                    <a:pt x="6" y="0"/>
                    <a:pt x="5"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25" name="Freeform 1024"/>
            <p:cNvSpPr>
              <a:spLocks/>
            </p:cNvSpPr>
            <p:nvPr/>
          </p:nvSpPr>
          <p:spPr bwMode="auto">
            <a:xfrm>
              <a:off x="1860" y="314"/>
              <a:ext cx="8" cy="1"/>
            </a:xfrm>
            <a:custGeom>
              <a:avLst/>
              <a:gdLst>
                <a:gd name="T0" fmla="*/ 5 w 7"/>
                <a:gd name="T1" fmla="*/ 0 h 1"/>
                <a:gd name="T2" fmla="*/ 0 w 7"/>
                <a:gd name="T3" fmla="*/ 1 h 1"/>
                <a:gd name="T4" fmla="*/ 7 w 7"/>
                <a:gd name="T5" fmla="*/ 0 h 1"/>
                <a:gd name="T6" fmla="*/ 5 w 7"/>
                <a:gd name="T7" fmla="*/ 0 h 1"/>
              </a:gdLst>
              <a:ahLst/>
              <a:cxnLst>
                <a:cxn ang="0">
                  <a:pos x="T0" y="T1"/>
                </a:cxn>
                <a:cxn ang="0">
                  <a:pos x="T2" y="T3"/>
                </a:cxn>
                <a:cxn ang="0">
                  <a:pos x="T4" y="T5"/>
                </a:cxn>
                <a:cxn ang="0">
                  <a:pos x="T6" y="T7"/>
                </a:cxn>
              </a:cxnLst>
              <a:rect l="0" t="0" r="r" b="b"/>
              <a:pathLst>
                <a:path w="7" h="1">
                  <a:moveTo>
                    <a:pt x="5" y="0"/>
                  </a:moveTo>
                  <a:cubicBezTo>
                    <a:pt x="3" y="0"/>
                    <a:pt x="1" y="0"/>
                    <a:pt x="0" y="1"/>
                  </a:cubicBezTo>
                  <a:cubicBezTo>
                    <a:pt x="3" y="1"/>
                    <a:pt x="5" y="1"/>
                    <a:pt x="7" y="0"/>
                  </a:cubicBezTo>
                  <a:cubicBezTo>
                    <a:pt x="6" y="0"/>
                    <a:pt x="6" y="0"/>
                    <a:pt x="5"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26" name="Freeform 1025"/>
            <p:cNvSpPr>
              <a:spLocks/>
            </p:cNvSpPr>
            <p:nvPr/>
          </p:nvSpPr>
          <p:spPr bwMode="auto">
            <a:xfrm>
              <a:off x="1880" y="338"/>
              <a:ext cx="9" cy="4"/>
            </a:xfrm>
            <a:custGeom>
              <a:avLst/>
              <a:gdLst>
                <a:gd name="T0" fmla="*/ 7 w 7"/>
                <a:gd name="T1" fmla="*/ 0 h 4"/>
                <a:gd name="T2" fmla="*/ 0 w 7"/>
                <a:gd name="T3" fmla="*/ 2 h 4"/>
                <a:gd name="T4" fmla="*/ 7 w 7"/>
                <a:gd name="T5" fmla="*/ 0 h 4"/>
              </a:gdLst>
              <a:ahLst/>
              <a:cxnLst>
                <a:cxn ang="0">
                  <a:pos x="T0" y="T1"/>
                </a:cxn>
                <a:cxn ang="0">
                  <a:pos x="T2" y="T3"/>
                </a:cxn>
                <a:cxn ang="0">
                  <a:pos x="T4" y="T5"/>
                </a:cxn>
              </a:cxnLst>
              <a:rect l="0" t="0" r="r" b="b"/>
              <a:pathLst>
                <a:path w="7" h="4">
                  <a:moveTo>
                    <a:pt x="7" y="0"/>
                  </a:moveTo>
                  <a:cubicBezTo>
                    <a:pt x="4" y="0"/>
                    <a:pt x="1" y="0"/>
                    <a:pt x="0" y="2"/>
                  </a:cubicBezTo>
                  <a:cubicBezTo>
                    <a:pt x="4" y="4"/>
                    <a:pt x="6" y="1"/>
                    <a:pt x="7"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27" name="Freeform 1026"/>
            <p:cNvSpPr>
              <a:spLocks/>
            </p:cNvSpPr>
            <p:nvPr/>
          </p:nvSpPr>
          <p:spPr bwMode="auto">
            <a:xfrm>
              <a:off x="1880" y="338"/>
              <a:ext cx="9" cy="4"/>
            </a:xfrm>
            <a:custGeom>
              <a:avLst/>
              <a:gdLst>
                <a:gd name="T0" fmla="*/ 7 w 7"/>
                <a:gd name="T1" fmla="*/ 0 h 4"/>
                <a:gd name="T2" fmla="*/ 0 w 7"/>
                <a:gd name="T3" fmla="*/ 2 h 4"/>
                <a:gd name="T4" fmla="*/ 7 w 7"/>
                <a:gd name="T5" fmla="*/ 0 h 4"/>
              </a:gdLst>
              <a:ahLst/>
              <a:cxnLst>
                <a:cxn ang="0">
                  <a:pos x="T0" y="T1"/>
                </a:cxn>
                <a:cxn ang="0">
                  <a:pos x="T2" y="T3"/>
                </a:cxn>
                <a:cxn ang="0">
                  <a:pos x="T4" y="T5"/>
                </a:cxn>
              </a:cxnLst>
              <a:rect l="0" t="0" r="r" b="b"/>
              <a:pathLst>
                <a:path w="7" h="4">
                  <a:moveTo>
                    <a:pt x="7" y="0"/>
                  </a:moveTo>
                  <a:cubicBezTo>
                    <a:pt x="4" y="0"/>
                    <a:pt x="1" y="0"/>
                    <a:pt x="0" y="2"/>
                  </a:cubicBezTo>
                  <a:cubicBezTo>
                    <a:pt x="4" y="4"/>
                    <a:pt x="6" y="1"/>
                    <a:pt x="7"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28" name="Freeform 1027"/>
            <p:cNvSpPr>
              <a:spLocks/>
            </p:cNvSpPr>
            <p:nvPr/>
          </p:nvSpPr>
          <p:spPr bwMode="auto">
            <a:xfrm>
              <a:off x="1878" y="334"/>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29" name="Freeform 1028"/>
            <p:cNvSpPr>
              <a:spLocks/>
            </p:cNvSpPr>
            <p:nvPr/>
          </p:nvSpPr>
          <p:spPr bwMode="auto">
            <a:xfrm>
              <a:off x="1878" y="334"/>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30" name="Freeform 1029"/>
            <p:cNvSpPr>
              <a:spLocks/>
            </p:cNvSpPr>
            <p:nvPr/>
          </p:nvSpPr>
          <p:spPr bwMode="auto">
            <a:xfrm>
              <a:off x="1865" y="316"/>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31" name="Freeform 1030"/>
            <p:cNvSpPr>
              <a:spLocks/>
            </p:cNvSpPr>
            <p:nvPr/>
          </p:nvSpPr>
          <p:spPr bwMode="auto">
            <a:xfrm>
              <a:off x="1865" y="316"/>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32" name="Freeform 1031"/>
            <p:cNvSpPr>
              <a:spLocks/>
            </p:cNvSpPr>
            <p:nvPr/>
          </p:nvSpPr>
          <p:spPr bwMode="auto">
            <a:xfrm>
              <a:off x="1861" y="311"/>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33" name="Freeform 1032"/>
            <p:cNvSpPr>
              <a:spLocks/>
            </p:cNvSpPr>
            <p:nvPr/>
          </p:nvSpPr>
          <p:spPr bwMode="auto">
            <a:xfrm>
              <a:off x="1861" y="311"/>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34" name="Freeform 1033"/>
            <p:cNvSpPr>
              <a:spLocks/>
            </p:cNvSpPr>
            <p:nvPr/>
          </p:nvSpPr>
          <p:spPr bwMode="auto">
            <a:xfrm>
              <a:off x="1851" y="298"/>
              <a:ext cx="14" cy="2"/>
            </a:xfrm>
            <a:custGeom>
              <a:avLst/>
              <a:gdLst>
                <a:gd name="T0" fmla="*/ 1 w 11"/>
                <a:gd name="T1" fmla="*/ 1 h 2"/>
                <a:gd name="T2" fmla="*/ 0 w 11"/>
                <a:gd name="T3" fmla="*/ 1 h 2"/>
                <a:gd name="T4" fmla="*/ 11 w 11"/>
                <a:gd name="T5" fmla="*/ 0 h 2"/>
                <a:gd name="T6" fmla="*/ 1 w 11"/>
                <a:gd name="T7" fmla="*/ 1 h 2"/>
              </a:gdLst>
              <a:ahLst/>
              <a:cxnLst>
                <a:cxn ang="0">
                  <a:pos x="T0" y="T1"/>
                </a:cxn>
                <a:cxn ang="0">
                  <a:pos x="T2" y="T3"/>
                </a:cxn>
                <a:cxn ang="0">
                  <a:pos x="T4" y="T5"/>
                </a:cxn>
                <a:cxn ang="0">
                  <a:pos x="T6" y="T7"/>
                </a:cxn>
              </a:cxnLst>
              <a:rect l="0" t="0" r="r" b="b"/>
              <a:pathLst>
                <a:path w="11" h="2">
                  <a:moveTo>
                    <a:pt x="1" y="1"/>
                  </a:moveTo>
                  <a:cubicBezTo>
                    <a:pt x="1" y="1"/>
                    <a:pt x="0" y="1"/>
                    <a:pt x="0" y="1"/>
                  </a:cubicBezTo>
                  <a:cubicBezTo>
                    <a:pt x="3" y="1"/>
                    <a:pt x="9" y="2"/>
                    <a:pt x="11" y="0"/>
                  </a:cubicBezTo>
                  <a:cubicBezTo>
                    <a:pt x="7" y="0"/>
                    <a:pt x="5"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35" name="Freeform 1034"/>
            <p:cNvSpPr>
              <a:spLocks/>
            </p:cNvSpPr>
            <p:nvPr/>
          </p:nvSpPr>
          <p:spPr bwMode="auto">
            <a:xfrm>
              <a:off x="1851" y="298"/>
              <a:ext cx="14" cy="2"/>
            </a:xfrm>
            <a:custGeom>
              <a:avLst/>
              <a:gdLst>
                <a:gd name="T0" fmla="*/ 1 w 11"/>
                <a:gd name="T1" fmla="*/ 1 h 2"/>
                <a:gd name="T2" fmla="*/ 0 w 11"/>
                <a:gd name="T3" fmla="*/ 1 h 2"/>
                <a:gd name="T4" fmla="*/ 11 w 11"/>
                <a:gd name="T5" fmla="*/ 0 h 2"/>
                <a:gd name="T6" fmla="*/ 1 w 11"/>
                <a:gd name="T7" fmla="*/ 1 h 2"/>
              </a:gdLst>
              <a:ahLst/>
              <a:cxnLst>
                <a:cxn ang="0">
                  <a:pos x="T0" y="T1"/>
                </a:cxn>
                <a:cxn ang="0">
                  <a:pos x="T2" y="T3"/>
                </a:cxn>
                <a:cxn ang="0">
                  <a:pos x="T4" y="T5"/>
                </a:cxn>
                <a:cxn ang="0">
                  <a:pos x="T6" y="T7"/>
                </a:cxn>
              </a:cxnLst>
              <a:rect l="0" t="0" r="r" b="b"/>
              <a:pathLst>
                <a:path w="11" h="2">
                  <a:moveTo>
                    <a:pt x="1" y="1"/>
                  </a:moveTo>
                  <a:cubicBezTo>
                    <a:pt x="1" y="1"/>
                    <a:pt x="0" y="1"/>
                    <a:pt x="0" y="1"/>
                  </a:cubicBezTo>
                  <a:cubicBezTo>
                    <a:pt x="3" y="1"/>
                    <a:pt x="9" y="2"/>
                    <a:pt x="11" y="0"/>
                  </a:cubicBezTo>
                  <a:cubicBezTo>
                    <a:pt x="7" y="0"/>
                    <a:pt x="5"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36" name="Freeform 1035"/>
            <p:cNvSpPr>
              <a:spLocks/>
            </p:cNvSpPr>
            <p:nvPr/>
          </p:nvSpPr>
          <p:spPr bwMode="auto">
            <a:xfrm>
              <a:off x="1877" y="329"/>
              <a:ext cx="13" cy="4"/>
            </a:xfrm>
            <a:custGeom>
              <a:avLst/>
              <a:gdLst>
                <a:gd name="T0" fmla="*/ 8 w 11"/>
                <a:gd name="T1" fmla="*/ 0 h 3"/>
                <a:gd name="T2" fmla="*/ 0 w 11"/>
                <a:gd name="T3" fmla="*/ 2 h 3"/>
                <a:gd name="T4" fmla="*/ 11 w 11"/>
                <a:gd name="T5" fmla="*/ 0 h 3"/>
                <a:gd name="T6" fmla="*/ 8 w 11"/>
                <a:gd name="T7" fmla="*/ 0 h 3"/>
              </a:gdLst>
              <a:ahLst/>
              <a:cxnLst>
                <a:cxn ang="0">
                  <a:pos x="T0" y="T1"/>
                </a:cxn>
                <a:cxn ang="0">
                  <a:pos x="T2" y="T3"/>
                </a:cxn>
                <a:cxn ang="0">
                  <a:pos x="T4" y="T5"/>
                </a:cxn>
                <a:cxn ang="0">
                  <a:pos x="T6" y="T7"/>
                </a:cxn>
              </a:cxnLst>
              <a:rect l="0" t="0" r="r" b="b"/>
              <a:pathLst>
                <a:path w="11" h="3">
                  <a:moveTo>
                    <a:pt x="8" y="0"/>
                  </a:moveTo>
                  <a:cubicBezTo>
                    <a:pt x="7" y="0"/>
                    <a:pt x="3" y="2"/>
                    <a:pt x="0" y="2"/>
                  </a:cubicBezTo>
                  <a:cubicBezTo>
                    <a:pt x="5" y="2"/>
                    <a:pt x="9" y="3"/>
                    <a:pt x="11" y="0"/>
                  </a:cubicBezTo>
                  <a:cubicBezTo>
                    <a:pt x="10" y="0"/>
                    <a:pt x="9" y="0"/>
                    <a:pt x="8"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37" name="Freeform 1036"/>
            <p:cNvSpPr>
              <a:spLocks/>
            </p:cNvSpPr>
            <p:nvPr/>
          </p:nvSpPr>
          <p:spPr bwMode="auto">
            <a:xfrm>
              <a:off x="1877" y="329"/>
              <a:ext cx="13" cy="4"/>
            </a:xfrm>
            <a:custGeom>
              <a:avLst/>
              <a:gdLst>
                <a:gd name="T0" fmla="*/ 8 w 11"/>
                <a:gd name="T1" fmla="*/ 0 h 3"/>
                <a:gd name="T2" fmla="*/ 0 w 11"/>
                <a:gd name="T3" fmla="*/ 2 h 3"/>
                <a:gd name="T4" fmla="*/ 11 w 11"/>
                <a:gd name="T5" fmla="*/ 0 h 3"/>
                <a:gd name="T6" fmla="*/ 8 w 11"/>
                <a:gd name="T7" fmla="*/ 0 h 3"/>
              </a:gdLst>
              <a:ahLst/>
              <a:cxnLst>
                <a:cxn ang="0">
                  <a:pos x="T0" y="T1"/>
                </a:cxn>
                <a:cxn ang="0">
                  <a:pos x="T2" y="T3"/>
                </a:cxn>
                <a:cxn ang="0">
                  <a:pos x="T4" y="T5"/>
                </a:cxn>
                <a:cxn ang="0">
                  <a:pos x="T6" y="T7"/>
                </a:cxn>
              </a:cxnLst>
              <a:rect l="0" t="0" r="r" b="b"/>
              <a:pathLst>
                <a:path w="11" h="3">
                  <a:moveTo>
                    <a:pt x="8" y="0"/>
                  </a:moveTo>
                  <a:cubicBezTo>
                    <a:pt x="7" y="0"/>
                    <a:pt x="3" y="2"/>
                    <a:pt x="0" y="2"/>
                  </a:cubicBezTo>
                  <a:cubicBezTo>
                    <a:pt x="5" y="2"/>
                    <a:pt x="9" y="3"/>
                    <a:pt x="11" y="0"/>
                  </a:cubicBezTo>
                  <a:cubicBezTo>
                    <a:pt x="10" y="0"/>
                    <a:pt x="9" y="0"/>
                    <a:pt x="8"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38" name="Freeform 1037"/>
            <p:cNvSpPr>
              <a:spLocks/>
            </p:cNvSpPr>
            <p:nvPr/>
          </p:nvSpPr>
          <p:spPr bwMode="auto">
            <a:xfrm>
              <a:off x="1872" y="321"/>
              <a:ext cx="5" cy="3"/>
            </a:xfrm>
            <a:custGeom>
              <a:avLst/>
              <a:gdLst>
                <a:gd name="T0" fmla="*/ 4 w 4"/>
                <a:gd name="T1" fmla="*/ 1 h 3"/>
                <a:gd name="T2" fmla="*/ 0 w 4"/>
                <a:gd name="T3" fmla="*/ 3 h 3"/>
                <a:gd name="T4" fmla="*/ 4 w 4"/>
                <a:gd name="T5" fmla="*/ 1 h 3"/>
              </a:gdLst>
              <a:ahLst/>
              <a:cxnLst>
                <a:cxn ang="0">
                  <a:pos x="T0" y="T1"/>
                </a:cxn>
                <a:cxn ang="0">
                  <a:pos x="T2" y="T3"/>
                </a:cxn>
                <a:cxn ang="0">
                  <a:pos x="T4" y="T5"/>
                </a:cxn>
              </a:cxnLst>
              <a:rect l="0" t="0" r="r" b="b"/>
              <a:pathLst>
                <a:path w="4" h="3">
                  <a:moveTo>
                    <a:pt x="4" y="1"/>
                  </a:moveTo>
                  <a:cubicBezTo>
                    <a:pt x="1" y="0"/>
                    <a:pt x="1" y="2"/>
                    <a:pt x="0" y="3"/>
                  </a:cubicBezTo>
                  <a:cubicBezTo>
                    <a:pt x="2" y="3"/>
                    <a:pt x="3" y="2"/>
                    <a:pt x="4"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39" name="Freeform 1038"/>
            <p:cNvSpPr>
              <a:spLocks/>
            </p:cNvSpPr>
            <p:nvPr/>
          </p:nvSpPr>
          <p:spPr bwMode="auto">
            <a:xfrm>
              <a:off x="1872" y="321"/>
              <a:ext cx="5" cy="3"/>
            </a:xfrm>
            <a:custGeom>
              <a:avLst/>
              <a:gdLst>
                <a:gd name="T0" fmla="*/ 4 w 4"/>
                <a:gd name="T1" fmla="*/ 1 h 3"/>
                <a:gd name="T2" fmla="*/ 0 w 4"/>
                <a:gd name="T3" fmla="*/ 3 h 3"/>
                <a:gd name="T4" fmla="*/ 4 w 4"/>
                <a:gd name="T5" fmla="*/ 1 h 3"/>
              </a:gdLst>
              <a:ahLst/>
              <a:cxnLst>
                <a:cxn ang="0">
                  <a:pos x="T0" y="T1"/>
                </a:cxn>
                <a:cxn ang="0">
                  <a:pos x="T2" y="T3"/>
                </a:cxn>
                <a:cxn ang="0">
                  <a:pos x="T4" y="T5"/>
                </a:cxn>
              </a:cxnLst>
              <a:rect l="0" t="0" r="r" b="b"/>
              <a:pathLst>
                <a:path w="4" h="3">
                  <a:moveTo>
                    <a:pt x="4" y="1"/>
                  </a:moveTo>
                  <a:cubicBezTo>
                    <a:pt x="1" y="0"/>
                    <a:pt x="1" y="2"/>
                    <a:pt x="0" y="3"/>
                  </a:cubicBezTo>
                  <a:cubicBezTo>
                    <a:pt x="2" y="3"/>
                    <a:pt x="3" y="2"/>
                    <a:pt x="4"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40" name="Freeform 1039"/>
            <p:cNvSpPr>
              <a:spLocks/>
            </p:cNvSpPr>
            <p:nvPr/>
          </p:nvSpPr>
          <p:spPr bwMode="auto">
            <a:xfrm>
              <a:off x="1867" y="315"/>
              <a:ext cx="4" cy="1"/>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1" y="0"/>
                    <a:pt x="1"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41" name="Freeform 1040"/>
            <p:cNvSpPr>
              <a:spLocks/>
            </p:cNvSpPr>
            <p:nvPr/>
          </p:nvSpPr>
          <p:spPr bwMode="auto">
            <a:xfrm>
              <a:off x="1867" y="315"/>
              <a:ext cx="4" cy="1"/>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1" y="0"/>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42" name="Freeform 1041"/>
            <p:cNvSpPr>
              <a:spLocks/>
            </p:cNvSpPr>
            <p:nvPr/>
          </p:nvSpPr>
          <p:spPr bwMode="auto">
            <a:xfrm>
              <a:off x="1863" y="309"/>
              <a:ext cx="10" cy="3"/>
            </a:xfrm>
            <a:custGeom>
              <a:avLst/>
              <a:gdLst>
                <a:gd name="T0" fmla="*/ 4 w 8"/>
                <a:gd name="T1" fmla="*/ 3 h 3"/>
                <a:gd name="T2" fmla="*/ 8 w 8"/>
                <a:gd name="T3" fmla="*/ 1 h 3"/>
                <a:gd name="T4" fmla="*/ 0 w 8"/>
                <a:gd name="T5" fmla="*/ 2 h 3"/>
                <a:gd name="T6" fmla="*/ 4 w 8"/>
                <a:gd name="T7" fmla="*/ 3 h 3"/>
              </a:gdLst>
              <a:ahLst/>
              <a:cxnLst>
                <a:cxn ang="0">
                  <a:pos x="T0" y="T1"/>
                </a:cxn>
                <a:cxn ang="0">
                  <a:pos x="T2" y="T3"/>
                </a:cxn>
                <a:cxn ang="0">
                  <a:pos x="T4" y="T5"/>
                </a:cxn>
                <a:cxn ang="0">
                  <a:pos x="T6" y="T7"/>
                </a:cxn>
              </a:cxnLst>
              <a:rect l="0" t="0" r="r" b="b"/>
              <a:pathLst>
                <a:path w="8" h="3">
                  <a:moveTo>
                    <a:pt x="4" y="3"/>
                  </a:moveTo>
                  <a:cubicBezTo>
                    <a:pt x="6" y="2"/>
                    <a:pt x="7" y="2"/>
                    <a:pt x="8" y="1"/>
                  </a:cubicBezTo>
                  <a:cubicBezTo>
                    <a:pt x="5" y="1"/>
                    <a:pt x="0" y="0"/>
                    <a:pt x="0" y="2"/>
                  </a:cubicBezTo>
                  <a:cubicBezTo>
                    <a:pt x="1" y="2"/>
                    <a:pt x="3" y="2"/>
                    <a:pt x="4"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43" name="Freeform 1042"/>
            <p:cNvSpPr>
              <a:spLocks/>
            </p:cNvSpPr>
            <p:nvPr/>
          </p:nvSpPr>
          <p:spPr bwMode="auto">
            <a:xfrm>
              <a:off x="1863" y="309"/>
              <a:ext cx="10" cy="3"/>
            </a:xfrm>
            <a:custGeom>
              <a:avLst/>
              <a:gdLst>
                <a:gd name="T0" fmla="*/ 4 w 8"/>
                <a:gd name="T1" fmla="*/ 3 h 3"/>
                <a:gd name="T2" fmla="*/ 8 w 8"/>
                <a:gd name="T3" fmla="*/ 1 h 3"/>
                <a:gd name="T4" fmla="*/ 0 w 8"/>
                <a:gd name="T5" fmla="*/ 2 h 3"/>
                <a:gd name="T6" fmla="*/ 4 w 8"/>
                <a:gd name="T7" fmla="*/ 3 h 3"/>
              </a:gdLst>
              <a:ahLst/>
              <a:cxnLst>
                <a:cxn ang="0">
                  <a:pos x="T0" y="T1"/>
                </a:cxn>
                <a:cxn ang="0">
                  <a:pos x="T2" y="T3"/>
                </a:cxn>
                <a:cxn ang="0">
                  <a:pos x="T4" y="T5"/>
                </a:cxn>
                <a:cxn ang="0">
                  <a:pos x="T6" y="T7"/>
                </a:cxn>
              </a:cxnLst>
              <a:rect l="0" t="0" r="r" b="b"/>
              <a:pathLst>
                <a:path w="8" h="3">
                  <a:moveTo>
                    <a:pt x="4" y="3"/>
                  </a:moveTo>
                  <a:cubicBezTo>
                    <a:pt x="6" y="2"/>
                    <a:pt x="7" y="2"/>
                    <a:pt x="8" y="1"/>
                  </a:cubicBezTo>
                  <a:cubicBezTo>
                    <a:pt x="5" y="1"/>
                    <a:pt x="0" y="0"/>
                    <a:pt x="0" y="2"/>
                  </a:cubicBezTo>
                  <a:cubicBezTo>
                    <a:pt x="1" y="2"/>
                    <a:pt x="3" y="2"/>
                    <a:pt x="4"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44" name="Freeform 1043"/>
            <p:cNvSpPr>
              <a:spLocks/>
            </p:cNvSpPr>
            <p:nvPr/>
          </p:nvSpPr>
          <p:spPr bwMode="auto">
            <a:xfrm>
              <a:off x="1872" y="318"/>
              <a:ext cx="3" cy="3"/>
            </a:xfrm>
            <a:custGeom>
              <a:avLst/>
              <a:gdLst>
                <a:gd name="T0" fmla="*/ 2 w 3"/>
                <a:gd name="T1" fmla="*/ 0 h 2"/>
                <a:gd name="T2" fmla="*/ 0 w 3"/>
                <a:gd name="T3" fmla="*/ 2 h 2"/>
                <a:gd name="T4" fmla="*/ 2 w 3"/>
                <a:gd name="T5" fmla="*/ 0 h 2"/>
              </a:gdLst>
              <a:ahLst/>
              <a:cxnLst>
                <a:cxn ang="0">
                  <a:pos x="T0" y="T1"/>
                </a:cxn>
                <a:cxn ang="0">
                  <a:pos x="T2" y="T3"/>
                </a:cxn>
                <a:cxn ang="0">
                  <a:pos x="T4" y="T5"/>
                </a:cxn>
              </a:cxnLst>
              <a:rect l="0" t="0" r="r" b="b"/>
              <a:pathLst>
                <a:path w="3" h="2">
                  <a:moveTo>
                    <a:pt x="2" y="0"/>
                  </a:moveTo>
                  <a:cubicBezTo>
                    <a:pt x="1" y="1"/>
                    <a:pt x="1" y="1"/>
                    <a:pt x="0" y="2"/>
                  </a:cubicBezTo>
                  <a:cubicBezTo>
                    <a:pt x="2" y="2"/>
                    <a:pt x="3"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45" name="Freeform 1044"/>
            <p:cNvSpPr>
              <a:spLocks/>
            </p:cNvSpPr>
            <p:nvPr/>
          </p:nvSpPr>
          <p:spPr bwMode="auto">
            <a:xfrm>
              <a:off x="1872" y="318"/>
              <a:ext cx="3" cy="3"/>
            </a:xfrm>
            <a:custGeom>
              <a:avLst/>
              <a:gdLst>
                <a:gd name="T0" fmla="*/ 2 w 3"/>
                <a:gd name="T1" fmla="*/ 0 h 2"/>
                <a:gd name="T2" fmla="*/ 0 w 3"/>
                <a:gd name="T3" fmla="*/ 2 h 2"/>
                <a:gd name="T4" fmla="*/ 2 w 3"/>
                <a:gd name="T5" fmla="*/ 0 h 2"/>
              </a:gdLst>
              <a:ahLst/>
              <a:cxnLst>
                <a:cxn ang="0">
                  <a:pos x="T0" y="T1"/>
                </a:cxn>
                <a:cxn ang="0">
                  <a:pos x="T2" y="T3"/>
                </a:cxn>
                <a:cxn ang="0">
                  <a:pos x="T4" y="T5"/>
                </a:cxn>
              </a:cxnLst>
              <a:rect l="0" t="0" r="r" b="b"/>
              <a:pathLst>
                <a:path w="3" h="2">
                  <a:moveTo>
                    <a:pt x="2" y="0"/>
                  </a:moveTo>
                  <a:cubicBezTo>
                    <a:pt x="1" y="1"/>
                    <a:pt x="1" y="1"/>
                    <a:pt x="0" y="2"/>
                  </a:cubicBezTo>
                  <a:cubicBezTo>
                    <a:pt x="2" y="2"/>
                    <a:pt x="3"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46" name="Freeform 1045"/>
            <p:cNvSpPr>
              <a:spLocks/>
            </p:cNvSpPr>
            <p:nvPr/>
          </p:nvSpPr>
          <p:spPr bwMode="auto">
            <a:xfrm>
              <a:off x="1867" y="312"/>
              <a:ext cx="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47" name="Freeform 1046"/>
            <p:cNvSpPr>
              <a:spLocks/>
            </p:cNvSpPr>
            <p:nvPr/>
          </p:nvSpPr>
          <p:spPr bwMode="auto">
            <a:xfrm>
              <a:off x="1867" y="312"/>
              <a:ext cx="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48" name="Freeform 1047"/>
            <p:cNvSpPr>
              <a:spLocks/>
            </p:cNvSpPr>
            <p:nvPr/>
          </p:nvSpPr>
          <p:spPr bwMode="auto">
            <a:xfrm>
              <a:off x="1885" y="333"/>
              <a:ext cx="4" cy="1"/>
            </a:xfrm>
            <a:custGeom>
              <a:avLst/>
              <a:gdLst>
                <a:gd name="T0" fmla="*/ 3 w 3"/>
                <a:gd name="T1" fmla="*/ 1 h 1"/>
                <a:gd name="T2" fmla="*/ 0 w 3"/>
                <a:gd name="T3" fmla="*/ 1 h 1"/>
                <a:gd name="T4" fmla="*/ 3 w 3"/>
                <a:gd name="T5" fmla="*/ 1 h 1"/>
              </a:gdLst>
              <a:ahLst/>
              <a:cxnLst>
                <a:cxn ang="0">
                  <a:pos x="T0" y="T1"/>
                </a:cxn>
                <a:cxn ang="0">
                  <a:pos x="T2" y="T3"/>
                </a:cxn>
                <a:cxn ang="0">
                  <a:pos x="T4" y="T5"/>
                </a:cxn>
              </a:cxnLst>
              <a:rect l="0" t="0" r="r" b="b"/>
              <a:pathLst>
                <a:path w="3" h="1">
                  <a:moveTo>
                    <a:pt x="3" y="1"/>
                  </a:moveTo>
                  <a:cubicBezTo>
                    <a:pt x="2" y="0"/>
                    <a:pt x="1" y="1"/>
                    <a:pt x="0" y="1"/>
                  </a:cubicBezTo>
                  <a:cubicBezTo>
                    <a:pt x="1" y="1"/>
                    <a:pt x="3" y="1"/>
                    <a:pt x="3"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49" name="Freeform 1048"/>
            <p:cNvSpPr>
              <a:spLocks/>
            </p:cNvSpPr>
            <p:nvPr/>
          </p:nvSpPr>
          <p:spPr bwMode="auto">
            <a:xfrm>
              <a:off x="1885" y="333"/>
              <a:ext cx="4" cy="1"/>
            </a:xfrm>
            <a:custGeom>
              <a:avLst/>
              <a:gdLst>
                <a:gd name="T0" fmla="*/ 3 w 3"/>
                <a:gd name="T1" fmla="*/ 1 h 1"/>
                <a:gd name="T2" fmla="*/ 0 w 3"/>
                <a:gd name="T3" fmla="*/ 1 h 1"/>
                <a:gd name="T4" fmla="*/ 3 w 3"/>
                <a:gd name="T5" fmla="*/ 1 h 1"/>
              </a:gdLst>
              <a:ahLst/>
              <a:cxnLst>
                <a:cxn ang="0">
                  <a:pos x="T0" y="T1"/>
                </a:cxn>
                <a:cxn ang="0">
                  <a:pos x="T2" y="T3"/>
                </a:cxn>
                <a:cxn ang="0">
                  <a:pos x="T4" y="T5"/>
                </a:cxn>
              </a:cxnLst>
              <a:rect l="0" t="0" r="r" b="b"/>
              <a:pathLst>
                <a:path w="3" h="1">
                  <a:moveTo>
                    <a:pt x="3" y="1"/>
                  </a:moveTo>
                  <a:cubicBezTo>
                    <a:pt x="2" y="0"/>
                    <a:pt x="1" y="1"/>
                    <a:pt x="0" y="1"/>
                  </a:cubicBezTo>
                  <a:cubicBezTo>
                    <a:pt x="1" y="1"/>
                    <a:pt x="3" y="1"/>
                    <a:pt x="3"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50" name="Freeform 1049"/>
            <p:cNvSpPr>
              <a:spLocks/>
            </p:cNvSpPr>
            <p:nvPr/>
          </p:nvSpPr>
          <p:spPr bwMode="auto">
            <a:xfrm>
              <a:off x="1880" y="328"/>
              <a:ext cx="3"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2" y="1"/>
                    <a:pt x="2" y="0"/>
                  </a:cubicBezTo>
                  <a:cubicBezTo>
                    <a:pt x="2"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51" name="Freeform 1050"/>
            <p:cNvSpPr>
              <a:spLocks/>
            </p:cNvSpPr>
            <p:nvPr/>
          </p:nvSpPr>
          <p:spPr bwMode="auto">
            <a:xfrm>
              <a:off x="1880" y="328"/>
              <a:ext cx="3"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2" y="1"/>
                    <a:pt x="2" y="0"/>
                  </a:cubicBezTo>
                  <a:cubicBezTo>
                    <a:pt x="2"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52" name="Freeform 1051"/>
            <p:cNvSpPr>
              <a:spLocks/>
            </p:cNvSpPr>
            <p:nvPr/>
          </p:nvSpPr>
          <p:spPr bwMode="auto">
            <a:xfrm>
              <a:off x="1857" y="297"/>
              <a:ext cx="4" cy="2"/>
            </a:xfrm>
            <a:custGeom>
              <a:avLst/>
              <a:gdLst>
                <a:gd name="T0" fmla="*/ 1 w 3"/>
                <a:gd name="T1" fmla="*/ 0 h 2"/>
                <a:gd name="T2" fmla="*/ 0 w 3"/>
                <a:gd name="T3" fmla="*/ 1 h 2"/>
                <a:gd name="T4" fmla="*/ 1 w 3"/>
                <a:gd name="T5" fmla="*/ 0 h 2"/>
              </a:gdLst>
              <a:ahLst/>
              <a:cxnLst>
                <a:cxn ang="0">
                  <a:pos x="T0" y="T1"/>
                </a:cxn>
                <a:cxn ang="0">
                  <a:pos x="T2" y="T3"/>
                </a:cxn>
                <a:cxn ang="0">
                  <a:pos x="T4" y="T5"/>
                </a:cxn>
              </a:cxnLst>
              <a:rect l="0" t="0" r="r" b="b"/>
              <a:pathLst>
                <a:path w="3" h="2">
                  <a:moveTo>
                    <a:pt x="1" y="0"/>
                  </a:moveTo>
                  <a:cubicBezTo>
                    <a:pt x="1" y="0"/>
                    <a:pt x="0" y="1"/>
                    <a:pt x="0" y="1"/>
                  </a:cubicBezTo>
                  <a:cubicBezTo>
                    <a:pt x="2" y="2"/>
                    <a:pt x="3" y="1"/>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53" name="Freeform 1052"/>
            <p:cNvSpPr>
              <a:spLocks/>
            </p:cNvSpPr>
            <p:nvPr/>
          </p:nvSpPr>
          <p:spPr bwMode="auto">
            <a:xfrm>
              <a:off x="1857" y="297"/>
              <a:ext cx="4" cy="2"/>
            </a:xfrm>
            <a:custGeom>
              <a:avLst/>
              <a:gdLst>
                <a:gd name="T0" fmla="*/ 1 w 3"/>
                <a:gd name="T1" fmla="*/ 0 h 2"/>
                <a:gd name="T2" fmla="*/ 0 w 3"/>
                <a:gd name="T3" fmla="*/ 1 h 2"/>
                <a:gd name="T4" fmla="*/ 1 w 3"/>
                <a:gd name="T5" fmla="*/ 0 h 2"/>
              </a:gdLst>
              <a:ahLst/>
              <a:cxnLst>
                <a:cxn ang="0">
                  <a:pos x="T0" y="T1"/>
                </a:cxn>
                <a:cxn ang="0">
                  <a:pos x="T2" y="T3"/>
                </a:cxn>
                <a:cxn ang="0">
                  <a:pos x="T4" y="T5"/>
                </a:cxn>
              </a:cxnLst>
              <a:rect l="0" t="0" r="r" b="b"/>
              <a:pathLst>
                <a:path w="3" h="2">
                  <a:moveTo>
                    <a:pt x="1" y="0"/>
                  </a:moveTo>
                  <a:cubicBezTo>
                    <a:pt x="1" y="0"/>
                    <a:pt x="0" y="1"/>
                    <a:pt x="0" y="1"/>
                  </a:cubicBezTo>
                  <a:cubicBezTo>
                    <a:pt x="2" y="2"/>
                    <a:pt x="3" y="1"/>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54" name="Freeform 1053"/>
            <p:cNvSpPr>
              <a:spLocks/>
            </p:cNvSpPr>
            <p:nvPr/>
          </p:nvSpPr>
          <p:spPr bwMode="auto">
            <a:xfrm>
              <a:off x="1879" y="324"/>
              <a:ext cx="7" cy="4"/>
            </a:xfrm>
            <a:custGeom>
              <a:avLst/>
              <a:gdLst>
                <a:gd name="T0" fmla="*/ 5 w 6"/>
                <a:gd name="T1" fmla="*/ 3 h 3"/>
                <a:gd name="T2" fmla="*/ 6 w 6"/>
                <a:gd name="T3" fmla="*/ 1 h 3"/>
                <a:gd name="T4" fmla="*/ 0 w 6"/>
                <a:gd name="T5" fmla="*/ 2 h 3"/>
                <a:gd name="T6" fmla="*/ 5 w 6"/>
                <a:gd name="T7" fmla="*/ 3 h 3"/>
              </a:gdLst>
              <a:ahLst/>
              <a:cxnLst>
                <a:cxn ang="0">
                  <a:pos x="T0" y="T1"/>
                </a:cxn>
                <a:cxn ang="0">
                  <a:pos x="T2" y="T3"/>
                </a:cxn>
                <a:cxn ang="0">
                  <a:pos x="T4" y="T5"/>
                </a:cxn>
                <a:cxn ang="0">
                  <a:pos x="T6" y="T7"/>
                </a:cxn>
              </a:cxnLst>
              <a:rect l="0" t="0" r="r" b="b"/>
              <a:pathLst>
                <a:path w="6" h="3">
                  <a:moveTo>
                    <a:pt x="5" y="3"/>
                  </a:moveTo>
                  <a:cubicBezTo>
                    <a:pt x="5" y="2"/>
                    <a:pt x="5" y="2"/>
                    <a:pt x="6" y="1"/>
                  </a:cubicBezTo>
                  <a:cubicBezTo>
                    <a:pt x="3" y="1"/>
                    <a:pt x="1" y="0"/>
                    <a:pt x="0" y="2"/>
                  </a:cubicBezTo>
                  <a:cubicBezTo>
                    <a:pt x="2" y="2"/>
                    <a:pt x="3" y="2"/>
                    <a:pt x="5"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55" name="Freeform 1054"/>
            <p:cNvSpPr>
              <a:spLocks/>
            </p:cNvSpPr>
            <p:nvPr/>
          </p:nvSpPr>
          <p:spPr bwMode="auto">
            <a:xfrm>
              <a:off x="1879" y="324"/>
              <a:ext cx="7" cy="4"/>
            </a:xfrm>
            <a:custGeom>
              <a:avLst/>
              <a:gdLst>
                <a:gd name="T0" fmla="*/ 5 w 6"/>
                <a:gd name="T1" fmla="*/ 3 h 3"/>
                <a:gd name="T2" fmla="*/ 6 w 6"/>
                <a:gd name="T3" fmla="*/ 1 h 3"/>
                <a:gd name="T4" fmla="*/ 0 w 6"/>
                <a:gd name="T5" fmla="*/ 2 h 3"/>
                <a:gd name="T6" fmla="*/ 5 w 6"/>
                <a:gd name="T7" fmla="*/ 3 h 3"/>
              </a:gdLst>
              <a:ahLst/>
              <a:cxnLst>
                <a:cxn ang="0">
                  <a:pos x="T0" y="T1"/>
                </a:cxn>
                <a:cxn ang="0">
                  <a:pos x="T2" y="T3"/>
                </a:cxn>
                <a:cxn ang="0">
                  <a:pos x="T4" y="T5"/>
                </a:cxn>
                <a:cxn ang="0">
                  <a:pos x="T6" y="T7"/>
                </a:cxn>
              </a:cxnLst>
              <a:rect l="0" t="0" r="r" b="b"/>
              <a:pathLst>
                <a:path w="6" h="3">
                  <a:moveTo>
                    <a:pt x="5" y="3"/>
                  </a:moveTo>
                  <a:cubicBezTo>
                    <a:pt x="5" y="2"/>
                    <a:pt x="5" y="2"/>
                    <a:pt x="6" y="1"/>
                  </a:cubicBezTo>
                  <a:cubicBezTo>
                    <a:pt x="3" y="1"/>
                    <a:pt x="1" y="0"/>
                    <a:pt x="0" y="2"/>
                  </a:cubicBezTo>
                  <a:cubicBezTo>
                    <a:pt x="2" y="2"/>
                    <a:pt x="3" y="2"/>
                    <a:pt x="5"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56" name="Freeform 1055"/>
            <p:cNvSpPr>
              <a:spLocks/>
            </p:cNvSpPr>
            <p:nvPr/>
          </p:nvSpPr>
          <p:spPr bwMode="auto">
            <a:xfrm>
              <a:off x="1873" y="316"/>
              <a:ext cx="8" cy="2"/>
            </a:xfrm>
            <a:custGeom>
              <a:avLst/>
              <a:gdLst>
                <a:gd name="T0" fmla="*/ 1 w 7"/>
                <a:gd name="T1" fmla="*/ 0 h 2"/>
                <a:gd name="T2" fmla="*/ 0 w 7"/>
                <a:gd name="T3" fmla="*/ 0 h 2"/>
                <a:gd name="T4" fmla="*/ 7 w 7"/>
                <a:gd name="T5" fmla="*/ 2 h 2"/>
                <a:gd name="T6" fmla="*/ 1 w 7"/>
                <a:gd name="T7" fmla="*/ 0 h 2"/>
              </a:gdLst>
              <a:ahLst/>
              <a:cxnLst>
                <a:cxn ang="0">
                  <a:pos x="T0" y="T1"/>
                </a:cxn>
                <a:cxn ang="0">
                  <a:pos x="T2" y="T3"/>
                </a:cxn>
                <a:cxn ang="0">
                  <a:pos x="T4" y="T5"/>
                </a:cxn>
                <a:cxn ang="0">
                  <a:pos x="T6" y="T7"/>
                </a:cxn>
              </a:cxnLst>
              <a:rect l="0" t="0" r="r" b="b"/>
              <a:pathLst>
                <a:path w="7" h="2">
                  <a:moveTo>
                    <a:pt x="1" y="0"/>
                  </a:moveTo>
                  <a:cubicBezTo>
                    <a:pt x="1" y="0"/>
                    <a:pt x="0" y="0"/>
                    <a:pt x="0" y="0"/>
                  </a:cubicBezTo>
                  <a:cubicBezTo>
                    <a:pt x="2" y="0"/>
                    <a:pt x="5" y="1"/>
                    <a:pt x="7" y="2"/>
                  </a:cubicBezTo>
                  <a:cubicBezTo>
                    <a:pt x="5" y="1"/>
                    <a:pt x="3"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57" name="Freeform 1056"/>
            <p:cNvSpPr>
              <a:spLocks/>
            </p:cNvSpPr>
            <p:nvPr/>
          </p:nvSpPr>
          <p:spPr bwMode="auto">
            <a:xfrm>
              <a:off x="1873" y="316"/>
              <a:ext cx="8" cy="2"/>
            </a:xfrm>
            <a:custGeom>
              <a:avLst/>
              <a:gdLst>
                <a:gd name="T0" fmla="*/ 1 w 7"/>
                <a:gd name="T1" fmla="*/ 0 h 2"/>
                <a:gd name="T2" fmla="*/ 0 w 7"/>
                <a:gd name="T3" fmla="*/ 0 h 2"/>
                <a:gd name="T4" fmla="*/ 7 w 7"/>
                <a:gd name="T5" fmla="*/ 2 h 2"/>
                <a:gd name="T6" fmla="*/ 1 w 7"/>
                <a:gd name="T7" fmla="*/ 0 h 2"/>
              </a:gdLst>
              <a:ahLst/>
              <a:cxnLst>
                <a:cxn ang="0">
                  <a:pos x="T0" y="T1"/>
                </a:cxn>
                <a:cxn ang="0">
                  <a:pos x="T2" y="T3"/>
                </a:cxn>
                <a:cxn ang="0">
                  <a:pos x="T4" y="T5"/>
                </a:cxn>
                <a:cxn ang="0">
                  <a:pos x="T6" y="T7"/>
                </a:cxn>
              </a:cxnLst>
              <a:rect l="0" t="0" r="r" b="b"/>
              <a:pathLst>
                <a:path w="7" h="2">
                  <a:moveTo>
                    <a:pt x="1" y="0"/>
                  </a:moveTo>
                  <a:cubicBezTo>
                    <a:pt x="1" y="0"/>
                    <a:pt x="0" y="0"/>
                    <a:pt x="0" y="0"/>
                  </a:cubicBezTo>
                  <a:cubicBezTo>
                    <a:pt x="2" y="0"/>
                    <a:pt x="5" y="1"/>
                    <a:pt x="7" y="2"/>
                  </a:cubicBezTo>
                  <a:cubicBezTo>
                    <a:pt x="5" y="1"/>
                    <a:pt x="3"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58" name="Freeform 1057"/>
            <p:cNvSpPr>
              <a:spLocks/>
            </p:cNvSpPr>
            <p:nvPr/>
          </p:nvSpPr>
          <p:spPr bwMode="auto">
            <a:xfrm>
              <a:off x="1874" y="317"/>
              <a:ext cx="3"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1"/>
                    <a:pt x="2" y="0"/>
                  </a:cubicBezTo>
                  <a:cubicBezTo>
                    <a:pt x="1"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59" name="Freeform 1058"/>
            <p:cNvSpPr>
              <a:spLocks/>
            </p:cNvSpPr>
            <p:nvPr/>
          </p:nvSpPr>
          <p:spPr bwMode="auto">
            <a:xfrm>
              <a:off x="1874" y="317"/>
              <a:ext cx="3"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1"/>
                    <a:pt x="2" y="0"/>
                  </a:cubicBezTo>
                  <a:cubicBezTo>
                    <a:pt x="1"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60" name="Freeform 1059"/>
            <p:cNvSpPr>
              <a:spLocks/>
            </p:cNvSpPr>
            <p:nvPr/>
          </p:nvSpPr>
          <p:spPr bwMode="auto">
            <a:xfrm>
              <a:off x="1886" y="332"/>
              <a:ext cx="4"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1" y="0"/>
                    <a:pt x="0" y="0"/>
                    <a:pt x="0" y="1"/>
                  </a:cubicBezTo>
                  <a:cubicBezTo>
                    <a:pt x="2" y="1"/>
                    <a:pt x="2" y="1"/>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61" name="Freeform 1060"/>
            <p:cNvSpPr>
              <a:spLocks/>
            </p:cNvSpPr>
            <p:nvPr/>
          </p:nvSpPr>
          <p:spPr bwMode="auto">
            <a:xfrm>
              <a:off x="1886" y="332"/>
              <a:ext cx="4"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1" y="0"/>
                    <a:pt x="0" y="0"/>
                    <a:pt x="0" y="1"/>
                  </a:cubicBezTo>
                  <a:cubicBezTo>
                    <a:pt x="2" y="1"/>
                    <a:pt x="2" y="1"/>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62" name="Freeform 1061"/>
            <p:cNvSpPr>
              <a:spLocks/>
            </p:cNvSpPr>
            <p:nvPr/>
          </p:nvSpPr>
          <p:spPr bwMode="auto">
            <a:xfrm>
              <a:off x="1881" y="318"/>
              <a:ext cx="3"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1"/>
                    <a:pt x="2" y="0"/>
                  </a:cubicBezTo>
                  <a:cubicBezTo>
                    <a:pt x="1" y="0"/>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63" name="Freeform 1062"/>
            <p:cNvSpPr>
              <a:spLocks/>
            </p:cNvSpPr>
            <p:nvPr/>
          </p:nvSpPr>
          <p:spPr bwMode="auto">
            <a:xfrm>
              <a:off x="1881" y="318"/>
              <a:ext cx="3"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1"/>
                    <a:pt x="2" y="0"/>
                  </a:cubicBezTo>
                  <a:cubicBezTo>
                    <a:pt x="1" y="0"/>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64" name="Freeform 1063"/>
            <p:cNvSpPr>
              <a:spLocks/>
            </p:cNvSpPr>
            <p:nvPr/>
          </p:nvSpPr>
          <p:spPr bwMode="auto">
            <a:xfrm>
              <a:off x="1700" y="243"/>
              <a:ext cx="8" cy="2"/>
            </a:xfrm>
            <a:custGeom>
              <a:avLst/>
              <a:gdLst>
                <a:gd name="T0" fmla="*/ 2 w 6"/>
                <a:gd name="T1" fmla="*/ 1 h 2"/>
                <a:gd name="T2" fmla="*/ 6 w 6"/>
                <a:gd name="T3" fmla="*/ 0 h 2"/>
                <a:gd name="T4" fmla="*/ 5 w 6"/>
                <a:gd name="T5" fmla="*/ 1 h 2"/>
                <a:gd name="T6" fmla="*/ 2 w 6"/>
                <a:gd name="T7" fmla="*/ 1 h 2"/>
              </a:gdLst>
              <a:ahLst/>
              <a:cxnLst>
                <a:cxn ang="0">
                  <a:pos x="T0" y="T1"/>
                </a:cxn>
                <a:cxn ang="0">
                  <a:pos x="T2" y="T3"/>
                </a:cxn>
                <a:cxn ang="0">
                  <a:pos x="T4" y="T5"/>
                </a:cxn>
                <a:cxn ang="0">
                  <a:pos x="T6" y="T7"/>
                </a:cxn>
              </a:cxnLst>
              <a:rect l="0" t="0" r="r" b="b"/>
              <a:pathLst>
                <a:path w="6" h="2">
                  <a:moveTo>
                    <a:pt x="2" y="1"/>
                  </a:moveTo>
                  <a:cubicBezTo>
                    <a:pt x="4" y="1"/>
                    <a:pt x="5" y="1"/>
                    <a:pt x="6" y="0"/>
                  </a:cubicBezTo>
                  <a:cubicBezTo>
                    <a:pt x="5" y="0"/>
                    <a:pt x="0" y="2"/>
                    <a:pt x="5" y="1"/>
                  </a:cubicBezTo>
                  <a:cubicBezTo>
                    <a:pt x="4" y="1"/>
                    <a:pt x="3"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65" name="Freeform 1064"/>
            <p:cNvSpPr>
              <a:spLocks/>
            </p:cNvSpPr>
            <p:nvPr/>
          </p:nvSpPr>
          <p:spPr bwMode="auto">
            <a:xfrm>
              <a:off x="1700" y="243"/>
              <a:ext cx="8" cy="2"/>
            </a:xfrm>
            <a:custGeom>
              <a:avLst/>
              <a:gdLst>
                <a:gd name="T0" fmla="*/ 2 w 6"/>
                <a:gd name="T1" fmla="*/ 1 h 2"/>
                <a:gd name="T2" fmla="*/ 6 w 6"/>
                <a:gd name="T3" fmla="*/ 0 h 2"/>
                <a:gd name="T4" fmla="*/ 5 w 6"/>
                <a:gd name="T5" fmla="*/ 1 h 2"/>
                <a:gd name="T6" fmla="*/ 2 w 6"/>
                <a:gd name="T7" fmla="*/ 1 h 2"/>
              </a:gdLst>
              <a:ahLst/>
              <a:cxnLst>
                <a:cxn ang="0">
                  <a:pos x="T0" y="T1"/>
                </a:cxn>
                <a:cxn ang="0">
                  <a:pos x="T2" y="T3"/>
                </a:cxn>
                <a:cxn ang="0">
                  <a:pos x="T4" y="T5"/>
                </a:cxn>
                <a:cxn ang="0">
                  <a:pos x="T6" y="T7"/>
                </a:cxn>
              </a:cxnLst>
              <a:rect l="0" t="0" r="r" b="b"/>
              <a:pathLst>
                <a:path w="6" h="2">
                  <a:moveTo>
                    <a:pt x="2" y="1"/>
                  </a:moveTo>
                  <a:cubicBezTo>
                    <a:pt x="4" y="1"/>
                    <a:pt x="5" y="1"/>
                    <a:pt x="6" y="0"/>
                  </a:cubicBezTo>
                  <a:cubicBezTo>
                    <a:pt x="5" y="0"/>
                    <a:pt x="0" y="2"/>
                    <a:pt x="5" y="1"/>
                  </a:cubicBezTo>
                  <a:cubicBezTo>
                    <a:pt x="4" y="1"/>
                    <a:pt x="3"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66" name="Freeform 1065"/>
            <p:cNvSpPr>
              <a:spLocks/>
            </p:cNvSpPr>
            <p:nvPr/>
          </p:nvSpPr>
          <p:spPr bwMode="auto">
            <a:xfrm>
              <a:off x="1609" y="244"/>
              <a:ext cx="17" cy="2"/>
            </a:xfrm>
            <a:custGeom>
              <a:avLst/>
              <a:gdLst>
                <a:gd name="T0" fmla="*/ 3 w 14"/>
                <a:gd name="T1" fmla="*/ 0 h 2"/>
                <a:gd name="T2" fmla="*/ 0 w 14"/>
                <a:gd name="T3" fmla="*/ 2 h 2"/>
                <a:gd name="T4" fmla="*/ 14 w 14"/>
                <a:gd name="T5" fmla="*/ 1 h 2"/>
                <a:gd name="T6" fmla="*/ 3 w 14"/>
                <a:gd name="T7" fmla="*/ 0 h 2"/>
              </a:gdLst>
              <a:ahLst/>
              <a:cxnLst>
                <a:cxn ang="0">
                  <a:pos x="T0" y="T1"/>
                </a:cxn>
                <a:cxn ang="0">
                  <a:pos x="T2" y="T3"/>
                </a:cxn>
                <a:cxn ang="0">
                  <a:pos x="T4" y="T5"/>
                </a:cxn>
                <a:cxn ang="0">
                  <a:pos x="T6" y="T7"/>
                </a:cxn>
              </a:cxnLst>
              <a:rect l="0" t="0" r="r" b="b"/>
              <a:pathLst>
                <a:path w="14" h="2">
                  <a:moveTo>
                    <a:pt x="3" y="0"/>
                  </a:moveTo>
                  <a:cubicBezTo>
                    <a:pt x="1" y="0"/>
                    <a:pt x="0" y="1"/>
                    <a:pt x="0" y="2"/>
                  </a:cubicBezTo>
                  <a:cubicBezTo>
                    <a:pt x="6" y="2"/>
                    <a:pt x="11" y="2"/>
                    <a:pt x="14" y="1"/>
                  </a:cubicBezTo>
                  <a:cubicBezTo>
                    <a:pt x="11" y="2"/>
                    <a:pt x="6" y="1"/>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67" name="Freeform 1066"/>
            <p:cNvSpPr>
              <a:spLocks/>
            </p:cNvSpPr>
            <p:nvPr/>
          </p:nvSpPr>
          <p:spPr bwMode="auto">
            <a:xfrm>
              <a:off x="1609" y="244"/>
              <a:ext cx="17" cy="2"/>
            </a:xfrm>
            <a:custGeom>
              <a:avLst/>
              <a:gdLst>
                <a:gd name="T0" fmla="*/ 3 w 14"/>
                <a:gd name="T1" fmla="*/ 0 h 2"/>
                <a:gd name="T2" fmla="*/ 0 w 14"/>
                <a:gd name="T3" fmla="*/ 2 h 2"/>
                <a:gd name="T4" fmla="*/ 14 w 14"/>
                <a:gd name="T5" fmla="*/ 1 h 2"/>
                <a:gd name="T6" fmla="*/ 3 w 14"/>
                <a:gd name="T7" fmla="*/ 0 h 2"/>
              </a:gdLst>
              <a:ahLst/>
              <a:cxnLst>
                <a:cxn ang="0">
                  <a:pos x="T0" y="T1"/>
                </a:cxn>
                <a:cxn ang="0">
                  <a:pos x="T2" y="T3"/>
                </a:cxn>
                <a:cxn ang="0">
                  <a:pos x="T4" y="T5"/>
                </a:cxn>
                <a:cxn ang="0">
                  <a:pos x="T6" y="T7"/>
                </a:cxn>
              </a:cxnLst>
              <a:rect l="0" t="0" r="r" b="b"/>
              <a:pathLst>
                <a:path w="14" h="2">
                  <a:moveTo>
                    <a:pt x="3" y="0"/>
                  </a:moveTo>
                  <a:cubicBezTo>
                    <a:pt x="1" y="0"/>
                    <a:pt x="0" y="1"/>
                    <a:pt x="0" y="2"/>
                  </a:cubicBezTo>
                  <a:cubicBezTo>
                    <a:pt x="6" y="2"/>
                    <a:pt x="11" y="2"/>
                    <a:pt x="14" y="1"/>
                  </a:cubicBezTo>
                  <a:cubicBezTo>
                    <a:pt x="11" y="2"/>
                    <a:pt x="6" y="1"/>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68" name="Freeform 1067"/>
            <p:cNvSpPr>
              <a:spLocks/>
            </p:cNvSpPr>
            <p:nvPr/>
          </p:nvSpPr>
          <p:spPr bwMode="auto">
            <a:xfrm>
              <a:off x="1646" y="263"/>
              <a:ext cx="4"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0"/>
                    <a:pt x="3" y="0"/>
                    <a:pt x="3" y="0"/>
                  </a:cubicBezTo>
                  <a:cubicBezTo>
                    <a:pt x="2" y="0"/>
                    <a:pt x="1" y="0"/>
                    <a:pt x="0" y="0"/>
                  </a:cubicBezTo>
                  <a:cubicBezTo>
                    <a:pt x="1" y="0"/>
                    <a:pt x="1" y="0"/>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69" name="Freeform 1068"/>
            <p:cNvSpPr>
              <a:spLocks/>
            </p:cNvSpPr>
            <p:nvPr/>
          </p:nvSpPr>
          <p:spPr bwMode="auto">
            <a:xfrm>
              <a:off x="1646" y="263"/>
              <a:ext cx="4"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0"/>
                    <a:pt x="3" y="0"/>
                    <a:pt x="3" y="0"/>
                  </a:cubicBezTo>
                  <a:cubicBezTo>
                    <a:pt x="2" y="0"/>
                    <a:pt x="1" y="0"/>
                    <a:pt x="0" y="0"/>
                  </a:cubicBezTo>
                  <a:cubicBezTo>
                    <a:pt x="1" y="0"/>
                    <a:pt x="1" y="0"/>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70" name="Freeform 1069"/>
            <p:cNvSpPr>
              <a:spLocks/>
            </p:cNvSpPr>
            <p:nvPr/>
          </p:nvSpPr>
          <p:spPr bwMode="auto">
            <a:xfrm>
              <a:off x="1628" y="244"/>
              <a:ext cx="18" cy="4"/>
            </a:xfrm>
            <a:custGeom>
              <a:avLst/>
              <a:gdLst>
                <a:gd name="T0" fmla="*/ 0 w 15"/>
                <a:gd name="T1" fmla="*/ 0 h 3"/>
                <a:gd name="T2" fmla="*/ 15 w 15"/>
                <a:gd name="T3" fmla="*/ 1 h 3"/>
                <a:gd name="T4" fmla="*/ 0 w 15"/>
                <a:gd name="T5" fmla="*/ 0 h 3"/>
              </a:gdLst>
              <a:ahLst/>
              <a:cxnLst>
                <a:cxn ang="0">
                  <a:pos x="T0" y="T1"/>
                </a:cxn>
                <a:cxn ang="0">
                  <a:pos x="T2" y="T3"/>
                </a:cxn>
                <a:cxn ang="0">
                  <a:pos x="T4" y="T5"/>
                </a:cxn>
              </a:cxnLst>
              <a:rect l="0" t="0" r="r" b="b"/>
              <a:pathLst>
                <a:path w="15" h="3">
                  <a:moveTo>
                    <a:pt x="0" y="0"/>
                  </a:moveTo>
                  <a:cubicBezTo>
                    <a:pt x="4" y="3"/>
                    <a:pt x="13" y="1"/>
                    <a:pt x="15" y="1"/>
                  </a:cubicBezTo>
                  <a:cubicBezTo>
                    <a:pt x="11" y="1"/>
                    <a:pt x="4"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71" name="Freeform 1070"/>
            <p:cNvSpPr>
              <a:spLocks/>
            </p:cNvSpPr>
            <p:nvPr/>
          </p:nvSpPr>
          <p:spPr bwMode="auto">
            <a:xfrm>
              <a:off x="1628" y="244"/>
              <a:ext cx="18" cy="4"/>
            </a:xfrm>
            <a:custGeom>
              <a:avLst/>
              <a:gdLst>
                <a:gd name="T0" fmla="*/ 0 w 15"/>
                <a:gd name="T1" fmla="*/ 0 h 3"/>
                <a:gd name="T2" fmla="*/ 15 w 15"/>
                <a:gd name="T3" fmla="*/ 1 h 3"/>
                <a:gd name="T4" fmla="*/ 0 w 15"/>
                <a:gd name="T5" fmla="*/ 0 h 3"/>
              </a:gdLst>
              <a:ahLst/>
              <a:cxnLst>
                <a:cxn ang="0">
                  <a:pos x="T0" y="T1"/>
                </a:cxn>
                <a:cxn ang="0">
                  <a:pos x="T2" y="T3"/>
                </a:cxn>
                <a:cxn ang="0">
                  <a:pos x="T4" y="T5"/>
                </a:cxn>
              </a:cxnLst>
              <a:rect l="0" t="0" r="r" b="b"/>
              <a:pathLst>
                <a:path w="15" h="3">
                  <a:moveTo>
                    <a:pt x="0" y="0"/>
                  </a:moveTo>
                  <a:cubicBezTo>
                    <a:pt x="4" y="3"/>
                    <a:pt x="13" y="1"/>
                    <a:pt x="15" y="1"/>
                  </a:cubicBezTo>
                  <a:cubicBezTo>
                    <a:pt x="11" y="1"/>
                    <a:pt x="4"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72" name="Freeform 1071"/>
            <p:cNvSpPr>
              <a:spLocks/>
            </p:cNvSpPr>
            <p:nvPr/>
          </p:nvSpPr>
          <p:spPr bwMode="auto">
            <a:xfrm>
              <a:off x="1649" y="260"/>
              <a:ext cx="7" cy="2"/>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5" y="2"/>
                    <a:pt x="6" y="1"/>
                  </a:cubicBezTo>
                  <a:cubicBezTo>
                    <a:pt x="3" y="0"/>
                    <a:pt x="1"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73" name="Freeform 1072"/>
            <p:cNvSpPr>
              <a:spLocks/>
            </p:cNvSpPr>
            <p:nvPr/>
          </p:nvSpPr>
          <p:spPr bwMode="auto">
            <a:xfrm>
              <a:off x="1649" y="260"/>
              <a:ext cx="7" cy="2"/>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5" y="2"/>
                    <a:pt x="6" y="1"/>
                  </a:cubicBezTo>
                  <a:cubicBezTo>
                    <a:pt x="3" y="0"/>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74" name="Freeform 1073"/>
            <p:cNvSpPr>
              <a:spLocks/>
            </p:cNvSpPr>
            <p:nvPr/>
          </p:nvSpPr>
          <p:spPr bwMode="auto">
            <a:xfrm>
              <a:off x="1698" y="242"/>
              <a:ext cx="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75" name="Freeform 1074"/>
            <p:cNvSpPr>
              <a:spLocks/>
            </p:cNvSpPr>
            <p:nvPr/>
          </p:nvSpPr>
          <p:spPr bwMode="auto">
            <a:xfrm>
              <a:off x="1698" y="242"/>
              <a:ext cx="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76" name="Freeform 1075"/>
            <p:cNvSpPr>
              <a:spLocks/>
            </p:cNvSpPr>
            <p:nvPr/>
          </p:nvSpPr>
          <p:spPr bwMode="auto">
            <a:xfrm>
              <a:off x="1703" y="243"/>
              <a:ext cx="5" cy="1"/>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0"/>
                    <a:pt x="3" y="0"/>
                    <a:pt x="4" y="0"/>
                  </a:cubicBezTo>
                  <a:cubicBezTo>
                    <a:pt x="3" y="1"/>
                    <a:pt x="2"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77" name="Freeform 1076"/>
            <p:cNvSpPr>
              <a:spLocks/>
            </p:cNvSpPr>
            <p:nvPr/>
          </p:nvSpPr>
          <p:spPr bwMode="auto">
            <a:xfrm>
              <a:off x="1703" y="243"/>
              <a:ext cx="5" cy="1"/>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0"/>
                    <a:pt x="3" y="0"/>
                    <a:pt x="4" y="0"/>
                  </a:cubicBezTo>
                  <a:cubicBezTo>
                    <a:pt x="3" y="1"/>
                    <a:pt x="2"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78" name="Freeform 1077"/>
            <p:cNvSpPr>
              <a:spLocks/>
            </p:cNvSpPr>
            <p:nvPr/>
          </p:nvSpPr>
          <p:spPr bwMode="auto">
            <a:xfrm>
              <a:off x="1703" y="244"/>
              <a:ext cx="3"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79" name="Freeform 1078"/>
            <p:cNvSpPr>
              <a:spLocks/>
            </p:cNvSpPr>
            <p:nvPr/>
          </p:nvSpPr>
          <p:spPr bwMode="auto">
            <a:xfrm>
              <a:off x="1703" y="244"/>
              <a:ext cx="3"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80" name="Freeform 1079"/>
            <p:cNvSpPr>
              <a:spLocks/>
            </p:cNvSpPr>
            <p:nvPr/>
          </p:nvSpPr>
          <p:spPr bwMode="auto">
            <a:xfrm>
              <a:off x="1699" y="185"/>
              <a:ext cx="6" cy="3"/>
            </a:xfrm>
            <a:custGeom>
              <a:avLst/>
              <a:gdLst>
                <a:gd name="T0" fmla="*/ 0 w 5"/>
                <a:gd name="T1" fmla="*/ 1 h 2"/>
                <a:gd name="T2" fmla="*/ 5 w 5"/>
                <a:gd name="T3" fmla="*/ 1 h 2"/>
                <a:gd name="T4" fmla="*/ 0 w 5"/>
                <a:gd name="T5" fmla="*/ 1 h 2"/>
              </a:gdLst>
              <a:ahLst/>
              <a:cxnLst>
                <a:cxn ang="0">
                  <a:pos x="T0" y="T1"/>
                </a:cxn>
                <a:cxn ang="0">
                  <a:pos x="T2" y="T3"/>
                </a:cxn>
                <a:cxn ang="0">
                  <a:pos x="T4" y="T5"/>
                </a:cxn>
              </a:cxnLst>
              <a:rect l="0" t="0" r="r" b="b"/>
              <a:pathLst>
                <a:path w="5" h="2">
                  <a:moveTo>
                    <a:pt x="0" y="1"/>
                  </a:moveTo>
                  <a:cubicBezTo>
                    <a:pt x="2" y="1"/>
                    <a:pt x="4" y="2"/>
                    <a:pt x="5" y="1"/>
                  </a:cubicBezTo>
                  <a:cubicBezTo>
                    <a:pt x="2" y="0"/>
                    <a:pt x="1"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81" name="Freeform 1080"/>
            <p:cNvSpPr>
              <a:spLocks/>
            </p:cNvSpPr>
            <p:nvPr/>
          </p:nvSpPr>
          <p:spPr bwMode="auto">
            <a:xfrm>
              <a:off x="1699" y="185"/>
              <a:ext cx="6" cy="3"/>
            </a:xfrm>
            <a:custGeom>
              <a:avLst/>
              <a:gdLst>
                <a:gd name="T0" fmla="*/ 0 w 5"/>
                <a:gd name="T1" fmla="*/ 1 h 2"/>
                <a:gd name="T2" fmla="*/ 5 w 5"/>
                <a:gd name="T3" fmla="*/ 1 h 2"/>
                <a:gd name="T4" fmla="*/ 0 w 5"/>
                <a:gd name="T5" fmla="*/ 1 h 2"/>
              </a:gdLst>
              <a:ahLst/>
              <a:cxnLst>
                <a:cxn ang="0">
                  <a:pos x="T0" y="T1"/>
                </a:cxn>
                <a:cxn ang="0">
                  <a:pos x="T2" y="T3"/>
                </a:cxn>
                <a:cxn ang="0">
                  <a:pos x="T4" y="T5"/>
                </a:cxn>
              </a:cxnLst>
              <a:rect l="0" t="0" r="r" b="b"/>
              <a:pathLst>
                <a:path w="5" h="2">
                  <a:moveTo>
                    <a:pt x="0" y="1"/>
                  </a:moveTo>
                  <a:cubicBezTo>
                    <a:pt x="2" y="1"/>
                    <a:pt x="4" y="2"/>
                    <a:pt x="5" y="1"/>
                  </a:cubicBezTo>
                  <a:cubicBezTo>
                    <a:pt x="2" y="0"/>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82" name="Freeform 1081"/>
            <p:cNvSpPr>
              <a:spLocks/>
            </p:cNvSpPr>
            <p:nvPr/>
          </p:nvSpPr>
          <p:spPr bwMode="auto">
            <a:xfrm>
              <a:off x="1915" y="153"/>
              <a:ext cx="34" cy="9"/>
            </a:xfrm>
            <a:custGeom>
              <a:avLst/>
              <a:gdLst>
                <a:gd name="T0" fmla="*/ 28 w 28"/>
                <a:gd name="T1" fmla="*/ 6 h 8"/>
                <a:gd name="T2" fmla="*/ 13 w 28"/>
                <a:gd name="T3" fmla="*/ 3 h 8"/>
                <a:gd name="T4" fmla="*/ 0 w 28"/>
                <a:gd name="T5" fmla="*/ 3 h 8"/>
                <a:gd name="T6" fmla="*/ 28 w 28"/>
                <a:gd name="T7" fmla="*/ 6 h 8"/>
              </a:gdLst>
              <a:ahLst/>
              <a:cxnLst>
                <a:cxn ang="0">
                  <a:pos x="T0" y="T1"/>
                </a:cxn>
                <a:cxn ang="0">
                  <a:pos x="T2" y="T3"/>
                </a:cxn>
                <a:cxn ang="0">
                  <a:pos x="T4" y="T5"/>
                </a:cxn>
                <a:cxn ang="0">
                  <a:pos x="T6" y="T7"/>
                </a:cxn>
              </a:cxnLst>
              <a:rect l="0" t="0" r="r" b="b"/>
              <a:pathLst>
                <a:path w="28" h="8">
                  <a:moveTo>
                    <a:pt x="28" y="6"/>
                  </a:moveTo>
                  <a:cubicBezTo>
                    <a:pt x="22" y="3"/>
                    <a:pt x="19" y="6"/>
                    <a:pt x="13" y="3"/>
                  </a:cubicBezTo>
                  <a:cubicBezTo>
                    <a:pt x="7" y="0"/>
                    <a:pt x="1" y="0"/>
                    <a:pt x="0" y="3"/>
                  </a:cubicBezTo>
                  <a:cubicBezTo>
                    <a:pt x="10" y="8"/>
                    <a:pt x="22" y="7"/>
                    <a:pt x="28"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83" name="Freeform 1082"/>
            <p:cNvSpPr>
              <a:spLocks/>
            </p:cNvSpPr>
            <p:nvPr/>
          </p:nvSpPr>
          <p:spPr bwMode="auto">
            <a:xfrm>
              <a:off x="1915" y="153"/>
              <a:ext cx="34" cy="9"/>
            </a:xfrm>
            <a:custGeom>
              <a:avLst/>
              <a:gdLst>
                <a:gd name="T0" fmla="*/ 28 w 28"/>
                <a:gd name="T1" fmla="*/ 6 h 8"/>
                <a:gd name="T2" fmla="*/ 13 w 28"/>
                <a:gd name="T3" fmla="*/ 3 h 8"/>
                <a:gd name="T4" fmla="*/ 0 w 28"/>
                <a:gd name="T5" fmla="*/ 3 h 8"/>
                <a:gd name="T6" fmla="*/ 28 w 28"/>
                <a:gd name="T7" fmla="*/ 6 h 8"/>
              </a:gdLst>
              <a:ahLst/>
              <a:cxnLst>
                <a:cxn ang="0">
                  <a:pos x="T0" y="T1"/>
                </a:cxn>
                <a:cxn ang="0">
                  <a:pos x="T2" y="T3"/>
                </a:cxn>
                <a:cxn ang="0">
                  <a:pos x="T4" y="T5"/>
                </a:cxn>
                <a:cxn ang="0">
                  <a:pos x="T6" y="T7"/>
                </a:cxn>
              </a:cxnLst>
              <a:rect l="0" t="0" r="r" b="b"/>
              <a:pathLst>
                <a:path w="28" h="8">
                  <a:moveTo>
                    <a:pt x="28" y="6"/>
                  </a:moveTo>
                  <a:cubicBezTo>
                    <a:pt x="22" y="3"/>
                    <a:pt x="19" y="6"/>
                    <a:pt x="13" y="3"/>
                  </a:cubicBezTo>
                  <a:cubicBezTo>
                    <a:pt x="7" y="0"/>
                    <a:pt x="1" y="0"/>
                    <a:pt x="0" y="3"/>
                  </a:cubicBezTo>
                  <a:cubicBezTo>
                    <a:pt x="10" y="8"/>
                    <a:pt x="22" y="7"/>
                    <a:pt x="28"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84" name="Freeform 1083"/>
            <p:cNvSpPr>
              <a:spLocks/>
            </p:cNvSpPr>
            <p:nvPr/>
          </p:nvSpPr>
          <p:spPr bwMode="auto">
            <a:xfrm>
              <a:off x="1933" y="154"/>
              <a:ext cx="6" cy="2"/>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4" y="2"/>
                    <a:pt x="5" y="1"/>
                  </a:cubicBezTo>
                  <a:cubicBezTo>
                    <a:pt x="2" y="0"/>
                    <a:pt x="1"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85" name="Freeform 1084"/>
            <p:cNvSpPr>
              <a:spLocks/>
            </p:cNvSpPr>
            <p:nvPr/>
          </p:nvSpPr>
          <p:spPr bwMode="auto">
            <a:xfrm>
              <a:off x="1933" y="154"/>
              <a:ext cx="6" cy="2"/>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4" y="2"/>
                    <a:pt x="5" y="1"/>
                  </a:cubicBezTo>
                  <a:cubicBezTo>
                    <a:pt x="2" y="0"/>
                    <a:pt x="1"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86" name="Freeform 1085"/>
            <p:cNvSpPr>
              <a:spLocks/>
            </p:cNvSpPr>
            <p:nvPr/>
          </p:nvSpPr>
          <p:spPr bwMode="auto">
            <a:xfrm>
              <a:off x="1968" y="146"/>
              <a:ext cx="5" cy="0"/>
            </a:xfrm>
            <a:custGeom>
              <a:avLst/>
              <a:gdLst>
                <a:gd name="T0" fmla="*/ 0 w 4"/>
                <a:gd name="T1" fmla="*/ 4 w 4"/>
                <a:gd name="T2" fmla="*/ 0 w 4"/>
              </a:gdLst>
              <a:ahLst/>
              <a:cxnLst>
                <a:cxn ang="0">
                  <a:pos x="T0" y="0"/>
                </a:cxn>
                <a:cxn ang="0">
                  <a:pos x="T1" y="0"/>
                </a:cxn>
                <a:cxn ang="0">
                  <a:pos x="T2" y="0"/>
                </a:cxn>
              </a:cxnLst>
              <a:rect l="0" t="0" r="r" b="b"/>
              <a:pathLst>
                <a:path w="4">
                  <a:moveTo>
                    <a:pt x="0" y="0"/>
                  </a:moveTo>
                  <a:cubicBezTo>
                    <a:pt x="2" y="0"/>
                    <a:pt x="3" y="0"/>
                    <a:pt x="4" y="0"/>
                  </a:cubicBezTo>
                  <a:cubicBezTo>
                    <a:pt x="3"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87" name="Freeform 1086"/>
            <p:cNvSpPr>
              <a:spLocks/>
            </p:cNvSpPr>
            <p:nvPr/>
          </p:nvSpPr>
          <p:spPr bwMode="auto">
            <a:xfrm>
              <a:off x="1968" y="146"/>
              <a:ext cx="5" cy="0"/>
            </a:xfrm>
            <a:custGeom>
              <a:avLst/>
              <a:gdLst>
                <a:gd name="T0" fmla="*/ 0 w 4"/>
                <a:gd name="T1" fmla="*/ 4 w 4"/>
                <a:gd name="T2" fmla="*/ 0 w 4"/>
              </a:gdLst>
              <a:ahLst/>
              <a:cxnLst>
                <a:cxn ang="0">
                  <a:pos x="T0" y="0"/>
                </a:cxn>
                <a:cxn ang="0">
                  <a:pos x="T1" y="0"/>
                </a:cxn>
                <a:cxn ang="0">
                  <a:pos x="T2" y="0"/>
                </a:cxn>
              </a:cxnLst>
              <a:rect l="0" t="0" r="r" b="b"/>
              <a:pathLst>
                <a:path w="4">
                  <a:moveTo>
                    <a:pt x="0" y="0"/>
                  </a:moveTo>
                  <a:cubicBezTo>
                    <a:pt x="2" y="0"/>
                    <a:pt x="3" y="0"/>
                    <a:pt x="4" y="0"/>
                  </a:cubicBezTo>
                  <a:cubicBezTo>
                    <a:pt x="3"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88" name="Freeform 1087"/>
            <p:cNvSpPr>
              <a:spLocks/>
            </p:cNvSpPr>
            <p:nvPr/>
          </p:nvSpPr>
          <p:spPr bwMode="auto">
            <a:xfrm>
              <a:off x="1989" y="149"/>
              <a:ext cx="9" cy="4"/>
            </a:xfrm>
            <a:custGeom>
              <a:avLst/>
              <a:gdLst>
                <a:gd name="T0" fmla="*/ 5 w 7"/>
                <a:gd name="T1" fmla="*/ 3 h 3"/>
                <a:gd name="T2" fmla="*/ 7 w 7"/>
                <a:gd name="T3" fmla="*/ 1 h 3"/>
                <a:gd name="T4" fmla="*/ 0 w 7"/>
                <a:gd name="T5" fmla="*/ 1 h 3"/>
                <a:gd name="T6" fmla="*/ 5 w 7"/>
                <a:gd name="T7" fmla="*/ 3 h 3"/>
              </a:gdLst>
              <a:ahLst/>
              <a:cxnLst>
                <a:cxn ang="0">
                  <a:pos x="T0" y="T1"/>
                </a:cxn>
                <a:cxn ang="0">
                  <a:pos x="T2" y="T3"/>
                </a:cxn>
                <a:cxn ang="0">
                  <a:pos x="T4" y="T5"/>
                </a:cxn>
                <a:cxn ang="0">
                  <a:pos x="T6" y="T7"/>
                </a:cxn>
              </a:cxnLst>
              <a:rect l="0" t="0" r="r" b="b"/>
              <a:pathLst>
                <a:path w="7" h="3">
                  <a:moveTo>
                    <a:pt x="5" y="3"/>
                  </a:moveTo>
                  <a:cubicBezTo>
                    <a:pt x="6" y="3"/>
                    <a:pt x="7" y="2"/>
                    <a:pt x="7" y="1"/>
                  </a:cubicBezTo>
                  <a:cubicBezTo>
                    <a:pt x="4" y="1"/>
                    <a:pt x="1" y="0"/>
                    <a:pt x="0" y="1"/>
                  </a:cubicBezTo>
                  <a:cubicBezTo>
                    <a:pt x="1" y="1"/>
                    <a:pt x="3" y="2"/>
                    <a:pt x="5"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89" name="Freeform 1088"/>
            <p:cNvSpPr>
              <a:spLocks/>
            </p:cNvSpPr>
            <p:nvPr/>
          </p:nvSpPr>
          <p:spPr bwMode="auto">
            <a:xfrm>
              <a:off x="1989" y="149"/>
              <a:ext cx="9" cy="4"/>
            </a:xfrm>
            <a:custGeom>
              <a:avLst/>
              <a:gdLst>
                <a:gd name="T0" fmla="*/ 5 w 7"/>
                <a:gd name="T1" fmla="*/ 3 h 3"/>
                <a:gd name="T2" fmla="*/ 7 w 7"/>
                <a:gd name="T3" fmla="*/ 1 h 3"/>
                <a:gd name="T4" fmla="*/ 0 w 7"/>
                <a:gd name="T5" fmla="*/ 1 h 3"/>
                <a:gd name="T6" fmla="*/ 5 w 7"/>
                <a:gd name="T7" fmla="*/ 3 h 3"/>
              </a:gdLst>
              <a:ahLst/>
              <a:cxnLst>
                <a:cxn ang="0">
                  <a:pos x="T0" y="T1"/>
                </a:cxn>
                <a:cxn ang="0">
                  <a:pos x="T2" y="T3"/>
                </a:cxn>
                <a:cxn ang="0">
                  <a:pos x="T4" y="T5"/>
                </a:cxn>
                <a:cxn ang="0">
                  <a:pos x="T6" y="T7"/>
                </a:cxn>
              </a:cxnLst>
              <a:rect l="0" t="0" r="r" b="b"/>
              <a:pathLst>
                <a:path w="7" h="3">
                  <a:moveTo>
                    <a:pt x="5" y="3"/>
                  </a:moveTo>
                  <a:cubicBezTo>
                    <a:pt x="6" y="3"/>
                    <a:pt x="7" y="2"/>
                    <a:pt x="7" y="1"/>
                  </a:cubicBezTo>
                  <a:cubicBezTo>
                    <a:pt x="4" y="1"/>
                    <a:pt x="1" y="0"/>
                    <a:pt x="0" y="1"/>
                  </a:cubicBezTo>
                  <a:cubicBezTo>
                    <a:pt x="1" y="1"/>
                    <a:pt x="3" y="2"/>
                    <a:pt x="5"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90" name="Freeform 1089"/>
            <p:cNvSpPr>
              <a:spLocks/>
            </p:cNvSpPr>
            <p:nvPr/>
          </p:nvSpPr>
          <p:spPr bwMode="auto">
            <a:xfrm>
              <a:off x="1995" y="142"/>
              <a:ext cx="12" cy="5"/>
            </a:xfrm>
            <a:custGeom>
              <a:avLst/>
              <a:gdLst>
                <a:gd name="T0" fmla="*/ 0 w 10"/>
                <a:gd name="T1" fmla="*/ 3 h 4"/>
                <a:gd name="T2" fmla="*/ 10 w 10"/>
                <a:gd name="T3" fmla="*/ 2 h 4"/>
                <a:gd name="T4" fmla="*/ 0 w 10"/>
                <a:gd name="T5" fmla="*/ 3 h 4"/>
              </a:gdLst>
              <a:ahLst/>
              <a:cxnLst>
                <a:cxn ang="0">
                  <a:pos x="T0" y="T1"/>
                </a:cxn>
                <a:cxn ang="0">
                  <a:pos x="T2" y="T3"/>
                </a:cxn>
                <a:cxn ang="0">
                  <a:pos x="T4" y="T5"/>
                </a:cxn>
              </a:cxnLst>
              <a:rect l="0" t="0" r="r" b="b"/>
              <a:pathLst>
                <a:path w="10" h="4">
                  <a:moveTo>
                    <a:pt x="0" y="3"/>
                  </a:moveTo>
                  <a:cubicBezTo>
                    <a:pt x="4" y="3"/>
                    <a:pt x="8" y="4"/>
                    <a:pt x="10" y="2"/>
                  </a:cubicBezTo>
                  <a:cubicBezTo>
                    <a:pt x="6" y="2"/>
                    <a:pt x="1" y="0"/>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91" name="Freeform 1090"/>
            <p:cNvSpPr>
              <a:spLocks/>
            </p:cNvSpPr>
            <p:nvPr/>
          </p:nvSpPr>
          <p:spPr bwMode="auto">
            <a:xfrm>
              <a:off x="1995" y="142"/>
              <a:ext cx="12" cy="5"/>
            </a:xfrm>
            <a:custGeom>
              <a:avLst/>
              <a:gdLst>
                <a:gd name="T0" fmla="*/ 0 w 10"/>
                <a:gd name="T1" fmla="*/ 3 h 4"/>
                <a:gd name="T2" fmla="*/ 10 w 10"/>
                <a:gd name="T3" fmla="*/ 2 h 4"/>
                <a:gd name="T4" fmla="*/ 0 w 10"/>
                <a:gd name="T5" fmla="*/ 3 h 4"/>
              </a:gdLst>
              <a:ahLst/>
              <a:cxnLst>
                <a:cxn ang="0">
                  <a:pos x="T0" y="T1"/>
                </a:cxn>
                <a:cxn ang="0">
                  <a:pos x="T2" y="T3"/>
                </a:cxn>
                <a:cxn ang="0">
                  <a:pos x="T4" y="T5"/>
                </a:cxn>
              </a:cxnLst>
              <a:rect l="0" t="0" r="r" b="b"/>
              <a:pathLst>
                <a:path w="10" h="4">
                  <a:moveTo>
                    <a:pt x="0" y="3"/>
                  </a:moveTo>
                  <a:cubicBezTo>
                    <a:pt x="4" y="3"/>
                    <a:pt x="8" y="4"/>
                    <a:pt x="10" y="2"/>
                  </a:cubicBezTo>
                  <a:cubicBezTo>
                    <a:pt x="6" y="2"/>
                    <a:pt x="1" y="0"/>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92" name="Freeform 1091"/>
            <p:cNvSpPr>
              <a:spLocks/>
            </p:cNvSpPr>
            <p:nvPr/>
          </p:nvSpPr>
          <p:spPr bwMode="auto">
            <a:xfrm>
              <a:off x="2006" y="144"/>
              <a:ext cx="51" cy="15"/>
            </a:xfrm>
            <a:custGeom>
              <a:avLst/>
              <a:gdLst>
                <a:gd name="T0" fmla="*/ 6 w 42"/>
                <a:gd name="T1" fmla="*/ 5 h 12"/>
                <a:gd name="T2" fmla="*/ 20 w 42"/>
                <a:gd name="T3" fmla="*/ 9 h 12"/>
                <a:gd name="T4" fmla="*/ 39 w 42"/>
                <a:gd name="T5" fmla="*/ 12 h 12"/>
                <a:gd name="T6" fmla="*/ 35 w 42"/>
                <a:gd name="T7" fmla="*/ 10 h 12"/>
                <a:gd name="T8" fmla="*/ 42 w 42"/>
                <a:gd name="T9" fmla="*/ 8 h 12"/>
                <a:gd name="T10" fmla="*/ 0 w 42"/>
                <a:gd name="T11" fmla="*/ 3 h 12"/>
                <a:gd name="T12" fmla="*/ 6 w 42"/>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42" h="12">
                  <a:moveTo>
                    <a:pt x="6" y="5"/>
                  </a:moveTo>
                  <a:cubicBezTo>
                    <a:pt x="11" y="9"/>
                    <a:pt x="16" y="9"/>
                    <a:pt x="20" y="9"/>
                  </a:cubicBezTo>
                  <a:cubicBezTo>
                    <a:pt x="26" y="9"/>
                    <a:pt x="34" y="12"/>
                    <a:pt x="39" y="12"/>
                  </a:cubicBezTo>
                  <a:cubicBezTo>
                    <a:pt x="37" y="11"/>
                    <a:pt x="36" y="11"/>
                    <a:pt x="35" y="10"/>
                  </a:cubicBezTo>
                  <a:cubicBezTo>
                    <a:pt x="36" y="9"/>
                    <a:pt x="39" y="8"/>
                    <a:pt x="42" y="8"/>
                  </a:cubicBezTo>
                  <a:cubicBezTo>
                    <a:pt x="28" y="0"/>
                    <a:pt x="9" y="2"/>
                    <a:pt x="0" y="3"/>
                  </a:cubicBezTo>
                  <a:cubicBezTo>
                    <a:pt x="2" y="4"/>
                    <a:pt x="4" y="5"/>
                    <a:pt x="6"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93" name="Freeform 1092"/>
            <p:cNvSpPr>
              <a:spLocks/>
            </p:cNvSpPr>
            <p:nvPr/>
          </p:nvSpPr>
          <p:spPr bwMode="auto">
            <a:xfrm>
              <a:off x="2006" y="144"/>
              <a:ext cx="51" cy="15"/>
            </a:xfrm>
            <a:custGeom>
              <a:avLst/>
              <a:gdLst>
                <a:gd name="T0" fmla="*/ 6 w 42"/>
                <a:gd name="T1" fmla="*/ 5 h 12"/>
                <a:gd name="T2" fmla="*/ 20 w 42"/>
                <a:gd name="T3" fmla="*/ 9 h 12"/>
                <a:gd name="T4" fmla="*/ 39 w 42"/>
                <a:gd name="T5" fmla="*/ 12 h 12"/>
                <a:gd name="T6" fmla="*/ 35 w 42"/>
                <a:gd name="T7" fmla="*/ 10 h 12"/>
                <a:gd name="T8" fmla="*/ 42 w 42"/>
                <a:gd name="T9" fmla="*/ 8 h 12"/>
                <a:gd name="T10" fmla="*/ 0 w 42"/>
                <a:gd name="T11" fmla="*/ 3 h 12"/>
                <a:gd name="T12" fmla="*/ 6 w 42"/>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42" h="12">
                  <a:moveTo>
                    <a:pt x="6" y="5"/>
                  </a:moveTo>
                  <a:cubicBezTo>
                    <a:pt x="11" y="9"/>
                    <a:pt x="16" y="9"/>
                    <a:pt x="20" y="9"/>
                  </a:cubicBezTo>
                  <a:cubicBezTo>
                    <a:pt x="26" y="9"/>
                    <a:pt x="34" y="12"/>
                    <a:pt x="39" y="12"/>
                  </a:cubicBezTo>
                  <a:cubicBezTo>
                    <a:pt x="37" y="11"/>
                    <a:pt x="36" y="11"/>
                    <a:pt x="35" y="10"/>
                  </a:cubicBezTo>
                  <a:cubicBezTo>
                    <a:pt x="36" y="9"/>
                    <a:pt x="39" y="8"/>
                    <a:pt x="42" y="8"/>
                  </a:cubicBezTo>
                  <a:cubicBezTo>
                    <a:pt x="28" y="0"/>
                    <a:pt x="9" y="2"/>
                    <a:pt x="0" y="3"/>
                  </a:cubicBezTo>
                  <a:cubicBezTo>
                    <a:pt x="2" y="4"/>
                    <a:pt x="4" y="5"/>
                    <a:pt x="6"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94" name="Freeform 1093"/>
            <p:cNvSpPr>
              <a:spLocks/>
            </p:cNvSpPr>
            <p:nvPr/>
          </p:nvSpPr>
          <p:spPr bwMode="auto">
            <a:xfrm>
              <a:off x="2013" y="143"/>
              <a:ext cx="14" cy="1"/>
            </a:xfrm>
            <a:custGeom>
              <a:avLst/>
              <a:gdLst>
                <a:gd name="T0" fmla="*/ 6 w 11"/>
                <a:gd name="T1" fmla="*/ 1 h 1"/>
                <a:gd name="T2" fmla="*/ 11 w 11"/>
                <a:gd name="T3" fmla="*/ 1 h 1"/>
                <a:gd name="T4" fmla="*/ 0 w 11"/>
                <a:gd name="T5" fmla="*/ 0 h 1"/>
                <a:gd name="T6" fmla="*/ 6 w 11"/>
                <a:gd name="T7" fmla="*/ 1 h 1"/>
              </a:gdLst>
              <a:ahLst/>
              <a:cxnLst>
                <a:cxn ang="0">
                  <a:pos x="T0" y="T1"/>
                </a:cxn>
                <a:cxn ang="0">
                  <a:pos x="T2" y="T3"/>
                </a:cxn>
                <a:cxn ang="0">
                  <a:pos x="T4" y="T5"/>
                </a:cxn>
                <a:cxn ang="0">
                  <a:pos x="T6" y="T7"/>
                </a:cxn>
              </a:cxnLst>
              <a:rect l="0" t="0" r="r" b="b"/>
              <a:pathLst>
                <a:path w="11" h="1">
                  <a:moveTo>
                    <a:pt x="6" y="1"/>
                  </a:moveTo>
                  <a:cubicBezTo>
                    <a:pt x="7" y="1"/>
                    <a:pt x="9" y="1"/>
                    <a:pt x="11" y="1"/>
                  </a:cubicBezTo>
                  <a:cubicBezTo>
                    <a:pt x="7" y="1"/>
                    <a:pt x="3" y="0"/>
                    <a:pt x="0" y="0"/>
                  </a:cubicBezTo>
                  <a:cubicBezTo>
                    <a:pt x="2" y="0"/>
                    <a:pt x="4" y="1"/>
                    <a:pt x="6"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95" name="Freeform 1094"/>
            <p:cNvSpPr>
              <a:spLocks/>
            </p:cNvSpPr>
            <p:nvPr/>
          </p:nvSpPr>
          <p:spPr bwMode="auto">
            <a:xfrm>
              <a:off x="2013" y="143"/>
              <a:ext cx="14" cy="1"/>
            </a:xfrm>
            <a:custGeom>
              <a:avLst/>
              <a:gdLst>
                <a:gd name="T0" fmla="*/ 6 w 11"/>
                <a:gd name="T1" fmla="*/ 1 h 1"/>
                <a:gd name="T2" fmla="*/ 11 w 11"/>
                <a:gd name="T3" fmla="*/ 1 h 1"/>
                <a:gd name="T4" fmla="*/ 0 w 11"/>
                <a:gd name="T5" fmla="*/ 0 h 1"/>
                <a:gd name="T6" fmla="*/ 6 w 11"/>
                <a:gd name="T7" fmla="*/ 1 h 1"/>
              </a:gdLst>
              <a:ahLst/>
              <a:cxnLst>
                <a:cxn ang="0">
                  <a:pos x="T0" y="T1"/>
                </a:cxn>
                <a:cxn ang="0">
                  <a:pos x="T2" y="T3"/>
                </a:cxn>
                <a:cxn ang="0">
                  <a:pos x="T4" y="T5"/>
                </a:cxn>
                <a:cxn ang="0">
                  <a:pos x="T6" y="T7"/>
                </a:cxn>
              </a:cxnLst>
              <a:rect l="0" t="0" r="r" b="b"/>
              <a:pathLst>
                <a:path w="11" h="1">
                  <a:moveTo>
                    <a:pt x="6" y="1"/>
                  </a:moveTo>
                  <a:cubicBezTo>
                    <a:pt x="7" y="1"/>
                    <a:pt x="9" y="1"/>
                    <a:pt x="11" y="1"/>
                  </a:cubicBezTo>
                  <a:cubicBezTo>
                    <a:pt x="7" y="1"/>
                    <a:pt x="3" y="0"/>
                    <a:pt x="0" y="0"/>
                  </a:cubicBezTo>
                  <a:cubicBezTo>
                    <a:pt x="2" y="0"/>
                    <a:pt x="4" y="1"/>
                    <a:pt x="6"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96" name="Freeform 1095"/>
            <p:cNvSpPr>
              <a:spLocks/>
            </p:cNvSpPr>
            <p:nvPr/>
          </p:nvSpPr>
          <p:spPr bwMode="auto">
            <a:xfrm>
              <a:off x="2103" y="137"/>
              <a:ext cx="9" cy="1"/>
            </a:xfrm>
            <a:custGeom>
              <a:avLst/>
              <a:gdLst>
                <a:gd name="T0" fmla="*/ 0 w 7"/>
                <a:gd name="T1" fmla="*/ 1 h 1"/>
                <a:gd name="T2" fmla="*/ 7 w 7"/>
                <a:gd name="T3" fmla="*/ 1 h 1"/>
                <a:gd name="T4" fmla="*/ 0 w 7"/>
                <a:gd name="T5" fmla="*/ 1 h 1"/>
              </a:gdLst>
              <a:ahLst/>
              <a:cxnLst>
                <a:cxn ang="0">
                  <a:pos x="T0" y="T1"/>
                </a:cxn>
                <a:cxn ang="0">
                  <a:pos x="T2" y="T3"/>
                </a:cxn>
                <a:cxn ang="0">
                  <a:pos x="T4" y="T5"/>
                </a:cxn>
              </a:cxnLst>
              <a:rect l="0" t="0" r="r" b="b"/>
              <a:pathLst>
                <a:path w="7" h="1">
                  <a:moveTo>
                    <a:pt x="0" y="1"/>
                  </a:moveTo>
                  <a:cubicBezTo>
                    <a:pt x="2" y="1"/>
                    <a:pt x="5" y="1"/>
                    <a:pt x="7" y="1"/>
                  </a:cubicBezTo>
                  <a:cubicBezTo>
                    <a:pt x="4" y="0"/>
                    <a:pt x="2"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97" name="Freeform 1096"/>
            <p:cNvSpPr>
              <a:spLocks/>
            </p:cNvSpPr>
            <p:nvPr/>
          </p:nvSpPr>
          <p:spPr bwMode="auto">
            <a:xfrm>
              <a:off x="2103" y="137"/>
              <a:ext cx="9" cy="1"/>
            </a:xfrm>
            <a:custGeom>
              <a:avLst/>
              <a:gdLst>
                <a:gd name="T0" fmla="*/ 0 w 7"/>
                <a:gd name="T1" fmla="*/ 1 h 1"/>
                <a:gd name="T2" fmla="*/ 7 w 7"/>
                <a:gd name="T3" fmla="*/ 1 h 1"/>
                <a:gd name="T4" fmla="*/ 0 w 7"/>
                <a:gd name="T5" fmla="*/ 1 h 1"/>
              </a:gdLst>
              <a:ahLst/>
              <a:cxnLst>
                <a:cxn ang="0">
                  <a:pos x="T0" y="T1"/>
                </a:cxn>
                <a:cxn ang="0">
                  <a:pos x="T2" y="T3"/>
                </a:cxn>
                <a:cxn ang="0">
                  <a:pos x="T4" y="T5"/>
                </a:cxn>
              </a:cxnLst>
              <a:rect l="0" t="0" r="r" b="b"/>
              <a:pathLst>
                <a:path w="7" h="1">
                  <a:moveTo>
                    <a:pt x="0" y="1"/>
                  </a:moveTo>
                  <a:cubicBezTo>
                    <a:pt x="2" y="1"/>
                    <a:pt x="5" y="1"/>
                    <a:pt x="7" y="1"/>
                  </a:cubicBezTo>
                  <a:cubicBezTo>
                    <a:pt x="4" y="0"/>
                    <a:pt x="2"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98" name="Freeform 1097"/>
            <p:cNvSpPr>
              <a:spLocks/>
            </p:cNvSpPr>
            <p:nvPr/>
          </p:nvSpPr>
          <p:spPr bwMode="auto">
            <a:xfrm>
              <a:off x="2106" y="138"/>
              <a:ext cx="25" cy="4"/>
            </a:xfrm>
            <a:custGeom>
              <a:avLst/>
              <a:gdLst>
                <a:gd name="T0" fmla="*/ 21 w 21"/>
                <a:gd name="T1" fmla="*/ 3 h 3"/>
                <a:gd name="T2" fmla="*/ 0 w 21"/>
                <a:gd name="T3" fmla="*/ 1 h 3"/>
                <a:gd name="T4" fmla="*/ 21 w 21"/>
                <a:gd name="T5" fmla="*/ 3 h 3"/>
              </a:gdLst>
              <a:ahLst/>
              <a:cxnLst>
                <a:cxn ang="0">
                  <a:pos x="T0" y="T1"/>
                </a:cxn>
                <a:cxn ang="0">
                  <a:pos x="T2" y="T3"/>
                </a:cxn>
                <a:cxn ang="0">
                  <a:pos x="T4" y="T5"/>
                </a:cxn>
              </a:cxnLst>
              <a:rect l="0" t="0" r="r" b="b"/>
              <a:pathLst>
                <a:path w="21" h="3">
                  <a:moveTo>
                    <a:pt x="21" y="3"/>
                  </a:moveTo>
                  <a:cubicBezTo>
                    <a:pt x="13" y="0"/>
                    <a:pt x="5" y="0"/>
                    <a:pt x="0" y="1"/>
                  </a:cubicBezTo>
                  <a:cubicBezTo>
                    <a:pt x="7" y="2"/>
                    <a:pt x="14" y="3"/>
                    <a:pt x="2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99" name="Freeform 1098"/>
            <p:cNvSpPr>
              <a:spLocks/>
            </p:cNvSpPr>
            <p:nvPr/>
          </p:nvSpPr>
          <p:spPr bwMode="auto">
            <a:xfrm>
              <a:off x="2106" y="138"/>
              <a:ext cx="25" cy="4"/>
            </a:xfrm>
            <a:custGeom>
              <a:avLst/>
              <a:gdLst>
                <a:gd name="T0" fmla="*/ 21 w 21"/>
                <a:gd name="T1" fmla="*/ 3 h 3"/>
                <a:gd name="T2" fmla="*/ 0 w 21"/>
                <a:gd name="T3" fmla="*/ 1 h 3"/>
                <a:gd name="T4" fmla="*/ 21 w 21"/>
                <a:gd name="T5" fmla="*/ 3 h 3"/>
              </a:gdLst>
              <a:ahLst/>
              <a:cxnLst>
                <a:cxn ang="0">
                  <a:pos x="T0" y="T1"/>
                </a:cxn>
                <a:cxn ang="0">
                  <a:pos x="T2" y="T3"/>
                </a:cxn>
                <a:cxn ang="0">
                  <a:pos x="T4" y="T5"/>
                </a:cxn>
              </a:cxnLst>
              <a:rect l="0" t="0" r="r" b="b"/>
              <a:pathLst>
                <a:path w="21" h="3">
                  <a:moveTo>
                    <a:pt x="21" y="3"/>
                  </a:moveTo>
                  <a:cubicBezTo>
                    <a:pt x="13" y="0"/>
                    <a:pt x="5" y="0"/>
                    <a:pt x="0" y="1"/>
                  </a:cubicBezTo>
                  <a:cubicBezTo>
                    <a:pt x="7" y="2"/>
                    <a:pt x="14" y="3"/>
                    <a:pt x="2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00" name="Freeform 1099"/>
            <p:cNvSpPr>
              <a:spLocks/>
            </p:cNvSpPr>
            <p:nvPr/>
          </p:nvSpPr>
          <p:spPr bwMode="auto">
            <a:xfrm>
              <a:off x="2121" y="137"/>
              <a:ext cx="18" cy="5"/>
            </a:xfrm>
            <a:custGeom>
              <a:avLst/>
              <a:gdLst>
                <a:gd name="T0" fmla="*/ 11 w 15"/>
                <a:gd name="T1" fmla="*/ 4 h 4"/>
                <a:gd name="T2" fmla="*/ 15 w 15"/>
                <a:gd name="T3" fmla="*/ 2 h 4"/>
                <a:gd name="T4" fmla="*/ 0 w 15"/>
                <a:gd name="T5" fmla="*/ 2 h 4"/>
                <a:gd name="T6" fmla="*/ 11 w 15"/>
                <a:gd name="T7" fmla="*/ 4 h 4"/>
              </a:gdLst>
              <a:ahLst/>
              <a:cxnLst>
                <a:cxn ang="0">
                  <a:pos x="T0" y="T1"/>
                </a:cxn>
                <a:cxn ang="0">
                  <a:pos x="T2" y="T3"/>
                </a:cxn>
                <a:cxn ang="0">
                  <a:pos x="T4" y="T5"/>
                </a:cxn>
                <a:cxn ang="0">
                  <a:pos x="T6" y="T7"/>
                </a:cxn>
              </a:cxnLst>
              <a:rect l="0" t="0" r="r" b="b"/>
              <a:pathLst>
                <a:path w="15" h="4">
                  <a:moveTo>
                    <a:pt x="11" y="4"/>
                  </a:moveTo>
                  <a:cubicBezTo>
                    <a:pt x="13" y="4"/>
                    <a:pt x="14" y="3"/>
                    <a:pt x="15" y="2"/>
                  </a:cubicBezTo>
                  <a:cubicBezTo>
                    <a:pt x="10" y="2"/>
                    <a:pt x="3" y="0"/>
                    <a:pt x="0" y="2"/>
                  </a:cubicBezTo>
                  <a:cubicBezTo>
                    <a:pt x="4" y="3"/>
                    <a:pt x="8" y="4"/>
                    <a:pt x="1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01" name="Freeform 1100"/>
            <p:cNvSpPr>
              <a:spLocks/>
            </p:cNvSpPr>
            <p:nvPr/>
          </p:nvSpPr>
          <p:spPr bwMode="auto">
            <a:xfrm>
              <a:off x="2121" y="137"/>
              <a:ext cx="18" cy="5"/>
            </a:xfrm>
            <a:custGeom>
              <a:avLst/>
              <a:gdLst>
                <a:gd name="T0" fmla="*/ 11 w 15"/>
                <a:gd name="T1" fmla="*/ 4 h 4"/>
                <a:gd name="T2" fmla="*/ 15 w 15"/>
                <a:gd name="T3" fmla="*/ 2 h 4"/>
                <a:gd name="T4" fmla="*/ 0 w 15"/>
                <a:gd name="T5" fmla="*/ 2 h 4"/>
                <a:gd name="T6" fmla="*/ 11 w 15"/>
                <a:gd name="T7" fmla="*/ 4 h 4"/>
              </a:gdLst>
              <a:ahLst/>
              <a:cxnLst>
                <a:cxn ang="0">
                  <a:pos x="T0" y="T1"/>
                </a:cxn>
                <a:cxn ang="0">
                  <a:pos x="T2" y="T3"/>
                </a:cxn>
                <a:cxn ang="0">
                  <a:pos x="T4" y="T5"/>
                </a:cxn>
                <a:cxn ang="0">
                  <a:pos x="T6" y="T7"/>
                </a:cxn>
              </a:cxnLst>
              <a:rect l="0" t="0" r="r" b="b"/>
              <a:pathLst>
                <a:path w="15" h="4">
                  <a:moveTo>
                    <a:pt x="11" y="4"/>
                  </a:moveTo>
                  <a:cubicBezTo>
                    <a:pt x="13" y="4"/>
                    <a:pt x="14" y="3"/>
                    <a:pt x="15" y="2"/>
                  </a:cubicBezTo>
                  <a:cubicBezTo>
                    <a:pt x="10" y="2"/>
                    <a:pt x="3" y="0"/>
                    <a:pt x="0" y="2"/>
                  </a:cubicBezTo>
                  <a:cubicBezTo>
                    <a:pt x="4" y="3"/>
                    <a:pt x="8" y="4"/>
                    <a:pt x="1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02" name="Freeform 1101"/>
            <p:cNvSpPr>
              <a:spLocks/>
            </p:cNvSpPr>
            <p:nvPr/>
          </p:nvSpPr>
          <p:spPr bwMode="auto">
            <a:xfrm>
              <a:off x="2120" y="134"/>
              <a:ext cx="30" cy="6"/>
            </a:xfrm>
            <a:custGeom>
              <a:avLst/>
              <a:gdLst>
                <a:gd name="T0" fmla="*/ 21 w 25"/>
                <a:gd name="T1" fmla="*/ 5 h 5"/>
                <a:gd name="T2" fmla="*/ 25 w 25"/>
                <a:gd name="T3" fmla="*/ 5 h 5"/>
                <a:gd name="T4" fmla="*/ 0 w 25"/>
                <a:gd name="T5" fmla="*/ 3 h 5"/>
                <a:gd name="T6" fmla="*/ 21 w 25"/>
                <a:gd name="T7" fmla="*/ 5 h 5"/>
              </a:gdLst>
              <a:ahLst/>
              <a:cxnLst>
                <a:cxn ang="0">
                  <a:pos x="T0" y="T1"/>
                </a:cxn>
                <a:cxn ang="0">
                  <a:pos x="T2" y="T3"/>
                </a:cxn>
                <a:cxn ang="0">
                  <a:pos x="T4" y="T5"/>
                </a:cxn>
                <a:cxn ang="0">
                  <a:pos x="T6" y="T7"/>
                </a:cxn>
              </a:cxnLst>
              <a:rect l="0" t="0" r="r" b="b"/>
              <a:pathLst>
                <a:path w="25" h="5">
                  <a:moveTo>
                    <a:pt x="21" y="5"/>
                  </a:moveTo>
                  <a:cubicBezTo>
                    <a:pt x="23" y="5"/>
                    <a:pt x="24" y="5"/>
                    <a:pt x="25" y="5"/>
                  </a:cubicBezTo>
                  <a:cubicBezTo>
                    <a:pt x="19" y="3"/>
                    <a:pt x="3" y="0"/>
                    <a:pt x="0" y="3"/>
                  </a:cubicBezTo>
                  <a:cubicBezTo>
                    <a:pt x="7" y="3"/>
                    <a:pt x="14" y="5"/>
                    <a:pt x="21"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03" name="Freeform 1102"/>
            <p:cNvSpPr>
              <a:spLocks/>
            </p:cNvSpPr>
            <p:nvPr/>
          </p:nvSpPr>
          <p:spPr bwMode="auto">
            <a:xfrm>
              <a:off x="2120" y="134"/>
              <a:ext cx="30" cy="6"/>
            </a:xfrm>
            <a:custGeom>
              <a:avLst/>
              <a:gdLst>
                <a:gd name="T0" fmla="*/ 21 w 25"/>
                <a:gd name="T1" fmla="*/ 5 h 5"/>
                <a:gd name="T2" fmla="*/ 25 w 25"/>
                <a:gd name="T3" fmla="*/ 5 h 5"/>
                <a:gd name="T4" fmla="*/ 0 w 25"/>
                <a:gd name="T5" fmla="*/ 3 h 5"/>
                <a:gd name="T6" fmla="*/ 21 w 25"/>
                <a:gd name="T7" fmla="*/ 5 h 5"/>
              </a:gdLst>
              <a:ahLst/>
              <a:cxnLst>
                <a:cxn ang="0">
                  <a:pos x="T0" y="T1"/>
                </a:cxn>
                <a:cxn ang="0">
                  <a:pos x="T2" y="T3"/>
                </a:cxn>
                <a:cxn ang="0">
                  <a:pos x="T4" y="T5"/>
                </a:cxn>
                <a:cxn ang="0">
                  <a:pos x="T6" y="T7"/>
                </a:cxn>
              </a:cxnLst>
              <a:rect l="0" t="0" r="r" b="b"/>
              <a:pathLst>
                <a:path w="25" h="5">
                  <a:moveTo>
                    <a:pt x="21" y="5"/>
                  </a:moveTo>
                  <a:cubicBezTo>
                    <a:pt x="23" y="5"/>
                    <a:pt x="24" y="5"/>
                    <a:pt x="25" y="5"/>
                  </a:cubicBezTo>
                  <a:cubicBezTo>
                    <a:pt x="19" y="3"/>
                    <a:pt x="3" y="0"/>
                    <a:pt x="0" y="3"/>
                  </a:cubicBezTo>
                  <a:cubicBezTo>
                    <a:pt x="7" y="3"/>
                    <a:pt x="14" y="5"/>
                    <a:pt x="21"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04" name="Freeform 1103"/>
            <p:cNvSpPr>
              <a:spLocks/>
            </p:cNvSpPr>
            <p:nvPr/>
          </p:nvSpPr>
          <p:spPr bwMode="auto">
            <a:xfrm>
              <a:off x="2136" y="135"/>
              <a:ext cx="8" cy="2"/>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3" y="1"/>
                    <a:pt x="6" y="2"/>
                    <a:pt x="7" y="0"/>
                  </a:cubicBezTo>
                  <a:cubicBezTo>
                    <a:pt x="4" y="0"/>
                    <a:pt x="2"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05" name="Freeform 1104"/>
            <p:cNvSpPr>
              <a:spLocks/>
            </p:cNvSpPr>
            <p:nvPr/>
          </p:nvSpPr>
          <p:spPr bwMode="auto">
            <a:xfrm>
              <a:off x="2136" y="135"/>
              <a:ext cx="8" cy="2"/>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3" y="1"/>
                    <a:pt x="6" y="2"/>
                    <a:pt x="7" y="0"/>
                  </a:cubicBezTo>
                  <a:cubicBezTo>
                    <a:pt x="4" y="0"/>
                    <a:pt x="2"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06" name="Freeform 1105"/>
            <p:cNvSpPr>
              <a:spLocks/>
            </p:cNvSpPr>
            <p:nvPr/>
          </p:nvSpPr>
          <p:spPr bwMode="auto">
            <a:xfrm>
              <a:off x="2434" y="166"/>
              <a:ext cx="11" cy="1"/>
            </a:xfrm>
            <a:custGeom>
              <a:avLst/>
              <a:gdLst>
                <a:gd name="T0" fmla="*/ 0 w 9"/>
                <a:gd name="T1" fmla="*/ 1 h 1"/>
                <a:gd name="T2" fmla="*/ 9 w 9"/>
                <a:gd name="T3" fmla="*/ 0 h 1"/>
                <a:gd name="T4" fmla="*/ 4 w 9"/>
                <a:gd name="T5" fmla="*/ 0 h 1"/>
                <a:gd name="T6" fmla="*/ 0 w 9"/>
                <a:gd name="T7" fmla="*/ 1 h 1"/>
              </a:gdLst>
              <a:ahLst/>
              <a:cxnLst>
                <a:cxn ang="0">
                  <a:pos x="T0" y="T1"/>
                </a:cxn>
                <a:cxn ang="0">
                  <a:pos x="T2" y="T3"/>
                </a:cxn>
                <a:cxn ang="0">
                  <a:pos x="T4" y="T5"/>
                </a:cxn>
                <a:cxn ang="0">
                  <a:pos x="T6" y="T7"/>
                </a:cxn>
              </a:cxnLst>
              <a:rect l="0" t="0" r="r" b="b"/>
              <a:pathLst>
                <a:path w="9" h="1">
                  <a:moveTo>
                    <a:pt x="0" y="1"/>
                  </a:moveTo>
                  <a:cubicBezTo>
                    <a:pt x="3" y="1"/>
                    <a:pt x="6" y="1"/>
                    <a:pt x="9" y="0"/>
                  </a:cubicBezTo>
                  <a:cubicBezTo>
                    <a:pt x="7" y="0"/>
                    <a:pt x="6" y="0"/>
                    <a:pt x="4" y="0"/>
                  </a:cubicBezTo>
                  <a:cubicBezTo>
                    <a:pt x="3" y="0"/>
                    <a:pt x="2"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07" name="Freeform 1106"/>
            <p:cNvSpPr>
              <a:spLocks/>
            </p:cNvSpPr>
            <p:nvPr/>
          </p:nvSpPr>
          <p:spPr bwMode="auto">
            <a:xfrm>
              <a:off x="2434" y="166"/>
              <a:ext cx="11" cy="1"/>
            </a:xfrm>
            <a:custGeom>
              <a:avLst/>
              <a:gdLst>
                <a:gd name="T0" fmla="*/ 0 w 9"/>
                <a:gd name="T1" fmla="*/ 1 h 1"/>
                <a:gd name="T2" fmla="*/ 9 w 9"/>
                <a:gd name="T3" fmla="*/ 0 h 1"/>
                <a:gd name="T4" fmla="*/ 4 w 9"/>
                <a:gd name="T5" fmla="*/ 0 h 1"/>
                <a:gd name="T6" fmla="*/ 0 w 9"/>
                <a:gd name="T7" fmla="*/ 1 h 1"/>
              </a:gdLst>
              <a:ahLst/>
              <a:cxnLst>
                <a:cxn ang="0">
                  <a:pos x="T0" y="T1"/>
                </a:cxn>
                <a:cxn ang="0">
                  <a:pos x="T2" y="T3"/>
                </a:cxn>
                <a:cxn ang="0">
                  <a:pos x="T4" y="T5"/>
                </a:cxn>
                <a:cxn ang="0">
                  <a:pos x="T6" y="T7"/>
                </a:cxn>
              </a:cxnLst>
              <a:rect l="0" t="0" r="r" b="b"/>
              <a:pathLst>
                <a:path w="9" h="1">
                  <a:moveTo>
                    <a:pt x="0" y="1"/>
                  </a:moveTo>
                  <a:cubicBezTo>
                    <a:pt x="3" y="1"/>
                    <a:pt x="6" y="1"/>
                    <a:pt x="9" y="0"/>
                  </a:cubicBezTo>
                  <a:cubicBezTo>
                    <a:pt x="7" y="0"/>
                    <a:pt x="6" y="0"/>
                    <a:pt x="4" y="0"/>
                  </a:cubicBezTo>
                  <a:cubicBezTo>
                    <a:pt x="3" y="0"/>
                    <a:pt x="2"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08" name="Freeform 1107"/>
            <p:cNvSpPr>
              <a:spLocks/>
            </p:cNvSpPr>
            <p:nvPr/>
          </p:nvSpPr>
          <p:spPr bwMode="auto">
            <a:xfrm>
              <a:off x="2438" y="156"/>
              <a:ext cx="13" cy="6"/>
            </a:xfrm>
            <a:custGeom>
              <a:avLst/>
              <a:gdLst>
                <a:gd name="T0" fmla="*/ 7 w 11"/>
                <a:gd name="T1" fmla="*/ 5 h 5"/>
                <a:gd name="T2" fmla="*/ 11 w 11"/>
                <a:gd name="T3" fmla="*/ 3 h 5"/>
                <a:gd name="T4" fmla="*/ 0 w 11"/>
                <a:gd name="T5" fmla="*/ 1 h 5"/>
                <a:gd name="T6" fmla="*/ 7 w 11"/>
                <a:gd name="T7" fmla="*/ 5 h 5"/>
              </a:gdLst>
              <a:ahLst/>
              <a:cxnLst>
                <a:cxn ang="0">
                  <a:pos x="T0" y="T1"/>
                </a:cxn>
                <a:cxn ang="0">
                  <a:pos x="T2" y="T3"/>
                </a:cxn>
                <a:cxn ang="0">
                  <a:pos x="T4" y="T5"/>
                </a:cxn>
                <a:cxn ang="0">
                  <a:pos x="T6" y="T7"/>
                </a:cxn>
              </a:cxnLst>
              <a:rect l="0" t="0" r="r" b="b"/>
              <a:pathLst>
                <a:path w="11" h="5">
                  <a:moveTo>
                    <a:pt x="7" y="5"/>
                  </a:moveTo>
                  <a:cubicBezTo>
                    <a:pt x="9" y="5"/>
                    <a:pt x="10" y="5"/>
                    <a:pt x="11" y="3"/>
                  </a:cubicBezTo>
                  <a:cubicBezTo>
                    <a:pt x="7" y="2"/>
                    <a:pt x="4" y="0"/>
                    <a:pt x="0" y="1"/>
                  </a:cubicBezTo>
                  <a:cubicBezTo>
                    <a:pt x="1" y="3"/>
                    <a:pt x="5" y="4"/>
                    <a:pt x="7"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09" name="Freeform 1108"/>
            <p:cNvSpPr>
              <a:spLocks/>
            </p:cNvSpPr>
            <p:nvPr/>
          </p:nvSpPr>
          <p:spPr bwMode="auto">
            <a:xfrm>
              <a:off x="2438" y="156"/>
              <a:ext cx="13" cy="6"/>
            </a:xfrm>
            <a:custGeom>
              <a:avLst/>
              <a:gdLst>
                <a:gd name="T0" fmla="*/ 7 w 11"/>
                <a:gd name="T1" fmla="*/ 5 h 5"/>
                <a:gd name="T2" fmla="*/ 11 w 11"/>
                <a:gd name="T3" fmla="*/ 3 h 5"/>
                <a:gd name="T4" fmla="*/ 0 w 11"/>
                <a:gd name="T5" fmla="*/ 1 h 5"/>
                <a:gd name="T6" fmla="*/ 7 w 11"/>
                <a:gd name="T7" fmla="*/ 5 h 5"/>
              </a:gdLst>
              <a:ahLst/>
              <a:cxnLst>
                <a:cxn ang="0">
                  <a:pos x="T0" y="T1"/>
                </a:cxn>
                <a:cxn ang="0">
                  <a:pos x="T2" y="T3"/>
                </a:cxn>
                <a:cxn ang="0">
                  <a:pos x="T4" y="T5"/>
                </a:cxn>
                <a:cxn ang="0">
                  <a:pos x="T6" y="T7"/>
                </a:cxn>
              </a:cxnLst>
              <a:rect l="0" t="0" r="r" b="b"/>
              <a:pathLst>
                <a:path w="11" h="5">
                  <a:moveTo>
                    <a:pt x="7" y="5"/>
                  </a:moveTo>
                  <a:cubicBezTo>
                    <a:pt x="9" y="5"/>
                    <a:pt x="10" y="5"/>
                    <a:pt x="11" y="3"/>
                  </a:cubicBezTo>
                  <a:cubicBezTo>
                    <a:pt x="7" y="2"/>
                    <a:pt x="4" y="0"/>
                    <a:pt x="0" y="1"/>
                  </a:cubicBezTo>
                  <a:cubicBezTo>
                    <a:pt x="1" y="3"/>
                    <a:pt x="5" y="4"/>
                    <a:pt x="7"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10" name="Freeform 1109"/>
            <p:cNvSpPr>
              <a:spLocks/>
            </p:cNvSpPr>
            <p:nvPr/>
          </p:nvSpPr>
          <p:spPr bwMode="auto">
            <a:xfrm>
              <a:off x="2463" y="162"/>
              <a:ext cx="12" cy="5"/>
            </a:xfrm>
            <a:custGeom>
              <a:avLst/>
              <a:gdLst>
                <a:gd name="T0" fmla="*/ 8 w 10"/>
                <a:gd name="T1" fmla="*/ 4 h 4"/>
                <a:gd name="T2" fmla="*/ 10 w 10"/>
                <a:gd name="T3" fmla="*/ 3 h 4"/>
                <a:gd name="T4" fmla="*/ 0 w 10"/>
                <a:gd name="T5" fmla="*/ 2 h 4"/>
                <a:gd name="T6" fmla="*/ 8 w 10"/>
                <a:gd name="T7" fmla="*/ 4 h 4"/>
              </a:gdLst>
              <a:ahLst/>
              <a:cxnLst>
                <a:cxn ang="0">
                  <a:pos x="T0" y="T1"/>
                </a:cxn>
                <a:cxn ang="0">
                  <a:pos x="T2" y="T3"/>
                </a:cxn>
                <a:cxn ang="0">
                  <a:pos x="T4" y="T5"/>
                </a:cxn>
                <a:cxn ang="0">
                  <a:pos x="T6" y="T7"/>
                </a:cxn>
              </a:cxnLst>
              <a:rect l="0" t="0" r="r" b="b"/>
              <a:pathLst>
                <a:path w="10" h="4">
                  <a:moveTo>
                    <a:pt x="8" y="4"/>
                  </a:moveTo>
                  <a:cubicBezTo>
                    <a:pt x="9" y="3"/>
                    <a:pt x="9" y="3"/>
                    <a:pt x="10" y="3"/>
                  </a:cubicBezTo>
                  <a:cubicBezTo>
                    <a:pt x="6" y="1"/>
                    <a:pt x="3" y="0"/>
                    <a:pt x="0" y="2"/>
                  </a:cubicBezTo>
                  <a:cubicBezTo>
                    <a:pt x="3" y="2"/>
                    <a:pt x="5" y="3"/>
                    <a:pt x="8"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11" name="Freeform 1110"/>
            <p:cNvSpPr>
              <a:spLocks/>
            </p:cNvSpPr>
            <p:nvPr/>
          </p:nvSpPr>
          <p:spPr bwMode="auto">
            <a:xfrm>
              <a:off x="2463" y="162"/>
              <a:ext cx="12" cy="5"/>
            </a:xfrm>
            <a:custGeom>
              <a:avLst/>
              <a:gdLst>
                <a:gd name="T0" fmla="*/ 8 w 10"/>
                <a:gd name="T1" fmla="*/ 4 h 4"/>
                <a:gd name="T2" fmla="*/ 10 w 10"/>
                <a:gd name="T3" fmla="*/ 3 h 4"/>
                <a:gd name="T4" fmla="*/ 0 w 10"/>
                <a:gd name="T5" fmla="*/ 2 h 4"/>
                <a:gd name="T6" fmla="*/ 8 w 10"/>
                <a:gd name="T7" fmla="*/ 4 h 4"/>
              </a:gdLst>
              <a:ahLst/>
              <a:cxnLst>
                <a:cxn ang="0">
                  <a:pos x="T0" y="T1"/>
                </a:cxn>
                <a:cxn ang="0">
                  <a:pos x="T2" y="T3"/>
                </a:cxn>
                <a:cxn ang="0">
                  <a:pos x="T4" y="T5"/>
                </a:cxn>
                <a:cxn ang="0">
                  <a:pos x="T6" y="T7"/>
                </a:cxn>
              </a:cxnLst>
              <a:rect l="0" t="0" r="r" b="b"/>
              <a:pathLst>
                <a:path w="10" h="4">
                  <a:moveTo>
                    <a:pt x="8" y="4"/>
                  </a:moveTo>
                  <a:cubicBezTo>
                    <a:pt x="9" y="3"/>
                    <a:pt x="9" y="3"/>
                    <a:pt x="10" y="3"/>
                  </a:cubicBezTo>
                  <a:cubicBezTo>
                    <a:pt x="6" y="1"/>
                    <a:pt x="3" y="0"/>
                    <a:pt x="0" y="2"/>
                  </a:cubicBezTo>
                  <a:cubicBezTo>
                    <a:pt x="3" y="2"/>
                    <a:pt x="5" y="3"/>
                    <a:pt x="8"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12" name="Freeform 1111"/>
            <p:cNvSpPr>
              <a:spLocks/>
            </p:cNvSpPr>
            <p:nvPr/>
          </p:nvSpPr>
          <p:spPr bwMode="auto">
            <a:xfrm>
              <a:off x="2462" y="158"/>
              <a:ext cx="6" cy="2"/>
            </a:xfrm>
            <a:custGeom>
              <a:avLst/>
              <a:gdLst>
                <a:gd name="T0" fmla="*/ 3 w 5"/>
                <a:gd name="T1" fmla="*/ 2 h 2"/>
                <a:gd name="T2" fmla="*/ 5 w 5"/>
                <a:gd name="T3" fmla="*/ 2 h 2"/>
                <a:gd name="T4" fmla="*/ 0 w 5"/>
                <a:gd name="T5" fmla="*/ 1 h 2"/>
                <a:gd name="T6" fmla="*/ 3 w 5"/>
                <a:gd name="T7" fmla="*/ 2 h 2"/>
              </a:gdLst>
              <a:ahLst/>
              <a:cxnLst>
                <a:cxn ang="0">
                  <a:pos x="T0" y="T1"/>
                </a:cxn>
                <a:cxn ang="0">
                  <a:pos x="T2" y="T3"/>
                </a:cxn>
                <a:cxn ang="0">
                  <a:pos x="T4" y="T5"/>
                </a:cxn>
                <a:cxn ang="0">
                  <a:pos x="T6" y="T7"/>
                </a:cxn>
              </a:cxnLst>
              <a:rect l="0" t="0" r="r" b="b"/>
              <a:pathLst>
                <a:path w="5" h="2">
                  <a:moveTo>
                    <a:pt x="3" y="2"/>
                  </a:moveTo>
                  <a:cubicBezTo>
                    <a:pt x="4" y="2"/>
                    <a:pt x="5" y="2"/>
                    <a:pt x="5" y="2"/>
                  </a:cubicBezTo>
                  <a:cubicBezTo>
                    <a:pt x="4" y="1"/>
                    <a:pt x="2" y="0"/>
                    <a:pt x="0" y="1"/>
                  </a:cubicBezTo>
                  <a:cubicBezTo>
                    <a:pt x="1" y="1"/>
                    <a:pt x="2" y="2"/>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13" name="Freeform 1112"/>
            <p:cNvSpPr>
              <a:spLocks/>
            </p:cNvSpPr>
            <p:nvPr/>
          </p:nvSpPr>
          <p:spPr bwMode="auto">
            <a:xfrm>
              <a:off x="2462" y="158"/>
              <a:ext cx="6" cy="2"/>
            </a:xfrm>
            <a:custGeom>
              <a:avLst/>
              <a:gdLst>
                <a:gd name="T0" fmla="*/ 3 w 5"/>
                <a:gd name="T1" fmla="*/ 2 h 2"/>
                <a:gd name="T2" fmla="*/ 5 w 5"/>
                <a:gd name="T3" fmla="*/ 2 h 2"/>
                <a:gd name="T4" fmla="*/ 0 w 5"/>
                <a:gd name="T5" fmla="*/ 1 h 2"/>
                <a:gd name="T6" fmla="*/ 3 w 5"/>
                <a:gd name="T7" fmla="*/ 2 h 2"/>
              </a:gdLst>
              <a:ahLst/>
              <a:cxnLst>
                <a:cxn ang="0">
                  <a:pos x="T0" y="T1"/>
                </a:cxn>
                <a:cxn ang="0">
                  <a:pos x="T2" y="T3"/>
                </a:cxn>
                <a:cxn ang="0">
                  <a:pos x="T4" y="T5"/>
                </a:cxn>
                <a:cxn ang="0">
                  <a:pos x="T6" y="T7"/>
                </a:cxn>
              </a:cxnLst>
              <a:rect l="0" t="0" r="r" b="b"/>
              <a:pathLst>
                <a:path w="5" h="2">
                  <a:moveTo>
                    <a:pt x="3" y="2"/>
                  </a:moveTo>
                  <a:cubicBezTo>
                    <a:pt x="4" y="2"/>
                    <a:pt x="5" y="2"/>
                    <a:pt x="5" y="2"/>
                  </a:cubicBezTo>
                  <a:cubicBezTo>
                    <a:pt x="4" y="1"/>
                    <a:pt x="2" y="0"/>
                    <a:pt x="0" y="1"/>
                  </a:cubicBezTo>
                  <a:cubicBezTo>
                    <a:pt x="1" y="1"/>
                    <a:pt x="2" y="2"/>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14" name="Freeform 1113"/>
            <p:cNvSpPr>
              <a:spLocks/>
            </p:cNvSpPr>
            <p:nvPr/>
          </p:nvSpPr>
          <p:spPr bwMode="auto">
            <a:xfrm>
              <a:off x="2427" y="234"/>
              <a:ext cx="4" cy="3"/>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0"/>
                    <a:pt x="0" y="1"/>
                    <a:pt x="0" y="2"/>
                  </a:cubicBezTo>
                  <a:cubicBezTo>
                    <a:pt x="1" y="1"/>
                    <a:pt x="2" y="1"/>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15" name="Freeform 1114"/>
            <p:cNvSpPr>
              <a:spLocks/>
            </p:cNvSpPr>
            <p:nvPr/>
          </p:nvSpPr>
          <p:spPr bwMode="auto">
            <a:xfrm>
              <a:off x="2427" y="234"/>
              <a:ext cx="4" cy="3"/>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0"/>
                    <a:pt x="0" y="1"/>
                    <a:pt x="0" y="2"/>
                  </a:cubicBezTo>
                  <a:cubicBezTo>
                    <a:pt x="1" y="1"/>
                    <a:pt x="2" y="1"/>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16" name="Freeform 1115"/>
            <p:cNvSpPr>
              <a:spLocks/>
            </p:cNvSpPr>
            <p:nvPr/>
          </p:nvSpPr>
          <p:spPr bwMode="auto">
            <a:xfrm>
              <a:off x="2438" y="231"/>
              <a:ext cx="6" cy="1"/>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1" y="0"/>
                    <a:pt x="0" y="0"/>
                  </a:cubicBezTo>
                  <a:cubicBezTo>
                    <a:pt x="2" y="1"/>
                    <a:pt x="3" y="1"/>
                    <a:pt x="5"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17" name="Freeform 1116"/>
            <p:cNvSpPr>
              <a:spLocks/>
            </p:cNvSpPr>
            <p:nvPr/>
          </p:nvSpPr>
          <p:spPr bwMode="auto">
            <a:xfrm>
              <a:off x="2438" y="231"/>
              <a:ext cx="6" cy="1"/>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3" y="0"/>
                    <a:pt x="1" y="0"/>
                    <a:pt x="0" y="0"/>
                  </a:cubicBezTo>
                  <a:cubicBezTo>
                    <a:pt x="2" y="1"/>
                    <a:pt x="3" y="1"/>
                    <a:pt x="5"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18" name="Freeform 1117"/>
            <p:cNvSpPr>
              <a:spLocks/>
            </p:cNvSpPr>
            <p:nvPr/>
          </p:nvSpPr>
          <p:spPr bwMode="auto">
            <a:xfrm>
              <a:off x="2440" y="233"/>
              <a:ext cx="3"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1"/>
                    <a:pt x="1" y="1"/>
                    <a:pt x="2"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19" name="Freeform 1118"/>
            <p:cNvSpPr>
              <a:spLocks/>
            </p:cNvSpPr>
            <p:nvPr/>
          </p:nvSpPr>
          <p:spPr bwMode="auto">
            <a:xfrm>
              <a:off x="2440" y="233"/>
              <a:ext cx="3"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1"/>
                    <a:pt x="1" y="1"/>
                    <a:pt x="2"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20" name="Freeform 1119"/>
            <p:cNvSpPr>
              <a:spLocks/>
            </p:cNvSpPr>
            <p:nvPr/>
          </p:nvSpPr>
          <p:spPr bwMode="auto">
            <a:xfrm>
              <a:off x="2441" y="234"/>
              <a:ext cx="20" cy="4"/>
            </a:xfrm>
            <a:custGeom>
              <a:avLst/>
              <a:gdLst>
                <a:gd name="T0" fmla="*/ 6 w 16"/>
                <a:gd name="T1" fmla="*/ 2 h 3"/>
                <a:gd name="T2" fmla="*/ 16 w 16"/>
                <a:gd name="T3" fmla="*/ 3 h 3"/>
                <a:gd name="T4" fmla="*/ 0 w 16"/>
                <a:gd name="T5" fmla="*/ 1 h 3"/>
                <a:gd name="T6" fmla="*/ 6 w 16"/>
                <a:gd name="T7" fmla="*/ 2 h 3"/>
              </a:gdLst>
              <a:ahLst/>
              <a:cxnLst>
                <a:cxn ang="0">
                  <a:pos x="T0" y="T1"/>
                </a:cxn>
                <a:cxn ang="0">
                  <a:pos x="T2" y="T3"/>
                </a:cxn>
                <a:cxn ang="0">
                  <a:pos x="T4" y="T5"/>
                </a:cxn>
                <a:cxn ang="0">
                  <a:pos x="T6" y="T7"/>
                </a:cxn>
              </a:cxnLst>
              <a:rect l="0" t="0" r="r" b="b"/>
              <a:pathLst>
                <a:path w="16" h="3">
                  <a:moveTo>
                    <a:pt x="6" y="2"/>
                  </a:moveTo>
                  <a:cubicBezTo>
                    <a:pt x="10" y="3"/>
                    <a:pt x="13" y="3"/>
                    <a:pt x="16" y="3"/>
                  </a:cubicBezTo>
                  <a:cubicBezTo>
                    <a:pt x="12" y="0"/>
                    <a:pt x="4" y="0"/>
                    <a:pt x="0" y="1"/>
                  </a:cubicBezTo>
                  <a:cubicBezTo>
                    <a:pt x="2" y="1"/>
                    <a:pt x="4" y="2"/>
                    <a:pt x="6"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21" name="Freeform 1120"/>
            <p:cNvSpPr>
              <a:spLocks/>
            </p:cNvSpPr>
            <p:nvPr/>
          </p:nvSpPr>
          <p:spPr bwMode="auto">
            <a:xfrm>
              <a:off x="2441" y="234"/>
              <a:ext cx="20" cy="4"/>
            </a:xfrm>
            <a:custGeom>
              <a:avLst/>
              <a:gdLst>
                <a:gd name="T0" fmla="*/ 6 w 16"/>
                <a:gd name="T1" fmla="*/ 2 h 3"/>
                <a:gd name="T2" fmla="*/ 16 w 16"/>
                <a:gd name="T3" fmla="*/ 3 h 3"/>
                <a:gd name="T4" fmla="*/ 0 w 16"/>
                <a:gd name="T5" fmla="*/ 1 h 3"/>
                <a:gd name="T6" fmla="*/ 6 w 16"/>
                <a:gd name="T7" fmla="*/ 2 h 3"/>
              </a:gdLst>
              <a:ahLst/>
              <a:cxnLst>
                <a:cxn ang="0">
                  <a:pos x="T0" y="T1"/>
                </a:cxn>
                <a:cxn ang="0">
                  <a:pos x="T2" y="T3"/>
                </a:cxn>
                <a:cxn ang="0">
                  <a:pos x="T4" y="T5"/>
                </a:cxn>
                <a:cxn ang="0">
                  <a:pos x="T6" y="T7"/>
                </a:cxn>
              </a:cxnLst>
              <a:rect l="0" t="0" r="r" b="b"/>
              <a:pathLst>
                <a:path w="16" h="3">
                  <a:moveTo>
                    <a:pt x="6" y="2"/>
                  </a:moveTo>
                  <a:cubicBezTo>
                    <a:pt x="10" y="3"/>
                    <a:pt x="13" y="3"/>
                    <a:pt x="16" y="3"/>
                  </a:cubicBezTo>
                  <a:cubicBezTo>
                    <a:pt x="12" y="0"/>
                    <a:pt x="4" y="0"/>
                    <a:pt x="0" y="1"/>
                  </a:cubicBezTo>
                  <a:cubicBezTo>
                    <a:pt x="2" y="1"/>
                    <a:pt x="4" y="2"/>
                    <a:pt x="6"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22" name="Freeform 1121"/>
            <p:cNvSpPr>
              <a:spLocks/>
            </p:cNvSpPr>
            <p:nvPr/>
          </p:nvSpPr>
          <p:spPr bwMode="auto">
            <a:xfrm>
              <a:off x="2455" y="218"/>
              <a:ext cx="8" cy="4"/>
            </a:xfrm>
            <a:custGeom>
              <a:avLst/>
              <a:gdLst>
                <a:gd name="T0" fmla="*/ 4 w 7"/>
                <a:gd name="T1" fmla="*/ 3 h 4"/>
                <a:gd name="T2" fmla="*/ 5 w 7"/>
                <a:gd name="T3" fmla="*/ 1 h 4"/>
                <a:gd name="T4" fmla="*/ 0 w 7"/>
                <a:gd name="T5" fmla="*/ 2 h 4"/>
                <a:gd name="T6" fmla="*/ 7 w 7"/>
                <a:gd name="T7" fmla="*/ 3 h 4"/>
                <a:gd name="T8" fmla="*/ 4 w 7"/>
                <a:gd name="T9" fmla="*/ 3 h 4"/>
              </a:gdLst>
              <a:ahLst/>
              <a:cxnLst>
                <a:cxn ang="0">
                  <a:pos x="T0" y="T1"/>
                </a:cxn>
                <a:cxn ang="0">
                  <a:pos x="T2" y="T3"/>
                </a:cxn>
                <a:cxn ang="0">
                  <a:pos x="T4" y="T5"/>
                </a:cxn>
                <a:cxn ang="0">
                  <a:pos x="T6" y="T7"/>
                </a:cxn>
                <a:cxn ang="0">
                  <a:pos x="T8" y="T9"/>
                </a:cxn>
              </a:cxnLst>
              <a:rect l="0" t="0" r="r" b="b"/>
              <a:pathLst>
                <a:path w="7" h="4">
                  <a:moveTo>
                    <a:pt x="4" y="3"/>
                  </a:moveTo>
                  <a:cubicBezTo>
                    <a:pt x="5" y="3"/>
                    <a:pt x="7" y="2"/>
                    <a:pt x="5" y="1"/>
                  </a:cubicBezTo>
                  <a:cubicBezTo>
                    <a:pt x="3" y="0"/>
                    <a:pt x="1" y="2"/>
                    <a:pt x="0" y="2"/>
                  </a:cubicBezTo>
                  <a:cubicBezTo>
                    <a:pt x="2" y="3"/>
                    <a:pt x="5" y="4"/>
                    <a:pt x="7" y="3"/>
                  </a:cubicBezTo>
                  <a:cubicBezTo>
                    <a:pt x="6" y="3"/>
                    <a:pt x="5" y="3"/>
                    <a:pt x="4"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23" name="Freeform 1122"/>
            <p:cNvSpPr>
              <a:spLocks/>
            </p:cNvSpPr>
            <p:nvPr/>
          </p:nvSpPr>
          <p:spPr bwMode="auto">
            <a:xfrm>
              <a:off x="2455" y="218"/>
              <a:ext cx="8" cy="4"/>
            </a:xfrm>
            <a:custGeom>
              <a:avLst/>
              <a:gdLst>
                <a:gd name="T0" fmla="*/ 4 w 7"/>
                <a:gd name="T1" fmla="*/ 3 h 4"/>
                <a:gd name="T2" fmla="*/ 5 w 7"/>
                <a:gd name="T3" fmla="*/ 1 h 4"/>
                <a:gd name="T4" fmla="*/ 0 w 7"/>
                <a:gd name="T5" fmla="*/ 2 h 4"/>
                <a:gd name="T6" fmla="*/ 7 w 7"/>
                <a:gd name="T7" fmla="*/ 3 h 4"/>
                <a:gd name="T8" fmla="*/ 4 w 7"/>
                <a:gd name="T9" fmla="*/ 3 h 4"/>
              </a:gdLst>
              <a:ahLst/>
              <a:cxnLst>
                <a:cxn ang="0">
                  <a:pos x="T0" y="T1"/>
                </a:cxn>
                <a:cxn ang="0">
                  <a:pos x="T2" y="T3"/>
                </a:cxn>
                <a:cxn ang="0">
                  <a:pos x="T4" y="T5"/>
                </a:cxn>
                <a:cxn ang="0">
                  <a:pos x="T6" y="T7"/>
                </a:cxn>
                <a:cxn ang="0">
                  <a:pos x="T8" y="T9"/>
                </a:cxn>
              </a:cxnLst>
              <a:rect l="0" t="0" r="r" b="b"/>
              <a:pathLst>
                <a:path w="7" h="4">
                  <a:moveTo>
                    <a:pt x="4" y="3"/>
                  </a:moveTo>
                  <a:cubicBezTo>
                    <a:pt x="5" y="3"/>
                    <a:pt x="7" y="2"/>
                    <a:pt x="5" y="1"/>
                  </a:cubicBezTo>
                  <a:cubicBezTo>
                    <a:pt x="3" y="0"/>
                    <a:pt x="1" y="2"/>
                    <a:pt x="0" y="2"/>
                  </a:cubicBezTo>
                  <a:cubicBezTo>
                    <a:pt x="2" y="3"/>
                    <a:pt x="5" y="4"/>
                    <a:pt x="7" y="3"/>
                  </a:cubicBezTo>
                  <a:cubicBezTo>
                    <a:pt x="6" y="3"/>
                    <a:pt x="5" y="3"/>
                    <a:pt x="4"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24" name="Freeform 1123"/>
            <p:cNvSpPr>
              <a:spLocks/>
            </p:cNvSpPr>
            <p:nvPr/>
          </p:nvSpPr>
          <p:spPr bwMode="auto">
            <a:xfrm>
              <a:off x="2459" y="227"/>
              <a:ext cx="4" cy="1"/>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1" y="0"/>
                    <a:pt x="0" y="0"/>
                  </a:cubicBezTo>
                  <a:cubicBezTo>
                    <a:pt x="1" y="0"/>
                    <a:pt x="2" y="1"/>
                    <a:pt x="3" y="1"/>
                  </a:cubicBezTo>
                  <a:cubicBezTo>
                    <a:pt x="3" y="1"/>
                    <a:pt x="3"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25" name="Freeform 1124"/>
            <p:cNvSpPr>
              <a:spLocks/>
            </p:cNvSpPr>
            <p:nvPr/>
          </p:nvSpPr>
          <p:spPr bwMode="auto">
            <a:xfrm>
              <a:off x="2459" y="227"/>
              <a:ext cx="4" cy="1"/>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1" y="0"/>
                    <a:pt x="0" y="0"/>
                  </a:cubicBezTo>
                  <a:cubicBezTo>
                    <a:pt x="1" y="0"/>
                    <a:pt x="2" y="1"/>
                    <a:pt x="3" y="1"/>
                  </a:cubicBezTo>
                  <a:cubicBezTo>
                    <a:pt x="3" y="1"/>
                    <a:pt x="3"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26" name="Freeform 1125"/>
            <p:cNvSpPr>
              <a:spLocks/>
            </p:cNvSpPr>
            <p:nvPr/>
          </p:nvSpPr>
          <p:spPr bwMode="auto">
            <a:xfrm>
              <a:off x="2463" y="231"/>
              <a:ext cx="5" cy="2"/>
            </a:xfrm>
            <a:custGeom>
              <a:avLst/>
              <a:gdLst>
                <a:gd name="T0" fmla="*/ 4 w 4"/>
                <a:gd name="T1" fmla="*/ 1 h 2"/>
                <a:gd name="T2" fmla="*/ 0 w 4"/>
                <a:gd name="T3" fmla="*/ 2 h 2"/>
                <a:gd name="T4" fmla="*/ 4 w 4"/>
                <a:gd name="T5" fmla="*/ 1 h 2"/>
              </a:gdLst>
              <a:ahLst/>
              <a:cxnLst>
                <a:cxn ang="0">
                  <a:pos x="T0" y="T1"/>
                </a:cxn>
                <a:cxn ang="0">
                  <a:pos x="T2" y="T3"/>
                </a:cxn>
                <a:cxn ang="0">
                  <a:pos x="T4" y="T5"/>
                </a:cxn>
              </a:cxnLst>
              <a:rect l="0" t="0" r="r" b="b"/>
              <a:pathLst>
                <a:path w="4" h="2">
                  <a:moveTo>
                    <a:pt x="4" y="1"/>
                  </a:moveTo>
                  <a:cubicBezTo>
                    <a:pt x="3" y="0"/>
                    <a:pt x="1" y="1"/>
                    <a:pt x="0" y="2"/>
                  </a:cubicBezTo>
                  <a:cubicBezTo>
                    <a:pt x="2" y="2"/>
                    <a:pt x="3" y="1"/>
                    <a:pt x="4"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27" name="Freeform 1126"/>
            <p:cNvSpPr>
              <a:spLocks/>
            </p:cNvSpPr>
            <p:nvPr/>
          </p:nvSpPr>
          <p:spPr bwMode="auto">
            <a:xfrm>
              <a:off x="2463" y="231"/>
              <a:ext cx="5" cy="2"/>
            </a:xfrm>
            <a:custGeom>
              <a:avLst/>
              <a:gdLst>
                <a:gd name="T0" fmla="*/ 4 w 4"/>
                <a:gd name="T1" fmla="*/ 1 h 2"/>
                <a:gd name="T2" fmla="*/ 0 w 4"/>
                <a:gd name="T3" fmla="*/ 2 h 2"/>
                <a:gd name="T4" fmla="*/ 4 w 4"/>
                <a:gd name="T5" fmla="*/ 1 h 2"/>
              </a:gdLst>
              <a:ahLst/>
              <a:cxnLst>
                <a:cxn ang="0">
                  <a:pos x="T0" y="T1"/>
                </a:cxn>
                <a:cxn ang="0">
                  <a:pos x="T2" y="T3"/>
                </a:cxn>
                <a:cxn ang="0">
                  <a:pos x="T4" y="T5"/>
                </a:cxn>
              </a:cxnLst>
              <a:rect l="0" t="0" r="r" b="b"/>
              <a:pathLst>
                <a:path w="4" h="2">
                  <a:moveTo>
                    <a:pt x="4" y="1"/>
                  </a:moveTo>
                  <a:cubicBezTo>
                    <a:pt x="3" y="0"/>
                    <a:pt x="1" y="1"/>
                    <a:pt x="0" y="2"/>
                  </a:cubicBezTo>
                  <a:cubicBezTo>
                    <a:pt x="2" y="2"/>
                    <a:pt x="3" y="1"/>
                    <a:pt x="4"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28" name="Freeform 1127"/>
            <p:cNvSpPr>
              <a:spLocks/>
            </p:cNvSpPr>
            <p:nvPr/>
          </p:nvSpPr>
          <p:spPr bwMode="auto">
            <a:xfrm>
              <a:off x="2463" y="228"/>
              <a:ext cx="4" cy="3"/>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1"/>
                    <a:pt x="2" y="1"/>
                    <a:pt x="3" y="1"/>
                  </a:cubicBezTo>
                  <a:cubicBezTo>
                    <a:pt x="2" y="0"/>
                    <a:pt x="0"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29" name="Freeform 1128"/>
            <p:cNvSpPr>
              <a:spLocks/>
            </p:cNvSpPr>
            <p:nvPr/>
          </p:nvSpPr>
          <p:spPr bwMode="auto">
            <a:xfrm>
              <a:off x="2463" y="228"/>
              <a:ext cx="4" cy="3"/>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1"/>
                    <a:pt x="2" y="1"/>
                    <a:pt x="3" y="1"/>
                  </a:cubicBezTo>
                  <a:cubicBezTo>
                    <a:pt x="2" y="0"/>
                    <a:pt x="0"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30" name="Freeform 1129"/>
            <p:cNvSpPr>
              <a:spLocks/>
            </p:cNvSpPr>
            <p:nvPr/>
          </p:nvSpPr>
          <p:spPr bwMode="auto">
            <a:xfrm>
              <a:off x="2450" y="191"/>
              <a:ext cx="15" cy="7"/>
            </a:xfrm>
            <a:custGeom>
              <a:avLst/>
              <a:gdLst>
                <a:gd name="T0" fmla="*/ 13 w 13"/>
                <a:gd name="T1" fmla="*/ 4 h 6"/>
                <a:gd name="T2" fmla="*/ 0 w 13"/>
                <a:gd name="T3" fmla="*/ 5 h 6"/>
                <a:gd name="T4" fmla="*/ 13 w 13"/>
                <a:gd name="T5" fmla="*/ 4 h 6"/>
              </a:gdLst>
              <a:ahLst/>
              <a:cxnLst>
                <a:cxn ang="0">
                  <a:pos x="T0" y="T1"/>
                </a:cxn>
                <a:cxn ang="0">
                  <a:pos x="T2" y="T3"/>
                </a:cxn>
                <a:cxn ang="0">
                  <a:pos x="T4" y="T5"/>
                </a:cxn>
              </a:cxnLst>
              <a:rect l="0" t="0" r="r" b="b"/>
              <a:pathLst>
                <a:path w="13" h="6">
                  <a:moveTo>
                    <a:pt x="13" y="4"/>
                  </a:moveTo>
                  <a:cubicBezTo>
                    <a:pt x="9" y="0"/>
                    <a:pt x="2" y="3"/>
                    <a:pt x="0" y="5"/>
                  </a:cubicBezTo>
                  <a:cubicBezTo>
                    <a:pt x="5" y="6"/>
                    <a:pt x="9" y="5"/>
                    <a:pt x="13"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31" name="Freeform 1130"/>
            <p:cNvSpPr>
              <a:spLocks/>
            </p:cNvSpPr>
            <p:nvPr/>
          </p:nvSpPr>
          <p:spPr bwMode="auto">
            <a:xfrm>
              <a:off x="2450" y="191"/>
              <a:ext cx="15" cy="7"/>
            </a:xfrm>
            <a:custGeom>
              <a:avLst/>
              <a:gdLst>
                <a:gd name="T0" fmla="*/ 13 w 13"/>
                <a:gd name="T1" fmla="*/ 4 h 6"/>
                <a:gd name="T2" fmla="*/ 0 w 13"/>
                <a:gd name="T3" fmla="*/ 5 h 6"/>
                <a:gd name="T4" fmla="*/ 13 w 13"/>
                <a:gd name="T5" fmla="*/ 4 h 6"/>
              </a:gdLst>
              <a:ahLst/>
              <a:cxnLst>
                <a:cxn ang="0">
                  <a:pos x="T0" y="T1"/>
                </a:cxn>
                <a:cxn ang="0">
                  <a:pos x="T2" y="T3"/>
                </a:cxn>
                <a:cxn ang="0">
                  <a:pos x="T4" y="T5"/>
                </a:cxn>
              </a:cxnLst>
              <a:rect l="0" t="0" r="r" b="b"/>
              <a:pathLst>
                <a:path w="13" h="6">
                  <a:moveTo>
                    <a:pt x="13" y="4"/>
                  </a:moveTo>
                  <a:cubicBezTo>
                    <a:pt x="9" y="0"/>
                    <a:pt x="2" y="3"/>
                    <a:pt x="0" y="5"/>
                  </a:cubicBezTo>
                  <a:cubicBezTo>
                    <a:pt x="5" y="6"/>
                    <a:pt x="9" y="5"/>
                    <a:pt x="13"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32" name="Freeform 1131"/>
            <p:cNvSpPr>
              <a:spLocks/>
            </p:cNvSpPr>
            <p:nvPr/>
          </p:nvSpPr>
          <p:spPr bwMode="auto">
            <a:xfrm>
              <a:off x="2479" y="236"/>
              <a:ext cx="10" cy="4"/>
            </a:xfrm>
            <a:custGeom>
              <a:avLst/>
              <a:gdLst>
                <a:gd name="T0" fmla="*/ 7 w 9"/>
                <a:gd name="T1" fmla="*/ 1 h 4"/>
                <a:gd name="T2" fmla="*/ 0 w 9"/>
                <a:gd name="T3" fmla="*/ 4 h 4"/>
                <a:gd name="T4" fmla="*/ 7 w 9"/>
                <a:gd name="T5" fmla="*/ 1 h 4"/>
              </a:gdLst>
              <a:ahLst/>
              <a:cxnLst>
                <a:cxn ang="0">
                  <a:pos x="T0" y="T1"/>
                </a:cxn>
                <a:cxn ang="0">
                  <a:pos x="T2" y="T3"/>
                </a:cxn>
                <a:cxn ang="0">
                  <a:pos x="T4" y="T5"/>
                </a:cxn>
              </a:cxnLst>
              <a:rect l="0" t="0" r="r" b="b"/>
              <a:pathLst>
                <a:path w="9" h="4">
                  <a:moveTo>
                    <a:pt x="7" y="1"/>
                  </a:moveTo>
                  <a:cubicBezTo>
                    <a:pt x="4" y="0"/>
                    <a:pt x="1" y="2"/>
                    <a:pt x="0" y="4"/>
                  </a:cubicBezTo>
                  <a:cubicBezTo>
                    <a:pt x="3" y="4"/>
                    <a:pt x="9" y="4"/>
                    <a:pt x="7"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33" name="Freeform 1132"/>
            <p:cNvSpPr>
              <a:spLocks/>
            </p:cNvSpPr>
            <p:nvPr/>
          </p:nvSpPr>
          <p:spPr bwMode="auto">
            <a:xfrm>
              <a:off x="2479" y="236"/>
              <a:ext cx="10" cy="4"/>
            </a:xfrm>
            <a:custGeom>
              <a:avLst/>
              <a:gdLst>
                <a:gd name="T0" fmla="*/ 7 w 9"/>
                <a:gd name="T1" fmla="*/ 1 h 4"/>
                <a:gd name="T2" fmla="*/ 0 w 9"/>
                <a:gd name="T3" fmla="*/ 4 h 4"/>
                <a:gd name="T4" fmla="*/ 7 w 9"/>
                <a:gd name="T5" fmla="*/ 1 h 4"/>
              </a:gdLst>
              <a:ahLst/>
              <a:cxnLst>
                <a:cxn ang="0">
                  <a:pos x="T0" y="T1"/>
                </a:cxn>
                <a:cxn ang="0">
                  <a:pos x="T2" y="T3"/>
                </a:cxn>
                <a:cxn ang="0">
                  <a:pos x="T4" y="T5"/>
                </a:cxn>
              </a:cxnLst>
              <a:rect l="0" t="0" r="r" b="b"/>
              <a:pathLst>
                <a:path w="9" h="4">
                  <a:moveTo>
                    <a:pt x="7" y="1"/>
                  </a:moveTo>
                  <a:cubicBezTo>
                    <a:pt x="4" y="0"/>
                    <a:pt x="1" y="2"/>
                    <a:pt x="0" y="4"/>
                  </a:cubicBezTo>
                  <a:cubicBezTo>
                    <a:pt x="3" y="4"/>
                    <a:pt x="9" y="4"/>
                    <a:pt x="7"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34" name="Freeform 1133"/>
            <p:cNvSpPr>
              <a:spLocks/>
            </p:cNvSpPr>
            <p:nvPr/>
          </p:nvSpPr>
          <p:spPr bwMode="auto">
            <a:xfrm>
              <a:off x="2473" y="222"/>
              <a:ext cx="4" cy="3"/>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2" y="0"/>
                    <a:pt x="0" y="0"/>
                    <a:pt x="0" y="2"/>
                  </a:cubicBezTo>
                  <a:cubicBezTo>
                    <a:pt x="1" y="1"/>
                    <a:pt x="2" y="1"/>
                    <a:pt x="4"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35" name="Freeform 1134"/>
            <p:cNvSpPr>
              <a:spLocks/>
            </p:cNvSpPr>
            <p:nvPr/>
          </p:nvSpPr>
          <p:spPr bwMode="auto">
            <a:xfrm>
              <a:off x="2473" y="222"/>
              <a:ext cx="4" cy="3"/>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2" y="0"/>
                    <a:pt x="0" y="0"/>
                    <a:pt x="0" y="2"/>
                  </a:cubicBezTo>
                  <a:cubicBezTo>
                    <a:pt x="1" y="1"/>
                    <a:pt x="2" y="1"/>
                    <a:pt x="4"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36" name="Freeform 1135"/>
            <p:cNvSpPr>
              <a:spLocks/>
            </p:cNvSpPr>
            <p:nvPr/>
          </p:nvSpPr>
          <p:spPr bwMode="auto">
            <a:xfrm>
              <a:off x="2477" y="219"/>
              <a:ext cx="3"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0" y="0"/>
                    <a:pt x="0" y="2"/>
                  </a:cubicBezTo>
                  <a:cubicBezTo>
                    <a:pt x="1" y="1"/>
                    <a:pt x="1"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37" name="Freeform 1136"/>
            <p:cNvSpPr>
              <a:spLocks/>
            </p:cNvSpPr>
            <p:nvPr/>
          </p:nvSpPr>
          <p:spPr bwMode="auto">
            <a:xfrm>
              <a:off x="2477" y="219"/>
              <a:ext cx="3"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0" y="0"/>
                    <a:pt x="0" y="2"/>
                  </a:cubicBezTo>
                  <a:cubicBezTo>
                    <a:pt x="1" y="1"/>
                    <a:pt x="1"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38" name="Freeform 1137"/>
            <p:cNvSpPr>
              <a:spLocks/>
            </p:cNvSpPr>
            <p:nvPr/>
          </p:nvSpPr>
          <p:spPr bwMode="auto">
            <a:xfrm>
              <a:off x="2481" y="213"/>
              <a:ext cx="8" cy="3"/>
            </a:xfrm>
            <a:custGeom>
              <a:avLst/>
              <a:gdLst>
                <a:gd name="T0" fmla="*/ 5 w 7"/>
                <a:gd name="T1" fmla="*/ 0 h 3"/>
                <a:gd name="T2" fmla="*/ 1 w 7"/>
                <a:gd name="T3" fmla="*/ 3 h 3"/>
                <a:gd name="T4" fmla="*/ 7 w 7"/>
                <a:gd name="T5" fmla="*/ 2 h 3"/>
                <a:gd name="T6" fmla="*/ 5 w 7"/>
                <a:gd name="T7" fmla="*/ 0 h 3"/>
              </a:gdLst>
              <a:ahLst/>
              <a:cxnLst>
                <a:cxn ang="0">
                  <a:pos x="T0" y="T1"/>
                </a:cxn>
                <a:cxn ang="0">
                  <a:pos x="T2" y="T3"/>
                </a:cxn>
                <a:cxn ang="0">
                  <a:pos x="T4" y="T5"/>
                </a:cxn>
                <a:cxn ang="0">
                  <a:pos x="T6" y="T7"/>
                </a:cxn>
              </a:cxnLst>
              <a:rect l="0" t="0" r="r" b="b"/>
              <a:pathLst>
                <a:path w="7" h="3">
                  <a:moveTo>
                    <a:pt x="5" y="0"/>
                  </a:moveTo>
                  <a:cubicBezTo>
                    <a:pt x="3" y="0"/>
                    <a:pt x="0" y="1"/>
                    <a:pt x="1" y="3"/>
                  </a:cubicBezTo>
                  <a:cubicBezTo>
                    <a:pt x="2" y="2"/>
                    <a:pt x="5" y="2"/>
                    <a:pt x="7" y="2"/>
                  </a:cubicBezTo>
                  <a:cubicBezTo>
                    <a:pt x="6" y="1"/>
                    <a:pt x="5" y="1"/>
                    <a:pt x="5"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39" name="Freeform 1138"/>
            <p:cNvSpPr>
              <a:spLocks/>
            </p:cNvSpPr>
            <p:nvPr/>
          </p:nvSpPr>
          <p:spPr bwMode="auto">
            <a:xfrm>
              <a:off x="2481" y="213"/>
              <a:ext cx="8" cy="3"/>
            </a:xfrm>
            <a:custGeom>
              <a:avLst/>
              <a:gdLst>
                <a:gd name="T0" fmla="*/ 5 w 7"/>
                <a:gd name="T1" fmla="*/ 0 h 3"/>
                <a:gd name="T2" fmla="*/ 1 w 7"/>
                <a:gd name="T3" fmla="*/ 3 h 3"/>
                <a:gd name="T4" fmla="*/ 7 w 7"/>
                <a:gd name="T5" fmla="*/ 2 h 3"/>
                <a:gd name="T6" fmla="*/ 5 w 7"/>
                <a:gd name="T7" fmla="*/ 0 h 3"/>
              </a:gdLst>
              <a:ahLst/>
              <a:cxnLst>
                <a:cxn ang="0">
                  <a:pos x="T0" y="T1"/>
                </a:cxn>
                <a:cxn ang="0">
                  <a:pos x="T2" y="T3"/>
                </a:cxn>
                <a:cxn ang="0">
                  <a:pos x="T4" y="T5"/>
                </a:cxn>
                <a:cxn ang="0">
                  <a:pos x="T6" y="T7"/>
                </a:cxn>
              </a:cxnLst>
              <a:rect l="0" t="0" r="r" b="b"/>
              <a:pathLst>
                <a:path w="7" h="3">
                  <a:moveTo>
                    <a:pt x="5" y="0"/>
                  </a:moveTo>
                  <a:cubicBezTo>
                    <a:pt x="3" y="0"/>
                    <a:pt x="0" y="1"/>
                    <a:pt x="1" y="3"/>
                  </a:cubicBezTo>
                  <a:cubicBezTo>
                    <a:pt x="2" y="2"/>
                    <a:pt x="5" y="2"/>
                    <a:pt x="7" y="2"/>
                  </a:cubicBezTo>
                  <a:cubicBezTo>
                    <a:pt x="6" y="1"/>
                    <a:pt x="5" y="1"/>
                    <a:pt x="5"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40" name="Freeform 1139"/>
            <p:cNvSpPr>
              <a:spLocks/>
            </p:cNvSpPr>
            <p:nvPr/>
          </p:nvSpPr>
          <p:spPr bwMode="auto">
            <a:xfrm>
              <a:off x="2439" y="264"/>
              <a:ext cx="7" cy="3"/>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4" y="0"/>
                    <a:pt x="2" y="0"/>
                    <a:pt x="0" y="1"/>
                  </a:cubicBezTo>
                  <a:cubicBezTo>
                    <a:pt x="3" y="2"/>
                    <a:pt x="4" y="0"/>
                    <a:pt x="6"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41" name="Freeform 1140"/>
            <p:cNvSpPr>
              <a:spLocks/>
            </p:cNvSpPr>
            <p:nvPr/>
          </p:nvSpPr>
          <p:spPr bwMode="auto">
            <a:xfrm>
              <a:off x="2439" y="264"/>
              <a:ext cx="7" cy="3"/>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4" y="0"/>
                    <a:pt x="2" y="0"/>
                    <a:pt x="0" y="1"/>
                  </a:cubicBezTo>
                  <a:cubicBezTo>
                    <a:pt x="3" y="2"/>
                    <a:pt x="4" y="0"/>
                    <a:pt x="6"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42" name="Freeform 1141"/>
            <p:cNvSpPr>
              <a:spLocks/>
            </p:cNvSpPr>
            <p:nvPr/>
          </p:nvSpPr>
          <p:spPr bwMode="auto">
            <a:xfrm>
              <a:off x="2365" y="327"/>
              <a:ext cx="8" cy="3"/>
            </a:xfrm>
            <a:custGeom>
              <a:avLst/>
              <a:gdLst>
                <a:gd name="T0" fmla="*/ 7 w 7"/>
                <a:gd name="T1" fmla="*/ 1 h 3"/>
                <a:gd name="T2" fmla="*/ 0 w 7"/>
                <a:gd name="T3" fmla="*/ 2 h 3"/>
                <a:gd name="T4" fmla="*/ 7 w 7"/>
                <a:gd name="T5" fmla="*/ 1 h 3"/>
              </a:gdLst>
              <a:ahLst/>
              <a:cxnLst>
                <a:cxn ang="0">
                  <a:pos x="T0" y="T1"/>
                </a:cxn>
                <a:cxn ang="0">
                  <a:pos x="T2" y="T3"/>
                </a:cxn>
                <a:cxn ang="0">
                  <a:pos x="T4" y="T5"/>
                </a:cxn>
              </a:cxnLst>
              <a:rect l="0" t="0" r="r" b="b"/>
              <a:pathLst>
                <a:path w="7" h="3">
                  <a:moveTo>
                    <a:pt x="7" y="1"/>
                  </a:moveTo>
                  <a:cubicBezTo>
                    <a:pt x="4" y="0"/>
                    <a:pt x="2" y="1"/>
                    <a:pt x="0" y="2"/>
                  </a:cubicBezTo>
                  <a:cubicBezTo>
                    <a:pt x="3" y="2"/>
                    <a:pt x="6" y="3"/>
                    <a:pt x="7"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43" name="Freeform 1142"/>
            <p:cNvSpPr>
              <a:spLocks/>
            </p:cNvSpPr>
            <p:nvPr/>
          </p:nvSpPr>
          <p:spPr bwMode="auto">
            <a:xfrm>
              <a:off x="2365" y="327"/>
              <a:ext cx="8" cy="3"/>
            </a:xfrm>
            <a:custGeom>
              <a:avLst/>
              <a:gdLst>
                <a:gd name="T0" fmla="*/ 7 w 7"/>
                <a:gd name="T1" fmla="*/ 1 h 3"/>
                <a:gd name="T2" fmla="*/ 0 w 7"/>
                <a:gd name="T3" fmla="*/ 2 h 3"/>
                <a:gd name="T4" fmla="*/ 7 w 7"/>
                <a:gd name="T5" fmla="*/ 1 h 3"/>
              </a:gdLst>
              <a:ahLst/>
              <a:cxnLst>
                <a:cxn ang="0">
                  <a:pos x="T0" y="T1"/>
                </a:cxn>
                <a:cxn ang="0">
                  <a:pos x="T2" y="T3"/>
                </a:cxn>
                <a:cxn ang="0">
                  <a:pos x="T4" y="T5"/>
                </a:cxn>
              </a:cxnLst>
              <a:rect l="0" t="0" r="r" b="b"/>
              <a:pathLst>
                <a:path w="7" h="3">
                  <a:moveTo>
                    <a:pt x="7" y="1"/>
                  </a:moveTo>
                  <a:cubicBezTo>
                    <a:pt x="4" y="0"/>
                    <a:pt x="2" y="1"/>
                    <a:pt x="0" y="2"/>
                  </a:cubicBezTo>
                  <a:cubicBezTo>
                    <a:pt x="3" y="2"/>
                    <a:pt x="6" y="3"/>
                    <a:pt x="7"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44" name="Freeform 1143"/>
            <p:cNvSpPr>
              <a:spLocks/>
            </p:cNvSpPr>
            <p:nvPr/>
          </p:nvSpPr>
          <p:spPr bwMode="auto">
            <a:xfrm>
              <a:off x="2366" y="314"/>
              <a:ext cx="31" cy="10"/>
            </a:xfrm>
            <a:custGeom>
              <a:avLst/>
              <a:gdLst>
                <a:gd name="T0" fmla="*/ 3 w 26"/>
                <a:gd name="T1" fmla="*/ 6 h 9"/>
                <a:gd name="T2" fmla="*/ 26 w 26"/>
                <a:gd name="T3" fmla="*/ 6 h 9"/>
                <a:gd name="T4" fmla="*/ 0 w 26"/>
                <a:gd name="T5" fmla="*/ 5 h 9"/>
                <a:gd name="T6" fmla="*/ 3 w 26"/>
                <a:gd name="T7" fmla="*/ 6 h 9"/>
              </a:gdLst>
              <a:ahLst/>
              <a:cxnLst>
                <a:cxn ang="0">
                  <a:pos x="T0" y="T1"/>
                </a:cxn>
                <a:cxn ang="0">
                  <a:pos x="T2" y="T3"/>
                </a:cxn>
                <a:cxn ang="0">
                  <a:pos x="T4" y="T5"/>
                </a:cxn>
                <a:cxn ang="0">
                  <a:pos x="T6" y="T7"/>
                </a:cxn>
              </a:cxnLst>
              <a:rect l="0" t="0" r="r" b="b"/>
              <a:pathLst>
                <a:path w="26" h="9">
                  <a:moveTo>
                    <a:pt x="3" y="6"/>
                  </a:moveTo>
                  <a:cubicBezTo>
                    <a:pt x="10" y="4"/>
                    <a:pt x="20" y="9"/>
                    <a:pt x="26" y="6"/>
                  </a:cubicBezTo>
                  <a:cubicBezTo>
                    <a:pt x="19" y="6"/>
                    <a:pt x="4" y="0"/>
                    <a:pt x="0" y="5"/>
                  </a:cubicBezTo>
                  <a:cubicBezTo>
                    <a:pt x="1" y="6"/>
                    <a:pt x="2" y="6"/>
                    <a:pt x="3"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45" name="Freeform 1144"/>
            <p:cNvSpPr>
              <a:spLocks/>
            </p:cNvSpPr>
            <p:nvPr/>
          </p:nvSpPr>
          <p:spPr bwMode="auto">
            <a:xfrm>
              <a:off x="2366" y="314"/>
              <a:ext cx="31" cy="10"/>
            </a:xfrm>
            <a:custGeom>
              <a:avLst/>
              <a:gdLst>
                <a:gd name="T0" fmla="*/ 3 w 26"/>
                <a:gd name="T1" fmla="*/ 6 h 9"/>
                <a:gd name="T2" fmla="*/ 26 w 26"/>
                <a:gd name="T3" fmla="*/ 6 h 9"/>
                <a:gd name="T4" fmla="*/ 0 w 26"/>
                <a:gd name="T5" fmla="*/ 5 h 9"/>
                <a:gd name="T6" fmla="*/ 3 w 26"/>
                <a:gd name="T7" fmla="*/ 6 h 9"/>
              </a:gdLst>
              <a:ahLst/>
              <a:cxnLst>
                <a:cxn ang="0">
                  <a:pos x="T0" y="T1"/>
                </a:cxn>
                <a:cxn ang="0">
                  <a:pos x="T2" y="T3"/>
                </a:cxn>
                <a:cxn ang="0">
                  <a:pos x="T4" y="T5"/>
                </a:cxn>
                <a:cxn ang="0">
                  <a:pos x="T6" y="T7"/>
                </a:cxn>
              </a:cxnLst>
              <a:rect l="0" t="0" r="r" b="b"/>
              <a:pathLst>
                <a:path w="26" h="9">
                  <a:moveTo>
                    <a:pt x="3" y="6"/>
                  </a:moveTo>
                  <a:cubicBezTo>
                    <a:pt x="10" y="4"/>
                    <a:pt x="20" y="9"/>
                    <a:pt x="26" y="6"/>
                  </a:cubicBezTo>
                  <a:cubicBezTo>
                    <a:pt x="19" y="6"/>
                    <a:pt x="4" y="0"/>
                    <a:pt x="0" y="5"/>
                  </a:cubicBezTo>
                  <a:cubicBezTo>
                    <a:pt x="1" y="6"/>
                    <a:pt x="2" y="6"/>
                    <a:pt x="3"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46" name="Freeform 1145"/>
            <p:cNvSpPr>
              <a:spLocks/>
            </p:cNvSpPr>
            <p:nvPr/>
          </p:nvSpPr>
          <p:spPr bwMode="auto">
            <a:xfrm>
              <a:off x="2378" y="321"/>
              <a:ext cx="41" cy="11"/>
            </a:xfrm>
            <a:custGeom>
              <a:avLst/>
              <a:gdLst>
                <a:gd name="T0" fmla="*/ 34 w 34"/>
                <a:gd name="T1" fmla="*/ 6 h 9"/>
                <a:gd name="T2" fmla="*/ 0 w 34"/>
                <a:gd name="T3" fmla="*/ 6 h 9"/>
                <a:gd name="T4" fmla="*/ 19 w 34"/>
                <a:gd name="T5" fmla="*/ 7 h 9"/>
                <a:gd name="T6" fmla="*/ 25 w 34"/>
                <a:gd name="T7" fmla="*/ 9 h 9"/>
                <a:gd name="T8" fmla="*/ 34 w 34"/>
                <a:gd name="T9" fmla="*/ 9 h 9"/>
                <a:gd name="T10" fmla="*/ 31 w 34"/>
                <a:gd name="T11" fmla="*/ 7 h 9"/>
                <a:gd name="T12" fmla="*/ 34 w 34"/>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34" h="9">
                  <a:moveTo>
                    <a:pt x="34" y="6"/>
                  </a:moveTo>
                  <a:cubicBezTo>
                    <a:pt x="28" y="3"/>
                    <a:pt x="3" y="0"/>
                    <a:pt x="0" y="6"/>
                  </a:cubicBezTo>
                  <a:cubicBezTo>
                    <a:pt x="5" y="5"/>
                    <a:pt x="14" y="5"/>
                    <a:pt x="19" y="7"/>
                  </a:cubicBezTo>
                  <a:cubicBezTo>
                    <a:pt x="21" y="7"/>
                    <a:pt x="24" y="9"/>
                    <a:pt x="25" y="9"/>
                  </a:cubicBezTo>
                  <a:cubicBezTo>
                    <a:pt x="28" y="8"/>
                    <a:pt x="31" y="9"/>
                    <a:pt x="34" y="9"/>
                  </a:cubicBezTo>
                  <a:cubicBezTo>
                    <a:pt x="34" y="8"/>
                    <a:pt x="32" y="7"/>
                    <a:pt x="31" y="7"/>
                  </a:cubicBezTo>
                  <a:cubicBezTo>
                    <a:pt x="32" y="7"/>
                    <a:pt x="33" y="6"/>
                    <a:pt x="34"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47" name="Freeform 1146"/>
            <p:cNvSpPr>
              <a:spLocks/>
            </p:cNvSpPr>
            <p:nvPr/>
          </p:nvSpPr>
          <p:spPr bwMode="auto">
            <a:xfrm>
              <a:off x="2378" y="321"/>
              <a:ext cx="41" cy="11"/>
            </a:xfrm>
            <a:custGeom>
              <a:avLst/>
              <a:gdLst>
                <a:gd name="T0" fmla="*/ 34 w 34"/>
                <a:gd name="T1" fmla="*/ 6 h 9"/>
                <a:gd name="T2" fmla="*/ 0 w 34"/>
                <a:gd name="T3" fmla="*/ 6 h 9"/>
                <a:gd name="T4" fmla="*/ 19 w 34"/>
                <a:gd name="T5" fmla="*/ 7 h 9"/>
                <a:gd name="T6" fmla="*/ 25 w 34"/>
                <a:gd name="T7" fmla="*/ 9 h 9"/>
                <a:gd name="T8" fmla="*/ 34 w 34"/>
                <a:gd name="T9" fmla="*/ 9 h 9"/>
                <a:gd name="T10" fmla="*/ 31 w 34"/>
                <a:gd name="T11" fmla="*/ 7 h 9"/>
                <a:gd name="T12" fmla="*/ 34 w 34"/>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34" h="9">
                  <a:moveTo>
                    <a:pt x="34" y="6"/>
                  </a:moveTo>
                  <a:cubicBezTo>
                    <a:pt x="28" y="3"/>
                    <a:pt x="3" y="0"/>
                    <a:pt x="0" y="6"/>
                  </a:cubicBezTo>
                  <a:cubicBezTo>
                    <a:pt x="5" y="5"/>
                    <a:pt x="14" y="5"/>
                    <a:pt x="19" y="7"/>
                  </a:cubicBezTo>
                  <a:cubicBezTo>
                    <a:pt x="21" y="7"/>
                    <a:pt x="24" y="9"/>
                    <a:pt x="25" y="9"/>
                  </a:cubicBezTo>
                  <a:cubicBezTo>
                    <a:pt x="28" y="8"/>
                    <a:pt x="31" y="9"/>
                    <a:pt x="34" y="9"/>
                  </a:cubicBezTo>
                  <a:cubicBezTo>
                    <a:pt x="34" y="8"/>
                    <a:pt x="32" y="7"/>
                    <a:pt x="31" y="7"/>
                  </a:cubicBezTo>
                  <a:cubicBezTo>
                    <a:pt x="32" y="7"/>
                    <a:pt x="33" y="6"/>
                    <a:pt x="34"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48" name="Freeform 1147"/>
            <p:cNvSpPr>
              <a:spLocks/>
            </p:cNvSpPr>
            <p:nvPr/>
          </p:nvSpPr>
          <p:spPr bwMode="auto">
            <a:xfrm>
              <a:off x="2415" y="300"/>
              <a:ext cx="32" cy="8"/>
            </a:xfrm>
            <a:custGeom>
              <a:avLst/>
              <a:gdLst>
                <a:gd name="T0" fmla="*/ 16 w 27"/>
                <a:gd name="T1" fmla="*/ 0 h 6"/>
                <a:gd name="T2" fmla="*/ 5 w 27"/>
                <a:gd name="T3" fmla="*/ 3 h 6"/>
                <a:gd name="T4" fmla="*/ 27 w 27"/>
                <a:gd name="T5" fmla="*/ 4 h 6"/>
                <a:gd name="T6" fmla="*/ 22 w 27"/>
                <a:gd name="T7" fmla="*/ 1 h 6"/>
                <a:gd name="T8" fmla="*/ 16 w 27"/>
                <a:gd name="T9" fmla="*/ 0 h 6"/>
              </a:gdLst>
              <a:ahLst/>
              <a:cxnLst>
                <a:cxn ang="0">
                  <a:pos x="T0" y="T1"/>
                </a:cxn>
                <a:cxn ang="0">
                  <a:pos x="T2" y="T3"/>
                </a:cxn>
                <a:cxn ang="0">
                  <a:pos x="T4" y="T5"/>
                </a:cxn>
                <a:cxn ang="0">
                  <a:pos x="T6" y="T7"/>
                </a:cxn>
                <a:cxn ang="0">
                  <a:pos x="T8" y="T9"/>
                </a:cxn>
              </a:cxnLst>
              <a:rect l="0" t="0" r="r" b="b"/>
              <a:pathLst>
                <a:path w="27" h="6">
                  <a:moveTo>
                    <a:pt x="16" y="0"/>
                  </a:moveTo>
                  <a:cubicBezTo>
                    <a:pt x="15" y="0"/>
                    <a:pt x="0" y="1"/>
                    <a:pt x="5" y="3"/>
                  </a:cubicBezTo>
                  <a:cubicBezTo>
                    <a:pt x="11" y="6"/>
                    <a:pt x="22" y="5"/>
                    <a:pt x="27" y="4"/>
                  </a:cubicBezTo>
                  <a:cubicBezTo>
                    <a:pt x="25" y="3"/>
                    <a:pt x="24" y="1"/>
                    <a:pt x="22" y="1"/>
                  </a:cubicBezTo>
                  <a:cubicBezTo>
                    <a:pt x="20" y="0"/>
                    <a:pt x="18" y="0"/>
                    <a:pt x="16"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49" name="Freeform 1148"/>
            <p:cNvSpPr>
              <a:spLocks/>
            </p:cNvSpPr>
            <p:nvPr/>
          </p:nvSpPr>
          <p:spPr bwMode="auto">
            <a:xfrm>
              <a:off x="2415" y="300"/>
              <a:ext cx="32" cy="8"/>
            </a:xfrm>
            <a:custGeom>
              <a:avLst/>
              <a:gdLst>
                <a:gd name="T0" fmla="*/ 16 w 27"/>
                <a:gd name="T1" fmla="*/ 0 h 6"/>
                <a:gd name="T2" fmla="*/ 5 w 27"/>
                <a:gd name="T3" fmla="*/ 3 h 6"/>
                <a:gd name="T4" fmla="*/ 27 w 27"/>
                <a:gd name="T5" fmla="*/ 4 h 6"/>
                <a:gd name="T6" fmla="*/ 22 w 27"/>
                <a:gd name="T7" fmla="*/ 1 h 6"/>
                <a:gd name="T8" fmla="*/ 16 w 27"/>
                <a:gd name="T9" fmla="*/ 0 h 6"/>
              </a:gdLst>
              <a:ahLst/>
              <a:cxnLst>
                <a:cxn ang="0">
                  <a:pos x="T0" y="T1"/>
                </a:cxn>
                <a:cxn ang="0">
                  <a:pos x="T2" y="T3"/>
                </a:cxn>
                <a:cxn ang="0">
                  <a:pos x="T4" y="T5"/>
                </a:cxn>
                <a:cxn ang="0">
                  <a:pos x="T6" y="T7"/>
                </a:cxn>
                <a:cxn ang="0">
                  <a:pos x="T8" y="T9"/>
                </a:cxn>
              </a:cxnLst>
              <a:rect l="0" t="0" r="r" b="b"/>
              <a:pathLst>
                <a:path w="27" h="6">
                  <a:moveTo>
                    <a:pt x="16" y="0"/>
                  </a:moveTo>
                  <a:cubicBezTo>
                    <a:pt x="15" y="0"/>
                    <a:pt x="0" y="1"/>
                    <a:pt x="5" y="3"/>
                  </a:cubicBezTo>
                  <a:cubicBezTo>
                    <a:pt x="11" y="6"/>
                    <a:pt x="22" y="5"/>
                    <a:pt x="27" y="4"/>
                  </a:cubicBezTo>
                  <a:cubicBezTo>
                    <a:pt x="25" y="3"/>
                    <a:pt x="24" y="1"/>
                    <a:pt x="22" y="1"/>
                  </a:cubicBezTo>
                  <a:cubicBezTo>
                    <a:pt x="20" y="0"/>
                    <a:pt x="18" y="0"/>
                    <a:pt x="16"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50" name="Freeform 1149"/>
            <p:cNvSpPr>
              <a:spLocks/>
            </p:cNvSpPr>
            <p:nvPr/>
          </p:nvSpPr>
          <p:spPr bwMode="auto">
            <a:xfrm>
              <a:off x="2425" y="260"/>
              <a:ext cx="7" cy="1"/>
            </a:xfrm>
            <a:custGeom>
              <a:avLst/>
              <a:gdLst>
                <a:gd name="T0" fmla="*/ 5 w 6"/>
                <a:gd name="T1" fmla="*/ 1 h 1"/>
                <a:gd name="T2" fmla="*/ 6 w 6"/>
                <a:gd name="T3" fmla="*/ 0 h 1"/>
                <a:gd name="T4" fmla="*/ 0 w 6"/>
                <a:gd name="T5" fmla="*/ 1 h 1"/>
                <a:gd name="T6" fmla="*/ 5 w 6"/>
                <a:gd name="T7" fmla="*/ 1 h 1"/>
              </a:gdLst>
              <a:ahLst/>
              <a:cxnLst>
                <a:cxn ang="0">
                  <a:pos x="T0" y="T1"/>
                </a:cxn>
                <a:cxn ang="0">
                  <a:pos x="T2" y="T3"/>
                </a:cxn>
                <a:cxn ang="0">
                  <a:pos x="T4" y="T5"/>
                </a:cxn>
                <a:cxn ang="0">
                  <a:pos x="T6" y="T7"/>
                </a:cxn>
              </a:cxnLst>
              <a:rect l="0" t="0" r="r" b="b"/>
              <a:pathLst>
                <a:path w="6" h="1">
                  <a:moveTo>
                    <a:pt x="5" y="1"/>
                  </a:moveTo>
                  <a:cubicBezTo>
                    <a:pt x="5" y="1"/>
                    <a:pt x="6" y="0"/>
                    <a:pt x="6" y="0"/>
                  </a:cubicBezTo>
                  <a:cubicBezTo>
                    <a:pt x="4" y="0"/>
                    <a:pt x="2" y="0"/>
                    <a:pt x="0" y="1"/>
                  </a:cubicBezTo>
                  <a:cubicBezTo>
                    <a:pt x="2" y="1"/>
                    <a:pt x="3" y="1"/>
                    <a:pt x="5"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51" name="Freeform 1150"/>
            <p:cNvSpPr>
              <a:spLocks/>
            </p:cNvSpPr>
            <p:nvPr/>
          </p:nvSpPr>
          <p:spPr bwMode="auto">
            <a:xfrm>
              <a:off x="2425" y="260"/>
              <a:ext cx="7" cy="1"/>
            </a:xfrm>
            <a:custGeom>
              <a:avLst/>
              <a:gdLst>
                <a:gd name="T0" fmla="*/ 5 w 6"/>
                <a:gd name="T1" fmla="*/ 1 h 1"/>
                <a:gd name="T2" fmla="*/ 6 w 6"/>
                <a:gd name="T3" fmla="*/ 0 h 1"/>
                <a:gd name="T4" fmla="*/ 0 w 6"/>
                <a:gd name="T5" fmla="*/ 1 h 1"/>
                <a:gd name="T6" fmla="*/ 5 w 6"/>
                <a:gd name="T7" fmla="*/ 1 h 1"/>
              </a:gdLst>
              <a:ahLst/>
              <a:cxnLst>
                <a:cxn ang="0">
                  <a:pos x="T0" y="T1"/>
                </a:cxn>
                <a:cxn ang="0">
                  <a:pos x="T2" y="T3"/>
                </a:cxn>
                <a:cxn ang="0">
                  <a:pos x="T4" y="T5"/>
                </a:cxn>
                <a:cxn ang="0">
                  <a:pos x="T6" y="T7"/>
                </a:cxn>
              </a:cxnLst>
              <a:rect l="0" t="0" r="r" b="b"/>
              <a:pathLst>
                <a:path w="6" h="1">
                  <a:moveTo>
                    <a:pt x="5" y="1"/>
                  </a:moveTo>
                  <a:cubicBezTo>
                    <a:pt x="5" y="1"/>
                    <a:pt x="6" y="0"/>
                    <a:pt x="6" y="0"/>
                  </a:cubicBezTo>
                  <a:cubicBezTo>
                    <a:pt x="4" y="0"/>
                    <a:pt x="2" y="0"/>
                    <a:pt x="0" y="1"/>
                  </a:cubicBezTo>
                  <a:cubicBezTo>
                    <a:pt x="2" y="1"/>
                    <a:pt x="3" y="1"/>
                    <a:pt x="5"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52" name="Freeform 1151"/>
            <p:cNvSpPr>
              <a:spLocks/>
            </p:cNvSpPr>
            <p:nvPr/>
          </p:nvSpPr>
          <p:spPr bwMode="auto">
            <a:xfrm>
              <a:off x="2439" y="288"/>
              <a:ext cx="16" cy="9"/>
            </a:xfrm>
            <a:custGeom>
              <a:avLst/>
              <a:gdLst>
                <a:gd name="T0" fmla="*/ 9 w 13"/>
                <a:gd name="T1" fmla="*/ 6 h 7"/>
                <a:gd name="T2" fmla="*/ 13 w 13"/>
                <a:gd name="T3" fmla="*/ 4 h 7"/>
                <a:gd name="T4" fmla="*/ 7 w 13"/>
                <a:gd name="T5" fmla="*/ 3 h 7"/>
                <a:gd name="T6" fmla="*/ 9 w 13"/>
                <a:gd name="T7" fmla="*/ 1 h 7"/>
                <a:gd name="T8" fmla="*/ 3 w 13"/>
                <a:gd name="T9" fmla="*/ 1 h 7"/>
                <a:gd name="T10" fmla="*/ 0 w 13"/>
                <a:gd name="T11" fmla="*/ 4 h 7"/>
                <a:gd name="T12" fmla="*/ 9 w 13"/>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9" y="6"/>
                  </a:moveTo>
                  <a:cubicBezTo>
                    <a:pt x="10" y="5"/>
                    <a:pt x="12" y="5"/>
                    <a:pt x="13" y="4"/>
                  </a:cubicBezTo>
                  <a:cubicBezTo>
                    <a:pt x="11" y="3"/>
                    <a:pt x="9" y="2"/>
                    <a:pt x="7" y="3"/>
                  </a:cubicBezTo>
                  <a:cubicBezTo>
                    <a:pt x="8" y="3"/>
                    <a:pt x="9" y="2"/>
                    <a:pt x="9" y="1"/>
                  </a:cubicBezTo>
                  <a:cubicBezTo>
                    <a:pt x="7" y="1"/>
                    <a:pt x="5" y="0"/>
                    <a:pt x="3" y="1"/>
                  </a:cubicBezTo>
                  <a:cubicBezTo>
                    <a:pt x="1" y="2"/>
                    <a:pt x="2" y="4"/>
                    <a:pt x="0" y="4"/>
                  </a:cubicBezTo>
                  <a:cubicBezTo>
                    <a:pt x="3" y="6"/>
                    <a:pt x="7" y="7"/>
                    <a:pt x="9"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53" name="Freeform 1152"/>
            <p:cNvSpPr>
              <a:spLocks/>
            </p:cNvSpPr>
            <p:nvPr/>
          </p:nvSpPr>
          <p:spPr bwMode="auto">
            <a:xfrm>
              <a:off x="2439" y="288"/>
              <a:ext cx="16" cy="9"/>
            </a:xfrm>
            <a:custGeom>
              <a:avLst/>
              <a:gdLst>
                <a:gd name="T0" fmla="*/ 9 w 13"/>
                <a:gd name="T1" fmla="*/ 6 h 7"/>
                <a:gd name="T2" fmla="*/ 13 w 13"/>
                <a:gd name="T3" fmla="*/ 4 h 7"/>
                <a:gd name="T4" fmla="*/ 7 w 13"/>
                <a:gd name="T5" fmla="*/ 3 h 7"/>
                <a:gd name="T6" fmla="*/ 9 w 13"/>
                <a:gd name="T7" fmla="*/ 1 h 7"/>
                <a:gd name="T8" fmla="*/ 3 w 13"/>
                <a:gd name="T9" fmla="*/ 1 h 7"/>
                <a:gd name="T10" fmla="*/ 0 w 13"/>
                <a:gd name="T11" fmla="*/ 4 h 7"/>
                <a:gd name="T12" fmla="*/ 9 w 13"/>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9" y="6"/>
                  </a:moveTo>
                  <a:cubicBezTo>
                    <a:pt x="10" y="5"/>
                    <a:pt x="12" y="5"/>
                    <a:pt x="13" y="4"/>
                  </a:cubicBezTo>
                  <a:cubicBezTo>
                    <a:pt x="11" y="3"/>
                    <a:pt x="9" y="2"/>
                    <a:pt x="7" y="3"/>
                  </a:cubicBezTo>
                  <a:cubicBezTo>
                    <a:pt x="8" y="3"/>
                    <a:pt x="9" y="2"/>
                    <a:pt x="9" y="1"/>
                  </a:cubicBezTo>
                  <a:cubicBezTo>
                    <a:pt x="7" y="1"/>
                    <a:pt x="5" y="0"/>
                    <a:pt x="3" y="1"/>
                  </a:cubicBezTo>
                  <a:cubicBezTo>
                    <a:pt x="1" y="2"/>
                    <a:pt x="2" y="4"/>
                    <a:pt x="0" y="4"/>
                  </a:cubicBezTo>
                  <a:cubicBezTo>
                    <a:pt x="3" y="6"/>
                    <a:pt x="7" y="7"/>
                    <a:pt x="9"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54" name="Freeform 1153"/>
            <p:cNvSpPr>
              <a:spLocks/>
            </p:cNvSpPr>
            <p:nvPr/>
          </p:nvSpPr>
          <p:spPr bwMode="auto">
            <a:xfrm>
              <a:off x="2431" y="262"/>
              <a:ext cx="7" cy="2"/>
            </a:xfrm>
            <a:custGeom>
              <a:avLst/>
              <a:gdLst>
                <a:gd name="T0" fmla="*/ 6 w 6"/>
                <a:gd name="T1" fmla="*/ 0 h 2"/>
                <a:gd name="T2" fmla="*/ 0 w 6"/>
                <a:gd name="T3" fmla="*/ 1 h 2"/>
                <a:gd name="T4" fmla="*/ 6 w 6"/>
                <a:gd name="T5" fmla="*/ 0 h 2"/>
              </a:gdLst>
              <a:ahLst/>
              <a:cxnLst>
                <a:cxn ang="0">
                  <a:pos x="T0" y="T1"/>
                </a:cxn>
                <a:cxn ang="0">
                  <a:pos x="T2" y="T3"/>
                </a:cxn>
                <a:cxn ang="0">
                  <a:pos x="T4" y="T5"/>
                </a:cxn>
              </a:cxnLst>
              <a:rect l="0" t="0" r="r" b="b"/>
              <a:pathLst>
                <a:path w="6" h="2">
                  <a:moveTo>
                    <a:pt x="6" y="0"/>
                  </a:moveTo>
                  <a:cubicBezTo>
                    <a:pt x="4" y="0"/>
                    <a:pt x="3" y="1"/>
                    <a:pt x="0" y="1"/>
                  </a:cubicBezTo>
                  <a:cubicBezTo>
                    <a:pt x="3" y="2"/>
                    <a:pt x="6" y="2"/>
                    <a:pt x="6"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55" name="Freeform 1154"/>
            <p:cNvSpPr>
              <a:spLocks/>
            </p:cNvSpPr>
            <p:nvPr/>
          </p:nvSpPr>
          <p:spPr bwMode="auto">
            <a:xfrm>
              <a:off x="2431" y="262"/>
              <a:ext cx="7" cy="2"/>
            </a:xfrm>
            <a:custGeom>
              <a:avLst/>
              <a:gdLst>
                <a:gd name="T0" fmla="*/ 6 w 6"/>
                <a:gd name="T1" fmla="*/ 0 h 2"/>
                <a:gd name="T2" fmla="*/ 0 w 6"/>
                <a:gd name="T3" fmla="*/ 1 h 2"/>
                <a:gd name="T4" fmla="*/ 6 w 6"/>
                <a:gd name="T5" fmla="*/ 0 h 2"/>
              </a:gdLst>
              <a:ahLst/>
              <a:cxnLst>
                <a:cxn ang="0">
                  <a:pos x="T0" y="T1"/>
                </a:cxn>
                <a:cxn ang="0">
                  <a:pos x="T2" y="T3"/>
                </a:cxn>
                <a:cxn ang="0">
                  <a:pos x="T4" y="T5"/>
                </a:cxn>
              </a:cxnLst>
              <a:rect l="0" t="0" r="r" b="b"/>
              <a:pathLst>
                <a:path w="6" h="2">
                  <a:moveTo>
                    <a:pt x="6" y="0"/>
                  </a:moveTo>
                  <a:cubicBezTo>
                    <a:pt x="4" y="0"/>
                    <a:pt x="3" y="1"/>
                    <a:pt x="0" y="1"/>
                  </a:cubicBezTo>
                  <a:cubicBezTo>
                    <a:pt x="3" y="2"/>
                    <a:pt x="6" y="2"/>
                    <a:pt x="6"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56" name="Freeform 1155"/>
            <p:cNvSpPr>
              <a:spLocks/>
            </p:cNvSpPr>
            <p:nvPr/>
          </p:nvSpPr>
          <p:spPr bwMode="auto">
            <a:xfrm>
              <a:off x="2434" y="260"/>
              <a:ext cx="5" cy="1"/>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2" y="0"/>
                    <a:pt x="1" y="1"/>
                    <a:pt x="0" y="1"/>
                  </a:cubicBezTo>
                  <a:cubicBezTo>
                    <a:pt x="1" y="1"/>
                    <a:pt x="3" y="1"/>
                    <a:pt x="4"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57" name="Freeform 1156"/>
            <p:cNvSpPr>
              <a:spLocks/>
            </p:cNvSpPr>
            <p:nvPr/>
          </p:nvSpPr>
          <p:spPr bwMode="auto">
            <a:xfrm>
              <a:off x="2434" y="260"/>
              <a:ext cx="5" cy="1"/>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2" y="0"/>
                    <a:pt x="1" y="1"/>
                    <a:pt x="0" y="1"/>
                  </a:cubicBezTo>
                  <a:cubicBezTo>
                    <a:pt x="1" y="1"/>
                    <a:pt x="3" y="1"/>
                    <a:pt x="4"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58" name="Freeform 1157"/>
            <p:cNvSpPr>
              <a:spLocks/>
            </p:cNvSpPr>
            <p:nvPr/>
          </p:nvSpPr>
          <p:spPr bwMode="auto">
            <a:xfrm>
              <a:off x="2439" y="263"/>
              <a:ext cx="7" cy="1"/>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cubicBezTo>
                    <a:pt x="2" y="1"/>
                    <a:pt x="4" y="1"/>
                    <a:pt x="6"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59" name="Freeform 1158"/>
            <p:cNvSpPr>
              <a:spLocks/>
            </p:cNvSpPr>
            <p:nvPr/>
          </p:nvSpPr>
          <p:spPr bwMode="auto">
            <a:xfrm>
              <a:off x="2439" y="263"/>
              <a:ext cx="7" cy="1"/>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cubicBezTo>
                    <a:pt x="2" y="1"/>
                    <a:pt x="4" y="1"/>
                    <a:pt x="6"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60" name="Freeform 1159"/>
            <p:cNvSpPr>
              <a:spLocks/>
            </p:cNvSpPr>
            <p:nvPr/>
          </p:nvSpPr>
          <p:spPr bwMode="auto">
            <a:xfrm>
              <a:off x="2464" y="296"/>
              <a:ext cx="7" cy="3"/>
            </a:xfrm>
            <a:custGeom>
              <a:avLst/>
              <a:gdLst>
                <a:gd name="T0" fmla="*/ 6 w 6"/>
                <a:gd name="T1" fmla="*/ 1 h 3"/>
                <a:gd name="T2" fmla="*/ 0 w 6"/>
                <a:gd name="T3" fmla="*/ 1 h 3"/>
                <a:gd name="T4" fmla="*/ 6 w 6"/>
                <a:gd name="T5" fmla="*/ 1 h 3"/>
              </a:gdLst>
              <a:ahLst/>
              <a:cxnLst>
                <a:cxn ang="0">
                  <a:pos x="T0" y="T1"/>
                </a:cxn>
                <a:cxn ang="0">
                  <a:pos x="T2" y="T3"/>
                </a:cxn>
                <a:cxn ang="0">
                  <a:pos x="T4" y="T5"/>
                </a:cxn>
              </a:cxnLst>
              <a:rect l="0" t="0" r="r" b="b"/>
              <a:pathLst>
                <a:path w="6" h="3">
                  <a:moveTo>
                    <a:pt x="6" y="1"/>
                  </a:moveTo>
                  <a:cubicBezTo>
                    <a:pt x="3" y="0"/>
                    <a:pt x="1" y="1"/>
                    <a:pt x="0" y="1"/>
                  </a:cubicBezTo>
                  <a:cubicBezTo>
                    <a:pt x="2" y="3"/>
                    <a:pt x="5" y="3"/>
                    <a:pt x="6"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61" name="Freeform 1160"/>
            <p:cNvSpPr>
              <a:spLocks/>
            </p:cNvSpPr>
            <p:nvPr/>
          </p:nvSpPr>
          <p:spPr bwMode="auto">
            <a:xfrm>
              <a:off x="2464" y="296"/>
              <a:ext cx="7" cy="3"/>
            </a:xfrm>
            <a:custGeom>
              <a:avLst/>
              <a:gdLst>
                <a:gd name="T0" fmla="*/ 6 w 6"/>
                <a:gd name="T1" fmla="*/ 1 h 3"/>
                <a:gd name="T2" fmla="*/ 0 w 6"/>
                <a:gd name="T3" fmla="*/ 1 h 3"/>
                <a:gd name="T4" fmla="*/ 6 w 6"/>
                <a:gd name="T5" fmla="*/ 1 h 3"/>
              </a:gdLst>
              <a:ahLst/>
              <a:cxnLst>
                <a:cxn ang="0">
                  <a:pos x="T0" y="T1"/>
                </a:cxn>
                <a:cxn ang="0">
                  <a:pos x="T2" y="T3"/>
                </a:cxn>
                <a:cxn ang="0">
                  <a:pos x="T4" y="T5"/>
                </a:cxn>
              </a:cxnLst>
              <a:rect l="0" t="0" r="r" b="b"/>
              <a:pathLst>
                <a:path w="6" h="3">
                  <a:moveTo>
                    <a:pt x="6" y="1"/>
                  </a:moveTo>
                  <a:cubicBezTo>
                    <a:pt x="3" y="0"/>
                    <a:pt x="1" y="1"/>
                    <a:pt x="0" y="1"/>
                  </a:cubicBezTo>
                  <a:cubicBezTo>
                    <a:pt x="2" y="3"/>
                    <a:pt x="5" y="3"/>
                    <a:pt x="6"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62" name="Freeform 1161"/>
            <p:cNvSpPr>
              <a:spLocks/>
            </p:cNvSpPr>
            <p:nvPr/>
          </p:nvSpPr>
          <p:spPr bwMode="auto">
            <a:xfrm>
              <a:off x="2468" y="282"/>
              <a:ext cx="26" cy="10"/>
            </a:xfrm>
            <a:custGeom>
              <a:avLst/>
              <a:gdLst>
                <a:gd name="T0" fmla="*/ 13 w 22"/>
                <a:gd name="T1" fmla="*/ 0 h 8"/>
                <a:gd name="T2" fmla="*/ 9 w 22"/>
                <a:gd name="T3" fmla="*/ 2 h 8"/>
                <a:gd name="T4" fmla="*/ 5 w 22"/>
                <a:gd name="T5" fmla="*/ 1 h 8"/>
                <a:gd name="T6" fmla="*/ 1 w 22"/>
                <a:gd name="T7" fmla="*/ 7 h 8"/>
                <a:gd name="T8" fmla="*/ 14 w 22"/>
                <a:gd name="T9" fmla="*/ 6 h 8"/>
                <a:gd name="T10" fmla="*/ 22 w 22"/>
                <a:gd name="T11" fmla="*/ 5 h 8"/>
                <a:gd name="T12" fmla="*/ 17 w 22"/>
                <a:gd name="T13" fmla="*/ 5 h 8"/>
                <a:gd name="T14" fmla="*/ 11 w 22"/>
                <a:gd name="T15" fmla="*/ 3 h 8"/>
                <a:gd name="T16" fmla="*/ 15 w 22"/>
                <a:gd name="T17" fmla="*/ 2 h 8"/>
                <a:gd name="T18" fmla="*/ 13 w 22"/>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8">
                  <a:moveTo>
                    <a:pt x="13" y="0"/>
                  </a:moveTo>
                  <a:cubicBezTo>
                    <a:pt x="11" y="0"/>
                    <a:pt x="11" y="2"/>
                    <a:pt x="9" y="2"/>
                  </a:cubicBezTo>
                  <a:cubicBezTo>
                    <a:pt x="8" y="2"/>
                    <a:pt x="6" y="0"/>
                    <a:pt x="5" y="1"/>
                  </a:cubicBezTo>
                  <a:cubicBezTo>
                    <a:pt x="1" y="1"/>
                    <a:pt x="0" y="3"/>
                    <a:pt x="1" y="7"/>
                  </a:cubicBezTo>
                  <a:cubicBezTo>
                    <a:pt x="5" y="6"/>
                    <a:pt x="10" y="6"/>
                    <a:pt x="14" y="6"/>
                  </a:cubicBezTo>
                  <a:cubicBezTo>
                    <a:pt x="17" y="7"/>
                    <a:pt x="21" y="8"/>
                    <a:pt x="22" y="5"/>
                  </a:cubicBezTo>
                  <a:cubicBezTo>
                    <a:pt x="19" y="4"/>
                    <a:pt x="19" y="5"/>
                    <a:pt x="17" y="5"/>
                  </a:cubicBezTo>
                  <a:cubicBezTo>
                    <a:pt x="15" y="5"/>
                    <a:pt x="13" y="4"/>
                    <a:pt x="11" y="3"/>
                  </a:cubicBezTo>
                  <a:cubicBezTo>
                    <a:pt x="12" y="3"/>
                    <a:pt x="13" y="2"/>
                    <a:pt x="15" y="2"/>
                  </a:cubicBezTo>
                  <a:cubicBezTo>
                    <a:pt x="14" y="1"/>
                    <a:pt x="13" y="1"/>
                    <a:pt x="1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63" name="Freeform 1162"/>
            <p:cNvSpPr>
              <a:spLocks/>
            </p:cNvSpPr>
            <p:nvPr/>
          </p:nvSpPr>
          <p:spPr bwMode="auto">
            <a:xfrm>
              <a:off x="2468" y="282"/>
              <a:ext cx="26" cy="10"/>
            </a:xfrm>
            <a:custGeom>
              <a:avLst/>
              <a:gdLst>
                <a:gd name="T0" fmla="*/ 13 w 22"/>
                <a:gd name="T1" fmla="*/ 0 h 8"/>
                <a:gd name="T2" fmla="*/ 9 w 22"/>
                <a:gd name="T3" fmla="*/ 2 h 8"/>
                <a:gd name="T4" fmla="*/ 5 w 22"/>
                <a:gd name="T5" fmla="*/ 1 h 8"/>
                <a:gd name="T6" fmla="*/ 1 w 22"/>
                <a:gd name="T7" fmla="*/ 7 h 8"/>
                <a:gd name="T8" fmla="*/ 14 w 22"/>
                <a:gd name="T9" fmla="*/ 6 h 8"/>
                <a:gd name="T10" fmla="*/ 22 w 22"/>
                <a:gd name="T11" fmla="*/ 5 h 8"/>
                <a:gd name="T12" fmla="*/ 17 w 22"/>
                <a:gd name="T13" fmla="*/ 5 h 8"/>
                <a:gd name="T14" fmla="*/ 11 w 22"/>
                <a:gd name="T15" fmla="*/ 3 h 8"/>
                <a:gd name="T16" fmla="*/ 15 w 22"/>
                <a:gd name="T17" fmla="*/ 2 h 8"/>
                <a:gd name="T18" fmla="*/ 13 w 22"/>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8">
                  <a:moveTo>
                    <a:pt x="13" y="0"/>
                  </a:moveTo>
                  <a:cubicBezTo>
                    <a:pt x="11" y="0"/>
                    <a:pt x="11" y="2"/>
                    <a:pt x="9" y="2"/>
                  </a:cubicBezTo>
                  <a:cubicBezTo>
                    <a:pt x="8" y="2"/>
                    <a:pt x="6" y="0"/>
                    <a:pt x="5" y="1"/>
                  </a:cubicBezTo>
                  <a:cubicBezTo>
                    <a:pt x="1" y="1"/>
                    <a:pt x="0" y="3"/>
                    <a:pt x="1" y="7"/>
                  </a:cubicBezTo>
                  <a:cubicBezTo>
                    <a:pt x="5" y="6"/>
                    <a:pt x="10" y="6"/>
                    <a:pt x="14" y="6"/>
                  </a:cubicBezTo>
                  <a:cubicBezTo>
                    <a:pt x="17" y="7"/>
                    <a:pt x="21" y="8"/>
                    <a:pt x="22" y="5"/>
                  </a:cubicBezTo>
                  <a:cubicBezTo>
                    <a:pt x="19" y="4"/>
                    <a:pt x="19" y="5"/>
                    <a:pt x="17" y="5"/>
                  </a:cubicBezTo>
                  <a:cubicBezTo>
                    <a:pt x="15" y="5"/>
                    <a:pt x="13" y="4"/>
                    <a:pt x="11" y="3"/>
                  </a:cubicBezTo>
                  <a:cubicBezTo>
                    <a:pt x="12" y="3"/>
                    <a:pt x="13" y="2"/>
                    <a:pt x="15" y="2"/>
                  </a:cubicBezTo>
                  <a:cubicBezTo>
                    <a:pt x="14" y="1"/>
                    <a:pt x="13" y="1"/>
                    <a:pt x="1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64" name="Freeform 1163"/>
            <p:cNvSpPr>
              <a:spLocks/>
            </p:cNvSpPr>
            <p:nvPr/>
          </p:nvSpPr>
          <p:spPr bwMode="auto">
            <a:xfrm>
              <a:off x="2463" y="256"/>
              <a:ext cx="10" cy="16"/>
            </a:xfrm>
            <a:custGeom>
              <a:avLst/>
              <a:gdLst>
                <a:gd name="T0" fmla="*/ 7 w 8"/>
                <a:gd name="T1" fmla="*/ 10 h 13"/>
                <a:gd name="T2" fmla="*/ 6 w 8"/>
                <a:gd name="T3" fmla="*/ 3 h 13"/>
                <a:gd name="T4" fmla="*/ 4 w 8"/>
                <a:gd name="T5" fmla="*/ 3 h 13"/>
                <a:gd name="T6" fmla="*/ 1 w 8"/>
                <a:gd name="T7" fmla="*/ 5 h 13"/>
                <a:gd name="T8" fmla="*/ 7 w 8"/>
                <a:gd name="T9" fmla="*/ 13 h 13"/>
                <a:gd name="T10" fmla="*/ 7 w 8"/>
                <a:gd name="T11" fmla="*/ 10 h 13"/>
              </a:gdLst>
              <a:ahLst/>
              <a:cxnLst>
                <a:cxn ang="0">
                  <a:pos x="T0" y="T1"/>
                </a:cxn>
                <a:cxn ang="0">
                  <a:pos x="T2" y="T3"/>
                </a:cxn>
                <a:cxn ang="0">
                  <a:pos x="T4" y="T5"/>
                </a:cxn>
                <a:cxn ang="0">
                  <a:pos x="T6" y="T7"/>
                </a:cxn>
                <a:cxn ang="0">
                  <a:pos x="T8" y="T9"/>
                </a:cxn>
                <a:cxn ang="0">
                  <a:pos x="T10" y="T11"/>
                </a:cxn>
              </a:cxnLst>
              <a:rect l="0" t="0" r="r" b="b"/>
              <a:pathLst>
                <a:path w="8" h="13">
                  <a:moveTo>
                    <a:pt x="7" y="10"/>
                  </a:moveTo>
                  <a:cubicBezTo>
                    <a:pt x="7" y="9"/>
                    <a:pt x="7" y="4"/>
                    <a:pt x="6" y="3"/>
                  </a:cubicBezTo>
                  <a:cubicBezTo>
                    <a:pt x="3" y="0"/>
                    <a:pt x="0" y="3"/>
                    <a:pt x="4" y="3"/>
                  </a:cubicBezTo>
                  <a:cubicBezTo>
                    <a:pt x="3" y="3"/>
                    <a:pt x="1" y="4"/>
                    <a:pt x="1" y="5"/>
                  </a:cubicBezTo>
                  <a:cubicBezTo>
                    <a:pt x="2" y="7"/>
                    <a:pt x="6" y="11"/>
                    <a:pt x="7" y="13"/>
                  </a:cubicBezTo>
                  <a:cubicBezTo>
                    <a:pt x="8" y="12"/>
                    <a:pt x="8" y="11"/>
                    <a:pt x="7" y="1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65" name="Freeform 1164"/>
            <p:cNvSpPr>
              <a:spLocks/>
            </p:cNvSpPr>
            <p:nvPr/>
          </p:nvSpPr>
          <p:spPr bwMode="auto">
            <a:xfrm>
              <a:off x="2463" y="256"/>
              <a:ext cx="10" cy="16"/>
            </a:xfrm>
            <a:custGeom>
              <a:avLst/>
              <a:gdLst>
                <a:gd name="T0" fmla="*/ 7 w 8"/>
                <a:gd name="T1" fmla="*/ 10 h 13"/>
                <a:gd name="T2" fmla="*/ 6 w 8"/>
                <a:gd name="T3" fmla="*/ 3 h 13"/>
                <a:gd name="T4" fmla="*/ 4 w 8"/>
                <a:gd name="T5" fmla="*/ 3 h 13"/>
                <a:gd name="T6" fmla="*/ 1 w 8"/>
                <a:gd name="T7" fmla="*/ 5 h 13"/>
                <a:gd name="T8" fmla="*/ 7 w 8"/>
                <a:gd name="T9" fmla="*/ 13 h 13"/>
                <a:gd name="T10" fmla="*/ 7 w 8"/>
                <a:gd name="T11" fmla="*/ 10 h 13"/>
              </a:gdLst>
              <a:ahLst/>
              <a:cxnLst>
                <a:cxn ang="0">
                  <a:pos x="T0" y="T1"/>
                </a:cxn>
                <a:cxn ang="0">
                  <a:pos x="T2" y="T3"/>
                </a:cxn>
                <a:cxn ang="0">
                  <a:pos x="T4" y="T5"/>
                </a:cxn>
                <a:cxn ang="0">
                  <a:pos x="T6" y="T7"/>
                </a:cxn>
                <a:cxn ang="0">
                  <a:pos x="T8" y="T9"/>
                </a:cxn>
                <a:cxn ang="0">
                  <a:pos x="T10" y="T11"/>
                </a:cxn>
              </a:cxnLst>
              <a:rect l="0" t="0" r="r" b="b"/>
              <a:pathLst>
                <a:path w="8" h="13">
                  <a:moveTo>
                    <a:pt x="7" y="10"/>
                  </a:moveTo>
                  <a:cubicBezTo>
                    <a:pt x="7" y="9"/>
                    <a:pt x="7" y="4"/>
                    <a:pt x="6" y="3"/>
                  </a:cubicBezTo>
                  <a:cubicBezTo>
                    <a:pt x="3" y="0"/>
                    <a:pt x="0" y="3"/>
                    <a:pt x="4" y="3"/>
                  </a:cubicBezTo>
                  <a:cubicBezTo>
                    <a:pt x="3" y="3"/>
                    <a:pt x="1" y="4"/>
                    <a:pt x="1" y="5"/>
                  </a:cubicBezTo>
                  <a:cubicBezTo>
                    <a:pt x="2" y="7"/>
                    <a:pt x="6" y="11"/>
                    <a:pt x="7" y="13"/>
                  </a:cubicBezTo>
                  <a:cubicBezTo>
                    <a:pt x="8" y="12"/>
                    <a:pt x="8" y="11"/>
                    <a:pt x="7" y="1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66" name="Freeform 1165"/>
            <p:cNvSpPr>
              <a:spLocks/>
            </p:cNvSpPr>
            <p:nvPr/>
          </p:nvSpPr>
          <p:spPr bwMode="auto">
            <a:xfrm>
              <a:off x="2290" y="412"/>
              <a:ext cx="4" cy="3"/>
            </a:xfrm>
            <a:custGeom>
              <a:avLst/>
              <a:gdLst>
                <a:gd name="T0" fmla="*/ 0 w 3"/>
                <a:gd name="T1" fmla="*/ 2 h 2"/>
                <a:gd name="T2" fmla="*/ 3 w 3"/>
                <a:gd name="T3" fmla="*/ 2 h 2"/>
                <a:gd name="T4" fmla="*/ 0 w 3"/>
                <a:gd name="T5" fmla="*/ 2 h 2"/>
              </a:gdLst>
              <a:ahLst/>
              <a:cxnLst>
                <a:cxn ang="0">
                  <a:pos x="T0" y="T1"/>
                </a:cxn>
                <a:cxn ang="0">
                  <a:pos x="T2" y="T3"/>
                </a:cxn>
                <a:cxn ang="0">
                  <a:pos x="T4" y="T5"/>
                </a:cxn>
              </a:cxnLst>
              <a:rect l="0" t="0" r="r" b="b"/>
              <a:pathLst>
                <a:path w="3" h="2">
                  <a:moveTo>
                    <a:pt x="0" y="2"/>
                  </a:moveTo>
                  <a:cubicBezTo>
                    <a:pt x="1" y="2"/>
                    <a:pt x="2" y="2"/>
                    <a:pt x="3" y="2"/>
                  </a:cubicBezTo>
                  <a:cubicBezTo>
                    <a:pt x="2" y="1"/>
                    <a:pt x="0"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67" name="Freeform 1166"/>
            <p:cNvSpPr>
              <a:spLocks/>
            </p:cNvSpPr>
            <p:nvPr/>
          </p:nvSpPr>
          <p:spPr bwMode="auto">
            <a:xfrm>
              <a:off x="2290" y="412"/>
              <a:ext cx="4" cy="3"/>
            </a:xfrm>
            <a:custGeom>
              <a:avLst/>
              <a:gdLst>
                <a:gd name="T0" fmla="*/ 0 w 3"/>
                <a:gd name="T1" fmla="*/ 2 h 2"/>
                <a:gd name="T2" fmla="*/ 3 w 3"/>
                <a:gd name="T3" fmla="*/ 2 h 2"/>
                <a:gd name="T4" fmla="*/ 0 w 3"/>
                <a:gd name="T5" fmla="*/ 2 h 2"/>
              </a:gdLst>
              <a:ahLst/>
              <a:cxnLst>
                <a:cxn ang="0">
                  <a:pos x="T0" y="T1"/>
                </a:cxn>
                <a:cxn ang="0">
                  <a:pos x="T2" y="T3"/>
                </a:cxn>
                <a:cxn ang="0">
                  <a:pos x="T4" y="T5"/>
                </a:cxn>
              </a:cxnLst>
              <a:rect l="0" t="0" r="r" b="b"/>
              <a:pathLst>
                <a:path w="3" h="2">
                  <a:moveTo>
                    <a:pt x="0" y="2"/>
                  </a:moveTo>
                  <a:cubicBezTo>
                    <a:pt x="1" y="2"/>
                    <a:pt x="2" y="2"/>
                    <a:pt x="3" y="2"/>
                  </a:cubicBezTo>
                  <a:cubicBezTo>
                    <a:pt x="2" y="1"/>
                    <a:pt x="0"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68" name="Freeform 1167"/>
            <p:cNvSpPr>
              <a:spLocks/>
            </p:cNvSpPr>
            <p:nvPr/>
          </p:nvSpPr>
          <p:spPr bwMode="auto">
            <a:xfrm>
              <a:off x="2320" y="362"/>
              <a:ext cx="47" cy="14"/>
            </a:xfrm>
            <a:custGeom>
              <a:avLst/>
              <a:gdLst>
                <a:gd name="T0" fmla="*/ 32 w 39"/>
                <a:gd name="T1" fmla="*/ 0 h 12"/>
                <a:gd name="T2" fmla="*/ 26 w 39"/>
                <a:gd name="T3" fmla="*/ 1 h 12"/>
                <a:gd name="T4" fmla="*/ 15 w 39"/>
                <a:gd name="T5" fmla="*/ 2 h 12"/>
                <a:gd name="T6" fmla="*/ 6 w 39"/>
                <a:gd name="T7" fmla="*/ 6 h 12"/>
                <a:gd name="T8" fmla="*/ 3 w 39"/>
                <a:gd name="T9" fmla="*/ 6 h 12"/>
                <a:gd name="T10" fmla="*/ 0 w 39"/>
                <a:gd name="T11" fmla="*/ 9 h 12"/>
                <a:gd name="T12" fmla="*/ 17 w 39"/>
                <a:gd name="T13" fmla="*/ 8 h 12"/>
                <a:gd name="T14" fmla="*/ 38 w 39"/>
                <a:gd name="T15" fmla="*/ 6 h 12"/>
                <a:gd name="T16" fmla="*/ 35 w 39"/>
                <a:gd name="T17" fmla="*/ 4 h 12"/>
                <a:gd name="T18" fmla="*/ 32 w 39"/>
                <a:gd name="T19" fmla="*/ 1 h 12"/>
                <a:gd name="T20" fmla="*/ 32 w 39"/>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12">
                  <a:moveTo>
                    <a:pt x="32" y="0"/>
                  </a:moveTo>
                  <a:cubicBezTo>
                    <a:pt x="30" y="0"/>
                    <a:pt x="28" y="0"/>
                    <a:pt x="26" y="1"/>
                  </a:cubicBezTo>
                  <a:cubicBezTo>
                    <a:pt x="22" y="2"/>
                    <a:pt x="18" y="2"/>
                    <a:pt x="15" y="2"/>
                  </a:cubicBezTo>
                  <a:cubicBezTo>
                    <a:pt x="11" y="3"/>
                    <a:pt x="9" y="5"/>
                    <a:pt x="6" y="6"/>
                  </a:cubicBezTo>
                  <a:cubicBezTo>
                    <a:pt x="5" y="6"/>
                    <a:pt x="4" y="6"/>
                    <a:pt x="3" y="6"/>
                  </a:cubicBezTo>
                  <a:cubicBezTo>
                    <a:pt x="1" y="7"/>
                    <a:pt x="2" y="9"/>
                    <a:pt x="0" y="9"/>
                  </a:cubicBezTo>
                  <a:cubicBezTo>
                    <a:pt x="6" y="12"/>
                    <a:pt x="12" y="9"/>
                    <a:pt x="17" y="8"/>
                  </a:cubicBezTo>
                  <a:cubicBezTo>
                    <a:pt x="24" y="8"/>
                    <a:pt x="32" y="8"/>
                    <a:pt x="38" y="6"/>
                  </a:cubicBezTo>
                  <a:cubicBezTo>
                    <a:pt x="37" y="5"/>
                    <a:pt x="36" y="5"/>
                    <a:pt x="35" y="4"/>
                  </a:cubicBezTo>
                  <a:cubicBezTo>
                    <a:pt x="39" y="4"/>
                    <a:pt x="34" y="1"/>
                    <a:pt x="32" y="1"/>
                  </a:cubicBezTo>
                  <a:cubicBezTo>
                    <a:pt x="32" y="1"/>
                    <a:pt x="32" y="0"/>
                    <a:pt x="3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69" name="Freeform 1168"/>
            <p:cNvSpPr>
              <a:spLocks/>
            </p:cNvSpPr>
            <p:nvPr/>
          </p:nvSpPr>
          <p:spPr bwMode="auto">
            <a:xfrm>
              <a:off x="2320" y="362"/>
              <a:ext cx="47" cy="14"/>
            </a:xfrm>
            <a:custGeom>
              <a:avLst/>
              <a:gdLst>
                <a:gd name="T0" fmla="*/ 32 w 39"/>
                <a:gd name="T1" fmla="*/ 0 h 12"/>
                <a:gd name="T2" fmla="*/ 26 w 39"/>
                <a:gd name="T3" fmla="*/ 1 h 12"/>
                <a:gd name="T4" fmla="*/ 15 w 39"/>
                <a:gd name="T5" fmla="*/ 2 h 12"/>
                <a:gd name="T6" fmla="*/ 6 w 39"/>
                <a:gd name="T7" fmla="*/ 6 h 12"/>
                <a:gd name="T8" fmla="*/ 3 w 39"/>
                <a:gd name="T9" fmla="*/ 6 h 12"/>
                <a:gd name="T10" fmla="*/ 0 w 39"/>
                <a:gd name="T11" fmla="*/ 9 h 12"/>
                <a:gd name="T12" fmla="*/ 17 w 39"/>
                <a:gd name="T13" fmla="*/ 8 h 12"/>
                <a:gd name="T14" fmla="*/ 38 w 39"/>
                <a:gd name="T15" fmla="*/ 6 h 12"/>
                <a:gd name="T16" fmla="*/ 35 w 39"/>
                <a:gd name="T17" fmla="*/ 4 h 12"/>
                <a:gd name="T18" fmla="*/ 32 w 39"/>
                <a:gd name="T19" fmla="*/ 1 h 12"/>
                <a:gd name="T20" fmla="*/ 32 w 39"/>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12">
                  <a:moveTo>
                    <a:pt x="32" y="0"/>
                  </a:moveTo>
                  <a:cubicBezTo>
                    <a:pt x="30" y="0"/>
                    <a:pt x="28" y="0"/>
                    <a:pt x="26" y="1"/>
                  </a:cubicBezTo>
                  <a:cubicBezTo>
                    <a:pt x="22" y="2"/>
                    <a:pt x="18" y="2"/>
                    <a:pt x="15" y="2"/>
                  </a:cubicBezTo>
                  <a:cubicBezTo>
                    <a:pt x="11" y="3"/>
                    <a:pt x="9" y="5"/>
                    <a:pt x="6" y="6"/>
                  </a:cubicBezTo>
                  <a:cubicBezTo>
                    <a:pt x="5" y="6"/>
                    <a:pt x="4" y="6"/>
                    <a:pt x="3" y="6"/>
                  </a:cubicBezTo>
                  <a:cubicBezTo>
                    <a:pt x="1" y="7"/>
                    <a:pt x="2" y="9"/>
                    <a:pt x="0" y="9"/>
                  </a:cubicBezTo>
                  <a:cubicBezTo>
                    <a:pt x="6" y="12"/>
                    <a:pt x="12" y="9"/>
                    <a:pt x="17" y="8"/>
                  </a:cubicBezTo>
                  <a:cubicBezTo>
                    <a:pt x="24" y="8"/>
                    <a:pt x="32" y="8"/>
                    <a:pt x="38" y="6"/>
                  </a:cubicBezTo>
                  <a:cubicBezTo>
                    <a:pt x="37" y="5"/>
                    <a:pt x="36" y="5"/>
                    <a:pt x="35" y="4"/>
                  </a:cubicBezTo>
                  <a:cubicBezTo>
                    <a:pt x="39" y="4"/>
                    <a:pt x="34" y="1"/>
                    <a:pt x="32" y="1"/>
                  </a:cubicBezTo>
                  <a:cubicBezTo>
                    <a:pt x="32" y="1"/>
                    <a:pt x="32" y="0"/>
                    <a:pt x="3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70" name="Freeform 1169"/>
            <p:cNvSpPr>
              <a:spLocks/>
            </p:cNvSpPr>
            <p:nvPr/>
          </p:nvSpPr>
          <p:spPr bwMode="auto">
            <a:xfrm>
              <a:off x="2326" y="364"/>
              <a:ext cx="8" cy="5"/>
            </a:xfrm>
            <a:custGeom>
              <a:avLst/>
              <a:gdLst>
                <a:gd name="T0" fmla="*/ 6 w 6"/>
                <a:gd name="T1" fmla="*/ 1 h 4"/>
                <a:gd name="T2" fmla="*/ 0 w 6"/>
                <a:gd name="T3" fmla="*/ 1 h 4"/>
                <a:gd name="T4" fmla="*/ 6 w 6"/>
                <a:gd name="T5" fmla="*/ 1 h 4"/>
              </a:gdLst>
              <a:ahLst/>
              <a:cxnLst>
                <a:cxn ang="0">
                  <a:pos x="T0" y="T1"/>
                </a:cxn>
                <a:cxn ang="0">
                  <a:pos x="T2" y="T3"/>
                </a:cxn>
                <a:cxn ang="0">
                  <a:pos x="T4" y="T5"/>
                </a:cxn>
              </a:cxnLst>
              <a:rect l="0" t="0" r="r" b="b"/>
              <a:pathLst>
                <a:path w="6" h="4">
                  <a:moveTo>
                    <a:pt x="6" y="1"/>
                  </a:moveTo>
                  <a:cubicBezTo>
                    <a:pt x="4" y="0"/>
                    <a:pt x="1" y="0"/>
                    <a:pt x="0" y="1"/>
                  </a:cubicBezTo>
                  <a:cubicBezTo>
                    <a:pt x="2" y="4"/>
                    <a:pt x="5" y="2"/>
                    <a:pt x="6"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71" name="Freeform 1170"/>
            <p:cNvSpPr>
              <a:spLocks/>
            </p:cNvSpPr>
            <p:nvPr/>
          </p:nvSpPr>
          <p:spPr bwMode="auto">
            <a:xfrm>
              <a:off x="2326" y="364"/>
              <a:ext cx="8" cy="5"/>
            </a:xfrm>
            <a:custGeom>
              <a:avLst/>
              <a:gdLst>
                <a:gd name="T0" fmla="*/ 6 w 6"/>
                <a:gd name="T1" fmla="*/ 1 h 4"/>
                <a:gd name="T2" fmla="*/ 0 w 6"/>
                <a:gd name="T3" fmla="*/ 1 h 4"/>
                <a:gd name="T4" fmla="*/ 6 w 6"/>
                <a:gd name="T5" fmla="*/ 1 h 4"/>
              </a:gdLst>
              <a:ahLst/>
              <a:cxnLst>
                <a:cxn ang="0">
                  <a:pos x="T0" y="T1"/>
                </a:cxn>
                <a:cxn ang="0">
                  <a:pos x="T2" y="T3"/>
                </a:cxn>
                <a:cxn ang="0">
                  <a:pos x="T4" y="T5"/>
                </a:cxn>
              </a:cxnLst>
              <a:rect l="0" t="0" r="r" b="b"/>
              <a:pathLst>
                <a:path w="6" h="4">
                  <a:moveTo>
                    <a:pt x="6" y="1"/>
                  </a:moveTo>
                  <a:cubicBezTo>
                    <a:pt x="4" y="0"/>
                    <a:pt x="1" y="0"/>
                    <a:pt x="0" y="1"/>
                  </a:cubicBezTo>
                  <a:cubicBezTo>
                    <a:pt x="2" y="4"/>
                    <a:pt x="5" y="2"/>
                    <a:pt x="6"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72" name="Freeform 1171"/>
            <p:cNvSpPr>
              <a:spLocks/>
            </p:cNvSpPr>
            <p:nvPr/>
          </p:nvSpPr>
          <p:spPr bwMode="auto">
            <a:xfrm>
              <a:off x="2348" y="371"/>
              <a:ext cx="5" cy="2"/>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3" y="0"/>
                    <a:pt x="1" y="0"/>
                    <a:pt x="0" y="1"/>
                  </a:cubicBezTo>
                  <a:cubicBezTo>
                    <a:pt x="2" y="1"/>
                    <a:pt x="3" y="1"/>
                    <a:pt x="4"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73" name="Freeform 1172"/>
            <p:cNvSpPr>
              <a:spLocks/>
            </p:cNvSpPr>
            <p:nvPr/>
          </p:nvSpPr>
          <p:spPr bwMode="auto">
            <a:xfrm>
              <a:off x="2348" y="371"/>
              <a:ext cx="5" cy="2"/>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3" y="0"/>
                    <a:pt x="1" y="0"/>
                    <a:pt x="0" y="1"/>
                  </a:cubicBezTo>
                  <a:cubicBezTo>
                    <a:pt x="2" y="1"/>
                    <a:pt x="3" y="1"/>
                    <a:pt x="4"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74" name="Freeform 1173"/>
            <p:cNvSpPr>
              <a:spLocks/>
            </p:cNvSpPr>
            <p:nvPr/>
          </p:nvSpPr>
          <p:spPr bwMode="auto">
            <a:xfrm>
              <a:off x="2394" y="386"/>
              <a:ext cx="4"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2" y="0"/>
                    <a:pt x="1" y="1"/>
                    <a:pt x="0" y="1"/>
                  </a:cubicBezTo>
                  <a:cubicBezTo>
                    <a:pt x="2" y="2"/>
                    <a:pt x="3" y="1"/>
                    <a:pt x="4"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75" name="Freeform 1174"/>
            <p:cNvSpPr>
              <a:spLocks/>
            </p:cNvSpPr>
            <p:nvPr/>
          </p:nvSpPr>
          <p:spPr bwMode="auto">
            <a:xfrm>
              <a:off x="2394" y="386"/>
              <a:ext cx="4"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2" y="0"/>
                    <a:pt x="1" y="1"/>
                    <a:pt x="0" y="1"/>
                  </a:cubicBezTo>
                  <a:cubicBezTo>
                    <a:pt x="2" y="2"/>
                    <a:pt x="3" y="1"/>
                    <a:pt x="4"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76" name="Freeform 1175"/>
            <p:cNvSpPr>
              <a:spLocks/>
            </p:cNvSpPr>
            <p:nvPr/>
          </p:nvSpPr>
          <p:spPr bwMode="auto">
            <a:xfrm>
              <a:off x="2377" y="327"/>
              <a:ext cx="42" cy="18"/>
            </a:xfrm>
            <a:custGeom>
              <a:avLst/>
              <a:gdLst>
                <a:gd name="T0" fmla="*/ 28 w 35"/>
                <a:gd name="T1" fmla="*/ 9 h 15"/>
                <a:gd name="T2" fmla="*/ 25 w 35"/>
                <a:gd name="T3" fmla="*/ 7 h 15"/>
                <a:gd name="T4" fmla="*/ 35 w 35"/>
                <a:gd name="T5" fmla="*/ 8 h 15"/>
                <a:gd name="T6" fmla="*/ 28 w 35"/>
                <a:gd name="T7" fmla="*/ 5 h 15"/>
                <a:gd name="T8" fmla="*/ 25 w 35"/>
                <a:gd name="T9" fmla="*/ 5 h 15"/>
                <a:gd name="T10" fmla="*/ 20 w 35"/>
                <a:gd name="T11" fmla="*/ 2 h 15"/>
                <a:gd name="T12" fmla="*/ 8 w 35"/>
                <a:gd name="T13" fmla="*/ 1 h 15"/>
                <a:gd name="T14" fmla="*/ 2 w 35"/>
                <a:gd name="T15" fmla="*/ 4 h 15"/>
                <a:gd name="T16" fmla="*/ 19 w 35"/>
                <a:gd name="T17" fmla="*/ 10 h 15"/>
                <a:gd name="T18" fmla="*/ 33 w 35"/>
                <a:gd name="T19" fmla="*/ 11 h 15"/>
                <a:gd name="T20" fmla="*/ 28 w 35"/>
                <a:gd name="T21"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5">
                  <a:moveTo>
                    <a:pt x="28" y="9"/>
                  </a:moveTo>
                  <a:cubicBezTo>
                    <a:pt x="26" y="10"/>
                    <a:pt x="25" y="9"/>
                    <a:pt x="25" y="7"/>
                  </a:cubicBezTo>
                  <a:cubicBezTo>
                    <a:pt x="28" y="8"/>
                    <a:pt x="32" y="9"/>
                    <a:pt x="35" y="8"/>
                  </a:cubicBezTo>
                  <a:cubicBezTo>
                    <a:pt x="34" y="7"/>
                    <a:pt x="29" y="5"/>
                    <a:pt x="28" y="5"/>
                  </a:cubicBezTo>
                  <a:cubicBezTo>
                    <a:pt x="27" y="5"/>
                    <a:pt x="26" y="5"/>
                    <a:pt x="25" y="5"/>
                  </a:cubicBezTo>
                  <a:cubicBezTo>
                    <a:pt x="23" y="4"/>
                    <a:pt x="22" y="3"/>
                    <a:pt x="20" y="2"/>
                  </a:cubicBezTo>
                  <a:cubicBezTo>
                    <a:pt x="17" y="1"/>
                    <a:pt x="11" y="1"/>
                    <a:pt x="8" y="1"/>
                  </a:cubicBezTo>
                  <a:cubicBezTo>
                    <a:pt x="4" y="1"/>
                    <a:pt x="0" y="0"/>
                    <a:pt x="2" y="4"/>
                  </a:cubicBezTo>
                  <a:cubicBezTo>
                    <a:pt x="4" y="7"/>
                    <a:pt x="16" y="9"/>
                    <a:pt x="19" y="10"/>
                  </a:cubicBezTo>
                  <a:cubicBezTo>
                    <a:pt x="23" y="11"/>
                    <a:pt x="32" y="15"/>
                    <a:pt x="33" y="11"/>
                  </a:cubicBezTo>
                  <a:cubicBezTo>
                    <a:pt x="31" y="10"/>
                    <a:pt x="30" y="10"/>
                    <a:pt x="28"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77" name="Freeform 1176"/>
            <p:cNvSpPr>
              <a:spLocks/>
            </p:cNvSpPr>
            <p:nvPr/>
          </p:nvSpPr>
          <p:spPr bwMode="auto">
            <a:xfrm>
              <a:off x="2377" y="327"/>
              <a:ext cx="42" cy="18"/>
            </a:xfrm>
            <a:custGeom>
              <a:avLst/>
              <a:gdLst>
                <a:gd name="T0" fmla="*/ 28 w 35"/>
                <a:gd name="T1" fmla="*/ 9 h 15"/>
                <a:gd name="T2" fmla="*/ 25 w 35"/>
                <a:gd name="T3" fmla="*/ 7 h 15"/>
                <a:gd name="T4" fmla="*/ 35 w 35"/>
                <a:gd name="T5" fmla="*/ 8 h 15"/>
                <a:gd name="T6" fmla="*/ 28 w 35"/>
                <a:gd name="T7" fmla="*/ 5 h 15"/>
                <a:gd name="T8" fmla="*/ 25 w 35"/>
                <a:gd name="T9" fmla="*/ 5 h 15"/>
                <a:gd name="T10" fmla="*/ 20 w 35"/>
                <a:gd name="T11" fmla="*/ 2 h 15"/>
                <a:gd name="T12" fmla="*/ 8 w 35"/>
                <a:gd name="T13" fmla="*/ 1 h 15"/>
                <a:gd name="T14" fmla="*/ 2 w 35"/>
                <a:gd name="T15" fmla="*/ 4 h 15"/>
                <a:gd name="T16" fmla="*/ 19 w 35"/>
                <a:gd name="T17" fmla="*/ 10 h 15"/>
                <a:gd name="T18" fmla="*/ 33 w 35"/>
                <a:gd name="T19" fmla="*/ 11 h 15"/>
                <a:gd name="T20" fmla="*/ 28 w 35"/>
                <a:gd name="T21"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5">
                  <a:moveTo>
                    <a:pt x="28" y="9"/>
                  </a:moveTo>
                  <a:cubicBezTo>
                    <a:pt x="26" y="10"/>
                    <a:pt x="25" y="9"/>
                    <a:pt x="25" y="7"/>
                  </a:cubicBezTo>
                  <a:cubicBezTo>
                    <a:pt x="28" y="8"/>
                    <a:pt x="32" y="9"/>
                    <a:pt x="35" y="8"/>
                  </a:cubicBezTo>
                  <a:cubicBezTo>
                    <a:pt x="34" y="7"/>
                    <a:pt x="29" y="5"/>
                    <a:pt x="28" y="5"/>
                  </a:cubicBezTo>
                  <a:cubicBezTo>
                    <a:pt x="27" y="5"/>
                    <a:pt x="26" y="5"/>
                    <a:pt x="25" y="5"/>
                  </a:cubicBezTo>
                  <a:cubicBezTo>
                    <a:pt x="23" y="4"/>
                    <a:pt x="22" y="3"/>
                    <a:pt x="20" y="2"/>
                  </a:cubicBezTo>
                  <a:cubicBezTo>
                    <a:pt x="17" y="1"/>
                    <a:pt x="11" y="1"/>
                    <a:pt x="8" y="1"/>
                  </a:cubicBezTo>
                  <a:cubicBezTo>
                    <a:pt x="4" y="1"/>
                    <a:pt x="0" y="0"/>
                    <a:pt x="2" y="4"/>
                  </a:cubicBezTo>
                  <a:cubicBezTo>
                    <a:pt x="4" y="7"/>
                    <a:pt x="16" y="9"/>
                    <a:pt x="19" y="10"/>
                  </a:cubicBezTo>
                  <a:cubicBezTo>
                    <a:pt x="23" y="11"/>
                    <a:pt x="32" y="15"/>
                    <a:pt x="33" y="11"/>
                  </a:cubicBezTo>
                  <a:cubicBezTo>
                    <a:pt x="31" y="10"/>
                    <a:pt x="30" y="10"/>
                    <a:pt x="28"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78" name="Freeform 1177"/>
            <p:cNvSpPr>
              <a:spLocks/>
            </p:cNvSpPr>
            <p:nvPr/>
          </p:nvSpPr>
          <p:spPr bwMode="auto">
            <a:xfrm>
              <a:off x="2109" y="484"/>
              <a:ext cx="3"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0"/>
                    <a:pt x="0" y="1"/>
                  </a:cubicBezTo>
                  <a:cubicBezTo>
                    <a:pt x="1" y="1"/>
                    <a:pt x="1"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79" name="Freeform 1178"/>
            <p:cNvSpPr>
              <a:spLocks/>
            </p:cNvSpPr>
            <p:nvPr/>
          </p:nvSpPr>
          <p:spPr bwMode="auto">
            <a:xfrm>
              <a:off x="2109" y="484"/>
              <a:ext cx="3"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0"/>
                    <a:pt x="0" y="1"/>
                  </a:cubicBezTo>
                  <a:cubicBezTo>
                    <a:pt x="1" y="1"/>
                    <a:pt x="1"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80" name="Freeform 1179"/>
            <p:cNvSpPr>
              <a:spLocks/>
            </p:cNvSpPr>
            <p:nvPr/>
          </p:nvSpPr>
          <p:spPr bwMode="auto">
            <a:xfrm>
              <a:off x="2114" y="483"/>
              <a:ext cx="6" cy="4"/>
            </a:xfrm>
            <a:custGeom>
              <a:avLst/>
              <a:gdLst>
                <a:gd name="T0" fmla="*/ 0 w 5"/>
                <a:gd name="T1" fmla="*/ 3 h 3"/>
                <a:gd name="T2" fmla="*/ 5 w 5"/>
                <a:gd name="T3" fmla="*/ 3 h 3"/>
                <a:gd name="T4" fmla="*/ 0 w 5"/>
                <a:gd name="T5" fmla="*/ 3 h 3"/>
              </a:gdLst>
              <a:ahLst/>
              <a:cxnLst>
                <a:cxn ang="0">
                  <a:pos x="T0" y="T1"/>
                </a:cxn>
                <a:cxn ang="0">
                  <a:pos x="T2" y="T3"/>
                </a:cxn>
                <a:cxn ang="0">
                  <a:pos x="T4" y="T5"/>
                </a:cxn>
              </a:cxnLst>
              <a:rect l="0" t="0" r="r" b="b"/>
              <a:pathLst>
                <a:path w="5" h="3">
                  <a:moveTo>
                    <a:pt x="0" y="3"/>
                  </a:moveTo>
                  <a:cubicBezTo>
                    <a:pt x="2" y="3"/>
                    <a:pt x="4" y="3"/>
                    <a:pt x="5" y="3"/>
                  </a:cubicBezTo>
                  <a:cubicBezTo>
                    <a:pt x="4" y="0"/>
                    <a:pt x="0"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81" name="Freeform 1180"/>
            <p:cNvSpPr>
              <a:spLocks/>
            </p:cNvSpPr>
            <p:nvPr/>
          </p:nvSpPr>
          <p:spPr bwMode="auto">
            <a:xfrm>
              <a:off x="2114" y="483"/>
              <a:ext cx="6" cy="4"/>
            </a:xfrm>
            <a:custGeom>
              <a:avLst/>
              <a:gdLst>
                <a:gd name="T0" fmla="*/ 0 w 5"/>
                <a:gd name="T1" fmla="*/ 3 h 3"/>
                <a:gd name="T2" fmla="*/ 5 w 5"/>
                <a:gd name="T3" fmla="*/ 3 h 3"/>
                <a:gd name="T4" fmla="*/ 0 w 5"/>
                <a:gd name="T5" fmla="*/ 3 h 3"/>
              </a:gdLst>
              <a:ahLst/>
              <a:cxnLst>
                <a:cxn ang="0">
                  <a:pos x="T0" y="T1"/>
                </a:cxn>
                <a:cxn ang="0">
                  <a:pos x="T2" y="T3"/>
                </a:cxn>
                <a:cxn ang="0">
                  <a:pos x="T4" y="T5"/>
                </a:cxn>
              </a:cxnLst>
              <a:rect l="0" t="0" r="r" b="b"/>
              <a:pathLst>
                <a:path w="5" h="3">
                  <a:moveTo>
                    <a:pt x="0" y="3"/>
                  </a:moveTo>
                  <a:cubicBezTo>
                    <a:pt x="2" y="3"/>
                    <a:pt x="4" y="3"/>
                    <a:pt x="5" y="3"/>
                  </a:cubicBezTo>
                  <a:cubicBezTo>
                    <a:pt x="4" y="0"/>
                    <a:pt x="0"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82" name="Freeform 1181"/>
            <p:cNvSpPr>
              <a:spLocks/>
            </p:cNvSpPr>
            <p:nvPr/>
          </p:nvSpPr>
          <p:spPr bwMode="auto">
            <a:xfrm>
              <a:off x="2116" y="473"/>
              <a:ext cx="11" cy="10"/>
            </a:xfrm>
            <a:custGeom>
              <a:avLst/>
              <a:gdLst>
                <a:gd name="T0" fmla="*/ 9 w 9"/>
                <a:gd name="T1" fmla="*/ 8 h 8"/>
                <a:gd name="T2" fmla="*/ 6 w 9"/>
                <a:gd name="T3" fmla="*/ 6 h 8"/>
                <a:gd name="T4" fmla="*/ 4 w 9"/>
                <a:gd name="T5" fmla="*/ 1 h 8"/>
                <a:gd name="T6" fmla="*/ 1 w 9"/>
                <a:gd name="T7" fmla="*/ 1 h 8"/>
                <a:gd name="T8" fmla="*/ 9 w 9"/>
                <a:gd name="T9" fmla="*/ 8 h 8"/>
              </a:gdLst>
              <a:ahLst/>
              <a:cxnLst>
                <a:cxn ang="0">
                  <a:pos x="T0" y="T1"/>
                </a:cxn>
                <a:cxn ang="0">
                  <a:pos x="T2" y="T3"/>
                </a:cxn>
                <a:cxn ang="0">
                  <a:pos x="T4" y="T5"/>
                </a:cxn>
                <a:cxn ang="0">
                  <a:pos x="T6" y="T7"/>
                </a:cxn>
                <a:cxn ang="0">
                  <a:pos x="T8" y="T9"/>
                </a:cxn>
              </a:cxnLst>
              <a:rect l="0" t="0" r="r" b="b"/>
              <a:pathLst>
                <a:path w="9" h="8">
                  <a:moveTo>
                    <a:pt x="9" y="8"/>
                  </a:moveTo>
                  <a:cubicBezTo>
                    <a:pt x="9" y="6"/>
                    <a:pt x="7" y="6"/>
                    <a:pt x="6" y="6"/>
                  </a:cubicBezTo>
                  <a:cubicBezTo>
                    <a:pt x="7" y="5"/>
                    <a:pt x="6" y="2"/>
                    <a:pt x="4" y="1"/>
                  </a:cubicBezTo>
                  <a:cubicBezTo>
                    <a:pt x="3" y="1"/>
                    <a:pt x="0" y="0"/>
                    <a:pt x="1" y="1"/>
                  </a:cubicBezTo>
                  <a:cubicBezTo>
                    <a:pt x="4" y="4"/>
                    <a:pt x="5" y="7"/>
                    <a:pt x="9"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83" name="Freeform 1182"/>
            <p:cNvSpPr>
              <a:spLocks/>
            </p:cNvSpPr>
            <p:nvPr/>
          </p:nvSpPr>
          <p:spPr bwMode="auto">
            <a:xfrm>
              <a:off x="2116" y="473"/>
              <a:ext cx="11" cy="10"/>
            </a:xfrm>
            <a:custGeom>
              <a:avLst/>
              <a:gdLst>
                <a:gd name="T0" fmla="*/ 9 w 9"/>
                <a:gd name="T1" fmla="*/ 8 h 8"/>
                <a:gd name="T2" fmla="*/ 6 w 9"/>
                <a:gd name="T3" fmla="*/ 6 h 8"/>
                <a:gd name="T4" fmla="*/ 4 w 9"/>
                <a:gd name="T5" fmla="*/ 1 h 8"/>
                <a:gd name="T6" fmla="*/ 1 w 9"/>
                <a:gd name="T7" fmla="*/ 1 h 8"/>
                <a:gd name="T8" fmla="*/ 9 w 9"/>
                <a:gd name="T9" fmla="*/ 8 h 8"/>
              </a:gdLst>
              <a:ahLst/>
              <a:cxnLst>
                <a:cxn ang="0">
                  <a:pos x="T0" y="T1"/>
                </a:cxn>
                <a:cxn ang="0">
                  <a:pos x="T2" y="T3"/>
                </a:cxn>
                <a:cxn ang="0">
                  <a:pos x="T4" y="T5"/>
                </a:cxn>
                <a:cxn ang="0">
                  <a:pos x="T6" y="T7"/>
                </a:cxn>
                <a:cxn ang="0">
                  <a:pos x="T8" y="T9"/>
                </a:cxn>
              </a:cxnLst>
              <a:rect l="0" t="0" r="r" b="b"/>
              <a:pathLst>
                <a:path w="9" h="8">
                  <a:moveTo>
                    <a:pt x="9" y="8"/>
                  </a:moveTo>
                  <a:cubicBezTo>
                    <a:pt x="9" y="6"/>
                    <a:pt x="7" y="6"/>
                    <a:pt x="6" y="6"/>
                  </a:cubicBezTo>
                  <a:cubicBezTo>
                    <a:pt x="7" y="5"/>
                    <a:pt x="6" y="2"/>
                    <a:pt x="4" y="1"/>
                  </a:cubicBezTo>
                  <a:cubicBezTo>
                    <a:pt x="3" y="1"/>
                    <a:pt x="0" y="0"/>
                    <a:pt x="1" y="1"/>
                  </a:cubicBezTo>
                  <a:cubicBezTo>
                    <a:pt x="4" y="4"/>
                    <a:pt x="5" y="7"/>
                    <a:pt x="9"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84" name="Freeform 1183"/>
            <p:cNvSpPr>
              <a:spLocks/>
            </p:cNvSpPr>
            <p:nvPr/>
          </p:nvSpPr>
          <p:spPr bwMode="auto">
            <a:xfrm>
              <a:off x="2134" y="466"/>
              <a:ext cx="4"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1"/>
                    <a:pt x="3" y="0"/>
                    <a:pt x="3" y="0"/>
                  </a:cubicBezTo>
                  <a:cubicBezTo>
                    <a:pt x="2" y="0"/>
                    <a:pt x="1" y="0"/>
                    <a:pt x="0" y="0"/>
                  </a:cubicBezTo>
                  <a:cubicBezTo>
                    <a:pt x="1" y="0"/>
                    <a:pt x="1"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85" name="Freeform 1184"/>
            <p:cNvSpPr>
              <a:spLocks/>
            </p:cNvSpPr>
            <p:nvPr/>
          </p:nvSpPr>
          <p:spPr bwMode="auto">
            <a:xfrm>
              <a:off x="2134" y="466"/>
              <a:ext cx="4"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1"/>
                    <a:pt x="3" y="0"/>
                    <a:pt x="3" y="0"/>
                  </a:cubicBezTo>
                  <a:cubicBezTo>
                    <a:pt x="2" y="0"/>
                    <a:pt x="1" y="0"/>
                    <a:pt x="0" y="0"/>
                  </a:cubicBezTo>
                  <a:cubicBezTo>
                    <a:pt x="1" y="0"/>
                    <a:pt x="1"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86" name="Freeform 1185"/>
            <p:cNvSpPr>
              <a:spLocks/>
            </p:cNvSpPr>
            <p:nvPr/>
          </p:nvSpPr>
          <p:spPr bwMode="auto">
            <a:xfrm>
              <a:off x="2163" y="455"/>
              <a:ext cx="12" cy="8"/>
            </a:xfrm>
            <a:custGeom>
              <a:avLst/>
              <a:gdLst>
                <a:gd name="T0" fmla="*/ 3 w 10"/>
                <a:gd name="T1" fmla="*/ 5 h 6"/>
                <a:gd name="T2" fmla="*/ 7 w 10"/>
                <a:gd name="T3" fmla="*/ 4 h 6"/>
                <a:gd name="T4" fmla="*/ 9 w 10"/>
                <a:gd name="T5" fmla="*/ 2 h 6"/>
                <a:gd name="T6" fmla="*/ 1 w 10"/>
                <a:gd name="T7" fmla="*/ 2 h 6"/>
                <a:gd name="T8" fmla="*/ 3 w 10"/>
                <a:gd name="T9" fmla="*/ 5 h 6"/>
              </a:gdLst>
              <a:ahLst/>
              <a:cxnLst>
                <a:cxn ang="0">
                  <a:pos x="T0" y="T1"/>
                </a:cxn>
                <a:cxn ang="0">
                  <a:pos x="T2" y="T3"/>
                </a:cxn>
                <a:cxn ang="0">
                  <a:pos x="T4" y="T5"/>
                </a:cxn>
                <a:cxn ang="0">
                  <a:pos x="T6" y="T7"/>
                </a:cxn>
                <a:cxn ang="0">
                  <a:pos x="T8" y="T9"/>
                </a:cxn>
              </a:cxnLst>
              <a:rect l="0" t="0" r="r" b="b"/>
              <a:pathLst>
                <a:path w="10" h="6">
                  <a:moveTo>
                    <a:pt x="3" y="5"/>
                  </a:moveTo>
                  <a:cubicBezTo>
                    <a:pt x="3" y="4"/>
                    <a:pt x="5" y="4"/>
                    <a:pt x="7" y="4"/>
                  </a:cubicBezTo>
                  <a:cubicBezTo>
                    <a:pt x="10" y="4"/>
                    <a:pt x="5" y="2"/>
                    <a:pt x="9" y="2"/>
                  </a:cubicBezTo>
                  <a:cubicBezTo>
                    <a:pt x="5" y="1"/>
                    <a:pt x="2" y="0"/>
                    <a:pt x="1" y="2"/>
                  </a:cubicBezTo>
                  <a:cubicBezTo>
                    <a:pt x="0" y="3"/>
                    <a:pt x="0" y="6"/>
                    <a:pt x="3"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87" name="Freeform 1186"/>
            <p:cNvSpPr>
              <a:spLocks/>
            </p:cNvSpPr>
            <p:nvPr/>
          </p:nvSpPr>
          <p:spPr bwMode="auto">
            <a:xfrm>
              <a:off x="2163" y="455"/>
              <a:ext cx="12" cy="8"/>
            </a:xfrm>
            <a:custGeom>
              <a:avLst/>
              <a:gdLst>
                <a:gd name="T0" fmla="*/ 3 w 10"/>
                <a:gd name="T1" fmla="*/ 5 h 6"/>
                <a:gd name="T2" fmla="*/ 7 w 10"/>
                <a:gd name="T3" fmla="*/ 4 h 6"/>
                <a:gd name="T4" fmla="*/ 9 w 10"/>
                <a:gd name="T5" fmla="*/ 2 h 6"/>
                <a:gd name="T6" fmla="*/ 1 w 10"/>
                <a:gd name="T7" fmla="*/ 2 h 6"/>
                <a:gd name="T8" fmla="*/ 3 w 10"/>
                <a:gd name="T9" fmla="*/ 5 h 6"/>
              </a:gdLst>
              <a:ahLst/>
              <a:cxnLst>
                <a:cxn ang="0">
                  <a:pos x="T0" y="T1"/>
                </a:cxn>
                <a:cxn ang="0">
                  <a:pos x="T2" y="T3"/>
                </a:cxn>
                <a:cxn ang="0">
                  <a:pos x="T4" y="T5"/>
                </a:cxn>
                <a:cxn ang="0">
                  <a:pos x="T6" y="T7"/>
                </a:cxn>
                <a:cxn ang="0">
                  <a:pos x="T8" y="T9"/>
                </a:cxn>
              </a:cxnLst>
              <a:rect l="0" t="0" r="r" b="b"/>
              <a:pathLst>
                <a:path w="10" h="6">
                  <a:moveTo>
                    <a:pt x="3" y="5"/>
                  </a:moveTo>
                  <a:cubicBezTo>
                    <a:pt x="3" y="4"/>
                    <a:pt x="5" y="4"/>
                    <a:pt x="7" y="4"/>
                  </a:cubicBezTo>
                  <a:cubicBezTo>
                    <a:pt x="10" y="4"/>
                    <a:pt x="5" y="2"/>
                    <a:pt x="9" y="2"/>
                  </a:cubicBezTo>
                  <a:cubicBezTo>
                    <a:pt x="5" y="1"/>
                    <a:pt x="2" y="0"/>
                    <a:pt x="1" y="2"/>
                  </a:cubicBezTo>
                  <a:cubicBezTo>
                    <a:pt x="0" y="3"/>
                    <a:pt x="0" y="6"/>
                    <a:pt x="3"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88" name="Freeform 1187"/>
            <p:cNvSpPr>
              <a:spLocks/>
            </p:cNvSpPr>
            <p:nvPr/>
          </p:nvSpPr>
          <p:spPr bwMode="auto">
            <a:xfrm>
              <a:off x="2175" y="459"/>
              <a:ext cx="4" cy="2"/>
            </a:xfrm>
            <a:custGeom>
              <a:avLst/>
              <a:gdLst>
                <a:gd name="T0" fmla="*/ 2 w 3"/>
                <a:gd name="T1" fmla="*/ 2 h 2"/>
                <a:gd name="T2" fmla="*/ 3 w 3"/>
                <a:gd name="T3" fmla="*/ 1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2"/>
                    <a:pt x="3" y="1"/>
                    <a:pt x="3" y="1"/>
                  </a:cubicBezTo>
                  <a:cubicBezTo>
                    <a:pt x="2" y="0"/>
                    <a:pt x="1" y="0"/>
                    <a:pt x="0" y="1"/>
                  </a:cubicBezTo>
                  <a:cubicBezTo>
                    <a:pt x="1" y="1"/>
                    <a:pt x="2" y="2"/>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89" name="Freeform 1188"/>
            <p:cNvSpPr>
              <a:spLocks/>
            </p:cNvSpPr>
            <p:nvPr/>
          </p:nvSpPr>
          <p:spPr bwMode="auto">
            <a:xfrm>
              <a:off x="2175" y="459"/>
              <a:ext cx="4" cy="2"/>
            </a:xfrm>
            <a:custGeom>
              <a:avLst/>
              <a:gdLst>
                <a:gd name="T0" fmla="*/ 2 w 3"/>
                <a:gd name="T1" fmla="*/ 2 h 2"/>
                <a:gd name="T2" fmla="*/ 3 w 3"/>
                <a:gd name="T3" fmla="*/ 1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2"/>
                    <a:pt x="3" y="1"/>
                    <a:pt x="3" y="1"/>
                  </a:cubicBezTo>
                  <a:cubicBezTo>
                    <a:pt x="2" y="0"/>
                    <a:pt x="1" y="0"/>
                    <a:pt x="0" y="1"/>
                  </a:cubicBezTo>
                  <a:cubicBezTo>
                    <a:pt x="1" y="1"/>
                    <a:pt x="2" y="2"/>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90" name="Freeform 1189"/>
            <p:cNvSpPr>
              <a:spLocks/>
            </p:cNvSpPr>
            <p:nvPr/>
          </p:nvSpPr>
          <p:spPr bwMode="auto">
            <a:xfrm>
              <a:off x="2180" y="457"/>
              <a:ext cx="2"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91" name="Freeform 1190"/>
            <p:cNvSpPr>
              <a:spLocks/>
            </p:cNvSpPr>
            <p:nvPr/>
          </p:nvSpPr>
          <p:spPr bwMode="auto">
            <a:xfrm>
              <a:off x="2180" y="457"/>
              <a:ext cx="2"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92" name="Freeform 1191"/>
            <p:cNvSpPr>
              <a:spLocks/>
            </p:cNvSpPr>
            <p:nvPr/>
          </p:nvSpPr>
          <p:spPr bwMode="auto">
            <a:xfrm>
              <a:off x="2182" y="454"/>
              <a:ext cx="4" cy="4"/>
            </a:xfrm>
            <a:custGeom>
              <a:avLst/>
              <a:gdLst>
                <a:gd name="T0" fmla="*/ 1 w 3"/>
                <a:gd name="T1" fmla="*/ 3 h 3"/>
                <a:gd name="T2" fmla="*/ 3 w 3"/>
                <a:gd name="T3" fmla="*/ 0 h 3"/>
                <a:gd name="T4" fmla="*/ 1 w 3"/>
                <a:gd name="T5" fmla="*/ 3 h 3"/>
              </a:gdLst>
              <a:ahLst/>
              <a:cxnLst>
                <a:cxn ang="0">
                  <a:pos x="T0" y="T1"/>
                </a:cxn>
                <a:cxn ang="0">
                  <a:pos x="T2" y="T3"/>
                </a:cxn>
                <a:cxn ang="0">
                  <a:pos x="T4" y="T5"/>
                </a:cxn>
              </a:cxnLst>
              <a:rect l="0" t="0" r="r" b="b"/>
              <a:pathLst>
                <a:path w="3" h="3">
                  <a:moveTo>
                    <a:pt x="1" y="3"/>
                  </a:moveTo>
                  <a:cubicBezTo>
                    <a:pt x="1" y="2"/>
                    <a:pt x="2" y="1"/>
                    <a:pt x="3" y="0"/>
                  </a:cubicBezTo>
                  <a:cubicBezTo>
                    <a:pt x="1" y="0"/>
                    <a:pt x="0" y="1"/>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93" name="Freeform 1192"/>
            <p:cNvSpPr>
              <a:spLocks/>
            </p:cNvSpPr>
            <p:nvPr/>
          </p:nvSpPr>
          <p:spPr bwMode="auto">
            <a:xfrm>
              <a:off x="2182" y="454"/>
              <a:ext cx="4" cy="4"/>
            </a:xfrm>
            <a:custGeom>
              <a:avLst/>
              <a:gdLst>
                <a:gd name="T0" fmla="*/ 1 w 3"/>
                <a:gd name="T1" fmla="*/ 3 h 3"/>
                <a:gd name="T2" fmla="*/ 3 w 3"/>
                <a:gd name="T3" fmla="*/ 0 h 3"/>
                <a:gd name="T4" fmla="*/ 1 w 3"/>
                <a:gd name="T5" fmla="*/ 3 h 3"/>
              </a:gdLst>
              <a:ahLst/>
              <a:cxnLst>
                <a:cxn ang="0">
                  <a:pos x="T0" y="T1"/>
                </a:cxn>
                <a:cxn ang="0">
                  <a:pos x="T2" y="T3"/>
                </a:cxn>
                <a:cxn ang="0">
                  <a:pos x="T4" y="T5"/>
                </a:cxn>
              </a:cxnLst>
              <a:rect l="0" t="0" r="r" b="b"/>
              <a:pathLst>
                <a:path w="3" h="3">
                  <a:moveTo>
                    <a:pt x="1" y="3"/>
                  </a:moveTo>
                  <a:cubicBezTo>
                    <a:pt x="1" y="2"/>
                    <a:pt x="2" y="1"/>
                    <a:pt x="3" y="0"/>
                  </a:cubicBezTo>
                  <a:cubicBezTo>
                    <a:pt x="1" y="0"/>
                    <a:pt x="0" y="1"/>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94" name="Freeform 1193"/>
            <p:cNvSpPr>
              <a:spLocks/>
            </p:cNvSpPr>
            <p:nvPr/>
          </p:nvSpPr>
          <p:spPr bwMode="auto">
            <a:xfrm>
              <a:off x="1600" y="130"/>
              <a:ext cx="978" cy="436"/>
            </a:xfrm>
            <a:custGeom>
              <a:avLst/>
              <a:gdLst>
                <a:gd name="T0" fmla="*/ 111 w 816"/>
                <a:gd name="T1" fmla="*/ 115 h 363"/>
                <a:gd name="T2" fmla="*/ 199 w 816"/>
                <a:gd name="T3" fmla="*/ 127 h 363"/>
                <a:gd name="T4" fmla="*/ 234 w 816"/>
                <a:gd name="T5" fmla="*/ 152 h 363"/>
                <a:gd name="T6" fmla="*/ 239 w 816"/>
                <a:gd name="T7" fmla="*/ 180 h 363"/>
                <a:gd name="T8" fmla="*/ 287 w 816"/>
                <a:gd name="T9" fmla="*/ 183 h 363"/>
                <a:gd name="T10" fmla="*/ 300 w 816"/>
                <a:gd name="T11" fmla="*/ 199 h 363"/>
                <a:gd name="T12" fmla="*/ 296 w 816"/>
                <a:gd name="T13" fmla="*/ 209 h 363"/>
                <a:gd name="T14" fmla="*/ 297 w 816"/>
                <a:gd name="T15" fmla="*/ 224 h 363"/>
                <a:gd name="T16" fmla="*/ 272 w 816"/>
                <a:gd name="T17" fmla="*/ 236 h 363"/>
                <a:gd name="T18" fmla="*/ 270 w 816"/>
                <a:gd name="T19" fmla="*/ 238 h 363"/>
                <a:gd name="T20" fmla="*/ 289 w 816"/>
                <a:gd name="T21" fmla="*/ 241 h 363"/>
                <a:gd name="T22" fmla="*/ 258 w 816"/>
                <a:gd name="T23" fmla="*/ 251 h 363"/>
                <a:gd name="T24" fmla="*/ 258 w 816"/>
                <a:gd name="T25" fmla="*/ 255 h 363"/>
                <a:gd name="T26" fmla="*/ 268 w 816"/>
                <a:gd name="T27" fmla="*/ 265 h 363"/>
                <a:gd name="T28" fmla="*/ 267 w 816"/>
                <a:gd name="T29" fmla="*/ 269 h 363"/>
                <a:gd name="T30" fmla="*/ 272 w 816"/>
                <a:gd name="T31" fmla="*/ 277 h 363"/>
                <a:gd name="T32" fmla="*/ 282 w 816"/>
                <a:gd name="T33" fmla="*/ 281 h 363"/>
                <a:gd name="T34" fmla="*/ 301 w 816"/>
                <a:gd name="T35" fmla="*/ 287 h 363"/>
                <a:gd name="T36" fmla="*/ 302 w 816"/>
                <a:gd name="T37" fmla="*/ 297 h 363"/>
                <a:gd name="T38" fmla="*/ 295 w 816"/>
                <a:gd name="T39" fmla="*/ 310 h 363"/>
                <a:gd name="T40" fmla="*/ 314 w 816"/>
                <a:gd name="T41" fmla="*/ 331 h 363"/>
                <a:gd name="T42" fmla="*/ 323 w 816"/>
                <a:gd name="T43" fmla="*/ 340 h 363"/>
                <a:gd name="T44" fmla="*/ 352 w 816"/>
                <a:gd name="T45" fmla="*/ 347 h 363"/>
                <a:gd name="T46" fmla="*/ 371 w 816"/>
                <a:gd name="T47" fmla="*/ 346 h 363"/>
                <a:gd name="T48" fmla="*/ 378 w 816"/>
                <a:gd name="T49" fmla="*/ 359 h 363"/>
                <a:gd name="T50" fmla="*/ 402 w 816"/>
                <a:gd name="T51" fmla="*/ 357 h 363"/>
                <a:gd name="T52" fmla="*/ 403 w 816"/>
                <a:gd name="T53" fmla="*/ 347 h 363"/>
                <a:gd name="T54" fmla="*/ 409 w 816"/>
                <a:gd name="T55" fmla="*/ 331 h 363"/>
                <a:gd name="T56" fmla="*/ 420 w 816"/>
                <a:gd name="T57" fmla="*/ 317 h 363"/>
                <a:gd name="T58" fmla="*/ 428 w 816"/>
                <a:gd name="T59" fmla="*/ 304 h 363"/>
                <a:gd name="T60" fmla="*/ 445 w 816"/>
                <a:gd name="T61" fmla="*/ 279 h 363"/>
                <a:gd name="T62" fmla="*/ 480 w 816"/>
                <a:gd name="T63" fmla="*/ 265 h 363"/>
                <a:gd name="T64" fmla="*/ 518 w 816"/>
                <a:gd name="T65" fmla="*/ 261 h 363"/>
                <a:gd name="T66" fmla="*/ 555 w 816"/>
                <a:gd name="T67" fmla="*/ 236 h 363"/>
                <a:gd name="T68" fmla="*/ 624 w 816"/>
                <a:gd name="T69" fmla="*/ 229 h 363"/>
                <a:gd name="T70" fmla="*/ 680 w 816"/>
                <a:gd name="T71" fmla="*/ 209 h 363"/>
                <a:gd name="T72" fmla="*/ 596 w 816"/>
                <a:gd name="T73" fmla="*/ 202 h 363"/>
                <a:gd name="T74" fmla="*/ 611 w 816"/>
                <a:gd name="T75" fmla="*/ 183 h 363"/>
                <a:gd name="T76" fmla="*/ 688 w 816"/>
                <a:gd name="T77" fmla="*/ 198 h 363"/>
                <a:gd name="T78" fmla="*/ 675 w 816"/>
                <a:gd name="T79" fmla="*/ 180 h 363"/>
                <a:gd name="T80" fmla="*/ 635 w 816"/>
                <a:gd name="T81" fmla="*/ 165 h 363"/>
                <a:gd name="T82" fmla="*/ 644 w 816"/>
                <a:gd name="T83" fmla="*/ 154 h 363"/>
                <a:gd name="T84" fmla="*/ 685 w 816"/>
                <a:gd name="T85" fmla="*/ 142 h 363"/>
                <a:gd name="T86" fmla="*/ 702 w 816"/>
                <a:gd name="T87" fmla="*/ 131 h 363"/>
                <a:gd name="T88" fmla="*/ 694 w 816"/>
                <a:gd name="T89" fmla="*/ 114 h 363"/>
                <a:gd name="T90" fmla="*/ 695 w 816"/>
                <a:gd name="T91" fmla="*/ 103 h 363"/>
                <a:gd name="T92" fmla="*/ 681 w 816"/>
                <a:gd name="T93" fmla="*/ 92 h 363"/>
                <a:gd name="T94" fmla="*/ 722 w 816"/>
                <a:gd name="T95" fmla="*/ 61 h 363"/>
                <a:gd name="T96" fmla="*/ 738 w 816"/>
                <a:gd name="T97" fmla="*/ 44 h 363"/>
                <a:gd name="T98" fmla="*/ 710 w 816"/>
                <a:gd name="T99" fmla="*/ 30 h 363"/>
                <a:gd name="T100" fmla="*/ 624 w 816"/>
                <a:gd name="T101" fmla="*/ 31 h 363"/>
                <a:gd name="T102" fmla="*/ 630 w 816"/>
                <a:gd name="T103" fmla="*/ 13 h 363"/>
                <a:gd name="T104" fmla="*/ 590 w 816"/>
                <a:gd name="T105" fmla="*/ 3 h 363"/>
                <a:gd name="T106" fmla="*/ 476 w 816"/>
                <a:gd name="T107" fmla="*/ 10 h 363"/>
                <a:gd name="T108" fmla="*/ 353 w 816"/>
                <a:gd name="T109" fmla="*/ 10 h 363"/>
                <a:gd name="T110" fmla="*/ 381 w 816"/>
                <a:gd name="T111" fmla="*/ 13 h 363"/>
                <a:gd name="T112" fmla="*/ 293 w 816"/>
                <a:gd name="T113" fmla="*/ 17 h 363"/>
                <a:gd name="T114" fmla="*/ 190 w 816"/>
                <a:gd name="T115" fmla="*/ 26 h 363"/>
                <a:gd name="T116" fmla="*/ 118 w 816"/>
                <a:gd name="T117" fmla="*/ 40 h 363"/>
                <a:gd name="T118" fmla="*/ 34 w 816"/>
                <a:gd name="T119" fmla="*/ 76 h 363"/>
                <a:gd name="T120" fmla="*/ 66 w 816"/>
                <a:gd name="T121" fmla="*/ 9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6" h="363">
                  <a:moveTo>
                    <a:pt x="41" y="106"/>
                  </a:moveTo>
                  <a:cubicBezTo>
                    <a:pt x="51" y="108"/>
                    <a:pt x="59" y="108"/>
                    <a:pt x="66" y="107"/>
                  </a:cubicBezTo>
                  <a:cubicBezTo>
                    <a:pt x="70" y="110"/>
                    <a:pt x="61" y="109"/>
                    <a:pt x="59" y="109"/>
                  </a:cubicBezTo>
                  <a:cubicBezTo>
                    <a:pt x="54" y="109"/>
                    <a:pt x="48" y="110"/>
                    <a:pt x="46" y="112"/>
                  </a:cubicBezTo>
                  <a:cubicBezTo>
                    <a:pt x="51" y="114"/>
                    <a:pt x="58" y="115"/>
                    <a:pt x="62" y="115"/>
                  </a:cubicBezTo>
                  <a:cubicBezTo>
                    <a:pt x="59" y="116"/>
                    <a:pt x="64" y="117"/>
                    <a:pt x="65" y="117"/>
                  </a:cubicBezTo>
                  <a:cubicBezTo>
                    <a:pt x="68" y="117"/>
                    <a:pt x="70" y="117"/>
                    <a:pt x="72" y="117"/>
                  </a:cubicBezTo>
                  <a:cubicBezTo>
                    <a:pt x="76" y="117"/>
                    <a:pt x="84" y="120"/>
                    <a:pt x="87" y="118"/>
                  </a:cubicBezTo>
                  <a:cubicBezTo>
                    <a:pt x="84" y="117"/>
                    <a:pt x="80" y="115"/>
                    <a:pt x="77" y="115"/>
                  </a:cubicBezTo>
                  <a:cubicBezTo>
                    <a:pt x="82" y="114"/>
                    <a:pt x="81" y="113"/>
                    <a:pt x="87" y="116"/>
                  </a:cubicBezTo>
                  <a:cubicBezTo>
                    <a:pt x="91" y="118"/>
                    <a:pt x="92" y="112"/>
                    <a:pt x="99" y="114"/>
                  </a:cubicBezTo>
                  <a:cubicBezTo>
                    <a:pt x="98" y="115"/>
                    <a:pt x="97" y="115"/>
                    <a:pt x="97" y="117"/>
                  </a:cubicBezTo>
                  <a:cubicBezTo>
                    <a:pt x="102" y="118"/>
                    <a:pt x="104" y="117"/>
                    <a:pt x="103" y="115"/>
                  </a:cubicBezTo>
                  <a:cubicBezTo>
                    <a:pt x="103" y="115"/>
                    <a:pt x="108" y="116"/>
                    <a:pt x="109" y="115"/>
                  </a:cubicBezTo>
                  <a:cubicBezTo>
                    <a:pt x="109" y="115"/>
                    <a:pt x="110" y="115"/>
                    <a:pt x="111" y="115"/>
                  </a:cubicBezTo>
                  <a:cubicBezTo>
                    <a:pt x="113" y="115"/>
                    <a:pt x="112" y="114"/>
                    <a:pt x="113" y="114"/>
                  </a:cubicBezTo>
                  <a:cubicBezTo>
                    <a:pt x="115" y="113"/>
                    <a:pt x="117" y="113"/>
                    <a:pt x="120" y="115"/>
                  </a:cubicBezTo>
                  <a:cubicBezTo>
                    <a:pt x="121" y="116"/>
                    <a:pt x="135" y="109"/>
                    <a:pt x="138" y="115"/>
                  </a:cubicBezTo>
                  <a:cubicBezTo>
                    <a:pt x="138" y="113"/>
                    <a:pt x="144" y="114"/>
                    <a:pt x="148" y="114"/>
                  </a:cubicBezTo>
                  <a:cubicBezTo>
                    <a:pt x="153" y="115"/>
                    <a:pt x="158" y="115"/>
                    <a:pt x="163" y="116"/>
                  </a:cubicBezTo>
                  <a:cubicBezTo>
                    <a:pt x="164" y="116"/>
                    <a:pt x="164" y="117"/>
                    <a:pt x="164" y="117"/>
                  </a:cubicBezTo>
                  <a:cubicBezTo>
                    <a:pt x="166" y="118"/>
                    <a:pt x="173" y="116"/>
                    <a:pt x="175" y="119"/>
                  </a:cubicBezTo>
                  <a:cubicBezTo>
                    <a:pt x="176" y="119"/>
                    <a:pt x="177" y="119"/>
                    <a:pt x="179" y="118"/>
                  </a:cubicBezTo>
                  <a:cubicBezTo>
                    <a:pt x="178" y="119"/>
                    <a:pt x="178" y="119"/>
                    <a:pt x="178" y="120"/>
                  </a:cubicBezTo>
                  <a:cubicBezTo>
                    <a:pt x="182" y="121"/>
                    <a:pt x="183" y="119"/>
                    <a:pt x="186" y="120"/>
                  </a:cubicBezTo>
                  <a:cubicBezTo>
                    <a:pt x="183" y="120"/>
                    <a:pt x="188" y="122"/>
                    <a:pt x="190" y="122"/>
                  </a:cubicBezTo>
                  <a:cubicBezTo>
                    <a:pt x="192" y="122"/>
                    <a:pt x="193" y="122"/>
                    <a:pt x="195" y="122"/>
                  </a:cubicBezTo>
                  <a:cubicBezTo>
                    <a:pt x="191" y="123"/>
                    <a:pt x="197" y="122"/>
                    <a:pt x="198" y="125"/>
                  </a:cubicBezTo>
                  <a:cubicBezTo>
                    <a:pt x="199" y="128"/>
                    <a:pt x="195" y="127"/>
                    <a:pt x="193" y="128"/>
                  </a:cubicBezTo>
                  <a:cubicBezTo>
                    <a:pt x="196" y="129"/>
                    <a:pt x="196" y="127"/>
                    <a:pt x="199" y="127"/>
                  </a:cubicBezTo>
                  <a:cubicBezTo>
                    <a:pt x="197" y="128"/>
                    <a:pt x="199" y="131"/>
                    <a:pt x="202" y="130"/>
                  </a:cubicBezTo>
                  <a:cubicBezTo>
                    <a:pt x="202" y="131"/>
                    <a:pt x="201" y="131"/>
                    <a:pt x="201" y="132"/>
                  </a:cubicBezTo>
                  <a:cubicBezTo>
                    <a:pt x="207" y="134"/>
                    <a:pt x="213" y="133"/>
                    <a:pt x="218" y="136"/>
                  </a:cubicBezTo>
                  <a:cubicBezTo>
                    <a:pt x="217" y="137"/>
                    <a:pt x="214" y="136"/>
                    <a:pt x="216" y="138"/>
                  </a:cubicBezTo>
                  <a:cubicBezTo>
                    <a:pt x="218" y="136"/>
                    <a:pt x="224" y="141"/>
                    <a:pt x="226" y="140"/>
                  </a:cubicBezTo>
                  <a:cubicBezTo>
                    <a:pt x="225" y="142"/>
                    <a:pt x="222" y="142"/>
                    <a:pt x="219" y="142"/>
                  </a:cubicBezTo>
                  <a:cubicBezTo>
                    <a:pt x="222" y="143"/>
                    <a:pt x="224" y="142"/>
                    <a:pt x="226" y="142"/>
                  </a:cubicBezTo>
                  <a:cubicBezTo>
                    <a:pt x="225" y="143"/>
                    <a:pt x="222" y="143"/>
                    <a:pt x="220" y="143"/>
                  </a:cubicBezTo>
                  <a:cubicBezTo>
                    <a:pt x="222" y="144"/>
                    <a:pt x="224" y="144"/>
                    <a:pt x="225" y="144"/>
                  </a:cubicBezTo>
                  <a:cubicBezTo>
                    <a:pt x="221" y="145"/>
                    <a:pt x="215" y="145"/>
                    <a:pt x="211" y="147"/>
                  </a:cubicBezTo>
                  <a:cubicBezTo>
                    <a:pt x="217" y="147"/>
                    <a:pt x="222" y="146"/>
                    <a:pt x="226" y="145"/>
                  </a:cubicBezTo>
                  <a:cubicBezTo>
                    <a:pt x="226" y="146"/>
                    <a:pt x="225" y="146"/>
                    <a:pt x="224" y="147"/>
                  </a:cubicBezTo>
                  <a:cubicBezTo>
                    <a:pt x="226" y="148"/>
                    <a:pt x="227" y="148"/>
                    <a:pt x="229" y="148"/>
                  </a:cubicBezTo>
                  <a:cubicBezTo>
                    <a:pt x="225" y="148"/>
                    <a:pt x="231" y="150"/>
                    <a:pt x="232" y="150"/>
                  </a:cubicBezTo>
                  <a:cubicBezTo>
                    <a:pt x="230" y="150"/>
                    <a:pt x="230" y="152"/>
                    <a:pt x="234" y="152"/>
                  </a:cubicBezTo>
                  <a:cubicBezTo>
                    <a:pt x="233" y="152"/>
                    <a:pt x="225" y="152"/>
                    <a:pt x="230" y="153"/>
                  </a:cubicBezTo>
                  <a:cubicBezTo>
                    <a:pt x="226" y="154"/>
                    <a:pt x="239" y="156"/>
                    <a:pt x="241" y="158"/>
                  </a:cubicBezTo>
                  <a:cubicBezTo>
                    <a:pt x="239" y="157"/>
                    <a:pt x="233" y="159"/>
                    <a:pt x="238" y="160"/>
                  </a:cubicBezTo>
                  <a:cubicBezTo>
                    <a:pt x="236" y="160"/>
                    <a:pt x="236" y="162"/>
                    <a:pt x="233" y="161"/>
                  </a:cubicBezTo>
                  <a:cubicBezTo>
                    <a:pt x="237" y="163"/>
                    <a:pt x="238" y="162"/>
                    <a:pt x="242" y="162"/>
                  </a:cubicBezTo>
                  <a:cubicBezTo>
                    <a:pt x="246" y="164"/>
                    <a:pt x="246" y="166"/>
                    <a:pt x="243" y="167"/>
                  </a:cubicBezTo>
                  <a:cubicBezTo>
                    <a:pt x="245" y="167"/>
                    <a:pt x="246" y="167"/>
                    <a:pt x="247" y="166"/>
                  </a:cubicBezTo>
                  <a:cubicBezTo>
                    <a:pt x="245" y="167"/>
                    <a:pt x="244" y="169"/>
                    <a:pt x="242" y="170"/>
                  </a:cubicBezTo>
                  <a:cubicBezTo>
                    <a:pt x="245" y="170"/>
                    <a:pt x="248" y="171"/>
                    <a:pt x="250" y="171"/>
                  </a:cubicBezTo>
                  <a:cubicBezTo>
                    <a:pt x="246" y="172"/>
                    <a:pt x="237" y="169"/>
                    <a:pt x="233" y="172"/>
                  </a:cubicBezTo>
                  <a:cubicBezTo>
                    <a:pt x="238" y="174"/>
                    <a:pt x="242" y="171"/>
                    <a:pt x="246" y="173"/>
                  </a:cubicBezTo>
                  <a:cubicBezTo>
                    <a:pt x="243" y="173"/>
                    <a:pt x="243" y="175"/>
                    <a:pt x="240" y="176"/>
                  </a:cubicBezTo>
                  <a:cubicBezTo>
                    <a:pt x="238" y="176"/>
                    <a:pt x="235" y="177"/>
                    <a:pt x="235" y="179"/>
                  </a:cubicBezTo>
                  <a:cubicBezTo>
                    <a:pt x="243" y="181"/>
                    <a:pt x="245" y="177"/>
                    <a:pt x="249" y="175"/>
                  </a:cubicBezTo>
                  <a:cubicBezTo>
                    <a:pt x="247" y="178"/>
                    <a:pt x="245" y="180"/>
                    <a:pt x="239" y="180"/>
                  </a:cubicBezTo>
                  <a:cubicBezTo>
                    <a:pt x="236" y="181"/>
                    <a:pt x="232" y="181"/>
                    <a:pt x="231" y="183"/>
                  </a:cubicBezTo>
                  <a:cubicBezTo>
                    <a:pt x="233" y="184"/>
                    <a:pt x="234" y="185"/>
                    <a:pt x="236" y="187"/>
                  </a:cubicBezTo>
                  <a:cubicBezTo>
                    <a:pt x="237" y="188"/>
                    <a:pt x="243" y="189"/>
                    <a:pt x="238" y="186"/>
                  </a:cubicBezTo>
                  <a:cubicBezTo>
                    <a:pt x="243" y="188"/>
                    <a:pt x="248" y="189"/>
                    <a:pt x="251" y="188"/>
                  </a:cubicBezTo>
                  <a:cubicBezTo>
                    <a:pt x="253" y="188"/>
                    <a:pt x="254" y="188"/>
                    <a:pt x="256" y="187"/>
                  </a:cubicBezTo>
                  <a:cubicBezTo>
                    <a:pt x="259" y="186"/>
                    <a:pt x="255" y="186"/>
                    <a:pt x="254" y="183"/>
                  </a:cubicBezTo>
                  <a:cubicBezTo>
                    <a:pt x="256" y="184"/>
                    <a:pt x="257" y="184"/>
                    <a:pt x="259" y="184"/>
                  </a:cubicBezTo>
                  <a:cubicBezTo>
                    <a:pt x="254" y="181"/>
                    <a:pt x="266" y="184"/>
                    <a:pt x="262" y="179"/>
                  </a:cubicBezTo>
                  <a:cubicBezTo>
                    <a:pt x="260" y="177"/>
                    <a:pt x="258" y="177"/>
                    <a:pt x="257" y="175"/>
                  </a:cubicBezTo>
                  <a:cubicBezTo>
                    <a:pt x="257" y="173"/>
                    <a:pt x="259" y="173"/>
                    <a:pt x="261" y="173"/>
                  </a:cubicBezTo>
                  <a:cubicBezTo>
                    <a:pt x="254" y="173"/>
                    <a:pt x="263" y="178"/>
                    <a:pt x="264" y="182"/>
                  </a:cubicBezTo>
                  <a:cubicBezTo>
                    <a:pt x="266" y="181"/>
                    <a:pt x="269" y="179"/>
                    <a:pt x="272" y="179"/>
                  </a:cubicBezTo>
                  <a:cubicBezTo>
                    <a:pt x="270" y="180"/>
                    <a:pt x="267" y="181"/>
                    <a:pt x="266" y="183"/>
                  </a:cubicBezTo>
                  <a:cubicBezTo>
                    <a:pt x="270" y="183"/>
                    <a:pt x="274" y="184"/>
                    <a:pt x="278" y="184"/>
                  </a:cubicBezTo>
                  <a:cubicBezTo>
                    <a:pt x="281" y="185"/>
                    <a:pt x="283" y="182"/>
                    <a:pt x="287" y="183"/>
                  </a:cubicBezTo>
                  <a:cubicBezTo>
                    <a:pt x="284" y="187"/>
                    <a:pt x="273" y="184"/>
                    <a:pt x="269" y="187"/>
                  </a:cubicBezTo>
                  <a:cubicBezTo>
                    <a:pt x="277" y="188"/>
                    <a:pt x="283" y="185"/>
                    <a:pt x="291" y="186"/>
                  </a:cubicBezTo>
                  <a:cubicBezTo>
                    <a:pt x="289" y="188"/>
                    <a:pt x="285" y="187"/>
                    <a:pt x="282" y="187"/>
                  </a:cubicBezTo>
                  <a:cubicBezTo>
                    <a:pt x="279" y="188"/>
                    <a:pt x="278" y="190"/>
                    <a:pt x="275" y="191"/>
                  </a:cubicBezTo>
                  <a:cubicBezTo>
                    <a:pt x="281" y="193"/>
                    <a:pt x="283" y="189"/>
                    <a:pt x="287" y="188"/>
                  </a:cubicBezTo>
                  <a:cubicBezTo>
                    <a:pt x="289" y="190"/>
                    <a:pt x="288" y="191"/>
                    <a:pt x="286" y="190"/>
                  </a:cubicBezTo>
                  <a:cubicBezTo>
                    <a:pt x="283" y="190"/>
                    <a:pt x="282" y="191"/>
                    <a:pt x="280" y="192"/>
                  </a:cubicBezTo>
                  <a:cubicBezTo>
                    <a:pt x="284" y="194"/>
                    <a:pt x="288" y="192"/>
                    <a:pt x="291" y="192"/>
                  </a:cubicBezTo>
                  <a:cubicBezTo>
                    <a:pt x="287" y="193"/>
                    <a:pt x="295" y="194"/>
                    <a:pt x="296" y="193"/>
                  </a:cubicBezTo>
                  <a:cubicBezTo>
                    <a:pt x="294" y="196"/>
                    <a:pt x="286" y="191"/>
                    <a:pt x="283" y="193"/>
                  </a:cubicBezTo>
                  <a:cubicBezTo>
                    <a:pt x="286" y="194"/>
                    <a:pt x="289" y="195"/>
                    <a:pt x="292" y="196"/>
                  </a:cubicBezTo>
                  <a:cubicBezTo>
                    <a:pt x="294" y="196"/>
                    <a:pt x="296" y="196"/>
                    <a:pt x="298" y="196"/>
                  </a:cubicBezTo>
                  <a:cubicBezTo>
                    <a:pt x="300" y="196"/>
                    <a:pt x="299" y="198"/>
                    <a:pt x="297" y="198"/>
                  </a:cubicBezTo>
                  <a:cubicBezTo>
                    <a:pt x="294" y="197"/>
                    <a:pt x="293" y="198"/>
                    <a:pt x="290" y="198"/>
                  </a:cubicBezTo>
                  <a:cubicBezTo>
                    <a:pt x="292" y="199"/>
                    <a:pt x="298" y="199"/>
                    <a:pt x="300" y="199"/>
                  </a:cubicBezTo>
                  <a:cubicBezTo>
                    <a:pt x="299" y="199"/>
                    <a:pt x="298" y="199"/>
                    <a:pt x="297" y="199"/>
                  </a:cubicBezTo>
                  <a:cubicBezTo>
                    <a:pt x="297" y="200"/>
                    <a:pt x="298" y="200"/>
                    <a:pt x="299" y="201"/>
                  </a:cubicBezTo>
                  <a:cubicBezTo>
                    <a:pt x="297" y="200"/>
                    <a:pt x="294" y="200"/>
                    <a:pt x="292" y="200"/>
                  </a:cubicBezTo>
                  <a:cubicBezTo>
                    <a:pt x="293" y="201"/>
                    <a:pt x="300" y="202"/>
                    <a:pt x="295" y="202"/>
                  </a:cubicBezTo>
                  <a:cubicBezTo>
                    <a:pt x="298" y="203"/>
                    <a:pt x="300" y="202"/>
                    <a:pt x="302" y="201"/>
                  </a:cubicBezTo>
                  <a:cubicBezTo>
                    <a:pt x="301" y="202"/>
                    <a:pt x="301" y="203"/>
                    <a:pt x="301" y="204"/>
                  </a:cubicBezTo>
                  <a:cubicBezTo>
                    <a:pt x="300" y="205"/>
                    <a:pt x="296" y="204"/>
                    <a:pt x="294" y="203"/>
                  </a:cubicBezTo>
                  <a:cubicBezTo>
                    <a:pt x="288" y="202"/>
                    <a:pt x="284" y="201"/>
                    <a:pt x="278" y="199"/>
                  </a:cubicBezTo>
                  <a:cubicBezTo>
                    <a:pt x="271" y="197"/>
                    <a:pt x="267" y="198"/>
                    <a:pt x="261" y="197"/>
                  </a:cubicBezTo>
                  <a:cubicBezTo>
                    <a:pt x="256" y="196"/>
                    <a:pt x="250" y="196"/>
                    <a:pt x="248" y="199"/>
                  </a:cubicBezTo>
                  <a:cubicBezTo>
                    <a:pt x="252" y="200"/>
                    <a:pt x="255" y="203"/>
                    <a:pt x="259" y="203"/>
                  </a:cubicBezTo>
                  <a:cubicBezTo>
                    <a:pt x="264" y="204"/>
                    <a:pt x="269" y="203"/>
                    <a:pt x="275" y="206"/>
                  </a:cubicBezTo>
                  <a:cubicBezTo>
                    <a:pt x="280" y="209"/>
                    <a:pt x="282" y="209"/>
                    <a:pt x="287" y="209"/>
                  </a:cubicBezTo>
                  <a:cubicBezTo>
                    <a:pt x="288" y="209"/>
                    <a:pt x="290" y="210"/>
                    <a:pt x="290" y="210"/>
                  </a:cubicBezTo>
                  <a:cubicBezTo>
                    <a:pt x="292" y="209"/>
                    <a:pt x="293" y="207"/>
                    <a:pt x="296" y="209"/>
                  </a:cubicBezTo>
                  <a:cubicBezTo>
                    <a:pt x="295" y="209"/>
                    <a:pt x="294" y="209"/>
                    <a:pt x="293" y="210"/>
                  </a:cubicBezTo>
                  <a:cubicBezTo>
                    <a:pt x="298" y="210"/>
                    <a:pt x="301" y="209"/>
                    <a:pt x="306" y="209"/>
                  </a:cubicBezTo>
                  <a:cubicBezTo>
                    <a:pt x="306" y="210"/>
                    <a:pt x="304" y="210"/>
                    <a:pt x="303" y="211"/>
                  </a:cubicBezTo>
                  <a:cubicBezTo>
                    <a:pt x="305" y="211"/>
                    <a:pt x="306" y="212"/>
                    <a:pt x="306" y="213"/>
                  </a:cubicBezTo>
                  <a:cubicBezTo>
                    <a:pt x="304" y="213"/>
                    <a:pt x="301" y="213"/>
                    <a:pt x="300" y="214"/>
                  </a:cubicBezTo>
                  <a:cubicBezTo>
                    <a:pt x="301" y="214"/>
                    <a:pt x="302" y="214"/>
                    <a:pt x="304" y="215"/>
                  </a:cubicBezTo>
                  <a:cubicBezTo>
                    <a:pt x="302" y="215"/>
                    <a:pt x="297" y="214"/>
                    <a:pt x="299" y="217"/>
                  </a:cubicBezTo>
                  <a:cubicBezTo>
                    <a:pt x="301" y="217"/>
                    <a:pt x="303" y="216"/>
                    <a:pt x="306" y="217"/>
                  </a:cubicBezTo>
                  <a:cubicBezTo>
                    <a:pt x="301" y="216"/>
                    <a:pt x="297" y="219"/>
                    <a:pt x="295" y="221"/>
                  </a:cubicBezTo>
                  <a:cubicBezTo>
                    <a:pt x="299" y="222"/>
                    <a:pt x="299" y="220"/>
                    <a:pt x="302" y="220"/>
                  </a:cubicBezTo>
                  <a:cubicBezTo>
                    <a:pt x="304" y="220"/>
                    <a:pt x="305" y="222"/>
                    <a:pt x="307" y="222"/>
                  </a:cubicBezTo>
                  <a:cubicBezTo>
                    <a:pt x="305" y="223"/>
                    <a:pt x="303" y="222"/>
                    <a:pt x="302" y="223"/>
                  </a:cubicBezTo>
                  <a:cubicBezTo>
                    <a:pt x="304" y="223"/>
                    <a:pt x="305" y="224"/>
                    <a:pt x="306" y="224"/>
                  </a:cubicBezTo>
                  <a:cubicBezTo>
                    <a:pt x="305" y="224"/>
                    <a:pt x="304" y="224"/>
                    <a:pt x="303" y="225"/>
                  </a:cubicBezTo>
                  <a:cubicBezTo>
                    <a:pt x="302" y="222"/>
                    <a:pt x="299" y="223"/>
                    <a:pt x="297" y="224"/>
                  </a:cubicBezTo>
                  <a:cubicBezTo>
                    <a:pt x="297" y="223"/>
                    <a:pt x="297" y="223"/>
                    <a:pt x="298" y="222"/>
                  </a:cubicBezTo>
                  <a:cubicBezTo>
                    <a:pt x="295" y="222"/>
                    <a:pt x="294" y="223"/>
                    <a:pt x="295" y="225"/>
                  </a:cubicBezTo>
                  <a:cubicBezTo>
                    <a:pt x="295" y="227"/>
                    <a:pt x="292" y="226"/>
                    <a:pt x="292" y="228"/>
                  </a:cubicBezTo>
                  <a:cubicBezTo>
                    <a:pt x="295" y="229"/>
                    <a:pt x="297" y="227"/>
                    <a:pt x="299" y="227"/>
                  </a:cubicBezTo>
                  <a:cubicBezTo>
                    <a:pt x="298" y="228"/>
                    <a:pt x="295" y="228"/>
                    <a:pt x="298" y="230"/>
                  </a:cubicBezTo>
                  <a:cubicBezTo>
                    <a:pt x="294" y="229"/>
                    <a:pt x="293" y="231"/>
                    <a:pt x="290" y="231"/>
                  </a:cubicBezTo>
                  <a:cubicBezTo>
                    <a:pt x="288" y="231"/>
                    <a:pt x="284" y="230"/>
                    <a:pt x="282" y="231"/>
                  </a:cubicBezTo>
                  <a:cubicBezTo>
                    <a:pt x="283" y="230"/>
                    <a:pt x="284" y="230"/>
                    <a:pt x="284" y="230"/>
                  </a:cubicBezTo>
                  <a:cubicBezTo>
                    <a:pt x="283" y="231"/>
                    <a:pt x="279" y="229"/>
                    <a:pt x="278" y="231"/>
                  </a:cubicBezTo>
                  <a:cubicBezTo>
                    <a:pt x="279" y="230"/>
                    <a:pt x="280" y="231"/>
                    <a:pt x="282" y="231"/>
                  </a:cubicBezTo>
                  <a:cubicBezTo>
                    <a:pt x="279" y="231"/>
                    <a:pt x="276" y="231"/>
                    <a:pt x="275" y="232"/>
                  </a:cubicBezTo>
                  <a:cubicBezTo>
                    <a:pt x="279" y="232"/>
                    <a:pt x="273" y="233"/>
                    <a:pt x="272" y="233"/>
                  </a:cubicBezTo>
                  <a:cubicBezTo>
                    <a:pt x="270" y="234"/>
                    <a:pt x="267" y="234"/>
                    <a:pt x="266" y="235"/>
                  </a:cubicBezTo>
                  <a:cubicBezTo>
                    <a:pt x="269" y="235"/>
                    <a:pt x="271" y="234"/>
                    <a:pt x="274" y="234"/>
                  </a:cubicBezTo>
                  <a:cubicBezTo>
                    <a:pt x="273" y="234"/>
                    <a:pt x="272" y="235"/>
                    <a:pt x="272" y="236"/>
                  </a:cubicBezTo>
                  <a:cubicBezTo>
                    <a:pt x="273" y="234"/>
                    <a:pt x="280" y="236"/>
                    <a:pt x="282" y="236"/>
                  </a:cubicBezTo>
                  <a:cubicBezTo>
                    <a:pt x="285" y="235"/>
                    <a:pt x="291" y="236"/>
                    <a:pt x="292" y="234"/>
                  </a:cubicBezTo>
                  <a:cubicBezTo>
                    <a:pt x="291" y="234"/>
                    <a:pt x="289" y="234"/>
                    <a:pt x="288" y="233"/>
                  </a:cubicBezTo>
                  <a:cubicBezTo>
                    <a:pt x="292" y="234"/>
                    <a:pt x="294" y="232"/>
                    <a:pt x="298" y="232"/>
                  </a:cubicBezTo>
                  <a:cubicBezTo>
                    <a:pt x="297" y="233"/>
                    <a:pt x="295" y="233"/>
                    <a:pt x="294" y="233"/>
                  </a:cubicBezTo>
                  <a:cubicBezTo>
                    <a:pt x="293" y="234"/>
                    <a:pt x="293" y="235"/>
                    <a:pt x="292" y="235"/>
                  </a:cubicBezTo>
                  <a:cubicBezTo>
                    <a:pt x="293" y="236"/>
                    <a:pt x="294" y="236"/>
                    <a:pt x="296" y="237"/>
                  </a:cubicBezTo>
                  <a:cubicBezTo>
                    <a:pt x="294" y="236"/>
                    <a:pt x="292" y="236"/>
                    <a:pt x="290" y="237"/>
                  </a:cubicBezTo>
                  <a:cubicBezTo>
                    <a:pt x="296" y="238"/>
                    <a:pt x="302" y="240"/>
                    <a:pt x="307" y="240"/>
                  </a:cubicBezTo>
                  <a:cubicBezTo>
                    <a:pt x="302" y="241"/>
                    <a:pt x="295" y="238"/>
                    <a:pt x="290" y="238"/>
                  </a:cubicBezTo>
                  <a:cubicBezTo>
                    <a:pt x="288" y="239"/>
                    <a:pt x="285" y="239"/>
                    <a:pt x="282" y="238"/>
                  </a:cubicBezTo>
                  <a:cubicBezTo>
                    <a:pt x="279" y="238"/>
                    <a:pt x="275" y="236"/>
                    <a:pt x="272" y="237"/>
                  </a:cubicBezTo>
                  <a:cubicBezTo>
                    <a:pt x="274" y="237"/>
                    <a:pt x="275" y="238"/>
                    <a:pt x="277" y="238"/>
                  </a:cubicBezTo>
                  <a:cubicBezTo>
                    <a:pt x="272" y="237"/>
                    <a:pt x="267" y="236"/>
                    <a:pt x="264" y="237"/>
                  </a:cubicBezTo>
                  <a:cubicBezTo>
                    <a:pt x="266" y="237"/>
                    <a:pt x="267" y="237"/>
                    <a:pt x="270" y="238"/>
                  </a:cubicBezTo>
                  <a:cubicBezTo>
                    <a:pt x="274" y="240"/>
                    <a:pt x="277" y="240"/>
                    <a:pt x="281" y="240"/>
                  </a:cubicBezTo>
                  <a:cubicBezTo>
                    <a:pt x="276" y="241"/>
                    <a:pt x="270" y="238"/>
                    <a:pt x="266" y="239"/>
                  </a:cubicBezTo>
                  <a:cubicBezTo>
                    <a:pt x="267" y="239"/>
                    <a:pt x="268" y="239"/>
                    <a:pt x="269" y="239"/>
                  </a:cubicBezTo>
                  <a:cubicBezTo>
                    <a:pt x="268" y="240"/>
                    <a:pt x="266" y="240"/>
                    <a:pt x="265" y="241"/>
                  </a:cubicBezTo>
                  <a:cubicBezTo>
                    <a:pt x="269" y="240"/>
                    <a:pt x="265" y="242"/>
                    <a:pt x="263" y="241"/>
                  </a:cubicBezTo>
                  <a:cubicBezTo>
                    <a:pt x="269" y="245"/>
                    <a:pt x="257" y="240"/>
                    <a:pt x="261" y="243"/>
                  </a:cubicBezTo>
                  <a:cubicBezTo>
                    <a:pt x="258" y="242"/>
                    <a:pt x="258" y="243"/>
                    <a:pt x="260" y="244"/>
                  </a:cubicBezTo>
                  <a:cubicBezTo>
                    <a:pt x="260" y="244"/>
                    <a:pt x="260" y="243"/>
                    <a:pt x="261" y="243"/>
                  </a:cubicBezTo>
                  <a:cubicBezTo>
                    <a:pt x="263" y="245"/>
                    <a:pt x="258" y="244"/>
                    <a:pt x="260" y="247"/>
                  </a:cubicBezTo>
                  <a:cubicBezTo>
                    <a:pt x="265" y="247"/>
                    <a:pt x="267" y="243"/>
                    <a:pt x="271" y="243"/>
                  </a:cubicBezTo>
                  <a:cubicBezTo>
                    <a:pt x="276" y="242"/>
                    <a:pt x="282" y="241"/>
                    <a:pt x="288" y="240"/>
                  </a:cubicBezTo>
                  <a:cubicBezTo>
                    <a:pt x="286" y="241"/>
                    <a:pt x="281" y="240"/>
                    <a:pt x="278" y="242"/>
                  </a:cubicBezTo>
                  <a:cubicBezTo>
                    <a:pt x="281" y="243"/>
                    <a:pt x="284" y="243"/>
                    <a:pt x="286" y="242"/>
                  </a:cubicBezTo>
                  <a:cubicBezTo>
                    <a:pt x="282" y="243"/>
                    <a:pt x="290" y="244"/>
                    <a:pt x="291" y="242"/>
                  </a:cubicBezTo>
                  <a:cubicBezTo>
                    <a:pt x="290" y="242"/>
                    <a:pt x="290" y="241"/>
                    <a:pt x="289" y="241"/>
                  </a:cubicBezTo>
                  <a:cubicBezTo>
                    <a:pt x="291" y="241"/>
                    <a:pt x="293" y="239"/>
                    <a:pt x="296" y="240"/>
                  </a:cubicBezTo>
                  <a:cubicBezTo>
                    <a:pt x="294" y="241"/>
                    <a:pt x="293" y="241"/>
                    <a:pt x="291" y="241"/>
                  </a:cubicBezTo>
                  <a:cubicBezTo>
                    <a:pt x="293" y="244"/>
                    <a:pt x="298" y="243"/>
                    <a:pt x="299" y="242"/>
                  </a:cubicBezTo>
                  <a:cubicBezTo>
                    <a:pt x="295" y="242"/>
                    <a:pt x="299" y="241"/>
                    <a:pt x="300" y="241"/>
                  </a:cubicBezTo>
                  <a:cubicBezTo>
                    <a:pt x="301" y="241"/>
                    <a:pt x="303" y="241"/>
                    <a:pt x="305" y="242"/>
                  </a:cubicBezTo>
                  <a:cubicBezTo>
                    <a:pt x="301" y="243"/>
                    <a:pt x="296" y="243"/>
                    <a:pt x="292" y="243"/>
                  </a:cubicBezTo>
                  <a:cubicBezTo>
                    <a:pt x="297" y="246"/>
                    <a:pt x="301" y="244"/>
                    <a:pt x="305" y="243"/>
                  </a:cubicBezTo>
                  <a:cubicBezTo>
                    <a:pt x="303" y="244"/>
                    <a:pt x="300" y="245"/>
                    <a:pt x="297" y="245"/>
                  </a:cubicBezTo>
                  <a:cubicBezTo>
                    <a:pt x="301" y="247"/>
                    <a:pt x="304" y="247"/>
                    <a:pt x="307" y="247"/>
                  </a:cubicBezTo>
                  <a:cubicBezTo>
                    <a:pt x="303" y="248"/>
                    <a:pt x="296" y="245"/>
                    <a:pt x="291" y="245"/>
                  </a:cubicBezTo>
                  <a:cubicBezTo>
                    <a:pt x="285" y="244"/>
                    <a:pt x="278" y="243"/>
                    <a:pt x="272" y="243"/>
                  </a:cubicBezTo>
                  <a:cubicBezTo>
                    <a:pt x="277" y="243"/>
                    <a:pt x="269" y="244"/>
                    <a:pt x="268" y="244"/>
                  </a:cubicBezTo>
                  <a:cubicBezTo>
                    <a:pt x="272" y="244"/>
                    <a:pt x="268" y="245"/>
                    <a:pt x="267" y="245"/>
                  </a:cubicBezTo>
                  <a:cubicBezTo>
                    <a:pt x="266" y="245"/>
                    <a:pt x="264" y="246"/>
                    <a:pt x="262" y="246"/>
                  </a:cubicBezTo>
                  <a:cubicBezTo>
                    <a:pt x="260" y="247"/>
                    <a:pt x="256" y="248"/>
                    <a:pt x="258" y="251"/>
                  </a:cubicBezTo>
                  <a:cubicBezTo>
                    <a:pt x="261" y="251"/>
                    <a:pt x="262" y="250"/>
                    <a:pt x="265" y="250"/>
                  </a:cubicBezTo>
                  <a:cubicBezTo>
                    <a:pt x="267" y="249"/>
                    <a:pt x="270" y="250"/>
                    <a:pt x="273" y="249"/>
                  </a:cubicBezTo>
                  <a:cubicBezTo>
                    <a:pt x="279" y="248"/>
                    <a:pt x="287" y="249"/>
                    <a:pt x="294" y="248"/>
                  </a:cubicBezTo>
                  <a:cubicBezTo>
                    <a:pt x="292" y="248"/>
                    <a:pt x="291" y="249"/>
                    <a:pt x="289" y="249"/>
                  </a:cubicBezTo>
                  <a:cubicBezTo>
                    <a:pt x="294" y="254"/>
                    <a:pt x="298" y="250"/>
                    <a:pt x="303" y="251"/>
                  </a:cubicBezTo>
                  <a:cubicBezTo>
                    <a:pt x="301" y="252"/>
                    <a:pt x="295" y="254"/>
                    <a:pt x="292" y="252"/>
                  </a:cubicBezTo>
                  <a:cubicBezTo>
                    <a:pt x="288" y="250"/>
                    <a:pt x="288" y="249"/>
                    <a:pt x="284" y="249"/>
                  </a:cubicBezTo>
                  <a:cubicBezTo>
                    <a:pt x="280" y="250"/>
                    <a:pt x="276" y="250"/>
                    <a:pt x="272" y="250"/>
                  </a:cubicBezTo>
                  <a:cubicBezTo>
                    <a:pt x="270" y="250"/>
                    <a:pt x="267" y="250"/>
                    <a:pt x="265" y="250"/>
                  </a:cubicBezTo>
                  <a:cubicBezTo>
                    <a:pt x="265" y="250"/>
                    <a:pt x="258" y="251"/>
                    <a:pt x="263" y="251"/>
                  </a:cubicBezTo>
                  <a:cubicBezTo>
                    <a:pt x="261" y="252"/>
                    <a:pt x="258" y="251"/>
                    <a:pt x="257" y="252"/>
                  </a:cubicBezTo>
                  <a:cubicBezTo>
                    <a:pt x="260" y="253"/>
                    <a:pt x="262" y="253"/>
                    <a:pt x="264" y="253"/>
                  </a:cubicBezTo>
                  <a:cubicBezTo>
                    <a:pt x="263" y="253"/>
                    <a:pt x="261" y="253"/>
                    <a:pt x="259" y="253"/>
                  </a:cubicBezTo>
                  <a:cubicBezTo>
                    <a:pt x="261" y="254"/>
                    <a:pt x="263" y="254"/>
                    <a:pt x="265" y="254"/>
                  </a:cubicBezTo>
                  <a:cubicBezTo>
                    <a:pt x="263" y="254"/>
                    <a:pt x="260" y="255"/>
                    <a:pt x="258" y="255"/>
                  </a:cubicBezTo>
                  <a:cubicBezTo>
                    <a:pt x="263" y="256"/>
                    <a:pt x="266" y="255"/>
                    <a:pt x="271" y="256"/>
                  </a:cubicBezTo>
                  <a:cubicBezTo>
                    <a:pt x="268" y="256"/>
                    <a:pt x="264" y="256"/>
                    <a:pt x="263" y="257"/>
                  </a:cubicBezTo>
                  <a:cubicBezTo>
                    <a:pt x="266" y="257"/>
                    <a:pt x="274" y="253"/>
                    <a:pt x="278" y="255"/>
                  </a:cubicBezTo>
                  <a:cubicBezTo>
                    <a:pt x="276" y="256"/>
                    <a:pt x="276" y="256"/>
                    <a:pt x="279" y="257"/>
                  </a:cubicBezTo>
                  <a:cubicBezTo>
                    <a:pt x="278" y="258"/>
                    <a:pt x="276" y="257"/>
                    <a:pt x="274" y="257"/>
                  </a:cubicBezTo>
                  <a:cubicBezTo>
                    <a:pt x="272" y="256"/>
                    <a:pt x="271" y="257"/>
                    <a:pt x="269" y="257"/>
                  </a:cubicBezTo>
                  <a:cubicBezTo>
                    <a:pt x="270" y="257"/>
                    <a:pt x="271" y="257"/>
                    <a:pt x="272" y="257"/>
                  </a:cubicBezTo>
                  <a:cubicBezTo>
                    <a:pt x="272" y="258"/>
                    <a:pt x="269" y="258"/>
                    <a:pt x="268" y="258"/>
                  </a:cubicBezTo>
                  <a:cubicBezTo>
                    <a:pt x="270" y="259"/>
                    <a:pt x="271" y="258"/>
                    <a:pt x="273" y="259"/>
                  </a:cubicBezTo>
                  <a:cubicBezTo>
                    <a:pt x="270" y="260"/>
                    <a:pt x="266" y="259"/>
                    <a:pt x="263" y="260"/>
                  </a:cubicBezTo>
                  <a:cubicBezTo>
                    <a:pt x="267" y="262"/>
                    <a:pt x="274" y="262"/>
                    <a:pt x="277" y="261"/>
                  </a:cubicBezTo>
                  <a:cubicBezTo>
                    <a:pt x="275" y="262"/>
                    <a:pt x="268" y="262"/>
                    <a:pt x="265" y="262"/>
                  </a:cubicBezTo>
                  <a:cubicBezTo>
                    <a:pt x="269" y="262"/>
                    <a:pt x="264" y="261"/>
                    <a:pt x="263" y="262"/>
                  </a:cubicBezTo>
                  <a:cubicBezTo>
                    <a:pt x="262" y="262"/>
                    <a:pt x="261" y="263"/>
                    <a:pt x="260" y="264"/>
                  </a:cubicBezTo>
                  <a:cubicBezTo>
                    <a:pt x="258" y="266"/>
                    <a:pt x="267" y="265"/>
                    <a:pt x="268" y="265"/>
                  </a:cubicBezTo>
                  <a:cubicBezTo>
                    <a:pt x="265" y="266"/>
                    <a:pt x="262" y="266"/>
                    <a:pt x="261" y="268"/>
                  </a:cubicBezTo>
                  <a:cubicBezTo>
                    <a:pt x="266" y="269"/>
                    <a:pt x="269" y="267"/>
                    <a:pt x="272" y="265"/>
                  </a:cubicBezTo>
                  <a:cubicBezTo>
                    <a:pt x="275" y="264"/>
                    <a:pt x="280" y="263"/>
                    <a:pt x="282" y="261"/>
                  </a:cubicBezTo>
                  <a:cubicBezTo>
                    <a:pt x="284" y="258"/>
                    <a:pt x="288" y="258"/>
                    <a:pt x="291" y="257"/>
                  </a:cubicBezTo>
                  <a:cubicBezTo>
                    <a:pt x="295" y="255"/>
                    <a:pt x="300" y="254"/>
                    <a:pt x="305" y="253"/>
                  </a:cubicBezTo>
                  <a:cubicBezTo>
                    <a:pt x="304" y="254"/>
                    <a:pt x="303" y="254"/>
                    <a:pt x="302" y="254"/>
                  </a:cubicBezTo>
                  <a:cubicBezTo>
                    <a:pt x="304" y="254"/>
                    <a:pt x="306" y="255"/>
                    <a:pt x="308" y="254"/>
                  </a:cubicBezTo>
                  <a:cubicBezTo>
                    <a:pt x="307" y="255"/>
                    <a:pt x="305" y="255"/>
                    <a:pt x="303" y="255"/>
                  </a:cubicBezTo>
                  <a:cubicBezTo>
                    <a:pt x="300" y="254"/>
                    <a:pt x="298" y="255"/>
                    <a:pt x="296" y="255"/>
                  </a:cubicBezTo>
                  <a:cubicBezTo>
                    <a:pt x="298" y="257"/>
                    <a:pt x="302" y="257"/>
                    <a:pt x="304" y="257"/>
                  </a:cubicBezTo>
                  <a:cubicBezTo>
                    <a:pt x="301" y="258"/>
                    <a:pt x="295" y="256"/>
                    <a:pt x="292" y="257"/>
                  </a:cubicBezTo>
                  <a:cubicBezTo>
                    <a:pt x="288" y="258"/>
                    <a:pt x="285" y="259"/>
                    <a:pt x="282" y="261"/>
                  </a:cubicBezTo>
                  <a:cubicBezTo>
                    <a:pt x="280" y="264"/>
                    <a:pt x="275" y="263"/>
                    <a:pt x="273" y="265"/>
                  </a:cubicBezTo>
                  <a:cubicBezTo>
                    <a:pt x="271" y="267"/>
                    <a:pt x="266" y="267"/>
                    <a:pt x="263" y="269"/>
                  </a:cubicBezTo>
                  <a:cubicBezTo>
                    <a:pt x="265" y="269"/>
                    <a:pt x="266" y="269"/>
                    <a:pt x="267" y="269"/>
                  </a:cubicBezTo>
                  <a:cubicBezTo>
                    <a:pt x="266" y="270"/>
                    <a:pt x="265" y="270"/>
                    <a:pt x="264" y="270"/>
                  </a:cubicBezTo>
                  <a:cubicBezTo>
                    <a:pt x="267" y="271"/>
                    <a:pt x="269" y="270"/>
                    <a:pt x="270" y="269"/>
                  </a:cubicBezTo>
                  <a:cubicBezTo>
                    <a:pt x="269" y="270"/>
                    <a:pt x="268" y="270"/>
                    <a:pt x="266" y="271"/>
                  </a:cubicBezTo>
                  <a:cubicBezTo>
                    <a:pt x="270" y="273"/>
                    <a:pt x="272" y="269"/>
                    <a:pt x="276" y="270"/>
                  </a:cubicBezTo>
                  <a:cubicBezTo>
                    <a:pt x="278" y="270"/>
                    <a:pt x="277" y="272"/>
                    <a:pt x="279" y="270"/>
                  </a:cubicBezTo>
                  <a:cubicBezTo>
                    <a:pt x="281" y="269"/>
                    <a:pt x="283" y="269"/>
                    <a:pt x="285" y="269"/>
                  </a:cubicBezTo>
                  <a:cubicBezTo>
                    <a:pt x="287" y="271"/>
                    <a:pt x="284" y="270"/>
                    <a:pt x="282" y="270"/>
                  </a:cubicBezTo>
                  <a:cubicBezTo>
                    <a:pt x="280" y="270"/>
                    <a:pt x="280" y="271"/>
                    <a:pt x="279" y="272"/>
                  </a:cubicBezTo>
                  <a:cubicBezTo>
                    <a:pt x="279" y="272"/>
                    <a:pt x="275" y="271"/>
                    <a:pt x="275" y="271"/>
                  </a:cubicBezTo>
                  <a:cubicBezTo>
                    <a:pt x="271" y="271"/>
                    <a:pt x="269" y="272"/>
                    <a:pt x="267" y="273"/>
                  </a:cubicBezTo>
                  <a:cubicBezTo>
                    <a:pt x="268" y="273"/>
                    <a:pt x="270" y="273"/>
                    <a:pt x="270" y="273"/>
                  </a:cubicBezTo>
                  <a:cubicBezTo>
                    <a:pt x="270" y="274"/>
                    <a:pt x="269" y="274"/>
                    <a:pt x="267" y="274"/>
                  </a:cubicBezTo>
                  <a:cubicBezTo>
                    <a:pt x="271" y="275"/>
                    <a:pt x="273" y="274"/>
                    <a:pt x="273" y="273"/>
                  </a:cubicBezTo>
                  <a:cubicBezTo>
                    <a:pt x="274" y="274"/>
                    <a:pt x="274" y="275"/>
                    <a:pt x="273" y="275"/>
                  </a:cubicBezTo>
                  <a:cubicBezTo>
                    <a:pt x="277" y="274"/>
                    <a:pt x="273" y="276"/>
                    <a:pt x="272" y="277"/>
                  </a:cubicBezTo>
                  <a:cubicBezTo>
                    <a:pt x="275" y="278"/>
                    <a:pt x="276" y="276"/>
                    <a:pt x="276" y="275"/>
                  </a:cubicBezTo>
                  <a:cubicBezTo>
                    <a:pt x="276" y="276"/>
                    <a:pt x="275" y="277"/>
                    <a:pt x="275" y="278"/>
                  </a:cubicBezTo>
                  <a:cubicBezTo>
                    <a:pt x="276" y="277"/>
                    <a:pt x="277" y="277"/>
                    <a:pt x="276" y="279"/>
                  </a:cubicBezTo>
                  <a:cubicBezTo>
                    <a:pt x="277" y="279"/>
                    <a:pt x="278" y="278"/>
                    <a:pt x="279" y="278"/>
                  </a:cubicBezTo>
                  <a:cubicBezTo>
                    <a:pt x="282" y="278"/>
                    <a:pt x="283" y="277"/>
                    <a:pt x="284" y="276"/>
                  </a:cubicBezTo>
                  <a:cubicBezTo>
                    <a:pt x="285" y="274"/>
                    <a:pt x="288" y="274"/>
                    <a:pt x="290" y="273"/>
                  </a:cubicBezTo>
                  <a:cubicBezTo>
                    <a:pt x="293" y="272"/>
                    <a:pt x="297" y="274"/>
                    <a:pt x="300" y="274"/>
                  </a:cubicBezTo>
                  <a:cubicBezTo>
                    <a:pt x="300" y="274"/>
                    <a:pt x="300" y="275"/>
                    <a:pt x="302" y="275"/>
                  </a:cubicBezTo>
                  <a:cubicBezTo>
                    <a:pt x="297" y="275"/>
                    <a:pt x="289" y="271"/>
                    <a:pt x="285" y="275"/>
                  </a:cubicBezTo>
                  <a:cubicBezTo>
                    <a:pt x="284" y="277"/>
                    <a:pt x="282" y="277"/>
                    <a:pt x="281" y="278"/>
                  </a:cubicBezTo>
                  <a:cubicBezTo>
                    <a:pt x="279" y="279"/>
                    <a:pt x="278" y="279"/>
                    <a:pt x="277" y="279"/>
                  </a:cubicBezTo>
                  <a:cubicBezTo>
                    <a:pt x="276" y="280"/>
                    <a:pt x="277" y="282"/>
                    <a:pt x="276" y="282"/>
                  </a:cubicBezTo>
                  <a:cubicBezTo>
                    <a:pt x="277" y="282"/>
                    <a:pt x="277" y="279"/>
                    <a:pt x="280" y="280"/>
                  </a:cubicBezTo>
                  <a:cubicBezTo>
                    <a:pt x="280" y="281"/>
                    <a:pt x="280" y="281"/>
                    <a:pt x="280" y="282"/>
                  </a:cubicBezTo>
                  <a:cubicBezTo>
                    <a:pt x="281" y="282"/>
                    <a:pt x="281" y="281"/>
                    <a:pt x="282" y="281"/>
                  </a:cubicBezTo>
                  <a:cubicBezTo>
                    <a:pt x="281" y="282"/>
                    <a:pt x="279" y="283"/>
                    <a:pt x="282" y="286"/>
                  </a:cubicBezTo>
                  <a:cubicBezTo>
                    <a:pt x="281" y="286"/>
                    <a:pt x="281" y="286"/>
                    <a:pt x="281" y="287"/>
                  </a:cubicBezTo>
                  <a:cubicBezTo>
                    <a:pt x="281" y="289"/>
                    <a:pt x="285" y="287"/>
                    <a:pt x="282" y="288"/>
                  </a:cubicBezTo>
                  <a:cubicBezTo>
                    <a:pt x="284" y="288"/>
                    <a:pt x="285" y="284"/>
                    <a:pt x="289" y="285"/>
                  </a:cubicBezTo>
                  <a:cubicBezTo>
                    <a:pt x="288" y="286"/>
                    <a:pt x="288" y="286"/>
                    <a:pt x="288" y="287"/>
                  </a:cubicBezTo>
                  <a:cubicBezTo>
                    <a:pt x="289" y="286"/>
                    <a:pt x="291" y="286"/>
                    <a:pt x="292" y="285"/>
                  </a:cubicBezTo>
                  <a:cubicBezTo>
                    <a:pt x="289" y="286"/>
                    <a:pt x="284" y="287"/>
                    <a:pt x="282" y="289"/>
                  </a:cubicBezTo>
                  <a:cubicBezTo>
                    <a:pt x="281" y="290"/>
                    <a:pt x="283" y="296"/>
                    <a:pt x="283" y="297"/>
                  </a:cubicBezTo>
                  <a:cubicBezTo>
                    <a:pt x="290" y="297"/>
                    <a:pt x="288" y="287"/>
                    <a:pt x="296" y="289"/>
                  </a:cubicBezTo>
                  <a:cubicBezTo>
                    <a:pt x="294" y="289"/>
                    <a:pt x="294" y="290"/>
                    <a:pt x="293" y="291"/>
                  </a:cubicBezTo>
                  <a:cubicBezTo>
                    <a:pt x="297" y="291"/>
                    <a:pt x="301" y="289"/>
                    <a:pt x="300" y="286"/>
                  </a:cubicBezTo>
                  <a:cubicBezTo>
                    <a:pt x="300" y="285"/>
                    <a:pt x="300" y="285"/>
                    <a:pt x="299" y="285"/>
                  </a:cubicBezTo>
                  <a:cubicBezTo>
                    <a:pt x="298" y="285"/>
                    <a:pt x="297" y="282"/>
                    <a:pt x="296" y="282"/>
                  </a:cubicBezTo>
                  <a:cubicBezTo>
                    <a:pt x="298" y="283"/>
                    <a:pt x="299" y="283"/>
                    <a:pt x="300" y="282"/>
                  </a:cubicBezTo>
                  <a:cubicBezTo>
                    <a:pt x="298" y="282"/>
                    <a:pt x="299" y="285"/>
                    <a:pt x="301" y="287"/>
                  </a:cubicBezTo>
                  <a:cubicBezTo>
                    <a:pt x="305" y="290"/>
                    <a:pt x="307" y="288"/>
                    <a:pt x="310" y="287"/>
                  </a:cubicBezTo>
                  <a:cubicBezTo>
                    <a:pt x="309" y="287"/>
                    <a:pt x="306" y="291"/>
                    <a:pt x="310" y="290"/>
                  </a:cubicBezTo>
                  <a:cubicBezTo>
                    <a:pt x="306" y="292"/>
                    <a:pt x="313" y="292"/>
                    <a:pt x="315" y="295"/>
                  </a:cubicBezTo>
                  <a:cubicBezTo>
                    <a:pt x="312" y="295"/>
                    <a:pt x="309" y="294"/>
                    <a:pt x="307" y="293"/>
                  </a:cubicBezTo>
                  <a:cubicBezTo>
                    <a:pt x="305" y="291"/>
                    <a:pt x="304" y="289"/>
                    <a:pt x="301" y="290"/>
                  </a:cubicBezTo>
                  <a:cubicBezTo>
                    <a:pt x="306" y="290"/>
                    <a:pt x="299" y="290"/>
                    <a:pt x="298" y="291"/>
                  </a:cubicBezTo>
                  <a:cubicBezTo>
                    <a:pt x="300" y="291"/>
                    <a:pt x="301" y="292"/>
                    <a:pt x="303" y="292"/>
                  </a:cubicBezTo>
                  <a:cubicBezTo>
                    <a:pt x="299" y="293"/>
                    <a:pt x="305" y="294"/>
                    <a:pt x="307" y="293"/>
                  </a:cubicBezTo>
                  <a:cubicBezTo>
                    <a:pt x="306" y="295"/>
                    <a:pt x="303" y="294"/>
                    <a:pt x="301" y="294"/>
                  </a:cubicBezTo>
                  <a:cubicBezTo>
                    <a:pt x="299" y="294"/>
                    <a:pt x="293" y="295"/>
                    <a:pt x="298" y="296"/>
                  </a:cubicBezTo>
                  <a:cubicBezTo>
                    <a:pt x="296" y="298"/>
                    <a:pt x="290" y="296"/>
                    <a:pt x="287" y="297"/>
                  </a:cubicBezTo>
                  <a:cubicBezTo>
                    <a:pt x="288" y="297"/>
                    <a:pt x="289" y="297"/>
                    <a:pt x="290" y="297"/>
                  </a:cubicBezTo>
                  <a:cubicBezTo>
                    <a:pt x="289" y="297"/>
                    <a:pt x="288" y="298"/>
                    <a:pt x="287" y="298"/>
                  </a:cubicBezTo>
                  <a:cubicBezTo>
                    <a:pt x="294" y="301"/>
                    <a:pt x="301" y="297"/>
                    <a:pt x="304" y="295"/>
                  </a:cubicBezTo>
                  <a:cubicBezTo>
                    <a:pt x="304" y="296"/>
                    <a:pt x="303" y="296"/>
                    <a:pt x="302" y="297"/>
                  </a:cubicBezTo>
                  <a:cubicBezTo>
                    <a:pt x="304" y="297"/>
                    <a:pt x="307" y="296"/>
                    <a:pt x="308" y="298"/>
                  </a:cubicBezTo>
                  <a:cubicBezTo>
                    <a:pt x="307" y="297"/>
                    <a:pt x="301" y="298"/>
                    <a:pt x="299" y="298"/>
                  </a:cubicBezTo>
                  <a:cubicBezTo>
                    <a:pt x="296" y="299"/>
                    <a:pt x="293" y="300"/>
                    <a:pt x="289" y="299"/>
                  </a:cubicBezTo>
                  <a:cubicBezTo>
                    <a:pt x="291" y="300"/>
                    <a:pt x="291" y="301"/>
                    <a:pt x="290" y="302"/>
                  </a:cubicBezTo>
                  <a:cubicBezTo>
                    <a:pt x="293" y="303"/>
                    <a:pt x="295" y="302"/>
                    <a:pt x="297" y="301"/>
                  </a:cubicBezTo>
                  <a:cubicBezTo>
                    <a:pt x="295" y="302"/>
                    <a:pt x="294" y="303"/>
                    <a:pt x="293" y="303"/>
                  </a:cubicBezTo>
                  <a:cubicBezTo>
                    <a:pt x="292" y="303"/>
                    <a:pt x="286" y="305"/>
                    <a:pt x="290" y="304"/>
                  </a:cubicBezTo>
                  <a:cubicBezTo>
                    <a:pt x="287" y="305"/>
                    <a:pt x="292" y="306"/>
                    <a:pt x="293" y="307"/>
                  </a:cubicBezTo>
                  <a:cubicBezTo>
                    <a:pt x="292" y="304"/>
                    <a:pt x="299" y="305"/>
                    <a:pt x="301" y="305"/>
                  </a:cubicBezTo>
                  <a:cubicBezTo>
                    <a:pt x="300" y="306"/>
                    <a:pt x="294" y="305"/>
                    <a:pt x="295" y="307"/>
                  </a:cubicBezTo>
                  <a:cubicBezTo>
                    <a:pt x="296" y="307"/>
                    <a:pt x="298" y="307"/>
                    <a:pt x="299" y="307"/>
                  </a:cubicBezTo>
                  <a:cubicBezTo>
                    <a:pt x="297" y="307"/>
                    <a:pt x="295" y="307"/>
                    <a:pt x="293" y="308"/>
                  </a:cubicBezTo>
                  <a:cubicBezTo>
                    <a:pt x="295" y="308"/>
                    <a:pt x="297" y="309"/>
                    <a:pt x="299" y="309"/>
                  </a:cubicBezTo>
                  <a:cubicBezTo>
                    <a:pt x="301" y="309"/>
                    <a:pt x="302" y="309"/>
                    <a:pt x="304" y="309"/>
                  </a:cubicBezTo>
                  <a:cubicBezTo>
                    <a:pt x="302" y="310"/>
                    <a:pt x="296" y="309"/>
                    <a:pt x="295" y="310"/>
                  </a:cubicBezTo>
                  <a:cubicBezTo>
                    <a:pt x="294" y="312"/>
                    <a:pt x="298" y="312"/>
                    <a:pt x="298" y="311"/>
                  </a:cubicBezTo>
                  <a:cubicBezTo>
                    <a:pt x="295" y="313"/>
                    <a:pt x="300" y="312"/>
                    <a:pt x="301" y="312"/>
                  </a:cubicBezTo>
                  <a:cubicBezTo>
                    <a:pt x="303" y="312"/>
                    <a:pt x="305" y="312"/>
                    <a:pt x="307" y="312"/>
                  </a:cubicBezTo>
                  <a:cubicBezTo>
                    <a:pt x="306" y="312"/>
                    <a:pt x="302" y="313"/>
                    <a:pt x="302" y="314"/>
                  </a:cubicBezTo>
                  <a:cubicBezTo>
                    <a:pt x="301" y="315"/>
                    <a:pt x="305" y="316"/>
                    <a:pt x="306" y="315"/>
                  </a:cubicBezTo>
                  <a:cubicBezTo>
                    <a:pt x="305" y="316"/>
                    <a:pt x="305" y="317"/>
                    <a:pt x="304" y="318"/>
                  </a:cubicBezTo>
                  <a:cubicBezTo>
                    <a:pt x="306" y="317"/>
                    <a:pt x="306" y="315"/>
                    <a:pt x="308" y="316"/>
                  </a:cubicBezTo>
                  <a:cubicBezTo>
                    <a:pt x="307" y="317"/>
                    <a:pt x="306" y="318"/>
                    <a:pt x="305" y="319"/>
                  </a:cubicBezTo>
                  <a:cubicBezTo>
                    <a:pt x="307" y="319"/>
                    <a:pt x="309" y="318"/>
                    <a:pt x="310" y="317"/>
                  </a:cubicBezTo>
                  <a:cubicBezTo>
                    <a:pt x="309" y="319"/>
                    <a:pt x="305" y="320"/>
                    <a:pt x="305" y="322"/>
                  </a:cubicBezTo>
                  <a:cubicBezTo>
                    <a:pt x="305" y="325"/>
                    <a:pt x="316" y="326"/>
                    <a:pt x="317" y="327"/>
                  </a:cubicBezTo>
                  <a:cubicBezTo>
                    <a:pt x="316" y="327"/>
                    <a:pt x="315" y="327"/>
                    <a:pt x="315" y="328"/>
                  </a:cubicBezTo>
                  <a:cubicBezTo>
                    <a:pt x="316" y="328"/>
                    <a:pt x="317" y="328"/>
                    <a:pt x="318" y="328"/>
                  </a:cubicBezTo>
                  <a:cubicBezTo>
                    <a:pt x="317" y="329"/>
                    <a:pt x="315" y="328"/>
                    <a:pt x="313" y="329"/>
                  </a:cubicBezTo>
                  <a:cubicBezTo>
                    <a:pt x="316" y="329"/>
                    <a:pt x="315" y="330"/>
                    <a:pt x="314" y="331"/>
                  </a:cubicBezTo>
                  <a:cubicBezTo>
                    <a:pt x="315" y="330"/>
                    <a:pt x="318" y="331"/>
                    <a:pt x="319" y="330"/>
                  </a:cubicBezTo>
                  <a:cubicBezTo>
                    <a:pt x="321" y="330"/>
                    <a:pt x="320" y="328"/>
                    <a:pt x="322" y="328"/>
                  </a:cubicBezTo>
                  <a:cubicBezTo>
                    <a:pt x="322" y="329"/>
                    <a:pt x="323" y="329"/>
                    <a:pt x="325" y="329"/>
                  </a:cubicBezTo>
                  <a:cubicBezTo>
                    <a:pt x="323" y="329"/>
                    <a:pt x="321" y="330"/>
                    <a:pt x="320" y="330"/>
                  </a:cubicBezTo>
                  <a:cubicBezTo>
                    <a:pt x="319" y="331"/>
                    <a:pt x="316" y="335"/>
                    <a:pt x="319" y="333"/>
                  </a:cubicBezTo>
                  <a:cubicBezTo>
                    <a:pt x="319" y="333"/>
                    <a:pt x="319" y="334"/>
                    <a:pt x="319" y="334"/>
                  </a:cubicBezTo>
                  <a:cubicBezTo>
                    <a:pt x="322" y="334"/>
                    <a:pt x="321" y="330"/>
                    <a:pt x="325" y="331"/>
                  </a:cubicBezTo>
                  <a:cubicBezTo>
                    <a:pt x="323" y="331"/>
                    <a:pt x="320" y="333"/>
                    <a:pt x="321" y="334"/>
                  </a:cubicBezTo>
                  <a:cubicBezTo>
                    <a:pt x="322" y="335"/>
                    <a:pt x="323" y="334"/>
                    <a:pt x="324" y="334"/>
                  </a:cubicBezTo>
                  <a:cubicBezTo>
                    <a:pt x="323" y="334"/>
                    <a:pt x="322" y="335"/>
                    <a:pt x="322" y="336"/>
                  </a:cubicBezTo>
                  <a:cubicBezTo>
                    <a:pt x="324" y="336"/>
                    <a:pt x="326" y="336"/>
                    <a:pt x="327" y="336"/>
                  </a:cubicBezTo>
                  <a:cubicBezTo>
                    <a:pt x="325" y="336"/>
                    <a:pt x="321" y="336"/>
                    <a:pt x="320" y="337"/>
                  </a:cubicBezTo>
                  <a:cubicBezTo>
                    <a:pt x="324" y="340"/>
                    <a:pt x="327" y="337"/>
                    <a:pt x="331" y="337"/>
                  </a:cubicBezTo>
                  <a:cubicBezTo>
                    <a:pt x="329" y="337"/>
                    <a:pt x="329" y="338"/>
                    <a:pt x="331" y="338"/>
                  </a:cubicBezTo>
                  <a:cubicBezTo>
                    <a:pt x="328" y="338"/>
                    <a:pt x="324" y="338"/>
                    <a:pt x="323" y="340"/>
                  </a:cubicBezTo>
                  <a:cubicBezTo>
                    <a:pt x="324" y="339"/>
                    <a:pt x="328" y="340"/>
                    <a:pt x="331" y="340"/>
                  </a:cubicBezTo>
                  <a:cubicBezTo>
                    <a:pt x="330" y="341"/>
                    <a:pt x="329" y="341"/>
                    <a:pt x="328" y="341"/>
                  </a:cubicBezTo>
                  <a:cubicBezTo>
                    <a:pt x="329" y="343"/>
                    <a:pt x="331" y="343"/>
                    <a:pt x="332" y="342"/>
                  </a:cubicBezTo>
                  <a:cubicBezTo>
                    <a:pt x="332" y="343"/>
                    <a:pt x="332" y="343"/>
                    <a:pt x="331" y="344"/>
                  </a:cubicBezTo>
                  <a:cubicBezTo>
                    <a:pt x="334" y="344"/>
                    <a:pt x="333" y="340"/>
                    <a:pt x="337" y="341"/>
                  </a:cubicBezTo>
                  <a:cubicBezTo>
                    <a:pt x="335" y="341"/>
                    <a:pt x="335" y="342"/>
                    <a:pt x="333" y="343"/>
                  </a:cubicBezTo>
                  <a:cubicBezTo>
                    <a:pt x="335" y="345"/>
                    <a:pt x="337" y="344"/>
                    <a:pt x="338" y="343"/>
                  </a:cubicBezTo>
                  <a:cubicBezTo>
                    <a:pt x="339" y="346"/>
                    <a:pt x="333" y="345"/>
                    <a:pt x="332" y="346"/>
                  </a:cubicBezTo>
                  <a:cubicBezTo>
                    <a:pt x="335" y="346"/>
                    <a:pt x="337" y="346"/>
                    <a:pt x="340" y="346"/>
                  </a:cubicBezTo>
                  <a:cubicBezTo>
                    <a:pt x="338" y="347"/>
                    <a:pt x="335" y="347"/>
                    <a:pt x="333" y="348"/>
                  </a:cubicBezTo>
                  <a:cubicBezTo>
                    <a:pt x="336" y="348"/>
                    <a:pt x="343" y="349"/>
                    <a:pt x="344" y="347"/>
                  </a:cubicBezTo>
                  <a:cubicBezTo>
                    <a:pt x="342" y="347"/>
                    <a:pt x="341" y="348"/>
                    <a:pt x="339" y="347"/>
                  </a:cubicBezTo>
                  <a:cubicBezTo>
                    <a:pt x="343" y="347"/>
                    <a:pt x="346" y="346"/>
                    <a:pt x="350" y="347"/>
                  </a:cubicBezTo>
                  <a:cubicBezTo>
                    <a:pt x="350" y="347"/>
                    <a:pt x="350" y="348"/>
                    <a:pt x="349" y="348"/>
                  </a:cubicBezTo>
                  <a:cubicBezTo>
                    <a:pt x="351" y="349"/>
                    <a:pt x="354" y="349"/>
                    <a:pt x="352" y="347"/>
                  </a:cubicBezTo>
                  <a:cubicBezTo>
                    <a:pt x="354" y="347"/>
                    <a:pt x="357" y="343"/>
                    <a:pt x="360" y="346"/>
                  </a:cubicBezTo>
                  <a:cubicBezTo>
                    <a:pt x="361" y="346"/>
                    <a:pt x="362" y="345"/>
                    <a:pt x="359" y="344"/>
                  </a:cubicBezTo>
                  <a:cubicBezTo>
                    <a:pt x="362" y="345"/>
                    <a:pt x="365" y="342"/>
                    <a:pt x="361" y="342"/>
                  </a:cubicBezTo>
                  <a:cubicBezTo>
                    <a:pt x="363" y="343"/>
                    <a:pt x="364" y="341"/>
                    <a:pt x="366" y="341"/>
                  </a:cubicBezTo>
                  <a:cubicBezTo>
                    <a:pt x="365" y="341"/>
                    <a:pt x="365" y="342"/>
                    <a:pt x="365" y="342"/>
                  </a:cubicBezTo>
                  <a:cubicBezTo>
                    <a:pt x="365" y="343"/>
                    <a:pt x="366" y="343"/>
                    <a:pt x="367" y="343"/>
                  </a:cubicBezTo>
                  <a:cubicBezTo>
                    <a:pt x="366" y="345"/>
                    <a:pt x="362" y="344"/>
                    <a:pt x="363" y="347"/>
                  </a:cubicBezTo>
                  <a:cubicBezTo>
                    <a:pt x="365" y="346"/>
                    <a:pt x="370" y="346"/>
                    <a:pt x="370" y="342"/>
                  </a:cubicBezTo>
                  <a:cubicBezTo>
                    <a:pt x="371" y="345"/>
                    <a:pt x="372" y="344"/>
                    <a:pt x="373" y="343"/>
                  </a:cubicBezTo>
                  <a:cubicBezTo>
                    <a:pt x="372" y="347"/>
                    <a:pt x="364" y="345"/>
                    <a:pt x="361" y="348"/>
                  </a:cubicBezTo>
                  <a:cubicBezTo>
                    <a:pt x="362" y="348"/>
                    <a:pt x="363" y="348"/>
                    <a:pt x="364" y="348"/>
                  </a:cubicBezTo>
                  <a:cubicBezTo>
                    <a:pt x="363" y="348"/>
                    <a:pt x="361" y="349"/>
                    <a:pt x="360" y="350"/>
                  </a:cubicBezTo>
                  <a:cubicBezTo>
                    <a:pt x="363" y="351"/>
                    <a:pt x="363" y="347"/>
                    <a:pt x="366" y="348"/>
                  </a:cubicBezTo>
                  <a:cubicBezTo>
                    <a:pt x="366" y="349"/>
                    <a:pt x="365" y="349"/>
                    <a:pt x="365" y="349"/>
                  </a:cubicBezTo>
                  <a:cubicBezTo>
                    <a:pt x="368" y="349"/>
                    <a:pt x="370" y="347"/>
                    <a:pt x="371" y="346"/>
                  </a:cubicBezTo>
                  <a:cubicBezTo>
                    <a:pt x="374" y="348"/>
                    <a:pt x="371" y="347"/>
                    <a:pt x="369" y="348"/>
                  </a:cubicBezTo>
                  <a:cubicBezTo>
                    <a:pt x="368" y="348"/>
                    <a:pt x="364" y="350"/>
                    <a:pt x="367" y="350"/>
                  </a:cubicBezTo>
                  <a:cubicBezTo>
                    <a:pt x="366" y="351"/>
                    <a:pt x="365" y="352"/>
                    <a:pt x="363" y="352"/>
                  </a:cubicBezTo>
                  <a:cubicBezTo>
                    <a:pt x="365" y="353"/>
                    <a:pt x="366" y="351"/>
                    <a:pt x="368" y="351"/>
                  </a:cubicBezTo>
                  <a:cubicBezTo>
                    <a:pt x="365" y="353"/>
                    <a:pt x="368" y="351"/>
                    <a:pt x="369" y="353"/>
                  </a:cubicBezTo>
                  <a:cubicBezTo>
                    <a:pt x="370" y="352"/>
                    <a:pt x="371" y="350"/>
                    <a:pt x="374" y="351"/>
                  </a:cubicBezTo>
                  <a:cubicBezTo>
                    <a:pt x="372" y="351"/>
                    <a:pt x="371" y="352"/>
                    <a:pt x="370" y="353"/>
                  </a:cubicBezTo>
                  <a:cubicBezTo>
                    <a:pt x="372" y="353"/>
                    <a:pt x="373" y="352"/>
                    <a:pt x="374" y="351"/>
                  </a:cubicBezTo>
                  <a:cubicBezTo>
                    <a:pt x="373" y="352"/>
                    <a:pt x="373" y="353"/>
                    <a:pt x="373" y="354"/>
                  </a:cubicBezTo>
                  <a:cubicBezTo>
                    <a:pt x="376" y="354"/>
                    <a:pt x="377" y="350"/>
                    <a:pt x="380" y="350"/>
                  </a:cubicBezTo>
                  <a:cubicBezTo>
                    <a:pt x="379" y="351"/>
                    <a:pt x="379" y="353"/>
                    <a:pt x="378" y="354"/>
                  </a:cubicBezTo>
                  <a:cubicBezTo>
                    <a:pt x="377" y="356"/>
                    <a:pt x="374" y="356"/>
                    <a:pt x="375" y="358"/>
                  </a:cubicBezTo>
                  <a:cubicBezTo>
                    <a:pt x="377" y="357"/>
                    <a:pt x="380" y="354"/>
                    <a:pt x="383" y="353"/>
                  </a:cubicBezTo>
                  <a:cubicBezTo>
                    <a:pt x="381" y="356"/>
                    <a:pt x="377" y="357"/>
                    <a:pt x="375" y="359"/>
                  </a:cubicBezTo>
                  <a:cubicBezTo>
                    <a:pt x="376" y="360"/>
                    <a:pt x="378" y="361"/>
                    <a:pt x="378" y="359"/>
                  </a:cubicBezTo>
                  <a:cubicBezTo>
                    <a:pt x="379" y="361"/>
                    <a:pt x="381" y="361"/>
                    <a:pt x="381" y="359"/>
                  </a:cubicBezTo>
                  <a:cubicBezTo>
                    <a:pt x="380" y="363"/>
                    <a:pt x="383" y="359"/>
                    <a:pt x="384" y="358"/>
                  </a:cubicBezTo>
                  <a:cubicBezTo>
                    <a:pt x="385" y="358"/>
                    <a:pt x="387" y="358"/>
                    <a:pt x="386" y="356"/>
                  </a:cubicBezTo>
                  <a:cubicBezTo>
                    <a:pt x="388" y="357"/>
                    <a:pt x="389" y="357"/>
                    <a:pt x="389" y="355"/>
                  </a:cubicBezTo>
                  <a:cubicBezTo>
                    <a:pt x="389" y="356"/>
                    <a:pt x="389" y="357"/>
                    <a:pt x="388" y="358"/>
                  </a:cubicBezTo>
                  <a:cubicBezTo>
                    <a:pt x="389" y="358"/>
                    <a:pt x="390" y="358"/>
                    <a:pt x="391" y="358"/>
                  </a:cubicBezTo>
                  <a:cubicBezTo>
                    <a:pt x="390" y="358"/>
                    <a:pt x="389" y="358"/>
                    <a:pt x="388" y="359"/>
                  </a:cubicBezTo>
                  <a:cubicBezTo>
                    <a:pt x="390" y="360"/>
                    <a:pt x="391" y="360"/>
                    <a:pt x="392" y="360"/>
                  </a:cubicBezTo>
                  <a:cubicBezTo>
                    <a:pt x="389" y="361"/>
                    <a:pt x="392" y="362"/>
                    <a:pt x="394" y="362"/>
                  </a:cubicBezTo>
                  <a:cubicBezTo>
                    <a:pt x="396" y="362"/>
                    <a:pt x="397" y="362"/>
                    <a:pt x="396" y="360"/>
                  </a:cubicBezTo>
                  <a:cubicBezTo>
                    <a:pt x="397" y="360"/>
                    <a:pt x="399" y="361"/>
                    <a:pt x="401" y="361"/>
                  </a:cubicBezTo>
                  <a:cubicBezTo>
                    <a:pt x="400" y="359"/>
                    <a:pt x="393" y="359"/>
                    <a:pt x="392" y="358"/>
                  </a:cubicBezTo>
                  <a:cubicBezTo>
                    <a:pt x="395" y="358"/>
                    <a:pt x="399" y="361"/>
                    <a:pt x="402" y="359"/>
                  </a:cubicBezTo>
                  <a:cubicBezTo>
                    <a:pt x="401" y="358"/>
                    <a:pt x="400" y="357"/>
                    <a:pt x="399" y="358"/>
                  </a:cubicBezTo>
                  <a:cubicBezTo>
                    <a:pt x="399" y="357"/>
                    <a:pt x="400" y="357"/>
                    <a:pt x="402" y="357"/>
                  </a:cubicBezTo>
                  <a:cubicBezTo>
                    <a:pt x="400" y="355"/>
                    <a:pt x="397" y="355"/>
                    <a:pt x="399" y="355"/>
                  </a:cubicBezTo>
                  <a:cubicBezTo>
                    <a:pt x="398" y="355"/>
                    <a:pt x="397" y="356"/>
                    <a:pt x="395" y="356"/>
                  </a:cubicBezTo>
                  <a:cubicBezTo>
                    <a:pt x="396" y="355"/>
                    <a:pt x="397" y="355"/>
                    <a:pt x="397" y="354"/>
                  </a:cubicBezTo>
                  <a:cubicBezTo>
                    <a:pt x="394" y="353"/>
                    <a:pt x="391" y="353"/>
                    <a:pt x="388" y="351"/>
                  </a:cubicBezTo>
                  <a:cubicBezTo>
                    <a:pt x="390" y="352"/>
                    <a:pt x="393" y="353"/>
                    <a:pt x="394" y="351"/>
                  </a:cubicBezTo>
                  <a:cubicBezTo>
                    <a:pt x="396" y="354"/>
                    <a:pt x="403" y="354"/>
                    <a:pt x="399" y="352"/>
                  </a:cubicBezTo>
                  <a:cubicBezTo>
                    <a:pt x="401" y="353"/>
                    <a:pt x="403" y="353"/>
                    <a:pt x="405" y="352"/>
                  </a:cubicBezTo>
                  <a:cubicBezTo>
                    <a:pt x="404" y="352"/>
                    <a:pt x="403" y="352"/>
                    <a:pt x="401" y="352"/>
                  </a:cubicBezTo>
                  <a:cubicBezTo>
                    <a:pt x="403" y="352"/>
                    <a:pt x="405" y="352"/>
                    <a:pt x="406" y="350"/>
                  </a:cubicBezTo>
                  <a:cubicBezTo>
                    <a:pt x="404" y="351"/>
                    <a:pt x="402" y="351"/>
                    <a:pt x="399" y="351"/>
                  </a:cubicBezTo>
                  <a:cubicBezTo>
                    <a:pt x="401" y="351"/>
                    <a:pt x="405" y="352"/>
                    <a:pt x="404" y="349"/>
                  </a:cubicBezTo>
                  <a:cubicBezTo>
                    <a:pt x="402" y="348"/>
                    <a:pt x="400" y="349"/>
                    <a:pt x="397" y="348"/>
                  </a:cubicBezTo>
                  <a:cubicBezTo>
                    <a:pt x="400" y="348"/>
                    <a:pt x="404" y="349"/>
                    <a:pt x="406" y="348"/>
                  </a:cubicBezTo>
                  <a:cubicBezTo>
                    <a:pt x="403" y="348"/>
                    <a:pt x="400" y="348"/>
                    <a:pt x="397" y="346"/>
                  </a:cubicBezTo>
                  <a:cubicBezTo>
                    <a:pt x="399" y="347"/>
                    <a:pt x="401" y="347"/>
                    <a:pt x="403" y="347"/>
                  </a:cubicBezTo>
                  <a:cubicBezTo>
                    <a:pt x="405" y="347"/>
                    <a:pt x="405" y="345"/>
                    <a:pt x="407" y="345"/>
                  </a:cubicBezTo>
                  <a:cubicBezTo>
                    <a:pt x="403" y="345"/>
                    <a:pt x="399" y="345"/>
                    <a:pt x="395" y="343"/>
                  </a:cubicBezTo>
                  <a:cubicBezTo>
                    <a:pt x="398" y="343"/>
                    <a:pt x="404" y="345"/>
                    <a:pt x="406" y="343"/>
                  </a:cubicBezTo>
                  <a:cubicBezTo>
                    <a:pt x="404" y="343"/>
                    <a:pt x="403" y="343"/>
                    <a:pt x="401" y="342"/>
                  </a:cubicBezTo>
                  <a:cubicBezTo>
                    <a:pt x="403" y="342"/>
                    <a:pt x="406" y="343"/>
                    <a:pt x="407" y="342"/>
                  </a:cubicBezTo>
                  <a:cubicBezTo>
                    <a:pt x="406" y="342"/>
                    <a:pt x="405" y="342"/>
                    <a:pt x="404" y="342"/>
                  </a:cubicBezTo>
                  <a:cubicBezTo>
                    <a:pt x="408" y="341"/>
                    <a:pt x="401" y="341"/>
                    <a:pt x="400" y="340"/>
                  </a:cubicBezTo>
                  <a:cubicBezTo>
                    <a:pt x="403" y="341"/>
                    <a:pt x="411" y="342"/>
                    <a:pt x="408" y="337"/>
                  </a:cubicBezTo>
                  <a:cubicBezTo>
                    <a:pt x="406" y="337"/>
                    <a:pt x="404" y="338"/>
                    <a:pt x="402" y="336"/>
                  </a:cubicBezTo>
                  <a:cubicBezTo>
                    <a:pt x="404" y="337"/>
                    <a:pt x="407" y="338"/>
                    <a:pt x="409" y="337"/>
                  </a:cubicBezTo>
                  <a:cubicBezTo>
                    <a:pt x="411" y="337"/>
                    <a:pt x="410" y="335"/>
                    <a:pt x="412" y="334"/>
                  </a:cubicBezTo>
                  <a:cubicBezTo>
                    <a:pt x="410" y="336"/>
                    <a:pt x="407" y="335"/>
                    <a:pt x="405" y="334"/>
                  </a:cubicBezTo>
                  <a:cubicBezTo>
                    <a:pt x="406" y="333"/>
                    <a:pt x="416" y="335"/>
                    <a:pt x="412" y="332"/>
                  </a:cubicBezTo>
                  <a:cubicBezTo>
                    <a:pt x="413" y="332"/>
                    <a:pt x="414" y="331"/>
                    <a:pt x="413" y="330"/>
                  </a:cubicBezTo>
                  <a:cubicBezTo>
                    <a:pt x="411" y="330"/>
                    <a:pt x="410" y="330"/>
                    <a:pt x="409" y="331"/>
                  </a:cubicBezTo>
                  <a:cubicBezTo>
                    <a:pt x="410" y="330"/>
                    <a:pt x="414" y="328"/>
                    <a:pt x="411" y="326"/>
                  </a:cubicBezTo>
                  <a:cubicBezTo>
                    <a:pt x="410" y="324"/>
                    <a:pt x="405" y="323"/>
                    <a:pt x="403" y="322"/>
                  </a:cubicBezTo>
                  <a:cubicBezTo>
                    <a:pt x="406" y="323"/>
                    <a:pt x="411" y="325"/>
                    <a:pt x="414" y="324"/>
                  </a:cubicBezTo>
                  <a:cubicBezTo>
                    <a:pt x="412" y="324"/>
                    <a:pt x="411" y="323"/>
                    <a:pt x="410" y="323"/>
                  </a:cubicBezTo>
                  <a:cubicBezTo>
                    <a:pt x="413" y="323"/>
                    <a:pt x="410" y="321"/>
                    <a:pt x="408" y="321"/>
                  </a:cubicBezTo>
                  <a:cubicBezTo>
                    <a:pt x="406" y="322"/>
                    <a:pt x="402" y="320"/>
                    <a:pt x="401" y="319"/>
                  </a:cubicBezTo>
                  <a:cubicBezTo>
                    <a:pt x="403" y="319"/>
                    <a:pt x="405" y="320"/>
                    <a:pt x="407" y="320"/>
                  </a:cubicBezTo>
                  <a:cubicBezTo>
                    <a:pt x="408" y="320"/>
                    <a:pt x="409" y="320"/>
                    <a:pt x="409" y="319"/>
                  </a:cubicBezTo>
                  <a:cubicBezTo>
                    <a:pt x="409" y="319"/>
                    <a:pt x="409" y="318"/>
                    <a:pt x="408" y="318"/>
                  </a:cubicBezTo>
                  <a:cubicBezTo>
                    <a:pt x="410" y="318"/>
                    <a:pt x="410" y="318"/>
                    <a:pt x="408" y="317"/>
                  </a:cubicBezTo>
                  <a:cubicBezTo>
                    <a:pt x="410" y="317"/>
                    <a:pt x="412" y="317"/>
                    <a:pt x="414" y="318"/>
                  </a:cubicBezTo>
                  <a:cubicBezTo>
                    <a:pt x="412" y="318"/>
                    <a:pt x="410" y="318"/>
                    <a:pt x="410" y="320"/>
                  </a:cubicBezTo>
                  <a:cubicBezTo>
                    <a:pt x="412" y="320"/>
                    <a:pt x="413" y="320"/>
                    <a:pt x="414" y="319"/>
                  </a:cubicBezTo>
                  <a:cubicBezTo>
                    <a:pt x="418" y="318"/>
                    <a:pt x="413" y="318"/>
                    <a:pt x="416" y="318"/>
                  </a:cubicBezTo>
                  <a:cubicBezTo>
                    <a:pt x="417" y="317"/>
                    <a:pt x="419" y="316"/>
                    <a:pt x="420" y="317"/>
                  </a:cubicBezTo>
                  <a:cubicBezTo>
                    <a:pt x="420" y="313"/>
                    <a:pt x="413" y="316"/>
                    <a:pt x="414" y="312"/>
                  </a:cubicBezTo>
                  <a:cubicBezTo>
                    <a:pt x="415" y="314"/>
                    <a:pt x="419" y="315"/>
                    <a:pt x="421" y="315"/>
                  </a:cubicBezTo>
                  <a:cubicBezTo>
                    <a:pt x="420" y="313"/>
                    <a:pt x="419" y="313"/>
                    <a:pt x="417" y="312"/>
                  </a:cubicBezTo>
                  <a:cubicBezTo>
                    <a:pt x="419" y="312"/>
                    <a:pt x="424" y="315"/>
                    <a:pt x="423" y="313"/>
                  </a:cubicBezTo>
                  <a:cubicBezTo>
                    <a:pt x="423" y="310"/>
                    <a:pt x="418" y="312"/>
                    <a:pt x="418" y="309"/>
                  </a:cubicBezTo>
                  <a:cubicBezTo>
                    <a:pt x="420" y="309"/>
                    <a:pt x="426" y="313"/>
                    <a:pt x="428" y="312"/>
                  </a:cubicBezTo>
                  <a:cubicBezTo>
                    <a:pt x="428" y="311"/>
                    <a:pt x="422" y="309"/>
                    <a:pt x="421" y="308"/>
                  </a:cubicBezTo>
                  <a:cubicBezTo>
                    <a:pt x="423" y="309"/>
                    <a:pt x="425" y="310"/>
                    <a:pt x="427" y="310"/>
                  </a:cubicBezTo>
                  <a:cubicBezTo>
                    <a:pt x="426" y="310"/>
                    <a:pt x="425" y="309"/>
                    <a:pt x="423" y="308"/>
                  </a:cubicBezTo>
                  <a:cubicBezTo>
                    <a:pt x="425" y="309"/>
                    <a:pt x="425" y="309"/>
                    <a:pt x="424" y="307"/>
                  </a:cubicBezTo>
                  <a:cubicBezTo>
                    <a:pt x="425" y="308"/>
                    <a:pt x="431" y="311"/>
                    <a:pt x="426" y="308"/>
                  </a:cubicBezTo>
                  <a:cubicBezTo>
                    <a:pt x="428" y="309"/>
                    <a:pt x="429" y="308"/>
                    <a:pt x="429" y="307"/>
                  </a:cubicBezTo>
                  <a:cubicBezTo>
                    <a:pt x="429" y="307"/>
                    <a:pt x="432" y="308"/>
                    <a:pt x="433" y="307"/>
                  </a:cubicBezTo>
                  <a:cubicBezTo>
                    <a:pt x="431" y="305"/>
                    <a:pt x="424" y="303"/>
                    <a:pt x="421" y="304"/>
                  </a:cubicBezTo>
                  <a:cubicBezTo>
                    <a:pt x="422" y="302"/>
                    <a:pt x="426" y="304"/>
                    <a:pt x="428" y="304"/>
                  </a:cubicBezTo>
                  <a:cubicBezTo>
                    <a:pt x="431" y="305"/>
                    <a:pt x="433" y="304"/>
                    <a:pt x="435" y="305"/>
                  </a:cubicBezTo>
                  <a:cubicBezTo>
                    <a:pt x="434" y="303"/>
                    <a:pt x="435" y="302"/>
                    <a:pt x="433" y="301"/>
                  </a:cubicBezTo>
                  <a:cubicBezTo>
                    <a:pt x="435" y="301"/>
                    <a:pt x="436" y="298"/>
                    <a:pt x="432" y="298"/>
                  </a:cubicBezTo>
                  <a:cubicBezTo>
                    <a:pt x="429" y="297"/>
                    <a:pt x="426" y="299"/>
                    <a:pt x="423" y="296"/>
                  </a:cubicBezTo>
                  <a:cubicBezTo>
                    <a:pt x="424" y="294"/>
                    <a:pt x="428" y="296"/>
                    <a:pt x="430" y="295"/>
                  </a:cubicBezTo>
                  <a:cubicBezTo>
                    <a:pt x="433" y="294"/>
                    <a:pt x="435" y="296"/>
                    <a:pt x="437" y="295"/>
                  </a:cubicBezTo>
                  <a:cubicBezTo>
                    <a:pt x="437" y="294"/>
                    <a:pt x="436" y="293"/>
                    <a:pt x="434" y="293"/>
                  </a:cubicBezTo>
                  <a:cubicBezTo>
                    <a:pt x="436" y="290"/>
                    <a:pt x="431" y="289"/>
                    <a:pt x="428" y="286"/>
                  </a:cubicBezTo>
                  <a:cubicBezTo>
                    <a:pt x="430" y="286"/>
                    <a:pt x="429" y="286"/>
                    <a:pt x="429" y="285"/>
                  </a:cubicBezTo>
                  <a:cubicBezTo>
                    <a:pt x="429" y="283"/>
                    <a:pt x="433" y="284"/>
                    <a:pt x="435" y="284"/>
                  </a:cubicBezTo>
                  <a:cubicBezTo>
                    <a:pt x="436" y="283"/>
                    <a:pt x="437" y="285"/>
                    <a:pt x="438" y="285"/>
                  </a:cubicBezTo>
                  <a:cubicBezTo>
                    <a:pt x="440" y="285"/>
                    <a:pt x="445" y="284"/>
                    <a:pt x="441" y="283"/>
                  </a:cubicBezTo>
                  <a:cubicBezTo>
                    <a:pt x="444" y="283"/>
                    <a:pt x="443" y="281"/>
                    <a:pt x="446" y="281"/>
                  </a:cubicBezTo>
                  <a:cubicBezTo>
                    <a:pt x="445" y="281"/>
                    <a:pt x="445" y="280"/>
                    <a:pt x="444" y="280"/>
                  </a:cubicBezTo>
                  <a:cubicBezTo>
                    <a:pt x="444" y="280"/>
                    <a:pt x="445" y="279"/>
                    <a:pt x="445" y="279"/>
                  </a:cubicBezTo>
                  <a:cubicBezTo>
                    <a:pt x="444" y="279"/>
                    <a:pt x="442" y="278"/>
                    <a:pt x="441" y="278"/>
                  </a:cubicBezTo>
                  <a:cubicBezTo>
                    <a:pt x="441" y="275"/>
                    <a:pt x="443" y="277"/>
                    <a:pt x="445" y="277"/>
                  </a:cubicBezTo>
                  <a:cubicBezTo>
                    <a:pt x="446" y="277"/>
                    <a:pt x="446" y="275"/>
                    <a:pt x="447" y="275"/>
                  </a:cubicBezTo>
                  <a:cubicBezTo>
                    <a:pt x="449" y="275"/>
                    <a:pt x="449" y="277"/>
                    <a:pt x="450" y="277"/>
                  </a:cubicBezTo>
                  <a:cubicBezTo>
                    <a:pt x="452" y="277"/>
                    <a:pt x="454" y="276"/>
                    <a:pt x="452" y="274"/>
                  </a:cubicBezTo>
                  <a:cubicBezTo>
                    <a:pt x="455" y="275"/>
                    <a:pt x="458" y="276"/>
                    <a:pt x="461" y="276"/>
                  </a:cubicBezTo>
                  <a:cubicBezTo>
                    <a:pt x="461" y="276"/>
                    <a:pt x="460" y="275"/>
                    <a:pt x="459" y="275"/>
                  </a:cubicBezTo>
                  <a:cubicBezTo>
                    <a:pt x="461" y="275"/>
                    <a:pt x="462" y="273"/>
                    <a:pt x="463" y="276"/>
                  </a:cubicBezTo>
                  <a:cubicBezTo>
                    <a:pt x="464" y="274"/>
                    <a:pt x="467" y="276"/>
                    <a:pt x="467" y="273"/>
                  </a:cubicBezTo>
                  <a:cubicBezTo>
                    <a:pt x="466" y="272"/>
                    <a:pt x="462" y="271"/>
                    <a:pt x="463" y="269"/>
                  </a:cubicBezTo>
                  <a:cubicBezTo>
                    <a:pt x="465" y="272"/>
                    <a:pt x="468" y="271"/>
                    <a:pt x="469" y="270"/>
                  </a:cubicBezTo>
                  <a:cubicBezTo>
                    <a:pt x="470" y="269"/>
                    <a:pt x="467" y="268"/>
                    <a:pt x="469" y="268"/>
                  </a:cubicBezTo>
                  <a:cubicBezTo>
                    <a:pt x="471" y="268"/>
                    <a:pt x="470" y="266"/>
                    <a:pt x="472" y="265"/>
                  </a:cubicBezTo>
                  <a:cubicBezTo>
                    <a:pt x="470" y="265"/>
                    <a:pt x="469" y="265"/>
                    <a:pt x="467" y="264"/>
                  </a:cubicBezTo>
                  <a:cubicBezTo>
                    <a:pt x="472" y="264"/>
                    <a:pt x="476" y="265"/>
                    <a:pt x="480" y="265"/>
                  </a:cubicBezTo>
                  <a:cubicBezTo>
                    <a:pt x="477" y="265"/>
                    <a:pt x="471" y="268"/>
                    <a:pt x="472" y="271"/>
                  </a:cubicBezTo>
                  <a:cubicBezTo>
                    <a:pt x="473" y="270"/>
                    <a:pt x="478" y="272"/>
                    <a:pt x="480" y="272"/>
                  </a:cubicBezTo>
                  <a:cubicBezTo>
                    <a:pt x="483" y="273"/>
                    <a:pt x="479" y="269"/>
                    <a:pt x="482" y="269"/>
                  </a:cubicBezTo>
                  <a:cubicBezTo>
                    <a:pt x="481" y="270"/>
                    <a:pt x="481" y="271"/>
                    <a:pt x="483" y="272"/>
                  </a:cubicBezTo>
                  <a:cubicBezTo>
                    <a:pt x="483" y="270"/>
                    <a:pt x="490" y="272"/>
                    <a:pt x="488" y="268"/>
                  </a:cubicBezTo>
                  <a:cubicBezTo>
                    <a:pt x="490" y="269"/>
                    <a:pt x="491" y="270"/>
                    <a:pt x="491" y="271"/>
                  </a:cubicBezTo>
                  <a:cubicBezTo>
                    <a:pt x="492" y="270"/>
                    <a:pt x="495" y="271"/>
                    <a:pt x="496" y="269"/>
                  </a:cubicBezTo>
                  <a:cubicBezTo>
                    <a:pt x="498" y="268"/>
                    <a:pt x="499" y="268"/>
                    <a:pt x="502" y="268"/>
                  </a:cubicBezTo>
                  <a:cubicBezTo>
                    <a:pt x="500" y="266"/>
                    <a:pt x="501" y="264"/>
                    <a:pt x="498" y="264"/>
                  </a:cubicBezTo>
                  <a:cubicBezTo>
                    <a:pt x="499" y="262"/>
                    <a:pt x="500" y="264"/>
                    <a:pt x="503" y="265"/>
                  </a:cubicBezTo>
                  <a:cubicBezTo>
                    <a:pt x="504" y="266"/>
                    <a:pt x="506" y="266"/>
                    <a:pt x="508" y="266"/>
                  </a:cubicBezTo>
                  <a:cubicBezTo>
                    <a:pt x="506" y="265"/>
                    <a:pt x="506" y="264"/>
                    <a:pt x="507" y="263"/>
                  </a:cubicBezTo>
                  <a:cubicBezTo>
                    <a:pt x="508" y="268"/>
                    <a:pt x="516" y="262"/>
                    <a:pt x="517" y="261"/>
                  </a:cubicBezTo>
                  <a:cubicBezTo>
                    <a:pt x="515" y="260"/>
                    <a:pt x="516" y="259"/>
                    <a:pt x="517" y="258"/>
                  </a:cubicBezTo>
                  <a:cubicBezTo>
                    <a:pt x="518" y="262"/>
                    <a:pt x="520" y="258"/>
                    <a:pt x="518" y="261"/>
                  </a:cubicBezTo>
                  <a:cubicBezTo>
                    <a:pt x="519" y="260"/>
                    <a:pt x="521" y="257"/>
                    <a:pt x="523" y="258"/>
                  </a:cubicBezTo>
                  <a:cubicBezTo>
                    <a:pt x="522" y="257"/>
                    <a:pt x="522" y="254"/>
                    <a:pt x="524" y="255"/>
                  </a:cubicBezTo>
                  <a:cubicBezTo>
                    <a:pt x="521" y="253"/>
                    <a:pt x="529" y="254"/>
                    <a:pt x="529" y="252"/>
                  </a:cubicBezTo>
                  <a:cubicBezTo>
                    <a:pt x="528" y="250"/>
                    <a:pt x="531" y="250"/>
                    <a:pt x="529" y="249"/>
                  </a:cubicBezTo>
                  <a:cubicBezTo>
                    <a:pt x="531" y="250"/>
                    <a:pt x="532" y="248"/>
                    <a:pt x="531" y="246"/>
                  </a:cubicBezTo>
                  <a:cubicBezTo>
                    <a:pt x="534" y="247"/>
                    <a:pt x="533" y="245"/>
                    <a:pt x="534" y="244"/>
                  </a:cubicBezTo>
                  <a:cubicBezTo>
                    <a:pt x="536" y="243"/>
                    <a:pt x="540" y="242"/>
                    <a:pt x="542" y="242"/>
                  </a:cubicBezTo>
                  <a:cubicBezTo>
                    <a:pt x="543" y="241"/>
                    <a:pt x="547" y="242"/>
                    <a:pt x="548" y="241"/>
                  </a:cubicBezTo>
                  <a:cubicBezTo>
                    <a:pt x="548" y="240"/>
                    <a:pt x="547" y="238"/>
                    <a:pt x="549" y="238"/>
                  </a:cubicBezTo>
                  <a:cubicBezTo>
                    <a:pt x="548" y="236"/>
                    <a:pt x="546" y="237"/>
                    <a:pt x="544" y="236"/>
                  </a:cubicBezTo>
                  <a:cubicBezTo>
                    <a:pt x="545" y="236"/>
                    <a:pt x="546" y="236"/>
                    <a:pt x="547" y="235"/>
                  </a:cubicBezTo>
                  <a:cubicBezTo>
                    <a:pt x="546" y="234"/>
                    <a:pt x="543" y="234"/>
                    <a:pt x="543" y="233"/>
                  </a:cubicBezTo>
                  <a:cubicBezTo>
                    <a:pt x="541" y="231"/>
                    <a:pt x="544" y="232"/>
                    <a:pt x="543" y="230"/>
                  </a:cubicBezTo>
                  <a:cubicBezTo>
                    <a:pt x="545" y="231"/>
                    <a:pt x="546" y="234"/>
                    <a:pt x="547" y="232"/>
                  </a:cubicBezTo>
                  <a:cubicBezTo>
                    <a:pt x="549" y="236"/>
                    <a:pt x="551" y="235"/>
                    <a:pt x="555" y="236"/>
                  </a:cubicBezTo>
                  <a:cubicBezTo>
                    <a:pt x="551" y="236"/>
                    <a:pt x="555" y="238"/>
                    <a:pt x="557" y="238"/>
                  </a:cubicBezTo>
                  <a:cubicBezTo>
                    <a:pt x="562" y="238"/>
                    <a:pt x="566" y="238"/>
                    <a:pt x="570" y="238"/>
                  </a:cubicBezTo>
                  <a:cubicBezTo>
                    <a:pt x="569" y="237"/>
                    <a:pt x="567" y="236"/>
                    <a:pt x="566" y="235"/>
                  </a:cubicBezTo>
                  <a:cubicBezTo>
                    <a:pt x="568" y="235"/>
                    <a:pt x="569" y="237"/>
                    <a:pt x="571" y="237"/>
                  </a:cubicBezTo>
                  <a:cubicBezTo>
                    <a:pt x="573" y="238"/>
                    <a:pt x="574" y="238"/>
                    <a:pt x="576" y="237"/>
                  </a:cubicBezTo>
                  <a:cubicBezTo>
                    <a:pt x="575" y="236"/>
                    <a:pt x="574" y="235"/>
                    <a:pt x="572" y="235"/>
                  </a:cubicBezTo>
                  <a:cubicBezTo>
                    <a:pt x="574" y="235"/>
                    <a:pt x="576" y="236"/>
                    <a:pt x="576" y="234"/>
                  </a:cubicBezTo>
                  <a:cubicBezTo>
                    <a:pt x="576" y="232"/>
                    <a:pt x="579" y="235"/>
                    <a:pt x="580" y="235"/>
                  </a:cubicBezTo>
                  <a:cubicBezTo>
                    <a:pt x="582" y="236"/>
                    <a:pt x="589" y="236"/>
                    <a:pt x="587" y="233"/>
                  </a:cubicBezTo>
                  <a:cubicBezTo>
                    <a:pt x="590" y="235"/>
                    <a:pt x="594" y="234"/>
                    <a:pt x="596" y="233"/>
                  </a:cubicBezTo>
                  <a:cubicBezTo>
                    <a:pt x="597" y="233"/>
                    <a:pt x="598" y="232"/>
                    <a:pt x="600" y="232"/>
                  </a:cubicBezTo>
                  <a:cubicBezTo>
                    <a:pt x="602" y="233"/>
                    <a:pt x="603" y="232"/>
                    <a:pt x="602" y="231"/>
                  </a:cubicBezTo>
                  <a:cubicBezTo>
                    <a:pt x="604" y="232"/>
                    <a:pt x="608" y="231"/>
                    <a:pt x="610" y="231"/>
                  </a:cubicBezTo>
                  <a:cubicBezTo>
                    <a:pt x="612" y="230"/>
                    <a:pt x="615" y="230"/>
                    <a:pt x="618" y="230"/>
                  </a:cubicBezTo>
                  <a:cubicBezTo>
                    <a:pt x="620" y="229"/>
                    <a:pt x="622" y="230"/>
                    <a:pt x="624" y="229"/>
                  </a:cubicBezTo>
                  <a:cubicBezTo>
                    <a:pt x="625" y="229"/>
                    <a:pt x="626" y="227"/>
                    <a:pt x="627" y="227"/>
                  </a:cubicBezTo>
                  <a:cubicBezTo>
                    <a:pt x="631" y="227"/>
                    <a:pt x="633" y="225"/>
                    <a:pt x="636" y="224"/>
                  </a:cubicBezTo>
                  <a:cubicBezTo>
                    <a:pt x="632" y="224"/>
                    <a:pt x="637" y="223"/>
                    <a:pt x="639" y="224"/>
                  </a:cubicBezTo>
                  <a:cubicBezTo>
                    <a:pt x="638" y="221"/>
                    <a:pt x="639" y="223"/>
                    <a:pt x="641" y="223"/>
                  </a:cubicBezTo>
                  <a:cubicBezTo>
                    <a:pt x="642" y="222"/>
                    <a:pt x="644" y="220"/>
                    <a:pt x="640" y="221"/>
                  </a:cubicBezTo>
                  <a:cubicBezTo>
                    <a:pt x="642" y="219"/>
                    <a:pt x="645" y="221"/>
                    <a:pt x="648" y="220"/>
                  </a:cubicBezTo>
                  <a:cubicBezTo>
                    <a:pt x="643" y="220"/>
                    <a:pt x="650" y="221"/>
                    <a:pt x="646" y="218"/>
                  </a:cubicBezTo>
                  <a:cubicBezTo>
                    <a:pt x="648" y="218"/>
                    <a:pt x="650" y="218"/>
                    <a:pt x="651" y="218"/>
                  </a:cubicBezTo>
                  <a:cubicBezTo>
                    <a:pt x="653" y="218"/>
                    <a:pt x="657" y="217"/>
                    <a:pt x="653" y="216"/>
                  </a:cubicBezTo>
                  <a:cubicBezTo>
                    <a:pt x="655" y="216"/>
                    <a:pt x="658" y="217"/>
                    <a:pt x="660" y="216"/>
                  </a:cubicBezTo>
                  <a:cubicBezTo>
                    <a:pt x="662" y="215"/>
                    <a:pt x="661" y="213"/>
                    <a:pt x="658" y="213"/>
                  </a:cubicBezTo>
                  <a:cubicBezTo>
                    <a:pt x="659" y="213"/>
                    <a:pt x="666" y="214"/>
                    <a:pt x="664" y="212"/>
                  </a:cubicBezTo>
                  <a:cubicBezTo>
                    <a:pt x="666" y="212"/>
                    <a:pt x="669" y="213"/>
                    <a:pt x="670" y="212"/>
                  </a:cubicBezTo>
                  <a:cubicBezTo>
                    <a:pt x="669" y="212"/>
                    <a:pt x="668" y="211"/>
                    <a:pt x="666" y="212"/>
                  </a:cubicBezTo>
                  <a:cubicBezTo>
                    <a:pt x="670" y="211"/>
                    <a:pt x="678" y="210"/>
                    <a:pt x="680" y="209"/>
                  </a:cubicBezTo>
                  <a:cubicBezTo>
                    <a:pt x="678" y="207"/>
                    <a:pt x="674" y="208"/>
                    <a:pt x="672" y="208"/>
                  </a:cubicBezTo>
                  <a:cubicBezTo>
                    <a:pt x="669" y="208"/>
                    <a:pt x="664" y="208"/>
                    <a:pt x="660" y="207"/>
                  </a:cubicBezTo>
                  <a:cubicBezTo>
                    <a:pt x="656" y="206"/>
                    <a:pt x="653" y="207"/>
                    <a:pt x="649" y="206"/>
                  </a:cubicBezTo>
                  <a:cubicBezTo>
                    <a:pt x="645" y="204"/>
                    <a:pt x="642" y="204"/>
                    <a:pt x="638" y="205"/>
                  </a:cubicBezTo>
                  <a:cubicBezTo>
                    <a:pt x="639" y="205"/>
                    <a:pt x="639" y="204"/>
                    <a:pt x="639" y="203"/>
                  </a:cubicBezTo>
                  <a:cubicBezTo>
                    <a:pt x="635" y="203"/>
                    <a:pt x="632" y="205"/>
                    <a:pt x="628" y="205"/>
                  </a:cubicBezTo>
                  <a:cubicBezTo>
                    <a:pt x="623" y="206"/>
                    <a:pt x="617" y="204"/>
                    <a:pt x="614" y="208"/>
                  </a:cubicBezTo>
                  <a:cubicBezTo>
                    <a:pt x="612" y="210"/>
                    <a:pt x="610" y="208"/>
                    <a:pt x="607" y="209"/>
                  </a:cubicBezTo>
                  <a:cubicBezTo>
                    <a:pt x="604" y="209"/>
                    <a:pt x="599" y="209"/>
                    <a:pt x="595" y="208"/>
                  </a:cubicBezTo>
                  <a:cubicBezTo>
                    <a:pt x="599" y="208"/>
                    <a:pt x="607" y="208"/>
                    <a:pt x="610" y="207"/>
                  </a:cubicBezTo>
                  <a:cubicBezTo>
                    <a:pt x="612" y="206"/>
                    <a:pt x="613" y="205"/>
                    <a:pt x="616" y="204"/>
                  </a:cubicBezTo>
                  <a:cubicBezTo>
                    <a:pt x="619" y="204"/>
                    <a:pt x="622" y="205"/>
                    <a:pt x="624" y="203"/>
                  </a:cubicBezTo>
                  <a:cubicBezTo>
                    <a:pt x="619" y="199"/>
                    <a:pt x="610" y="203"/>
                    <a:pt x="605" y="203"/>
                  </a:cubicBezTo>
                  <a:cubicBezTo>
                    <a:pt x="603" y="203"/>
                    <a:pt x="601" y="203"/>
                    <a:pt x="599" y="203"/>
                  </a:cubicBezTo>
                  <a:cubicBezTo>
                    <a:pt x="598" y="203"/>
                    <a:pt x="598" y="201"/>
                    <a:pt x="596" y="202"/>
                  </a:cubicBezTo>
                  <a:cubicBezTo>
                    <a:pt x="594" y="202"/>
                    <a:pt x="589" y="204"/>
                    <a:pt x="586" y="202"/>
                  </a:cubicBezTo>
                  <a:cubicBezTo>
                    <a:pt x="590" y="202"/>
                    <a:pt x="596" y="202"/>
                    <a:pt x="598" y="200"/>
                  </a:cubicBezTo>
                  <a:cubicBezTo>
                    <a:pt x="600" y="198"/>
                    <a:pt x="606" y="196"/>
                    <a:pt x="598" y="194"/>
                  </a:cubicBezTo>
                  <a:cubicBezTo>
                    <a:pt x="601" y="195"/>
                    <a:pt x="605" y="195"/>
                    <a:pt x="607" y="194"/>
                  </a:cubicBezTo>
                  <a:cubicBezTo>
                    <a:pt x="606" y="194"/>
                    <a:pt x="604" y="193"/>
                    <a:pt x="604" y="192"/>
                  </a:cubicBezTo>
                  <a:cubicBezTo>
                    <a:pt x="605" y="191"/>
                    <a:pt x="607" y="193"/>
                    <a:pt x="609" y="194"/>
                  </a:cubicBezTo>
                  <a:cubicBezTo>
                    <a:pt x="611" y="195"/>
                    <a:pt x="614" y="195"/>
                    <a:pt x="616" y="195"/>
                  </a:cubicBezTo>
                  <a:cubicBezTo>
                    <a:pt x="621" y="195"/>
                    <a:pt x="633" y="194"/>
                    <a:pt x="633" y="190"/>
                  </a:cubicBezTo>
                  <a:cubicBezTo>
                    <a:pt x="633" y="189"/>
                    <a:pt x="638" y="192"/>
                    <a:pt x="636" y="189"/>
                  </a:cubicBezTo>
                  <a:cubicBezTo>
                    <a:pt x="635" y="187"/>
                    <a:pt x="633" y="187"/>
                    <a:pt x="631" y="186"/>
                  </a:cubicBezTo>
                  <a:cubicBezTo>
                    <a:pt x="629" y="186"/>
                    <a:pt x="627" y="186"/>
                    <a:pt x="624" y="186"/>
                  </a:cubicBezTo>
                  <a:cubicBezTo>
                    <a:pt x="620" y="186"/>
                    <a:pt x="616" y="186"/>
                    <a:pt x="612" y="186"/>
                  </a:cubicBezTo>
                  <a:cubicBezTo>
                    <a:pt x="617" y="185"/>
                    <a:pt x="609" y="185"/>
                    <a:pt x="608" y="185"/>
                  </a:cubicBezTo>
                  <a:cubicBezTo>
                    <a:pt x="604" y="184"/>
                    <a:pt x="601" y="186"/>
                    <a:pt x="597" y="185"/>
                  </a:cubicBezTo>
                  <a:cubicBezTo>
                    <a:pt x="601" y="185"/>
                    <a:pt x="610" y="186"/>
                    <a:pt x="611" y="183"/>
                  </a:cubicBezTo>
                  <a:cubicBezTo>
                    <a:pt x="609" y="183"/>
                    <a:pt x="599" y="179"/>
                    <a:pt x="604" y="180"/>
                  </a:cubicBezTo>
                  <a:cubicBezTo>
                    <a:pt x="601" y="179"/>
                    <a:pt x="599" y="179"/>
                    <a:pt x="596" y="180"/>
                  </a:cubicBezTo>
                  <a:cubicBezTo>
                    <a:pt x="597" y="178"/>
                    <a:pt x="596" y="177"/>
                    <a:pt x="594" y="176"/>
                  </a:cubicBezTo>
                  <a:cubicBezTo>
                    <a:pt x="599" y="178"/>
                    <a:pt x="603" y="179"/>
                    <a:pt x="607" y="180"/>
                  </a:cubicBezTo>
                  <a:cubicBezTo>
                    <a:pt x="611" y="182"/>
                    <a:pt x="616" y="186"/>
                    <a:pt x="619" y="185"/>
                  </a:cubicBezTo>
                  <a:cubicBezTo>
                    <a:pt x="621" y="185"/>
                    <a:pt x="621" y="184"/>
                    <a:pt x="623" y="184"/>
                  </a:cubicBezTo>
                  <a:cubicBezTo>
                    <a:pt x="625" y="184"/>
                    <a:pt x="627" y="185"/>
                    <a:pt x="629" y="185"/>
                  </a:cubicBezTo>
                  <a:cubicBezTo>
                    <a:pt x="634" y="186"/>
                    <a:pt x="639" y="189"/>
                    <a:pt x="644" y="189"/>
                  </a:cubicBezTo>
                  <a:cubicBezTo>
                    <a:pt x="647" y="188"/>
                    <a:pt x="652" y="192"/>
                    <a:pt x="653" y="195"/>
                  </a:cubicBezTo>
                  <a:cubicBezTo>
                    <a:pt x="654" y="200"/>
                    <a:pt x="659" y="201"/>
                    <a:pt x="664" y="202"/>
                  </a:cubicBezTo>
                  <a:cubicBezTo>
                    <a:pt x="666" y="202"/>
                    <a:pt x="673" y="204"/>
                    <a:pt x="674" y="202"/>
                  </a:cubicBezTo>
                  <a:cubicBezTo>
                    <a:pt x="675" y="201"/>
                    <a:pt x="672" y="195"/>
                    <a:pt x="676" y="197"/>
                  </a:cubicBezTo>
                  <a:cubicBezTo>
                    <a:pt x="674" y="204"/>
                    <a:pt x="681" y="200"/>
                    <a:pt x="683" y="202"/>
                  </a:cubicBezTo>
                  <a:cubicBezTo>
                    <a:pt x="686" y="206"/>
                    <a:pt x="691" y="199"/>
                    <a:pt x="686" y="200"/>
                  </a:cubicBezTo>
                  <a:cubicBezTo>
                    <a:pt x="686" y="199"/>
                    <a:pt x="686" y="198"/>
                    <a:pt x="688" y="198"/>
                  </a:cubicBezTo>
                  <a:cubicBezTo>
                    <a:pt x="687" y="197"/>
                    <a:pt x="685" y="197"/>
                    <a:pt x="684" y="197"/>
                  </a:cubicBezTo>
                  <a:cubicBezTo>
                    <a:pt x="686" y="198"/>
                    <a:pt x="686" y="195"/>
                    <a:pt x="688" y="194"/>
                  </a:cubicBezTo>
                  <a:cubicBezTo>
                    <a:pt x="686" y="194"/>
                    <a:pt x="685" y="194"/>
                    <a:pt x="684" y="194"/>
                  </a:cubicBezTo>
                  <a:cubicBezTo>
                    <a:pt x="684" y="194"/>
                    <a:pt x="685" y="193"/>
                    <a:pt x="685" y="193"/>
                  </a:cubicBezTo>
                  <a:cubicBezTo>
                    <a:pt x="683" y="193"/>
                    <a:pt x="682" y="193"/>
                    <a:pt x="680" y="193"/>
                  </a:cubicBezTo>
                  <a:cubicBezTo>
                    <a:pt x="681" y="193"/>
                    <a:pt x="684" y="190"/>
                    <a:pt x="686" y="191"/>
                  </a:cubicBezTo>
                  <a:cubicBezTo>
                    <a:pt x="686" y="190"/>
                    <a:pt x="685" y="189"/>
                    <a:pt x="683" y="190"/>
                  </a:cubicBezTo>
                  <a:cubicBezTo>
                    <a:pt x="685" y="189"/>
                    <a:pt x="686" y="189"/>
                    <a:pt x="687" y="189"/>
                  </a:cubicBezTo>
                  <a:cubicBezTo>
                    <a:pt x="684" y="188"/>
                    <a:pt x="684" y="188"/>
                    <a:pt x="686" y="187"/>
                  </a:cubicBezTo>
                  <a:cubicBezTo>
                    <a:pt x="681" y="186"/>
                    <a:pt x="679" y="187"/>
                    <a:pt x="676" y="190"/>
                  </a:cubicBezTo>
                  <a:cubicBezTo>
                    <a:pt x="675" y="185"/>
                    <a:pt x="678" y="184"/>
                    <a:pt x="683" y="183"/>
                  </a:cubicBezTo>
                  <a:cubicBezTo>
                    <a:pt x="680" y="183"/>
                    <a:pt x="677" y="183"/>
                    <a:pt x="674" y="185"/>
                  </a:cubicBezTo>
                  <a:cubicBezTo>
                    <a:pt x="674" y="184"/>
                    <a:pt x="674" y="183"/>
                    <a:pt x="676" y="183"/>
                  </a:cubicBezTo>
                  <a:cubicBezTo>
                    <a:pt x="673" y="182"/>
                    <a:pt x="670" y="183"/>
                    <a:pt x="668" y="184"/>
                  </a:cubicBezTo>
                  <a:cubicBezTo>
                    <a:pt x="668" y="182"/>
                    <a:pt x="673" y="181"/>
                    <a:pt x="675" y="180"/>
                  </a:cubicBezTo>
                  <a:cubicBezTo>
                    <a:pt x="672" y="178"/>
                    <a:pt x="669" y="180"/>
                    <a:pt x="667" y="178"/>
                  </a:cubicBezTo>
                  <a:cubicBezTo>
                    <a:pt x="664" y="176"/>
                    <a:pt x="659" y="177"/>
                    <a:pt x="659" y="175"/>
                  </a:cubicBezTo>
                  <a:cubicBezTo>
                    <a:pt x="656" y="176"/>
                    <a:pt x="650" y="173"/>
                    <a:pt x="647" y="172"/>
                  </a:cubicBezTo>
                  <a:cubicBezTo>
                    <a:pt x="641" y="171"/>
                    <a:pt x="640" y="175"/>
                    <a:pt x="635" y="175"/>
                  </a:cubicBezTo>
                  <a:cubicBezTo>
                    <a:pt x="636" y="175"/>
                    <a:pt x="637" y="174"/>
                    <a:pt x="637" y="172"/>
                  </a:cubicBezTo>
                  <a:cubicBezTo>
                    <a:pt x="635" y="172"/>
                    <a:pt x="633" y="173"/>
                    <a:pt x="631" y="172"/>
                  </a:cubicBezTo>
                  <a:cubicBezTo>
                    <a:pt x="633" y="172"/>
                    <a:pt x="648" y="173"/>
                    <a:pt x="646" y="169"/>
                  </a:cubicBezTo>
                  <a:cubicBezTo>
                    <a:pt x="641" y="163"/>
                    <a:pt x="627" y="168"/>
                    <a:pt x="624" y="169"/>
                  </a:cubicBezTo>
                  <a:cubicBezTo>
                    <a:pt x="624" y="168"/>
                    <a:pt x="624" y="168"/>
                    <a:pt x="625" y="167"/>
                  </a:cubicBezTo>
                  <a:cubicBezTo>
                    <a:pt x="623" y="168"/>
                    <a:pt x="621" y="167"/>
                    <a:pt x="619" y="167"/>
                  </a:cubicBezTo>
                  <a:cubicBezTo>
                    <a:pt x="620" y="167"/>
                    <a:pt x="621" y="167"/>
                    <a:pt x="622" y="167"/>
                  </a:cubicBezTo>
                  <a:cubicBezTo>
                    <a:pt x="618" y="165"/>
                    <a:pt x="615" y="167"/>
                    <a:pt x="610" y="165"/>
                  </a:cubicBezTo>
                  <a:cubicBezTo>
                    <a:pt x="613" y="166"/>
                    <a:pt x="616" y="165"/>
                    <a:pt x="619" y="165"/>
                  </a:cubicBezTo>
                  <a:cubicBezTo>
                    <a:pt x="622" y="165"/>
                    <a:pt x="625" y="167"/>
                    <a:pt x="628" y="167"/>
                  </a:cubicBezTo>
                  <a:cubicBezTo>
                    <a:pt x="630" y="166"/>
                    <a:pt x="632" y="165"/>
                    <a:pt x="635" y="165"/>
                  </a:cubicBezTo>
                  <a:cubicBezTo>
                    <a:pt x="638" y="165"/>
                    <a:pt x="641" y="165"/>
                    <a:pt x="642" y="163"/>
                  </a:cubicBezTo>
                  <a:cubicBezTo>
                    <a:pt x="639" y="161"/>
                    <a:pt x="636" y="162"/>
                    <a:pt x="634" y="162"/>
                  </a:cubicBezTo>
                  <a:cubicBezTo>
                    <a:pt x="629" y="161"/>
                    <a:pt x="626" y="160"/>
                    <a:pt x="622" y="161"/>
                  </a:cubicBezTo>
                  <a:cubicBezTo>
                    <a:pt x="619" y="162"/>
                    <a:pt x="615" y="161"/>
                    <a:pt x="613" y="162"/>
                  </a:cubicBezTo>
                  <a:cubicBezTo>
                    <a:pt x="612" y="162"/>
                    <a:pt x="611" y="164"/>
                    <a:pt x="609" y="164"/>
                  </a:cubicBezTo>
                  <a:cubicBezTo>
                    <a:pt x="611" y="163"/>
                    <a:pt x="610" y="161"/>
                    <a:pt x="607" y="161"/>
                  </a:cubicBezTo>
                  <a:cubicBezTo>
                    <a:pt x="610" y="161"/>
                    <a:pt x="612" y="160"/>
                    <a:pt x="615" y="161"/>
                  </a:cubicBezTo>
                  <a:cubicBezTo>
                    <a:pt x="619" y="161"/>
                    <a:pt x="620" y="161"/>
                    <a:pt x="622" y="159"/>
                  </a:cubicBezTo>
                  <a:cubicBezTo>
                    <a:pt x="618" y="159"/>
                    <a:pt x="614" y="157"/>
                    <a:pt x="609" y="156"/>
                  </a:cubicBezTo>
                  <a:cubicBezTo>
                    <a:pt x="612" y="155"/>
                    <a:pt x="616" y="158"/>
                    <a:pt x="618" y="158"/>
                  </a:cubicBezTo>
                  <a:cubicBezTo>
                    <a:pt x="622" y="159"/>
                    <a:pt x="626" y="160"/>
                    <a:pt x="630" y="160"/>
                  </a:cubicBezTo>
                  <a:cubicBezTo>
                    <a:pt x="633" y="160"/>
                    <a:pt x="635" y="158"/>
                    <a:pt x="637" y="157"/>
                  </a:cubicBezTo>
                  <a:cubicBezTo>
                    <a:pt x="640" y="156"/>
                    <a:pt x="643" y="156"/>
                    <a:pt x="646" y="156"/>
                  </a:cubicBezTo>
                  <a:cubicBezTo>
                    <a:pt x="642" y="154"/>
                    <a:pt x="637" y="152"/>
                    <a:pt x="633" y="150"/>
                  </a:cubicBezTo>
                  <a:cubicBezTo>
                    <a:pt x="636" y="149"/>
                    <a:pt x="641" y="153"/>
                    <a:pt x="644" y="154"/>
                  </a:cubicBezTo>
                  <a:cubicBezTo>
                    <a:pt x="648" y="156"/>
                    <a:pt x="649" y="154"/>
                    <a:pt x="651" y="152"/>
                  </a:cubicBezTo>
                  <a:cubicBezTo>
                    <a:pt x="654" y="150"/>
                    <a:pt x="659" y="152"/>
                    <a:pt x="663" y="153"/>
                  </a:cubicBezTo>
                  <a:cubicBezTo>
                    <a:pt x="669" y="154"/>
                    <a:pt x="673" y="154"/>
                    <a:pt x="679" y="154"/>
                  </a:cubicBezTo>
                  <a:cubicBezTo>
                    <a:pt x="674" y="155"/>
                    <a:pt x="670" y="154"/>
                    <a:pt x="664" y="153"/>
                  </a:cubicBezTo>
                  <a:cubicBezTo>
                    <a:pt x="661" y="153"/>
                    <a:pt x="656" y="151"/>
                    <a:pt x="655" y="154"/>
                  </a:cubicBezTo>
                  <a:cubicBezTo>
                    <a:pt x="667" y="158"/>
                    <a:pt x="677" y="161"/>
                    <a:pt x="686" y="157"/>
                  </a:cubicBezTo>
                  <a:cubicBezTo>
                    <a:pt x="690" y="156"/>
                    <a:pt x="695" y="157"/>
                    <a:pt x="700" y="157"/>
                  </a:cubicBezTo>
                  <a:cubicBezTo>
                    <a:pt x="704" y="156"/>
                    <a:pt x="702" y="156"/>
                    <a:pt x="702" y="154"/>
                  </a:cubicBezTo>
                  <a:cubicBezTo>
                    <a:pt x="703" y="152"/>
                    <a:pt x="705" y="152"/>
                    <a:pt x="704" y="150"/>
                  </a:cubicBezTo>
                  <a:cubicBezTo>
                    <a:pt x="699" y="150"/>
                    <a:pt x="692" y="147"/>
                    <a:pt x="686" y="147"/>
                  </a:cubicBezTo>
                  <a:cubicBezTo>
                    <a:pt x="680" y="148"/>
                    <a:pt x="689" y="153"/>
                    <a:pt x="684" y="153"/>
                  </a:cubicBezTo>
                  <a:cubicBezTo>
                    <a:pt x="683" y="148"/>
                    <a:pt x="682" y="149"/>
                    <a:pt x="676" y="147"/>
                  </a:cubicBezTo>
                  <a:cubicBezTo>
                    <a:pt x="678" y="147"/>
                    <a:pt x="680" y="147"/>
                    <a:pt x="681" y="145"/>
                  </a:cubicBezTo>
                  <a:cubicBezTo>
                    <a:pt x="679" y="144"/>
                    <a:pt x="678" y="144"/>
                    <a:pt x="676" y="144"/>
                  </a:cubicBezTo>
                  <a:cubicBezTo>
                    <a:pt x="680" y="144"/>
                    <a:pt x="683" y="144"/>
                    <a:pt x="685" y="142"/>
                  </a:cubicBezTo>
                  <a:cubicBezTo>
                    <a:pt x="684" y="141"/>
                    <a:pt x="683" y="140"/>
                    <a:pt x="681" y="140"/>
                  </a:cubicBezTo>
                  <a:cubicBezTo>
                    <a:pt x="683" y="139"/>
                    <a:pt x="686" y="142"/>
                    <a:pt x="688" y="142"/>
                  </a:cubicBezTo>
                  <a:cubicBezTo>
                    <a:pt x="693" y="142"/>
                    <a:pt x="698" y="142"/>
                    <a:pt x="703" y="142"/>
                  </a:cubicBezTo>
                  <a:cubicBezTo>
                    <a:pt x="705" y="142"/>
                    <a:pt x="707" y="144"/>
                    <a:pt x="708" y="144"/>
                  </a:cubicBezTo>
                  <a:cubicBezTo>
                    <a:pt x="710" y="145"/>
                    <a:pt x="711" y="145"/>
                    <a:pt x="713" y="145"/>
                  </a:cubicBezTo>
                  <a:cubicBezTo>
                    <a:pt x="718" y="145"/>
                    <a:pt x="720" y="143"/>
                    <a:pt x="723" y="141"/>
                  </a:cubicBezTo>
                  <a:cubicBezTo>
                    <a:pt x="721" y="141"/>
                    <a:pt x="719" y="140"/>
                    <a:pt x="718" y="138"/>
                  </a:cubicBezTo>
                  <a:cubicBezTo>
                    <a:pt x="715" y="138"/>
                    <a:pt x="712" y="140"/>
                    <a:pt x="708" y="138"/>
                  </a:cubicBezTo>
                  <a:cubicBezTo>
                    <a:pt x="703" y="137"/>
                    <a:pt x="700" y="139"/>
                    <a:pt x="695" y="139"/>
                  </a:cubicBezTo>
                  <a:cubicBezTo>
                    <a:pt x="697" y="139"/>
                    <a:pt x="700" y="138"/>
                    <a:pt x="701" y="138"/>
                  </a:cubicBezTo>
                  <a:cubicBezTo>
                    <a:pt x="698" y="136"/>
                    <a:pt x="700" y="134"/>
                    <a:pt x="701" y="133"/>
                  </a:cubicBezTo>
                  <a:cubicBezTo>
                    <a:pt x="696" y="132"/>
                    <a:pt x="693" y="133"/>
                    <a:pt x="689" y="134"/>
                  </a:cubicBezTo>
                  <a:cubicBezTo>
                    <a:pt x="684" y="135"/>
                    <a:pt x="682" y="132"/>
                    <a:pt x="678" y="131"/>
                  </a:cubicBezTo>
                  <a:cubicBezTo>
                    <a:pt x="682" y="131"/>
                    <a:pt x="685" y="134"/>
                    <a:pt x="689" y="133"/>
                  </a:cubicBezTo>
                  <a:cubicBezTo>
                    <a:pt x="693" y="132"/>
                    <a:pt x="698" y="133"/>
                    <a:pt x="702" y="131"/>
                  </a:cubicBezTo>
                  <a:cubicBezTo>
                    <a:pt x="695" y="127"/>
                    <a:pt x="688" y="127"/>
                    <a:pt x="680" y="126"/>
                  </a:cubicBezTo>
                  <a:cubicBezTo>
                    <a:pt x="683" y="126"/>
                    <a:pt x="686" y="126"/>
                    <a:pt x="689" y="126"/>
                  </a:cubicBezTo>
                  <a:cubicBezTo>
                    <a:pt x="686" y="124"/>
                    <a:pt x="682" y="124"/>
                    <a:pt x="679" y="123"/>
                  </a:cubicBezTo>
                  <a:cubicBezTo>
                    <a:pt x="684" y="122"/>
                    <a:pt x="690" y="126"/>
                    <a:pt x="695" y="128"/>
                  </a:cubicBezTo>
                  <a:cubicBezTo>
                    <a:pt x="698" y="128"/>
                    <a:pt x="710" y="127"/>
                    <a:pt x="709" y="131"/>
                  </a:cubicBezTo>
                  <a:cubicBezTo>
                    <a:pt x="712" y="131"/>
                    <a:pt x="715" y="132"/>
                    <a:pt x="717" y="130"/>
                  </a:cubicBezTo>
                  <a:cubicBezTo>
                    <a:pt x="718" y="128"/>
                    <a:pt x="718" y="125"/>
                    <a:pt x="714" y="123"/>
                  </a:cubicBezTo>
                  <a:cubicBezTo>
                    <a:pt x="715" y="123"/>
                    <a:pt x="715" y="122"/>
                    <a:pt x="716" y="122"/>
                  </a:cubicBezTo>
                  <a:cubicBezTo>
                    <a:pt x="706" y="115"/>
                    <a:pt x="693" y="118"/>
                    <a:pt x="684" y="118"/>
                  </a:cubicBezTo>
                  <a:cubicBezTo>
                    <a:pt x="688" y="118"/>
                    <a:pt x="693" y="118"/>
                    <a:pt x="698" y="118"/>
                  </a:cubicBezTo>
                  <a:cubicBezTo>
                    <a:pt x="702" y="118"/>
                    <a:pt x="706" y="117"/>
                    <a:pt x="710" y="117"/>
                  </a:cubicBezTo>
                  <a:cubicBezTo>
                    <a:pt x="715" y="117"/>
                    <a:pt x="712" y="114"/>
                    <a:pt x="708" y="114"/>
                  </a:cubicBezTo>
                  <a:cubicBezTo>
                    <a:pt x="703" y="114"/>
                    <a:pt x="698" y="112"/>
                    <a:pt x="694" y="113"/>
                  </a:cubicBezTo>
                  <a:cubicBezTo>
                    <a:pt x="697" y="114"/>
                    <a:pt x="700" y="115"/>
                    <a:pt x="703" y="116"/>
                  </a:cubicBezTo>
                  <a:cubicBezTo>
                    <a:pt x="700" y="116"/>
                    <a:pt x="697" y="114"/>
                    <a:pt x="694" y="114"/>
                  </a:cubicBezTo>
                  <a:cubicBezTo>
                    <a:pt x="691" y="113"/>
                    <a:pt x="689" y="115"/>
                    <a:pt x="686" y="114"/>
                  </a:cubicBezTo>
                  <a:cubicBezTo>
                    <a:pt x="687" y="113"/>
                    <a:pt x="687" y="113"/>
                    <a:pt x="687" y="112"/>
                  </a:cubicBezTo>
                  <a:cubicBezTo>
                    <a:pt x="684" y="110"/>
                    <a:pt x="680" y="111"/>
                    <a:pt x="676" y="111"/>
                  </a:cubicBezTo>
                  <a:cubicBezTo>
                    <a:pt x="679" y="109"/>
                    <a:pt x="683" y="112"/>
                    <a:pt x="686" y="110"/>
                  </a:cubicBezTo>
                  <a:cubicBezTo>
                    <a:pt x="684" y="110"/>
                    <a:pt x="683" y="110"/>
                    <a:pt x="682" y="111"/>
                  </a:cubicBezTo>
                  <a:cubicBezTo>
                    <a:pt x="683" y="110"/>
                    <a:pt x="684" y="110"/>
                    <a:pt x="686" y="110"/>
                  </a:cubicBezTo>
                  <a:cubicBezTo>
                    <a:pt x="684" y="109"/>
                    <a:pt x="683" y="109"/>
                    <a:pt x="681" y="109"/>
                  </a:cubicBezTo>
                  <a:cubicBezTo>
                    <a:pt x="685" y="109"/>
                    <a:pt x="678" y="107"/>
                    <a:pt x="677" y="110"/>
                  </a:cubicBezTo>
                  <a:cubicBezTo>
                    <a:pt x="676" y="109"/>
                    <a:pt x="675" y="108"/>
                    <a:pt x="673" y="107"/>
                  </a:cubicBezTo>
                  <a:cubicBezTo>
                    <a:pt x="674" y="107"/>
                    <a:pt x="677" y="105"/>
                    <a:pt x="678" y="104"/>
                  </a:cubicBezTo>
                  <a:cubicBezTo>
                    <a:pt x="681" y="104"/>
                    <a:pt x="683" y="107"/>
                    <a:pt x="685" y="107"/>
                  </a:cubicBezTo>
                  <a:cubicBezTo>
                    <a:pt x="689" y="108"/>
                    <a:pt x="693" y="106"/>
                    <a:pt x="696" y="105"/>
                  </a:cubicBezTo>
                  <a:cubicBezTo>
                    <a:pt x="693" y="104"/>
                    <a:pt x="689" y="105"/>
                    <a:pt x="686" y="104"/>
                  </a:cubicBezTo>
                  <a:cubicBezTo>
                    <a:pt x="690" y="103"/>
                    <a:pt x="697" y="106"/>
                    <a:pt x="700" y="104"/>
                  </a:cubicBezTo>
                  <a:cubicBezTo>
                    <a:pt x="698" y="103"/>
                    <a:pt x="697" y="103"/>
                    <a:pt x="695" y="103"/>
                  </a:cubicBezTo>
                  <a:cubicBezTo>
                    <a:pt x="701" y="101"/>
                    <a:pt x="710" y="103"/>
                    <a:pt x="717" y="104"/>
                  </a:cubicBezTo>
                  <a:cubicBezTo>
                    <a:pt x="721" y="105"/>
                    <a:pt x="730" y="107"/>
                    <a:pt x="733" y="104"/>
                  </a:cubicBezTo>
                  <a:cubicBezTo>
                    <a:pt x="738" y="99"/>
                    <a:pt x="725" y="96"/>
                    <a:pt x="721" y="98"/>
                  </a:cubicBezTo>
                  <a:cubicBezTo>
                    <a:pt x="719" y="100"/>
                    <a:pt x="716" y="98"/>
                    <a:pt x="714" y="97"/>
                  </a:cubicBezTo>
                  <a:cubicBezTo>
                    <a:pt x="711" y="95"/>
                    <a:pt x="703" y="96"/>
                    <a:pt x="700" y="96"/>
                  </a:cubicBezTo>
                  <a:cubicBezTo>
                    <a:pt x="702" y="95"/>
                    <a:pt x="706" y="96"/>
                    <a:pt x="708" y="96"/>
                  </a:cubicBezTo>
                  <a:cubicBezTo>
                    <a:pt x="704" y="95"/>
                    <a:pt x="699" y="95"/>
                    <a:pt x="695" y="94"/>
                  </a:cubicBezTo>
                  <a:cubicBezTo>
                    <a:pt x="697" y="94"/>
                    <a:pt x="700" y="95"/>
                    <a:pt x="703" y="94"/>
                  </a:cubicBezTo>
                  <a:cubicBezTo>
                    <a:pt x="697" y="94"/>
                    <a:pt x="704" y="94"/>
                    <a:pt x="705" y="94"/>
                  </a:cubicBezTo>
                  <a:cubicBezTo>
                    <a:pt x="702" y="92"/>
                    <a:pt x="699" y="92"/>
                    <a:pt x="696" y="92"/>
                  </a:cubicBezTo>
                  <a:cubicBezTo>
                    <a:pt x="703" y="90"/>
                    <a:pt x="713" y="93"/>
                    <a:pt x="721" y="93"/>
                  </a:cubicBezTo>
                  <a:cubicBezTo>
                    <a:pt x="718" y="89"/>
                    <a:pt x="707" y="89"/>
                    <a:pt x="704" y="89"/>
                  </a:cubicBezTo>
                  <a:cubicBezTo>
                    <a:pt x="700" y="88"/>
                    <a:pt x="697" y="87"/>
                    <a:pt x="694" y="88"/>
                  </a:cubicBezTo>
                  <a:cubicBezTo>
                    <a:pt x="690" y="89"/>
                    <a:pt x="690" y="93"/>
                    <a:pt x="686" y="94"/>
                  </a:cubicBezTo>
                  <a:cubicBezTo>
                    <a:pt x="691" y="92"/>
                    <a:pt x="682" y="92"/>
                    <a:pt x="681" y="92"/>
                  </a:cubicBezTo>
                  <a:cubicBezTo>
                    <a:pt x="683" y="89"/>
                    <a:pt x="686" y="87"/>
                    <a:pt x="690" y="86"/>
                  </a:cubicBezTo>
                  <a:cubicBezTo>
                    <a:pt x="688" y="85"/>
                    <a:pt x="687" y="85"/>
                    <a:pt x="685" y="85"/>
                  </a:cubicBezTo>
                  <a:cubicBezTo>
                    <a:pt x="688" y="85"/>
                    <a:pt x="692" y="85"/>
                    <a:pt x="691" y="83"/>
                  </a:cubicBezTo>
                  <a:cubicBezTo>
                    <a:pt x="690" y="81"/>
                    <a:pt x="694" y="79"/>
                    <a:pt x="695" y="79"/>
                  </a:cubicBezTo>
                  <a:cubicBezTo>
                    <a:pt x="693" y="78"/>
                    <a:pt x="692" y="77"/>
                    <a:pt x="690" y="78"/>
                  </a:cubicBezTo>
                  <a:cubicBezTo>
                    <a:pt x="691" y="77"/>
                    <a:pt x="699" y="76"/>
                    <a:pt x="693" y="75"/>
                  </a:cubicBezTo>
                  <a:cubicBezTo>
                    <a:pt x="695" y="75"/>
                    <a:pt x="698" y="73"/>
                    <a:pt x="701" y="74"/>
                  </a:cubicBezTo>
                  <a:cubicBezTo>
                    <a:pt x="704" y="74"/>
                    <a:pt x="708" y="75"/>
                    <a:pt x="709" y="73"/>
                  </a:cubicBezTo>
                  <a:cubicBezTo>
                    <a:pt x="710" y="70"/>
                    <a:pt x="712" y="71"/>
                    <a:pt x="714" y="71"/>
                  </a:cubicBezTo>
                  <a:cubicBezTo>
                    <a:pt x="716" y="70"/>
                    <a:pt x="716" y="69"/>
                    <a:pt x="717" y="68"/>
                  </a:cubicBezTo>
                  <a:cubicBezTo>
                    <a:pt x="719" y="68"/>
                    <a:pt x="720" y="70"/>
                    <a:pt x="721" y="68"/>
                  </a:cubicBezTo>
                  <a:cubicBezTo>
                    <a:pt x="717" y="67"/>
                    <a:pt x="715" y="69"/>
                    <a:pt x="711" y="69"/>
                  </a:cubicBezTo>
                  <a:cubicBezTo>
                    <a:pt x="713" y="68"/>
                    <a:pt x="714" y="67"/>
                    <a:pt x="714" y="66"/>
                  </a:cubicBezTo>
                  <a:cubicBezTo>
                    <a:pt x="715" y="66"/>
                    <a:pt x="713" y="65"/>
                    <a:pt x="714" y="64"/>
                  </a:cubicBezTo>
                  <a:cubicBezTo>
                    <a:pt x="717" y="63"/>
                    <a:pt x="717" y="61"/>
                    <a:pt x="722" y="61"/>
                  </a:cubicBezTo>
                  <a:cubicBezTo>
                    <a:pt x="731" y="61"/>
                    <a:pt x="737" y="60"/>
                    <a:pt x="744" y="57"/>
                  </a:cubicBezTo>
                  <a:cubicBezTo>
                    <a:pt x="736" y="52"/>
                    <a:pt x="729" y="56"/>
                    <a:pt x="722" y="56"/>
                  </a:cubicBezTo>
                  <a:cubicBezTo>
                    <a:pt x="719" y="56"/>
                    <a:pt x="715" y="56"/>
                    <a:pt x="712" y="57"/>
                  </a:cubicBezTo>
                  <a:cubicBezTo>
                    <a:pt x="710" y="57"/>
                    <a:pt x="704" y="61"/>
                    <a:pt x="709" y="60"/>
                  </a:cubicBezTo>
                  <a:cubicBezTo>
                    <a:pt x="705" y="61"/>
                    <a:pt x="704" y="60"/>
                    <a:pt x="700" y="60"/>
                  </a:cubicBezTo>
                  <a:cubicBezTo>
                    <a:pt x="701" y="58"/>
                    <a:pt x="707" y="57"/>
                    <a:pt x="702" y="56"/>
                  </a:cubicBezTo>
                  <a:cubicBezTo>
                    <a:pt x="707" y="55"/>
                    <a:pt x="710" y="53"/>
                    <a:pt x="714" y="53"/>
                  </a:cubicBezTo>
                  <a:cubicBezTo>
                    <a:pt x="721" y="52"/>
                    <a:pt x="729" y="54"/>
                    <a:pt x="735" y="54"/>
                  </a:cubicBezTo>
                  <a:cubicBezTo>
                    <a:pt x="745" y="54"/>
                    <a:pt x="754" y="53"/>
                    <a:pt x="762" y="49"/>
                  </a:cubicBezTo>
                  <a:cubicBezTo>
                    <a:pt x="749" y="46"/>
                    <a:pt x="738" y="49"/>
                    <a:pt x="725" y="48"/>
                  </a:cubicBezTo>
                  <a:cubicBezTo>
                    <a:pt x="720" y="47"/>
                    <a:pt x="714" y="46"/>
                    <a:pt x="709" y="47"/>
                  </a:cubicBezTo>
                  <a:cubicBezTo>
                    <a:pt x="704" y="47"/>
                    <a:pt x="699" y="49"/>
                    <a:pt x="693" y="48"/>
                  </a:cubicBezTo>
                  <a:cubicBezTo>
                    <a:pt x="701" y="47"/>
                    <a:pt x="710" y="46"/>
                    <a:pt x="720" y="47"/>
                  </a:cubicBezTo>
                  <a:cubicBezTo>
                    <a:pt x="724" y="47"/>
                    <a:pt x="728" y="48"/>
                    <a:pt x="731" y="47"/>
                  </a:cubicBezTo>
                  <a:cubicBezTo>
                    <a:pt x="734" y="46"/>
                    <a:pt x="735" y="44"/>
                    <a:pt x="738" y="44"/>
                  </a:cubicBezTo>
                  <a:cubicBezTo>
                    <a:pt x="746" y="44"/>
                    <a:pt x="754" y="46"/>
                    <a:pt x="761" y="45"/>
                  </a:cubicBezTo>
                  <a:cubicBezTo>
                    <a:pt x="765" y="45"/>
                    <a:pt x="768" y="43"/>
                    <a:pt x="771" y="43"/>
                  </a:cubicBezTo>
                  <a:cubicBezTo>
                    <a:pt x="774" y="43"/>
                    <a:pt x="779" y="44"/>
                    <a:pt x="780" y="41"/>
                  </a:cubicBezTo>
                  <a:cubicBezTo>
                    <a:pt x="779" y="41"/>
                    <a:pt x="777" y="41"/>
                    <a:pt x="775" y="40"/>
                  </a:cubicBezTo>
                  <a:cubicBezTo>
                    <a:pt x="779" y="38"/>
                    <a:pt x="784" y="39"/>
                    <a:pt x="789" y="39"/>
                  </a:cubicBezTo>
                  <a:cubicBezTo>
                    <a:pt x="792" y="38"/>
                    <a:pt x="795" y="37"/>
                    <a:pt x="798" y="36"/>
                  </a:cubicBezTo>
                  <a:cubicBezTo>
                    <a:pt x="804" y="35"/>
                    <a:pt x="812" y="35"/>
                    <a:pt x="816" y="31"/>
                  </a:cubicBezTo>
                  <a:cubicBezTo>
                    <a:pt x="805" y="30"/>
                    <a:pt x="793" y="28"/>
                    <a:pt x="782" y="27"/>
                  </a:cubicBezTo>
                  <a:cubicBezTo>
                    <a:pt x="768" y="25"/>
                    <a:pt x="755" y="26"/>
                    <a:pt x="742" y="28"/>
                  </a:cubicBezTo>
                  <a:cubicBezTo>
                    <a:pt x="743" y="28"/>
                    <a:pt x="744" y="29"/>
                    <a:pt x="745" y="30"/>
                  </a:cubicBezTo>
                  <a:cubicBezTo>
                    <a:pt x="742" y="30"/>
                    <a:pt x="735" y="32"/>
                    <a:pt x="741" y="31"/>
                  </a:cubicBezTo>
                  <a:cubicBezTo>
                    <a:pt x="738" y="34"/>
                    <a:pt x="731" y="34"/>
                    <a:pt x="726" y="33"/>
                  </a:cubicBezTo>
                  <a:cubicBezTo>
                    <a:pt x="723" y="33"/>
                    <a:pt x="720" y="32"/>
                    <a:pt x="718" y="32"/>
                  </a:cubicBezTo>
                  <a:cubicBezTo>
                    <a:pt x="713" y="32"/>
                    <a:pt x="710" y="34"/>
                    <a:pt x="706" y="34"/>
                  </a:cubicBezTo>
                  <a:cubicBezTo>
                    <a:pt x="705" y="32"/>
                    <a:pt x="707" y="31"/>
                    <a:pt x="710" y="30"/>
                  </a:cubicBezTo>
                  <a:cubicBezTo>
                    <a:pt x="698" y="32"/>
                    <a:pt x="688" y="35"/>
                    <a:pt x="677" y="39"/>
                  </a:cubicBezTo>
                  <a:cubicBezTo>
                    <a:pt x="673" y="40"/>
                    <a:pt x="666" y="41"/>
                    <a:pt x="662" y="43"/>
                  </a:cubicBezTo>
                  <a:cubicBezTo>
                    <a:pt x="658" y="45"/>
                    <a:pt x="655" y="47"/>
                    <a:pt x="650" y="49"/>
                  </a:cubicBezTo>
                  <a:cubicBezTo>
                    <a:pt x="651" y="48"/>
                    <a:pt x="656" y="46"/>
                    <a:pt x="651" y="46"/>
                  </a:cubicBezTo>
                  <a:cubicBezTo>
                    <a:pt x="656" y="45"/>
                    <a:pt x="660" y="42"/>
                    <a:pt x="665" y="39"/>
                  </a:cubicBezTo>
                  <a:cubicBezTo>
                    <a:pt x="669" y="37"/>
                    <a:pt x="673" y="36"/>
                    <a:pt x="677" y="34"/>
                  </a:cubicBezTo>
                  <a:cubicBezTo>
                    <a:pt x="679" y="33"/>
                    <a:pt x="682" y="31"/>
                    <a:pt x="682" y="28"/>
                  </a:cubicBezTo>
                  <a:cubicBezTo>
                    <a:pt x="683" y="24"/>
                    <a:pt x="673" y="23"/>
                    <a:pt x="671" y="24"/>
                  </a:cubicBezTo>
                  <a:cubicBezTo>
                    <a:pt x="667" y="24"/>
                    <a:pt x="662" y="24"/>
                    <a:pt x="658" y="25"/>
                  </a:cubicBezTo>
                  <a:cubicBezTo>
                    <a:pt x="653" y="25"/>
                    <a:pt x="653" y="30"/>
                    <a:pt x="647" y="30"/>
                  </a:cubicBezTo>
                  <a:cubicBezTo>
                    <a:pt x="641" y="30"/>
                    <a:pt x="635" y="32"/>
                    <a:pt x="628" y="32"/>
                  </a:cubicBezTo>
                  <a:cubicBezTo>
                    <a:pt x="622" y="33"/>
                    <a:pt x="615" y="36"/>
                    <a:pt x="608" y="35"/>
                  </a:cubicBezTo>
                  <a:cubicBezTo>
                    <a:pt x="610" y="35"/>
                    <a:pt x="611" y="35"/>
                    <a:pt x="612" y="34"/>
                  </a:cubicBezTo>
                  <a:cubicBezTo>
                    <a:pt x="611" y="34"/>
                    <a:pt x="609" y="33"/>
                    <a:pt x="607" y="33"/>
                  </a:cubicBezTo>
                  <a:cubicBezTo>
                    <a:pt x="611" y="31"/>
                    <a:pt x="619" y="31"/>
                    <a:pt x="624" y="31"/>
                  </a:cubicBezTo>
                  <a:cubicBezTo>
                    <a:pt x="629" y="30"/>
                    <a:pt x="638" y="31"/>
                    <a:pt x="638" y="26"/>
                  </a:cubicBezTo>
                  <a:cubicBezTo>
                    <a:pt x="632" y="23"/>
                    <a:pt x="621" y="25"/>
                    <a:pt x="616" y="25"/>
                  </a:cubicBezTo>
                  <a:cubicBezTo>
                    <a:pt x="606" y="25"/>
                    <a:pt x="596" y="24"/>
                    <a:pt x="587" y="25"/>
                  </a:cubicBezTo>
                  <a:cubicBezTo>
                    <a:pt x="570" y="27"/>
                    <a:pt x="552" y="28"/>
                    <a:pt x="535" y="30"/>
                  </a:cubicBezTo>
                  <a:cubicBezTo>
                    <a:pt x="533" y="25"/>
                    <a:pt x="545" y="26"/>
                    <a:pt x="549" y="26"/>
                  </a:cubicBezTo>
                  <a:cubicBezTo>
                    <a:pt x="557" y="26"/>
                    <a:pt x="567" y="26"/>
                    <a:pt x="574" y="24"/>
                  </a:cubicBezTo>
                  <a:cubicBezTo>
                    <a:pt x="567" y="20"/>
                    <a:pt x="560" y="22"/>
                    <a:pt x="554" y="22"/>
                  </a:cubicBezTo>
                  <a:cubicBezTo>
                    <a:pt x="565" y="21"/>
                    <a:pt x="577" y="24"/>
                    <a:pt x="587" y="23"/>
                  </a:cubicBezTo>
                  <a:cubicBezTo>
                    <a:pt x="600" y="22"/>
                    <a:pt x="613" y="23"/>
                    <a:pt x="626" y="23"/>
                  </a:cubicBezTo>
                  <a:cubicBezTo>
                    <a:pt x="638" y="23"/>
                    <a:pt x="649" y="21"/>
                    <a:pt x="662" y="21"/>
                  </a:cubicBezTo>
                  <a:cubicBezTo>
                    <a:pt x="668" y="20"/>
                    <a:pt x="674" y="21"/>
                    <a:pt x="679" y="19"/>
                  </a:cubicBezTo>
                  <a:cubicBezTo>
                    <a:pt x="682" y="18"/>
                    <a:pt x="688" y="18"/>
                    <a:pt x="691" y="16"/>
                  </a:cubicBezTo>
                  <a:cubicBezTo>
                    <a:pt x="678" y="11"/>
                    <a:pt x="666" y="12"/>
                    <a:pt x="655" y="14"/>
                  </a:cubicBezTo>
                  <a:cubicBezTo>
                    <a:pt x="656" y="13"/>
                    <a:pt x="656" y="12"/>
                    <a:pt x="657" y="12"/>
                  </a:cubicBezTo>
                  <a:cubicBezTo>
                    <a:pt x="646" y="9"/>
                    <a:pt x="639" y="14"/>
                    <a:pt x="630" y="13"/>
                  </a:cubicBezTo>
                  <a:cubicBezTo>
                    <a:pt x="636" y="13"/>
                    <a:pt x="640" y="12"/>
                    <a:pt x="645" y="10"/>
                  </a:cubicBezTo>
                  <a:cubicBezTo>
                    <a:pt x="631" y="5"/>
                    <a:pt x="620" y="9"/>
                    <a:pt x="609" y="9"/>
                  </a:cubicBezTo>
                  <a:cubicBezTo>
                    <a:pt x="594" y="9"/>
                    <a:pt x="580" y="7"/>
                    <a:pt x="566" y="9"/>
                  </a:cubicBezTo>
                  <a:cubicBezTo>
                    <a:pt x="555" y="10"/>
                    <a:pt x="543" y="10"/>
                    <a:pt x="531" y="11"/>
                  </a:cubicBezTo>
                  <a:cubicBezTo>
                    <a:pt x="528" y="11"/>
                    <a:pt x="526" y="11"/>
                    <a:pt x="525" y="12"/>
                  </a:cubicBezTo>
                  <a:cubicBezTo>
                    <a:pt x="524" y="13"/>
                    <a:pt x="518" y="11"/>
                    <a:pt x="517" y="11"/>
                  </a:cubicBezTo>
                  <a:cubicBezTo>
                    <a:pt x="511" y="11"/>
                    <a:pt x="507" y="13"/>
                    <a:pt x="501" y="13"/>
                  </a:cubicBezTo>
                  <a:cubicBezTo>
                    <a:pt x="502" y="13"/>
                    <a:pt x="508" y="12"/>
                    <a:pt x="502" y="11"/>
                  </a:cubicBezTo>
                  <a:cubicBezTo>
                    <a:pt x="514" y="10"/>
                    <a:pt x="527" y="10"/>
                    <a:pt x="541" y="10"/>
                  </a:cubicBezTo>
                  <a:cubicBezTo>
                    <a:pt x="537" y="8"/>
                    <a:pt x="533" y="8"/>
                    <a:pt x="530" y="8"/>
                  </a:cubicBezTo>
                  <a:cubicBezTo>
                    <a:pt x="538" y="8"/>
                    <a:pt x="547" y="9"/>
                    <a:pt x="555" y="9"/>
                  </a:cubicBezTo>
                  <a:cubicBezTo>
                    <a:pt x="562" y="8"/>
                    <a:pt x="570" y="7"/>
                    <a:pt x="579" y="7"/>
                  </a:cubicBezTo>
                  <a:cubicBezTo>
                    <a:pt x="597" y="7"/>
                    <a:pt x="616" y="8"/>
                    <a:pt x="632" y="6"/>
                  </a:cubicBezTo>
                  <a:cubicBezTo>
                    <a:pt x="619" y="1"/>
                    <a:pt x="608" y="4"/>
                    <a:pt x="596" y="3"/>
                  </a:cubicBezTo>
                  <a:cubicBezTo>
                    <a:pt x="603" y="4"/>
                    <a:pt x="591" y="3"/>
                    <a:pt x="590" y="3"/>
                  </a:cubicBezTo>
                  <a:cubicBezTo>
                    <a:pt x="591" y="3"/>
                    <a:pt x="592" y="3"/>
                    <a:pt x="594" y="3"/>
                  </a:cubicBezTo>
                  <a:cubicBezTo>
                    <a:pt x="591" y="2"/>
                    <a:pt x="589" y="3"/>
                    <a:pt x="586" y="3"/>
                  </a:cubicBezTo>
                  <a:cubicBezTo>
                    <a:pt x="583" y="3"/>
                    <a:pt x="580" y="1"/>
                    <a:pt x="577" y="1"/>
                  </a:cubicBezTo>
                  <a:cubicBezTo>
                    <a:pt x="570" y="1"/>
                    <a:pt x="564" y="2"/>
                    <a:pt x="558" y="2"/>
                  </a:cubicBezTo>
                  <a:cubicBezTo>
                    <a:pt x="546" y="1"/>
                    <a:pt x="533" y="0"/>
                    <a:pt x="521" y="1"/>
                  </a:cubicBezTo>
                  <a:cubicBezTo>
                    <a:pt x="522" y="2"/>
                    <a:pt x="523" y="2"/>
                    <a:pt x="525" y="3"/>
                  </a:cubicBezTo>
                  <a:cubicBezTo>
                    <a:pt x="522" y="4"/>
                    <a:pt x="519" y="2"/>
                    <a:pt x="517" y="1"/>
                  </a:cubicBezTo>
                  <a:cubicBezTo>
                    <a:pt x="514" y="1"/>
                    <a:pt x="510" y="2"/>
                    <a:pt x="508" y="2"/>
                  </a:cubicBezTo>
                  <a:cubicBezTo>
                    <a:pt x="500" y="2"/>
                    <a:pt x="490" y="0"/>
                    <a:pt x="484" y="3"/>
                  </a:cubicBezTo>
                  <a:cubicBezTo>
                    <a:pt x="485" y="3"/>
                    <a:pt x="487" y="3"/>
                    <a:pt x="489" y="4"/>
                  </a:cubicBezTo>
                  <a:cubicBezTo>
                    <a:pt x="484" y="5"/>
                    <a:pt x="477" y="2"/>
                    <a:pt x="473" y="3"/>
                  </a:cubicBezTo>
                  <a:cubicBezTo>
                    <a:pt x="467" y="3"/>
                    <a:pt x="463" y="4"/>
                    <a:pt x="457" y="4"/>
                  </a:cubicBezTo>
                  <a:cubicBezTo>
                    <a:pt x="459" y="9"/>
                    <a:pt x="479" y="8"/>
                    <a:pt x="481" y="8"/>
                  </a:cubicBezTo>
                  <a:cubicBezTo>
                    <a:pt x="475" y="10"/>
                    <a:pt x="466" y="8"/>
                    <a:pt x="458" y="9"/>
                  </a:cubicBezTo>
                  <a:cubicBezTo>
                    <a:pt x="465" y="10"/>
                    <a:pt x="470" y="9"/>
                    <a:pt x="476" y="10"/>
                  </a:cubicBezTo>
                  <a:cubicBezTo>
                    <a:pt x="468" y="10"/>
                    <a:pt x="459" y="8"/>
                    <a:pt x="453" y="10"/>
                  </a:cubicBezTo>
                  <a:cubicBezTo>
                    <a:pt x="455" y="10"/>
                    <a:pt x="459" y="13"/>
                    <a:pt x="461" y="12"/>
                  </a:cubicBezTo>
                  <a:cubicBezTo>
                    <a:pt x="460" y="14"/>
                    <a:pt x="455" y="12"/>
                    <a:pt x="452" y="12"/>
                  </a:cubicBezTo>
                  <a:cubicBezTo>
                    <a:pt x="448" y="10"/>
                    <a:pt x="445" y="10"/>
                    <a:pt x="441" y="10"/>
                  </a:cubicBezTo>
                  <a:cubicBezTo>
                    <a:pt x="434" y="11"/>
                    <a:pt x="423" y="7"/>
                    <a:pt x="416" y="8"/>
                  </a:cubicBezTo>
                  <a:cubicBezTo>
                    <a:pt x="422" y="7"/>
                    <a:pt x="410" y="6"/>
                    <a:pt x="408" y="6"/>
                  </a:cubicBezTo>
                  <a:cubicBezTo>
                    <a:pt x="404" y="5"/>
                    <a:pt x="400" y="5"/>
                    <a:pt x="397" y="7"/>
                  </a:cubicBezTo>
                  <a:cubicBezTo>
                    <a:pt x="399" y="6"/>
                    <a:pt x="401" y="7"/>
                    <a:pt x="403" y="7"/>
                  </a:cubicBezTo>
                  <a:cubicBezTo>
                    <a:pt x="399" y="7"/>
                    <a:pt x="394" y="7"/>
                    <a:pt x="390" y="7"/>
                  </a:cubicBezTo>
                  <a:cubicBezTo>
                    <a:pt x="395" y="8"/>
                    <a:pt x="399" y="8"/>
                    <a:pt x="403" y="8"/>
                  </a:cubicBezTo>
                  <a:cubicBezTo>
                    <a:pt x="397" y="8"/>
                    <a:pt x="391" y="8"/>
                    <a:pt x="385" y="8"/>
                  </a:cubicBezTo>
                  <a:cubicBezTo>
                    <a:pt x="379" y="7"/>
                    <a:pt x="374" y="9"/>
                    <a:pt x="368" y="8"/>
                  </a:cubicBezTo>
                  <a:cubicBezTo>
                    <a:pt x="374" y="10"/>
                    <a:pt x="380" y="10"/>
                    <a:pt x="386" y="11"/>
                  </a:cubicBezTo>
                  <a:cubicBezTo>
                    <a:pt x="381" y="10"/>
                    <a:pt x="376" y="10"/>
                    <a:pt x="371" y="10"/>
                  </a:cubicBezTo>
                  <a:cubicBezTo>
                    <a:pt x="365" y="9"/>
                    <a:pt x="357" y="7"/>
                    <a:pt x="353" y="10"/>
                  </a:cubicBezTo>
                  <a:cubicBezTo>
                    <a:pt x="356" y="10"/>
                    <a:pt x="358" y="10"/>
                    <a:pt x="361" y="11"/>
                  </a:cubicBezTo>
                  <a:cubicBezTo>
                    <a:pt x="358" y="11"/>
                    <a:pt x="354" y="10"/>
                    <a:pt x="351" y="11"/>
                  </a:cubicBezTo>
                  <a:cubicBezTo>
                    <a:pt x="356" y="13"/>
                    <a:pt x="360" y="12"/>
                    <a:pt x="364" y="12"/>
                  </a:cubicBezTo>
                  <a:cubicBezTo>
                    <a:pt x="367" y="12"/>
                    <a:pt x="369" y="12"/>
                    <a:pt x="372" y="12"/>
                  </a:cubicBezTo>
                  <a:cubicBezTo>
                    <a:pt x="373" y="12"/>
                    <a:pt x="380" y="12"/>
                    <a:pt x="374" y="11"/>
                  </a:cubicBezTo>
                  <a:cubicBezTo>
                    <a:pt x="387" y="12"/>
                    <a:pt x="400" y="12"/>
                    <a:pt x="413" y="12"/>
                  </a:cubicBezTo>
                  <a:cubicBezTo>
                    <a:pt x="419" y="12"/>
                    <a:pt x="425" y="13"/>
                    <a:pt x="430" y="13"/>
                  </a:cubicBezTo>
                  <a:cubicBezTo>
                    <a:pt x="432" y="13"/>
                    <a:pt x="446" y="15"/>
                    <a:pt x="442" y="17"/>
                  </a:cubicBezTo>
                  <a:cubicBezTo>
                    <a:pt x="447" y="17"/>
                    <a:pt x="444" y="20"/>
                    <a:pt x="442" y="19"/>
                  </a:cubicBezTo>
                  <a:cubicBezTo>
                    <a:pt x="439" y="17"/>
                    <a:pt x="436" y="16"/>
                    <a:pt x="433" y="16"/>
                  </a:cubicBezTo>
                  <a:cubicBezTo>
                    <a:pt x="428" y="14"/>
                    <a:pt x="420" y="12"/>
                    <a:pt x="417" y="14"/>
                  </a:cubicBezTo>
                  <a:cubicBezTo>
                    <a:pt x="418" y="15"/>
                    <a:pt x="419" y="15"/>
                    <a:pt x="420" y="15"/>
                  </a:cubicBezTo>
                  <a:cubicBezTo>
                    <a:pt x="422" y="21"/>
                    <a:pt x="415" y="14"/>
                    <a:pt x="413" y="14"/>
                  </a:cubicBezTo>
                  <a:cubicBezTo>
                    <a:pt x="407" y="12"/>
                    <a:pt x="402" y="13"/>
                    <a:pt x="398" y="13"/>
                  </a:cubicBezTo>
                  <a:cubicBezTo>
                    <a:pt x="393" y="13"/>
                    <a:pt x="387" y="13"/>
                    <a:pt x="381" y="13"/>
                  </a:cubicBezTo>
                  <a:cubicBezTo>
                    <a:pt x="376" y="13"/>
                    <a:pt x="369" y="12"/>
                    <a:pt x="366" y="14"/>
                  </a:cubicBezTo>
                  <a:cubicBezTo>
                    <a:pt x="371" y="15"/>
                    <a:pt x="375" y="16"/>
                    <a:pt x="379" y="17"/>
                  </a:cubicBezTo>
                  <a:cubicBezTo>
                    <a:pt x="381" y="17"/>
                    <a:pt x="383" y="18"/>
                    <a:pt x="385" y="18"/>
                  </a:cubicBezTo>
                  <a:cubicBezTo>
                    <a:pt x="387" y="18"/>
                    <a:pt x="395" y="18"/>
                    <a:pt x="390" y="20"/>
                  </a:cubicBezTo>
                  <a:cubicBezTo>
                    <a:pt x="397" y="21"/>
                    <a:pt x="403" y="20"/>
                    <a:pt x="410" y="22"/>
                  </a:cubicBezTo>
                  <a:cubicBezTo>
                    <a:pt x="404" y="22"/>
                    <a:pt x="397" y="21"/>
                    <a:pt x="390" y="21"/>
                  </a:cubicBezTo>
                  <a:cubicBezTo>
                    <a:pt x="387" y="20"/>
                    <a:pt x="384" y="20"/>
                    <a:pt x="382" y="20"/>
                  </a:cubicBezTo>
                  <a:cubicBezTo>
                    <a:pt x="380" y="20"/>
                    <a:pt x="377" y="23"/>
                    <a:pt x="382" y="24"/>
                  </a:cubicBezTo>
                  <a:cubicBezTo>
                    <a:pt x="380" y="24"/>
                    <a:pt x="378" y="24"/>
                    <a:pt x="377" y="25"/>
                  </a:cubicBezTo>
                  <a:cubicBezTo>
                    <a:pt x="378" y="25"/>
                    <a:pt x="380" y="26"/>
                    <a:pt x="381" y="26"/>
                  </a:cubicBezTo>
                  <a:cubicBezTo>
                    <a:pt x="378" y="27"/>
                    <a:pt x="384" y="28"/>
                    <a:pt x="385" y="28"/>
                  </a:cubicBezTo>
                  <a:cubicBezTo>
                    <a:pt x="379" y="29"/>
                    <a:pt x="371" y="28"/>
                    <a:pt x="361" y="25"/>
                  </a:cubicBezTo>
                  <a:cubicBezTo>
                    <a:pt x="353" y="23"/>
                    <a:pt x="348" y="24"/>
                    <a:pt x="340" y="22"/>
                  </a:cubicBezTo>
                  <a:cubicBezTo>
                    <a:pt x="332" y="20"/>
                    <a:pt x="324" y="19"/>
                    <a:pt x="317" y="18"/>
                  </a:cubicBezTo>
                  <a:cubicBezTo>
                    <a:pt x="308" y="16"/>
                    <a:pt x="300" y="16"/>
                    <a:pt x="293" y="17"/>
                  </a:cubicBezTo>
                  <a:cubicBezTo>
                    <a:pt x="296" y="19"/>
                    <a:pt x="298" y="21"/>
                    <a:pt x="301" y="23"/>
                  </a:cubicBezTo>
                  <a:cubicBezTo>
                    <a:pt x="305" y="25"/>
                    <a:pt x="311" y="25"/>
                    <a:pt x="315" y="26"/>
                  </a:cubicBezTo>
                  <a:cubicBezTo>
                    <a:pt x="310" y="28"/>
                    <a:pt x="302" y="27"/>
                    <a:pt x="294" y="26"/>
                  </a:cubicBezTo>
                  <a:cubicBezTo>
                    <a:pt x="301" y="28"/>
                    <a:pt x="306" y="28"/>
                    <a:pt x="312" y="31"/>
                  </a:cubicBezTo>
                  <a:cubicBezTo>
                    <a:pt x="308" y="32"/>
                    <a:pt x="302" y="29"/>
                    <a:pt x="296" y="28"/>
                  </a:cubicBezTo>
                  <a:cubicBezTo>
                    <a:pt x="289" y="26"/>
                    <a:pt x="283" y="26"/>
                    <a:pt x="276" y="25"/>
                  </a:cubicBezTo>
                  <a:cubicBezTo>
                    <a:pt x="274" y="25"/>
                    <a:pt x="271" y="24"/>
                    <a:pt x="269" y="25"/>
                  </a:cubicBezTo>
                  <a:cubicBezTo>
                    <a:pt x="268" y="25"/>
                    <a:pt x="269" y="28"/>
                    <a:pt x="267" y="28"/>
                  </a:cubicBezTo>
                  <a:cubicBezTo>
                    <a:pt x="264" y="29"/>
                    <a:pt x="262" y="33"/>
                    <a:pt x="258" y="32"/>
                  </a:cubicBezTo>
                  <a:cubicBezTo>
                    <a:pt x="256" y="29"/>
                    <a:pt x="262" y="28"/>
                    <a:pt x="260" y="24"/>
                  </a:cubicBezTo>
                  <a:cubicBezTo>
                    <a:pt x="256" y="17"/>
                    <a:pt x="237" y="20"/>
                    <a:pt x="234" y="21"/>
                  </a:cubicBezTo>
                  <a:cubicBezTo>
                    <a:pt x="240" y="20"/>
                    <a:pt x="228" y="22"/>
                    <a:pt x="227" y="22"/>
                  </a:cubicBezTo>
                  <a:cubicBezTo>
                    <a:pt x="223" y="22"/>
                    <a:pt x="218" y="22"/>
                    <a:pt x="214" y="22"/>
                  </a:cubicBezTo>
                  <a:cubicBezTo>
                    <a:pt x="203" y="23"/>
                    <a:pt x="191" y="23"/>
                    <a:pt x="182" y="25"/>
                  </a:cubicBezTo>
                  <a:cubicBezTo>
                    <a:pt x="185" y="26"/>
                    <a:pt x="187" y="25"/>
                    <a:pt x="190" y="26"/>
                  </a:cubicBezTo>
                  <a:cubicBezTo>
                    <a:pt x="192" y="27"/>
                    <a:pt x="196" y="29"/>
                    <a:pt x="199" y="30"/>
                  </a:cubicBezTo>
                  <a:cubicBezTo>
                    <a:pt x="202" y="31"/>
                    <a:pt x="204" y="31"/>
                    <a:pt x="207" y="31"/>
                  </a:cubicBezTo>
                  <a:cubicBezTo>
                    <a:pt x="211" y="32"/>
                    <a:pt x="216" y="34"/>
                    <a:pt x="220" y="35"/>
                  </a:cubicBezTo>
                  <a:cubicBezTo>
                    <a:pt x="214" y="35"/>
                    <a:pt x="205" y="32"/>
                    <a:pt x="198" y="31"/>
                  </a:cubicBezTo>
                  <a:cubicBezTo>
                    <a:pt x="195" y="31"/>
                    <a:pt x="194" y="31"/>
                    <a:pt x="190" y="28"/>
                  </a:cubicBezTo>
                  <a:cubicBezTo>
                    <a:pt x="186" y="26"/>
                    <a:pt x="183" y="27"/>
                    <a:pt x="181" y="27"/>
                  </a:cubicBezTo>
                  <a:cubicBezTo>
                    <a:pt x="174" y="26"/>
                    <a:pt x="168" y="25"/>
                    <a:pt x="162" y="26"/>
                  </a:cubicBezTo>
                  <a:cubicBezTo>
                    <a:pt x="159" y="27"/>
                    <a:pt x="154" y="32"/>
                    <a:pt x="164" y="33"/>
                  </a:cubicBezTo>
                  <a:cubicBezTo>
                    <a:pt x="163" y="34"/>
                    <a:pt x="159" y="34"/>
                    <a:pt x="159" y="36"/>
                  </a:cubicBezTo>
                  <a:cubicBezTo>
                    <a:pt x="160" y="37"/>
                    <a:pt x="161" y="38"/>
                    <a:pt x="162" y="38"/>
                  </a:cubicBezTo>
                  <a:cubicBezTo>
                    <a:pt x="158" y="41"/>
                    <a:pt x="148" y="38"/>
                    <a:pt x="140" y="38"/>
                  </a:cubicBezTo>
                  <a:cubicBezTo>
                    <a:pt x="137" y="37"/>
                    <a:pt x="132" y="37"/>
                    <a:pt x="131" y="39"/>
                  </a:cubicBezTo>
                  <a:cubicBezTo>
                    <a:pt x="130" y="40"/>
                    <a:pt x="136" y="43"/>
                    <a:pt x="138" y="45"/>
                  </a:cubicBezTo>
                  <a:cubicBezTo>
                    <a:pt x="135" y="43"/>
                    <a:pt x="132" y="41"/>
                    <a:pt x="128" y="40"/>
                  </a:cubicBezTo>
                  <a:cubicBezTo>
                    <a:pt x="124" y="37"/>
                    <a:pt x="121" y="40"/>
                    <a:pt x="118" y="40"/>
                  </a:cubicBezTo>
                  <a:cubicBezTo>
                    <a:pt x="111" y="41"/>
                    <a:pt x="107" y="44"/>
                    <a:pt x="100" y="46"/>
                  </a:cubicBezTo>
                  <a:cubicBezTo>
                    <a:pt x="94" y="47"/>
                    <a:pt x="89" y="48"/>
                    <a:pt x="84" y="49"/>
                  </a:cubicBezTo>
                  <a:cubicBezTo>
                    <a:pt x="81" y="50"/>
                    <a:pt x="74" y="51"/>
                    <a:pt x="77" y="55"/>
                  </a:cubicBezTo>
                  <a:cubicBezTo>
                    <a:pt x="80" y="54"/>
                    <a:pt x="85" y="57"/>
                    <a:pt x="88" y="56"/>
                  </a:cubicBezTo>
                  <a:cubicBezTo>
                    <a:pt x="91" y="56"/>
                    <a:pt x="96" y="57"/>
                    <a:pt x="99" y="57"/>
                  </a:cubicBezTo>
                  <a:cubicBezTo>
                    <a:pt x="108" y="57"/>
                    <a:pt x="114" y="54"/>
                    <a:pt x="124" y="55"/>
                  </a:cubicBezTo>
                  <a:cubicBezTo>
                    <a:pt x="118" y="55"/>
                    <a:pt x="109" y="55"/>
                    <a:pt x="108" y="59"/>
                  </a:cubicBezTo>
                  <a:cubicBezTo>
                    <a:pt x="108" y="61"/>
                    <a:pt x="111" y="63"/>
                    <a:pt x="110" y="65"/>
                  </a:cubicBezTo>
                  <a:cubicBezTo>
                    <a:pt x="110" y="67"/>
                    <a:pt x="106" y="67"/>
                    <a:pt x="103" y="68"/>
                  </a:cubicBezTo>
                  <a:cubicBezTo>
                    <a:pt x="96" y="69"/>
                    <a:pt x="92" y="71"/>
                    <a:pt x="82" y="70"/>
                  </a:cubicBezTo>
                  <a:cubicBezTo>
                    <a:pt x="77" y="70"/>
                    <a:pt x="74" y="71"/>
                    <a:pt x="69" y="71"/>
                  </a:cubicBezTo>
                  <a:cubicBezTo>
                    <a:pt x="64" y="72"/>
                    <a:pt x="57" y="72"/>
                    <a:pt x="52" y="73"/>
                  </a:cubicBezTo>
                  <a:cubicBezTo>
                    <a:pt x="59" y="74"/>
                    <a:pt x="52" y="75"/>
                    <a:pt x="51" y="75"/>
                  </a:cubicBezTo>
                  <a:cubicBezTo>
                    <a:pt x="48" y="75"/>
                    <a:pt x="44" y="75"/>
                    <a:pt x="42" y="75"/>
                  </a:cubicBezTo>
                  <a:cubicBezTo>
                    <a:pt x="39" y="76"/>
                    <a:pt x="37" y="76"/>
                    <a:pt x="34" y="76"/>
                  </a:cubicBezTo>
                  <a:cubicBezTo>
                    <a:pt x="32" y="77"/>
                    <a:pt x="32" y="78"/>
                    <a:pt x="30" y="78"/>
                  </a:cubicBezTo>
                  <a:cubicBezTo>
                    <a:pt x="25" y="79"/>
                    <a:pt x="20" y="78"/>
                    <a:pt x="16" y="79"/>
                  </a:cubicBezTo>
                  <a:cubicBezTo>
                    <a:pt x="14" y="79"/>
                    <a:pt x="11" y="79"/>
                    <a:pt x="8" y="79"/>
                  </a:cubicBezTo>
                  <a:cubicBezTo>
                    <a:pt x="5" y="80"/>
                    <a:pt x="6" y="82"/>
                    <a:pt x="3" y="82"/>
                  </a:cubicBezTo>
                  <a:cubicBezTo>
                    <a:pt x="9" y="83"/>
                    <a:pt x="2" y="85"/>
                    <a:pt x="0" y="85"/>
                  </a:cubicBezTo>
                  <a:cubicBezTo>
                    <a:pt x="4" y="85"/>
                    <a:pt x="9" y="87"/>
                    <a:pt x="13" y="88"/>
                  </a:cubicBezTo>
                  <a:cubicBezTo>
                    <a:pt x="17" y="89"/>
                    <a:pt x="21" y="89"/>
                    <a:pt x="24" y="89"/>
                  </a:cubicBezTo>
                  <a:cubicBezTo>
                    <a:pt x="23" y="89"/>
                    <a:pt x="22" y="90"/>
                    <a:pt x="21" y="90"/>
                  </a:cubicBezTo>
                  <a:cubicBezTo>
                    <a:pt x="30" y="92"/>
                    <a:pt x="33" y="89"/>
                    <a:pt x="41" y="90"/>
                  </a:cubicBezTo>
                  <a:cubicBezTo>
                    <a:pt x="38" y="91"/>
                    <a:pt x="35" y="91"/>
                    <a:pt x="32" y="92"/>
                  </a:cubicBezTo>
                  <a:cubicBezTo>
                    <a:pt x="38" y="93"/>
                    <a:pt x="44" y="93"/>
                    <a:pt x="46" y="91"/>
                  </a:cubicBezTo>
                  <a:cubicBezTo>
                    <a:pt x="45" y="93"/>
                    <a:pt x="40" y="93"/>
                    <a:pt x="37" y="94"/>
                  </a:cubicBezTo>
                  <a:cubicBezTo>
                    <a:pt x="44" y="95"/>
                    <a:pt x="51" y="96"/>
                    <a:pt x="56" y="95"/>
                  </a:cubicBezTo>
                  <a:cubicBezTo>
                    <a:pt x="58" y="95"/>
                    <a:pt x="59" y="95"/>
                    <a:pt x="58" y="93"/>
                  </a:cubicBezTo>
                  <a:cubicBezTo>
                    <a:pt x="57" y="91"/>
                    <a:pt x="64" y="94"/>
                    <a:pt x="66" y="95"/>
                  </a:cubicBezTo>
                  <a:cubicBezTo>
                    <a:pt x="72" y="95"/>
                    <a:pt x="76" y="94"/>
                    <a:pt x="79" y="93"/>
                  </a:cubicBezTo>
                  <a:cubicBezTo>
                    <a:pt x="82" y="92"/>
                    <a:pt x="87" y="90"/>
                    <a:pt x="93" y="95"/>
                  </a:cubicBezTo>
                  <a:cubicBezTo>
                    <a:pt x="93" y="96"/>
                    <a:pt x="89" y="96"/>
                    <a:pt x="87" y="96"/>
                  </a:cubicBezTo>
                  <a:cubicBezTo>
                    <a:pt x="84" y="96"/>
                    <a:pt x="88" y="98"/>
                    <a:pt x="90" y="98"/>
                  </a:cubicBezTo>
                  <a:cubicBezTo>
                    <a:pt x="86" y="99"/>
                    <a:pt x="77" y="96"/>
                    <a:pt x="73" y="96"/>
                  </a:cubicBezTo>
                  <a:cubicBezTo>
                    <a:pt x="66" y="97"/>
                    <a:pt x="59" y="97"/>
                    <a:pt x="54" y="98"/>
                  </a:cubicBezTo>
                  <a:cubicBezTo>
                    <a:pt x="61" y="100"/>
                    <a:pt x="66" y="99"/>
                    <a:pt x="70" y="99"/>
                  </a:cubicBezTo>
                  <a:cubicBezTo>
                    <a:pt x="77" y="99"/>
                    <a:pt x="86" y="101"/>
                    <a:pt x="91" y="99"/>
                  </a:cubicBezTo>
                  <a:cubicBezTo>
                    <a:pt x="87" y="102"/>
                    <a:pt x="15" y="95"/>
                    <a:pt x="25" y="103"/>
                  </a:cubicBezTo>
                  <a:cubicBezTo>
                    <a:pt x="27" y="103"/>
                    <a:pt x="30" y="104"/>
                    <a:pt x="31" y="103"/>
                  </a:cubicBezTo>
                  <a:cubicBezTo>
                    <a:pt x="30" y="104"/>
                    <a:pt x="29" y="104"/>
                    <a:pt x="28" y="104"/>
                  </a:cubicBezTo>
                  <a:cubicBezTo>
                    <a:pt x="40" y="110"/>
                    <a:pt x="37" y="100"/>
                    <a:pt x="46" y="103"/>
                  </a:cubicBezTo>
                  <a:cubicBezTo>
                    <a:pt x="43" y="103"/>
                    <a:pt x="40" y="104"/>
                    <a:pt x="41" y="10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95" name="Freeform 1194"/>
            <p:cNvSpPr>
              <a:spLocks/>
            </p:cNvSpPr>
            <p:nvPr/>
          </p:nvSpPr>
          <p:spPr bwMode="auto">
            <a:xfrm>
              <a:off x="1600" y="130"/>
              <a:ext cx="978" cy="436"/>
            </a:xfrm>
            <a:custGeom>
              <a:avLst/>
              <a:gdLst>
                <a:gd name="T0" fmla="*/ 111 w 816"/>
                <a:gd name="T1" fmla="*/ 115 h 363"/>
                <a:gd name="T2" fmla="*/ 199 w 816"/>
                <a:gd name="T3" fmla="*/ 127 h 363"/>
                <a:gd name="T4" fmla="*/ 234 w 816"/>
                <a:gd name="T5" fmla="*/ 152 h 363"/>
                <a:gd name="T6" fmla="*/ 239 w 816"/>
                <a:gd name="T7" fmla="*/ 180 h 363"/>
                <a:gd name="T8" fmla="*/ 287 w 816"/>
                <a:gd name="T9" fmla="*/ 183 h 363"/>
                <a:gd name="T10" fmla="*/ 300 w 816"/>
                <a:gd name="T11" fmla="*/ 199 h 363"/>
                <a:gd name="T12" fmla="*/ 296 w 816"/>
                <a:gd name="T13" fmla="*/ 209 h 363"/>
                <a:gd name="T14" fmla="*/ 297 w 816"/>
                <a:gd name="T15" fmla="*/ 224 h 363"/>
                <a:gd name="T16" fmla="*/ 272 w 816"/>
                <a:gd name="T17" fmla="*/ 236 h 363"/>
                <a:gd name="T18" fmla="*/ 270 w 816"/>
                <a:gd name="T19" fmla="*/ 238 h 363"/>
                <a:gd name="T20" fmla="*/ 289 w 816"/>
                <a:gd name="T21" fmla="*/ 241 h 363"/>
                <a:gd name="T22" fmla="*/ 258 w 816"/>
                <a:gd name="T23" fmla="*/ 251 h 363"/>
                <a:gd name="T24" fmla="*/ 258 w 816"/>
                <a:gd name="T25" fmla="*/ 255 h 363"/>
                <a:gd name="T26" fmla="*/ 268 w 816"/>
                <a:gd name="T27" fmla="*/ 265 h 363"/>
                <a:gd name="T28" fmla="*/ 267 w 816"/>
                <a:gd name="T29" fmla="*/ 269 h 363"/>
                <a:gd name="T30" fmla="*/ 272 w 816"/>
                <a:gd name="T31" fmla="*/ 277 h 363"/>
                <a:gd name="T32" fmla="*/ 282 w 816"/>
                <a:gd name="T33" fmla="*/ 281 h 363"/>
                <a:gd name="T34" fmla="*/ 301 w 816"/>
                <a:gd name="T35" fmla="*/ 287 h 363"/>
                <a:gd name="T36" fmla="*/ 302 w 816"/>
                <a:gd name="T37" fmla="*/ 297 h 363"/>
                <a:gd name="T38" fmla="*/ 295 w 816"/>
                <a:gd name="T39" fmla="*/ 310 h 363"/>
                <a:gd name="T40" fmla="*/ 314 w 816"/>
                <a:gd name="T41" fmla="*/ 331 h 363"/>
                <a:gd name="T42" fmla="*/ 323 w 816"/>
                <a:gd name="T43" fmla="*/ 340 h 363"/>
                <a:gd name="T44" fmla="*/ 352 w 816"/>
                <a:gd name="T45" fmla="*/ 347 h 363"/>
                <a:gd name="T46" fmla="*/ 371 w 816"/>
                <a:gd name="T47" fmla="*/ 346 h 363"/>
                <a:gd name="T48" fmla="*/ 378 w 816"/>
                <a:gd name="T49" fmla="*/ 359 h 363"/>
                <a:gd name="T50" fmla="*/ 402 w 816"/>
                <a:gd name="T51" fmla="*/ 357 h 363"/>
                <a:gd name="T52" fmla="*/ 403 w 816"/>
                <a:gd name="T53" fmla="*/ 347 h 363"/>
                <a:gd name="T54" fmla="*/ 409 w 816"/>
                <a:gd name="T55" fmla="*/ 331 h 363"/>
                <a:gd name="T56" fmla="*/ 420 w 816"/>
                <a:gd name="T57" fmla="*/ 317 h 363"/>
                <a:gd name="T58" fmla="*/ 428 w 816"/>
                <a:gd name="T59" fmla="*/ 304 h 363"/>
                <a:gd name="T60" fmla="*/ 445 w 816"/>
                <a:gd name="T61" fmla="*/ 279 h 363"/>
                <a:gd name="T62" fmla="*/ 480 w 816"/>
                <a:gd name="T63" fmla="*/ 265 h 363"/>
                <a:gd name="T64" fmla="*/ 518 w 816"/>
                <a:gd name="T65" fmla="*/ 261 h 363"/>
                <a:gd name="T66" fmla="*/ 555 w 816"/>
                <a:gd name="T67" fmla="*/ 236 h 363"/>
                <a:gd name="T68" fmla="*/ 624 w 816"/>
                <a:gd name="T69" fmla="*/ 229 h 363"/>
                <a:gd name="T70" fmla="*/ 680 w 816"/>
                <a:gd name="T71" fmla="*/ 209 h 363"/>
                <a:gd name="T72" fmla="*/ 596 w 816"/>
                <a:gd name="T73" fmla="*/ 202 h 363"/>
                <a:gd name="T74" fmla="*/ 611 w 816"/>
                <a:gd name="T75" fmla="*/ 183 h 363"/>
                <a:gd name="T76" fmla="*/ 688 w 816"/>
                <a:gd name="T77" fmla="*/ 198 h 363"/>
                <a:gd name="T78" fmla="*/ 675 w 816"/>
                <a:gd name="T79" fmla="*/ 180 h 363"/>
                <a:gd name="T80" fmla="*/ 635 w 816"/>
                <a:gd name="T81" fmla="*/ 165 h 363"/>
                <a:gd name="T82" fmla="*/ 644 w 816"/>
                <a:gd name="T83" fmla="*/ 154 h 363"/>
                <a:gd name="T84" fmla="*/ 685 w 816"/>
                <a:gd name="T85" fmla="*/ 142 h 363"/>
                <a:gd name="T86" fmla="*/ 702 w 816"/>
                <a:gd name="T87" fmla="*/ 131 h 363"/>
                <a:gd name="T88" fmla="*/ 694 w 816"/>
                <a:gd name="T89" fmla="*/ 114 h 363"/>
                <a:gd name="T90" fmla="*/ 695 w 816"/>
                <a:gd name="T91" fmla="*/ 103 h 363"/>
                <a:gd name="T92" fmla="*/ 681 w 816"/>
                <a:gd name="T93" fmla="*/ 92 h 363"/>
                <a:gd name="T94" fmla="*/ 722 w 816"/>
                <a:gd name="T95" fmla="*/ 61 h 363"/>
                <a:gd name="T96" fmla="*/ 738 w 816"/>
                <a:gd name="T97" fmla="*/ 44 h 363"/>
                <a:gd name="T98" fmla="*/ 710 w 816"/>
                <a:gd name="T99" fmla="*/ 30 h 363"/>
                <a:gd name="T100" fmla="*/ 624 w 816"/>
                <a:gd name="T101" fmla="*/ 31 h 363"/>
                <a:gd name="T102" fmla="*/ 630 w 816"/>
                <a:gd name="T103" fmla="*/ 13 h 363"/>
                <a:gd name="T104" fmla="*/ 590 w 816"/>
                <a:gd name="T105" fmla="*/ 3 h 363"/>
                <a:gd name="T106" fmla="*/ 476 w 816"/>
                <a:gd name="T107" fmla="*/ 10 h 363"/>
                <a:gd name="T108" fmla="*/ 353 w 816"/>
                <a:gd name="T109" fmla="*/ 10 h 363"/>
                <a:gd name="T110" fmla="*/ 381 w 816"/>
                <a:gd name="T111" fmla="*/ 13 h 363"/>
                <a:gd name="T112" fmla="*/ 293 w 816"/>
                <a:gd name="T113" fmla="*/ 17 h 363"/>
                <a:gd name="T114" fmla="*/ 190 w 816"/>
                <a:gd name="T115" fmla="*/ 26 h 363"/>
                <a:gd name="T116" fmla="*/ 118 w 816"/>
                <a:gd name="T117" fmla="*/ 40 h 363"/>
                <a:gd name="T118" fmla="*/ 34 w 816"/>
                <a:gd name="T119" fmla="*/ 76 h 363"/>
                <a:gd name="T120" fmla="*/ 66 w 816"/>
                <a:gd name="T121" fmla="*/ 9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6" h="363">
                  <a:moveTo>
                    <a:pt x="41" y="106"/>
                  </a:moveTo>
                  <a:cubicBezTo>
                    <a:pt x="51" y="108"/>
                    <a:pt x="59" y="108"/>
                    <a:pt x="66" y="107"/>
                  </a:cubicBezTo>
                  <a:cubicBezTo>
                    <a:pt x="70" y="110"/>
                    <a:pt x="61" y="109"/>
                    <a:pt x="59" y="109"/>
                  </a:cubicBezTo>
                  <a:cubicBezTo>
                    <a:pt x="54" y="109"/>
                    <a:pt x="48" y="110"/>
                    <a:pt x="46" y="112"/>
                  </a:cubicBezTo>
                  <a:cubicBezTo>
                    <a:pt x="51" y="114"/>
                    <a:pt x="58" y="115"/>
                    <a:pt x="62" y="115"/>
                  </a:cubicBezTo>
                  <a:cubicBezTo>
                    <a:pt x="59" y="116"/>
                    <a:pt x="64" y="117"/>
                    <a:pt x="65" y="117"/>
                  </a:cubicBezTo>
                  <a:cubicBezTo>
                    <a:pt x="68" y="117"/>
                    <a:pt x="70" y="117"/>
                    <a:pt x="72" y="117"/>
                  </a:cubicBezTo>
                  <a:cubicBezTo>
                    <a:pt x="76" y="117"/>
                    <a:pt x="84" y="120"/>
                    <a:pt x="87" y="118"/>
                  </a:cubicBezTo>
                  <a:cubicBezTo>
                    <a:pt x="84" y="117"/>
                    <a:pt x="80" y="115"/>
                    <a:pt x="77" y="115"/>
                  </a:cubicBezTo>
                  <a:cubicBezTo>
                    <a:pt x="82" y="114"/>
                    <a:pt x="81" y="113"/>
                    <a:pt x="87" y="116"/>
                  </a:cubicBezTo>
                  <a:cubicBezTo>
                    <a:pt x="91" y="118"/>
                    <a:pt x="92" y="112"/>
                    <a:pt x="99" y="114"/>
                  </a:cubicBezTo>
                  <a:cubicBezTo>
                    <a:pt x="98" y="115"/>
                    <a:pt x="97" y="115"/>
                    <a:pt x="97" y="117"/>
                  </a:cubicBezTo>
                  <a:cubicBezTo>
                    <a:pt x="102" y="118"/>
                    <a:pt x="104" y="117"/>
                    <a:pt x="103" y="115"/>
                  </a:cubicBezTo>
                  <a:cubicBezTo>
                    <a:pt x="103" y="115"/>
                    <a:pt x="108" y="116"/>
                    <a:pt x="109" y="115"/>
                  </a:cubicBezTo>
                  <a:cubicBezTo>
                    <a:pt x="109" y="115"/>
                    <a:pt x="110" y="115"/>
                    <a:pt x="111" y="115"/>
                  </a:cubicBezTo>
                  <a:cubicBezTo>
                    <a:pt x="113" y="115"/>
                    <a:pt x="112" y="114"/>
                    <a:pt x="113" y="114"/>
                  </a:cubicBezTo>
                  <a:cubicBezTo>
                    <a:pt x="115" y="113"/>
                    <a:pt x="117" y="113"/>
                    <a:pt x="120" y="115"/>
                  </a:cubicBezTo>
                  <a:cubicBezTo>
                    <a:pt x="121" y="116"/>
                    <a:pt x="135" y="109"/>
                    <a:pt x="138" y="115"/>
                  </a:cubicBezTo>
                  <a:cubicBezTo>
                    <a:pt x="138" y="113"/>
                    <a:pt x="144" y="114"/>
                    <a:pt x="148" y="114"/>
                  </a:cubicBezTo>
                  <a:cubicBezTo>
                    <a:pt x="153" y="115"/>
                    <a:pt x="158" y="115"/>
                    <a:pt x="163" y="116"/>
                  </a:cubicBezTo>
                  <a:cubicBezTo>
                    <a:pt x="164" y="116"/>
                    <a:pt x="164" y="117"/>
                    <a:pt x="164" y="117"/>
                  </a:cubicBezTo>
                  <a:cubicBezTo>
                    <a:pt x="166" y="118"/>
                    <a:pt x="173" y="116"/>
                    <a:pt x="175" y="119"/>
                  </a:cubicBezTo>
                  <a:cubicBezTo>
                    <a:pt x="176" y="119"/>
                    <a:pt x="177" y="119"/>
                    <a:pt x="179" y="118"/>
                  </a:cubicBezTo>
                  <a:cubicBezTo>
                    <a:pt x="178" y="119"/>
                    <a:pt x="178" y="119"/>
                    <a:pt x="178" y="120"/>
                  </a:cubicBezTo>
                  <a:cubicBezTo>
                    <a:pt x="182" y="121"/>
                    <a:pt x="183" y="119"/>
                    <a:pt x="186" y="120"/>
                  </a:cubicBezTo>
                  <a:cubicBezTo>
                    <a:pt x="183" y="120"/>
                    <a:pt x="188" y="122"/>
                    <a:pt x="190" y="122"/>
                  </a:cubicBezTo>
                  <a:cubicBezTo>
                    <a:pt x="192" y="122"/>
                    <a:pt x="193" y="122"/>
                    <a:pt x="195" y="122"/>
                  </a:cubicBezTo>
                  <a:cubicBezTo>
                    <a:pt x="191" y="123"/>
                    <a:pt x="197" y="122"/>
                    <a:pt x="198" y="125"/>
                  </a:cubicBezTo>
                  <a:cubicBezTo>
                    <a:pt x="199" y="128"/>
                    <a:pt x="195" y="127"/>
                    <a:pt x="193" y="128"/>
                  </a:cubicBezTo>
                  <a:cubicBezTo>
                    <a:pt x="196" y="129"/>
                    <a:pt x="196" y="127"/>
                    <a:pt x="199" y="127"/>
                  </a:cubicBezTo>
                  <a:cubicBezTo>
                    <a:pt x="197" y="128"/>
                    <a:pt x="199" y="131"/>
                    <a:pt x="202" y="130"/>
                  </a:cubicBezTo>
                  <a:cubicBezTo>
                    <a:pt x="202" y="131"/>
                    <a:pt x="201" y="131"/>
                    <a:pt x="201" y="132"/>
                  </a:cubicBezTo>
                  <a:cubicBezTo>
                    <a:pt x="207" y="134"/>
                    <a:pt x="213" y="133"/>
                    <a:pt x="218" y="136"/>
                  </a:cubicBezTo>
                  <a:cubicBezTo>
                    <a:pt x="217" y="137"/>
                    <a:pt x="214" y="136"/>
                    <a:pt x="216" y="138"/>
                  </a:cubicBezTo>
                  <a:cubicBezTo>
                    <a:pt x="218" y="136"/>
                    <a:pt x="224" y="141"/>
                    <a:pt x="226" y="140"/>
                  </a:cubicBezTo>
                  <a:cubicBezTo>
                    <a:pt x="225" y="142"/>
                    <a:pt x="222" y="142"/>
                    <a:pt x="219" y="142"/>
                  </a:cubicBezTo>
                  <a:cubicBezTo>
                    <a:pt x="222" y="143"/>
                    <a:pt x="224" y="142"/>
                    <a:pt x="226" y="142"/>
                  </a:cubicBezTo>
                  <a:cubicBezTo>
                    <a:pt x="225" y="143"/>
                    <a:pt x="222" y="143"/>
                    <a:pt x="220" y="143"/>
                  </a:cubicBezTo>
                  <a:cubicBezTo>
                    <a:pt x="222" y="144"/>
                    <a:pt x="224" y="144"/>
                    <a:pt x="225" y="144"/>
                  </a:cubicBezTo>
                  <a:cubicBezTo>
                    <a:pt x="221" y="145"/>
                    <a:pt x="215" y="145"/>
                    <a:pt x="211" y="147"/>
                  </a:cubicBezTo>
                  <a:cubicBezTo>
                    <a:pt x="217" y="147"/>
                    <a:pt x="222" y="146"/>
                    <a:pt x="226" y="145"/>
                  </a:cubicBezTo>
                  <a:cubicBezTo>
                    <a:pt x="226" y="146"/>
                    <a:pt x="225" y="146"/>
                    <a:pt x="224" y="147"/>
                  </a:cubicBezTo>
                  <a:cubicBezTo>
                    <a:pt x="226" y="148"/>
                    <a:pt x="227" y="148"/>
                    <a:pt x="229" y="148"/>
                  </a:cubicBezTo>
                  <a:cubicBezTo>
                    <a:pt x="225" y="148"/>
                    <a:pt x="231" y="150"/>
                    <a:pt x="232" y="150"/>
                  </a:cubicBezTo>
                  <a:cubicBezTo>
                    <a:pt x="230" y="150"/>
                    <a:pt x="230" y="152"/>
                    <a:pt x="234" y="152"/>
                  </a:cubicBezTo>
                  <a:cubicBezTo>
                    <a:pt x="233" y="152"/>
                    <a:pt x="225" y="152"/>
                    <a:pt x="230" y="153"/>
                  </a:cubicBezTo>
                  <a:cubicBezTo>
                    <a:pt x="226" y="154"/>
                    <a:pt x="239" y="156"/>
                    <a:pt x="241" y="158"/>
                  </a:cubicBezTo>
                  <a:cubicBezTo>
                    <a:pt x="239" y="157"/>
                    <a:pt x="233" y="159"/>
                    <a:pt x="238" y="160"/>
                  </a:cubicBezTo>
                  <a:cubicBezTo>
                    <a:pt x="236" y="160"/>
                    <a:pt x="236" y="162"/>
                    <a:pt x="233" y="161"/>
                  </a:cubicBezTo>
                  <a:cubicBezTo>
                    <a:pt x="237" y="163"/>
                    <a:pt x="238" y="162"/>
                    <a:pt x="242" y="162"/>
                  </a:cubicBezTo>
                  <a:cubicBezTo>
                    <a:pt x="246" y="164"/>
                    <a:pt x="246" y="166"/>
                    <a:pt x="243" y="167"/>
                  </a:cubicBezTo>
                  <a:cubicBezTo>
                    <a:pt x="245" y="167"/>
                    <a:pt x="246" y="167"/>
                    <a:pt x="247" y="166"/>
                  </a:cubicBezTo>
                  <a:cubicBezTo>
                    <a:pt x="245" y="167"/>
                    <a:pt x="244" y="169"/>
                    <a:pt x="242" y="170"/>
                  </a:cubicBezTo>
                  <a:cubicBezTo>
                    <a:pt x="245" y="170"/>
                    <a:pt x="248" y="171"/>
                    <a:pt x="250" y="171"/>
                  </a:cubicBezTo>
                  <a:cubicBezTo>
                    <a:pt x="246" y="172"/>
                    <a:pt x="237" y="169"/>
                    <a:pt x="233" y="172"/>
                  </a:cubicBezTo>
                  <a:cubicBezTo>
                    <a:pt x="238" y="174"/>
                    <a:pt x="242" y="171"/>
                    <a:pt x="246" y="173"/>
                  </a:cubicBezTo>
                  <a:cubicBezTo>
                    <a:pt x="243" y="173"/>
                    <a:pt x="243" y="175"/>
                    <a:pt x="240" y="176"/>
                  </a:cubicBezTo>
                  <a:cubicBezTo>
                    <a:pt x="238" y="176"/>
                    <a:pt x="235" y="177"/>
                    <a:pt x="235" y="179"/>
                  </a:cubicBezTo>
                  <a:cubicBezTo>
                    <a:pt x="243" y="181"/>
                    <a:pt x="245" y="177"/>
                    <a:pt x="249" y="175"/>
                  </a:cubicBezTo>
                  <a:cubicBezTo>
                    <a:pt x="247" y="178"/>
                    <a:pt x="245" y="180"/>
                    <a:pt x="239" y="180"/>
                  </a:cubicBezTo>
                  <a:cubicBezTo>
                    <a:pt x="236" y="181"/>
                    <a:pt x="232" y="181"/>
                    <a:pt x="231" y="183"/>
                  </a:cubicBezTo>
                  <a:cubicBezTo>
                    <a:pt x="233" y="184"/>
                    <a:pt x="234" y="185"/>
                    <a:pt x="236" y="187"/>
                  </a:cubicBezTo>
                  <a:cubicBezTo>
                    <a:pt x="237" y="188"/>
                    <a:pt x="243" y="189"/>
                    <a:pt x="238" y="186"/>
                  </a:cubicBezTo>
                  <a:cubicBezTo>
                    <a:pt x="243" y="188"/>
                    <a:pt x="248" y="189"/>
                    <a:pt x="251" y="188"/>
                  </a:cubicBezTo>
                  <a:cubicBezTo>
                    <a:pt x="253" y="188"/>
                    <a:pt x="254" y="188"/>
                    <a:pt x="256" y="187"/>
                  </a:cubicBezTo>
                  <a:cubicBezTo>
                    <a:pt x="259" y="186"/>
                    <a:pt x="255" y="186"/>
                    <a:pt x="254" y="183"/>
                  </a:cubicBezTo>
                  <a:cubicBezTo>
                    <a:pt x="256" y="184"/>
                    <a:pt x="257" y="184"/>
                    <a:pt x="259" y="184"/>
                  </a:cubicBezTo>
                  <a:cubicBezTo>
                    <a:pt x="254" y="181"/>
                    <a:pt x="266" y="184"/>
                    <a:pt x="262" y="179"/>
                  </a:cubicBezTo>
                  <a:cubicBezTo>
                    <a:pt x="260" y="177"/>
                    <a:pt x="258" y="177"/>
                    <a:pt x="257" y="175"/>
                  </a:cubicBezTo>
                  <a:cubicBezTo>
                    <a:pt x="257" y="173"/>
                    <a:pt x="259" y="173"/>
                    <a:pt x="261" y="173"/>
                  </a:cubicBezTo>
                  <a:cubicBezTo>
                    <a:pt x="254" y="173"/>
                    <a:pt x="263" y="178"/>
                    <a:pt x="264" y="182"/>
                  </a:cubicBezTo>
                  <a:cubicBezTo>
                    <a:pt x="266" y="181"/>
                    <a:pt x="269" y="179"/>
                    <a:pt x="272" y="179"/>
                  </a:cubicBezTo>
                  <a:cubicBezTo>
                    <a:pt x="270" y="180"/>
                    <a:pt x="267" y="181"/>
                    <a:pt x="266" y="183"/>
                  </a:cubicBezTo>
                  <a:cubicBezTo>
                    <a:pt x="270" y="183"/>
                    <a:pt x="274" y="184"/>
                    <a:pt x="278" y="184"/>
                  </a:cubicBezTo>
                  <a:cubicBezTo>
                    <a:pt x="281" y="185"/>
                    <a:pt x="283" y="182"/>
                    <a:pt x="287" y="183"/>
                  </a:cubicBezTo>
                  <a:cubicBezTo>
                    <a:pt x="284" y="187"/>
                    <a:pt x="273" y="184"/>
                    <a:pt x="269" y="187"/>
                  </a:cubicBezTo>
                  <a:cubicBezTo>
                    <a:pt x="277" y="188"/>
                    <a:pt x="283" y="185"/>
                    <a:pt x="291" y="186"/>
                  </a:cubicBezTo>
                  <a:cubicBezTo>
                    <a:pt x="289" y="188"/>
                    <a:pt x="285" y="187"/>
                    <a:pt x="282" y="187"/>
                  </a:cubicBezTo>
                  <a:cubicBezTo>
                    <a:pt x="279" y="188"/>
                    <a:pt x="278" y="190"/>
                    <a:pt x="275" y="191"/>
                  </a:cubicBezTo>
                  <a:cubicBezTo>
                    <a:pt x="281" y="193"/>
                    <a:pt x="283" y="189"/>
                    <a:pt x="287" y="188"/>
                  </a:cubicBezTo>
                  <a:cubicBezTo>
                    <a:pt x="289" y="190"/>
                    <a:pt x="288" y="191"/>
                    <a:pt x="286" y="190"/>
                  </a:cubicBezTo>
                  <a:cubicBezTo>
                    <a:pt x="283" y="190"/>
                    <a:pt x="282" y="191"/>
                    <a:pt x="280" y="192"/>
                  </a:cubicBezTo>
                  <a:cubicBezTo>
                    <a:pt x="284" y="194"/>
                    <a:pt x="288" y="192"/>
                    <a:pt x="291" y="192"/>
                  </a:cubicBezTo>
                  <a:cubicBezTo>
                    <a:pt x="287" y="193"/>
                    <a:pt x="295" y="194"/>
                    <a:pt x="296" y="193"/>
                  </a:cubicBezTo>
                  <a:cubicBezTo>
                    <a:pt x="294" y="196"/>
                    <a:pt x="286" y="191"/>
                    <a:pt x="283" y="193"/>
                  </a:cubicBezTo>
                  <a:cubicBezTo>
                    <a:pt x="286" y="194"/>
                    <a:pt x="289" y="195"/>
                    <a:pt x="292" y="196"/>
                  </a:cubicBezTo>
                  <a:cubicBezTo>
                    <a:pt x="294" y="196"/>
                    <a:pt x="296" y="196"/>
                    <a:pt x="298" y="196"/>
                  </a:cubicBezTo>
                  <a:cubicBezTo>
                    <a:pt x="300" y="196"/>
                    <a:pt x="299" y="198"/>
                    <a:pt x="297" y="198"/>
                  </a:cubicBezTo>
                  <a:cubicBezTo>
                    <a:pt x="294" y="197"/>
                    <a:pt x="293" y="198"/>
                    <a:pt x="290" y="198"/>
                  </a:cubicBezTo>
                  <a:cubicBezTo>
                    <a:pt x="292" y="199"/>
                    <a:pt x="298" y="199"/>
                    <a:pt x="300" y="199"/>
                  </a:cubicBezTo>
                  <a:cubicBezTo>
                    <a:pt x="299" y="199"/>
                    <a:pt x="298" y="199"/>
                    <a:pt x="297" y="199"/>
                  </a:cubicBezTo>
                  <a:cubicBezTo>
                    <a:pt x="297" y="200"/>
                    <a:pt x="298" y="200"/>
                    <a:pt x="299" y="201"/>
                  </a:cubicBezTo>
                  <a:cubicBezTo>
                    <a:pt x="297" y="200"/>
                    <a:pt x="294" y="200"/>
                    <a:pt x="292" y="200"/>
                  </a:cubicBezTo>
                  <a:cubicBezTo>
                    <a:pt x="293" y="201"/>
                    <a:pt x="300" y="202"/>
                    <a:pt x="295" y="202"/>
                  </a:cubicBezTo>
                  <a:cubicBezTo>
                    <a:pt x="298" y="203"/>
                    <a:pt x="300" y="202"/>
                    <a:pt x="302" y="201"/>
                  </a:cubicBezTo>
                  <a:cubicBezTo>
                    <a:pt x="301" y="202"/>
                    <a:pt x="301" y="203"/>
                    <a:pt x="301" y="204"/>
                  </a:cubicBezTo>
                  <a:cubicBezTo>
                    <a:pt x="300" y="205"/>
                    <a:pt x="296" y="204"/>
                    <a:pt x="294" y="203"/>
                  </a:cubicBezTo>
                  <a:cubicBezTo>
                    <a:pt x="288" y="202"/>
                    <a:pt x="284" y="201"/>
                    <a:pt x="278" y="199"/>
                  </a:cubicBezTo>
                  <a:cubicBezTo>
                    <a:pt x="271" y="197"/>
                    <a:pt x="267" y="198"/>
                    <a:pt x="261" y="197"/>
                  </a:cubicBezTo>
                  <a:cubicBezTo>
                    <a:pt x="256" y="196"/>
                    <a:pt x="250" y="196"/>
                    <a:pt x="248" y="199"/>
                  </a:cubicBezTo>
                  <a:cubicBezTo>
                    <a:pt x="252" y="200"/>
                    <a:pt x="255" y="203"/>
                    <a:pt x="259" y="203"/>
                  </a:cubicBezTo>
                  <a:cubicBezTo>
                    <a:pt x="264" y="204"/>
                    <a:pt x="269" y="203"/>
                    <a:pt x="275" y="206"/>
                  </a:cubicBezTo>
                  <a:cubicBezTo>
                    <a:pt x="280" y="209"/>
                    <a:pt x="282" y="209"/>
                    <a:pt x="287" y="209"/>
                  </a:cubicBezTo>
                  <a:cubicBezTo>
                    <a:pt x="288" y="209"/>
                    <a:pt x="290" y="210"/>
                    <a:pt x="290" y="210"/>
                  </a:cubicBezTo>
                  <a:cubicBezTo>
                    <a:pt x="292" y="209"/>
                    <a:pt x="293" y="207"/>
                    <a:pt x="296" y="209"/>
                  </a:cubicBezTo>
                  <a:cubicBezTo>
                    <a:pt x="295" y="209"/>
                    <a:pt x="294" y="209"/>
                    <a:pt x="293" y="210"/>
                  </a:cubicBezTo>
                  <a:cubicBezTo>
                    <a:pt x="298" y="210"/>
                    <a:pt x="301" y="209"/>
                    <a:pt x="306" y="209"/>
                  </a:cubicBezTo>
                  <a:cubicBezTo>
                    <a:pt x="306" y="210"/>
                    <a:pt x="304" y="210"/>
                    <a:pt x="303" y="211"/>
                  </a:cubicBezTo>
                  <a:cubicBezTo>
                    <a:pt x="305" y="211"/>
                    <a:pt x="306" y="212"/>
                    <a:pt x="306" y="213"/>
                  </a:cubicBezTo>
                  <a:cubicBezTo>
                    <a:pt x="304" y="213"/>
                    <a:pt x="301" y="213"/>
                    <a:pt x="300" y="214"/>
                  </a:cubicBezTo>
                  <a:cubicBezTo>
                    <a:pt x="301" y="214"/>
                    <a:pt x="302" y="214"/>
                    <a:pt x="304" y="215"/>
                  </a:cubicBezTo>
                  <a:cubicBezTo>
                    <a:pt x="302" y="215"/>
                    <a:pt x="297" y="214"/>
                    <a:pt x="299" y="217"/>
                  </a:cubicBezTo>
                  <a:cubicBezTo>
                    <a:pt x="301" y="217"/>
                    <a:pt x="303" y="216"/>
                    <a:pt x="306" y="217"/>
                  </a:cubicBezTo>
                  <a:cubicBezTo>
                    <a:pt x="301" y="216"/>
                    <a:pt x="297" y="219"/>
                    <a:pt x="295" y="221"/>
                  </a:cubicBezTo>
                  <a:cubicBezTo>
                    <a:pt x="299" y="222"/>
                    <a:pt x="299" y="220"/>
                    <a:pt x="302" y="220"/>
                  </a:cubicBezTo>
                  <a:cubicBezTo>
                    <a:pt x="304" y="220"/>
                    <a:pt x="305" y="222"/>
                    <a:pt x="307" y="222"/>
                  </a:cubicBezTo>
                  <a:cubicBezTo>
                    <a:pt x="305" y="223"/>
                    <a:pt x="303" y="222"/>
                    <a:pt x="302" y="223"/>
                  </a:cubicBezTo>
                  <a:cubicBezTo>
                    <a:pt x="304" y="223"/>
                    <a:pt x="305" y="224"/>
                    <a:pt x="306" y="224"/>
                  </a:cubicBezTo>
                  <a:cubicBezTo>
                    <a:pt x="305" y="224"/>
                    <a:pt x="304" y="224"/>
                    <a:pt x="303" y="225"/>
                  </a:cubicBezTo>
                  <a:cubicBezTo>
                    <a:pt x="302" y="222"/>
                    <a:pt x="299" y="223"/>
                    <a:pt x="297" y="224"/>
                  </a:cubicBezTo>
                  <a:cubicBezTo>
                    <a:pt x="297" y="223"/>
                    <a:pt x="297" y="223"/>
                    <a:pt x="298" y="222"/>
                  </a:cubicBezTo>
                  <a:cubicBezTo>
                    <a:pt x="295" y="222"/>
                    <a:pt x="294" y="223"/>
                    <a:pt x="295" y="225"/>
                  </a:cubicBezTo>
                  <a:cubicBezTo>
                    <a:pt x="295" y="227"/>
                    <a:pt x="292" y="226"/>
                    <a:pt x="292" y="228"/>
                  </a:cubicBezTo>
                  <a:cubicBezTo>
                    <a:pt x="295" y="229"/>
                    <a:pt x="297" y="227"/>
                    <a:pt x="299" y="227"/>
                  </a:cubicBezTo>
                  <a:cubicBezTo>
                    <a:pt x="298" y="228"/>
                    <a:pt x="295" y="228"/>
                    <a:pt x="298" y="230"/>
                  </a:cubicBezTo>
                  <a:cubicBezTo>
                    <a:pt x="294" y="229"/>
                    <a:pt x="293" y="231"/>
                    <a:pt x="290" y="231"/>
                  </a:cubicBezTo>
                  <a:cubicBezTo>
                    <a:pt x="288" y="231"/>
                    <a:pt x="284" y="230"/>
                    <a:pt x="282" y="231"/>
                  </a:cubicBezTo>
                  <a:cubicBezTo>
                    <a:pt x="283" y="230"/>
                    <a:pt x="284" y="230"/>
                    <a:pt x="284" y="230"/>
                  </a:cubicBezTo>
                  <a:cubicBezTo>
                    <a:pt x="283" y="231"/>
                    <a:pt x="279" y="229"/>
                    <a:pt x="278" y="231"/>
                  </a:cubicBezTo>
                  <a:cubicBezTo>
                    <a:pt x="279" y="230"/>
                    <a:pt x="280" y="231"/>
                    <a:pt x="282" y="231"/>
                  </a:cubicBezTo>
                  <a:cubicBezTo>
                    <a:pt x="279" y="231"/>
                    <a:pt x="276" y="231"/>
                    <a:pt x="275" y="232"/>
                  </a:cubicBezTo>
                  <a:cubicBezTo>
                    <a:pt x="279" y="232"/>
                    <a:pt x="273" y="233"/>
                    <a:pt x="272" y="233"/>
                  </a:cubicBezTo>
                  <a:cubicBezTo>
                    <a:pt x="270" y="234"/>
                    <a:pt x="267" y="234"/>
                    <a:pt x="266" y="235"/>
                  </a:cubicBezTo>
                  <a:cubicBezTo>
                    <a:pt x="269" y="235"/>
                    <a:pt x="271" y="234"/>
                    <a:pt x="274" y="234"/>
                  </a:cubicBezTo>
                  <a:cubicBezTo>
                    <a:pt x="273" y="234"/>
                    <a:pt x="272" y="235"/>
                    <a:pt x="272" y="236"/>
                  </a:cubicBezTo>
                  <a:cubicBezTo>
                    <a:pt x="273" y="234"/>
                    <a:pt x="280" y="236"/>
                    <a:pt x="282" y="236"/>
                  </a:cubicBezTo>
                  <a:cubicBezTo>
                    <a:pt x="285" y="235"/>
                    <a:pt x="291" y="236"/>
                    <a:pt x="292" y="234"/>
                  </a:cubicBezTo>
                  <a:cubicBezTo>
                    <a:pt x="291" y="234"/>
                    <a:pt x="289" y="234"/>
                    <a:pt x="288" y="233"/>
                  </a:cubicBezTo>
                  <a:cubicBezTo>
                    <a:pt x="292" y="234"/>
                    <a:pt x="294" y="232"/>
                    <a:pt x="298" y="232"/>
                  </a:cubicBezTo>
                  <a:cubicBezTo>
                    <a:pt x="297" y="233"/>
                    <a:pt x="295" y="233"/>
                    <a:pt x="294" y="233"/>
                  </a:cubicBezTo>
                  <a:cubicBezTo>
                    <a:pt x="293" y="234"/>
                    <a:pt x="293" y="235"/>
                    <a:pt x="292" y="235"/>
                  </a:cubicBezTo>
                  <a:cubicBezTo>
                    <a:pt x="293" y="236"/>
                    <a:pt x="294" y="236"/>
                    <a:pt x="296" y="237"/>
                  </a:cubicBezTo>
                  <a:cubicBezTo>
                    <a:pt x="294" y="236"/>
                    <a:pt x="292" y="236"/>
                    <a:pt x="290" y="237"/>
                  </a:cubicBezTo>
                  <a:cubicBezTo>
                    <a:pt x="296" y="238"/>
                    <a:pt x="302" y="240"/>
                    <a:pt x="307" y="240"/>
                  </a:cubicBezTo>
                  <a:cubicBezTo>
                    <a:pt x="302" y="241"/>
                    <a:pt x="295" y="238"/>
                    <a:pt x="290" y="238"/>
                  </a:cubicBezTo>
                  <a:cubicBezTo>
                    <a:pt x="288" y="239"/>
                    <a:pt x="285" y="239"/>
                    <a:pt x="282" y="238"/>
                  </a:cubicBezTo>
                  <a:cubicBezTo>
                    <a:pt x="279" y="238"/>
                    <a:pt x="275" y="236"/>
                    <a:pt x="272" y="237"/>
                  </a:cubicBezTo>
                  <a:cubicBezTo>
                    <a:pt x="274" y="237"/>
                    <a:pt x="275" y="238"/>
                    <a:pt x="277" y="238"/>
                  </a:cubicBezTo>
                  <a:cubicBezTo>
                    <a:pt x="272" y="237"/>
                    <a:pt x="267" y="236"/>
                    <a:pt x="264" y="237"/>
                  </a:cubicBezTo>
                  <a:cubicBezTo>
                    <a:pt x="266" y="237"/>
                    <a:pt x="267" y="237"/>
                    <a:pt x="270" y="238"/>
                  </a:cubicBezTo>
                  <a:cubicBezTo>
                    <a:pt x="274" y="240"/>
                    <a:pt x="277" y="240"/>
                    <a:pt x="281" y="240"/>
                  </a:cubicBezTo>
                  <a:cubicBezTo>
                    <a:pt x="276" y="241"/>
                    <a:pt x="270" y="238"/>
                    <a:pt x="266" y="239"/>
                  </a:cubicBezTo>
                  <a:cubicBezTo>
                    <a:pt x="267" y="239"/>
                    <a:pt x="268" y="239"/>
                    <a:pt x="269" y="239"/>
                  </a:cubicBezTo>
                  <a:cubicBezTo>
                    <a:pt x="268" y="240"/>
                    <a:pt x="266" y="240"/>
                    <a:pt x="265" y="241"/>
                  </a:cubicBezTo>
                  <a:cubicBezTo>
                    <a:pt x="269" y="240"/>
                    <a:pt x="265" y="242"/>
                    <a:pt x="263" y="241"/>
                  </a:cubicBezTo>
                  <a:cubicBezTo>
                    <a:pt x="269" y="245"/>
                    <a:pt x="257" y="240"/>
                    <a:pt x="261" y="243"/>
                  </a:cubicBezTo>
                  <a:cubicBezTo>
                    <a:pt x="258" y="242"/>
                    <a:pt x="258" y="243"/>
                    <a:pt x="260" y="244"/>
                  </a:cubicBezTo>
                  <a:cubicBezTo>
                    <a:pt x="260" y="244"/>
                    <a:pt x="260" y="243"/>
                    <a:pt x="261" y="243"/>
                  </a:cubicBezTo>
                  <a:cubicBezTo>
                    <a:pt x="263" y="245"/>
                    <a:pt x="258" y="244"/>
                    <a:pt x="260" y="247"/>
                  </a:cubicBezTo>
                  <a:cubicBezTo>
                    <a:pt x="265" y="247"/>
                    <a:pt x="267" y="243"/>
                    <a:pt x="271" y="243"/>
                  </a:cubicBezTo>
                  <a:cubicBezTo>
                    <a:pt x="276" y="242"/>
                    <a:pt x="282" y="241"/>
                    <a:pt x="288" y="240"/>
                  </a:cubicBezTo>
                  <a:cubicBezTo>
                    <a:pt x="286" y="241"/>
                    <a:pt x="281" y="240"/>
                    <a:pt x="278" y="242"/>
                  </a:cubicBezTo>
                  <a:cubicBezTo>
                    <a:pt x="281" y="243"/>
                    <a:pt x="284" y="243"/>
                    <a:pt x="286" y="242"/>
                  </a:cubicBezTo>
                  <a:cubicBezTo>
                    <a:pt x="282" y="243"/>
                    <a:pt x="290" y="244"/>
                    <a:pt x="291" y="242"/>
                  </a:cubicBezTo>
                  <a:cubicBezTo>
                    <a:pt x="290" y="242"/>
                    <a:pt x="290" y="241"/>
                    <a:pt x="289" y="241"/>
                  </a:cubicBezTo>
                  <a:cubicBezTo>
                    <a:pt x="291" y="241"/>
                    <a:pt x="293" y="239"/>
                    <a:pt x="296" y="240"/>
                  </a:cubicBezTo>
                  <a:cubicBezTo>
                    <a:pt x="294" y="241"/>
                    <a:pt x="293" y="241"/>
                    <a:pt x="291" y="241"/>
                  </a:cubicBezTo>
                  <a:cubicBezTo>
                    <a:pt x="293" y="244"/>
                    <a:pt x="298" y="243"/>
                    <a:pt x="299" y="242"/>
                  </a:cubicBezTo>
                  <a:cubicBezTo>
                    <a:pt x="295" y="242"/>
                    <a:pt x="299" y="241"/>
                    <a:pt x="300" y="241"/>
                  </a:cubicBezTo>
                  <a:cubicBezTo>
                    <a:pt x="301" y="241"/>
                    <a:pt x="303" y="241"/>
                    <a:pt x="305" y="242"/>
                  </a:cubicBezTo>
                  <a:cubicBezTo>
                    <a:pt x="301" y="243"/>
                    <a:pt x="296" y="243"/>
                    <a:pt x="292" y="243"/>
                  </a:cubicBezTo>
                  <a:cubicBezTo>
                    <a:pt x="297" y="246"/>
                    <a:pt x="301" y="244"/>
                    <a:pt x="305" y="243"/>
                  </a:cubicBezTo>
                  <a:cubicBezTo>
                    <a:pt x="303" y="244"/>
                    <a:pt x="300" y="245"/>
                    <a:pt x="297" y="245"/>
                  </a:cubicBezTo>
                  <a:cubicBezTo>
                    <a:pt x="301" y="247"/>
                    <a:pt x="304" y="247"/>
                    <a:pt x="307" y="247"/>
                  </a:cubicBezTo>
                  <a:cubicBezTo>
                    <a:pt x="303" y="248"/>
                    <a:pt x="296" y="245"/>
                    <a:pt x="291" y="245"/>
                  </a:cubicBezTo>
                  <a:cubicBezTo>
                    <a:pt x="285" y="244"/>
                    <a:pt x="278" y="243"/>
                    <a:pt x="272" y="243"/>
                  </a:cubicBezTo>
                  <a:cubicBezTo>
                    <a:pt x="277" y="243"/>
                    <a:pt x="269" y="244"/>
                    <a:pt x="268" y="244"/>
                  </a:cubicBezTo>
                  <a:cubicBezTo>
                    <a:pt x="272" y="244"/>
                    <a:pt x="268" y="245"/>
                    <a:pt x="267" y="245"/>
                  </a:cubicBezTo>
                  <a:cubicBezTo>
                    <a:pt x="266" y="245"/>
                    <a:pt x="264" y="246"/>
                    <a:pt x="262" y="246"/>
                  </a:cubicBezTo>
                  <a:cubicBezTo>
                    <a:pt x="260" y="247"/>
                    <a:pt x="256" y="248"/>
                    <a:pt x="258" y="251"/>
                  </a:cubicBezTo>
                  <a:cubicBezTo>
                    <a:pt x="261" y="251"/>
                    <a:pt x="262" y="250"/>
                    <a:pt x="265" y="250"/>
                  </a:cubicBezTo>
                  <a:cubicBezTo>
                    <a:pt x="267" y="249"/>
                    <a:pt x="270" y="250"/>
                    <a:pt x="273" y="249"/>
                  </a:cubicBezTo>
                  <a:cubicBezTo>
                    <a:pt x="279" y="248"/>
                    <a:pt x="287" y="249"/>
                    <a:pt x="294" y="248"/>
                  </a:cubicBezTo>
                  <a:cubicBezTo>
                    <a:pt x="292" y="248"/>
                    <a:pt x="291" y="249"/>
                    <a:pt x="289" y="249"/>
                  </a:cubicBezTo>
                  <a:cubicBezTo>
                    <a:pt x="294" y="254"/>
                    <a:pt x="298" y="250"/>
                    <a:pt x="303" y="251"/>
                  </a:cubicBezTo>
                  <a:cubicBezTo>
                    <a:pt x="301" y="252"/>
                    <a:pt x="295" y="254"/>
                    <a:pt x="292" y="252"/>
                  </a:cubicBezTo>
                  <a:cubicBezTo>
                    <a:pt x="288" y="250"/>
                    <a:pt x="288" y="249"/>
                    <a:pt x="284" y="249"/>
                  </a:cubicBezTo>
                  <a:cubicBezTo>
                    <a:pt x="280" y="250"/>
                    <a:pt x="276" y="250"/>
                    <a:pt x="272" y="250"/>
                  </a:cubicBezTo>
                  <a:cubicBezTo>
                    <a:pt x="270" y="250"/>
                    <a:pt x="267" y="250"/>
                    <a:pt x="265" y="250"/>
                  </a:cubicBezTo>
                  <a:cubicBezTo>
                    <a:pt x="265" y="250"/>
                    <a:pt x="258" y="251"/>
                    <a:pt x="263" y="251"/>
                  </a:cubicBezTo>
                  <a:cubicBezTo>
                    <a:pt x="261" y="252"/>
                    <a:pt x="258" y="251"/>
                    <a:pt x="257" y="252"/>
                  </a:cubicBezTo>
                  <a:cubicBezTo>
                    <a:pt x="260" y="253"/>
                    <a:pt x="262" y="253"/>
                    <a:pt x="264" y="253"/>
                  </a:cubicBezTo>
                  <a:cubicBezTo>
                    <a:pt x="263" y="253"/>
                    <a:pt x="261" y="253"/>
                    <a:pt x="259" y="253"/>
                  </a:cubicBezTo>
                  <a:cubicBezTo>
                    <a:pt x="261" y="254"/>
                    <a:pt x="263" y="254"/>
                    <a:pt x="265" y="254"/>
                  </a:cubicBezTo>
                  <a:cubicBezTo>
                    <a:pt x="263" y="254"/>
                    <a:pt x="260" y="255"/>
                    <a:pt x="258" y="255"/>
                  </a:cubicBezTo>
                  <a:cubicBezTo>
                    <a:pt x="263" y="256"/>
                    <a:pt x="266" y="255"/>
                    <a:pt x="271" y="256"/>
                  </a:cubicBezTo>
                  <a:cubicBezTo>
                    <a:pt x="268" y="256"/>
                    <a:pt x="264" y="256"/>
                    <a:pt x="263" y="257"/>
                  </a:cubicBezTo>
                  <a:cubicBezTo>
                    <a:pt x="266" y="257"/>
                    <a:pt x="274" y="253"/>
                    <a:pt x="278" y="255"/>
                  </a:cubicBezTo>
                  <a:cubicBezTo>
                    <a:pt x="276" y="256"/>
                    <a:pt x="276" y="256"/>
                    <a:pt x="279" y="257"/>
                  </a:cubicBezTo>
                  <a:cubicBezTo>
                    <a:pt x="278" y="258"/>
                    <a:pt x="276" y="257"/>
                    <a:pt x="274" y="257"/>
                  </a:cubicBezTo>
                  <a:cubicBezTo>
                    <a:pt x="272" y="256"/>
                    <a:pt x="271" y="257"/>
                    <a:pt x="269" y="257"/>
                  </a:cubicBezTo>
                  <a:cubicBezTo>
                    <a:pt x="270" y="257"/>
                    <a:pt x="271" y="257"/>
                    <a:pt x="272" y="257"/>
                  </a:cubicBezTo>
                  <a:cubicBezTo>
                    <a:pt x="272" y="258"/>
                    <a:pt x="269" y="258"/>
                    <a:pt x="268" y="258"/>
                  </a:cubicBezTo>
                  <a:cubicBezTo>
                    <a:pt x="270" y="259"/>
                    <a:pt x="271" y="258"/>
                    <a:pt x="273" y="259"/>
                  </a:cubicBezTo>
                  <a:cubicBezTo>
                    <a:pt x="270" y="260"/>
                    <a:pt x="266" y="259"/>
                    <a:pt x="263" y="260"/>
                  </a:cubicBezTo>
                  <a:cubicBezTo>
                    <a:pt x="267" y="262"/>
                    <a:pt x="274" y="262"/>
                    <a:pt x="277" y="261"/>
                  </a:cubicBezTo>
                  <a:cubicBezTo>
                    <a:pt x="275" y="262"/>
                    <a:pt x="268" y="262"/>
                    <a:pt x="265" y="262"/>
                  </a:cubicBezTo>
                  <a:cubicBezTo>
                    <a:pt x="269" y="262"/>
                    <a:pt x="264" y="261"/>
                    <a:pt x="263" y="262"/>
                  </a:cubicBezTo>
                  <a:cubicBezTo>
                    <a:pt x="262" y="262"/>
                    <a:pt x="261" y="263"/>
                    <a:pt x="260" y="264"/>
                  </a:cubicBezTo>
                  <a:cubicBezTo>
                    <a:pt x="258" y="266"/>
                    <a:pt x="267" y="265"/>
                    <a:pt x="268" y="265"/>
                  </a:cubicBezTo>
                  <a:cubicBezTo>
                    <a:pt x="265" y="266"/>
                    <a:pt x="262" y="266"/>
                    <a:pt x="261" y="268"/>
                  </a:cubicBezTo>
                  <a:cubicBezTo>
                    <a:pt x="266" y="269"/>
                    <a:pt x="269" y="267"/>
                    <a:pt x="272" y="265"/>
                  </a:cubicBezTo>
                  <a:cubicBezTo>
                    <a:pt x="275" y="264"/>
                    <a:pt x="280" y="263"/>
                    <a:pt x="282" y="261"/>
                  </a:cubicBezTo>
                  <a:cubicBezTo>
                    <a:pt x="284" y="258"/>
                    <a:pt x="288" y="258"/>
                    <a:pt x="291" y="257"/>
                  </a:cubicBezTo>
                  <a:cubicBezTo>
                    <a:pt x="295" y="255"/>
                    <a:pt x="300" y="254"/>
                    <a:pt x="305" y="253"/>
                  </a:cubicBezTo>
                  <a:cubicBezTo>
                    <a:pt x="304" y="254"/>
                    <a:pt x="303" y="254"/>
                    <a:pt x="302" y="254"/>
                  </a:cubicBezTo>
                  <a:cubicBezTo>
                    <a:pt x="304" y="254"/>
                    <a:pt x="306" y="255"/>
                    <a:pt x="308" y="254"/>
                  </a:cubicBezTo>
                  <a:cubicBezTo>
                    <a:pt x="307" y="255"/>
                    <a:pt x="305" y="255"/>
                    <a:pt x="303" y="255"/>
                  </a:cubicBezTo>
                  <a:cubicBezTo>
                    <a:pt x="300" y="254"/>
                    <a:pt x="298" y="255"/>
                    <a:pt x="296" y="255"/>
                  </a:cubicBezTo>
                  <a:cubicBezTo>
                    <a:pt x="298" y="257"/>
                    <a:pt x="302" y="257"/>
                    <a:pt x="304" y="257"/>
                  </a:cubicBezTo>
                  <a:cubicBezTo>
                    <a:pt x="301" y="258"/>
                    <a:pt x="295" y="256"/>
                    <a:pt x="292" y="257"/>
                  </a:cubicBezTo>
                  <a:cubicBezTo>
                    <a:pt x="288" y="258"/>
                    <a:pt x="285" y="259"/>
                    <a:pt x="282" y="261"/>
                  </a:cubicBezTo>
                  <a:cubicBezTo>
                    <a:pt x="280" y="264"/>
                    <a:pt x="275" y="263"/>
                    <a:pt x="273" y="265"/>
                  </a:cubicBezTo>
                  <a:cubicBezTo>
                    <a:pt x="271" y="267"/>
                    <a:pt x="266" y="267"/>
                    <a:pt x="263" y="269"/>
                  </a:cubicBezTo>
                  <a:cubicBezTo>
                    <a:pt x="265" y="269"/>
                    <a:pt x="266" y="269"/>
                    <a:pt x="267" y="269"/>
                  </a:cubicBezTo>
                  <a:cubicBezTo>
                    <a:pt x="266" y="270"/>
                    <a:pt x="265" y="270"/>
                    <a:pt x="264" y="270"/>
                  </a:cubicBezTo>
                  <a:cubicBezTo>
                    <a:pt x="267" y="271"/>
                    <a:pt x="269" y="270"/>
                    <a:pt x="270" y="269"/>
                  </a:cubicBezTo>
                  <a:cubicBezTo>
                    <a:pt x="269" y="270"/>
                    <a:pt x="268" y="270"/>
                    <a:pt x="266" y="271"/>
                  </a:cubicBezTo>
                  <a:cubicBezTo>
                    <a:pt x="270" y="273"/>
                    <a:pt x="272" y="269"/>
                    <a:pt x="276" y="270"/>
                  </a:cubicBezTo>
                  <a:cubicBezTo>
                    <a:pt x="278" y="270"/>
                    <a:pt x="277" y="272"/>
                    <a:pt x="279" y="270"/>
                  </a:cubicBezTo>
                  <a:cubicBezTo>
                    <a:pt x="281" y="269"/>
                    <a:pt x="283" y="269"/>
                    <a:pt x="285" y="269"/>
                  </a:cubicBezTo>
                  <a:cubicBezTo>
                    <a:pt x="287" y="271"/>
                    <a:pt x="284" y="270"/>
                    <a:pt x="282" y="270"/>
                  </a:cubicBezTo>
                  <a:cubicBezTo>
                    <a:pt x="280" y="270"/>
                    <a:pt x="280" y="271"/>
                    <a:pt x="279" y="272"/>
                  </a:cubicBezTo>
                  <a:cubicBezTo>
                    <a:pt x="279" y="272"/>
                    <a:pt x="275" y="271"/>
                    <a:pt x="275" y="271"/>
                  </a:cubicBezTo>
                  <a:cubicBezTo>
                    <a:pt x="271" y="271"/>
                    <a:pt x="269" y="272"/>
                    <a:pt x="267" y="273"/>
                  </a:cubicBezTo>
                  <a:cubicBezTo>
                    <a:pt x="268" y="273"/>
                    <a:pt x="270" y="273"/>
                    <a:pt x="270" y="273"/>
                  </a:cubicBezTo>
                  <a:cubicBezTo>
                    <a:pt x="270" y="274"/>
                    <a:pt x="269" y="274"/>
                    <a:pt x="267" y="274"/>
                  </a:cubicBezTo>
                  <a:cubicBezTo>
                    <a:pt x="271" y="275"/>
                    <a:pt x="273" y="274"/>
                    <a:pt x="273" y="273"/>
                  </a:cubicBezTo>
                  <a:cubicBezTo>
                    <a:pt x="274" y="274"/>
                    <a:pt x="274" y="275"/>
                    <a:pt x="273" y="275"/>
                  </a:cubicBezTo>
                  <a:cubicBezTo>
                    <a:pt x="277" y="274"/>
                    <a:pt x="273" y="276"/>
                    <a:pt x="272" y="277"/>
                  </a:cubicBezTo>
                  <a:cubicBezTo>
                    <a:pt x="275" y="278"/>
                    <a:pt x="276" y="276"/>
                    <a:pt x="276" y="275"/>
                  </a:cubicBezTo>
                  <a:cubicBezTo>
                    <a:pt x="276" y="276"/>
                    <a:pt x="275" y="277"/>
                    <a:pt x="275" y="278"/>
                  </a:cubicBezTo>
                  <a:cubicBezTo>
                    <a:pt x="276" y="277"/>
                    <a:pt x="277" y="277"/>
                    <a:pt x="276" y="279"/>
                  </a:cubicBezTo>
                  <a:cubicBezTo>
                    <a:pt x="277" y="279"/>
                    <a:pt x="278" y="278"/>
                    <a:pt x="279" y="278"/>
                  </a:cubicBezTo>
                  <a:cubicBezTo>
                    <a:pt x="282" y="278"/>
                    <a:pt x="283" y="277"/>
                    <a:pt x="284" y="276"/>
                  </a:cubicBezTo>
                  <a:cubicBezTo>
                    <a:pt x="285" y="274"/>
                    <a:pt x="288" y="274"/>
                    <a:pt x="290" y="273"/>
                  </a:cubicBezTo>
                  <a:cubicBezTo>
                    <a:pt x="293" y="272"/>
                    <a:pt x="297" y="274"/>
                    <a:pt x="300" y="274"/>
                  </a:cubicBezTo>
                  <a:cubicBezTo>
                    <a:pt x="300" y="274"/>
                    <a:pt x="300" y="275"/>
                    <a:pt x="302" y="275"/>
                  </a:cubicBezTo>
                  <a:cubicBezTo>
                    <a:pt x="297" y="275"/>
                    <a:pt x="289" y="271"/>
                    <a:pt x="285" y="275"/>
                  </a:cubicBezTo>
                  <a:cubicBezTo>
                    <a:pt x="284" y="277"/>
                    <a:pt x="282" y="277"/>
                    <a:pt x="281" y="278"/>
                  </a:cubicBezTo>
                  <a:cubicBezTo>
                    <a:pt x="279" y="279"/>
                    <a:pt x="278" y="279"/>
                    <a:pt x="277" y="279"/>
                  </a:cubicBezTo>
                  <a:cubicBezTo>
                    <a:pt x="276" y="280"/>
                    <a:pt x="277" y="282"/>
                    <a:pt x="276" y="282"/>
                  </a:cubicBezTo>
                  <a:cubicBezTo>
                    <a:pt x="277" y="282"/>
                    <a:pt x="277" y="279"/>
                    <a:pt x="280" y="280"/>
                  </a:cubicBezTo>
                  <a:cubicBezTo>
                    <a:pt x="280" y="281"/>
                    <a:pt x="280" y="281"/>
                    <a:pt x="280" y="282"/>
                  </a:cubicBezTo>
                  <a:cubicBezTo>
                    <a:pt x="281" y="282"/>
                    <a:pt x="281" y="281"/>
                    <a:pt x="282" y="281"/>
                  </a:cubicBezTo>
                  <a:cubicBezTo>
                    <a:pt x="281" y="282"/>
                    <a:pt x="279" y="283"/>
                    <a:pt x="282" y="286"/>
                  </a:cubicBezTo>
                  <a:cubicBezTo>
                    <a:pt x="281" y="286"/>
                    <a:pt x="281" y="286"/>
                    <a:pt x="281" y="287"/>
                  </a:cubicBezTo>
                  <a:cubicBezTo>
                    <a:pt x="281" y="289"/>
                    <a:pt x="285" y="287"/>
                    <a:pt x="282" y="288"/>
                  </a:cubicBezTo>
                  <a:cubicBezTo>
                    <a:pt x="284" y="288"/>
                    <a:pt x="285" y="284"/>
                    <a:pt x="289" y="285"/>
                  </a:cubicBezTo>
                  <a:cubicBezTo>
                    <a:pt x="288" y="286"/>
                    <a:pt x="288" y="286"/>
                    <a:pt x="288" y="287"/>
                  </a:cubicBezTo>
                  <a:cubicBezTo>
                    <a:pt x="289" y="286"/>
                    <a:pt x="291" y="286"/>
                    <a:pt x="292" y="285"/>
                  </a:cubicBezTo>
                  <a:cubicBezTo>
                    <a:pt x="289" y="286"/>
                    <a:pt x="284" y="287"/>
                    <a:pt x="282" y="289"/>
                  </a:cubicBezTo>
                  <a:cubicBezTo>
                    <a:pt x="281" y="290"/>
                    <a:pt x="283" y="296"/>
                    <a:pt x="283" y="297"/>
                  </a:cubicBezTo>
                  <a:cubicBezTo>
                    <a:pt x="290" y="297"/>
                    <a:pt x="288" y="287"/>
                    <a:pt x="296" y="289"/>
                  </a:cubicBezTo>
                  <a:cubicBezTo>
                    <a:pt x="294" y="289"/>
                    <a:pt x="294" y="290"/>
                    <a:pt x="293" y="291"/>
                  </a:cubicBezTo>
                  <a:cubicBezTo>
                    <a:pt x="297" y="291"/>
                    <a:pt x="301" y="289"/>
                    <a:pt x="300" y="286"/>
                  </a:cubicBezTo>
                  <a:cubicBezTo>
                    <a:pt x="300" y="285"/>
                    <a:pt x="300" y="285"/>
                    <a:pt x="299" y="285"/>
                  </a:cubicBezTo>
                  <a:cubicBezTo>
                    <a:pt x="298" y="285"/>
                    <a:pt x="297" y="282"/>
                    <a:pt x="296" y="282"/>
                  </a:cubicBezTo>
                  <a:cubicBezTo>
                    <a:pt x="298" y="283"/>
                    <a:pt x="299" y="283"/>
                    <a:pt x="300" y="282"/>
                  </a:cubicBezTo>
                  <a:cubicBezTo>
                    <a:pt x="298" y="282"/>
                    <a:pt x="299" y="285"/>
                    <a:pt x="301" y="287"/>
                  </a:cubicBezTo>
                  <a:cubicBezTo>
                    <a:pt x="305" y="290"/>
                    <a:pt x="307" y="288"/>
                    <a:pt x="310" y="287"/>
                  </a:cubicBezTo>
                  <a:cubicBezTo>
                    <a:pt x="309" y="287"/>
                    <a:pt x="306" y="291"/>
                    <a:pt x="310" y="290"/>
                  </a:cubicBezTo>
                  <a:cubicBezTo>
                    <a:pt x="306" y="292"/>
                    <a:pt x="313" y="292"/>
                    <a:pt x="315" y="295"/>
                  </a:cubicBezTo>
                  <a:cubicBezTo>
                    <a:pt x="312" y="295"/>
                    <a:pt x="309" y="294"/>
                    <a:pt x="307" y="293"/>
                  </a:cubicBezTo>
                  <a:cubicBezTo>
                    <a:pt x="305" y="291"/>
                    <a:pt x="304" y="289"/>
                    <a:pt x="301" y="290"/>
                  </a:cubicBezTo>
                  <a:cubicBezTo>
                    <a:pt x="306" y="290"/>
                    <a:pt x="299" y="290"/>
                    <a:pt x="298" y="291"/>
                  </a:cubicBezTo>
                  <a:cubicBezTo>
                    <a:pt x="300" y="291"/>
                    <a:pt x="301" y="292"/>
                    <a:pt x="303" y="292"/>
                  </a:cubicBezTo>
                  <a:cubicBezTo>
                    <a:pt x="299" y="293"/>
                    <a:pt x="305" y="294"/>
                    <a:pt x="307" y="293"/>
                  </a:cubicBezTo>
                  <a:cubicBezTo>
                    <a:pt x="306" y="295"/>
                    <a:pt x="303" y="294"/>
                    <a:pt x="301" y="294"/>
                  </a:cubicBezTo>
                  <a:cubicBezTo>
                    <a:pt x="299" y="294"/>
                    <a:pt x="293" y="295"/>
                    <a:pt x="298" y="296"/>
                  </a:cubicBezTo>
                  <a:cubicBezTo>
                    <a:pt x="296" y="298"/>
                    <a:pt x="290" y="296"/>
                    <a:pt x="287" y="297"/>
                  </a:cubicBezTo>
                  <a:cubicBezTo>
                    <a:pt x="288" y="297"/>
                    <a:pt x="289" y="297"/>
                    <a:pt x="290" y="297"/>
                  </a:cubicBezTo>
                  <a:cubicBezTo>
                    <a:pt x="289" y="297"/>
                    <a:pt x="288" y="298"/>
                    <a:pt x="287" y="298"/>
                  </a:cubicBezTo>
                  <a:cubicBezTo>
                    <a:pt x="294" y="301"/>
                    <a:pt x="301" y="297"/>
                    <a:pt x="304" y="295"/>
                  </a:cubicBezTo>
                  <a:cubicBezTo>
                    <a:pt x="304" y="296"/>
                    <a:pt x="303" y="296"/>
                    <a:pt x="302" y="297"/>
                  </a:cubicBezTo>
                  <a:cubicBezTo>
                    <a:pt x="304" y="297"/>
                    <a:pt x="307" y="296"/>
                    <a:pt x="308" y="298"/>
                  </a:cubicBezTo>
                  <a:cubicBezTo>
                    <a:pt x="307" y="297"/>
                    <a:pt x="301" y="298"/>
                    <a:pt x="299" y="298"/>
                  </a:cubicBezTo>
                  <a:cubicBezTo>
                    <a:pt x="296" y="299"/>
                    <a:pt x="293" y="300"/>
                    <a:pt x="289" y="299"/>
                  </a:cubicBezTo>
                  <a:cubicBezTo>
                    <a:pt x="291" y="300"/>
                    <a:pt x="291" y="301"/>
                    <a:pt x="290" y="302"/>
                  </a:cubicBezTo>
                  <a:cubicBezTo>
                    <a:pt x="293" y="303"/>
                    <a:pt x="295" y="302"/>
                    <a:pt x="297" y="301"/>
                  </a:cubicBezTo>
                  <a:cubicBezTo>
                    <a:pt x="295" y="302"/>
                    <a:pt x="294" y="303"/>
                    <a:pt x="293" y="303"/>
                  </a:cubicBezTo>
                  <a:cubicBezTo>
                    <a:pt x="292" y="303"/>
                    <a:pt x="286" y="305"/>
                    <a:pt x="290" y="304"/>
                  </a:cubicBezTo>
                  <a:cubicBezTo>
                    <a:pt x="287" y="305"/>
                    <a:pt x="292" y="306"/>
                    <a:pt x="293" y="307"/>
                  </a:cubicBezTo>
                  <a:cubicBezTo>
                    <a:pt x="292" y="304"/>
                    <a:pt x="299" y="305"/>
                    <a:pt x="301" y="305"/>
                  </a:cubicBezTo>
                  <a:cubicBezTo>
                    <a:pt x="300" y="306"/>
                    <a:pt x="294" y="305"/>
                    <a:pt x="295" y="307"/>
                  </a:cubicBezTo>
                  <a:cubicBezTo>
                    <a:pt x="296" y="307"/>
                    <a:pt x="298" y="307"/>
                    <a:pt x="299" y="307"/>
                  </a:cubicBezTo>
                  <a:cubicBezTo>
                    <a:pt x="297" y="307"/>
                    <a:pt x="295" y="307"/>
                    <a:pt x="293" y="308"/>
                  </a:cubicBezTo>
                  <a:cubicBezTo>
                    <a:pt x="295" y="308"/>
                    <a:pt x="297" y="309"/>
                    <a:pt x="299" y="309"/>
                  </a:cubicBezTo>
                  <a:cubicBezTo>
                    <a:pt x="301" y="309"/>
                    <a:pt x="302" y="309"/>
                    <a:pt x="304" y="309"/>
                  </a:cubicBezTo>
                  <a:cubicBezTo>
                    <a:pt x="302" y="310"/>
                    <a:pt x="296" y="309"/>
                    <a:pt x="295" y="310"/>
                  </a:cubicBezTo>
                  <a:cubicBezTo>
                    <a:pt x="294" y="312"/>
                    <a:pt x="298" y="312"/>
                    <a:pt x="298" y="311"/>
                  </a:cubicBezTo>
                  <a:cubicBezTo>
                    <a:pt x="295" y="313"/>
                    <a:pt x="300" y="312"/>
                    <a:pt x="301" y="312"/>
                  </a:cubicBezTo>
                  <a:cubicBezTo>
                    <a:pt x="303" y="312"/>
                    <a:pt x="305" y="312"/>
                    <a:pt x="307" y="312"/>
                  </a:cubicBezTo>
                  <a:cubicBezTo>
                    <a:pt x="306" y="312"/>
                    <a:pt x="302" y="313"/>
                    <a:pt x="302" y="314"/>
                  </a:cubicBezTo>
                  <a:cubicBezTo>
                    <a:pt x="301" y="315"/>
                    <a:pt x="305" y="316"/>
                    <a:pt x="306" y="315"/>
                  </a:cubicBezTo>
                  <a:cubicBezTo>
                    <a:pt x="305" y="316"/>
                    <a:pt x="305" y="317"/>
                    <a:pt x="304" y="318"/>
                  </a:cubicBezTo>
                  <a:cubicBezTo>
                    <a:pt x="306" y="317"/>
                    <a:pt x="306" y="315"/>
                    <a:pt x="308" y="316"/>
                  </a:cubicBezTo>
                  <a:cubicBezTo>
                    <a:pt x="307" y="317"/>
                    <a:pt x="306" y="318"/>
                    <a:pt x="305" y="319"/>
                  </a:cubicBezTo>
                  <a:cubicBezTo>
                    <a:pt x="307" y="319"/>
                    <a:pt x="309" y="318"/>
                    <a:pt x="310" y="317"/>
                  </a:cubicBezTo>
                  <a:cubicBezTo>
                    <a:pt x="309" y="319"/>
                    <a:pt x="305" y="320"/>
                    <a:pt x="305" y="322"/>
                  </a:cubicBezTo>
                  <a:cubicBezTo>
                    <a:pt x="305" y="325"/>
                    <a:pt x="316" y="326"/>
                    <a:pt x="317" y="327"/>
                  </a:cubicBezTo>
                  <a:cubicBezTo>
                    <a:pt x="316" y="327"/>
                    <a:pt x="315" y="327"/>
                    <a:pt x="315" y="328"/>
                  </a:cubicBezTo>
                  <a:cubicBezTo>
                    <a:pt x="316" y="328"/>
                    <a:pt x="317" y="328"/>
                    <a:pt x="318" y="328"/>
                  </a:cubicBezTo>
                  <a:cubicBezTo>
                    <a:pt x="317" y="329"/>
                    <a:pt x="315" y="328"/>
                    <a:pt x="313" y="329"/>
                  </a:cubicBezTo>
                  <a:cubicBezTo>
                    <a:pt x="316" y="329"/>
                    <a:pt x="315" y="330"/>
                    <a:pt x="314" y="331"/>
                  </a:cubicBezTo>
                  <a:cubicBezTo>
                    <a:pt x="315" y="330"/>
                    <a:pt x="318" y="331"/>
                    <a:pt x="319" y="330"/>
                  </a:cubicBezTo>
                  <a:cubicBezTo>
                    <a:pt x="321" y="330"/>
                    <a:pt x="320" y="328"/>
                    <a:pt x="322" y="328"/>
                  </a:cubicBezTo>
                  <a:cubicBezTo>
                    <a:pt x="322" y="329"/>
                    <a:pt x="323" y="329"/>
                    <a:pt x="325" y="329"/>
                  </a:cubicBezTo>
                  <a:cubicBezTo>
                    <a:pt x="323" y="329"/>
                    <a:pt x="321" y="330"/>
                    <a:pt x="320" y="330"/>
                  </a:cubicBezTo>
                  <a:cubicBezTo>
                    <a:pt x="319" y="331"/>
                    <a:pt x="316" y="335"/>
                    <a:pt x="319" y="333"/>
                  </a:cubicBezTo>
                  <a:cubicBezTo>
                    <a:pt x="319" y="333"/>
                    <a:pt x="319" y="334"/>
                    <a:pt x="319" y="334"/>
                  </a:cubicBezTo>
                  <a:cubicBezTo>
                    <a:pt x="322" y="334"/>
                    <a:pt x="321" y="330"/>
                    <a:pt x="325" y="331"/>
                  </a:cubicBezTo>
                  <a:cubicBezTo>
                    <a:pt x="323" y="331"/>
                    <a:pt x="320" y="333"/>
                    <a:pt x="321" y="334"/>
                  </a:cubicBezTo>
                  <a:cubicBezTo>
                    <a:pt x="322" y="335"/>
                    <a:pt x="323" y="334"/>
                    <a:pt x="324" y="334"/>
                  </a:cubicBezTo>
                  <a:cubicBezTo>
                    <a:pt x="323" y="334"/>
                    <a:pt x="322" y="335"/>
                    <a:pt x="322" y="336"/>
                  </a:cubicBezTo>
                  <a:cubicBezTo>
                    <a:pt x="324" y="336"/>
                    <a:pt x="326" y="336"/>
                    <a:pt x="327" y="336"/>
                  </a:cubicBezTo>
                  <a:cubicBezTo>
                    <a:pt x="325" y="336"/>
                    <a:pt x="321" y="336"/>
                    <a:pt x="320" y="337"/>
                  </a:cubicBezTo>
                  <a:cubicBezTo>
                    <a:pt x="324" y="340"/>
                    <a:pt x="327" y="337"/>
                    <a:pt x="331" y="337"/>
                  </a:cubicBezTo>
                  <a:cubicBezTo>
                    <a:pt x="329" y="337"/>
                    <a:pt x="329" y="338"/>
                    <a:pt x="331" y="338"/>
                  </a:cubicBezTo>
                  <a:cubicBezTo>
                    <a:pt x="328" y="338"/>
                    <a:pt x="324" y="338"/>
                    <a:pt x="323" y="340"/>
                  </a:cubicBezTo>
                  <a:cubicBezTo>
                    <a:pt x="324" y="339"/>
                    <a:pt x="328" y="340"/>
                    <a:pt x="331" y="340"/>
                  </a:cubicBezTo>
                  <a:cubicBezTo>
                    <a:pt x="330" y="341"/>
                    <a:pt x="329" y="341"/>
                    <a:pt x="328" y="341"/>
                  </a:cubicBezTo>
                  <a:cubicBezTo>
                    <a:pt x="329" y="343"/>
                    <a:pt x="331" y="343"/>
                    <a:pt x="332" y="342"/>
                  </a:cubicBezTo>
                  <a:cubicBezTo>
                    <a:pt x="332" y="343"/>
                    <a:pt x="332" y="343"/>
                    <a:pt x="331" y="344"/>
                  </a:cubicBezTo>
                  <a:cubicBezTo>
                    <a:pt x="334" y="344"/>
                    <a:pt x="333" y="340"/>
                    <a:pt x="337" y="341"/>
                  </a:cubicBezTo>
                  <a:cubicBezTo>
                    <a:pt x="335" y="341"/>
                    <a:pt x="335" y="342"/>
                    <a:pt x="333" y="343"/>
                  </a:cubicBezTo>
                  <a:cubicBezTo>
                    <a:pt x="335" y="345"/>
                    <a:pt x="337" y="344"/>
                    <a:pt x="338" y="343"/>
                  </a:cubicBezTo>
                  <a:cubicBezTo>
                    <a:pt x="339" y="346"/>
                    <a:pt x="333" y="345"/>
                    <a:pt x="332" y="346"/>
                  </a:cubicBezTo>
                  <a:cubicBezTo>
                    <a:pt x="335" y="346"/>
                    <a:pt x="337" y="346"/>
                    <a:pt x="340" y="346"/>
                  </a:cubicBezTo>
                  <a:cubicBezTo>
                    <a:pt x="338" y="347"/>
                    <a:pt x="335" y="347"/>
                    <a:pt x="333" y="348"/>
                  </a:cubicBezTo>
                  <a:cubicBezTo>
                    <a:pt x="336" y="348"/>
                    <a:pt x="343" y="349"/>
                    <a:pt x="344" y="347"/>
                  </a:cubicBezTo>
                  <a:cubicBezTo>
                    <a:pt x="342" y="347"/>
                    <a:pt x="341" y="348"/>
                    <a:pt x="339" y="347"/>
                  </a:cubicBezTo>
                  <a:cubicBezTo>
                    <a:pt x="343" y="347"/>
                    <a:pt x="346" y="346"/>
                    <a:pt x="350" y="347"/>
                  </a:cubicBezTo>
                  <a:cubicBezTo>
                    <a:pt x="350" y="347"/>
                    <a:pt x="350" y="348"/>
                    <a:pt x="349" y="348"/>
                  </a:cubicBezTo>
                  <a:cubicBezTo>
                    <a:pt x="351" y="349"/>
                    <a:pt x="354" y="349"/>
                    <a:pt x="352" y="347"/>
                  </a:cubicBezTo>
                  <a:cubicBezTo>
                    <a:pt x="354" y="347"/>
                    <a:pt x="357" y="343"/>
                    <a:pt x="360" y="346"/>
                  </a:cubicBezTo>
                  <a:cubicBezTo>
                    <a:pt x="361" y="346"/>
                    <a:pt x="362" y="345"/>
                    <a:pt x="359" y="344"/>
                  </a:cubicBezTo>
                  <a:cubicBezTo>
                    <a:pt x="362" y="345"/>
                    <a:pt x="365" y="342"/>
                    <a:pt x="361" y="342"/>
                  </a:cubicBezTo>
                  <a:cubicBezTo>
                    <a:pt x="363" y="343"/>
                    <a:pt x="364" y="341"/>
                    <a:pt x="366" y="341"/>
                  </a:cubicBezTo>
                  <a:cubicBezTo>
                    <a:pt x="365" y="341"/>
                    <a:pt x="365" y="342"/>
                    <a:pt x="365" y="342"/>
                  </a:cubicBezTo>
                  <a:cubicBezTo>
                    <a:pt x="365" y="343"/>
                    <a:pt x="366" y="343"/>
                    <a:pt x="367" y="343"/>
                  </a:cubicBezTo>
                  <a:cubicBezTo>
                    <a:pt x="366" y="345"/>
                    <a:pt x="362" y="344"/>
                    <a:pt x="363" y="347"/>
                  </a:cubicBezTo>
                  <a:cubicBezTo>
                    <a:pt x="365" y="346"/>
                    <a:pt x="370" y="346"/>
                    <a:pt x="370" y="342"/>
                  </a:cubicBezTo>
                  <a:cubicBezTo>
                    <a:pt x="371" y="345"/>
                    <a:pt x="372" y="344"/>
                    <a:pt x="373" y="343"/>
                  </a:cubicBezTo>
                  <a:cubicBezTo>
                    <a:pt x="372" y="347"/>
                    <a:pt x="364" y="345"/>
                    <a:pt x="361" y="348"/>
                  </a:cubicBezTo>
                  <a:cubicBezTo>
                    <a:pt x="362" y="348"/>
                    <a:pt x="363" y="348"/>
                    <a:pt x="364" y="348"/>
                  </a:cubicBezTo>
                  <a:cubicBezTo>
                    <a:pt x="363" y="348"/>
                    <a:pt x="361" y="349"/>
                    <a:pt x="360" y="350"/>
                  </a:cubicBezTo>
                  <a:cubicBezTo>
                    <a:pt x="363" y="351"/>
                    <a:pt x="363" y="347"/>
                    <a:pt x="366" y="348"/>
                  </a:cubicBezTo>
                  <a:cubicBezTo>
                    <a:pt x="366" y="349"/>
                    <a:pt x="365" y="349"/>
                    <a:pt x="365" y="349"/>
                  </a:cubicBezTo>
                  <a:cubicBezTo>
                    <a:pt x="368" y="349"/>
                    <a:pt x="370" y="347"/>
                    <a:pt x="371" y="346"/>
                  </a:cubicBezTo>
                  <a:cubicBezTo>
                    <a:pt x="374" y="348"/>
                    <a:pt x="371" y="347"/>
                    <a:pt x="369" y="348"/>
                  </a:cubicBezTo>
                  <a:cubicBezTo>
                    <a:pt x="368" y="348"/>
                    <a:pt x="364" y="350"/>
                    <a:pt x="367" y="350"/>
                  </a:cubicBezTo>
                  <a:cubicBezTo>
                    <a:pt x="366" y="351"/>
                    <a:pt x="365" y="352"/>
                    <a:pt x="363" y="352"/>
                  </a:cubicBezTo>
                  <a:cubicBezTo>
                    <a:pt x="365" y="353"/>
                    <a:pt x="366" y="351"/>
                    <a:pt x="368" y="351"/>
                  </a:cubicBezTo>
                  <a:cubicBezTo>
                    <a:pt x="365" y="353"/>
                    <a:pt x="368" y="351"/>
                    <a:pt x="369" y="353"/>
                  </a:cubicBezTo>
                  <a:cubicBezTo>
                    <a:pt x="370" y="352"/>
                    <a:pt x="371" y="350"/>
                    <a:pt x="374" y="351"/>
                  </a:cubicBezTo>
                  <a:cubicBezTo>
                    <a:pt x="372" y="351"/>
                    <a:pt x="371" y="352"/>
                    <a:pt x="370" y="353"/>
                  </a:cubicBezTo>
                  <a:cubicBezTo>
                    <a:pt x="372" y="353"/>
                    <a:pt x="373" y="352"/>
                    <a:pt x="374" y="351"/>
                  </a:cubicBezTo>
                  <a:cubicBezTo>
                    <a:pt x="373" y="352"/>
                    <a:pt x="373" y="353"/>
                    <a:pt x="373" y="354"/>
                  </a:cubicBezTo>
                  <a:cubicBezTo>
                    <a:pt x="376" y="354"/>
                    <a:pt x="377" y="350"/>
                    <a:pt x="380" y="350"/>
                  </a:cubicBezTo>
                  <a:cubicBezTo>
                    <a:pt x="379" y="351"/>
                    <a:pt x="379" y="353"/>
                    <a:pt x="378" y="354"/>
                  </a:cubicBezTo>
                  <a:cubicBezTo>
                    <a:pt x="377" y="356"/>
                    <a:pt x="374" y="356"/>
                    <a:pt x="375" y="358"/>
                  </a:cubicBezTo>
                  <a:cubicBezTo>
                    <a:pt x="377" y="357"/>
                    <a:pt x="380" y="354"/>
                    <a:pt x="383" y="353"/>
                  </a:cubicBezTo>
                  <a:cubicBezTo>
                    <a:pt x="381" y="356"/>
                    <a:pt x="377" y="357"/>
                    <a:pt x="375" y="359"/>
                  </a:cubicBezTo>
                  <a:cubicBezTo>
                    <a:pt x="376" y="360"/>
                    <a:pt x="378" y="361"/>
                    <a:pt x="378" y="359"/>
                  </a:cubicBezTo>
                  <a:cubicBezTo>
                    <a:pt x="379" y="361"/>
                    <a:pt x="381" y="361"/>
                    <a:pt x="381" y="359"/>
                  </a:cubicBezTo>
                  <a:cubicBezTo>
                    <a:pt x="380" y="363"/>
                    <a:pt x="383" y="359"/>
                    <a:pt x="384" y="358"/>
                  </a:cubicBezTo>
                  <a:cubicBezTo>
                    <a:pt x="385" y="358"/>
                    <a:pt x="387" y="358"/>
                    <a:pt x="386" y="356"/>
                  </a:cubicBezTo>
                  <a:cubicBezTo>
                    <a:pt x="388" y="357"/>
                    <a:pt x="389" y="357"/>
                    <a:pt x="389" y="355"/>
                  </a:cubicBezTo>
                  <a:cubicBezTo>
                    <a:pt x="389" y="356"/>
                    <a:pt x="389" y="357"/>
                    <a:pt x="388" y="358"/>
                  </a:cubicBezTo>
                  <a:cubicBezTo>
                    <a:pt x="389" y="358"/>
                    <a:pt x="390" y="358"/>
                    <a:pt x="391" y="358"/>
                  </a:cubicBezTo>
                  <a:cubicBezTo>
                    <a:pt x="390" y="358"/>
                    <a:pt x="389" y="358"/>
                    <a:pt x="388" y="359"/>
                  </a:cubicBezTo>
                  <a:cubicBezTo>
                    <a:pt x="390" y="360"/>
                    <a:pt x="391" y="360"/>
                    <a:pt x="392" y="360"/>
                  </a:cubicBezTo>
                  <a:cubicBezTo>
                    <a:pt x="389" y="361"/>
                    <a:pt x="392" y="362"/>
                    <a:pt x="394" y="362"/>
                  </a:cubicBezTo>
                  <a:cubicBezTo>
                    <a:pt x="396" y="362"/>
                    <a:pt x="397" y="362"/>
                    <a:pt x="396" y="360"/>
                  </a:cubicBezTo>
                  <a:cubicBezTo>
                    <a:pt x="397" y="360"/>
                    <a:pt x="399" y="361"/>
                    <a:pt x="401" y="361"/>
                  </a:cubicBezTo>
                  <a:cubicBezTo>
                    <a:pt x="400" y="359"/>
                    <a:pt x="393" y="359"/>
                    <a:pt x="392" y="358"/>
                  </a:cubicBezTo>
                  <a:cubicBezTo>
                    <a:pt x="395" y="358"/>
                    <a:pt x="399" y="361"/>
                    <a:pt x="402" y="359"/>
                  </a:cubicBezTo>
                  <a:cubicBezTo>
                    <a:pt x="401" y="358"/>
                    <a:pt x="400" y="357"/>
                    <a:pt x="399" y="358"/>
                  </a:cubicBezTo>
                  <a:cubicBezTo>
                    <a:pt x="399" y="357"/>
                    <a:pt x="400" y="357"/>
                    <a:pt x="402" y="357"/>
                  </a:cubicBezTo>
                  <a:cubicBezTo>
                    <a:pt x="400" y="355"/>
                    <a:pt x="397" y="355"/>
                    <a:pt x="399" y="355"/>
                  </a:cubicBezTo>
                  <a:cubicBezTo>
                    <a:pt x="398" y="355"/>
                    <a:pt x="397" y="356"/>
                    <a:pt x="395" y="356"/>
                  </a:cubicBezTo>
                  <a:cubicBezTo>
                    <a:pt x="396" y="355"/>
                    <a:pt x="397" y="355"/>
                    <a:pt x="397" y="354"/>
                  </a:cubicBezTo>
                  <a:cubicBezTo>
                    <a:pt x="394" y="353"/>
                    <a:pt x="391" y="353"/>
                    <a:pt x="388" y="351"/>
                  </a:cubicBezTo>
                  <a:cubicBezTo>
                    <a:pt x="390" y="352"/>
                    <a:pt x="393" y="353"/>
                    <a:pt x="394" y="351"/>
                  </a:cubicBezTo>
                  <a:cubicBezTo>
                    <a:pt x="396" y="354"/>
                    <a:pt x="403" y="354"/>
                    <a:pt x="399" y="352"/>
                  </a:cubicBezTo>
                  <a:cubicBezTo>
                    <a:pt x="401" y="353"/>
                    <a:pt x="403" y="353"/>
                    <a:pt x="405" y="352"/>
                  </a:cubicBezTo>
                  <a:cubicBezTo>
                    <a:pt x="404" y="352"/>
                    <a:pt x="403" y="352"/>
                    <a:pt x="401" y="352"/>
                  </a:cubicBezTo>
                  <a:cubicBezTo>
                    <a:pt x="403" y="352"/>
                    <a:pt x="405" y="352"/>
                    <a:pt x="406" y="350"/>
                  </a:cubicBezTo>
                  <a:cubicBezTo>
                    <a:pt x="404" y="351"/>
                    <a:pt x="402" y="351"/>
                    <a:pt x="399" y="351"/>
                  </a:cubicBezTo>
                  <a:cubicBezTo>
                    <a:pt x="401" y="351"/>
                    <a:pt x="405" y="352"/>
                    <a:pt x="404" y="349"/>
                  </a:cubicBezTo>
                  <a:cubicBezTo>
                    <a:pt x="402" y="348"/>
                    <a:pt x="400" y="349"/>
                    <a:pt x="397" y="348"/>
                  </a:cubicBezTo>
                  <a:cubicBezTo>
                    <a:pt x="400" y="348"/>
                    <a:pt x="404" y="349"/>
                    <a:pt x="406" y="348"/>
                  </a:cubicBezTo>
                  <a:cubicBezTo>
                    <a:pt x="403" y="348"/>
                    <a:pt x="400" y="348"/>
                    <a:pt x="397" y="346"/>
                  </a:cubicBezTo>
                  <a:cubicBezTo>
                    <a:pt x="399" y="347"/>
                    <a:pt x="401" y="347"/>
                    <a:pt x="403" y="347"/>
                  </a:cubicBezTo>
                  <a:cubicBezTo>
                    <a:pt x="405" y="347"/>
                    <a:pt x="405" y="345"/>
                    <a:pt x="407" y="345"/>
                  </a:cubicBezTo>
                  <a:cubicBezTo>
                    <a:pt x="403" y="345"/>
                    <a:pt x="399" y="345"/>
                    <a:pt x="395" y="343"/>
                  </a:cubicBezTo>
                  <a:cubicBezTo>
                    <a:pt x="398" y="343"/>
                    <a:pt x="404" y="345"/>
                    <a:pt x="406" y="343"/>
                  </a:cubicBezTo>
                  <a:cubicBezTo>
                    <a:pt x="404" y="343"/>
                    <a:pt x="403" y="343"/>
                    <a:pt x="401" y="342"/>
                  </a:cubicBezTo>
                  <a:cubicBezTo>
                    <a:pt x="403" y="342"/>
                    <a:pt x="406" y="343"/>
                    <a:pt x="407" y="342"/>
                  </a:cubicBezTo>
                  <a:cubicBezTo>
                    <a:pt x="406" y="342"/>
                    <a:pt x="405" y="342"/>
                    <a:pt x="404" y="342"/>
                  </a:cubicBezTo>
                  <a:cubicBezTo>
                    <a:pt x="408" y="341"/>
                    <a:pt x="401" y="341"/>
                    <a:pt x="400" y="340"/>
                  </a:cubicBezTo>
                  <a:cubicBezTo>
                    <a:pt x="403" y="341"/>
                    <a:pt x="411" y="342"/>
                    <a:pt x="408" y="337"/>
                  </a:cubicBezTo>
                  <a:cubicBezTo>
                    <a:pt x="406" y="337"/>
                    <a:pt x="404" y="338"/>
                    <a:pt x="402" y="336"/>
                  </a:cubicBezTo>
                  <a:cubicBezTo>
                    <a:pt x="404" y="337"/>
                    <a:pt x="407" y="338"/>
                    <a:pt x="409" y="337"/>
                  </a:cubicBezTo>
                  <a:cubicBezTo>
                    <a:pt x="411" y="337"/>
                    <a:pt x="410" y="335"/>
                    <a:pt x="412" y="334"/>
                  </a:cubicBezTo>
                  <a:cubicBezTo>
                    <a:pt x="410" y="336"/>
                    <a:pt x="407" y="335"/>
                    <a:pt x="405" y="334"/>
                  </a:cubicBezTo>
                  <a:cubicBezTo>
                    <a:pt x="406" y="333"/>
                    <a:pt x="416" y="335"/>
                    <a:pt x="412" y="332"/>
                  </a:cubicBezTo>
                  <a:cubicBezTo>
                    <a:pt x="413" y="332"/>
                    <a:pt x="414" y="331"/>
                    <a:pt x="413" y="330"/>
                  </a:cubicBezTo>
                  <a:cubicBezTo>
                    <a:pt x="411" y="330"/>
                    <a:pt x="410" y="330"/>
                    <a:pt x="409" y="331"/>
                  </a:cubicBezTo>
                  <a:cubicBezTo>
                    <a:pt x="410" y="330"/>
                    <a:pt x="414" y="328"/>
                    <a:pt x="411" y="326"/>
                  </a:cubicBezTo>
                  <a:cubicBezTo>
                    <a:pt x="410" y="324"/>
                    <a:pt x="405" y="323"/>
                    <a:pt x="403" y="322"/>
                  </a:cubicBezTo>
                  <a:cubicBezTo>
                    <a:pt x="406" y="323"/>
                    <a:pt x="411" y="325"/>
                    <a:pt x="414" y="324"/>
                  </a:cubicBezTo>
                  <a:cubicBezTo>
                    <a:pt x="412" y="324"/>
                    <a:pt x="411" y="323"/>
                    <a:pt x="410" y="323"/>
                  </a:cubicBezTo>
                  <a:cubicBezTo>
                    <a:pt x="413" y="323"/>
                    <a:pt x="410" y="321"/>
                    <a:pt x="408" y="321"/>
                  </a:cubicBezTo>
                  <a:cubicBezTo>
                    <a:pt x="406" y="322"/>
                    <a:pt x="402" y="320"/>
                    <a:pt x="401" y="319"/>
                  </a:cubicBezTo>
                  <a:cubicBezTo>
                    <a:pt x="403" y="319"/>
                    <a:pt x="405" y="320"/>
                    <a:pt x="407" y="320"/>
                  </a:cubicBezTo>
                  <a:cubicBezTo>
                    <a:pt x="408" y="320"/>
                    <a:pt x="409" y="320"/>
                    <a:pt x="409" y="319"/>
                  </a:cubicBezTo>
                  <a:cubicBezTo>
                    <a:pt x="409" y="319"/>
                    <a:pt x="409" y="318"/>
                    <a:pt x="408" y="318"/>
                  </a:cubicBezTo>
                  <a:cubicBezTo>
                    <a:pt x="410" y="318"/>
                    <a:pt x="410" y="318"/>
                    <a:pt x="408" y="317"/>
                  </a:cubicBezTo>
                  <a:cubicBezTo>
                    <a:pt x="410" y="317"/>
                    <a:pt x="412" y="317"/>
                    <a:pt x="414" y="318"/>
                  </a:cubicBezTo>
                  <a:cubicBezTo>
                    <a:pt x="412" y="318"/>
                    <a:pt x="410" y="318"/>
                    <a:pt x="410" y="320"/>
                  </a:cubicBezTo>
                  <a:cubicBezTo>
                    <a:pt x="412" y="320"/>
                    <a:pt x="413" y="320"/>
                    <a:pt x="414" y="319"/>
                  </a:cubicBezTo>
                  <a:cubicBezTo>
                    <a:pt x="418" y="318"/>
                    <a:pt x="413" y="318"/>
                    <a:pt x="416" y="318"/>
                  </a:cubicBezTo>
                  <a:cubicBezTo>
                    <a:pt x="417" y="317"/>
                    <a:pt x="419" y="316"/>
                    <a:pt x="420" y="317"/>
                  </a:cubicBezTo>
                  <a:cubicBezTo>
                    <a:pt x="420" y="313"/>
                    <a:pt x="413" y="316"/>
                    <a:pt x="414" y="312"/>
                  </a:cubicBezTo>
                  <a:cubicBezTo>
                    <a:pt x="415" y="314"/>
                    <a:pt x="419" y="315"/>
                    <a:pt x="421" y="315"/>
                  </a:cubicBezTo>
                  <a:cubicBezTo>
                    <a:pt x="420" y="313"/>
                    <a:pt x="419" y="313"/>
                    <a:pt x="417" y="312"/>
                  </a:cubicBezTo>
                  <a:cubicBezTo>
                    <a:pt x="419" y="312"/>
                    <a:pt x="424" y="315"/>
                    <a:pt x="423" y="313"/>
                  </a:cubicBezTo>
                  <a:cubicBezTo>
                    <a:pt x="423" y="310"/>
                    <a:pt x="418" y="312"/>
                    <a:pt x="418" y="309"/>
                  </a:cubicBezTo>
                  <a:cubicBezTo>
                    <a:pt x="420" y="309"/>
                    <a:pt x="426" y="313"/>
                    <a:pt x="428" y="312"/>
                  </a:cubicBezTo>
                  <a:cubicBezTo>
                    <a:pt x="428" y="311"/>
                    <a:pt x="422" y="309"/>
                    <a:pt x="421" y="308"/>
                  </a:cubicBezTo>
                  <a:cubicBezTo>
                    <a:pt x="423" y="309"/>
                    <a:pt x="425" y="310"/>
                    <a:pt x="427" y="310"/>
                  </a:cubicBezTo>
                  <a:cubicBezTo>
                    <a:pt x="426" y="310"/>
                    <a:pt x="425" y="309"/>
                    <a:pt x="423" y="308"/>
                  </a:cubicBezTo>
                  <a:cubicBezTo>
                    <a:pt x="425" y="309"/>
                    <a:pt x="425" y="309"/>
                    <a:pt x="424" y="307"/>
                  </a:cubicBezTo>
                  <a:cubicBezTo>
                    <a:pt x="425" y="308"/>
                    <a:pt x="431" y="311"/>
                    <a:pt x="426" y="308"/>
                  </a:cubicBezTo>
                  <a:cubicBezTo>
                    <a:pt x="428" y="309"/>
                    <a:pt x="429" y="308"/>
                    <a:pt x="429" y="307"/>
                  </a:cubicBezTo>
                  <a:cubicBezTo>
                    <a:pt x="429" y="307"/>
                    <a:pt x="432" y="308"/>
                    <a:pt x="433" y="307"/>
                  </a:cubicBezTo>
                  <a:cubicBezTo>
                    <a:pt x="431" y="305"/>
                    <a:pt x="424" y="303"/>
                    <a:pt x="421" y="304"/>
                  </a:cubicBezTo>
                  <a:cubicBezTo>
                    <a:pt x="422" y="302"/>
                    <a:pt x="426" y="304"/>
                    <a:pt x="428" y="304"/>
                  </a:cubicBezTo>
                  <a:cubicBezTo>
                    <a:pt x="431" y="305"/>
                    <a:pt x="433" y="304"/>
                    <a:pt x="435" y="305"/>
                  </a:cubicBezTo>
                  <a:cubicBezTo>
                    <a:pt x="434" y="303"/>
                    <a:pt x="435" y="302"/>
                    <a:pt x="433" y="301"/>
                  </a:cubicBezTo>
                  <a:cubicBezTo>
                    <a:pt x="435" y="301"/>
                    <a:pt x="436" y="298"/>
                    <a:pt x="432" y="298"/>
                  </a:cubicBezTo>
                  <a:cubicBezTo>
                    <a:pt x="429" y="297"/>
                    <a:pt x="426" y="299"/>
                    <a:pt x="423" y="296"/>
                  </a:cubicBezTo>
                  <a:cubicBezTo>
                    <a:pt x="424" y="294"/>
                    <a:pt x="428" y="296"/>
                    <a:pt x="430" y="295"/>
                  </a:cubicBezTo>
                  <a:cubicBezTo>
                    <a:pt x="433" y="294"/>
                    <a:pt x="435" y="296"/>
                    <a:pt x="437" y="295"/>
                  </a:cubicBezTo>
                  <a:cubicBezTo>
                    <a:pt x="437" y="294"/>
                    <a:pt x="436" y="293"/>
                    <a:pt x="434" y="293"/>
                  </a:cubicBezTo>
                  <a:cubicBezTo>
                    <a:pt x="436" y="290"/>
                    <a:pt x="431" y="289"/>
                    <a:pt x="428" y="286"/>
                  </a:cubicBezTo>
                  <a:cubicBezTo>
                    <a:pt x="430" y="286"/>
                    <a:pt x="429" y="286"/>
                    <a:pt x="429" y="285"/>
                  </a:cubicBezTo>
                  <a:cubicBezTo>
                    <a:pt x="429" y="283"/>
                    <a:pt x="433" y="284"/>
                    <a:pt x="435" y="284"/>
                  </a:cubicBezTo>
                  <a:cubicBezTo>
                    <a:pt x="436" y="283"/>
                    <a:pt x="437" y="285"/>
                    <a:pt x="438" y="285"/>
                  </a:cubicBezTo>
                  <a:cubicBezTo>
                    <a:pt x="440" y="285"/>
                    <a:pt x="445" y="284"/>
                    <a:pt x="441" y="283"/>
                  </a:cubicBezTo>
                  <a:cubicBezTo>
                    <a:pt x="444" y="283"/>
                    <a:pt x="443" y="281"/>
                    <a:pt x="446" y="281"/>
                  </a:cubicBezTo>
                  <a:cubicBezTo>
                    <a:pt x="445" y="281"/>
                    <a:pt x="445" y="280"/>
                    <a:pt x="444" y="280"/>
                  </a:cubicBezTo>
                  <a:cubicBezTo>
                    <a:pt x="444" y="280"/>
                    <a:pt x="445" y="279"/>
                    <a:pt x="445" y="279"/>
                  </a:cubicBezTo>
                  <a:cubicBezTo>
                    <a:pt x="444" y="279"/>
                    <a:pt x="442" y="278"/>
                    <a:pt x="441" y="278"/>
                  </a:cubicBezTo>
                  <a:cubicBezTo>
                    <a:pt x="441" y="275"/>
                    <a:pt x="443" y="277"/>
                    <a:pt x="445" y="277"/>
                  </a:cubicBezTo>
                  <a:cubicBezTo>
                    <a:pt x="446" y="277"/>
                    <a:pt x="446" y="275"/>
                    <a:pt x="447" y="275"/>
                  </a:cubicBezTo>
                  <a:cubicBezTo>
                    <a:pt x="449" y="275"/>
                    <a:pt x="449" y="277"/>
                    <a:pt x="450" y="277"/>
                  </a:cubicBezTo>
                  <a:cubicBezTo>
                    <a:pt x="452" y="277"/>
                    <a:pt x="454" y="276"/>
                    <a:pt x="452" y="274"/>
                  </a:cubicBezTo>
                  <a:cubicBezTo>
                    <a:pt x="455" y="275"/>
                    <a:pt x="458" y="276"/>
                    <a:pt x="461" y="276"/>
                  </a:cubicBezTo>
                  <a:cubicBezTo>
                    <a:pt x="461" y="276"/>
                    <a:pt x="460" y="275"/>
                    <a:pt x="459" y="275"/>
                  </a:cubicBezTo>
                  <a:cubicBezTo>
                    <a:pt x="461" y="275"/>
                    <a:pt x="462" y="273"/>
                    <a:pt x="463" y="276"/>
                  </a:cubicBezTo>
                  <a:cubicBezTo>
                    <a:pt x="464" y="274"/>
                    <a:pt x="467" y="276"/>
                    <a:pt x="467" y="273"/>
                  </a:cubicBezTo>
                  <a:cubicBezTo>
                    <a:pt x="466" y="272"/>
                    <a:pt x="462" y="271"/>
                    <a:pt x="463" y="269"/>
                  </a:cubicBezTo>
                  <a:cubicBezTo>
                    <a:pt x="465" y="272"/>
                    <a:pt x="468" y="271"/>
                    <a:pt x="469" y="270"/>
                  </a:cubicBezTo>
                  <a:cubicBezTo>
                    <a:pt x="470" y="269"/>
                    <a:pt x="467" y="268"/>
                    <a:pt x="469" y="268"/>
                  </a:cubicBezTo>
                  <a:cubicBezTo>
                    <a:pt x="471" y="268"/>
                    <a:pt x="470" y="266"/>
                    <a:pt x="472" y="265"/>
                  </a:cubicBezTo>
                  <a:cubicBezTo>
                    <a:pt x="470" y="265"/>
                    <a:pt x="469" y="265"/>
                    <a:pt x="467" y="264"/>
                  </a:cubicBezTo>
                  <a:cubicBezTo>
                    <a:pt x="472" y="264"/>
                    <a:pt x="476" y="265"/>
                    <a:pt x="480" y="265"/>
                  </a:cubicBezTo>
                  <a:cubicBezTo>
                    <a:pt x="477" y="265"/>
                    <a:pt x="471" y="268"/>
                    <a:pt x="472" y="271"/>
                  </a:cubicBezTo>
                  <a:cubicBezTo>
                    <a:pt x="473" y="270"/>
                    <a:pt x="478" y="272"/>
                    <a:pt x="480" y="272"/>
                  </a:cubicBezTo>
                  <a:cubicBezTo>
                    <a:pt x="483" y="273"/>
                    <a:pt x="479" y="269"/>
                    <a:pt x="482" y="269"/>
                  </a:cubicBezTo>
                  <a:cubicBezTo>
                    <a:pt x="481" y="270"/>
                    <a:pt x="481" y="271"/>
                    <a:pt x="483" y="272"/>
                  </a:cubicBezTo>
                  <a:cubicBezTo>
                    <a:pt x="483" y="270"/>
                    <a:pt x="490" y="272"/>
                    <a:pt x="488" y="268"/>
                  </a:cubicBezTo>
                  <a:cubicBezTo>
                    <a:pt x="490" y="269"/>
                    <a:pt x="491" y="270"/>
                    <a:pt x="491" y="271"/>
                  </a:cubicBezTo>
                  <a:cubicBezTo>
                    <a:pt x="492" y="270"/>
                    <a:pt x="495" y="271"/>
                    <a:pt x="496" y="269"/>
                  </a:cubicBezTo>
                  <a:cubicBezTo>
                    <a:pt x="498" y="268"/>
                    <a:pt x="499" y="268"/>
                    <a:pt x="502" y="268"/>
                  </a:cubicBezTo>
                  <a:cubicBezTo>
                    <a:pt x="500" y="266"/>
                    <a:pt x="501" y="264"/>
                    <a:pt x="498" y="264"/>
                  </a:cubicBezTo>
                  <a:cubicBezTo>
                    <a:pt x="499" y="262"/>
                    <a:pt x="500" y="264"/>
                    <a:pt x="503" y="265"/>
                  </a:cubicBezTo>
                  <a:cubicBezTo>
                    <a:pt x="504" y="266"/>
                    <a:pt x="506" y="266"/>
                    <a:pt x="508" y="266"/>
                  </a:cubicBezTo>
                  <a:cubicBezTo>
                    <a:pt x="506" y="265"/>
                    <a:pt x="506" y="264"/>
                    <a:pt x="507" y="263"/>
                  </a:cubicBezTo>
                  <a:cubicBezTo>
                    <a:pt x="508" y="268"/>
                    <a:pt x="516" y="262"/>
                    <a:pt x="517" y="261"/>
                  </a:cubicBezTo>
                  <a:cubicBezTo>
                    <a:pt x="515" y="260"/>
                    <a:pt x="516" y="259"/>
                    <a:pt x="517" y="258"/>
                  </a:cubicBezTo>
                  <a:cubicBezTo>
                    <a:pt x="518" y="262"/>
                    <a:pt x="520" y="258"/>
                    <a:pt x="518" y="261"/>
                  </a:cubicBezTo>
                  <a:cubicBezTo>
                    <a:pt x="519" y="260"/>
                    <a:pt x="521" y="257"/>
                    <a:pt x="523" y="258"/>
                  </a:cubicBezTo>
                  <a:cubicBezTo>
                    <a:pt x="522" y="257"/>
                    <a:pt x="522" y="254"/>
                    <a:pt x="524" y="255"/>
                  </a:cubicBezTo>
                  <a:cubicBezTo>
                    <a:pt x="521" y="253"/>
                    <a:pt x="529" y="254"/>
                    <a:pt x="529" y="252"/>
                  </a:cubicBezTo>
                  <a:cubicBezTo>
                    <a:pt x="528" y="250"/>
                    <a:pt x="531" y="250"/>
                    <a:pt x="529" y="249"/>
                  </a:cubicBezTo>
                  <a:cubicBezTo>
                    <a:pt x="531" y="250"/>
                    <a:pt x="532" y="248"/>
                    <a:pt x="531" y="246"/>
                  </a:cubicBezTo>
                  <a:cubicBezTo>
                    <a:pt x="534" y="247"/>
                    <a:pt x="533" y="245"/>
                    <a:pt x="534" y="244"/>
                  </a:cubicBezTo>
                  <a:cubicBezTo>
                    <a:pt x="536" y="243"/>
                    <a:pt x="540" y="242"/>
                    <a:pt x="542" y="242"/>
                  </a:cubicBezTo>
                  <a:cubicBezTo>
                    <a:pt x="543" y="241"/>
                    <a:pt x="547" y="242"/>
                    <a:pt x="548" y="241"/>
                  </a:cubicBezTo>
                  <a:cubicBezTo>
                    <a:pt x="548" y="240"/>
                    <a:pt x="547" y="238"/>
                    <a:pt x="549" y="238"/>
                  </a:cubicBezTo>
                  <a:cubicBezTo>
                    <a:pt x="548" y="236"/>
                    <a:pt x="546" y="237"/>
                    <a:pt x="544" y="236"/>
                  </a:cubicBezTo>
                  <a:cubicBezTo>
                    <a:pt x="545" y="236"/>
                    <a:pt x="546" y="236"/>
                    <a:pt x="547" y="235"/>
                  </a:cubicBezTo>
                  <a:cubicBezTo>
                    <a:pt x="546" y="234"/>
                    <a:pt x="543" y="234"/>
                    <a:pt x="543" y="233"/>
                  </a:cubicBezTo>
                  <a:cubicBezTo>
                    <a:pt x="541" y="231"/>
                    <a:pt x="544" y="232"/>
                    <a:pt x="543" y="230"/>
                  </a:cubicBezTo>
                  <a:cubicBezTo>
                    <a:pt x="545" y="231"/>
                    <a:pt x="546" y="234"/>
                    <a:pt x="547" y="232"/>
                  </a:cubicBezTo>
                  <a:cubicBezTo>
                    <a:pt x="549" y="236"/>
                    <a:pt x="551" y="235"/>
                    <a:pt x="555" y="236"/>
                  </a:cubicBezTo>
                  <a:cubicBezTo>
                    <a:pt x="551" y="236"/>
                    <a:pt x="555" y="238"/>
                    <a:pt x="557" y="238"/>
                  </a:cubicBezTo>
                  <a:cubicBezTo>
                    <a:pt x="562" y="238"/>
                    <a:pt x="566" y="238"/>
                    <a:pt x="570" y="238"/>
                  </a:cubicBezTo>
                  <a:cubicBezTo>
                    <a:pt x="569" y="237"/>
                    <a:pt x="567" y="236"/>
                    <a:pt x="566" y="235"/>
                  </a:cubicBezTo>
                  <a:cubicBezTo>
                    <a:pt x="568" y="235"/>
                    <a:pt x="569" y="237"/>
                    <a:pt x="571" y="237"/>
                  </a:cubicBezTo>
                  <a:cubicBezTo>
                    <a:pt x="573" y="238"/>
                    <a:pt x="574" y="238"/>
                    <a:pt x="576" y="237"/>
                  </a:cubicBezTo>
                  <a:cubicBezTo>
                    <a:pt x="575" y="236"/>
                    <a:pt x="574" y="235"/>
                    <a:pt x="572" y="235"/>
                  </a:cubicBezTo>
                  <a:cubicBezTo>
                    <a:pt x="574" y="235"/>
                    <a:pt x="576" y="236"/>
                    <a:pt x="576" y="234"/>
                  </a:cubicBezTo>
                  <a:cubicBezTo>
                    <a:pt x="576" y="232"/>
                    <a:pt x="579" y="235"/>
                    <a:pt x="580" y="235"/>
                  </a:cubicBezTo>
                  <a:cubicBezTo>
                    <a:pt x="582" y="236"/>
                    <a:pt x="589" y="236"/>
                    <a:pt x="587" y="233"/>
                  </a:cubicBezTo>
                  <a:cubicBezTo>
                    <a:pt x="590" y="235"/>
                    <a:pt x="594" y="234"/>
                    <a:pt x="596" y="233"/>
                  </a:cubicBezTo>
                  <a:cubicBezTo>
                    <a:pt x="597" y="233"/>
                    <a:pt x="598" y="232"/>
                    <a:pt x="600" y="232"/>
                  </a:cubicBezTo>
                  <a:cubicBezTo>
                    <a:pt x="602" y="233"/>
                    <a:pt x="603" y="232"/>
                    <a:pt x="602" y="231"/>
                  </a:cubicBezTo>
                  <a:cubicBezTo>
                    <a:pt x="604" y="232"/>
                    <a:pt x="608" y="231"/>
                    <a:pt x="610" y="231"/>
                  </a:cubicBezTo>
                  <a:cubicBezTo>
                    <a:pt x="612" y="230"/>
                    <a:pt x="615" y="230"/>
                    <a:pt x="618" y="230"/>
                  </a:cubicBezTo>
                  <a:cubicBezTo>
                    <a:pt x="620" y="229"/>
                    <a:pt x="622" y="230"/>
                    <a:pt x="624" y="229"/>
                  </a:cubicBezTo>
                  <a:cubicBezTo>
                    <a:pt x="625" y="229"/>
                    <a:pt x="626" y="227"/>
                    <a:pt x="627" y="227"/>
                  </a:cubicBezTo>
                  <a:cubicBezTo>
                    <a:pt x="631" y="227"/>
                    <a:pt x="633" y="225"/>
                    <a:pt x="636" y="224"/>
                  </a:cubicBezTo>
                  <a:cubicBezTo>
                    <a:pt x="632" y="224"/>
                    <a:pt x="637" y="223"/>
                    <a:pt x="639" y="224"/>
                  </a:cubicBezTo>
                  <a:cubicBezTo>
                    <a:pt x="638" y="221"/>
                    <a:pt x="639" y="223"/>
                    <a:pt x="641" y="223"/>
                  </a:cubicBezTo>
                  <a:cubicBezTo>
                    <a:pt x="642" y="222"/>
                    <a:pt x="644" y="220"/>
                    <a:pt x="640" y="221"/>
                  </a:cubicBezTo>
                  <a:cubicBezTo>
                    <a:pt x="642" y="219"/>
                    <a:pt x="645" y="221"/>
                    <a:pt x="648" y="220"/>
                  </a:cubicBezTo>
                  <a:cubicBezTo>
                    <a:pt x="643" y="220"/>
                    <a:pt x="650" y="221"/>
                    <a:pt x="646" y="218"/>
                  </a:cubicBezTo>
                  <a:cubicBezTo>
                    <a:pt x="648" y="218"/>
                    <a:pt x="650" y="218"/>
                    <a:pt x="651" y="218"/>
                  </a:cubicBezTo>
                  <a:cubicBezTo>
                    <a:pt x="653" y="218"/>
                    <a:pt x="657" y="217"/>
                    <a:pt x="653" y="216"/>
                  </a:cubicBezTo>
                  <a:cubicBezTo>
                    <a:pt x="655" y="216"/>
                    <a:pt x="658" y="217"/>
                    <a:pt x="660" y="216"/>
                  </a:cubicBezTo>
                  <a:cubicBezTo>
                    <a:pt x="662" y="215"/>
                    <a:pt x="661" y="213"/>
                    <a:pt x="658" y="213"/>
                  </a:cubicBezTo>
                  <a:cubicBezTo>
                    <a:pt x="659" y="213"/>
                    <a:pt x="666" y="214"/>
                    <a:pt x="664" y="212"/>
                  </a:cubicBezTo>
                  <a:cubicBezTo>
                    <a:pt x="666" y="212"/>
                    <a:pt x="669" y="213"/>
                    <a:pt x="670" y="212"/>
                  </a:cubicBezTo>
                  <a:cubicBezTo>
                    <a:pt x="669" y="212"/>
                    <a:pt x="668" y="211"/>
                    <a:pt x="666" y="212"/>
                  </a:cubicBezTo>
                  <a:cubicBezTo>
                    <a:pt x="670" y="211"/>
                    <a:pt x="678" y="210"/>
                    <a:pt x="680" y="209"/>
                  </a:cubicBezTo>
                  <a:cubicBezTo>
                    <a:pt x="678" y="207"/>
                    <a:pt x="674" y="208"/>
                    <a:pt x="672" y="208"/>
                  </a:cubicBezTo>
                  <a:cubicBezTo>
                    <a:pt x="669" y="208"/>
                    <a:pt x="664" y="208"/>
                    <a:pt x="660" y="207"/>
                  </a:cubicBezTo>
                  <a:cubicBezTo>
                    <a:pt x="656" y="206"/>
                    <a:pt x="653" y="207"/>
                    <a:pt x="649" y="206"/>
                  </a:cubicBezTo>
                  <a:cubicBezTo>
                    <a:pt x="645" y="204"/>
                    <a:pt x="642" y="204"/>
                    <a:pt x="638" y="205"/>
                  </a:cubicBezTo>
                  <a:cubicBezTo>
                    <a:pt x="639" y="205"/>
                    <a:pt x="639" y="204"/>
                    <a:pt x="639" y="203"/>
                  </a:cubicBezTo>
                  <a:cubicBezTo>
                    <a:pt x="635" y="203"/>
                    <a:pt x="632" y="205"/>
                    <a:pt x="628" y="205"/>
                  </a:cubicBezTo>
                  <a:cubicBezTo>
                    <a:pt x="623" y="206"/>
                    <a:pt x="617" y="204"/>
                    <a:pt x="614" y="208"/>
                  </a:cubicBezTo>
                  <a:cubicBezTo>
                    <a:pt x="612" y="210"/>
                    <a:pt x="610" y="208"/>
                    <a:pt x="607" y="209"/>
                  </a:cubicBezTo>
                  <a:cubicBezTo>
                    <a:pt x="604" y="209"/>
                    <a:pt x="599" y="209"/>
                    <a:pt x="595" y="208"/>
                  </a:cubicBezTo>
                  <a:cubicBezTo>
                    <a:pt x="599" y="208"/>
                    <a:pt x="607" y="208"/>
                    <a:pt x="610" y="207"/>
                  </a:cubicBezTo>
                  <a:cubicBezTo>
                    <a:pt x="612" y="206"/>
                    <a:pt x="613" y="205"/>
                    <a:pt x="616" y="204"/>
                  </a:cubicBezTo>
                  <a:cubicBezTo>
                    <a:pt x="619" y="204"/>
                    <a:pt x="622" y="205"/>
                    <a:pt x="624" y="203"/>
                  </a:cubicBezTo>
                  <a:cubicBezTo>
                    <a:pt x="619" y="199"/>
                    <a:pt x="610" y="203"/>
                    <a:pt x="605" y="203"/>
                  </a:cubicBezTo>
                  <a:cubicBezTo>
                    <a:pt x="603" y="203"/>
                    <a:pt x="601" y="203"/>
                    <a:pt x="599" y="203"/>
                  </a:cubicBezTo>
                  <a:cubicBezTo>
                    <a:pt x="598" y="203"/>
                    <a:pt x="598" y="201"/>
                    <a:pt x="596" y="202"/>
                  </a:cubicBezTo>
                  <a:cubicBezTo>
                    <a:pt x="594" y="202"/>
                    <a:pt x="589" y="204"/>
                    <a:pt x="586" y="202"/>
                  </a:cubicBezTo>
                  <a:cubicBezTo>
                    <a:pt x="590" y="202"/>
                    <a:pt x="596" y="202"/>
                    <a:pt x="598" y="200"/>
                  </a:cubicBezTo>
                  <a:cubicBezTo>
                    <a:pt x="600" y="198"/>
                    <a:pt x="606" y="196"/>
                    <a:pt x="598" y="194"/>
                  </a:cubicBezTo>
                  <a:cubicBezTo>
                    <a:pt x="601" y="195"/>
                    <a:pt x="605" y="195"/>
                    <a:pt x="607" y="194"/>
                  </a:cubicBezTo>
                  <a:cubicBezTo>
                    <a:pt x="606" y="194"/>
                    <a:pt x="604" y="193"/>
                    <a:pt x="604" y="192"/>
                  </a:cubicBezTo>
                  <a:cubicBezTo>
                    <a:pt x="605" y="191"/>
                    <a:pt x="607" y="193"/>
                    <a:pt x="609" y="194"/>
                  </a:cubicBezTo>
                  <a:cubicBezTo>
                    <a:pt x="611" y="195"/>
                    <a:pt x="614" y="195"/>
                    <a:pt x="616" y="195"/>
                  </a:cubicBezTo>
                  <a:cubicBezTo>
                    <a:pt x="621" y="195"/>
                    <a:pt x="633" y="194"/>
                    <a:pt x="633" y="190"/>
                  </a:cubicBezTo>
                  <a:cubicBezTo>
                    <a:pt x="633" y="189"/>
                    <a:pt x="638" y="192"/>
                    <a:pt x="636" y="189"/>
                  </a:cubicBezTo>
                  <a:cubicBezTo>
                    <a:pt x="635" y="187"/>
                    <a:pt x="633" y="187"/>
                    <a:pt x="631" y="186"/>
                  </a:cubicBezTo>
                  <a:cubicBezTo>
                    <a:pt x="629" y="186"/>
                    <a:pt x="627" y="186"/>
                    <a:pt x="624" y="186"/>
                  </a:cubicBezTo>
                  <a:cubicBezTo>
                    <a:pt x="620" y="186"/>
                    <a:pt x="616" y="186"/>
                    <a:pt x="612" y="186"/>
                  </a:cubicBezTo>
                  <a:cubicBezTo>
                    <a:pt x="617" y="185"/>
                    <a:pt x="609" y="185"/>
                    <a:pt x="608" y="185"/>
                  </a:cubicBezTo>
                  <a:cubicBezTo>
                    <a:pt x="604" y="184"/>
                    <a:pt x="601" y="186"/>
                    <a:pt x="597" y="185"/>
                  </a:cubicBezTo>
                  <a:cubicBezTo>
                    <a:pt x="601" y="185"/>
                    <a:pt x="610" y="186"/>
                    <a:pt x="611" y="183"/>
                  </a:cubicBezTo>
                  <a:cubicBezTo>
                    <a:pt x="609" y="183"/>
                    <a:pt x="599" y="179"/>
                    <a:pt x="604" y="180"/>
                  </a:cubicBezTo>
                  <a:cubicBezTo>
                    <a:pt x="601" y="179"/>
                    <a:pt x="599" y="179"/>
                    <a:pt x="596" y="180"/>
                  </a:cubicBezTo>
                  <a:cubicBezTo>
                    <a:pt x="597" y="178"/>
                    <a:pt x="596" y="177"/>
                    <a:pt x="594" y="176"/>
                  </a:cubicBezTo>
                  <a:cubicBezTo>
                    <a:pt x="599" y="178"/>
                    <a:pt x="603" y="179"/>
                    <a:pt x="607" y="180"/>
                  </a:cubicBezTo>
                  <a:cubicBezTo>
                    <a:pt x="611" y="182"/>
                    <a:pt x="616" y="186"/>
                    <a:pt x="619" y="185"/>
                  </a:cubicBezTo>
                  <a:cubicBezTo>
                    <a:pt x="621" y="185"/>
                    <a:pt x="621" y="184"/>
                    <a:pt x="623" y="184"/>
                  </a:cubicBezTo>
                  <a:cubicBezTo>
                    <a:pt x="625" y="184"/>
                    <a:pt x="627" y="185"/>
                    <a:pt x="629" y="185"/>
                  </a:cubicBezTo>
                  <a:cubicBezTo>
                    <a:pt x="634" y="186"/>
                    <a:pt x="639" y="189"/>
                    <a:pt x="644" y="189"/>
                  </a:cubicBezTo>
                  <a:cubicBezTo>
                    <a:pt x="647" y="188"/>
                    <a:pt x="652" y="192"/>
                    <a:pt x="653" y="195"/>
                  </a:cubicBezTo>
                  <a:cubicBezTo>
                    <a:pt x="654" y="200"/>
                    <a:pt x="659" y="201"/>
                    <a:pt x="664" y="202"/>
                  </a:cubicBezTo>
                  <a:cubicBezTo>
                    <a:pt x="666" y="202"/>
                    <a:pt x="673" y="204"/>
                    <a:pt x="674" y="202"/>
                  </a:cubicBezTo>
                  <a:cubicBezTo>
                    <a:pt x="675" y="201"/>
                    <a:pt x="672" y="195"/>
                    <a:pt x="676" y="197"/>
                  </a:cubicBezTo>
                  <a:cubicBezTo>
                    <a:pt x="674" y="204"/>
                    <a:pt x="681" y="200"/>
                    <a:pt x="683" y="202"/>
                  </a:cubicBezTo>
                  <a:cubicBezTo>
                    <a:pt x="686" y="206"/>
                    <a:pt x="691" y="199"/>
                    <a:pt x="686" y="200"/>
                  </a:cubicBezTo>
                  <a:cubicBezTo>
                    <a:pt x="686" y="199"/>
                    <a:pt x="686" y="198"/>
                    <a:pt x="688" y="198"/>
                  </a:cubicBezTo>
                  <a:cubicBezTo>
                    <a:pt x="687" y="197"/>
                    <a:pt x="685" y="197"/>
                    <a:pt x="684" y="197"/>
                  </a:cubicBezTo>
                  <a:cubicBezTo>
                    <a:pt x="686" y="198"/>
                    <a:pt x="686" y="195"/>
                    <a:pt x="688" y="194"/>
                  </a:cubicBezTo>
                  <a:cubicBezTo>
                    <a:pt x="686" y="194"/>
                    <a:pt x="685" y="194"/>
                    <a:pt x="684" y="194"/>
                  </a:cubicBezTo>
                  <a:cubicBezTo>
                    <a:pt x="684" y="194"/>
                    <a:pt x="685" y="193"/>
                    <a:pt x="685" y="193"/>
                  </a:cubicBezTo>
                  <a:cubicBezTo>
                    <a:pt x="683" y="193"/>
                    <a:pt x="682" y="193"/>
                    <a:pt x="680" y="193"/>
                  </a:cubicBezTo>
                  <a:cubicBezTo>
                    <a:pt x="681" y="193"/>
                    <a:pt x="684" y="190"/>
                    <a:pt x="686" y="191"/>
                  </a:cubicBezTo>
                  <a:cubicBezTo>
                    <a:pt x="686" y="190"/>
                    <a:pt x="685" y="189"/>
                    <a:pt x="683" y="190"/>
                  </a:cubicBezTo>
                  <a:cubicBezTo>
                    <a:pt x="685" y="189"/>
                    <a:pt x="686" y="189"/>
                    <a:pt x="687" y="189"/>
                  </a:cubicBezTo>
                  <a:cubicBezTo>
                    <a:pt x="684" y="188"/>
                    <a:pt x="684" y="188"/>
                    <a:pt x="686" y="187"/>
                  </a:cubicBezTo>
                  <a:cubicBezTo>
                    <a:pt x="681" y="186"/>
                    <a:pt x="679" y="187"/>
                    <a:pt x="676" y="190"/>
                  </a:cubicBezTo>
                  <a:cubicBezTo>
                    <a:pt x="675" y="185"/>
                    <a:pt x="678" y="184"/>
                    <a:pt x="683" y="183"/>
                  </a:cubicBezTo>
                  <a:cubicBezTo>
                    <a:pt x="680" y="183"/>
                    <a:pt x="677" y="183"/>
                    <a:pt x="674" y="185"/>
                  </a:cubicBezTo>
                  <a:cubicBezTo>
                    <a:pt x="674" y="184"/>
                    <a:pt x="674" y="183"/>
                    <a:pt x="676" y="183"/>
                  </a:cubicBezTo>
                  <a:cubicBezTo>
                    <a:pt x="673" y="182"/>
                    <a:pt x="670" y="183"/>
                    <a:pt x="668" y="184"/>
                  </a:cubicBezTo>
                  <a:cubicBezTo>
                    <a:pt x="668" y="182"/>
                    <a:pt x="673" y="181"/>
                    <a:pt x="675" y="180"/>
                  </a:cubicBezTo>
                  <a:cubicBezTo>
                    <a:pt x="672" y="178"/>
                    <a:pt x="669" y="180"/>
                    <a:pt x="667" y="178"/>
                  </a:cubicBezTo>
                  <a:cubicBezTo>
                    <a:pt x="664" y="176"/>
                    <a:pt x="659" y="177"/>
                    <a:pt x="659" y="175"/>
                  </a:cubicBezTo>
                  <a:cubicBezTo>
                    <a:pt x="656" y="176"/>
                    <a:pt x="650" y="173"/>
                    <a:pt x="647" y="172"/>
                  </a:cubicBezTo>
                  <a:cubicBezTo>
                    <a:pt x="641" y="171"/>
                    <a:pt x="640" y="175"/>
                    <a:pt x="635" y="175"/>
                  </a:cubicBezTo>
                  <a:cubicBezTo>
                    <a:pt x="636" y="175"/>
                    <a:pt x="637" y="174"/>
                    <a:pt x="637" y="172"/>
                  </a:cubicBezTo>
                  <a:cubicBezTo>
                    <a:pt x="635" y="172"/>
                    <a:pt x="633" y="173"/>
                    <a:pt x="631" y="172"/>
                  </a:cubicBezTo>
                  <a:cubicBezTo>
                    <a:pt x="633" y="172"/>
                    <a:pt x="648" y="173"/>
                    <a:pt x="646" y="169"/>
                  </a:cubicBezTo>
                  <a:cubicBezTo>
                    <a:pt x="641" y="163"/>
                    <a:pt x="627" y="168"/>
                    <a:pt x="624" y="169"/>
                  </a:cubicBezTo>
                  <a:cubicBezTo>
                    <a:pt x="624" y="168"/>
                    <a:pt x="624" y="168"/>
                    <a:pt x="625" y="167"/>
                  </a:cubicBezTo>
                  <a:cubicBezTo>
                    <a:pt x="623" y="168"/>
                    <a:pt x="621" y="167"/>
                    <a:pt x="619" y="167"/>
                  </a:cubicBezTo>
                  <a:cubicBezTo>
                    <a:pt x="620" y="167"/>
                    <a:pt x="621" y="167"/>
                    <a:pt x="622" y="167"/>
                  </a:cubicBezTo>
                  <a:cubicBezTo>
                    <a:pt x="618" y="165"/>
                    <a:pt x="615" y="167"/>
                    <a:pt x="610" y="165"/>
                  </a:cubicBezTo>
                  <a:cubicBezTo>
                    <a:pt x="613" y="166"/>
                    <a:pt x="616" y="165"/>
                    <a:pt x="619" y="165"/>
                  </a:cubicBezTo>
                  <a:cubicBezTo>
                    <a:pt x="622" y="165"/>
                    <a:pt x="625" y="167"/>
                    <a:pt x="628" y="167"/>
                  </a:cubicBezTo>
                  <a:cubicBezTo>
                    <a:pt x="630" y="166"/>
                    <a:pt x="632" y="165"/>
                    <a:pt x="635" y="165"/>
                  </a:cubicBezTo>
                  <a:cubicBezTo>
                    <a:pt x="638" y="165"/>
                    <a:pt x="641" y="165"/>
                    <a:pt x="642" y="163"/>
                  </a:cubicBezTo>
                  <a:cubicBezTo>
                    <a:pt x="639" y="161"/>
                    <a:pt x="636" y="162"/>
                    <a:pt x="634" y="162"/>
                  </a:cubicBezTo>
                  <a:cubicBezTo>
                    <a:pt x="629" y="161"/>
                    <a:pt x="626" y="160"/>
                    <a:pt x="622" y="161"/>
                  </a:cubicBezTo>
                  <a:cubicBezTo>
                    <a:pt x="619" y="162"/>
                    <a:pt x="615" y="161"/>
                    <a:pt x="613" y="162"/>
                  </a:cubicBezTo>
                  <a:cubicBezTo>
                    <a:pt x="612" y="162"/>
                    <a:pt x="611" y="164"/>
                    <a:pt x="609" y="164"/>
                  </a:cubicBezTo>
                  <a:cubicBezTo>
                    <a:pt x="611" y="163"/>
                    <a:pt x="610" y="161"/>
                    <a:pt x="607" y="161"/>
                  </a:cubicBezTo>
                  <a:cubicBezTo>
                    <a:pt x="610" y="161"/>
                    <a:pt x="612" y="160"/>
                    <a:pt x="615" y="161"/>
                  </a:cubicBezTo>
                  <a:cubicBezTo>
                    <a:pt x="619" y="161"/>
                    <a:pt x="620" y="161"/>
                    <a:pt x="622" y="159"/>
                  </a:cubicBezTo>
                  <a:cubicBezTo>
                    <a:pt x="618" y="159"/>
                    <a:pt x="614" y="157"/>
                    <a:pt x="609" y="156"/>
                  </a:cubicBezTo>
                  <a:cubicBezTo>
                    <a:pt x="612" y="155"/>
                    <a:pt x="616" y="158"/>
                    <a:pt x="618" y="158"/>
                  </a:cubicBezTo>
                  <a:cubicBezTo>
                    <a:pt x="622" y="159"/>
                    <a:pt x="626" y="160"/>
                    <a:pt x="630" y="160"/>
                  </a:cubicBezTo>
                  <a:cubicBezTo>
                    <a:pt x="633" y="160"/>
                    <a:pt x="635" y="158"/>
                    <a:pt x="637" y="157"/>
                  </a:cubicBezTo>
                  <a:cubicBezTo>
                    <a:pt x="640" y="156"/>
                    <a:pt x="643" y="156"/>
                    <a:pt x="646" y="156"/>
                  </a:cubicBezTo>
                  <a:cubicBezTo>
                    <a:pt x="642" y="154"/>
                    <a:pt x="637" y="152"/>
                    <a:pt x="633" y="150"/>
                  </a:cubicBezTo>
                  <a:cubicBezTo>
                    <a:pt x="636" y="149"/>
                    <a:pt x="641" y="153"/>
                    <a:pt x="644" y="154"/>
                  </a:cubicBezTo>
                  <a:cubicBezTo>
                    <a:pt x="648" y="156"/>
                    <a:pt x="649" y="154"/>
                    <a:pt x="651" y="152"/>
                  </a:cubicBezTo>
                  <a:cubicBezTo>
                    <a:pt x="654" y="150"/>
                    <a:pt x="659" y="152"/>
                    <a:pt x="663" y="153"/>
                  </a:cubicBezTo>
                  <a:cubicBezTo>
                    <a:pt x="669" y="154"/>
                    <a:pt x="673" y="154"/>
                    <a:pt x="679" y="154"/>
                  </a:cubicBezTo>
                  <a:cubicBezTo>
                    <a:pt x="674" y="155"/>
                    <a:pt x="670" y="154"/>
                    <a:pt x="664" y="153"/>
                  </a:cubicBezTo>
                  <a:cubicBezTo>
                    <a:pt x="661" y="153"/>
                    <a:pt x="656" y="151"/>
                    <a:pt x="655" y="154"/>
                  </a:cubicBezTo>
                  <a:cubicBezTo>
                    <a:pt x="667" y="158"/>
                    <a:pt x="677" y="161"/>
                    <a:pt x="686" y="157"/>
                  </a:cubicBezTo>
                  <a:cubicBezTo>
                    <a:pt x="690" y="156"/>
                    <a:pt x="695" y="157"/>
                    <a:pt x="700" y="157"/>
                  </a:cubicBezTo>
                  <a:cubicBezTo>
                    <a:pt x="704" y="156"/>
                    <a:pt x="702" y="156"/>
                    <a:pt x="702" y="154"/>
                  </a:cubicBezTo>
                  <a:cubicBezTo>
                    <a:pt x="703" y="152"/>
                    <a:pt x="705" y="152"/>
                    <a:pt x="704" y="150"/>
                  </a:cubicBezTo>
                  <a:cubicBezTo>
                    <a:pt x="699" y="150"/>
                    <a:pt x="692" y="147"/>
                    <a:pt x="686" y="147"/>
                  </a:cubicBezTo>
                  <a:cubicBezTo>
                    <a:pt x="680" y="148"/>
                    <a:pt x="689" y="153"/>
                    <a:pt x="684" y="153"/>
                  </a:cubicBezTo>
                  <a:cubicBezTo>
                    <a:pt x="683" y="148"/>
                    <a:pt x="682" y="149"/>
                    <a:pt x="676" y="147"/>
                  </a:cubicBezTo>
                  <a:cubicBezTo>
                    <a:pt x="678" y="147"/>
                    <a:pt x="680" y="147"/>
                    <a:pt x="681" y="145"/>
                  </a:cubicBezTo>
                  <a:cubicBezTo>
                    <a:pt x="679" y="144"/>
                    <a:pt x="678" y="144"/>
                    <a:pt x="676" y="144"/>
                  </a:cubicBezTo>
                  <a:cubicBezTo>
                    <a:pt x="680" y="144"/>
                    <a:pt x="683" y="144"/>
                    <a:pt x="685" y="142"/>
                  </a:cubicBezTo>
                  <a:cubicBezTo>
                    <a:pt x="684" y="141"/>
                    <a:pt x="683" y="140"/>
                    <a:pt x="681" y="140"/>
                  </a:cubicBezTo>
                  <a:cubicBezTo>
                    <a:pt x="683" y="139"/>
                    <a:pt x="686" y="142"/>
                    <a:pt x="688" y="142"/>
                  </a:cubicBezTo>
                  <a:cubicBezTo>
                    <a:pt x="693" y="142"/>
                    <a:pt x="698" y="142"/>
                    <a:pt x="703" y="142"/>
                  </a:cubicBezTo>
                  <a:cubicBezTo>
                    <a:pt x="705" y="142"/>
                    <a:pt x="707" y="144"/>
                    <a:pt x="708" y="144"/>
                  </a:cubicBezTo>
                  <a:cubicBezTo>
                    <a:pt x="710" y="145"/>
                    <a:pt x="711" y="145"/>
                    <a:pt x="713" y="145"/>
                  </a:cubicBezTo>
                  <a:cubicBezTo>
                    <a:pt x="718" y="145"/>
                    <a:pt x="720" y="143"/>
                    <a:pt x="723" y="141"/>
                  </a:cubicBezTo>
                  <a:cubicBezTo>
                    <a:pt x="721" y="141"/>
                    <a:pt x="719" y="140"/>
                    <a:pt x="718" y="138"/>
                  </a:cubicBezTo>
                  <a:cubicBezTo>
                    <a:pt x="715" y="138"/>
                    <a:pt x="712" y="140"/>
                    <a:pt x="708" y="138"/>
                  </a:cubicBezTo>
                  <a:cubicBezTo>
                    <a:pt x="703" y="137"/>
                    <a:pt x="700" y="139"/>
                    <a:pt x="695" y="139"/>
                  </a:cubicBezTo>
                  <a:cubicBezTo>
                    <a:pt x="697" y="139"/>
                    <a:pt x="700" y="138"/>
                    <a:pt x="701" y="138"/>
                  </a:cubicBezTo>
                  <a:cubicBezTo>
                    <a:pt x="698" y="136"/>
                    <a:pt x="700" y="134"/>
                    <a:pt x="701" y="133"/>
                  </a:cubicBezTo>
                  <a:cubicBezTo>
                    <a:pt x="696" y="132"/>
                    <a:pt x="693" y="133"/>
                    <a:pt x="689" y="134"/>
                  </a:cubicBezTo>
                  <a:cubicBezTo>
                    <a:pt x="684" y="135"/>
                    <a:pt x="682" y="132"/>
                    <a:pt x="678" y="131"/>
                  </a:cubicBezTo>
                  <a:cubicBezTo>
                    <a:pt x="682" y="131"/>
                    <a:pt x="685" y="134"/>
                    <a:pt x="689" y="133"/>
                  </a:cubicBezTo>
                  <a:cubicBezTo>
                    <a:pt x="693" y="132"/>
                    <a:pt x="698" y="133"/>
                    <a:pt x="702" y="131"/>
                  </a:cubicBezTo>
                  <a:cubicBezTo>
                    <a:pt x="695" y="127"/>
                    <a:pt x="688" y="127"/>
                    <a:pt x="680" y="126"/>
                  </a:cubicBezTo>
                  <a:cubicBezTo>
                    <a:pt x="683" y="126"/>
                    <a:pt x="686" y="126"/>
                    <a:pt x="689" y="126"/>
                  </a:cubicBezTo>
                  <a:cubicBezTo>
                    <a:pt x="686" y="124"/>
                    <a:pt x="682" y="124"/>
                    <a:pt x="679" y="123"/>
                  </a:cubicBezTo>
                  <a:cubicBezTo>
                    <a:pt x="684" y="122"/>
                    <a:pt x="690" y="126"/>
                    <a:pt x="695" y="128"/>
                  </a:cubicBezTo>
                  <a:cubicBezTo>
                    <a:pt x="698" y="128"/>
                    <a:pt x="710" y="127"/>
                    <a:pt x="709" y="131"/>
                  </a:cubicBezTo>
                  <a:cubicBezTo>
                    <a:pt x="712" y="131"/>
                    <a:pt x="715" y="132"/>
                    <a:pt x="717" y="130"/>
                  </a:cubicBezTo>
                  <a:cubicBezTo>
                    <a:pt x="718" y="128"/>
                    <a:pt x="718" y="125"/>
                    <a:pt x="714" y="123"/>
                  </a:cubicBezTo>
                  <a:cubicBezTo>
                    <a:pt x="715" y="123"/>
                    <a:pt x="715" y="122"/>
                    <a:pt x="716" y="122"/>
                  </a:cubicBezTo>
                  <a:cubicBezTo>
                    <a:pt x="706" y="115"/>
                    <a:pt x="693" y="118"/>
                    <a:pt x="684" y="118"/>
                  </a:cubicBezTo>
                  <a:cubicBezTo>
                    <a:pt x="688" y="118"/>
                    <a:pt x="693" y="118"/>
                    <a:pt x="698" y="118"/>
                  </a:cubicBezTo>
                  <a:cubicBezTo>
                    <a:pt x="702" y="118"/>
                    <a:pt x="706" y="117"/>
                    <a:pt x="710" y="117"/>
                  </a:cubicBezTo>
                  <a:cubicBezTo>
                    <a:pt x="715" y="117"/>
                    <a:pt x="712" y="114"/>
                    <a:pt x="708" y="114"/>
                  </a:cubicBezTo>
                  <a:cubicBezTo>
                    <a:pt x="703" y="114"/>
                    <a:pt x="698" y="112"/>
                    <a:pt x="694" y="113"/>
                  </a:cubicBezTo>
                  <a:cubicBezTo>
                    <a:pt x="697" y="114"/>
                    <a:pt x="700" y="115"/>
                    <a:pt x="703" y="116"/>
                  </a:cubicBezTo>
                  <a:cubicBezTo>
                    <a:pt x="700" y="116"/>
                    <a:pt x="697" y="114"/>
                    <a:pt x="694" y="114"/>
                  </a:cubicBezTo>
                  <a:cubicBezTo>
                    <a:pt x="691" y="113"/>
                    <a:pt x="689" y="115"/>
                    <a:pt x="686" y="114"/>
                  </a:cubicBezTo>
                  <a:cubicBezTo>
                    <a:pt x="687" y="113"/>
                    <a:pt x="687" y="113"/>
                    <a:pt x="687" y="112"/>
                  </a:cubicBezTo>
                  <a:cubicBezTo>
                    <a:pt x="684" y="110"/>
                    <a:pt x="680" y="111"/>
                    <a:pt x="676" y="111"/>
                  </a:cubicBezTo>
                  <a:cubicBezTo>
                    <a:pt x="679" y="109"/>
                    <a:pt x="683" y="112"/>
                    <a:pt x="686" y="110"/>
                  </a:cubicBezTo>
                  <a:cubicBezTo>
                    <a:pt x="684" y="110"/>
                    <a:pt x="683" y="110"/>
                    <a:pt x="682" y="111"/>
                  </a:cubicBezTo>
                  <a:cubicBezTo>
                    <a:pt x="683" y="110"/>
                    <a:pt x="684" y="110"/>
                    <a:pt x="686" y="110"/>
                  </a:cubicBezTo>
                  <a:cubicBezTo>
                    <a:pt x="684" y="109"/>
                    <a:pt x="683" y="109"/>
                    <a:pt x="681" y="109"/>
                  </a:cubicBezTo>
                  <a:cubicBezTo>
                    <a:pt x="685" y="109"/>
                    <a:pt x="678" y="107"/>
                    <a:pt x="677" y="110"/>
                  </a:cubicBezTo>
                  <a:cubicBezTo>
                    <a:pt x="676" y="109"/>
                    <a:pt x="675" y="108"/>
                    <a:pt x="673" y="107"/>
                  </a:cubicBezTo>
                  <a:cubicBezTo>
                    <a:pt x="674" y="107"/>
                    <a:pt x="677" y="105"/>
                    <a:pt x="678" y="104"/>
                  </a:cubicBezTo>
                  <a:cubicBezTo>
                    <a:pt x="681" y="104"/>
                    <a:pt x="683" y="107"/>
                    <a:pt x="685" y="107"/>
                  </a:cubicBezTo>
                  <a:cubicBezTo>
                    <a:pt x="689" y="108"/>
                    <a:pt x="693" y="106"/>
                    <a:pt x="696" y="105"/>
                  </a:cubicBezTo>
                  <a:cubicBezTo>
                    <a:pt x="693" y="104"/>
                    <a:pt x="689" y="105"/>
                    <a:pt x="686" y="104"/>
                  </a:cubicBezTo>
                  <a:cubicBezTo>
                    <a:pt x="690" y="103"/>
                    <a:pt x="697" y="106"/>
                    <a:pt x="700" y="104"/>
                  </a:cubicBezTo>
                  <a:cubicBezTo>
                    <a:pt x="698" y="103"/>
                    <a:pt x="697" y="103"/>
                    <a:pt x="695" y="103"/>
                  </a:cubicBezTo>
                  <a:cubicBezTo>
                    <a:pt x="701" y="101"/>
                    <a:pt x="710" y="103"/>
                    <a:pt x="717" y="104"/>
                  </a:cubicBezTo>
                  <a:cubicBezTo>
                    <a:pt x="721" y="105"/>
                    <a:pt x="730" y="107"/>
                    <a:pt x="733" y="104"/>
                  </a:cubicBezTo>
                  <a:cubicBezTo>
                    <a:pt x="738" y="99"/>
                    <a:pt x="725" y="96"/>
                    <a:pt x="721" y="98"/>
                  </a:cubicBezTo>
                  <a:cubicBezTo>
                    <a:pt x="719" y="100"/>
                    <a:pt x="716" y="98"/>
                    <a:pt x="714" y="97"/>
                  </a:cubicBezTo>
                  <a:cubicBezTo>
                    <a:pt x="711" y="95"/>
                    <a:pt x="703" y="96"/>
                    <a:pt x="700" y="96"/>
                  </a:cubicBezTo>
                  <a:cubicBezTo>
                    <a:pt x="702" y="95"/>
                    <a:pt x="706" y="96"/>
                    <a:pt x="708" y="96"/>
                  </a:cubicBezTo>
                  <a:cubicBezTo>
                    <a:pt x="704" y="95"/>
                    <a:pt x="699" y="95"/>
                    <a:pt x="695" y="94"/>
                  </a:cubicBezTo>
                  <a:cubicBezTo>
                    <a:pt x="697" y="94"/>
                    <a:pt x="700" y="95"/>
                    <a:pt x="703" y="94"/>
                  </a:cubicBezTo>
                  <a:cubicBezTo>
                    <a:pt x="697" y="94"/>
                    <a:pt x="704" y="94"/>
                    <a:pt x="705" y="94"/>
                  </a:cubicBezTo>
                  <a:cubicBezTo>
                    <a:pt x="702" y="92"/>
                    <a:pt x="699" y="92"/>
                    <a:pt x="696" y="92"/>
                  </a:cubicBezTo>
                  <a:cubicBezTo>
                    <a:pt x="703" y="90"/>
                    <a:pt x="713" y="93"/>
                    <a:pt x="721" y="93"/>
                  </a:cubicBezTo>
                  <a:cubicBezTo>
                    <a:pt x="718" y="89"/>
                    <a:pt x="707" y="89"/>
                    <a:pt x="704" y="89"/>
                  </a:cubicBezTo>
                  <a:cubicBezTo>
                    <a:pt x="700" y="88"/>
                    <a:pt x="697" y="87"/>
                    <a:pt x="694" y="88"/>
                  </a:cubicBezTo>
                  <a:cubicBezTo>
                    <a:pt x="690" y="89"/>
                    <a:pt x="690" y="93"/>
                    <a:pt x="686" y="94"/>
                  </a:cubicBezTo>
                  <a:cubicBezTo>
                    <a:pt x="691" y="92"/>
                    <a:pt x="682" y="92"/>
                    <a:pt x="681" y="92"/>
                  </a:cubicBezTo>
                  <a:cubicBezTo>
                    <a:pt x="683" y="89"/>
                    <a:pt x="686" y="87"/>
                    <a:pt x="690" y="86"/>
                  </a:cubicBezTo>
                  <a:cubicBezTo>
                    <a:pt x="688" y="85"/>
                    <a:pt x="687" y="85"/>
                    <a:pt x="685" y="85"/>
                  </a:cubicBezTo>
                  <a:cubicBezTo>
                    <a:pt x="688" y="85"/>
                    <a:pt x="692" y="85"/>
                    <a:pt x="691" y="83"/>
                  </a:cubicBezTo>
                  <a:cubicBezTo>
                    <a:pt x="690" y="81"/>
                    <a:pt x="694" y="79"/>
                    <a:pt x="695" y="79"/>
                  </a:cubicBezTo>
                  <a:cubicBezTo>
                    <a:pt x="693" y="78"/>
                    <a:pt x="692" y="77"/>
                    <a:pt x="690" y="78"/>
                  </a:cubicBezTo>
                  <a:cubicBezTo>
                    <a:pt x="691" y="77"/>
                    <a:pt x="699" y="76"/>
                    <a:pt x="693" y="75"/>
                  </a:cubicBezTo>
                  <a:cubicBezTo>
                    <a:pt x="695" y="75"/>
                    <a:pt x="698" y="73"/>
                    <a:pt x="701" y="74"/>
                  </a:cubicBezTo>
                  <a:cubicBezTo>
                    <a:pt x="704" y="74"/>
                    <a:pt x="708" y="75"/>
                    <a:pt x="709" y="73"/>
                  </a:cubicBezTo>
                  <a:cubicBezTo>
                    <a:pt x="710" y="70"/>
                    <a:pt x="712" y="71"/>
                    <a:pt x="714" y="71"/>
                  </a:cubicBezTo>
                  <a:cubicBezTo>
                    <a:pt x="716" y="70"/>
                    <a:pt x="716" y="69"/>
                    <a:pt x="717" y="68"/>
                  </a:cubicBezTo>
                  <a:cubicBezTo>
                    <a:pt x="719" y="68"/>
                    <a:pt x="720" y="70"/>
                    <a:pt x="721" y="68"/>
                  </a:cubicBezTo>
                  <a:cubicBezTo>
                    <a:pt x="717" y="67"/>
                    <a:pt x="715" y="69"/>
                    <a:pt x="711" y="69"/>
                  </a:cubicBezTo>
                  <a:cubicBezTo>
                    <a:pt x="713" y="68"/>
                    <a:pt x="714" y="67"/>
                    <a:pt x="714" y="66"/>
                  </a:cubicBezTo>
                  <a:cubicBezTo>
                    <a:pt x="715" y="66"/>
                    <a:pt x="713" y="65"/>
                    <a:pt x="714" y="64"/>
                  </a:cubicBezTo>
                  <a:cubicBezTo>
                    <a:pt x="717" y="63"/>
                    <a:pt x="717" y="61"/>
                    <a:pt x="722" y="61"/>
                  </a:cubicBezTo>
                  <a:cubicBezTo>
                    <a:pt x="731" y="61"/>
                    <a:pt x="737" y="60"/>
                    <a:pt x="744" y="57"/>
                  </a:cubicBezTo>
                  <a:cubicBezTo>
                    <a:pt x="736" y="52"/>
                    <a:pt x="729" y="56"/>
                    <a:pt x="722" y="56"/>
                  </a:cubicBezTo>
                  <a:cubicBezTo>
                    <a:pt x="719" y="56"/>
                    <a:pt x="715" y="56"/>
                    <a:pt x="712" y="57"/>
                  </a:cubicBezTo>
                  <a:cubicBezTo>
                    <a:pt x="710" y="57"/>
                    <a:pt x="704" y="61"/>
                    <a:pt x="709" y="60"/>
                  </a:cubicBezTo>
                  <a:cubicBezTo>
                    <a:pt x="705" y="61"/>
                    <a:pt x="704" y="60"/>
                    <a:pt x="700" y="60"/>
                  </a:cubicBezTo>
                  <a:cubicBezTo>
                    <a:pt x="701" y="58"/>
                    <a:pt x="707" y="57"/>
                    <a:pt x="702" y="56"/>
                  </a:cubicBezTo>
                  <a:cubicBezTo>
                    <a:pt x="707" y="55"/>
                    <a:pt x="710" y="53"/>
                    <a:pt x="714" y="53"/>
                  </a:cubicBezTo>
                  <a:cubicBezTo>
                    <a:pt x="721" y="52"/>
                    <a:pt x="729" y="54"/>
                    <a:pt x="735" y="54"/>
                  </a:cubicBezTo>
                  <a:cubicBezTo>
                    <a:pt x="745" y="54"/>
                    <a:pt x="754" y="53"/>
                    <a:pt x="762" y="49"/>
                  </a:cubicBezTo>
                  <a:cubicBezTo>
                    <a:pt x="749" y="46"/>
                    <a:pt x="738" y="49"/>
                    <a:pt x="725" y="48"/>
                  </a:cubicBezTo>
                  <a:cubicBezTo>
                    <a:pt x="720" y="47"/>
                    <a:pt x="714" y="46"/>
                    <a:pt x="709" y="47"/>
                  </a:cubicBezTo>
                  <a:cubicBezTo>
                    <a:pt x="704" y="47"/>
                    <a:pt x="699" y="49"/>
                    <a:pt x="693" y="48"/>
                  </a:cubicBezTo>
                  <a:cubicBezTo>
                    <a:pt x="701" y="47"/>
                    <a:pt x="710" y="46"/>
                    <a:pt x="720" y="47"/>
                  </a:cubicBezTo>
                  <a:cubicBezTo>
                    <a:pt x="724" y="47"/>
                    <a:pt x="728" y="48"/>
                    <a:pt x="731" y="47"/>
                  </a:cubicBezTo>
                  <a:cubicBezTo>
                    <a:pt x="734" y="46"/>
                    <a:pt x="735" y="44"/>
                    <a:pt x="738" y="44"/>
                  </a:cubicBezTo>
                  <a:cubicBezTo>
                    <a:pt x="746" y="44"/>
                    <a:pt x="754" y="46"/>
                    <a:pt x="761" y="45"/>
                  </a:cubicBezTo>
                  <a:cubicBezTo>
                    <a:pt x="765" y="45"/>
                    <a:pt x="768" y="43"/>
                    <a:pt x="771" y="43"/>
                  </a:cubicBezTo>
                  <a:cubicBezTo>
                    <a:pt x="774" y="43"/>
                    <a:pt x="779" y="44"/>
                    <a:pt x="780" y="41"/>
                  </a:cubicBezTo>
                  <a:cubicBezTo>
                    <a:pt x="779" y="41"/>
                    <a:pt x="777" y="41"/>
                    <a:pt x="775" y="40"/>
                  </a:cubicBezTo>
                  <a:cubicBezTo>
                    <a:pt x="779" y="38"/>
                    <a:pt x="784" y="39"/>
                    <a:pt x="789" y="39"/>
                  </a:cubicBezTo>
                  <a:cubicBezTo>
                    <a:pt x="792" y="38"/>
                    <a:pt x="795" y="37"/>
                    <a:pt x="798" y="36"/>
                  </a:cubicBezTo>
                  <a:cubicBezTo>
                    <a:pt x="804" y="35"/>
                    <a:pt x="812" y="35"/>
                    <a:pt x="816" y="31"/>
                  </a:cubicBezTo>
                  <a:cubicBezTo>
                    <a:pt x="805" y="30"/>
                    <a:pt x="793" y="28"/>
                    <a:pt x="782" y="27"/>
                  </a:cubicBezTo>
                  <a:cubicBezTo>
                    <a:pt x="768" y="25"/>
                    <a:pt x="755" y="26"/>
                    <a:pt x="742" y="28"/>
                  </a:cubicBezTo>
                  <a:cubicBezTo>
                    <a:pt x="743" y="28"/>
                    <a:pt x="744" y="29"/>
                    <a:pt x="745" y="30"/>
                  </a:cubicBezTo>
                  <a:cubicBezTo>
                    <a:pt x="742" y="30"/>
                    <a:pt x="735" y="32"/>
                    <a:pt x="741" y="31"/>
                  </a:cubicBezTo>
                  <a:cubicBezTo>
                    <a:pt x="738" y="34"/>
                    <a:pt x="731" y="34"/>
                    <a:pt x="726" y="33"/>
                  </a:cubicBezTo>
                  <a:cubicBezTo>
                    <a:pt x="723" y="33"/>
                    <a:pt x="720" y="32"/>
                    <a:pt x="718" y="32"/>
                  </a:cubicBezTo>
                  <a:cubicBezTo>
                    <a:pt x="713" y="32"/>
                    <a:pt x="710" y="34"/>
                    <a:pt x="706" y="34"/>
                  </a:cubicBezTo>
                  <a:cubicBezTo>
                    <a:pt x="705" y="32"/>
                    <a:pt x="707" y="31"/>
                    <a:pt x="710" y="30"/>
                  </a:cubicBezTo>
                  <a:cubicBezTo>
                    <a:pt x="698" y="32"/>
                    <a:pt x="688" y="35"/>
                    <a:pt x="677" y="39"/>
                  </a:cubicBezTo>
                  <a:cubicBezTo>
                    <a:pt x="673" y="40"/>
                    <a:pt x="666" y="41"/>
                    <a:pt x="662" y="43"/>
                  </a:cubicBezTo>
                  <a:cubicBezTo>
                    <a:pt x="658" y="45"/>
                    <a:pt x="655" y="47"/>
                    <a:pt x="650" y="49"/>
                  </a:cubicBezTo>
                  <a:cubicBezTo>
                    <a:pt x="651" y="48"/>
                    <a:pt x="656" y="46"/>
                    <a:pt x="651" y="46"/>
                  </a:cubicBezTo>
                  <a:cubicBezTo>
                    <a:pt x="656" y="45"/>
                    <a:pt x="660" y="42"/>
                    <a:pt x="665" y="39"/>
                  </a:cubicBezTo>
                  <a:cubicBezTo>
                    <a:pt x="669" y="37"/>
                    <a:pt x="673" y="36"/>
                    <a:pt x="677" y="34"/>
                  </a:cubicBezTo>
                  <a:cubicBezTo>
                    <a:pt x="679" y="33"/>
                    <a:pt x="682" y="31"/>
                    <a:pt x="682" y="28"/>
                  </a:cubicBezTo>
                  <a:cubicBezTo>
                    <a:pt x="683" y="24"/>
                    <a:pt x="673" y="23"/>
                    <a:pt x="671" y="24"/>
                  </a:cubicBezTo>
                  <a:cubicBezTo>
                    <a:pt x="667" y="24"/>
                    <a:pt x="662" y="24"/>
                    <a:pt x="658" y="25"/>
                  </a:cubicBezTo>
                  <a:cubicBezTo>
                    <a:pt x="653" y="25"/>
                    <a:pt x="653" y="30"/>
                    <a:pt x="647" y="30"/>
                  </a:cubicBezTo>
                  <a:cubicBezTo>
                    <a:pt x="641" y="30"/>
                    <a:pt x="635" y="32"/>
                    <a:pt x="628" y="32"/>
                  </a:cubicBezTo>
                  <a:cubicBezTo>
                    <a:pt x="622" y="33"/>
                    <a:pt x="615" y="36"/>
                    <a:pt x="608" y="35"/>
                  </a:cubicBezTo>
                  <a:cubicBezTo>
                    <a:pt x="610" y="35"/>
                    <a:pt x="611" y="35"/>
                    <a:pt x="612" y="34"/>
                  </a:cubicBezTo>
                  <a:cubicBezTo>
                    <a:pt x="611" y="34"/>
                    <a:pt x="609" y="33"/>
                    <a:pt x="607" y="33"/>
                  </a:cubicBezTo>
                  <a:cubicBezTo>
                    <a:pt x="611" y="31"/>
                    <a:pt x="619" y="31"/>
                    <a:pt x="624" y="31"/>
                  </a:cubicBezTo>
                  <a:cubicBezTo>
                    <a:pt x="629" y="30"/>
                    <a:pt x="638" y="31"/>
                    <a:pt x="638" y="26"/>
                  </a:cubicBezTo>
                  <a:cubicBezTo>
                    <a:pt x="632" y="23"/>
                    <a:pt x="621" y="25"/>
                    <a:pt x="616" y="25"/>
                  </a:cubicBezTo>
                  <a:cubicBezTo>
                    <a:pt x="606" y="25"/>
                    <a:pt x="596" y="24"/>
                    <a:pt x="587" y="25"/>
                  </a:cubicBezTo>
                  <a:cubicBezTo>
                    <a:pt x="570" y="27"/>
                    <a:pt x="552" y="28"/>
                    <a:pt x="535" y="30"/>
                  </a:cubicBezTo>
                  <a:cubicBezTo>
                    <a:pt x="533" y="25"/>
                    <a:pt x="545" y="26"/>
                    <a:pt x="549" y="26"/>
                  </a:cubicBezTo>
                  <a:cubicBezTo>
                    <a:pt x="557" y="26"/>
                    <a:pt x="567" y="26"/>
                    <a:pt x="574" y="24"/>
                  </a:cubicBezTo>
                  <a:cubicBezTo>
                    <a:pt x="567" y="20"/>
                    <a:pt x="560" y="22"/>
                    <a:pt x="554" y="22"/>
                  </a:cubicBezTo>
                  <a:cubicBezTo>
                    <a:pt x="565" y="21"/>
                    <a:pt x="577" y="24"/>
                    <a:pt x="587" y="23"/>
                  </a:cubicBezTo>
                  <a:cubicBezTo>
                    <a:pt x="600" y="22"/>
                    <a:pt x="613" y="23"/>
                    <a:pt x="626" y="23"/>
                  </a:cubicBezTo>
                  <a:cubicBezTo>
                    <a:pt x="638" y="23"/>
                    <a:pt x="649" y="21"/>
                    <a:pt x="662" y="21"/>
                  </a:cubicBezTo>
                  <a:cubicBezTo>
                    <a:pt x="668" y="20"/>
                    <a:pt x="674" y="21"/>
                    <a:pt x="679" y="19"/>
                  </a:cubicBezTo>
                  <a:cubicBezTo>
                    <a:pt x="682" y="18"/>
                    <a:pt x="688" y="18"/>
                    <a:pt x="691" y="16"/>
                  </a:cubicBezTo>
                  <a:cubicBezTo>
                    <a:pt x="678" y="11"/>
                    <a:pt x="666" y="12"/>
                    <a:pt x="655" y="14"/>
                  </a:cubicBezTo>
                  <a:cubicBezTo>
                    <a:pt x="656" y="13"/>
                    <a:pt x="656" y="12"/>
                    <a:pt x="657" y="12"/>
                  </a:cubicBezTo>
                  <a:cubicBezTo>
                    <a:pt x="646" y="9"/>
                    <a:pt x="639" y="14"/>
                    <a:pt x="630" y="13"/>
                  </a:cubicBezTo>
                  <a:cubicBezTo>
                    <a:pt x="636" y="13"/>
                    <a:pt x="640" y="12"/>
                    <a:pt x="645" y="10"/>
                  </a:cubicBezTo>
                  <a:cubicBezTo>
                    <a:pt x="631" y="5"/>
                    <a:pt x="620" y="9"/>
                    <a:pt x="609" y="9"/>
                  </a:cubicBezTo>
                  <a:cubicBezTo>
                    <a:pt x="594" y="9"/>
                    <a:pt x="580" y="7"/>
                    <a:pt x="566" y="9"/>
                  </a:cubicBezTo>
                  <a:cubicBezTo>
                    <a:pt x="555" y="10"/>
                    <a:pt x="543" y="10"/>
                    <a:pt x="531" y="11"/>
                  </a:cubicBezTo>
                  <a:cubicBezTo>
                    <a:pt x="528" y="11"/>
                    <a:pt x="526" y="11"/>
                    <a:pt x="525" y="12"/>
                  </a:cubicBezTo>
                  <a:cubicBezTo>
                    <a:pt x="524" y="13"/>
                    <a:pt x="518" y="11"/>
                    <a:pt x="517" y="11"/>
                  </a:cubicBezTo>
                  <a:cubicBezTo>
                    <a:pt x="511" y="11"/>
                    <a:pt x="507" y="13"/>
                    <a:pt x="501" y="13"/>
                  </a:cubicBezTo>
                  <a:cubicBezTo>
                    <a:pt x="502" y="13"/>
                    <a:pt x="508" y="12"/>
                    <a:pt x="502" y="11"/>
                  </a:cubicBezTo>
                  <a:cubicBezTo>
                    <a:pt x="514" y="10"/>
                    <a:pt x="527" y="10"/>
                    <a:pt x="541" y="10"/>
                  </a:cubicBezTo>
                  <a:cubicBezTo>
                    <a:pt x="537" y="8"/>
                    <a:pt x="533" y="8"/>
                    <a:pt x="530" y="8"/>
                  </a:cubicBezTo>
                  <a:cubicBezTo>
                    <a:pt x="538" y="8"/>
                    <a:pt x="547" y="9"/>
                    <a:pt x="555" y="9"/>
                  </a:cubicBezTo>
                  <a:cubicBezTo>
                    <a:pt x="562" y="8"/>
                    <a:pt x="570" y="7"/>
                    <a:pt x="579" y="7"/>
                  </a:cubicBezTo>
                  <a:cubicBezTo>
                    <a:pt x="597" y="7"/>
                    <a:pt x="616" y="8"/>
                    <a:pt x="632" y="6"/>
                  </a:cubicBezTo>
                  <a:cubicBezTo>
                    <a:pt x="619" y="1"/>
                    <a:pt x="608" y="4"/>
                    <a:pt x="596" y="3"/>
                  </a:cubicBezTo>
                  <a:cubicBezTo>
                    <a:pt x="603" y="4"/>
                    <a:pt x="591" y="3"/>
                    <a:pt x="590" y="3"/>
                  </a:cubicBezTo>
                  <a:cubicBezTo>
                    <a:pt x="591" y="3"/>
                    <a:pt x="592" y="3"/>
                    <a:pt x="594" y="3"/>
                  </a:cubicBezTo>
                  <a:cubicBezTo>
                    <a:pt x="591" y="2"/>
                    <a:pt x="589" y="3"/>
                    <a:pt x="586" y="3"/>
                  </a:cubicBezTo>
                  <a:cubicBezTo>
                    <a:pt x="583" y="3"/>
                    <a:pt x="580" y="1"/>
                    <a:pt x="577" y="1"/>
                  </a:cubicBezTo>
                  <a:cubicBezTo>
                    <a:pt x="570" y="1"/>
                    <a:pt x="564" y="2"/>
                    <a:pt x="558" y="2"/>
                  </a:cubicBezTo>
                  <a:cubicBezTo>
                    <a:pt x="546" y="1"/>
                    <a:pt x="533" y="0"/>
                    <a:pt x="521" y="1"/>
                  </a:cubicBezTo>
                  <a:cubicBezTo>
                    <a:pt x="522" y="2"/>
                    <a:pt x="523" y="2"/>
                    <a:pt x="525" y="3"/>
                  </a:cubicBezTo>
                  <a:cubicBezTo>
                    <a:pt x="522" y="4"/>
                    <a:pt x="519" y="2"/>
                    <a:pt x="517" y="1"/>
                  </a:cubicBezTo>
                  <a:cubicBezTo>
                    <a:pt x="514" y="1"/>
                    <a:pt x="510" y="2"/>
                    <a:pt x="508" y="2"/>
                  </a:cubicBezTo>
                  <a:cubicBezTo>
                    <a:pt x="500" y="2"/>
                    <a:pt x="490" y="0"/>
                    <a:pt x="484" y="3"/>
                  </a:cubicBezTo>
                  <a:cubicBezTo>
                    <a:pt x="485" y="3"/>
                    <a:pt x="487" y="3"/>
                    <a:pt x="489" y="4"/>
                  </a:cubicBezTo>
                  <a:cubicBezTo>
                    <a:pt x="484" y="5"/>
                    <a:pt x="477" y="2"/>
                    <a:pt x="473" y="3"/>
                  </a:cubicBezTo>
                  <a:cubicBezTo>
                    <a:pt x="467" y="3"/>
                    <a:pt x="463" y="4"/>
                    <a:pt x="457" y="4"/>
                  </a:cubicBezTo>
                  <a:cubicBezTo>
                    <a:pt x="459" y="9"/>
                    <a:pt x="479" y="8"/>
                    <a:pt x="481" y="8"/>
                  </a:cubicBezTo>
                  <a:cubicBezTo>
                    <a:pt x="475" y="10"/>
                    <a:pt x="466" y="8"/>
                    <a:pt x="458" y="9"/>
                  </a:cubicBezTo>
                  <a:cubicBezTo>
                    <a:pt x="465" y="10"/>
                    <a:pt x="470" y="9"/>
                    <a:pt x="476" y="10"/>
                  </a:cubicBezTo>
                  <a:cubicBezTo>
                    <a:pt x="468" y="10"/>
                    <a:pt x="459" y="8"/>
                    <a:pt x="453" y="10"/>
                  </a:cubicBezTo>
                  <a:cubicBezTo>
                    <a:pt x="455" y="10"/>
                    <a:pt x="459" y="13"/>
                    <a:pt x="461" y="12"/>
                  </a:cubicBezTo>
                  <a:cubicBezTo>
                    <a:pt x="460" y="14"/>
                    <a:pt x="455" y="12"/>
                    <a:pt x="452" y="12"/>
                  </a:cubicBezTo>
                  <a:cubicBezTo>
                    <a:pt x="448" y="10"/>
                    <a:pt x="445" y="10"/>
                    <a:pt x="441" y="10"/>
                  </a:cubicBezTo>
                  <a:cubicBezTo>
                    <a:pt x="434" y="11"/>
                    <a:pt x="423" y="7"/>
                    <a:pt x="416" y="8"/>
                  </a:cubicBezTo>
                  <a:cubicBezTo>
                    <a:pt x="422" y="7"/>
                    <a:pt x="410" y="6"/>
                    <a:pt x="408" y="6"/>
                  </a:cubicBezTo>
                  <a:cubicBezTo>
                    <a:pt x="404" y="5"/>
                    <a:pt x="400" y="5"/>
                    <a:pt x="397" y="7"/>
                  </a:cubicBezTo>
                  <a:cubicBezTo>
                    <a:pt x="399" y="6"/>
                    <a:pt x="401" y="7"/>
                    <a:pt x="403" y="7"/>
                  </a:cubicBezTo>
                  <a:cubicBezTo>
                    <a:pt x="399" y="7"/>
                    <a:pt x="394" y="7"/>
                    <a:pt x="390" y="7"/>
                  </a:cubicBezTo>
                  <a:cubicBezTo>
                    <a:pt x="395" y="8"/>
                    <a:pt x="399" y="8"/>
                    <a:pt x="403" y="8"/>
                  </a:cubicBezTo>
                  <a:cubicBezTo>
                    <a:pt x="397" y="8"/>
                    <a:pt x="391" y="8"/>
                    <a:pt x="385" y="8"/>
                  </a:cubicBezTo>
                  <a:cubicBezTo>
                    <a:pt x="379" y="7"/>
                    <a:pt x="374" y="9"/>
                    <a:pt x="368" y="8"/>
                  </a:cubicBezTo>
                  <a:cubicBezTo>
                    <a:pt x="374" y="10"/>
                    <a:pt x="380" y="10"/>
                    <a:pt x="386" y="11"/>
                  </a:cubicBezTo>
                  <a:cubicBezTo>
                    <a:pt x="381" y="10"/>
                    <a:pt x="376" y="10"/>
                    <a:pt x="371" y="10"/>
                  </a:cubicBezTo>
                  <a:cubicBezTo>
                    <a:pt x="365" y="9"/>
                    <a:pt x="357" y="7"/>
                    <a:pt x="353" y="10"/>
                  </a:cubicBezTo>
                  <a:cubicBezTo>
                    <a:pt x="356" y="10"/>
                    <a:pt x="358" y="10"/>
                    <a:pt x="361" y="11"/>
                  </a:cubicBezTo>
                  <a:cubicBezTo>
                    <a:pt x="358" y="11"/>
                    <a:pt x="354" y="10"/>
                    <a:pt x="351" y="11"/>
                  </a:cubicBezTo>
                  <a:cubicBezTo>
                    <a:pt x="356" y="13"/>
                    <a:pt x="360" y="12"/>
                    <a:pt x="364" y="12"/>
                  </a:cubicBezTo>
                  <a:cubicBezTo>
                    <a:pt x="367" y="12"/>
                    <a:pt x="369" y="12"/>
                    <a:pt x="372" y="12"/>
                  </a:cubicBezTo>
                  <a:cubicBezTo>
                    <a:pt x="373" y="12"/>
                    <a:pt x="380" y="12"/>
                    <a:pt x="374" y="11"/>
                  </a:cubicBezTo>
                  <a:cubicBezTo>
                    <a:pt x="387" y="12"/>
                    <a:pt x="400" y="12"/>
                    <a:pt x="413" y="12"/>
                  </a:cubicBezTo>
                  <a:cubicBezTo>
                    <a:pt x="419" y="12"/>
                    <a:pt x="425" y="13"/>
                    <a:pt x="430" y="13"/>
                  </a:cubicBezTo>
                  <a:cubicBezTo>
                    <a:pt x="432" y="13"/>
                    <a:pt x="446" y="15"/>
                    <a:pt x="442" y="17"/>
                  </a:cubicBezTo>
                  <a:cubicBezTo>
                    <a:pt x="447" y="17"/>
                    <a:pt x="444" y="20"/>
                    <a:pt x="442" y="19"/>
                  </a:cubicBezTo>
                  <a:cubicBezTo>
                    <a:pt x="439" y="17"/>
                    <a:pt x="436" y="16"/>
                    <a:pt x="433" y="16"/>
                  </a:cubicBezTo>
                  <a:cubicBezTo>
                    <a:pt x="428" y="14"/>
                    <a:pt x="420" y="12"/>
                    <a:pt x="417" y="14"/>
                  </a:cubicBezTo>
                  <a:cubicBezTo>
                    <a:pt x="418" y="15"/>
                    <a:pt x="419" y="15"/>
                    <a:pt x="420" y="15"/>
                  </a:cubicBezTo>
                  <a:cubicBezTo>
                    <a:pt x="422" y="21"/>
                    <a:pt x="415" y="14"/>
                    <a:pt x="413" y="14"/>
                  </a:cubicBezTo>
                  <a:cubicBezTo>
                    <a:pt x="407" y="12"/>
                    <a:pt x="402" y="13"/>
                    <a:pt x="398" y="13"/>
                  </a:cubicBezTo>
                  <a:cubicBezTo>
                    <a:pt x="393" y="13"/>
                    <a:pt x="387" y="13"/>
                    <a:pt x="381" y="13"/>
                  </a:cubicBezTo>
                  <a:cubicBezTo>
                    <a:pt x="376" y="13"/>
                    <a:pt x="369" y="12"/>
                    <a:pt x="366" y="14"/>
                  </a:cubicBezTo>
                  <a:cubicBezTo>
                    <a:pt x="371" y="15"/>
                    <a:pt x="375" y="16"/>
                    <a:pt x="379" y="17"/>
                  </a:cubicBezTo>
                  <a:cubicBezTo>
                    <a:pt x="381" y="17"/>
                    <a:pt x="383" y="18"/>
                    <a:pt x="385" y="18"/>
                  </a:cubicBezTo>
                  <a:cubicBezTo>
                    <a:pt x="387" y="18"/>
                    <a:pt x="395" y="18"/>
                    <a:pt x="390" y="20"/>
                  </a:cubicBezTo>
                  <a:cubicBezTo>
                    <a:pt x="397" y="21"/>
                    <a:pt x="403" y="20"/>
                    <a:pt x="410" y="22"/>
                  </a:cubicBezTo>
                  <a:cubicBezTo>
                    <a:pt x="404" y="22"/>
                    <a:pt x="397" y="21"/>
                    <a:pt x="390" y="21"/>
                  </a:cubicBezTo>
                  <a:cubicBezTo>
                    <a:pt x="387" y="20"/>
                    <a:pt x="384" y="20"/>
                    <a:pt x="382" y="20"/>
                  </a:cubicBezTo>
                  <a:cubicBezTo>
                    <a:pt x="380" y="20"/>
                    <a:pt x="377" y="23"/>
                    <a:pt x="382" y="24"/>
                  </a:cubicBezTo>
                  <a:cubicBezTo>
                    <a:pt x="380" y="24"/>
                    <a:pt x="378" y="24"/>
                    <a:pt x="377" y="25"/>
                  </a:cubicBezTo>
                  <a:cubicBezTo>
                    <a:pt x="378" y="25"/>
                    <a:pt x="380" y="26"/>
                    <a:pt x="381" y="26"/>
                  </a:cubicBezTo>
                  <a:cubicBezTo>
                    <a:pt x="378" y="27"/>
                    <a:pt x="384" y="28"/>
                    <a:pt x="385" y="28"/>
                  </a:cubicBezTo>
                  <a:cubicBezTo>
                    <a:pt x="379" y="29"/>
                    <a:pt x="371" y="28"/>
                    <a:pt x="361" y="25"/>
                  </a:cubicBezTo>
                  <a:cubicBezTo>
                    <a:pt x="353" y="23"/>
                    <a:pt x="348" y="24"/>
                    <a:pt x="340" y="22"/>
                  </a:cubicBezTo>
                  <a:cubicBezTo>
                    <a:pt x="332" y="20"/>
                    <a:pt x="324" y="19"/>
                    <a:pt x="317" y="18"/>
                  </a:cubicBezTo>
                  <a:cubicBezTo>
                    <a:pt x="308" y="16"/>
                    <a:pt x="300" y="16"/>
                    <a:pt x="293" y="17"/>
                  </a:cubicBezTo>
                  <a:cubicBezTo>
                    <a:pt x="296" y="19"/>
                    <a:pt x="298" y="21"/>
                    <a:pt x="301" y="23"/>
                  </a:cubicBezTo>
                  <a:cubicBezTo>
                    <a:pt x="305" y="25"/>
                    <a:pt x="311" y="25"/>
                    <a:pt x="315" y="26"/>
                  </a:cubicBezTo>
                  <a:cubicBezTo>
                    <a:pt x="310" y="28"/>
                    <a:pt x="302" y="27"/>
                    <a:pt x="294" y="26"/>
                  </a:cubicBezTo>
                  <a:cubicBezTo>
                    <a:pt x="301" y="28"/>
                    <a:pt x="306" y="28"/>
                    <a:pt x="312" y="31"/>
                  </a:cubicBezTo>
                  <a:cubicBezTo>
                    <a:pt x="308" y="32"/>
                    <a:pt x="302" y="29"/>
                    <a:pt x="296" y="28"/>
                  </a:cubicBezTo>
                  <a:cubicBezTo>
                    <a:pt x="289" y="26"/>
                    <a:pt x="283" y="26"/>
                    <a:pt x="276" y="25"/>
                  </a:cubicBezTo>
                  <a:cubicBezTo>
                    <a:pt x="274" y="25"/>
                    <a:pt x="271" y="24"/>
                    <a:pt x="269" y="25"/>
                  </a:cubicBezTo>
                  <a:cubicBezTo>
                    <a:pt x="268" y="25"/>
                    <a:pt x="269" y="28"/>
                    <a:pt x="267" y="28"/>
                  </a:cubicBezTo>
                  <a:cubicBezTo>
                    <a:pt x="264" y="29"/>
                    <a:pt x="262" y="33"/>
                    <a:pt x="258" y="32"/>
                  </a:cubicBezTo>
                  <a:cubicBezTo>
                    <a:pt x="256" y="29"/>
                    <a:pt x="262" y="28"/>
                    <a:pt x="260" y="24"/>
                  </a:cubicBezTo>
                  <a:cubicBezTo>
                    <a:pt x="256" y="17"/>
                    <a:pt x="237" y="20"/>
                    <a:pt x="234" y="21"/>
                  </a:cubicBezTo>
                  <a:cubicBezTo>
                    <a:pt x="240" y="20"/>
                    <a:pt x="228" y="22"/>
                    <a:pt x="227" y="22"/>
                  </a:cubicBezTo>
                  <a:cubicBezTo>
                    <a:pt x="223" y="22"/>
                    <a:pt x="218" y="22"/>
                    <a:pt x="214" y="22"/>
                  </a:cubicBezTo>
                  <a:cubicBezTo>
                    <a:pt x="203" y="23"/>
                    <a:pt x="191" y="23"/>
                    <a:pt x="182" y="25"/>
                  </a:cubicBezTo>
                  <a:cubicBezTo>
                    <a:pt x="185" y="26"/>
                    <a:pt x="187" y="25"/>
                    <a:pt x="190" y="26"/>
                  </a:cubicBezTo>
                  <a:cubicBezTo>
                    <a:pt x="192" y="27"/>
                    <a:pt x="196" y="29"/>
                    <a:pt x="199" y="30"/>
                  </a:cubicBezTo>
                  <a:cubicBezTo>
                    <a:pt x="202" y="31"/>
                    <a:pt x="204" y="31"/>
                    <a:pt x="207" y="31"/>
                  </a:cubicBezTo>
                  <a:cubicBezTo>
                    <a:pt x="211" y="32"/>
                    <a:pt x="216" y="34"/>
                    <a:pt x="220" y="35"/>
                  </a:cubicBezTo>
                  <a:cubicBezTo>
                    <a:pt x="214" y="35"/>
                    <a:pt x="205" y="32"/>
                    <a:pt x="198" y="31"/>
                  </a:cubicBezTo>
                  <a:cubicBezTo>
                    <a:pt x="195" y="31"/>
                    <a:pt x="194" y="31"/>
                    <a:pt x="190" y="28"/>
                  </a:cubicBezTo>
                  <a:cubicBezTo>
                    <a:pt x="186" y="26"/>
                    <a:pt x="183" y="27"/>
                    <a:pt x="181" y="27"/>
                  </a:cubicBezTo>
                  <a:cubicBezTo>
                    <a:pt x="174" y="26"/>
                    <a:pt x="168" y="25"/>
                    <a:pt x="162" y="26"/>
                  </a:cubicBezTo>
                  <a:cubicBezTo>
                    <a:pt x="159" y="27"/>
                    <a:pt x="154" y="32"/>
                    <a:pt x="164" y="33"/>
                  </a:cubicBezTo>
                  <a:cubicBezTo>
                    <a:pt x="163" y="34"/>
                    <a:pt x="159" y="34"/>
                    <a:pt x="159" y="36"/>
                  </a:cubicBezTo>
                  <a:cubicBezTo>
                    <a:pt x="160" y="37"/>
                    <a:pt x="161" y="38"/>
                    <a:pt x="162" y="38"/>
                  </a:cubicBezTo>
                  <a:cubicBezTo>
                    <a:pt x="158" y="41"/>
                    <a:pt x="148" y="38"/>
                    <a:pt x="140" y="38"/>
                  </a:cubicBezTo>
                  <a:cubicBezTo>
                    <a:pt x="137" y="37"/>
                    <a:pt x="132" y="37"/>
                    <a:pt x="131" y="39"/>
                  </a:cubicBezTo>
                  <a:cubicBezTo>
                    <a:pt x="130" y="40"/>
                    <a:pt x="136" y="43"/>
                    <a:pt x="138" y="45"/>
                  </a:cubicBezTo>
                  <a:cubicBezTo>
                    <a:pt x="135" y="43"/>
                    <a:pt x="132" y="41"/>
                    <a:pt x="128" y="40"/>
                  </a:cubicBezTo>
                  <a:cubicBezTo>
                    <a:pt x="124" y="37"/>
                    <a:pt x="121" y="40"/>
                    <a:pt x="118" y="40"/>
                  </a:cubicBezTo>
                  <a:cubicBezTo>
                    <a:pt x="111" y="41"/>
                    <a:pt x="107" y="44"/>
                    <a:pt x="100" y="46"/>
                  </a:cubicBezTo>
                  <a:cubicBezTo>
                    <a:pt x="94" y="47"/>
                    <a:pt x="89" y="48"/>
                    <a:pt x="84" y="49"/>
                  </a:cubicBezTo>
                  <a:cubicBezTo>
                    <a:pt x="81" y="50"/>
                    <a:pt x="74" y="51"/>
                    <a:pt x="77" y="55"/>
                  </a:cubicBezTo>
                  <a:cubicBezTo>
                    <a:pt x="80" y="54"/>
                    <a:pt x="85" y="57"/>
                    <a:pt x="88" y="56"/>
                  </a:cubicBezTo>
                  <a:cubicBezTo>
                    <a:pt x="91" y="56"/>
                    <a:pt x="96" y="57"/>
                    <a:pt x="99" y="57"/>
                  </a:cubicBezTo>
                  <a:cubicBezTo>
                    <a:pt x="108" y="57"/>
                    <a:pt x="114" y="54"/>
                    <a:pt x="124" y="55"/>
                  </a:cubicBezTo>
                  <a:cubicBezTo>
                    <a:pt x="118" y="55"/>
                    <a:pt x="109" y="55"/>
                    <a:pt x="108" y="59"/>
                  </a:cubicBezTo>
                  <a:cubicBezTo>
                    <a:pt x="108" y="61"/>
                    <a:pt x="111" y="63"/>
                    <a:pt x="110" y="65"/>
                  </a:cubicBezTo>
                  <a:cubicBezTo>
                    <a:pt x="110" y="67"/>
                    <a:pt x="106" y="67"/>
                    <a:pt x="103" y="68"/>
                  </a:cubicBezTo>
                  <a:cubicBezTo>
                    <a:pt x="96" y="69"/>
                    <a:pt x="92" y="71"/>
                    <a:pt x="82" y="70"/>
                  </a:cubicBezTo>
                  <a:cubicBezTo>
                    <a:pt x="77" y="70"/>
                    <a:pt x="74" y="71"/>
                    <a:pt x="69" y="71"/>
                  </a:cubicBezTo>
                  <a:cubicBezTo>
                    <a:pt x="64" y="72"/>
                    <a:pt x="57" y="72"/>
                    <a:pt x="52" y="73"/>
                  </a:cubicBezTo>
                  <a:cubicBezTo>
                    <a:pt x="59" y="74"/>
                    <a:pt x="52" y="75"/>
                    <a:pt x="51" y="75"/>
                  </a:cubicBezTo>
                  <a:cubicBezTo>
                    <a:pt x="48" y="75"/>
                    <a:pt x="44" y="75"/>
                    <a:pt x="42" y="75"/>
                  </a:cubicBezTo>
                  <a:cubicBezTo>
                    <a:pt x="39" y="76"/>
                    <a:pt x="37" y="76"/>
                    <a:pt x="34" y="76"/>
                  </a:cubicBezTo>
                  <a:cubicBezTo>
                    <a:pt x="32" y="77"/>
                    <a:pt x="32" y="78"/>
                    <a:pt x="30" y="78"/>
                  </a:cubicBezTo>
                  <a:cubicBezTo>
                    <a:pt x="25" y="79"/>
                    <a:pt x="20" y="78"/>
                    <a:pt x="16" y="79"/>
                  </a:cubicBezTo>
                  <a:cubicBezTo>
                    <a:pt x="14" y="79"/>
                    <a:pt x="11" y="79"/>
                    <a:pt x="8" y="79"/>
                  </a:cubicBezTo>
                  <a:cubicBezTo>
                    <a:pt x="5" y="80"/>
                    <a:pt x="6" y="82"/>
                    <a:pt x="3" y="82"/>
                  </a:cubicBezTo>
                  <a:cubicBezTo>
                    <a:pt x="9" y="83"/>
                    <a:pt x="2" y="85"/>
                    <a:pt x="0" y="85"/>
                  </a:cubicBezTo>
                  <a:cubicBezTo>
                    <a:pt x="4" y="85"/>
                    <a:pt x="9" y="87"/>
                    <a:pt x="13" y="88"/>
                  </a:cubicBezTo>
                  <a:cubicBezTo>
                    <a:pt x="17" y="89"/>
                    <a:pt x="21" y="89"/>
                    <a:pt x="24" y="89"/>
                  </a:cubicBezTo>
                  <a:cubicBezTo>
                    <a:pt x="23" y="89"/>
                    <a:pt x="22" y="90"/>
                    <a:pt x="21" y="90"/>
                  </a:cubicBezTo>
                  <a:cubicBezTo>
                    <a:pt x="30" y="92"/>
                    <a:pt x="33" y="89"/>
                    <a:pt x="41" y="90"/>
                  </a:cubicBezTo>
                  <a:cubicBezTo>
                    <a:pt x="38" y="91"/>
                    <a:pt x="35" y="91"/>
                    <a:pt x="32" y="92"/>
                  </a:cubicBezTo>
                  <a:cubicBezTo>
                    <a:pt x="38" y="93"/>
                    <a:pt x="44" y="93"/>
                    <a:pt x="46" y="91"/>
                  </a:cubicBezTo>
                  <a:cubicBezTo>
                    <a:pt x="45" y="93"/>
                    <a:pt x="40" y="93"/>
                    <a:pt x="37" y="94"/>
                  </a:cubicBezTo>
                  <a:cubicBezTo>
                    <a:pt x="44" y="95"/>
                    <a:pt x="51" y="96"/>
                    <a:pt x="56" y="95"/>
                  </a:cubicBezTo>
                  <a:cubicBezTo>
                    <a:pt x="58" y="95"/>
                    <a:pt x="59" y="95"/>
                    <a:pt x="58" y="93"/>
                  </a:cubicBezTo>
                  <a:cubicBezTo>
                    <a:pt x="57" y="91"/>
                    <a:pt x="64" y="94"/>
                    <a:pt x="66" y="95"/>
                  </a:cubicBezTo>
                  <a:cubicBezTo>
                    <a:pt x="72" y="95"/>
                    <a:pt x="76" y="94"/>
                    <a:pt x="79" y="93"/>
                  </a:cubicBezTo>
                  <a:cubicBezTo>
                    <a:pt x="82" y="92"/>
                    <a:pt x="87" y="90"/>
                    <a:pt x="93" y="95"/>
                  </a:cubicBezTo>
                  <a:cubicBezTo>
                    <a:pt x="93" y="96"/>
                    <a:pt x="89" y="96"/>
                    <a:pt x="87" y="96"/>
                  </a:cubicBezTo>
                  <a:cubicBezTo>
                    <a:pt x="84" y="96"/>
                    <a:pt x="88" y="98"/>
                    <a:pt x="90" y="98"/>
                  </a:cubicBezTo>
                  <a:cubicBezTo>
                    <a:pt x="86" y="99"/>
                    <a:pt x="77" y="96"/>
                    <a:pt x="73" y="96"/>
                  </a:cubicBezTo>
                  <a:cubicBezTo>
                    <a:pt x="66" y="97"/>
                    <a:pt x="59" y="97"/>
                    <a:pt x="54" y="98"/>
                  </a:cubicBezTo>
                  <a:cubicBezTo>
                    <a:pt x="61" y="100"/>
                    <a:pt x="66" y="99"/>
                    <a:pt x="70" y="99"/>
                  </a:cubicBezTo>
                  <a:cubicBezTo>
                    <a:pt x="77" y="99"/>
                    <a:pt x="86" y="101"/>
                    <a:pt x="91" y="99"/>
                  </a:cubicBezTo>
                  <a:cubicBezTo>
                    <a:pt x="87" y="102"/>
                    <a:pt x="15" y="95"/>
                    <a:pt x="25" y="103"/>
                  </a:cubicBezTo>
                  <a:cubicBezTo>
                    <a:pt x="27" y="103"/>
                    <a:pt x="30" y="104"/>
                    <a:pt x="31" y="103"/>
                  </a:cubicBezTo>
                  <a:cubicBezTo>
                    <a:pt x="30" y="104"/>
                    <a:pt x="29" y="104"/>
                    <a:pt x="28" y="104"/>
                  </a:cubicBezTo>
                  <a:cubicBezTo>
                    <a:pt x="40" y="110"/>
                    <a:pt x="37" y="100"/>
                    <a:pt x="46" y="103"/>
                  </a:cubicBezTo>
                  <a:cubicBezTo>
                    <a:pt x="43" y="103"/>
                    <a:pt x="40" y="104"/>
                    <a:pt x="41" y="10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96" name="Freeform 1195"/>
            <p:cNvSpPr>
              <a:spLocks/>
            </p:cNvSpPr>
            <p:nvPr/>
          </p:nvSpPr>
          <p:spPr bwMode="auto">
            <a:xfrm>
              <a:off x="1958" y="507"/>
              <a:ext cx="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1"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97" name="Freeform 1196"/>
            <p:cNvSpPr>
              <a:spLocks/>
            </p:cNvSpPr>
            <p:nvPr/>
          </p:nvSpPr>
          <p:spPr bwMode="auto">
            <a:xfrm>
              <a:off x="1958" y="507"/>
              <a:ext cx="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1"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98" name="Freeform 1197"/>
            <p:cNvSpPr>
              <a:spLocks/>
            </p:cNvSpPr>
            <p:nvPr/>
          </p:nvSpPr>
          <p:spPr bwMode="auto">
            <a:xfrm>
              <a:off x="1957" y="505"/>
              <a:ext cx="1" cy="2"/>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1" y="2"/>
                  </a:cubicBezTo>
                  <a:cubicBezTo>
                    <a:pt x="1" y="1"/>
                    <a:pt x="1" y="1"/>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99" name="Freeform 1198"/>
            <p:cNvSpPr>
              <a:spLocks/>
            </p:cNvSpPr>
            <p:nvPr/>
          </p:nvSpPr>
          <p:spPr bwMode="auto">
            <a:xfrm>
              <a:off x="1957" y="505"/>
              <a:ext cx="1" cy="2"/>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1" y="2"/>
                  </a:cubicBezTo>
                  <a:cubicBezTo>
                    <a:pt x="1" y="1"/>
                    <a:pt x="1" y="1"/>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00" name="Freeform 1199"/>
            <p:cNvSpPr>
              <a:spLocks/>
            </p:cNvSpPr>
            <p:nvPr/>
          </p:nvSpPr>
          <p:spPr bwMode="auto">
            <a:xfrm>
              <a:off x="1975" y="52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01" name="Freeform 1200"/>
            <p:cNvSpPr>
              <a:spLocks/>
            </p:cNvSpPr>
            <p:nvPr/>
          </p:nvSpPr>
          <p:spPr bwMode="auto">
            <a:xfrm>
              <a:off x="1975" y="52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02" name="Freeform 1201"/>
            <p:cNvSpPr>
              <a:spLocks/>
            </p:cNvSpPr>
            <p:nvPr/>
          </p:nvSpPr>
          <p:spPr bwMode="auto">
            <a:xfrm>
              <a:off x="1979" y="529"/>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03" name="Freeform 1202"/>
            <p:cNvSpPr>
              <a:spLocks/>
            </p:cNvSpPr>
            <p:nvPr/>
          </p:nvSpPr>
          <p:spPr bwMode="auto">
            <a:xfrm>
              <a:off x="1979" y="529"/>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04" name="Freeform 1203"/>
            <p:cNvSpPr>
              <a:spLocks/>
            </p:cNvSpPr>
            <p:nvPr/>
          </p:nvSpPr>
          <p:spPr bwMode="auto">
            <a:xfrm>
              <a:off x="1983" y="532"/>
              <a:ext cx="2"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1"/>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05" name="Freeform 1204"/>
            <p:cNvSpPr>
              <a:spLocks/>
            </p:cNvSpPr>
            <p:nvPr/>
          </p:nvSpPr>
          <p:spPr bwMode="auto">
            <a:xfrm>
              <a:off x="1983" y="532"/>
              <a:ext cx="2"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1"/>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06" name="Freeform 1205"/>
            <p:cNvSpPr>
              <a:spLocks/>
            </p:cNvSpPr>
            <p:nvPr/>
          </p:nvSpPr>
          <p:spPr bwMode="auto">
            <a:xfrm>
              <a:off x="1989" y="53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0"/>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07" name="Freeform 1206"/>
            <p:cNvSpPr>
              <a:spLocks/>
            </p:cNvSpPr>
            <p:nvPr/>
          </p:nvSpPr>
          <p:spPr bwMode="auto">
            <a:xfrm>
              <a:off x="1989" y="53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0"/>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08" name="Freeform 1207"/>
            <p:cNvSpPr>
              <a:spLocks/>
            </p:cNvSpPr>
            <p:nvPr/>
          </p:nvSpPr>
          <p:spPr bwMode="auto">
            <a:xfrm>
              <a:off x="2049" y="555"/>
              <a:ext cx="3"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2"/>
                    <a:pt x="0" y="2"/>
                  </a:cubicBezTo>
                  <a:cubicBezTo>
                    <a:pt x="1" y="2"/>
                    <a:pt x="2"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09" name="Freeform 1208"/>
            <p:cNvSpPr>
              <a:spLocks/>
            </p:cNvSpPr>
            <p:nvPr/>
          </p:nvSpPr>
          <p:spPr bwMode="auto">
            <a:xfrm>
              <a:off x="2049" y="555"/>
              <a:ext cx="3"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2"/>
                    <a:pt x="0" y="2"/>
                  </a:cubicBezTo>
                  <a:cubicBezTo>
                    <a:pt x="1" y="2"/>
                    <a:pt x="2"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10" name="Freeform 1209"/>
            <p:cNvSpPr>
              <a:spLocks/>
            </p:cNvSpPr>
            <p:nvPr/>
          </p:nvSpPr>
          <p:spPr bwMode="auto">
            <a:xfrm>
              <a:off x="2064" y="560"/>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0"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14" name="Group 1411"/>
          <p:cNvGrpSpPr>
            <a:grpSpLocks/>
          </p:cNvGrpSpPr>
          <p:nvPr/>
        </p:nvGrpSpPr>
        <p:grpSpPr bwMode="auto">
          <a:xfrm>
            <a:off x="1973264" y="1835461"/>
            <a:ext cx="6316663" cy="2735263"/>
            <a:chOff x="1296" y="264"/>
            <a:chExt cx="3979" cy="1723"/>
          </a:xfrm>
        </p:grpSpPr>
        <p:sp>
          <p:nvSpPr>
            <p:cNvPr id="2811" name="Freeform 1211"/>
            <p:cNvSpPr>
              <a:spLocks/>
            </p:cNvSpPr>
            <p:nvPr/>
          </p:nvSpPr>
          <p:spPr bwMode="auto">
            <a:xfrm>
              <a:off x="2064" y="560"/>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0"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12" name="Freeform 1212"/>
            <p:cNvSpPr>
              <a:spLocks/>
            </p:cNvSpPr>
            <p:nvPr/>
          </p:nvSpPr>
          <p:spPr bwMode="auto">
            <a:xfrm>
              <a:off x="2076" y="563"/>
              <a:ext cx="1"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0"/>
                    <a:pt x="1"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13" name="Freeform 1213"/>
            <p:cNvSpPr>
              <a:spLocks/>
            </p:cNvSpPr>
            <p:nvPr/>
          </p:nvSpPr>
          <p:spPr bwMode="auto">
            <a:xfrm>
              <a:off x="2076" y="563"/>
              <a:ext cx="1"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0"/>
                    <a:pt x="1"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14" name="Freeform 1214"/>
            <p:cNvSpPr>
              <a:spLocks/>
            </p:cNvSpPr>
            <p:nvPr/>
          </p:nvSpPr>
          <p:spPr bwMode="auto">
            <a:xfrm>
              <a:off x="2084" y="547"/>
              <a:ext cx="4" cy="1"/>
            </a:xfrm>
            <a:custGeom>
              <a:avLst/>
              <a:gdLst>
                <a:gd name="T0" fmla="*/ 0 w 3"/>
                <a:gd name="T1" fmla="*/ 0 h 1"/>
                <a:gd name="T2" fmla="*/ 3 w 3"/>
                <a:gd name="T3" fmla="*/ 0 h 1"/>
                <a:gd name="T4" fmla="*/ 0 w 3"/>
                <a:gd name="T5" fmla="*/ 0 h 1"/>
              </a:gdLst>
              <a:ahLst/>
              <a:cxnLst>
                <a:cxn ang="0">
                  <a:pos x="T0" y="T1"/>
                </a:cxn>
                <a:cxn ang="0">
                  <a:pos x="T2" y="T3"/>
                </a:cxn>
                <a:cxn ang="0">
                  <a:pos x="T4" y="T5"/>
                </a:cxn>
              </a:cxnLst>
              <a:rect l="0" t="0" r="r" b="b"/>
              <a:pathLst>
                <a:path w="3" h="1">
                  <a:moveTo>
                    <a:pt x="0" y="0"/>
                  </a:moveTo>
                  <a:cubicBezTo>
                    <a:pt x="1" y="1"/>
                    <a:pt x="2" y="1"/>
                    <a:pt x="3" y="0"/>
                  </a:cubicBezTo>
                  <a:cubicBezTo>
                    <a:pt x="2"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15" name="Freeform 1215"/>
            <p:cNvSpPr>
              <a:spLocks/>
            </p:cNvSpPr>
            <p:nvPr/>
          </p:nvSpPr>
          <p:spPr bwMode="auto">
            <a:xfrm>
              <a:off x="2084" y="547"/>
              <a:ext cx="4" cy="1"/>
            </a:xfrm>
            <a:custGeom>
              <a:avLst/>
              <a:gdLst>
                <a:gd name="T0" fmla="*/ 0 w 3"/>
                <a:gd name="T1" fmla="*/ 0 h 1"/>
                <a:gd name="T2" fmla="*/ 3 w 3"/>
                <a:gd name="T3" fmla="*/ 0 h 1"/>
                <a:gd name="T4" fmla="*/ 0 w 3"/>
                <a:gd name="T5" fmla="*/ 0 h 1"/>
              </a:gdLst>
              <a:ahLst/>
              <a:cxnLst>
                <a:cxn ang="0">
                  <a:pos x="T0" y="T1"/>
                </a:cxn>
                <a:cxn ang="0">
                  <a:pos x="T2" y="T3"/>
                </a:cxn>
                <a:cxn ang="0">
                  <a:pos x="T4" y="T5"/>
                </a:cxn>
              </a:cxnLst>
              <a:rect l="0" t="0" r="r" b="b"/>
              <a:pathLst>
                <a:path w="3" h="1">
                  <a:moveTo>
                    <a:pt x="0" y="0"/>
                  </a:moveTo>
                  <a:cubicBezTo>
                    <a:pt x="1" y="1"/>
                    <a:pt x="2" y="1"/>
                    <a:pt x="3" y="0"/>
                  </a:cubicBezTo>
                  <a:cubicBezTo>
                    <a:pt x="2"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16" name="Freeform 1216"/>
            <p:cNvSpPr>
              <a:spLocks/>
            </p:cNvSpPr>
            <p:nvPr/>
          </p:nvSpPr>
          <p:spPr bwMode="auto">
            <a:xfrm>
              <a:off x="1920" y="460"/>
              <a:ext cx="3" cy="3"/>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2" y="2"/>
                    <a:pt x="3" y="2"/>
                    <a:pt x="3" y="0"/>
                  </a:cubicBezTo>
                  <a:cubicBezTo>
                    <a:pt x="1" y="0"/>
                    <a:pt x="0"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17" name="Freeform 1217"/>
            <p:cNvSpPr>
              <a:spLocks/>
            </p:cNvSpPr>
            <p:nvPr/>
          </p:nvSpPr>
          <p:spPr bwMode="auto">
            <a:xfrm>
              <a:off x="1920" y="460"/>
              <a:ext cx="3" cy="3"/>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2" y="2"/>
                    <a:pt x="3" y="2"/>
                    <a:pt x="3" y="0"/>
                  </a:cubicBezTo>
                  <a:cubicBezTo>
                    <a:pt x="1" y="0"/>
                    <a:pt x="0"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18" name="Freeform 1218"/>
            <p:cNvSpPr>
              <a:spLocks/>
            </p:cNvSpPr>
            <p:nvPr/>
          </p:nvSpPr>
          <p:spPr bwMode="auto">
            <a:xfrm>
              <a:off x="1921" y="463"/>
              <a:ext cx="4" cy="2"/>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2" y="0"/>
                    <a:pt x="1" y="0"/>
                    <a:pt x="0" y="1"/>
                  </a:cubicBezTo>
                  <a:cubicBezTo>
                    <a:pt x="1" y="1"/>
                    <a:pt x="2" y="1"/>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19" name="Freeform 1219"/>
            <p:cNvSpPr>
              <a:spLocks/>
            </p:cNvSpPr>
            <p:nvPr/>
          </p:nvSpPr>
          <p:spPr bwMode="auto">
            <a:xfrm>
              <a:off x="1921" y="463"/>
              <a:ext cx="4" cy="2"/>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2" y="0"/>
                    <a:pt x="1" y="0"/>
                    <a:pt x="0" y="1"/>
                  </a:cubicBezTo>
                  <a:cubicBezTo>
                    <a:pt x="1" y="1"/>
                    <a:pt x="2" y="1"/>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20" name="Freeform 1220"/>
            <p:cNvSpPr>
              <a:spLocks/>
            </p:cNvSpPr>
            <p:nvPr/>
          </p:nvSpPr>
          <p:spPr bwMode="auto">
            <a:xfrm>
              <a:off x="1933" y="469"/>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0"/>
                    <a:pt x="0" y="1"/>
                    <a:pt x="0" y="1"/>
                  </a:cubicBezTo>
                  <a:cubicBezTo>
                    <a:pt x="0"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21" name="Freeform 1221"/>
            <p:cNvSpPr>
              <a:spLocks/>
            </p:cNvSpPr>
            <p:nvPr/>
          </p:nvSpPr>
          <p:spPr bwMode="auto">
            <a:xfrm>
              <a:off x="1933" y="469"/>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0"/>
                    <a:pt x="0" y="1"/>
                    <a:pt x="0" y="1"/>
                  </a:cubicBezTo>
                  <a:cubicBezTo>
                    <a:pt x="0"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22" name="Freeform 1222"/>
            <p:cNvSpPr>
              <a:spLocks/>
            </p:cNvSpPr>
            <p:nvPr/>
          </p:nvSpPr>
          <p:spPr bwMode="auto">
            <a:xfrm>
              <a:off x="1946" y="483"/>
              <a:ext cx="4" cy="2"/>
            </a:xfrm>
            <a:custGeom>
              <a:avLst/>
              <a:gdLst>
                <a:gd name="T0" fmla="*/ 3 w 3"/>
                <a:gd name="T1" fmla="*/ 1 h 2"/>
                <a:gd name="T2" fmla="*/ 0 w 3"/>
                <a:gd name="T3" fmla="*/ 2 h 2"/>
                <a:gd name="T4" fmla="*/ 3 w 3"/>
                <a:gd name="T5" fmla="*/ 1 h 2"/>
              </a:gdLst>
              <a:ahLst/>
              <a:cxnLst>
                <a:cxn ang="0">
                  <a:pos x="T0" y="T1"/>
                </a:cxn>
                <a:cxn ang="0">
                  <a:pos x="T2" y="T3"/>
                </a:cxn>
                <a:cxn ang="0">
                  <a:pos x="T4" y="T5"/>
                </a:cxn>
              </a:cxnLst>
              <a:rect l="0" t="0" r="r" b="b"/>
              <a:pathLst>
                <a:path w="3" h="2">
                  <a:moveTo>
                    <a:pt x="3" y="1"/>
                  </a:moveTo>
                  <a:cubicBezTo>
                    <a:pt x="1" y="0"/>
                    <a:pt x="0" y="1"/>
                    <a:pt x="0" y="2"/>
                  </a:cubicBezTo>
                  <a:cubicBezTo>
                    <a:pt x="1" y="2"/>
                    <a:pt x="2" y="2"/>
                    <a:pt x="3"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23" name="Freeform 1223"/>
            <p:cNvSpPr>
              <a:spLocks/>
            </p:cNvSpPr>
            <p:nvPr/>
          </p:nvSpPr>
          <p:spPr bwMode="auto">
            <a:xfrm>
              <a:off x="1946" y="483"/>
              <a:ext cx="4" cy="2"/>
            </a:xfrm>
            <a:custGeom>
              <a:avLst/>
              <a:gdLst>
                <a:gd name="T0" fmla="*/ 3 w 3"/>
                <a:gd name="T1" fmla="*/ 1 h 2"/>
                <a:gd name="T2" fmla="*/ 0 w 3"/>
                <a:gd name="T3" fmla="*/ 2 h 2"/>
                <a:gd name="T4" fmla="*/ 3 w 3"/>
                <a:gd name="T5" fmla="*/ 1 h 2"/>
              </a:gdLst>
              <a:ahLst/>
              <a:cxnLst>
                <a:cxn ang="0">
                  <a:pos x="T0" y="T1"/>
                </a:cxn>
                <a:cxn ang="0">
                  <a:pos x="T2" y="T3"/>
                </a:cxn>
                <a:cxn ang="0">
                  <a:pos x="T4" y="T5"/>
                </a:cxn>
              </a:cxnLst>
              <a:rect l="0" t="0" r="r" b="b"/>
              <a:pathLst>
                <a:path w="3" h="2">
                  <a:moveTo>
                    <a:pt x="3" y="1"/>
                  </a:moveTo>
                  <a:cubicBezTo>
                    <a:pt x="1" y="0"/>
                    <a:pt x="0" y="1"/>
                    <a:pt x="0" y="2"/>
                  </a:cubicBezTo>
                  <a:cubicBezTo>
                    <a:pt x="1" y="2"/>
                    <a:pt x="2" y="2"/>
                    <a:pt x="3"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24" name="Freeform 1224"/>
            <p:cNvSpPr>
              <a:spLocks/>
            </p:cNvSpPr>
            <p:nvPr/>
          </p:nvSpPr>
          <p:spPr bwMode="auto">
            <a:xfrm>
              <a:off x="1946" y="479"/>
              <a:ext cx="7" cy="4"/>
            </a:xfrm>
            <a:custGeom>
              <a:avLst/>
              <a:gdLst>
                <a:gd name="T0" fmla="*/ 6 w 6"/>
                <a:gd name="T1" fmla="*/ 1 h 3"/>
                <a:gd name="T2" fmla="*/ 0 w 6"/>
                <a:gd name="T3" fmla="*/ 3 h 3"/>
                <a:gd name="T4" fmla="*/ 6 w 6"/>
                <a:gd name="T5" fmla="*/ 1 h 3"/>
              </a:gdLst>
              <a:ahLst/>
              <a:cxnLst>
                <a:cxn ang="0">
                  <a:pos x="T0" y="T1"/>
                </a:cxn>
                <a:cxn ang="0">
                  <a:pos x="T2" y="T3"/>
                </a:cxn>
                <a:cxn ang="0">
                  <a:pos x="T4" y="T5"/>
                </a:cxn>
              </a:cxnLst>
              <a:rect l="0" t="0" r="r" b="b"/>
              <a:pathLst>
                <a:path w="6" h="3">
                  <a:moveTo>
                    <a:pt x="6" y="1"/>
                  </a:moveTo>
                  <a:cubicBezTo>
                    <a:pt x="3" y="0"/>
                    <a:pt x="1" y="2"/>
                    <a:pt x="0" y="3"/>
                  </a:cubicBezTo>
                  <a:cubicBezTo>
                    <a:pt x="3" y="3"/>
                    <a:pt x="5" y="3"/>
                    <a:pt x="6"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25" name="Freeform 1225"/>
            <p:cNvSpPr>
              <a:spLocks/>
            </p:cNvSpPr>
            <p:nvPr/>
          </p:nvSpPr>
          <p:spPr bwMode="auto">
            <a:xfrm>
              <a:off x="1946" y="479"/>
              <a:ext cx="7" cy="4"/>
            </a:xfrm>
            <a:custGeom>
              <a:avLst/>
              <a:gdLst>
                <a:gd name="T0" fmla="*/ 6 w 6"/>
                <a:gd name="T1" fmla="*/ 1 h 3"/>
                <a:gd name="T2" fmla="*/ 0 w 6"/>
                <a:gd name="T3" fmla="*/ 3 h 3"/>
                <a:gd name="T4" fmla="*/ 6 w 6"/>
                <a:gd name="T5" fmla="*/ 1 h 3"/>
              </a:gdLst>
              <a:ahLst/>
              <a:cxnLst>
                <a:cxn ang="0">
                  <a:pos x="T0" y="T1"/>
                </a:cxn>
                <a:cxn ang="0">
                  <a:pos x="T2" y="T3"/>
                </a:cxn>
                <a:cxn ang="0">
                  <a:pos x="T4" y="T5"/>
                </a:cxn>
              </a:cxnLst>
              <a:rect l="0" t="0" r="r" b="b"/>
              <a:pathLst>
                <a:path w="6" h="3">
                  <a:moveTo>
                    <a:pt x="6" y="1"/>
                  </a:moveTo>
                  <a:cubicBezTo>
                    <a:pt x="3" y="0"/>
                    <a:pt x="1" y="2"/>
                    <a:pt x="0" y="3"/>
                  </a:cubicBezTo>
                  <a:cubicBezTo>
                    <a:pt x="3" y="3"/>
                    <a:pt x="5" y="3"/>
                    <a:pt x="6"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26" name="Freeform 1226"/>
            <p:cNvSpPr>
              <a:spLocks/>
            </p:cNvSpPr>
            <p:nvPr/>
          </p:nvSpPr>
          <p:spPr bwMode="auto">
            <a:xfrm>
              <a:off x="1951" y="478"/>
              <a:ext cx="7" cy="9"/>
            </a:xfrm>
            <a:custGeom>
              <a:avLst/>
              <a:gdLst>
                <a:gd name="T0" fmla="*/ 6 w 6"/>
                <a:gd name="T1" fmla="*/ 2 h 7"/>
                <a:gd name="T2" fmla="*/ 0 w 6"/>
                <a:gd name="T3" fmla="*/ 7 h 7"/>
                <a:gd name="T4" fmla="*/ 6 w 6"/>
                <a:gd name="T5" fmla="*/ 2 h 7"/>
              </a:gdLst>
              <a:ahLst/>
              <a:cxnLst>
                <a:cxn ang="0">
                  <a:pos x="T0" y="T1"/>
                </a:cxn>
                <a:cxn ang="0">
                  <a:pos x="T2" y="T3"/>
                </a:cxn>
                <a:cxn ang="0">
                  <a:pos x="T4" y="T5"/>
                </a:cxn>
              </a:cxnLst>
              <a:rect l="0" t="0" r="r" b="b"/>
              <a:pathLst>
                <a:path w="6" h="7">
                  <a:moveTo>
                    <a:pt x="6" y="2"/>
                  </a:moveTo>
                  <a:cubicBezTo>
                    <a:pt x="1" y="0"/>
                    <a:pt x="1" y="6"/>
                    <a:pt x="0" y="7"/>
                  </a:cubicBezTo>
                  <a:cubicBezTo>
                    <a:pt x="2" y="6"/>
                    <a:pt x="4" y="4"/>
                    <a:pt x="6"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27" name="Freeform 1227"/>
            <p:cNvSpPr>
              <a:spLocks/>
            </p:cNvSpPr>
            <p:nvPr/>
          </p:nvSpPr>
          <p:spPr bwMode="auto">
            <a:xfrm>
              <a:off x="1951" y="478"/>
              <a:ext cx="7" cy="9"/>
            </a:xfrm>
            <a:custGeom>
              <a:avLst/>
              <a:gdLst>
                <a:gd name="T0" fmla="*/ 6 w 6"/>
                <a:gd name="T1" fmla="*/ 2 h 7"/>
                <a:gd name="T2" fmla="*/ 0 w 6"/>
                <a:gd name="T3" fmla="*/ 7 h 7"/>
                <a:gd name="T4" fmla="*/ 6 w 6"/>
                <a:gd name="T5" fmla="*/ 2 h 7"/>
              </a:gdLst>
              <a:ahLst/>
              <a:cxnLst>
                <a:cxn ang="0">
                  <a:pos x="T0" y="T1"/>
                </a:cxn>
                <a:cxn ang="0">
                  <a:pos x="T2" y="T3"/>
                </a:cxn>
                <a:cxn ang="0">
                  <a:pos x="T4" y="T5"/>
                </a:cxn>
              </a:cxnLst>
              <a:rect l="0" t="0" r="r" b="b"/>
              <a:pathLst>
                <a:path w="6" h="7">
                  <a:moveTo>
                    <a:pt x="6" y="2"/>
                  </a:moveTo>
                  <a:cubicBezTo>
                    <a:pt x="1" y="0"/>
                    <a:pt x="1" y="6"/>
                    <a:pt x="0" y="7"/>
                  </a:cubicBezTo>
                  <a:cubicBezTo>
                    <a:pt x="2" y="6"/>
                    <a:pt x="4" y="4"/>
                    <a:pt x="6"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28" name="Freeform 1228"/>
            <p:cNvSpPr>
              <a:spLocks/>
            </p:cNvSpPr>
            <p:nvPr/>
          </p:nvSpPr>
          <p:spPr bwMode="auto">
            <a:xfrm>
              <a:off x="1991" y="538"/>
              <a:ext cx="3"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0"/>
                    <a:pt x="0" y="1"/>
                  </a:cubicBezTo>
                  <a:cubicBezTo>
                    <a:pt x="1" y="1"/>
                    <a:pt x="2" y="1"/>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29" name="Freeform 1229"/>
            <p:cNvSpPr>
              <a:spLocks/>
            </p:cNvSpPr>
            <p:nvPr/>
          </p:nvSpPr>
          <p:spPr bwMode="auto">
            <a:xfrm>
              <a:off x="1991" y="538"/>
              <a:ext cx="3"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0"/>
                    <a:pt x="0" y="1"/>
                  </a:cubicBezTo>
                  <a:cubicBezTo>
                    <a:pt x="1" y="1"/>
                    <a:pt x="2" y="1"/>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30" name="Freeform 1230"/>
            <p:cNvSpPr>
              <a:spLocks/>
            </p:cNvSpPr>
            <p:nvPr/>
          </p:nvSpPr>
          <p:spPr bwMode="auto">
            <a:xfrm>
              <a:off x="1999" y="548"/>
              <a:ext cx="7" cy="3"/>
            </a:xfrm>
            <a:custGeom>
              <a:avLst/>
              <a:gdLst>
                <a:gd name="T0" fmla="*/ 6 w 6"/>
                <a:gd name="T1" fmla="*/ 1 h 3"/>
                <a:gd name="T2" fmla="*/ 0 w 6"/>
                <a:gd name="T3" fmla="*/ 1 h 3"/>
                <a:gd name="T4" fmla="*/ 6 w 6"/>
                <a:gd name="T5" fmla="*/ 1 h 3"/>
              </a:gdLst>
              <a:ahLst/>
              <a:cxnLst>
                <a:cxn ang="0">
                  <a:pos x="T0" y="T1"/>
                </a:cxn>
                <a:cxn ang="0">
                  <a:pos x="T2" y="T3"/>
                </a:cxn>
                <a:cxn ang="0">
                  <a:pos x="T4" y="T5"/>
                </a:cxn>
              </a:cxnLst>
              <a:rect l="0" t="0" r="r" b="b"/>
              <a:pathLst>
                <a:path w="6" h="3">
                  <a:moveTo>
                    <a:pt x="6" y="1"/>
                  </a:moveTo>
                  <a:cubicBezTo>
                    <a:pt x="4" y="0"/>
                    <a:pt x="2" y="0"/>
                    <a:pt x="0" y="1"/>
                  </a:cubicBezTo>
                  <a:cubicBezTo>
                    <a:pt x="3" y="3"/>
                    <a:pt x="6" y="3"/>
                    <a:pt x="6"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31" name="Freeform 1231"/>
            <p:cNvSpPr>
              <a:spLocks/>
            </p:cNvSpPr>
            <p:nvPr/>
          </p:nvSpPr>
          <p:spPr bwMode="auto">
            <a:xfrm>
              <a:off x="1999" y="548"/>
              <a:ext cx="7" cy="3"/>
            </a:xfrm>
            <a:custGeom>
              <a:avLst/>
              <a:gdLst>
                <a:gd name="T0" fmla="*/ 6 w 6"/>
                <a:gd name="T1" fmla="*/ 1 h 3"/>
                <a:gd name="T2" fmla="*/ 0 w 6"/>
                <a:gd name="T3" fmla="*/ 1 h 3"/>
                <a:gd name="T4" fmla="*/ 6 w 6"/>
                <a:gd name="T5" fmla="*/ 1 h 3"/>
              </a:gdLst>
              <a:ahLst/>
              <a:cxnLst>
                <a:cxn ang="0">
                  <a:pos x="T0" y="T1"/>
                </a:cxn>
                <a:cxn ang="0">
                  <a:pos x="T2" y="T3"/>
                </a:cxn>
                <a:cxn ang="0">
                  <a:pos x="T4" y="T5"/>
                </a:cxn>
              </a:cxnLst>
              <a:rect l="0" t="0" r="r" b="b"/>
              <a:pathLst>
                <a:path w="6" h="3">
                  <a:moveTo>
                    <a:pt x="6" y="1"/>
                  </a:moveTo>
                  <a:cubicBezTo>
                    <a:pt x="4" y="0"/>
                    <a:pt x="2" y="0"/>
                    <a:pt x="0" y="1"/>
                  </a:cubicBezTo>
                  <a:cubicBezTo>
                    <a:pt x="3" y="3"/>
                    <a:pt x="6" y="3"/>
                    <a:pt x="6"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32" name="Freeform 1232"/>
            <p:cNvSpPr>
              <a:spLocks/>
            </p:cNvSpPr>
            <p:nvPr/>
          </p:nvSpPr>
          <p:spPr bwMode="auto">
            <a:xfrm>
              <a:off x="1998" y="543"/>
              <a:ext cx="3" cy="1"/>
            </a:xfrm>
            <a:custGeom>
              <a:avLst/>
              <a:gdLst>
                <a:gd name="T0" fmla="*/ 1 w 3"/>
                <a:gd name="T1" fmla="*/ 0 h 1"/>
                <a:gd name="T2" fmla="*/ 0 w 3"/>
                <a:gd name="T3" fmla="*/ 1 h 1"/>
                <a:gd name="T4" fmla="*/ 3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0" y="1"/>
                  </a:cubicBezTo>
                  <a:cubicBezTo>
                    <a:pt x="1" y="1"/>
                    <a:pt x="2" y="1"/>
                    <a:pt x="3" y="0"/>
                  </a:cubicBezTo>
                  <a:cubicBezTo>
                    <a:pt x="3" y="0"/>
                    <a:pt x="2"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33" name="Freeform 1233"/>
            <p:cNvSpPr>
              <a:spLocks/>
            </p:cNvSpPr>
            <p:nvPr/>
          </p:nvSpPr>
          <p:spPr bwMode="auto">
            <a:xfrm>
              <a:off x="1998" y="543"/>
              <a:ext cx="3" cy="1"/>
            </a:xfrm>
            <a:custGeom>
              <a:avLst/>
              <a:gdLst>
                <a:gd name="T0" fmla="*/ 1 w 3"/>
                <a:gd name="T1" fmla="*/ 0 h 1"/>
                <a:gd name="T2" fmla="*/ 0 w 3"/>
                <a:gd name="T3" fmla="*/ 1 h 1"/>
                <a:gd name="T4" fmla="*/ 3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1"/>
                    <a:pt x="0" y="1"/>
                  </a:cubicBezTo>
                  <a:cubicBezTo>
                    <a:pt x="1" y="1"/>
                    <a:pt x="2" y="1"/>
                    <a:pt x="3" y="0"/>
                  </a:cubicBezTo>
                  <a:cubicBezTo>
                    <a:pt x="3" y="0"/>
                    <a:pt x="2"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34" name="Freeform 1234"/>
            <p:cNvSpPr>
              <a:spLocks/>
            </p:cNvSpPr>
            <p:nvPr/>
          </p:nvSpPr>
          <p:spPr bwMode="auto">
            <a:xfrm>
              <a:off x="2023" y="545"/>
              <a:ext cx="8" cy="4"/>
            </a:xfrm>
            <a:custGeom>
              <a:avLst/>
              <a:gdLst>
                <a:gd name="T0" fmla="*/ 7 w 7"/>
                <a:gd name="T1" fmla="*/ 1 h 3"/>
                <a:gd name="T2" fmla="*/ 7 w 7"/>
                <a:gd name="T3" fmla="*/ 0 h 3"/>
                <a:gd name="T4" fmla="*/ 0 w 7"/>
                <a:gd name="T5" fmla="*/ 3 h 3"/>
                <a:gd name="T6" fmla="*/ 7 w 7"/>
                <a:gd name="T7" fmla="*/ 1 h 3"/>
              </a:gdLst>
              <a:ahLst/>
              <a:cxnLst>
                <a:cxn ang="0">
                  <a:pos x="T0" y="T1"/>
                </a:cxn>
                <a:cxn ang="0">
                  <a:pos x="T2" y="T3"/>
                </a:cxn>
                <a:cxn ang="0">
                  <a:pos x="T4" y="T5"/>
                </a:cxn>
                <a:cxn ang="0">
                  <a:pos x="T6" y="T7"/>
                </a:cxn>
              </a:cxnLst>
              <a:rect l="0" t="0" r="r" b="b"/>
              <a:pathLst>
                <a:path w="7" h="3">
                  <a:moveTo>
                    <a:pt x="7" y="1"/>
                  </a:moveTo>
                  <a:cubicBezTo>
                    <a:pt x="7" y="1"/>
                    <a:pt x="7" y="1"/>
                    <a:pt x="7" y="0"/>
                  </a:cubicBezTo>
                  <a:cubicBezTo>
                    <a:pt x="4" y="1"/>
                    <a:pt x="1" y="1"/>
                    <a:pt x="0" y="3"/>
                  </a:cubicBezTo>
                  <a:cubicBezTo>
                    <a:pt x="2" y="2"/>
                    <a:pt x="5" y="2"/>
                    <a:pt x="7"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35" name="Freeform 1235"/>
            <p:cNvSpPr>
              <a:spLocks/>
            </p:cNvSpPr>
            <p:nvPr/>
          </p:nvSpPr>
          <p:spPr bwMode="auto">
            <a:xfrm>
              <a:off x="2023" y="545"/>
              <a:ext cx="8" cy="4"/>
            </a:xfrm>
            <a:custGeom>
              <a:avLst/>
              <a:gdLst>
                <a:gd name="T0" fmla="*/ 7 w 7"/>
                <a:gd name="T1" fmla="*/ 1 h 3"/>
                <a:gd name="T2" fmla="*/ 7 w 7"/>
                <a:gd name="T3" fmla="*/ 0 h 3"/>
                <a:gd name="T4" fmla="*/ 0 w 7"/>
                <a:gd name="T5" fmla="*/ 3 h 3"/>
                <a:gd name="T6" fmla="*/ 7 w 7"/>
                <a:gd name="T7" fmla="*/ 1 h 3"/>
              </a:gdLst>
              <a:ahLst/>
              <a:cxnLst>
                <a:cxn ang="0">
                  <a:pos x="T0" y="T1"/>
                </a:cxn>
                <a:cxn ang="0">
                  <a:pos x="T2" y="T3"/>
                </a:cxn>
                <a:cxn ang="0">
                  <a:pos x="T4" y="T5"/>
                </a:cxn>
                <a:cxn ang="0">
                  <a:pos x="T6" y="T7"/>
                </a:cxn>
              </a:cxnLst>
              <a:rect l="0" t="0" r="r" b="b"/>
              <a:pathLst>
                <a:path w="7" h="3">
                  <a:moveTo>
                    <a:pt x="7" y="1"/>
                  </a:moveTo>
                  <a:cubicBezTo>
                    <a:pt x="7" y="1"/>
                    <a:pt x="7" y="1"/>
                    <a:pt x="7" y="0"/>
                  </a:cubicBezTo>
                  <a:cubicBezTo>
                    <a:pt x="4" y="1"/>
                    <a:pt x="1" y="1"/>
                    <a:pt x="0" y="3"/>
                  </a:cubicBezTo>
                  <a:cubicBezTo>
                    <a:pt x="2" y="2"/>
                    <a:pt x="5" y="2"/>
                    <a:pt x="7"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36" name="Freeform 1236"/>
            <p:cNvSpPr>
              <a:spLocks/>
            </p:cNvSpPr>
            <p:nvPr/>
          </p:nvSpPr>
          <p:spPr bwMode="auto">
            <a:xfrm>
              <a:off x="2027" y="549"/>
              <a:ext cx="3"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1"/>
                    <a:pt x="0" y="1"/>
                  </a:cubicBezTo>
                  <a:cubicBezTo>
                    <a:pt x="2" y="1"/>
                    <a:pt x="2" y="1"/>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37" name="Freeform 1237"/>
            <p:cNvSpPr>
              <a:spLocks/>
            </p:cNvSpPr>
            <p:nvPr/>
          </p:nvSpPr>
          <p:spPr bwMode="auto">
            <a:xfrm>
              <a:off x="2027" y="549"/>
              <a:ext cx="3"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1"/>
                    <a:pt x="0" y="1"/>
                  </a:cubicBezTo>
                  <a:cubicBezTo>
                    <a:pt x="2" y="1"/>
                    <a:pt x="2" y="1"/>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38" name="Freeform 1238"/>
            <p:cNvSpPr>
              <a:spLocks/>
            </p:cNvSpPr>
            <p:nvPr/>
          </p:nvSpPr>
          <p:spPr bwMode="auto">
            <a:xfrm>
              <a:off x="2033" y="550"/>
              <a:ext cx="3"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1" y="0"/>
                    <a:pt x="0" y="0"/>
                    <a:pt x="0" y="1"/>
                  </a:cubicBezTo>
                  <a:cubicBezTo>
                    <a:pt x="1" y="1"/>
                    <a:pt x="2" y="1"/>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39" name="Freeform 1239"/>
            <p:cNvSpPr>
              <a:spLocks/>
            </p:cNvSpPr>
            <p:nvPr/>
          </p:nvSpPr>
          <p:spPr bwMode="auto">
            <a:xfrm>
              <a:off x="2033" y="550"/>
              <a:ext cx="3"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1" y="0"/>
                    <a:pt x="0" y="0"/>
                    <a:pt x="0" y="1"/>
                  </a:cubicBezTo>
                  <a:cubicBezTo>
                    <a:pt x="1" y="1"/>
                    <a:pt x="2" y="1"/>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40" name="Freeform 1240"/>
            <p:cNvSpPr>
              <a:spLocks/>
            </p:cNvSpPr>
            <p:nvPr/>
          </p:nvSpPr>
          <p:spPr bwMode="auto">
            <a:xfrm>
              <a:off x="2045" y="556"/>
              <a:ext cx="3" cy="4"/>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0" y="0"/>
                    <a:pt x="0" y="1"/>
                    <a:pt x="0" y="3"/>
                  </a:cubicBezTo>
                  <a:cubicBezTo>
                    <a:pt x="2" y="2"/>
                    <a:pt x="3" y="2"/>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41" name="Freeform 1241"/>
            <p:cNvSpPr>
              <a:spLocks/>
            </p:cNvSpPr>
            <p:nvPr/>
          </p:nvSpPr>
          <p:spPr bwMode="auto">
            <a:xfrm>
              <a:off x="2045" y="556"/>
              <a:ext cx="3" cy="4"/>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0" y="0"/>
                    <a:pt x="0" y="1"/>
                    <a:pt x="0" y="3"/>
                  </a:cubicBezTo>
                  <a:cubicBezTo>
                    <a:pt x="2" y="2"/>
                    <a:pt x="3" y="2"/>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42" name="Freeform 1242"/>
            <p:cNvSpPr>
              <a:spLocks/>
            </p:cNvSpPr>
            <p:nvPr/>
          </p:nvSpPr>
          <p:spPr bwMode="auto">
            <a:xfrm>
              <a:off x="2049" y="555"/>
              <a:ext cx="2"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43" name="Freeform 1243"/>
            <p:cNvSpPr>
              <a:spLocks/>
            </p:cNvSpPr>
            <p:nvPr/>
          </p:nvSpPr>
          <p:spPr bwMode="auto">
            <a:xfrm>
              <a:off x="2049" y="555"/>
              <a:ext cx="2"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44" name="Freeform 1244"/>
            <p:cNvSpPr>
              <a:spLocks/>
            </p:cNvSpPr>
            <p:nvPr/>
          </p:nvSpPr>
          <p:spPr bwMode="auto">
            <a:xfrm>
              <a:off x="2059" y="560"/>
              <a:ext cx="5" cy="3"/>
            </a:xfrm>
            <a:custGeom>
              <a:avLst/>
              <a:gdLst>
                <a:gd name="T0" fmla="*/ 0 w 4"/>
                <a:gd name="T1" fmla="*/ 3 h 3"/>
                <a:gd name="T2" fmla="*/ 4 w 4"/>
                <a:gd name="T3" fmla="*/ 2 h 3"/>
                <a:gd name="T4" fmla="*/ 0 w 4"/>
                <a:gd name="T5" fmla="*/ 3 h 3"/>
              </a:gdLst>
              <a:ahLst/>
              <a:cxnLst>
                <a:cxn ang="0">
                  <a:pos x="T0" y="T1"/>
                </a:cxn>
                <a:cxn ang="0">
                  <a:pos x="T2" y="T3"/>
                </a:cxn>
                <a:cxn ang="0">
                  <a:pos x="T4" y="T5"/>
                </a:cxn>
              </a:cxnLst>
              <a:rect l="0" t="0" r="r" b="b"/>
              <a:pathLst>
                <a:path w="4" h="3">
                  <a:moveTo>
                    <a:pt x="0" y="3"/>
                  </a:moveTo>
                  <a:cubicBezTo>
                    <a:pt x="2" y="3"/>
                    <a:pt x="3" y="3"/>
                    <a:pt x="4" y="2"/>
                  </a:cubicBezTo>
                  <a:cubicBezTo>
                    <a:pt x="2" y="0"/>
                    <a:pt x="0" y="1"/>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45" name="Freeform 1245"/>
            <p:cNvSpPr>
              <a:spLocks/>
            </p:cNvSpPr>
            <p:nvPr/>
          </p:nvSpPr>
          <p:spPr bwMode="auto">
            <a:xfrm>
              <a:off x="2059" y="560"/>
              <a:ext cx="5" cy="3"/>
            </a:xfrm>
            <a:custGeom>
              <a:avLst/>
              <a:gdLst>
                <a:gd name="T0" fmla="*/ 0 w 4"/>
                <a:gd name="T1" fmla="*/ 3 h 3"/>
                <a:gd name="T2" fmla="*/ 4 w 4"/>
                <a:gd name="T3" fmla="*/ 2 h 3"/>
                <a:gd name="T4" fmla="*/ 0 w 4"/>
                <a:gd name="T5" fmla="*/ 3 h 3"/>
              </a:gdLst>
              <a:ahLst/>
              <a:cxnLst>
                <a:cxn ang="0">
                  <a:pos x="T0" y="T1"/>
                </a:cxn>
                <a:cxn ang="0">
                  <a:pos x="T2" y="T3"/>
                </a:cxn>
                <a:cxn ang="0">
                  <a:pos x="T4" y="T5"/>
                </a:cxn>
              </a:cxnLst>
              <a:rect l="0" t="0" r="r" b="b"/>
              <a:pathLst>
                <a:path w="4" h="3">
                  <a:moveTo>
                    <a:pt x="0" y="3"/>
                  </a:moveTo>
                  <a:cubicBezTo>
                    <a:pt x="2" y="3"/>
                    <a:pt x="3" y="3"/>
                    <a:pt x="4" y="2"/>
                  </a:cubicBezTo>
                  <a:cubicBezTo>
                    <a:pt x="2" y="0"/>
                    <a:pt x="0" y="1"/>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46" name="Freeform 1246"/>
            <p:cNvSpPr>
              <a:spLocks/>
            </p:cNvSpPr>
            <p:nvPr/>
          </p:nvSpPr>
          <p:spPr bwMode="auto">
            <a:xfrm>
              <a:off x="2061" y="563"/>
              <a:ext cx="6" cy="3"/>
            </a:xfrm>
            <a:custGeom>
              <a:avLst/>
              <a:gdLst>
                <a:gd name="T0" fmla="*/ 1 w 5"/>
                <a:gd name="T1" fmla="*/ 0 h 2"/>
                <a:gd name="T2" fmla="*/ 0 w 5"/>
                <a:gd name="T3" fmla="*/ 1 h 2"/>
                <a:gd name="T4" fmla="*/ 5 w 5"/>
                <a:gd name="T5" fmla="*/ 0 h 2"/>
                <a:gd name="T6" fmla="*/ 1 w 5"/>
                <a:gd name="T7" fmla="*/ 0 h 2"/>
              </a:gdLst>
              <a:ahLst/>
              <a:cxnLst>
                <a:cxn ang="0">
                  <a:pos x="T0" y="T1"/>
                </a:cxn>
                <a:cxn ang="0">
                  <a:pos x="T2" y="T3"/>
                </a:cxn>
                <a:cxn ang="0">
                  <a:pos x="T4" y="T5"/>
                </a:cxn>
                <a:cxn ang="0">
                  <a:pos x="T6" y="T7"/>
                </a:cxn>
              </a:cxnLst>
              <a:rect l="0" t="0" r="r" b="b"/>
              <a:pathLst>
                <a:path w="5" h="2">
                  <a:moveTo>
                    <a:pt x="1" y="0"/>
                  </a:moveTo>
                  <a:cubicBezTo>
                    <a:pt x="1" y="0"/>
                    <a:pt x="0" y="1"/>
                    <a:pt x="0" y="1"/>
                  </a:cubicBezTo>
                  <a:cubicBezTo>
                    <a:pt x="2" y="2"/>
                    <a:pt x="3" y="0"/>
                    <a:pt x="5" y="0"/>
                  </a:cubicBezTo>
                  <a:cubicBezTo>
                    <a:pt x="3" y="0"/>
                    <a:pt x="2"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47" name="Freeform 1247"/>
            <p:cNvSpPr>
              <a:spLocks/>
            </p:cNvSpPr>
            <p:nvPr/>
          </p:nvSpPr>
          <p:spPr bwMode="auto">
            <a:xfrm>
              <a:off x="2061" y="563"/>
              <a:ext cx="6" cy="3"/>
            </a:xfrm>
            <a:custGeom>
              <a:avLst/>
              <a:gdLst>
                <a:gd name="T0" fmla="*/ 1 w 5"/>
                <a:gd name="T1" fmla="*/ 0 h 2"/>
                <a:gd name="T2" fmla="*/ 0 w 5"/>
                <a:gd name="T3" fmla="*/ 1 h 2"/>
                <a:gd name="T4" fmla="*/ 5 w 5"/>
                <a:gd name="T5" fmla="*/ 0 h 2"/>
                <a:gd name="T6" fmla="*/ 1 w 5"/>
                <a:gd name="T7" fmla="*/ 0 h 2"/>
              </a:gdLst>
              <a:ahLst/>
              <a:cxnLst>
                <a:cxn ang="0">
                  <a:pos x="T0" y="T1"/>
                </a:cxn>
                <a:cxn ang="0">
                  <a:pos x="T2" y="T3"/>
                </a:cxn>
                <a:cxn ang="0">
                  <a:pos x="T4" y="T5"/>
                </a:cxn>
                <a:cxn ang="0">
                  <a:pos x="T6" y="T7"/>
                </a:cxn>
              </a:cxnLst>
              <a:rect l="0" t="0" r="r" b="b"/>
              <a:pathLst>
                <a:path w="5" h="2">
                  <a:moveTo>
                    <a:pt x="1" y="0"/>
                  </a:moveTo>
                  <a:cubicBezTo>
                    <a:pt x="1" y="0"/>
                    <a:pt x="0" y="1"/>
                    <a:pt x="0" y="1"/>
                  </a:cubicBezTo>
                  <a:cubicBezTo>
                    <a:pt x="2" y="2"/>
                    <a:pt x="3" y="0"/>
                    <a:pt x="5" y="0"/>
                  </a:cubicBezTo>
                  <a:cubicBezTo>
                    <a:pt x="3" y="0"/>
                    <a:pt x="2"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48" name="Freeform 1248"/>
            <p:cNvSpPr>
              <a:spLocks/>
            </p:cNvSpPr>
            <p:nvPr/>
          </p:nvSpPr>
          <p:spPr bwMode="auto">
            <a:xfrm>
              <a:off x="2065" y="563"/>
              <a:ext cx="7" cy="4"/>
            </a:xfrm>
            <a:custGeom>
              <a:avLst/>
              <a:gdLst>
                <a:gd name="T0" fmla="*/ 3 w 6"/>
                <a:gd name="T1" fmla="*/ 3 h 3"/>
                <a:gd name="T2" fmla="*/ 6 w 6"/>
                <a:gd name="T3" fmla="*/ 2 h 3"/>
                <a:gd name="T4" fmla="*/ 0 w 6"/>
                <a:gd name="T5" fmla="*/ 3 h 3"/>
                <a:gd name="T6" fmla="*/ 3 w 6"/>
                <a:gd name="T7" fmla="*/ 2 h 3"/>
                <a:gd name="T8" fmla="*/ 3 w 6"/>
                <a:gd name="T9" fmla="*/ 3 h 3"/>
              </a:gdLst>
              <a:ahLst/>
              <a:cxnLst>
                <a:cxn ang="0">
                  <a:pos x="T0" y="T1"/>
                </a:cxn>
                <a:cxn ang="0">
                  <a:pos x="T2" y="T3"/>
                </a:cxn>
                <a:cxn ang="0">
                  <a:pos x="T4" y="T5"/>
                </a:cxn>
                <a:cxn ang="0">
                  <a:pos x="T6" y="T7"/>
                </a:cxn>
                <a:cxn ang="0">
                  <a:pos x="T8" y="T9"/>
                </a:cxn>
              </a:cxnLst>
              <a:rect l="0" t="0" r="r" b="b"/>
              <a:pathLst>
                <a:path w="6" h="3">
                  <a:moveTo>
                    <a:pt x="3" y="3"/>
                  </a:moveTo>
                  <a:cubicBezTo>
                    <a:pt x="4" y="3"/>
                    <a:pt x="5" y="3"/>
                    <a:pt x="6" y="2"/>
                  </a:cubicBezTo>
                  <a:cubicBezTo>
                    <a:pt x="2" y="0"/>
                    <a:pt x="1" y="1"/>
                    <a:pt x="0" y="3"/>
                  </a:cubicBezTo>
                  <a:cubicBezTo>
                    <a:pt x="1" y="3"/>
                    <a:pt x="2" y="2"/>
                    <a:pt x="3" y="2"/>
                  </a:cubicBezTo>
                  <a:cubicBezTo>
                    <a:pt x="3" y="2"/>
                    <a:pt x="3" y="3"/>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49" name="Freeform 1249"/>
            <p:cNvSpPr>
              <a:spLocks/>
            </p:cNvSpPr>
            <p:nvPr/>
          </p:nvSpPr>
          <p:spPr bwMode="auto">
            <a:xfrm>
              <a:off x="2065" y="563"/>
              <a:ext cx="7" cy="4"/>
            </a:xfrm>
            <a:custGeom>
              <a:avLst/>
              <a:gdLst>
                <a:gd name="T0" fmla="*/ 3 w 6"/>
                <a:gd name="T1" fmla="*/ 3 h 3"/>
                <a:gd name="T2" fmla="*/ 6 w 6"/>
                <a:gd name="T3" fmla="*/ 2 h 3"/>
                <a:gd name="T4" fmla="*/ 0 w 6"/>
                <a:gd name="T5" fmla="*/ 3 h 3"/>
                <a:gd name="T6" fmla="*/ 3 w 6"/>
                <a:gd name="T7" fmla="*/ 2 h 3"/>
                <a:gd name="T8" fmla="*/ 3 w 6"/>
                <a:gd name="T9" fmla="*/ 3 h 3"/>
              </a:gdLst>
              <a:ahLst/>
              <a:cxnLst>
                <a:cxn ang="0">
                  <a:pos x="T0" y="T1"/>
                </a:cxn>
                <a:cxn ang="0">
                  <a:pos x="T2" y="T3"/>
                </a:cxn>
                <a:cxn ang="0">
                  <a:pos x="T4" y="T5"/>
                </a:cxn>
                <a:cxn ang="0">
                  <a:pos x="T6" y="T7"/>
                </a:cxn>
                <a:cxn ang="0">
                  <a:pos x="T8" y="T9"/>
                </a:cxn>
              </a:cxnLst>
              <a:rect l="0" t="0" r="r" b="b"/>
              <a:pathLst>
                <a:path w="6" h="3">
                  <a:moveTo>
                    <a:pt x="3" y="3"/>
                  </a:moveTo>
                  <a:cubicBezTo>
                    <a:pt x="4" y="3"/>
                    <a:pt x="5" y="3"/>
                    <a:pt x="6" y="2"/>
                  </a:cubicBezTo>
                  <a:cubicBezTo>
                    <a:pt x="2" y="0"/>
                    <a:pt x="1" y="1"/>
                    <a:pt x="0" y="3"/>
                  </a:cubicBezTo>
                  <a:cubicBezTo>
                    <a:pt x="1" y="3"/>
                    <a:pt x="2" y="2"/>
                    <a:pt x="3" y="2"/>
                  </a:cubicBezTo>
                  <a:cubicBezTo>
                    <a:pt x="3" y="2"/>
                    <a:pt x="3" y="3"/>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50" name="Freeform 1250"/>
            <p:cNvSpPr>
              <a:spLocks/>
            </p:cNvSpPr>
            <p:nvPr/>
          </p:nvSpPr>
          <p:spPr bwMode="auto">
            <a:xfrm>
              <a:off x="2077" y="563"/>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1" y="1"/>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51" name="Freeform 1251"/>
            <p:cNvSpPr>
              <a:spLocks/>
            </p:cNvSpPr>
            <p:nvPr/>
          </p:nvSpPr>
          <p:spPr bwMode="auto">
            <a:xfrm>
              <a:off x="2077" y="563"/>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1" y="1"/>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52" name="Freeform 1252"/>
            <p:cNvSpPr>
              <a:spLocks/>
            </p:cNvSpPr>
            <p:nvPr/>
          </p:nvSpPr>
          <p:spPr bwMode="auto">
            <a:xfrm>
              <a:off x="2094" y="515"/>
              <a:ext cx="2" cy="3"/>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1"/>
                    <a:pt x="2" y="0"/>
                    <a:pt x="0" y="1"/>
                  </a:cubicBezTo>
                  <a:cubicBezTo>
                    <a:pt x="0" y="1"/>
                    <a:pt x="1"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53" name="Freeform 1253"/>
            <p:cNvSpPr>
              <a:spLocks/>
            </p:cNvSpPr>
            <p:nvPr/>
          </p:nvSpPr>
          <p:spPr bwMode="auto">
            <a:xfrm>
              <a:off x="2094" y="515"/>
              <a:ext cx="2" cy="3"/>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1"/>
                    <a:pt x="2" y="0"/>
                    <a:pt x="0" y="1"/>
                  </a:cubicBezTo>
                  <a:cubicBezTo>
                    <a:pt x="0" y="1"/>
                    <a:pt x="1"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54" name="Freeform 1254"/>
            <p:cNvSpPr>
              <a:spLocks/>
            </p:cNvSpPr>
            <p:nvPr/>
          </p:nvSpPr>
          <p:spPr bwMode="auto">
            <a:xfrm>
              <a:off x="2105" y="508"/>
              <a:ext cx="2" cy="3"/>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1" y="2"/>
                    <a:pt x="2" y="1"/>
                    <a:pt x="2" y="0"/>
                  </a:cubicBezTo>
                  <a:cubicBezTo>
                    <a:pt x="1" y="0"/>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55" name="Freeform 1255"/>
            <p:cNvSpPr>
              <a:spLocks/>
            </p:cNvSpPr>
            <p:nvPr/>
          </p:nvSpPr>
          <p:spPr bwMode="auto">
            <a:xfrm>
              <a:off x="2105" y="508"/>
              <a:ext cx="2" cy="3"/>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1" y="2"/>
                    <a:pt x="2" y="1"/>
                    <a:pt x="2" y="0"/>
                  </a:cubicBezTo>
                  <a:cubicBezTo>
                    <a:pt x="1" y="0"/>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56" name="Freeform 1256"/>
            <p:cNvSpPr>
              <a:spLocks/>
            </p:cNvSpPr>
            <p:nvPr/>
          </p:nvSpPr>
          <p:spPr bwMode="auto">
            <a:xfrm>
              <a:off x="2109" y="505"/>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0" y="0"/>
                    <a:pt x="0" y="1"/>
                  </a:cubicBezTo>
                  <a:cubicBezTo>
                    <a:pt x="0"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57" name="Freeform 1257"/>
            <p:cNvSpPr>
              <a:spLocks/>
            </p:cNvSpPr>
            <p:nvPr/>
          </p:nvSpPr>
          <p:spPr bwMode="auto">
            <a:xfrm>
              <a:off x="2109" y="505"/>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0" y="0"/>
                    <a:pt x="0" y="1"/>
                  </a:cubicBezTo>
                  <a:cubicBezTo>
                    <a:pt x="0"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58" name="Freeform 1258"/>
            <p:cNvSpPr>
              <a:spLocks/>
            </p:cNvSpPr>
            <p:nvPr/>
          </p:nvSpPr>
          <p:spPr bwMode="auto">
            <a:xfrm>
              <a:off x="2065" y="560"/>
              <a:ext cx="16" cy="6"/>
            </a:xfrm>
            <a:custGeom>
              <a:avLst/>
              <a:gdLst>
                <a:gd name="T0" fmla="*/ 3 w 13"/>
                <a:gd name="T1" fmla="*/ 3 h 5"/>
                <a:gd name="T2" fmla="*/ 4 w 13"/>
                <a:gd name="T3" fmla="*/ 2 h 5"/>
                <a:gd name="T4" fmla="*/ 0 w 13"/>
                <a:gd name="T5" fmla="*/ 1 h 5"/>
                <a:gd name="T6" fmla="*/ 13 w 13"/>
                <a:gd name="T7" fmla="*/ 3 h 5"/>
                <a:gd name="T8" fmla="*/ 8 w 13"/>
                <a:gd name="T9" fmla="*/ 2 h 5"/>
                <a:gd name="T10" fmla="*/ 3 w 13"/>
                <a:gd name="T11" fmla="*/ 3 h 5"/>
              </a:gdLst>
              <a:ahLst/>
              <a:cxnLst>
                <a:cxn ang="0">
                  <a:pos x="T0" y="T1"/>
                </a:cxn>
                <a:cxn ang="0">
                  <a:pos x="T2" y="T3"/>
                </a:cxn>
                <a:cxn ang="0">
                  <a:pos x="T4" y="T5"/>
                </a:cxn>
                <a:cxn ang="0">
                  <a:pos x="T6" y="T7"/>
                </a:cxn>
                <a:cxn ang="0">
                  <a:pos x="T8" y="T9"/>
                </a:cxn>
                <a:cxn ang="0">
                  <a:pos x="T10" y="T11"/>
                </a:cxn>
              </a:cxnLst>
              <a:rect l="0" t="0" r="r" b="b"/>
              <a:pathLst>
                <a:path w="13" h="5">
                  <a:moveTo>
                    <a:pt x="3" y="3"/>
                  </a:moveTo>
                  <a:cubicBezTo>
                    <a:pt x="3" y="3"/>
                    <a:pt x="4" y="3"/>
                    <a:pt x="4" y="2"/>
                  </a:cubicBezTo>
                  <a:cubicBezTo>
                    <a:pt x="3" y="2"/>
                    <a:pt x="2" y="2"/>
                    <a:pt x="0" y="1"/>
                  </a:cubicBezTo>
                  <a:cubicBezTo>
                    <a:pt x="1" y="0"/>
                    <a:pt x="11" y="0"/>
                    <a:pt x="13" y="3"/>
                  </a:cubicBezTo>
                  <a:cubicBezTo>
                    <a:pt x="11" y="3"/>
                    <a:pt x="9" y="2"/>
                    <a:pt x="8" y="2"/>
                  </a:cubicBezTo>
                  <a:cubicBezTo>
                    <a:pt x="10" y="5"/>
                    <a:pt x="5" y="4"/>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59" name="Freeform 1259"/>
            <p:cNvSpPr>
              <a:spLocks/>
            </p:cNvSpPr>
            <p:nvPr/>
          </p:nvSpPr>
          <p:spPr bwMode="auto">
            <a:xfrm>
              <a:off x="2065" y="560"/>
              <a:ext cx="16" cy="6"/>
            </a:xfrm>
            <a:custGeom>
              <a:avLst/>
              <a:gdLst>
                <a:gd name="T0" fmla="*/ 3 w 13"/>
                <a:gd name="T1" fmla="*/ 3 h 5"/>
                <a:gd name="T2" fmla="*/ 4 w 13"/>
                <a:gd name="T3" fmla="*/ 2 h 5"/>
                <a:gd name="T4" fmla="*/ 0 w 13"/>
                <a:gd name="T5" fmla="*/ 1 h 5"/>
                <a:gd name="T6" fmla="*/ 13 w 13"/>
                <a:gd name="T7" fmla="*/ 3 h 5"/>
                <a:gd name="T8" fmla="*/ 8 w 13"/>
                <a:gd name="T9" fmla="*/ 2 h 5"/>
                <a:gd name="T10" fmla="*/ 3 w 13"/>
                <a:gd name="T11" fmla="*/ 3 h 5"/>
              </a:gdLst>
              <a:ahLst/>
              <a:cxnLst>
                <a:cxn ang="0">
                  <a:pos x="T0" y="T1"/>
                </a:cxn>
                <a:cxn ang="0">
                  <a:pos x="T2" y="T3"/>
                </a:cxn>
                <a:cxn ang="0">
                  <a:pos x="T4" y="T5"/>
                </a:cxn>
                <a:cxn ang="0">
                  <a:pos x="T6" y="T7"/>
                </a:cxn>
                <a:cxn ang="0">
                  <a:pos x="T8" y="T9"/>
                </a:cxn>
                <a:cxn ang="0">
                  <a:pos x="T10" y="T11"/>
                </a:cxn>
              </a:cxnLst>
              <a:rect l="0" t="0" r="r" b="b"/>
              <a:pathLst>
                <a:path w="13" h="5">
                  <a:moveTo>
                    <a:pt x="3" y="3"/>
                  </a:moveTo>
                  <a:cubicBezTo>
                    <a:pt x="3" y="3"/>
                    <a:pt x="4" y="3"/>
                    <a:pt x="4" y="2"/>
                  </a:cubicBezTo>
                  <a:cubicBezTo>
                    <a:pt x="3" y="2"/>
                    <a:pt x="2" y="2"/>
                    <a:pt x="0" y="1"/>
                  </a:cubicBezTo>
                  <a:cubicBezTo>
                    <a:pt x="1" y="0"/>
                    <a:pt x="11" y="0"/>
                    <a:pt x="13" y="3"/>
                  </a:cubicBezTo>
                  <a:cubicBezTo>
                    <a:pt x="11" y="3"/>
                    <a:pt x="9" y="2"/>
                    <a:pt x="8" y="2"/>
                  </a:cubicBezTo>
                  <a:cubicBezTo>
                    <a:pt x="10" y="5"/>
                    <a:pt x="5" y="4"/>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60" name="Freeform 1260"/>
            <p:cNvSpPr>
              <a:spLocks/>
            </p:cNvSpPr>
            <p:nvPr/>
          </p:nvSpPr>
          <p:spPr bwMode="auto">
            <a:xfrm>
              <a:off x="2091" y="511"/>
              <a:ext cx="8" cy="3"/>
            </a:xfrm>
            <a:custGeom>
              <a:avLst/>
              <a:gdLst>
                <a:gd name="T0" fmla="*/ 0 w 6"/>
                <a:gd name="T1" fmla="*/ 3 h 3"/>
                <a:gd name="T2" fmla="*/ 6 w 6"/>
                <a:gd name="T3" fmla="*/ 1 h 3"/>
                <a:gd name="T4" fmla="*/ 0 w 6"/>
                <a:gd name="T5" fmla="*/ 3 h 3"/>
              </a:gdLst>
              <a:ahLst/>
              <a:cxnLst>
                <a:cxn ang="0">
                  <a:pos x="T0" y="T1"/>
                </a:cxn>
                <a:cxn ang="0">
                  <a:pos x="T2" y="T3"/>
                </a:cxn>
                <a:cxn ang="0">
                  <a:pos x="T4" y="T5"/>
                </a:cxn>
              </a:cxnLst>
              <a:rect l="0" t="0" r="r" b="b"/>
              <a:pathLst>
                <a:path w="6" h="3">
                  <a:moveTo>
                    <a:pt x="0" y="3"/>
                  </a:moveTo>
                  <a:cubicBezTo>
                    <a:pt x="0" y="0"/>
                    <a:pt x="4" y="1"/>
                    <a:pt x="6" y="1"/>
                  </a:cubicBezTo>
                  <a:cubicBezTo>
                    <a:pt x="4" y="2"/>
                    <a:pt x="3" y="3"/>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61" name="Freeform 1261"/>
            <p:cNvSpPr>
              <a:spLocks/>
            </p:cNvSpPr>
            <p:nvPr/>
          </p:nvSpPr>
          <p:spPr bwMode="auto">
            <a:xfrm>
              <a:off x="2091" y="511"/>
              <a:ext cx="8" cy="3"/>
            </a:xfrm>
            <a:custGeom>
              <a:avLst/>
              <a:gdLst>
                <a:gd name="T0" fmla="*/ 0 w 6"/>
                <a:gd name="T1" fmla="*/ 3 h 3"/>
                <a:gd name="T2" fmla="*/ 6 w 6"/>
                <a:gd name="T3" fmla="*/ 1 h 3"/>
                <a:gd name="T4" fmla="*/ 0 w 6"/>
                <a:gd name="T5" fmla="*/ 3 h 3"/>
              </a:gdLst>
              <a:ahLst/>
              <a:cxnLst>
                <a:cxn ang="0">
                  <a:pos x="T0" y="T1"/>
                </a:cxn>
                <a:cxn ang="0">
                  <a:pos x="T2" y="T3"/>
                </a:cxn>
                <a:cxn ang="0">
                  <a:pos x="T4" y="T5"/>
                </a:cxn>
              </a:cxnLst>
              <a:rect l="0" t="0" r="r" b="b"/>
              <a:pathLst>
                <a:path w="6" h="3">
                  <a:moveTo>
                    <a:pt x="0" y="3"/>
                  </a:moveTo>
                  <a:cubicBezTo>
                    <a:pt x="0" y="0"/>
                    <a:pt x="4" y="1"/>
                    <a:pt x="6" y="1"/>
                  </a:cubicBezTo>
                  <a:cubicBezTo>
                    <a:pt x="4" y="2"/>
                    <a:pt x="3" y="3"/>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62" name="Freeform 1262"/>
            <p:cNvSpPr>
              <a:spLocks/>
            </p:cNvSpPr>
            <p:nvPr/>
          </p:nvSpPr>
          <p:spPr bwMode="auto">
            <a:xfrm>
              <a:off x="2101" y="499"/>
              <a:ext cx="4" cy="2"/>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0" y="0"/>
                    <a:pt x="2" y="0"/>
                    <a:pt x="3" y="1"/>
                  </a:cubicBezTo>
                  <a:cubicBezTo>
                    <a:pt x="2" y="1"/>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63" name="Freeform 1263"/>
            <p:cNvSpPr>
              <a:spLocks/>
            </p:cNvSpPr>
            <p:nvPr/>
          </p:nvSpPr>
          <p:spPr bwMode="auto">
            <a:xfrm>
              <a:off x="2101" y="499"/>
              <a:ext cx="4" cy="2"/>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0" y="0"/>
                    <a:pt x="2" y="0"/>
                    <a:pt x="3" y="1"/>
                  </a:cubicBezTo>
                  <a:cubicBezTo>
                    <a:pt x="2" y="1"/>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64" name="Freeform 1264"/>
            <p:cNvSpPr>
              <a:spLocks/>
            </p:cNvSpPr>
            <p:nvPr/>
          </p:nvSpPr>
          <p:spPr bwMode="auto">
            <a:xfrm>
              <a:off x="2434" y="264"/>
              <a:ext cx="9" cy="3"/>
            </a:xfrm>
            <a:custGeom>
              <a:avLst/>
              <a:gdLst>
                <a:gd name="T0" fmla="*/ 0 w 7"/>
                <a:gd name="T1" fmla="*/ 0 h 2"/>
                <a:gd name="T2" fmla="*/ 7 w 7"/>
                <a:gd name="T3" fmla="*/ 2 h 2"/>
                <a:gd name="T4" fmla="*/ 0 w 7"/>
                <a:gd name="T5" fmla="*/ 0 h 2"/>
              </a:gdLst>
              <a:ahLst/>
              <a:cxnLst>
                <a:cxn ang="0">
                  <a:pos x="T0" y="T1"/>
                </a:cxn>
                <a:cxn ang="0">
                  <a:pos x="T2" y="T3"/>
                </a:cxn>
                <a:cxn ang="0">
                  <a:pos x="T4" y="T5"/>
                </a:cxn>
              </a:cxnLst>
              <a:rect l="0" t="0" r="r" b="b"/>
              <a:pathLst>
                <a:path w="7" h="2">
                  <a:moveTo>
                    <a:pt x="0" y="0"/>
                  </a:moveTo>
                  <a:cubicBezTo>
                    <a:pt x="2" y="0"/>
                    <a:pt x="5" y="1"/>
                    <a:pt x="7" y="2"/>
                  </a:cubicBezTo>
                  <a:cubicBezTo>
                    <a:pt x="4" y="1"/>
                    <a:pt x="2"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65" name="Freeform 1265"/>
            <p:cNvSpPr>
              <a:spLocks/>
            </p:cNvSpPr>
            <p:nvPr/>
          </p:nvSpPr>
          <p:spPr bwMode="auto">
            <a:xfrm>
              <a:off x="2434" y="264"/>
              <a:ext cx="9" cy="3"/>
            </a:xfrm>
            <a:custGeom>
              <a:avLst/>
              <a:gdLst>
                <a:gd name="T0" fmla="*/ 0 w 7"/>
                <a:gd name="T1" fmla="*/ 0 h 2"/>
                <a:gd name="T2" fmla="*/ 7 w 7"/>
                <a:gd name="T3" fmla="*/ 2 h 2"/>
                <a:gd name="T4" fmla="*/ 0 w 7"/>
                <a:gd name="T5" fmla="*/ 0 h 2"/>
              </a:gdLst>
              <a:ahLst/>
              <a:cxnLst>
                <a:cxn ang="0">
                  <a:pos x="T0" y="T1"/>
                </a:cxn>
                <a:cxn ang="0">
                  <a:pos x="T2" y="T3"/>
                </a:cxn>
                <a:cxn ang="0">
                  <a:pos x="T4" y="T5"/>
                </a:cxn>
              </a:cxnLst>
              <a:rect l="0" t="0" r="r" b="b"/>
              <a:pathLst>
                <a:path w="7" h="2">
                  <a:moveTo>
                    <a:pt x="0" y="0"/>
                  </a:moveTo>
                  <a:cubicBezTo>
                    <a:pt x="2" y="0"/>
                    <a:pt x="5" y="1"/>
                    <a:pt x="7" y="2"/>
                  </a:cubicBezTo>
                  <a:cubicBezTo>
                    <a:pt x="4" y="1"/>
                    <a:pt x="2"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66" name="Freeform 1266"/>
            <p:cNvSpPr>
              <a:spLocks/>
            </p:cNvSpPr>
            <p:nvPr/>
          </p:nvSpPr>
          <p:spPr bwMode="auto">
            <a:xfrm>
              <a:off x="2771" y="1226"/>
              <a:ext cx="255" cy="216"/>
            </a:xfrm>
            <a:custGeom>
              <a:avLst/>
              <a:gdLst>
                <a:gd name="T0" fmla="*/ 2 w 212"/>
                <a:gd name="T1" fmla="*/ 130 h 180"/>
                <a:gd name="T2" fmla="*/ 15 w 212"/>
                <a:gd name="T3" fmla="*/ 127 h 180"/>
                <a:gd name="T4" fmla="*/ 32 w 212"/>
                <a:gd name="T5" fmla="*/ 125 h 180"/>
                <a:gd name="T6" fmla="*/ 39 w 212"/>
                <a:gd name="T7" fmla="*/ 124 h 180"/>
                <a:gd name="T8" fmla="*/ 51 w 212"/>
                <a:gd name="T9" fmla="*/ 118 h 180"/>
                <a:gd name="T10" fmla="*/ 55 w 212"/>
                <a:gd name="T11" fmla="*/ 96 h 180"/>
                <a:gd name="T12" fmla="*/ 61 w 212"/>
                <a:gd name="T13" fmla="*/ 66 h 180"/>
                <a:gd name="T14" fmla="*/ 85 w 212"/>
                <a:gd name="T15" fmla="*/ 54 h 180"/>
                <a:gd name="T16" fmla="*/ 138 w 212"/>
                <a:gd name="T17" fmla="*/ 14 h 180"/>
                <a:gd name="T18" fmla="*/ 174 w 212"/>
                <a:gd name="T19" fmla="*/ 5 h 180"/>
                <a:gd name="T20" fmla="*/ 191 w 212"/>
                <a:gd name="T21" fmla="*/ 14 h 180"/>
                <a:gd name="T22" fmla="*/ 202 w 212"/>
                <a:gd name="T23" fmla="*/ 29 h 180"/>
                <a:gd name="T24" fmla="*/ 207 w 212"/>
                <a:gd name="T25" fmla="*/ 40 h 180"/>
                <a:gd name="T26" fmla="*/ 211 w 212"/>
                <a:gd name="T27" fmla="*/ 48 h 180"/>
                <a:gd name="T28" fmla="*/ 206 w 212"/>
                <a:gd name="T29" fmla="*/ 81 h 180"/>
                <a:gd name="T30" fmla="*/ 205 w 212"/>
                <a:gd name="T31" fmla="*/ 101 h 180"/>
                <a:gd name="T32" fmla="*/ 193 w 212"/>
                <a:gd name="T33" fmla="*/ 116 h 180"/>
                <a:gd name="T34" fmla="*/ 180 w 212"/>
                <a:gd name="T35" fmla="*/ 137 h 180"/>
                <a:gd name="T36" fmla="*/ 180 w 212"/>
                <a:gd name="T37" fmla="*/ 149 h 180"/>
                <a:gd name="T38" fmla="*/ 174 w 212"/>
                <a:gd name="T39" fmla="*/ 152 h 180"/>
                <a:gd name="T40" fmla="*/ 157 w 212"/>
                <a:gd name="T41" fmla="*/ 157 h 180"/>
                <a:gd name="T42" fmla="*/ 131 w 212"/>
                <a:gd name="T43" fmla="*/ 159 h 180"/>
                <a:gd name="T44" fmla="*/ 124 w 212"/>
                <a:gd name="T45" fmla="*/ 163 h 180"/>
                <a:gd name="T46" fmla="*/ 102 w 212"/>
                <a:gd name="T47" fmla="*/ 156 h 180"/>
                <a:gd name="T48" fmla="*/ 95 w 212"/>
                <a:gd name="T49" fmla="*/ 159 h 180"/>
                <a:gd name="T50" fmla="*/ 79 w 212"/>
                <a:gd name="T51" fmla="*/ 150 h 180"/>
                <a:gd name="T52" fmla="*/ 67 w 212"/>
                <a:gd name="T53" fmla="*/ 149 h 180"/>
                <a:gd name="T54" fmla="*/ 54 w 212"/>
                <a:gd name="T55" fmla="*/ 155 h 180"/>
                <a:gd name="T56" fmla="*/ 48 w 212"/>
                <a:gd name="T57" fmla="*/ 171 h 180"/>
                <a:gd name="T58" fmla="*/ 36 w 212"/>
                <a:gd name="T59" fmla="*/ 170 h 180"/>
                <a:gd name="T60" fmla="*/ 31 w 212"/>
                <a:gd name="T61" fmla="*/ 172 h 180"/>
                <a:gd name="T62" fmla="*/ 28 w 212"/>
                <a:gd name="T63" fmla="*/ 172 h 180"/>
                <a:gd name="T64" fmla="*/ 27 w 212"/>
                <a:gd name="T65" fmla="*/ 165 h 180"/>
                <a:gd name="T66" fmla="*/ 13 w 212"/>
                <a:gd name="T67" fmla="*/ 155 h 180"/>
                <a:gd name="T68" fmla="*/ 7 w 212"/>
                <a:gd name="T69" fmla="*/ 149 h 180"/>
                <a:gd name="T70" fmla="*/ 2 w 212"/>
                <a:gd name="T71" fmla="*/ 13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 h="180">
                  <a:moveTo>
                    <a:pt x="2" y="139"/>
                  </a:moveTo>
                  <a:cubicBezTo>
                    <a:pt x="0" y="137"/>
                    <a:pt x="2" y="133"/>
                    <a:pt x="2" y="130"/>
                  </a:cubicBezTo>
                  <a:cubicBezTo>
                    <a:pt x="4" y="131"/>
                    <a:pt x="7" y="131"/>
                    <a:pt x="9" y="131"/>
                  </a:cubicBezTo>
                  <a:cubicBezTo>
                    <a:pt x="12" y="131"/>
                    <a:pt x="13" y="129"/>
                    <a:pt x="15" y="127"/>
                  </a:cubicBezTo>
                  <a:cubicBezTo>
                    <a:pt x="16" y="125"/>
                    <a:pt x="19" y="126"/>
                    <a:pt x="22" y="125"/>
                  </a:cubicBezTo>
                  <a:cubicBezTo>
                    <a:pt x="25" y="125"/>
                    <a:pt x="29" y="125"/>
                    <a:pt x="32" y="125"/>
                  </a:cubicBezTo>
                  <a:cubicBezTo>
                    <a:pt x="34" y="125"/>
                    <a:pt x="36" y="125"/>
                    <a:pt x="38" y="125"/>
                  </a:cubicBezTo>
                  <a:cubicBezTo>
                    <a:pt x="41" y="125"/>
                    <a:pt x="38" y="124"/>
                    <a:pt x="39" y="124"/>
                  </a:cubicBezTo>
                  <a:cubicBezTo>
                    <a:pt x="42" y="123"/>
                    <a:pt x="45" y="126"/>
                    <a:pt x="46" y="123"/>
                  </a:cubicBezTo>
                  <a:cubicBezTo>
                    <a:pt x="47" y="121"/>
                    <a:pt x="50" y="121"/>
                    <a:pt x="51" y="118"/>
                  </a:cubicBezTo>
                  <a:cubicBezTo>
                    <a:pt x="52" y="116"/>
                    <a:pt x="52" y="113"/>
                    <a:pt x="53" y="111"/>
                  </a:cubicBezTo>
                  <a:cubicBezTo>
                    <a:pt x="56" y="106"/>
                    <a:pt x="55" y="101"/>
                    <a:pt x="55" y="96"/>
                  </a:cubicBezTo>
                  <a:cubicBezTo>
                    <a:pt x="56" y="88"/>
                    <a:pt x="56" y="80"/>
                    <a:pt x="56" y="73"/>
                  </a:cubicBezTo>
                  <a:cubicBezTo>
                    <a:pt x="55" y="68"/>
                    <a:pt x="56" y="67"/>
                    <a:pt x="61" y="66"/>
                  </a:cubicBezTo>
                  <a:cubicBezTo>
                    <a:pt x="65" y="65"/>
                    <a:pt x="69" y="64"/>
                    <a:pt x="74" y="63"/>
                  </a:cubicBezTo>
                  <a:cubicBezTo>
                    <a:pt x="79" y="62"/>
                    <a:pt x="82" y="57"/>
                    <a:pt x="85" y="54"/>
                  </a:cubicBezTo>
                  <a:cubicBezTo>
                    <a:pt x="90" y="49"/>
                    <a:pt x="95" y="44"/>
                    <a:pt x="101" y="39"/>
                  </a:cubicBezTo>
                  <a:cubicBezTo>
                    <a:pt x="113" y="30"/>
                    <a:pt x="126" y="22"/>
                    <a:pt x="138" y="14"/>
                  </a:cubicBezTo>
                  <a:cubicBezTo>
                    <a:pt x="144" y="11"/>
                    <a:pt x="150" y="7"/>
                    <a:pt x="155" y="3"/>
                  </a:cubicBezTo>
                  <a:cubicBezTo>
                    <a:pt x="161" y="0"/>
                    <a:pt x="168" y="3"/>
                    <a:pt x="174" y="5"/>
                  </a:cubicBezTo>
                  <a:cubicBezTo>
                    <a:pt x="179" y="6"/>
                    <a:pt x="183" y="9"/>
                    <a:pt x="187" y="13"/>
                  </a:cubicBezTo>
                  <a:cubicBezTo>
                    <a:pt x="188" y="15"/>
                    <a:pt x="189" y="15"/>
                    <a:pt x="191" y="14"/>
                  </a:cubicBezTo>
                  <a:cubicBezTo>
                    <a:pt x="193" y="12"/>
                    <a:pt x="196" y="10"/>
                    <a:pt x="199" y="9"/>
                  </a:cubicBezTo>
                  <a:cubicBezTo>
                    <a:pt x="200" y="16"/>
                    <a:pt x="201" y="22"/>
                    <a:pt x="202" y="29"/>
                  </a:cubicBezTo>
                  <a:cubicBezTo>
                    <a:pt x="202" y="32"/>
                    <a:pt x="203" y="33"/>
                    <a:pt x="205" y="36"/>
                  </a:cubicBezTo>
                  <a:cubicBezTo>
                    <a:pt x="205" y="37"/>
                    <a:pt x="206" y="38"/>
                    <a:pt x="207" y="40"/>
                  </a:cubicBezTo>
                  <a:cubicBezTo>
                    <a:pt x="207" y="41"/>
                    <a:pt x="206" y="42"/>
                    <a:pt x="207" y="43"/>
                  </a:cubicBezTo>
                  <a:cubicBezTo>
                    <a:pt x="208" y="45"/>
                    <a:pt x="211" y="46"/>
                    <a:pt x="211" y="48"/>
                  </a:cubicBezTo>
                  <a:cubicBezTo>
                    <a:pt x="212" y="51"/>
                    <a:pt x="209" y="54"/>
                    <a:pt x="209" y="57"/>
                  </a:cubicBezTo>
                  <a:cubicBezTo>
                    <a:pt x="208" y="65"/>
                    <a:pt x="206" y="73"/>
                    <a:pt x="206" y="81"/>
                  </a:cubicBezTo>
                  <a:cubicBezTo>
                    <a:pt x="206" y="85"/>
                    <a:pt x="206" y="88"/>
                    <a:pt x="206" y="92"/>
                  </a:cubicBezTo>
                  <a:cubicBezTo>
                    <a:pt x="206" y="95"/>
                    <a:pt x="206" y="98"/>
                    <a:pt x="205" y="101"/>
                  </a:cubicBezTo>
                  <a:cubicBezTo>
                    <a:pt x="204" y="103"/>
                    <a:pt x="202" y="105"/>
                    <a:pt x="200" y="107"/>
                  </a:cubicBezTo>
                  <a:cubicBezTo>
                    <a:pt x="198" y="110"/>
                    <a:pt x="195" y="113"/>
                    <a:pt x="193" y="116"/>
                  </a:cubicBezTo>
                  <a:cubicBezTo>
                    <a:pt x="188" y="121"/>
                    <a:pt x="185" y="127"/>
                    <a:pt x="183" y="133"/>
                  </a:cubicBezTo>
                  <a:cubicBezTo>
                    <a:pt x="182" y="135"/>
                    <a:pt x="181" y="136"/>
                    <a:pt x="180" y="137"/>
                  </a:cubicBezTo>
                  <a:cubicBezTo>
                    <a:pt x="180" y="138"/>
                    <a:pt x="179" y="138"/>
                    <a:pt x="179" y="139"/>
                  </a:cubicBezTo>
                  <a:cubicBezTo>
                    <a:pt x="177" y="141"/>
                    <a:pt x="180" y="147"/>
                    <a:pt x="180" y="149"/>
                  </a:cubicBezTo>
                  <a:cubicBezTo>
                    <a:pt x="179" y="149"/>
                    <a:pt x="178" y="149"/>
                    <a:pt x="177" y="150"/>
                  </a:cubicBezTo>
                  <a:cubicBezTo>
                    <a:pt x="175" y="151"/>
                    <a:pt x="176" y="151"/>
                    <a:pt x="174" y="152"/>
                  </a:cubicBezTo>
                  <a:cubicBezTo>
                    <a:pt x="171" y="153"/>
                    <a:pt x="169" y="155"/>
                    <a:pt x="167" y="157"/>
                  </a:cubicBezTo>
                  <a:cubicBezTo>
                    <a:pt x="164" y="160"/>
                    <a:pt x="162" y="159"/>
                    <a:pt x="157" y="157"/>
                  </a:cubicBezTo>
                  <a:cubicBezTo>
                    <a:pt x="153" y="155"/>
                    <a:pt x="148" y="155"/>
                    <a:pt x="143" y="155"/>
                  </a:cubicBezTo>
                  <a:cubicBezTo>
                    <a:pt x="139" y="155"/>
                    <a:pt x="135" y="156"/>
                    <a:pt x="131" y="159"/>
                  </a:cubicBezTo>
                  <a:cubicBezTo>
                    <a:pt x="130" y="160"/>
                    <a:pt x="129" y="161"/>
                    <a:pt x="129" y="162"/>
                  </a:cubicBezTo>
                  <a:cubicBezTo>
                    <a:pt x="127" y="164"/>
                    <a:pt x="126" y="163"/>
                    <a:pt x="124" y="163"/>
                  </a:cubicBezTo>
                  <a:cubicBezTo>
                    <a:pt x="119" y="163"/>
                    <a:pt x="117" y="161"/>
                    <a:pt x="112" y="159"/>
                  </a:cubicBezTo>
                  <a:cubicBezTo>
                    <a:pt x="109" y="158"/>
                    <a:pt x="106" y="154"/>
                    <a:pt x="102" y="156"/>
                  </a:cubicBezTo>
                  <a:cubicBezTo>
                    <a:pt x="100" y="156"/>
                    <a:pt x="99" y="158"/>
                    <a:pt x="98" y="158"/>
                  </a:cubicBezTo>
                  <a:cubicBezTo>
                    <a:pt x="97" y="159"/>
                    <a:pt x="95" y="158"/>
                    <a:pt x="95" y="159"/>
                  </a:cubicBezTo>
                  <a:cubicBezTo>
                    <a:pt x="93" y="163"/>
                    <a:pt x="89" y="158"/>
                    <a:pt x="89" y="156"/>
                  </a:cubicBezTo>
                  <a:cubicBezTo>
                    <a:pt x="87" y="152"/>
                    <a:pt x="84" y="151"/>
                    <a:pt x="79" y="150"/>
                  </a:cubicBezTo>
                  <a:cubicBezTo>
                    <a:pt x="77" y="149"/>
                    <a:pt x="75" y="147"/>
                    <a:pt x="73" y="147"/>
                  </a:cubicBezTo>
                  <a:cubicBezTo>
                    <a:pt x="71" y="147"/>
                    <a:pt x="70" y="149"/>
                    <a:pt x="67" y="149"/>
                  </a:cubicBezTo>
                  <a:cubicBezTo>
                    <a:pt x="63" y="149"/>
                    <a:pt x="59" y="149"/>
                    <a:pt x="56" y="152"/>
                  </a:cubicBezTo>
                  <a:cubicBezTo>
                    <a:pt x="55" y="153"/>
                    <a:pt x="54" y="154"/>
                    <a:pt x="54" y="155"/>
                  </a:cubicBezTo>
                  <a:cubicBezTo>
                    <a:pt x="54" y="158"/>
                    <a:pt x="54" y="160"/>
                    <a:pt x="52" y="162"/>
                  </a:cubicBezTo>
                  <a:cubicBezTo>
                    <a:pt x="50" y="165"/>
                    <a:pt x="48" y="167"/>
                    <a:pt x="48" y="171"/>
                  </a:cubicBezTo>
                  <a:cubicBezTo>
                    <a:pt x="48" y="172"/>
                    <a:pt x="47" y="180"/>
                    <a:pt x="47" y="180"/>
                  </a:cubicBezTo>
                  <a:cubicBezTo>
                    <a:pt x="44" y="179"/>
                    <a:pt x="39" y="169"/>
                    <a:pt x="36" y="170"/>
                  </a:cubicBezTo>
                  <a:cubicBezTo>
                    <a:pt x="36" y="170"/>
                    <a:pt x="35" y="171"/>
                    <a:pt x="35" y="171"/>
                  </a:cubicBezTo>
                  <a:cubicBezTo>
                    <a:pt x="34" y="171"/>
                    <a:pt x="31" y="171"/>
                    <a:pt x="31" y="172"/>
                  </a:cubicBezTo>
                  <a:cubicBezTo>
                    <a:pt x="30" y="173"/>
                    <a:pt x="32" y="177"/>
                    <a:pt x="31" y="177"/>
                  </a:cubicBezTo>
                  <a:cubicBezTo>
                    <a:pt x="30" y="177"/>
                    <a:pt x="28" y="173"/>
                    <a:pt x="28" y="172"/>
                  </a:cubicBezTo>
                  <a:cubicBezTo>
                    <a:pt x="26" y="170"/>
                    <a:pt x="27" y="170"/>
                    <a:pt x="29" y="169"/>
                  </a:cubicBezTo>
                  <a:cubicBezTo>
                    <a:pt x="29" y="168"/>
                    <a:pt x="28" y="166"/>
                    <a:pt x="27" y="165"/>
                  </a:cubicBezTo>
                  <a:cubicBezTo>
                    <a:pt x="25" y="163"/>
                    <a:pt x="24" y="167"/>
                    <a:pt x="22" y="166"/>
                  </a:cubicBezTo>
                  <a:cubicBezTo>
                    <a:pt x="17" y="166"/>
                    <a:pt x="11" y="159"/>
                    <a:pt x="13" y="155"/>
                  </a:cubicBezTo>
                  <a:cubicBezTo>
                    <a:pt x="14" y="156"/>
                    <a:pt x="15" y="156"/>
                    <a:pt x="16" y="155"/>
                  </a:cubicBezTo>
                  <a:cubicBezTo>
                    <a:pt x="15" y="155"/>
                    <a:pt x="7" y="149"/>
                    <a:pt x="7" y="149"/>
                  </a:cubicBezTo>
                  <a:cubicBezTo>
                    <a:pt x="8" y="148"/>
                    <a:pt x="5" y="146"/>
                    <a:pt x="4" y="145"/>
                  </a:cubicBezTo>
                  <a:cubicBezTo>
                    <a:pt x="4" y="142"/>
                    <a:pt x="4" y="140"/>
                    <a:pt x="2" y="13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67" name="Freeform 1267"/>
            <p:cNvSpPr>
              <a:spLocks/>
            </p:cNvSpPr>
            <p:nvPr/>
          </p:nvSpPr>
          <p:spPr bwMode="auto">
            <a:xfrm>
              <a:off x="2771" y="1226"/>
              <a:ext cx="255" cy="216"/>
            </a:xfrm>
            <a:custGeom>
              <a:avLst/>
              <a:gdLst>
                <a:gd name="T0" fmla="*/ 2 w 212"/>
                <a:gd name="T1" fmla="*/ 130 h 180"/>
                <a:gd name="T2" fmla="*/ 15 w 212"/>
                <a:gd name="T3" fmla="*/ 127 h 180"/>
                <a:gd name="T4" fmla="*/ 32 w 212"/>
                <a:gd name="T5" fmla="*/ 125 h 180"/>
                <a:gd name="T6" fmla="*/ 39 w 212"/>
                <a:gd name="T7" fmla="*/ 124 h 180"/>
                <a:gd name="T8" fmla="*/ 51 w 212"/>
                <a:gd name="T9" fmla="*/ 118 h 180"/>
                <a:gd name="T10" fmla="*/ 55 w 212"/>
                <a:gd name="T11" fmla="*/ 96 h 180"/>
                <a:gd name="T12" fmla="*/ 61 w 212"/>
                <a:gd name="T13" fmla="*/ 66 h 180"/>
                <a:gd name="T14" fmla="*/ 85 w 212"/>
                <a:gd name="T15" fmla="*/ 54 h 180"/>
                <a:gd name="T16" fmla="*/ 138 w 212"/>
                <a:gd name="T17" fmla="*/ 14 h 180"/>
                <a:gd name="T18" fmla="*/ 174 w 212"/>
                <a:gd name="T19" fmla="*/ 5 h 180"/>
                <a:gd name="T20" fmla="*/ 191 w 212"/>
                <a:gd name="T21" fmla="*/ 14 h 180"/>
                <a:gd name="T22" fmla="*/ 202 w 212"/>
                <a:gd name="T23" fmla="*/ 29 h 180"/>
                <a:gd name="T24" fmla="*/ 207 w 212"/>
                <a:gd name="T25" fmla="*/ 40 h 180"/>
                <a:gd name="T26" fmla="*/ 211 w 212"/>
                <a:gd name="T27" fmla="*/ 48 h 180"/>
                <a:gd name="T28" fmla="*/ 206 w 212"/>
                <a:gd name="T29" fmla="*/ 81 h 180"/>
                <a:gd name="T30" fmla="*/ 205 w 212"/>
                <a:gd name="T31" fmla="*/ 101 h 180"/>
                <a:gd name="T32" fmla="*/ 193 w 212"/>
                <a:gd name="T33" fmla="*/ 116 h 180"/>
                <a:gd name="T34" fmla="*/ 180 w 212"/>
                <a:gd name="T35" fmla="*/ 137 h 180"/>
                <a:gd name="T36" fmla="*/ 180 w 212"/>
                <a:gd name="T37" fmla="*/ 149 h 180"/>
                <a:gd name="T38" fmla="*/ 174 w 212"/>
                <a:gd name="T39" fmla="*/ 152 h 180"/>
                <a:gd name="T40" fmla="*/ 157 w 212"/>
                <a:gd name="T41" fmla="*/ 157 h 180"/>
                <a:gd name="T42" fmla="*/ 131 w 212"/>
                <a:gd name="T43" fmla="*/ 159 h 180"/>
                <a:gd name="T44" fmla="*/ 124 w 212"/>
                <a:gd name="T45" fmla="*/ 163 h 180"/>
                <a:gd name="T46" fmla="*/ 102 w 212"/>
                <a:gd name="T47" fmla="*/ 156 h 180"/>
                <a:gd name="T48" fmla="*/ 95 w 212"/>
                <a:gd name="T49" fmla="*/ 159 h 180"/>
                <a:gd name="T50" fmla="*/ 79 w 212"/>
                <a:gd name="T51" fmla="*/ 150 h 180"/>
                <a:gd name="T52" fmla="*/ 67 w 212"/>
                <a:gd name="T53" fmla="*/ 149 h 180"/>
                <a:gd name="T54" fmla="*/ 54 w 212"/>
                <a:gd name="T55" fmla="*/ 155 h 180"/>
                <a:gd name="T56" fmla="*/ 48 w 212"/>
                <a:gd name="T57" fmla="*/ 171 h 180"/>
                <a:gd name="T58" fmla="*/ 36 w 212"/>
                <a:gd name="T59" fmla="*/ 170 h 180"/>
                <a:gd name="T60" fmla="*/ 31 w 212"/>
                <a:gd name="T61" fmla="*/ 172 h 180"/>
                <a:gd name="T62" fmla="*/ 28 w 212"/>
                <a:gd name="T63" fmla="*/ 172 h 180"/>
                <a:gd name="T64" fmla="*/ 27 w 212"/>
                <a:gd name="T65" fmla="*/ 165 h 180"/>
                <a:gd name="T66" fmla="*/ 13 w 212"/>
                <a:gd name="T67" fmla="*/ 155 h 180"/>
                <a:gd name="T68" fmla="*/ 7 w 212"/>
                <a:gd name="T69" fmla="*/ 149 h 180"/>
                <a:gd name="T70" fmla="*/ 2 w 212"/>
                <a:gd name="T71" fmla="*/ 13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 h="180">
                  <a:moveTo>
                    <a:pt x="2" y="139"/>
                  </a:moveTo>
                  <a:cubicBezTo>
                    <a:pt x="0" y="137"/>
                    <a:pt x="2" y="133"/>
                    <a:pt x="2" y="130"/>
                  </a:cubicBezTo>
                  <a:cubicBezTo>
                    <a:pt x="4" y="131"/>
                    <a:pt x="7" y="131"/>
                    <a:pt x="9" y="131"/>
                  </a:cubicBezTo>
                  <a:cubicBezTo>
                    <a:pt x="12" y="131"/>
                    <a:pt x="13" y="129"/>
                    <a:pt x="15" y="127"/>
                  </a:cubicBezTo>
                  <a:cubicBezTo>
                    <a:pt x="16" y="125"/>
                    <a:pt x="19" y="126"/>
                    <a:pt x="22" y="125"/>
                  </a:cubicBezTo>
                  <a:cubicBezTo>
                    <a:pt x="25" y="125"/>
                    <a:pt x="29" y="125"/>
                    <a:pt x="32" y="125"/>
                  </a:cubicBezTo>
                  <a:cubicBezTo>
                    <a:pt x="34" y="125"/>
                    <a:pt x="36" y="125"/>
                    <a:pt x="38" y="125"/>
                  </a:cubicBezTo>
                  <a:cubicBezTo>
                    <a:pt x="41" y="125"/>
                    <a:pt x="38" y="124"/>
                    <a:pt x="39" y="124"/>
                  </a:cubicBezTo>
                  <a:cubicBezTo>
                    <a:pt x="42" y="123"/>
                    <a:pt x="45" y="126"/>
                    <a:pt x="46" y="123"/>
                  </a:cubicBezTo>
                  <a:cubicBezTo>
                    <a:pt x="47" y="121"/>
                    <a:pt x="50" y="121"/>
                    <a:pt x="51" y="118"/>
                  </a:cubicBezTo>
                  <a:cubicBezTo>
                    <a:pt x="52" y="116"/>
                    <a:pt x="52" y="113"/>
                    <a:pt x="53" y="111"/>
                  </a:cubicBezTo>
                  <a:cubicBezTo>
                    <a:pt x="56" y="106"/>
                    <a:pt x="55" y="101"/>
                    <a:pt x="55" y="96"/>
                  </a:cubicBezTo>
                  <a:cubicBezTo>
                    <a:pt x="56" y="88"/>
                    <a:pt x="56" y="80"/>
                    <a:pt x="56" y="73"/>
                  </a:cubicBezTo>
                  <a:cubicBezTo>
                    <a:pt x="55" y="68"/>
                    <a:pt x="56" y="67"/>
                    <a:pt x="61" y="66"/>
                  </a:cubicBezTo>
                  <a:cubicBezTo>
                    <a:pt x="65" y="65"/>
                    <a:pt x="69" y="64"/>
                    <a:pt x="74" y="63"/>
                  </a:cubicBezTo>
                  <a:cubicBezTo>
                    <a:pt x="79" y="62"/>
                    <a:pt x="82" y="57"/>
                    <a:pt x="85" y="54"/>
                  </a:cubicBezTo>
                  <a:cubicBezTo>
                    <a:pt x="90" y="49"/>
                    <a:pt x="95" y="44"/>
                    <a:pt x="101" y="39"/>
                  </a:cubicBezTo>
                  <a:cubicBezTo>
                    <a:pt x="113" y="30"/>
                    <a:pt x="126" y="22"/>
                    <a:pt x="138" y="14"/>
                  </a:cubicBezTo>
                  <a:cubicBezTo>
                    <a:pt x="144" y="11"/>
                    <a:pt x="150" y="7"/>
                    <a:pt x="155" y="3"/>
                  </a:cubicBezTo>
                  <a:cubicBezTo>
                    <a:pt x="161" y="0"/>
                    <a:pt x="168" y="3"/>
                    <a:pt x="174" y="5"/>
                  </a:cubicBezTo>
                  <a:cubicBezTo>
                    <a:pt x="179" y="6"/>
                    <a:pt x="183" y="9"/>
                    <a:pt x="187" y="13"/>
                  </a:cubicBezTo>
                  <a:cubicBezTo>
                    <a:pt x="188" y="15"/>
                    <a:pt x="189" y="15"/>
                    <a:pt x="191" y="14"/>
                  </a:cubicBezTo>
                  <a:cubicBezTo>
                    <a:pt x="193" y="12"/>
                    <a:pt x="196" y="10"/>
                    <a:pt x="199" y="9"/>
                  </a:cubicBezTo>
                  <a:cubicBezTo>
                    <a:pt x="200" y="16"/>
                    <a:pt x="201" y="22"/>
                    <a:pt x="202" y="29"/>
                  </a:cubicBezTo>
                  <a:cubicBezTo>
                    <a:pt x="202" y="32"/>
                    <a:pt x="203" y="33"/>
                    <a:pt x="205" y="36"/>
                  </a:cubicBezTo>
                  <a:cubicBezTo>
                    <a:pt x="205" y="37"/>
                    <a:pt x="206" y="38"/>
                    <a:pt x="207" y="40"/>
                  </a:cubicBezTo>
                  <a:cubicBezTo>
                    <a:pt x="207" y="41"/>
                    <a:pt x="206" y="42"/>
                    <a:pt x="207" y="43"/>
                  </a:cubicBezTo>
                  <a:cubicBezTo>
                    <a:pt x="208" y="45"/>
                    <a:pt x="211" y="46"/>
                    <a:pt x="211" y="48"/>
                  </a:cubicBezTo>
                  <a:cubicBezTo>
                    <a:pt x="212" y="51"/>
                    <a:pt x="209" y="54"/>
                    <a:pt x="209" y="57"/>
                  </a:cubicBezTo>
                  <a:cubicBezTo>
                    <a:pt x="208" y="65"/>
                    <a:pt x="206" y="73"/>
                    <a:pt x="206" y="81"/>
                  </a:cubicBezTo>
                  <a:cubicBezTo>
                    <a:pt x="206" y="85"/>
                    <a:pt x="206" y="88"/>
                    <a:pt x="206" y="92"/>
                  </a:cubicBezTo>
                  <a:cubicBezTo>
                    <a:pt x="206" y="95"/>
                    <a:pt x="206" y="98"/>
                    <a:pt x="205" y="101"/>
                  </a:cubicBezTo>
                  <a:cubicBezTo>
                    <a:pt x="204" y="103"/>
                    <a:pt x="202" y="105"/>
                    <a:pt x="200" y="107"/>
                  </a:cubicBezTo>
                  <a:cubicBezTo>
                    <a:pt x="198" y="110"/>
                    <a:pt x="195" y="113"/>
                    <a:pt x="193" y="116"/>
                  </a:cubicBezTo>
                  <a:cubicBezTo>
                    <a:pt x="188" y="121"/>
                    <a:pt x="185" y="127"/>
                    <a:pt x="183" y="133"/>
                  </a:cubicBezTo>
                  <a:cubicBezTo>
                    <a:pt x="182" y="135"/>
                    <a:pt x="181" y="136"/>
                    <a:pt x="180" y="137"/>
                  </a:cubicBezTo>
                  <a:cubicBezTo>
                    <a:pt x="180" y="138"/>
                    <a:pt x="179" y="138"/>
                    <a:pt x="179" y="139"/>
                  </a:cubicBezTo>
                  <a:cubicBezTo>
                    <a:pt x="177" y="141"/>
                    <a:pt x="180" y="147"/>
                    <a:pt x="180" y="149"/>
                  </a:cubicBezTo>
                  <a:cubicBezTo>
                    <a:pt x="179" y="149"/>
                    <a:pt x="178" y="149"/>
                    <a:pt x="177" y="150"/>
                  </a:cubicBezTo>
                  <a:cubicBezTo>
                    <a:pt x="175" y="151"/>
                    <a:pt x="176" y="151"/>
                    <a:pt x="174" y="152"/>
                  </a:cubicBezTo>
                  <a:cubicBezTo>
                    <a:pt x="171" y="153"/>
                    <a:pt x="169" y="155"/>
                    <a:pt x="167" y="157"/>
                  </a:cubicBezTo>
                  <a:cubicBezTo>
                    <a:pt x="164" y="160"/>
                    <a:pt x="162" y="159"/>
                    <a:pt x="157" y="157"/>
                  </a:cubicBezTo>
                  <a:cubicBezTo>
                    <a:pt x="153" y="155"/>
                    <a:pt x="148" y="155"/>
                    <a:pt x="143" y="155"/>
                  </a:cubicBezTo>
                  <a:cubicBezTo>
                    <a:pt x="139" y="155"/>
                    <a:pt x="135" y="156"/>
                    <a:pt x="131" y="159"/>
                  </a:cubicBezTo>
                  <a:cubicBezTo>
                    <a:pt x="130" y="160"/>
                    <a:pt x="129" y="161"/>
                    <a:pt x="129" y="162"/>
                  </a:cubicBezTo>
                  <a:cubicBezTo>
                    <a:pt x="127" y="164"/>
                    <a:pt x="126" y="163"/>
                    <a:pt x="124" y="163"/>
                  </a:cubicBezTo>
                  <a:cubicBezTo>
                    <a:pt x="119" y="163"/>
                    <a:pt x="117" y="161"/>
                    <a:pt x="112" y="159"/>
                  </a:cubicBezTo>
                  <a:cubicBezTo>
                    <a:pt x="109" y="158"/>
                    <a:pt x="106" y="154"/>
                    <a:pt x="102" y="156"/>
                  </a:cubicBezTo>
                  <a:cubicBezTo>
                    <a:pt x="100" y="156"/>
                    <a:pt x="99" y="158"/>
                    <a:pt x="98" y="158"/>
                  </a:cubicBezTo>
                  <a:cubicBezTo>
                    <a:pt x="97" y="159"/>
                    <a:pt x="95" y="158"/>
                    <a:pt x="95" y="159"/>
                  </a:cubicBezTo>
                  <a:cubicBezTo>
                    <a:pt x="93" y="163"/>
                    <a:pt x="89" y="158"/>
                    <a:pt x="89" y="156"/>
                  </a:cubicBezTo>
                  <a:cubicBezTo>
                    <a:pt x="87" y="152"/>
                    <a:pt x="84" y="151"/>
                    <a:pt x="79" y="150"/>
                  </a:cubicBezTo>
                  <a:cubicBezTo>
                    <a:pt x="77" y="149"/>
                    <a:pt x="75" y="147"/>
                    <a:pt x="73" y="147"/>
                  </a:cubicBezTo>
                  <a:cubicBezTo>
                    <a:pt x="71" y="147"/>
                    <a:pt x="70" y="149"/>
                    <a:pt x="67" y="149"/>
                  </a:cubicBezTo>
                  <a:cubicBezTo>
                    <a:pt x="63" y="149"/>
                    <a:pt x="59" y="149"/>
                    <a:pt x="56" y="152"/>
                  </a:cubicBezTo>
                  <a:cubicBezTo>
                    <a:pt x="55" y="153"/>
                    <a:pt x="54" y="154"/>
                    <a:pt x="54" y="155"/>
                  </a:cubicBezTo>
                  <a:cubicBezTo>
                    <a:pt x="54" y="158"/>
                    <a:pt x="54" y="160"/>
                    <a:pt x="52" y="162"/>
                  </a:cubicBezTo>
                  <a:cubicBezTo>
                    <a:pt x="50" y="165"/>
                    <a:pt x="48" y="167"/>
                    <a:pt x="48" y="171"/>
                  </a:cubicBezTo>
                  <a:cubicBezTo>
                    <a:pt x="48" y="172"/>
                    <a:pt x="47" y="180"/>
                    <a:pt x="47" y="180"/>
                  </a:cubicBezTo>
                  <a:cubicBezTo>
                    <a:pt x="44" y="179"/>
                    <a:pt x="39" y="169"/>
                    <a:pt x="36" y="170"/>
                  </a:cubicBezTo>
                  <a:cubicBezTo>
                    <a:pt x="36" y="170"/>
                    <a:pt x="35" y="171"/>
                    <a:pt x="35" y="171"/>
                  </a:cubicBezTo>
                  <a:cubicBezTo>
                    <a:pt x="34" y="171"/>
                    <a:pt x="31" y="171"/>
                    <a:pt x="31" y="172"/>
                  </a:cubicBezTo>
                  <a:cubicBezTo>
                    <a:pt x="30" y="173"/>
                    <a:pt x="32" y="177"/>
                    <a:pt x="31" y="177"/>
                  </a:cubicBezTo>
                  <a:cubicBezTo>
                    <a:pt x="30" y="177"/>
                    <a:pt x="28" y="173"/>
                    <a:pt x="28" y="172"/>
                  </a:cubicBezTo>
                  <a:cubicBezTo>
                    <a:pt x="26" y="170"/>
                    <a:pt x="27" y="170"/>
                    <a:pt x="29" y="169"/>
                  </a:cubicBezTo>
                  <a:cubicBezTo>
                    <a:pt x="29" y="168"/>
                    <a:pt x="28" y="166"/>
                    <a:pt x="27" y="165"/>
                  </a:cubicBezTo>
                  <a:cubicBezTo>
                    <a:pt x="25" y="163"/>
                    <a:pt x="24" y="167"/>
                    <a:pt x="22" y="166"/>
                  </a:cubicBezTo>
                  <a:cubicBezTo>
                    <a:pt x="17" y="166"/>
                    <a:pt x="11" y="159"/>
                    <a:pt x="13" y="155"/>
                  </a:cubicBezTo>
                  <a:cubicBezTo>
                    <a:pt x="14" y="156"/>
                    <a:pt x="15" y="156"/>
                    <a:pt x="16" y="155"/>
                  </a:cubicBezTo>
                  <a:cubicBezTo>
                    <a:pt x="15" y="155"/>
                    <a:pt x="7" y="149"/>
                    <a:pt x="7" y="149"/>
                  </a:cubicBezTo>
                  <a:cubicBezTo>
                    <a:pt x="8" y="148"/>
                    <a:pt x="5" y="146"/>
                    <a:pt x="4" y="145"/>
                  </a:cubicBezTo>
                  <a:cubicBezTo>
                    <a:pt x="4" y="142"/>
                    <a:pt x="4" y="140"/>
                    <a:pt x="2" y="13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68" name="Freeform 1268"/>
            <p:cNvSpPr>
              <a:spLocks/>
            </p:cNvSpPr>
            <p:nvPr/>
          </p:nvSpPr>
          <p:spPr bwMode="auto">
            <a:xfrm>
              <a:off x="2925" y="652"/>
              <a:ext cx="7" cy="6"/>
            </a:xfrm>
            <a:custGeom>
              <a:avLst/>
              <a:gdLst>
                <a:gd name="T0" fmla="*/ 0 w 6"/>
                <a:gd name="T1" fmla="*/ 1 h 5"/>
                <a:gd name="T2" fmla="*/ 4 w 6"/>
                <a:gd name="T3" fmla="*/ 4 h 5"/>
                <a:gd name="T4" fmla="*/ 0 w 6"/>
                <a:gd name="T5" fmla="*/ 1 h 5"/>
              </a:gdLst>
              <a:ahLst/>
              <a:cxnLst>
                <a:cxn ang="0">
                  <a:pos x="T0" y="T1"/>
                </a:cxn>
                <a:cxn ang="0">
                  <a:pos x="T2" y="T3"/>
                </a:cxn>
                <a:cxn ang="0">
                  <a:pos x="T4" y="T5"/>
                </a:cxn>
              </a:cxnLst>
              <a:rect l="0" t="0" r="r" b="b"/>
              <a:pathLst>
                <a:path w="6" h="5">
                  <a:moveTo>
                    <a:pt x="0" y="1"/>
                  </a:moveTo>
                  <a:cubicBezTo>
                    <a:pt x="1" y="2"/>
                    <a:pt x="2" y="5"/>
                    <a:pt x="4" y="4"/>
                  </a:cubicBezTo>
                  <a:cubicBezTo>
                    <a:pt x="6" y="3"/>
                    <a:pt x="2"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69" name="Freeform 1269"/>
            <p:cNvSpPr>
              <a:spLocks/>
            </p:cNvSpPr>
            <p:nvPr/>
          </p:nvSpPr>
          <p:spPr bwMode="auto">
            <a:xfrm>
              <a:off x="2925" y="652"/>
              <a:ext cx="7" cy="6"/>
            </a:xfrm>
            <a:custGeom>
              <a:avLst/>
              <a:gdLst>
                <a:gd name="T0" fmla="*/ 0 w 6"/>
                <a:gd name="T1" fmla="*/ 1 h 5"/>
                <a:gd name="T2" fmla="*/ 4 w 6"/>
                <a:gd name="T3" fmla="*/ 4 h 5"/>
                <a:gd name="T4" fmla="*/ 0 w 6"/>
                <a:gd name="T5" fmla="*/ 1 h 5"/>
              </a:gdLst>
              <a:ahLst/>
              <a:cxnLst>
                <a:cxn ang="0">
                  <a:pos x="T0" y="T1"/>
                </a:cxn>
                <a:cxn ang="0">
                  <a:pos x="T2" y="T3"/>
                </a:cxn>
                <a:cxn ang="0">
                  <a:pos x="T4" y="T5"/>
                </a:cxn>
              </a:cxnLst>
              <a:rect l="0" t="0" r="r" b="b"/>
              <a:pathLst>
                <a:path w="6" h="5">
                  <a:moveTo>
                    <a:pt x="0" y="1"/>
                  </a:moveTo>
                  <a:cubicBezTo>
                    <a:pt x="1" y="2"/>
                    <a:pt x="2" y="5"/>
                    <a:pt x="4" y="4"/>
                  </a:cubicBezTo>
                  <a:cubicBezTo>
                    <a:pt x="6" y="3"/>
                    <a:pt x="2"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70" name="Freeform 1270"/>
            <p:cNvSpPr>
              <a:spLocks/>
            </p:cNvSpPr>
            <p:nvPr/>
          </p:nvSpPr>
          <p:spPr bwMode="auto">
            <a:xfrm>
              <a:off x="2898" y="616"/>
              <a:ext cx="48" cy="42"/>
            </a:xfrm>
            <a:custGeom>
              <a:avLst/>
              <a:gdLst>
                <a:gd name="T0" fmla="*/ 1 w 40"/>
                <a:gd name="T1" fmla="*/ 8 h 35"/>
                <a:gd name="T2" fmla="*/ 2 w 40"/>
                <a:gd name="T3" fmla="*/ 6 h 35"/>
                <a:gd name="T4" fmla="*/ 7 w 40"/>
                <a:gd name="T5" fmla="*/ 8 h 35"/>
                <a:gd name="T6" fmla="*/ 10 w 40"/>
                <a:gd name="T7" fmla="*/ 7 h 35"/>
                <a:gd name="T8" fmla="*/ 14 w 40"/>
                <a:gd name="T9" fmla="*/ 7 h 35"/>
                <a:gd name="T10" fmla="*/ 17 w 40"/>
                <a:gd name="T11" fmla="*/ 8 h 35"/>
                <a:gd name="T12" fmla="*/ 15 w 40"/>
                <a:gd name="T13" fmla="*/ 6 h 35"/>
                <a:gd name="T14" fmla="*/ 16 w 40"/>
                <a:gd name="T15" fmla="*/ 2 h 35"/>
                <a:gd name="T16" fmla="*/ 19 w 40"/>
                <a:gd name="T17" fmla="*/ 1 h 35"/>
                <a:gd name="T18" fmla="*/ 23 w 40"/>
                <a:gd name="T19" fmla="*/ 0 h 35"/>
                <a:gd name="T20" fmla="*/ 28 w 40"/>
                <a:gd name="T21" fmla="*/ 1 h 35"/>
                <a:gd name="T22" fmla="*/ 31 w 40"/>
                <a:gd name="T23" fmla="*/ 5 h 35"/>
                <a:gd name="T24" fmla="*/ 25 w 40"/>
                <a:gd name="T25" fmla="*/ 7 h 35"/>
                <a:gd name="T26" fmla="*/ 30 w 40"/>
                <a:gd name="T27" fmla="*/ 6 h 35"/>
                <a:gd name="T28" fmla="*/ 29 w 40"/>
                <a:gd name="T29" fmla="*/ 9 h 35"/>
                <a:gd name="T30" fmla="*/ 38 w 40"/>
                <a:gd name="T31" fmla="*/ 9 h 35"/>
                <a:gd name="T32" fmla="*/ 36 w 40"/>
                <a:gd name="T33" fmla="*/ 14 h 35"/>
                <a:gd name="T34" fmla="*/ 33 w 40"/>
                <a:gd name="T35" fmla="*/ 15 h 35"/>
                <a:gd name="T36" fmla="*/ 33 w 40"/>
                <a:gd name="T37" fmla="*/ 13 h 35"/>
                <a:gd name="T38" fmla="*/ 30 w 40"/>
                <a:gd name="T39" fmla="*/ 16 h 35"/>
                <a:gd name="T40" fmla="*/ 25 w 40"/>
                <a:gd name="T41" fmla="*/ 19 h 35"/>
                <a:gd name="T42" fmla="*/ 26 w 40"/>
                <a:gd name="T43" fmla="*/ 21 h 35"/>
                <a:gd name="T44" fmla="*/ 21 w 40"/>
                <a:gd name="T45" fmla="*/ 21 h 35"/>
                <a:gd name="T46" fmla="*/ 24 w 40"/>
                <a:gd name="T47" fmla="*/ 22 h 35"/>
                <a:gd name="T48" fmla="*/ 22 w 40"/>
                <a:gd name="T49" fmla="*/ 27 h 35"/>
                <a:gd name="T50" fmla="*/ 19 w 40"/>
                <a:gd name="T51" fmla="*/ 31 h 35"/>
                <a:gd name="T52" fmla="*/ 23 w 40"/>
                <a:gd name="T53" fmla="*/ 34 h 35"/>
                <a:gd name="T54" fmla="*/ 20 w 40"/>
                <a:gd name="T55" fmla="*/ 34 h 35"/>
                <a:gd name="T56" fmla="*/ 15 w 40"/>
                <a:gd name="T57" fmla="*/ 34 h 35"/>
                <a:gd name="T58" fmla="*/ 8 w 40"/>
                <a:gd name="T59" fmla="*/ 30 h 35"/>
                <a:gd name="T60" fmla="*/ 6 w 40"/>
                <a:gd name="T61" fmla="*/ 29 h 35"/>
                <a:gd name="T62" fmla="*/ 4 w 40"/>
                <a:gd name="T63" fmla="*/ 23 h 35"/>
                <a:gd name="T64" fmla="*/ 1 w 40"/>
                <a:gd name="T65" fmla="*/ 22 h 35"/>
                <a:gd name="T66" fmla="*/ 1 w 40"/>
                <a:gd name="T67" fmla="*/ 17 h 35"/>
                <a:gd name="T68" fmla="*/ 5 w 40"/>
                <a:gd name="T69" fmla="*/ 18 h 35"/>
                <a:gd name="T70" fmla="*/ 1 w 40"/>
                <a:gd name="T71" fmla="*/ 16 h 35"/>
                <a:gd name="T72" fmla="*/ 1 w 40"/>
                <a:gd name="T73"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35">
                  <a:moveTo>
                    <a:pt x="1" y="8"/>
                  </a:moveTo>
                  <a:cubicBezTo>
                    <a:pt x="2" y="7"/>
                    <a:pt x="2" y="7"/>
                    <a:pt x="2" y="6"/>
                  </a:cubicBezTo>
                  <a:cubicBezTo>
                    <a:pt x="3" y="7"/>
                    <a:pt x="5" y="8"/>
                    <a:pt x="7" y="8"/>
                  </a:cubicBezTo>
                  <a:cubicBezTo>
                    <a:pt x="7" y="10"/>
                    <a:pt x="9" y="9"/>
                    <a:pt x="10" y="7"/>
                  </a:cubicBezTo>
                  <a:cubicBezTo>
                    <a:pt x="11" y="4"/>
                    <a:pt x="17" y="5"/>
                    <a:pt x="14" y="7"/>
                  </a:cubicBezTo>
                  <a:cubicBezTo>
                    <a:pt x="15" y="7"/>
                    <a:pt x="17" y="6"/>
                    <a:pt x="17" y="8"/>
                  </a:cubicBezTo>
                  <a:cubicBezTo>
                    <a:pt x="17" y="7"/>
                    <a:pt x="17" y="6"/>
                    <a:pt x="15" y="6"/>
                  </a:cubicBezTo>
                  <a:cubicBezTo>
                    <a:pt x="15" y="5"/>
                    <a:pt x="15" y="3"/>
                    <a:pt x="16" y="2"/>
                  </a:cubicBezTo>
                  <a:cubicBezTo>
                    <a:pt x="17" y="1"/>
                    <a:pt x="18" y="1"/>
                    <a:pt x="19" y="1"/>
                  </a:cubicBezTo>
                  <a:cubicBezTo>
                    <a:pt x="21" y="1"/>
                    <a:pt x="22" y="0"/>
                    <a:pt x="23" y="0"/>
                  </a:cubicBezTo>
                  <a:cubicBezTo>
                    <a:pt x="25" y="0"/>
                    <a:pt x="26" y="0"/>
                    <a:pt x="28" y="1"/>
                  </a:cubicBezTo>
                  <a:cubicBezTo>
                    <a:pt x="30" y="2"/>
                    <a:pt x="30" y="4"/>
                    <a:pt x="31" y="5"/>
                  </a:cubicBezTo>
                  <a:cubicBezTo>
                    <a:pt x="29" y="5"/>
                    <a:pt x="26" y="6"/>
                    <a:pt x="25" y="7"/>
                  </a:cubicBezTo>
                  <a:cubicBezTo>
                    <a:pt x="27" y="7"/>
                    <a:pt x="28" y="5"/>
                    <a:pt x="30" y="6"/>
                  </a:cubicBezTo>
                  <a:cubicBezTo>
                    <a:pt x="31" y="7"/>
                    <a:pt x="29" y="9"/>
                    <a:pt x="29" y="9"/>
                  </a:cubicBezTo>
                  <a:cubicBezTo>
                    <a:pt x="29" y="7"/>
                    <a:pt x="37" y="8"/>
                    <a:pt x="38" y="9"/>
                  </a:cubicBezTo>
                  <a:cubicBezTo>
                    <a:pt x="40" y="10"/>
                    <a:pt x="37" y="14"/>
                    <a:pt x="36" y="14"/>
                  </a:cubicBezTo>
                  <a:cubicBezTo>
                    <a:pt x="34" y="14"/>
                    <a:pt x="34" y="13"/>
                    <a:pt x="33" y="15"/>
                  </a:cubicBezTo>
                  <a:cubicBezTo>
                    <a:pt x="32" y="15"/>
                    <a:pt x="31" y="14"/>
                    <a:pt x="33" y="13"/>
                  </a:cubicBezTo>
                  <a:cubicBezTo>
                    <a:pt x="30" y="12"/>
                    <a:pt x="30" y="14"/>
                    <a:pt x="30" y="16"/>
                  </a:cubicBezTo>
                  <a:cubicBezTo>
                    <a:pt x="29" y="19"/>
                    <a:pt x="27" y="18"/>
                    <a:pt x="25" y="19"/>
                  </a:cubicBezTo>
                  <a:cubicBezTo>
                    <a:pt x="25" y="19"/>
                    <a:pt x="27" y="20"/>
                    <a:pt x="26" y="21"/>
                  </a:cubicBezTo>
                  <a:cubicBezTo>
                    <a:pt x="25" y="22"/>
                    <a:pt x="22" y="21"/>
                    <a:pt x="21" y="21"/>
                  </a:cubicBezTo>
                  <a:cubicBezTo>
                    <a:pt x="22" y="21"/>
                    <a:pt x="23" y="22"/>
                    <a:pt x="24" y="22"/>
                  </a:cubicBezTo>
                  <a:cubicBezTo>
                    <a:pt x="21" y="25"/>
                    <a:pt x="20" y="23"/>
                    <a:pt x="22" y="27"/>
                  </a:cubicBezTo>
                  <a:cubicBezTo>
                    <a:pt x="23" y="29"/>
                    <a:pt x="19" y="29"/>
                    <a:pt x="19" y="31"/>
                  </a:cubicBezTo>
                  <a:cubicBezTo>
                    <a:pt x="21" y="31"/>
                    <a:pt x="23" y="32"/>
                    <a:pt x="23" y="34"/>
                  </a:cubicBezTo>
                  <a:cubicBezTo>
                    <a:pt x="21" y="34"/>
                    <a:pt x="21" y="33"/>
                    <a:pt x="20" y="34"/>
                  </a:cubicBezTo>
                  <a:cubicBezTo>
                    <a:pt x="18" y="35"/>
                    <a:pt x="17" y="34"/>
                    <a:pt x="15" y="34"/>
                  </a:cubicBezTo>
                  <a:cubicBezTo>
                    <a:pt x="13" y="33"/>
                    <a:pt x="7" y="34"/>
                    <a:pt x="8" y="30"/>
                  </a:cubicBezTo>
                  <a:cubicBezTo>
                    <a:pt x="7" y="31"/>
                    <a:pt x="6" y="30"/>
                    <a:pt x="6" y="29"/>
                  </a:cubicBezTo>
                  <a:cubicBezTo>
                    <a:pt x="13" y="29"/>
                    <a:pt x="4" y="24"/>
                    <a:pt x="4" y="23"/>
                  </a:cubicBezTo>
                  <a:cubicBezTo>
                    <a:pt x="3" y="26"/>
                    <a:pt x="2" y="23"/>
                    <a:pt x="1" y="22"/>
                  </a:cubicBezTo>
                  <a:cubicBezTo>
                    <a:pt x="1" y="20"/>
                    <a:pt x="2" y="18"/>
                    <a:pt x="1" y="17"/>
                  </a:cubicBezTo>
                  <a:cubicBezTo>
                    <a:pt x="1" y="18"/>
                    <a:pt x="4" y="20"/>
                    <a:pt x="5" y="18"/>
                  </a:cubicBezTo>
                  <a:cubicBezTo>
                    <a:pt x="5" y="17"/>
                    <a:pt x="1" y="13"/>
                    <a:pt x="1" y="16"/>
                  </a:cubicBezTo>
                  <a:cubicBezTo>
                    <a:pt x="0" y="14"/>
                    <a:pt x="1" y="10"/>
                    <a:pt x="1"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71" name="Freeform 1271"/>
            <p:cNvSpPr>
              <a:spLocks/>
            </p:cNvSpPr>
            <p:nvPr/>
          </p:nvSpPr>
          <p:spPr bwMode="auto">
            <a:xfrm>
              <a:off x="2898" y="616"/>
              <a:ext cx="48" cy="42"/>
            </a:xfrm>
            <a:custGeom>
              <a:avLst/>
              <a:gdLst>
                <a:gd name="T0" fmla="*/ 1 w 40"/>
                <a:gd name="T1" fmla="*/ 8 h 35"/>
                <a:gd name="T2" fmla="*/ 2 w 40"/>
                <a:gd name="T3" fmla="*/ 6 h 35"/>
                <a:gd name="T4" fmla="*/ 7 w 40"/>
                <a:gd name="T5" fmla="*/ 8 h 35"/>
                <a:gd name="T6" fmla="*/ 10 w 40"/>
                <a:gd name="T7" fmla="*/ 7 h 35"/>
                <a:gd name="T8" fmla="*/ 14 w 40"/>
                <a:gd name="T9" fmla="*/ 7 h 35"/>
                <a:gd name="T10" fmla="*/ 17 w 40"/>
                <a:gd name="T11" fmla="*/ 8 h 35"/>
                <a:gd name="T12" fmla="*/ 15 w 40"/>
                <a:gd name="T13" fmla="*/ 6 h 35"/>
                <a:gd name="T14" fmla="*/ 16 w 40"/>
                <a:gd name="T15" fmla="*/ 2 h 35"/>
                <a:gd name="T16" fmla="*/ 19 w 40"/>
                <a:gd name="T17" fmla="*/ 1 h 35"/>
                <a:gd name="T18" fmla="*/ 23 w 40"/>
                <a:gd name="T19" fmla="*/ 0 h 35"/>
                <a:gd name="T20" fmla="*/ 28 w 40"/>
                <a:gd name="T21" fmla="*/ 1 h 35"/>
                <a:gd name="T22" fmla="*/ 31 w 40"/>
                <a:gd name="T23" fmla="*/ 5 h 35"/>
                <a:gd name="T24" fmla="*/ 25 w 40"/>
                <a:gd name="T25" fmla="*/ 7 h 35"/>
                <a:gd name="T26" fmla="*/ 30 w 40"/>
                <a:gd name="T27" fmla="*/ 6 h 35"/>
                <a:gd name="T28" fmla="*/ 29 w 40"/>
                <a:gd name="T29" fmla="*/ 9 h 35"/>
                <a:gd name="T30" fmla="*/ 38 w 40"/>
                <a:gd name="T31" fmla="*/ 9 h 35"/>
                <a:gd name="T32" fmla="*/ 36 w 40"/>
                <a:gd name="T33" fmla="*/ 14 h 35"/>
                <a:gd name="T34" fmla="*/ 33 w 40"/>
                <a:gd name="T35" fmla="*/ 15 h 35"/>
                <a:gd name="T36" fmla="*/ 33 w 40"/>
                <a:gd name="T37" fmla="*/ 13 h 35"/>
                <a:gd name="T38" fmla="*/ 30 w 40"/>
                <a:gd name="T39" fmla="*/ 16 h 35"/>
                <a:gd name="T40" fmla="*/ 25 w 40"/>
                <a:gd name="T41" fmla="*/ 19 h 35"/>
                <a:gd name="T42" fmla="*/ 26 w 40"/>
                <a:gd name="T43" fmla="*/ 21 h 35"/>
                <a:gd name="T44" fmla="*/ 21 w 40"/>
                <a:gd name="T45" fmla="*/ 21 h 35"/>
                <a:gd name="T46" fmla="*/ 24 w 40"/>
                <a:gd name="T47" fmla="*/ 22 h 35"/>
                <a:gd name="T48" fmla="*/ 22 w 40"/>
                <a:gd name="T49" fmla="*/ 27 h 35"/>
                <a:gd name="T50" fmla="*/ 19 w 40"/>
                <a:gd name="T51" fmla="*/ 31 h 35"/>
                <a:gd name="T52" fmla="*/ 23 w 40"/>
                <a:gd name="T53" fmla="*/ 34 h 35"/>
                <a:gd name="T54" fmla="*/ 20 w 40"/>
                <a:gd name="T55" fmla="*/ 34 h 35"/>
                <a:gd name="T56" fmla="*/ 15 w 40"/>
                <a:gd name="T57" fmla="*/ 34 h 35"/>
                <a:gd name="T58" fmla="*/ 8 w 40"/>
                <a:gd name="T59" fmla="*/ 30 h 35"/>
                <a:gd name="T60" fmla="*/ 6 w 40"/>
                <a:gd name="T61" fmla="*/ 29 h 35"/>
                <a:gd name="T62" fmla="*/ 4 w 40"/>
                <a:gd name="T63" fmla="*/ 23 h 35"/>
                <a:gd name="T64" fmla="*/ 1 w 40"/>
                <a:gd name="T65" fmla="*/ 22 h 35"/>
                <a:gd name="T66" fmla="*/ 1 w 40"/>
                <a:gd name="T67" fmla="*/ 17 h 35"/>
                <a:gd name="T68" fmla="*/ 5 w 40"/>
                <a:gd name="T69" fmla="*/ 18 h 35"/>
                <a:gd name="T70" fmla="*/ 1 w 40"/>
                <a:gd name="T71" fmla="*/ 16 h 35"/>
                <a:gd name="T72" fmla="*/ 1 w 40"/>
                <a:gd name="T73"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35">
                  <a:moveTo>
                    <a:pt x="1" y="8"/>
                  </a:moveTo>
                  <a:cubicBezTo>
                    <a:pt x="2" y="7"/>
                    <a:pt x="2" y="7"/>
                    <a:pt x="2" y="6"/>
                  </a:cubicBezTo>
                  <a:cubicBezTo>
                    <a:pt x="3" y="7"/>
                    <a:pt x="5" y="8"/>
                    <a:pt x="7" y="8"/>
                  </a:cubicBezTo>
                  <a:cubicBezTo>
                    <a:pt x="7" y="10"/>
                    <a:pt x="9" y="9"/>
                    <a:pt x="10" y="7"/>
                  </a:cubicBezTo>
                  <a:cubicBezTo>
                    <a:pt x="11" y="4"/>
                    <a:pt x="17" y="5"/>
                    <a:pt x="14" y="7"/>
                  </a:cubicBezTo>
                  <a:cubicBezTo>
                    <a:pt x="15" y="7"/>
                    <a:pt x="17" y="6"/>
                    <a:pt x="17" y="8"/>
                  </a:cubicBezTo>
                  <a:cubicBezTo>
                    <a:pt x="17" y="7"/>
                    <a:pt x="17" y="6"/>
                    <a:pt x="15" y="6"/>
                  </a:cubicBezTo>
                  <a:cubicBezTo>
                    <a:pt x="15" y="5"/>
                    <a:pt x="15" y="3"/>
                    <a:pt x="16" y="2"/>
                  </a:cubicBezTo>
                  <a:cubicBezTo>
                    <a:pt x="17" y="1"/>
                    <a:pt x="18" y="1"/>
                    <a:pt x="19" y="1"/>
                  </a:cubicBezTo>
                  <a:cubicBezTo>
                    <a:pt x="21" y="1"/>
                    <a:pt x="22" y="0"/>
                    <a:pt x="23" y="0"/>
                  </a:cubicBezTo>
                  <a:cubicBezTo>
                    <a:pt x="25" y="0"/>
                    <a:pt x="26" y="0"/>
                    <a:pt x="28" y="1"/>
                  </a:cubicBezTo>
                  <a:cubicBezTo>
                    <a:pt x="30" y="2"/>
                    <a:pt x="30" y="4"/>
                    <a:pt x="31" y="5"/>
                  </a:cubicBezTo>
                  <a:cubicBezTo>
                    <a:pt x="29" y="5"/>
                    <a:pt x="26" y="6"/>
                    <a:pt x="25" y="7"/>
                  </a:cubicBezTo>
                  <a:cubicBezTo>
                    <a:pt x="27" y="7"/>
                    <a:pt x="28" y="5"/>
                    <a:pt x="30" y="6"/>
                  </a:cubicBezTo>
                  <a:cubicBezTo>
                    <a:pt x="31" y="7"/>
                    <a:pt x="29" y="9"/>
                    <a:pt x="29" y="9"/>
                  </a:cubicBezTo>
                  <a:cubicBezTo>
                    <a:pt x="29" y="7"/>
                    <a:pt x="37" y="8"/>
                    <a:pt x="38" y="9"/>
                  </a:cubicBezTo>
                  <a:cubicBezTo>
                    <a:pt x="40" y="10"/>
                    <a:pt x="37" y="14"/>
                    <a:pt x="36" y="14"/>
                  </a:cubicBezTo>
                  <a:cubicBezTo>
                    <a:pt x="34" y="14"/>
                    <a:pt x="34" y="13"/>
                    <a:pt x="33" y="15"/>
                  </a:cubicBezTo>
                  <a:cubicBezTo>
                    <a:pt x="32" y="15"/>
                    <a:pt x="31" y="14"/>
                    <a:pt x="33" y="13"/>
                  </a:cubicBezTo>
                  <a:cubicBezTo>
                    <a:pt x="30" y="12"/>
                    <a:pt x="30" y="14"/>
                    <a:pt x="30" y="16"/>
                  </a:cubicBezTo>
                  <a:cubicBezTo>
                    <a:pt x="29" y="19"/>
                    <a:pt x="27" y="18"/>
                    <a:pt x="25" y="19"/>
                  </a:cubicBezTo>
                  <a:cubicBezTo>
                    <a:pt x="25" y="19"/>
                    <a:pt x="27" y="20"/>
                    <a:pt x="26" y="21"/>
                  </a:cubicBezTo>
                  <a:cubicBezTo>
                    <a:pt x="25" y="22"/>
                    <a:pt x="22" y="21"/>
                    <a:pt x="21" y="21"/>
                  </a:cubicBezTo>
                  <a:cubicBezTo>
                    <a:pt x="22" y="21"/>
                    <a:pt x="23" y="22"/>
                    <a:pt x="24" y="22"/>
                  </a:cubicBezTo>
                  <a:cubicBezTo>
                    <a:pt x="21" y="25"/>
                    <a:pt x="20" y="23"/>
                    <a:pt x="22" y="27"/>
                  </a:cubicBezTo>
                  <a:cubicBezTo>
                    <a:pt x="23" y="29"/>
                    <a:pt x="19" y="29"/>
                    <a:pt x="19" y="31"/>
                  </a:cubicBezTo>
                  <a:cubicBezTo>
                    <a:pt x="21" y="31"/>
                    <a:pt x="23" y="32"/>
                    <a:pt x="23" y="34"/>
                  </a:cubicBezTo>
                  <a:cubicBezTo>
                    <a:pt x="21" y="34"/>
                    <a:pt x="21" y="33"/>
                    <a:pt x="20" y="34"/>
                  </a:cubicBezTo>
                  <a:cubicBezTo>
                    <a:pt x="18" y="35"/>
                    <a:pt x="17" y="34"/>
                    <a:pt x="15" y="34"/>
                  </a:cubicBezTo>
                  <a:cubicBezTo>
                    <a:pt x="13" y="33"/>
                    <a:pt x="7" y="34"/>
                    <a:pt x="8" y="30"/>
                  </a:cubicBezTo>
                  <a:cubicBezTo>
                    <a:pt x="7" y="31"/>
                    <a:pt x="6" y="30"/>
                    <a:pt x="6" y="29"/>
                  </a:cubicBezTo>
                  <a:cubicBezTo>
                    <a:pt x="13" y="29"/>
                    <a:pt x="4" y="24"/>
                    <a:pt x="4" y="23"/>
                  </a:cubicBezTo>
                  <a:cubicBezTo>
                    <a:pt x="3" y="26"/>
                    <a:pt x="2" y="23"/>
                    <a:pt x="1" y="22"/>
                  </a:cubicBezTo>
                  <a:cubicBezTo>
                    <a:pt x="1" y="20"/>
                    <a:pt x="2" y="18"/>
                    <a:pt x="1" y="17"/>
                  </a:cubicBezTo>
                  <a:cubicBezTo>
                    <a:pt x="1" y="18"/>
                    <a:pt x="4" y="20"/>
                    <a:pt x="5" y="18"/>
                  </a:cubicBezTo>
                  <a:cubicBezTo>
                    <a:pt x="5" y="17"/>
                    <a:pt x="1" y="13"/>
                    <a:pt x="1" y="16"/>
                  </a:cubicBezTo>
                  <a:cubicBezTo>
                    <a:pt x="0" y="14"/>
                    <a:pt x="1" y="10"/>
                    <a:pt x="1"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72" name="Freeform 1272"/>
            <p:cNvSpPr>
              <a:spLocks/>
            </p:cNvSpPr>
            <p:nvPr/>
          </p:nvSpPr>
          <p:spPr bwMode="auto">
            <a:xfrm>
              <a:off x="2907" y="619"/>
              <a:ext cx="6" cy="4"/>
            </a:xfrm>
            <a:custGeom>
              <a:avLst/>
              <a:gdLst>
                <a:gd name="T0" fmla="*/ 1 w 5"/>
                <a:gd name="T1" fmla="*/ 4 h 4"/>
                <a:gd name="T2" fmla="*/ 4 w 5"/>
                <a:gd name="T3" fmla="*/ 0 h 4"/>
                <a:gd name="T4" fmla="*/ 2 w 5"/>
                <a:gd name="T5" fmla="*/ 1 h 4"/>
                <a:gd name="T6" fmla="*/ 0 w 5"/>
                <a:gd name="T7" fmla="*/ 3 h 4"/>
                <a:gd name="T8" fmla="*/ 1 w 5"/>
                <a:gd name="T9" fmla="*/ 4 h 4"/>
              </a:gdLst>
              <a:ahLst/>
              <a:cxnLst>
                <a:cxn ang="0">
                  <a:pos x="T0" y="T1"/>
                </a:cxn>
                <a:cxn ang="0">
                  <a:pos x="T2" y="T3"/>
                </a:cxn>
                <a:cxn ang="0">
                  <a:pos x="T4" y="T5"/>
                </a:cxn>
                <a:cxn ang="0">
                  <a:pos x="T6" y="T7"/>
                </a:cxn>
                <a:cxn ang="0">
                  <a:pos x="T8" y="T9"/>
                </a:cxn>
              </a:cxnLst>
              <a:rect l="0" t="0" r="r" b="b"/>
              <a:pathLst>
                <a:path w="5" h="4">
                  <a:moveTo>
                    <a:pt x="1" y="4"/>
                  </a:moveTo>
                  <a:cubicBezTo>
                    <a:pt x="3" y="4"/>
                    <a:pt x="5" y="2"/>
                    <a:pt x="4" y="0"/>
                  </a:cubicBezTo>
                  <a:cubicBezTo>
                    <a:pt x="3" y="0"/>
                    <a:pt x="3" y="1"/>
                    <a:pt x="2" y="1"/>
                  </a:cubicBezTo>
                  <a:cubicBezTo>
                    <a:pt x="1" y="1"/>
                    <a:pt x="1" y="3"/>
                    <a:pt x="0" y="3"/>
                  </a:cubicBezTo>
                  <a:cubicBezTo>
                    <a:pt x="0" y="4"/>
                    <a:pt x="1" y="4"/>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73" name="Freeform 1273"/>
            <p:cNvSpPr>
              <a:spLocks/>
            </p:cNvSpPr>
            <p:nvPr/>
          </p:nvSpPr>
          <p:spPr bwMode="auto">
            <a:xfrm>
              <a:off x="2907" y="619"/>
              <a:ext cx="6" cy="4"/>
            </a:xfrm>
            <a:custGeom>
              <a:avLst/>
              <a:gdLst>
                <a:gd name="T0" fmla="*/ 1 w 5"/>
                <a:gd name="T1" fmla="*/ 4 h 4"/>
                <a:gd name="T2" fmla="*/ 4 w 5"/>
                <a:gd name="T3" fmla="*/ 0 h 4"/>
                <a:gd name="T4" fmla="*/ 2 w 5"/>
                <a:gd name="T5" fmla="*/ 1 h 4"/>
                <a:gd name="T6" fmla="*/ 0 w 5"/>
                <a:gd name="T7" fmla="*/ 3 h 4"/>
                <a:gd name="T8" fmla="*/ 1 w 5"/>
                <a:gd name="T9" fmla="*/ 4 h 4"/>
              </a:gdLst>
              <a:ahLst/>
              <a:cxnLst>
                <a:cxn ang="0">
                  <a:pos x="T0" y="T1"/>
                </a:cxn>
                <a:cxn ang="0">
                  <a:pos x="T2" y="T3"/>
                </a:cxn>
                <a:cxn ang="0">
                  <a:pos x="T4" y="T5"/>
                </a:cxn>
                <a:cxn ang="0">
                  <a:pos x="T6" y="T7"/>
                </a:cxn>
                <a:cxn ang="0">
                  <a:pos x="T8" y="T9"/>
                </a:cxn>
              </a:cxnLst>
              <a:rect l="0" t="0" r="r" b="b"/>
              <a:pathLst>
                <a:path w="5" h="4">
                  <a:moveTo>
                    <a:pt x="1" y="4"/>
                  </a:moveTo>
                  <a:cubicBezTo>
                    <a:pt x="3" y="4"/>
                    <a:pt x="5" y="2"/>
                    <a:pt x="4" y="0"/>
                  </a:cubicBezTo>
                  <a:cubicBezTo>
                    <a:pt x="3" y="0"/>
                    <a:pt x="3" y="1"/>
                    <a:pt x="2" y="1"/>
                  </a:cubicBezTo>
                  <a:cubicBezTo>
                    <a:pt x="1" y="1"/>
                    <a:pt x="1" y="3"/>
                    <a:pt x="0" y="3"/>
                  </a:cubicBezTo>
                  <a:cubicBezTo>
                    <a:pt x="0" y="4"/>
                    <a:pt x="1" y="4"/>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74" name="Freeform 1274"/>
            <p:cNvSpPr>
              <a:spLocks/>
            </p:cNvSpPr>
            <p:nvPr/>
          </p:nvSpPr>
          <p:spPr bwMode="auto">
            <a:xfrm>
              <a:off x="2925" y="643"/>
              <a:ext cx="19" cy="10"/>
            </a:xfrm>
            <a:custGeom>
              <a:avLst/>
              <a:gdLst>
                <a:gd name="T0" fmla="*/ 0 w 16"/>
                <a:gd name="T1" fmla="*/ 2 h 9"/>
                <a:gd name="T2" fmla="*/ 4 w 16"/>
                <a:gd name="T3" fmla="*/ 8 h 9"/>
                <a:gd name="T4" fmla="*/ 6 w 16"/>
                <a:gd name="T5" fmla="*/ 8 h 9"/>
                <a:gd name="T6" fmla="*/ 12 w 16"/>
                <a:gd name="T7" fmla="*/ 9 h 9"/>
                <a:gd name="T8" fmla="*/ 12 w 16"/>
                <a:gd name="T9" fmla="*/ 3 h 9"/>
                <a:gd name="T10" fmla="*/ 14 w 16"/>
                <a:gd name="T11" fmla="*/ 2 h 9"/>
                <a:gd name="T12" fmla="*/ 12 w 16"/>
                <a:gd name="T13" fmla="*/ 0 h 9"/>
                <a:gd name="T14" fmla="*/ 10 w 16"/>
                <a:gd name="T15" fmla="*/ 3 h 9"/>
                <a:gd name="T16" fmla="*/ 0 w 16"/>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0" y="2"/>
                  </a:moveTo>
                  <a:cubicBezTo>
                    <a:pt x="0" y="4"/>
                    <a:pt x="4" y="6"/>
                    <a:pt x="4" y="8"/>
                  </a:cubicBezTo>
                  <a:cubicBezTo>
                    <a:pt x="4" y="6"/>
                    <a:pt x="6" y="7"/>
                    <a:pt x="6" y="8"/>
                  </a:cubicBezTo>
                  <a:cubicBezTo>
                    <a:pt x="6" y="9"/>
                    <a:pt x="11" y="9"/>
                    <a:pt x="12" y="9"/>
                  </a:cubicBezTo>
                  <a:cubicBezTo>
                    <a:pt x="16" y="8"/>
                    <a:pt x="16" y="3"/>
                    <a:pt x="12" y="3"/>
                  </a:cubicBezTo>
                  <a:cubicBezTo>
                    <a:pt x="13" y="2"/>
                    <a:pt x="13" y="2"/>
                    <a:pt x="14" y="2"/>
                  </a:cubicBezTo>
                  <a:cubicBezTo>
                    <a:pt x="13" y="1"/>
                    <a:pt x="13" y="1"/>
                    <a:pt x="12" y="0"/>
                  </a:cubicBezTo>
                  <a:cubicBezTo>
                    <a:pt x="12" y="2"/>
                    <a:pt x="11" y="3"/>
                    <a:pt x="10" y="3"/>
                  </a:cubicBezTo>
                  <a:cubicBezTo>
                    <a:pt x="13" y="0"/>
                    <a:pt x="2" y="2"/>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75" name="Freeform 1275"/>
            <p:cNvSpPr>
              <a:spLocks/>
            </p:cNvSpPr>
            <p:nvPr/>
          </p:nvSpPr>
          <p:spPr bwMode="auto">
            <a:xfrm>
              <a:off x="2925" y="643"/>
              <a:ext cx="19" cy="10"/>
            </a:xfrm>
            <a:custGeom>
              <a:avLst/>
              <a:gdLst>
                <a:gd name="T0" fmla="*/ 0 w 16"/>
                <a:gd name="T1" fmla="*/ 2 h 9"/>
                <a:gd name="T2" fmla="*/ 4 w 16"/>
                <a:gd name="T3" fmla="*/ 8 h 9"/>
                <a:gd name="T4" fmla="*/ 6 w 16"/>
                <a:gd name="T5" fmla="*/ 8 h 9"/>
                <a:gd name="T6" fmla="*/ 12 w 16"/>
                <a:gd name="T7" fmla="*/ 9 h 9"/>
                <a:gd name="T8" fmla="*/ 12 w 16"/>
                <a:gd name="T9" fmla="*/ 3 h 9"/>
                <a:gd name="T10" fmla="*/ 14 w 16"/>
                <a:gd name="T11" fmla="*/ 2 h 9"/>
                <a:gd name="T12" fmla="*/ 12 w 16"/>
                <a:gd name="T13" fmla="*/ 0 h 9"/>
                <a:gd name="T14" fmla="*/ 10 w 16"/>
                <a:gd name="T15" fmla="*/ 3 h 9"/>
                <a:gd name="T16" fmla="*/ 0 w 16"/>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0" y="2"/>
                  </a:moveTo>
                  <a:cubicBezTo>
                    <a:pt x="0" y="4"/>
                    <a:pt x="4" y="6"/>
                    <a:pt x="4" y="8"/>
                  </a:cubicBezTo>
                  <a:cubicBezTo>
                    <a:pt x="4" y="6"/>
                    <a:pt x="6" y="7"/>
                    <a:pt x="6" y="8"/>
                  </a:cubicBezTo>
                  <a:cubicBezTo>
                    <a:pt x="6" y="9"/>
                    <a:pt x="11" y="9"/>
                    <a:pt x="12" y="9"/>
                  </a:cubicBezTo>
                  <a:cubicBezTo>
                    <a:pt x="16" y="8"/>
                    <a:pt x="16" y="3"/>
                    <a:pt x="12" y="3"/>
                  </a:cubicBezTo>
                  <a:cubicBezTo>
                    <a:pt x="13" y="2"/>
                    <a:pt x="13" y="2"/>
                    <a:pt x="14" y="2"/>
                  </a:cubicBezTo>
                  <a:cubicBezTo>
                    <a:pt x="13" y="1"/>
                    <a:pt x="13" y="1"/>
                    <a:pt x="12" y="0"/>
                  </a:cubicBezTo>
                  <a:cubicBezTo>
                    <a:pt x="12" y="2"/>
                    <a:pt x="11" y="3"/>
                    <a:pt x="10" y="3"/>
                  </a:cubicBezTo>
                  <a:cubicBezTo>
                    <a:pt x="13" y="0"/>
                    <a:pt x="2" y="2"/>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76" name="Freeform 1276"/>
            <p:cNvSpPr>
              <a:spLocks/>
            </p:cNvSpPr>
            <p:nvPr/>
          </p:nvSpPr>
          <p:spPr bwMode="auto">
            <a:xfrm>
              <a:off x="2933" y="655"/>
              <a:ext cx="4" cy="2"/>
            </a:xfrm>
            <a:custGeom>
              <a:avLst/>
              <a:gdLst>
                <a:gd name="T0" fmla="*/ 3 w 3"/>
                <a:gd name="T1" fmla="*/ 2 h 2"/>
                <a:gd name="T2" fmla="*/ 0 w 3"/>
                <a:gd name="T3" fmla="*/ 0 h 2"/>
                <a:gd name="T4" fmla="*/ 3 w 3"/>
                <a:gd name="T5" fmla="*/ 2 h 2"/>
              </a:gdLst>
              <a:ahLst/>
              <a:cxnLst>
                <a:cxn ang="0">
                  <a:pos x="T0" y="T1"/>
                </a:cxn>
                <a:cxn ang="0">
                  <a:pos x="T2" y="T3"/>
                </a:cxn>
                <a:cxn ang="0">
                  <a:pos x="T4" y="T5"/>
                </a:cxn>
              </a:cxnLst>
              <a:rect l="0" t="0" r="r" b="b"/>
              <a:pathLst>
                <a:path w="3" h="2">
                  <a:moveTo>
                    <a:pt x="3" y="2"/>
                  </a:moveTo>
                  <a:cubicBezTo>
                    <a:pt x="3" y="1"/>
                    <a:pt x="1" y="1"/>
                    <a:pt x="0" y="0"/>
                  </a:cubicBezTo>
                  <a:cubicBezTo>
                    <a:pt x="1" y="1"/>
                    <a:pt x="2" y="2"/>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77" name="Freeform 1277"/>
            <p:cNvSpPr>
              <a:spLocks/>
            </p:cNvSpPr>
            <p:nvPr/>
          </p:nvSpPr>
          <p:spPr bwMode="auto">
            <a:xfrm>
              <a:off x="2933" y="655"/>
              <a:ext cx="4" cy="2"/>
            </a:xfrm>
            <a:custGeom>
              <a:avLst/>
              <a:gdLst>
                <a:gd name="T0" fmla="*/ 3 w 3"/>
                <a:gd name="T1" fmla="*/ 2 h 2"/>
                <a:gd name="T2" fmla="*/ 0 w 3"/>
                <a:gd name="T3" fmla="*/ 0 h 2"/>
                <a:gd name="T4" fmla="*/ 3 w 3"/>
                <a:gd name="T5" fmla="*/ 2 h 2"/>
              </a:gdLst>
              <a:ahLst/>
              <a:cxnLst>
                <a:cxn ang="0">
                  <a:pos x="T0" y="T1"/>
                </a:cxn>
                <a:cxn ang="0">
                  <a:pos x="T2" y="T3"/>
                </a:cxn>
                <a:cxn ang="0">
                  <a:pos x="T4" y="T5"/>
                </a:cxn>
              </a:cxnLst>
              <a:rect l="0" t="0" r="r" b="b"/>
              <a:pathLst>
                <a:path w="3" h="2">
                  <a:moveTo>
                    <a:pt x="3" y="2"/>
                  </a:moveTo>
                  <a:cubicBezTo>
                    <a:pt x="3" y="1"/>
                    <a:pt x="1" y="1"/>
                    <a:pt x="0" y="0"/>
                  </a:cubicBezTo>
                  <a:cubicBezTo>
                    <a:pt x="1" y="1"/>
                    <a:pt x="2" y="2"/>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78" name="Freeform 1278"/>
            <p:cNvSpPr>
              <a:spLocks/>
            </p:cNvSpPr>
            <p:nvPr/>
          </p:nvSpPr>
          <p:spPr bwMode="auto">
            <a:xfrm>
              <a:off x="2938" y="653"/>
              <a:ext cx="2" cy="2"/>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0" y="1"/>
                    <a:pt x="1" y="1"/>
                    <a:pt x="2" y="1"/>
                  </a:cubicBezTo>
                  <a:cubicBezTo>
                    <a:pt x="2" y="0"/>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79" name="Freeform 1279"/>
            <p:cNvSpPr>
              <a:spLocks/>
            </p:cNvSpPr>
            <p:nvPr/>
          </p:nvSpPr>
          <p:spPr bwMode="auto">
            <a:xfrm>
              <a:off x="2938" y="653"/>
              <a:ext cx="2" cy="2"/>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0" y="1"/>
                    <a:pt x="1" y="1"/>
                    <a:pt x="2" y="1"/>
                  </a:cubicBezTo>
                  <a:cubicBezTo>
                    <a:pt x="2" y="0"/>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80" name="Freeform 1280"/>
            <p:cNvSpPr>
              <a:spLocks/>
            </p:cNvSpPr>
            <p:nvPr/>
          </p:nvSpPr>
          <p:spPr bwMode="auto">
            <a:xfrm>
              <a:off x="2938" y="637"/>
              <a:ext cx="2" cy="3"/>
            </a:xfrm>
            <a:custGeom>
              <a:avLst/>
              <a:gdLst>
                <a:gd name="T0" fmla="*/ 2 w 2"/>
                <a:gd name="T1" fmla="*/ 1 h 3"/>
                <a:gd name="T2" fmla="*/ 0 w 2"/>
                <a:gd name="T3" fmla="*/ 0 h 3"/>
                <a:gd name="T4" fmla="*/ 0 w 2"/>
                <a:gd name="T5" fmla="*/ 2 h 3"/>
                <a:gd name="T6" fmla="*/ 2 w 2"/>
                <a:gd name="T7" fmla="*/ 1 h 3"/>
              </a:gdLst>
              <a:ahLst/>
              <a:cxnLst>
                <a:cxn ang="0">
                  <a:pos x="T0" y="T1"/>
                </a:cxn>
                <a:cxn ang="0">
                  <a:pos x="T2" y="T3"/>
                </a:cxn>
                <a:cxn ang="0">
                  <a:pos x="T4" y="T5"/>
                </a:cxn>
                <a:cxn ang="0">
                  <a:pos x="T6" y="T7"/>
                </a:cxn>
              </a:cxnLst>
              <a:rect l="0" t="0" r="r" b="b"/>
              <a:pathLst>
                <a:path w="2" h="3">
                  <a:moveTo>
                    <a:pt x="2" y="1"/>
                  </a:moveTo>
                  <a:cubicBezTo>
                    <a:pt x="1" y="1"/>
                    <a:pt x="1" y="1"/>
                    <a:pt x="0" y="0"/>
                  </a:cubicBezTo>
                  <a:cubicBezTo>
                    <a:pt x="1" y="1"/>
                    <a:pt x="1" y="2"/>
                    <a:pt x="0" y="2"/>
                  </a:cubicBezTo>
                  <a:cubicBezTo>
                    <a:pt x="1" y="3"/>
                    <a:pt x="2" y="2"/>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81" name="Freeform 1281"/>
            <p:cNvSpPr>
              <a:spLocks/>
            </p:cNvSpPr>
            <p:nvPr/>
          </p:nvSpPr>
          <p:spPr bwMode="auto">
            <a:xfrm>
              <a:off x="2938" y="637"/>
              <a:ext cx="2" cy="3"/>
            </a:xfrm>
            <a:custGeom>
              <a:avLst/>
              <a:gdLst>
                <a:gd name="T0" fmla="*/ 2 w 2"/>
                <a:gd name="T1" fmla="*/ 1 h 3"/>
                <a:gd name="T2" fmla="*/ 0 w 2"/>
                <a:gd name="T3" fmla="*/ 0 h 3"/>
                <a:gd name="T4" fmla="*/ 0 w 2"/>
                <a:gd name="T5" fmla="*/ 2 h 3"/>
                <a:gd name="T6" fmla="*/ 2 w 2"/>
                <a:gd name="T7" fmla="*/ 1 h 3"/>
              </a:gdLst>
              <a:ahLst/>
              <a:cxnLst>
                <a:cxn ang="0">
                  <a:pos x="T0" y="T1"/>
                </a:cxn>
                <a:cxn ang="0">
                  <a:pos x="T2" y="T3"/>
                </a:cxn>
                <a:cxn ang="0">
                  <a:pos x="T4" y="T5"/>
                </a:cxn>
                <a:cxn ang="0">
                  <a:pos x="T6" y="T7"/>
                </a:cxn>
              </a:cxnLst>
              <a:rect l="0" t="0" r="r" b="b"/>
              <a:pathLst>
                <a:path w="2" h="3">
                  <a:moveTo>
                    <a:pt x="2" y="1"/>
                  </a:moveTo>
                  <a:cubicBezTo>
                    <a:pt x="1" y="1"/>
                    <a:pt x="1" y="1"/>
                    <a:pt x="0" y="0"/>
                  </a:cubicBezTo>
                  <a:cubicBezTo>
                    <a:pt x="1" y="1"/>
                    <a:pt x="1" y="2"/>
                    <a:pt x="0" y="2"/>
                  </a:cubicBezTo>
                  <a:cubicBezTo>
                    <a:pt x="1" y="3"/>
                    <a:pt x="2" y="2"/>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82" name="Freeform 1282"/>
            <p:cNvSpPr>
              <a:spLocks/>
            </p:cNvSpPr>
            <p:nvPr/>
          </p:nvSpPr>
          <p:spPr bwMode="auto">
            <a:xfrm>
              <a:off x="2940" y="652"/>
              <a:ext cx="5" cy="7"/>
            </a:xfrm>
            <a:custGeom>
              <a:avLst/>
              <a:gdLst>
                <a:gd name="T0" fmla="*/ 1 w 4"/>
                <a:gd name="T1" fmla="*/ 3 h 6"/>
                <a:gd name="T2" fmla="*/ 1 w 4"/>
                <a:gd name="T3" fmla="*/ 6 h 6"/>
                <a:gd name="T4" fmla="*/ 3 w 4"/>
                <a:gd name="T5" fmla="*/ 0 h 6"/>
                <a:gd name="T6" fmla="*/ 1 w 4"/>
                <a:gd name="T7" fmla="*/ 3 h 6"/>
              </a:gdLst>
              <a:ahLst/>
              <a:cxnLst>
                <a:cxn ang="0">
                  <a:pos x="T0" y="T1"/>
                </a:cxn>
                <a:cxn ang="0">
                  <a:pos x="T2" y="T3"/>
                </a:cxn>
                <a:cxn ang="0">
                  <a:pos x="T4" y="T5"/>
                </a:cxn>
                <a:cxn ang="0">
                  <a:pos x="T6" y="T7"/>
                </a:cxn>
              </a:cxnLst>
              <a:rect l="0" t="0" r="r" b="b"/>
              <a:pathLst>
                <a:path w="4" h="6">
                  <a:moveTo>
                    <a:pt x="1" y="3"/>
                  </a:moveTo>
                  <a:cubicBezTo>
                    <a:pt x="0" y="4"/>
                    <a:pt x="0" y="5"/>
                    <a:pt x="1" y="6"/>
                  </a:cubicBezTo>
                  <a:cubicBezTo>
                    <a:pt x="2" y="4"/>
                    <a:pt x="4" y="2"/>
                    <a:pt x="3" y="0"/>
                  </a:cubicBezTo>
                  <a:cubicBezTo>
                    <a:pt x="2" y="1"/>
                    <a:pt x="2"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83" name="Freeform 1283"/>
            <p:cNvSpPr>
              <a:spLocks/>
            </p:cNvSpPr>
            <p:nvPr/>
          </p:nvSpPr>
          <p:spPr bwMode="auto">
            <a:xfrm>
              <a:off x="2940" y="652"/>
              <a:ext cx="5" cy="7"/>
            </a:xfrm>
            <a:custGeom>
              <a:avLst/>
              <a:gdLst>
                <a:gd name="T0" fmla="*/ 1 w 4"/>
                <a:gd name="T1" fmla="*/ 3 h 6"/>
                <a:gd name="T2" fmla="*/ 1 w 4"/>
                <a:gd name="T3" fmla="*/ 6 h 6"/>
                <a:gd name="T4" fmla="*/ 3 w 4"/>
                <a:gd name="T5" fmla="*/ 0 h 6"/>
                <a:gd name="T6" fmla="*/ 1 w 4"/>
                <a:gd name="T7" fmla="*/ 3 h 6"/>
              </a:gdLst>
              <a:ahLst/>
              <a:cxnLst>
                <a:cxn ang="0">
                  <a:pos x="T0" y="T1"/>
                </a:cxn>
                <a:cxn ang="0">
                  <a:pos x="T2" y="T3"/>
                </a:cxn>
                <a:cxn ang="0">
                  <a:pos x="T4" y="T5"/>
                </a:cxn>
                <a:cxn ang="0">
                  <a:pos x="T6" y="T7"/>
                </a:cxn>
              </a:cxnLst>
              <a:rect l="0" t="0" r="r" b="b"/>
              <a:pathLst>
                <a:path w="4" h="6">
                  <a:moveTo>
                    <a:pt x="1" y="3"/>
                  </a:moveTo>
                  <a:cubicBezTo>
                    <a:pt x="0" y="4"/>
                    <a:pt x="0" y="5"/>
                    <a:pt x="1" y="6"/>
                  </a:cubicBezTo>
                  <a:cubicBezTo>
                    <a:pt x="2" y="4"/>
                    <a:pt x="4" y="2"/>
                    <a:pt x="3" y="0"/>
                  </a:cubicBezTo>
                  <a:cubicBezTo>
                    <a:pt x="2" y="1"/>
                    <a:pt x="2"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84" name="Freeform 1284"/>
            <p:cNvSpPr>
              <a:spLocks/>
            </p:cNvSpPr>
            <p:nvPr/>
          </p:nvSpPr>
          <p:spPr bwMode="auto">
            <a:xfrm>
              <a:off x="2944" y="611"/>
              <a:ext cx="4" cy="3"/>
            </a:xfrm>
            <a:custGeom>
              <a:avLst/>
              <a:gdLst>
                <a:gd name="T0" fmla="*/ 1 w 3"/>
                <a:gd name="T1" fmla="*/ 2 h 2"/>
                <a:gd name="T2" fmla="*/ 3 w 3"/>
                <a:gd name="T3" fmla="*/ 0 h 2"/>
                <a:gd name="T4" fmla="*/ 0 w 3"/>
                <a:gd name="T5" fmla="*/ 1 h 2"/>
                <a:gd name="T6" fmla="*/ 1 w 3"/>
                <a:gd name="T7" fmla="*/ 2 h 2"/>
              </a:gdLst>
              <a:ahLst/>
              <a:cxnLst>
                <a:cxn ang="0">
                  <a:pos x="T0" y="T1"/>
                </a:cxn>
                <a:cxn ang="0">
                  <a:pos x="T2" y="T3"/>
                </a:cxn>
                <a:cxn ang="0">
                  <a:pos x="T4" y="T5"/>
                </a:cxn>
                <a:cxn ang="0">
                  <a:pos x="T6" y="T7"/>
                </a:cxn>
              </a:cxnLst>
              <a:rect l="0" t="0" r="r" b="b"/>
              <a:pathLst>
                <a:path w="3" h="2">
                  <a:moveTo>
                    <a:pt x="1" y="2"/>
                  </a:moveTo>
                  <a:cubicBezTo>
                    <a:pt x="2" y="2"/>
                    <a:pt x="3" y="1"/>
                    <a:pt x="3" y="0"/>
                  </a:cubicBezTo>
                  <a:cubicBezTo>
                    <a:pt x="2" y="0"/>
                    <a:pt x="1" y="1"/>
                    <a:pt x="0" y="1"/>
                  </a:cubicBezTo>
                  <a:cubicBezTo>
                    <a:pt x="0" y="1"/>
                    <a:pt x="1"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85" name="Freeform 1285"/>
            <p:cNvSpPr>
              <a:spLocks/>
            </p:cNvSpPr>
            <p:nvPr/>
          </p:nvSpPr>
          <p:spPr bwMode="auto">
            <a:xfrm>
              <a:off x="2944" y="611"/>
              <a:ext cx="4" cy="3"/>
            </a:xfrm>
            <a:custGeom>
              <a:avLst/>
              <a:gdLst>
                <a:gd name="T0" fmla="*/ 1 w 3"/>
                <a:gd name="T1" fmla="*/ 2 h 2"/>
                <a:gd name="T2" fmla="*/ 3 w 3"/>
                <a:gd name="T3" fmla="*/ 0 h 2"/>
                <a:gd name="T4" fmla="*/ 0 w 3"/>
                <a:gd name="T5" fmla="*/ 1 h 2"/>
                <a:gd name="T6" fmla="*/ 1 w 3"/>
                <a:gd name="T7" fmla="*/ 2 h 2"/>
              </a:gdLst>
              <a:ahLst/>
              <a:cxnLst>
                <a:cxn ang="0">
                  <a:pos x="T0" y="T1"/>
                </a:cxn>
                <a:cxn ang="0">
                  <a:pos x="T2" y="T3"/>
                </a:cxn>
                <a:cxn ang="0">
                  <a:pos x="T4" y="T5"/>
                </a:cxn>
                <a:cxn ang="0">
                  <a:pos x="T6" y="T7"/>
                </a:cxn>
              </a:cxnLst>
              <a:rect l="0" t="0" r="r" b="b"/>
              <a:pathLst>
                <a:path w="3" h="2">
                  <a:moveTo>
                    <a:pt x="1" y="2"/>
                  </a:moveTo>
                  <a:cubicBezTo>
                    <a:pt x="2" y="2"/>
                    <a:pt x="3" y="1"/>
                    <a:pt x="3" y="0"/>
                  </a:cubicBezTo>
                  <a:cubicBezTo>
                    <a:pt x="2" y="0"/>
                    <a:pt x="1" y="1"/>
                    <a:pt x="0" y="1"/>
                  </a:cubicBezTo>
                  <a:cubicBezTo>
                    <a:pt x="0" y="1"/>
                    <a:pt x="1"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86" name="Freeform 1286"/>
            <p:cNvSpPr>
              <a:spLocks/>
            </p:cNvSpPr>
            <p:nvPr/>
          </p:nvSpPr>
          <p:spPr bwMode="auto">
            <a:xfrm>
              <a:off x="2944" y="632"/>
              <a:ext cx="29" cy="30"/>
            </a:xfrm>
            <a:custGeom>
              <a:avLst/>
              <a:gdLst>
                <a:gd name="T0" fmla="*/ 3 w 24"/>
                <a:gd name="T1" fmla="*/ 13 h 25"/>
                <a:gd name="T2" fmla="*/ 5 w 24"/>
                <a:gd name="T3" fmla="*/ 16 h 25"/>
                <a:gd name="T4" fmla="*/ 9 w 24"/>
                <a:gd name="T5" fmla="*/ 16 h 25"/>
                <a:gd name="T6" fmla="*/ 10 w 24"/>
                <a:gd name="T7" fmla="*/ 18 h 25"/>
                <a:gd name="T8" fmla="*/ 13 w 24"/>
                <a:gd name="T9" fmla="*/ 19 h 25"/>
                <a:gd name="T10" fmla="*/ 11 w 24"/>
                <a:gd name="T11" fmla="*/ 19 h 25"/>
                <a:gd name="T12" fmla="*/ 14 w 24"/>
                <a:gd name="T13" fmla="*/ 25 h 25"/>
                <a:gd name="T14" fmla="*/ 16 w 24"/>
                <a:gd name="T15" fmla="*/ 21 h 25"/>
                <a:gd name="T16" fmla="*/ 14 w 24"/>
                <a:gd name="T17" fmla="*/ 19 h 25"/>
                <a:gd name="T18" fmla="*/ 17 w 24"/>
                <a:gd name="T19" fmla="*/ 19 h 25"/>
                <a:gd name="T20" fmla="*/ 20 w 24"/>
                <a:gd name="T21" fmla="*/ 15 h 25"/>
                <a:gd name="T22" fmla="*/ 18 w 24"/>
                <a:gd name="T23" fmla="*/ 12 h 25"/>
                <a:gd name="T24" fmla="*/ 21 w 24"/>
                <a:gd name="T25" fmla="*/ 9 h 25"/>
                <a:gd name="T26" fmla="*/ 23 w 24"/>
                <a:gd name="T27" fmla="*/ 3 h 25"/>
                <a:gd name="T28" fmla="*/ 14 w 24"/>
                <a:gd name="T29" fmla="*/ 3 h 25"/>
                <a:gd name="T30" fmla="*/ 14 w 24"/>
                <a:gd name="T31" fmla="*/ 9 h 25"/>
                <a:gd name="T32" fmla="*/ 15 w 24"/>
                <a:gd name="T33" fmla="*/ 5 h 25"/>
                <a:gd name="T34" fmla="*/ 11 w 24"/>
                <a:gd name="T35" fmla="*/ 8 h 25"/>
                <a:gd name="T36" fmla="*/ 11 w 24"/>
                <a:gd name="T37" fmla="*/ 5 h 25"/>
                <a:gd name="T38" fmla="*/ 7 w 24"/>
                <a:gd name="T39" fmla="*/ 4 h 25"/>
                <a:gd name="T40" fmla="*/ 8 w 24"/>
                <a:gd name="T41" fmla="*/ 5 h 25"/>
                <a:gd name="T42" fmla="*/ 0 w 24"/>
                <a:gd name="T43" fmla="*/ 8 h 25"/>
                <a:gd name="T44" fmla="*/ 3 w 24"/>
                <a:gd name="T4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5">
                  <a:moveTo>
                    <a:pt x="3" y="13"/>
                  </a:moveTo>
                  <a:cubicBezTo>
                    <a:pt x="4" y="14"/>
                    <a:pt x="4" y="15"/>
                    <a:pt x="5" y="16"/>
                  </a:cubicBezTo>
                  <a:cubicBezTo>
                    <a:pt x="6" y="16"/>
                    <a:pt x="8" y="16"/>
                    <a:pt x="9" y="16"/>
                  </a:cubicBezTo>
                  <a:cubicBezTo>
                    <a:pt x="12" y="15"/>
                    <a:pt x="13" y="18"/>
                    <a:pt x="10" y="18"/>
                  </a:cubicBezTo>
                  <a:cubicBezTo>
                    <a:pt x="11" y="18"/>
                    <a:pt x="13" y="18"/>
                    <a:pt x="13" y="19"/>
                  </a:cubicBezTo>
                  <a:cubicBezTo>
                    <a:pt x="13" y="19"/>
                    <a:pt x="12" y="20"/>
                    <a:pt x="11" y="19"/>
                  </a:cubicBezTo>
                  <a:cubicBezTo>
                    <a:pt x="11" y="20"/>
                    <a:pt x="13" y="24"/>
                    <a:pt x="14" y="25"/>
                  </a:cubicBezTo>
                  <a:cubicBezTo>
                    <a:pt x="14" y="24"/>
                    <a:pt x="16" y="22"/>
                    <a:pt x="16" y="21"/>
                  </a:cubicBezTo>
                  <a:cubicBezTo>
                    <a:pt x="16" y="20"/>
                    <a:pt x="14" y="20"/>
                    <a:pt x="14" y="19"/>
                  </a:cubicBezTo>
                  <a:cubicBezTo>
                    <a:pt x="15" y="19"/>
                    <a:pt x="16" y="19"/>
                    <a:pt x="17" y="19"/>
                  </a:cubicBezTo>
                  <a:cubicBezTo>
                    <a:pt x="15" y="17"/>
                    <a:pt x="17" y="16"/>
                    <a:pt x="20" y="15"/>
                  </a:cubicBezTo>
                  <a:cubicBezTo>
                    <a:pt x="22" y="14"/>
                    <a:pt x="19" y="13"/>
                    <a:pt x="18" y="12"/>
                  </a:cubicBezTo>
                  <a:cubicBezTo>
                    <a:pt x="16" y="10"/>
                    <a:pt x="20" y="9"/>
                    <a:pt x="21" y="9"/>
                  </a:cubicBezTo>
                  <a:cubicBezTo>
                    <a:pt x="24" y="7"/>
                    <a:pt x="21" y="4"/>
                    <a:pt x="23" y="3"/>
                  </a:cubicBezTo>
                  <a:cubicBezTo>
                    <a:pt x="20" y="0"/>
                    <a:pt x="17" y="2"/>
                    <a:pt x="14" y="3"/>
                  </a:cubicBezTo>
                  <a:cubicBezTo>
                    <a:pt x="16" y="4"/>
                    <a:pt x="17" y="9"/>
                    <a:pt x="14" y="9"/>
                  </a:cubicBezTo>
                  <a:cubicBezTo>
                    <a:pt x="15" y="8"/>
                    <a:pt x="16" y="6"/>
                    <a:pt x="15" y="5"/>
                  </a:cubicBezTo>
                  <a:cubicBezTo>
                    <a:pt x="14" y="5"/>
                    <a:pt x="12" y="9"/>
                    <a:pt x="11" y="8"/>
                  </a:cubicBezTo>
                  <a:cubicBezTo>
                    <a:pt x="10" y="8"/>
                    <a:pt x="11" y="5"/>
                    <a:pt x="11" y="5"/>
                  </a:cubicBezTo>
                  <a:cubicBezTo>
                    <a:pt x="10" y="4"/>
                    <a:pt x="8" y="4"/>
                    <a:pt x="7" y="4"/>
                  </a:cubicBezTo>
                  <a:cubicBezTo>
                    <a:pt x="7" y="4"/>
                    <a:pt x="8" y="4"/>
                    <a:pt x="8" y="5"/>
                  </a:cubicBezTo>
                  <a:cubicBezTo>
                    <a:pt x="7" y="7"/>
                    <a:pt x="2" y="8"/>
                    <a:pt x="0" y="8"/>
                  </a:cubicBezTo>
                  <a:cubicBezTo>
                    <a:pt x="1" y="9"/>
                    <a:pt x="7" y="13"/>
                    <a:pt x="3" y="1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87" name="Freeform 1287"/>
            <p:cNvSpPr>
              <a:spLocks/>
            </p:cNvSpPr>
            <p:nvPr/>
          </p:nvSpPr>
          <p:spPr bwMode="auto">
            <a:xfrm>
              <a:off x="2944" y="632"/>
              <a:ext cx="29" cy="30"/>
            </a:xfrm>
            <a:custGeom>
              <a:avLst/>
              <a:gdLst>
                <a:gd name="T0" fmla="*/ 3 w 24"/>
                <a:gd name="T1" fmla="*/ 13 h 25"/>
                <a:gd name="T2" fmla="*/ 5 w 24"/>
                <a:gd name="T3" fmla="*/ 16 h 25"/>
                <a:gd name="T4" fmla="*/ 9 w 24"/>
                <a:gd name="T5" fmla="*/ 16 h 25"/>
                <a:gd name="T6" fmla="*/ 10 w 24"/>
                <a:gd name="T7" fmla="*/ 18 h 25"/>
                <a:gd name="T8" fmla="*/ 13 w 24"/>
                <a:gd name="T9" fmla="*/ 19 h 25"/>
                <a:gd name="T10" fmla="*/ 11 w 24"/>
                <a:gd name="T11" fmla="*/ 19 h 25"/>
                <a:gd name="T12" fmla="*/ 14 w 24"/>
                <a:gd name="T13" fmla="*/ 25 h 25"/>
                <a:gd name="T14" fmla="*/ 16 w 24"/>
                <a:gd name="T15" fmla="*/ 21 h 25"/>
                <a:gd name="T16" fmla="*/ 14 w 24"/>
                <a:gd name="T17" fmla="*/ 19 h 25"/>
                <a:gd name="T18" fmla="*/ 17 w 24"/>
                <a:gd name="T19" fmla="*/ 19 h 25"/>
                <a:gd name="T20" fmla="*/ 20 w 24"/>
                <a:gd name="T21" fmla="*/ 15 h 25"/>
                <a:gd name="T22" fmla="*/ 18 w 24"/>
                <a:gd name="T23" fmla="*/ 12 h 25"/>
                <a:gd name="T24" fmla="*/ 21 w 24"/>
                <a:gd name="T25" fmla="*/ 9 h 25"/>
                <a:gd name="T26" fmla="*/ 23 w 24"/>
                <a:gd name="T27" fmla="*/ 3 h 25"/>
                <a:gd name="T28" fmla="*/ 14 w 24"/>
                <a:gd name="T29" fmla="*/ 3 h 25"/>
                <a:gd name="T30" fmla="*/ 14 w 24"/>
                <a:gd name="T31" fmla="*/ 9 h 25"/>
                <a:gd name="T32" fmla="*/ 15 w 24"/>
                <a:gd name="T33" fmla="*/ 5 h 25"/>
                <a:gd name="T34" fmla="*/ 11 w 24"/>
                <a:gd name="T35" fmla="*/ 8 h 25"/>
                <a:gd name="T36" fmla="*/ 11 w 24"/>
                <a:gd name="T37" fmla="*/ 5 h 25"/>
                <a:gd name="T38" fmla="*/ 7 w 24"/>
                <a:gd name="T39" fmla="*/ 4 h 25"/>
                <a:gd name="T40" fmla="*/ 8 w 24"/>
                <a:gd name="T41" fmla="*/ 5 h 25"/>
                <a:gd name="T42" fmla="*/ 0 w 24"/>
                <a:gd name="T43" fmla="*/ 8 h 25"/>
                <a:gd name="T44" fmla="*/ 3 w 24"/>
                <a:gd name="T4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5">
                  <a:moveTo>
                    <a:pt x="3" y="13"/>
                  </a:moveTo>
                  <a:cubicBezTo>
                    <a:pt x="4" y="14"/>
                    <a:pt x="4" y="15"/>
                    <a:pt x="5" y="16"/>
                  </a:cubicBezTo>
                  <a:cubicBezTo>
                    <a:pt x="6" y="16"/>
                    <a:pt x="8" y="16"/>
                    <a:pt x="9" y="16"/>
                  </a:cubicBezTo>
                  <a:cubicBezTo>
                    <a:pt x="12" y="15"/>
                    <a:pt x="13" y="18"/>
                    <a:pt x="10" y="18"/>
                  </a:cubicBezTo>
                  <a:cubicBezTo>
                    <a:pt x="11" y="18"/>
                    <a:pt x="13" y="18"/>
                    <a:pt x="13" y="19"/>
                  </a:cubicBezTo>
                  <a:cubicBezTo>
                    <a:pt x="13" y="19"/>
                    <a:pt x="12" y="20"/>
                    <a:pt x="11" y="19"/>
                  </a:cubicBezTo>
                  <a:cubicBezTo>
                    <a:pt x="11" y="20"/>
                    <a:pt x="13" y="24"/>
                    <a:pt x="14" y="25"/>
                  </a:cubicBezTo>
                  <a:cubicBezTo>
                    <a:pt x="14" y="24"/>
                    <a:pt x="16" y="22"/>
                    <a:pt x="16" y="21"/>
                  </a:cubicBezTo>
                  <a:cubicBezTo>
                    <a:pt x="16" y="20"/>
                    <a:pt x="14" y="20"/>
                    <a:pt x="14" y="19"/>
                  </a:cubicBezTo>
                  <a:cubicBezTo>
                    <a:pt x="15" y="19"/>
                    <a:pt x="16" y="19"/>
                    <a:pt x="17" y="19"/>
                  </a:cubicBezTo>
                  <a:cubicBezTo>
                    <a:pt x="15" y="17"/>
                    <a:pt x="17" y="16"/>
                    <a:pt x="20" y="15"/>
                  </a:cubicBezTo>
                  <a:cubicBezTo>
                    <a:pt x="22" y="14"/>
                    <a:pt x="19" y="13"/>
                    <a:pt x="18" y="12"/>
                  </a:cubicBezTo>
                  <a:cubicBezTo>
                    <a:pt x="16" y="10"/>
                    <a:pt x="20" y="9"/>
                    <a:pt x="21" y="9"/>
                  </a:cubicBezTo>
                  <a:cubicBezTo>
                    <a:pt x="24" y="7"/>
                    <a:pt x="21" y="4"/>
                    <a:pt x="23" y="3"/>
                  </a:cubicBezTo>
                  <a:cubicBezTo>
                    <a:pt x="20" y="0"/>
                    <a:pt x="17" y="2"/>
                    <a:pt x="14" y="3"/>
                  </a:cubicBezTo>
                  <a:cubicBezTo>
                    <a:pt x="16" y="4"/>
                    <a:pt x="17" y="9"/>
                    <a:pt x="14" y="9"/>
                  </a:cubicBezTo>
                  <a:cubicBezTo>
                    <a:pt x="15" y="8"/>
                    <a:pt x="16" y="6"/>
                    <a:pt x="15" y="5"/>
                  </a:cubicBezTo>
                  <a:cubicBezTo>
                    <a:pt x="14" y="5"/>
                    <a:pt x="12" y="9"/>
                    <a:pt x="11" y="8"/>
                  </a:cubicBezTo>
                  <a:cubicBezTo>
                    <a:pt x="10" y="8"/>
                    <a:pt x="11" y="5"/>
                    <a:pt x="11" y="5"/>
                  </a:cubicBezTo>
                  <a:cubicBezTo>
                    <a:pt x="10" y="4"/>
                    <a:pt x="8" y="4"/>
                    <a:pt x="7" y="4"/>
                  </a:cubicBezTo>
                  <a:cubicBezTo>
                    <a:pt x="7" y="4"/>
                    <a:pt x="8" y="4"/>
                    <a:pt x="8" y="5"/>
                  </a:cubicBezTo>
                  <a:cubicBezTo>
                    <a:pt x="7" y="7"/>
                    <a:pt x="2" y="8"/>
                    <a:pt x="0" y="8"/>
                  </a:cubicBezTo>
                  <a:cubicBezTo>
                    <a:pt x="1" y="9"/>
                    <a:pt x="7" y="13"/>
                    <a:pt x="3" y="1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88" name="Freeform 1288"/>
            <p:cNvSpPr>
              <a:spLocks/>
            </p:cNvSpPr>
            <p:nvPr/>
          </p:nvSpPr>
          <p:spPr bwMode="auto">
            <a:xfrm>
              <a:off x="2945" y="653"/>
              <a:ext cx="17" cy="10"/>
            </a:xfrm>
            <a:custGeom>
              <a:avLst/>
              <a:gdLst>
                <a:gd name="T0" fmla="*/ 0 w 14"/>
                <a:gd name="T1" fmla="*/ 4 h 8"/>
                <a:gd name="T2" fmla="*/ 11 w 14"/>
                <a:gd name="T3" fmla="*/ 6 h 8"/>
                <a:gd name="T4" fmla="*/ 8 w 14"/>
                <a:gd name="T5" fmla="*/ 3 h 8"/>
                <a:gd name="T6" fmla="*/ 1 w 14"/>
                <a:gd name="T7" fmla="*/ 2 h 8"/>
                <a:gd name="T8" fmla="*/ 2 w 14"/>
                <a:gd name="T9" fmla="*/ 3 h 8"/>
                <a:gd name="T10" fmla="*/ 0 w 14"/>
                <a:gd name="T11" fmla="*/ 4 h 8"/>
              </a:gdLst>
              <a:ahLst/>
              <a:cxnLst>
                <a:cxn ang="0">
                  <a:pos x="T0" y="T1"/>
                </a:cxn>
                <a:cxn ang="0">
                  <a:pos x="T2" y="T3"/>
                </a:cxn>
                <a:cxn ang="0">
                  <a:pos x="T4" y="T5"/>
                </a:cxn>
                <a:cxn ang="0">
                  <a:pos x="T6" y="T7"/>
                </a:cxn>
                <a:cxn ang="0">
                  <a:pos x="T8" y="T9"/>
                </a:cxn>
                <a:cxn ang="0">
                  <a:pos x="T10" y="T11"/>
                </a:cxn>
              </a:cxnLst>
              <a:rect l="0" t="0" r="r" b="b"/>
              <a:pathLst>
                <a:path w="14" h="8">
                  <a:moveTo>
                    <a:pt x="0" y="4"/>
                  </a:moveTo>
                  <a:cubicBezTo>
                    <a:pt x="2" y="5"/>
                    <a:pt x="9" y="8"/>
                    <a:pt x="11" y="6"/>
                  </a:cubicBezTo>
                  <a:cubicBezTo>
                    <a:pt x="14" y="3"/>
                    <a:pt x="9" y="3"/>
                    <a:pt x="8" y="3"/>
                  </a:cubicBezTo>
                  <a:cubicBezTo>
                    <a:pt x="5" y="4"/>
                    <a:pt x="4" y="0"/>
                    <a:pt x="1" y="2"/>
                  </a:cubicBezTo>
                  <a:cubicBezTo>
                    <a:pt x="1" y="3"/>
                    <a:pt x="2" y="3"/>
                    <a:pt x="2" y="3"/>
                  </a:cubicBezTo>
                  <a:cubicBezTo>
                    <a:pt x="1" y="4"/>
                    <a:pt x="1" y="4"/>
                    <a:pt x="0"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89" name="Freeform 1289"/>
            <p:cNvSpPr>
              <a:spLocks/>
            </p:cNvSpPr>
            <p:nvPr/>
          </p:nvSpPr>
          <p:spPr bwMode="auto">
            <a:xfrm>
              <a:off x="2945" y="653"/>
              <a:ext cx="17" cy="10"/>
            </a:xfrm>
            <a:custGeom>
              <a:avLst/>
              <a:gdLst>
                <a:gd name="T0" fmla="*/ 0 w 14"/>
                <a:gd name="T1" fmla="*/ 4 h 8"/>
                <a:gd name="T2" fmla="*/ 11 w 14"/>
                <a:gd name="T3" fmla="*/ 6 h 8"/>
                <a:gd name="T4" fmla="*/ 8 w 14"/>
                <a:gd name="T5" fmla="*/ 3 h 8"/>
                <a:gd name="T6" fmla="*/ 1 w 14"/>
                <a:gd name="T7" fmla="*/ 2 h 8"/>
                <a:gd name="T8" fmla="*/ 2 w 14"/>
                <a:gd name="T9" fmla="*/ 3 h 8"/>
                <a:gd name="T10" fmla="*/ 0 w 14"/>
                <a:gd name="T11" fmla="*/ 4 h 8"/>
              </a:gdLst>
              <a:ahLst/>
              <a:cxnLst>
                <a:cxn ang="0">
                  <a:pos x="T0" y="T1"/>
                </a:cxn>
                <a:cxn ang="0">
                  <a:pos x="T2" y="T3"/>
                </a:cxn>
                <a:cxn ang="0">
                  <a:pos x="T4" y="T5"/>
                </a:cxn>
                <a:cxn ang="0">
                  <a:pos x="T6" y="T7"/>
                </a:cxn>
                <a:cxn ang="0">
                  <a:pos x="T8" y="T9"/>
                </a:cxn>
                <a:cxn ang="0">
                  <a:pos x="T10" y="T11"/>
                </a:cxn>
              </a:cxnLst>
              <a:rect l="0" t="0" r="r" b="b"/>
              <a:pathLst>
                <a:path w="14" h="8">
                  <a:moveTo>
                    <a:pt x="0" y="4"/>
                  </a:moveTo>
                  <a:cubicBezTo>
                    <a:pt x="2" y="5"/>
                    <a:pt x="9" y="8"/>
                    <a:pt x="11" y="6"/>
                  </a:cubicBezTo>
                  <a:cubicBezTo>
                    <a:pt x="14" y="3"/>
                    <a:pt x="9" y="3"/>
                    <a:pt x="8" y="3"/>
                  </a:cubicBezTo>
                  <a:cubicBezTo>
                    <a:pt x="5" y="4"/>
                    <a:pt x="4" y="0"/>
                    <a:pt x="1" y="2"/>
                  </a:cubicBezTo>
                  <a:cubicBezTo>
                    <a:pt x="1" y="3"/>
                    <a:pt x="2" y="3"/>
                    <a:pt x="2" y="3"/>
                  </a:cubicBezTo>
                  <a:cubicBezTo>
                    <a:pt x="1" y="4"/>
                    <a:pt x="1" y="4"/>
                    <a:pt x="0"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90" name="Freeform 1290"/>
            <p:cNvSpPr>
              <a:spLocks/>
            </p:cNvSpPr>
            <p:nvPr/>
          </p:nvSpPr>
          <p:spPr bwMode="auto">
            <a:xfrm>
              <a:off x="2964" y="653"/>
              <a:ext cx="6" cy="4"/>
            </a:xfrm>
            <a:custGeom>
              <a:avLst/>
              <a:gdLst>
                <a:gd name="T0" fmla="*/ 0 w 5"/>
                <a:gd name="T1" fmla="*/ 1 h 3"/>
                <a:gd name="T2" fmla="*/ 0 w 5"/>
                <a:gd name="T3" fmla="*/ 3 h 3"/>
                <a:gd name="T4" fmla="*/ 5 w 5"/>
                <a:gd name="T5" fmla="*/ 1 h 3"/>
                <a:gd name="T6" fmla="*/ 0 w 5"/>
                <a:gd name="T7" fmla="*/ 1 h 3"/>
              </a:gdLst>
              <a:ahLst/>
              <a:cxnLst>
                <a:cxn ang="0">
                  <a:pos x="T0" y="T1"/>
                </a:cxn>
                <a:cxn ang="0">
                  <a:pos x="T2" y="T3"/>
                </a:cxn>
                <a:cxn ang="0">
                  <a:pos x="T4" y="T5"/>
                </a:cxn>
                <a:cxn ang="0">
                  <a:pos x="T6" y="T7"/>
                </a:cxn>
              </a:cxnLst>
              <a:rect l="0" t="0" r="r" b="b"/>
              <a:pathLst>
                <a:path w="5" h="3">
                  <a:moveTo>
                    <a:pt x="0" y="1"/>
                  </a:moveTo>
                  <a:cubicBezTo>
                    <a:pt x="0" y="1"/>
                    <a:pt x="0" y="2"/>
                    <a:pt x="0" y="3"/>
                  </a:cubicBezTo>
                  <a:cubicBezTo>
                    <a:pt x="0" y="2"/>
                    <a:pt x="5" y="1"/>
                    <a:pt x="5" y="1"/>
                  </a:cubicBezTo>
                  <a:cubicBezTo>
                    <a:pt x="4" y="0"/>
                    <a:pt x="1"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91" name="Freeform 1291"/>
            <p:cNvSpPr>
              <a:spLocks/>
            </p:cNvSpPr>
            <p:nvPr/>
          </p:nvSpPr>
          <p:spPr bwMode="auto">
            <a:xfrm>
              <a:off x="2964" y="653"/>
              <a:ext cx="6" cy="4"/>
            </a:xfrm>
            <a:custGeom>
              <a:avLst/>
              <a:gdLst>
                <a:gd name="T0" fmla="*/ 0 w 5"/>
                <a:gd name="T1" fmla="*/ 1 h 3"/>
                <a:gd name="T2" fmla="*/ 0 w 5"/>
                <a:gd name="T3" fmla="*/ 3 h 3"/>
                <a:gd name="T4" fmla="*/ 5 w 5"/>
                <a:gd name="T5" fmla="*/ 1 h 3"/>
                <a:gd name="T6" fmla="*/ 0 w 5"/>
                <a:gd name="T7" fmla="*/ 1 h 3"/>
              </a:gdLst>
              <a:ahLst/>
              <a:cxnLst>
                <a:cxn ang="0">
                  <a:pos x="T0" y="T1"/>
                </a:cxn>
                <a:cxn ang="0">
                  <a:pos x="T2" y="T3"/>
                </a:cxn>
                <a:cxn ang="0">
                  <a:pos x="T4" y="T5"/>
                </a:cxn>
                <a:cxn ang="0">
                  <a:pos x="T6" y="T7"/>
                </a:cxn>
              </a:cxnLst>
              <a:rect l="0" t="0" r="r" b="b"/>
              <a:pathLst>
                <a:path w="5" h="3">
                  <a:moveTo>
                    <a:pt x="0" y="1"/>
                  </a:moveTo>
                  <a:cubicBezTo>
                    <a:pt x="0" y="1"/>
                    <a:pt x="0" y="2"/>
                    <a:pt x="0" y="3"/>
                  </a:cubicBezTo>
                  <a:cubicBezTo>
                    <a:pt x="0" y="2"/>
                    <a:pt x="5" y="1"/>
                    <a:pt x="5" y="1"/>
                  </a:cubicBezTo>
                  <a:cubicBezTo>
                    <a:pt x="4" y="0"/>
                    <a:pt x="1"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92" name="Freeform 1292"/>
            <p:cNvSpPr>
              <a:spLocks/>
            </p:cNvSpPr>
            <p:nvPr/>
          </p:nvSpPr>
          <p:spPr bwMode="auto">
            <a:xfrm>
              <a:off x="2970" y="643"/>
              <a:ext cx="2" cy="2"/>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1" y="2"/>
                    <a:pt x="1"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93" name="Freeform 1293"/>
            <p:cNvSpPr>
              <a:spLocks/>
            </p:cNvSpPr>
            <p:nvPr/>
          </p:nvSpPr>
          <p:spPr bwMode="auto">
            <a:xfrm>
              <a:off x="2970" y="643"/>
              <a:ext cx="2" cy="2"/>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1" y="2"/>
                    <a:pt x="1"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94" name="Freeform 1294"/>
            <p:cNvSpPr>
              <a:spLocks/>
            </p:cNvSpPr>
            <p:nvPr/>
          </p:nvSpPr>
          <p:spPr bwMode="auto">
            <a:xfrm>
              <a:off x="3003" y="649"/>
              <a:ext cx="11" cy="7"/>
            </a:xfrm>
            <a:custGeom>
              <a:avLst/>
              <a:gdLst>
                <a:gd name="T0" fmla="*/ 6 w 9"/>
                <a:gd name="T1" fmla="*/ 2 h 6"/>
                <a:gd name="T2" fmla="*/ 3 w 9"/>
                <a:gd name="T3" fmla="*/ 4 h 6"/>
                <a:gd name="T4" fmla="*/ 6 w 9"/>
                <a:gd name="T5" fmla="*/ 2 h 6"/>
              </a:gdLst>
              <a:ahLst/>
              <a:cxnLst>
                <a:cxn ang="0">
                  <a:pos x="T0" y="T1"/>
                </a:cxn>
                <a:cxn ang="0">
                  <a:pos x="T2" y="T3"/>
                </a:cxn>
                <a:cxn ang="0">
                  <a:pos x="T4" y="T5"/>
                </a:cxn>
              </a:cxnLst>
              <a:rect l="0" t="0" r="r" b="b"/>
              <a:pathLst>
                <a:path w="9" h="6">
                  <a:moveTo>
                    <a:pt x="6" y="2"/>
                  </a:moveTo>
                  <a:cubicBezTo>
                    <a:pt x="4" y="0"/>
                    <a:pt x="0" y="2"/>
                    <a:pt x="3" y="4"/>
                  </a:cubicBezTo>
                  <a:cubicBezTo>
                    <a:pt x="7" y="6"/>
                    <a:pt x="9" y="2"/>
                    <a:pt x="6"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95" name="Freeform 1295"/>
            <p:cNvSpPr>
              <a:spLocks/>
            </p:cNvSpPr>
            <p:nvPr/>
          </p:nvSpPr>
          <p:spPr bwMode="auto">
            <a:xfrm>
              <a:off x="3003" y="649"/>
              <a:ext cx="11" cy="7"/>
            </a:xfrm>
            <a:custGeom>
              <a:avLst/>
              <a:gdLst>
                <a:gd name="T0" fmla="*/ 6 w 9"/>
                <a:gd name="T1" fmla="*/ 2 h 6"/>
                <a:gd name="T2" fmla="*/ 3 w 9"/>
                <a:gd name="T3" fmla="*/ 4 h 6"/>
                <a:gd name="T4" fmla="*/ 6 w 9"/>
                <a:gd name="T5" fmla="*/ 2 h 6"/>
              </a:gdLst>
              <a:ahLst/>
              <a:cxnLst>
                <a:cxn ang="0">
                  <a:pos x="T0" y="T1"/>
                </a:cxn>
                <a:cxn ang="0">
                  <a:pos x="T2" y="T3"/>
                </a:cxn>
                <a:cxn ang="0">
                  <a:pos x="T4" y="T5"/>
                </a:cxn>
              </a:cxnLst>
              <a:rect l="0" t="0" r="r" b="b"/>
              <a:pathLst>
                <a:path w="9" h="6">
                  <a:moveTo>
                    <a:pt x="6" y="2"/>
                  </a:moveTo>
                  <a:cubicBezTo>
                    <a:pt x="4" y="0"/>
                    <a:pt x="0" y="2"/>
                    <a:pt x="3" y="4"/>
                  </a:cubicBezTo>
                  <a:cubicBezTo>
                    <a:pt x="7" y="6"/>
                    <a:pt x="9" y="2"/>
                    <a:pt x="6"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96" name="Freeform 1296"/>
            <p:cNvSpPr>
              <a:spLocks/>
            </p:cNvSpPr>
            <p:nvPr/>
          </p:nvSpPr>
          <p:spPr bwMode="auto">
            <a:xfrm>
              <a:off x="2901" y="604"/>
              <a:ext cx="39" cy="22"/>
            </a:xfrm>
            <a:custGeom>
              <a:avLst/>
              <a:gdLst>
                <a:gd name="T0" fmla="*/ 3 w 33"/>
                <a:gd name="T1" fmla="*/ 16 h 18"/>
                <a:gd name="T2" fmla="*/ 5 w 33"/>
                <a:gd name="T3" fmla="*/ 10 h 18"/>
                <a:gd name="T4" fmla="*/ 15 w 33"/>
                <a:gd name="T5" fmla="*/ 9 h 18"/>
                <a:gd name="T6" fmla="*/ 22 w 33"/>
                <a:gd name="T7" fmla="*/ 4 h 18"/>
                <a:gd name="T8" fmla="*/ 32 w 33"/>
                <a:gd name="T9" fmla="*/ 0 h 18"/>
                <a:gd name="T10" fmla="*/ 31 w 33"/>
                <a:gd name="T11" fmla="*/ 8 h 18"/>
                <a:gd name="T12" fmla="*/ 23 w 33"/>
                <a:gd name="T13" fmla="*/ 10 h 18"/>
                <a:gd name="T14" fmla="*/ 17 w 33"/>
                <a:gd name="T15" fmla="*/ 10 h 18"/>
                <a:gd name="T16" fmla="*/ 12 w 33"/>
                <a:gd name="T17" fmla="*/ 10 h 18"/>
                <a:gd name="T18" fmla="*/ 6 w 33"/>
                <a:gd name="T19" fmla="*/ 13 h 18"/>
                <a:gd name="T20" fmla="*/ 3 w 33"/>
                <a:gd name="T21" fmla="*/ 16 h 18"/>
                <a:gd name="T22" fmla="*/ 5 w 33"/>
                <a:gd name="T23" fmla="*/ 18 h 18"/>
                <a:gd name="T24" fmla="*/ 3 w 33"/>
                <a:gd name="T25"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8">
                  <a:moveTo>
                    <a:pt x="3" y="16"/>
                  </a:moveTo>
                  <a:cubicBezTo>
                    <a:pt x="0" y="14"/>
                    <a:pt x="2" y="11"/>
                    <a:pt x="5" y="10"/>
                  </a:cubicBezTo>
                  <a:cubicBezTo>
                    <a:pt x="7" y="8"/>
                    <a:pt x="12" y="9"/>
                    <a:pt x="15" y="9"/>
                  </a:cubicBezTo>
                  <a:cubicBezTo>
                    <a:pt x="18" y="9"/>
                    <a:pt x="20" y="6"/>
                    <a:pt x="22" y="4"/>
                  </a:cubicBezTo>
                  <a:cubicBezTo>
                    <a:pt x="24" y="2"/>
                    <a:pt x="29" y="1"/>
                    <a:pt x="32" y="0"/>
                  </a:cubicBezTo>
                  <a:cubicBezTo>
                    <a:pt x="29" y="3"/>
                    <a:pt x="33" y="4"/>
                    <a:pt x="31" y="8"/>
                  </a:cubicBezTo>
                  <a:cubicBezTo>
                    <a:pt x="29" y="11"/>
                    <a:pt x="27" y="11"/>
                    <a:pt x="23" y="10"/>
                  </a:cubicBezTo>
                  <a:cubicBezTo>
                    <a:pt x="21" y="10"/>
                    <a:pt x="19" y="10"/>
                    <a:pt x="17" y="10"/>
                  </a:cubicBezTo>
                  <a:cubicBezTo>
                    <a:pt x="15" y="11"/>
                    <a:pt x="14" y="10"/>
                    <a:pt x="12" y="10"/>
                  </a:cubicBezTo>
                  <a:cubicBezTo>
                    <a:pt x="10" y="11"/>
                    <a:pt x="7" y="11"/>
                    <a:pt x="6" y="13"/>
                  </a:cubicBezTo>
                  <a:cubicBezTo>
                    <a:pt x="5" y="13"/>
                    <a:pt x="5" y="16"/>
                    <a:pt x="3" y="16"/>
                  </a:cubicBezTo>
                  <a:cubicBezTo>
                    <a:pt x="4" y="16"/>
                    <a:pt x="5" y="16"/>
                    <a:pt x="5" y="18"/>
                  </a:cubicBezTo>
                  <a:cubicBezTo>
                    <a:pt x="4" y="17"/>
                    <a:pt x="4" y="17"/>
                    <a:pt x="3" y="1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97" name="Freeform 1297"/>
            <p:cNvSpPr>
              <a:spLocks/>
            </p:cNvSpPr>
            <p:nvPr/>
          </p:nvSpPr>
          <p:spPr bwMode="auto">
            <a:xfrm>
              <a:off x="2901" y="604"/>
              <a:ext cx="39" cy="22"/>
            </a:xfrm>
            <a:custGeom>
              <a:avLst/>
              <a:gdLst>
                <a:gd name="T0" fmla="*/ 3 w 33"/>
                <a:gd name="T1" fmla="*/ 16 h 18"/>
                <a:gd name="T2" fmla="*/ 5 w 33"/>
                <a:gd name="T3" fmla="*/ 10 h 18"/>
                <a:gd name="T4" fmla="*/ 15 w 33"/>
                <a:gd name="T5" fmla="*/ 9 h 18"/>
                <a:gd name="T6" fmla="*/ 22 w 33"/>
                <a:gd name="T7" fmla="*/ 4 h 18"/>
                <a:gd name="T8" fmla="*/ 32 w 33"/>
                <a:gd name="T9" fmla="*/ 0 h 18"/>
                <a:gd name="T10" fmla="*/ 31 w 33"/>
                <a:gd name="T11" fmla="*/ 8 h 18"/>
                <a:gd name="T12" fmla="*/ 23 w 33"/>
                <a:gd name="T13" fmla="*/ 10 h 18"/>
                <a:gd name="T14" fmla="*/ 17 w 33"/>
                <a:gd name="T15" fmla="*/ 10 h 18"/>
                <a:gd name="T16" fmla="*/ 12 w 33"/>
                <a:gd name="T17" fmla="*/ 10 h 18"/>
                <a:gd name="T18" fmla="*/ 6 w 33"/>
                <a:gd name="T19" fmla="*/ 13 h 18"/>
                <a:gd name="T20" fmla="*/ 3 w 33"/>
                <a:gd name="T21" fmla="*/ 16 h 18"/>
                <a:gd name="T22" fmla="*/ 5 w 33"/>
                <a:gd name="T23" fmla="*/ 18 h 18"/>
                <a:gd name="T24" fmla="*/ 3 w 33"/>
                <a:gd name="T25"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8">
                  <a:moveTo>
                    <a:pt x="3" y="16"/>
                  </a:moveTo>
                  <a:cubicBezTo>
                    <a:pt x="0" y="14"/>
                    <a:pt x="2" y="11"/>
                    <a:pt x="5" y="10"/>
                  </a:cubicBezTo>
                  <a:cubicBezTo>
                    <a:pt x="7" y="8"/>
                    <a:pt x="12" y="9"/>
                    <a:pt x="15" y="9"/>
                  </a:cubicBezTo>
                  <a:cubicBezTo>
                    <a:pt x="18" y="9"/>
                    <a:pt x="20" y="6"/>
                    <a:pt x="22" y="4"/>
                  </a:cubicBezTo>
                  <a:cubicBezTo>
                    <a:pt x="24" y="2"/>
                    <a:pt x="29" y="1"/>
                    <a:pt x="32" y="0"/>
                  </a:cubicBezTo>
                  <a:cubicBezTo>
                    <a:pt x="29" y="3"/>
                    <a:pt x="33" y="4"/>
                    <a:pt x="31" y="8"/>
                  </a:cubicBezTo>
                  <a:cubicBezTo>
                    <a:pt x="29" y="11"/>
                    <a:pt x="27" y="11"/>
                    <a:pt x="23" y="10"/>
                  </a:cubicBezTo>
                  <a:cubicBezTo>
                    <a:pt x="21" y="10"/>
                    <a:pt x="19" y="10"/>
                    <a:pt x="17" y="10"/>
                  </a:cubicBezTo>
                  <a:cubicBezTo>
                    <a:pt x="15" y="11"/>
                    <a:pt x="14" y="10"/>
                    <a:pt x="12" y="10"/>
                  </a:cubicBezTo>
                  <a:cubicBezTo>
                    <a:pt x="10" y="11"/>
                    <a:pt x="7" y="11"/>
                    <a:pt x="6" y="13"/>
                  </a:cubicBezTo>
                  <a:cubicBezTo>
                    <a:pt x="5" y="13"/>
                    <a:pt x="5" y="16"/>
                    <a:pt x="3" y="16"/>
                  </a:cubicBezTo>
                  <a:cubicBezTo>
                    <a:pt x="4" y="16"/>
                    <a:pt x="5" y="16"/>
                    <a:pt x="5" y="18"/>
                  </a:cubicBezTo>
                  <a:cubicBezTo>
                    <a:pt x="4" y="17"/>
                    <a:pt x="4" y="17"/>
                    <a:pt x="3" y="1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98" name="Freeform 1298"/>
            <p:cNvSpPr>
              <a:spLocks/>
            </p:cNvSpPr>
            <p:nvPr/>
          </p:nvSpPr>
          <p:spPr bwMode="auto">
            <a:xfrm>
              <a:off x="3105" y="597"/>
              <a:ext cx="116" cy="46"/>
            </a:xfrm>
            <a:custGeom>
              <a:avLst/>
              <a:gdLst>
                <a:gd name="T0" fmla="*/ 1 w 97"/>
                <a:gd name="T1" fmla="*/ 25 h 38"/>
                <a:gd name="T2" fmla="*/ 1 w 97"/>
                <a:gd name="T3" fmla="*/ 26 h 38"/>
                <a:gd name="T4" fmla="*/ 3 w 97"/>
                <a:gd name="T5" fmla="*/ 19 h 38"/>
                <a:gd name="T6" fmla="*/ 6 w 97"/>
                <a:gd name="T7" fmla="*/ 17 h 38"/>
                <a:gd name="T8" fmla="*/ 7 w 97"/>
                <a:gd name="T9" fmla="*/ 12 h 38"/>
                <a:gd name="T10" fmla="*/ 15 w 97"/>
                <a:gd name="T11" fmla="*/ 8 h 38"/>
                <a:gd name="T12" fmla="*/ 22 w 97"/>
                <a:gd name="T13" fmla="*/ 6 h 38"/>
                <a:gd name="T14" fmla="*/ 28 w 97"/>
                <a:gd name="T15" fmla="*/ 11 h 38"/>
                <a:gd name="T16" fmla="*/ 35 w 97"/>
                <a:gd name="T17" fmla="*/ 17 h 38"/>
                <a:gd name="T18" fmla="*/ 43 w 97"/>
                <a:gd name="T19" fmla="*/ 16 h 38"/>
                <a:gd name="T20" fmla="*/ 45 w 97"/>
                <a:gd name="T21" fmla="*/ 8 h 38"/>
                <a:gd name="T22" fmla="*/ 45 w 97"/>
                <a:gd name="T23" fmla="*/ 4 h 38"/>
                <a:gd name="T24" fmla="*/ 49 w 97"/>
                <a:gd name="T25" fmla="*/ 3 h 38"/>
                <a:gd name="T26" fmla="*/ 57 w 97"/>
                <a:gd name="T27" fmla="*/ 1 h 38"/>
                <a:gd name="T28" fmla="*/ 63 w 97"/>
                <a:gd name="T29" fmla="*/ 3 h 38"/>
                <a:gd name="T30" fmla="*/ 70 w 97"/>
                <a:gd name="T31" fmla="*/ 7 h 38"/>
                <a:gd name="T32" fmla="*/ 77 w 97"/>
                <a:gd name="T33" fmla="*/ 8 h 38"/>
                <a:gd name="T34" fmla="*/ 86 w 97"/>
                <a:gd name="T35" fmla="*/ 9 h 38"/>
                <a:gd name="T36" fmla="*/ 92 w 97"/>
                <a:gd name="T37" fmla="*/ 12 h 38"/>
                <a:gd name="T38" fmla="*/ 89 w 97"/>
                <a:gd name="T39" fmla="*/ 19 h 38"/>
                <a:gd name="T40" fmla="*/ 93 w 97"/>
                <a:gd name="T41" fmla="*/ 22 h 38"/>
                <a:gd name="T42" fmla="*/ 97 w 97"/>
                <a:gd name="T43" fmla="*/ 28 h 38"/>
                <a:gd name="T44" fmla="*/ 93 w 97"/>
                <a:gd name="T45" fmla="*/ 31 h 38"/>
                <a:gd name="T46" fmla="*/ 90 w 97"/>
                <a:gd name="T47" fmla="*/ 33 h 38"/>
                <a:gd name="T48" fmla="*/ 89 w 97"/>
                <a:gd name="T49" fmla="*/ 36 h 38"/>
                <a:gd name="T50" fmla="*/ 81 w 97"/>
                <a:gd name="T51" fmla="*/ 35 h 38"/>
                <a:gd name="T52" fmla="*/ 72 w 97"/>
                <a:gd name="T53" fmla="*/ 36 h 38"/>
                <a:gd name="T54" fmla="*/ 64 w 97"/>
                <a:gd name="T55" fmla="*/ 31 h 38"/>
                <a:gd name="T56" fmla="*/ 56 w 97"/>
                <a:gd name="T57" fmla="*/ 29 h 38"/>
                <a:gd name="T58" fmla="*/ 50 w 97"/>
                <a:gd name="T59" fmla="*/ 27 h 38"/>
                <a:gd name="T60" fmla="*/ 43 w 97"/>
                <a:gd name="T61" fmla="*/ 28 h 38"/>
                <a:gd name="T62" fmla="*/ 34 w 97"/>
                <a:gd name="T63" fmla="*/ 27 h 38"/>
                <a:gd name="T64" fmla="*/ 26 w 97"/>
                <a:gd name="T65" fmla="*/ 26 h 38"/>
                <a:gd name="T66" fmla="*/ 19 w 97"/>
                <a:gd name="T67" fmla="*/ 26 h 38"/>
                <a:gd name="T68" fmla="*/ 10 w 97"/>
                <a:gd name="T69" fmla="*/ 27 h 38"/>
                <a:gd name="T70" fmla="*/ 4 w 97"/>
                <a:gd name="T71" fmla="*/ 30 h 38"/>
                <a:gd name="T72" fmla="*/ 2 w 97"/>
                <a:gd name="T73" fmla="*/ 31 h 38"/>
                <a:gd name="T74" fmla="*/ 1 w 97"/>
                <a:gd name="T75"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38">
                  <a:moveTo>
                    <a:pt x="1" y="25"/>
                  </a:moveTo>
                  <a:cubicBezTo>
                    <a:pt x="1" y="25"/>
                    <a:pt x="1" y="26"/>
                    <a:pt x="1" y="26"/>
                  </a:cubicBezTo>
                  <a:cubicBezTo>
                    <a:pt x="1" y="24"/>
                    <a:pt x="1" y="21"/>
                    <a:pt x="3" y="19"/>
                  </a:cubicBezTo>
                  <a:cubicBezTo>
                    <a:pt x="4" y="18"/>
                    <a:pt x="5" y="18"/>
                    <a:pt x="6" y="17"/>
                  </a:cubicBezTo>
                  <a:cubicBezTo>
                    <a:pt x="6" y="15"/>
                    <a:pt x="6" y="14"/>
                    <a:pt x="7" y="12"/>
                  </a:cubicBezTo>
                  <a:cubicBezTo>
                    <a:pt x="9" y="10"/>
                    <a:pt x="11" y="8"/>
                    <a:pt x="15" y="8"/>
                  </a:cubicBezTo>
                  <a:cubicBezTo>
                    <a:pt x="16" y="7"/>
                    <a:pt x="21" y="5"/>
                    <a:pt x="22" y="6"/>
                  </a:cubicBezTo>
                  <a:cubicBezTo>
                    <a:pt x="24" y="8"/>
                    <a:pt x="26" y="9"/>
                    <a:pt x="28" y="11"/>
                  </a:cubicBezTo>
                  <a:cubicBezTo>
                    <a:pt x="30" y="13"/>
                    <a:pt x="31" y="16"/>
                    <a:pt x="35" y="17"/>
                  </a:cubicBezTo>
                  <a:cubicBezTo>
                    <a:pt x="38" y="18"/>
                    <a:pt x="40" y="17"/>
                    <a:pt x="43" y="16"/>
                  </a:cubicBezTo>
                  <a:cubicBezTo>
                    <a:pt x="47" y="13"/>
                    <a:pt x="46" y="11"/>
                    <a:pt x="45" y="8"/>
                  </a:cubicBezTo>
                  <a:cubicBezTo>
                    <a:pt x="45" y="7"/>
                    <a:pt x="44" y="5"/>
                    <a:pt x="45" y="4"/>
                  </a:cubicBezTo>
                  <a:cubicBezTo>
                    <a:pt x="46" y="4"/>
                    <a:pt x="48" y="3"/>
                    <a:pt x="49" y="3"/>
                  </a:cubicBezTo>
                  <a:cubicBezTo>
                    <a:pt x="51" y="2"/>
                    <a:pt x="55" y="0"/>
                    <a:pt x="57" y="1"/>
                  </a:cubicBezTo>
                  <a:cubicBezTo>
                    <a:pt x="58" y="2"/>
                    <a:pt x="61" y="2"/>
                    <a:pt x="63" y="3"/>
                  </a:cubicBezTo>
                  <a:cubicBezTo>
                    <a:pt x="66" y="4"/>
                    <a:pt x="68" y="5"/>
                    <a:pt x="70" y="7"/>
                  </a:cubicBezTo>
                  <a:cubicBezTo>
                    <a:pt x="72" y="8"/>
                    <a:pt x="74" y="9"/>
                    <a:pt x="77" y="8"/>
                  </a:cubicBezTo>
                  <a:cubicBezTo>
                    <a:pt x="80" y="7"/>
                    <a:pt x="83" y="9"/>
                    <a:pt x="86" y="9"/>
                  </a:cubicBezTo>
                  <a:cubicBezTo>
                    <a:pt x="88" y="9"/>
                    <a:pt x="90" y="11"/>
                    <a:pt x="92" y="12"/>
                  </a:cubicBezTo>
                  <a:cubicBezTo>
                    <a:pt x="93" y="13"/>
                    <a:pt x="90" y="19"/>
                    <a:pt x="89" y="19"/>
                  </a:cubicBezTo>
                  <a:cubicBezTo>
                    <a:pt x="94" y="19"/>
                    <a:pt x="92" y="21"/>
                    <a:pt x="93" y="22"/>
                  </a:cubicBezTo>
                  <a:cubicBezTo>
                    <a:pt x="96" y="22"/>
                    <a:pt x="97" y="26"/>
                    <a:pt x="97" y="28"/>
                  </a:cubicBezTo>
                  <a:cubicBezTo>
                    <a:pt x="97" y="30"/>
                    <a:pt x="95" y="30"/>
                    <a:pt x="93" y="31"/>
                  </a:cubicBezTo>
                  <a:cubicBezTo>
                    <a:pt x="92" y="31"/>
                    <a:pt x="91" y="32"/>
                    <a:pt x="90" y="33"/>
                  </a:cubicBezTo>
                  <a:cubicBezTo>
                    <a:pt x="89" y="34"/>
                    <a:pt x="89" y="35"/>
                    <a:pt x="89" y="36"/>
                  </a:cubicBezTo>
                  <a:cubicBezTo>
                    <a:pt x="86" y="37"/>
                    <a:pt x="84" y="34"/>
                    <a:pt x="81" y="35"/>
                  </a:cubicBezTo>
                  <a:cubicBezTo>
                    <a:pt x="78" y="37"/>
                    <a:pt x="76" y="38"/>
                    <a:pt x="72" y="36"/>
                  </a:cubicBezTo>
                  <a:cubicBezTo>
                    <a:pt x="69" y="35"/>
                    <a:pt x="67" y="33"/>
                    <a:pt x="64" y="31"/>
                  </a:cubicBezTo>
                  <a:cubicBezTo>
                    <a:pt x="62" y="30"/>
                    <a:pt x="58" y="31"/>
                    <a:pt x="56" y="29"/>
                  </a:cubicBezTo>
                  <a:cubicBezTo>
                    <a:pt x="54" y="28"/>
                    <a:pt x="54" y="25"/>
                    <a:pt x="50" y="27"/>
                  </a:cubicBezTo>
                  <a:cubicBezTo>
                    <a:pt x="47" y="28"/>
                    <a:pt x="46" y="28"/>
                    <a:pt x="43" y="28"/>
                  </a:cubicBezTo>
                  <a:cubicBezTo>
                    <a:pt x="40" y="28"/>
                    <a:pt x="37" y="27"/>
                    <a:pt x="34" y="27"/>
                  </a:cubicBezTo>
                  <a:cubicBezTo>
                    <a:pt x="31" y="27"/>
                    <a:pt x="29" y="27"/>
                    <a:pt x="26" y="26"/>
                  </a:cubicBezTo>
                  <a:cubicBezTo>
                    <a:pt x="25" y="26"/>
                    <a:pt x="21" y="26"/>
                    <a:pt x="19" y="26"/>
                  </a:cubicBezTo>
                  <a:cubicBezTo>
                    <a:pt x="16" y="26"/>
                    <a:pt x="13" y="27"/>
                    <a:pt x="10" y="27"/>
                  </a:cubicBezTo>
                  <a:cubicBezTo>
                    <a:pt x="8" y="28"/>
                    <a:pt x="5" y="28"/>
                    <a:pt x="4" y="30"/>
                  </a:cubicBezTo>
                  <a:cubicBezTo>
                    <a:pt x="3" y="31"/>
                    <a:pt x="2" y="32"/>
                    <a:pt x="2" y="31"/>
                  </a:cubicBezTo>
                  <a:cubicBezTo>
                    <a:pt x="0" y="29"/>
                    <a:pt x="1" y="27"/>
                    <a:pt x="1" y="2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99" name="Freeform 1299"/>
            <p:cNvSpPr>
              <a:spLocks/>
            </p:cNvSpPr>
            <p:nvPr/>
          </p:nvSpPr>
          <p:spPr bwMode="auto">
            <a:xfrm>
              <a:off x="3105" y="597"/>
              <a:ext cx="116" cy="46"/>
            </a:xfrm>
            <a:custGeom>
              <a:avLst/>
              <a:gdLst>
                <a:gd name="T0" fmla="*/ 1 w 97"/>
                <a:gd name="T1" fmla="*/ 25 h 38"/>
                <a:gd name="T2" fmla="*/ 1 w 97"/>
                <a:gd name="T3" fmla="*/ 26 h 38"/>
                <a:gd name="T4" fmla="*/ 3 w 97"/>
                <a:gd name="T5" fmla="*/ 19 h 38"/>
                <a:gd name="T6" fmla="*/ 6 w 97"/>
                <a:gd name="T7" fmla="*/ 17 h 38"/>
                <a:gd name="T8" fmla="*/ 7 w 97"/>
                <a:gd name="T9" fmla="*/ 12 h 38"/>
                <a:gd name="T10" fmla="*/ 15 w 97"/>
                <a:gd name="T11" fmla="*/ 8 h 38"/>
                <a:gd name="T12" fmla="*/ 22 w 97"/>
                <a:gd name="T13" fmla="*/ 6 h 38"/>
                <a:gd name="T14" fmla="*/ 28 w 97"/>
                <a:gd name="T15" fmla="*/ 11 h 38"/>
                <a:gd name="T16" fmla="*/ 35 w 97"/>
                <a:gd name="T17" fmla="*/ 17 h 38"/>
                <a:gd name="T18" fmla="*/ 43 w 97"/>
                <a:gd name="T19" fmla="*/ 16 h 38"/>
                <a:gd name="T20" fmla="*/ 45 w 97"/>
                <a:gd name="T21" fmla="*/ 8 h 38"/>
                <a:gd name="T22" fmla="*/ 45 w 97"/>
                <a:gd name="T23" fmla="*/ 4 h 38"/>
                <a:gd name="T24" fmla="*/ 49 w 97"/>
                <a:gd name="T25" fmla="*/ 3 h 38"/>
                <a:gd name="T26" fmla="*/ 57 w 97"/>
                <a:gd name="T27" fmla="*/ 1 h 38"/>
                <a:gd name="T28" fmla="*/ 63 w 97"/>
                <a:gd name="T29" fmla="*/ 3 h 38"/>
                <a:gd name="T30" fmla="*/ 70 w 97"/>
                <a:gd name="T31" fmla="*/ 7 h 38"/>
                <a:gd name="T32" fmla="*/ 77 w 97"/>
                <a:gd name="T33" fmla="*/ 8 h 38"/>
                <a:gd name="T34" fmla="*/ 86 w 97"/>
                <a:gd name="T35" fmla="*/ 9 h 38"/>
                <a:gd name="T36" fmla="*/ 92 w 97"/>
                <a:gd name="T37" fmla="*/ 12 h 38"/>
                <a:gd name="T38" fmla="*/ 89 w 97"/>
                <a:gd name="T39" fmla="*/ 19 h 38"/>
                <a:gd name="T40" fmla="*/ 93 w 97"/>
                <a:gd name="T41" fmla="*/ 22 h 38"/>
                <a:gd name="T42" fmla="*/ 97 w 97"/>
                <a:gd name="T43" fmla="*/ 28 h 38"/>
                <a:gd name="T44" fmla="*/ 93 w 97"/>
                <a:gd name="T45" fmla="*/ 31 h 38"/>
                <a:gd name="T46" fmla="*/ 90 w 97"/>
                <a:gd name="T47" fmla="*/ 33 h 38"/>
                <a:gd name="T48" fmla="*/ 89 w 97"/>
                <a:gd name="T49" fmla="*/ 36 h 38"/>
                <a:gd name="T50" fmla="*/ 81 w 97"/>
                <a:gd name="T51" fmla="*/ 35 h 38"/>
                <a:gd name="T52" fmla="*/ 72 w 97"/>
                <a:gd name="T53" fmla="*/ 36 h 38"/>
                <a:gd name="T54" fmla="*/ 64 w 97"/>
                <a:gd name="T55" fmla="*/ 31 h 38"/>
                <a:gd name="T56" fmla="*/ 56 w 97"/>
                <a:gd name="T57" fmla="*/ 29 h 38"/>
                <a:gd name="T58" fmla="*/ 50 w 97"/>
                <a:gd name="T59" fmla="*/ 27 h 38"/>
                <a:gd name="T60" fmla="*/ 43 w 97"/>
                <a:gd name="T61" fmla="*/ 28 h 38"/>
                <a:gd name="T62" fmla="*/ 34 w 97"/>
                <a:gd name="T63" fmla="*/ 27 h 38"/>
                <a:gd name="T64" fmla="*/ 26 w 97"/>
                <a:gd name="T65" fmla="*/ 26 h 38"/>
                <a:gd name="T66" fmla="*/ 19 w 97"/>
                <a:gd name="T67" fmla="*/ 26 h 38"/>
                <a:gd name="T68" fmla="*/ 10 w 97"/>
                <a:gd name="T69" fmla="*/ 27 h 38"/>
                <a:gd name="T70" fmla="*/ 4 w 97"/>
                <a:gd name="T71" fmla="*/ 30 h 38"/>
                <a:gd name="T72" fmla="*/ 2 w 97"/>
                <a:gd name="T73" fmla="*/ 31 h 38"/>
                <a:gd name="T74" fmla="*/ 1 w 97"/>
                <a:gd name="T75"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38">
                  <a:moveTo>
                    <a:pt x="1" y="25"/>
                  </a:moveTo>
                  <a:cubicBezTo>
                    <a:pt x="1" y="25"/>
                    <a:pt x="1" y="26"/>
                    <a:pt x="1" y="26"/>
                  </a:cubicBezTo>
                  <a:cubicBezTo>
                    <a:pt x="1" y="24"/>
                    <a:pt x="1" y="21"/>
                    <a:pt x="3" y="19"/>
                  </a:cubicBezTo>
                  <a:cubicBezTo>
                    <a:pt x="4" y="18"/>
                    <a:pt x="5" y="18"/>
                    <a:pt x="6" y="17"/>
                  </a:cubicBezTo>
                  <a:cubicBezTo>
                    <a:pt x="6" y="15"/>
                    <a:pt x="6" y="14"/>
                    <a:pt x="7" y="12"/>
                  </a:cubicBezTo>
                  <a:cubicBezTo>
                    <a:pt x="9" y="10"/>
                    <a:pt x="11" y="8"/>
                    <a:pt x="15" y="8"/>
                  </a:cubicBezTo>
                  <a:cubicBezTo>
                    <a:pt x="16" y="7"/>
                    <a:pt x="21" y="5"/>
                    <a:pt x="22" y="6"/>
                  </a:cubicBezTo>
                  <a:cubicBezTo>
                    <a:pt x="24" y="8"/>
                    <a:pt x="26" y="9"/>
                    <a:pt x="28" y="11"/>
                  </a:cubicBezTo>
                  <a:cubicBezTo>
                    <a:pt x="30" y="13"/>
                    <a:pt x="31" y="16"/>
                    <a:pt x="35" y="17"/>
                  </a:cubicBezTo>
                  <a:cubicBezTo>
                    <a:pt x="38" y="18"/>
                    <a:pt x="40" y="17"/>
                    <a:pt x="43" y="16"/>
                  </a:cubicBezTo>
                  <a:cubicBezTo>
                    <a:pt x="47" y="13"/>
                    <a:pt x="46" y="11"/>
                    <a:pt x="45" y="8"/>
                  </a:cubicBezTo>
                  <a:cubicBezTo>
                    <a:pt x="45" y="7"/>
                    <a:pt x="44" y="5"/>
                    <a:pt x="45" y="4"/>
                  </a:cubicBezTo>
                  <a:cubicBezTo>
                    <a:pt x="46" y="4"/>
                    <a:pt x="48" y="3"/>
                    <a:pt x="49" y="3"/>
                  </a:cubicBezTo>
                  <a:cubicBezTo>
                    <a:pt x="51" y="2"/>
                    <a:pt x="55" y="0"/>
                    <a:pt x="57" y="1"/>
                  </a:cubicBezTo>
                  <a:cubicBezTo>
                    <a:pt x="58" y="2"/>
                    <a:pt x="61" y="2"/>
                    <a:pt x="63" y="3"/>
                  </a:cubicBezTo>
                  <a:cubicBezTo>
                    <a:pt x="66" y="4"/>
                    <a:pt x="68" y="5"/>
                    <a:pt x="70" y="7"/>
                  </a:cubicBezTo>
                  <a:cubicBezTo>
                    <a:pt x="72" y="8"/>
                    <a:pt x="74" y="9"/>
                    <a:pt x="77" y="8"/>
                  </a:cubicBezTo>
                  <a:cubicBezTo>
                    <a:pt x="80" y="7"/>
                    <a:pt x="83" y="9"/>
                    <a:pt x="86" y="9"/>
                  </a:cubicBezTo>
                  <a:cubicBezTo>
                    <a:pt x="88" y="9"/>
                    <a:pt x="90" y="11"/>
                    <a:pt x="92" y="12"/>
                  </a:cubicBezTo>
                  <a:cubicBezTo>
                    <a:pt x="93" y="13"/>
                    <a:pt x="90" y="19"/>
                    <a:pt x="89" y="19"/>
                  </a:cubicBezTo>
                  <a:cubicBezTo>
                    <a:pt x="94" y="19"/>
                    <a:pt x="92" y="21"/>
                    <a:pt x="93" y="22"/>
                  </a:cubicBezTo>
                  <a:cubicBezTo>
                    <a:pt x="96" y="22"/>
                    <a:pt x="97" y="26"/>
                    <a:pt x="97" y="28"/>
                  </a:cubicBezTo>
                  <a:cubicBezTo>
                    <a:pt x="97" y="30"/>
                    <a:pt x="95" y="30"/>
                    <a:pt x="93" y="31"/>
                  </a:cubicBezTo>
                  <a:cubicBezTo>
                    <a:pt x="92" y="31"/>
                    <a:pt x="91" y="32"/>
                    <a:pt x="90" y="33"/>
                  </a:cubicBezTo>
                  <a:cubicBezTo>
                    <a:pt x="89" y="34"/>
                    <a:pt x="89" y="35"/>
                    <a:pt x="89" y="36"/>
                  </a:cubicBezTo>
                  <a:cubicBezTo>
                    <a:pt x="86" y="37"/>
                    <a:pt x="84" y="34"/>
                    <a:pt x="81" y="35"/>
                  </a:cubicBezTo>
                  <a:cubicBezTo>
                    <a:pt x="78" y="37"/>
                    <a:pt x="76" y="38"/>
                    <a:pt x="72" y="36"/>
                  </a:cubicBezTo>
                  <a:cubicBezTo>
                    <a:pt x="69" y="35"/>
                    <a:pt x="67" y="33"/>
                    <a:pt x="64" y="31"/>
                  </a:cubicBezTo>
                  <a:cubicBezTo>
                    <a:pt x="62" y="30"/>
                    <a:pt x="58" y="31"/>
                    <a:pt x="56" y="29"/>
                  </a:cubicBezTo>
                  <a:cubicBezTo>
                    <a:pt x="54" y="28"/>
                    <a:pt x="54" y="25"/>
                    <a:pt x="50" y="27"/>
                  </a:cubicBezTo>
                  <a:cubicBezTo>
                    <a:pt x="47" y="28"/>
                    <a:pt x="46" y="28"/>
                    <a:pt x="43" y="28"/>
                  </a:cubicBezTo>
                  <a:cubicBezTo>
                    <a:pt x="40" y="28"/>
                    <a:pt x="37" y="27"/>
                    <a:pt x="34" y="27"/>
                  </a:cubicBezTo>
                  <a:cubicBezTo>
                    <a:pt x="31" y="27"/>
                    <a:pt x="29" y="27"/>
                    <a:pt x="26" y="26"/>
                  </a:cubicBezTo>
                  <a:cubicBezTo>
                    <a:pt x="25" y="26"/>
                    <a:pt x="21" y="26"/>
                    <a:pt x="19" y="26"/>
                  </a:cubicBezTo>
                  <a:cubicBezTo>
                    <a:pt x="16" y="26"/>
                    <a:pt x="13" y="27"/>
                    <a:pt x="10" y="27"/>
                  </a:cubicBezTo>
                  <a:cubicBezTo>
                    <a:pt x="8" y="28"/>
                    <a:pt x="5" y="28"/>
                    <a:pt x="4" y="30"/>
                  </a:cubicBezTo>
                  <a:cubicBezTo>
                    <a:pt x="3" y="31"/>
                    <a:pt x="2" y="32"/>
                    <a:pt x="2" y="31"/>
                  </a:cubicBezTo>
                  <a:cubicBezTo>
                    <a:pt x="0" y="29"/>
                    <a:pt x="1" y="27"/>
                    <a:pt x="1" y="2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00" name="Freeform 1300"/>
            <p:cNvSpPr>
              <a:spLocks/>
            </p:cNvSpPr>
            <p:nvPr/>
          </p:nvSpPr>
          <p:spPr bwMode="auto">
            <a:xfrm>
              <a:off x="3094" y="777"/>
              <a:ext cx="152" cy="84"/>
            </a:xfrm>
            <a:custGeom>
              <a:avLst/>
              <a:gdLst>
                <a:gd name="T0" fmla="*/ 0 w 127"/>
                <a:gd name="T1" fmla="*/ 32 h 70"/>
                <a:gd name="T2" fmla="*/ 4 w 127"/>
                <a:gd name="T3" fmla="*/ 32 h 70"/>
                <a:gd name="T4" fmla="*/ 7 w 127"/>
                <a:gd name="T5" fmla="*/ 30 h 70"/>
                <a:gd name="T6" fmla="*/ 11 w 127"/>
                <a:gd name="T7" fmla="*/ 29 h 70"/>
                <a:gd name="T8" fmla="*/ 14 w 127"/>
                <a:gd name="T9" fmla="*/ 25 h 70"/>
                <a:gd name="T10" fmla="*/ 17 w 127"/>
                <a:gd name="T11" fmla="*/ 22 h 70"/>
                <a:gd name="T12" fmla="*/ 20 w 127"/>
                <a:gd name="T13" fmla="*/ 18 h 70"/>
                <a:gd name="T14" fmla="*/ 23 w 127"/>
                <a:gd name="T15" fmla="*/ 14 h 70"/>
                <a:gd name="T16" fmla="*/ 24 w 127"/>
                <a:gd name="T17" fmla="*/ 10 h 70"/>
                <a:gd name="T18" fmla="*/ 27 w 127"/>
                <a:gd name="T19" fmla="*/ 8 h 70"/>
                <a:gd name="T20" fmla="*/ 33 w 127"/>
                <a:gd name="T21" fmla="*/ 7 h 70"/>
                <a:gd name="T22" fmla="*/ 37 w 127"/>
                <a:gd name="T23" fmla="*/ 3 h 70"/>
                <a:gd name="T24" fmla="*/ 44 w 127"/>
                <a:gd name="T25" fmla="*/ 4 h 70"/>
                <a:gd name="T26" fmla="*/ 50 w 127"/>
                <a:gd name="T27" fmla="*/ 4 h 70"/>
                <a:gd name="T28" fmla="*/ 58 w 127"/>
                <a:gd name="T29" fmla="*/ 5 h 70"/>
                <a:gd name="T30" fmla="*/ 66 w 127"/>
                <a:gd name="T31" fmla="*/ 6 h 70"/>
                <a:gd name="T32" fmla="*/ 77 w 127"/>
                <a:gd name="T33" fmla="*/ 4 h 70"/>
                <a:gd name="T34" fmla="*/ 81 w 127"/>
                <a:gd name="T35" fmla="*/ 1 h 70"/>
                <a:gd name="T36" fmla="*/ 86 w 127"/>
                <a:gd name="T37" fmla="*/ 0 h 70"/>
                <a:gd name="T38" fmla="*/ 93 w 127"/>
                <a:gd name="T39" fmla="*/ 7 h 70"/>
                <a:gd name="T40" fmla="*/ 100 w 127"/>
                <a:gd name="T41" fmla="*/ 15 h 70"/>
                <a:gd name="T42" fmla="*/ 106 w 127"/>
                <a:gd name="T43" fmla="*/ 26 h 70"/>
                <a:gd name="T44" fmla="*/ 105 w 127"/>
                <a:gd name="T45" fmla="*/ 32 h 70"/>
                <a:gd name="T46" fmla="*/ 105 w 127"/>
                <a:gd name="T47" fmla="*/ 38 h 70"/>
                <a:gd name="T48" fmla="*/ 108 w 127"/>
                <a:gd name="T49" fmla="*/ 44 h 70"/>
                <a:gd name="T50" fmla="*/ 113 w 127"/>
                <a:gd name="T51" fmla="*/ 45 h 70"/>
                <a:gd name="T52" fmla="*/ 125 w 127"/>
                <a:gd name="T53" fmla="*/ 45 h 70"/>
                <a:gd name="T54" fmla="*/ 116 w 127"/>
                <a:gd name="T55" fmla="*/ 53 h 70"/>
                <a:gd name="T56" fmla="*/ 116 w 127"/>
                <a:gd name="T57" fmla="*/ 49 h 70"/>
                <a:gd name="T58" fmla="*/ 113 w 127"/>
                <a:gd name="T59" fmla="*/ 54 h 70"/>
                <a:gd name="T60" fmla="*/ 116 w 127"/>
                <a:gd name="T61" fmla="*/ 54 h 70"/>
                <a:gd name="T62" fmla="*/ 114 w 127"/>
                <a:gd name="T63" fmla="*/ 57 h 70"/>
                <a:gd name="T64" fmla="*/ 115 w 127"/>
                <a:gd name="T65" fmla="*/ 55 h 70"/>
                <a:gd name="T66" fmla="*/ 111 w 127"/>
                <a:gd name="T67" fmla="*/ 60 h 70"/>
                <a:gd name="T68" fmla="*/ 111 w 127"/>
                <a:gd name="T69" fmla="*/ 68 h 70"/>
                <a:gd name="T70" fmla="*/ 105 w 127"/>
                <a:gd name="T71" fmla="*/ 67 h 70"/>
                <a:gd name="T72" fmla="*/ 102 w 127"/>
                <a:gd name="T73" fmla="*/ 65 h 70"/>
                <a:gd name="T74" fmla="*/ 100 w 127"/>
                <a:gd name="T75" fmla="*/ 65 h 70"/>
                <a:gd name="T76" fmla="*/ 87 w 127"/>
                <a:gd name="T77" fmla="*/ 63 h 70"/>
                <a:gd name="T78" fmla="*/ 78 w 127"/>
                <a:gd name="T79" fmla="*/ 65 h 70"/>
                <a:gd name="T80" fmla="*/ 70 w 127"/>
                <a:gd name="T81" fmla="*/ 70 h 70"/>
                <a:gd name="T82" fmla="*/ 61 w 127"/>
                <a:gd name="T83" fmla="*/ 69 h 70"/>
                <a:gd name="T84" fmla="*/ 57 w 127"/>
                <a:gd name="T85" fmla="*/ 68 h 70"/>
                <a:gd name="T86" fmla="*/ 52 w 127"/>
                <a:gd name="T87" fmla="*/ 69 h 70"/>
                <a:gd name="T88" fmla="*/ 42 w 127"/>
                <a:gd name="T89" fmla="*/ 67 h 70"/>
                <a:gd name="T90" fmla="*/ 35 w 127"/>
                <a:gd name="T91" fmla="*/ 67 h 70"/>
                <a:gd name="T92" fmla="*/ 34 w 127"/>
                <a:gd name="T93" fmla="*/ 62 h 70"/>
                <a:gd name="T94" fmla="*/ 30 w 127"/>
                <a:gd name="T95" fmla="*/ 58 h 70"/>
                <a:gd name="T96" fmla="*/ 33 w 127"/>
                <a:gd name="T97" fmla="*/ 56 h 70"/>
                <a:gd name="T98" fmla="*/ 28 w 127"/>
                <a:gd name="T99" fmla="*/ 54 h 70"/>
                <a:gd name="T100" fmla="*/ 25 w 127"/>
                <a:gd name="T101" fmla="*/ 57 h 70"/>
                <a:gd name="T102" fmla="*/ 20 w 127"/>
                <a:gd name="T103" fmla="*/ 54 h 70"/>
                <a:gd name="T104" fmla="*/ 15 w 127"/>
                <a:gd name="T105" fmla="*/ 52 h 70"/>
                <a:gd name="T106" fmla="*/ 15 w 127"/>
                <a:gd name="T107" fmla="*/ 49 h 70"/>
                <a:gd name="T108" fmla="*/ 14 w 127"/>
                <a:gd name="T109" fmla="*/ 46 h 70"/>
                <a:gd name="T110" fmla="*/ 6 w 127"/>
                <a:gd name="T111" fmla="*/ 42 h 70"/>
                <a:gd name="T112" fmla="*/ 0 w 127"/>
                <a:gd name="T11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 h="70">
                  <a:moveTo>
                    <a:pt x="0" y="32"/>
                  </a:moveTo>
                  <a:cubicBezTo>
                    <a:pt x="1" y="31"/>
                    <a:pt x="3" y="31"/>
                    <a:pt x="4" y="32"/>
                  </a:cubicBezTo>
                  <a:cubicBezTo>
                    <a:pt x="6" y="32"/>
                    <a:pt x="6" y="30"/>
                    <a:pt x="7" y="30"/>
                  </a:cubicBezTo>
                  <a:cubicBezTo>
                    <a:pt x="8" y="30"/>
                    <a:pt x="10" y="30"/>
                    <a:pt x="11" y="29"/>
                  </a:cubicBezTo>
                  <a:cubicBezTo>
                    <a:pt x="13" y="29"/>
                    <a:pt x="13" y="27"/>
                    <a:pt x="14" y="25"/>
                  </a:cubicBezTo>
                  <a:cubicBezTo>
                    <a:pt x="15" y="24"/>
                    <a:pt x="16" y="23"/>
                    <a:pt x="17" y="22"/>
                  </a:cubicBezTo>
                  <a:cubicBezTo>
                    <a:pt x="19" y="20"/>
                    <a:pt x="18" y="19"/>
                    <a:pt x="20" y="18"/>
                  </a:cubicBezTo>
                  <a:cubicBezTo>
                    <a:pt x="21" y="16"/>
                    <a:pt x="22" y="15"/>
                    <a:pt x="23" y="14"/>
                  </a:cubicBezTo>
                  <a:cubicBezTo>
                    <a:pt x="23" y="12"/>
                    <a:pt x="23" y="11"/>
                    <a:pt x="24" y="10"/>
                  </a:cubicBezTo>
                  <a:cubicBezTo>
                    <a:pt x="25" y="10"/>
                    <a:pt x="26" y="9"/>
                    <a:pt x="27" y="8"/>
                  </a:cubicBezTo>
                  <a:cubicBezTo>
                    <a:pt x="28" y="7"/>
                    <a:pt x="31" y="8"/>
                    <a:pt x="33" y="7"/>
                  </a:cubicBezTo>
                  <a:cubicBezTo>
                    <a:pt x="34" y="5"/>
                    <a:pt x="35" y="4"/>
                    <a:pt x="37" y="3"/>
                  </a:cubicBezTo>
                  <a:cubicBezTo>
                    <a:pt x="39" y="2"/>
                    <a:pt x="42" y="3"/>
                    <a:pt x="44" y="4"/>
                  </a:cubicBezTo>
                  <a:cubicBezTo>
                    <a:pt x="46" y="4"/>
                    <a:pt x="48" y="4"/>
                    <a:pt x="50" y="4"/>
                  </a:cubicBezTo>
                  <a:cubicBezTo>
                    <a:pt x="52" y="5"/>
                    <a:pt x="56" y="4"/>
                    <a:pt x="58" y="5"/>
                  </a:cubicBezTo>
                  <a:cubicBezTo>
                    <a:pt x="62" y="8"/>
                    <a:pt x="62" y="9"/>
                    <a:pt x="66" y="6"/>
                  </a:cubicBezTo>
                  <a:cubicBezTo>
                    <a:pt x="69" y="3"/>
                    <a:pt x="74" y="5"/>
                    <a:pt x="77" y="4"/>
                  </a:cubicBezTo>
                  <a:cubicBezTo>
                    <a:pt x="79" y="4"/>
                    <a:pt x="79" y="3"/>
                    <a:pt x="81" y="1"/>
                  </a:cubicBezTo>
                  <a:cubicBezTo>
                    <a:pt x="82" y="0"/>
                    <a:pt x="85" y="0"/>
                    <a:pt x="86" y="0"/>
                  </a:cubicBezTo>
                  <a:cubicBezTo>
                    <a:pt x="90" y="1"/>
                    <a:pt x="92" y="4"/>
                    <a:pt x="93" y="7"/>
                  </a:cubicBezTo>
                  <a:cubicBezTo>
                    <a:pt x="95" y="10"/>
                    <a:pt x="97" y="13"/>
                    <a:pt x="100" y="15"/>
                  </a:cubicBezTo>
                  <a:cubicBezTo>
                    <a:pt x="103" y="19"/>
                    <a:pt x="105" y="21"/>
                    <a:pt x="106" y="26"/>
                  </a:cubicBezTo>
                  <a:cubicBezTo>
                    <a:pt x="107" y="28"/>
                    <a:pt x="105" y="30"/>
                    <a:pt x="105" y="32"/>
                  </a:cubicBezTo>
                  <a:cubicBezTo>
                    <a:pt x="104" y="34"/>
                    <a:pt x="105" y="36"/>
                    <a:pt x="105" y="38"/>
                  </a:cubicBezTo>
                  <a:cubicBezTo>
                    <a:pt x="104" y="41"/>
                    <a:pt x="105" y="42"/>
                    <a:pt x="108" y="44"/>
                  </a:cubicBezTo>
                  <a:cubicBezTo>
                    <a:pt x="109" y="45"/>
                    <a:pt x="113" y="48"/>
                    <a:pt x="113" y="45"/>
                  </a:cubicBezTo>
                  <a:cubicBezTo>
                    <a:pt x="117" y="46"/>
                    <a:pt x="124" y="39"/>
                    <a:pt x="125" y="45"/>
                  </a:cubicBezTo>
                  <a:cubicBezTo>
                    <a:pt x="127" y="51"/>
                    <a:pt x="122" y="53"/>
                    <a:pt x="116" y="53"/>
                  </a:cubicBezTo>
                  <a:cubicBezTo>
                    <a:pt x="117" y="53"/>
                    <a:pt x="118" y="49"/>
                    <a:pt x="116" y="49"/>
                  </a:cubicBezTo>
                  <a:cubicBezTo>
                    <a:pt x="114" y="49"/>
                    <a:pt x="115" y="53"/>
                    <a:pt x="113" y="54"/>
                  </a:cubicBezTo>
                  <a:cubicBezTo>
                    <a:pt x="114" y="54"/>
                    <a:pt x="115" y="54"/>
                    <a:pt x="116" y="54"/>
                  </a:cubicBezTo>
                  <a:cubicBezTo>
                    <a:pt x="115" y="55"/>
                    <a:pt x="112" y="55"/>
                    <a:pt x="114" y="57"/>
                  </a:cubicBezTo>
                  <a:cubicBezTo>
                    <a:pt x="114" y="56"/>
                    <a:pt x="115" y="56"/>
                    <a:pt x="115" y="55"/>
                  </a:cubicBezTo>
                  <a:cubicBezTo>
                    <a:pt x="115" y="57"/>
                    <a:pt x="112" y="58"/>
                    <a:pt x="111" y="60"/>
                  </a:cubicBezTo>
                  <a:cubicBezTo>
                    <a:pt x="111" y="63"/>
                    <a:pt x="113" y="66"/>
                    <a:pt x="111" y="68"/>
                  </a:cubicBezTo>
                  <a:cubicBezTo>
                    <a:pt x="110" y="69"/>
                    <a:pt x="106" y="68"/>
                    <a:pt x="105" y="67"/>
                  </a:cubicBezTo>
                  <a:cubicBezTo>
                    <a:pt x="104" y="67"/>
                    <a:pt x="103" y="66"/>
                    <a:pt x="102" y="65"/>
                  </a:cubicBezTo>
                  <a:cubicBezTo>
                    <a:pt x="102" y="64"/>
                    <a:pt x="101" y="65"/>
                    <a:pt x="100" y="65"/>
                  </a:cubicBezTo>
                  <a:cubicBezTo>
                    <a:pt x="96" y="64"/>
                    <a:pt x="92" y="62"/>
                    <a:pt x="87" y="63"/>
                  </a:cubicBezTo>
                  <a:cubicBezTo>
                    <a:pt x="84" y="63"/>
                    <a:pt x="80" y="64"/>
                    <a:pt x="78" y="65"/>
                  </a:cubicBezTo>
                  <a:cubicBezTo>
                    <a:pt x="75" y="67"/>
                    <a:pt x="73" y="69"/>
                    <a:pt x="70" y="70"/>
                  </a:cubicBezTo>
                  <a:cubicBezTo>
                    <a:pt x="67" y="70"/>
                    <a:pt x="64" y="69"/>
                    <a:pt x="61" y="69"/>
                  </a:cubicBezTo>
                  <a:cubicBezTo>
                    <a:pt x="59" y="69"/>
                    <a:pt x="58" y="68"/>
                    <a:pt x="57" y="68"/>
                  </a:cubicBezTo>
                  <a:cubicBezTo>
                    <a:pt x="55" y="68"/>
                    <a:pt x="54" y="69"/>
                    <a:pt x="52" y="69"/>
                  </a:cubicBezTo>
                  <a:cubicBezTo>
                    <a:pt x="48" y="68"/>
                    <a:pt x="45" y="67"/>
                    <a:pt x="42" y="67"/>
                  </a:cubicBezTo>
                  <a:cubicBezTo>
                    <a:pt x="40" y="67"/>
                    <a:pt x="36" y="68"/>
                    <a:pt x="35" y="67"/>
                  </a:cubicBezTo>
                  <a:cubicBezTo>
                    <a:pt x="33" y="64"/>
                    <a:pt x="39" y="64"/>
                    <a:pt x="34" y="62"/>
                  </a:cubicBezTo>
                  <a:cubicBezTo>
                    <a:pt x="32" y="61"/>
                    <a:pt x="30" y="60"/>
                    <a:pt x="30" y="58"/>
                  </a:cubicBezTo>
                  <a:cubicBezTo>
                    <a:pt x="29" y="56"/>
                    <a:pt x="32" y="56"/>
                    <a:pt x="33" y="56"/>
                  </a:cubicBezTo>
                  <a:cubicBezTo>
                    <a:pt x="32" y="55"/>
                    <a:pt x="30" y="54"/>
                    <a:pt x="28" y="54"/>
                  </a:cubicBezTo>
                  <a:cubicBezTo>
                    <a:pt x="27" y="55"/>
                    <a:pt x="26" y="57"/>
                    <a:pt x="25" y="57"/>
                  </a:cubicBezTo>
                  <a:cubicBezTo>
                    <a:pt x="23" y="57"/>
                    <a:pt x="22" y="55"/>
                    <a:pt x="20" y="54"/>
                  </a:cubicBezTo>
                  <a:cubicBezTo>
                    <a:pt x="18" y="54"/>
                    <a:pt x="16" y="53"/>
                    <a:pt x="15" y="52"/>
                  </a:cubicBezTo>
                  <a:cubicBezTo>
                    <a:pt x="16" y="51"/>
                    <a:pt x="17" y="50"/>
                    <a:pt x="15" y="49"/>
                  </a:cubicBezTo>
                  <a:cubicBezTo>
                    <a:pt x="17" y="48"/>
                    <a:pt x="16" y="47"/>
                    <a:pt x="14" y="46"/>
                  </a:cubicBezTo>
                  <a:cubicBezTo>
                    <a:pt x="11" y="45"/>
                    <a:pt x="9" y="43"/>
                    <a:pt x="6" y="42"/>
                  </a:cubicBezTo>
                  <a:cubicBezTo>
                    <a:pt x="9" y="38"/>
                    <a:pt x="2" y="35"/>
                    <a:pt x="0" y="3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01" name="Freeform 1301"/>
            <p:cNvSpPr>
              <a:spLocks/>
            </p:cNvSpPr>
            <p:nvPr/>
          </p:nvSpPr>
          <p:spPr bwMode="auto">
            <a:xfrm>
              <a:off x="3094" y="777"/>
              <a:ext cx="152" cy="84"/>
            </a:xfrm>
            <a:custGeom>
              <a:avLst/>
              <a:gdLst>
                <a:gd name="T0" fmla="*/ 0 w 127"/>
                <a:gd name="T1" fmla="*/ 32 h 70"/>
                <a:gd name="T2" fmla="*/ 4 w 127"/>
                <a:gd name="T3" fmla="*/ 32 h 70"/>
                <a:gd name="T4" fmla="*/ 7 w 127"/>
                <a:gd name="T5" fmla="*/ 30 h 70"/>
                <a:gd name="T6" fmla="*/ 11 w 127"/>
                <a:gd name="T7" fmla="*/ 29 h 70"/>
                <a:gd name="T8" fmla="*/ 14 w 127"/>
                <a:gd name="T9" fmla="*/ 25 h 70"/>
                <a:gd name="T10" fmla="*/ 17 w 127"/>
                <a:gd name="T11" fmla="*/ 22 h 70"/>
                <a:gd name="T12" fmla="*/ 20 w 127"/>
                <a:gd name="T13" fmla="*/ 18 h 70"/>
                <a:gd name="T14" fmla="*/ 23 w 127"/>
                <a:gd name="T15" fmla="*/ 14 h 70"/>
                <a:gd name="T16" fmla="*/ 24 w 127"/>
                <a:gd name="T17" fmla="*/ 10 h 70"/>
                <a:gd name="T18" fmla="*/ 27 w 127"/>
                <a:gd name="T19" fmla="*/ 8 h 70"/>
                <a:gd name="T20" fmla="*/ 33 w 127"/>
                <a:gd name="T21" fmla="*/ 7 h 70"/>
                <a:gd name="T22" fmla="*/ 37 w 127"/>
                <a:gd name="T23" fmla="*/ 3 h 70"/>
                <a:gd name="T24" fmla="*/ 44 w 127"/>
                <a:gd name="T25" fmla="*/ 4 h 70"/>
                <a:gd name="T26" fmla="*/ 50 w 127"/>
                <a:gd name="T27" fmla="*/ 4 h 70"/>
                <a:gd name="T28" fmla="*/ 58 w 127"/>
                <a:gd name="T29" fmla="*/ 5 h 70"/>
                <a:gd name="T30" fmla="*/ 66 w 127"/>
                <a:gd name="T31" fmla="*/ 6 h 70"/>
                <a:gd name="T32" fmla="*/ 77 w 127"/>
                <a:gd name="T33" fmla="*/ 4 h 70"/>
                <a:gd name="T34" fmla="*/ 81 w 127"/>
                <a:gd name="T35" fmla="*/ 1 h 70"/>
                <a:gd name="T36" fmla="*/ 86 w 127"/>
                <a:gd name="T37" fmla="*/ 0 h 70"/>
                <a:gd name="T38" fmla="*/ 93 w 127"/>
                <a:gd name="T39" fmla="*/ 7 h 70"/>
                <a:gd name="T40" fmla="*/ 100 w 127"/>
                <a:gd name="T41" fmla="*/ 15 h 70"/>
                <a:gd name="T42" fmla="*/ 106 w 127"/>
                <a:gd name="T43" fmla="*/ 26 h 70"/>
                <a:gd name="T44" fmla="*/ 105 w 127"/>
                <a:gd name="T45" fmla="*/ 32 h 70"/>
                <a:gd name="T46" fmla="*/ 105 w 127"/>
                <a:gd name="T47" fmla="*/ 38 h 70"/>
                <a:gd name="T48" fmla="*/ 108 w 127"/>
                <a:gd name="T49" fmla="*/ 44 h 70"/>
                <a:gd name="T50" fmla="*/ 113 w 127"/>
                <a:gd name="T51" fmla="*/ 45 h 70"/>
                <a:gd name="T52" fmla="*/ 125 w 127"/>
                <a:gd name="T53" fmla="*/ 45 h 70"/>
                <a:gd name="T54" fmla="*/ 116 w 127"/>
                <a:gd name="T55" fmla="*/ 53 h 70"/>
                <a:gd name="T56" fmla="*/ 116 w 127"/>
                <a:gd name="T57" fmla="*/ 49 h 70"/>
                <a:gd name="T58" fmla="*/ 113 w 127"/>
                <a:gd name="T59" fmla="*/ 54 h 70"/>
                <a:gd name="T60" fmla="*/ 116 w 127"/>
                <a:gd name="T61" fmla="*/ 54 h 70"/>
                <a:gd name="T62" fmla="*/ 114 w 127"/>
                <a:gd name="T63" fmla="*/ 57 h 70"/>
                <a:gd name="T64" fmla="*/ 115 w 127"/>
                <a:gd name="T65" fmla="*/ 55 h 70"/>
                <a:gd name="T66" fmla="*/ 111 w 127"/>
                <a:gd name="T67" fmla="*/ 60 h 70"/>
                <a:gd name="T68" fmla="*/ 111 w 127"/>
                <a:gd name="T69" fmla="*/ 68 h 70"/>
                <a:gd name="T70" fmla="*/ 105 w 127"/>
                <a:gd name="T71" fmla="*/ 67 h 70"/>
                <a:gd name="T72" fmla="*/ 102 w 127"/>
                <a:gd name="T73" fmla="*/ 65 h 70"/>
                <a:gd name="T74" fmla="*/ 100 w 127"/>
                <a:gd name="T75" fmla="*/ 65 h 70"/>
                <a:gd name="T76" fmla="*/ 87 w 127"/>
                <a:gd name="T77" fmla="*/ 63 h 70"/>
                <a:gd name="T78" fmla="*/ 78 w 127"/>
                <a:gd name="T79" fmla="*/ 65 h 70"/>
                <a:gd name="T80" fmla="*/ 70 w 127"/>
                <a:gd name="T81" fmla="*/ 70 h 70"/>
                <a:gd name="T82" fmla="*/ 61 w 127"/>
                <a:gd name="T83" fmla="*/ 69 h 70"/>
                <a:gd name="T84" fmla="*/ 57 w 127"/>
                <a:gd name="T85" fmla="*/ 68 h 70"/>
                <a:gd name="T86" fmla="*/ 52 w 127"/>
                <a:gd name="T87" fmla="*/ 69 h 70"/>
                <a:gd name="T88" fmla="*/ 42 w 127"/>
                <a:gd name="T89" fmla="*/ 67 h 70"/>
                <a:gd name="T90" fmla="*/ 35 w 127"/>
                <a:gd name="T91" fmla="*/ 67 h 70"/>
                <a:gd name="T92" fmla="*/ 34 w 127"/>
                <a:gd name="T93" fmla="*/ 62 h 70"/>
                <a:gd name="T94" fmla="*/ 30 w 127"/>
                <a:gd name="T95" fmla="*/ 58 h 70"/>
                <a:gd name="T96" fmla="*/ 33 w 127"/>
                <a:gd name="T97" fmla="*/ 56 h 70"/>
                <a:gd name="T98" fmla="*/ 28 w 127"/>
                <a:gd name="T99" fmla="*/ 54 h 70"/>
                <a:gd name="T100" fmla="*/ 25 w 127"/>
                <a:gd name="T101" fmla="*/ 57 h 70"/>
                <a:gd name="T102" fmla="*/ 20 w 127"/>
                <a:gd name="T103" fmla="*/ 54 h 70"/>
                <a:gd name="T104" fmla="*/ 15 w 127"/>
                <a:gd name="T105" fmla="*/ 52 h 70"/>
                <a:gd name="T106" fmla="*/ 15 w 127"/>
                <a:gd name="T107" fmla="*/ 49 h 70"/>
                <a:gd name="T108" fmla="*/ 14 w 127"/>
                <a:gd name="T109" fmla="*/ 46 h 70"/>
                <a:gd name="T110" fmla="*/ 6 w 127"/>
                <a:gd name="T111" fmla="*/ 42 h 70"/>
                <a:gd name="T112" fmla="*/ 0 w 127"/>
                <a:gd name="T11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 h="70">
                  <a:moveTo>
                    <a:pt x="0" y="32"/>
                  </a:moveTo>
                  <a:cubicBezTo>
                    <a:pt x="1" y="31"/>
                    <a:pt x="3" y="31"/>
                    <a:pt x="4" y="32"/>
                  </a:cubicBezTo>
                  <a:cubicBezTo>
                    <a:pt x="6" y="32"/>
                    <a:pt x="6" y="30"/>
                    <a:pt x="7" y="30"/>
                  </a:cubicBezTo>
                  <a:cubicBezTo>
                    <a:pt x="8" y="30"/>
                    <a:pt x="10" y="30"/>
                    <a:pt x="11" y="29"/>
                  </a:cubicBezTo>
                  <a:cubicBezTo>
                    <a:pt x="13" y="29"/>
                    <a:pt x="13" y="27"/>
                    <a:pt x="14" y="25"/>
                  </a:cubicBezTo>
                  <a:cubicBezTo>
                    <a:pt x="15" y="24"/>
                    <a:pt x="16" y="23"/>
                    <a:pt x="17" y="22"/>
                  </a:cubicBezTo>
                  <a:cubicBezTo>
                    <a:pt x="19" y="20"/>
                    <a:pt x="18" y="19"/>
                    <a:pt x="20" y="18"/>
                  </a:cubicBezTo>
                  <a:cubicBezTo>
                    <a:pt x="21" y="16"/>
                    <a:pt x="22" y="15"/>
                    <a:pt x="23" y="14"/>
                  </a:cubicBezTo>
                  <a:cubicBezTo>
                    <a:pt x="23" y="12"/>
                    <a:pt x="23" y="11"/>
                    <a:pt x="24" y="10"/>
                  </a:cubicBezTo>
                  <a:cubicBezTo>
                    <a:pt x="25" y="10"/>
                    <a:pt x="26" y="9"/>
                    <a:pt x="27" y="8"/>
                  </a:cubicBezTo>
                  <a:cubicBezTo>
                    <a:pt x="28" y="7"/>
                    <a:pt x="31" y="8"/>
                    <a:pt x="33" y="7"/>
                  </a:cubicBezTo>
                  <a:cubicBezTo>
                    <a:pt x="34" y="5"/>
                    <a:pt x="35" y="4"/>
                    <a:pt x="37" y="3"/>
                  </a:cubicBezTo>
                  <a:cubicBezTo>
                    <a:pt x="39" y="2"/>
                    <a:pt x="42" y="3"/>
                    <a:pt x="44" y="4"/>
                  </a:cubicBezTo>
                  <a:cubicBezTo>
                    <a:pt x="46" y="4"/>
                    <a:pt x="48" y="4"/>
                    <a:pt x="50" y="4"/>
                  </a:cubicBezTo>
                  <a:cubicBezTo>
                    <a:pt x="52" y="5"/>
                    <a:pt x="56" y="4"/>
                    <a:pt x="58" y="5"/>
                  </a:cubicBezTo>
                  <a:cubicBezTo>
                    <a:pt x="62" y="8"/>
                    <a:pt x="62" y="9"/>
                    <a:pt x="66" y="6"/>
                  </a:cubicBezTo>
                  <a:cubicBezTo>
                    <a:pt x="69" y="3"/>
                    <a:pt x="74" y="5"/>
                    <a:pt x="77" y="4"/>
                  </a:cubicBezTo>
                  <a:cubicBezTo>
                    <a:pt x="79" y="4"/>
                    <a:pt x="79" y="3"/>
                    <a:pt x="81" y="1"/>
                  </a:cubicBezTo>
                  <a:cubicBezTo>
                    <a:pt x="82" y="0"/>
                    <a:pt x="85" y="0"/>
                    <a:pt x="86" y="0"/>
                  </a:cubicBezTo>
                  <a:cubicBezTo>
                    <a:pt x="90" y="1"/>
                    <a:pt x="92" y="4"/>
                    <a:pt x="93" y="7"/>
                  </a:cubicBezTo>
                  <a:cubicBezTo>
                    <a:pt x="95" y="10"/>
                    <a:pt x="97" y="13"/>
                    <a:pt x="100" y="15"/>
                  </a:cubicBezTo>
                  <a:cubicBezTo>
                    <a:pt x="103" y="19"/>
                    <a:pt x="105" y="21"/>
                    <a:pt x="106" y="26"/>
                  </a:cubicBezTo>
                  <a:cubicBezTo>
                    <a:pt x="107" y="28"/>
                    <a:pt x="105" y="30"/>
                    <a:pt x="105" y="32"/>
                  </a:cubicBezTo>
                  <a:cubicBezTo>
                    <a:pt x="104" y="34"/>
                    <a:pt x="105" y="36"/>
                    <a:pt x="105" y="38"/>
                  </a:cubicBezTo>
                  <a:cubicBezTo>
                    <a:pt x="104" y="41"/>
                    <a:pt x="105" y="42"/>
                    <a:pt x="108" y="44"/>
                  </a:cubicBezTo>
                  <a:cubicBezTo>
                    <a:pt x="109" y="45"/>
                    <a:pt x="113" y="48"/>
                    <a:pt x="113" y="45"/>
                  </a:cubicBezTo>
                  <a:cubicBezTo>
                    <a:pt x="117" y="46"/>
                    <a:pt x="124" y="39"/>
                    <a:pt x="125" y="45"/>
                  </a:cubicBezTo>
                  <a:cubicBezTo>
                    <a:pt x="127" y="51"/>
                    <a:pt x="122" y="53"/>
                    <a:pt x="116" y="53"/>
                  </a:cubicBezTo>
                  <a:cubicBezTo>
                    <a:pt x="117" y="53"/>
                    <a:pt x="118" y="49"/>
                    <a:pt x="116" y="49"/>
                  </a:cubicBezTo>
                  <a:cubicBezTo>
                    <a:pt x="114" y="49"/>
                    <a:pt x="115" y="53"/>
                    <a:pt x="113" y="54"/>
                  </a:cubicBezTo>
                  <a:cubicBezTo>
                    <a:pt x="114" y="54"/>
                    <a:pt x="115" y="54"/>
                    <a:pt x="116" y="54"/>
                  </a:cubicBezTo>
                  <a:cubicBezTo>
                    <a:pt x="115" y="55"/>
                    <a:pt x="112" y="55"/>
                    <a:pt x="114" y="57"/>
                  </a:cubicBezTo>
                  <a:cubicBezTo>
                    <a:pt x="114" y="56"/>
                    <a:pt x="115" y="56"/>
                    <a:pt x="115" y="55"/>
                  </a:cubicBezTo>
                  <a:cubicBezTo>
                    <a:pt x="115" y="57"/>
                    <a:pt x="112" y="58"/>
                    <a:pt x="111" y="60"/>
                  </a:cubicBezTo>
                  <a:cubicBezTo>
                    <a:pt x="111" y="63"/>
                    <a:pt x="113" y="66"/>
                    <a:pt x="111" y="68"/>
                  </a:cubicBezTo>
                  <a:cubicBezTo>
                    <a:pt x="110" y="69"/>
                    <a:pt x="106" y="68"/>
                    <a:pt x="105" y="67"/>
                  </a:cubicBezTo>
                  <a:cubicBezTo>
                    <a:pt x="104" y="67"/>
                    <a:pt x="103" y="66"/>
                    <a:pt x="102" y="65"/>
                  </a:cubicBezTo>
                  <a:cubicBezTo>
                    <a:pt x="102" y="64"/>
                    <a:pt x="101" y="65"/>
                    <a:pt x="100" y="65"/>
                  </a:cubicBezTo>
                  <a:cubicBezTo>
                    <a:pt x="96" y="64"/>
                    <a:pt x="92" y="62"/>
                    <a:pt x="87" y="63"/>
                  </a:cubicBezTo>
                  <a:cubicBezTo>
                    <a:pt x="84" y="63"/>
                    <a:pt x="80" y="64"/>
                    <a:pt x="78" y="65"/>
                  </a:cubicBezTo>
                  <a:cubicBezTo>
                    <a:pt x="75" y="67"/>
                    <a:pt x="73" y="69"/>
                    <a:pt x="70" y="70"/>
                  </a:cubicBezTo>
                  <a:cubicBezTo>
                    <a:pt x="67" y="70"/>
                    <a:pt x="64" y="69"/>
                    <a:pt x="61" y="69"/>
                  </a:cubicBezTo>
                  <a:cubicBezTo>
                    <a:pt x="59" y="69"/>
                    <a:pt x="58" y="68"/>
                    <a:pt x="57" y="68"/>
                  </a:cubicBezTo>
                  <a:cubicBezTo>
                    <a:pt x="55" y="68"/>
                    <a:pt x="54" y="69"/>
                    <a:pt x="52" y="69"/>
                  </a:cubicBezTo>
                  <a:cubicBezTo>
                    <a:pt x="48" y="68"/>
                    <a:pt x="45" y="67"/>
                    <a:pt x="42" y="67"/>
                  </a:cubicBezTo>
                  <a:cubicBezTo>
                    <a:pt x="40" y="67"/>
                    <a:pt x="36" y="68"/>
                    <a:pt x="35" y="67"/>
                  </a:cubicBezTo>
                  <a:cubicBezTo>
                    <a:pt x="33" y="64"/>
                    <a:pt x="39" y="64"/>
                    <a:pt x="34" y="62"/>
                  </a:cubicBezTo>
                  <a:cubicBezTo>
                    <a:pt x="32" y="61"/>
                    <a:pt x="30" y="60"/>
                    <a:pt x="30" y="58"/>
                  </a:cubicBezTo>
                  <a:cubicBezTo>
                    <a:pt x="29" y="56"/>
                    <a:pt x="32" y="56"/>
                    <a:pt x="33" y="56"/>
                  </a:cubicBezTo>
                  <a:cubicBezTo>
                    <a:pt x="32" y="55"/>
                    <a:pt x="30" y="54"/>
                    <a:pt x="28" y="54"/>
                  </a:cubicBezTo>
                  <a:cubicBezTo>
                    <a:pt x="27" y="55"/>
                    <a:pt x="26" y="57"/>
                    <a:pt x="25" y="57"/>
                  </a:cubicBezTo>
                  <a:cubicBezTo>
                    <a:pt x="23" y="57"/>
                    <a:pt x="22" y="55"/>
                    <a:pt x="20" y="54"/>
                  </a:cubicBezTo>
                  <a:cubicBezTo>
                    <a:pt x="18" y="54"/>
                    <a:pt x="16" y="53"/>
                    <a:pt x="15" y="52"/>
                  </a:cubicBezTo>
                  <a:cubicBezTo>
                    <a:pt x="16" y="51"/>
                    <a:pt x="17" y="50"/>
                    <a:pt x="15" y="49"/>
                  </a:cubicBezTo>
                  <a:cubicBezTo>
                    <a:pt x="17" y="48"/>
                    <a:pt x="16" y="47"/>
                    <a:pt x="14" y="46"/>
                  </a:cubicBezTo>
                  <a:cubicBezTo>
                    <a:pt x="11" y="45"/>
                    <a:pt x="9" y="43"/>
                    <a:pt x="6" y="42"/>
                  </a:cubicBezTo>
                  <a:cubicBezTo>
                    <a:pt x="9" y="38"/>
                    <a:pt x="2" y="35"/>
                    <a:pt x="0" y="3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02" name="Freeform 1302"/>
            <p:cNvSpPr>
              <a:spLocks/>
            </p:cNvSpPr>
            <p:nvPr/>
          </p:nvSpPr>
          <p:spPr bwMode="auto">
            <a:xfrm>
              <a:off x="3120" y="1804"/>
              <a:ext cx="189" cy="183"/>
            </a:xfrm>
            <a:custGeom>
              <a:avLst/>
              <a:gdLst>
                <a:gd name="T0" fmla="*/ 1 w 157"/>
                <a:gd name="T1" fmla="*/ 78 h 152"/>
                <a:gd name="T2" fmla="*/ 8 w 157"/>
                <a:gd name="T3" fmla="*/ 73 h 152"/>
                <a:gd name="T4" fmla="*/ 28 w 157"/>
                <a:gd name="T5" fmla="*/ 65 h 152"/>
                <a:gd name="T6" fmla="*/ 27 w 157"/>
                <a:gd name="T7" fmla="*/ 40 h 152"/>
                <a:gd name="T8" fmla="*/ 32 w 157"/>
                <a:gd name="T9" fmla="*/ 48 h 152"/>
                <a:gd name="T10" fmla="*/ 46 w 157"/>
                <a:gd name="T11" fmla="*/ 46 h 152"/>
                <a:gd name="T12" fmla="*/ 52 w 157"/>
                <a:gd name="T13" fmla="*/ 54 h 152"/>
                <a:gd name="T14" fmla="*/ 68 w 157"/>
                <a:gd name="T15" fmla="*/ 54 h 152"/>
                <a:gd name="T16" fmla="*/ 75 w 157"/>
                <a:gd name="T17" fmla="*/ 61 h 152"/>
                <a:gd name="T18" fmla="*/ 86 w 157"/>
                <a:gd name="T19" fmla="*/ 64 h 152"/>
                <a:gd name="T20" fmla="*/ 94 w 157"/>
                <a:gd name="T21" fmla="*/ 78 h 152"/>
                <a:gd name="T22" fmla="*/ 104 w 157"/>
                <a:gd name="T23" fmla="*/ 79 h 152"/>
                <a:gd name="T24" fmla="*/ 105 w 157"/>
                <a:gd name="T25" fmla="*/ 60 h 152"/>
                <a:gd name="T26" fmla="*/ 100 w 157"/>
                <a:gd name="T27" fmla="*/ 63 h 152"/>
                <a:gd name="T28" fmla="*/ 87 w 157"/>
                <a:gd name="T29" fmla="*/ 46 h 152"/>
                <a:gd name="T30" fmla="*/ 89 w 157"/>
                <a:gd name="T31" fmla="*/ 29 h 152"/>
                <a:gd name="T32" fmla="*/ 93 w 157"/>
                <a:gd name="T33" fmla="*/ 4 h 152"/>
                <a:gd name="T34" fmla="*/ 119 w 157"/>
                <a:gd name="T35" fmla="*/ 2 h 152"/>
                <a:gd name="T36" fmla="*/ 129 w 157"/>
                <a:gd name="T37" fmla="*/ 10 h 152"/>
                <a:gd name="T38" fmla="*/ 134 w 157"/>
                <a:gd name="T39" fmla="*/ 12 h 152"/>
                <a:gd name="T40" fmla="*/ 144 w 157"/>
                <a:gd name="T41" fmla="*/ 16 h 152"/>
                <a:gd name="T42" fmla="*/ 152 w 157"/>
                <a:gd name="T43" fmla="*/ 24 h 152"/>
                <a:gd name="T44" fmla="*/ 155 w 157"/>
                <a:gd name="T45" fmla="*/ 30 h 152"/>
                <a:gd name="T46" fmla="*/ 153 w 157"/>
                <a:gd name="T47" fmla="*/ 39 h 152"/>
                <a:gd name="T48" fmla="*/ 152 w 157"/>
                <a:gd name="T49" fmla="*/ 50 h 152"/>
                <a:gd name="T50" fmla="*/ 147 w 157"/>
                <a:gd name="T51" fmla="*/ 69 h 152"/>
                <a:gd name="T52" fmla="*/ 145 w 157"/>
                <a:gd name="T53" fmla="*/ 82 h 152"/>
                <a:gd name="T54" fmla="*/ 147 w 157"/>
                <a:gd name="T55" fmla="*/ 86 h 152"/>
                <a:gd name="T56" fmla="*/ 151 w 157"/>
                <a:gd name="T57" fmla="*/ 88 h 152"/>
                <a:gd name="T58" fmla="*/ 111 w 157"/>
                <a:gd name="T59" fmla="*/ 103 h 152"/>
                <a:gd name="T60" fmla="*/ 107 w 157"/>
                <a:gd name="T61" fmla="*/ 113 h 152"/>
                <a:gd name="T62" fmla="*/ 92 w 157"/>
                <a:gd name="T63" fmla="*/ 120 h 152"/>
                <a:gd name="T64" fmla="*/ 86 w 157"/>
                <a:gd name="T65" fmla="*/ 128 h 152"/>
                <a:gd name="T66" fmla="*/ 63 w 157"/>
                <a:gd name="T67" fmla="*/ 149 h 152"/>
                <a:gd name="T68" fmla="*/ 53 w 157"/>
                <a:gd name="T69" fmla="*/ 148 h 152"/>
                <a:gd name="T70" fmla="*/ 44 w 157"/>
                <a:gd name="T71" fmla="*/ 145 h 152"/>
                <a:gd name="T72" fmla="*/ 25 w 157"/>
                <a:gd name="T73" fmla="*/ 142 h 152"/>
                <a:gd name="T74" fmla="*/ 10 w 157"/>
                <a:gd name="T75" fmla="*/ 132 h 152"/>
                <a:gd name="T76" fmla="*/ 1 w 157"/>
                <a:gd name="T77" fmla="*/ 12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52">
                  <a:moveTo>
                    <a:pt x="1" y="121"/>
                  </a:moveTo>
                  <a:cubicBezTo>
                    <a:pt x="1" y="106"/>
                    <a:pt x="1" y="92"/>
                    <a:pt x="1" y="78"/>
                  </a:cubicBezTo>
                  <a:cubicBezTo>
                    <a:pt x="1" y="76"/>
                    <a:pt x="0" y="73"/>
                    <a:pt x="2" y="72"/>
                  </a:cubicBezTo>
                  <a:cubicBezTo>
                    <a:pt x="4" y="72"/>
                    <a:pt x="7" y="72"/>
                    <a:pt x="8" y="73"/>
                  </a:cubicBezTo>
                  <a:cubicBezTo>
                    <a:pt x="15" y="73"/>
                    <a:pt x="22" y="74"/>
                    <a:pt x="28" y="72"/>
                  </a:cubicBezTo>
                  <a:cubicBezTo>
                    <a:pt x="26" y="70"/>
                    <a:pt x="27" y="68"/>
                    <a:pt x="28" y="65"/>
                  </a:cubicBezTo>
                  <a:cubicBezTo>
                    <a:pt x="29" y="62"/>
                    <a:pt x="27" y="60"/>
                    <a:pt x="27" y="57"/>
                  </a:cubicBezTo>
                  <a:cubicBezTo>
                    <a:pt x="28" y="52"/>
                    <a:pt x="30" y="46"/>
                    <a:pt x="27" y="40"/>
                  </a:cubicBezTo>
                  <a:cubicBezTo>
                    <a:pt x="30" y="40"/>
                    <a:pt x="29" y="42"/>
                    <a:pt x="31" y="43"/>
                  </a:cubicBezTo>
                  <a:cubicBezTo>
                    <a:pt x="34" y="43"/>
                    <a:pt x="33" y="47"/>
                    <a:pt x="32" y="48"/>
                  </a:cubicBezTo>
                  <a:cubicBezTo>
                    <a:pt x="35" y="49"/>
                    <a:pt x="34" y="49"/>
                    <a:pt x="37" y="48"/>
                  </a:cubicBezTo>
                  <a:cubicBezTo>
                    <a:pt x="40" y="46"/>
                    <a:pt x="43" y="46"/>
                    <a:pt x="46" y="46"/>
                  </a:cubicBezTo>
                  <a:cubicBezTo>
                    <a:pt x="45" y="48"/>
                    <a:pt x="45" y="51"/>
                    <a:pt x="47" y="53"/>
                  </a:cubicBezTo>
                  <a:cubicBezTo>
                    <a:pt x="48" y="54"/>
                    <a:pt x="50" y="53"/>
                    <a:pt x="52" y="54"/>
                  </a:cubicBezTo>
                  <a:cubicBezTo>
                    <a:pt x="54" y="55"/>
                    <a:pt x="56" y="56"/>
                    <a:pt x="58" y="56"/>
                  </a:cubicBezTo>
                  <a:cubicBezTo>
                    <a:pt x="62" y="56"/>
                    <a:pt x="66" y="59"/>
                    <a:pt x="68" y="54"/>
                  </a:cubicBezTo>
                  <a:cubicBezTo>
                    <a:pt x="69" y="48"/>
                    <a:pt x="71" y="54"/>
                    <a:pt x="73" y="56"/>
                  </a:cubicBezTo>
                  <a:cubicBezTo>
                    <a:pt x="75" y="57"/>
                    <a:pt x="74" y="59"/>
                    <a:pt x="75" y="61"/>
                  </a:cubicBezTo>
                  <a:cubicBezTo>
                    <a:pt x="77" y="63"/>
                    <a:pt x="78" y="61"/>
                    <a:pt x="80" y="61"/>
                  </a:cubicBezTo>
                  <a:cubicBezTo>
                    <a:pt x="82" y="63"/>
                    <a:pt x="84" y="63"/>
                    <a:pt x="86" y="64"/>
                  </a:cubicBezTo>
                  <a:cubicBezTo>
                    <a:pt x="88" y="65"/>
                    <a:pt x="88" y="69"/>
                    <a:pt x="89" y="70"/>
                  </a:cubicBezTo>
                  <a:cubicBezTo>
                    <a:pt x="92" y="73"/>
                    <a:pt x="93" y="75"/>
                    <a:pt x="94" y="78"/>
                  </a:cubicBezTo>
                  <a:cubicBezTo>
                    <a:pt x="96" y="82"/>
                    <a:pt x="101" y="74"/>
                    <a:pt x="104" y="77"/>
                  </a:cubicBezTo>
                  <a:cubicBezTo>
                    <a:pt x="103" y="77"/>
                    <a:pt x="103" y="79"/>
                    <a:pt x="104" y="79"/>
                  </a:cubicBezTo>
                  <a:cubicBezTo>
                    <a:pt x="106" y="80"/>
                    <a:pt x="105" y="76"/>
                    <a:pt x="105" y="75"/>
                  </a:cubicBezTo>
                  <a:cubicBezTo>
                    <a:pt x="105" y="70"/>
                    <a:pt x="105" y="65"/>
                    <a:pt x="105" y="60"/>
                  </a:cubicBezTo>
                  <a:cubicBezTo>
                    <a:pt x="104" y="60"/>
                    <a:pt x="103" y="60"/>
                    <a:pt x="102" y="60"/>
                  </a:cubicBezTo>
                  <a:cubicBezTo>
                    <a:pt x="101" y="61"/>
                    <a:pt x="101" y="62"/>
                    <a:pt x="100" y="63"/>
                  </a:cubicBezTo>
                  <a:cubicBezTo>
                    <a:pt x="98" y="66"/>
                    <a:pt x="94" y="61"/>
                    <a:pt x="93" y="60"/>
                  </a:cubicBezTo>
                  <a:cubicBezTo>
                    <a:pt x="89" y="56"/>
                    <a:pt x="85" y="52"/>
                    <a:pt x="87" y="46"/>
                  </a:cubicBezTo>
                  <a:cubicBezTo>
                    <a:pt x="88" y="43"/>
                    <a:pt x="89" y="40"/>
                    <a:pt x="90" y="37"/>
                  </a:cubicBezTo>
                  <a:cubicBezTo>
                    <a:pt x="90" y="35"/>
                    <a:pt x="89" y="32"/>
                    <a:pt x="89" y="29"/>
                  </a:cubicBezTo>
                  <a:cubicBezTo>
                    <a:pt x="89" y="26"/>
                    <a:pt x="91" y="18"/>
                    <a:pt x="86" y="16"/>
                  </a:cubicBezTo>
                  <a:cubicBezTo>
                    <a:pt x="88" y="12"/>
                    <a:pt x="96" y="10"/>
                    <a:pt x="93" y="4"/>
                  </a:cubicBezTo>
                  <a:cubicBezTo>
                    <a:pt x="100" y="2"/>
                    <a:pt x="108" y="1"/>
                    <a:pt x="115" y="0"/>
                  </a:cubicBezTo>
                  <a:cubicBezTo>
                    <a:pt x="118" y="0"/>
                    <a:pt x="118" y="0"/>
                    <a:pt x="119" y="2"/>
                  </a:cubicBezTo>
                  <a:cubicBezTo>
                    <a:pt x="120" y="5"/>
                    <a:pt x="122" y="6"/>
                    <a:pt x="125" y="6"/>
                  </a:cubicBezTo>
                  <a:cubicBezTo>
                    <a:pt x="128" y="6"/>
                    <a:pt x="127" y="7"/>
                    <a:pt x="129" y="10"/>
                  </a:cubicBezTo>
                  <a:cubicBezTo>
                    <a:pt x="130" y="11"/>
                    <a:pt x="131" y="11"/>
                    <a:pt x="132" y="10"/>
                  </a:cubicBezTo>
                  <a:cubicBezTo>
                    <a:pt x="133" y="10"/>
                    <a:pt x="133" y="12"/>
                    <a:pt x="134" y="12"/>
                  </a:cubicBezTo>
                  <a:cubicBezTo>
                    <a:pt x="137" y="13"/>
                    <a:pt x="140" y="13"/>
                    <a:pt x="141" y="15"/>
                  </a:cubicBezTo>
                  <a:cubicBezTo>
                    <a:pt x="142" y="16"/>
                    <a:pt x="143" y="16"/>
                    <a:pt x="144" y="16"/>
                  </a:cubicBezTo>
                  <a:cubicBezTo>
                    <a:pt x="146" y="17"/>
                    <a:pt x="147" y="18"/>
                    <a:pt x="147" y="20"/>
                  </a:cubicBezTo>
                  <a:cubicBezTo>
                    <a:pt x="148" y="22"/>
                    <a:pt x="151" y="21"/>
                    <a:pt x="152" y="24"/>
                  </a:cubicBezTo>
                  <a:cubicBezTo>
                    <a:pt x="153" y="25"/>
                    <a:pt x="152" y="26"/>
                    <a:pt x="152" y="27"/>
                  </a:cubicBezTo>
                  <a:cubicBezTo>
                    <a:pt x="152" y="28"/>
                    <a:pt x="153" y="29"/>
                    <a:pt x="155" y="30"/>
                  </a:cubicBezTo>
                  <a:cubicBezTo>
                    <a:pt x="155" y="31"/>
                    <a:pt x="156" y="34"/>
                    <a:pt x="156" y="35"/>
                  </a:cubicBezTo>
                  <a:cubicBezTo>
                    <a:pt x="157" y="37"/>
                    <a:pt x="155" y="39"/>
                    <a:pt x="153" y="39"/>
                  </a:cubicBezTo>
                  <a:cubicBezTo>
                    <a:pt x="150" y="40"/>
                    <a:pt x="152" y="42"/>
                    <a:pt x="152" y="43"/>
                  </a:cubicBezTo>
                  <a:cubicBezTo>
                    <a:pt x="153" y="46"/>
                    <a:pt x="152" y="48"/>
                    <a:pt x="152" y="50"/>
                  </a:cubicBezTo>
                  <a:cubicBezTo>
                    <a:pt x="152" y="54"/>
                    <a:pt x="150" y="62"/>
                    <a:pt x="155" y="63"/>
                  </a:cubicBezTo>
                  <a:cubicBezTo>
                    <a:pt x="153" y="65"/>
                    <a:pt x="147" y="66"/>
                    <a:pt x="147" y="69"/>
                  </a:cubicBezTo>
                  <a:cubicBezTo>
                    <a:pt x="147" y="72"/>
                    <a:pt x="148" y="73"/>
                    <a:pt x="147" y="75"/>
                  </a:cubicBezTo>
                  <a:cubicBezTo>
                    <a:pt x="147" y="78"/>
                    <a:pt x="147" y="80"/>
                    <a:pt x="145" y="82"/>
                  </a:cubicBezTo>
                  <a:cubicBezTo>
                    <a:pt x="146" y="82"/>
                    <a:pt x="144" y="82"/>
                    <a:pt x="144" y="83"/>
                  </a:cubicBezTo>
                  <a:cubicBezTo>
                    <a:pt x="144" y="85"/>
                    <a:pt x="146" y="85"/>
                    <a:pt x="147" y="86"/>
                  </a:cubicBezTo>
                  <a:cubicBezTo>
                    <a:pt x="147" y="87"/>
                    <a:pt x="148" y="88"/>
                    <a:pt x="148" y="88"/>
                  </a:cubicBezTo>
                  <a:cubicBezTo>
                    <a:pt x="149" y="88"/>
                    <a:pt x="150" y="85"/>
                    <a:pt x="151" y="88"/>
                  </a:cubicBezTo>
                  <a:cubicBezTo>
                    <a:pt x="141" y="92"/>
                    <a:pt x="132" y="95"/>
                    <a:pt x="123" y="98"/>
                  </a:cubicBezTo>
                  <a:cubicBezTo>
                    <a:pt x="119" y="100"/>
                    <a:pt x="114" y="101"/>
                    <a:pt x="111" y="103"/>
                  </a:cubicBezTo>
                  <a:cubicBezTo>
                    <a:pt x="108" y="104"/>
                    <a:pt x="117" y="112"/>
                    <a:pt x="111" y="113"/>
                  </a:cubicBezTo>
                  <a:cubicBezTo>
                    <a:pt x="110" y="113"/>
                    <a:pt x="108" y="113"/>
                    <a:pt x="107" y="113"/>
                  </a:cubicBezTo>
                  <a:cubicBezTo>
                    <a:pt x="105" y="112"/>
                    <a:pt x="102" y="113"/>
                    <a:pt x="100" y="114"/>
                  </a:cubicBezTo>
                  <a:cubicBezTo>
                    <a:pt x="97" y="115"/>
                    <a:pt x="93" y="117"/>
                    <a:pt x="92" y="120"/>
                  </a:cubicBezTo>
                  <a:cubicBezTo>
                    <a:pt x="92" y="122"/>
                    <a:pt x="93" y="124"/>
                    <a:pt x="92" y="125"/>
                  </a:cubicBezTo>
                  <a:cubicBezTo>
                    <a:pt x="91" y="127"/>
                    <a:pt x="88" y="127"/>
                    <a:pt x="86" y="128"/>
                  </a:cubicBezTo>
                  <a:cubicBezTo>
                    <a:pt x="83" y="129"/>
                    <a:pt x="79" y="132"/>
                    <a:pt x="77" y="135"/>
                  </a:cubicBezTo>
                  <a:cubicBezTo>
                    <a:pt x="75" y="138"/>
                    <a:pt x="68" y="152"/>
                    <a:pt x="63" y="149"/>
                  </a:cubicBezTo>
                  <a:cubicBezTo>
                    <a:pt x="61" y="148"/>
                    <a:pt x="60" y="147"/>
                    <a:pt x="59" y="147"/>
                  </a:cubicBezTo>
                  <a:cubicBezTo>
                    <a:pt x="57" y="146"/>
                    <a:pt x="55" y="149"/>
                    <a:pt x="53" y="148"/>
                  </a:cubicBezTo>
                  <a:cubicBezTo>
                    <a:pt x="52" y="147"/>
                    <a:pt x="52" y="146"/>
                    <a:pt x="50" y="145"/>
                  </a:cubicBezTo>
                  <a:cubicBezTo>
                    <a:pt x="48" y="145"/>
                    <a:pt x="46" y="147"/>
                    <a:pt x="44" y="145"/>
                  </a:cubicBezTo>
                  <a:cubicBezTo>
                    <a:pt x="40" y="141"/>
                    <a:pt x="38" y="141"/>
                    <a:pt x="33" y="140"/>
                  </a:cubicBezTo>
                  <a:cubicBezTo>
                    <a:pt x="30" y="140"/>
                    <a:pt x="28" y="141"/>
                    <a:pt x="25" y="142"/>
                  </a:cubicBezTo>
                  <a:cubicBezTo>
                    <a:pt x="24" y="142"/>
                    <a:pt x="22" y="143"/>
                    <a:pt x="20" y="142"/>
                  </a:cubicBezTo>
                  <a:cubicBezTo>
                    <a:pt x="16" y="140"/>
                    <a:pt x="13" y="136"/>
                    <a:pt x="10" y="132"/>
                  </a:cubicBezTo>
                  <a:cubicBezTo>
                    <a:pt x="8" y="130"/>
                    <a:pt x="6" y="128"/>
                    <a:pt x="4" y="127"/>
                  </a:cubicBezTo>
                  <a:cubicBezTo>
                    <a:pt x="2" y="125"/>
                    <a:pt x="3" y="122"/>
                    <a:pt x="1" y="12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03" name="Freeform 1303"/>
            <p:cNvSpPr>
              <a:spLocks/>
            </p:cNvSpPr>
            <p:nvPr/>
          </p:nvSpPr>
          <p:spPr bwMode="auto">
            <a:xfrm>
              <a:off x="3120" y="1804"/>
              <a:ext cx="189" cy="183"/>
            </a:xfrm>
            <a:custGeom>
              <a:avLst/>
              <a:gdLst>
                <a:gd name="T0" fmla="*/ 1 w 157"/>
                <a:gd name="T1" fmla="*/ 78 h 152"/>
                <a:gd name="T2" fmla="*/ 8 w 157"/>
                <a:gd name="T3" fmla="*/ 73 h 152"/>
                <a:gd name="T4" fmla="*/ 28 w 157"/>
                <a:gd name="T5" fmla="*/ 65 h 152"/>
                <a:gd name="T6" fmla="*/ 27 w 157"/>
                <a:gd name="T7" fmla="*/ 40 h 152"/>
                <a:gd name="T8" fmla="*/ 32 w 157"/>
                <a:gd name="T9" fmla="*/ 48 h 152"/>
                <a:gd name="T10" fmla="*/ 46 w 157"/>
                <a:gd name="T11" fmla="*/ 46 h 152"/>
                <a:gd name="T12" fmla="*/ 52 w 157"/>
                <a:gd name="T13" fmla="*/ 54 h 152"/>
                <a:gd name="T14" fmla="*/ 68 w 157"/>
                <a:gd name="T15" fmla="*/ 54 h 152"/>
                <a:gd name="T16" fmla="*/ 75 w 157"/>
                <a:gd name="T17" fmla="*/ 61 h 152"/>
                <a:gd name="T18" fmla="*/ 86 w 157"/>
                <a:gd name="T19" fmla="*/ 64 h 152"/>
                <a:gd name="T20" fmla="*/ 94 w 157"/>
                <a:gd name="T21" fmla="*/ 78 h 152"/>
                <a:gd name="T22" fmla="*/ 104 w 157"/>
                <a:gd name="T23" fmla="*/ 79 h 152"/>
                <a:gd name="T24" fmla="*/ 105 w 157"/>
                <a:gd name="T25" fmla="*/ 60 h 152"/>
                <a:gd name="T26" fmla="*/ 100 w 157"/>
                <a:gd name="T27" fmla="*/ 63 h 152"/>
                <a:gd name="T28" fmla="*/ 87 w 157"/>
                <a:gd name="T29" fmla="*/ 46 h 152"/>
                <a:gd name="T30" fmla="*/ 89 w 157"/>
                <a:gd name="T31" fmla="*/ 29 h 152"/>
                <a:gd name="T32" fmla="*/ 93 w 157"/>
                <a:gd name="T33" fmla="*/ 4 h 152"/>
                <a:gd name="T34" fmla="*/ 119 w 157"/>
                <a:gd name="T35" fmla="*/ 2 h 152"/>
                <a:gd name="T36" fmla="*/ 129 w 157"/>
                <a:gd name="T37" fmla="*/ 10 h 152"/>
                <a:gd name="T38" fmla="*/ 134 w 157"/>
                <a:gd name="T39" fmla="*/ 12 h 152"/>
                <a:gd name="T40" fmla="*/ 144 w 157"/>
                <a:gd name="T41" fmla="*/ 16 h 152"/>
                <a:gd name="T42" fmla="*/ 152 w 157"/>
                <a:gd name="T43" fmla="*/ 24 h 152"/>
                <a:gd name="T44" fmla="*/ 155 w 157"/>
                <a:gd name="T45" fmla="*/ 30 h 152"/>
                <a:gd name="T46" fmla="*/ 153 w 157"/>
                <a:gd name="T47" fmla="*/ 39 h 152"/>
                <a:gd name="T48" fmla="*/ 152 w 157"/>
                <a:gd name="T49" fmla="*/ 50 h 152"/>
                <a:gd name="T50" fmla="*/ 147 w 157"/>
                <a:gd name="T51" fmla="*/ 69 h 152"/>
                <a:gd name="T52" fmla="*/ 145 w 157"/>
                <a:gd name="T53" fmla="*/ 82 h 152"/>
                <a:gd name="T54" fmla="*/ 147 w 157"/>
                <a:gd name="T55" fmla="*/ 86 h 152"/>
                <a:gd name="T56" fmla="*/ 151 w 157"/>
                <a:gd name="T57" fmla="*/ 88 h 152"/>
                <a:gd name="T58" fmla="*/ 111 w 157"/>
                <a:gd name="T59" fmla="*/ 103 h 152"/>
                <a:gd name="T60" fmla="*/ 107 w 157"/>
                <a:gd name="T61" fmla="*/ 113 h 152"/>
                <a:gd name="T62" fmla="*/ 92 w 157"/>
                <a:gd name="T63" fmla="*/ 120 h 152"/>
                <a:gd name="T64" fmla="*/ 86 w 157"/>
                <a:gd name="T65" fmla="*/ 128 h 152"/>
                <a:gd name="T66" fmla="*/ 63 w 157"/>
                <a:gd name="T67" fmla="*/ 149 h 152"/>
                <a:gd name="T68" fmla="*/ 53 w 157"/>
                <a:gd name="T69" fmla="*/ 148 h 152"/>
                <a:gd name="T70" fmla="*/ 44 w 157"/>
                <a:gd name="T71" fmla="*/ 145 h 152"/>
                <a:gd name="T72" fmla="*/ 25 w 157"/>
                <a:gd name="T73" fmla="*/ 142 h 152"/>
                <a:gd name="T74" fmla="*/ 10 w 157"/>
                <a:gd name="T75" fmla="*/ 132 h 152"/>
                <a:gd name="T76" fmla="*/ 1 w 157"/>
                <a:gd name="T77" fmla="*/ 12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52">
                  <a:moveTo>
                    <a:pt x="1" y="121"/>
                  </a:moveTo>
                  <a:cubicBezTo>
                    <a:pt x="1" y="106"/>
                    <a:pt x="1" y="92"/>
                    <a:pt x="1" y="78"/>
                  </a:cubicBezTo>
                  <a:cubicBezTo>
                    <a:pt x="1" y="76"/>
                    <a:pt x="0" y="73"/>
                    <a:pt x="2" y="72"/>
                  </a:cubicBezTo>
                  <a:cubicBezTo>
                    <a:pt x="4" y="72"/>
                    <a:pt x="7" y="72"/>
                    <a:pt x="8" y="73"/>
                  </a:cubicBezTo>
                  <a:cubicBezTo>
                    <a:pt x="15" y="73"/>
                    <a:pt x="22" y="74"/>
                    <a:pt x="28" y="72"/>
                  </a:cubicBezTo>
                  <a:cubicBezTo>
                    <a:pt x="26" y="70"/>
                    <a:pt x="27" y="68"/>
                    <a:pt x="28" y="65"/>
                  </a:cubicBezTo>
                  <a:cubicBezTo>
                    <a:pt x="29" y="62"/>
                    <a:pt x="27" y="60"/>
                    <a:pt x="27" y="57"/>
                  </a:cubicBezTo>
                  <a:cubicBezTo>
                    <a:pt x="28" y="52"/>
                    <a:pt x="30" y="46"/>
                    <a:pt x="27" y="40"/>
                  </a:cubicBezTo>
                  <a:cubicBezTo>
                    <a:pt x="30" y="40"/>
                    <a:pt x="29" y="42"/>
                    <a:pt x="31" y="43"/>
                  </a:cubicBezTo>
                  <a:cubicBezTo>
                    <a:pt x="34" y="43"/>
                    <a:pt x="33" y="47"/>
                    <a:pt x="32" y="48"/>
                  </a:cubicBezTo>
                  <a:cubicBezTo>
                    <a:pt x="35" y="49"/>
                    <a:pt x="34" y="49"/>
                    <a:pt x="37" y="48"/>
                  </a:cubicBezTo>
                  <a:cubicBezTo>
                    <a:pt x="40" y="46"/>
                    <a:pt x="43" y="46"/>
                    <a:pt x="46" y="46"/>
                  </a:cubicBezTo>
                  <a:cubicBezTo>
                    <a:pt x="45" y="48"/>
                    <a:pt x="45" y="51"/>
                    <a:pt x="47" y="53"/>
                  </a:cubicBezTo>
                  <a:cubicBezTo>
                    <a:pt x="48" y="54"/>
                    <a:pt x="50" y="53"/>
                    <a:pt x="52" y="54"/>
                  </a:cubicBezTo>
                  <a:cubicBezTo>
                    <a:pt x="54" y="55"/>
                    <a:pt x="56" y="56"/>
                    <a:pt x="58" y="56"/>
                  </a:cubicBezTo>
                  <a:cubicBezTo>
                    <a:pt x="62" y="56"/>
                    <a:pt x="66" y="59"/>
                    <a:pt x="68" y="54"/>
                  </a:cubicBezTo>
                  <a:cubicBezTo>
                    <a:pt x="69" y="48"/>
                    <a:pt x="71" y="54"/>
                    <a:pt x="73" y="56"/>
                  </a:cubicBezTo>
                  <a:cubicBezTo>
                    <a:pt x="75" y="57"/>
                    <a:pt x="74" y="59"/>
                    <a:pt x="75" y="61"/>
                  </a:cubicBezTo>
                  <a:cubicBezTo>
                    <a:pt x="77" y="63"/>
                    <a:pt x="78" y="61"/>
                    <a:pt x="80" y="61"/>
                  </a:cubicBezTo>
                  <a:cubicBezTo>
                    <a:pt x="82" y="63"/>
                    <a:pt x="84" y="63"/>
                    <a:pt x="86" y="64"/>
                  </a:cubicBezTo>
                  <a:cubicBezTo>
                    <a:pt x="88" y="65"/>
                    <a:pt x="88" y="69"/>
                    <a:pt x="89" y="70"/>
                  </a:cubicBezTo>
                  <a:cubicBezTo>
                    <a:pt x="92" y="73"/>
                    <a:pt x="93" y="75"/>
                    <a:pt x="94" y="78"/>
                  </a:cubicBezTo>
                  <a:cubicBezTo>
                    <a:pt x="96" y="82"/>
                    <a:pt x="101" y="74"/>
                    <a:pt x="104" y="77"/>
                  </a:cubicBezTo>
                  <a:cubicBezTo>
                    <a:pt x="103" y="77"/>
                    <a:pt x="103" y="79"/>
                    <a:pt x="104" y="79"/>
                  </a:cubicBezTo>
                  <a:cubicBezTo>
                    <a:pt x="106" y="80"/>
                    <a:pt x="105" y="76"/>
                    <a:pt x="105" y="75"/>
                  </a:cubicBezTo>
                  <a:cubicBezTo>
                    <a:pt x="105" y="70"/>
                    <a:pt x="105" y="65"/>
                    <a:pt x="105" y="60"/>
                  </a:cubicBezTo>
                  <a:cubicBezTo>
                    <a:pt x="104" y="60"/>
                    <a:pt x="103" y="60"/>
                    <a:pt x="102" y="60"/>
                  </a:cubicBezTo>
                  <a:cubicBezTo>
                    <a:pt x="101" y="61"/>
                    <a:pt x="101" y="62"/>
                    <a:pt x="100" y="63"/>
                  </a:cubicBezTo>
                  <a:cubicBezTo>
                    <a:pt x="98" y="66"/>
                    <a:pt x="94" y="61"/>
                    <a:pt x="93" y="60"/>
                  </a:cubicBezTo>
                  <a:cubicBezTo>
                    <a:pt x="89" y="56"/>
                    <a:pt x="85" y="52"/>
                    <a:pt x="87" y="46"/>
                  </a:cubicBezTo>
                  <a:cubicBezTo>
                    <a:pt x="88" y="43"/>
                    <a:pt x="89" y="40"/>
                    <a:pt x="90" y="37"/>
                  </a:cubicBezTo>
                  <a:cubicBezTo>
                    <a:pt x="90" y="35"/>
                    <a:pt x="89" y="32"/>
                    <a:pt x="89" y="29"/>
                  </a:cubicBezTo>
                  <a:cubicBezTo>
                    <a:pt x="89" y="26"/>
                    <a:pt x="91" y="18"/>
                    <a:pt x="86" y="16"/>
                  </a:cubicBezTo>
                  <a:cubicBezTo>
                    <a:pt x="88" y="12"/>
                    <a:pt x="96" y="10"/>
                    <a:pt x="93" y="4"/>
                  </a:cubicBezTo>
                  <a:cubicBezTo>
                    <a:pt x="100" y="2"/>
                    <a:pt x="108" y="1"/>
                    <a:pt x="115" y="0"/>
                  </a:cubicBezTo>
                  <a:cubicBezTo>
                    <a:pt x="118" y="0"/>
                    <a:pt x="118" y="0"/>
                    <a:pt x="119" y="2"/>
                  </a:cubicBezTo>
                  <a:cubicBezTo>
                    <a:pt x="120" y="5"/>
                    <a:pt x="122" y="6"/>
                    <a:pt x="125" y="6"/>
                  </a:cubicBezTo>
                  <a:cubicBezTo>
                    <a:pt x="128" y="6"/>
                    <a:pt x="127" y="7"/>
                    <a:pt x="129" y="10"/>
                  </a:cubicBezTo>
                  <a:cubicBezTo>
                    <a:pt x="130" y="11"/>
                    <a:pt x="131" y="11"/>
                    <a:pt x="132" y="10"/>
                  </a:cubicBezTo>
                  <a:cubicBezTo>
                    <a:pt x="133" y="10"/>
                    <a:pt x="133" y="12"/>
                    <a:pt x="134" y="12"/>
                  </a:cubicBezTo>
                  <a:cubicBezTo>
                    <a:pt x="137" y="13"/>
                    <a:pt x="140" y="13"/>
                    <a:pt x="141" y="15"/>
                  </a:cubicBezTo>
                  <a:cubicBezTo>
                    <a:pt x="142" y="16"/>
                    <a:pt x="143" y="16"/>
                    <a:pt x="144" y="16"/>
                  </a:cubicBezTo>
                  <a:cubicBezTo>
                    <a:pt x="146" y="17"/>
                    <a:pt x="147" y="18"/>
                    <a:pt x="147" y="20"/>
                  </a:cubicBezTo>
                  <a:cubicBezTo>
                    <a:pt x="148" y="22"/>
                    <a:pt x="151" y="21"/>
                    <a:pt x="152" y="24"/>
                  </a:cubicBezTo>
                  <a:cubicBezTo>
                    <a:pt x="153" y="25"/>
                    <a:pt x="152" y="26"/>
                    <a:pt x="152" y="27"/>
                  </a:cubicBezTo>
                  <a:cubicBezTo>
                    <a:pt x="152" y="28"/>
                    <a:pt x="153" y="29"/>
                    <a:pt x="155" y="30"/>
                  </a:cubicBezTo>
                  <a:cubicBezTo>
                    <a:pt x="155" y="31"/>
                    <a:pt x="156" y="34"/>
                    <a:pt x="156" y="35"/>
                  </a:cubicBezTo>
                  <a:cubicBezTo>
                    <a:pt x="157" y="37"/>
                    <a:pt x="155" y="39"/>
                    <a:pt x="153" y="39"/>
                  </a:cubicBezTo>
                  <a:cubicBezTo>
                    <a:pt x="150" y="40"/>
                    <a:pt x="152" y="42"/>
                    <a:pt x="152" y="43"/>
                  </a:cubicBezTo>
                  <a:cubicBezTo>
                    <a:pt x="153" y="46"/>
                    <a:pt x="152" y="48"/>
                    <a:pt x="152" y="50"/>
                  </a:cubicBezTo>
                  <a:cubicBezTo>
                    <a:pt x="152" y="54"/>
                    <a:pt x="150" y="62"/>
                    <a:pt x="155" y="63"/>
                  </a:cubicBezTo>
                  <a:cubicBezTo>
                    <a:pt x="153" y="65"/>
                    <a:pt x="147" y="66"/>
                    <a:pt x="147" y="69"/>
                  </a:cubicBezTo>
                  <a:cubicBezTo>
                    <a:pt x="147" y="72"/>
                    <a:pt x="148" y="73"/>
                    <a:pt x="147" y="75"/>
                  </a:cubicBezTo>
                  <a:cubicBezTo>
                    <a:pt x="147" y="78"/>
                    <a:pt x="147" y="80"/>
                    <a:pt x="145" y="82"/>
                  </a:cubicBezTo>
                  <a:cubicBezTo>
                    <a:pt x="146" y="82"/>
                    <a:pt x="144" y="82"/>
                    <a:pt x="144" y="83"/>
                  </a:cubicBezTo>
                  <a:cubicBezTo>
                    <a:pt x="144" y="85"/>
                    <a:pt x="146" y="85"/>
                    <a:pt x="147" y="86"/>
                  </a:cubicBezTo>
                  <a:cubicBezTo>
                    <a:pt x="147" y="87"/>
                    <a:pt x="148" y="88"/>
                    <a:pt x="148" y="88"/>
                  </a:cubicBezTo>
                  <a:cubicBezTo>
                    <a:pt x="149" y="88"/>
                    <a:pt x="150" y="85"/>
                    <a:pt x="151" y="88"/>
                  </a:cubicBezTo>
                  <a:cubicBezTo>
                    <a:pt x="141" y="92"/>
                    <a:pt x="132" y="95"/>
                    <a:pt x="123" y="98"/>
                  </a:cubicBezTo>
                  <a:cubicBezTo>
                    <a:pt x="119" y="100"/>
                    <a:pt x="114" y="101"/>
                    <a:pt x="111" y="103"/>
                  </a:cubicBezTo>
                  <a:cubicBezTo>
                    <a:pt x="108" y="104"/>
                    <a:pt x="117" y="112"/>
                    <a:pt x="111" y="113"/>
                  </a:cubicBezTo>
                  <a:cubicBezTo>
                    <a:pt x="110" y="113"/>
                    <a:pt x="108" y="113"/>
                    <a:pt x="107" y="113"/>
                  </a:cubicBezTo>
                  <a:cubicBezTo>
                    <a:pt x="105" y="112"/>
                    <a:pt x="102" y="113"/>
                    <a:pt x="100" y="114"/>
                  </a:cubicBezTo>
                  <a:cubicBezTo>
                    <a:pt x="97" y="115"/>
                    <a:pt x="93" y="117"/>
                    <a:pt x="92" y="120"/>
                  </a:cubicBezTo>
                  <a:cubicBezTo>
                    <a:pt x="92" y="122"/>
                    <a:pt x="93" y="124"/>
                    <a:pt x="92" y="125"/>
                  </a:cubicBezTo>
                  <a:cubicBezTo>
                    <a:pt x="91" y="127"/>
                    <a:pt x="88" y="127"/>
                    <a:pt x="86" y="128"/>
                  </a:cubicBezTo>
                  <a:cubicBezTo>
                    <a:pt x="83" y="129"/>
                    <a:pt x="79" y="132"/>
                    <a:pt x="77" y="135"/>
                  </a:cubicBezTo>
                  <a:cubicBezTo>
                    <a:pt x="75" y="138"/>
                    <a:pt x="68" y="152"/>
                    <a:pt x="63" y="149"/>
                  </a:cubicBezTo>
                  <a:cubicBezTo>
                    <a:pt x="61" y="148"/>
                    <a:pt x="60" y="147"/>
                    <a:pt x="59" y="147"/>
                  </a:cubicBezTo>
                  <a:cubicBezTo>
                    <a:pt x="57" y="146"/>
                    <a:pt x="55" y="149"/>
                    <a:pt x="53" y="148"/>
                  </a:cubicBezTo>
                  <a:cubicBezTo>
                    <a:pt x="52" y="147"/>
                    <a:pt x="52" y="146"/>
                    <a:pt x="50" y="145"/>
                  </a:cubicBezTo>
                  <a:cubicBezTo>
                    <a:pt x="48" y="145"/>
                    <a:pt x="46" y="147"/>
                    <a:pt x="44" y="145"/>
                  </a:cubicBezTo>
                  <a:cubicBezTo>
                    <a:pt x="40" y="141"/>
                    <a:pt x="38" y="141"/>
                    <a:pt x="33" y="140"/>
                  </a:cubicBezTo>
                  <a:cubicBezTo>
                    <a:pt x="30" y="140"/>
                    <a:pt x="28" y="141"/>
                    <a:pt x="25" y="142"/>
                  </a:cubicBezTo>
                  <a:cubicBezTo>
                    <a:pt x="24" y="142"/>
                    <a:pt x="22" y="143"/>
                    <a:pt x="20" y="142"/>
                  </a:cubicBezTo>
                  <a:cubicBezTo>
                    <a:pt x="16" y="140"/>
                    <a:pt x="13" y="136"/>
                    <a:pt x="10" y="132"/>
                  </a:cubicBezTo>
                  <a:cubicBezTo>
                    <a:pt x="8" y="130"/>
                    <a:pt x="6" y="128"/>
                    <a:pt x="4" y="127"/>
                  </a:cubicBezTo>
                  <a:cubicBezTo>
                    <a:pt x="2" y="125"/>
                    <a:pt x="3" y="122"/>
                    <a:pt x="1" y="12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04" name="Freeform 1304"/>
            <p:cNvSpPr>
              <a:spLocks/>
            </p:cNvSpPr>
            <p:nvPr/>
          </p:nvSpPr>
          <p:spPr bwMode="auto">
            <a:xfrm>
              <a:off x="3620" y="1167"/>
              <a:ext cx="3"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0" y="0"/>
                  </a:cubicBezTo>
                  <a:cubicBezTo>
                    <a:pt x="0" y="0"/>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05" name="Freeform 1305"/>
            <p:cNvSpPr>
              <a:spLocks/>
            </p:cNvSpPr>
            <p:nvPr/>
          </p:nvSpPr>
          <p:spPr bwMode="auto">
            <a:xfrm>
              <a:off x="3620" y="1167"/>
              <a:ext cx="3"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0" y="0"/>
                  </a:cubicBezTo>
                  <a:cubicBezTo>
                    <a:pt x="0" y="0"/>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06" name="Freeform 1306"/>
            <p:cNvSpPr>
              <a:spLocks/>
            </p:cNvSpPr>
            <p:nvPr/>
          </p:nvSpPr>
          <p:spPr bwMode="auto">
            <a:xfrm>
              <a:off x="3632" y="1172"/>
              <a:ext cx="2"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1" y="0"/>
                    <a:pt x="0" y="1"/>
                  </a:cubicBezTo>
                  <a:cubicBezTo>
                    <a:pt x="0"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07" name="Freeform 1307"/>
            <p:cNvSpPr>
              <a:spLocks/>
            </p:cNvSpPr>
            <p:nvPr/>
          </p:nvSpPr>
          <p:spPr bwMode="auto">
            <a:xfrm>
              <a:off x="3632" y="1172"/>
              <a:ext cx="2"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1" y="0"/>
                    <a:pt x="0" y="1"/>
                  </a:cubicBezTo>
                  <a:cubicBezTo>
                    <a:pt x="0"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08" name="Freeform 1308"/>
            <p:cNvSpPr>
              <a:spLocks/>
            </p:cNvSpPr>
            <p:nvPr/>
          </p:nvSpPr>
          <p:spPr bwMode="auto">
            <a:xfrm>
              <a:off x="3653" y="1162"/>
              <a:ext cx="17" cy="12"/>
            </a:xfrm>
            <a:custGeom>
              <a:avLst/>
              <a:gdLst>
                <a:gd name="T0" fmla="*/ 8 w 14"/>
                <a:gd name="T1" fmla="*/ 2 h 10"/>
                <a:gd name="T2" fmla="*/ 1 w 14"/>
                <a:gd name="T3" fmla="*/ 6 h 10"/>
                <a:gd name="T4" fmla="*/ 6 w 14"/>
                <a:gd name="T5" fmla="*/ 6 h 10"/>
                <a:gd name="T6" fmla="*/ 10 w 14"/>
                <a:gd name="T7" fmla="*/ 5 h 10"/>
                <a:gd name="T8" fmla="*/ 14 w 14"/>
                <a:gd name="T9" fmla="*/ 2 h 10"/>
                <a:gd name="T10" fmla="*/ 8 w 14"/>
                <a:gd name="T11" fmla="*/ 2 h 10"/>
              </a:gdLst>
              <a:ahLst/>
              <a:cxnLst>
                <a:cxn ang="0">
                  <a:pos x="T0" y="T1"/>
                </a:cxn>
                <a:cxn ang="0">
                  <a:pos x="T2" y="T3"/>
                </a:cxn>
                <a:cxn ang="0">
                  <a:pos x="T4" y="T5"/>
                </a:cxn>
                <a:cxn ang="0">
                  <a:pos x="T6" y="T7"/>
                </a:cxn>
                <a:cxn ang="0">
                  <a:pos x="T8" y="T9"/>
                </a:cxn>
                <a:cxn ang="0">
                  <a:pos x="T10" y="T11"/>
                </a:cxn>
              </a:cxnLst>
              <a:rect l="0" t="0" r="r" b="b"/>
              <a:pathLst>
                <a:path w="14" h="10">
                  <a:moveTo>
                    <a:pt x="8" y="2"/>
                  </a:moveTo>
                  <a:cubicBezTo>
                    <a:pt x="6" y="4"/>
                    <a:pt x="4" y="7"/>
                    <a:pt x="1" y="6"/>
                  </a:cubicBezTo>
                  <a:cubicBezTo>
                    <a:pt x="0" y="10"/>
                    <a:pt x="5" y="6"/>
                    <a:pt x="6" y="6"/>
                  </a:cubicBezTo>
                  <a:cubicBezTo>
                    <a:pt x="7" y="5"/>
                    <a:pt x="9" y="6"/>
                    <a:pt x="10" y="5"/>
                  </a:cubicBezTo>
                  <a:cubicBezTo>
                    <a:pt x="12" y="5"/>
                    <a:pt x="12" y="2"/>
                    <a:pt x="14" y="2"/>
                  </a:cubicBezTo>
                  <a:cubicBezTo>
                    <a:pt x="12" y="0"/>
                    <a:pt x="10" y="3"/>
                    <a:pt x="8"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09" name="Freeform 1309"/>
            <p:cNvSpPr>
              <a:spLocks/>
            </p:cNvSpPr>
            <p:nvPr/>
          </p:nvSpPr>
          <p:spPr bwMode="auto">
            <a:xfrm>
              <a:off x="3653" y="1162"/>
              <a:ext cx="17" cy="12"/>
            </a:xfrm>
            <a:custGeom>
              <a:avLst/>
              <a:gdLst>
                <a:gd name="T0" fmla="*/ 8 w 14"/>
                <a:gd name="T1" fmla="*/ 2 h 10"/>
                <a:gd name="T2" fmla="*/ 1 w 14"/>
                <a:gd name="T3" fmla="*/ 6 h 10"/>
                <a:gd name="T4" fmla="*/ 6 w 14"/>
                <a:gd name="T5" fmla="*/ 6 h 10"/>
                <a:gd name="T6" fmla="*/ 10 w 14"/>
                <a:gd name="T7" fmla="*/ 5 h 10"/>
                <a:gd name="T8" fmla="*/ 14 w 14"/>
                <a:gd name="T9" fmla="*/ 2 h 10"/>
                <a:gd name="T10" fmla="*/ 8 w 14"/>
                <a:gd name="T11" fmla="*/ 2 h 10"/>
              </a:gdLst>
              <a:ahLst/>
              <a:cxnLst>
                <a:cxn ang="0">
                  <a:pos x="T0" y="T1"/>
                </a:cxn>
                <a:cxn ang="0">
                  <a:pos x="T2" y="T3"/>
                </a:cxn>
                <a:cxn ang="0">
                  <a:pos x="T4" y="T5"/>
                </a:cxn>
                <a:cxn ang="0">
                  <a:pos x="T6" y="T7"/>
                </a:cxn>
                <a:cxn ang="0">
                  <a:pos x="T8" y="T9"/>
                </a:cxn>
                <a:cxn ang="0">
                  <a:pos x="T10" y="T11"/>
                </a:cxn>
              </a:cxnLst>
              <a:rect l="0" t="0" r="r" b="b"/>
              <a:pathLst>
                <a:path w="14" h="10">
                  <a:moveTo>
                    <a:pt x="8" y="2"/>
                  </a:moveTo>
                  <a:cubicBezTo>
                    <a:pt x="6" y="4"/>
                    <a:pt x="4" y="7"/>
                    <a:pt x="1" y="6"/>
                  </a:cubicBezTo>
                  <a:cubicBezTo>
                    <a:pt x="0" y="10"/>
                    <a:pt x="5" y="6"/>
                    <a:pt x="6" y="6"/>
                  </a:cubicBezTo>
                  <a:cubicBezTo>
                    <a:pt x="7" y="5"/>
                    <a:pt x="9" y="6"/>
                    <a:pt x="10" y="5"/>
                  </a:cubicBezTo>
                  <a:cubicBezTo>
                    <a:pt x="12" y="5"/>
                    <a:pt x="12" y="2"/>
                    <a:pt x="14" y="2"/>
                  </a:cubicBezTo>
                  <a:cubicBezTo>
                    <a:pt x="12" y="0"/>
                    <a:pt x="10" y="3"/>
                    <a:pt x="8"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10" name="Freeform 1310"/>
            <p:cNvSpPr>
              <a:spLocks/>
            </p:cNvSpPr>
            <p:nvPr/>
          </p:nvSpPr>
          <p:spPr bwMode="auto">
            <a:xfrm>
              <a:off x="3474" y="931"/>
              <a:ext cx="309" cy="270"/>
            </a:xfrm>
            <a:custGeom>
              <a:avLst/>
              <a:gdLst>
                <a:gd name="T0" fmla="*/ 9 w 258"/>
                <a:gd name="T1" fmla="*/ 2 h 225"/>
                <a:gd name="T2" fmla="*/ 24 w 258"/>
                <a:gd name="T3" fmla="*/ 14 h 225"/>
                <a:gd name="T4" fmla="*/ 44 w 258"/>
                <a:gd name="T5" fmla="*/ 6 h 225"/>
                <a:gd name="T6" fmla="*/ 55 w 258"/>
                <a:gd name="T7" fmla="*/ 13 h 225"/>
                <a:gd name="T8" fmla="*/ 64 w 258"/>
                <a:gd name="T9" fmla="*/ 21 h 225"/>
                <a:gd name="T10" fmla="*/ 85 w 258"/>
                <a:gd name="T11" fmla="*/ 42 h 225"/>
                <a:gd name="T12" fmla="*/ 132 w 258"/>
                <a:gd name="T13" fmla="*/ 44 h 225"/>
                <a:gd name="T14" fmla="*/ 131 w 258"/>
                <a:gd name="T15" fmla="*/ 37 h 225"/>
                <a:gd name="T16" fmla="*/ 152 w 258"/>
                <a:gd name="T17" fmla="*/ 26 h 225"/>
                <a:gd name="T18" fmla="*/ 170 w 258"/>
                <a:gd name="T19" fmla="*/ 23 h 225"/>
                <a:gd name="T20" fmla="*/ 185 w 258"/>
                <a:gd name="T21" fmla="*/ 29 h 225"/>
                <a:gd name="T22" fmla="*/ 205 w 258"/>
                <a:gd name="T23" fmla="*/ 38 h 225"/>
                <a:gd name="T24" fmla="*/ 228 w 258"/>
                <a:gd name="T25" fmla="*/ 48 h 225"/>
                <a:gd name="T26" fmla="*/ 228 w 258"/>
                <a:gd name="T27" fmla="*/ 59 h 225"/>
                <a:gd name="T28" fmla="*/ 222 w 258"/>
                <a:gd name="T29" fmla="*/ 80 h 225"/>
                <a:gd name="T30" fmla="*/ 222 w 258"/>
                <a:gd name="T31" fmla="*/ 95 h 225"/>
                <a:gd name="T32" fmla="*/ 225 w 258"/>
                <a:gd name="T33" fmla="*/ 126 h 225"/>
                <a:gd name="T34" fmla="*/ 230 w 258"/>
                <a:gd name="T35" fmla="*/ 144 h 225"/>
                <a:gd name="T36" fmla="*/ 231 w 258"/>
                <a:gd name="T37" fmla="*/ 160 h 225"/>
                <a:gd name="T38" fmla="*/ 248 w 258"/>
                <a:gd name="T39" fmla="*/ 175 h 225"/>
                <a:gd name="T40" fmla="*/ 256 w 258"/>
                <a:gd name="T41" fmla="*/ 197 h 225"/>
                <a:gd name="T42" fmla="*/ 236 w 258"/>
                <a:gd name="T43" fmla="*/ 211 h 225"/>
                <a:gd name="T44" fmla="*/ 225 w 258"/>
                <a:gd name="T45" fmla="*/ 221 h 225"/>
                <a:gd name="T46" fmla="*/ 211 w 258"/>
                <a:gd name="T47" fmla="*/ 219 h 225"/>
                <a:gd name="T48" fmla="*/ 192 w 258"/>
                <a:gd name="T49" fmla="*/ 216 h 225"/>
                <a:gd name="T50" fmla="*/ 177 w 258"/>
                <a:gd name="T51" fmla="*/ 212 h 225"/>
                <a:gd name="T52" fmla="*/ 157 w 258"/>
                <a:gd name="T53" fmla="*/ 194 h 225"/>
                <a:gd name="T54" fmla="*/ 144 w 258"/>
                <a:gd name="T55" fmla="*/ 201 h 225"/>
                <a:gd name="T56" fmla="*/ 121 w 258"/>
                <a:gd name="T57" fmla="*/ 192 h 225"/>
                <a:gd name="T58" fmla="*/ 106 w 258"/>
                <a:gd name="T59" fmla="*/ 182 h 225"/>
                <a:gd name="T60" fmla="*/ 93 w 258"/>
                <a:gd name="T61" fmla="*/ 167 h 225"/>
                <a:gd name="T62" fmla="*/ 88 w 258"/>
                <a:gd name="T63" fmla="*/ 160 h 225"/>
                <a:gd name="T64" fmla="*/ 73 w 258"/>
                <a:gd name="T65" fmla="*/ 148 h 225"/>
                <a:gd name="T66" fmla="*/ 69 w 258"/>
                <a:gd name="T67" fmla="*/ 143 h 225"/>
                <a:gd name="T68" fmla="*/ 61 w 258"/>
                <a:gd name="T69" fmla="*/ 148 h 225"/>
                <a:gd name="T70" fmla="*/ 53 w 258"/>
                <a:gd name="T71" fmla="*/ 140 h 225"/>
                <a:gd name="T72" fmla="*/ 47 w 258"/>
                <a:gd name="T73" fmla="*/ 117 h 225"/>
                <a:gd name="T74" fmla="*/ 30 w 258"/>
                <a:gd name="T75" fmla="*/ 104 h 225"/>
                <a:gd name="T76" fmla="*/ 19 w 258"/>
                <a:gd name="T77" fmla="*/ 89 h 225"/>
                <a:gd name="T78" fmla="*/ 19 w 258"/>
                <a:gd name="T79" fmla="*/ 79 h 225"/>
                <a:gd name="T80" fmla="*/ 24 w 258"/>
                <a:gd name="T81" fmla="*/ 73 h 225"/>
                <a:gd name="T82" fmla="*/ 26 w 258"/>
                <a:gd name="T83" fmla="*/ 64 h 225"/>
                <a:gd name="T84" fmla="*/ 22 w 258"/>
                <a:gd name="T85" fmla="*/ 60 h 225"/>
                <a:gd name="T86" fmla="*/ 12 w 258"/>
                <a:gd name="T87" fmla="*/ 46 h 225"/>
                <a:gd name="T88" fmla="*/ 6 w 258"/>
                <a:gd name="T89" fmla="*/ 31 h 225"/>
                <a:gd name="T90" fmla="*/ 3 w 258"/>
                <a:gd name="T91" fmla="*/ 1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8" h="225">
                  <a:moveTo>
                    <a:pt x="0" y="7"/>
                  </a:moveTo>
                  <a:cubicBezTo>
                    <a:pt x="3" y="5"/>
                    <a:pt x="5" y="7"/>
                    <a:pt x="5" y="2"/>
                  </a:cubicBezTo>
                  <a:cubicBezTo>
                    <a:pt x="6" y="0"/>
                    <a:pt x="8" y="1"/>
                    <a:pt x="9" y="2"/>
                  </a:cubicBezTo>
                  <a:cubicBezTo>
                    <a:pt x="11" y="3"/>
                    <a:pt x="11" y="5"/>
                    <a:pt x="13" y="6"/>
                  </a:cubicBezTo>
                  <a:cubicBezTo>
                    <a:pt x="14" y="7"/>
                    <a:pt x="15" y="8"/>
                    <a:pt x="16" y="9"/>
                  </a:cubicBezTo>
                  <a:cubicBezTo>
                    <a:pt x="19" y="12"/>
                    <a:pt x="20" y="13"/>
                    <a:pt x="24" y="14"/>
                  </a:cubicBezTo>
                  <a:cubicBezTo>
                    <a:pt x="27" y="14"/>
                    <a:pt x="30" y="14"/>
                    <a:pt x="33" y="14"/>
                  </a:cubicBezTo>
                  <a:cubicBezTo>
                    <a:pt x="34" y="13"/>
                    <a:pt x="39" y="10"/>
                    <a:pt x="40" y="8"/>
                  </a:cubicBezTo>
                  <a:cubicBezTo>
                    <a:pt x="41" y="7"/>
                    <a:pt x="43" y="7"/>
                    <a:pt x="44" y="6"/>
                  </a:cubicBezTo>
                  <a:cubicBezTo>
                    <a:pt x="46" y="5"/>
                    <a:pt x="47" y="4"/>
                    <a:pt x="49" y="3"/>
                  </a:cubicBezTo>
                  <a:cubicBezTo>
                    <a:pt x="53" y="0"/>
                    <a:pt x="55" y="4"/>
                    <a:pt x="57" y="6"/>
                  </a:cubicBezTo>
                  <a:cubicBezTo>
                    <a:pt x="52" y="8"/>
                    <a:pt x="58" y="12"/>
                    <a:pt x="55" y="13"/>
                  </a:cubicBezTo>
                  <a:cubicBezTo>
                    <a:pt x="50" y="14"/>
                    <a:pt x="55" y="17"/>
                    <a:pt x="57" y="18"/>
                  </a:cubicBezTo>
                  <a:cubicBezTo>
                    <a:pt x="58" y="19"/>
                    <a:pt x="60" y="20"/>
                    <a:pt x="61" y="21"/>
                  </a:cubicBezTo>
                  <a:cubicBezTo>
                    <a:pt x="62" y="21"/>
                    <a:pt x="64" y="21"/>
                    <a:pt x="64" y="21"/>
                  </a:cubicBezTo>
                  <a:cubicBezTo>
                    <a:pt x="65" y="25"/>
                    <a:pt x="64" y="32"/>
                    <a:pt x="68" y="34"/>
                  </a:cubicBezTo>
                  <a:cubicBezTo>
                    <a:pt x="72" y="36"/>
                    <a:pt x="77" y="35"/>
                    <a:pt x="81" y="36"/>
                  </a:cubicBezTo>
                  <a:cubicBezTo>
                    <a:pt x="83" y="38"/>
                    <a:pt x="83" y="40"/>
                    <a:pt x="85" y="42"/>
                  </a:cubicBezTo>
                  <a:cubicBezTo>
                    <a:pt x="87" y="44"/>
                    <a:pt x="90" y="45"/>
                    <a:pt x="93" y="46"/>
                  </a:cubicBezTo>
                  <a:cubicBezTo>
                    <a:pt x="98" y="48"/>
                    <a:pt x="104" y="49"/>
                    <a:pt x="110" y="48"/>
                  </a:cubicBezTo>
                  <a:cubicBezTo>
                    <a:pt x="116" y="46"/>
                    <a:pt x="125" y="43"/>
                    <a:pt x="132" y="44"/>
                  </a:cubicBezTo>
                  <a:cubicBezTo>
                    <a:pt x="130" y="45"/>
                    <a:pt x="129" y="44"/>
                    <a:pt x="127" y="45"/>
                  </a:cubicBezTo>
                  <a:cubicBezTo>
                    <a:pt x="128" y="45"/>
                    <a:pt x="132" y="47"/>
                    <a:pt x="133" y="45"/>
                  </a:cubicBezTo>
                  <a:cubicBezTo>
                    <a:pt x="134" y="43"/>
                    <a:pt x="132" y="39"/>
                    <a:pt x="131" y="37"/>
                  </a:cubicBezTo>
                  <a:cubicBezTo>
                    <a:pt x="135" y="37"/>
                    <a:pt x="137" y="37"/>
                    <a:pt x="140" y="36"/>
                  </a:cubicBezTo>
                  <a:cubicBezTo>
                    <a:pt x="144" y="35"/>
                    <a:pt x="142" y="34"/>
                    <a:pt x="144" y="32"/>
                  </a:cubicBezTo>
                  <a:cubicBezTo>
                    <a:pt x="146" y="29"/>
                    <a:pt x="150" y="27"/>
                    <a:pt x="152" y="26"/>
                  </a:cubicBezTo>
                  <a:cubicBezTo>
                    <a:pt x="156" y="25"/>
                    <a:pt x="160" y="27"/>
                    <a:pt x="164" y="26"/>
                  </a:cubicBezTo>
                  <a:cubicBezTo>
                    <a:pt x="163" y="24"/>
                    <a:pt x="166" y="23"/>
                    <a:pt x="167" y="24"/>
                  </a:cubicBezTo>
                  <a:cubicBezTo>
                    <a:pt x="168" y="24"/>
                    <a:pt x="169" y="23"/>
                    <a:pt x="170" y="23"/>
                  </a:cubicBezTo>
                  <a:cubicBezTo>
                    <a:pt x="171" y="24"/>
                    <a:pt x="172" y="24"/>
                    <a:pt x="173" y="24"/>
                  </a:cubicBezTo>
                  <a:cubicBezTo>
                    <a:pt x="176" y="24"/>
                    <a:pt x="176" y="24"/>
                    <a:pt x="177" y="27"/>
                  </a:cubicBezTo>
                  <a:cubicBezTo>
                    <a:pt x="178" y="29"/>
                    <a:pt x="183" y="29"/>
                    <a:pt x="185" y="29"/>
                  </a:cubicBezTo>
                  <a:cubicBezTo>
                    <a:pt x="188" y="30"/>
                    <a:pt x="189" y="32"/>
                    <a:pt x="192" y="33"/>
                  </a:cubicBezTo>
                  <a:cubicBezTo>
                    <a:pt x="195" y="33"/>
                    <a:pt x="198" y="32"/>
                    <a:pt x="201" y="33"/>
                  </a:cubicBezTo>
                  <a:cubicBezTo>
                    <a:pt x="204" y="35"/>
                    <a:pt x="204" y="36"/>
                    <a:pt x="205" y="38"/>
                  </a:cubicBezTo>
                  <a:cubicBezTo>
                    <a:pt x="207" y="41"/>
                    <a:pt x="211" y="41"/>
                    <a:pt x="213" y="42"/>
                  </a:cubicBezTo>
                  <a:cubicBezTo>
                    <a:pt x="215" y="44"/>
                    <a:pt x="215" y="47"/>
                    <a:pt x="217" y="48"/>
                  </a:cubicBezTo>
                  <a:cubicBezTo>
                    <a:pt x="220" y="49"/>
                    <a:pt x="225" y="48"/>
                    <a:pt x="228" y="48"/>
                  </a:cubicBezTo>
                  <a:cubicBezTo>
                    <a:pt x="229" y="48"/>
                    <a:pt x="228" y="52"/>
                    <a:pt x="228" y="53"/>
                  </a:cubicBezTo>
                  <a:cubicBezTo>
                    <a:pt x="228" y="54"/>
                    <a:pt x="229" y="54"/>
                    <a:pt x="229" y="56"/>
                  </a:cubicBezTo>
                  <a:cubicBezTo>
                    <a:pt x="229" y="58"/>
                    <a:pt x="227" y="57"/>
                    <a:pt x="228" y="59"/>
                  </a:cubicBezTo>
                  <a:cubicBezTo>
                    <a:pt x="229" y="60"/>
                    <a:pt x="230" y="63"/>
                    <a:pt x="229" y="64"/>
                  </a:cubicBezTo>
                  <a:cubicBezTo>
                    <a:pt x="229" y="66"/>
                    <a:pt x="227" y="68"/>
                    <a:pt x="227" y="70"/>
                  </a:cubicBezTo>
                  <a:cubicBezTo>
                    <a:pt x="227" y="73"/>
                    <a:pt x="227" y="79"/>
                    <a:pt x="222" y="80"/>
                  </a:cubicBezTo>
                  <a:cubicBezTo>
                    <a:pt x="223" y="80"/>
                    <a:pt x="224" y="82"/>
                    <a:pt x="224" y="82"/>
                  </a:cubicBezTo>
                  <a:cubicBezTo>
                    <a:pt x="223" y="83"/>
                    <a:pt x="220" y="84"/>
                    <a:pt x="220" y="85"/>
                  </a:cubicBezTo>
                  <a:cubicBezTo>
                    <a:pt x="218" y="88"/>
                    <a:pt x="219" y="95"/>
                    <a:pt x="222" y="95"/>
                  </a:cubicBezTo>
                  <a:cubicBezTo>
                    <a:pt x="227" y="95"/>
                    <a:pt x="222" y="98"/>
                    <a:pt x="221" y="101"/>
                  </a:cubicBezTo>
                  <a:cubicBezTo>
                    <a:pt x="219" y="104"/>
                    <a:pt x="223" y="110"/>
                    <a:pt x="224" y="114"/>
                  </a:cubicBezTo>
                  <a:cubicBezTo>
                    <a:pt x="224" y="118"/>
                    <a:pt x="222" y="123"/>
                    <a:pt x="225" y="126"/>
                  </a:cubicBezTo>
                  <a:cubicBezTo>
                    <a:pt x="227" y="128"/>
                    <a:pt x="233" y="126"/>
                    <a:pt x="235" y="128"/>
                  </a:cubicBezTo>
                  <a:cubicBezTo>
                    <a:pt x="238" y="129"/>
                    <a:pt x="237" y="134"/>
                    <a:pt x="236" y="136"/>
                  </a:cubicBezTo>
                  <a:cubicBezTo>
                    <a:pt x="234" y="139"/>
                    <a:pt x="232" y="141"/>
                    <a:pt x="230" y="144"/>
                  </a:cubicBezTo>
                  <a:cubicBezTo>
                    <a:pt x="228" y="145"/>
                    <a:pt x="225" y="148"/>
                    <a:pt x="224" y="151"/>
                  </a:cubicBezTo>
                  <a:cubicBezTo>
                    <a:pt x="224" y="152"/>
                    <a:pt x="226" y="153"/>
                    <a:pt x="226" y="154"/>
                  </a:cubicBezTo>
                  <a:cubicBezTo>
                    <a:pt x="228" y="156"/>
                    <a:pt x="229" y="158"/>
                    <a:pt x="231" y="160"/>
                  </a:cubicBezTo>
                  <a:cubicBezTo>
                    <a:pt x="233" y="164"/>
                    <a:pt x="234" y="168"/>
                    <a:pt x="239" y="170"/>
                  </a:cubicBezTo>
                  <a:cubicBezTo>
                    <a:pt x="240" y="171"/>
                    <a:pt x="242" y="172"/>
                    <a:pt x="244" y="172"/>
                  </a:cubicBezTo>
                  <a:cubicBezTo>
                    <a:pt x="245" y="173"/>
                    <a:pt x="246" y="175"/>
                    <a:pt x="248" y="175"/>
                  </a:cubicBezTo>
                  <a:cubicBezTo>
                    <a:pt x="251" y="176"/>
                    <a:pt x="250" y="184"/>
                    <a:pt x="250" y="186"/>
                  </a:cubicBezTo>
                  <a:cubicBezTo>
                    <a:pt x="250" y="192"/>
                    <a:pt x="251" y="190"/>
                    <a:pt x="256" y="191"/>
                  </a:cubicBezTo>
                  <a:cubicBezTo>
                    <a:pt x="258" y="191"/>
                    <a:pt x="256" y="195"/>
                    <a:pt x="256" y="197"/>
                  </a:cubicBezTo>
                  <a:cubicBezTo>
                    <a:pt x="255" y="202"/>
                    <a:pt x="241" y="198"/>
                    <a:pt x="243" y="204"/>
                  </a:cubicBezTo>
                  <a:cubicBezTo>
                    <a:pt x="242" y="204"/>
                    <a:pt x="239" y="205"/>
                    <a:pt x="238" y="205"/>
                  </a:cubicBezTo>
                  <a:cubicBezTo>
                    <a:pt x="236" y="206"/>
                    <a:pt x="237" y="209"/>
                    <a:pt x="236" y="211"/>
                  </a:cubicBezTo>
                  <a:cubicBezTo>
                    <a:pt x="235" y="214"/>
                    <a:pt x="234" y="215"/>
                    <a:pt x="234" y="218"/>
                  </a:cubicBezTo>
                  <a:cubicBezTo>
                    <a:pt x="234" y="219"/>
                    <a:pt x="234" y="222"/>
                    <a:pt x="232" y="221"/>
                  </a:cubicBezTo>
                  <a:cubicBezTo>
                    <a:pt x="233" y="225"/>
                    <a:pt x="226" y="222"/>
                    <a:pt x="225" y="221"/>
                  </a:cubicBezTo>
                  <a:cubicBezTo>
                    <a:pt x="224" y="221"/>
                    <a:pt x="221" y="221"/>
                    <a:pt x="220" y="219"/>
                  </a:cubicBezTo>
                  <a:cubicBezTo>
                    <a:pt x="220" y="217"/>
                    <a:pt x="217" y="218"/>
                    <a:pt x="218" y="220"/>
                  </a:cubicBezTo>
                  <a:cubicBezTo>
                    <a:pt x="218" y="220"/>
                    <a:pt x="211" y="219"/>
                    <a:pt x="211" y="219"/>
                  </a:cubicBezTo>
                  <a:cubicBezTo>
                    <a:pt x="209" y="217"/>
                    <a:pt x="205" y="218"/>
                    <a:pt x="202" y="218"/>
                  </a:cubicBezTo>
                  <a:cubicBezTo>
                    <a:pt x="200" y="219"/>
                    <a:pt x="199" y="218"/>
                    <a:pt x="197" y="217"/>
                  </a:cubicBezTo>
                  <a:cubicBezTo>
                    <a:pt x="196" y="215"/>
                    <a:pt x="194" y="216"/>
                    <a:pt x="192" y="216"/>
                  </a:cubicBezTo>
                  <a:cubicBezTo>
                    <a:pt x="190" y="215"/>
                    <a:pt x="188" y="217"/>
                    <a:pt x="187" y="216"/>
                  </a:cubicBezTo>
                  <a:cubicBezTo>
                    <a:pt x="185" y="215"/>
                    <a:pt x="185" y="213"/>
                    <a:pt x="183" y="215"/>
                  </a:cubicBezTo>
                  <a:cubicBezTo>
                    <a:pt x="184" y="213"/>
                    <a:pt x="178" y="213"/>
                    <a:pt x="177" y="212"/>
                  </a:cubicBezTo>
                  <a:cubicBezTo>
                    <a:pt x="174" y="209"/>
                    <a:pt x="174" y="203"/>
                    <a:pt x="173" y="199"/>
                  </a:cubicBezTo>
                  <a:cubicBezTo>
                    <a:pt x="173" y="194"/>
                    <a:pt x="169" y="191"/>
                    <a:pt x="164" y="191"/>
                  </a:cubicBezTo>
                  <a:cubicBezTo>
                    <a:pt x="161" y="191"/>
                    <a:pt x="159" y="193"/>
                    <a:pt x="157" y="194"/>
                  </a:cubicBezTo>
                  <a:cubicBezTo>
                    <a:pt x="155" y="194"/>
                    <a:pt x="153" y="195"/>
                    <a:pt x="154" y="197"/>
                  </a:cubicBezTo>
                  <a:cubicBezTo>
                    <a:pt x="154" y="198"/>
                    <a:pt x="150" y="197"/>
                    <a:pt x="150" y="198"/>
                  </a:cubicBezTo>
                  <a:cubicBezTo>
                    <a:pt x="147" y="198"/>
                    <a:pt x="146" y="200"/>
                    <a:pt x="144" y="201"/>
                  </a:cubicBezTo>
                  <a:cubicBezTo>
                    <a:pt x="140" y="203"/>
                    <a:pt x="138" y="199"/>
                    <a:pt x="135" y="199"/>
                  </a:cubicBezTo>
                  <a:cubicBezTo>
                    <a:pt x="131" y="199"/>
                    <a:pt x="128" y="199"/>
                    <a:pt x="126" y="196"/>
                  </a:cubicBezTo>
                  <a:cubicBezTo>
                    <a:pt x="125" y="194"/>
                    <a:pt x="123" y="193"/>
                    <a:pt x="121" y="192"/>
                  </a:cubicBezTo>
                  <a:cubicBezTo>
                    <a:pt x="118" y="191"/>
                    <a:pt x="116" y="190"/>
                    <a:pt x="114" y="189"/>
                  </a:cubicBezTo>
                  <a:cubicBezTo>
                    <a:pt x="117" y="186"/>
                    <a:pt x="111" y="184"/>
                    <a:pt x="109" y="184"/>
                  </a:cubicBezTo>
                  <a:cubicBezTo>
                    <a:pt x="108" y="183"/>
                    <a:pt x="107" y="182"/>
                    <a:pt x="106" y="182"/>
                  </a:cubicBezTo>
                  <a:cubicBezTo>
                    <a:pt x="104" y="181"/>
                    <a:pt x="102" y="182"/>
                    <a:pt x="100" y="181"/>
                  </a:cubicBezTo>
                  <a:cubicBezTo>
                    <a:pt x="97" y="178"/>
                    <a:pt x="96" y="176"/>
                    <a:pt x="94" y="172"/>
                  </a:cubicBezTo>
                  <a:cubicBezTo>
                    <a:pt x="93" y="171"/>
                    <a:pt x="94" y="169"/>
                    <a:pt x="93" y="167"/>
                  </a:cubicBezTo>
                  <a:cubicBezTo>
                    <a:pt x="92" y="166"/>
                    <a:pt x="90" y="166"/>
                    <a:pt x="90" y="164"/>
                  </a:cubicBezTo>
                  <a:cubicBezTo>
                    <a:pt x="92" y="164"/>
                    <a:pt x="92" y="162"/>
                    <a:pt x="90" y="162"/>
                  </a:cubicBezTo>
                  <a:cubicBezTo>
                    <a:pt x="89" y="162"/>
                    <a:pt x="87" y="162"/>
                    <a:pt x="88" y="160"/>
                  </a:cubicBezTo>
                  <a:cubicBezTo>
                    <a:pt x="90" y="158"/>
                    <a:pt x="86" y="155"/>
                    <a:pt x="85" y="154"/>
                  </a:cubicBezTo>
                  <a:cubicBezTo>
                    <a:pt x="83" y="152"/>
                    <a:pt x="81" y="150"/>
                    <a:pt x="80" y="147"/>
                  </a:cubicBezTo>
                  <a:cubicBezTo>
                    <a:pt x="79" y="142"/>
                    <a:pt x="74" y="150"/>
                    <a:pt x="73" y="148"/>
                  </a:cubicBezTo>
                  <a:cubicBezTo>
                    <a:pt x="72" y="146"/>
                    <a:pt x="69" y="147"/>
                    <a:pt x="69" y="145"/>
                  </a:cubicBezTo>
                  <a:cubicBezTo>
                    <a:pt x="68" y="144"/>
                    <a:pt x="66" y="144"/>
                    <a:pt x="65" y="143"/>
                  </a:cubicBezTo>
                  <a:cubicBezTo>
                    <a:pt x="66" y="143"/>
                    <a:pt x="68" y="143"/>
                    <a:pt x="69" y="143"/>
                  </a:cubicBezTo>
                  <a:cubicBezTo>
                    <a:pt x="69" y="141"/>
                    <a:pt x="67" y="140"/>
                    <a:pt x="65" y="141"/>
                  </a:cubicBezTo>
                  <a:cubicBezTo>
                    <a:pt x="65" y="142"/>
                    <a:pt x="66" y="142"/>
                    <a:pt x="66" y="142"/>
                  </a:cubicBezTo>
                  <a:cubicBezTo>
                    <a:pt x="62" y="142"/>
                    <a:pt x="67" y="151"/>
                    <a:pt x="61" y="148"/>
                  </a:cubicBezTo>
                  <a:cubicBezTo>
                    <a:pt x="61" y="149"/>
                    <a:pt x="60" y="150"/>
                    <a:pt x="59" y="149"/>
                  </a:cubicBezTo>
                  <a:cubicBezTo>
                    <a:pt x="58" y="148"/>
                    <a:pt x="58" y="147"/>
                    <a:pt x="57" y="146"/>
                  </a:cubicBezTo>
                  <a:cubicBezTo>
                    <a:pt x="57" y="143"/>
                    <a:pt x="53" y="143"/>
                    <a:pt x="53" y="140"/>
                  </a:cubicBezTo>
                  <a:cubicBezTo>
                    <a:pt x="53" y="138"/>
                    <a:pt x="54" y="133"/>
                    <a:pt x="51" y="134"/>
                  </a:cubicBezTo>
                  <a:cubicBezTo>
                    <a:pt x="47" y="134"/>
                    <a:pt x="49" y="127"/>
                    <a:pt x="50" y="124"/>
                  </a:cubicBezTo>
                  <a:cubicBezTo>
                    <a:pt x="51" y="120"/>
                    <a:pt x="49" y="119"/>
                    <a:pt x="47" y="117"/>
                  </a:cubicBezTo>
                  <a:cubicBezTo>
                    <a:pt x="45" y="114"/>
                    <a:pt x="45" y="112"/>
                    <a:pt x="41" y="111"/>
                  </a:cubicBezTo>
                  <a:cubicBezTo>
                    <a:pt x="38" y="111"/>
                    <a:pt x="37" y="107"/>
                    <a:pt x="34" y="106"/>
                  </a:cubicBezTo>
                  <a:cubicBezTo>
                    <a:pt x="33" y="105"/>
                    <a:pt x="32" y="104"/>
                    <a:pt x="30" y="104"/>
                  </a:cubicBezTo>
                  <a:cubicBezTo>
                    <a:pt x="27" y="104"/>
                    <a:pt x="29" y="103"/>
                    <a:pt x="27" y="102"/>
                  </a:cubicBezTo>
                  <a:cubicBezTo>
                    <a:pt x="32" y="100"/>
                    <a:pt x="23" y="93"/>
                    <a:pt x="22" y="92"/>
                  </a:cubicBezTo>
                  <a:cubicBezTo>
                    <a:pt x="21" y="91"/>
                    <a:pt x="20" y="90"/>
                    <a:pt x="19" y="89"/>
                  </a:cubicBezTo>
                  <a:cubicBezTo>
                    <a:pt x="17" y="88"/>
                    <a:pt x="19" y="88"/>
                    <a:pt x="20" y="86"/>
                  </a:cubicBezTo>
                  <a:cubicBezTo>
                    <a:pt x="21" y="84"/>
                    <a:pt x="20" y="84"/>
                    <a:pt x="19" y="83"/>
                  </a:cubicBezTo>
                  <a:cubicBezTo>
                    <a:pt x="18" y="82"/>
                    <a:pt x="19" y="80"/>
                    <a:pt x="19" y="79"/>
                  </a:cubicBezTo>
                  <a:cubicBezTo>
                    <a:pt x="20" y="79"/>
                    <a:pt x="21" y="80"/>
                    <a:pt x="22" y="80"/>
                  </a:cubicBezTo>
                  <a:cubicBezTo>
                    <a:pt x="22" y="79"/>
                    <a:pt x="22" y="77"/>
                    <a:pt x="22" y="76"/>
                  </a:cubicBezTo>
                  <a:cubicBezTo>
                    <a:pt x="22" y="74"/>
                    <a:pt x="24" y="75"/>
                    <a:pt x="24" y="73"/>
                  </a:cubicBezTo>
                  <a:cubicBezTo>
                    <a:pt x="25" y="71"/>
                    <a:pt x="25" y="72"/>
                    <a:pt x="27" y="72"/>
                  </a:cubicBezTo>
                  <a:cubicBezTo>
                    <a:pt x="28" y="72"/>
                    <a:pt x="28" y="70"/>
                    <a:pt x="28" y="69"/>
                  </a:cubicBezTo>
                  <a:cubicBezTo>
                    <a:pt x="27" y="68"/>
                    <a:pt x="25" y="66"/>
                    <a:pt x="26" y="64"/>
                  </a:cubicBezTo>
                  <a:cubicBezTo>
                    <a:pt x="27" y="62"/>
                    <a:pt x="30" y="62"/>
                    <a:pt x="30" y="60"/>
                  </a:cubicBezTo>
                  <a:cubicBezTo>
                    <a:pt x="29" y="61"/>
                    <a:pt x="28" y="60"/>
                    <a:pt x="27" y="60"/>
                  </a:cubicBezTo>
                  <a:cubicBezTo>
                    <a:pt x="26" y="60"/>
                    <a:pt x="24" y="61"/>
                    <a:pt x="22" y="60"/>
                  </a:cubicBezTo>
                  <a:cubicBezTo>
                    <a:pt x="20" y="59"/>
                    <a:pt x="20" y="57"/>
                    <a:pt x="17" y="58"/>
                  </a:cubicBezTo>
                  <a:cubicBezTo>
                    <a:pt x="20" y="53"/>
                    <a:pt x="12" y="52"/>
                    <a:pt x="13" y="49"/>
                  </a:cubicBezTo>
                  <a:cubicBezTo>
                    <a:pt x="13" y="47"/>
                    <a:pt x="13" y="47"/>
                    <a:pt x="12" y="46"/>
                  </a:cubicBezTo>
                  <a:cubicBezTo>
                    <a:pt x="11" y="46"/>
                    <a:pt x="10" y="40"/>
                    <a:pt x="10" y="39"/>
                  </a:cubicBezTo>
                  <a:cubicBezTo>
                    <a:pt x="10" y="37"/>
                    <a:pt x="8" y="38"/>
                    <a:pt x="7" y="36"/>
                  </a:cubicBezTo>
                  <a:cubicBezTo>
                    <a:pt x="6" y="34"/>
                    <a:pt x="8" y="32"/>
                    <a:pt x="6" y="31"/>
                  </a:cubicBezTo>
                  <a:cubicBezTo>
                    <a:pt x="5" y="30"/>
                    <a:pt x="2" y="29"/>
                    <a:pt x="3" y="28"/>
                  </a:cubicBezTo>
                  <a:cubicBezTo>
                    <a:pt x="3" y="26"/>
                    <a:pt x="4" y="24"/>
                    <a:pt x="6" y="22"/>
                  </a:cubicBezTo>
                  <a:cubicBezTo>
                    <a:pt x="3" y="21"/>
                    <a:pt x="4" y="17"/>
                    <a:pt x="3" y="15"/>
                  </a:cubicBezTo>
                  <a:cubicBezTo>
                    <a:pt x="3" y="14"/>
                    <a:pt x="1" y="13"/>
                    <a:pt x="2" y="12"/>
                  </a:cubicBezTo>
                  <a:cubicBezTo>
                    <a:pt x="2" y="10"/>
                    <a:pt x="1" y="8"/>
                    <a:pt x="0"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11" name="Freeform 1311"/>
            <p:cNvSpPr>
              <a:spLocks/>
            </p:cNvSpPr>
            <p:nvPr/>
          </p:nvSpPr>
          <p:spPr bwMode="auto">
            <a:xfrm>
              <a:off x="3474" y="931"/>
              <a:ext cx="309" cy="270"/>
            </a:xfrm>
            <a:custGeom>
              <a:avLst/>
              <a:gdLst>
                <a:gd name="T0" fmla="*/ 9 w 258"/>
                <a:gd name="T1" fmla="*/ 2 h 225"/>
                <a:gd name="T2" fmla="*/ 24 w 258"/>
                <a:gd name="T3" fmla="*/ 14 h 225"/>
                <a:gd name="T4" fmla="*/ 44 w 258"/>
                <a:gd name="T5" fmla="*/ 6 h 225"/>
                <a:gd name="T6" fmla="*/ 55 w 258"/>
                <a:gd name="T7" fmla="*/ 13 h 225"/>
                <a:gd name="T8" fmla="*/ 64 w 258"/>
                <a:gd name="T9" fmla="*/ 21 h 225"/>
                <a:gd name="T10" fmla="*/ 85 w 258"/>
                <a:gd name="T11" fmla="*/ 42 h 225"/>
                <a:gd name="T12" fmla="*/ 132 w 258"/>
                <a:gd name="T13" fmla="*/ 44 h 225"/>
                <a:gd name="T14" fmla="*/ 131 w 258"/>
                <a:gd name="T15" fmla="*/ 37 h 225"/>
                <a:gd name="T16" fmla="*/ 152 w 258"/>
                <a:gd name="T17" fmla="*/ 26 h 225"/>
                <a:gd name="T18" fmla="*/ 170 w 258"/>
                <a:gd name="T19" fmla="*/ 23 h 225"/>
                <a:gd name="T20" fmla="*/ 185 w 258"/>
                <a:gd name="T21" fmla="*/ 29 h 225"/>
                <a:gd name="T22" fmla="*/ 205 w 258"/>
                <a:gd name="T23" fmla="*/ 38 h 225"/>
                <a:gd name="T24" fmla="*/ 228 w 258"/>
                <a:gd name="T25" fmla="*/ 48 h 225"/>
                <a:gd name="T26" fmla="*/ 228 w 258"/>
                <a:gd name="T27" fmla="*/ 59 h 225"/>
                <a:gd name="T28" fmla="*/ 222 w 258"/>
                <a:gd name="T29" fmla="*/ 80 h 225"/>
                <a:gd name="T30" fmla="*/ 222 w 258"/>
                <a:gd name="T31" fmla="*/ 95 h 225"/>
                <a:gd name="T32" fmla="*/ 225 w 258"/>
                <a:gd name="T33" fmla="*/ 126 h 225"/>
                <a:gd name="T34" fmla="*/ 230 w 258"/>
                <a:gd name="T35" fmla="*/ 144 h 225"/>
                <a:gd name="T36" fmla="*/ 231 w 258"/>
                <a:gd name="T37" fmla="*/ 160 h 225"/>
                <a:gd name="T38" fmla="*/ 248 w 258"/>
                <a:gd name="T39" fmla="*/ 175 h 225"/>
                <a:gd name="T40" fmla="*/ 256 w 258"/>
                <a:gd name="T41" fmla="*/ 197 h 225"/>
                <a:gd name="T42" fmla="*/ 236 w 258"/>
                <a:gd name="T43" fmla="*/ 211 h 225"/>
                <a:gd name="T44" fmla="*/ 225 w 258"/>
                <a:gd name="T45" fmla="*/ 221 h 225"/>
                <a:gd name="T46" fmla="*/ 211 w 258"/>
                <a:gd name="T47" fmla="*/ 219 h 225"/>
                <a:gd name="T48" fmla="*/ 192 w 258"/>
                <a:gd name="T49" fmla="*/ 216 h 225"/>
                <a:gd name="T50" fmla="*/ 177 w 258"/>
                <a:gd name="T51" fmla="*/ 212 h 225"/>
                <a:gd name="T52" fmla="*/ 157 w 258"/>
                <a:gd name="T53" fmla="*/ 194 h 225"/>
                <a:gd name="T54" fmla="*/ 144 w 258"/>
                <a:gd name="T55" fmla="*/ 201 h 225"/>
                <a:gd name="T56" fmla="*/ 121 w 258"/>
                <a:gd name="T57" fmla="*/ 192 h 225"/>
                <a:gd name="T58" fmla="*/ 106 w 258"/>
                <a:gd name="T59" fmla="*/ 182 h 225"/>
                <a:gd name="T60" fmla="*/ 93 w 258"/>
                <a:gd name="T61" fmla="*/ 167 h 225"/>
                <a:gd name="T62" fmla="*/ 88 w 258"/>
                <a:gd name="T63" fmla="*/ 160 h 225"/>
                <a:gd name="T64" fmla="*/ 73 w 258"/>
                <a:gd name="T65" fmla="*/ 148 h 225"/>
                <a:gd name="T66" fmla="*/ 69 w 258"/>
                <a:gd name="T67" fmla="*/ 143 h 225"/>
                <a:gd name="T68" fmla="*/ 61 w 258"/>
                <a:gd name="T69" fmla="*/ 148 h 225"/>
                <a:gd name="T70" fmla="*/ 53 w 258"/>
                <a:gd name="T71" fmla="*/ 140 h 225"/>
                <a:gd name="T72" fmla="*/ 47 w 258"/>
                <a:gd name="T73" fmla="*/ 117 h 225"/>
                <a:gd name="T74" fmla="*/ 30 w 258"/>
                <a:gd name="T75" fmla="*/ 104 h 225"/>
                <a:gd name="T76" fmla="*/ 19 w 258"/>
                <a:gd name="T77" fmla="*/ 89 h 225"/>
                <a:gd name="T78" fmla="*/ 19 w 258"/>
                <a:gd name="T79" fmla="*/ 79 h 225"/>
                <a:gd name="T80" fmla="*/ 24 w 258"/>
                <a:gd name="T81" fmla="*/ 73 h 225"/>
                <a:gd name="T82" fmla="*/ 26 w 258"/>
                <a:gd name="T83" fmla="*/ 64 h 225"/>
                <a:gd name="T84" fmla="*/ 22 w 258"/>
                <a:gd name="T85" fmla="*/ 60 h 225"/>
                <a:gd name="T86" fmla="*/ 12 w 258"/>
                <a:gd name="T87" fmla="*/ 46 h 225"/>
                <a:gd name="T88" fmla="*/ 6 w 258"/>
                <a:gd name="T89" fmla="*/ 31 h 225"/>
                <a:gd name="T90" fmla="*/ 3 w 258"/>
                <a:gd name="T91" fmla="*/ 1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8" h="225">
                  <a:moveTo>
                    <a:pt x="0" y="7"/>
                  </a:moveTo>
                  <a:cubicBezTo>
                    <a:pt x="3" y="5"/>
                    <a:pt x="5" y="7"/>
                    <a:pt x="5" y="2"/>
                  </a:cubicBezTo>
                  <a:cubicBezTo>
                    <a:pt x="6" y="0"/>
                    <a:pt x="8" y="1"/>
                    <a:pt x="9" y="2"/>
                  </a:cubicBezTo>
                  <a:cubicBezTo>
                    <a:pt x="11" y="3"/>
                    <a:pt x="11" y="5"/>
                    <a:pt x="13" y="6"/>
                  </a:cubicBezTo>
                  <a:cubicBezTo>
                    <a:pt x="14" y="7"/>
                    <a:pt x="15" y="8"/>
                    <a:pt x="16" y="9"/>
                  </a:cubicBezTo>
                  <a:cubicBezTo>
                    <a:pt x="19" y="12"/>
                    <a:pt x="20" y="13"/>
                    <a:pt x="24" y="14"/>
                  </a:cubicBezTo>
                  <a:cubicBezTo>
                    <a:pt x="27" y="14"/>
                    <a:pt x="30" y="14"/>
                    <a:pt x="33" y="14"/>
                  </a:cubicBezTo>
                  <a:cubicBezTo>
                    <a:pt x="34" y="13"/>
                    <a:pt x="39" y="10"/>
                    <a:pt x="40" y="8"/>
                  </a:cubicBezTo>
                  <a:cubicBezTo>
                    <a:pt x="41" y="7"/>
                    <a:pt x="43" y="7"/>
                    <a:pt x="44" y="6"/>
                  </a:cubicBezTo>
                  <a:cubicBezTo>
                    <a:pt x="46" y="5"/>
                    <a:pt x="47" y="4"/>
                    <a:pt x="49" y="3"/>
                  </a:cubicBezTo>
                  <a:cubicBezTo>
                    <a:pt x="53" y="0"/>
                    <a:pt x="55" y="4"/>
                    <a:pt x="57" y="6"/>
                  </a:cubicBezTo>
                  <a:cubicBezTo>
                    <a:pt x="52" y="8"/>
                    <a:pt x="58" y="12"/>
                    <a:pt x="55" y="13"/>
                  </a:cubicBezTo>
                  <a:cubicBezTo>
                    <a:pt x="50" y="14"/>
                    <a:pt x="55" y="17"/>
                    <a:pt x="57" y="18"/>
                  </a:cubicBezTo>
                  <a:cubicBezTo>
                    <a:pt x="58" y="19"/>
                    <a:pt x="60" y="20"/>
                    <a:pt x="61" y="21"/>
                  </a:cubicBezTo>
                  <a:cubicBezTo>
                    <a:pt x="62" y="21"/>
                    <a:pt x="64" y="21"/>
                    <a:pt x="64" y="21"/>
                  </a:cubicBezTo>
                  <a:cubicBezTo>
                    <a:pt x="65" y="25"/>
                    <a:pt x="64" y="32"/>
                    <a:pt x="68" y="34"/>
                  </a:cubicBezTo>
                  <a:cubicBezTo>
                    <a:pt x="72" y="36"/>
                    <a:pt x="77" y="35"/>
                    <a:pt x="81" y="36"/>
                  </a:cubicBezTo>
                  <a:cubicBezTo>
                    <a:pt x="83" y="38"/>
                    <a:pt x="83" y="40"/>
                    <a:pt x="85" y="42"/>
                  </a:cubicBezTo>
                  <a:cubicBezTo>
                    <a:pt x="87" y="44"/>
                    <a:pt x="90" y="45"/>
                    <a:pt x="93" y="46"/>
                  </a:cubicBezTo>
                  <a:cubicBezTo>
                    <a:pt x="98" y="48"/>
                    <a:pt x="104" y="49"/>
                    <a:pt x="110" y="48"/>
                  </a:cubicBezTo>
                  <a:cubicBezTo>
                    <a:pt x="116" y="46"/>
                    <a:pt x="125" y="43"/>
                    <a:pt x="132" y="44"/>
                  </a:cubicBezTo>
                  <a:cubicBezTo>
                    <a:pt x="130" y="45"/>
                    <a:pt x="129" y="44"/>
                    <a:pt x="127" y="45"/>
                  </a:cubicBezTo>
                  <a:cubicBezTo>
                    <a:pt x="128" y="45"/>
                    <a:pt x="132" y="47"/>
                    <a:pt x="133" y="45"/>
                  </a:cubicBezTo>
                  <a:cubicBezTo>
                    <a:pt x="134" y="43"/>
                    <a:pt x="132" y="39"/>
                    <a:pt x="131" y="37"/>
                  </a:cubicBezTo>
                  <a:cubicBezTo>
                    <a:pt x="135" y="37"/>
                    <a:pt x="137" y="37"/>
                    <a:pt x="140" y="36"/>
                  </a:cubicBezTo>
                  <a:cubicBezTo>
                    <a:pt x="144" y="35"/>
                    <a:pt x="142" y="34"/>
                    <a:pt x="144" y="32"/>
                  </a:cubicBezTo>
                  <a:cubicBezTo>
                    <a:pt x="146" y="29"/>
                    <a:pt x="150" y="27"/>
                    <a:pt x="152" y="26"/>
                  </a:cubicBezTo>
                  <a:cubicBezTo>
                    <a:pt x="156" y="25"/>
                    <a:pt x="160" y="27"/>
                    <a:pt x="164" y="26"/>
                  </a:cubicBezTo>
                  <a:cubicBezTo>
                    <a:pt x="163" y="24"/>
                    <a:pt x="166" y="23"/>
                    <a:pt x="167" y="24"/>
                  </a:cubicBezTo>
                  <a:cubicBezTo>
                    <a:pt x="168" y="24"/>
                    <a:pt x="169" y="23"/>
                    <a:pt x="170" y="23"/>
                  </a:cubicBezTo>
                  <a:cubicBezTo>
                    <a:pt x="171" y="24"/>
                    <a:pt x="172" y="24"/>
                    <a:pt x="173" y="24"/>
                  </a:cubicBezTo>
                  <a:cubicBezTo>
                    <a:pt x="176" y="24"/>
                    <a:pt x="176" y="24"/>
                    <a:pt x="177" y="27"/>
                  </a:cubicBezTo>
                  <a:cubicBezTo>
                    <a:pt x="178" y="29"/>
                    <a:pt x="183" y="29"/>
                    <a:pt x="185" y="29"/>
                  </a:cubicBezTo>
                  <a:cubicBezTo>
                    <a:pt x="188" y="30"/>
                    <a:pt x="189" y="32"/>
                    <a:pt x="192" y="33"/>
                  </a:cubicBezTo>
                  <a:cubicBezTo>
                    <a:pt x="195" y="33"/>
                    <a:pt x="198" y="32"/>
                    <a:pt x="201" y="33"/>
                  </a:cubicBezTo>
                  <a:cubicBezTo>
                    <a:pt x="204" y="35"/>
                    <a:pt x="204" y="36"/>
                    <a:pt x="205" y="38"/>
                  </a:cubicBezTo>
                  <a:cubicBezTo>
                    <a:pt x="207" y="41"/>
                    <a:pt x="211" y="41"/>
                    <a:pt x="213" y="42"/>
                  </a:cubicBezTo>
                  <a:cubicBezTo>
                    <a:pt x="215" y="44"/>
                    <a:pt x="215" y="47"/>
                    <a:pt x="217" y="48"/>
                  </a:cubicBezTo>
                  <a:cubicBezTo>
                    <a:pt x="220" y="49"/>
                    <a:pt x="225" y="48"/>
                    <a:pt x="228" y="48"/>
                  </a:cubicBezTo>
                  <a:cubicBezTo>
                    <a:pt x="229" y="48"/>
                    <a:pt x="228" y="52"/>
                    <a:pt x="228" y="53"/>
                  </a:cubicBezTo>
                  <a:cubicBezTo>
                    <a:pt x="228" y="54"/>
                    <a:pt x="229" y="54"/>
                    <a:pt x="229" y="56"/>
                  </a:cubicBezTo>
                  <a:cubicBezTo>
                    <a:pt x="229" y="58"/>
                    <a:pt x="227" y="57"/>
                    <a:pt x="228" y="59"/>
                  </a:cubicBezTo>
                  <a:cubicBezTo>
                    <a:pt x="229" y="60"/>
                    <a:pt x="230" y="63"/>
                    <a:pt x="229" y="64"/>
                  </a:cubicBezTo>
                  <a:cubicBezTo>
                    <a:pt x="229" y="66"/>
                    <a:pt x="227" y="68"/>
                    <a:pt x="227" y="70"/>
                  </a:cubicBezTo>
                  <a:cubicBezTo>
                    <a:pt x="227" y="73"/>
                    <a:pt x="227" y="79"/>
                    <a:pt x="222" y="80"/>
                  </a:cubicBezTo>
                  <a:cubicBezTo>
                    <a:pt x="223" y="80"/>
                    <a:pt x="224" y="82"/>
                    <a:pt x="224" y="82"/>
                  </a:cubicBezTo>
                  <a:cubicBezTo>
                    <a:pt x="223" y="83"/>
                    <a:pt x="220" y="84"/>
                    <a:pt x="220" y="85"/>
                  </a:cubicBezTo>
                  <a:cubicBezTo>
                    <a:pt x="218" y="88"/>
                    <a:pt x="219" y="95"/>
                    <a:pt x="222" y="95"/>
                  </a:cubicBezTo>
                  <a:cubicBezTo>
                    <a:pt x="227" y="95"/>
                    <a:pt x="222" y="98"/>
                    <a:pt x="221" y="101"/>
                  </a:cubicBezTo>
                  <a:cubicBezTo>
                    <a:pt x="219" y="104"/>
                    <a:pt x="223" y="110"/>
                    <a:pt x="224" y="114"/>
                  </a:cubicBezTo>
                  <a:cubicBezTo>
                    <a:pt x="224" y="118"/>
                    <a:pt x="222" y="123"/>
                    <a:pt x="225" y="126"/>
                  </a:cubicBezTo>
                  <a:cubicBezTo>
                    <a:pt x="227" y="128"/>
                    <a:pt x="233" y="126"/>
                    <a:pt x="235" y="128"/>
                  </a:cubicBezTo>
                  <a:cubicBezTo>
                    <a:pt x="238" y="129"/>
                    <a:pt x="237" y="134"/>
                    <a:pt x="236" y="136"/>
                  </a:cubicBezTo>
                  <a:cubicBezTo>
                    <a:pt x="234" y="139"/>
                    <a:pt x="232" y="141"/>
                    <a:pt x="230" y="144"/>
                  </a:cubicBezTo>
                  <a:cubicBezTo>
                    <a:pt x="228" y="145"/>
                    <a:pt x="225" y="148"/>
                    <a:pt x="224" y="151"/>
                  </a:cubicBezTo>
                  <a:cubicBezTo>
                    <a:pt x="224" y="152"/>
                    <a:pt x="226" y="153"/>
                    <a:pt x="226" y="154"/>
                  </a:cubicBezTo>
                  <a:cubicBezTo>
                    <a:pt x="228" y="156"/>
                    <a:pt x="229" y="158"/>
                    <a:pt x="231" y="160"/>
                  </a:cubicBezTo>
                  <a:cubicBezTo>
                    <a:pt x="233" y="164"/>
                    <a:pt x="234" y="168"/>
                    <a:pt x="239" y="170"/>
                  </a:cubicBezTo>
                  <a:cubicBezTo>
                    <a:pt x="240" y="171"/>
                    <a:pt x="242" y="172"/>
                    <a:pt x="244" y="172"/>
                  </a:cubicBezTo>
                  <a:cubicBezTo>
                    <a:pt x="245" y="173"/>
                    <a:pt x="246" y="175"/>
                    <a:pt x="248" y="175"/>
                  </a:cubicBezTo>
                  <a:cubicBezTo>
                    <a:pt x="251" y="176"/>
                    <a:pt x="250" y="184"/>
                    <a:pt x="250" y="186"/>
                  </a:cubicBezTo>
                  <a:cubicBezTo>
                    <a:pt x="250" y="192"/>
                    <a:pt x="251" y="190"/>
                    <a:pt x="256" y="191"/>
                  </a:cubicBezTo>
                  <a:cubicBezTo>
                    <a:pt x="258" y="191"/>
                    <a:pt x="256" y="195"/>
                    <a:pt x="256" y="197"/>
                  </a:cubicBezTo>
                  <a:cubicBezTo>
                    <a:pt x="255" y="202"/>
                    <a:pt x="241" y="198"/>
                    <a:pt x="243" y="204"/>
                  </a:cubicBezTo>
                  <a:cubicBezTo>
                    <a:pt x="242" y="204"/>
                    <a:pt x="239" y="205"/>
                    <a:pt x="238" y="205"/>
                  </a:cubicBezTo>
                  <a:cubicBezTo>
                    <a:pt x="236" y="206"/>
                    <a:pt x="237" y="209"/>
                    <a:pt x="236" y="211"/>
                  </a:cubicBezTo>
                  <a:cubicBezTo>
                    <a:pt x="235" y="214"/>
                    <a:pt x="234" y="215"/>
                    <a:pt x="234" y="218"/>
                  </a:cubicBezTo>
                  <a:cubicBezTo>
                    <a:pt x="234" y="219"/>
                    <a:pt x="234" y="222"/>
                    <a:pt x="232" y="221"/>
                  </a:cubicBezTo>
                  <a:cubicBezTo>
                    <a:pt x="233" y="225"/>
                    <a:pt x="226" y="222"/>
                    <a:pt x="225" y="221"/>
                  </a:cubicBezTo>
                  <a:cubicBezTo>
                    <a:pt x="224" y="221"/>
                    <a:pt x="221" y="221"/>
                    <a:pt x="220" y="219"/>
                  </a:cubicBezTo>
                  <a:cubicBezTo>
                    <a:pt x="220" y="217"/>
                    <a:pt x="217" y="218"/>
                    <a:pt x="218" y="220"/>
                  </a:cubicBezTo>
                  <a:cubicBezTo>
                    <a:pt x="218" y="220"/>
                    <a:pt x="211" y="219"/>
                    <a:pt x="211" y="219"/>
                  </a:cubicBezTo>
                  <a:cubicBezTo>
                    <a:pt x="209" y="217"/>
                    <a:pt x="205" y="218"/>
                    <a:pt x="202" y="218"/>
                  </a:cubicBezTo>
                  <a:cubicBezTo>
                    <a:pt x="200" y="219"/>
                    <a:pt x="199" y="218"/>
                    <a:pt x="197" y="217"/>
                  </a:cubicBezTo>
                  <a:cubicBezTo>
                    <a:pt x="196" y="215"/>
                    <a:pt x="194" y="216"/>
                    <a:pt x="192" y="216"/>
                  </a:cubicBezTo>
                  <a:cubicBezTo>
                    <a:pt x="190" y="215"/>
                    <a:pt x="188" y="217"/>
                    <a:pt x="187" y="216"/>
                  </a:cubicBezTo>
                  <a:cubicBezTo>
                    <a:pt x="185" y="215"/>
                    <a:pt x="185" y="213"/>
                    <a:pt x="183" y="215"/>
                  </a:cubicBezTo>
                  <a:cubicBezTo>
                    <a:pt x="184" y="213"/>
                    <a:pt x="178" y="213"/>
                    <a:pt x="177" y="212"/>
                  </a:cubicBezTo>
                  <a:cubicBezTo>
                    <a:pt x="174" y="209"/>
                    <a:pt x="174" y="203"/>
                    <a:pt x="173" y="199"/>
                  </a:cubicBezTo>
                  <a:cubicBezTo>
                    <a:pt x="173" y="194"/>
                    <a:pt x="169" y="191"/>
                    <a:pt x="164" y="191"/>
                  </a:cubicBezTo>
                  <a:cubicBezTo>
                    <a:pt x="161" y="191"/>
                    <a:pt x="159" y="193"/>
                    <a:pt x="157" y="194"/>
                  </a:cubicBezTo>
                  <a:cubicBezTo>
                    <a:pt x="155" y="194"/>
                    <a:pt x="153" y="195"/>
                    <a:pt x="154" y="197"/>
                  </a:cubicBezTo>
                  <a:cubicBezTo>
                    <a:pt x="154" y="198"/>
                    <a:pt x="150" y="197"/>
                    <a:pt x="150" y="198"/>
                  </a:cubicBezTo>
                  <a:cubicBezTo>
                    <a:pt x="147" y="198"/>
                    <a:pt x="146" y="200"/>
                    <a:pt x="144" y="201"/>
                  </a:cubicBezTo>
                  <a:cubicBezTo>
                    <a:pt x="140" y="203"/>
                    <a:pt x="138" y="199"/>
                    <a:pt x="135" y="199"/>
                  </a:cubicBezTo>
                  <a:cubicBezTo>
                    <a:pt x="131" y="199"/>
                    <a:pt x="128" y="199"/>
                    <a:pt x="126" y="196"/>
                  </a:cubicBezTo>
                  <a:cubicBezTo>
                    <a:pt x="125" y="194"/>
                    <a:pt x="123" y="193"/>
                    <a:pt x="121" y="192"/>
                  </a:cubicBezTo>
                  <a:cubicBezTo>
                    <a:pt x="118" y="191"/>
                    <a:pt x="116" y="190"/>
                    <a:pt x="114" y="189"/>
                  </a:cubicBezTo>
                  <a:cubicBezTo>
                    <a:pt x="117" y="186"/>
                    <a:pt x="111" y="184"/>
                    <a:pt x="109" y="184"/>
                  </a:cubicBezTo>
                  <a:cubicBezTo>
                    <a:pt x="108" y="183"/>
                    <a:pt x="107" y="182"/>
                    <a:pt x="106" y="182"/>
                  </a:cubicBezTo>
                  <a:cubicBezTo>
                    <a:pt x="104" y="181"/>
                    <a:pt x="102" y="182"/>
                    <a:pt x="100" y="181"/>
                  </a:cubicBezTo>
                  <a:cubicBezTo>
                    <a:pt x="97" y="178"/>
                    <a:pt x="96" y="176"/>
                    <a:pt x="94" y="172"/>
                  </a:cubicBezTo>
                  <a:cubicBezTo>
                    <a:pt x="93" y="171"/>
                    <a:pt x="94" y="169"/>
                    <a:pt x="93" y="167"/>
                  </a:cubicBezTo>
                  <a:cubicBezTo>
                    <a:pt x="92" y="166"/>
                    <a:pt x="90" y="166"/>
                    <a:pt x="90" y="164"/>
                  </a:cubicBezTo>
                  <a:cubicBezTo>
                    <a:pt x="92" y="164"/>
                    <a:pt x="92" y="162"/>
                    <a:pt x="90" y="162"/>
                  </a:cubicBezTo>
                  <a:cubicBezTo>
                    <a:pt x="89" y="162"/>
                    <a:pt x="87" y="162"/>
                    <a:pt x="88" y="160"/>
                  </a:cubicBezTo>
                  <a:cubicBezTo>
                    <a:pt x="90" y="158"/>
                    <a:pt x="86" y="155"/>
                    <a:pt x="85" y="154"/>
                  </a:cubicBezTo>
                  <a:cubicBezTo>
                    <a:pt x="83" y="152"/>
                    <a:pt x="81" y="150"/>
                    <a:pt x="80" y="147"/>
                  </a:cubicBezTo>
                  <a:cubicBezTo>
                    <a:pt x="79" y="142"/>
                    <a:pt x="74" y="150"/>
                    <a:pt x="73" y="148"/>
                  </a:cubicBezTo>
                  <a:cubicBezTo>
                    <a:pt x="72" y="146"/>
                    <a:pt x="69" y="147"/>
                    <a:pt x="69" y="145"/>
                  </a:cubicBezTo>
                  <a:cubicBezTo>
                    <a:pt x="68" y="144"/>
                    <a:pt x="66" y="144"/>
                    <a:pt x="65" y="143"/>
                  </a:cubicBezTo>
                  <a:cubicBezTo>
                    <a:pt x="66" y="143"/>
                    <a:pt x="68" y="143"/>
                    <a:pt x="69" y="143"/>
                  </a:cubicBezTo>
                  <a:cubicBezTo>
                    <a:pt x="69" y="141"/>
                    <a:pt x="67" y="140"/>
                    <a:pt x="65" y="141"/>
                  </a:cubicBezTo>
                  <a:cubicBezTo>
                    <a:pt x="65" y="142"/>
                    <a:pt x="66" y="142"/>
                    <a:pt x="66" y="142"/>
                  </a:cubicBezTo>
                  <a:cubicBezTo>
                    <a:pt x="62" y="142"/>
                    <a:pt x="67" y="151"/>
                    <a:pt x="61" y="148"/>
                  </a:cubicBezTo>
                  <a:cubicBezTo>
                    <a:pt x="61" y="149"/>
                    <a:pt x="60" y="150"/>
                    <a:pt x="59" y="149"/>
                  </a:cubicBezTo>
                  <a:cubicBezTo>
                    <a:pt x="58" y="148"/>
                    <a:pt x="58" y="147"/>
                    <a:pt x="57" y="146"/>
                  </a:cubicBezTo>
                  <a:cubicBezTo>
                    <a:pt x="57" y="143"/>
                    <a:pt x="53" y="143"/>
                    <a:pt x="53" y="140"/>
                  </a:cubicBezTo>
                  <a:cubicBezTo>
                    <a:pt x="53" y="138"/>
                    <a:pt x="54" y="133"/>
                    <a:pt x="51" y="134"/>
                  </a:cubicBezTo>
                  <a:cubicBezTo>
                    <a:pt x="47" y="134"/>
                    <a:pt x="49" y="127"/>
                    <a:pt x="50" y="124"/>
                  </a:cubicBezTo>
                  <a:cubicBezTo>
                    <a:pt x="51" y="120"/>
                    <a:pt x="49" y="119"/>
                    <a:pt x="47" y="117"/>
                  </a:cubicBezTo>
                  <a:cubicBezTo>
                    <a:pt x="45" y="114"/>
                    <a:pt x="45" y="112"/>
                    <a:pt x="41" y="111"/>
                  </a:cubicBezTo>
                  <a:cubicBezTo>
                    <a:pt x="38" y="111"/>
                    <a:pt x="37" y="107"/>
                    <a:pt x="34" y="106"/>
                  </a:cubicBezTo>
                  <a:cubicBezTo>
                    <a:pt x="33" y="105"/>
                    <a:pt x="32" y="104"/>
                    <a:pt x="30" y="104"/>
                  </a:cubicBezTo>
                  <a:cubicBezTo>
                    <a:pt x="27" y="104"/>
                    <a:pt x="29" y="103"/>
                    <a:pt x="27" y="102"/>
                  </a:cubicBezTo>
                  <a:cubicBezTo>
                    <a:pt x="32" y="100"/>
                    <a:pt x="23" y="93"/>
                    <a:pt x="22" y="92"/>
                  </a:cubicBezTo>
                  <a:cubicBezTo>
                    <a:pt x="21" y="91"/>
                    <a:pt x="20" y="90"/>
                    <a:pt x="19" y="89"/>
                  </a:cubicBezTo>
                  <a:cubicBezTo>
                    <a:pt x="17" y="88"/>
                    <a:pt x="19" y="88"/>
                    <a:pt x="20" y="86"/>
                  </a:cubicBezTo>
                  <a:cubicBezTo>
                    <a:pt x="21" y="84"/>
                    <a:pt x="20" y="84"/>
                    <a:pt x="19" y="83"/>
                  </a:cubicBezTo>
                  <a:cubicBezTo>
                    <a:pt x="18" y="82"/>
                    <a:pt x="19" y="80"/>
                    <a:pt x="19" y="79"/>
                  </a:cubicBezTo>
                  <a:cubicBezTo>
                    <a:pt x="20" y="79"/>
                    <a:pt x="21" y="80"/>
                    <a:pt x="22" y="80"/>
                  </a:cubicBezTo>
                  <a:cubicBezTo>
                    <a:pt x="22" y="79"/>
                    <a:pt x="22" y="77"/>
                    <a:pt x="22" y="76"/>
                  </a:cubicBezTo>
                  <a:cubicBezTo>
                    <a:pt x="22" y="74"/>
                    <a:pt x="24" y="75"/>
                    <a:pt x="24" y="73"/>
                  </a:cubicBezTo>
                  <a:cubicBezTo>
                    <a:pt x="25" y="71"/>
                    <a:pt x="25" y="72"/>
                    <a:pt x="27" y="72"/>
                  </a:cubicBezTo>
                  <a:cubicBezTo>
                    <a:pt x="28" y="72"/>
                    <a:pt x="28" y="70"/>
                    <a:pt x="28" y="69"/>
                  </a:cubicBezTo>
                  <a:cubicBezTo>
                    <a:pt x="27" y="68"/>
                    <a:pt x="25" y="66"/>
                    <a:pt x="26" y="64"/>
                  </a:cubicBezTo>
                  <a:cubicBezTo>
                    <a:pt x="27" y="62"/>
                    <a:pt x="30" y="62"/>
                    <a:pt x="30" y="60"/>
                  </a:cubicBezTo>
                  <a:cubicBezTo>
                    <a:pt x="29" y="61"/>
                    <a:pt x="28" y="60"/>
                    <a:pt x="27" y="60"/>
                  </a:cubicBezTo>
                  <a:cubicBezTo>
                    <a:pt x="26" y="60"/>
                    <a:pt x="24" y="61"/>
                    <a:pt x="22" y="60"/>
                  </a:cubicBezTo>
                  <a:cubicBezTo>
                    <a:pt x="20" y="59"/>
                    <a:pt x="20" y="57"/>
                    <a:pt x="17" y="58"/>
                  </a:cubicBezTo>
                  <a:cubicBezTo>
                    <a:pt x="20" y="53"/>
                    <a:pt x="12" y="52"/>
                    <a:pt x="13" y="49"/>
                  </a:cubicBezTo>
                  <a:cubicBezTo>
                    <a:pt x="13" y="47"/>
                    <a:pt x="13" y="47"/>
                    <a:pt x="12" y="46"/>
                  </a:cubicBezTo>
                  <a:cubicBezTo>
                    <a:pt x="11" y="46"/>
                    <a:pt x="10" y="40"/>
                    <a:pt x="10" y="39"/>
                  </a:cubicBezTo>
                  <a:cubicBezTo>
                    <a:pt x="10" y="37"/>
                    <a:pt x="8" y="38"/>
                    <a:pt x="7" y="36"/>
                  </a:cubicBezTo>
                  <a:cubicBezTo>
                    <a:pt x="6" y="34"/>
                    <a:pt x="8" y="32"/>
                    <a:pt x="6" y="31"/>
                  </a:cubicBezTo>
                  <a:cubicBezTo>
                    <a:pt x="5" y="30"/>
                    <a:pt x="2" y="29"/>
                    <a:pt x="3" y="28"/>
                  </a:cubicBezTo>
                  <a:cubicBezTo>
                    <a:pt x="3" y="26"/>
                    <a:pt x="4" y="24"/>
                    <a:pt x="6" y="22"/>
                  </a:cubicBezTo>
                  <a:cubicBezTo>
                    <a:pt x="3" y="21"/>
                    <a:pt x="4" y="17"/>
                    <a:pt x="3" y="15"/>
                  </a:cubicBezTo>
                  <a:cubicBezTo>
                    <a:pt x="3" y="14"/>
                    <a:pt x="1" y="13"/>
                    <a:pt x="2" y="12"/>
                  </a:cubicBezTo>
                  <a:cubicBezTo>
                    <a:pt x="2" y="10"/>
                    <a:pt x="1" y="8"/>
                    <a:pt x="0"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12" name="Freeform 1312"/>
            <p:cNvSpPr>
              <a:spLocks/>
            </p:cNvSpPr>
            <p:nvPr/>
          </p:nvSpPr>
          <p:spPr bwMode="auto">
            <a:xfrm>
              <a:off x="4252" y="1283"/>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13" name="Freeform 1313"/>
            <p:cNvSpPr>
              <a:spLocks/>
            </p:cNvSpPr>
            <p:nvPr/>
          </p:nvSpPr>
          <p:spPr bwMode="auto">
            <a:xfrm>
              <a:off x="4252" y="1283"/>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14" name="Freeform 1314"/>
            <p:cNvSpPr>
              <a:spLocks/>
            </p:cNvSpPr>
            <p:nvPr/>
          </p:nvSpPr>
          <p:spPr bwMode="auto">
            <a:xfrm>
              <a:off x="4255" y="1289"/>
              <a:ext cx="1" cy="5"/>
            </a:xfrm>
            <a:custGeom>
              <a:avLst/>
              <a:gdLst>
                <a:gd name="T0" fmla="*/ 0 w 1"/>
                <a:gd name="T1" fmla="*/ 1 h 4"/>
                <a:gd name="T2" fmla="*/ 1 w 1"/>
                <a:gd name="T3" fmla="*/ 4 h 4"/>
                <a:gd name="T4" fmla="*/ 0 w 1"/>
                <a:gd name="T5" fmla="*/ 0 h 4"/>
                <a:gd name="T6" fmla="*/ 0 w 1"/>
                <a:gd name="T7" fmla="*/ 1 h 4"/>
              </a:gdLst>
              <a:ahLst/>
              <a:cxnLst>
                <a:cxn ang="0">
                  <a:pos x="T0" y="T1"/>
                </a:cxn>
                <a:cxn ang="0">
                  <a:pos x="T2" y="T3"/>
                </a:cxn>
                <a:cxn ang="0">
                  <a:pos x="T4" y="T5"/>
                </a:cxn>
                <a:cxn ang="0">
                  <a:pos x="T6" y="T7"/>
                </a:cxn>
              </a:cxnLst>
              <a:rect l="0" t="0" r="r" b="b"/>
              <a:pathLst>
                <a:path w="1" h="4">
                  <a:moveTo>
                    <a:pt x="0" y="1"/>
                  </a:moveTo>
                  <a:cubicBezTo>
                    <a:pt x="1" y="2"/>
                    <a:pt x="1" y="3"/>
                    <a:pt x="1" y="4"/>
                  </a:cubicBezTo>
                  <a:cubicBezTo>
                    <a:pt x="1" y="2"/>
                    <a:pt x="1" y="1"/>
                    <a:pt x="0" y="0"/>
                  </a:cubicBezTo>
                  <a:cubicBezTo>
                    <a:pt x="0" y="0"/>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15" name="Freeform 1315"/>
            <p:cNvSpPr>
              <a:spLocks/>
            </p:cNvSpPr>
            <p:nvPr/>
          </p:nvSpPr>
          <p:spPr bwMode="auto">
            <a:xfrm>
              <a:off x="4255" y="1289"/>
              <a:ext cx="1" cy="5"/>
            </a:xfrm>
            <a:custGeom>
              <a:avLst/>
              <a:gdLst>
                <a:gd name="T0" fmla="*/ 0 w 1"/>
                <a:gd name="T1" fmla="*/ 1 h 4"/>
                <a:gd name="T2" fmla="*/ 1 w 1"/>
                <a:gd name="T3" fmla="*/ 4 h 4"/>
                <a:gd name="T4" fmla="*/ 0 w 1"/>
                <a:gd name="T5" fmla="*/ 0 h 4"/>
                <a:gd name="T6" fmla="*/ 0 w 1"/>
                <a:gd name="T7" fmla="*/ 1 h 4"/>
              </a:gdLst>
              <a:ahLst/>
              <a:cxnLst>
                <a:cxn ang="0">
                  <a:pos x="T0" y="T1"/>
                </a:cxn>
                <a:cxn ang="0">
                  <a:pos x="T2" y="T3"/>
                </a:cxn>
                <a:cxn ang="0">
                  <a:pos x="T4" y="T5"/>
                </a:cxn>
                <a:cxn ang="0">
                  <a:pos x="T6" y="T7"/>
                </a:cxn>
              </a:cxnLst>
              <a:rect l="0" t="0" r="r" b="b"/>
              <a:pathLst>
                <a:path w="1" h="4">
                  <a:moveTo>
                    <a:pt x="0" y="1"/>
                  </a:moveTo>
                  <a:cubicBezTo>
                    <a:pt x="1" y="2"/>
                    <a:pt x="1" y="3"/>
                    <a:pt x="1" y="4"/>
                  </a:cubicBezTo>
                  <a:cubicBezTo>
                    <a:pt x="1" y="2"/>
                    <a:pt x="1" y="1"/>
                    <a:pt x="0" y="0"/>
                  </a:cubicBezTo>
                  <a:cubicBezTo>
                    <a:pt x="0" y="0"/>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16" name="Freeform 1316"/>
            <p:cNvSpPr>
              <a:spLocks/>
            </p:cNvSpPr>
            <p:nvPr/>
          </p:nvSpPr>
          <p:spPr bwMode="auto">
            <a:xfrm>
              <a:off x="4262" y="1292"/>
              <a:ext cx="2" cy="3"/>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1"/>
                    <a:pt x="1" y="2"/>
                    <a:pt x="2" y="3"/>
                  </a:cubicBezTo>
                  <a:cubicBezTo>
                    <a:pt x="2" y="2"/>
                    <a:pt x="1"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17" name="Freeform 1317"/>
            <p:cNvSpPr>
              <a:spLocks/>
            </p:cNvSpPr>
            <p:nvPr/>
          </p:nvSpPr>
          <p:spPr bwMode="auto">
            <a:xfrm>
              <a:off x="4262" y="1292"/>
              <a:ext cx="2" cy="3"/>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1"/>
                    <a:pt x="1" y="2"/>
                    <a:pt x="2" y="3"/>
                  </a:cubicBezTo>
                  <a:cubicBezTo>
                    <a:pt x="2" y="2"/>
                    <a:pt x="1"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18" name="Freeform 1318"/>
            <p:cNvSpPr>
              <a:spLocks/>
            </p:cNvSpPr>
            <p:nvPr/>
          </p:nvSpPr>
          <p:spPr bwMode="auto">
            <a:xfrm>
              <a:off x="4264" y="1311"/>
              <a:ext cx="5" cy="7"/>
            </a:xfrm>
            <a:custGeom>
              <a:avLst/>
              <a:gdLst>
                <a:gd name="T0" fmla="*/ 2 w 4"/>
                <a:gd name="T1" fmla="*/ 0 h 6"/>
                <a:gd name="T2" fmla="*/ 0 w 4"/>
                <a:gd name="T3" fmla="*/ 1 h 6"/>
                <a:gd name="T4" fmla="*/ 2 w 4"/>
                <a:gd name="T5" fmla="*/ 0 h 6"/>
              </a:gdLst>
              <a:ahLst/>
              <a:cxnLst>
                <a:cxn ang="0">
                  <a:pos x="T0" y="T1"/>
                </a:cxn>
                <a:cxn ang="0">
                  <a:pos x="T2" y="T3"/>
                </a:cxn>
                <a:cxn ang="0">
                  <a:pos x="T4" y="T5"/>
                </a:cxn>
              </a:cxnLst>
              <a:rect l="0" t="0" r="r" b="b"/>
              <a:pathLst>
                <a:path w="4" h="6">
                  <a:moveTo>
                    <a:pt x="2" y="0"/>
                  </a:moveTo>
                  <a:cubicBezTo>
                    <a:pt x="1" y="0"/>
                    <a:pt x="0" y="0"/>
                    <a:pt x="0" y="1"/>
                  </a:cubicBezTo>
                  <a:cubicBezTo>
                    <a:pt x="3" y="6"/>
                    <a:pt x="4"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19" name="Freeform 1319"/>
            <p:cNvSpPr>
              <a:spLocks/>
            </p:cNvSpPr>
            <p:nvPr/>
          </p:nvSpPr>
          <p:spPr bwMode="auto">
            <a:xfrm>
              <a:off x="4264" y="1311"/>
              <a:ext cx="5" cy="7"/>
            </a:xfrm>
            <a:custGeom>
              <a:avLst/>
              <a:gdLst>
                <a:gd name="T0" fmla="*/ 2 w 4"/>
                <a:gd name="T1" fmla="*/ 0 h 6"/>
                <a:gd name="T2" fmla="*/ 0 w 4"/>
                <a:gd name="T3" fmla="*/ 1 h 6"/>
                <a:gd name="T4" fmla="*/ 2 w 4"/>
                <a:gd name="T5" fmla="*/ 0 h 6"/>
              </a:gdLst>
              <a:ahLst/>
              <a:cxnLst>
                <a:cxn ang="0">
                  <a:pos x="T0" y="T1"/>
                </a:cxn>
                <a:cxn ang="0">
                  <a:pos x="T2" y="T3"/>
                </a:cxn>
                <a:cxn ang="0">
                  <a:pos x="T4" y="T5"/>
                </a:cxn>
              </a:cxnLst>
              <a:rect l="0" t="0" r="r" b="b"/>
              <a:pathLst>
                <a:path w="4" h="6">
                  <a:moveTo>
                    <a:pt x="2" y="0"/>
                  </a:moveTo>
                  <a:cubicBezTo>
                    <a:pt x="1" y="0"/>
                    <a:pt x="0" y="0"/>
                    <a:pt x="0" y="1"/>
                  </a:cubicBezTo>
                  <a:cubicBezTo>
                    <a:pt x="3" y="6"/>
                    <a:pt x="4"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20" name="Freeform 1320"/>
            <p:cNvSpPr>
              <a:spLocks/>
            </p:cNvSpPr>
            <p:nvPr/>
          </p:nvSpPr>
          <p:spPr bwMode="auto">
            <a:xfrm>
              <a:off x="4266" y="1299"/>
              <a:ext cx="6" cy="6"/>
            </a:xfrm>
            <a:custGeom>
              <a:avLst/>
              <a:gdLst>
                <a:gd name="T0" fmla="*/ 5 w 5"/>
                <a:gd name="T1" fmla="*/ 3 h 5"/>
                <a:gd name="T2" fmla="*/ 2 w 5"/>
                <a:gd name="T3" fmla="*/ 0 h 5"/>
                <a:gd name="T4" fmla="*/ 5 w 5"/>
                <a:gd name="T5" fmla="*/ 3 h 5"/>
              </a:gdLst>
              <a:ahLst/>
              <a:cxnLst>
                <a:cxn ang="0">
                  <a:pos x="T0" y="T1"/>
                </a:cxn>
                <a:cxn ang="0">
                  <a:pos x="T2" y="T3"/>
                </a:cxn>
                <a:cxn ang="0">
                  <a:pos x="T4" y="T5"/>
                </a:cxn>
              </a:cxnLst>
              <a:rect l="0" t="0" r="r" b="b"/>
              <a:pathLst>
                <a:path w="5" h="5">
                  <a:moveTo>
                    <a:pt x="5" y="3"/>
                  </a:moveTo>
                  <a:cubicBezTo>
                    <a:pt x="4" y="1"/>
                    <a:pt x="2" y="1"/>
                    <a:pt x="2" y="0"/>
                  </a:cubicBezTo>
                  <a:cubicBezTo>
                    <a:pt x="0" y="2"/>
                    <a:pt x="3" y="5"/>
                    <a:pt x="5"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21" name="Freeform 1321"/>
            <p:cNvSpPr>
              <a:spLocks/>
            </p:cNvSpPr>
            <p:nvPr/>
          </p:nvSpPr>
          <p:spPr bwMode="auto">
            <a:xfrm>
              <a:off x="4266" y="1299"/>
              <a:ext cx="6" cy="6"/>
            </a:xfrm>
            <a:custGeom>
              <a:avLst/>
              <a:gdLst>
                <a:gd name="T0" fmla="*/ 5 w 5"/>
                <a:gd name="T1" fmla="*/ 3 h 5"/>
                <a:gd name="T2" fmla="*/ 2 w 5"/>
                <a:gd name="T3" fmla="*/ 0 h 5"/>
                <a:gd name="T4" fmla="*/ 5 w 5"/>
                <a:gd name="T5" fmla="*/ 3 h 5"/>
              </a:gdLst>
              <a:ahLst/>
              <a:cxnLst>
                <a:cxn ang="0">
                  <a:pos x="T0" y="T1"/>
                </a:cxn>
                <a:cxn ang="0">
                  <a:pos x="T2" y="T3"/>
                </a:cxn>
                <a:cxn ang="0">
                  <a:pos x="T4" y="T5"/>
                </a:cxn>
              </a:cxnLst>
              <a:rect l="0" t="0" r="r" b="b"/>
              <a:pathLst>
                <a:path w="5" h="5">
                  <a:moveTo>
                    <a:pt x="5" y="3"/>
                  </a:moveTo>
                  <a:cubicBezTo>
                    <a:pt x="4" y="1"/>
                    <a:pt x="2" y="1"/>
                    <a:pt x="2" y="0"/>
                  </a:cubicBezTo>
                  <a:cubicBezTo>
                    <a:pt x="0" y="2"/>
                    <a:pt x="3" y="5"/>
                    <a:pt x="5"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22" name="Freeform 1322"/>
            <p:cNvSpPr>
              <a:spLocks/>
            </p:cNvSpPr>
            <p:nvPr/>
          </p:nvSpPr>
          <p:spPr bwMode="auto">
            <a:xfrm>
              <a:off x="4278" y="1359"/>
              <a:ext cx="6" cy="6"/>
            </a:xfrm>
            <a:custGeom>
              <a:avLst/>
              <a:gdLst>
                <a:gd name="T0" fmla="*/ 4 w 5"/>
                <a:gd name="T1" fmla="*/ 0 h 5"/>
                <a:gd name="T2" fmla="*/ 1 w 5"/>
                <a:gd name="T3" fmla="*/ 5 h 5"/>
                <a:gd name="T4" fmla="*/ 4 w 5"/>
                <a:gd name="T5" fmla="*/ 0 h 5"/>
              </a:gdLst>
              <a:ahLst/>
              <a:cxnLst>
                <a:cxn ang="0">
                  <a:pos x="T0" y="T1"/>
                </a:cxn>
                <a:cxn ang="0">
                  <a:pos x="T2" y="T3"/>
                </a:cxn>
                <a:cxn ang="0">
                  <a:pos x="T4" y="T5"/>
                </a:cxn>
              </a:cxnLst>
              <a:rect l="0" t="0" r="r" b="b"/>
              <a:pathLst>
                <a:path w="5" h="5">
                  <a:moveTo>
                    <a:pt x="4" y="0"/>
                  </a:moveTo>
                  <a:cubicBezTo>
                    <a:pt x="3" y="1"/>
                    <a:pt x="0" y="4"/>
                    <a:pt x="1" y="5"/>
                  </a:cubicBezTo>
                  <a:cubicBezTo>
                    <a:pt x="3" y="4"/>
                    <a:pt x="5" y="2"/>
                    <a:pt x="4"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23" name="Freeform 1323"/>
            <p:cNvSpPr>
              <a:spLocks/>
            </p:cNvSpPr>
            <p:nvPr/>
          </p:nvSpPr>
          <p:spPr bwMode="auto">
            <a:xfrm>
              <a:off x="4278" y="1359"/>
              <a:ext cx="6" cy="6"/>
            </a:xfrm>
            <a:custGeom>
              <a:avLst/>
              <a:gdLst>
                <a:gd name="T0" fmla="*/ 4 w 5"/>
                <a:gd name="T1" fmla="*/ 0 h 5"/>
                <a:gd name="T2" fmla="*/ 1 w 5"/>
                <a:gd name="T3" fmla="*/ 5 h 5"/>
                <a:gd name="T4" fmla="*/ 4 w 5"/>
                <a:gd name="T5" fmla="*/ 0 h 5"/>
              </a:gdLst>
              <a:ahLst/>
              <a:cxnLst>
                <a:cxn ang="0">
                  <a:pos x="T0" y="T1"/>
                </a:cxn>
                <a:cxn ang="0">
                  <a:pos x="T2" y="T3"/>
                </a:cxn>
                <a:cxn ang="0">
                  <a:pos x="T4" y="T5"/>
                </a:cxn>
              </a:cxnLst>
              <a:rect l="0" t="0" r="r" b="b"/>
              <a:pathLst>
                <a:path w="5" h="5">
                  <a:moveTo>
                    <a:pt x="4" y="0"/>
                  </a:moveTo>
                  <a:cubicBezTo>
                    <a:pt x="3" y="1"/>
                    <a:pt x="0" y="4"/>
                    <a:pt x="1" y="5"/>
                  </a:cubicBezTo>
                  <a:cubicBezTo>
                    <a:pt x="3" y="4"/>
                    <a:pt x="5" y="2"/>
                    <a:pt x="4"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24" name="Freeform 1324"/>
            <p:cNvSpPr>
              <a:spLocks/>
            </p:cNvSpPr>
            <p:nvPr/>
          </p:nvSpPr>
          <p:spPr bwMode="auto">
            <a:xfrm>
              <a:off x="4285" y="13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0"/>
                    <a:pt x="0" y="1"/>
                  </a:cubicBezTo>
                  <a:cubicBezTo>
                    <a:pt x="0" y="1"/>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25" name="Freeform 1325"/>
            <p:cNvSpPr>
              <a:spLocks/>
            </p:cNvSpPr>
            <p:nvPr/>
          </p:nvSpPr>
          <p:spPr bwMode="auto">
            <a:xfrm>
              <a:off x="4285" y="13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0"/>
                    <a:pt x="0" y="1"/>
                  </a:cubicBezTo>
                  <a:cubicBezTo>
                    <a:pt x="0" y="1"/>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26" name="Freeform 1326"/>
            <p:cNvSpPr>
              <a:spLocks/>
            </p:cNvSpPr>
            <p:nvPr/>
          </p:nvSpPr>
          <p:spPr bwMode="auto">
            <a:xfrm>
              <a:off x="4327" y="1354"/>
              <a:ext cx="3" cy="4"/>
            </a:xfrm>
            <a:custGeom>
              <a:avLst/>
              <a:gdLst>
                <a:gd name="T0" fmla="*/ 1 w 3"/>
                <a:gd name="T1" fmla="*/ 0 h 3"/>
                <a:gd name="T2" fmla="*/ 1 w 3"/>
                <a:gd name="T3" fmla="*/ 3 h 3"/>
                <a:gd name="T4" fmla="*/ 1 w 3"/>
                <a:gd name="T5" fmla="*/ 0 h 3"/>
              </a:gdLst>
              <a:ahLst/>
              <a:cxnLst>
                <a:cxn ang="0">
                  <a:pos x="T0" y="T1"/>
                </a:cxn>
                <a:cxn ang="0">
                  <a:pos x="T2" y="T3"/>
                </a:cxn>
                <a:cxn ang="0">
                  <a:pos x="T4" y="T5"/>
                </a:cxn>
              </a:cxnLst>
              <a:rect l="0" t="0" r="r" b="b"/>
              <a:pathLst>
                <a:path w="3" h="3">
                  <a:moveTo>
                    <a:pt x="1" y="0"/>
                  </a:moveTo>
                  <a:cubicBezTo>
                    <a:pt x="1" y="1"/>
                    <a:pt x="0" y="3"/>
                    <a:pt x="1" y="3"/>
                  </a:cubicBezTo>
                  <a:cubicBezTo>
                    <a:pt x="3" y="3"/>
                    <a:pt x="3"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27" name="Freeform 1327"/>
            <p:cNvSpPr>
              <a:spLocks/>
            </p:cNvSpPr>
            <p:nvPr/>
          </p:nvSpPr>
          <p:spPr bwMode="auto">
            <a:xfrm>
              <a:off x="4327" y="1354"/>
              <a:ext cx="3" cy="4"/>
            </a:xfrm>
            <a:custGeom>
              <a:avLst/>
              <a:gdLst>
                <a:gd name="T0" fmla="*/ 1 w 3"/>
                <a:gd name="T1" fmla="*/ 0 h 3"/>
                <a:gd name="T2" fmla="*/ 1 w 3"/>
                <a:gd name="T3" fmla="*/ 3 h 3"/>
                <a:gd name="T4" fmla="*/ 1 w 3"/>
                <a:gd name="T5" fmla="*/ 0 h 3"/>
              </a:gdLst>
              <a:ahLst/>
              <a:cxnLst>
                <a:cxn ang="0">
                  <a:pos x="T0" y="T1"/>
                </a:cxn>
                <a:cxn ang="0">
                  <a:pos x="T2" y="T3"/>
                </a:cxn>
                <a:cxn ang="0">
                  <a:pos x="T4" y="T5"/>
                </a:cxn>
              </a:cxnLst>
              <a:rect l="0" t="0" r="r" b="b"/>
              <a:pathLst>
                <a:path w="3" h="3">
                  <a:moveTo>
                    <a:pt x="1" y="0"/>
                  </a:moveTo>
                  <a:cubicBezTo>
                    <a:pt x="1" y="1"/>
                    <a:pt x="0" y="3"/>
                    <a:pt x="1" y="3"/>
                  </a:cubicBezTo>
                  <a:cubicBezTo>
                    <a:pt x="3" y="3"/>
                    <a:pt x="3"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28" name="Freeform 1328"/>
            <p:cNvSpPr>
              <a:spLocks/>
            </p:cNvSpPr>
            <p:nvPr/>
          </p:nvSpPr>
          <p:spPr bwMode="auto">
            <a:xfrm>
              <a:off x="4335" y="1429"/>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1"/>
                    <a:pt x="1" y="1"/>
                  </a:cubicBezTo>
                  <a:cubicBezTo>
                    <a:pt x="0" y="0"/>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29" name="Freeform 1329"/>
            <p:cNvSpPr>
              <a:spLocks/>
            </p:cNvSpPr>
            <p:nvPr/>
          </p:nvSpPr>
          <p:spPr bwMode="auto">
            <a:xfrm>
              <a:off x="4335" y="1429"/>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1"/>
                    <a:pt x="1" y="1"/>
                  </a:cubicBezTo>
                  <a:cubicBezTo>
                    <a:pt x="0" y="0"/>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30" name="Freeform 1330"/>
            <p:cNvSpPr>
              <a:spLocks/>
            </p:cNvSpPr>
            <p:nvPr/>
          </p:nvSpPr>
          <p:spPr bwMode="auto">
            <a:xfrm>
              <a:off x="4336" y="1439"/>
              <a:ext cx="2" cy="4"/>
            </a:xfrm>
            <a:custGeom>
              <a:avLst/>
              <a:gdLst>
                <a:gd name="T0" fmla="*/ 0 w 1"/>
                <a:gd name="T1" fmla="*/ 3 h 3"/>
                <a:gd name="T2" fmla="*/ 0 w 1"/>
                <a:gd name="T3" fmla="*/ 0 h 3"/>
                <a:gd name="T4" fmla="*/ 0 w 1"/>
                <a:gd name="T5" fmla="*/ 3 h 3"/>
              </a:gdLst>
              <a:ahLst/>
              <a:cxnLst>
                <a:cxn ang="0">
                  <a:pos x="T0" y="T1"/>
                </a:cxn>
                <a:cxn ang="0">
                  <a:pos x="T2" y="T3"/>
                </a:cxn>
                <a:cxn ang="0">
                  <a:pos x="T4" y="T5"/>
                </a:cxn>
              </a:cxnLst>
              <a:rect l="0" t="0" r="r" b="b"/>
              <a:pathLst>
                <a:path w="1" h="3">
                  <a:moveTo>
                    <a:pt x="0" y="3"/>
                  </a:moveTo>
                  <a:cubicBezTo>
                    <a:pt x="1" y="2"/>
                    <a:pt x="0" y="1"/>
                    <a:pt x="0" y="0"/>
                  </a:cubicBezTo>
                  <a:cubicBezTo>
                    <a:pt x="0" y="1"/>
                    <a:pt x="0"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31" name="Freeform 1331"/>
            <p:cNvSpPr>
              <a:spLocks/>
            </p:cNvSpPr>
            <p:nvPr/>
          </p:nvSpPr>
          <p:spPr bwMode="auto">
            <a:xfrm>
              <a:off x="4336" y="1439"/>
              <a:ext cx="2" cy="4"/>
            </a:xfrm>
            <a:custGeom>
              <a:avLst/>
              <a:gdLst>
                <a:gd name="T0" fmla="*/ 0 w 1"/>
                <a:gd name="T1" fmla="*/ 3 h 3"/>
                <a:gd name="T2" fmla="*/ 0 w 1"/>
                <a:gd name="T3" fmla="*/ 0 h 3"/>
                <a:gd name="T4" fmla="*/ 0 w 1"/>
                <a:gd name="T5" fmla="*/ 3 h 3"/>
              </a:gdLst>
              <a:ahLst/>
              <a:cxnLst>
                <a:cxn ang="0">
                  <a:pos x="T0" y="T1"/>
                </a:cxn>
                <a:cxn ang="0">
                  <a:pos x="T2" y="T3"/>
                </a:cxn>
                <a:cxn ang="0">
                  <a:pos x="T4" y="T5"/>
                </a:cxn>
              </a:cxnLst>
              <a:rect l="0" t="0" r="r" b="b"/>
              <a:pathLst>
                <a:path w="1" h="3">
                  <a:moveTo>
                    <a:pt x="0" y="3"/>
                  </a:moveTo>
                  <a:cubicBezTo>
                    <a:pt x="1" y="2"/>
                    <a:pt x="0" y="1"/>
                    <a:pt x="0" y="0"/>
                  </a:cubicBezTo>
                  <a:cubicBezTo>
                    <a:pt x="0" y="1"/>
                    <a:pt x="0"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32" name="Freeform 1332"/>
            <p:cNvSpPr>
              <a:spLocks/>
            </p:cNvSpPr>
            <p:nvPr/>
          </p:nvSpPr>
          <p:spPr bwMode="auto">
            <a:xfrm>
              <a:off x="4336" y="1432"/>
              <a:ext cx="2" cy="1"/>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0"/>
                    <a:pt x="1" y="0"/>
                    <a:pt x="0" y="0"/>
                  </a:cubicBezTo>
                  <a:cubicBezTo>
                    <a:pt x="1" y="0"/>
                    <a:pt x="1"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33" name="Freeform 1333"/>
            <p:cNvSpPr>
              <a:spLocks/>
            </p:cNvSpPr>
            <p:nvPr/>
          </p:nvSpPr>
          <p:spPr bwMode="auto">
            <a:xfrm>
              <a:off x="4336" y="1432"/>
              <a:ext cx="2" cy="1"/>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0"/>
                    <a:pt x="1" y="0"/>
                    <a:pt x="0" y="0"/>
                  </a:cubicBezTo>
                  <a:cubicBezTo>
                    <a:pt x="1" y="0"/>
                    <a:pt x="1"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34" name="Freeform 1334"/>
            <p:cNvSpPr>
              <a:spLocks/>
            </p:cNvSpPr>
            <p:nvPr/>
          </p:nvSpPr>
          <p:spPr bwMode="auto">
            <a:xfrm>
              <a:off x="4340" y="1415"/>
              <a:ext cx="1" cy="4"/>
            </a:xfrm>
            <a:custGeom>
              <a:avLst/>
              <a:gdLst>
                <a:gd name="T0" fmla="*/ 0 w 1"/>
                <a:gd name="T1" fmla="*/ 3 h 3"/>
                <a:gd name="T2" fmla="*/ 0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0" y="0"/>
                  </a:cubicBezTo>
                  <a:cubicBezTo>
                    <a:pt x="0" y="1"/>
                    <a:pt x="0"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35" name="Freeform 1335"/>
            <p:cNvSpPr>
              <a:spLocks/>
            </p:cNvSpPr>
            <p:nvPr/>
          </p:nvSpPr>
          <p:spPr bwMode="auto">
            <a:xfrm>
              <a:off x="4340" y="1415"/>
              <a:ext cx="1" cy="4"/>
            </a:xfrm>
            <a:custGeom>
              <a:avLst/>
              <a:gdLst>
                <a:gd name="T0" fmla="*/ 0 w 1"/>
                <a:gd name="T1" fmla="*/ 3 h 3"/>
                <a:gd name="T2" fmla="*/ 0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0" y="0"/>
                  </a:cubicBezTo>
                  <a:cubicBezTo>
                    <a:pt x="0" y="1"/>
                    <a:pt x="0"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36" name="Freeform 1336"/>
            <p:cNvSpPr>
              <a:spLocks/>
            </p:cNvSpPr>
            <p:nvPr/>
          </p:nvSpPr>
          <p:spPr bwMode="auto">
            <a:xfrm>
              <a:off x="4338" y="1455"/>
              <a:ext cx="2" cy="5"/>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2" y="2"/>
                    <a:pt x="2" y="1"/>
                    <a:pt x="1" y="0"/>
                  </a:cubicBezTo>
                  <a:cubicBezTo>
                    <a:pt x="0" y="1"/>
                    <a:pt x="0" y="1"/>
                    <a:pt x="0" y="2"/>
                  </a:cubicBezTo>
                  <a:cubicBezTo>
                    <a:pt x="1" y="1"/>
                    <a:pt x="2" y="3"/>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37" name="Freeform 1337"/>
            <p:cNvSpPr>
              <a:spLocks/>
            </p:cNvSpPr>
            <p:nvPr/>
          </p:nvSpPr>
          <p:spPr bwMode="auto">
            <a:xfrm>
              <a:off x="4338" y="1455"/>
              <a:ext cx="2" cy="5"/>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2" y="2"/>
                    <a:pt x="2" y="1"/>
                    <a:pt x="1" y="0"/>
                  </a:cubicBezTo>
                  <a:cubicBezTo>
                    <a:pt x="0" y="1"/>
                    <a:pt x="0" y="1"/>
                    <a:pt x="0" y="2"/>
                  </a:cubicBezTo>
                  <a:cubicBezTo>
                    <a:pt x="1" y="1"/>
                    <a:pt x="2" y="3"/>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38" name="Freeform 1338"/>
            <p:cNvSpPr>
              <a:spLocks/>
            </p:cNvSpPr>
            <p:nvPr/>
          </p:nvSpPr>
          <p:spPr bwMode="auto">
            <a:xfrm>
              <a:off x="4339" y="1441"/>
              <a:ext cx="2" cy="6"/>
            </a:xfrm>
            <a:custGeom>
              <a:avLst/>
              <a:gdLst>
                <a:gd name="T0" fmla="*/ 0 w 2"/>
                <a:gd name="T1" fmla="*/ 5 h 5"/>
                <a:gd name="T2" fmla="*/ 1 w 2"/>
                <a:gd name="T3" fmla="*/ 0 h 5"/>
                <a:gd name="T4" fmla="*/ 0 w 2"/>
                <a:gd name="T5" fmla="*/ 5 h 5"/>
              </a:gdLst>
              <a:ahLst/>
              <a:cxnLst>
                <a:cxn ang="0">
                  <a:pos x="T0" y="T1"/>
                </a:cxn>
                <a:cxn ang="0">
                  <a:pos x="T2" y="T3"/>
                </a:cxn>
                <a:cxn ang="0">
                  <a:pos x="T4" y="T5"/>
                </a:cxn>
              </a:cxnLst>
              <a:rect l="0" t="0" r="r" b="b"/>
              <a:pathLst>
                <a:path w="2" h="5">
                  <a:moveTo>
                    <a:pt x="0" y="5"/>
                  </a:moveTo>
                  <a:cubicBezTo>
                    <a:pt x="2" y="5"/>
                    <a:pt x="2" y="1"/>
                    <a:pt x="1" y="0"/>
                  </a:cubicBezTo>
                  <a:cubicBezTo>
                    <a:pt x="1" y="1"/>
                    <a:pt x="0" y="3"/>
                    <a:pt x="0"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39" name="Freeform 1339"/>
            <p:cNvSpPr>
              <a:spLocks/>
            </p:cNvSpPr>
            <p:nvPr/>
          </p:nvSpPr>
          <p:spPr bwMode="auto">
            <a:xfrm>
              <a:off x="4339" y="1441"/>
              <a:ext cx="2" cy="6"/>
            </a:xfrm>
            <a:custGeom>
              <a:avLst/>
              <a:gdLst>
                <a:gd name="T0" fmla="*/ 0 w 2"/>
                <a:gd name="T1" fmla="*/ 5 h 5"/>
                <a:gd name="T2" fmla="*/ 1 w 2"/>
                <a:gd name="T3" fmla="*/ 0 h 5"/>
                <a:gd name="T4" fmla="*/ 0 w 2"/>
                <a:gd name="T5" fmla="*/ 5 h 5"/>
              </a:gdLst>
              <a:ahLst/>
              <a:cxnLst>
                <a:cxn ang="0">
                  <a:pos x="T0" y="T1"/>
                </a:cxn>
                <a:cxn ang="0">
                  <a:pos x="T2" y="T3"/>
                </a:cxn>
                <a:cxn ang="0">
                  <a:pos x="T4" y="T5"/>
                </a:cxn>
              </a:cxnLst>
              <a:rect l="0" t="0" r="r" b="b"/>
              <a:pathLst>
                <a:path w="2" h="5">
                  <a:moveTo>
                    <a:pt x="0" y="5"/>
                  </a:moveTo>
                  <a:cubicBezTo>
                    <a:pt x="2" y="5"/>
                    <a:pt x="2" y="1"/>
                    <a:pt x="1" y="0"/>
                  </a:cubicBezTo>
                  <a:cubicBezTo>
                    <a:pt x="1" y="1"/>
                    <a:pt x="0" y="3"/>
                    <a:pt x="0"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40" name="Freeform 1340"/>
            <p:cNvSpPr>
              <a:spLocks/>
            </p:cNvSpPr>
            <p:nvPr/>
          </p:nvSpPr>
          <p:spPr bwMode="auto">
            <a:xfrm>
              <a:off x="4341" y="1424"/>
              <a:ext cx="5" cy="7"/>
            </a:xfrm>
            <a:custGeom>
              <a:avLst/>
              <a:gdLst>
                <a:gd name="T0" fmla="*/ 0 w 4"/>
                <a:gd name="T1" fmla="*/ 5 h 6"/>
                <a:gd name="T2" fmla="*/ 0 w 4"/>
                <a:gd name="T3" fmla="*/ 1 h 6"/>
                <a:gd name="T4" fmla="*/ 0 w 4"/>
                <a:gd name="T5" fmla="*/ 5 h 6"/>
              </a:gdLst>
              <a:ahLst/>
              <a:cxnLst>
                <a:cxn ang="0">
                  <a:pos x="T0" y="T1"/>
                </a:cxn>
                <a:cxn ang="0">
                  <a:pos x="T2" y="T3"/>
                </a:cxn>
                <a:cxn ang="0">
                  <a:pos x="T4" y="T5"/>
                </a:cxn>
              </a:cxnLst>
              <a:rect l="0" t="0" r="r" b="b"/>
              <a:pathLst>
                <a:path w="4" h="6">
                  <a:moveTo>
                    <a:pt x="0" y="5"/>
                  </a:moveTo>
                  <a:cubicBezTo>
                    <a:pt x="1" y="6"/>
                    <a:pt x="4" y="0"/>
                    <a:pt x="0" y="1"/>
                  </a:cubicBezTo>
                  <a:cubicBezTo>
                    <a:pt x="0" y="2"/>
                    <a:pt x="0" y="4"/>
                    <a:pt x="0"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41" name="Freeform 1341"/>
            <p:cNvSpPr>
              <a:spLocks/>
            </p:cNvSpPr>
            <p:nvPr/>
          </p:nvSpPr>
          <p:spPr bwMode="auto">
            <a:xfrm>
              <a:off x="4341" y="1424"/>
              <a:ext cx="5" cy="7"/>
            </a:xfrm>
            <a:custGeom>
              <a:avLst/>
              <a:gdLst>
                <a:gd name="T0" fmla="*/ 0 w 4"/>
                <a:gd name="T1" fmla="*/ 5 h 6"/>
                <a:gd name="T2" fmla="*/ 0 w 4"/>
                <a:gd name="T3" fmla="*/ 1 h 6"/>
                <a:gd name="T4" fmla="*/ 0 w 4"/>
                <a:gd name="T5" fmla="*/ 5 h 6"/>
              </a:gdLst>
              <a:ahLst/>
              <a:cxnLst>
                <a:cxn ang="0">
                  <a:pos x="T0" y="T1"/>
                </a:cxn>
                <a:cxn ang="0">
                  <a:pos x="T2" y="T3"/>
                </a:cxn>
                <a:cxn ang="0">
                  <a:pos x="T4" y="T5"/>
                </a:cxn>
              </a:cxnLst>
              <a:rect l="0" t="0" r="r" b="b"/>
              <a:pathLst>
                <a:path w="4" h="6">
                  <a:moveTo>
                    <a:pt x="0" y="5"/>
                  </a:moveTo>
                  <a:cubicBezTo>
                    <a:pt x="1" y="6"/>
                    <a:pt x="4" y="0"/>
                    <a:pt x="0" y="1"/>
                  </a:cubicBezTo>
                  <a:cubicBezTo>
                    <a:pt x="0" y="2"/>
                    <a:pt x="0" y="4"/>
                    <a:pt x="0"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42" name="Freeform 1342"/>
            <p:cNvSpPr>
              <a:spLocks/>
            </p:cNvSpPr>
            <p:nvPr/>
          </p:nvSpPr>
          <p:spPr bwMode="auto">
            <a:xfrm>
              <a:off x="4339" y="1472"/>
              <a:ext cx="1" cy="2"/>
            </a:xfrm>
            <a:custGeom>
              <a:avLst/>
              <a:gdLst>
                <a:gd name="T0" fmla="*/ 0 w 1"/>
                <a:gd name="T1" fmla="*/ 1 h 2"/>
                <a:gd name="T2" fmla="*/ 0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0" y="2"/>
                    <a:pt x="0" y="2"/>
                  </a:cubicBezTo>
                  <a:cubicBezTo>
                    <a:pt x="1" y="2"/>
                    <a:pt x="1" y="1"/>
                    <a:pt x="1" y="0"/>
                  </a:cubicBezTo>
                  <a:cubicBezTo>
                    <a:pt x="1" y="0"/>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43" name="Freeform 1343"/>
            <p:cNvSpPr>
              <a:spLocks/>
            </p:cNvSpPr>
            <p:nvPr/>
          </p:nvSpPr>
          <p:spPr bwMode="auto">
            <a:xfrm>
              <a:off x="4339" y="1472"/>
              <a:ext cx="1" cy="2"/>
            </a:xfrm>
            <a:custGeom>
              <a:avLst/>
              <a:gdLst>
                <a:gd name="T0" fmla="*/ 0 w 1"/>
                <a:gd name="T1" fmla="*/ 1 h 2"/>
                <a:gd name="T2" fmla="*/ 0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0" y="2"/>
                    <a:pt x="0" y="2"/>
                  </a:cubicBezTo>
                  <a:cubicBezTo>
                    <a:pt x="1" y="2"/>
                    <a:pt x="1" y="1"/>
                    <a:pt x="1" y="0"/>
                  </a:cubicBezTo>
                  <a:cubicBezTo>
                    <a:pt x="1" y="0"/>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44" name="Freeform 1344"/>
            <p:cNvSpPr>
              <a:spLocks/>
            </p:cNvSpPr>
            <p:nvPr/>
          </p:nvSpPr>
          <p:spPr bwMode="auto">
            <a:xfrm>
              <a:off x="4340" y="1439"/>
              <a:ext cx="6" cy="6"/>
            </a:xfrm>
            <a:custGeom>
              <a:avLst/>
              <a:gdLst>
                <a:gd name="T0" fmla="*/ 2 w 5"/>
                <a:gd name="T1" fmla="*/ 3 h 5"/>
                <a:gd name="T2" fmla="*/ 4 w 5"/>
                <a:gd name="T3" fmla="*/ 5 h 5"/>
                <a:gd name="T4" fmla="*/ 2 w 5"/>
                <a:gd name="T5" fmla="*/ 3 h 5"/>
              </a:gdLst>
              <a:ahLst/>
              <a:cxnLst>
                <a:cxn ang="0">
                  <a:pos x="T0" y="T1"/>
                </a:cxn>
                <a:cxn ang="0">
                  <a:pos x="T2" y="T3"/>
                </a:cxn>
                <a:cxn ang="0">
                  <a:pos x="T4" y="T5"/>
                </a:cxn>
              </a:cxnLst>
              <a:rect l="0" t="0" r="r" b="b"/>
              <a:pathLst>
                <a:path w="5" h="5">
                  <a:moveTo>
                    <a:pt x="2" y="3"/>
                  </a:moveTo>
                  <a:cubicBezTo>
                    <a:pt x="3" y="4"/>
                    <a:pt x="3" y="5"/>
                    <a:pt x="4" y="5"/>
                  </a:cubicBezTo>
                  <a:cubicBezTo>
                    <a:pt x="5" y="0"/>
                    <a:pt x="0" y="0"/>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45" name="Freeform 1345"/>
            <p:cNvSpPr>
              <a:spLocks/>
            </p:cNvSpPr>
            <p:nvPr/>
          </p:nvSpPr>
          <p:spPr bwMode="auto">
            <a:xfrm>
              <a:off x="4340" y="1439"/>
              <a:ext cx="6" cy="6"/>
            </a:xfrm>
            <a:custGeom>
              <a:avLst/>
              <a:gdLst>
                <a:gd name="T0" fmla="*/ 2 w 5"/>
                <a:gd name="T1" fmla="*/ 3 h 5"/>
                <a:gd name="T2" fmla="*/ 4 w 5"/>
                <a:gd name="T3" fmla="*/ 5 h 5"/>
                <a:gd name="T4" fmla="*/ 2 w 5"/>
                <a:gd name="T5" fmla="*/ 3 h 5"/>
              </a:gdLst>
              <a:ahLst/>
              <a:cxnLst>
                <a:cxn ang="0">
                  <a:pos x="T0" y="T1"/>
                </a:cxn>
                <a:cxn ang="0">
                  <a:pos x="T2" y="T3"/>
                </a:cxn>
                <a:cxn ang="0">
                  <a:pos x="T4" y="T5"/>
                </a:cxn>
              </a:cxnLst>
              <a:rect l="0" t="0" r="r" b="b"/>
              <a:pathLst>
                <a:path w="5" h="5">
                  <a:moveTo>
                    <a:pt x="2" y="3"/>
                  </a:moveTo>
                  <a:cubicBezTo>
                    <a:pt x="3" y="4"/>
                    <a:pt x="3" y="5"/>
                    <a:pt x="4" y="5"/>
                  </a:cubicBezTo>
                  <a:cubicBezTo>
                    <a:pt x="5" y="0"/>
                    <a:pt x="0" y="0"/>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46" name="Freeform 1346"/>
            <p:cNvSpPr>
              <a:spLocks/>
            </p:cNvSpPr>
            <p:nvPr/>
          </p:nvSpPr>
          <p:spPr bwMode="auto">
            <a:xfrm>
              <a:off x="4344" y="1435"/>
              <a:ext cx="2" cy="3"/>
            </a:xfrm>
            <a:custGeom>
              <a:avLst/>
              <a:gdLst>
                <a:gd name="T0" fmla="*/ 0 w 2"/>
                <a:gd name="T1" fmla="*/ 1 h 3"/>
                <a:gd name="T2" fmla="*/ 1 w 2"/>
                <a:gd name="T3" fmla="*/ 3 h 3"/>
                <a:gd name="T4" fmla="*/ 2 w 2"/>
                <a:gd name="T5" fmla="*/ 2 h 3"/>
                <a:gd name="T6" fmla="*/ 0 w 2"/>
                <a:gd name="T7" fmla="*/ 0 h 3"/>
                <a:gd name="T8" fmla="*/ 0 w 2"/>
                <a:gd name="T9" fmla="*/ 1 h 3"/>
              </a:gdLst>
              <a:ahLst/>
              <a:cxnLst>
                <a:cxn ang="0">
                  <a:pos x="T0" y="T1"/>
                </a:cxn>
                <a:cxn ang="0">
                  <a:pos x="T2" y="T3"/>
                </a:cxn>
                <a:cxn ang="0">
                  <a:pos x="T4" y="T5"/>
                </a:cxn>
                <a:cxn ang="0">
                  <a:pos x="T6" y="T7"/>
                </a:cxn>
                <a:cxn ang="0">
                  <a:pos x="T8" y="T9"/>
                </a:cxn>
              </a:cxnLst>
              <a:rect l="0" t="0" r="r" b="b"/>
              <a:pathLst>
                <a:path w="2" h="3">
                  <a:moveTo>
                    <a:pt x="0" y="1"/>
                  </a:moveTo>
                  <a:cubicBezTo>
                    <a:pt x="0" y="2"/>
                    <a:pt x="0" y="3"/>
                    <a:pt x="1" y="3"/>
                  </a:cubicBezTo>
                  <a:cubicBezTo>
                    <a:pt x="1" y="3"/>
                    <a:pt x="1" y="3"/>
                    <a:pt x="2" y="2"/>
                  </a:cubicBezTo>
                  <a:cubicBezTo>
                    <a:pt x="1" y="2"/>
                    <a:pt x="0" y="1"/>
                    <a:pt x="0" y="0"/>
                  </a:cubicBezTo>
                  <a:cubicBezTo>
                    <a:pt x="0" y="1"/>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47" name="Freeform 1347"/>
            <p:cNvSpPr>
              <a:spLocks/>
            </p:cNvSpPr>
            <p:nvPr/>
          </p:nvSpPr>
          <p:spPr bwMode="auto">
            <a:xfrm>
              <a:off x="4344" y="1435"/>
              <a:ext cx="2" cy="3"/>
            </a:xfrm>
            <a:custGeom>
              <a:avLst/>
              <a:gdLst>
                <a:gd name="T0" fmla="*/ 0 w 2"/>
                <a:gd name="T1" fmla="*/ 1 h 3"/>
                <a:gd name="T2" fmla="*/ 1 w 2"/>
                <a:gd name="T3" fmla="*/ 3 h 3"/>
                <a:gd name="T4" fmla="*/ 2 w 2"/>
                <a:gd name="T5" fmla="*/ 2 h 3"/>
                <a:gd name="T6" fmla="*/ 0 w 2"/>
                <a:gd name="T7" fmla="*/ 0 h 3"/>
                <a:gd name="T8" fmla="*/ 0 w 2"/>
                <a:gd name="T9" fmla="*/ 1 h 3"/>
              </a:gdLst>
              <a:ahLst/>
              <a:cxnLst>
                <a:cxn ang="0">
                  <a:pos x="T0" y="T1"/>
                </a:cxn>
                <a:cxn ang="0">
                  <a:pos x="T2" y="T3"/>
                </a:cxn>
                <a:cxn ang="0">
                  <a:pos x="T4" y="T5"/>
                </a:cxn>
                <a:cxn ang="0">
                  <a:pos x="T6" y="T7"/>
                </a:cxn>
                <a:cxn ang="0">
                  <a:pos x="T8" y="T9"/>
                </a:cxn>
              </a:cxnLst>
              <a:rect l="0" t="0" r="r" b="b"/>
              <a:pathLst>
                <a:path w="2" h="3">
                  <a:moveTo>
                    <a:pt x="0" y="1"/>
                  </a:moveTo>
                  <a:cubicBezTo>
                    <a:pt x="0" y="2"/>
                    <a:pt x="0" y="3"/>
                    <a:pt x="1" y="3"/>
                  </a:cubicBezTo>
                  <a:cubicBezTo>
                    <a:pt x="1" y="3"/>
                    <a:pt x="1" y="3"/>
                    <a:pt x="2" y="2"/>
                  </a:cubicBezTo>
                  <a:cubicBezTo>
                    <a:pt x="1" y="2"/>
                    <a:pt x="0" y="1"/>
                    <a:pt x="0" y="0"/>
                  </a:cubicBezTo>
                  <a:cubicBezTo>
                    <a:pt x="0" y="1"/>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48" name="Freeform 1348"/>
            <p:cNvSpPr>
              <a:spLocks/>
            </p:cNvSpPr>
            <p:nvPr/>
          </p:nvSpPr>
          <p:spPr bwMode="auto">
            <a:xfrm>
              <a:off x="4344" y="1427"/>
              <a:ext cx="1"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1"/>
                    <a:pt x="0" y="0"/>
                  </a:cubicBezTo>
                  <a:cubicBezTo>
                    <a:pt x="0" y="0"/>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49" name="Freeform 1349"/>
            <p:cNvSpPr>
              <a:spLocks/>
            </p:cNvSpPr>
            <p:nvPr/>
          </p:nvSpPr>
          <p:spPr bwMode="auto">
            <a:xfrm>
              <a:off x="4344" y="1427"/>
              <a:ext cx="1"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1"/>
                    <a:pt x="0" y="0"/>
                  </a:cubicBezTo>
                  <a:cubicBezTo>
                    <a:pt x="0" y="0"/>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50" name="Freeform 1350"/>
            <p:cNvSpPr>
              <a:spLocks/>
            </p:cNvSpPr>
            <p:nvPr/>
          </p:nvSpPr>
          <p:spPr bwMode="auto">
            <a:xfrm>
              <a:off x="4243" y="1136"/>
              <a:ext cx="145" cy="337"/>
            </a:xfrm>
            <a:custGeom>
              <a:avLst/>
              <a:gdLst>
                <a:gd name="T0" fmla="*/ 7 w 121"/>
                <a:gd name="T1" fmla="*/ 110 h 281"/>
                <a:gd name="T2" fmla="*/ 7 w 121"/>
                <a:gd name="T3" fmla="*/ 97 h 281"/>
                <a:gd name="T4" fmla="*/ 13 w 121"/>
                <a:gd name="T5" fmla="*/ 92 h 281"/>
                <a:gd name="T6" fmla="*/ 15 w 121"/>
                <a:gd name="T7" fmla="*/ 68 h 281"/>
                <a:gd name="T8" fmla="*/ 26 w 121"/>
                <a:gd name="T9" fmla="*/ 71 h 281"/>
                <a:gd name="T10" fmla="*/ 39 w 121"/>
                <a:gd name="T11" fmla="*/ 35 h 281"/>
                <a:gd name="T12" fmla="*/ 48 w 121"/>
                <a:gd name="T13" fmla="*/ 24 h 281"/>
                <a:gd name="T14" fmla="*/ 62 w 121"/>
                <a:gd name="T15" fmla="*/ 19 h 281"/>
                <a:gd name="T16" fmla="*/ 67 w 121"/>
                <a:gd name="T17" fmla="*/ 11 h 281"/>
                <a:gd name="T18" fmla="*/ 72 w 121"/>
                <a:gd name="T19" fmla="*/ 0 h 281"/>
                <a:gd name="T20" fmla="*/ 82 w 121"/>
                <a:gd name="T21" fmla="*/ 15 h 281"/>
                <a:gd name="T22" fmla="*/ 87 w 121"/>
                <a:gd name="T23" fmla="*/ 33 h 281"/>
                <a:gd name="T24" fmla="*/ 83 w 121"/>
                <a:gd name="T25" fmla="*/ 44 h 281"/>
                <a:gd name="T26" fmla="*/ 74 w 121"/>
                <a:gd name="T27" fmla="*/ 56 h 281"/>
                <a:gd name="T28" fmla="*/ 74 w 121"/>
                <a:gd name="T29" fmla="*/ 66 h 281"/>
                <a:gd name="T30" fmla="*/ 89 w 121"/>
                <a:gd name="T31" fmla="*/ 66 h 281"/>
                <a:gd name="T32" fmla="*/ 89 w 121"/>
                <a:gd name="T33" fmla="*/ 76 h 281"/>
                <a:gd name="T34" fmla="*/ 96 w 121"/>
                <a:gd name="T35" fmla="*/ 91 h 281"/>
                <a:gd name="T36" fmla="*/ 106 w 121"/>
                <a:gd name="T37" fmla="*/ 104 h 281"/>
                <a:gd name="T38" fmla="*/ 119 w 121"/>
                <a:gd name="T39" fmla="*/ 102 h 281"/>
                <a:gd name="T40" fmla="*/ 113 w 121"/>
                <a:gd name="T41" fmla="*/ 116 h 281"/>
                <a:gd name="T42" fmla="*/ 97 w 121"/>
                <a:gd name="T43" fmla="*/ 124 h 281"/>
                <a:gd name="T44" fmla="*/ 91 w 121"/>
                <a:gd name="T45" fmla="*/ 132 h 281"/>
                <a:gd name="T46" fmla="*/ 78 w 121"/>
                <a:gd name="T47" fmla="*/ 133 h 281"/>
                <a:gd name="T48" fmla="*/ 74 w 121"/>
                <a:gd name="T49" fmla="*/ 145 h 281"/>
                <a:gd name="T50" fmla="*/ 73 w 121"/>
                <a:gd name="T51" fmla="*/ 155 h 281"/>
                <a:gd name="T52" fmla="*/ 80 w 121"/>
                <a:gd name="T53" fmla="*/ 170 h 281"/>
                <a:gd name="T54" fmla="*/ 87 w 121"/>
                <a:gd name="T55" fmla="*/ 186 h 281"/>
                <a:gd name="T56" fmla="*/ 86 w 121"/>
                <a:gd name="T57" fmla="*/ 191 h 281"/>
                <a:gd name="T58" fmla="*/ 80 w 121"/>
                <a:gd name="T59" fmla="*/ 202 h 281"/>
                <a:gd name="T60" fmla="*/ 94 w 121"/>
                <a:gd name="T61" fmla="*/ 232 h 281"/>
                <a:gd name="T62" fmla="*/ 97 w 121"/>
                <a:gd name="T63" fmla="*/ 246 h 281"/>
                <a:gd name="T64" fmla="*/ 89 w 121"/>
                <a:gd name="T65" fmla="*/ 270 h 281"/>
                <a:gd name="T66" fmla="*/ 84 w 121"/>
                <a:gd name="T67" fmla="*/ 273 h 281"/>
                <a:gd name="T68" fmla="*/ 87 w 121"/>
                <a:gd name="T69" fmla="*/ 260 h 281"/>
                <a:gd name="T70" fmla="*/ 86 w 121"/>
                <a:gd name="T71" fmla="*/ 255 h 281"/>
                <a:gd name="T72" fmla="*/ 85 w 121"/>
                <a:gd name="T73" fmla="*/ 246 h 281"/>
                <a:gd name="T74" fmla="*/ 87 w 121"/>
                <a:gd name="T75" fmla="*/ 240 h 281"/>
                <a:gd name="T76" fmla="*/ 80 w 121"/>
                <a:gd name="T77" fmla="*/ 219 h 281"/>
                <a:gd name="T78" fmla="*/ 79 w 121"/>
                <a:gd name="T79" fmla="*/ 218 h 281"/>
                <a:gd name="T80" fmla="*/ 76 w 121"/>
                <a:gd name="T81" fmla="*/ 209 h 281"/>
                <a:gd name="T82" fmla="*/ 73 w 121"/>
                <a:gd name="T83" fmla="*/ 187 h 281"/>
                <a:gd name="T84" fmla="*/ 67 w 121"/>
                <a:gd name="T85" fmla="*/ 173 h 281"/>
                <a:gd name="T86" fmla="*/ 63 w 121"/>
                <a:gd name="T87" fmla="*/ 172 h 281"/>
                <a:gd name="T88" fmla="*/ 55 w 121"/>
                <a:gd name="T89" fmla="*/ 178 h 281"/>
                <a:gd name="T90" fmla="*/ 47 w 121"/>
                <a:gd name="T91" fmla="*/ 187 h 281"/>
                <a:gd name="T92" fmla="*/ 41 w 121"/>
                <a:gd name="T93" fmla="*/ 190 h 281"/>
                <a:gd name="T94" fmla="*/ 36 w 121"/>
                <a:gd name="T95" fmla="*/ 193 h 281"/>
                <a:gd name="T96" fmla="*/ 32 w 121"/>
                <a:gd name="T97" fmla="*/ 191 h 281"/>
                <a:gd name="T98" fmla="*/ 34 w 121"/>
                <a:gd name="T99" fmla="*/ 182 h 281"/>
                <a:gd name="T100" fmla="*/ 30 w 121"/>
                <a:gd name="T101" fmla="*/ 177 h 281"/>
                <a:gd name="T102" fmla="*/ 30 w 121"/>
                <a:gd name="T103" fmla="*/ 154 h 281"/>
                <a:gd name="T104" fmla="*/ 25 w 121"/>
                <a:gd name="T105" fmla="*/ 145 h 281"/>
                <a:gd name="T106" fmla="*/ 24 w 121"/>
                <a:gd name="T107" fmla="*/ 147 h 281"/>
                <a:gd name="T108" fmla="*/ 21 w 121"/>
                <a:gd name="T109" fmla="*/ 140 h 281"/>
                <a:gd name="T110" fmla="*/ 19 w 121"/>
                <a:gd name="T111" fmla="*/ 133 h 281"/>
                <a:gd name="T112" fmla="*/ 13 w 121"/>
                <a:gd name="T113" fmla="*/ 128 h 281"/>
                <a:gd name="T114" fmla="*/ 13 w 121"/>
                <a:gd name="T115" fmla="*/ 132 h 281"/>
                <a:gd name="T116" fmla="*/ 12 w 121"/>
                <a:gd name="T117" fmla="*/ 123 h 281"/>
                <a:gd name="T118" fmla="*/ 9 w 121"/>
                <a:gd name="T119" fmla="*/ 127 h 281"/>
                <a:gd name="T120" fmla="*/ 7 w 121"/>
                <a:gd name="T121"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1" h="281">
                  <a:moveTo>
                    <a:pt x="0" y="111"/>
                  </a:moveTo>
                  <a:cubicBezTo>
                    <a:pt x="0" y="110"/>
                    <a:pt x="1" y="108"/>
                    <a:pt x="2" y="108"/>
                  </a:cubicBezTo>
                  <a:cubicBezTo>
                    <a:pt x="4" y="107"/>
                    <a:pt x="5" y="110"/>
                    <a:pt x="7" y="110"/>
                  </a:cubicBezTo>
                  <a:cubicBezTo>
                    <a:pt x="6" y="107"/>
                    <a:pt x="6" y="105"/>
                    <a:pt x="6" y="103"/>
                  </a:cubicBezTo>
                  <a:cubicBezTo>
                    <a:pt x="6" y="102"/>
                    <a:pt x="6" y="101"/>
                    <a:pt x="6" y="100"/>
                  </a:cubicBezTo>
                  <a:cubicBezTo>
                    <a:pt x="6" y="99"/>
                    <a:pt x="7" y="98"/>
                    <a:pt x="7" y="97"/>
                  </a:cubicBezTo>
                  <a:cubicBezTo>
                    <a:pt x="8" y="97"/>
                    <a:pt x="9" y="100"/>
                    <a:pt x="10" y="99"/>
                  </a:cubicBezTo>
                  <a:cubicBezTo>
                    <a:pt x="12" y="99"/>
                    <a:pt x="11" y="97"/>
                    <a:pt x="12" y="96"/>
                  </a:cubicBezTo>
                  <a:cubicBezTo>
                    <a:pt x="14" y="97"/>
                    <a:pt x="14" y="93"/>
                    <a:pt x="13" y="92"/>
                  </a:cubicBezTo>
                  <a:cubicBezTo>
                    <a:pt x="12" y="89"/>
                    <a:pt x="13" y="87"/>
                    <a:pt x="13" y="83"/>
                  </a:cubicBezTo>
                  <a:cubicBezTo>
                    <a:pt x="15" y="85"/>
                    <a:pt x="16" y="81"/>
                    <a:pt x="16" y="79"/>
                  </a:cubicBezTo>
                  <a:cubicBezTo>
                    <a:pt x="17" y="75"/>
                    <a:pt x="16" y="72"/>
                    <a:pt x="15" y="68"/>
                  </a:cubicBezTo>
                  <a:cubicBezTo>
                    <a:pt x="16" y="68"/>
                    <a:pt x="17" y="68"/>
                    <a:pt x="17" y="69"/>
                  </a:cubicBezTo>
                  <a:cubicBezTo>
                    <a:pt x="18" y="69"/>
                    <a:pt x="18" y="69"/>
                    <a:pt x="20" y="69"/>
                  </a:cubicBezTo>
                  <a:cubicBezTo>
                    <a:pt x="21" y="68"/>
                    <a:pt x="25" y="70"/>
                    <a:pt x="26" y="71"/>
                  </a:cubicBezTo>
                  <a:cubicBezTo>
                    <a:pt x="27" y="65"/>
                    <a:pt x="37" y="55"/>
                    <a:pt x="33" y="50"/>
                  </a:cubicBezTo>
                  <a:cubicBezTo>
                    <a:pt x="31" y="48"/>
                    <a:pt x="37" y="45"/>
                    <a:pt x="38" y="42"/>
                  </a:cubicBezTo>
                  <a:cubicBezTo>
                    <a:pt x="39" y="39"/>
                    <a:pt x="40" y="38"/>
                    <a:pt x="39" y="35"/>
                  </a:cubicBezTo>
                  <a:cubicBezTo>
                    <a:pt x="38" y="33"/>
                    <a:pt x="39" y="29"/>
                    <a:pt x="41" y="28"/>
                  </a:cubicBezTo>
                  <a:cubicBezTo>
                    <a:pt x="42" y="28"/>
                    <a:pt x="44" y="28"/>
                    <a:pt x="45" y="27"/>
                  </a:cubicBezTo>
                  <a:cubicBezTo>
                    <a:pt x="45" y="26"/>
                    <a:pt x="47" y="25"/>
                    <a:pt x="48" y="24"/>
                  </a:cubicBezTo>
                  <a:cubicBezTo>
                    <a:pt x="50" y="23"/>
                    <a:pt x="51" y="22"/>
                    <a:pt x="52" y="21"/>
                  </a:cubicBezTo>
                  <a:cubicBezTo>
                    <a:pt x="53" y="19"/>
                    <a:pt x="57" y="19"/>
                    <a:pt x="59" y="19"/>
                  </a:cubicBezTo>
                  <a:cubicBezTo>
                    <a:pt x="60" y="18"/>
                    <a:pt x="62" y="18"/>
                    <a:pt x="62" y="19"/>
                  </a:cubicBezTo>
                  <a:cubicBezTo>
                    <a:pt x="63" y="20"/>
                    <a:pt x="64" y="22"/>
                    <a:pt x="67" y="22"/>
                  </a:cubicBezTo>
                  <a:cubicBezTo>
                    <a:pt x="67" y="20"/>
                    <a:pt x="65" y="19"/>
                    <a:pt x="64" y="17"/>
                  </a:cubicBezTo>
                  <a:cubicBezTo>
                    <a:pt x="62" y="15"/>
                    <a:pt x="64" y="13"/>
                    <a:pt x="67" y="11"/>
                  </a:cubicBezTo>
                  <a:cubicBezTo>
                    <a:pt x="70" y="8"/>
                    <a:pt x="69" y="9"/>
                    <a:pt x="69" y="6"/>
                  </a:cubicBezTo>
                  <a:cubicBezTo>
                    <a:pt x="69" y="5"/>
                    <a:pt x="71" y="4"/>
                    <a:pt x="71" y="3"/>
                  </a:cubicBezTo>
                  <a:cubicBezTo>
                    <a:pt x="71" y="2"/>
                    <a:pt x="72" y="1"/>
                    <a:pt x="72" y="0"/>
                  </a:cubicBezTo>
                  <a:cubicBezTo>
                    <a:pt x="74" y="2"/>
                    <a:pt x="79" y="3"/>
                    <a:pt x="80" y="6"/>
                  </a:cubicBezTo>
                  <a:cubicBezTo>
                    <a:pt x="80" y="7"/>
                    <a:pt x="80" y="9"/>
                    <a:pt x="80" y="10"/>
                  </a:cubicBezTo>
                  <a:cubicBezTo>
                    <a:pt x="81" y="12"/>
                    <a:pt x="82" y="13"/>
                    <a:pt x="82" y="15"/>
                  </a:cubicBezTo>
                  <a:cubicBezTo>
                    <a:pt x="83" y="14"/>
                    <a:pt x="84" y="14"/>
                    <a:pt x="84" y="13"/>
                  </a:cubicBezTo>
                  <a:cubicBezTo>
                    <a:pt x="89" y="15"/>
                    <a:pt x="88" y="21"/>
                    <a:pt x="88" y="26"/>
                  </a:cubicBezTo>
                  <a:cubicBezTo>
                    <a:pt x="88" y="28"/>
                    <a:pt x="88" y="30"/>
                    <a:pt x="87" y="33"/>
                  </a:cubicBezTo>
                  <a:cubicBezTo>
                    <a:pt x="87" y="34"/>
                    <a:pt x="88" y="38"/>
                    <a:pt x="86" y="37"/>
                  </a:cubicBezTo>
                  <a:cubicBezTo>
                    <a:pt x="86" y="38"/>
                    <a:pt x="89" y="42"/>
                    <a:pt x="85" y="41"/>
                  </a:cubicBezTo>
                  <a:cubicBezTo>
                    <a:pt x="84" y="41"/>
                    <a:pt x="83" y="43"/>
                    <a:pt x="83" y="44"/>
                  </a:cubicBezTo>
                  <a:cubicBezTo>
                    <a:pt x="83" y="46"/>
                    <a:pt x="81" y="45"/>
                    <a:pt x="80" y="44"/>
                  </a:cubicBezTo>
                  <a:cubicBezTo>
                    <a:pt x="79" y="45"/>
                    <a:pt x="78" y="52"/>
                    <a:pt x="75" y="50"/>
                  </a:cubicBezTo>
                  <a:cubicBezTo>
                    <a:pt x="75" y="52"/>
                    <a:pt x="73" y="54"/>
                    <a:pt x="74" y="56"/>
                  </a:cubicBezTo>
                  <a:cubicBezTo>
                    <a:pt x="72" y="56"/>
                    <a:pt x="72" y="58"/>
                    <a:pt x="72" y="60"/>
                  </a:cubicBezTo>
                  <a:cubicBezTo>
                    <a:pt x="71" y="62"/>
                    <a:pt x="73" y="62"/>
                    <a:pt x="73" y="63"/>
                  </a:cubicBezTo>
                  <a:cubicBezTo>
                    <a:pt x="74" y="64"/>
                    <a:pt x="74" y="66"/>
                    <a:pt x="74" y="66"/>
                  </a:cubicBezTo>
                  <a:cubicBezTo>
                    <a:pt x="73" y="68"/>
                    <a:pt x="71" y="69"/>
                    <a:pt x="73" y="71"/>
                  </a:cubicBezTo>
                  <a:cubicBezTo>
                    <a:pt x="73" y="71"/>
                    <a:pt x="78" y="68"/>
                    <a:pt x="79" y="67"/>
                  </a:cubicBezTo>
                  <a:cubicBezTo>
                    <a:pt x="82" y="66"/>
                    <a:pt x="86" y="68"/>
                    <a:pt x="89" y="66"/>
                  </a:cubicBezTo>
                  <a:cubicBezTo>
                    <a:pt x="90" y="68"/>
                    <a:pt x="87" y="69"/>
                    <a:pt x="87" y="71"/>
                  </a:cubicBezTo>
                  <a:cubicBezTo>
                    <a:pt x="87" y="72"/>
                    <a:pt x="88" y="73"/>
                    <a:pt x="89" y="73"/>
                  </a:cubicBezTo>
                  <a:cubicBezTo>
                    <a:pt x="90" y="74"/>
                    <a:pt x="88" y="76"/>
                    <a:pt x="89" y="76"/>
                  </a:cubicBezTo>
                  <a:cubicBezTo>
                    <a:pt x="90" y="78"/>
                    <a:pt x="89" y="81"/>
                    <a:pt x="92" y="82"/>
                  </a:cubicBezTo>
                  <a:cubicBezTo>
                    <a:pt x="95" y="83"/>
                    <a:pt x="97" y="81"/>
                    <a:pt x="98" y="85"/>
                  </a:cubicBezTo>
                  <a:cubicBezTo>
                    <a:pt x="95" y="85"/>
                    <a:pt x="96" y="89"/>
                    <a:pt x="96" y="91"/>
                  </a:cubicBezTo>
                  <a:cubicBezTo>
                    <a:pt x="96" y="93"/>
                    <a:pt x="91" y="96"/>
                    <a:pt x="95" y="97"/>
                  </a:cubicBezTo>
                  <a:cubicBezTo>
                    <a:pt x="97" y="98"/>
                    <a:pt x="102" y="96"/>
                    <a:pt x="104" y="98"/>
                  </a:cubicBezTo>
                  <a:cubicBezTo>
                    <a:pt x="106" y="100"/>
                    <a:pt x="102" y="104"/>
                    <a:pt x="106" y="104"/>
                  </a:cubicBezTo>
                  <a:cubicBezTo>
                    <a:pt x="106" y="105"/>
                    <a:pt x="106" y="106"/>
                    <a:pt x="106" y="107"/>
                  </a:cubicBezTo>
                  <a:cubicBezTo>
                    <a:pt x="107" y="108"/>
                    <a:pt x="109" y="106"/>
                    <a:pt x="110" y="107"/>
                  </a:cubicBezTo>
                  <a:cubicBezTo>
                    <a:pt x="112" y="108"/>
                    <a:pt x="117" y="104"/>
                    <a:pt x="119" y="102"/>
                  </a:cubicBezTo>
                  <a:cubicBezTo>
                    <a:pt x="119" y="105"/>
                    <a:pt x="121" y="106"/>
                    <a:pt x="118" y="108"/>
                  </a:cubicBezTo>
                  <a:cubicBezTo>
                    <a:pt x="117" y="109"/>
                    <a:pt x="115" y="109"/>
                    <a:pt x="114" y="110"/>
                  </a:cubicBezTo>
                  <a:cubicBezTo>
                    <a:pt x="114" y="111"/>
                    <a:pt x="110" y="117"/>
                    <a:pt x="113" y="116"/>
                  </a:cubicBezTo>
                  <a:cubicBezTo>
                    <a:pt x="112" y="118"/>
                    <a:pt x="109" y="117"/>
                    <a:pt x="108" y="118"/>
                  </a:cubicBezTo>
                  <a:cubicBezTo>
                    <a:pt x="106" y="119"/>
                    <a:pt x="106" y="122"/>
                    <a:pt x="105" y="124"/>
                  </a:cubicBezTo>
                  <a:cubicBezTo>
                    <a:pt x="103" y="121"/>
                    <a:pt x="101" y="124"/>
                    <a:pt x="97" y="124"/>
                  </a:cubicBezTo>
                  <a:cubicBezTo>
                    <a:pt x="98" y="126"/>
                    <a:pt x="98" y="127"/>
                    <a:pt x="96" y="128"/>
                  </a:cubicBezTo>
                  <a:cubicBezTo>
                    <a:pt x="95" y="129"/>
                    <a:pt x="94" y="127"/>
                    <a:pt x="93" y="127"/>
                  </a:cubicBezTo>
                  <a:cubicBezTo>
                    <a:pt x="91" y="127"/>
                    <a:pt x="91" y="131"/>
                    <a:pt x="91" y="132"/>
                  </a:cubicBezTo>
                  <a:cubicBezTo>
                    <a:pt x="90" y="133"/>
                    <a:pt x="90" y="133"/>
                    <a:pt x="89" y="132"/>
                  </a:cubicBezTo>
                  <a:cubicBezTo>
                    <a:pt x="88" y="132"/>
                    <a:pt x="86" y="134"/>
                    <a:pt x="85" y="134"/>
                  </a:cubicBezTo>
                  <a:cubicBezTo>
                    <a:pt x="84" y="134"/>
                    <a:pt x="78" y="133"/>
                    <a:pt x="78" y="133"/>
                  </a:cubicBezTo>
                  <a:cubicBezTo>
                    <a:pt x="78" y="135"/>
                    <a:pt x="76" y="136"/>
                    <a:pt x="75" y="138"/>
                  </a:cubicBezTo>
                  <a:cubicBezTo>
                    <a:pt x="75" y="139"/>
                    <a:pt x="75" y="141"/>
                    <a:pt x="76" y="142"/>
                  </a:cubicBezTo>
                  <a:cubicBezTo>
                    <a:pt x="76" y="143"/>
                    <a:pt x="74" y="144"/>
                    <a:pt x="74" y="145"/>
                  </a:cubicBezTo>
                  <a:cubicBezTo>
                    <a:pt x="74" y="147"/>
                    <a:pt x="76" y="149"/>
                    <a:pt x="74" y="151"/>
                  </a:cubicBezTo>
                  <a:cubicBezTo>
                    <a:pt x="73" y="152"/>
                    <a:pt x="70" y="153"/>
                    <a:pt x="69" y="151"/>
                  </a:cubicBezTo>
                  <a:cubicBezTo>
                    <a:pt x="70" y="153"/>
                    <a:pt x="70" y="156"/>
                    <a:pt x="73" y="155"/>
                  </a:cubicBezTo>
                  <a:cubicBezTo>
                    <a:pt x="73" y="156"/>
                    <a:pt x="73" y="157"/>
                    <a:pt x="74" y="158"/>
                  </a:cubicBezTo>
                  <a:cubicBezTo>
                    <a:pt x="74" y="160"/>
                    <a:pt x="74" y="161"/>
                    <a:pt x="74" y="163"/>
                  </a:cubicBezTo>
                  <a:cubicBezTo>
                    <a:pt x="75" y="165"/>
                    <a:pt x="78" y="168"/>
                    <a:pt x="80" y="170"/>
                  </a:cubicBezTo>
                  <a:cubicBezTo>
                    <a:pt x="81" y="171"/>
                    <a:pt x="81" y="172"/>
                    <a:pt x="82" y="174"/>
                  </a:cubicBezTo>
                  <a:cubicBezTo>
                    <a:pt x="83" y="175"/>
                    <a:pt x="84" y="175"/>
                    <a:pt x="85" y="177"/>
                  </a:cubicBezTo>
                  <a:cubicBezTo>
                    <a:pt x="85" y="180"/>
                    <a:pt x="86" y="183"/>
                    <a:pt x="87" y="186"/>
                  </a:cubicBezTo>
                  <a:cubicBezTo>
                    <a:pt x="88" y="185"/>
                    <a:pt x="89" y="184"/>
                    <a:pt x="89" y="183"/>
                  </a:cubicBezTo>
                  <a:cubicBezTo>
                    <a:pt x="91" y="184"/>
                    <a:pt x="90" y="187"/>
                    <a:pt x="88" y="188"/>
                  </a:cubicBezTo>
                  <a:cubicBezTo>
                    <a:pt x="86" y="190"/>
                    <a:pt x="85" y="188"/>
                    <a:pt x="86" y="191"/>
                  </a:cubicBezTo>
                  <a:cubicBezTo>
                    <a:pt x="86" y="193"/>
                    <a:pt x="86" y="196"/>
                    <a:pt x="85" y="198"/>
                  </a:cubicBezTo>
                  <a:cubicBezTo>
                    <a:pt x="85" y="200"/>
                    <a:pt x="83" y="199"/>
                    <a:pt x="83" y="201"/>
                  </a:cubicBezTo>
                  <a:cubicBezTo>
                    <a:pt x="82" y="200"/>
                    <a:pt x="81" y="201"/>
                    <a:pt x="80" y="202"/>
                  </a:cubicBezTo>
                  <a:cubicBezTo>
                    <a:pt x="80" y="204"/>
                    <a:pt x="80" y="207"/>
                    <a:pt x="81" y="208"/>
                  </a:cubicBezTo>
                  <a:cubicBezTo>
                    <a:pt x="83" y="213"/>
                    <a:pt x="88" y="216"/>
                    <a:pt x="91" y="219"/>
                  </a:cubicBezTo>
                  <a:cubicBezTo>
                    <a:pt x="94" y="223"/>
                    <a:pt x="94" y="227"/>
                    <a:pt x="94" y="232"/>
                  </a:cubicBezTo>
                  <a:cubicBezTo>
                    <a:pt x="94" y="234"/>
                    <a:pt x="93" y="233"/>
                    <a:pt x="93" y="236"/>
                  </a:cubicBezTo>
                  <a:cubicBezTo>
                    <a:pt x="94" y="238"/>
                    <a:pt x="94" y="239"/>
                    <a:pt x="96" y="241"/>
                  </a:cubicBezTo>
                  <a:cubicBezTo>
                    <a:pt x="97" y="242"/>
                    <a:pt x="97" y="244"/>
                    <a:pt x="97" y="246"/>
                  </a:cubicBezTo>
                  <a:cubicBezTo>
                    <a:pt x="98" y="248"/>
                    <a:pt x="99" y="250"/>
                    <a:pt x="99" y="252"/>
                  </a:cubicBezTo>
                  <a:cubicBezTo>
                    <a:pt x="100" y="255"/>
                    <a:pt x="97" y="259"/>
                    <a:pt x="95" y="262"/>
                  </a:cubicBezTo>
                  <a:cubicBezTo>
                    <a:pt x="94" y="264"/>
                    <a:pt x="91" y="268"/>
                    <a:pt x="89" y="270"/>
                  </a:cubicBezTo>
                  <a:cubicBezTo>
                    <a:pt x="87" y="271"/>
                    <a:pt x="89" y="272"/>
                    <a:pt x="88" y="274"/>
                  </a:cubicBezTo>
                  <a:cubicBezTo>
                    <a:pt x="87" y="276"/>
                    <a:pt x="86" y="279"/>
                    <a:pt x="85" y="281"/>
                  </a:cubicBezTo>
                  <a:cubicBezTo>
                    <a:pt x="83" y="279"/>
                    <a:pt x="84" y="275"/>
                    <a:pt x="84" y="273"/>
                  </a:cubicBezTo>
                  <a:cubicBezTo>
                    <a:pt x="84" y="272"/>
                    <a:pt x="83" y="271"/>
                    <a:pt x="85" y="270"/>
                  </a:cubicBezTo>
                  <a:cubicBezTo>
                    <a:pt x="86" y="269"/>
                    <a:pt x="85" y="269"/>
                    <a:pt x="86" y="268"/>
                  </a:cubicBezTo>
                  <a:cubicBezTo>
                    <a:pt x="87" y="265"/>
                    <a:pt x="88" y="263"/>
                    <a:pt x="87" y="260"/>
                  </a:cubicBezTo>
                  <a:cubicBezTo>
                    <a:pt x="87" y="259"/>
                    <a:pt x="87" y="255"/>
                    <a:pt x="89" y="255"/>
                  </a:cubicBezTo>
                  <a:cubicBezTo>
                    <a:pt x="89" y="254"/>
                    <a:pt x="89" y="254"/>
                    <a:pt x="89" y="253"/>
                  </a:cubicBezTo>
                  <a:cubicBezTo>
                    <a:pt x="88" y="254"/>
                    <a:pt x="87" y="255"/>
                    <a:pt x="86" y="255"/>
                  </a:cubicBezTo>
                  <a:cubicBezTo>
                    <a:pt x="86" y="253"/>
                    <a:pt x="88" y="252"/>
                    <a:pt x="86" y="252"/>
                  </a:cubicBezTo>
                  <a:cubicBezTo>
                    <a:pt x="89" y="251"/>
                    <a:pt x="85" y="249"/>
                    <a:pt x="87" y="247"/>
                  </a:cubicBezTo>
                  <a:cubicBezTo>
                    <a:pt x="86" y="248"/>
                    <a:pt x="85" y="247"/>
                    <a:pt x="85" y="246"/>
                  </a:cubicBezTo>
                  <a:cubicBezTo>
                    <a:pt x="86" y="246"/>
                    <a:pt x="86" y="246"/>
                    <a:pt x="87" y="245"/>
                  </a:cubicBezTo>
                  <a:cubicBezTo>
                    <a:pt x="86" y="245"/>
                    <a:pt x="85" y="243"/>
                    <a:pt x="87" y="243"/>
                  </a:cubicBezTo>
                  <a:cubicBezTo>
                    <a:pt x="86" y="243"/>
                    <a:pt x="87" y="241"/>
                    <a:pt x="87" y="240"/>
                  </a:cubicBezTo>
                  <a:cubicBezTo>
                    <a:pt x="86" y="237"/>
                    <a:pt x="86" y="235"/>
                    <a:pt x="85" y="233"/>
                  </a:cubicBezTo>
                  <a:cubicBezTo>
                    <a:pt x="84" y="230"/>
                    <a:pt x="83" y="228"/>
                    <a:pt x="82" y="226"/>
                  </a:cubicBezTo>
                  <a:cubicBezTo>
                    <a:pt x="81" y="224"/>
                    <a:pt x="81" y="221"/>
                    <a:pt x="80" y="219"/>
                  </a:cubicBezTo>
                  <a:cubicBezTo>
                    <a:pt x="81" y="221"/>
                    <a:pt x="81" y="225"/>
                    <a:pt x="80" y="227"/>
                  </a:cubicBezTo>
                  <a:cubicBezTo>
                    <a:pt x="80" y="225"/>
                    <a:pt x="79" y="224"/>
                    <a:pt x="79" y="223"/>
                  </a:cubicBezTo>
                  <a:cubicBezTo>
                    <a:pt x="79" y="221"/>
                    <a:pt x="79" y="219"/>
                    <a:pt x="79" y="218"/>
                  </a:cubicBezTo>
                  <a:cubicBezTo>
                    <a:pt x="79" y="217"/>
                    <a:pt x="75" y="208"/>
                    <a:pt x="77" y="210"/>
                  </a:cubicBezTo>
                  <a:cubicBezTo>
                    <a:pt x="77" y="209"/>
                    <a:pt x="77" y="209"/>
                    <a:pt x="77" y="209"/>
                  </a:cubicBezTo>
                  <a:cubicBezTo>
                    <a:pt x="77" y="209"/>
                    <a:pt x="76" y="209"/>
                    <a:pt x="76" y="209"/>
                  </a:cubicBezTo>
                  <a:cubicBezTo>
                    <a:pt x="74" y="204"/>
                    <a:pt x="75" y="198"/>
                    <a:pt x="74" y="192"/>
                  </a:cubicBezTo>
                  <a:cubicBezTo>
                    <a:pt x="74" y="191"/>
                    <a:pt x="73" y="191"/>
                    <a:pt x="72" y="190"/>
                  </a:cubicBezTo>
                  <a:cubicBezTo>
                    <a:pt x="72" y="189"/>
                    <a:pt x="73" y="188"/>
                    <a:pt x="73" y="187"/>
                  </a:cubicBezTo>
                  <a:cubicBezTo>
                    <a:pt x="73" y="185"/>
                    <a:pt x="72" y="182"/>
                    <a:pt x="74" y="181"/>
                  </a:cubicBezTo>
                  <a:cubicBezTo>
                    <a:pt x="73" y="182"/>
                    <a:pt x="70" y="183"/>
                    <a:pt x="69" y="181"/>
                  </a:cubicBezTo>
                  <a:cubicBezTo>
                    <a:pt x="68" y="179"/>
                    <a:pt x="67" y="176"/>
                    <a:pt x="67" y="173"/>
                  </a:cubicBezTo>
                  <a:cubicBezTo>
                    <a:pt x="65" y="174"/>
                    <a:pt x="66" y="172"/>
                    <a:pt x="65" y="171"/>
                  </a:cubicBezTo>
                  <a:cubicBezTo>
                    <a:pt x="64" y="170"/>
                    <a:pt x="63" y="169"/>
                    <a:pt x="63" y="168"/>
                  </a:cubicBezTo>
                  <a:cubicBezTo>
                    <a:pt x="63" y="168"/>
                    <a:pt x="63" y="171"/>
                    <a:pt x="63" y="172"/>
                  </a:cubicBezTo>
                  <a:cubicBezTo>
                    <a:pt x="62" y="174"/>
                    <a:pt x="63" y="176"/>
                    <a:pt x="62" y="178"/>
                  </a:cubicBezTo>
                  <a:cubicBezTo>
                    <a:pt x="61" y="180"/>
                    <a:pt x="60" y="182"/>
                    <a:pt x="57" y="182"/>
                  </a:cubicBezTo>
                  <a:cubicBezTo>
                    <a:pt x="55" y="182"/>
                    <a:pt x="53" y="180"/>
                    <a:pt x="55" y="178"/>
                  </a:cubicBezTo>
                  <a:cubicBezTo>
                    <a:pt x="52" y="178"/>
                    <a:pt x="54" y="180"/>
                    <a:pt x="55" y="182"/>
                  </a:cubicBezTo>
                  <a:cubicBezTo>
                    <a:pt x="55" y="184"/>
                    <a:pt x="53" y="186"/>
                    <a:pt x="51" y="184"/>
                  </a:cubicBezTo>
                  <a:cubicBezTo>
                    <a:pt x="53" y="186"/>
                    <a:pt x="49" y="188"/>
                    <a:pt x="47" y="187"/>
                  </a:cubicBezTo>
                  <a:cubicBezTo>
                    <a:pt x="48" y="189"/>
                    <a:pt x="45" y="195"/>
                    <a:pt x="42" y="194"/>
                  </a:cubicBezTo>
                  <a:cubicBezTo>
                    <a:pt x="41" y="193"/>
                    <a:pt x="43" y="189"/>
                    <a:pt x="43" y="188"/>
                  </a:cubicBezTo>
                  <a:cubicBezTo>
                    <a:pt x="42" y="188"/>
                    <a:pt x="40" y="194"/>
                    <a:pt x="41" y="190"/>
                  </a:cubicBezTo>
                  <a:cubicBezTo>
                    <a:pt x="41" y="191"/>
                    <a:pt x="40" y="192"/>
                    <a:pt x="40" y="193"/>
                  </a:cubicBezTo>
                  <a:cubicBezTo>
                    <a:pt x="39" y="192"/>
                    <a:pt x="39" y="189"/>
                    <a:pt x="40" y="188"/>
                  </a:cubicBezTo>
                  <a:cubicBezTo>
                    <a:pt x="38" y="187"/>
                    <a:pt x="38" y="196"/>
                    <a:pt x="36" y="193"/>
                  </a:cubicBezTo>
                  <a:cubicBezTo>
                    <a:pt x="35" y="192"/>
                    <a:pt x="37" y="187"/>
                    <a:pt x="38" y="186"/>
                  </a:cubicBezTo>
                  <a:cubicBezTo>
                    <a:pt x="36" y="187"/>
                    <a:pt x="35" y="191"/>
                    <a:pt x="34" y="192"/>
                  </a:cubicBezTo>
                  <a:cubicBezTo>
                    <a:pt x="33" y="192"/>
                    <a:pt x="33" y="192"/>
                    <a:pt x="32" y="191"/>
                  </a:cubicBezTo>
                  <a:cubicBezTo>
                    <a:pt x="34" y="190"/>
                    <a:pt x="34" y="189"/>
                    <a:pt x="35" y="187"/>
                  </a:cubicBezTo>
                  <a:cubicBezTo>
                    <a:pt x="34" y="189"/>
                    <a:pt x="34" y="190"/>
                    <a:pt x="32" y="191"/>
                  </a:cubicBezTo>
                  <a:cubicBezTo>
                    <a:pt x="34" y="188"/>
                    <a:pt x="33" y="185"/>
                    <a:pt x="34" y="182"/>
                  </a:cubicBezTo>
                  <a:cubicBezTo>
                    <a:pt x="34" y="182"/>
                    <a:pt x="34" y="182"/>
                    <a:pt x="33" y="182"/>
                  </a:cubicBezTo>
                  <a:cubicBezTo>
                    <a:pt x="34" y="184"/>
                    <a:pt x="31" y="189"/>
                    <a:pt x="29" y="190"/>
                  </a:cubicBezTo>
                  <a:cubicBezTo>
                    <a:pt x="26" y="191"/>
                    <a:pt x="29" y="179"/>
                    <a:pt x="30" y="177"/>
                  </a:cubicBezTo>
                  <a:cubicBezTo>
                    <a:pt x="30" y="176"/>
                    <a:pt x="31" y="172"/>
                    <a:pt x="31" y="171"/>
                  </a:cubicBezTo>
                  <a:cubicBezTo>
                    <a:pt x="33" y="170"/>
                    <a:pt x="32" y="165"/>
                    <a:pt x="31" y="163"/>
                  </a:cubicBezTo>
                  <a:cubicBezTo>
                    <a:pt x="30" y="160"/>
                    <a:pt x="31" y="156"/>
                    <a:pt x="30" y="154"/>
                  </a:cubicBezTo>
                  <a:cubicBezTo>
                    <a:pt x="29" y="153"/>
                    <a:pt x="29" y="152"/>
                    <a:pt x="28" y="151"/>
                  </a:cubicBezTo>
                  <a:cubicBezTo>
                    <a:pt x="28" y="150"/>
                    <a:pt x="26" y="149"/>
                    <a:pt x="28" y="148"/>
                  </a:cubicBezTo>
                  <a:cubicBezTo>
                    <a:pt x="26" y="147"/>
                    <a:pt x="25" y="147"/>
                    <a:pt x="25" y="145"/>
                  </a:cubicBezTo>
                  <a:cubicBezTo>
                    <a:pt x="25" y="143"/>
                    <a:pt x="26" y="141"/>
                    <a:pt x="25" y="139"/>
                  </a:cubicBezTo>
                  <a:cubicBezTo>
                    <a:pt x="25" y="140"/>
                    <a:pt x="25" y="143"/>
                    <a:pt x="23" y="142"/>
                  </a:cubicBezTo>
                  <a:cubicBezTo>
                    <a:pt x="24" y="143"/>
                    <a:pt x="25" y="145"/>
                    <a:pt x="24" y="147"/>
                  </a:cubicBezTo>
                  <a:cubicBezTo>
                    <a:pt x="21" y="145"/>
                    <a:pt x="19" y="142"/>
                    <a:pt x="18" y="140"/>
                  </a:cubicBezTo>
                  <a:cubicBezTo>
                    <a:pt x="17" y="139"/>
                    <a:pt x="19" y="138"/>
                    <a:pt x="19" y="139"/>
                  </a:cubicBezTo>
                  <a:cubicBezTo>
                    <a:pt x="20" y="140"/>
                    <a:pt x="21" y="140"/>
                    <a:pt x="21" y="140"/>
                  </a:cubicBezTo>
                  <a:cubicBezTo>
                    <a:pt x="23" y="141"/>
                    <a:pt x="25" y="140"/>
                    <a:pt x="24" y="138"/>
                  </a:cubicBezTo>
                  <a:cubicBezTo>
                    <a:pt x="23" y="137"/>
                    <a:pt x="19" y="135"/>
                    <a:pt x="22" y="134"/>
                  </a:cubicBezTo>
                  <a:cubicBezTo>
                    <a:pt x="21" y="134"/>
                    <a:pt x="20" y="134"/>
                    <a:pt x="19" y="133"/>
                  </a:cubicBezTo>
                  <a:cubicBezTo>
                    <a:pt x="19" y="132"/>
                    <a:pt x="20" y="132"/>
                    <a:pt x="20" y="131"/>
                  </a:cubicBezTo>
                  <a:cubicBezTo>
                    <a:pt x="18" y="131"/>
                    <a:pt x="17" y="130"/>
                    <a:pt x="16" y="129"/>
                  </a:cubicBezTo>
                  <a:cubicBezTo>
                    <a:pt x="15" y="128"/>
                    <a:pt x="14" y="129"/>
                    <a:pt x="13" y="128"/>
                  </a:cubicBezTo>
                  <a:cubicBezTo>
                    <a:pt x="13" y="129"/>
                    <a:pt x="14" y="130"/>
                    <a:pt x="14" y="132"/>
                  </a:cubicBezTo>
                  <a:cubicBezTo>
                    <a:pt x="13" y="131"/>
                    <a:pt x="13" y="130"/>
                    <a:pt x="13" y="129"/>
                  </a:cubicBezTo>
                  <a:cubicBezTo>
                    <a:pt x="12" y="130"/>
                    <a:pt x="12" y="131"/>
                    <a:pt x="13" y="132"/>
                  </a:cubicBezTo>
                  <a:cubicBezTo>
                    <a:pt x="12" y="130"/>
                    <a:pt x="11" y="128"/>
                    <a:pt x="13" y="126"/>
                  </a:cubicBezTo>
                  <a:cubicBezTo>
                    <a:pt x="12" y="126"/>
                    <a:pt x="11" y="126"/>
                    <a:pt x="11" y="126"/>
                  </a:cubicBezTo>
                  <a:cubicBezTo>
                    <a:pt x="11" y="125"/>
                    <a:pt x="12" y="124"/>
                    <a:pt x="12" y="123"/>
                  </a:cubicBezTo>
                  <a:cubicBezTo>
                    <a:pt x="12" y="124"/>
                    <a:pt x="12" y="124"/>
                    <a:pt x="12" y="124"/>
                  </a:cubicBezTo>
                  <a:cubicBezTo>
                    <a:pt x="11" y="123"/>
                    <a:pt x="12" y="122"/>
                    <a:pt x="12" y="121"/>
                  </a:cubicBezTo>
                  <a:cubicBezTo>
                    <a:pt x="11" y="123"/>
                    <a:pt x="11" y="125"/>
                    <a:pt x="9" y="127"/>
                  </a:cubicBezTo>
                  <a:cubicBezTo>
                    <a:pt x="8" y="127"/>
                    <a:pt x="9" y="126"/>
                    <a:pt x="9" y="125"/>
                  </a:cubicBezTo>
                  <a:cubicBezTo>
                    <a:pt x="9" y="123"/>
                    <a:pt x="8" y="122"/>
                    <a:pt x="7" y="121"/>
                  </a:cubicBezTo>
                  <a:cubicBezTo>
                    <a:pt x="7" y="122"/>
                    <a:pt x="8" y="123"/>
                    <a:pt x="7" y="124"/>
                  </a:cubicBezTo>
                  <a:cubicBezTo>
                    <a:pt x="6" y="122"/>
                    <a:pt x="4" y="121"/>
                    <a:pt x="3" y="119"/>
                  </a:cubicBezTo>
                  <a:cubicBezTo>
                    <a:pt x="2" y="117"/>
                    <a:pt x="1" y="114"/>
                    <a:pt x="0" y="11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51" name="Freeform 1351"/>
            <p:cNvSpPr>
              <a:spLocks/>
            </p:cNvSpPr>
            <p:nvPr/>
          </p:nvSpPr>
          <p:spPr bwMode="auto">
            <a:xfrm>
              <a:off x="4243" y="1136"/>
              <a:ext cx="145" cy="337"/>
            </a:xfrm>
            <a:custGeom>
              <a:avLst/>
              <a:gdLst>
                <a:gd name="T0" fmla="*/ 7 w 121"/>
                <a:gd name="T1" fmla="*/ 110 h 281"/>
                <a:gd name="T2" fmla="*/ 7 w 121"/>
                <a:gd name="T3" fmla="*/ 97 h 281"/>
                <a:gd name="T4" fmla="*/ 13 w 121"/>
                <a:gd name="T5" fmla="*/ 92 h 281"/>
                <a:gd name="T6" fmla="*/ 15 w 121"/>
                <a:gd name="T7" fmla="*/ 68 h 281"/>
                <a:gd name="T8" fmla="*/ 26 w 121"/>
                <a:gd name="T9" fmla="*/ 71 h 281"/>
                <a:gd name="T10" fmla="*/ 39 w 121"/>
                <a:gd name="T11" fmla="*/ 35 h 281"/>
                <a:gd name="T12" fmla="*/ 48 w 121"/>
                <a:gd name="T13" fmla="*/ 24 h 281"/>
                <a:gd name="T14" fmla="*/ 62 w 121"/>
                <a:gd name="T15" fmla="*/ 19 h 281"/>
                <a:gd name="T16" fmla="*/ 67 w 121"/>
                <a:gd name="T17" fmla="*/ 11 h 281"/>
                <a:gd name="T18" fmla="*/ 72 w 121"/>
                <a:gd name="T19" fmla="*/ 0 h 281"/>
                <a:gd name="T20" fmla="*/ 82 w 121"/>
                <a:gd name="T21" fmla="*/ 15 h 281"/>
                <a:gd name="T22" fmla="*/ 87 w 121"/>
                <a:gd name="T23" fmla="*/ 33 h 281"/>
                <a:gd name="T24" fmla="*/ 83 w 121"/>
                <a:gd name="T25" fmla="*/ 44 h 281"/>
                <a:gd name="T26" fmla="*/ 74 w 121"/>
                <a:gd name="T27" fmla="*/ 56 h 281"/>
                <a:gd name="T28" fmla="*/ 74 w 121"/>
                <a:gd name="T29" fmla="*/ 66 h 281"/>
                <a:gd name="T30" fmla="*/ 89 w 121"/>
                <a:gd name="T31" fmla="*/ 66 h 281"/>
                <a:gd name="T32" fmla="*/ 89 w 121"/>
                <a:gd name="T33" fmla="*/ 76 h 281"/>
                <a:gd name="T34" fmla="*/ 96 w 121"/>
                <a:gd name="T35" fmla="*/ 91 h 281"/>
                <a:gd name="T36" fmla="*/ 106 w 121"/>
                <a:gd name="T37" fmla="*/ 104 h 281"/>
                <a:gd name="T38" fmla="*/ 119 w 121"/>
                <a:gd name="T39" fmla="*/ 102 h 281"/>
                <a:gd name="T40" fmla="*/ 113 w 121"/>
                <a:gd name="T41" fmla="*/ 116 h 281"/>
                <a:gd name="T42" fmla="*/ 97 w 121"/>
                <a:gd name="T43" fmla="*/ 124 h 281"/>
                <a:gd name="T44" fmla="*/ 91 w 121"/>
                <a:gd name="T45" fmla="*/ 132 h 281"/>
                <a:gd name="T46" fmla="*/ 78 w 121"/>
                <a:gd name="T47" fmla="*/ 133 h 281"/>
                <a:gd name="T48" fmla="*/ 74 w 121"/>
                <a:gd name="T49" fmla="*/ 145 h 281"/>
                <a:gd name="T50" fmla="*/ 73 w 121"/>
                <a:gd name="T51" fmla="*/ 155 h 281"/>
                <a:gd name="T52" fmla="*/ 80 w 121"/>
                <a:gd name="T53" fmla="*/ 170 h 281"/>
                <a:gd name="T54" fmla="*/ 87 w 121"/>
                <a:gd name="T55" fmla="*/ 186 h 281"/>
                <a:gd name="T56" fmla="*/ 86 w 121"/>
                <a:gd name="T57" fmla="*/ 191 h 281"/>
                <a:gd name="T58" fmla="*/ 80 w 121"/>
                <a:gd name="T59" fmla="*/ 202 h 281"/>
                <a:gd name="T60" fmla="*/ 94 w 121"/>
                <a:gd name="T61" fmla="*/ 232 h 281"/>
                <a:gd name="T62" fmla="*/ 97 w 121"/>
                <a:gd name="T63" fmla="*/ 246 h 281"/>
                <a:gd name="T64" fmla="*/ 89 w 121"/>
                <a:gd name="T65" fmla="*/ 270 h 281"/>
                <a:gd name="T66" fmla="*/ 84 w 121"/>
                <a:gd name="T67" fmla="*/ 273 h 281"/>
                <a:gd name="T68" fmla="*/ 87 w 121"/>
                <a:gd name="T69" fmla="*/ 260 h 281"/>
                <a:gd name="T70" fmla="*/ 86 w 121"/>
                <a:gd name="T71" fmla="*/ 255 h 281"/>
                <a:gd name="T72" fmla="*/ 85 w 121"/>
                <a:gd name="T73" fmla="*/ 246 h 281"/>
                <a:gd name="T74" fmla="*/ 87 w 121"/>
                <a:gd name="T75" fmla="*/ 240 h 281"/>
                <a:gd name="T76" fmla="*/ 80 w 121"/>
                <a:gd name="T77" fmla="*/ 219 h 281"/>
                <a:gd name="T78" fmla="*/ 79 w 121"/>
                <a:gd name="T79" fmla="*/ 218 h 281"/>
                <a:gd name="T80" fmla="*/ 76 w 121"/>
                <a:gd name="T81" fmla="*/ 209 h 281"/>
                <a:gd name="T82" fmla="*/ 73 w 121"/>
                <a:gd name="T83" fmla="*/ 187 h 281"/>
                <a:gd name="T84" fmla="*/ 67 w 121"/>
                <a:gd name="T85" fmla="*/ 173 h 281"/>
                <a:gd name="T86" fmla="*/ 63 w 121"/>
                <a:gd name="T87" fmla="*/ 172 h 281"/>
                <a:gd name="T88" fmla="*/ 55 w 121"/>
                <a:gd name="T89" fmla="*/ 178 h 281"/>
                <a:gd name="T90" fmla="*/ 47 w 121"/>
                <a:gd name="T91" fmla="*/ 187 h 281"/>
                <a:gd name="T92" fmla="*/ 41 w 121"/>
                <a:gd name="T93" fmla="*/ 190 h 281"/>
                <a:gd name="T94" fmla="*/ 36 w 121"/>
                <a:gd name="T95" fmla="*/ 193 h 281"/>
                <a:gd name="T96" fmla="*/ 32 w 121"/>
                <a:gd name="T97" fmla="*/ 191 h 281"/>
                <a:gd name="T98" fmla="*/ 34 w 121"/>
                <a:gd name="T99" fmla="*/ 182 h 281"/>
                <a:gd name="T100" fmla="*/ 30 w 121"/>
                <a:gd name="T101" fmla="*/ 177 h 281"/>
                <a:gd name="T102" fmla="*/ 30 w 121"/>
                <a:gd name="T103" fmla="*/ 154 h 281"/>
                <a:gd name="T104" fmla="*/ 25 w 121"/>
                <a:gd name="T105" fmla="*/ 145 h 281"/>
                <a:gd name="T106" fmla="*/ 24 w 121"/>
                <a:gd name="T107" fmla="*/ 147 h 281"/>
                <a:gd name="T108" fmla="*/ 21 w 121"/>
                <a:gd name="T109" fmla="*/ 140 h 281"/>
                <a:gd name="T110" fmla="*/ 19 w 121"/>
                <a:gd name="T111" fmla="*/ 133 h 281"/>
                <a:gd name="T112" fmla="*/ 13 w 121"/>
                <a:gd name="T113" fmla="*/ 128 h 281"/>
                <a:gd name="T114" fmla="*/ 13 w 121"/>
                <a:gd name="T115" fmla="*/ 132 h 281"/>
                <a:gd name="T116" fmla="*/ 12 w 121"/>
                <a:gd name="T117" fmla="*/ 123 h 281"/>
                <a:gd name="T118" fmla="*/ 9 w 121"/>
                <a:gd name="T119" fmla="*/ 127 h 281"/>
                <a:gd name="T120" fmla="*/ 7 w 121"/>
                <a:gd name="T121"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1" h="281">
                  <a:moveTo>
                    <a:pt x="0" y="111"/>
                  </a:moveTo>
                  <a:cubicBezTo>
                    <a:pt x="0" y="110"/>
                    <a:pt x="1" y="108"/>
                    <a:pt x="2" y="108"/>
                  </a:cubicBezTo>
                  <a:cubicBezTo>
                    <a:pt x="4" y="107"/>
                    <a:pt x="5" y="110"/>
                    <a:pt x="7" y="110"/>
                  </a:cubicBezTo>
                  <a:cubicBezTo>
                    <a:pt x="6" y="107"/>
                    <a:pt x="6" y="105"/>
                    <a:pt x="6" y="103"/>
                  </a:cubicBezTo>
                  <a:cubicBezTo>
                    <a:pt x="6" y="102"/>
                    <a:pt x="6" y="101"/>
                    <a:pt x="6" y="100"/>
                  </a:cubicBezTo>
                  <a:cubicBezTo>
                    <a:pt x="6" y="99"/>
                    <a:pt x="7" y="98"/>
                    <a:pt x="7" y="97"/>
                  </a:cubicBezTo>
                  <a:cubicBezTo>
                    <a:pt x="8" y="97"/>
                    <a:pt x="9" y="100"/>
                    <a:pt x="10" y="99"/>
                  </a:cubicBezTo>
                  <a:cubicBezTo>
                    <a:pt x="12" y="99"/>
                    <a:pt x="11" y="97"/>
                    <a:pt x="12" y="96"/>
                  </a:cubicBezTo>
                  <a:cubicBezTo>
                    <a:pt x="14" y="97"/>
                    <a:pt x="14" y="93"/>
                    <a:pt x="13" y="92"/>
                  </a:cubicBezTo>
                  <a:cubicBezTo>
                    <a:pt x="12" y="89"/>
                    <a:pt x="13" y="87"/>
                    <a:pt x="13" y="83"/>
                  </a:cubicBezTo>
                  <a:cubicBezTo>
                    <a:pt x="15" y="85"/>
                    <a:pt x="16" y="81"/>
                    <a:pt x="16" y="79"/>
                  </a:cubicBezTo>
                  <a:cubicBezTo>
                    <a:pt x="17" y="75"/>
                    <a:pt x="16" y="72"/>
                    <a:pt x="15" y="68"/>
                  </a:cubicBezTo>
                  <a:cubicBezTo>
                    <a:pt x="16" y="68"/>
                    <a:pt x="17" y="68"/>
                    <a:pt x="17" y="69"/>
                  </a:cubicBezTo>
                  <a:cubicBezTo>
                    <a:pt x="18" y="69"/>
                    <a:pt x="18" y="69"/>
                    <a:pt x="20" y="69"/>
                  </a:cubicBezTo>
                  <a:cubicBezTo>
                    <a:pt x="21" y="68"/>
                    <a:pt x="25" y="70"/>
                    <a:pt x="26" y="71"/>
                  </a:cubicBezTo>
                  <a:cubicBezTo>
                    <a:pt x="27" y="65"/>
                    <a:pt x="37" y="55"/>
                    <a:pt x="33" y="50"/>
                  </a:cubicBezTo>
                  <a:cubicBezTo>
                    <a:pt x="31" y="48"/>
                    <a:pt x="37" y="45"/>
                    <a:pt x="38" y="42"/>
                  </a:cubicBezTo>
                  <a:cubicBezTo>
                    <a:pt x="39" y="39"/>
                    <a:pt x="40" y="38"/>
                    <a:pt x="39" y="35"/>
                  </a:cubicBezTo>
                  <a:cubicBezTo>
                    <a:pt x="38" y="33"/>
                    <a:pt x="39" y="29"/>
                    <a:pt x="41" y="28"/>
                  </a:cubicBezTo>
                  <a:cubicBezTo>
                    <a:pt x="42" y="28"/>
                    <a:pt x="44" y="28"/>
                    <a:pt x="45" y="27"/>
                  </a:cubicBezTo>
                  <a:cubicBezTo>
                    <a:pt x="45" y="26"/>
                    <a:pt x="47" y="25"/>
                    <a:pt x="48" y="24"/>
                  </a:cubicBezTo>
                  <a:cubicBezTo>
                    <a:pt x="50" y="23"/>
                    <a:pt x="51" y="22"/>
                    <a:pt x="52" y="21"/>
                  </a:cubicBezTo>
                  <a:cubicBezTo>
                    <a:pt x="53" y="19"/>
                    <a:pt x="57" y="19"/>
                    <a:pt x="59" y="19"/>
                  </a:cubicBezTo>
                  <a:cubicBezTo>
                    <a:pt x="60" y="18"/>
                    <a:pt x="62" y="18"/>
                    <a:pt x="62" y="19"/>
                  </a:cubicBezTo>
                  <a:cubicBezTo>
                    <a:pt x="63" y="20"/>
                    <a:pt x="64" y="22"/>
                    <a:pt x="67" y="22"/>
                  </a:cubicBezTo>
                  <a:cubicBezTo>
                    <a:pt x="67" y="20"/>
                    <a:pt x="65" y="19"/>
                    <a:pt x="64" y="17"/>
                  </a:cubicBezTo>
                  <a:cubicBezTo>
                    <a:pt x="62" y="15"/>
                    <a:pt x="64" y="13"/>
                    <a:pt x="67" y="11"/>
                  </a:cubicBezTo>
                  <a:cubicBezTo>
                    <a:pt x="70" y="8"/>
                    <a:pt x="69" y="9"/>
                    <a:pt x="69" y="6"/>
                  </a:cubicBezTo>
                  <a:cubicBezTo>
                    <a:pt x="69" y="5"/>
                    <a:pt x="71" y="4"/>
                    <a:pt x="71" y="3"/>
                  </a:cubicBezTo>
                  <a:cubicBezTo>
                    <a:pt x="71" y="2"/>
                    <a:pt x="72" y="1"/>
                    <a:pt x="72" y="0"/>
                  </a:cubicBezTo>
                  <a:cubicBezTo>
                    <a:pt x="74" y="2"/>
                    <a:pt x="79" y="3"/>
                    <a:pt x="80" y="6"/>
                  </a:cubicBezTo>
                  <a:cubicBezTo>
                    <a:pt x="80" y="7"/>
                    <a:pt x="80" y="9"/>
                    <a:pt x="80" y="10"/>
                  </a:cubicBezTo>
                  <a:cubicBezTo>
                    <a:pt x="81" y="12"/>
                    <a:pt x="82" y="13"/>
                    <a:pt x="82" y="15"/>
                  </a:cubicBezTo>
                  <a:cubicBezTo>
                    <a:pt x="83" y="14"/>
                    <a:pt x="84" y="14"/>
                    <a:pt x="84" y="13"/>
                  </a:cubicBezTo>
                  <a:cubicBezTo>
                    <a:pt x="89" y="15"/>
                    <a:pt x="88" y="21"/>
                    <a:pt x="88" y="26"/>
                  </a:cubicBezTo>
                  <a:cubicBezTo>
                    <a:pt x="88" y="28"/>
                    <a:pt x="88" y="30"/>
                    <a:pt x="87" y="33"/>
                  </a:cubicBezTo>
                  <a:cubicBezTo>
                    <a:pt x="87" y="34"/>
                    <a:pt x="88" y="38"/>
                    <a:pt x="86" y="37"/>
                  </a:cubicBezTo>
                  <a:cubicBezTo>
                    <a:pt x="86" y="38"/>
                    <a:pt x="89" y="42"/>
                    <a:pt x="85" y="41"/>
                  </a:cubicBezTo>
                  <a:cubicBezTo>
                    <a:pt x="84" y="41"/>
                    <a:pt x="83" y="43"/>
                    <a:pt x="83" y="44"/>
                  </a:cubicBezTo>
                  <a:cubicBezTo>
                    <a:pt x="83" y="46"/>
                    <a:pt x="81" y="45"/>
                    <a:pt x="80" y="44"/>
                  </a:cubicBezTo>
                  <a:cubicBezTo>
                    <a:pt x="79" y="45"/>
                    <a:pt x="78" y="52"/>
                    <a:pt x="75" y="50"/>
                  </a:cubicBezTo>
                  <a:cubicBezTo>
                    <a:pt x="75" y="52"/>
                    <a:pt x="73" y="54"/>
                    <a:pt x="74" y="56"/>
                  </a:cubicBezTo>
                  <a:cubicBezTo>
                    <a:pt x="72" y="56"/>
                    <a:pt x="72" y="58"/>
                    <a:pt x="72" y="60"/>
                  </a:cubicBezTo>
                  <a:cubicBezTo>
                    <a:pt x="71" y="62"/>
                    <a:pt x="73" y="62"/>
                    <a:pt x="73" y="63"/>
                  </a:cubicBezTo>
                  <a:cubicBezTo>
                    <a:pt x="74" y="64"/>
                    <a:pt x="74" y="66"/>
                    <a:pt x="74" y="66"/>
                  </a:cubicBezTo>
                  <a:cubicBezTo>
                    <a:pt x="73" y="68"/>
                    <a:pt x="71" y="69"/>
                    <a:pt x="73" y="71"/>
                  </a:cubicBezTo>
                  <a:cubicBezTo>
                    <a:pt x="73" y="71"/>
                    <a:pt x="78" y="68"/>
                    <a:pt x="79" y="67"/>
                  </a:cubicBezTo>
                  <a:cubicBezTo>
                    <a:pt x="82" y="66"/>
                    <a:pt x="86" y="68"/>
                    <a:pt x="89" y="66"/>
                  </a:cubicBezTo>
                  <a:cubicBezTo>
                    <a:pt x="90" y="68"/>
                    <a:pt x="87" y="69"/>
                    <a:pt x="87" y="71"/>
                  </a:cubicBezTo>
                  <a:cubicBezTo>
                    <a:pt x="87" y="72"/>
                    <a:pt x="88" y="73"/>
                    <a:pt x="89" y="73"/>
                  </a:cubicBezTo>
                  <a:cubicBezTo>
                    <a:pt x="90" y="74"/>
                    <a:pt x="88" y="76"/>
                    <a:pt x="89" y="76"/>
                  </a:cubicBezTo>
                  <a:cubicBezTo>
                    <a:pt x="90" y="78"/>
                    <a:pt x="89" y="81"/>
                    <a:pt x="92" y="82"/>
                  </a:cubicBezTo>
                  <a:cubicBezTo>
                    <a:pt x="95" y="83"/>
                    <a:pt x="97" y="81"/>
                    <a:pt x="98" y="85"/>
                  </a:cubicBezTo>
                  <a:cubicBezTo>
                    <a:pt x="95" y="85"/>
                    <a:pt x="96" y="89"/>
                    <a:pt x="96" y="91"/>
                  </a:cubicBezTo>
                  <a:cubicBezTo>
                    <a:pt x="96" y="93"/>
                    <a:pt x="91" y="96"/>
                    <a:pt x="95" y="97"/>
                  </a:cubicBezTo>
                  <a:cubicBezTo>
                    <a:pt x="97" y="98"/>
                    <a:pt x="102" y="96"/>
                    <a:pt x="104" y="98"/>
                  </a:cubicBezTo>
                  <a:cubicBezTo>
                    <a:pt x="106" y="100"/>
                    <a:pt x="102" y="104"/>
                    <a:pt x="106" y="104"/>
                  </a:cubicBezTo>
                  <a:cubicBezTo>
                    <a:pt x="106" y="105"/>
                    <a:pt x="106" y="106"/>
                    <a:pt x="106" y="107"/>
                  </a:cubicBezTo>
                  <a:cubicBezTo>
                    <a:pt x="107" y="108"/>
                    <a:pt x="109" y="106"/>
                    <a:pt x="110" y="107"/>
                  </a:cubicBezTo>
                  <a:cubicBezTo>
                    <a:pt x="112" y="108"/>
                    <a:pt x="117" y="104"/>
                    <a:pt x="119" y="102"/>
                  </a:cubicBezTo>
                  <a:cubicBezTo>
                    <a:pt x="119" y="105"/>
                    <a:pt x="121" y="106"/>
                    <a:pt x="118" y="108"/>
                  </a:cubicBezTo>
                  <a:cubicBezTo>
                    <a:pt x="117" y="109"/>
                    <a:pt x="115" y="109"/>
                    <a:pt x="114" y="110"/>
                  </a:cubicBezTo>
                  <a:cubicBezTo>
                    <a:pt x="114" y="111"/>
                    <a:pt x="110" y="117"/>
                    <a:pt x="113" y="116"/>
                  </a:cubicBezTo>
                  <a:cubicBezTo>
                    <a:pt x="112" y="118"/>
                    <a:pt x="109" y="117"/>
                    <a:pt x="108" y="118"/>
                  </a:cubicBezTo>
                  <a:cubicBezTo>
                    <a:pt x="106" y="119"/>
                    <a:pt x="106" y="122"/>
                    <a:pt x="105" y="124"/>
                  </a:cubicBezTo>
                  <a:cubicBezTo>
                    <a:pt x="103" y="121"/>
                    <a:pt x="101" y="124"/>
                    <a:pt x="97" y="124"/>
                  </a:cubicBezTo>
                  <a:cubicBezTo>
                    <a:pt x="98" y="126"/>
                    <a:pt x="98" y="127"/>
                    <a:pt x="96" y="128"/>
                  </a:cubicBezTo>
                  <a:cubicBezTo>
                    <a:pt x="95" y="129"/>
                    <a:pt x="94" y="127"/>
                    <a:pt x="93" y="127"/>
                  </a:cubicBezTo>
                  <a:cubicBezTo>
                    <a:pt x="91" y="127"/>
                    <a:pt x="91" y="131"/>
                    <a:pt x="91" y="132"/>
                  </a:cubicBezTo>
                  <a:cubicBezTo>
                    <a:pt x="90" y="133"/>
                    <a:pt x="90" y="133"/>
                    <a:pt x="89" y="132"/>
                  </a:cubicBezTo>
                  <a:cubicBezTo>
                    <a:pt x="88" y="132"/>
                    <a:pt x="86" y="134"/>
                    <a:pt x="85" y="134"/>
                  </a:cubicBezTo>
                  <a:cubicBezTo>
                    <a:pt x="84" y="134"/>
                    <a:pt x="78" y="133"/>
                    <a:pt x="78" y="133"/>
                  </a:cubicBezTo>
                  <a:cubicBezTo>
                    <a:pt x="78" y="135"/>
                    <a:pt x="76" y="136"/>
                    <a:pt x="75" y="138"/>
                  </a:cubicBezTo>
                  <a:cubicBezTo>
                    <a:pt x="75" y="139"/>
                    <a:pt x="75" y="141"/>
                    <a:pt x="76" y="142"/>
                  </a:cubicBezTo>
                  <a:cubicBezTo>
                    <a:pt x="76" y="143"/>
                    <a:pt x="74" y="144"/>
                    <a:pt x="74" y="145"/>
                  </a:cubicBezTo>
                  <a:cubicBezTo>
                    <a:pt x="74" y="147"/>
                    <a:pt x="76" y="149"/>
                    <a:pt x="74" y="151"/>
                  </a:cubicBezTo>
                  <a:cubicBezTo>
                    <a:pt x="73" y="152"/>
                    <a:pt x="70" y="153"/>
                    <a:pt x="69" y="151"/>
                  </a:cubicBezTo>
                  <a:cubicBezTo>
                    <a:pt x="70" y="153"/>
                    <a:pt x="70" y="156"/>
                    <a:pt x="73" y="155"/>
                  </a:cubicBezTo>
                  <a:cubicBezTo>
                    <a:pt x="73" y="156"/>
                    <a:pt x="73" y="157"/>
                    <a:pt x="74" y="158"/>
                  </a:cubicBezTo>
                  <a:cubicBezTo>
                    <a:pt x="74" y="160"/>
                    <a:pt x="74" y="161"/>
                    <a:pt x="74" y="163"/>
                  </a:cubicBezTo>
                  <a:cubicBezTo>
                    <a:pt x="75" y="165"/>
                    <a:pt x="78" y="168"/>
                    <a:pt x="80" y="170"/>
                  </a:cubicBezTo>
                  <a:cubicBezTo>
                    <a:pt x="81" y="171"/>
                    <a:pt x="81" y="172"/>
                    <a:pt x="82" y="174"/>
                  </a:cubicBezTo>
                  <a:cubicBezTo>
                    <a:pt x="83" y="175"/>
                    <a:pt x="84" y="175"/>
                    <a:pt x="85" y="177"/>
                  </a:cubicBezTo>
                  <a:cubicBezTo>
                    <a:pt x="85" y="180"/>
                    <a:pt x="86" y="183"/>
                    <a:pt x="87" y="186"/>
                  </a:cubicBezTo>
                  <a:cubicBezTo>
                    <a:pt x="88" y="185"/>
                    <a:pt x="89" y="184"/>
                    <a:pt x="89" y="183"/>
                  </a:cubicBezTo>
                  <a:cubicBezTo>
                    <a:pt x="91" y="184"/>
                    <a:pt x="90" y="187"/>
                    <a:pt x="88" y="188"/>
                  </a:cubicBezTo>
                  <a:cubicBezTo>
                    <a:pt x="86" y="190"/>
                    <a:pt x="85" y="188"/>
                    <a:pt x="86" y="191"/>
                  </a:cubicBezTo>
                  <a:cubicBezTo>
                    <a:pt x="86" y="193"/>
                    <a:pt x="86" y="196"/>
                    <a:pt x="85" y="198"/>
                  </a:cubicBezTo>
                  <a:cubicBezTo>
                    <a:pt x="85" y="200"/>
                    <a:pt x="83" y="199"/>
                    <a:pt x="83" y="201"/>
                  </a:cubicBezTo>
                  <a:cubicBezTo>
                    <a:pt x="82" y="200"/>
                    <a:pt x="81" y="201"/>
                    <a:pt x="80" y="202"/>
                  </a:cubicBezTo>
                  <a:cubicBezTo>
                    <a:pt x="80" y="204"/>
                    <a:pt x="80" y="207"/>
                    <a:pt x="81" y="208"/>
                  </a:cubicBezTo>
                  <a:cubicBezTo>
                    <a:pt x="83" y="213"/>
                    <a:pt x="88" y="216"/>
                    <a:pt x="91" y="219"/>
                  </a:cubicBezTo>
                  <a:cubicBezTo>
                    <a:pt x="94" y="223"/>
                    <a:pt x="94" y="227"/>
                    <a:pt x="94" y="232"/>
                  </a:cubicBezTo>
                  <a:cubicBezTo>
                    <a:pt x="94" y="234"/>
                    <a:pt x="93" y="233"/>
                    <a:pt x="93" y="236"/>
                  </a:cubicBezTo>
                  <a:cubicBezTo>
                    <a:pt x="94" y="238"/>
                    <a:pt x="94" y="239"/>
                    <a:pt x="96" y="241"/>
                  </a:cubicBezTo>
                  <a:cubicBezTo>
                    <a:pt x="97" y="242"/>
                    <a:pt x="97" y="244"/>
                    <a:pt x="97" y="246"/>
                  </a:cubicBezTo>
                  <a:cubicBezTo>
                    <a:pt x="98" y="248"/>
                    <a:pt x="99" y="250"/>
                    <a:pt x="99" y="252"/>
                  </a:cubicBezTo>
                  <a:cubicBezTo>
                    <a:pt x="100" y="255"/>
                    <a:pt x="97" y="259"/>
                    <a:pt x="95" y="262"/>
                  </a:cubicBezTo>
                  <a:cubicBezTo>
                    <a:pt x="94" y="264"/>
                    <a:pt x="91" y="268"/>
                    <a:pt x="89" y="270"/>
                  </a:cubicBezTo>
                  <a:cubicBezTo>
                    <a:pt x="87" y="271"/>
                    <a:pt x="89" y="272"/>
                    <a:pt x="88" y="274"/>
                  </a:cubicBezTo>
                  <a:cubicBezTo>
                    <a:pt x="87" y="276"/>
                    <a:pt x="86" y="279"/>
                    <a:pt x="85" y="281"/>
                  </a:cubicBezTo>
                  <a:cubicBezTo>
                    <a:pt x="83" y="279"/>
                    <a:pt x="84" y="275"/>
                    <a:pt x="84" y="273"/>
                  </a:cubicBezTo>
                  <a:cubicBezTo>
                    <a:pt x="84" y="272"/>
                    <a:pt x="83" y="271"/>
                    <a:pt x="85" y="270"/>
                  </a:cubicBezTo>
                  <a:cubicBezTo>
                    <a:pt x="86" y="269"/>
                    <a:pt x="85" y="269"/>
                    <a:pt x="86" y="268"/>
                  </a:cubicBezTo>
                  <a:cubicBezTo>
                    <a:pt x="87" y="265"/>
                    <a:pt x="88" y="263"/>
                    <a:pt x="87" y="260"/>
                  </a:cubicBezTo>
                  <a:cubicBezTo>
                    <a:pt x="87" y="259"/>
                    <a:pt x="87" y="255"/>
                    <a:pt x="89" y="255"/>
                  </a:cubicBezTo>
                  <a:cubicBezTo>
                    <a:pt x="89" y="254"/>
                    <a:pt x="89" y="254"/>
                    <a:pt x="89" y="253"/>
                  </a:cubicBezTo>
                  <a:cubicBezTo>
                    <a:pt x="88" y="254"/>
                    <a:pt x="87" y="255"/>
                    <a:pt x="86" y="255"/>
                  </a:cubicBezTo>
                  <a:cubicBezTo>
                    <a:pt x="86" y="253"/>
                    <a:pt x="88" y="252"/>
                    <a:pt x="86" y="252"/>
                  </a:cubicBezTo>
                  <a:cubicBezTo>
                    <a:pt x="89" y="251"/>
                    <a:pt x="85" y="249"/>
                    <a:pt x="87" y="247"/>
                  </a:cubicBezTo>
                  <a:cubicBezTo>
                    <a:pt x="86" y="248"/>
                    <a:pt x="85" y="247"/>
                    <a:pt x="85" y="246"/>
                  </a:cubicBezTo>
                  <a:cubicBezTo>
                    <a:pt x="86" y="246"/>
                    <a:pt x="86" y="246"/>
                    <a:pt x="87" y="245"/>
                  </a:cubicBezTo>
                  <a:cubicBezTo>
                    <a:pt x="86" y="245"/>
                    <a:pt x="85" y="243"/>
                    <a:pt x="87" y="243"/>
                  </a:cubicBezTo>
                  <a:cubicBezTo>
                    <a:pt x="86" y="243"/>
                    <a:pt x="87" y="241"/>
                    <a:pt x="87" y="240"/>
                  </a:cubicBezTo>
                  <a:cubicBezTo>
                    <a:pt x="86" y="237"/>
                    <a:pt x="86" y="235"/>
                    <a:pt x="85" y="233"/>
                  </a:cubicBezTo>
                  <a:cubicBezTo>
                    <a:pt x="84" y="230"/>
                    <a:pt x="83" y="228"/>
                    <a:pt x="82" y="226"/>
                  </a:cubicBezTo>
                  <a:cubicBezTo>
                    <a:pt x="81" y="224"/>
                    <a:pt x="81" y="221"/>
                    <a:pt x="80" y="219"/>
                  </a:cubicBezTo>
                  <a:cubicBezTo>
                    <a:pt x="81" y="221"/>
                    <a:pt x="81" y="225"/>
                    <a:pt x="80" y="227"/>
                  </a:cubicBezTo>
                  <a:cubicBezTo>
                    <a:pt x="80" y="225"/>
                    <a:pt x="79" y="224"/>
                    <a:pt x="79" y="223"/>
                  </a:cubicBezTo>
                  <a:cubicBezTo>
                    <a:pt x="79" y="221"/>
                    <a:pt x="79" y="219"/>
                    <a:pt x="79" y="218"/>
                  </a:cubicBezTo>
                  <a:cubicBezTo>
                    <a:pt x="79" y="217"/>
                    <a:pt x="75" y="208"/>
                    <a:pt x="77" y="210"/>
                  </a:cubicBezTo>
                  <a:cubicBezTo>
                    <a:pt x="77" y="209"/>
                    <a:pt x="77" y="209"/>
                    <a:pt x="77" y="209"/>
                  </a:cubicBezTo>
                  <a:cubicBezTo>
                    <a:pt x="77" y="209"/>
                    <a:pt x="76" y="209"/>
                    <a:pt x="76" y="209"/>
                  </a:cubicBezTo>
                  <a:cubicBezTo>
                    <a:pt x="74" y="204"/>
                    <a:pt x="75" y="198"/>
                    <a:pt x="74" y="192"/>
                  </a:cubicBezTo>
                  <a:cubicBezTo>
                    <a:pt x="74" y="191"/>
                    <a:pt x="73" y="191"/>
                    <a:pt x="72" y="190"/>
                  </a:cubicBezTo>
                  <a:cubicBezTo>
                    <a:pt x="72" y="189"/>
                    <a:pt x="73" y="188"/>
                    <a:pt x="73" y="187"/>
                  </a:cubicBezTo>
                  <a:cubicBezTo>
                    <a:pt x="73" y="185"/>
                    <a:pt x="72" y="182"/>
                    <a:pt x="74" y="181"/>
                  </a:cubicBezTo>
                  <a:cubicBezTo>
                    <a:pt x="73" y="182"/>
                    <a:pt x="70" y="183"/>
                    <a:pt x="69" y="181"/>
                  </a:cubicBezTo>
                  <a:cubicBezTo>
                    <a:pt x="68" y="179"/>
                    <a:pt x="67" y="176"/>
                    <a:pt x="67" y="173"/>
                  </a:cubicBezTo>
                  <a:cubicBezTo>
                    <a:pt x="65" y="174"/>
                    <a:pt x="66" y="172"/>
                    <a:pt x="65" y="171"/>
                  </a:cubicBezTo>
                  <a:cubicBezTo>
                    <a:pt x="64" y="170"/>
                    <a:pt x="63" y="169"/>
                    <a:pt x="63" y="168"/>
                  </a:cubicBezTo>
                  <a:cubicBezTo>
                    <a:pt x="63" y="168"/>
                    <a:pt x="63" y="171"/>
                    <a:pt x="63" y="172"/>
                  </a:cubicBezTo>
                  <a:cubicBezTo>
                    <a:pt x="62" y="174"/>
                    <a:pt x="63" y="176"/>
                    <a:pt x="62" y="178"/>
                  </a:cubicBezTo>
                  <a:cubicBezTo>
                    <a:pt x="61" y="180"/>
                    <a:pt x="60" y="182"/>
                    <a:pt x="57" y="182"/>
                  </a:cubicBezTo>
                  <a:cubicBezTo>
                    <a:pt x="55" y="182"/>
                    <a:pt x="53" y="180"/>
                    <a:pt x="55" y="178"/>
                  </a:cubicBezTo>
                  <a:cubicBezTo>
                    <a:pt x="52" y="178"/>
                    <a:pt x="54" y="180"/>
                    <a:pt x="55" y="182"/>
                  </a:cubicBezTo>
                  <a:cubicBezTo>
                    <a:pt x="55" y="184"/>
                    <a:pt x="53" y="186"/>
                    <a:pt x="51" y="184"/>
                  </a:cubicBezTo>
                  <a:cubicBezTo>
                    <a:pt x="53" y="186"/>
                    <a:pt x="49" y="188"/>
                    <a:pt x="47" y="187"/>
                  </a:cubicBezTo>
                  <a:cubicBezTo>
                    <a:pt x="48" y="189"/>
                    <a:pt x="45" y="195"/>
                    <a:pt x="42" y="194"/>
                  </a:cubicBezTo>
                  <a:cubicBezTo>
                    <a:pt x="41" y="193"/>
                    <a:pt x="43" y="189"/>
                    <a:pt x="43" y="188"/>
                  </a:cubicBezTo>
                  <a:cubicBezTo>
                    <a:pt x="42" y="188"/>
                    <a:pt x="40" y="194"/>
                    <a:pt x="41" y="190"/>
                  </a:cubicBezTo>
                  <a:cubicBezTo>
                    <a:pt x="41" y="191"/>
                    <a:pt x="40" y="192"/>
                    <a:pt x="40" y="193"/>
                  </a:cubicBezTo>
                  <a:cubicBezTo>
                    <a:pt x="39" y="192"/>
                    <a:pt x="39" y="189"/>
                    <a:pt x="40" y="188"/>
                  </a:cubicBezTo>
                  <a:cubicBezTo>
                    <a:pt x="38" y="187"/>
                    <a:pt x="38" y="196"/>
                    <a:pt x="36" y="193"/>
                  </a:cubicBezTo>
                  <a:cubicBezTo>
                    <a:pt x="35" y="192"/>
                    <a:pt x="37" y="187"/>
                    <a:pt x="38" y="186"/>
                  </a:cubicBezTo>
                  <a:cubicBezTo>
                    <a:pt x="36" y="187"/>
                    <a:pt x="35" y="191"/>
                    <a:pt x="34" y="192"/>
                  </a:cubicBezTo>
                  <a:cubicBezTo>
                    <a:pt x="33" y="192"/>
                    <a:pt x="33" y="192"/>
                    <a:pt x="32" y="191"/>
                  </a:cubicBezTo>
                  <a:cubicBezTo>
                    <a:pt x="34" y="190"/>
                    <a:pt x="34" y="189"/>
                    <a:pt x="35" y="187"/>
                  </a:cubicBezTo>
                  <a:cubicBezTo>
                    <a:pt x="34" y="189"/>
                    <a:pt x="34" y="190"/>
                    <a:pt x="32" y="191"/>
                  </a:cubicBezTo>
                  <a:cubicBezTo>
                    <a:pt x="34" y="188"/>
                    <a:pt x="33" y="185"/>
                    <a:pt x="34" y="182"/>
                  </a:cubicBezTo>
                  <a:cubicBezTo>
                    <a:pt x="34" y="182"/>
                    <a:pt x="34" y="182"/>
                    <a:pt x="33" y="182"/>
                  </a:cubicBezTo>
                  <a:cubicBezTo>
                    <a:pt x="34" y="184"/>
                    <a:pt x="31" y="189"/>
                    <a:pt x="29" y="190"/>
                  </a:cubicBezTo>
                  <a:cubicBezTo>
                    <a:pt x="26" y="191"/>
                    <a:pt x="29" y="179"/>
                    <a:pt x="30" y="177"/>
                  </a:cubicBezTo>
                  <a:cubicBezTo>
                    <a:pt x="30" y="176"/>
                    <a:pt x="31" y="172"/>
                    <a:pt x="31" y="171"/>
                  </a:cubicBezTo>
                  <a:cubicBezTo>
                    <a:pt x="33" y="170"/>
                    <a:pt x="32" y="165"/>
                    <a:pt x="31" y="163"/>
                  </a:cubicBezTo>
                  <a:cubicBezTo>
                    <a:pt x="30" y="160"/>
                    <a:pt x="31" y="156"/>
                    <a:pt x="30" y="154"/>
                  </a:cubicBezTo>
                  <a:cubicBezTo>
                    <a:pt x="29" y="153"/>
                    <a:pt x="29" y="152"/>
                    <a:pt x="28" y="151"/>
                  </a:cubicBezTo>
                  <a:cubicBezTo>
                    <a:pt x="28" y="150"/>
                    <a:pt x="26" y="149"/>
                    <a:pt x="28" y="148"/>
                  </a:cubicBezTo>
                  <a:cubicBezTo>
                    <a:pt x="26" y="147"/>
                    <a:pt x="25" y="147"/>
                    <a:pt x="25" y="145"/>
                  </a:cubicBezTo>
                  <a:cubicBezTo>
                    <a:pt x="25" y="143"/>
                    <a:pt x="26" y="141"/>
                    <a:pt x="25" y="139"/>
                  </a:cubicBezTo>
                  <a:cubicBezTo>
                    <a:pt x="25" y="140"/>
                    <a:pt x="25" y="143"/>
                    <a:pt x="23" y="142"/>
                  </a:cubicBezTo>
                  <a:cubicBezTo>
                    <a:pt x="24" y="143"/>
                    <a:pt x="25" y="145"/>
                    <a:pt x="24" y="147"/>
                  </a:cubicBezTo>
                  <a:cubicBezTo>
                    <a:pt x="21" y="145"/>
                    <a:pt x="19" y="142"/>
                    <a:pt x="18" y="140"/>
                  </a:cubicBezTo>
                  <a:cubicBezTo>
                    <a:pt x="17" y="139"/>
                    <a:pt x="19" y="138"/>
                    <a:pt x="19" y="139"/>
                  </a:cubicBezTo>
                  <a:cubicBezTo>
                    <a:pt x="20" y="140"/>
                    <a:pt x="21" y="140"/>
                    <a:pt x="21" y="140"/>
                  </a:cubicBezTo>
                  <a:cubicBezTo>
                    <a:pt x="23" y="141"/>
                    <a:pt x="25" y="140"/>
                    <a:pt x="24" y="138"/>
                  </a:cubicBezTo>
                  <a:cubicBezTo>
                    <a:pt x="23" y="137"/>
                    <a:pt x="19" y="135"/>
                    <a:pt x="22" y="134"/>
                  </a:cubicBezTo>
                  <a:cubicBezTo>
                    <a:pt x="21" y="134"/>
                    <a:pt x="20" y="134"/>
                    <a:pt x="19" y="133"/>
                  </a:cubicBezTo>
                  <a:cubicBezTo>
                    <a:pt x="19" y="132"/>
                    <a:pt x="20" y="132"/>
                    <a:pt x="20" y="131"/>
                  </a:cubicBezTo>
                  <a:cubicBezTo>
                    <a:pt x="18" y="131"/>
                    <a:pt x="17" y="130"/>
                    <a:pt x="16" y="129"/>
                  </a:cubicBezTo>
                  <a:cubicBezTo>
                    <a:pt x="15" y="128"/>
                    <a:pt x="14" y="129"/>
                    <a:pt x="13" y="128"/>
                  </a:cubicBezTo>
                  <a:cubicBezTo>
                    <a:pt x="13" y="129"/>
                    <a:pt x="14" y="130"/>
                    <a:pt x="14" y="132"/>
                  </a:cubicBezTo>
                  <a:cubicBezTo>
                    <a:pt x="13" y="131"/>
                    <a:pt x="13" y="130"/>
                    <a:pt x="13" y="129"/>
                  </a:cubicBezTo>
                  <a:cubicBezTo>
                    <a:pt x="12" y="130"/>
                    <a:pt x="12" y="131"/>
                    <a:pt x="13" y="132"/>
                  </a:cubicBezTo>
                  <a:cubicBezTo>
                    <a:pt x="12" y="130"/>
                    <a:pt x="11" y="128"/>
                    <a:pt x="13" y="126"/>
                  </a:cubicBezTo>
                  <a:cubicBezTo>
                    <a:pt x="12" y="126"/>
                    <a:pt x="11" y="126"/>
                    <a:pt x="11" y="126"/>
                  </a:cubicBezTo>
                  <a:cubicBezTo>
                    <a:pt x="11" y="125"/>
                    <a:pt x="12" y="124"/>
                    <a:pt x="12" y="123"/>
                  </a:cubicBezTo>
                  <a:cubicBezTo>
                    <a:pt x="12" y="124"/>
                    <a:pt x="12" y="124"/>
                    <a:pt x="12" y="124"/>
                  </a:cubicBezTo>
                  <a:cubicBezTo>
                    <a:pt x="11" y="123"/>
                    <a:pt x="12" y="122"/>
                    <a:pt x="12" y="121"/>
                  </a:cubicBezTo>
                  <a:cubicBezTo>
                    <a:pt x="11" y="123"/>
                    <a:pt x="11" y="125"/>
                    <a:pt x="9" y="127"/>
                  </a:cubicBezTo>
                  <a:cubicBezTo>
                    <a:pt x="8" y="127"/>
                    <a:pt x="9" y="126"/>
                    <a:pt x="9" y="125"/>
                  </a:cubicBezTo>
                  <a:cubicBezTo>
                    <a:pt x="9" y="123"/>
                    <a:pt x="8" y="122"/>
                    <a:pt x="7" y="121"/>
                  </a:cubicBezTo>
                  <a:cubicBezTo>
                    <a:pt x="7" y="122"/>
                    <a:pt x="8" y="123"/>
                    <a:pt x="7" y="124"/>
                  </a:cubicBezTo>
                  <a:cubicBezTo>
                    <a:pt x="6" y="122"/>
                    <a:pt x="4" y="121"/>
                    <a:pt x="3" y="119"/>
                  </a:cubicBezTo>
                  <a:cubicBezTo>
                    <a:pt x="2" y="117"/>
                    <a:pt x="1" y="114"/>
                    <a:pt x="0" y="11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52" name="Freeform 1352"/>
            <p:cNvSpPr>
              <a:spLocks/>
            </p:cNvSpPr>
            <p:nvPr/>
          </p:nvSpPr>
          <p:spPr bwMode="auto">
            <a:xfrm>
              <a:off x="3298" y="1384"/>
              <a:ext cx="238" cy="209"/>
            </a:xfrm>
            <a:custGeom>
              <a:avLst/>
              <a:gdLst>
                <a:gd name="T0" fmla="*/ 2 w 199"/>
                <a:gd name="T1" fmla="*/ 101 h 174"/>
                <a:gd name="T2" fmla="*/ 14 w 199"/>
                <a:gd name="T3" fmla="*/ 96 h 174"/>
                <a:gd name="T4" fmla="*/ 15 w 199"/>
                <a:gd name="T5" fmla="*/ 77 h 174"/>
                <a:gd name="T6" fmla="*/ 17 w 199"/>
                <a:gd name="T7" fmla="*/ 67 h 174"/>
                <a:gd name="T8" fmla="*/ 23 w 199"/>
                <a:gd name="T9" fmla="*/ 64 h 174"/>
                <a:gd name="T10" fmla="*/ 27 w 199"/>
                <a:gd name="T11" fmla="*/ 51 h 174"/>
                <a:gd name="T12" fmla="*/ 34 w 199"/>
                <a:gd name="T13" fmla="*/ 36 h 174"/>
                <a:gd name="T14" fmla="*/ 41 w 199"/>
                <a:gd name="T15" fmla="*/ 33 h 174"/>
                <a:gd name="T16" fmla="*/ 44 w 199"/>
                <a:gd name="T17" fmla="*/ 20 h 174"/>
                <a:gd name="T18" fmla="*/ 53 w 199"/>
                <a:gd name="T19" fmla="*/ 9 h 174"/>
                <a:gd name="T20" fmla="*/ 60 w 199"/>
                <a:gd name="T21" fmla="*/ 12 h 174"/>
                <a:gd name="T22" fmla="*/ 67 w 199"/>
                <a:gd name="T23" fmla="*/ 2 h 174"/>
                <a:gd name="T24" fmla="*/ 76 w 199"/>
                <a:gd name="T25" fmla="*/ 6 h 174"/>
                <a:gd name="T26" fmla="*/ 80 w 199"/>
                <a:gd name="T27" fmla="*/ 3 h 174"/>
                <a:gd name="T28" fmla="*/ 92 w 199"/>
                <a:gd name="T29" fmla="*/ 6 h 174"/>
                <a:gd name="T30" fmla="*/ 111 w 199"/>
                <a:gd name="T31" fmla="*/ 21 h 174"/>
                <a:gd name="T32" fmla="*/ 121 w 199"/>
                <a:gd name="T33" fmla="*/ 31 h 174"/>
                <a:gd name="T34" fmla="*/ 117 w 199"/>
                <a:gd name="T35" fmla="*/ 53 h 174"/>
                <a:gd name="T36" fmla="*/ 127 w 199"/>
                <a:gd name="T37" fmla="*/ 57 h 174"/>
                <a:gd name="T38" fmla="*/ 130 w 199"/>
                <a:gd name="T39" fmla="*/ 66 h 174"/>
                <a:gd name="T40" fmla="*/ 136 w 199"/>
                <a:gd name="T41" fmla="*/ 78 h 174"/>
                <a:gd name="T42" fmla="*/ 142 w 199"/>
                <a:gd name="T43" fmla="*/ 85 h 174"/>
                <a:gd name="T44" fmla="*/ 174 w 199"/>
                <a:gd name="T45" fmla="*/ 99 h 174"/>
                <a:gd name="T46" fmla="*/ 199 w 199"/>
                <a:gd name="T47" fmla="*/ 104 h 174"/>
                <a:gd name="T48" fmla="*/ 161 w 199"/>
                <a:gd name="T49" fmla="*/ 149 h 174"/>
                <a:gd name="T50" fmla="*/ 134 w 199"/>
                <a:gd name="T51" fmla="*/ 156 h 174"/>
                <a:gd name="T52" fmla="*/ 121 w 199"/>
                <a:gd name="T53" fmla="*/ 162 h 174"/>
                <a:gd name="T54" fmla="*/ 107 w 199"/>
                <a:gd name="T55" fmla="*/ 165 h 174"/>
                <a:gd name="T56" fmla="*/ 98 w 199"/>
                <a:gd name="T57" fmla="*/ 163 h 174"/>
                <a:gd name="T58" fmla="*/ 90 w 199"/>
                <a:gd name="T59" fmla="*/ 170 h 174"/>
                <a:gd name="T60" fmla="*/ 79 w 199"/>
                <a:gd name="T61" fmla="*/ 172 h 174"/>
                <a:gd name="T62" fmla="*/ 71 w 199"/>
                <a:gd name="T63" fmla="*/ 171 h 174"/>
                <a:gd name="T64" fmla="*/ 41 w 199"/>
                <a:gd name="T65" fmla="*/ 158 h 174"/>
                <a:gd name="T66" fmla="*/ 37 w 199"/>
                <a:gd name="T67" fmla="*/ 146 h 174"/>
                <a:gd name="T68" fmla="*/ 28 w 199"/>
                <a:gd name="T69" fmla="*/ 140 h 174"/>
                <a:gd name="T70" fmla="*/ 23 w 199"/>
                <a:gd name="T71" fmla="*/ 125 h 174"/>
                <a:gd name="T72" fmla="*/ 19 w 199"/>
                <a:gd name="T73" fmla="*/ 121 h 174"/>
                <a:gd name="T74" fmla="*/ 16 w 199"/>
                <a:gd name="T75" fmla="*/ 117 h 174"/>
                <a:gd name="T76" fmla="*/ 5 w 199"/>
                <a:gd name="T77" fmla="*/ 10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9" h="174">
                  <a:moveTo>
                    <a:pt x="0" y="106"/>
                  </a:moveTo>
                  <a:cubicBezTo>
                    <a:pt x="0" y="104"/>
                    <a:pt x="2" y="103"/>
                    <a:pt x="2" y="101"/>
                  </a:cubicBezTo>
                  <a:cubicBezTo>
                    <a:pt x="2" y="97"/>
                    <a:pt x="4" y="97"/>
                    <a:pt x="7" y="97"/>
                  </a:cubicBezTo>
                  <a:cubicBezTo>
                    <a:pt x="10" y="98"/>
                    <a:pt x="12" y="99"/>
                    <a:pt x="14" y="96"/>
                  </a:cubicBezTo>
                  <a:cubicBezTo>
                    <a:pt x="16" y="94"/>
                    <a:pt x="15" y="90"/>
                    <a:pt x="15" y="88"/>
                  </a:cubicBezTo>
                  <a:cubicBezTo>
                    <a:pt x="14" y="84"/>
                    <a:pt x="14" y="80"/>
                    <a:pt x="15" y="77"/>
                  </a:cubicBezTo>
                  <a:cubicBezTo>
                    <a:pt x="16" y="75"/>
                    <a:pt x="16" y="74"/>
                    <a:pt x="17" y="72"/>
                  </a:cubicBezTo>
                  <a:cubicBezTo>
                    <a:pt x="18" y="70"/>
                    <a:pt x="17" y="69"/>
                    <a:pt x="17" y="67"/>
                  </a:cubicBezTo>
                  <a:cubicBezTo>
                    <a:pt x="17" y="65"/>
                    <a:pt x="18" y="63"/>
                    <a:pt x="20" y="61"/>
                  </a:cubicBezTo>
                  <a:cubicBezTo>
                    <a:pt x="21" y="59"/>
                    <a:pt x="23" y="62"/>
                    <a:pt x="23" y="64"/>
                  </a:cubicBezTo>
                  <a:cubicBezTo>
                    <a:pt x="24" y="63"/>
                    <a:pt x="28" y="57"/>
                    <a:pt x="26" y="55"/>
                  </a:cubicBezTo>
                  <a:cubicBezTo>
                    <a:pt x="25" y="54"/>
                    <a:pt x="27" y="52"/>
                    <a:pt x="27" y="51"/>
                  </a:cubicBezTo>
                  <a:cubicBezTo>
                    <a:pt x="28" y="49"/>
                    <a:pt x="27" y="47"/>
                    <a:pt x="28" y="45"/>
                  </a:cubicBezTo>
                  <a:cubicBezTo>
                    <a:pt x="31" y="43"/>
                    <a:pt x="32" y="40"/>
                    <a:pt x="34" y="36"/>
                  </a:cubicBezTo>
                  <a:cubicBezTo>
                    <a:pt x="35" y="35"/>
                    <a:pt x="35" y="33"/>
                    <a:pt x="37" y="33"/>
                  </a:cubicBezTo>
                  <a:cubicBezTo>
                    <a:pt x="38" y="33"/>
                    <a:pt x="41" y="34"/>
                    <a:pt x="41" y="33"/>
                  </a:cubicBezTo>
                  <a:cubicBezTo>
                    <a:pt x="42" y="30"/>
                    <a:pt x="42" y="27"/>
                    <a:pt x="43" y="24"/>
                  </a:cubicBezTo>
                  <a:cubicBezTo>
                    <a:pt x="43" y="23"/>
                    <a:pt x="44" y="21"/>
                    <a:pt x="44" y="20"/>
                  </a:cubicBezTo>
                  <a:cubicBezTo>
                    <a:pt x="46" y="17"/>
                    <a:pt x="45" y="15"/>
                    <a:pt x="46" y="12"/>
                  </a:cubicBezTo>
                  <a:cubicBezTo>
                    <a:pt x="47" y="7"/>
                    <a:pt x="49" y="9"/>
                    <a:pt x="53" y="9"/>
                  </a:cubicBezTo>
                  <a:cubicBezTo>
                    <a:pt x="55" y="9"/>
                    <a:pt x="55" y="6"/>
                    <a:pt x="57" y="7"/>
                  </a:cubicBezTo>
                  <a:cubicBezTo>
                    <a:pt x="59" y="8"/>
                    <a:pt x="60" y="10"/>
                    <a:pt x="60" y="12"/>
                  </a:cubicBezTo>
                  <a:cubicBezTo>
                    <a:pt x="62" y="8"/>
                    <a:pt x="64" y="4"/>
                    <a:pt x="65" y="0"/>
                  </a:cubicBezTo>
                  <a:cubicBezTo>
                    <a:pt x="66" y="1"/>
                    <a:pt x="66" y="2"/>
                    <a:pt x="67" y="2"/>
                  </a:cubicBezTo>
                  <a:cubicBezTo>
                    <a:pt x="68" y="3"/>
                    <a:pt x="70" y="3"/>
                    <a:pt x="70" y="4"/>
                  </a:cubicBezTo>
                  <a:cubicBezTo>
                    <a:pt x="71" y="7"/>
                    <a:pt x="73" y="7"/>
                    <a:pt x="76" y="6"/>
                  </a:cubicBezTo>
                  <a:cubicBezTo>
                    <a:pt x="77" y="6"/>
                    <a:pt x="78" y="6"/>
                    <a:pt x="79" y="5"/>
                  </a:cubicBezTo>
                  <a:cubicBezTo>
                    <a:pt x="79" y="5"/>
                    <a:pt x="80" y="3"/>
                    <a:pt x="80" y="3"/>
                  </a:cubicBezTo>
                  <a:cubicBezTo>
                    <a:pt x="81" y="3"/>
                    <a:pt x="82" y="6"/>
                    <a:pt x="83" y="7"/>
                  </a:cubicBezTo>
                  <a:cubicBezTo>
                    <a:pt x="85" y="3"/>
                    <a:pt x="90" y="7"/>
                    <a:pt x="92" y="6"/>
                  </a:cubicBezTo>
                  <a:cubicBezTo>
                    <a:pt x="96" y="5"/>
                    <a:pt x="100" y="9"/>
                    <a:pt x="103" y="11"/>
                  </a:cubicBezTo>
                  <a:cubicBezTo>
                    <a:pt x="107" y="12"/>
                    <a:pt x="108" y="18"/>
                    <a:pt x="111" y="21"/>
                  </a:cubicBezTo>
                  <a:cubicBezTo>
                    <a:pt x="113" y="22"/>
                    <a:pt x="116" y="23"/>
                    <a:pt x="117" y="26"/>
                  </a:cubicBezTo>
                  <a:cubicBezTo>
                    <a:pt x="118" y="28"/>
                    <a:pt x="118" y="30"/>
                    <a:pt x="121" y="31"/>
                  </a:cubicBezTo>
                  <a:cubicBezTo>
                    <a:pt x="124" y="34"/>
                    <a:pt x="125" y="36"/>
                    <a:pt x="123" y="40"/>
                  </a:cubicBezTo>
                  <a:cubicBezTo>
                    <a:pt x="120" y="45"/>
                    <a:pt x="116" y="48"/>
                    <a:pt x="117" y="53"/>
                  </a:cubicBezTo>
                  <a:cubicBezTo>
                    <a:pt x="117" y="56"/>
                    <a:pt x="116" y="60"/>
                    <a:pt x="120" y="59"/>
                  </a:cubicBezTo>
                  <a:cubicBezTo>
                    <a:pt x="123" y="59"/>
                    <a:pt x="125" y="58"/>
                    <a:pt x="127" y="57"/>
                  </a:cubicBezTo>
                  <a:cubicBezTo>
                    <a:pt x="129" y="57"/>
                    <a:pt x="130" y="59"/>
                    <a:pt x="132" y="59"/>
                  </a:cubicBezTo>
                  <a:cubicBezTo>
                    <a:pt x="132" y="62"/>
                    <a:pt x="128" y="63"/>
                    <a:pt x="130" y="66"/>
                  </a:cubicBezTo>
                  <a:cubicBezTo>
                    <a:pt x="131" y="69"/>
                    <a:pt x="132" y="72"/>
                    <a:pt x="134" y="74"/>
                  </a:cubicBezTo>
                  <a:cubicBezTo>
                    <a:pt x="135" y="76"/>
                    <a:pt x="136" y="76"/>
                    <a:pt x="136" y="78"/>
                  </a:cubicBezTo>
                  <a:cubicBezTo>
                    <a:pt x="137" y="79"/>
                    <a:pt x="138" y="81"/>
                    <a:pt x="139" y="83"/>
                  </a:cubicBezTo>
                  <a:cubicBezTo>
                    <a:pt x="140" y="84"/>
                    <a:pt x="141" y="84"/>
                    <a:pt x="142" y="85"/>
                  </a:cubicBezTo>
                  <a:cubicBezTo>
                    <a:pt x="144" y="86"/>
                    <a:pt x="145" y="89"/>
                    <a:pt x="148" y="89"/>
                  </a:cubicBezTo>
                  <a:cubicBezTo>
                    <a:pt x="156" y="93"/>
                    <a:pt x="165" y="96"/>
                    <a:pt x="174" y="99"/>
                  </a:cubicBezTo>
                  <a:cubicBezTo>
                    <a:pt x="178" y="101"/>
                    <a:pt x="183" y="103"/>
                    <a:pt x="187" y="104"/>
                  </a:cubicBezTo>
                  <a:cubicBezTo>
                    <a:pt x="191" y="105"/>
                    <a:pt x="195" y="104"/>
                    <a:pt x="199" y="104"/>
                  </a:cubicBezTo>
                  <a:cubicBezTo>
                    <a:pt x="188" y="116"/>
                    <a:pt x="177" y="128"/>
                    <a:pt x="167" y="140"/>
                  </a:cubicBezTo>
                  <a:cubicBezTo>
                    <a:pt x="165" y="143"/>
                    <a:pt x="163" y="146"/>
                    <a:pt x="161" y="149"/>
                  </a:cubicBezTo>
                  <a:cubicBezTo>
                    <a:pt x="159" y="151"/>
                    <a:pt x="157" y="151"/>
                    <a:pt x="153" y="151"/>
                  </a:cubicBezTo>
                  <a:cubicBezTo>
                    <a:pt x="147" y="150"/>
                    <a:pt x="138" y="150"/>
                    <a:pt x="134" y="156"/>
                  </a:cubicBezTo>
                  <a:cubicBezTo>
                    <a:pt x="132" y="158"/>
                    <a:pt x="131" y="160"/>
                    <a:pt x="129" y="161"/>
                  </a:cubicBezTo>
                  <a:cubicBezTo>
                    <a:pt x="126" y="161"/>
                    <a:pt x="123" y="161"/>
                    <a:pt x="121" y="162"/>
                  </a:cubicBezTo>
                  <a:cubicBezTo>
                    <a:pt x="119" y="163"/>
                    <a:pt x="119" y="166"/>
                    <a:pt x="115" y="165"/>
                  </a:cubicBezTo>
                  <a:cubicBezTo>
                    <a:pt x="113" y="164"/>
                    <a:pt x="110" y="167"/>
                    <a:pt x="107" y="165"/>
                  </a:cubicBezTo>
                  <a:cubicBezTo>
                    <a:pt x="106" y="163"/>
                    <a:pt x="105" y="161"/>
                    <a:pt x="103" y="160"/>
                  </a:cubicBezTo>
                  <a:cubicBezTo>
                    <a:pt x="102" y="160"/>
                    <a:pt x="100" y="162"/>
                    <a:pt x="98" y="163"/>
                  </a:cubicBezTo>
                  <a:cubicBezTo>
                    <a:pt x="96" y="164"/>
                    <a:pt x="93" y="165"/>
                    <a:pt x="91" y="167"/>
                  </a:cubicBezTo>
                  <a:cubicBezTo>
                    <a:pt x="90" y="168"/>
                    <a:pt x="90" y="169"/>
                    <a:pt x="90" y="170"/>
                  </a:cubicBezTo>
                  <a:cubicBezTo>
                    <a:pt x="89" y="171"/>
                    <a:pt x="87" y="172"/>
                    <a:pt x="87" y="174"/>
                  </a:cubicBezTo>
                  <a:cubicBezTo>
                    <a:pt x="85" y="172"/>
                    <a:pt x="82" y="172"/>
                    <a:pt x="79" y="172"/>
                  </a:cubicBezTo>
                  <a:cubicBezTo>
                    <a:pt x="78" y="172"/>
                    <a:pt x="77" y="171"/>
                    <a:pt x="75" y="170"/>
                  </a:cubicBezTo>
                  <a:cubicBezTo>
                    <a:pt x="74" y="170"/>
                    <a:pt x="72" y="171"/>
                    <a:pt x="71" y="171"/>
                  </a:cubicBezTo>
                  <a:cubicBezTo>
                    <a:pt x="63" y="170"/>
                    <a:pt x="59" y="161"/>
                    <a:pt x="52" y="159"/>
                  </a:cubicBezTo>
                  <a:cubicBezTo>
                    <a:pt x="49" y="157"/>
                    <a:pt x="45" y="158"/>
                    <a:pt x="41" y="158"/>
                  </a:cubicBezTo>
                  <a:cubicBezTo>
                    <a:pt x="40" y="158"/>
                    <a:pt x="38" y="154"/>
                    <a:pt x="37" y="153"/>
                  </a:cubicBezTo>
                  <a:cubicBezTo>
                    <a:pt x="36" y="151"/>
                    <a:pt x="38" y="148"/>
                    <a:pt x="37" y="146"/>
                  </a:cubicBezTo>
                  <a:cubicBezTo>
                    <a:pt x="36" y="144"/>
                    <a:pt x="32" y="142"/>
                    <a:pt x="31" y="144"/>
                  </a:cubicBezTo>
                  <a:cubicBezTo>
                    <a:pt x="30" y="143"/>
                    <a:pt x="29" y="141"/>
                    <a:pt x="28" y="140"/>
                  </a:cubicBezTo>
                  <a:cubicBezTo>
                    <a:pt x="26" y="137"/>
                    <a:pt x="26" y="134"/>
                    <a:pt x="25" y="131"/>
                  </a:cubicBezTo>
                  <a:cubicBezTo>
                    <a:pt x="24" y="129"/>
                    <a:pt x="24" y="127"/>
                    <a:pt x="23" y="125"/>
                  </a:cubicBezTo>
                  <a:cubicBezTo>
                    <a:pt x="22" y="124"/>
                    <a:pt x="21" y="123"/>
                    <a:pt x="21" y="123"/>
                  </a:cubicBezTo>
                  <a:cubicBezTo>
                    <a:pt x="20" y="123"/>
                    <a:pt x="20" y="121"/>
                    <a:pt x="19" y="121"/>
                  </a:cubicBezTo>
                  <a:cubicBezTo>
                    <a:pt x="19" y="121"/>
                    <a:pt x="18" y="120"/>
                    <a:pt x="18" y="120"/>
                  </a:cubicBezTo>
                  <a:cubicBezTo>
                    <a:pt x="16" y="120"/>
                    <a:pt x="16" y="118"/>
                    <a:pt x="16" y="117"/>
                  </a:cubicBezTo>
                  <a:cubicBezTo>
                    <a:pt x="14" y="115"/>
                    <a:pt x="13" y="112"/>
                    <a:pt x="11" y="111"/>
                  </a:cubicBezTo>
                  <a:cubicBezTo>
                    <a:pt x="9" y="109"/>
                    <a:pt x="7" y="108"/>
                    <a:pt x="5" y="108"/>
                  </a:cubicBezTo>
                  <a:cubicBezTo>
                    <a:pt x="3" y="108"/>
                    <a:pt x="1" y="108"/>
                    <a:pt x="0" y="10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53" name="Freeform 1353"/>
            <p:cNvSpPr>
              <a:spLocks/>
            </p:cNvSpPr>
            <p:nvPr/>
          </p:nvSpPr>
          <p:spPr bwMode="auto">
            <a:xfrm>
              <a:off x="3298" y="1384"/>
              <a:ext cx="238" cy="209"/>
            </a:xfrm>
            <a:custGeom>
              <a:avLst/>
              <a:gdLst>
                <a:gd name="T0" fmla="*/ 2 w 199"/>
                <a:gd name="T1" fmla="*/ 101 h 174"/>
                <a:gd name="T2" fmla="*/ 14 w 199"/>
                <a:gd name="T3" fmla="*/ 96 h 174"/>
                <a:gd name="T4" fmla="*/ 15 w 199"/>
                <a:gd name="T5" fmla="*/ 77 h 174"/>
                <a:gd name="T6" fmla="*/ 17 w 199"/>
                <a:gd name="T7" fmla="*/ 67 h 174"/>
                <a:gd name="T8" fmla="*/ 23 w 199"/>
                <a:gd name="T9" fmla="*/ 64 h 174"/>
                <a:gd name="T10" fmla="*/ 27 w 199"/>
                <a:gd name="T11" fmla="*/ 51 h 174"/>
                <a:gd name="T12" fmla="*/ 34 w 199"/>
                <a:gd name="T13" fmla="*/ 36 h 174"/>
                <a:gd name="T14" fmla="*/ 41 w 199"/>
                <a:gd name="T15" fmla="*/ 33 h 174"/>
                <a:gd name="T16" fmla="*/ 44 w 199"/>
                <a:gd name="T17" fmla="*/ 20 h 174"/>
                <a:gd name="T18" fmla="*/ 53 w 199"/>
                <a:gd name="T19" fmla="*/ 9 h 174"/>
                <a:gd name="T20" fmla="*/ 60 w 199"/>
                <a:gd name="T21" fmla="*/ 12 h 174"/>
                <a:gd name="T22" fmla="*/ 67 w 199"/>
                <a:gd name="T23" fmla="*/ 2 h 174"/>
                <a:gd name="T24" fmla="*/ 76 w 199"/>
                <a:gd name="T25" fmla="*/ 6 h 174"/>
                <a:gd name="T26" fmla="*/ 80 w 199"/>
                <a:gd name="T27" fmla="*/ 3 h 174"/>
                <a:gd name="T28" fmla="*/ 92 w 199"/>
                <a:gd name="T29" fmla="*/ 6 h 174"/>
                <a:gd name="T30" fmla="*/ 111 w 199"/>
                <a:gd name="T31" fmla="*/ 21 h 174"/>
                <a:gd name="T32" fmla="*/ 121 w 199"/>
                <a:gd name="T33" fmla="*/ 31 h 174"/>
                <a:gd name="T34" fmla="*/ 117 w 199"/>
                <a:gd name="T35" fmla="*/ 53 h 174"/>
                <a:gd name="T36" fmla="*/ 127 w 199"/>
                <a:gd name="T37" fmla="*/ 57 h 174"/>
                <a:gd name="T38" fmla="*/ 130 w 199"/>
                <a:gd name="T39" fmla="*/ 66 h 174"/>
                <a:gd name="T40" fmla="*/ 136 w 199"/>
                <a:gd name="T41" fmla="*/ 78 h 174"/>
                <a:gd name="T42" fmla="*/ 142 w 199"/>
                <a:gd name="T43" fmla="*/ 85 h 174"/>
                <a:gd name="T44" fmla="*/ 174 w 199"/>
                <a:gd name="T45" fmla="*/ 99 h 174"/>
                <a:gd name="T46" fmla="*/ 199 w 199"/>
                <a:gd name="T47" fmla="*/ 104 h 174"/>
                <a:gd name="T48" fmla="*/ 161 w 199"/>
                <a:gd name="T49" fmla="*/ 149 h 174"/>
                <a:gd name="T50" fmla="*/ 134 w 199"/>
                <a:gd name="T51" fmla="*/ 156 h 174"/>
                <a:gd name="T52" fmla="*/ 121 w 199"/>
                <a:gd name="T53" fmla="*/ 162 h 174"/>
                <a:gd name="T54" fmla="*/ 107 w 199"/>
                <a:gd name="T55" fmla="*/ 165 h 174"/>
                <a:gd name="T56" fmla="*/ 98 w 199"/>
                <a:gd name="T57" fmla="*/ 163 h 174"/>
                <a:gd name="T58" fmla="*/ 90 w 199"/>
                <a:gd name="T59" fmla="*/ 170 h 174"/>
                <a:gd name="T60" fmla="*/ 79 w 199"/>
                <a:gd name="T61" fmla="*/ 172 h 174"/>
                <a:gd name="T62" fmla="*/ 71 w 199"/>
                <a:gd name="T63" fmla="*/ 171 h 174"/>
                <a:gd name="T64" fmla="*/ 41 w 199"/>
                <a:gd name="T65" fmla="*/ 158 h 174"/>
                <a:gd name="T66" fmla="*/ 37 w 199"/>
                <a:gd name="T67" fmla="*/ 146 h 174"/>
                <a:gd name="T68" fmla="*/ 28 w 199"/>
                <a:gd name="T69" fmla="*/ 140 h 174"/>
                <a:gd name="T70" fmla="*/ 23 w 199"/>
                <a:gd name="T71" fmla="*/ 125 h 174"/>
                <a:gd name="T72" fmla="*/ 19 w 199"/>
                <a:gd name="T73" fmla="*/ 121 h 174"/>
                <a:gd name="T74" fmla="*/ 16 w 199"/>
                <a:gd name="T75" fmla="*/ 117 h 174"/>
                <a:gd name="T76" fmla="*/ 5 w 199"/>
                <a:gd name="T77" fmla="*/ 10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9" h="174">
                  <a:moveTo>
                    <a:pt x="0" y="106"/>
                  </a:moveTo>
                  <a:cubicBezTo>
                    <a:pt x="0" y="104"/>
                    <a:pt x="2" y="103"/>
                    <a:pt x="2" y="101"/>
                  </a:cubicBezTo>
                  <a:cubicBezTo>
                    <a:pt x="2" y="97"/>
                    <a:pt x="4" y="97"/>
                    <a:pt x="7" y="97"/>
                  </a:cubicBezTo>
                  <a:cubicBezTo>
                    <a:pt x="10" y="98"/>
                    <a:pt x="12" y="99"/>
                    <a:pt x="14" y="96"/>
                  </a:cubicBezTo>
                  <a:cubicBezTo>
                    <a:pt x="16" y="94"/>
                    <a:pt x="15" y="90"/>
                    <a:pt x="15" y="88"/>
                  </a:cubicBezTo>
                  <a:cubicBezTo>
                    <a:pt x="14" y="84"/>
                    <a:pt x="14" y="80"/>
                    <a:pt x="15" y="77"/>
                  </a:cubicBezTo>
                  <a:cubicBezTo>
                    <a:pt x="16" y="75"/>
                    <a:pt x="16" y="74"/>
                    <a:pt x="17" y="72"/>
                  </a:cubicBezTo>
                  <a:cubicBezTo>
                    <a:pt x="18" y="70"/>
                    <a:pt x="17" y="69"/>
                    <a:pt x="17" y="67"/>
                  </a:cubicBezTo>
                  <a:cubicBezTo>
                    <a:pt x="17" y="65"/>
                    <a:pt x="18" y="63"/>
                    <a:pt x="20" y="61"/>
                  </a:cubicBezTo>
                  <a:cubicBezTo>
                    <a:pt x="21" y="59"/>
                    <a:pt x="23" y="62"/>
                    <a:pt x="23" y="64"/>
                  </a:cubicBezTo>
                  <a:cubicBezTo>
                    <a:pt x="24" y="63"/>
                    <a:pt x="28" y="57"/>
                    <a:pt x="26" y="55"/>
                  </a:cubicBezTo>
                  <a:cubicBezTo>
                    <a:pt x="25" y="54"/>
                    <a:pt x="27" y="52"/>
                    <a:pt x="27" y="51"/>
                  </a:cubicBezTo>
                  <a:cubicBezTo>
                    <a:pt x="28" y="49"/>
                    <a:pt x="27" y="47"/>
                    <a:pt x="28" y="45"/>
                  </a:cubicBezTo>
                  <a:cubicBezTo>
                    <a:pt x="31" y="43"/>
                    <a:pt x="32" y="40"/>
                    <a:pt x="34" y="36"/>
                  </a:cubicBezTo>
                  <a:cubicBezTo>
                    <a:pt x="35" y="35"/>
                    <a:pt x="35" y="33"/>
                    <a:pt x="37" y="33"/>
                  </a:cubicBezTo>
                  <a:cubicBezTo>
                    <a:pt x="38" y="33"/>
                    <a:pt x="41" y="34"/>
                    <a:pt x="41" y="33"/>
                  </a:cubicBezTo>
                  <a:cubicBezTo>
                    <a:pt x="42" y="30"/>
                    <a:pt x="42" y="27"/>
                    <a:pt x="43" y="24"/>
                  </a:cubicBezTo>
                  <a:cubicBezTo>
                    <a:pt x="43" y="23"/>
                    <a:pt x="44" y="21"/>
                    <a:pt x="44" y="20"/>
                  </a:cubicBezTo>
                  <a:cubicBezTo>
                    <a:pt x="46" y="17"/>
                    <a:pt x="45" y="15"/>
                    <a:pt x="46" y="12"/>
                  </a:cubicBezTo>
                  <a:cubicBezTo>
                    <a:pt x="47" y="7"/>
                    <a:pt x="49" y="9"/>
                    <a:pt x="53" y="9"/>
                  </a:cubicBezTo>
                  <a:cubicBezTo>
                    <a:pt x="55" y="9"/>
                    <a:pt x="55" y="6"/>
                    <a:pt x="57" y="7"/>
                  </a:cubicBezTo>
                  <a:cubicBezTo>
                    <a:pt x="59" y="8"/>
                    <a:pt x="60" y="10"/>
                    <a:pt x="60" y="12"/>
                  </a:cubicBezTo>
                  <a:cubicBezTo>
                    <a:pt x="62" y="8"/>
                    <a:pt x="64" y="4"/>
                    <a:pt x="65" y="0"/>
                  </a:cubicBezTo>
                  <a:cubicBezTo>
                    <a:pt x="66" y="1"/>
                    <a:pt x="66" y="2"/>
                    <a:pt x="67" y="2"/>
                  </a:cubicBezTo>
                  <a:cubicBezTo>
                    <a:pt x="68" y="3"/>
                    <a:pt x="70" y="3"/>
                    <a:pt x="70" y="4"/>
                  </a:cubicBezTo>
                  <a:cubicBezTo>
                    <a:pt x="71" y="7"/>
                    <a:pt x="73" y="7"/>
                    <a:pt x="76" y="6"/>
                  </a:cubicBezTo>
                  <a:cubicBezTo>
                    <a:pt x="77" y="6"/>
                    <a:pt x="78" y="6"/>
                    <a:pt x="79" y="5"/>
                  </a:cubicBezTo>
                  <a:cubicBezTo>
                    <a:pt x="79" y="5"/>
                    <a:pt x="80" y="3"/>
                    <a:pt x="80" y="3"/>
                  </a:cubicBezTo>
                  <a:cubicBezTo>
                    <a:pt x="81" y="3"/>
                    <a:pt x="82" y="6"/>
                    <a:pt x="83" y="7"/>
                  </a:cubicBezTo>
                  <a:cubicBezTo>
                    <a:pt x="85" y="3"/>
                    <a:pt x="90" y="7"/>
                    <a:pt x="92" y="6"/>
                  </a:cubicBezTo>
                  <a:cubicBezTo>
                    <a:pt x="96" y="5"/>
                    <a:pt x="100" y="9"/>
                    <a:pt x="103" y="11"/>
                  </a:cubicBezTo>
                  <a:cubicBezTo>
                    <a:pt x="107" y="12"/>
                    <a:pt x="108" y="18"/>
                    <a:pt x="111" y="21"/>
                  </a:cubicBezTo>
                  <a:cubicBezTo>
                    <a:pt x="113" y="22"/>
                    <a:pt x="116" y="23"/>
                    <a:pt x="117" y="26"/>
                  </a:cubicBezTo>
                  <a:cubicBezTo>
                    <a:pt x="118" y="28"/>
                    <a:pt x="118" y="30"/>
                    <a:pt x="121" y="31"/>
                  </a:cubicBezTo>
                  <a:cubicBezTo>
                    <a:pt x="124" y="34"/>
                    <a:pt x="125" y="36"/>
                    <a:pt x="123" y="40"/>
                  </a:cubicBezTo>
                  <a:cubicBezTo>
                    <a:pt x="120" y="45"/>
                    <a:pt x="116" y="48"/>
                    <a:pt x="117" y="53"/>
                  </a:cubicBezTo>
                  <a:cubicBezTo>
                    <a:pt x="117" y="56"/>
                    <a:pt x="116" y="60"/>
                    <a:pt x="120" y="59"/>
                  </a:cubicBezTo>
                  <a:cubicBezTo>
                    <a:pt x="123" y="59"/>
                    <a:pt x="125" y="58"/>
                    <a:pt x="127" y="57"/>
                  </a:cubicBezTo>
                  <a:cubicBezTo>
                    <a:pt x="129" y="57"/>
                    <a:pt x="130" y="59"/>
                    <a:pt x="132" y="59"/>
                  </a:cubicBezTo>
                  <a:cubicBezTo>
                    <a:pt x="132" y="62"/>
                    <a:pt x="128" y="63"/>
                    <a:pt x="130" y="66"/>
                  </a:cubicBezTo>
                  <a:cubicBezTo>
                    <a:pt x="131" y="69"/>
                    <a:pt x="132" y="72"/>
                    <a:pt x="134" y="74"/>
                  </a:cubicBezTo>
                  <a:cubicBezTo>
                    <a:pt x="135" y="76"/>
                    <a:pt x="136" y="76"/>
                    <a:pt x="136" y="78"/>
                  </a:cubicBezTo>
                  <a:cubicBezTo>
                    <a:pt x="137" y="79"/>
                    <a:pt x="138" y="81"/>
                    <a:pt x="139" y="83"/>
                  </a:cubicBezTo>
                  <a:cubicBezTo>
                    <a:pt x="140" y="84"/>
                    <a:pt x="141" y="84"/>
                    <a:pt x="142" y="85"/>
                  </a:cubicBezTo>
                  <a:cubicBezTo>
                    <a:pt x="144" y="86"/>
                    <a:pt x="145" y="89"/>
                    <a:pt x="148" y="89"/>
                  </a:cubicBezTo>
                  <a:cubicBezTo>
                    <a:pt x="156" y="93"/>
                    <a:pt x="165" y="96"/>
                    <a:pt x="174" y="99"/>
                  </a:cubicBezTo>
                  <a:cubicBezTo>
                    <a:pt x="178" y="101"/>
                    <a:pt x="183" y="103"/>
                    <a:pt x="187" y="104"/>
                  </a:cubicBezTo>
                  <a:cubicBezTo>
                    <a:pt x="191" y="105"/>
                    <a:pt x="195" y="104"/>
                    <a:pt x="199" y="104"/>
                  </a:cubicBezTo>
                  <a:cubicBezTo>
                    <a:pt x="188" y="116"/>
                    <a:pt x="177" y="128"/>
                    <a:pt x="167" y="140"/>
                  </a:cubicBezTo>
                  <a:cubicBezTo>
                    <a:pt x="165" y="143"/>
                    <a:pt x="163" y="146"/>
                    <a:pt x="161" y="149"/>
                  </a:cubicBezTo>
                  <a:cubicBezTo>
                    <a:pt x="159" y="151"/>
                    <a:pt x="157" y="151"/>
                    <a:pt x="153" y="151"/>
                  </a:cubicBezTo>
                  <a:cubicBezTo>
                    <a:pt x="147" y="150"/>
                    <a:pt x="138" y="150"/>
                    <a:pt x="134" y="156"/>
                  </a:cubicBezTo>
                  <a:cubicBezTo>
                    <a:pt x="132" y="158"/>
                    <a:pt x="131" y="160"/>
                    <a:pt x="129" y="161"/>
                  </a:cubicBezTo>
                  <a:cubicBezTo>
                    <a:pt x="126" y="161"/>
                    <a:pt x="123" y="161"/>
                    <a:pt x="121" y="162"/>
                  </a:cubicBezTo>
                  <a:cubicBezTo>
                    <a:pt x="119" y="163"/>
                    <a:pt x="119" y="166"/>
                    <a:pt x="115" y="165"/>
                  </a:cubicBezTo>
                  <a:cubicBezTo>
                    <a:pt x="113" y="164"/>
                    <a:pt x="110" y="167"/>
                    <a:pt x="107" y="165"/>
                  </a:cubicBezTo>
                  <a:cubicBezTo>
                    <a:pt x="106" y="163"/>
                    <a:pt x="105" y="161"/>
                    <a:pt x="103" y="160"/>
                  </a:cubicBezTo>
                  <a:cubicBezTo>
                    <a:pt x="102" y="160"/>
                    <a:pt x="100" y="162"/>
                    <a:pt x="98" y="163"/>
                  </a:cubicBezTo>
                  <a:cubicBezTo>
                    <a:pt x="96" y="164"/>
                    <a:pt x="93" y="165"/>
                    <a:pt x="91" y="167"/>
                  </a:cubicBezTo>
                  <a:cubicBezTo>
                    <a:pt x="90" y="168"/>
                    <a:pt x="90" y="169"/>
                    <a:pt x="90" y="170"/>
                  </a:cubicBezTo>
                  <a:cubicBezTo>
                    <a:pt x="89" y="171"/>
                    <a:pt x="87" y="172"/>
                    <a:pt x="87" y="174"/>
                  </a:cubicBezTo>
                  <a:cubicBezTo>
                    <a:pt x="85" y="172"/>
                    <a:pt x="82" y="172"/>
                    <a:pt x="79" y="172"/>
                  </a:cubicBezTo>
                  <a:cubicBezTo>
                    <a:pt x="78" y="172"/>
                    <a:pt x="77" y="171"/>
                    <a:pt x="75" y="170"/>
                  </a:cubicBezTo>
                  <a:cubicBezTo>
                    <a:pt x="74" y="170"/>
                    <a:pt x="72" y="171"/>
                    <a:pt x="71" y="171"/>
                  </a:cubicBezTo>
                  <a:cubicBezTo>
                    <a:pt x="63" y="170"/>
                    <a:pt x="59" y="161"/>
                    <a:pt x="52" y="159"/>
                  </a:cubicBezTo>
                  <a:cubicBezTo>
                    <a:pt x="49" y="157"/>
                    <a:pt x="45" y="158"/>
                    <a:pt x="41" y="158"/>
                  </a:cubicBezTo>
                  <a:cubicBezTo>
                    <a:pt x="40" y="158"/>
                    <a:pt x="38" y="154"/>
                    <a:pt x="37" y="153"/>
                  </a:cubicBezTo>
                  <a:cubicBezTo>
                    <a:pt x="36" y="151"/>
                    <a:pt x="38" y="148"/>
                    <a:pt x="37" y="146"/>
                  </a:cubicBezTo>
                  <a:cubicBezTo>
                    <a:pt x="36" y="144"/>
                    <a:pt x="32" y="142"/>
                    <a:pt x="31" y="144"/>
                  </a:cubicBezTo>
                  <a:cubicBezTo>
                    <a:pt x="30" y="143"/>
                    <a:pt x="29" y="141"/>
                    <a:pt x="28" y="140"/>
                  </a:cubicBezTo>
                  <a:cubicBezTo>
                    <a:pt x="26" y="137"/>
                    <a:pt x="26" y="134"/>
                    <a:pt x="25" y="131"/>
                  </a:cubicBezTo>
                  <a:cubicBezTo>
                    <a:pt x="24" y="129"/>
                    <a:pt x="24" y="127"/>
                    <a:pt x="23" y="125"/>
                  </a:cubicBezTo>
                  <a:cubicBezTo>
                    <a:pt x="22" y="124"/>
                    <a:pt x="21" y="123"/>
                    <a:pt x="21" y="123"/>
                  </a:cubicBezTo>
                  <a:cubicBezTo>
                    <a:pt x="20" y="123"/>
                    <a:pt x="20" y="121"/>
                    <a:pt x="19" y="121"/>
                  </a:cubicBezTo>
                  <a:cubicBezTo>
                    <a:pt x="19" y="121"/>
                    <a:pt x="18" y="120"/>
                    <a:pt x="18" y="120"/>
                  </a:cubicBezTo>
                  <a:cubicBezTo>
                    <a:pt x="16" y="120"/>
                    <a:pt x="16" y="118"/>
                    <a:pt x="16" y="117"/>
                  </a:cubicBezTo>
                  <a:cubicBezTo>
                    <a:pt x="14" y="115"/>
                    <a:pt x="13" y="112"/>
                    <a:pt x="11" y="111"/>
                  </a:cubicBezTo>
                  <a:cubicBezTo>
                    <a:pt x="9" y="109"/>
                    <a:pt x="7" y="108"/>
                    <a:pt x="5" y="108"/>
                  </a:cubicBezTo>
                  <a:cubicBezTo>
                    <a:pt x="3" y="108"/>
                    <a:pt x="1" y="108"/>
                    <a:pt x="0" y="10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54" name="Freeform 1354"/>
            <p:cNvSpPr>
              <a:spLocks/>
            </p:cNvSpPr>
            <p:nvPr/>
          </p:nvSpPr>
          <p:spPr bwMode="auto">
            <a:xfrm>
              <a:off x="1296" y="1329"/>
              <a:ext cx="65" cy="76"/>
            </a:xfrm>
            <a:custGeom>
              <a:avLst/>
              <a:gdLst>
                <a:gd name="T0" fmla="*/ 0 w 54"/>
                <a:gd name="T1" fmla="*/ 51 h 63"/>
                <a:gd name="T2" fmla="*/ 1 w 54"/>
                <a:gd name="T3" fmla="*/ 45 h 63"/>
                <a:gd name="T4" fmla="*/ 2 w 54"/>
                <a:gd name="T5" fmla="*/ 43 h 63"/>
                <a:gd name="T6" fmla="*/ 2 w 54"/>
                <a:gd name="T7" fmla="*/ 38 h 63"/>
                <a:gd name="T8" fmla="*/ 6 w 54"/>
                <a:gd name="T9" fmla="*/ 29 h 63"/>
                <a:gd name="T10" fmla="*/ 14 w 54"/>
                <a:gd name="T11" fmla="*/ 28 h 63"/>
                <a:gd name="T12" fmla="*/ 24 w 54"/>
                <a:gd name="T13" fmla="*/ 27 h 63"/>
                <a:gd name="T14" fmla="*/ 24 w 54"/>
                <a:gd name="T15" fmla="*/ 22 h 63"/>
                <a:gd name="T16" fmla="*/ 21 w 54"/>
                <a:gd name="T17" fmla="*/ 20 h 63"/>
                <a:gd name="T18" fmla="*/ 19 w 54"/>
                <a:gd name="T19" fmla="*/ 17 h 63"/>
                <a:gd name="T20" fmla="*/ 11 w 54"/>
                <a:gd name="T21" fmla="*/ 10 h 63"/>
                <a:gd name="T22" fmla="*/ 16 w 54"/>
                <a:gd name="T23" fmla="*/ 9 h 63"/>
                <a:gd name="T24" fmla="*/ 17 w 54"/>
                <a:gd name="T25" fmla="*/ 2 h 63"/>
                <a:gd name="T26" fmla="*/ 28 w 54"/>
                <a:gd name="T27" fmla="*/ 1 h 63"/>
                <a:gd name="T28" fmla="*/ 41 w 54"/>
                <a:gd name="T29" fmla="*/ 1 h 63"/>
                <a:gd name="T30" fmla="*/ 41 w 54"/>
                <a:gd name="T31" fmla="*/ 16 h 63"/>
                <a:gd name="T32" fmla="*/ 40 w 54"/>
                <a:gd name="T33" fmla="*/ 31 h 63"/>
                <a:gd name="T34" fmla="*/ 48 w 54"/>
                <a:gd name="T35" fmla="*/ 33 h 63"/>
                <a:gd name="T36" fmla="*/ 50 w 54"/>
                <a:gd name="T37" fmla="*/ 31 h 63"/>
                <a:gd name="T38" fmla="*/ 49 w 54"/>
                <a:gd name="T39" fmla="*/ 30 h 63"/>
                <a:gd name="T40" fmla="*/ 54 w 54"/>
                <a:gd name="T41" fmla="*/ 33 h 63"/>
                <a:gd name="T42" fmla="*/ 44 w 54"/>
                <a:gd name="T43" fmla="*/ 41 h 63"/>
                <a:gd name="T44" fmla="*/ 41 w 54"/>
                <a:gd name="T45" fmla="*/ 46 h 63"/>
                <a:gd name="T46" fmla="*/ 41 w 54"/>
                <a:gd name="T47" fmla="*/ 51 h 63"/>
                <a:gd name="T48" fmla="*/ 36 w 54"/>
                <a:gd name="T49" fmla="*/ 55 h 63"/>
                <a:gd name="T50" fmla="*/ 35 w 54"/>
                <a:gd name="T51" fmla="*/ 56 h 63"/>
                <a:gd name="T52" fmla="*/ 33 w 54"/>
                <a:gd name="T53" fmla="*/ 58 h 63"/>
                <a:gd name="T54" fmla="*/ 29 w 54"/>
                <a:gd name="T55" fmla="*/ 63 h 63"/>
                <a:gd name="T56" fmla="*/ 22 w 54"/>
                <a:gd name="T57" fmla="*/ 60 h 63"/>
                <a:gd name="T58" fmla="*/ 15 w 54"/>
                <a:gd name="T59" fmla="*/ 60 h 63"/>
                <a:gd name="T60" fmla="*/ 0 w 54"/>
                <a:gd name="T61"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63">
                  <a:moveTo>
                    <a:pt x="0" y="51"/>
                  </a:moveTo>
                  <a:cubicBezTo>
                    <a:pt x="1" y="49"/>
                    <a:pt x="1" y="47"/>
                    <a:pt x="1" y="45"/>
                  </a:cubicBezTo>
                  <a:cubicBezTo>
                    <a:pt x="1" y="44"/>
                    <a:pt x="3" y="44"/>
                    <a:pt x="2" y="43"/>
                  </a:cubicBezTo>
                  <a:cubicBezTo>
                    <a:pt x="1" y="41"/>
                    <a:pt x="1" y="40"/>
                    <a:pt x="2" y="38"/>
                  </a:cubicBezTo>
                  <a:cubicBezTo>
                    <a:pt x="4" y="35"/>
                    <a:pt x="5" y="31"/>
                    <a:pt x="6" y="29"/>
                  </a:cubicBezTo>
                  <a:cubicBezTo>
                    <a:pt x="6" y="26"/>
                    <a:pt x="11" y="28"/>
                    <a:pt x="14" y="28"/>
                  </a:cubicBezTo>
                  <a:cubicBezTo>
                    <a:pt x="15" y="28"/>
                    <a:pt x="23" y="29"/>
                    <a:pt x="24" y="27"/>
                  </a:cubicBezTo>
                  <a:cubicBezTo>
                    <a:pt x="24" y="27"/>
                    <a:pt x="24" y="22"/>
                    <a:pt x="24" y="22"/>
                  </a:cubicBezTo>
                  <a:cubicBezTo>
                    <a:pt x="23" y="21"/>
                    <a:pt x="22" y="22"/>
                    <a:pt x="21" y="20"/>
                  </a:cubicBezTo>
                  <a:cubicBezTo>
                    <a:pt x="21" y="19"/>
                    <a:pt x="20" y="18"/>
                    <a:pt x="19" y="17"/>
                  </a:cubicBezTo>
                  <a:cubicBezTo>
                    <a:pt x="15" y="15"/>
                    <a:pt x="13" y="12"/>
                    <a:pt x="11" y="10"/>
                  </a:cubicBezTo>
                  <a:cubicBezTo>
                    <a:pt x="12" y="10"/>
                    <a:pt x="16" y="11"/>
                    <a:pt x="16" y="9"/>
                  </a:cubicBezTo>
                  <a:cubicBezTo>
                    <a:pt x="17" y="7"/>
                    <a:pt x="15" y="4"/>
                    <a:pt x="17" y="2"/>
                  </a:cubicBezTo>
                  <a:cubicBezTo>
                    <a:pt x="18" y="0"/>
                    <a:pt x="25" y="1"/>
                    <a:pt x="28" y="1"/>
                  </a:cubicBezTo>
                  <a:cubicBezTo>
                    <a:pt x="32" y="1"/>
                    <a:pt x="37" y="1"/>
                    <a:pt x="41" y="1"/>
                  </a:cubicBezTo>
                  <a:cubicBezTo>
                    <a:pt x="41" y="6"/>
                    <a:pt x="41" y="11"/>
                    <a:pt x="41" y="16"/>
                  </a:cubicBezTo>
                  <a:cubicBezTo>
                    <a:pt x="41" y="21"/>
                    <a:pt x="40" y="26"/>
                    <a:pt x="40" y="31"/>
                  </a:cubicBezTo>
                  <a:cubicBezTo>
                    <a:pt x="43" y="30"/>
                    <a:pt x="48" y="30"/>
                    <a:pt x="48" y="33"/>
                  </a:cubicBezTo>
                  <a:cubicBezTo>
                    <a:pt x="49" y="33"/>
                    <a:pt x="49" y="32"/>
                    <a:pt x="50" y="31"/>
                  </a:cubicBezTo>
                  <a:cubicBezTo>
                    <a:pt x="49" y="31"/>
                    <a:pt x="49" y="30"/>
                    <a:pt x="49" y="30"/>
                  </a:cubicBezTo>
                  <a:cubicBezTo>
                    <a:pt x="51" y="31"/>
                    <a:pt x="52" y="32"/>
                    <a:pt x="54" y="33"/>
                  </a:cubicBezTo>
                  <a:cubicBezTo>
                    <a:pt x="50" y="35"/>
                    <a:pt x="48" y="39"/>
                    <a:pt x="44" y="41"/>
                  </a:cubicBezTo>
                  <a:cubicBezTo>
                    <a:pt x="42" y="43"/>
                    <a:pt x="40" y="44"/>
                    <a:pt x="41" y="46"/>
                  </a:cubicBezTo>
                  <a:cubicBezTo>
                    <a:pt x="41" y="48"/>
                    <a:pt x="42" y="49"/>
                    <a:pt x="41" y="51"/>
                  </a:cubicBezTo>
                  <a:cubicBezTo>
                    <a:pt x="39" y="52"/>
                    <a:pt x="35" y="53"/>
                    <a:pt x="36" y="55"/>
                  </a:cubicBezTo>
                  <a:cubicBezTo>
                    <a:pt x="36" y="56"/>
                    <a:pt x="35" y="56"/>
                    <a:pt x="35" y="56"/>
                  </a:cubicBezTo>
                  <a:cubicBezTo>
                    <a:pt x="34" y="57"/>
                    <a:pt x="33" y="59"/>
                    <a:pt x="33" y="58"/>
                  </a:cubicBezTo>
                  <a:cubicBezTo>
                    <a:pt x="32" y="59"/>
                    <a:pt x="27" y="60"/>
                    <a:pt x="29" y="63"/>
                  </a:cubicBezTo>
                  <a:cubicBezTo>
                    <a:pt x="26" y="62"/>
                    <a:pt x="24" y="61"/>
                    <a:pt x="22" y="60"/>
                  </a:cubicBezTo>
                  <a:cubicBezTo>
                    <a:pt x="20" y="60"/>
                    <a:pt x="17" y="61"/>
                    <a:pt x="15" y="60"/>
                  </a:cubicBezTo>
                  <a:cubicBezTo>
                    <a:pt x="9" y="60"/>
                    <a:pt x="4" y="55"/>
                    <a:pt x="0" y="5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55" name="Freeform 1355"/>
            <p:cNvSpPr>
              <a:spLocks/>
            </p:cNvSpPr>
            <p:nvPr/>
          </p:nvSpPr>
          <p:spPr bwMode="auto">
            <a:xfrm>
              <a:off x="1296" y="1329"/>
              <a:ext cx="65" cy="76"/>
            </a:xfrm>
            <a:custGeom>
              <a:avLst/>
              <a:gdLst>
                <a:gd name="T0" fmla="*/ 0 w 54"/>
                <a:gd name="T1" fmla="*/ 51 h 63"/>
                <a:gd name="T2" fmla="*/ 1 w 54"/>
                <a:gd name="T3" fmla="*/ 45 h 63"/>
                <a:gd name="T4" fmla="*/ 2 w 54"/>
                <a:gd name="T5" fmla="*/ 43 h 63"/>
                <a:gd name="T6" fmla="*/ 2 w 54"/>
                <a:gd name="T7" fmla="*/ 38 h 63"/>
                <a:gd name="T8" fmla="*/ 6 w 54"/>
                <a:gd name="T9" fmla="*/ 29 h 63"/>
                <a:gd name="T10" fmla="*/ 14 w 54"/>
                <a:gd name="T11" fmla="*/ 28 h 63"/>
                <a:gd name="T12" fmla="*/ 24 w 54"/>
                <a:gd name="T13" fmla="*/ 27 h 63"/>
                <a:gd name="T14" fmla="*/ 24 w 54"/>
                <a:gd name="T15" fmla="*/ 22 h 63"/>
                <a:gd name="T16" fmla="*/ 21 w 54"/>
                <a:gd name="T17" fmla="*/ 20 h 63"/>
                <a:gd name="T18" fmla="*/ 19 w 54"/>
                <a:gd name="T19" fmla="*/ 17 h 63"/>
                <a:gd name="T20" fmla="*/ 11 w 54"/>
                <a:gd name="T21" fmla="*/ 10 h 63"/>
                <a:gd name="T22" fmla="*/ 16 w 54"/>
                <a:gd name="T23" fmla="*/ 9 h 63"/>
                <a:gd name="T24" fmla="*/ 17 w 54"/>
                <a:gd name="T25" fmla="*/ 2 h 63"/>
                <a:gd name="T26" fmla="*/ 28 w 54"/>
                <a:gd name="T27" fmla="*/ 1 h 63"/>
                <a:gd name="T28" fmla="*/ 41 w 54"/>
                <a:gd name="T29" fmla="*/ 1 h 63"/>
                <a:gd name="T30" fmla="*/ 41 w 54"/>
                <a:gd name="T31" fmla="*/ 16 h 63"/>
                <a:gd name="T32" fmla="*/ 40 w 54"/>
                <a:gd name="T33" fmla="*/ 31 h 63"/>
                <a:gd name="T34" fmla="*/ 48 w 54"/>
                <a:gd name="T35" fmla="*/ 33 h 63"/>
                <a:gd name="T36" fmla="*/ 50 w 54"/>
                <a:gd name="T37" fmla="*/ 31 h 63"/>
                <a:gd name="T38" fmla="*/ 49 w 54"/>
                <a:gd name="T39" fmla="*/ 30 h 63"/>
                <a:gd name="T40" fmla="*/ 54 w 54"/>
                <a:gd name="T41" fmla="*/ 33 h 63"/>
                <a:gd name="T42" fmla="*/ 44 w 54"/>
                <a:gd name="T43" fmla="*/ 41 h 63"/>
                <a:gd name="T44" fmla="*/ 41 w 54"/>
                <a:gd name="T45" fmla="*/ 46 h 63"/>
                <a:gd name="T46" fmla="*/ 41 w 54"/>
                <a:gd name="T47" fmla="*/ 51 h 63"/>
                <a:gd name="T48" fmla="*/ 36 w 54"/>
                <a:gd name="T49" fmla="*/ 55 h 63"/>
                <a:gd name="T50" fmla="*/ 35 w 54"/>
                <a:gd name="T51" fmla="*/ 56 h 63"/>
                <a:gd name="T52" fmla="*/ 33 w 54"/>
                <a:gd name="T53" fmla="*/ 58 h 63"/>
                <a:gd name="T54" fmla="*/ 29 w 54"/>
                <a:gd name="T55" fmla="*/ 63 h 63"/>
                <a:gd name="T56" fmla="*/ 22 w 54"/>
                <a:gd name="T57" fmla="*/ 60 h 63"/>
                <a:gd name="T58" fmla="*/ 15 w 54"/>
                <a:gd name="T59" fmla="*/ 60 h 63"/>
                <a:gd name="T60" fmla="*/ 0 w 54"/>
                <a:gd name="T61"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63">
                  <a:moveTo>
                    <a:pt x="0" y="51"/>
                  </a:moveTo>
                  <a:cubicBezTo>
                    <a:pt x="1" y="49"/>
                    <a:pt x="1" y="47"/>
                    <a:pt x="1" y="45"/>
                  </a:cubicBezTo>
                  <a:cubicBezTo>
                    <a:pt x="1" y="44"/>
                    <a:pt x="3" y="44"/>
                    <a:pt x="2" y="43"/>
                  </a:cubicBezTo>
                  <a:cubicBezTo>
                    <a:pt x="1" y="41"/>
                    <a:pt x="1" y="40"/>
                    <a:pt x="2" y="38"/>
                  </a:cubicBezTo>
                  <a:cubicBezTo>
                    <a:pt x="4" y="35"/>
                    <a:pt x="5" y="31"/>
                    <a:pt x="6" y="29"/>
                  </a:cubicBezTo>
                  <a:cubicBezTo>
                    <a:pt x="6" y="26"/>
                    <a:pt x="11" y="28"/>
                    <a:pt x="14" y="28"/>
                  </a:cubicBezTo>
                  <a:cubicBezTo>
                    <a:pt x="15" y="28"/>
                    <a:pt x="23" y="29"/>
                    <a:pt x="24" y="27"/>
                  </a:cubicBezTo>
                  <a:cubicBezTo>
                    <a:pt x="24" y="27"/>
                    <a:pt x="24" y="22"/>
                    <a:pt x="24" y="22"/>
                  </a:cubicBezTo>
                  <a:cubicBezTo>
                    <a:pt x="23" y="21"/>
                    <a:pt x="22" y="22"/>
                    <a:pt x="21" y="20"/>
                  </a:cubicBezTo>
                  <a:cubicBezTo>
                    <a:pt x="21" y="19"/>
                    <a:pt x="20" y="18"/>
                    <a:pt x="19" y="17"/>
                  </a:cubicBezTo>
                  <a:cubicBezTo>
                    <a:pt x="15" y="15"/>
                    <a:pt x="13" y="12"/>
                    <a:pt x="11" y="10"/>
                  </a:cubicBezTo>
                  <a:cubicBezTo>
                    <a:pt x="12" y="10"/>
                    <a:pt x="16" y="11"/>
                    <a:pt x="16" y="9"/>
                  </a:cubicBezTo>
                  <a:cubicBezTo>
                    <a:pt x="17" y="7"/>
                    <a:pt x="15" y="4"/>
                    <a:pt x="17" y="2"/>
                  </a:cubicBezTo>
                  <a:cubicBezTo>
                    <a:pt x="18" y="0"/>
                    <a:pt x="25" y="1"/>
                    <a:pt x="28" y="1"/>
                  </a:cubicBezTo>
                  <a:cubicBezTo>
                    <a:pt x="32" y="1"/>
                    <a:pt x="37" y="1"/>
                    <a:pt x="41" y="1"/>
                  </a:cubicBezTo>
                  <a:cubicBezTo>
                    <a:pt x="41" y="6"/>
                    <a:pt x="41" y="11"/>
                    <a:pt x="41" y="16"/>
                  </a:cubicBezTo>
                  <a:cubicBezTo>
                    <a:pt x="41" y="21"/>
                    <a:pt x="40" y="26"/>
                    <a:pt x="40" y="31"/>
                  </a:cubicBezTo>
                  <a:cubicBezTo>
                    <a:pt x="43" y="30"/>
                    <a:pt x="48" y="30"/>
                    <a:pt x="48" y="33"/>
                  </a:cubicBezTo>
                  <a:cubicBezTo>
                    <a:pt x="49" y="33"/>
                    <a:pt x="49" y="32"/>
                    <a:pt x="50" y="31"/>
                  </a:cubicBezTo>
                  <a:cubicBezTo>
                    <a:pt x="49" y="31"/>
                    <a:pt x="49" y="30"/>
                    <a:pt x="49" y="30"/>
                  </a:cubicBezTo>
                  <a:cubicBezTo>
                    <a:pt x="51" y="31"/>
                    <a:pt x="52" y="32"/>
                    <a:pt x="54" y="33"/>
                  </a:cubicBezTo>
                  <a:cubicBezTo>
                    <a:pt x="50" y="35"/>
                    <a:pt x="48" y="39"/>
                    <a:pt x="44" y="41"/>
                  </a:cubicBezTo>
                  <a:cubicBezTo>
                    <a:pt x="42" y="43"/>
                    <a:pt x="40" y="44"/>
                    <a:pt x="41" y="46"/>
                  </a:cubicBezTo>
                  <a:cubicBezTo>
                    <a:pt x="41" y="48"/>
                    <a:pt x="42" y="49"/>
                    <a:pt x="41" y="51"/>
                  </a:cubicBezTo>
                  <a:cubicBezTo>
                    <a:pt x="39" y="52"/>
                    <a:pt x="35" y="53"/>
                    <a:pt x="36" y="55"/>
                  </a:cubicBezTo>
                  <a:cubicBezTo>
                    <a:pt x="36" y="56"/>
                    <a:pt x="35" y="56"/>
                    <a:pt x="35" y="56"/>
                  </a:cubicBezTo>
                  <a:cubicBezTo>
                    <a:pt x="34" y="57"/>
                    <a:pt x="33" y="59"/>
                    <a:pt x="33" y="58"/>
                  </a:cubicBezTo>
                  <a:cubicBezTo>
                    <a:pt x="32" y="59"/>
                    <a:pt x="27" y="60"/>
                    <a:pt x="29" y="63"/>
                  </a:cubicBezTo>
                  <a:cubicBezTo>
                    <a:pt x="26" y="62"/>
                    <a:pt x="24" y="61"/>
                    <a:pt x="22" y="60"/>
                  </a:cubicBezTo>
                  <a:cubicBezTo>
                    <a:pt x="20" y="60"/>
                    <a:pt x="17" y="61"/>
                    <a:pt x="15" y="60"/>
                  </a:cubicBezTo>
                  <a:cubicBezTo>
                    <a:pt x="9" y="60"/>
                    <a:pt x="4" y="55"/>
                    <a:pt x="0" y="5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56" name="Freeform 1356"/>
            <p:cNvSpPr>
              <a:spLocks/>
            </p:cNvSpPr>
            <p:nvPr/>
          </p:nvSpPr>
          <p:spPr bwMode="auto">
            <a:xfrm>
              <a:off x="1843" y="1544"/>
              <a:ext cx="66" cy="79"/>
            </a:xfrm>
            <a:custGeom>
              <a:avLst/>
              <a:gdLst>
                <a:gd name="T0" fmla="*/ 4 w 55"/>
                <a:gd name="T1" fmla="*/ 38 h 66"/>
                <a:gd name="T2" fmla="*/ 0 w 55"/>
                <a:gd name="T3" fmla="*/ 31 h 66"/>
                <a:gd name="T4" fmla="*/ 0 w 55"/>
                <a:gd name="T5" fmla="*/ 20 h 66"/>
                <a:gd name="T6" fmla="*/ 8 w 55"/>
                <a:gd name="T7" fmla="*/ 16 h 66"/>
                <a:gd name="T8" fmla="*/ 9 w 55"/>
                <a:gd name="T9" fmla="*/ 12 h 66"/>
                <a:gd name="T10" fmla="*/ 17 w 55"/>
                <a:gd name="T11" fmla="*/ 2 h 66"/>
                <a:gd name="T12" fmla="*/ 28 w 55"/>
                <a:gd name="T13" fmla="*/ 6 h 66"/>
                <a:gd name="T14" fmla="*/ 32 w 55"/>
                <a:gd name="T15" fmla="*/ 2 h 66"/>
                <a:gd name="T16" fmla="*/ 38 w 55"/>
                <a:gd name="T17" fmla="*/ 4 h 66"/>
                <a:gd name="T18" fmla="*/ 42 w 55"/>
                <a:gd name="T19" fmla="*/ 4 h 66"/>
                <a:gd name="T20" fmla="*/ 39 w 55"/>
                <a:gd name="T21" fmla="*/ 2 h 66"/>
                <a:gd name="T22" fmla="*/ 50 w 55"/>
                <a:gd name="T23" fmla="*/ 3 h 66"/>
                <a:gd name="T24" fmla="*/ 52 w 55"/>
                <a:gd name="T25" fmla="*/ 10 h 66"/>
                <a:gd name="T26" fmla="*/ 48 w 55"/>
                <a:gd name="T27" fmla="*/ 20 h 66"/>
                <a:gd name="T28" fmla="*/ 49 w 55"/>
                <a:gd name="T29" fmla="*/ 32 h 66"/>
                <a:gd name="T30" fmla="*/ 53 w 55"/>
                <a:gd name="T31" fmla="*/ 41 h 66"/>
                <a:gd name="T32" fmla="*/ 51 w 55"/>
                <a:gd name="T33" fmla="*/ 45 h 66"/>
                <a:gd name="T34" fmla="*/ 51 w 55"/>
                <a:gd name="T35" fmla="*/ 49 h 66"/>
                <a:gd name="T36" fmla="*/ 46 w 55"/>
                <a:gd name="T37" fmla="*/ 57 h 66"/>
                <a:gd name="T38" fmla="*/ 41 w 55"/>
                <a:gd name="T39" fmla="*/ 54 h 66"/>
                <a:gd name="T40" fmla="*/ 33 w 55"/>
                <a:gd name="T41" fmla="*/ 55 h 66"/>
                <a:gd name="T42" fmla="*/ 29 w 55"/>
                <a:gd name="T43" fmla="*/ 55 h 66"/>
                <a:gd name="T44" fmla="*/ 27 w 55"/>
                <a:gd name="T45" fmla="*/ 56 h 66"/>
                <a:gd name="T46" fmla="*/ 28 w 55"/>
                <a:gd name="T47" fmla="*/ 62 h 66"/>
                <a:gd name="T48" fmla="*/ 21 w 55"/>
                <a:gd name="T49" fmla="*/ 63 h 66"/>
                <a:gd name="T50" fmla="*/ 17 w 55"/>
                <a:gd name="T51" fmla="*/ 61 h 66"/>
                <a:gd name="T52" fmla="*/ 15 w 55"/>
                <a:gd name="T53" fmla="*/ 57 h 66"/>
                <a:gd name="T54" fmla="*/ 11 w 55"/>
                <a:gd name="T55" fmla="*/ 48 h 66"/>
                <a:gd name="T56" fmla="*/ 9 w 55"/>
                <a:gd name="T57" fmla="*/ 41 h 66"/>
                <a:gd name="T58" fmla="*/ 5 w 55"/>
                <a:gd name="T59" fmla="*/ 41 h 66"/>
                <a:gd name="T60" fmla="*/ 4 w 55"/>
                <a:gd name="T61"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66">
                  <a:moveTo>
                    <a:pt x="4" y="38"/>
                  </a:moveTo>
                  <a:cubicBezTo>
                    <a:pt x="3" y="38"/>
                    <a:pt x="0" y="32"/>
                    <a:pt x="0" y="31"/>
                  </a:cubicBezTo>
                  <a:cubicBezTo>
                    <a:pt x="0" y="28"/>
                    <a:pt x="0" y="22"/>
                    <a:pt x="0" y="20"/>
                  </a:cubicBezTo>
                  <a:cubicBezTo>
                    <a:pt x="1" y="15"/>
                    <a:pt x="6" y="17"/>
                    <a:pt x="8" y="16"/>
                  </a:cubicBezTo>
                  <a:cubicBezTo>
                    <a:pt x="10" y="16"/>
                    <a:pt x="12" y="13"/>
                    <a:pt x="9" y="12"/>
                  </a:cubicBezTo>
                  <a:cubicBezTo>
                    <a:pt x="12" y="8"/>
                    <a:pt x="11" y="1"/>
                    <a:pt x="17" y="2"/>
                  </a:cubicBezTo>
                  <a:cubicBezTo>
                    <a:pt x="19" y="2"/>
                    <a:pt x="29" y="3"/>
                    <a:pt x="28" y="6"/>
                  </a:cubicBezTo>
                  <a:cubicBezTo>
                    <a:pt x="30" y="4"/>
                    <a:pt x="27" y="2"/>
                    <a:pt x="32" y="2"/>
                  </a:cubicBezTo>
                  <a:cubicBezTo>
                    <a:pt x="33" y="2"/>
                    <a:pt x="38" y="2"/>
                    <a:pt x="38" y="4"/>
                  </a:cubicBezTo>
                  <a:cubicBezTo>
                    <a:pt x="39" y="3"/>
                    <a:pt x="41" y="4"/>
                    <a:pt x="42" y="4"/>
                  </a:cubicBezTo>
                  <a:cubicBezTo>
                    <a:pt x="42" y="3"/>
                    <a:pt x="38" y="2"/>
                    <a:pt x="39" y="2"/>
                  </a:cubicBezTo>
                  <a:cubicBezTo>
                    <a:pt x="41" y="0"/>
                    <a:pt x="47" y="3"/>
                    <a:pt x="50" y="3"/>
                  </a:cubicBezTo>
                  <a:cubicBezTo>
                    <a:pt x="54" y="4"/>
                    <a:pt x="54" y="7"/>
                    <a:pt x="52" y="10"/>
                  </a:cubicBezTo>
                  <a:cubicBezTo>
                    <a:pt x="50" y="14"/>
                    <a:pt x="47" y="16"/>
                    <a:pt x="48" y="20"/>
                  </a:cubicBezTo>
                  <a:cubicBezTo>
                    <a:pt x="48" y="24"/>
                    <a:pt x="47" y="29"/>
                    <a:pt x="49" y="32"/>
                  </a:cubicBezTo>
                  <a:cubicBezTo>
                    <a:pt x="51" y="35"/>
                    <a:pt x="55" y="37"/>
                    <a:pt x="53" y="41"/>
                  </a:cubicBezTo>
                  <a:cubicBezTo>
                    <a:pt x="52" y="42"/>
                    <a:pt x="51" y="43"/>
                    <a:pt x="51" y="45"/>
                  </a:cubicBezTo>
                  <a:cubicBezTo>
                    <a:pt x="50" y="46"/>
                    <a:pt x="51" y="48"/>
                    <a:pt x="51" y="49"/>
                  </a:cubicBezTo>
                  <a:cubicBezTo>
                    <a:pt x="50" y="52"/>
                    <a:pt x="48" y="55"/>
                    <a:pt x="46" y="57"/>
                  </a:cubicBezTo>
                  <a:cubicBezTo>
                    <a:pt x="46" y="58"/>
                    <a:pt x="41" y="55"/>
                    <a:pt x="41" y="54"/>
                  </a:cubicBezTo>
                  <a:cubicBezTo>
                    <a:pt x="39" y="52"/>
                    <a:pt x="36" y="55"/>
                    <a:pt x="33" y="55"/>
                  </a:cubicBezTo>
                  <a:cubicBezTo>
                    <a:pt x="31" y="56"/>
                    <a:pt x="31" y="56"/>
                    <a:pt x="29" y="55"/>
                  </a:cubicBezTo>
                  <a:cubicBezTo>
                    <a:pt x="27" y="54"/>
                    <a:pt x="28" y="55"/>
                    <a:pt x="27" y="56"/>
                  </a:cubicBezTo>
                  <a:cubicBezTo>
                    <a:pt x="24" y="59"/>
                    <a:pt x="27" y="59"/>
                    <a:pt x="28" y="62"/>
                  </a:cubicBezTo>
                  <a:cubicBezTo>
                    <a:pt x="29" y="66"/>
                    <a:pt x="22" y="64"/>
                    <a:pt x="21" y="63"/>
                  </a:cubicBezTo>
                  <a:cubicBezTo>
                    <a:pt x="20" y="62"/>
                    <a:pt x="18" y="62"/>
                    <a:pt x="17" y="61"/>
                  </a:cubicBezTo>
                  <a:cubicBezTo>
                    <a:pt x="16" y="60"/>
                    <a:pt x="16" y="58"/>
                    <a:pt x="15" y="57"/>
                  </a:cubicBezTo>
                  <a:cubicBezTo>
                    <a:pt x="14" y="55"/>
                    <a:pt x="11" y="51"/>
                    <a:pt x="11" y="48"/>
                  </a:cubicBezTo>
                  <a:cubicBezTo>
                    <a:pt x="11" y="47"/>
                    <a:pt x="10" y="41"/>
                    <a:pt x="9" y="41"/>
                  </a:cubicBezTo>
                  <a:cubicBezTo>
                    <a:pt x="8" y="41"/>
                    <a:pt x="6" y="42"/>
                    <a:pt x="5" y="41"/>
                  </a:cubicBezTo>
                  <a:cubicBezTo>
                    <a:pt x="5" y="40"/>
                    <a:pt x="5" y="39"/>
                    <a:pt x="4" y="3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57" name="Freeform 1357"/>
            <p:cNvSpPr>
              <a:spLocks/>
            </p:cNvSpPr>
            <p:nvPr/>
          </p:nvSpPr>
          <p:spPr bwMode="auto">
            <a:xfrm>
              <a:off x="1843" y="1544"/>
              <a:ext cx="66" cy="79"/>
            </a:xfrm>
            <a:custGeom>
              <a:avLst/>
              <a:gdLst>
                <a:gd name="T0" fmla="*/ 4 w 55"/>
                <a:gd name="T1" fmla="*/ 38 h 66"/>
                <a:gd name="T2" fmla="*/ 0 w 55"/>
                <a:gd name="T3" fmla="*/ 31 h 66"/>
                <a:gd name="T4" fmla="*/ 0 w 55"/>
                <a:gd name="T5" fmla="*/ 20 h 66"/>
                <a:gd name="T6" fmla="*/ 8 w 55"/>
                <a:gd name="T7" fmla="*/ 16 h 66"/>
                <a:gd name="T8" fmla="*/ 9 w 55"/>
                <a:gd name="T9" fmla="*/ 12 h 66"/>
                <a:gd name="T10" fmla="*/ 17 w 55"/>
                <a:gd name="T11" fmla="*/ 2 h 66"/>
                <a:gd name="T12" fmla="*/ 28 w 55"/>
                <a:gd name="T13" fmla="*/ 6 h 66"/>
                <a:gd name="T14" fmla="*/ 32 w 55"/>
                <a:gd name="T15" fmla="*/ 2 h 66"/>
                <a:gd name="T16" fmla="*/ 38 w 55"/>
                <a:gd name="T17" fmla="*/ 4 h 66"/>
                <a:gd name="T18" fmla="*/ 42 w 55"/>
                <a:gd name="T19" fmla="*/ 4 h 66"/>
                <a:gd name="T20" fmla="*/ 39 w 55"/>
                <a:gd name="T21" fmla="*/ 2 h 66"/>
                <a:gd name="T22" fmla="*/ 50 w 55"/>
                <a:gd name="T23" fmla="*/ 3 h 66"/>
                <a:gd name="T24" fmla="*/ 52 w 55"/>
                <a:gd name="T25" fmla="*/ 10 h 66"/>
                <a:gd name="T26" fmla="*/ 48 w 55"/>
                <a:gd name="T27" fmla="*/ 20 h 66"/>
                <a:gd name="T28" fmla="*/ 49 w 55"/>
                <a:gd name="T29" fmla="*/ 32 h 66"/>
                <a:gd name="T30" fmla="*/ 53 w 55"/>
                <a:gd name="T31" fmla="*/ 41 h 66"/>
                <a:gd name="T32" fmla="*/ 51 w 55"/>
                <a:gd name="T33" fmla="*/ 45 h 66"/>
                <a:gd name="T34" fmla="*/ 51 w 55"/>
                <a:gd name="T35" fmla="*/ 49 h 66"/>
                <a:gd name="T36" fmla="*/ 46 w 55"/>
                <a:gd name="T37" fmla="*/ 57 h 66"/>
                <a:gd name="T38" fmla="*/ 41 w 55"/>
                <a:gd name="T39" fmla="*/ 54 h 66"/>
                <a:gd name="T40" fmla="*/ 33 w 55"/>
                <a:gd name="T41" fmla="*/ 55 h 66"/>
                <a:gd name="T42" fmla="*/ 29 w 55"/>
                <a:gd name="T43" fmla="*/ 55 h 66"/>
                <a:gd name="T44" fmla="*/ 27 w 55"/>
                <a:gd name="T45" fmla="*/ 56 h 66"/>
                <a:gd name="T46" fmla="*/ 28 w 55"/>
                <a:gd name="T47" fmla="*/ 62 h 66"/>
                <a:gd name="T48" fmla="*/ 21 w 55"/>
                <a:gd name="T49" fmla="*/ 63 h 66"/>
                <a:gd name="T50" fmla="*/ 17 w 55"/>
                <a:gd name="T51" fmla="*/ 61 h 66"/>
                <a:gd name="T52" fmla="*/ 15 w 55"/>
                <a:gd name="T53" fmla="*/ 57 h 66"/>
                <a:gd name="T54" fmla="*/ 11 w 55"/>
                <a:gd name="T55" fmla="*/ 48 h 66"/>
                <a:gd name="T56" fmla="*/ 9 w 55"/>
                <a:gd name="T57" fmla="*/ 41 h 66"/>
                <a:gd name="T58" fmla="*/ 5 w 55"/>
                <a:gd name="T59" fmla="*/ 41 h 66"/>
                <a:gd name="T60" fmla="*/ 4 w 55"/>
                <a:gd name="T61"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66">
                  <a:moveTo>
                    <a:pt x="4" y="38"/>
                  </a:moveTo>
                  <a:cubicBezTo>
                    <a:pt x="3" y="38"/>
                    <a:pt x="0" y="32"/>
                    <a:pt x="0" y="31"/>
                  </a:cubicBezTo>
                  <a:cubicBezTo>
                    <a:pt x="0" y="28"/>
                    <a:pt x="0" y="22"/>
                    <a:pt x="0" y="20"/>
                  </a:cubicBezTo>
                  <a:cubicBezTo>
                    <a:pt x="1" y="15"/>
                    <a:pt x="6" y="17"/>
                    <a:pt x="8" y="16"/>
                  </a:cubicBezTo>
                  <a:cubicBezTo>
                    <a:pt x="10" y="16"/>
                    <a:pt x="12" y="13"/>
                    <a:pt x="9" y="12"/>
                  </a:cubicBezTo>
                  <a:cubicBezTo>
                    <a:pt x="12" y="8"/>
                    <a:pt x="11" y="1"/>
                    <a:pt x="17" y="2"/>
                  </a:cubicBezTo>
                  <a:cubicBezTo>
                    <a:pt x="19" y="2"/>
                    <a:pt x="29" y="3"/>
                    <a:pt x="28" y="6"/>
                  </a:cubicBezTo>
                  <a:cubicBezTo>
                    <a:pt x="30" y="4"/>
                    <a:pt x="27" y="2"/>
                    <a:pt x="32" y="2"/>
                  </a:cubicBezTo>
                  <a:cubicBezTo>
                    <a:pt x="33" y="2"/>
                    <a:pt x="38" y="2"/>
                    <a:pt x="38" y="4"/>
                  </a:cubicBezTo>
                  <a:cubicBezTo>
                    <a:pt x="39" y="3"/>
                    <a:pt x="41" y="4"/>
                    <a:pt x="42" y="4"/>
                  </a:cubicBezTo>
                  <a:cubicBezTo>
                    <a:pt x="42" y="3"/>
                    <a:pt x="38" y="2"/>
                    <a:pt x="39" y="2"/>
                  </a:cubicBezTo>
                  <a:cubicBezTo>
                    <a:pt x="41" y="0"/>
                    <a:pt x="47" y="3"/>
                    <a:pt x="50" y="3"/>
                  </a:cubicBezTo>
                  <a:cubicBezTo>
                    <a:pt x="54" y="4"/>
                    <a:pt x="54" y="7"/>
                    <a:pt x="52" y="10"/>
                  </a:cubicBezTo>
                  <a:cubicBezTo>
                    <a:pt x="50" y="14"/>
                    <a:pt x="47" y="16"/>
                    <a:pt x="48" y="20"/>
                  </a:cubicBezTo>
                  <a:cubicBezTo>
                    <a:pt x="48" y="24"/>
                    <a:pt x="47" y="29"/>
                    <a:pt x="49" y="32"/>
                  </a:cubicBezTo>
                  <a:cubicBezTo>
                    <a:pt x="51" y="35"/>
                    <a:pt x="55" y="37"/>
                    <a:pt x="53" y="41"/>
                  </a:cubicBezTo>
                  <a:cubicBezTo>
                    <a:pt x="52" y="42"/>
                    <a:pt x="51" y="43"/>
                    <a:pt x="51" y="45"/>
                  </a:cubicBezTo>
                  <a:cubicBezTo>
                    <a:pt x="50" y="46"/>
                    <a:pt x="51" y="48"/>
                    <a:pt x="51" y="49"/>
                  </a:cubicBezTo>
                  <a:cubicBezTo>
                    <a:pt x="50" y="52"/>
                    <a:pt x="48" y="55"/>
                    <a:pt x="46" y="57"/>
                  </a:cubicBezTo>
                  <a:cubicBezTo>
                    <a:pt x="46" y="58"/>
                    <a:pt x="41" y="55"/>
                    <a:pt x="41" y="54"/>
                  </a:cubicBezTo>
                  <a:cubicBezTo>
                    <a:pt x="39" y="52"/>
                    <a:pt x="36" y="55"/>
                    <a:pt x="33" y="55"/>
                  </a:cubicBezTo>
                  <a:cubicBezTo>
                    <a:pt x="31" y="56"/>
                    <a:pt x="31" y="56"/>
                    <a:pt x="29" y="55"/>
                  </a:cubicBezTo>
                  <a:cubicBezTo>
                    <a:pt x="27" y="54"/>
                    <a:pt x="28" y="55"/>
                    <a:pt x="27" y="56"/>
                  </a:cubicBezTo>
                  <a:cubicBezTo>
                    <a:pt x="24" y="59"/>
                    <a:pt x="27" y="59"/>
                    <a:pt x="28" y="62"/>
                  </a:cubicBezTo>
                  <a:cubicBezTo>
                    <a:pt x="29" y="66"/>
                    <a:pt x="22" y="64"/>
                    <a:pt x="21" y="63"/>
                  </a:cubicBezTo>
                  <a:cubicBezTo>
                    <a:pt x="20" y="62"/>
                    <a:pt x="18" y="62"/>
                    <a:pt x="17" y="61"/>
                  </a:cubicBezTo>
                  <a:cubicBezTo>
                    <a:pt x="16" y="60"/>
                    <a:pt x="16" y="58"/>
                    <a:pt x="15" y="57"/>
                  </a:cubicBezTo>
                  <a:cubicBezTo>
                    <a:pt x="14" y="55"/>
                    <a:pt x="11" y="51"/>
                    <a:pt x="11" y="48"/>
                  </a:cubicBezTo>
                  <a:cubicBezTo>
                    <a:pt x="11" y="47"/>
                    <a:pt x="10" y="41"/>
                    <a:pt x="9" y="41"/>
                  </a:cubicBezTo>
                  <a:cubicBezTo>
                    <a:pt x="8" y="41"/>
                    <a:pt x="6" y="42"/>
                    <a:pt x="5" y="41"/>
                  </a:cubicBezTo>
                  <a:cubicBezTo>
                    <a:pt x="5" y="40"/>
                    <a:pt x="5" y="39"/>
                    <a:pt x="4" y="3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58" name="Freeform 1358"/>
            <p:cNvSpPr>
              <a:spLocks/>
            </p:cNvSpPr>
            <p:nvPr/>
          </p:nvSpPr>
          <p:spPr bwMode="auto">
            <a:xfrm>
              <a:off x="2495" y="1150"/>
              <a:ext cx="137" cy="127"/>
            </a:xfrm>
            <a:custGeom>
              <a:avLst/>
              <a:gdLst>
                <a:gd name="T0" fmla="*/ 2 w 114"/>
                <a:gd name="T1" fmla="*/ 106 h 106"/>
                <a:gd name="T2" fmla="*/ 3 w 114"/>
                <a:gd name="T3" fmla="*/ 92 h 106"/>
                <a:gd name="T4" fmla="*/ 5 w 114"/>
                <a:gd name="T5" fmla="*/ 85 h 106"/>
                <a:gd name="T6" fmla="*/ 11 w 114"/>
                <a:gd name="T7" fmla="*/ 79 h 106"/>
                <a:gd name="T8" fmla="*/ 13 w 114"/>
                <a:gd name="T9" fmla="*/ 73 h 106"/>
                <a:gd name="T10" fmla="*/ 14 w 114"/>
                <a:gd name="T11" fmla="*/ 69 h 106"/>
                <a:gd name="T12" fmla="*/ 18 w 114"/>
                <a:gd name="T13" fmla="*/ 59 h 106"/>
                <a:gd name="T14" fmla="*/ 16 w 114"/>
                <a:gd name="T15" fmla="*/ 61 h 106"/>
                <a:gd name="T16" fmla="*/ 27 w 114"/>
                <a:gd name="T17" fmla="*/ 49 h 106"/>
                <a:gd name="T18" fmla="*/ 33 w 114"/>
                <a:gd name="T19" fmla="*/ 33 h 106"/>
                <a:gd name="T20" fmla="*/ 40 w 114"/>
                <a:gd name="T21" fmla="*/ 20 h 106"/>
                <a:gd name="T22" fmla="*/ 50 w 114"/>
                <a:gd name="T23" fmla="*/ 9 h 106"/>
                <a:gd name="T24" fmla="*/ 57 w 114"/>
                <a:gd name="T25" fmla="*/ 1 h 106"/>
                <a:gd name="T26" fmla="*/ 75 w 114"/>
                <a:gd name="T27" fmla="*/ 1 h 106"/>
                <a:gd name="T28" fmla="*/ 98 w 114"/>
                <a:gd name="T29" fmla="*/ 1 h 106"/>
                <a:gd name="T30" fmla="*/ 109 w 114"/>
                <a:gd name="T31" fmla="*/ 1 h 106"/>
                <a:gd name="T32" fmla="*/ 113 w 114"/>
                <a:gd name="T33" fmla="*/ 3 h 106"/>
                <a:gd name="T34" fmla="*/ 113 w 114"/>
                <a:gd name="T35" fmla="*/ 20 h 106"/>
                <a:gd name="T36" fmla="*/ 113 w 114"/>
                <a:gd name="T37" fmla="*/ 26 h 106"/>
                <a:gd name="T38" fmla="*/ 101 w 114"/>
                <a:gd name="T39" fmla="*/ 26 h 106"/>
                <a:gd name="T40" fmla="*/ 78 w 114"/>
                <a:gd name="T41" fmla="*/ 26 h 106"/>
                <a:gd name="T42" fmla="*/ 69 w 114"/>
                <a:gd name="T43" fmla="*/ 27 h 106"/>
                <a:gd name="T44" fmla="*/ 69 w 114"/>
                <a:gd name="T45" fmla="*/ 36 h 106"/>
                <a:gd name="T46" fmla="*/ 69 w 114"/>
                <a:gd name="T47" fmla="*/ 58 h 106"/>
                <a:gd name="T48" fmla="*/ 69 w 114"/>
                <a:gd name="T49" fmla="*/ 65 h 106"/>
                <a:gd name="T50" fmla="*/ 60 w 114"/>
                <a:gd name="T51" fmla="*/ 69 h 106"/>
                <a:gd name="T52" fmla="*/ 55 w 114"/>
                <a:gd name="T53" fmla="*/ 79 h 106"/>
                <a:gd name="T54" fmla="*/ 55 w 114"/>
                <a:gd name="T55" fmla="*/ 97 h 106"/>
                <a:gd name="T56" fmla="*/ 46 w 114"/>
                <a:gd name="T57" fmla="*/ 97 h 106"/>
                <a:gd name="T58" fmla="*/ 24 w 114"/>
                <a:gd name="T59" fmla="*/ 97 h 106"/>
                <a:gd name="T60" fmla="*/ 5 w 114"/>
                <a:gd name="T61" fmla="*/ 97 h 106"/>
                <a:gd name="T62" fmla="*/ 2 w 114"/>
                <a:gd name="T6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06">
                  <a:moveTo>
                    <a:pt x="2" y="106"/>
                  </a:moveTo>
                  <a:cubicBezTo>
                    <a:pt x="0" y="102"/>
                    <a:pt x="2" y="96"/>
                    <a:pt x="3" y="92"/>
                  </a:cubicBezTo>
                  <a:cubicBezTo>
                    <a:pt x="3" y="89"/>
                    <a:pt x="4" y="87"/>
                    <a:pt x="5" y="85"/>
                  </a:cubicBezTo>
                  <a:cubicBezTo>
                    <a:pt x="7" y="82"/>
                    <a:pt x="10" y="82"/>
                    <a:pt x="11" y="79"/>
                  </a:cubicBezTo>
                  <a:cubicBezTo>
                    <a:pt x="11" y="77"/>
                    <a:pt x="11" y="74"/>
                    <a:pt x="13" y="73"/>
                  </a:cubicBezTo>
                  <a:cubicBezTo>
                    <a:pt x="14" y="72"/>
                    <a:pt x="13" y="70"/>
                    <a:pt x="14" y="69"/>
                  </a:cubicBezTo>
                  <a:cubicBezTo>
                    <a:pt x="15" y="68"/>
                    <a:pt x="20" y="61"/>
                    <a:pt x="18" y="59"/>
                  </a:cubicBezTo>
                  <a:cubicBezTo>
                    <a:pt x="17" y="60"/>
                    <a:pt x="17" y="60"/>
                    <a:pt x="16" y="61"/>
                  </a:cubicBezTo>
                  <a:cubicBezTo>
                    <a:pt x="18" y="57"/>
                    <a:pt x="24" y="53"/>
                    <a:pt x="27" y="49"/>
                  </a:cubicBezTo>
                  <a:cubicBezTo>
                    <a:pt x="32" y="44"/>
                    <a:pt x="31" y="39"/>
                    <a:pt x="33" y="33"/>
                  </a:cubicBezTo>
                  <a:cubicBezTo>
                    <a:pt x="34" y="28"/>
                    <a:pt x="36" y="23"/>
                    <a:pt x="40" y="20"/>
                  </a:cubicBezTo>
                  <a:cubicBezTo>
                    <a:pt x="46" y="17"/>
                    <a:pt x="48" y="15"/>
                    <a:pt x="50" y="9"/>
                  </a:cubicBezTo>
                  <a:cubicBezTo>
                    <a:pt x="51" y="5"/>
                    <a:pt x="52" y="1"/>
                    <a:pt x="57" y="1"/>
                  </a:cubicBezTo>
                  <a:cubicBezTo>
                    <a:pt x="63" y="1"/>
                    <a:pt x="69" y="1"/>
                    <a:pt x="75" y="1"/>
                  </a:cubicBezTo>
                  <a:cubicBezTo>
                    <a:pt x="82" y="1"/>
                    <a:pt x="90" y="1"/>
                    <a:pt x="98" y="1"/>
                  </a:cubicBezTo>
                  <a:cubicBezTo>
                    <a:pt x="101" y="1"/>
                    <a:pt x="105" y="1"/>
                    <a:pt x="109" y="1"/>
                  </a:cubicBezTo>
                  <a:cubicBezTo>
                    <a:pt x="112" y="1"/>
                    <a:pt x="113" y="0"/>
                    <a:pt x="113" y="3"/>
                  </a:cubicBezTo>
                  <a:cubicBezTo>
                    <a:pt x="113" y="9"/>
                    <a:pt x="113" y="15"/>
                    <a:pt x="113" y="20"/>
                  </a:cubicBezTo>
                  <a:cubicBezTo>
                    <a:pt x="114" y="21"/>
                    <a:pt x="114" y="26"/>
                    <a:pt x="113" y="26"/>
                  </a:cubicBezTo>
                  <a:cubicBezTo>
                    <a:pt x="109" y="27"/>
                    <a:pt x="105" y="26"/>
                    <a:pt x="101" y="26"/>
                  </a:cubicBezTo>
                  <a:cubicBezTo>
                    <a:pt x="93" y="26"/>
                    <a:pt x="86" y="26"/>
                    <a:pt x="78" y="26"/>
                  </a:cubicBezTo>
                  <a:cubicBezTo>
                    <a:pt x="77" y="26"/>
                    <a:pt x="70" y="25"/>
                    <a:pt x="69" y="27"/>
                  </a:cubicBezTo>
                  <a:cubicBezTo>
                    <a:pt x="68" y="29"/>
                    <a:pt x="69" y="34"/>
                    <a:pt x="69" y="36"/>
                  </a:cubicBezTo>
                  <a:cubicBezTo>
                    <a:pt x="69" y="44"/>
                    <a:pt x="69" y="51"/>
                    <a:pt x="69" y="58"/>
                  </a:cubicBezTo>
                  <a:cubicBezTo>
                    <a:pt x="69" y="59"/>
                    <a:pt x="70" y="64"/>
                    <a:pt x="69" y="65"/>
                  </a:cubicBezTo>
                  <a:cubicBezTo>
                    <a:pt x="66" y="67"/>
                    <a:pt x="62" y="67"/>
                    <a:pt x="60" y="69"/>
                  </a:cubicBezTo>
                  <a:cubicBezTo>
                    <a:pt x="56" y="71"/>
                    <a:pt x="54" y="74"/>
                    <a:pt x="55" y="79"/>
                  </a:cubicBezTo>
                  <a:cubicBezTo>
                    <a:pt x="55" y="82"/>
                    <a:pt x="58" y="96"/>
                    <a:pt x="55" y="97"/>
                  </a:cubicBezTo>
                  <a:cubicBezTo>
                    <a:pt x="52" y="98"/>
                    <a:pt x="49" y="97"/>
                    <a:pt x="46" y="97"/>
                  </a:cubicBezTo>
                  <a:cubicBezTo>
                    <a:pt x="39" y="97"/>
                    <a:pt x="31" y="97"/>
                    <a:pt x="24" y="97"/>
                  </a:cubicBezTo>
                  <a:cubicBezTo>
                    <a:pt x="18" y="97"/>
                    <a:pt x="12" y="97"/>
                    <a:pt x="5" y="97"/>
                  </a:cubicBezTo>
                  <a:cubicBezTo>
                    <a:pt x="2" y="97"/>
                    <a:pt x="1" y="103"/>
                    <a:pt x="2" y="10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59" name="Freeform 1359"/>
            <p:cNvSpPr>
              <a:spLocks/>
            </p:cNvSpPr>
            <p:nvPr/>
          </p:nvSpPr>
          <p:spPr bwMode="auto">
            <a:xfrm>
              <a:off x="2495" y="1150"/>
              <a:ext cx="137" cy="127"/>
            </a:xfrm>
            <a:custGeom>
              <a:avLst/>
              <a:gdLst>
                <a:gd name="T0" fmla="*/ 2 w 114"/>
                <a:gd name="T1" fmla="*/ 106 h 106"/>
                <a:gd name="T2" fmla="*/ 3 w 114"/>
                <a:gd name="T3" fmla="*/ 92 h 106"/>
                <a:gd name="T4" fmla="*/ 5 w 114"/>
                <a:gd name="T5" fmla="*/ 85 h 106"/>
                <a:gd name="T6" fmla="*/ 11 w 114"/>
                <a:gd name="T7" fmla="*/ 79 h 106"/>
                <a:gd name="T8" fmla="*/ 13 w 114"/>
                <a:gd name="T9" fmla="*/ 73 h 106"/>
                <a:gd name="T10" fmla="*/ 14 w 114"/>
                <a:gd name="T11" fmla="*/ 69 h 106"/>
                <a:gd name="T12" fmla="*/ 18 w 114"/>
                <a:gd name="T13" fmla="*/ 59 h 106"/>
                <a:gd name="T14" fmla="*/ 16 w 114"/>
                <a:gd name="T15" fmla="*/ 61 h 106"/>
                <a:gd name="T16" fmla="*/ 27 w 114"/>
                <a:gd name="T17" fmla="*/ 49 h 106"/>
                <a:gd name="T18" fmla="*/ 33 w 114"/>
                <a:gd name="T19" fmla="*/ 33 h 106"/>
                <a:gd name="T20" fmla="*/ 40 w 114"/>
                <a:gd name="T21" fmla="*/ 20 h 106"/>
                <a:gd name="T22" fmla="*/ 50 w 114"/>
                <a:gd name="T23" fmla="*/ 9 h 106"/>
                <a:gd name="T24" fmla="*/ 57 w 114"/>
                <a:gd name="T25" fmla="*/ 1 h 106"/>
                <a:gd name="T26" fmla="*/ 75 w 114"/>
                <a:gd name="T27" fmla="*/ 1 h 106"/>
                <a:gd name="T28" fmla="*/ 98 w 114"/>
                <a:gd name="T29" fmla="*/ 1 h 106"/>
                <a:gd name="T30" fmla="*/ 109 w 114"/>
                <a:gd name="T31" fmla="*/ 1 h 106"/>
                <a:gd name="T32" fmla="*/ 113 w 114"/>
                <a:gd name="T33" fmla="*/ 3 h 106"/>
                <a:gd name="T34" fmla="*/ 113 w 114"/>
                <a:gd name="T35" fmla="*/ 20 h 106"/>
                <a:gd name="T36" fmla="*/ 113 w 114"/>
                <a:gd name="T37" fmla="*/ 26 h 106"/>
                <a:gd name="T38" fmla="*/ 101 w 114"/>
                <a:gd name="T39" fmla="*/ 26 h 106"/>
                <a:gd name="T40" fmla="*/ 78 w 114"/>
                <a:gd name="T41" fmla="*/ 26 h 106"/>
                <a:gd name="T42" fmla="*/ 69 w 114"/>
                <a:gd name="T43" fmla="*/ 27 h 106"/>
                <a:gd name="T44" fmla="*/ 69 w 114"/>
                <a:gd name="T45" fmla="*/ 36 h 106"/>
                <a:gd name="T46" fmla="*/ 69 w 114"/>
                <a:gd name="T47" fmla="*/ 58 h 106"/>
                <a:gd name="T48" fmla="*/ 69 w 114"/>
                <a:gd name="T49" fmla="*/ 65 h 106"/>
                <a:gd name="T50" fmla="*/ 60 w 114"/>
                <a:gd name="T51" fmla="*/ 69 h 106"/>
                <a:gd name="T52" fmla="*/ 55 w 114"/>
                <a:gd name="T53" fmla="*/ 79 h 106"/>
                <a:gd name="T54" fmla="*/ 55 w 114"/>
                <a:gd name="T55" fmla="*/ 97 h 106"/>
                <a:gd name="T56" fmla="*/ 46 w 114"/>
                <a:gd name="T57" fmla="*/ 97 h 106"/>
                <a:gd name="T58" fmla="*/ 24 w 114"/>
                <a:gd name="T59" fmla="*/ 97 h 106"/>
                <a:gd name="T60" fmla="*/ 5 w 114"/>
                <a:gd name="T61" fmla="*/ 97 h 106"/>
                <a:gd name="T62" fmla="*/ 2 w 114"/>
                <a:gd name="T6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06">
                  <a:moveTo>
                    <a:pt x="2" y="106"/>
                  </a:moveTo>
                  <a:cubicBezTo>
                    <a:pt x="0" y="102"/>
                    <a:pt x="2" y="96"/>
                    <a:pt x="3" y="92"/>
                  </a:cubicBezTo>
                  <a:cubicBezTo>
                    <a:pt x="3" y="89"/>
                    <a:pt x="4" y="87"/>
                    <a:pt x="5" y="85"/>
                  </a:cubicBezTo>
                  <a:cubicBezTo>
                    <a:pt x="7" y="82"/>
                    <a:pt x="10" y="82"/>
                    <a:pt x="11" y="79"/>
                  </a:cubicBezTo>
                  <a:cubicBezTo>
                    <a:pt x="11" y="77"/>
                    <a:pt x="11" y="74"/>
                    <a:pt x="13" y="73"/>
                  </a:cubicBezTo>
                  <a:cubicBezTo>
                    <a:pt x="14" y="72"/>
                    <a:pt x="13" y="70"/>
                    <a:pt x="14" y="69"/>
                  </a:cubicBezTo>
                  <a:cubicBezTo>
                    <a:pt x="15" y="68"/>
                    <a:pt x="20" y="61"/>
                    <a:pt x="18" y="59"/>
                  </a:cubicBezTo>
                  <a:cubicBezTo>
                    <a:pt x="17" y="60"/>
                    <a:pt x="17" y="60"/>
                    <a:pt x="16" y="61"/>
                  </a:cubicBezTo>
                  <a:cubicBezTo>
                    <a:pt x="18" y="57"/>
                    <a:pt x="24" y="53"/>
                    <a:pt x="27" y="49"/>
                  </a:cubicBezTo>
                  <a:cubicBezTo>
                    <a:pt x="32" y="44"/>
                    <a:pt x="31" y="39"/>
                    <a:pt x="33" y="33"/>
                  </a:cubicBezTo>
                  <a:cubicBezTo>
                    <a:pt x="34" y="28"/>
                    <a:pt x="36" y="23"/>
                    <a:pt x="40" y="20"/>
                  </a:cubicBezTo>
                  <a:cubicBezTo>
                    <a:pt x="46" y="17"/>
                    <a:pt x="48" y="15"/>
                    <a:pt x="50" y="9"/>
                  </a:cubicBezTo>
                  <a:cubicBezTo>
                    <a:pt x="51" y="5"/>
                    <a:pt x="52" y="1"/>
                    <a:pt x="57" y="1"/>
                  </a:cubicBezTo>
                  <a:cubicBezTo>
                    <a:pt x="63" y="1"/>
                    <a:pt x="69" y="1"/>
                    <a:pt x="75" y="1"/>
                  </a:cubicBezTo>
                  <a:cubicBezTo>
                    <a:pt x="82" y="1"/>
                    <a:pt x="90" y="1"/>
                    <a:pt x="98" y="1"/>
                  </a:cubicBezTo>
                  <a:cubicBezTo>
                    <a:pt x="101" y="1"/>
                    <a:pt x="105" y="1"/>
                    <a:pt x="109" y="1"/>
                  </a:cubicBezTo>
                  <a:cubicBezTo>
                    <a:pt x="112" y="1"/>
                    <a:pt x="113" y="0"/>
                    <a:pt x="113" y="3"/>
                  </a:cubicBezTo>
                  <a:cubicBezTo>
                    <a:pt x="113" y="9"/>
                    <a:pt x="113" y="15"/>
                    <a:pt x="113" y="20"/>
                  </a:cubicBezTo>
                  <a:cubicBezTo>
                    <a:pt x="114" y="21"/>
                    <a:pt x="114" y="26"/>
                    <a:pt x="113" y="26"/>
                  </a:cubicBezTo>
                  <a:cubicBezTo>
                    <a:pt x="109" y="27"/>
                    <a:pt x="105" y="26"/>
                    <a:pt x="101" y="26"/>
                  </a:cubicBezTo>
                  <a:cubicBezTo>
                    <a:pt x="93" y="26"/>
                    <a:pt x="86" y="26"/>
                    <a:pt x="78" y="26"/>
                  </a:cubicBezTo>
                  <a:cubicBezTo>
                    <a:pt x="77" y="26"/>
                    <a:pt x="70" y="25"/>
                    <a:pt x="69" y="27"/>
                  </a:cubicBezTo>
                  <a:cubicBezTo>
                    <a:pt x="68" y="29"/>
                    <a:pt x="69" y="34"/>
                    <a:pt x="69" y="36"/>
                  </a:cubicBezTo>
                  <a:cubicBezTo>
                    <a:pt x="69" y="44"/>
                    <a:pt x="69" y="51"/>
                    <a:pt x="69" y="58"/>
                  </a:cubicBezTo>
                  <a:cubicBezTo>
                    <a:pt x="69" y="59"/>
                    <a:pt x="70" y="64"/>
                    <a:pt x="69" y="65"/>
                  </a:cubicBezTo>
                  <a:cubicBezTo>
                    <a:pt x="66" y="67"/>
                    <a:pt x="62" y="67"/>
                    <a:pt x="60" y="69"/>
                  </a:cubicBezTo>
                  <a:cubicBezTo>
                    <a:pt x="56" y="71"/>
                    <a:pt x="54" y="74"/>
                    <a:pt x="55" y="79"/>
                  </a:cubicBezTo>
                  <a:cubicBezTo>
                    <a:pt x="55" y="82"/>
                    <a:pt x="58" y="96"/>
                    <a:pt x="55" y="97"/>
                  </a:cubicBezTo>
                  <a:cubicBezTo>
                    <a:pt x="52" y="98"/>
                    <a:pt x="49" y="97"/>
                    <a:pt x="46" y="97"/>
                  </a:cubicBezTo>
                  <a:cubicBezTo>
                    <a:pt x="39" y="97"/>
                    <a:pt x="31" y="97"/>
                    <a:pt x="24" y="97"/>
                  </a:cubicBezTo>
                  <a:cubicBezTo>
                    <a:pt x="18" y="97"/>
                    <a:pt x="12" y="97"/>
                    <a:pt x="5" y="97"/>
                  </a:cubicBezTo>
                  <a:cubicBezTo>
                    <a:pt x="2" y="97"/>
                    <a:pt x="1" y="103"/>
                    <a:pt x="2" y="10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60" name="Freeform 1360"/>
            <p:cNvSpPr>
              <a:spLocks/>
            </p:cNvSpPr>
            <p:nvPr/>
          </p:nvSpPr>
          <p:spPr bwMode="auto">
            <a:xfrm>
              <a:off x="2963" y="725"/>
              <a:ext cx="111" cy="46"/>
            </a:xfrm>
            <a:custGeom>
              <a:avLst/>
              <a:gdLst>
                <a:gd name="T0" fmla="*/ 0 w 92"/>
                <a:gd name="T1" fmla="*/ 12 h 38"/>
                <a:gd name="T2" fmla="*/ 3 w 92"/>
                <a:gd name="T3" fmla="*/ 14 h 38"/>
                <a:gd name="T4" fmla="*/ 12 w 92"/>
                <a:gd name="T5" fmla="*/ 10 h 38"/>
                <a:gd name="T6" fmla="*/ 30 w 92"/>
                <a:gd name="T7" fmla="*/ 2 h 38"/>
                <a:gd name="T8" fmla="*/ 29 w 92"/>
                <a:gd name="T9" fmla="*/ 1 h 38"/>
                <a:gd name="T10" fmla="*/ 33 w 92"/>
                <a:gd name="T11" fmla="*/ 1 h 38"/>
                <a:gd name="T12" fmla="*/ 36 w 92"/>
                <a:gd name="T13" fmla="*/ 4 h 38"/>
                <a:gd name="T14" fmla="*/ 39 w 92"/>
                <a:gd name="T15" fmla="*/ 2 h 38"/>
                <a:gd name="T16" fmla="*/ 41 w 92"/>
                <a:gd name="T17" fmla="*/ 2 h 38"/>
                <a:gd name="T18" fmla="*/ 43 w 92"/>
                <a:gd name="T19" fmla="*/ 3 h 38"/>
                <a:gd name="T20" fmla="*/ 45 w 92"/>
                <a:gd name="T21" fmla="*/ 4 h 38"/>
                <a:gd name="T22" fmla="*/ 52 w 92"/>
                <a:gd name="T23" fmla="*/ 7 h 38"/>
                <a:gd name="T24" fmla="*/ 56 w 92"/>
                <a:gd name="T25" fmla="*/ 6 h 38"/>
                <a:gd name="T26" fmla="*/ 55 w 92"/>
                <a:gd name="T27" fmla="*/ 10 h 38"/>
                <a:gd name="T28" fmla="*/ 59 w 92"/>
                <a:gd name="T29" fmla="*/ 14 h 38"/>
                <a:gd name="T30" fmla="*/ 66 w 92"/>
                <a:gd name="T31" fmla="*/ 13 h 38"/>
                <a:gd name="T32" fmla="*/ 64 w 92"/>
                <a:gd name="T33" fmla="*/ 10 h 38"/>
                <a:gd name="T34" fmla="*/ 75 w 92"/>
                <a:gd name="T35" fmla="*/ 12 h 38"/>
                <a:gd name="T36" fmla="*/ 77 w 92"/>
                <a:gd name="T37" fmla="*/ 16 h 38"/>
                <a:gd name="T38" fmla="*/ 82 w 92"/>
                <a:gd name="T39" fmla="*/ 17 h 38"/>
                <a:gd name="T40" fmla="*/ 87 w 92"/>
                <a:gd name="T41" fmla="*/ 20 h 38"/>
                <a:gd name="T42" fmla="*/ 90 w 92"/>
                <a:gd name="T43" fmla="*/ 24 h 38"/>
                <a:gd name="T44" fmla="*/ 82 w 92"/>
                <a:gd name="T45" fmla="*/ 27 h 38"/>
                <a:gd name="T46" fmla="*/ 79 w 92"/>
                <a:gd name="T47" fmla="*/ 31 h 38"/>
                <a:gd name="T48" fmla="*/ 71 w 92"/>
                <a:gd name="T49" fmla="*/ 34 h 38"/>
                <a:gd name="T50" fmla="*/ 65 w 92"/>
                <a:gd name="T51" fmla="*/ 37 h 38"/>
                <a:gd name="T52" fmla="*/ 54 w 92"/>
                <a:gd name="T53" fmla="*/ 35 h 38"/>
                <a:gd name="T54" fmla="*/ 47 w 92"/>
                <a:gd name="T55" fmla="*/ 33 h 38"/>
                <a:gd name="T56" fmla="*/ 39 w 92"/>
                <a:gd name="T57" fmla="*/ 31 h 38"/>
                <a:gd name="T58" fmla="*/ 38 w 92"/>
                <a:gd name="T59" fmla="*/ 35 h 38"/>
                <a:gd name="T60" fmla="*/ 35 w 92"/>
                <a:gd name="T61" fmla="*/ 38 h 38"/>
                <a:gd name="T62" fmla="*/ 29 w 92"/>
                <a:gd name="T63" fmla="*/ 38 h 38"/>
                <a:gd name="T64" fmla="*/ 24 w 92"/>
                <a:gd name="T65" fmla="*/ 35 h 38"/>
                <a:gd name="T66" fmla="*/ 17 w 92"/>
                <a:gd name="T67" fmla="*/ 32 h 38"/>
                <a:gd name="T68" fmla="*/ 11 w 92"/>
                <a:gd name="T69" fmla="*/ 27 h 38"/>
                <a:gd name="T70" fmla="*/ 4 w 92"/>
                <a:gd name="T71" fmla="*/ 20 h 38"/>
                <a:gd name="T72" fmla="*/ 0 w 92"/>
                <a:gd name="T73"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38">
                  <a:moveTo>
                    <a:pt x="0" y="12"/>
                  </a:moveTo>
                  <a:cubicBezTo>
                    <a:pt x="2" y="12"/>
                    <a:pt x="3" y="13"/>
                    <a:pt x="3" y="14"/>
                  </a:cubicBezTo>
                  <a:cubicBezTo>
                    <a:pt x="4" y="9"/>
                    <a:pt x="10" y="12"/>
                    <a:pt x="12" y="10"/>
                  </a:cubicBezTo>
                  <a:cubicBezTo>
                    <a:pt x="17" y="6"/>
                    <a:pt x="25" y="4"/>
                    <a:pt x="30" y="2"/>
                  </a:cubicBezTo>
                  <a:cubicBezTo>
                    <a:pt x="30" y="2"/>
                    <a:pt x="30" y="1"/>
                    <a:pt x="29" y="1"/>
                  </a:cubicBezTo>
                  <a:cubicBezTo>
                    <a:pt x="30" y="1"/>
                    <a:pt x="32" y="0"/>
                    <a:pt x="33" y="1"/>
                  </a:cubicBezTo>
                  <a:cubicBezTo>
                    <a:pt x="34" y="2"/>
                    <a:pt x="34" y="4"/>
                    <a:pt x="36" y="4"/>
                  </a:cubicBezTo>
                  <a:cubicBezTo>
                    <a:pt x="37" y="3"/>
                    <a:pt x="39" y="4"/>
                    <a:pt x="39" y="2"/>
                  </a:cubicBezTo>
                  <a:cubicBezTo>
                    <a:pt x="39" y="1"/>
                    <a:pt x="40" y="2"/>
                    <a:pt x="41" y="2"/>
                  </a:cubicBezTo>
                  <a:cubicBezTo>
                    <a:pt x="43" y="3"/>
                    <a:pt x="43" y="2"/>
                    <a:pt x="43" y="3"/>
                  </a:cubicBezTo>
                  <a:cubicBezTo>
                    <a:pt x="44" y="5"/>
                    <a:pt x="44" y="4"/>
                    <a:pt x="45" y="4"/>
                  </a:cubicBezTo>
                  <a:cubicBezTo>
                    <a:pt x="47" y="5"/>
                    <a:pt x="52" y="5"/>
                    <a:pt x="52" y="7"/>
                  </a:cubicBezTo>
                  <a:cubicBezTo>
                    <a:pt x="53" y="7"/>
                    <a:pt x="55" y="6"/>
                    <a:pt x="56" y="6"/>
                  </a:cubicBezTo>
                  <a:cubicBezTo>
                    <a:pt x="59" y="7"/>
                    <a:pt x="56" y="9"/>
                    <a:pt x="55" y="10"/>
                  </a:cubicBezTo>
                  <a:cubicBezTo>
                    <a:pt x="57" y="11"/>
                    <a:pt x="58" y="12"/>
                    <a:pt x="59" y="14"/>
                  </a:cubicBezTo>
                  <a:cubicBezTo>
                    <a:pt x="61" y="16"/>
                    <a:pt x="64" y="13"/>
                    <a:pt x="66" y="13"/>
                  </a:cubicBezTo>
                  <a:cubicBezTo>
                    <a:pt x="65" y="12"/>
                    <a:pt x="64" y="11"/>
                    <a:pt x="64" y="10"/>
                  </a:cubicBezTo>
                  <a:cubicBezTo>
                    <a:pt x="68" y="11"/>
                    <a:pt x="71" y="13"/>
                    <a:pt x="75" y="12"/>
                  </a:cubicBezTo>
                  <a:cubicBezTo>
                    <a:pt x="75" y="14"/>
                    <a:pt x="75" y="16"/>
                    <a:pt x="77" y="16"/>
                  </a:cubicBezTo>
                  <a:cubicBezTo>
                    <a:pt x="80" y="16"/>
                    <a:pt x="79" y="16"/>
                    <a:pt x="82" y="17"/>
                  </a:cubicBezTo>
                  <a:cubicBezTo>
                    <a:pt x="84" y="18"/>
                    <a:pt x="85" y="17"/>
                    <a:pt x="87" y="20"/>
                  </a:cubicBezTo>
                  <a:cubicBezTo>
                    <a:pt x="87" y="20"/>
                    <a:pt x="92" y="23"/>
                    <a:pt x="90" y="24"/>
                  </a:cubicBezTo>
                  <a:cubicBezTo>
                    <a:pt x="87" y="25"/>
                    <a:pt x="85" y="25"/>
                    <a:pt x="82" y="27"/>
                  </a:cubicBezTo>
                  <a:cubicBezTo>
                    <a:pt x="81" y="28"/>
                    <a:pt x="81" y="31"/>
                    <a:pt x="79" y="31"/>
                  </a:cubicBezTo>
                  <a:cubicBezTo>
                    <a:pt x="76" y="31"/>
                    <a:pt x="75" y="35"/>
                    <a:pt x="71" y="34"/>
                  </a:cubicBezTo>
                  <a:cubicBezTo>
                    <a:pt x="67" y="34"/>
                    <a:pt x="66" y="34"/>
                    <a:pt x="65" y="37"/>
                  </a:cubicBezTo>
                  <a:cubicBezTo>
                    <a:pt x="64" y="33"/>
                    <a:pt x="57" y="36"/>
                    <a:pt x="54" y="35"/>
                  </a:cubicBezTo>
                  <a:cubicBezTo>
                    <a:pt x="52" y="34"/>
                    <a:pt x="49" y="34"/>
                    <a:pt x="47" y="33"/>
                  </a:cubicBezTo>
                  <a:cubicBezTo>
                    <a:pt x="45" y="32"/>
                    <a:pt x="41" y="31"/>
                    <a:pt x="39" y="31"/>
                  </a:cubicBezTo>
                  <a:cubicBezTo>
                    <a:pt x="39" y="33"/>
                    <a:pt x="38" y="34"/>
                    <a:pt x="38" y="35"/>
                  </a:cubicBezTo>
                  <a:cubicBezTo>
                    <a:pt x="36" y="35"/>
                    <a:pt x="35" y="36"/>
                    <a:pt x="35" y="38"/>
                  </a:cubicBezTo>
                  <a:cubicBezTo>
                    <a:pt x="32" y="37"/>
                    <a:pt x="32" y="38"/>
                    <a:pt x="29" y="38"/>
                  </a:cubicBezTo>
                  <a:cubicBezTo>
                    <a:pt x="27" y="38"/>
                    <a:pt x="25" y="36"/>
                    <a:pt x="24" y="35"/>
                  </a:cubicBezTo>
                  <a:cubicBezTo>
                    <a:pt x="22" y="34"/>
                    <a:pt x="20" y="33"/>
                    <a:pt x="17" y="32"/>
                  </a:cubicBezTo>
                  <a:cubicBezTo>
                    <a:pt x="16" y="30"/>
                    <a:pt x="14" y="28"/>
                    <a:pt x="11" y="27"/>
                  </a:cubicBezTo>
                  <a:cubicBezTo>
                    <a:pt x="8" y="26"/>
                    <a:pt x="7" y="22"/>
                    <a:pt x="4" y="20"/>
                  </a:cubicBezTo>
                  <a:cubicBezTo>
                    <a:pt x="8" y="17"/>
                    <a:pt x="0" y="15"/>
                    <a:pt x="0" y="1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61" name="Freeform 1361"/>
            <p:cNvSpPr>
              <a:spLocks/>
            </p:cNvSpPr>
            <p:nvPr/>
          </p:nvSpPr>
          <p:spPr bwMode="auto">
            <a:xfrm>
              <a:off x="2963" y="725"/>
              <a:ext cx="111" cy="46"/>
            </a:xfrm>
            <a:custGeom>
              <a:avLst/>
              <a:gdLst>
                <a:gd name="T0" fmla="*/ 0 w 92"/>
                <a:gd name="T1" fmla="*/ 12 h 38"/>
                <a:gd name="T2" fmla="*/ 3 w 92"/>
                <a:gd name="T3" fmla="*/ 14 h 38"/>
                <a:gd name="T4" fmla="*/ 12 w 92"/>
                <a:gd name="T5" fmla="*/ 10 h 38"/>
                <a:gd name="T6" fmla="*/ 30 w 92"/>
                <a:gd name="T7" fmla="*/ 2 h 38"/>
                <a:gd name="T8" fmla="*/ 29 w 92"/>
                <a:gd name="T9" fmla="*/ 1 h 38"/>
                <a:gd name="T10" fmla="*/ 33 w 92"/>
                <a:gd name="T11" fmla="*/ 1 h 38"/>
                <a:gd name="T12" fmla="*/ 36 w 92"/>
                <a:gd name="T13" fmla="*/ 4 h 38"/>
                <a:gd name="T14" fmla="*/ 39 w 92"/>
                <a:gd name="T15" fmla="*/ 2 h 38"/>
                <a:gd name="T16" fmla="*/ 41 w 92"/>
                <a:gd name="T17" fmla="*/ 2 h 38"/>
                <a:gd name="T18" fmla="*/ 43 w 92"/>
                <a:gd name="T19" fmla="*/ 3 h 38"/>
                <a:gd name="T20" fmla="*/ 45 w 92"/>
                <a:gd name="T21" fmla="*/ 4 h 38"/>
                <a:gd name="T22" fmla="*/ 52 w 92"/>
                <a:gd name="T23" fmla="*/ 7 h 38"/>
                <a:gd name="T24" fmla="*/ 56 w 92"/>
                <a:gd name="T25" fmla="*/ 6 h 38"/>
                <a:gd name="T26" fmla="*/ 55 w 92"/>
                <a:gd name="T27" fmla="*/ 10 h 38"/>
                <a:gd name="T28" fmla="*/ 59 w 92"/>
                <a:gd name="T29" fmla="*/ 14 h 38"/>
                <a:gd name="T30" fmla="*/ 66 w 92"/>
                <a:gd name="T31" fmla="*/ 13 h 38"/>
                <a:gd name="T32" fmla="*/ 64 w 92"/>
                <a:gd name="T33" fmla="*/ 10 h 38"/>
                <a:gd name="T34" fmla="*/ 75 w 92"/>
                <a:gd name="T35" fmla="*/ 12 h 38"/>
                <a:gd name="T36" fmla="*/ 77 w 92"/>
                <a:gd name="T37" fmla="*/ 16 h 38"/>
                <a:gd name="T38" fmla="*/ 82 w 92"/>
                <a:gd name="T39" fmla="*/ 17 h 38"/>
                <a:gd name="T40" fmla="*/ 87 w 92"/>
                <a:gd name="T41" fmla="*/ 20 h 38"/>
                <a:gd name="T42" fmla="*/ 90 w 92"/>
                <a:gd name="T43" fmla="*/ 24 h 38"/>
                <a:gd name="T44" fmla="*/ 82 w 92"/>
                <a:gd name="T45" fmla="*/ 27 h 38"/>
                <a:gd name="T46" fmla="*/ 79 w 92"/>
                <a:gd name="T47" fmla="*/ 31 h 38"/>
                <a:gd name="T48" fmla="*/ 71 w 92"/>
                <a:gd name="T49" fmla="*/ 34 h 38"/>
                <a:gd name="T50" fmla="*/ 65 w 92"/>
                <a:gd name="T51" fmla="*/ 37 h 38"/>
                <a:gd name="T52" fmla="*/ 54 w 92"/>
                <a:gd name="T53" fmla="*/ 35 h 38"/>
                <a:gd name="T54" fmla="*/ 47 w 92"/>
                <a:gd name="T55" fmla="*/ 33 h 38"/>
                <a:gd name="T56" fmla="*/ 39 w 92"/>
                <a:gd name="T57" fmla="*/ 31 h 38"/>
                <a:gd name="T58" fmla="*/ 38 w 92"/>
                <a:gd name="T59" fmla="*/ 35 h 38"/>
                <a:gd name="T60" fmla="*/ 35 w 92"/>
                <a:gd name="T61" fmla="*/ 38 h 38"/>
                <a:gd name="T62" fmla="*/ 29 w 92"/>
                <a:gd name="T63" fmla="*/ 38 h 38"/>
                <a:gd name="T64" fmla="*/ 24 w 92"/>
                <a:gd name="T65" fmla="*/ 35 h 38"/>
                <a:gd name="T66" fmla="*/ 17 w 92"/>
                <a:gd name="T67" fmla="*/ 32 h 38"/>
                <a:gd name="T68" fmla="*/ 11 w 92"/>
                <a:gd name="T69" fmla="*/ 27 h 38"/>
                <a:gd name="T70" fmla="*/ 4 w 92"/>
                <a:gd name="T71" fmla="*/ 20 h 38"/>
                <a:gd name="T72" fmla="*/ 0 w 92"/>
                <a:gd name="T73"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38">
                  <a:moveTo>
                    <a:pt x="0" y="12"/>
                  </a:moveTo>
                  <a:cubicBezTo>
                    <a:pt x="2" y="12"/>
                    <a:pt x="3" y="13"/>
                    <a:pt x="3" y="14"/>
                  </a:cubicBezTo>
                  <a:cubicBezTo>
                    <a:pt x="4" y="9"/>
                    <a:pt x="10" y="12"/>
                    <a:pt x="12" y="10"/>
                  </a:cubicBezTo>
                  <a:cubicBezTo>
                    <a:pt x="17" y="6"/>
                    <a:pt x="25" y="4"/>
                    <a:pt x="30" y="2"/>
                  </a:cubicBezTo>
                  <a:cubicBezTo>
                    <a:pt x="30" y="2"/>
                    <a:pt x="30" y="1"/>
                    <a:pt x="29" y="1"/>
                  </a:cubicBezTo>
                  <a:cubicBezTo>
                    <a:pt x="30" y="1"/>
                    <a:pt x="32" y="0"/>
                    <a:pt x="33" y="1"/>
                  </a:cubicBezTo>
                  <a:cubicBezTo>
                    <a:pt x="34" y="2"/>
                    <a:pt x="34" y="4"/>
                    <a:pt x="36" y="4"/>
                  </a:cubicBezTo>
                  <a:cubicBezTo>
                    <a:pt x="37" y="3"/>
                    <a:pt x="39" y="4"/>
                    <a:pt x="39" y="2"/>
                  </a:cubicBezTo>
                  <a:cubicBezTo>
                    <a:pt x="39" y="1"/>
                    <a:pt x="40" y="2"/>
                    <a:pt x="41" y="2"/>
                  </a:cubicBezTo>
                  <a:cubicBezTo>
                    <a:pt x="43" y="3"/>
                    <a:pt x="43" y="2"/>
                    <a:pt x="43" y="3"/>
                  </a:cubicBezTo>
                  <a:cubicBezTo>
                    <a:pt x="44" y="5"/>
                    <a:pt x="44" y="4"/>
                    <a:pt x="45" y="4"/>
                  </a:cubicBezTo>
                  <a:cubicBezTo>
                    <a:pt x="47" y="5"/>
                    <a:pt x="52" y="5"/>
                    <a:pt x="52" y="7"/>
                  </a:cubicBezTo>
                  <a:cubicBezTo>
                    <a:pt x="53" y="7"/>
                    <a:pt x="55" y="6"/>
                    <a:pt x="56" y="6"/>
                  </a:cubicBezTo>
                  <a:cubicBezTo>
                    <a:pt x="59" y="7"/>
                    <a:pt x="56" y="9"/>
                    <a:pt x="55" y="10"/>
                  </a:cubicBezTo>
                  <a:cubicBezTo>
                    <a:pt x="57" y="11"/>
                    <a:pt x="58" y="12"/>
                    <a:pt x="59" y="14"/>
                  </a:cubicBezTo>
                  <a:cubicBezTo>
                    <a:pt x="61" y="16"/>
                    <a:pt x="64" y="13"/>
                    <a:pt x="66" y="13"/>
                  </a:cubicBezTo>
                  <a:cubicBezTo>
                    <a:pt x="65" y="12"/>
                    <a:pt x="64" y="11"/>
                    <a:pt x="64" y="10"/>
                  </a:cubicBezTo>
                  <a:cubicBezTo>
                    <a:pt x="68" y="11"/>
                    <a:pt x="71" y="13"/>
                    <a:pt x="75" y="12"/>
                  </a:cubicBezTo>
                  <a:cubicBezTo>
                    <a:pt x="75" y="14"/>
                    <a:pt x="75" y="16"/>
                    <a:pt x="77" y="16"/>
                  </a:cubicBezTo>
                  <a:cubicBezTo>
                    <a:pt x="80" y="16"/>
                    <a:pt x="79" y="16"/>
                    <a:pt x="82" y="17"/>
                  </a:cubicBezTo>
                  <a:cubicBezTo>
                    <a:pt x="84" y="18"/>
                    <a:pt x="85" y="17"/>
                    <a:pt x="87" y="20"/>
                  </a:cubicBezTo>
                  <a:cubicBezTo>
                    <a:pt x="87" y="20"/>
                    <a:pt x="92" y="23"/>
                    <a:pt x="90" y="24"/>
                  </a:cubicBezTo>
                  <a:cubicBezTo>
                    <a:pt x="87" y="25"/>
                    <a:pt x="85" y="25"/>
                    <a:pt x="82" y="27"/>
                  </a:cubicBezTo>
                  <a:cubicBezTo>
                    <a:pt x="81" y="28"/>
                    <a:pt x="81" y="31"/>
                    <a:pt x="79" y="31"/>
                  </a:cubicBezTo>
                  <a:cubicBezTo>
                    <a:pt x="76" y="31"/>
                    <a:pt x="75" y="35"/>
                    <a:pt x="71" y="34"/>
                  </a:cubicBezTo>
                  <a:cubicBezTo>
                    <a:pt x="67" y="34"/>
                    <a:pt x="66" y="34"/>
                    <a:pt x="65" y="37"/>
                  </a:cubicBezTo>
                  <a:cubicBezTo>
                    <a:pt x="64" y="33"/>
                    <a:pt x="57" y="36"/>
                    <a:pt x="54" y="35"/>
                  </a:cubicBezTo>
                  <a:cubicBezTo>
                    <a:pt x="52" y="34"/>
                    <a:pt x="49" y="34"/>
                    <a:pt x="47" y="33"/>
                  </a:cubicBezTo>
                  <a:cubicBezTo>
                    <a:pt x="45" y="32"/>
                    <a:pt x="41" y="31"/>
                    <a:pt x="39" y="31"/>
                  </a:cubicBezTo>
                  <a:cubicBezTo>
                    <a:pt x="39" y="33"/>
                    <a:pt x="38" y="34"/>
                    <a:pt x="38" y="35"/>
                  </a:cubicBezTo>
                  <a:cubicBezTo>
                    <a:pt x="36" y="35"/>
                    <a:pt x="35" y="36"/>
                    <a:pt x="35" y="38"/>
                  </a:cubicBezTo>
                  <a:cubicBezTo>
                    <a:pt x="32" y="37"/>
                    <a:pt x="32" y="38"/>
                    <a:pt x="29" y="38"/>
                  </a:cubicBezTo>
                  <a:cubicBezTo>
                    <a:pt x="27" y="38"/>
                    <a:pt x="25" y="36"/>
                    <a:pt x="24" y="35"/>
                  </a:cubicBezTo>
                  <a:cubicBezTo>
                    <a:pt x="22" y="34"/>
                    <a:pt x="20" y="33"/>
                    <a:pt x="17" y="32"/>
                  </a:cubicBezTo>
                  <a:cubicBezTo>
                    <a:pt x="16" y="30"/>
                    <a:pt x="14" y="28"/>
                    <a:pt x="11" y="27"/>
                  </a:cubicBezTo>
                  <a:cubicBezTo>
                    <a:pt x="8" y="26"/>
                    <a:pt x="7" y="22"/>
                    <a:pt x="4" y="20"/>
                  </a:cubicBezTo>
                  <a:cubicBezTo>
                    <a:pt x="8" y="17"/>
                    <a:pt x="0" y="15"/>
                    <a:pt x="0" y="1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62" name="Freeform 1362"/>
            <p:cNvSpPr>
              <a:spLocks/>
            </p:cNvSpPr>
            <p:nvPr/>
          </p:nvSpPr>
          <p:spPr bwMode="auto">
            <a:xfrm>
              <a:off x="2985" y="1228"/>
              <a:ext cx="169" cy="291"/>
            </a:xfrm>
            <a:custGeom>
              <a:avLst/>
              <a:gdLst>
                <a:gd name="T0" fmla="*/ 3 w 141"/>
                <a:gd name="T1" fmla="*/ 135 h 242"/>
                <a:gd name="T2" fmla="*/ 6 w 141"/>
                <a:gd name="T3" fmla="*/ 127 h 242"/>
                <a:gd name="T4" fmla="*/ 28 w 141"/>
                <a:gd name="T5" fmla="*/ 94 h 242"/>
                <a:gd name="T6" fmla="*/ 32 w 141"/>
                <a:gd name="T7" fmla="*/ 50 h 242"/>
                <a:gd name="T8" fmla="*/ 29 w 141"/>
                <a:gd name="T9" fmla="*/ 41 h 242"/>
                <a:gd name="T10" fmla="*/ 24 w 141"/>
                <a:gd name="T11" fmla="*/ 30 h 242"/>
                <a:gd name="T12" fmla="*/ 21 w 141"/>
                <a:gd name="T13" fmla="*/ 10 h 242"/>
                <a:gd name="T14" fmla="*/ 31 w 141"/>
                <a:gd name="T15" fmla="*/ 2 h 242"/>
                <a:gd name="T16" fmla="*/ 43 w 141"/>
                <a:gd name="T17" fmla="*/ 4 h 242"/>
                <a:gd name="T18" fmla="*/ 122 w 141"/>
                <a:gd name="T19" fmla="*/ 49 h 242"/>
                <a:gd name="T20" fmla="*/ 141 w 141"/>
                <a:gd name="T21" fmla="*/ 65 h 242"/>
                <a:gd name="T22" fmla="*/ 141 w 141"/>
                <a:gd name="T23" fmla="*/ 117 h 242"/>
                <a:gd name="T24" fmla="*/ 126 w 141"/>
                <a:gd name="T25" fmla="*/ 126 h 242"/>
                <a:gd name="T26" fmla="*/ 121 w 141"/>
                <a:gd name="T27" fmla="*/ 133 h 242"/>
                <a:gd name="T28" fmla="*/ 117 w 141"/>
                <a:gd name="T29" fmla="*/ 151 h 242"/>
                <a:gd name="T30" fmla="*/ 113 w 141"/>
                <a:gd name="T31" fmla="*/ 164 h 242"/>
                <a:gd name="T32" fmla="*/ 120 w 141"/>
                <a:gd name="T33" fmla="*/ 165 h 242"/>
                <a:gd name="T34" fmla="*/ 122 w 141"/>
                <a:gd name="T35" fmla="*/ 172 h 242"/>
                <a:gd name="T36" fmla="*/ 124 w 141"/>
                <a:gd name="T37" fmla="*/ 182 h 242"/>
                <a:gd name="T38" fmla="*/ 126 w 141"/>
                <a:gd name="T39" fmla="*/ 190 h 242"/>
                <a:gd name="T40" fmla="*/ 117 w 141"/>
                <a:gd name="T41" fmla="*/ 191 h 242"/>
                <a:gd name="T42" fmla="*/ 110 w 141"/>
                <a:gd name="T43" fmla="*/ 196 h 242"/>
                <a:gd name="T44" fmla="*/ 107 w 141"/>
                <a:gd name="T45" fmla="*/ 202 h 242"/>
                <a:gd name="T46" fmla="*/ 99 w 141"/>
                <a:gd name="T47" fmla="*/ 212 h 242"/>
                <a:gd name="T48" fmla="*/ 87 w 141"/>
                <a:gd name="T49" fmla="*/ 218 h 242"/>
                <a:gd name="T50" fmla="*/ 73 w 141"/>
                <a:gd name="T51" fmla="*/ 222 h 242"/>
                <a:gd name="T52" fmla="*/ 72 w 141"/>
                <a:gd name="T53" fmla="*/ 230 h 242"/>
                <a:gd name="T54" fmla="*/ 60 w 141"/>
                <a:gd name="T55" fmla="*/ 234 h 242"/>
                <a:gd name="T56" fmla="*/ 45 w 141"/>
                <a:gd name="T57" fmla="*/ 241 h 242"/>
                <a:gd name="T58" fmla="*/ 39 w 141"/>
                <a:gd name="T59" fmla="*/ 239 h 242"/>
                <a:gd name="T60" fmla="*/ 28 w 141"/>
                <a:gd name="T61" fmla="*/ 241 h 242"/>
                <a:gd name="T62" fmla="*/ 23 w 141"/>
                <a:gd name="T63" fmla="*/ 226 h 242"/>
                <a:gd name="T64" fmla="*/ 11 w 141"/>
                <a:gd name="T65" fmla="*/ 214 h 242"/>
                <a:gd name="T66" fmla="*/ 13 w 141"/>
                <a:gd name="T67" fmla="*/ 204 h 242"/>
                <a:gd name="T68" fmla="*/ 26 w 141"/>
                <a:gd name="T69" fmla="*/ 205 h 242"/>
                <a:gd name="T70" fmla="*/ 21 w 141"/>
                <a:gd name="T71" fmla="*/ 185 h 242"/>
                <a:gd name="T72" fmla="*/ 22 w 141"/>
                <a:gd name="T73" fmla="*/ 176 h 242"/>
                <a:gd name="T74" fmla="*/ 20 w 141"/>
                <a:gd name="T75" fmla="*/ 171 h 242"/>
                <a:gd name="T76" fmla="*/ 16 w 141"/>
                <a:gd name="T77" fmla="*/ 163 h 242"/>
                <a:gd name="T78" fmla="*/ 3 w 141"/>
                <a:gd name="T79" fmla="*/ 14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42">
                  <a:moveTo>
                    <a:pt x="0" y="137"/>
                  </a:moveTo>
                  <a:cubicBezTo>
                    <a:pt x="1" y="136"/>
                    <a:pt x="2" y="136"/>
                    <a:pt x="3" y="135"/>
                  </a:cubicBezTo>
                  <a:cubicBezTo>
                    <a:pt x="3" y="134"/>
                    <a:pt x="3" y="133"/>
                    <a:pt x="4" y="132"/>
                  </a:cubicBezTo>
                  <a:cubicBezTo>
                    <a:pt x="5" y="132"/>
                    <a:pt x="5" y="129"/>
                    <a:pt x="6" y="127"/>
                  </a:cubicBezTo>
                  <a:cubicBezTo>
                    <a:pt x="8" y="121"/>
                    <a:pt x="14" y="115"/>
                    <a:pt x="19" y="110"/>
                  </a:cubicBezTo>
                  <a:cubicBezTo>
                    <a:pt x="23" y="105"/>
                    <a:pt x="27" y="101"/>
                    <a:pt x="28" y="94"/>
                  </a:cubicBezTo>
                  <a:cubicBezTo>
                    <a:pt x="28" y="86"/>
                    <a:pt x="28" y="78"/>
                    <a:pt x="29" y="70"/>
                  </a:cubicBezTo>
                  <a:cubicBezTo>
                    <a:pt x="29" y="64"/>
                    <a:pt x="29" y="56"/>
                    <a:pt x="32" y="50"/>
                  </a:cubicBezTo>
                  <a:cubicBezTo>
                    <a:pt x="34" y="47"/>
                    <a:pt x="33" y="46"/>
                    <a:pt x="31" y="43"/>
                  </a:cubicBezTo>
                  <a:cubicBezTo>
                    <a:pt x="30" y="42"/>
                    <a:pt x="29" y="42"/>
                    <a:pt x="29" y="41"/>
                  </a:cubicBezTo>
                  <a:cubicBezTo>
                    <a:pt x="28" y="40"/>
                    <a:pt x="29" y="39"/>
                    <a:pt x="29" y="38"/>
                  </a:cubicBezTo>
                  <a:cubicBezTo>
                    <a:pt x="28" y="35"/>
                    <a:pt x="26" y="32"/>
                    <a:pt x="24" y="30"/>
                  </a:cubicBezTo>
                  <a:cubicBezTo>
                    <a:pt x="23" y="27"/>
                    <a:pt x="24" y="25"/>
                    <a:pt x="23" y="22"/>
                  </a:cubicBezTo>
                  <a:cubicBezTo>
                    <a:pt x="23" y="18"/>
                    <a:pt x="22" y="14"/>
                    <a:pt x="21" y="10"/>
                  </a:cubicBezTo>
                  <a:cubicBezTo>
                    <a:pt x="21" y="9"/>
                    <a:pt x="20" y="7"/>
                    <a:pt x="21" y="7"/>
                  </a:cubicBezTo>
                  <a:cubicBezTo>
                    <a:pt x="24" y="5"/>
                    <a:pt x="27" y="3"/>
                    <a:pt x="31" y="2"/>
                  </a:cubicBezTo>
                  <a:cubicBezTo>
                    <a:pt x="33" y="1"/>
                    <a:pt x="34" y="0"/>
                    <a:pt x="36" y="1"/>
                  </a:cubicBezTo>
                  <a:cubicBezTo>
                    <a:pt x="38" y="2"/>
                    <a:pt x="41" y="3"/>
                    <a:pt x="43" y="4"/>
                  </a:cubicBezTo>
                  <a:cubicBezTo>
                    <a:pt x="55" y="12"/>
                    <a:pt x="68" y="18"/>
                    <a:pt x="80" y="25"/>
                  </a:cubicBezTo>
                  <a:cubicBezTo>
                    <a:pt x="94" y="33"/>
                    <a:pt x="108" y="41"/>
                    <a:pt x="122" y="49"/>
                  </a:cubicBezTo>
                  <a:cubicBezTo>
                    <a:pt x="128" y="52"/>
                    <a:pt x="135" y="55"/>
                    <a:pt x="140" y="59"/>
                  </a:cubicBezTo>
                  <a:cubicBezTo>
                    <a:pt x="141" y="60"/>
                    <a:pt x="141" y="63"/>
                    <a:pt x="141" y="65"/>
                  </a:cubicBezTo>
                  <a:cubicBezTo>
                    <a:pt x="141" y="69"/>
                    <a:pt x="141" y="73"/>
                    <a:pt x="141" y="78"/>
                  </a:cubicBezTo>
                  <a:cubicBezTo>
                    <a:pt x="141" y="91"/>
                    <a:pt x="141" y="104"/>
                    <a:pt x="141" y="117"/>
                  </a:cubicBezTo>
                  <a:cubicBezTo>
                    <a:pt x="137" y="116"/>
                    <a:pt x="132" y="116"/>
                    <a:pt x="129" y="118"/>
                  </a:cubicBezTo>
                  <a:cubicBezTo>
                    <a:pt x="124" y="120"/>
                    <a:pt x="129" y="123"/>
                    <a:pt x="126" y="126"/>
                  </a:cubicBezTo>
                  <a:cubicBezTo>
                    <a:pt x="125" y="127"/>
                    <a:pt x="124" y="129"/>
                    <a:pt x="123" y="130"/>
                  </a:cubicBezTo>
                  <a:cubicBezTo>
                    <a:pt x="122" y="131"/>
                    <a:pt x="124" y="133"/>
                    <a:pt x="121" y="133"/>
                  </a:cubicBezTo>
                  <a:cubicBezTo>
                    <a:pt x="118" y="134"/>
                    <a:pt x="120" y="139"/>
                    <a:pt x="122" y="141"/>
                  </a:cubicBezTo>
                  <a:cubicBezTo>
                    <a:pt x="117" y="144"/>
                    <a:pt x="115" y="145"/>
                    <a:pt x="117" y="151"/>
                  </a:cubicBezTo>
                  <a:cubicBezTo>
                    <a:pt x="119" y="155"/>
                    <a:pt x="114" y="156"/>
                    <a:pt x="113" y="159"/>
                  </a:cubicBezTo>
                  <a:cubicBezTo>
                    <a:pt x="112" y="161"/>
                    <a:pt x="112" y="162"/>
                    <a:pt x="113" y="164"/>
                  </a:cubicBezTo>
                  <a:cubicBezTo>
                    <a:pt x="115" y="165"/>
                    <a:pt x="116" y="163"/>
                    <a:pt x="118" y="163"/>
                  </a:cubicBezTo>
                  <a:cubicBezTo>
                    <a:pt x="119" y="163"/>
                    <a:pt x="120" y="164"/>
                    <a:pt x="120" y="165"/>
                  </a:cubicBezTo>
                  <a:cubicBezTo>
                    <a:pt x="119" y="168"/>
                    <a:pt x="121" y="170"/>
                    <a:pt x="120" y="173"/>
                  </a:cubicBezTo>
                  <a:cubicBezTo>
                    <a:pt x="121" y="173"/>
                    <a:pt x="121" y="173"/>
                    <a:pt x="122" y="172"/>
                  </a:cubicBezTo>
                  <a:cubicBezTo>
                    <a:pt x="123" y="174"/>
                    <a:pt x="122" y="176"/>
                    <a:pt x="122" y="178"/>
                  </a:cubicBezTo>
                  <a:cubicBezTo>
                    <a:pt x="122" y="179"/>
                    <a:pt x="123" y="180"/>
                    <a:pt x="124" y="182"/>
                  </a:cubicBezTo>
                  <a:cubicBezTo>
                    <a:pt x="125" y="183"/>
                    <a:pt x="126" y="183"/>
                    <a:pt x="127" y="185"/>
                  </a:cubicBezTo>
                  <a:cubicBezTo>
                    <a:pt x="127" y="186"/>
                    <a:pt x="126" y="188"/>
                    <a:pt x="126" y="190"/>
                  </a:cubicBezTo>
                  <a:cubicBezTo>
                    <a:pt x="124" y="189"/>
                    <a:pt x="122" y="188"/>
                    <a:pt x="120" y="189"/>
                  </a:cubicBezTo>
                  <a:cubicBezTo>
                    <a:pt x="119" y="189"/>
                    <a:pt x="118" y="190"/>
                    <a:pt x="117" y="191"/>
                  </a:cubicBezTo>
                  <a:cubicBezTo>
                    <a:pt x="116" y="192"/>
                    <a:pt x="115" y="191"/>
                    <a:pt x="114" y="192"/>
                  </a:cubicBezTo>
                  <a:cubicBezTo>
                    <a:pt x="113" y="194"/>
                    <a:pt x="111" y="193"/>
                    <a:pt x="110" y="196"/>
                  </a:cubicBezTo>
                  <a:cubicBezTo>
                    <a:pt x="110" y="197"/>
                    <a:pt x="111" y="198"/>
                    <a:pt x="110" y="199"/>
                  </a:cubicBezTo>
                  <a:cubicBezTo>
                    <a:pt x="110" y="200"/>
                    <a:pt x="108" y="200"/>
                    <a:pt x="107" y="202"/>
                  </a:cubicBezTo>
                  <a:cubicBezTo>
                    <a:pt x="106" y="204"/>
                    <a:pt x="105" y="204"/>
                    <a:pt x="103" y="206"/>
                  </a:cubicBezTo>
                  <a:cubicBezTo>
                    <a:pt x="101" y="208"/>
                    <a:pt x="101" y="210"/>
                    <a:pt x="99" y="212"/>
                  </a:cubicBezTo>
                  <a:cubicBezTo>
                    <a:pt x="97" y="213"/>
                    <a:pt x="95" y="214"/>
                    <a:pt x="94" y="216"/>
                  </a:cubicBezTo>
                  <a:cubicBezTo>
                    <a:pt x="92" y="219"/>
                    <a:pt x="90" y="217"/>
                    <a:pt x="87" y="218"/>
                  </a:cubicBezTo>
                  <a:cubicBezTo>
                    <a:pt x="85" y="219"/>
                    <a:pt x="80" y="219"/>
                    <a:pt x="78" y="219"/>
                  </a:cubicBezTo>
                  <a:cubicBezTo>
                    <a:pt x="77" y="219"/>
                    <a:pt x="71" y="220"/>
                    <a:pt x="73" y="222"/>
                  </a:cubicBezTo>
                  <a:cubicBezTo>
                    <a:pt x="74" y="222"/>
                    <a:pt x="76" y="223"/>
                    <a:pt x="76" y="224"/>
                  </a:cubicBezTo>
                  <a:cubicBezTo>
                    <a:pt x="75" y="226"/>
                    <a:pt x="73" y="229"/>
                    <a:pt x="72" y="230"/>
                  </a:cubicBezTo>
                  <a:cubicBezTo>
                    <a:pt x="70" y="231"/>
                    <a:pt x="70" y="233"/>
                    <a:pt x="68" y="234"/>
                  </a:cubicBezTo>
                  <a:cubicBezTo>
                    <a:pt x="66" y="234"/>
                    <a:pt x="62" y="234"/>
                    <a:pt x="60" y="234"/>
                  </a:cubicBezTo>
                  <a:cubicBezTo>
                    <a:pt x="56" y="234"/>
                    <a:pt x="54" y="235"/>
                    <a:pt x="51" y="237"/>
                  </a:cubicBezTo>
                  <a:cubicBezTo>
                    <a:pt x="49" y="238"/>
                    <a:pt x="46" y="239"/>
                    <a:pt x="45" y="241"/>
                  </a:cubicBezTo>
                  <a:cubicBezTo>
                    <a:pt x="44" y="239"/>
                    <a:pt x="42" y="238"/>
                    <a:pt x="42" y="236"/>
                  </a:cubicBezTo>
                  <a:cubicBezTo>
                    <a:pt x="41" y="236"/>
                    <a:pt x="40" y="238"/>
                    <a:pt x="39" y="239"/>
                  </a:cubicBezTo>
                  <a:cubicBezTo>
                    <a:pt x="39" y="239"/>
                    <a:pt x="37" y="240"/>
                    <a:pt x="36" y="240"/>
                  </a:cubicBezTo>
                  <a:cubicBezTo>
                    <a:pt x="33" y="242"/>
                    <a:pt x="31" y="241"/>
                    <a:pt x="28" y="241"/>
                  </a:cubicBezTo>
                  <a:cubicBezTo>
                    <a:pt x="30" y="239"/>
                    <a:pt x="27" y="238"/>
                    <a:pt x="27" y="235"/>
                  </a:cubicBezTo>
                  <a:cubicBezTo>
                    <a:pt x="26" y="232"/>
                    <a:pt x="25" y="229"/>
                    <a:pt x="23" y="226"/>
                  </a:cubicBezTo>
                  <a:cubicBezTo>
                    <a:pt x="21" y="224"/>
                    <a:pt x="18" y="222"/>
                    <a:pt x="16" y="220"/>
                  </a:cubicBezTo>
                  <a:cubicBezTo>
                    <a:pt x="14" y="218"/>
                    <a:pt x="13" y="216"/>
                    <a:pt x="11" y="214"/>
                  </a:cubicBezTo>
                  <a:cubicBezTo>
                    <a:pt x="9" y="212"/>
                    <a:pt x="6" y="210"/>
                    <a:pt x="8" y="207"/>
                  </a:cubicBezTo>
                  <a:cubicBezTo>
                    <a:pt x="9" y="205"/>
                    <a:pt x="10" y="204"/>
                    <a:pt x="13" y="204"/>
                  </a:cubicBezTo>
                  <a:cubicBezTo>
                    <a:pt x="16" y="204"/>
                    <a:pt x="19" y="205"/>
                    <a:pt x="22" y="204"/>
                  </a:cubicBezTo>
                  <a:cubicBezTo>
                    <a:pt x="24" y="204"/>
                    <a:pt x="25" y="204"/>
                    <a:pt x="26" y="205"/>
                  </a:cubicBezTo>
                  <a:cubicBezTo>
                    <a:pt x="27" y="205"/>
                    <a:pt x="29" y="204"/>
                    <a:pt x="30" y="204"/>
                  </a:cubicBezTo>
                  <a:cubicBezTo>
                    <a:pt x="24" y="201"/>
                    <a:pt x="21" y="192"/>
                    <a:pt x="21" y="185"/>
                  </a:cubicBezTo>
                  <a:cubicBezTo>
                    <a:pt x="21" y="184"/>
                    <a:pt x="22" y="182"/>
                    <a:pt x="22" y="181"/>
                  </a:cubicBezTo>
                  <a:cubicBezTo>
                    <a:pt x="22" y="179"/>
                    <a:pt x="22" y="178"/>
                    <a:pt x="22" y="176"/>
                  </a:cubicBezTo>
                  <a:cubicBezTo>
                    <a:pt x="22" y="175"/>
                    <a:pt x="22" y="173"/>
                    <a:pt x="21" y="172"/>
                  </a:cubicBezTo>
                  <a:cubicBezTo>
                    <a:pt x="21" y="171"/>
                    <a:pt x="19" y="172"/>
                    <a:pt x="20" y="171"/>
                  </a:cubicBezTo>
                  <a:cubicBezTo>
                    <a:pt x="20" y="169"/>
                    <a:pt x="19" y="166"/>
                    <a:pt x="19" y="165"/>
                  </a:cubicBezTo>
                  <a:cubicBezTo>
                    <a:pt x="18" y="163"/>
                    <a:pt x="17" y="163"/>
                    <a:pt x="16" y="163"/>
                  </a:cubicBezTo>
                  <a:cubicBezTo>
                    <a:pt x="13" y="161"/>
                    <a:pt x="16" y="157"/>
                    <a:pt x="11" y="157"/>
                  </a:cubicBezTo>
                  <a:cubicBezTo>
                    <a:pt x="7" y="158"/>
                    <a:pt x="5" y="151"/>
                    <a:pt x="3" y="148"/>
                  </a:cubicBezTo>
                  <a:cubicBezTo>
                    <a:pt x="1" y="145"/>
                    <a:pt x="1" y="141"/>
                    <a:pt x="0" y="13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63" name="Freeform 1363"/>
            <p:cNvSpPr>
              <a:spLocks/>
            </p:cNvSpPr>
            <p:nvPr/>
          </p:nvSpPr>
          <p:spPr bwMode="auto">
            <a:xfrm>
              <a:off x="2985" y="1228"/>
              <a:ext cx="169" cy="291"/>
            </a:xfrm>
            <a:custGeom>
              <a:avLst/>
              <a:gdLst>
                <a:gd name="T0" fmla="*/ 3 w 141"/>
                <a:gd name="T1" fmla="*/ 135 h 242"/>
                <a:gd name="T2" fmla="*/ 6 w 141"/>
                <a:gd name="T3" fmla="*/ 127 h 242"/>
                <a:gd name="T4" fmla="*/ 28 w 141"/>
                <a:gd name="T5" fmla="*/ 94 h 242"/>
                <a:gd name="T6" fmla="*/ 32 w 141"/>
                <a:gd name="T7" fmla="*/ 50 h 242"/>
                <a:gd name="T8" fmla="*/ 29 w 141"/>
                <a:gd name="T9" fmla="*/ 41 h 242"/>
                <a:gd name="T10" fmla="*/ 24 w 141"/>
                <a:gd name="T11" fmla="*/ 30 h 242"/>
                <a:gd name="T12" fmla="*/ 21 w 141"/>
                <a:gd name="T13" fmla="*/ 10 h 242"/>
                <a:gd name="T14" fmla="*/ 31 w 141"/>
                <a:gd name="T15" fmla="*/ 2 h 242"/>
                <a:gd name="T16" fmla="*/ 43 w 141"/>
                <a:gd name="T17" fmla="*/ 4 h 242"/>
                <a:gd name="T18" fmla="*/ 122 w 141"/>
                <a:gd name="T19" fmla="*/ 49 h 242"/>
                <a:gd name="T20" fmla="*/ 141 w 141"/>
                <a:gd name="T21" fmla="*/ 65 h 242"/>
                <a:gd name="T22" fmla="*/ 141 w 141"/>
                <a:gd name="T23" fmla="*/ 117 h 242"/>
                <a:gd name="T24" fmla="*/ 126 w 141"/>
                <a:gd name="T25" fmla="*/ 126 h 242"/>
                <a:gd name="T26" fmla="*/ 121 w 141"/>
                <a:gd name="T27" fmla="*/ 133 h 242"/>
                <a:gd name="T28" fmla="*/ 117 w 141"/>
                <a:gd name="T29" fmla="*/ 151 h 242"/>
                <a:gd name="T30" fmla="*/ 113 w 141"/>
                <a:gd name="T31" fmla="*/ 164 h 242"/>
                <a:gd name="T32" fmla="*/ 120 w 141"/>
                <a:gd name="T33" fmla="*/ 165 h 242"/>
                <a:gd name="T34" fmla="*/ 122 w 141"/>
                <a:gd name="T35" fmla="*/ 172 h 242"/>
                <a:gd name="T36" fmla="*/ 124 w 141"/>
                <a:gd name="T37" fmla="*/ 182 h 242"/>
                <a:gd name="T38" fmla="*/ 126 w 141"/>
                <a:gd name="T39" fmla="*/ 190 h 242"/>
                <a:gd name="T40" fmla="*/ 117 w 141"/>
                <a:gd name="T41" fmla="*/ 191 h 242"/>
                <a:gd name="T42" fmla="*/ 110 w 141"/>
                <a:gd name="T43" fmla="*/ 196 h 242"/>
                <a:gd name="T44" fmla="*/ 107 w 141"/>
                <a:gd name="T45" fmla="*/ 202 h 242"/>
                <a:gd name="T46" fmla="*/ 99 w 141"/>
                <a:gd name="T47" fmla="*/ 212 h 242"/>
                <a:gd name="T48" fmla="*/ 87 w 141"/>
                <a:gd name="T49" fmla="*/ 218 h 242"/>
                <a:gd name="T50" fmla="*/ 73 w 141"/>
                <a:gd name="T51" fmla="*/ 222 h 242"/>
                <a:gd name="T52" fmla="*/ 72 w 141"/>
                <a:gd name="T53" fmla="*/ 230 h 242"/>
                <a:gd name="T54" fmla="*/ 60 w 141"/>
                <a:gd name="T55" fmla="*/ 234 h 242"/>
                <a:gd name="T56" fmla="*/ 45 w 141"/>
                <a:gd name="T57" fmla="*/ 241 h 242"/>
                <a:gd name="T58" fmla="*/ 39 w 141"/>
                <a:gd name="T59" fmla="*/ 239 h 242"/>
                <a:gd name="T60" fmla="*/ 28 w 141"/>
                <a:gd name="T61" fmla="*/ 241 h 242"/>
                <a:gd name="T62" fmla="*/ 23 w 141"/>
                <a:gd name="T63" fmla="*/ 226 h 242"/>
                <a:gd name="T64" fmla="*/ 11 w 141"/>
                <a:gd name="T65" fmla="*/ 214 h 242"/>
                <a:gd name="T66" fmla="*/ 13 w 141"/>
                <a:gd name="T67" fmla="*/ 204 h 242"/>
                <a:gd name="T68" fmla="*/ 26 w 141"/>
                <a:gd name="T69" fmla="*/ 205 h 242"/>
                <a:gd name="T70" fmla="*/ 21 w 141"/>
                <a:gd name="T71" fmla="*/ 185 h 242"/>
                <a:gd name="T72" fmla="*/ 22 w 141"/>
                <a:gd name="T73" fmla="*/ 176 h 242"/>
                <a:gd name="T74" fmla="*/ 20 w 141"/>
                <a:gd name="T75" fmla="*/ 171 h 242"/>
                <a:gd name="T76" fmla="*/ 16 w 141"/>
                <a:gd name="T77" fmla="*/ 163 h 242"/>
                <a:gd name="T78" fmla="*/ 3 w 141"/>
                <a:gd name="T79" fmla="*/ 14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42">
                  <a:moveTo>
                    <a:pt x="0" y="137"/>
                  </a:moveTo>
                  <a:cubicBezTo>
                    <a:pt x="1" y="136"/>
                    <a:pt x="2" y="136"/>
                    <a:pt x="3" y="135"/>
                  </a:cubicBezTo>
                  <a:cubicBezTo>
                    <a:pt x="3" y="134"/>
                    <a:pt x="3" y="133"/>
                    <a:pt x="4" y="132"/>
                  </a:cubicBezTo>
                  <a:cubicBezTo>
                    <a:pt x="5" y="132"/>
                    <a:pt x="5" y="129"/>
                    <a:pt x="6" y="127"/>
                  </a:cubicBezTo>
                  <a:cubicBezTo>
                    <a:pt x="8" y="121"/>
                    <a:pt x="14" y="115"/>
                    <a:pt x="19" y="110"/>
                  </a:cubicBezTo>
                  <a:cubicBezTo>
                    <a:pt x="23" y="105"/>
                    <a:pt x="27" y="101"/>
                    <a:pt x="28" y="94"/>
                  </a:cubicBezTo>
                  <a:cubicBezTo>
                    <a:pt x="28" y="86"/>
                    <a:pt x="28" y="78"/>
                    <a:pt x="29" y="70"/>
                  </a:cubicBezTo>
                  <a:cubicBezTo>
                    <a:pt x="29" y="64"/>
                    <a:pt x="29" y="56"/>
                    <a:pt x="32" y="50"/>
                  </a:cubicBezTo>
                  <a:cubicBezTo>
                    <a:pt x="34" y="47"/>
                    <a:pt x="33" y="46"/>
                    <a:pt x="31" y="43"/>
                  </a:cubicBezTo>
                  <a:cubicBezTo>
                    <a:pt x="30" y="42"/>
                    <a:pt x="29" y="42"/>
                    <a:pt x="29" y="41"/>
                  </a:cubicBezTo>
                  <a:cubicBezTo>
                    <a:pt x="28" y="40"/>
                    <a:pt x="29" y="39"/>
                    <a:pt x="29" y="38"/>
                  </a:cubicBezTo>
                  <a:cubicBezTo>
                    <a:pt x="28" y="35"/>
                    <a:pt x="26" y="32"/>
                    <a:pt x="24" y="30"/>
                  </a:cubicBezTo>
                  <a:cubicBezTo>
                    <a:pt x="23" y="27"/>
                    <a:pt x="24" y="25"/>
                    <a:pt x="23" y="22"/>
                  </a:cubicBezTo>
                  <a:cubicBezTo>
                    <a:pt x="23" y="18"/>
                    <a:pt x="22" y="14"/>
                    <a:pt x="21" y="10"/>
                  </a:cubicBezTo>
                  <a:cubicBezTo>
                    <a:pt x="21" y="9"/>
                    <a:pt x="20" y="7"/>
                    <a:pt x="21" y="7"/>
                  </a:cubicBezTo>
                  <a:cubicBezTo>
                    <a:pt x="24" y="5"/>
                    <a:pt x="27" y="3"/>
                    <a:pt x="31" y="2"/>
                  </a:cubicBezTo>
                  <a:cubicBezTo>
                    <a:pt x="33" y="1"/>
                    <a:pt x="34" y="0"/>
                    <a:pt x="36" y="1"/>
                  </a:cubicBezTo>
                  <a:cubicBezTo>
                    <a:pt x="38" y="2"/>
                    <a:pt x="41" y="3"/>
                    <a:pt x="43" y="4"/>
                  </a:cubicBezTo>
                  <a:cubicBezTo>
                    <a:pt x="55" y="12"/>
                    <a:pt x="68" y="18"/>
                    <a:pt x="80" y="25"/>
                  </a:cubicBezTo>
                  <a:cubicBezTo>
                    <a:pt x="94" y="33"/>
                    <a:pt x="108" y="41"/>
                    <a:pt x="122" y="49"/>
                  </a:cubicBezTo>
                  <a:cubicBezTo>
                    <a:pt x="128" y="52"/>
                    <a:pt x="135" y="55"/>
                    <a:pt x="140" y="59"/>
                  </a:cubicBezTo>
                  <a:cubicBezTo>
                    <a:pt x="141" y="60"/>
                    <a:pt x="141" y="63"/>
                    <a:pt x="141" y="65"/>
                  </a:cubicBezTo>
                  <a:cubicBezTo>
                    <a:pt x="141" y="69"/>
                    <a:pt x="141" y="73"/>
                    <a:pt x="141" y="78"/>
                  </a:cubicBezTo>
                  <a:cubicBezTo>
                    <a:pt x="141" y="91"/>
                    <a:pt x="141" y="104"/>
                    <a:pt x="141" y="117"/>
                  </a:cubicBezTo>
                  <a:cubicBezTo>
                    <a:pt x="137" y="116"/>
                    <a:pt x="132" y="116"/>
                    <a:pt x="129" y="118"/>
                  </a:cubicBezTo>
                  <a:cubicBezTo>
                    <a:pt x="124" y="120"/>
                    <a:pt x="129" y="123"/>
                    <a:pt x="126" y="126"/>
                  </a:cubicBezTo>
                  <a:cubicBezTo>
                    <a:pt x="125" y="127"/>
                    <a:pt x="124" y="129"/>
                    <a:pt x="123" y="130"/>
                  </a:cubicBezTo>
                  <a:cubicBezTo>
                    <a:pt x="122" y="131"/>
                    <a:pt x="124" y="133"/>
                    <a:pt x="121" y="133"/>
                  </a:cubicBezTo>
                  <a:cubicBezTo>
                    <a:pt x="118" y="134"/>
                    <a:pt x="120" y="139"/>
                    <a:pt x="122" y="141"/>
                  </a:cubicBezTo>
                  <a:cubicBezTo>
                    <a:pt x="117" y="144"/>
                    <a:pt x="115" y="145"/>
                    <a:pt x="117" y="151"/>
                  </a:cubicBezTo>
                  <a:cubicBezTo>
                    <a:pt x="119" y="155"/>
                    <a:pt x="114" y="156"/>
                    <a:pt x="113" y="159"/>
                  </a:cubicBezTo>
                  <a:cubicBezTo>
                    <a:pt x="112" y="161"/>
                    <a:pt x="112" y="162"/>
                    <a:pt x="113" y="164"/>
                  </a:cubicBezTo>
                  <a:cubicBezTo>
                    <a:pt x="115" y="165"/>
                    <a:pt x="116" y="163"/>
                    <a:pt x="118" y="163"/>
                  </a:cubicBezTo>
                  <a:cubicBezTo>
                    <a:pt x="119" y="163"/>
                    <a:pt x="120" y="164"/>
                    <a:pt x="120" y="165"/>
                  </a:cubicBezTo>
                  <a:cubicBezTo>
                    <a:pt x="119" y="168"/>
                    <a:pt x="121" y="170"/>
                    <a:pt x="120" y="173"/>
                  </a:cubicBezTo>
                  <a:cubicBezTo>
                    <a:pt x="121" y="173"/>
                    <a:pt x="121" y="173"/>
                    <a:pt x="122" y="172"/>
                  </a:cubicBezTo>
                  <a:cubicBezTo>
                    <a:pt x="123" y="174"/>
                    <a:pt x="122" y="176"/>
                    <a:pt x="122" y="178"/>
                  </a:cubicBezTo>
                  <a:cubicBezTo>
                    <a:pt x="122" y="179"/>
                    <a:pt x="123" y="180"/>
                    <a:pt x="124" y="182"/>
                  </a:cubicBezTo>
                  <a:cubicBezTo>
                    <a:pt x="125" y="183"/>
                    <a:pt x="126" y="183"/>
                    <a:pt x="127" y="185"/>
                  </a:cubicBezTo>
                  <a:cubicBezTo>
                    <a:pt x="127" y="186"/>
                    <a:pt x="126" y="188"/>
                    <a:pt x="126" y="190"/>
                  </a:cubicBezTo>
                  <a:cubicBezTo>
                    <a:pt x="124" y="189"/>
                    <a:pt x="122" y="188"/>
                    <a:pt x="120" y="189"/>
                  </a:cubicBezTo>
                  <a:cubicBezTo>
                    <a:pt x="119" y="189"/>
                    <a:pt x="118" y="190"/>
                    <a:pt x="117" y="191"/>
                  </a:cubicBezTo>
                  <a:cubicBezTo>
                    <a:pt x="116" y="192"/>
                    <a:pt x="115" y="191"/>
                    <a:pt x="114" y="192"/>
                  </a:cubicBezTo>
                  <a:cubicBezTo>
                    <a:pt x="113" y="194"/>
                    <a:pt x="111" y="193"/>
                    <a:pt x="110" y="196"/>
                  </a:cubicBezTo>
                  <a:cubicBezTo>
                    <a:pt x="110" y="197"/>
                    <a:pt x="111" y="198"/>
                    <a:pt x="110" y="199"/>
                  </a:cubicBezTo>
                  <a:cubicBezTo>
                    <a:pt x="110" y="200"/>
                    <a:pt x="108" y="200"/>
                    <a:pt x="107" y="202"/>
                  </a:cubicBezTo>
                  <a:cubicBezTo>
                    <a:pt x="106" y="204"/>
                    <a:pt x="105" y="204"/>
                    <a:pt x="103" y="206"/>
                  </a:cubicBezTo>
                  <a:cubicBezTo>
                    <a:pt x="101" y="208"/>
                    <a:pt x="101" y="210"/>
                    <a:pt x="99" y="212"/>
                  </a:cubicBezTo>
                  <a:cubicBezTo>
                    <a:pt x="97" y="213"/>
                    <a:pt x="95" y="214"/>
                    <a:pt x="94" y="216"/>
                  </a:cubicBezTo>
                  <a:cubicBezTo>
                    <a:pt x="92" y="219"/>
                    <a:pt x="90" y="217"/>
                    <a:pt x="87" y="218"/>
                  </a:cubicBezTo>
                  <a:cubicBezTo>
                    <a:pt x="85" y="219"/>
                    <a:pt x="80" y="219"/>
                    <a:pt x="78" y="219"/>
                  </a:cubicBezTo>
                  <a:cubicBezTo>
                    <a:pt x="77" y="219"/>
                    <a:pt x="71" y="220"/>
                    <a:pt x="73" y="222"/>
                  </a:cubicBezTo>
                  <a:cubicBezTo>
                    <a:pt x="74" y="222"/>
                    <a:pt x="76" y="223"/>
                    <a:pt x="76" y="224"/>
                  </a:cubicBezTo>
                  <a:cubicBezTo>
                    <a:pt x="75" y="226"/>
                    <a:pt x="73" y="229"/>
                    <a:pt x="72" y="230"/>
                  </a:cubicBezTo>
                  <a:cubicBezTo>
                    <a:pt x="70" y="231"/>
                    <a:pt x="70" y="233"/>
                    <a:pt x="68" y="234"/>
                  </a:cubicBezTo>
                  <a:cubicBezTo>
                    <a:pt x="66" y="234"/>
                    <a:pt x="62" y="234"/>
                    <a:pt x="60" y="234"/>
                  </a:cubicBezTo>
                  <a:cubicBezTo>
                    <a:pt x="56" y="234"/>
                    <a:pt x="54" y="235"/>
                    <a:pt x="51" y="237"/>
                  </a:cubicBezTo>
                  <a:cubicBezTo>
                    <a:pt x="49" y="238"/>
                    <a:pt x="46" y="239"/>
                    <a:pt x="45" y="241"/>
                  </a:cubicBezTo>
                  <a:cubicBezTo>
                    <a:pt x="44" y="239"/>
                    <a:pt x="42" y="238"/>
                    <a:pt x="42" y="236"/>
                  </a:cubicBezTo>
                  <a:cubicBezTo>
                    <a:pt x="41" y="236"/>
                    <a:pt x="40" y="238"/>
                    <a:pt x="39" y="239"/>
                  </a:cubicBezTo>
                  <a:cubicBezTo>
                    <a:pt x="39" y="239"/>
                    <a:pt x="37" y="240"/>
                    <a:pt x="36" y="240"/>
                  </a:cubicBezTo>
                  <a:cubicBezTo>
                    <a:pt x="33" y="242"/>
                    <a:pt x="31" y="241"/>
                    <a:pt x="28" y="241"/>
                  </a:cubicBezTo>
                  <a:cubicBezTo>
                    <a:pt x="30" y="239"/>
                    <a:pt x="27" y="238"/>
                    <a:pt x="27" y="235"/>
                  </a:cubicBezTo>
                  <a:cubicBezTo>
                    <a:pt x="26" y="232"/>
                    <a:pt x="25" y="229"/>
                    <a:pt x="23" y="226"/>
                  </a:cubicBezTo>
                  <a:cubicBezTo>
                    <a:pt x="21" y="224"/>
                    <a:pt x="18" y="222"/>
                    <a:pt x="16" y="220"/>
                  </a:cubicBezTo>
                  <a:cubicBezTo>
                    <a:pt x="14" y="218"/>
                    <a:pt x="13" y="216"/>
                    <a:pt x="11" y="214"/>
                  </a:cubicBezTo>
                  <a:cubicBezTo>
                    <a:pt x="9" y="212"/>
                    <a:pt x="6" y="210"/>
                    <a:pt x="8" y="207"/>
                  </a:cubicBezTo>
                  <a:cubicBezTo>
                    <a:pt x="9" y="205"/>
                    <a:pt x="10" y="204"/>
                    <a:pt x="13" y="204"/>
                  </a:cubicBezTo>
                  <a:cubicBezTo>
                    <a:pt x="16" y="204"/>
                    <a:pt x="19" y="205"/>
                    <a:pt x="22" y="204"/>
                  </a:cubicBezTo>
                  <a:cubicBezTo>
                    <a:pt x="24" y="204"/>
                    <a:pt x="25" y="204"/>
                    <a:pt x="26" y="205"/>
                  </a:cubicBezTo>
                  <a:cubicBezTo>
                    <a:pt x="27" y="205"/>
                    <a:pt x="29" y="204"/>
                    <a:pt x="30" y="204"/>
                  </a:cubicBezTo>
                  <a:cubicBezTo>
                    <a:pt x="24" y="201"/>
                    <a:pt x="21" y="192"/>
                    <a:pt x="21" y="185"/>
                  </a:cubicBezTo>
                  <a:cubicBezTo>
                    <a:pt x="21" y="184"/>
                    <a:pt x="22" y="182"/>
                    <a:pt x="22" y="181"/>
                  </a:cubicBezTo>
                  <a:cubicBezTo>
                    <a:pt x="22" y="179"/>
                    <a:pt x="22" y="178"/>
                    <a:pt x="22" y="176"/>
                  </a:cubicBezTo>
                  <a:cubicBezTo>
                    <a:pt x="22" y="175"/>
                    <a:pt x="22" y="173"/>
                    <a:pt x="21" y="172"/>
                  </a:cubicBezTo>
                  <a:cubicBezTo>
                    <a:pt x="21" y="171"/>
                    <a:pt x="19" y="172"/>
                    <a:pt x="20" y="171"/>
                  </a:cubicBezTo>
                  <a:cubicBezTo>
                    <a:pt x="20" y="169"/>
                    <a:pt x="19" y="166"/>
                    <a:pt x="19" y="165"/>
                  </a:cubicBezTo>
                  <a:cubicBezTo>
                    <a:pt x="18" y="163"/>
                    <a:pt x="17" y="163"/>
                    <a:pt x="16" y="163"/>
                  </a:cubicBezTo>
                  <a:cubicBezTo>
                    <a:pt x="13" y="161"/>
                    <a:pt x="16" y="157"/>
                    <a:pt x="11" y="157"/>
                  </a:cubicBezTo>
                  <a:cubicBezTo>
                    <a:pt x="7" y="158"/>
                    <a:pt x="5" y="151"/>
                    <a:pt x="3" y="148"/>
                  </a:cubicBezTo>
                  <a:cubicBezTo>
                    <a:pt x="1" y="145"/>
                    <a:pt x="1" y="141"/>
                    <a:pt x="0" y="13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64" name="Freeform 1364"/>
            <p:cNvSpPr>
              <a:spLocks/>
            </p:cNvSpPr>
            <p:nvPr/>
          </p:nvSpPr>
          <p:spPr bwMode="auto">
            <a:xfrm>
              <a:off x="3078" y="878"/>
              <a:ext cx="29" cy="56"/>
            </a:xfrm>
            <a:custGeom>
              <a:avLst/>
              <a:gdLst>
                <a:gd name="T0" fmla="*/ 0 w 24"/>
                <a:gd name="T1" fmla="*/ 31 h 47"/>
                <a:gd name="T2" fmla="*/ 1 w 24"/>
                <a:gd name="T3" fmla="*/ 27 h 47"/>
                <a:gd name="T4" fmla="*/ 3 w 24"/>
                <a:gd name="T5" fmla="*/ 22 h 47"/>
                <a:gd name="T6" fmla="*/ 2 w 24"/>
                <a:gd name="T7" fmla="*/ 20 h 47"/>
                <a:gd name="T8" fmla="*/ 3 w 24"/>
                <a:gd name="T9" fmla="*/ 16 h 47"/>
                <a:gd name="T10" fmla="*/ 1 w 24"/>
                <a:gd name="T11" fmla="*/ 13 h 47"/>
                <a:gd name="T12" fmla="*/ 3 w 24"/>
                <a:gd name="T13" fmla="*/ 4 h 47"/>
                <a:gd name="T14" fmla="*/ 7 w 24"/>
                <a:gd name="T15" fmla="*/ 3 h 47"/>
                <a:gd name="T16" fmla="*/ 12 w 24"/>
                <a:gd name="T17" fmla="*/ 4 h 47"/>
                <a:gd name="T18" fmla="*/ 13 w 24"/>
                <a:gd name="T19" fmla="*/ 6 h 47"/>
                <a:gd name="T20" fmla="*/ 17 w 24"/>
                <a:gd name="T21" fmla="*/ 8 h 47"/>
                <a:gd name="T22" fmla="*/ 16 w 24"/>
                <a:gd name="T23" fmla="*/ 17 h 47"/>
                <a:gd name="T24" fmla="*/ 17 w 24"/>
                <a:gd name="T25" fmla="*/ 20 h 47"/>
                <a:gd name="T26" fmla="*/ 16 w 24"/>
                <a:gd name="T27" fmla="*/ 21 h 47"/>
                <a:gd name="T28" fmla="*/ 18 w 24"/>
                <a:gd name="T29" fmla="*/ 25 h 47"/>
                <a:gd name="T30" fmla="*/ 21 w 24"/>
                <a:gd name="T31" fmla="*/ 27 h 47"/>
                <a:gd name="T32" fmla="*/ 23 w 24"/>
                <a:gd name="T33" fmla="*/ 29 h 47"/>
                <a:gd name="T34" fmla="*/ 19 w 24"/>
                <a:gd name="T35" fmla="*/ 36 h 47"/>
                <a:gd name="T36" fmla="*/ 17 w 24"/>
                <a:gd name="T37" fmla="*/ 40 h 47"/>
                <a:gd name="T38" fmla="*/ 15 w 24"/>
                <a:gd name="T39" fmla="*/ 44 h 47"/>
                <a:gd name="T40" fmla="*/ 12 w 24"/>
                <a:gd name="T41" fmla="*/ 46 h 47"/>
                <a:gd name="T42" fmla="*/ 9 w 24"/>
                <a:gd name="T43" fmla="*/ 44 h 47"/>
                <a:gd name="T44" fmla="*/ 0 w 24"/>
                <a:gd name="T45" fmla="*/ 35 h 47"/>
                <a:gd name="T46" fmla="*/ 2 w 24"/>
                <a:gd name="T47" fmla="*/ 36 h 47"/>
                <a:gd name="T48" fmla="*/ 2 w 24"/>
                <a:gd name="T49" fmla="*/ 33 h 47"/>
                <a:gd name="T50" fmla="*/ 0 w 24"/>
                <a:gd name="T5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47">
                  <a:moveTo>
                    <a:pt x="0" y="31"/>
                  </a:moveTo>
                  <a:cubicBezTo>
                    <a:pt x="1" y="30"/>
                    <a:pt x="2" y="29"/>
                    <a:pt x="1" y="27"/>
                  </a:cubicBezTo>
                  <a:cubicBezTo>
                    <a:pt x="3" y="28"/>
                    <a:pt x="2" y="23"/>
                    <a:pt x="3" y="22"/>
                  </a:cubicBezTo>
                  <a:cubicBezTo>
                    <a:pt x="3" y="21"/>
                    <a:pt x="1" y="21"/>
                    <a:pt x="2" y="20"/>
                  </a:cubicBezTo>
                  <a:cubicBezTo>
                    <a:pt x="3" y="18"/>
                    <a:pt x="3" y="17"/>
                    <a:pt x="3" y="16"/>
                  </a:cubicBezTo>
                  <a:cubicBezTo>
                    <a:pt x="4" y="14"/>
                    <a:pt x="4" y="12"/>
                    <a:pt x="1" y="13"/>
                  </a:cubicBezTo>
                  <a:cubicBezTo>
                    <a:pt x="0" y="10"/>
                    <a:pt x="1" y="7"/>
                    <a:pt x="3" y="4"/>
                  </a:cubicBezTo>
                  <a:cubicBezTo>
                    <a:pt x="4" y="2"/>
                    <a:pt x="5" y="0"/>
                    <a:pt x="7" y="3"/>
                  </a:cubicBezTo>
                  <a:cubicBezTo>
                    <a:pt x="8" y="5"/>
                    <a:pt x="10" y="2"/>
                    <a:pt x="12" y="4"/>
                  </a:cubicBezTo>
                  <a:cubicBezTo>
                    <a:pt x="13" y="4"/>
                    <a:pt x="12" y="5"/>
                    <a:pt x="13" y="6"/>
                  </a:cubicBezTo>
                  <a:cubicBezTo>
                    <a:pt x="14" y="7"/>
                    <a:pt x="16" y="6"/>
                    <a:pt x="17" y="8"/>
                  </a:cubicBezTo>
                  <a:cubicBezTo>
                    <a:pt x="18" y="10"/>
                    <a:pt x="17" y="17"/>
                    <a:pt x="16" y="17"/>
                  </a:cubicBezTo>
                  <a:cubicBezTo>
                    <a:pt x="16" y="18"/>
                    <a:pt x="16" y="19"/>
                    <a:pt x="17" y="20"/>
                  </a:cubicBezTo>
                  <a:cubicBezTo>
                    <a:pt x="17" y="20"/>
                    <a:pt x="17" y="21"/>
                    <a:pt x="16" y="21"/>
                  </a:cubicBezTo>
                  <a:cubicBezTo>
                    <a:pt x="16" y="22"/>
                    <a:pt x="17" y="24"/>
                    <a:pt x="18" y="25"/>
                  </a:cubicBezTo>
                  <a:cubicBezTo>
                    <a:pt x="19" y="26"/>
                    <a:pt x="19" y="27"/>
                    <a:pt x="21" y="27"/>
                  </a:cubicBezTo>
                  <a:cubicBezTo>
                    <a:pt x="23" y="27"/>
                    <a:pt x="23" y="28"/>
                    <a:pt x="23" y="29"/>
                  </a:cubicBezTo>
                  <a:cubicBezTo>
                    <a:pt x="24" y="33"/>
                    <a:pt x="21" y="33"/>
                    <a:pt x="19" y="36"/>
                  </a:cubicBezTo>
                  <a:cubicBezTo>
                    <a:pt x="19" y="37"/>
                    <a:pt x="19" y="40"/>
                    <a:pt x="17" y="40"/>
                  </a:cubicBezTo>
                  <a:cubicBezTo>
                    <a:pt x="14" y="41"/>
                    <a:pt x="14" y="41"/>
                    <a:pt x="15" y="44"/>
                  </a:cubicBezTo>
                  <a:cubicBezTo>
                    <a:pt x="12" y="44"/>
                    <a:pt x="14" y="46"/>
                    <a:pt x="12" y="46"/>
                  </a:cubicBezTo>
                  <a:cubicBezTo>
                    <a:pt x="10" y="47"/>
                    <a:pt x="9" y="45"/>
                    <a:pt x="9" y="44"/>
                  </a:cubicBezTo>
                  <a:cubicBezTo>
                    <a:pt x="8" y="40"/>
                    <a:pt x="3" y="38"/>
                    <a:pt x="0" y="35"/>
                  </a:cubicBezTo>
                  <a:cubicBezTo>
                    <a:pt x="1" y="35"/>
                    <a:pt x="2" y="35"/>
                    <a:pt x="2" y="36"/>
                  </a:cubicBezTo>
                  <a:cubicBezTo>
                    <a:pt x="3" y="35"/>
                    <a:pt x="1" y="34"/>
                    <a:pt x="2" y="33"/>
                  </a:cubicBezTo>
                  <a:cubicBezTo>
                    <a:pt x="1" y="33"/>
                    <a:pt x="1" y="32"/>
                    <a:pt x="0" y="3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65" name="Freeform 1365"/>
            <p:cNvSpPr>
              <a:spLocks/>
            </p:cNvSpPr>
            <p:nvPr/>
          </p:nvSpPr>
          <p:spPr bwMode="auto">
            <a:xfrm>
              <a:off x="3078" y="878"/>
              <a:ext cx="29" cy="56"/>
            </a:xfrm>
            <a:custGeom>
              <a:avLst/>
              <a:gdLst>
                <a:gd name="T0" fmla="*/ 0 w 24"/>
                <a:gd name="T1" fmla="*/ 31 h 47"/>
                <a:gd name="T2" fmla="*/ 1 w 24"/>
                <a:gd name="T3" fmla="*/ 27 h 47"/>
                <a:gd name="T4" fmla="*/ 3 w 24"/>
                <a:gd name="T5" fmla="*/ 22 h 47"/>
                <a:gd name="T6" fmla="*/ 2 w 24"/>
                <a:gd name="T7" fmla="*/ 20 h 47"/>
                <a:gd name="T8" fmla="*/ 3 w 24"/>
                <a:gd name="T9" fmla="*/ 16 h 47"/>
                <a:gd name="T10" fmla="*/ 1 w 24"/>
                <a:gd name="T11" fmla="*/ 13 h 47"/>
                <a:gd name="T12" fmla="*/ 3 w 24"/>
                <a:gd name="T13" fmla="*/ 4 h 47"/>
                <a:gd name="T14" fmla="*/ 7 w 24"/>
                <a:gd name="T15" fmla="*/ 3 h 47"/>
                <a:gd name="T16" fmla="*/ 12 w 24"/>
                <a:gd name="T17" fmla="*/ 4 h 47"/>
                <a:gd name="T18" fmla="*/ 13 w 24"/>
                <a:gd name="T19" fmla="*/ 6 h 47"/>
                <a:gd name="T20" fmla="*/ 17 w 24"/>
                <a:gd name="T21" fmla="*/ 8 h 47"/>
                <a:gd name="T22" fmla="*/ 16 w 24"/>
                <a:gd name="T23" fmla="*/ 17 h 47"/>
                <a:gd name="T24" fmla="*/ 17 w 24"/>
                <a:gd name="T25" fmla="*/ 20 h 47"/>
                <a:gd name="T26" fmla="*/ 16 w 24"/>
                <a:gd name="T27" fmla="*/ 21 h 47"/>
                <a:gd name="T28" fmla="*/ 18 w 24"/>
                <a:gd name="T29" fmla="*/ 25 h 47"/>
                <a:gd name="T30" fmla="*/ 21 w 24"/>
                <a:gd name="T31" fmla="*/ 27 h 47"/>
                <a:gd name="T32" fmla="*/ 23 w 24"/>
                <a:gd name="T33" fmla="*/ 29 h 47"/>
                <a:gd name="T34" fmla="*/ 19 w 24"/>
                <a:gd name="T35" fmla="*/ 36 h 47"/>
                <a:gd name="T36" fmla="*/ 17 w 24"/>
                <a:gd name="T37" fmla="*/ 40 h 47"/>
                <a:gd name="T38" fmla="*/ 15 w 24"/>
                <a:gd name="T39" fmla="*/ 44 h 47"/>
                <a:gd name="T40" fmla="*/ 12 w 24"/>
                <a:gd name="T41" fmla="*/ 46 h 47"/>
                <a:gd name="T42" fmla="*/ 9 w 24"/>
                <a:gd name="T43" fmla="*/ 44 h 47"/>
                <a:gd name="T44" fmla="*/ 0 w 24"/>
                <a:gd name="T45" fmla="*/ 35 h 47"/>
                <a:gd name="T46" fmla="*/ 2 w 24"/>
                <a:gd name="T47" fmla="*/ 36 h 47"/>
                <a:gd name="T48" fmla="*/ 2 w 24"/>
                <a:gd name="T49" fmla="*/ 33 h 47"/>
                <a:gd name="T50" fmla="*/ 0 w 24"/>
                <a:gd name="T5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47">
                  <a:moveTo>
                    <a:pt x="0" y="31"/>
                  </a:moveTo>
                  <a:cubicBezTo>
                    <a:pt x="1" y="30"/>
                    <a:pt x="2" y="29"/>
                    <a:pt x="1" y="27"/>
                  </a:cubicBezTo>
                  <a:cubicBezTo>
                    <a:pt x="3" y="28"/>
                    <a:pt x="2" y="23"/>
                    <a:pt x="3" y="22"/>
                  </a:cubicBezTo>
                  <a:cubicBezTo>
                    <a:pt x="3" y="21"/>
                    <a:pt x="1" y="21"/>
                    <a:pt x="2" y="20"/>
                  </a:cubicBezTo>
                  <a:cubicBezTo>
                    <a:pt x="3" y="18"/>
                    <a:pt x="3" y="17"/>
                    <a:pt x="3" y="16"/>
                  </a:cubicBezTo>
                  <a:cubicBezTo>
                    <a:pt x="4" y="14"/>
                    <a:pt x="4" y="12"/>
                    <a:pt x="1" y="13"/>
                  </a:cubicBezTo>
                  <a:cubicBezTo>
                    <a:pt x="0" y="10"/>
                    <a:pt x="1" y="7"/>
                    <a:pt x="3" y="4"/>
                  </a:cubicBezTo>
                  <a:cubicBezTo>
                    <a:pt x="4" y="2"/>
                    <a:pt x="5" y="0"/>
                    <a:pt x="7" y="3"/>
                  </a:cubicBezTo>
                  <a:cubicBezTo>
                    <a:pt x="8" y="5"/>
                    <a:pt x="10" y="2"/>
                    <a:pt x="12" y="4"/>
                  </a:cubicBezTo>
                  <a:cubicBezTo>
                    <a:pt x="13" y="4"/>
                    <a:pt x="12" y="5"/>
                    <a:pt x="13" y="6"/>
                  </a:cubicBezTo>
                  <a:cubicBezTo>
                    <a:pt x="14" y="7"/>
                    <a:pt x="16" y="6"/>
                    <a:pt x="17" y="8"/>
                  </a:cubicBezTo>
                  <a:cubicBezTo>
                    <a:pt x="18" y="10"/>
                    <a:pt x="17" y="17"/>
                    <a:pt x="16" y="17"/>
                  </a:cubicBezTo>
                  <a:cubicBezTo>
                    <a:pt x="16" y="18"/>
                    <a:pt x="16" y="19"/>
                    <a:pt x="17" y="20"/>
                  </a:cubicBezTo>
                  <a:cubicBezTo>
                    <a:pt x="17" y="20"/>
                    <a:pt x="17" y="21"/>
                    <a:pt x="16" y="21"/>
                  </a:cubicBezTo>
                  <a:cubicBezTo>
                    <a:pt x="16" y="22"/>
                    <a:pt x="17" y="24"/>
                    <a:pt x="18" y="25"/>
                  </a:cubicBezTo>
                  <a:cubicBezTo>
                    <a:pt x="19" y="26"/>
                    <a:pt x="19" y="27"/>
                    <a:pt x="21" y="27"/>
                  </a:cubicBezTo>
                  <a:cubicBezTo>
                    <a:pt x="23" y="27"/>
                    <a:pt x="23" y="28"/>
                    <a:pt x="23" y="29"/>
                  </a:cubicBezTo>
                  <a:cubicBezTo>
                    <a:pt x="24" y="33"/>
                    <a:pt x="21" y="33"/>
                    <a:pt x="19" y="36"/>
                  </a:cubicBezTo>
                  <a:cubicBezTo>
                    <a:pt x="19" y="37"/>
                    <a:pt x="19" y="40"/>
                    <a:pt x="17" y="40"/>
                  </a:cubicBezTo>
                  <a:cubicBezTo>
                    <a:pt x="14" y="41"/>
                    <a:pt x="14" y="41"/>
                    <a:pt x="15" y="44"/>
                  </a:cubicBezTo>
                  <a:cubicBezTo>
                    <a:pt x="12" y="44"/>
                    <a:pt x="14" y="46"/>
                    <a:pt x="12" y="46"/>
                  </a:cubicBezTo>
                  <a:cubicBezTo>
                    <a:pt x="10" y="47"/>
                    <a:pt x="9" y="45"/>
                    <a:pt x="9" y="44"/>
                  </a:cubicBezTo>
                  <a:cubicBezTo>
                    <a:pt x="8" y="40"/>
                    <a:pt x="3" y="38"/>
                    <a:pt x="0" y="35"/>
                  </a:cubicBezTo>
                  <a:cubicBezTo>
                    <a:pt x="1" y="35"/>
                    <a:pt x="2" y="35"/>
                    <a:pt x="2" y="36"/>
                  </a:cubicBezTo>
                  <a:cubicBezTo>
                    <a:pt x="3" y="35"/>
                    <a:pt x="1" y="34"/>
                    <a:pt x="2" y="33"/>
                  </a:cubicBezTo>
                  <a:cubicBezTo>
                    <a:pt x="1" y="33"/>
                    <a:pt x="1" y="32"/>
                    <a:pt x="0" y="3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66" name="Freeform 1366"/>
            <p:cNvSpPr>
              <a:spLocks/>
            </p:cNvSpPr>
            <p:nvPr/>
          </p:nvSpPr>
          <p:spPr bwMode="auto">
            <a:xfrm>
              <a:off x="3082" y="557"/>
              <a:ext cx="2" cy="3"/>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0" y="1"/>
                    <a:pt x="0" y="2"/>
                    <a:pt x="2" y="2"/>
                  </a:cubicBezTo>
                  <a:cubicBezTo>
                    <a:pt x="2" y="1"/>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67" name="Freeform 1367"/>
            <p:cNvSpPr>
              <a:spLocks/>
            </p:cNvSpPr>
            <p:nvPr/>
          </p:nvSpPr>
          <p:spPr bwMode="auto">
            <a:xfrm>
              <a:off x="3082" y="557"/>
              <a:ext cx="2" cy="3"/>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0" y="1"/>
                    <a:pt x="0" y="2"/>
                    <a:pt x="2" y="2"/>
                  </a:cubicBezTo>
                  <a:cubicBezTo>
                    <a:pt x="2" y="1"/>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68" name="Freeform 1368"/>
            <p:cNvSpPr>
              <a:spLocks/>
            </p:cNvSpPr>
            <p:nvPr/>
          </p:nvSpPr>
          <p:spPr bwMode="auto">
            <a:xfrm>
              <a:off x="3084" y="556"/>
              <a:ext cx="12" cy="6"/>
            </a:xfrm>
            <a:custGeom>
              <a:avLst/>
              <a:gdLst>
                <a:gd name="T0" fmla="*/ 3 w 10"/>
                <a:gd name="T1" fmla="*/ 4 h 5"/>
                <a:gd name="T2" fmla="*/ 4 w 10"/>
                <a:gd name="T3" fmla="*/ 2 h 5"/>
                <a:gd name="T4" fmla="*/ 8 w 10"/>
                <a:gd name="T5" fmla="*/ 3 h 5"/>
                <a:gd name="T6" fmla="*/ 2 w 10"/>
                <a:gd name="T7" fmla="*/ 0 h 5"/>
                <a:gd name="T8" fmla="*/ 2 w 10"/>
                <a:gd name="T9" fmla="*/ 3 h 5"/>
                <a:gd name="T10" fmla="*/ 0 w 10"/>
                <a:gd name="T11" fmla="*/ 1 h 5"/>
                <a:gd name="T12" fmla="*/ 3 w 10"/>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3" y="4"/>
                  </a:moveTo>
                  <a:cubicBezTo>
                    <a:pt x="5" y="5"/>
                    <a:pt x="5" y="3"/>
                    <a:pt x="4" y="2"/>
                  </a:cubicBezTo>
                  <a:cubicBezTo>
                    <a:pt x="5" y="1"/>
                    <a:pt x="6" y="3"/>
                    <a:pt x="8" y="3"/>
                  </a:cubicBezTo>
                  <a:cubicBezTo>
                    <a:pt x="10" y="2"/>
                    <a:pt x="3" y="0"/>
                    <a:pt x="2" y="0"/>
                  </a:cubicBezTo>
                  <a:cubicBezTo>
                    <a:pt x="3" y="1"/>
                    <a:pt x="3" y="2"/>
                    <a:pt x="2" y="3"/>
                  </a:cubicBezTo>
                  <a:cubicBezTo>
                    <a:pt x="2" y="2"/>
                    <a:pt x="1" y="1"/>
                    <a:pt x="0" y="1"/>
                  </a:cubicBezTo>
                  <a:cubicBezTo>
                    <a:pt x="0" y="3"/>
                    <a:pt x="1" y="5"/>
                    <a:pt x="3"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69" name="Freeform 1369"/>
            <p:cNvSpPr>
              <a:spLocks/>
            </p:cNvSpPr>
            <p:nvPr/>
          </p:nvSpPr>
          <p:spPr bwMode="auto">
            <a:xfrm>
              <a:off x="3084" y="556"/>
              <a:ext cx="12" cy="6"/>
            </a:xfrm>
            <a:custGeom>
              <a:avLst/>
              <a:gdLst>
                <a:gd name="T0" fmla="*/ 3 w 10"/>
                <a:gd name="T1" fmla="*/ 4 h 5"/>
                <a:gd name="T2" fmla="*/ 4 w 10"/>
                <a:gd name="T3" fmla="*/ 2 h 5"/>
                <a:gd name="T4" fmla="*/ 8 w 10"/>
                <a:gd name="T5" fmla="*/ 3 h 5"/>
                <a:gd name="T6" fmla="*/ 2 w 10"/>
                <a:gd name="T7" fmla="*/ 0 h 5"/>
                <a:gd name="T8" fmla="*/ 2 w 10"/>
                <a:gd name="T9" fmla="*/ 3 h 5"/>
                <a:gd name="T10" fmla="*/ 0 w 10"/>
                <a:gd name="T11" fmla="*/ 1 h 5"/>
                <a:gd name="T12" fmla="*/ 3 w 10"/>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3" y="4"/>
                  </a:moveTo>
                  <a:cubicBezTo>
                    <a:pt x="5" y="5"/>
                    <a:pt x="5" y="3"/>
                    <a:pt x="4" y="2"/>
                  </a:cubicBezTo>
                  <a:cubicBezTo>
                    <a:pt x="5" y="1"/>
                    <a:pt x="6" y="3"/>
                    <a:pt x="8" y="3"/>
                  </a:cubicBezTo>
                  <a:cubicBezTo>
                    <a:pt x="10" y="2"/>
                    <a:pt x="3" y="0"/>
                    <a:pt x="2" y="0"/>
                  </a:cubicBezTo>
                  <a:cubicBezTo>
                    <a:pt x="3" y="1"/>
                    <a:pt x="3" y="2"/>
                    <a:pt x="2" y="3"/>
                  </a:cubicBezTo>
                  <a:cubicBezTo>
                    <a:pt x="2" y="2"/>
                    <a:pt x="1" y="1"/>
                    <a:pt x="0" y="1"/>
                  </a:cubicBezTo>
                  <a:cubicBezTo>
                    <a:pt x="0" y="3"/>
                    <a:pt x="1" y="5"/>
                    <a:pt x="3"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70" name="Freeform 1370"/>
            <p:cNvSpPr>
              <a:spLocks/>
            </p:cNvSpPr>
            <p:nvPr/>
          </p:nvSpPr>
          <p:spPr bwMode="auto">
            <a:xfrm>
              <a:off x="3089" y="560"/>
              <a:ext cx="7" cy="5"/>
            </a:xfrm>
            <a:custGeom>
              <a:avLst/>
              <a:gdLst>
                <a:gd name="T0" fmla="*/ 0 w 6"/>
                <a:gd name="T1" fmla="*/ 2 h 4"/>
                <a:gd name="T2" fmla="*/ 0 w 6"/>
                <a:gd name="T3" fmla="*/ 2 h 4"/>
              </a:gdLst>
              <a:ahLst/>
              <a:cxnLst>
                <a:cxn ang="0">
                  <a:pos x="T0" y="T1"/>
                </a:cxn>
                <a:cxn ang="0">
                  <a:pos x="T2" y="T3"/>
                </a:cxn>
              </a:cxnLst>
              <a:rect l="0" t="0" r="r" b="b"/>
              <a:pathLst>
                <a:path w="6" h="4">
                  <a:moveTo>
                    <a:pt x="0" y="2"/>
                  </a:moveTo>
                  <a:cubicBezTo>
                    <a:pt x="6" y="4"/>
                    <a:pt x="3"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71" name="Freeform 1371"/>
            <p:cNvSpPr>
              <a:spLocks/>
            </p:cNvSpPr>
            <p:nvPr/>
          </p:nvSpPr>
          <p:spPr bwMode="auto">
            <a:xfrm>
              <a:off x="3089" y="560"/>
              <a:ext cx="7" cy="5"/>
            </a:xfrm>
            <a:custGeom>
              <a:avLst/>
              <a:gdLst>
                <a:gd name="T0" fmla="*/ 0 w 6"/>
                <a:gd name="T1" fmla="*/ 2 h 4"/>
                <a:gd name="T2" fmla="*/ 0 w 6"/>
                <a:gd name="T3" fmla="*/ 2 h 4"/>
              </a:gdLst>
              <a:ahLst/>
              <a:cxnLst>
                <a:cxn ang="0">
                  <a:pos x="T0" y="T1"/>
                </a:cxn>
                <a:cxn ang="0">
                  <a:pos x="T2" y="T3"/>
                </a:cxn>
              </a:cxnLst>
              <a:rect l="0" t="0" r="r" b="b"/>
              <a:pathLst>
                <a:path w="6" h="4">
                  <a:moveTo>
                    <a:pt x="0" y="2"/>
                  </a:moveTo>
                  <a:cubicBezTo>
                    <a:pt x="6" y="4"/>
                    <a:pt x="3"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72" name="Freeform 1372"/>
            <p:cNvSpPr>
              <a:spLocks/>
            </p:cNvSpPr>
            <p:nvPr/>
          </p:nvSpPr>
          <p:spPr bwMode="auto">
            <a:xfrm>
              <a:off x="3095" y="56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73" name="Freeform 1373"/>
            <p:cNvSpPr>
              <a:spLocks/>
            </p:cNvSpPr>
            <p:nvPr/>
          </p:nvSpPr>
          <p:spPr bwMode="auto">
            <a:xfrm>
              <a:off x="3095" y="56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74" name="Freeform 1374"/>
            <p:cNvSpPr>
              <a:spLocks/>
            </p:cNvSpPr>
            <p:nvPr/>
          </p:nvSpPr>
          <p:spPr bwMode="auto">
            <a:xfrm>
              <a:off x="3108" y="501"/>
              <a:ext cx="6" cy="5"/>
            </a:xfrm>
            <a:custGeom>
              <a:avLst/>
              <a:gdLst>
                <a:gd name="T0" fmla="*/ 1 w 5"/>
                <a:gd name="T1" fmla="*/ 4 h 4"/>
                <a:gd name="T2" fmla="*/ 0 w 5"/>
                <a:gd name="T3" fmla="*/ 2 h 4"/>
                <a:gd name="T4" fmla="*/ 1 w 5"/>
                <a:gd name="T5" fmla="*/ 4 h 4"/>
              </a:gdLst>
              <a:ahLst/>
              <a:cxnLst>
                <a:cxn ang="0">
                  <a:pos x="T0" y="T1"/>
                </a:cxn>
                <a:cxn ang="0">
                  <a:pos x="T2" y="T3"/>
                </a:cxn>
                <a:cxn ang="0">
                  <a:pos x="T4" y="T5"/>
                </a:cxn>
              </a:cxnLst>
              <a:rect l="0" t="0" r="r" b="b"/>
              <a:pathLst>
                <a:path w="5" h="4">
                  <a:moveTo>
                    <a:pt x="1" y="4"/>
                  </a:moveTo>
                  <a:cubicBezTo>
                    <a:pt x="5" y="3"/>
                    <a:pt x="3" y="0"/>
                    <a:pt x="0" y="2"/>
                  </a:cubicBezTo>
                  <a:cubicBezTo>
                    <a:pt x="0" y="3"/>
                    <a:pt x="1" y="3"/>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75" name="Freeform 1375"/>
            <p:cNvSpPr>
              <a:spLocks/>
            </p:cNvSpPr>
            <p:nvPr/>
          </p:nvSpPr>
          <p:spPr bwMode="auto">
            <a:xfrm>
              <a:off x="3108" y="501"/>
              <a:ext cx="6" cy="5"/>
            </a:xfrm>
            <a:custGeom>
              <a:avLst/>
              <a:gdLst>
                <a:gd name="T0" fmla="*/ 1 w 5"/>
                <a:gd name="T1" fmla="*/ 4 h 4"/>
                <a:gd name="T2" fmla="*/ 0 w 5"/>
                <a:gd name="T3" fmla="*/ 2 h 4"/>
                <a:gd name="T4" fmla="*/ 1 w 5"/>
                <a:gd name="T5" fmla="*/ 4 h 4"/>
              </a:gdLst>
              <a:ahLst/>
              <a:cxnLst>
                <a:cxn ang="0">
                  <a:pos x="T0" y="T1"/>
                </a:cxn>
                <a:cxn ang="0">
                  <a:pos x="T2" y="T3"/>
                </a:cxn>
                <a:cxn ang="0">
                  <a:pos x="T4" y="T5"/>
                </a:cxn>
              </a:cxnLst>
              <a:rect l="0" t="0" r="r" b="b"/>
              <a:pathLst>
                <a:path w="5" h="4">
                  <a:moveTo>
                    <a:pt x="1" y="4"/>
                  </a:moveTo>
                  <a:cubicBezTo>
                    <a:pt x="5" y="3"/>
                    <a:pt x="3" y="0"/>
                    <a:pt x="0" y="2"/>
                  </a:cubicBezTo>
                  <a:cubicBezTo>
                    <a:pt x="0" y="3"/>
                    <a:pt x="1" y="3"/>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76" name="Freeform 1376"/>
            <p:cNvSpPr>
              <a:spLocks/>
            </p:cNvSpPr>
            <p:nvPr/>
          </p:nvSpPr>
          <p:spPr bwMode="auto">
            <a:xfrm>
              <a:off x="3112" y="551"/>
              <a:ext cx="1" cy="3"/>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2"/>
                    <a:pt x="1" y="1"/>
                  </a:cubicBezTo>
                  <a:cubicBezTo>
                    <a:pt x="0" y="0"/>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77" name="Freeform 1377"/>
            <p:cNvSpPr>
              <a:spLocks/>
            </p:cNvSpPr>
            <p:nvPr/>
          </p:nvSpPr>
          <p:spPr bwMode="auto">
            <a:xfrm>
              <a:off x="3112" y="551"/>
              <a:ext cx="1" cy="3"/>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2"/>
                    <a:pt x="1" y="1"/>
                  </a:cubicBezTo>
                  <a:cubicBezTo>
                    <a:pt x="0" y="0"/>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78" name="Freeform 1378"/>
            <p:cNvSpPr>
              <a:spLocks/>
            </p:cNvSpPr>
            <p:nvPr/>
          </p:nvSpPr>
          <p:spPr bwMode="auto">
            <a:xfrm>
              <a:off x="3121" y="501"/>
              <a:ext cx="2"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79" name="Freeform 1379"/>
            <p:cNvSpPr>
              <a:spLocks/>
            </p:cNvSpPr>
            <p:nvPr/>
          </p:nvSpPr>
          <p:spPr bwMode="auto">
            <a:xfrm>
              <a:off x="3121" y="501"/>
              <a:ext cx="2"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80" name="Freeform 1380"/>
            <p:cNvSpPr>
              <a:spLocks/>
            </p:cNvSpPr>
            <p:nvPr/>
          </p:nvSpPr>
          <p:spPr bwMode="auto">
            <a:xfrm>
              <a:off x="3124" y="502"/>
              <a:ext cx="2" cy="1"/>
            </a:xfrm>
            <a:custGeom>
              <a:avLst/>
              <a:gdLst>
                <a:gd name="T0" fmla="*/ 1 w 2"/>
                <a:gd name="T1" fmla="*/ 0 h 1"/>
                <a:gd name="T2" fmla="*/ 0 w 2"/>
                <a:gd name="T3" fmla="*/ 0 h 1"/>
                <a:gd name="T4" fmla="*/ 1 w 2"/>
                <a:gd name="T5" fmla="*/ 0 h 1"/>
              </a:gdLst>
              <a:ahLst/>
              <a:cxnLst>
                <a:cxn ang="0">
                  <a:pos x="T0" y="T1"/>
                </a:cxn>
                <a:cxn ang="0">
                  <a:pos x="T2" y="T3"/>
                </a:cxn>
                <a:cxn ang="0">
                  <a:pos x="T4" y="T5"/>
                </a:cxn>
              </a:cxnLst>
              <a:rect l="0" t="0" r="r" b="b"/>
              <a:pathLst>
                <a:path w="2" h="1">
                  <a:moveTo>
                    <a:pt x="1" y="0"/>
                  </a:moveTo>
                  <a:cubicBezTo>
                    <a:pt x="1" y="0"/>
                    <a:pt x="0" y="0"/>
                    <a:pt x="0" y="0"/>
                  </a:cubicBezTo>
                  <a:cubicBezTo>
                    <a:pt x="1" y="1"/>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81" name="Freeform 1381"/>
            <p:cNvSpPr>
              <a:spLocks/>
            </p:cNvSpPr>
            <p:nvPr/>
          </p:nvSpPr>
          <p:spPr bwMode="auto">
            <a:xfrm>
              <a:off x="3124" y="502"/>
              <a:ext cx="2" cy="1"/>
            </a:xfrm>
            <a:custGeom>
              <a:avLst/>
              <a:gdLst>
                <a:gd name="T0" fmla="*/ 1 w 2"/>
                <a:gd name="T1" fmla="*/ 0 h 1"/>
                <a:gd name="T2" fmla="*/ 0 w 2"/>
                <a:gd name="T3" fmla="*/ 0 h 1"/>
                <a:gd name="T4" fmla="*/ 1 w 2"/>
                <a:gd name="T5" fmla="*/ 0 h 1"/>
              </a:gdLst>
              <a:ahLst/>
              <a:cxnLst>
                <a:cxn ang="0">
                  <a:pos x="T0" y="T1"/>
                </a:cxn>
                <a:cxn ang="0">
                  <a:pos x="T2" y="T3"/>
                </a:cxn>
                <a:cxn ang="0">
                  <a:pos x="T4" y="T5"/>
                </a:cxn>
              </a:cxnLst>
              <a:rect l="0" t="0" r="r" b="b"/>
              <a:pathLst>
                <a:path w="2" h="1">
                  <a:moveTo>
                    <a:pt x="1" y="0"/>
                  </a:moveTo>
                  <a:cubicBezTo>
                    <a:pt x="1" y="0"/>
                    <a:pt x="0" y="0"/>
                    <a:pt x="0" y="0"/>
                  </a:cubicBezTo>
                  <a:cubicBezTo>
                    <a:pt x="1" y="1"/>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82" name="Freeform 1382"/>
            <p:cNvSpPr>
              <a:spLocks/>
            </p:cNvSpPr>
            <p:nvPr/>
          </p:nvSpPr>
          <p:spPr bwMode="auto">
            <a:xfrm>
              <a:off x="3118" y="554"/>
              <a:ext cx="5" cy="3"/>
            </a:xfrm>
            <a:custGeom>
              <a:avLst/>
              <a:gdLst>
                <a:gd name="T0" fmla="*/ 3 w 4"/>
                <a:gd name="T1" fmla="*/ 2 h 3"/>
                <a:gd name="T2" fmla="*/ 1 w 4"/>
                <a:gd name="T3" fmla="*/ 0 h 3"/>
                <a:gd name="T4" fmla="*/ 4 w 4"/>
                <a:gd name="T5" fmla="*/ 3 h 3"/>
                <a:gd name="T6" fmla="*/ 3 w 4"/>
                <a:gd name="T7" fmla="*/ 2 h 3"/>
              </a:gdLst>
              <a:ahLst/>
              <a:cxnLst>
                <a:cxn ang="0">
                  <a:pos x="T0" y="T1"/>
                </a:cxn>
                <a:cxn ang="0">
                  <a:pos x="T2" y="T3"/>
                </a:cxn>
                <a:cxn ang="0">
                  <a:pos x="T4" y="T5"/>
                </a:cxn>
                <a:cxn ang="0">
                  <a:pos x="T6" y="T7"/>
                </a:cxn>
              </a:cxnLst>
              <a:rect l="0" t="0" r="r" b="b"/>
              <a:pathLst>
                <a:path w="4" h="3">
                  <a:moveTo>
                    <a:pt x="3" y="2"/>
                  </a:moveTo>
                  <a:cubicBezTo>
                    <a:pt x="3" y="1"/>
                    <a:pt x="2" y="1"/>
                    <a:pt x="1" y="0"/>
                  </a:cubicBezTo>
                  <a:cubicBezTo>
                    <a:pt x="0" y="2"/>
                    <a:pt x="2" y="3"/>
                    <a:pt x="4" y="3"/>
                  </a:cubicBezTo>
                  <a:cubicBezTo>
                    <a:pt x="4" y="2"/>
                    <a:pt x="3" y="2"/>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83" name="Freeform 1383"/>
            <p:cNvSpPr>
              <a:spLocks/>
            </p:cNvSpPr>
            <p:nvPr/>
          </p:nvSpPr>
          <p:spPr bwMode="auto">
            <a:xfrm>
              <a:off x="3118" y="554"/>
              <a:ext cx="5" cy="3"/>
            </a:xfrm>
            <a:custGeom>
              <a:avLst/>
              <a:gdLst>
                <a:gd name="T0" fmla="*/ 3 w 4"/>
                <a:gd name="T1" fmla="*/ 2 h 3"/>
                <a:gd name="T2" fmla="*/ 1 w 4"/>
                <a:gd name="T3" fmla="*/ 0 h 3"/>
                <a:gd name="T4" fmla="*/ 4 w 4"/>
                <a:gd name="T5" fmla="*/ 3 h 3"/>
                <a:gd name="T6" fmla="*/ 3 w 4"/>
                <a:gd name="T7" fmla="*/ 2 h 3"/>
              </a:gdLst>
              <a:ahLst/>
              <a:cxnLst>
                <a:cxn ang="0">
                  <a:pos x="T0" y="T1"/>
                </a:cxn>
                <a:cxn ang="0">
                  <a:pos x="T2" y="T3"/>
                </a:cxn>
                <a:cxn ang="0">
                  <a:pos x="T4" y="T5"/>
                </a:cxn>
                <a:cxn ang="0">
                  <a:pos x="T6" y="T7"/>
                </a:cxn>
              </a:cxnLst>
              <a:rect l="0" t="0" r="r" b="b"/>
              <a:pathLst>
                <a:path w="4" h="3">
                  <a:moveTo>
                    <a:pt x="3" y="2"/>
                  </a:moveTo>
                  <a:cubicBezTo>
                    <a:pt x="3" y="1"/>
                    <a:pt x="2" y="1"/>
                    <a:pt x="1" y="0"/>
                  </a:cubicBezTo>
                  <a:cubicBezTo>
                    <a:pt x="0" y="2"/>
                    <a:pt x="2" y="3"/>
                    <a:pt x="4" y="3"/>
                  </a:cubicBezTo>
                  <a:cubicBezTo>
                    <a:pt x="4" y="2"/>
                    <a:pt x="3" y="2"/>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84" name="Freeform 1384"/>
            <p:cNvSpPr>
              <a:spLocks/>
            </p:cNvSpPr>
            <p:nvPr/>
          </p:nvSpPr>
          <p:spPr bwMode="auto">
            <a:xfrm>
              <a:off x="3119" y="56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85" name="Freeform 1385"/>
            <p:cNvSpPr>
              <a:spLocks/>
            </p:cNvSpPr>
            <p:nvPr/>
          </p:nvSpPr>
          <p:spPr bwMode="auto">
            <a:xfrm>
              <a:off x="3119" y="56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86" name="Freeform 1386"/>
            <p:cNvSpPr>
              <a:spLocks/>
            </p:cNvSpPr>
            <p:nvPr/>
          </p:nvSpPr>
          <p:spPr bwMode="auto">
            <a:xfrm>
              <a:off x="3121" y="560"/>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87" name="Freeform 1387"/>
            <p:cNvSpPr>
              <a:spLocks/>
            </p:cNvSpPr>
            <p:nvPr/>
          </p:nvSpPr>
          <p:spPr bwMode="auto">
            <a:xfrm>
              <a:off x="3121" y="560"/>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88" name="Freeform 1388"/>
            <p:cNvSpPr>
              <a:spLocks/>
            </p:cNvSpPr>
            <p:nvPr/>
          </p:nvSpPr>
          <p:spPr bwMode="auto">
            <a:xfrm>
              <a:off x="3135" y="493"/>
              <a:ext cx="2" cy="1"/>
            </a:xfrm>
            <a:custGeom>
              <a:avLst/>
              <a:gdLst>
                <a:gd name="T0" fmla="*/ 1 w 2"/>
                <a:gd name="T1" fmla="*/ 0 h 1"/>
                <a:gd name="T2" fmla="*/ 0 w 2"/>
                <a:gd name="T3" fmla="*/ 1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0" y="1"/>
                    <a:pt x="0" y="1"/>
                  </a:cubicBezTo>
                  <a:cubicBezTo>
                    <a:pt x="0" y="1"/>
                    <a:pt x="1" y="1"/>
                    <a:pt x="1" y="1"/>
                  </a:cubicBezTo>
                  <a:cubicBezTo>
                    <a:pt x="2" y="1"/>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89" name="Freeform 1389"/>
            <p:cNvSpPr>
              <a:spLocks/>
            </p:cNvSpPr>
            <p:nvPr/>
          </p:nvSpPr>
          <p:spPr bwMode="auto">
            <a:xfrm>
              <a:off x="3135" y="493"/>
              <a:ext cx="2" cy="1"/>
            </a:xfrm>
            <a:custGeom>
              <a:avLst/>
              <a:gdLst>
                <a:gd name="T0" fmla="*/ 1 w 2"/>
                <a:gd name="T1" fmla="*/ 0 h 1"/>
                <a:gd name="T2" fmla="*/ 0 w 2"/>
                <a:gd name="T3" fmla="*/ 1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0" y="1"/>
                    <a:pt x="0" y="1"/>
                  </a:cubicBezTo>
                  <a:cubicBezTo>
                    <a:pt x="0" y="1"/>
                    <a:pt x="1" y="1"/>
                    <a:pt x="1" y="1"/>
                  </a:cubicBezTo>
                  <a:cubicBezTo>
                    <a:pt x="2" y="1"/>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90" name="Freeform 1390"/>
            <p:cNvSpPr>
              <a:spLocks/>
            </p:cNvSpPr>
            <p:nvPr/>
          </p:nvSpPr>
          <p:spPr bwMode="auto">
            <a:xfrm>
              <a:off x="3127" y="556"/>
              <a:ext cx="3"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2" y="1"/>
                  </a:cubicBezTo>
                  <a:cubicBezTo>
                    <a:pt x="1" y="0"/>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91" name="Freeform 1391"/>
            <p:cNvSpPr>
              <a:spLocks/>
            </p:cNvSpPr>
            <p:nvPr/>
          </p:nvSpPr>
          <p:spPr bwMode="auto">
            <a:xfrm>
              <a:off x="3127" y="556"/>
              <a:ext cx="3"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2" y="1"/>
                  </a:cubicBezTo>
                  <a:cubicBezTo>
                    <a:pt x="1" y="0"/>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92" name="Freeform 1392"/>
            <p:cNvSpPr>
              <a:spLocks/>
            </p:cNvSpPr>
            <p:nvPr/>
          </p:nvSpPr>
          <p:spPr bwMode="auto">
            <a:xfrm>
              <a:off x="3127" y="559"/>
              <a:ext cx="10" cy="4"/>
            </a:xfrm>
            <a:custGeom>
              <a:avLst/>
              <a:gdLst>
                <a:gd name="T0" fmla="*/ 1 w 8"/>
                <a:gd name="T1" fmla="*/ 4 h 4"/>
                <a:gd name="T2" fmla="*/ 4 w 8"/>
                <a:gd name="T3" fmla="*/ 4 h 4"/>
                <a:gd name="T4" fmla="*/ 8 w 8"/>
                <a:gd name="T5" fmla="*/ 0 h 4"/>
                <a:gd name="T6" fmla="*/ 1 w 8"/>
                <a:gd name="T7" fmla="*/ 1 h 4"/>
                <a:gd name="T8" fmla="*/ 1 w 8"/>
                <a:gd name="T9" fmla="*/ 4 h 4"/>
              </a:gdLst>
              <a:ahLst/>
              <a:cxnLst>
                <a:cxn ang="0">
                  <a:pos x="T0" y="T1"/>
                </a:cxn>
                <a:cxn ang="0">
                  <a:pos x="T2" y="T3"/>
                </a:cxn>
                <a:cxn ang="0">
                  <a:pos x="T4" y="T5"/>
                </a:cxn>
                <a:cxn ang="0">
                  <a:pos x="T6" y="T7"/>
                </a:cxn>
                <a:cxn ang="0">
                  <a:pos x="T8" y="T9"/>
                </a:cxn>
              </a:cxnLst>
              <a:rect l="0" t="0" r="r" b="b"/>
              <a:pathLst>
                <a:path w="8" h="4">
                  <a:moveTo>
                    <a:pt x="1" y="4"/>
                  </a:moveTo>
                  <a:cubicBezTo>
                    <a:pt x="2" y="4"/>
                    <a:pt x="3" y="4"/>
                    <a:pt x="4" y="4"/>
                  </a:cubicBezTo>
                  <a:cubicBezTo>
                    <a:pt x="7" y="4"/>
                    <a:pt x="6" y="0"/>
                    <a:pt x="8" y="0"/>
                  </a:cubicBezTo>
                  <a:cubicBezTo>
                    <a:pt x="6" y="1"/>
                    <a:pt x="3" y="1"/>
                    <a:pt x="1" y="1"/>
                  </a:cubicBezTo>
                  <a:cubicBezTo>
                    <a:pt x="5" y="2"/>
                    <a:pt x="0" y="1"/>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93" name="Freeform 1393"/>
            <p:cNvSpPr>
              <a:spLocks/>
            </p:cNvSpPr>
            <p:nvPr/>
          </p:nvSpPr>
          <p:spPr bwMode="auto">
            <a:xfrm>
              <a:off x="3127" y="559"/>
              <a:ext cx="10" cy="4"/>
            </a:xfrm>
            <a:custGeom>
              <a:avLst/>
              <a:gdLst>
                <a:gd name="T0" fmla="*/ 1 w 8"/>
                <a:gd name="T1" fmla="*/ 4 h 4"/>
                <a:gd name="T2" fmla="*/ 4 w 8"/>
                <a:gd name="T3" fmla="*/ 4 h 4"/>
                <a:gd name="T4" fmla="*/ 8 w 8"/>
                <a:gd name="T5" fmla="*/ 0 h 4"/>
                <a:gd name="T6" fmla="*/ 1 w 8"/>
                <a:gd name="T7" fmla="*/ 1 h 4"/>
                <a:gd name="T8" fmla="*/ 1 w 8"/>
                <a:gd name="T9" fmla="*/ 4 h 4"/>
              </a:gdLst>
              <a:ahLst/>
              <a:cxnLst>
                <a:cxn ang="0">
                  <a:pos x="T0" y="T1"/>
                </a:cxn>
                <a:cxn ang="0">
                  <a:pos x="T2" y="T3"/>
                </a:cxn>
                <a:cxn ang="0">
                  <a:pos x="T4" y="T5"/>
                </a:cxn>
                <a:cxn ang="0">
                  <a:pos x="T6" y="T7"/>
                </a:cxn>
                <a:cxn ang="0">
                  <a:pos x="T8" y="T9"/>
                </a:cxn>
              </a:cxnLst>
              <a:rect l="0" t="0" r="r" b="b"/>
              <a:pathLst>
                <a:path w="8" h="4">
                  <a:moveTo>
                    <a:pt x="1" y="4"/>
                  </a:moveTo>
                  <a:cubicBezTo>
                    <a:pt x="2" y="4"/>
                    <a:pt x="3" y="4"/>
                    <a:pt x="4" y="4"/>
                  </a:cubicBezTo>
                  <a:cubicBezTo>
                    <a:pt x="7" y="4"/>
                    <a:pt x="6" y="0"/>
                    <a:pt x="8" y="0"/>
                  </a:cubicBezTo>
                  <a:cubicBezTo>
                    <a:pt x="6" y="1"/>
                    <a:pt x="3" y="1"/>
                    <a:pt x="1" y="1"/>
                  </a:cubicBezTo>
                  <a:cubicBezTo>
                    <a:pt x="5" y="2"/>
                    <a:pt x="0" y="1"/>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94" name="Freeform 1394"/>
            <p:cNvSpPr>
              <a:spLocks/>
            </p:cNvSpPr>
            <p:nvPr/>
          </p:nvSpPr>
          <p:spPr bwMode="auto">
            <a:xfrm>
              <a:off x="3135" y="563"/>
              <a:ext cx="4" cy="3"/>
            </a:xfrm>
            <a:custGeom>
              <a:avLst/>
              <a:gdLst>
                <a:gd name="T0" fmla="*/ 0 w 4"/>
                <a:gd name="T1" fmla="*/ 0 h 2"/>
                <a:gd name="T2" fmla="*/ 4 w 4"/>
                <a:gd name="T3" fmla="*/ 0 h 2"/>
                <a:gd name="T4" fmla="*/ 0 w 4"/>
                <a:gd name="T5" fmla="*/ 0 h 2"/>
              </a:gdLst>
              <a:ahLst/>
              <a:cxnLst>
                <a:cxn ang="0">
                  <a:pos x="T0" y="T1"/>
                </a:cxn>
                <a:cxn ang="0">
                  <a:pos x="T2" y="T3"/>
                </a:cxn>
                <a:cxn ang="0">
                  <a:pos x="T4" y="T5"/>
                </a:cxn>
              </a:cxnLst>
              <a:rect l="0" t="0" r="r" b="b"/>
              <a:pathLst>
                <a:path w="4" h="2">
                  <a:moveTo>
                    <a:pt x="0" y="0"/>
                  </a:moveTo>
                  <a:cubicBezTo>
                    <a:pt x="1" y="1"/>
                    <a:pt x="3" y="2"/>
                    <a:pt x="4" y="0"/>
                  </a:cubicBezTo>
                  <a:cubicBezTo>
                    <a:pt x="3"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95" name="Freeform 1395"/>
            <p:cNvSpPr>
              <a:spLocks/>
            </p:cNvSpPr>
            <p:nvPr/>
          </p:nvSpPr>
          <p:spPr bwMode="auto">
            <a:xfrm>
              <a:off x="3135" y="563"/>
              <a:ext cx="4" cy="3"/>
            </a:xfrm>
            <a:custGeom>
              <a:avLst/>
              <a:gdLst>
                <a:gd name="T0" fmla="*/ 0 w 4"/>
                <a:gd name="T1" fmla="*/ 0 h 2"/>
                <a:gd name="T2" fmla="*/ 4 w 4"/>
                <a:gd name="T3" fmla="*/ 0 h 2"/>
                <a:gd name="T4" fmla="*/ 0 w 4"/>
                <a:gd name="T5" fmla="*/ 0 h 2"/>
              </a:gdLst>
              <a:ahLst/>
              <a:cxnLst>
                <a:cxn ang="0">
                  <a:pos x="T0" y="T1"/>
                </a:cxn>
                <a:cxn ang="0">
                  <a:pos x="T2" y="T3"/>
                </a:cxn>
                <a:cxn ang="0">
                  <a:pos x="T4" y="T5"/>
                </a:cxn>
              </a:cxnLst>
              <a:rect l="0" t="0" r="r" b="b"/>
              <a:pathLst>
                <a:path w="4" h="2">
                  <a:moveTo>
                    <a:pt x="0" y="0"/>
                  </a:moveTo>
                  <a:cubicBezTo>
                    <a:pt x="1" y="1"/>
                    <a:pt x="3" y="2"/>
                    <a:pt x="4" y="0"/>
                  </a:cubicBezTo>
                  <a:cubicBezTo>
                    <a:pt x="3"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96" name="Freeform 1396"/>
            <p:cNvSpPr>
              <a:spLocks/>
            </p:cNvSpPr>
            <p:nvPr/>
          </p:nvSpPr>
          <p:spPr bwMode="auto">
            <a:xfrm>
              <a:off x="3163" y="470"/>
              <a:ext cx="6" cy="5"/>
            </a:xfrm>
            <a:custGeom>
              <a:avLst/>
              <a:gdLst>
                <a:gd name="T0" fmla="*/ 0 w 5"/>
                <a:gd name="T1" fmla="*/ 2 h 4"/>
                <a:gd name="T2" fmla="*/ 5 w 5"/>
                <a:gd name="T3" fmla="*/ 2 h 4"/>
                <a:gd name="T4" fmla="*/ 0 w 5"/>
                <a:gd name="T5" fmla="*/ 2 h 4"/>
              </a:gdLst>
              <a:ahLst/>
              <a:cxnLst>
                <a:cxn ang="0">
                  <a:pos x="T0" y="T1"/>
                </a:cxn>
                <a:cxn ang="0">
                  <a:pos x="T2" y="T3"/>
                </a:cxn>
                <a:cxn ang="0">
                  <a:pos x="T4" y="T5"/>
                </a:cxn>
              </a:cxnLst>
              <a:rect l="0" t="0" r="r" b="b"/>
              <a:pathLst>
                <a:path w="5" h="4">
                  <a:moveTo>
                    <a:pt x="0" y="2"/>
                  </a:moveTo>
                  <a:cubicBezTo>
                    <a:pt x="3" y="4"/>
                    <a:pt x="3" y="1"/>
                    <a:pt x="5" y="2"/>
                  </a:cubicBezTo>
                  <a:cubicBezTo>
                    <a:pt x="4" y="0"/>
                    <a:pt x="0"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97" name="Freeform 1397"/>
            <p:cNvSpPr>
              <a:spLocks/>
            </p:cNvSpPr>
            <p:nvPr/>
          </p:nvSpPr>
          <p:spPr bwMode="auto">
            <a:xfrm>
              <a:off x="3163" y="470"/>
              <a:ext cx="6" cy="5"/>
            </a:xfrm>
            <a:custGeom>
              <a:avLst/>
              <a:gdLst>
                <a:gd name="T0" fmla="*/ 0 w 5"/>
                <a:gd name="T1" fmla="*/ 2 h 4"/>
                <a:gd name="T2" fmla="*/ 5 w 5"/>
                <a:gd name="T3" fmla="*/ 2 h 4"/>
                <a:gd name="T4" fmla="*/ 0 w 5"/>
                <a:gd name="T5" fmla="*/ 2 h 4"/>
              </a:gdLst>
              <a:ahLst/>
              <a:cxnLst>
                <a:cxn ang="0">
                  <a:pos x="T0" y="T1"/>
                </a:cxn>
                <a:cxn ang="0">
                  <a:pos x="T2" y="T3"/>
                </a:cxn>
                <a:cxn ang="0">
                  <a:pos x="T4" y="T5"/>
                </a:cxn>
              </a:cxnLst>
              <a:rect l="0" t="0" r="r" b="b"/>
              <a:pathLst>
                <a:path w="5" h="4">
                  <a:moveTo>
                    <a:pt x="0" y="2"/>
                  </a:moveTo>
                  <a:cubicBezTo>
                    <a:pt x="3" y="4"/>
                    <a:pt x="3" y="1"/>
                    <a:pt x="5" y="2"/>
                  </a:cubicBezTo>
                  <a:cubicBezTo>
                    <a:pt x="4" y="0"/>
                    <a:pt x="0"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98" name="Freeform 1398"/>
            <p:cNvSpPr>
              <a:spLocks/>
            </p:cNvSpPr>
            <p:nvPr/>
          </p:nvSpPr>
          <p:spPr bwMode="auto">
            <a:xfrm>
              <a:off x="3100" y="379"/>
              <a:ext cx="175" cy="188"/>
            </a:xfrm>
            <a:custGeom>
              <a:avLst/>
              <a:gdLst>
                <a:gd name="T0" fmla="*/ 7 w 146"/>
                <a:gd name="T1" fmla="*/ 16 h 157"/>
                <a:gd name="T2" fmla="*/ 22 w 146"/>
                <a:gd name="T3" fmla="*/ 19 h 157"/>
                <a:gd name="T4" fmla="*/ 43 w 146"/>
                <a:gd name="T5" fmla="*/ 20 h 157"/>
                <a:gd name="T6" fmla="*/ 59 w 146"/>
                <a:gd name="T7" fmla="*/ 23 h 157"/>
                <a:gd name="T8" fmla="*/ 68 w 146"/>
                <a:gd name="T9" fmla="*/ 17 h 157"/>
                <a:gd name="T10" fmla="*/ 83 w 146"/>
                <a:gd name="T11" fmla="*/ 3 h 157"/>
                <a:gd name="T12" fmla="*/ 102 w 146"/>
                <a:gd name="T13" fmla="*/ 4 h 157"/>
                <a:gd name="T14" fmla="*/ 112 w 146"/>
                <a:gd name="T15" fmla="*/ 17 h 157"/>
                <a:gd name="T16" fmla="*/ 107 w 146"/>
                <a:gd name="T17" fmla="*/ 22 h 157"/>
                <a:gd name="T18" fmla="*/ 116 w 146"/>
                <a:gd name="T19" fmla="*/ 31 h 157"/>
                <a:gd name="T20" fmla="*/ 113 w 146"/>
                <a:gd name="T21" fmla="*/ 50 h 157"/>
                <a:gd name="T22" fmla="*/ 121 w 146"/>
                <a:gd name="T23" fmla="*/ 68 h 157"/>
                <a:gd name="T24" fmla="*/ 123 w 146"/>
                <a:gd name="T25" fmla="*/ 76 h 157"/>
                <a:gd name="T26" fmla="*/ 127 w 146"/>
                <a:gd name="T27" fmla="*/ 83 h 157"/>
                <a:gd name="T28" fmla="*/ 125 w 146"/>
                <a:gd name="T29" fmla="*/ 97 h 157"/>
                <a:gd name="T30" fmla="*/ 144 w 146"/>
                <a:gd name="T31" fmla="*/ 108 h 157"/>
                <a:gd name="T32" fmla="*/ 134 w 146"/>
                <a:gd name="T33" fmla="*/ 120 h 157"/>
                <a:gd name="T34" fmla="*/ 104 w 146"/>
                <a:gd name="T35" fmla="*/ 140 h 157"/>
                <a:gd name="T36" fmla="*/ 95 w 146"/>
                <a:gd name="T37" fmla="*/ 146 h 157"/>
                <a:gd name="T38" fmla="*/ 86 w 146"/>
                <a:gd name="T39" fmla="*/ 146 h 157"/>
                <a:gd name="T40" fmla="*/ 78 w 146"/>
                <a:gd name="T41" fmla="*/ 147 h 157"/>
                <a:gd name="T42" fmla="*/ 71 w 146"/>
                <a:gd name="T43" fmla="*/ 147 h 157"/>
                <a:gd name="T44" fmla="*/ 70 w 146"/>
                <a:gd name="T45" fmla="*/ 150 h 157"/>
                <a:gd name="T46" fmla="*/ 58 w 146"/>
                <a:gd name="T47" fmla="*/ 151 h 157"/>
                <a:gd name="T48" fmla="*/ 51 w 146"/>
                <a:gd name="T49" fmla="*/ 154 h 157"/>
                <a:gd name="T50" fmla="*/ 36 w 146"/>
                <a:gd name="T51" fmla="*/ 155 h 157"/>
                <a:gd name="T52" fmla="*/ 30 w 146"/>
                <a:gd name="T53" fmla="*/ 157 h 157"/>
                <a:gd name="T54" fmla="*/ 35 w 146"/>
                <a:gd name="T55" fmla="*/ 153 h 157"/>
                <a:gd name="T56" fmla="*/ 33 w 146"/>
                <a:gd name="T57" fmla="*/ 148 h 157"/>
                <a:gd name="T58" fmla="*/ 17 w 146"/>
                <a:gd name="T59" fmla="*/ 146 h 157"/>
                <a:gd name="T60" fmla="*/ 11 w 146"/>
                <a:gd name="T61" fmla="*/ 144 h 157"/>
                <a:gd name="T62" fmla="*/ 14 w 146"/>
                <a:gd name="T63" fmla="*/ 130 h 157"/>
                <a:gd name="T64" fmla="*/ 9 w 146"/>
                <a:gd name="T65" fmla="*/ 118 h 157"/>
                <a:gd name="T66" fmla="*/ 14 w 146"/>
                <a:gd name="T67" fmla="*/ 108 h 157"/>
                <a:gd name="T68" fmla="*/ 24 w 146"/>
                <a:gd name="T69" fmla="*/ 103 h 157"/>
                <a:gd name="T70" fmla="*/ 22 w 146"/>
                <a:gd name="T71" fmla="*/ 100 h 157"/>
                <a:gd name="T72" fmla="*/ 37 w 146"/>
                <a:gd name="T73" fmla="*/ 94 h 157"/>
                <a:gd name="T74" fmla="*/ 42 w 146"/>
                <a:gd name="T75" fmla="*/ 90 h 157"/>
                <a:gd name="T76" fmla="*/ 54 w 146"/>
                <a:gd name="T77" fmla="*/ 81 h 157"/>
                <a:gd name="T78" fmla="*/ 62 w 146"/>
                <a:gd name="T79" fmla="*/ 79 h 157"/>
                <a:gd name="T80" fmla="*/ 62 w 146"/>
                <a:gd name="T81" fmla="*/ 75 h 157"/>
                <a:gd name="T82" fmla="*/ 52 w 146"/>
                <a:gd name="T83" fmla="*/ 66 h 157"/>
                <a:gd name="T84" fmla="*/ 41 w 146"/>
                <a:gd name="T85" fmla="*/ 59 h 157"/>
                <a:gd name="T86" fmla="*/ 40 w 146"/>
                <a:gd name="T87" fmla="*/ 44 h 157"/>
                <a:gd name="T88" fmla="*/ 38 w 146"/>
                <a:gd name="T89" fmla="*/ 38 h 157"/>
                <a:gd name="T90" fmla="*/ 40 w 146"/>
                <a:gd name="T91" fmla="*/ 34 h 157"/>
                <a:gd name="T92" fmla="*/ 31 w 146"/>
                <a:gd name="T93" fmla="*/ 27 h 157"/>
                <a:gd name="T94" fmla="*/ 15 w 146"/>
                <a:gd name="T95" fmla="*/ 2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 h="157">
                  <a:moveTo>
                    <a:pt x="0" y="17"/>
                  </a:moveTo>
                  <a:cubicBezTo>
                    <a:pt x="2" y="15"/>
                    <a:pt x="5" y="17"/>
                    <a:pt x="7" y="16"/>
                  </a:cubicBezTo>
                  <a:cubicBezTo>
                    <a:pt x="7" y="15"/>
                    <a:pt x="6" y="15"/>
                    <a:pt x="5" y="14"/>
                  </a:cubicBezTo>
                  <a:cubicBezTo>
                    <a:pt x="12" y="11"/>
                    <a:pt x="18" y="15"/>
                    <a:pt x="22" y="19"/>
                  </a:cubicBezTo>
                  <a:cubicBezTo>
                    <a:pt x="25" y="22"/>
                    <a:pt x="31" y="24"/>
                    <a:pt x="36" y="22"/>
                  </a:cubicBezTo>
                  <a:cubicBezTo>
                    <a:pt x="39" y="22"/>
                    <a:pt x="40" y="22"/>
                    <a:pt x="43" y="20"/>
                  </a:cubicBezTo>
                  <a:cubicBezTo>
                    <a:pt x="45" y="19"/>
                    <a:pt x="50" y="21"/>
                    <a:pt x="52" y="21"/>
                  </a:cubicBezTo>
                  <a:cubicBezTo>
                    <a:pt x="54" y="22"/>
                    <a:pt x="56" y="23"/>
                    <a:pt x="59" y="23"/>
                  </a:cubicBezTo>
                  <a:cubicBezTo>
                    <a:pt x="61" y="22"/>
                    <a:pt x="61" y="19"/>
                    <a:pt x="64" y="19"/>
                  </a:cubicBezTo>
                  <a:cubicBezTo>
                    <a:pt x="66" y="19"/>
                    <a:pt x="68" y="18"/>
                    <a:pt x="68" y="17"/>
                  </a:cubicBezTo>
                  <a:cubicBezTo>
                    <a:pt x="68" y="13"/>
                    <a:pt x="70" y="11"/>
                    <a:pt x="71" y="7"/>
                  </a:cubicBezTo>
                  <a:cubicBezTo>
                    <a:pt x="75" y="6"/>
                    <a:pt x="79" y="3"/>
                    <a:pt x="83" y="3"/>
                  </a:cubicBezTo>
                  <a:cubicBezTo>
                    <a:pt x="86" y="4"/>
                    <a:pt x="89" y="3"/>
                    <a:pt x="93" y="2"/>
                  </a:cubicBezTo>
                  <a:cubicBezTo>
                    <a:pt x="97" y="0"/>
                    <a:pt x="99" y="3"/>
                    <a:pt x="102" y="4"/>
                  </a:cubicBezTo>
                  <a:cubicBezTo>
                    <a:pt x="105" y="5"/>
                    <a:pt x="109" y="6"/>
                    <a:pt x="112" y="7"/>
                  </a:cubicBezTo>
                  <a:cubicBezTo>
                    <a:pt x="122" y="9"/>
                    <a:pt x="104" y="15"/>
                    <a:pt x="112" y="17"/>
                  </a:cubicBezTo>
                  <a:cubicBezTo>
                    <a:pt x="109" y="18"/>
                    <a:pt x="106" y="18"/>
                    <a:pt x="104" y="19"/>
                  </a:cubicBezTo>
                  <a:cubicBezTo>
                    <a:pt x="105" y="19"/>
                    <a:pt x="110" y="19"/>
                    <a:pt x="107" y="22"/>
                  </a:cubicBezTo>
                  <a:cubicBezTo>
                    <a:pt x="104" y="24"/>
                    <a:pt x="104" y="26"/>
                    <a:pt x="106" y="28"/>
                  </a:cubicBezTo>
                  <a:cubicBezTo>
                    <a:pt x="109" y="30"/>
                    <a:pt x="113" y="30"/>
                    <a:pt x="116" y="31"/>
                  </a:cubicBezTo>
                  <a:cubicBezTo>
                    <a:pt x="119" y="33"/>
                    <a:pt x="121" y="35"/>
                    <a:pt x="124" y="36"/>
                  </a:cubicBezTo>
                  <a:cubicBezTo>
                    <a:pt x="129" y="40"/>
                    <a:pt x="110" y="46"/>
                    <a:pt x="113" y="50"/>
                  </a:cubicBezTo>
                  <a:cubicBezTo>
                    <a:pt x="117" y="56"/>
                    <a:pt x="125" y="60"/>
                    <a:pt x="126" y="67"/>
                  </a:cubicBezTo>
                  <a:cubicBezTo>
                    <a:pt x="125" y="67"/>
                    <a:pt x="123" y="68"/>
                    <a:pt x="121" y="68"/>
                  </a:cubicBezTo>
                  <a:cubicBezTo>
                    <a:pt x="123" y="69"/>
                    <a:pt x="122" y="72"/>
                    <a:pt x="120" y="73"/>
                  </a:cubicBezTo>
                  <a:cubicBezTo>
                    <a:pt x="119" y="75"/>
                    <a:pt x="122" y="75"/>
                    <a:pt x="123" y="76"/>
                  </a:cubicBezTo>
                  <a:cubicBezTo>
                    <a:pt x="120" y="77"/>
                    <a:pt x="119" y="79"/>
                    <a:pt x="121" y="81"/>
                  </a:cubicBezTo>
                  <a:cubicBezTo>
                    <a:pt x="123" y="82"/>
                    <a:pt x="126" y="80"/>
                    <a:pt x="127" y="83"/>
                  </a:cubicBezTo>
                  <a:cubicBezTo>
                    <a:pt x="121" y="85"/>
                    <a:pt x="129" y="88"/>
                    <a:pt x="131" y="89"/>
                  </a:cubicBezTo>
                  <a:cubicBezTo>
                    <a:pt x="136" y="92"/>
                    <a:pt x="127" y="96"/>
                    <a:pt x="125" y="97"/>
                  </a:cubicBezTo>
                  <a:cubicBezTo>
                    <a:pt x="129" y="99"/>
                    <a:pt x="134" y="101"/>
                    <a:pt x="138" y="104"/>
                  </a:cubicBezTo>
                  <a:cubicBezTo>
                    <a:pt x="140" y="105"/>
                    <a:pt x="142" y="106"/>
                    <a:pt x="144" y="108"/>
                  </a:cubicBezTo>
                  <a:cubicBezTo>
                    <a:pt x="146" y="110"/>
                    <a:pt x="145" y="110"/>
                    <a:pt x="144" y="112"/>
                  </a:cubicBezTo>
                  <a:cubicBezTo>
                    <a:pt x="141" y="116"/>
                    <a:pt x="138" y="118"/>
                    <a:pt x="134" y="120"/>
                  </a:cubicBezTo>
                  <a:cubicBezTo>
                    <a:pt x="129" y="124"/>
                    <a:pt x="125" y="128"/>
                    <a:pt x="120" y="131"/>
                  </a:cubicBezTo>
                  <a:cubicBezTo>
                    <a:pt x="115" y="134"/>
                    <a:pt x="109" y="137"/>
                    <a:pt x="104" y="140"/>
                  </a:cubicBezTo>
                  <a:cubicBezTo>
                    <a:pt x="102" y="141"/>
                    <a:pt x="100" y="142"/>
                    <a:pt x="98" y="144"/>
                  </a:cubicBezTo>
                  <a:cubicBezTo>
                    <a:pt x="97" y="144"/>
                    <a:pt x="96" y="145"/>
                    <a:pt x="95" y="146"/>
                  </a:cubicBezTo>
                  <a:cubicBezTo>
                    <a:pt x="94" y="147"/>
                    <a:pt x="92" y="146"/>
                    <a:pt x="90" y="146"/>
                  </a:cubicBezTo>
                  <a:cubicBezTo>
                    <a:pt x="88" y="146"/>
                    <a:pt x="88" y="145"/>
                    <a:pt x="86" y="146"/>
                  </a:cubicBezTo>
                  <a:cubicBezTo>
                    <a:pt x="84" y="147"/>
                    <a:pt x="82" y="147"/>
                    <a:pt x="80" y="147"/>
                  </a:cubicBezTo>
                  <a:cubicBezTo>
                    <a:pt x="79" y="147"/>
                    <a:pt x="78" y="147"/>
                    <a:pt x="78" y="147"/>
                  </a:cubicBezTo>
                  <a:cubicBezTo>
                    <a:pt x="78" y="147"/>
                    <a:pt x="77" y="148"/>
                    <a:pt x="76" y="148"/>
                  </a:cubicBezTo>
                  <a:cubicBezTo>
                    <a:pt x="74" y="148"/>
                    <a:pt x="72" y="148"/>
                    <a:pt x="71" y="147"/>
                  </a:cubicBezTo>
                  <a:cubicBezTo>
                    <a:pt x="72" y="148"/>
                    <a:pt x="71" y="149"/>
                    <a:pt x="70" y="149"/>
                  </a:cubicBezTo>
                  <a:cubicBezTo>
                    <a:pt x="70" y="149"/>
                    <a:pt x="70" y="150"/>
                    <a:pt x="70" y="150"/>
                  </a:cubicBezTo>
                  <a:cubicBezTo>
                    <a:pt x="69" y="150"/>
                    <a:pt x="67" y="150"/>
                    <a:pt x="67" y="148"/>
                  </a:cubicBezTo>
                  <a:cubicBezTo>
                    <a:pt x="65" y="150"/>
                    <a:pt x="61" y="150"/>
                    <a:pt x="58" y="151"/>
                  </a:cubicBezTo>
                  <a:cubicBezTo>
                    <a:pt x="56" y="151"/>
                    <a:pt x="55" y="152"/>
                    <a:pt x="54" y="152"/>
                  </a:cubicBezTo>
                  <a:cubicBezTo>
                    <a:pt x="52" y="152"/>
                    <a:pt x="52" y="154"/>
                    <a:pt x="51" y="154"/>
                  </a:cubicBezTo>
                  <a:cubicBezTo>
                    <a:pt x="49" y="154"/>
                    <a:pt x="49" y="153"/>
                    <a:pt x="46" y="153"/>
                  </a:cubicBezTo>
                  <a:cubicBezTo>
                    <a:pt x="43" y="154"/>
                    <a:pt x="39" y="156"/>
                    <a:pt x="36" y="155"/>
                  </a:cubicBezTo>
                  <a:cubicBezTo>
                    <a:pt x="37" y="155"/>
                    <a:pt x="38" y="154"/>
                    <a:pt x="38" y="154"/>
                  </a:cubicBezTo>
                  <a:cubicBezTo>
                    <a:pt x="35" y="155"/>
                    <a:pt x="33" y="157"/>
                    <a:pt x="30" y="157"/>
                  </a:cubicBezTo>
                  <a:cubicBezTo>
                    <a:pt x="32" y="156"/>
                    <a:pt x="33" y="156"/>
                    <a:pt x="34" y="155"/>
                  </a:cubicBezTo>
                  <a:cubicBezTo>
                    <a:pt x="35" y="153"/>
                    <a:pt x="31" y="155"/>
                    <a:pt x="35" y="153"/>
                  </a:cubicBezTo>
                  <a:cubicBezTo>
                    <a:pt x="33" y="153"/>
                    <a:pt x="32" y="153"/>
                    <a:pt x="31" y="152"/>
                  </a:cubicBezTo>
                  <a:cubicBezTo>
                    <a:pt x="29" y="151"/>
                    <a:pt x="31" y="150"/>
                    <a:pt x="33" y="148"/>
                  </a:cubicBezTo>
                  <a:cubicBezTo>
                    <a:pt x="32" y="149"/>
                    <a:pt x="22" y="151"/>
                    <a:pt x="26" y="148"/>
                  </a:cubicBezTo>
                  <a:cubicBezTo>
                    <a:pt x="23" y="147"/>
                    <a:pt x="20" y="147"/>
                    <a:pt x="17" y="146"/>
                  </a:cubicBezTo>
                  <a:cubicBezTo>
                    <a:pt x="16" y="145"/>
                    <a:pt x="13" y="143"/>
                    <a:pt x="14" y="146"/>
                  </a:cubicBezTo>
                  <a:cubicBezTo>
                    <a:pt x="13" y="145"/>
                    <a:pt x="11" y="145"/>
                    <a:pt x="11" y="144"/>
                  </a:cubicBezTo>
                  <a:cubicBezTo>
                    <a:pt x="12" y="142"/>
                    <a:pt x="10" y="139"/>
                    <a:pt x="9" y="137"/>
                  </a:cubicBezTo>
                  <a:cubicBezTo>
                    <a:pt x="15" y="137"/>
                    <a:pt x="9" y="128"/>
                    <a:pt x="14" y="130"/>
                  </a:cubicBezTo>
                  <a:cubicBezTo>
                    <a:pt x="12" y="129"/>
                    <a:pt x="10" y="125"/>
                    <a:pt x="9" y="123"/>
                  </a:cubicBezTo>
                  <a:cubicBezTo>
                    <a:pt x="9" y="121"/>
                    <a:pt x="10" y="120"/>
                    <a:pt x="9" y="118"/>
                  </a:cubicBezTo>
                  <a:cubicBezTo>
                    <a:pt x="8" y="116"/>
                    <a:pt x="7" y="114"/>
                    <a:pt x="6" y="114"/>
                  </a:cubicBezTo>
                  <a:cubicBezTo>
                    <a:pt x="8" y="112"/>
                    <a:pt x="11" y="106"/>
                    <a:pt x="14" y="108"/>
                  </a:cubicBezTo>
                  <a:cubicBezTo>
                    <a:pt x="13" y="107"/>
                    <a:pt x="12" y="105"/>
                    <a:pt x="13" y="104"/>
                  </a:cubicBezTo>
                  <a:cubicBezTo>
                    <a:pt x="15" y="106"/>
                    <a:pt x="21" y="105"/>
                    <a:pt x="24" y="103"/>
                  </a:cubicBezTo>
                  <a:cubicBezTo>
                    <a:pt x="23" y="103"/>
                    <a:pt x="21" y="100"/>
                    <a:pt x="24" y="102"/>
                  </a:cubicBezTo>
                  <a:cubicBezTo>
                    <a:pt x="23" y="101"/>
                    <a:pt x="23" y="101"/>
                    <a:pt x="22" y="100"/>
                  </a:cubicBezTo>
                  <a:cubicBezTo>
                    <a:pt x="24" y="102"/>
                    <a:pt x="26" y="97"/>
                    <a:pt x="30" y="99"/>
                  </a:cubicBezTo>
                  <a:cubicBezTo>
                    <a:pt x="29" y="96"/>
                    <a:pt x="35" y="95"/>
                    <a:pt x="37" y="94"/>
                  </a:cubicBezTo>
                  <a:cubicBezTo>
                    <a:pt x="37" y="94"/>
                    <a:pt x="37" y="93"/>
                    <a:pt x="37" y="93"/>
                  </a:cubicBezTo>
                  <a:cubicBezTo>
                    <a:pt x="39" y="93"/>
                    <a:pt x="40" y="92"/>
                    <a:pt x="42" y="90"/>
                  </a:cubicBezTo>
                  <a:cubicBezTo>
                    <a:pt x="44" y="88"/>
                    <a:pt x="47" y="87"/>
                    <a:pt x="50" y="85"/>
                  </a:cubicBezTo>
                  <a:cubicBezTo>
                    <a:pt x="51" y="84"/>
                    <a:pt x="52" y="82"/>
                    <a:pt x="54" y="81"/>
                  </a:cubicBezTo>
                  <a:cubicBezTo>
                    <a:pt x="57" y="79"/>
                    <a:pt x="60" y="80"/>
                    <a:pt x="63" y="81"/>
                  </a:cubicBezTo>
                  <a:cubicBezTo>
                    <a:pt x="62" y="80"/>
                    <a:pt x="62" y="80"/>
                    <a:pt x="62" y="79"/>
                  </a:cubicBezTo>
                  <a:cubicBezTo>
                    <a:pt x="63" y="79"/>
                    <a:pt x="64" y="79"/>
                    <a:pt x="64" y="78"/>
                  </a:cubicBezTo>
                  <a:cubicBezTo>
                    <a:pt x="64" y="77"/>
                    <a:pt x="61" y="76"/>
                    <a:pt x="62" y="75"/>
                  </a:cubicBezTo>
                  <a:cubicBezTo>
                    <a:pt x="62" y="74"/>
                    <a:pt x="63" y="72"/>
                    <a:pt x="62" y="71"/>
                  </a:cubicBezTo>
                  <a:cubicBezTo>
                    <a:pt x="60" y="69"/>
                    <a:pt x="52" y="69"/>
                    <a:pt x="52" y="66"/>
                  </a:cubicBezTo>
                  <a:cubicBezTo>
                    <a:pt x="50" y="67"/>
                    <a:pt x="48" y="66"/>
                    <a:pt x="46" y="64"/>
                  </a:cubicBezTo>
                  <a:cubicBezTo>
                    <a:pt x="45" y="62"/>
                    <a:pt x="43" y="61"/>
                    <a:pt x="41" y="59"/>
                  </a:cubicBezTo>
                  <a:cubicBezTo>
                    <a:pt x="38" y="56"/>
                    <a:pt x="47" y="52"/>
                    <a:pt x="43" y="48"/>
                  </a:cubicBezTo>
                  <a:cubicBezTo>
                    <a:pt x="42" y="47"/>
                    <a:pt x="39" y="45"/>
                    <a:pt x="40" y="44"/>
                  </a:cubicBezTo>
                  <a:cubicBezTo>
                    <a:pt x="40" y="43"/>
                    <a:pt x="43" y="41"/>
                    <a:pt x="41" y="41"/>
                  </a:cubicBezTo>
                  <a:cubicBezTo>
                    <a:pt x="39" y="40"/>
                    <a:pt x="38" y="41"/>
                    <a:pt x="38" y="38"/>
                  </a:cubicBezTo>
                  <a:cubicBezTo>
                    <a:pt x="38" y="37"/>
                    <a:pt x="38" y="36"/>
                    <a:pt x="38" y="35"/>
                  </a:cubicBezTo>
                  <a:cubicBezTo>
                    <a:pt x="38" y="34"/>
                    <a:pt x="40" y="34"/>
                    <a:pt x="40" y="34"/>
                  </a:cubicBezTo>
                  <a:cubicBezTo>
                    <a:pt x="40" y="32"/>
                    <a:pt x="36" y="31"/>
                    <a:pt x="34" y="30"/>
                  </a:cubicBezTo>
                  <a:cubicBezTo>
                    <a:pt x="33" y="29"/>
                    <a:pt x="33" y="28"/>
                    <a:pt x="31" y="27"/>
                  </a:cubicBezTo>
                  <a:cubicBezTo>
                    <a:pt x="29" y="26"/>
                    <a:pt x="27" y="26"/>
                    <a:pt x="25" y="26"/>
                  </a:cubicBezTo>
                  <a:cubicBezTo>
                    <a:pt x="22" y="25"/>
                    <a:pt x="18" y="24"/>
                    <a:pt x="15" y="23"/>
                  </a:cubicBezTo>
                  <a:cubicBezTo>
                    <a:pt x="10" y="21"/>
                    <a:pt x="5" y="17"/>
                    <a:pt x="0" y="1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99" name="Freeform 1399"/>
            <p:cNvSpPr>
              <a:spLocks/>
            </p:cNvSpPr>
            <p:nvPr/>
          </p:nvSpPr>
          <p:spPr bwMode="auto">
            <a:xfrm>
              <a:off x="3100" y="379"/>
              <a:ext cx="175" cy="188"/>
            </a:xfrm>
            <a:custGeom>
              <a:avLst/>
              <a:gdLst>
                <a:gd name="T0" fmla="*/ 7 w 146"/>
                <a:gd name="T1" fmla="*/ 16 h 157"/>
                <a:gd name="T2" fmla="*/ 22 w 146"/>
                <a:gd name="T3" fmla="*/ 19 h 157"/>
                <a:gd name="T4" fmla="*/ 43 w 146"/>
                <a:gd name="T5" fmla="*/ 20 h 157"/>
                <a:gd name="T6" fmla="*/ 59 w 146"/>
                <a:gd name="T7" fmla="*/ 23 h 157"/>
                <a:gd name="T8" fmla="*/ 68 w 146"/>
                <a:gd name="T9" fmla="*/ 17 h 157"/>
                <a:gd name="T10" fmla="*/ 83 w 146"/>
                <a:gd name="T11" fmla="*/ 3 h 157"/>
                <a:gd name="T12" fmla="*/ 102 w 146"/>
                <a:gd name="T13" fmla="*/ 4 h 157"/>
                <a:gd name="T14" fmla="*/ 112 w 146"/>
                <a:gd name="T15" fmla="*/ 17 h 157"/>
                <a:gd name="T16" fmla="*/ 107 w 146"/>
                <a:gd name="T17" fmla="*/ 22 h 157"/>
                <a:gd name="T18" fmla="*/ 116 w 146"/>
                <a:gd name="T19" fmla="*/ 31 h 157"/>
                <a:gd name="T20" fmla="*/ 113 w 146"/>
                <a:gd name="T21" fmla="*/ 50 h 157"/>
                <a:gd name="T22" fmla="*/ 121 w 146"/>
                <a:gd name="T23" fmla="*/ 68 h 157"/>
                <a:gd name="T24" fmla="*/ 123 w 146"/>
                <a:gd name="T25" fmla="*/ 76 h 157"/>
                <a:gd name="T26" fmla="*/ 127 w 146"/>
                <a:gd name="T27" fmla="*/ 83 h 157"/>
                <a:gd name="T28" fmla="*/ 125 w 146"/>
                <a:gd name="T29" fmla="*/ 97 h 157"/>
                <a:gd name="T30" fmla="*/ 144 w 146"/>
                <a:gd name="T31" fmla="*/ 108 h 157"/>
                <a:gd name="T32" fmla="*/ 134 w 146"/>
                <a:gd name="T33" fmla="*/ 120 h 157"/>
                <a:gd name="T34" fmla="*/ 104 w 146"/>
                <a:gd name="T35" fmla="*/ 140 h 157"/>
                <a:gd name="T36" fmla="*/ 95 w 146"/>
                <a:gd name="T37" fmla="*/ 146 h 157"/>
                <a:gd name="T38" fmla="*/ 86 w 146"/>
                <a:gd name="T39" fmla="*/ 146 h 157"/>
                <a:gd name="T40" fmla="*/ 78 w 146"/>
                <a:gd name="T41" fmla="*/ 147 h 157"/>
                <a:gd name="T42" fmla="*/ 71 w 146"/>
                <a:gd name="T43" fmla="*/ 147 h 157"/>
                <a:gd name="T44" fmla="*/ 70 w 146"/>
                <a:gd name="T45" fmla="*/ 150 h 157"/>
                <a:gd name="T46" fmla="*/ 58 w 146"/>
                <a:gd name="T47" fmla="*/ 151 h 157"/>
                <a:gd name="T48" fmla="*/ 51 w 146"/>
                <a:gd name="T49" fmla="*/ 154 h 157"/>
                <a:gd name="T50" fmla="*/ 36 w 146"/>
                <a:gd name="T51" fmla="*/ 155 h 157"/>
                <a:gd name="T52" fmla="*/ 30 w 146"/>
                <a:gd name="T53" fmla="*/ 157 h 157"/>
                <a:gd name="T54" fmla="*/ 35 w 146"/>
                <a:gd name="T55" fmla="*/ 153 h 157"/>
                <a:gd name="T56" fmla="*/ 33 w 146"/>
                <a:gd name="T57" fmla="*/ 148 h 157"/>
                <a:gd name="T58" fmla="*/ 17 w 146"/>
                <a:gd name="T59" fmla="*/ 146 h 157"/>
                <a:gd name="T60" fmla="*/ 11 w 146"/>
                <a:gd name="T61" fmla="*/ 144 h 157"/>
                <a:gd name="T62" fmla="*/ 14 w 146"/>
                <a:gd name="T63" fmla="*/ 130 h 157"/>
                <a:gd name="T64" fmla="*/ 9 w 146"/>
                <a:gd name="T65" fmla="*/ 118 h 157"/>
                <a:gd name="T66" fmla="*/ 14 w 146"/>
                <a:gd name="T67" fmla="*/ 108 h 157"/>
                <a:gd name="T68" fmla="*/ 24 w 146"/>
                <a:gd name="T69" fmla="*/ 103 h 157"/>
                <a:gd name="T70" fmla="*/ 22 w 146"/>
                <a:gd name="T71" fmla="*/ 100 h 157"/>
                <a:gd name="T72" fmla="*/ 37 w 146"/>
                <a:gd name="T73" fmla="*/ 94 h 157"/>
                <a:gd name="T74" fmla="*/ 42 w 146"/>
                <a:gd name="T75" fmla="*/ 90 h 157"/>
                <a:gd name="T76" fmla="*/ 54 w 146"/>
                <a:gd name="T77" fmla="*/ 81 h 157"/>
                <a:gd name="T78" fmla="*/ 62 w 146"/>
                <a:gd name="T79" fmla="*/ 79 h 157"/>
                <a:gd name="T80" fmla="*/ 62 w 146"/>
                <a:gd name="T81" fmla="*/ 75 h 157"/>
                <a:gd name="T82" fmla="*/ 52 w 146"/>
                <a:gd name="T83" fmla="*/ 66 h 157"/>
                <a:gd name="T84" fmla="*/ 41 w 146"/>
                <a:gd name="T85" fmla="*/ 59 h 157"/>
                <a:gd name="T86" fmla="*/ 40 w 146"/>
                <a:gd name="T87" fmla="*/ 44 h 157"/>
                <a:gd name="T88" fmla="*/ 38 w 146"/>
                <a:gd name="T89" fmla="*/ 38 h 157"/>
                <a:gd name="T90" fmla="*/ 40 w 146"/>
                <a:gd name="T91" fmla="*/ 34 h 157"/>
                <a:gd name="T92" fmla="*/ 31 w 146"/>
                <a:gd name="T93" fmla="*/ 27 h 157"/>
                <a:gd name="T94" fmla="*/ 15 w 146"/>
                <a:gd name="T95" fmla="*/ 2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 h="157">
                  <a:moveTo>
                    <a:pt x="0" y="17"/>
                  </a:moveTo>
                  <a:cubicBezTo>
                    <a:pt x="2" y="15"/>
                    <a:pt x="5" y="17"/>
                    <a:pt x="7" y="16"/>
                  </a:cubicBezTo>
                  <a:cubicBezTo>
                    <a:pt x="7" y="15"/>
                    <a:pt x="6" y="15"/>
                    <a:pt x="5" y="14"/>
                  </a:cubicBezTo>
                  <a:cubicBezTo>
                    <a:pt x="12" y="11"/>
                    <a:pt x="18" y="15"/>
                    <a:pt x="22" y="19"/>
                  </a:cubicBezTo>
                  <a:cubicBezTo>
                    <a:pt x="25" y="22"/>
                    <a:pt x="31" y="24"/>
                    <a:pt x="36" y="22"/>
                  </a:cubicBezTo>
                  <a:cubicBezTo>
                    <a:pt x="39" y="22"/>
                    <a:pt x="40" y="22"/>
                    <a:pt x="43" y="20"/>
                  </a:cubicBezTo>
                  <a:cubicBezTo>
                    <a:pt x="45" y="19"/>
                    <a:pt x="50" y="21"/>
                    <a:pt x="52" y="21"/>
                  </a:cubicBezTo>
                  <a:cubicBezTo>
                    <a:pt x="54" y="22"/>
                    <a:pt x="56" y="23"/>
                    <a:pt x="59" y="23"/>
                  </a:cubicBezTo>
                  <a:cubicBezTo>
                    <a:pt x="61" y="22"/>
                    <a:pt x="61" y="19"/>
                    <a:pt x="64" y="19"/>
                  </a:cubicBezTo>
                  <a:cubicBezTo>
                    <a:pt x="66" y="19"/>
                    <a:pt x="68" y="18"/>
                    <a:pt x="68" y="17"/>
                  </a:cubicBezTo>
                  <a:cubicBezTo>
                    <a:pt x="68" y="13"/>
                    <a:pt x="70" y="11"/>
                    <a:pt x="71" y="7"/>
                  </a:cubicBezTo>
                  <a:cubicBezTo>
                    <a:pt x="75" y="6"/>
                    <a:pt x="79" y="3"/>
                    <a:pt x="83" y="3"/>
                  </a:cubicBezTo>
                  <a:cubicBezTo>
                    <a:pt x="86" y="4"/>
                    <a:pt x="89" y="3"/>
                    <a:pt x="93" y="2"/>
                  </a:cubicBezTo>
                  <a:cubicBezTo>
                    <a:pt x="97" y="0"/>
                    <a:pt x="99" y="3"/>
                    <a:pt x="102" y="4"/>
                  </a:cubicBezTo>
                  <a:cubicBezTo>
                    <a:pt x="105" y="5"/>
                    <a:pt x="109" y="6"/>
                    <a:pt x="112" y="7"/>
                  </a:cubicBezTo>
                  <a:cubicBezTo>
                    <a:pt x="122" y="9"/>
                    <a:pt x="104" y="15"/>
                    <a:pt x="112" y="17"/>
                  </a:cubicBezTo>
                  <a:cubicBezTo>
                    <a:pt x="109" y="18"/>
                    <a:pt x="106" y="18"/>
                    <a:pt x="104" y="19"/>
                  </a:cubicBezTo>
                  <a:cubicBezTo>
                    <a:pt x="105" y="19"/>
                    <a:pt x="110" y="19"/>
                    <a:pt x="107" y="22"/>
                  </a:cubicBezTo>
                  <a:cubicBezTo>
                    <a:pt x="104" y="24"/>
                    <a:pt x="104" y="26"/>
                    <a:pt x="106" y="28"/>
                  </a:cubicBezTo>
                  <a:cubicBezTo>
                    <a:pt x="109" y="30"/>
                    <a:pt x="113" y="30"/>
                    <a:pt x="116" y="31"/>
                  </a:cubicBezTo>
                  <a:cubicBezTo>
                    <a:pt x="119" y="33"/>
                    <a:pt x="121" y="35"/>
                    <a:pt x="124" y="36"/>
                  </a:cubicBezTo>
                  <a:cubicBezTo>
                    <a:pt x="129" y="40"/>
                    <a:pt x="110" y="46"/>
                    <a:pt x="113" y="50"/>
                  </a:cubicBezTo>
                  <a:cubicBezTo>
                    <a:pt x="117" y="56"/>
                    <a:pt x="125" y="60"/>
                    <a:pt x="126" y="67"/>
                  </a:cubicBezTo>
                  <a:cubicBezTo>
                    <a:pt x="125" y="67"/>
                    <a:pt x="123" y="68"/>
                    <a:pt x="121" y="68"/>
                  </a:cubicBezTo>
                  <a:cubicBezTo>
                    <a:pt x="123" y="69"/>
                    <a:pt x="122" y="72"/>
                    <a:pt x="120" y="73"/>
                  </a:cubicBezTo>
                  <a:cubicBezTo>
                    <a:pt x="119" y="75"/>
                    <a:pt x="122" y="75"/>
                    <a:pt x="123" y="76"/>
                  </a:cubicBezTo>
                  <a:cubicBezTo>
                    <a:pt x="120" y="77"/>
                    <a:pt x="119" y="79"/>
                    <a:pt x="121" y="81"/>
                  </a:cubicBezTo>
                  <a:cubicBezTo>
                    <a:pt x="123" y="82"/>
                    <a:pt x="126" y="80"/>
                    <a:pt x="127" y="83"/>
                  </a:cubicBezTo>
                  <a:cubicBezTo>
                    <a:pt x="121" y="85"/>
                    <a:pt x="129" y="88"/>
                    <a:pt x="131" y="89"/>
                  </a:cubicBezTo>
                  <a:cubicBezTo>
                    <a:pt x="136" y="92"/>
                    <a:pt x="127" y="96"/>
                    <a:pt x="125" y="97"/>
                  </a:cubicBezTo>
                  <a:cubicBezTo>
                    <a:pt x="129" y="99"/>
                    <a:pt x="134" y="101"/>
                    <a:pt x="138" y="104"/>
                  </a:cubicBezTo>
                  <a:cubicBezTo>
                    <a:pt x="140" y="105"/>
                    <a:pt x="142" y="106"/>
                    <a:pt x="144" y="108"/>
                  </a:cubicBezTo>
                  <a:cubicBezTo>
                    <a:pt x="146" y="110"/>
                    <a:pt x="145" y="110"/>
                    <a:pt x="144" y="112"/>
                  </a:cubicBezTo>
                  <a:cubicBezTo>
                    <a:pt x="141" y="116"/>
                    <a:pt x="138" y="118"/>
                    <a:pt x="134" y="120"/>
                  </a:cubicBezTo>
                  <a:cubicBezTo>
                    <a:pt x="129" y="124"/>
                    <a:pt x="125" y="128"/>
                    <a:pt x="120" y="131"/>
                  </a:cubicBezTo>
                  <a:cubicBezTo>
                    <a:pt x="115" y="134"/>
                    <a:pt x="109" y="137"/>
                    <a:pt x="104" y="140"/>
                  </a:cubicBezTo>
                  <a:cubicBezTo>
                    <a:pt x="102" y="141"/>
                    <a:pt x="100" y="142"/>
                    <a:pt x="98" y="144"/>
                  </a:cubicBezTo>
                  <a:cubicBezTo>
                    <a:pt x="97" y="144"/>
                    <a:pt x="96" y="145"/>
                    <a:pt x="95" y="146"/>
                  </a:cubicBezTo>
                  <a:cubicBezTo>
                    <a:pt x="94" y="147"/>
                    <a:pt x="92" y="146"/>
                    <a:pt x="90" y="146"/>
                  </a:cubicBezTo>
                  <a:cubicBezTo>
                    <a:pt x="88" y="146"/>
                    <a:pt x="88" y="145"/>
                    <a:pt x="86" y="146"/>
                  </a:cubicBezTo>
                  <a:cubicBezTo>
                    <a:pt x="84" y="147"/>
                    <a:pt x="82" y="147"/>
                    <a:pt x="80" y="147"/>
                  </a:cubicBezTo>
                  <a:cubicBezTo>
                    <a:pt x="79" y="147"/>
                    <a:pt x="78" y="147"/>
                    <a:pt x="78" y="147"/>
                  </a:cubicBezTo>
                  <a:cubicBezTo>
                    <a:pt x="78" y="147"/>
                    <a:pt x="77" y="148"/>
                    <a:pt x="76" y="148"/>
                  </a:cubicBezTo>
                  <a:cubicBezTo>
                    <a:pt x="74" y="148"/>
                    <a:pt x="72" y="148"/>
                    <a:pt x="71" y="147"/>
                  </a:cubicBezTo>
                  <a:cubicBezTo>
                    <a:pt x="72" y="148"/>
                    <a:pt x="71" y="149"/>
                    <a:pt x="70" y="149"/>
                  </a:cubicBezTo>
                  <a:cubicBezTo>
                    <a:pt x="70" y="149"/>
                    <a:pt x="70" y="150"/>
                    <a:pt x="70" y="150"/>
                  </a:cubicBezTo>
                  <a:cubicBezTo>
                    <a:pt x="69" y="150"/>
                    <a:pt x="67" y="150"/>
                    <a:pt x="67" y="148"/>
                  </a:cubicBezTo>
                  <a:cubicBezTo>
                    <a:pt x="65" y="150"/>
                    <a:pt x="61" y="150"/>
                    <a:pt x="58" y="151"/>
                  </a:cubicBezTo>
                  <a:cubicBezTo>
                    <a:pt x="56" y="151"/>
                    <a:pt x="55" y="152"/>
                    <a:pt x="54" y="152"/>
                  </a:cubicBezTo>
                  <a:cubicBezTo>
                    <a:pt x="52" y="152"/>
                    <a:pt x="52" y="154"/>
                    <a:pt x="51" y="154"/>
                  </a:cubicBezTo>
                  <a:cubicBezTo>
                    <a:pt x="49" y="154"/>
                    <a:pt x="49" y="153"/>
                    <a:pt x="46" y="153"/>
                  </a:cubicBezTo>
                  <a:cubicBezTo>
                    <a:pt x="43" y="154"/>
                    <a:pt x="39" y="156"/>
                    <a:pt x="36" y="155"/>
                  </a:cubicBezTo>
                  <a:cubicBezTo>
                    <a:pt x="37" y="155"/>
                    <a:pt x="38" y="154"/>
                    <a:pt x="38" y="154"/>
                  </a:cubicBezTo>
                  <a:cubicBezTo>
                    <a:pt x="35" y="155"/>
                    <a:pt x="33" y="157"/>
                    <a:pt x="30" y="157"/>
                  </a:cubicBezTo>
                  <a:cubicBezTo>
                    <a:pt x="32" y="156"/>
                    <a:pt x="33" y="156"/>
                    <a:pt x="34" y="155"/>
                  </a:cubicBezTo>
                  <a:cubicBezTo>
                    <a:pt x="35" y="153"/>
                    <a:pt x="31" y="155"/>
                    <a:pt x="35" y="153"/>
                  </a:cubicBezTo>
                  <a:cubicBezTo>
                    <a:pt x="33" y="153"/>
                    <a:pt x="32" y="153"/>
                    <a:pt x="31" y="152"/>
                  </a:cubicBezTo>
                  <a:cubicBezTo>
                    <a:pt x="29" y="151"/>
                    <a:pt x="31" y="150"/>
                    <a:pt x="33" y="148"/>
                  </a:cubicBezTo>
                  <a:cubicBezTo>
                    <a:pt x="32" y="149"/>
                    <a:pt x="22" y="151"/>
                    <a:pt x="26" y="148"/>
                  </a:cubicBezTo>
                  <a:cubicBezTo>
                    <a:pt x="23" y="147"/>
                    <a:pt x="20" y="147"/>
                    <a:pt x="17" y="146"/>
                  </a:cubicBezTo>
                  <a:cubicBezTo>
                    <a:pt x="16" y="145"/>
                    <a:pt x="13" y="143"/>
                    <a:pt x="14" y="146"/>
                  </a:cubicBezTo>
                  <a:cubicBezTo>
                    <a:pt x="13" y="145"/>
                    <a:pt x="11" y="145"/>
                    <a:pt x="11" y="144"/>
                  </a:cubicBezTo>
                  <a:cubicBezTo>
                    <a:pt x="12" y="142"/>
                    <a:pt x="10" y="139"/>
                    <a:pt x="9" y="137"/>
                  </a:cubicBezTo>
                  <a:cubicBezTo>
                    <a:pt x="15" y="137"/>
                    <a:pt x="9" y="128"/>
                    <a:pt x="14" y="130"/>
                  </a:cubicBezTo>
                  <a:cubicBezTo>
                    <a:pt x="12" y="129"/>
                    <a:pt x="10" y="125"/>
                    <a:pt x="9" y="123"/>
                  </a:cubicBezTo>
                  <a:cubicBezTo>
                    <a:pt x="9" y="121"/>
                    <a:pt x="10" y="120"/>
                    <a:pt x="9" y="118"/>
                  </a:cubicBezTo>
                  <a:cubicBezTo>
                    <a:pt x="8" y="116"/>
                    <a:pt x="7" y="114"/>
                    <a:pt x="6" y="114"/>
                  </a:cubicBezTo>
                  <a:cubicBezTo>
                    <a:pt x="8" y="112"/>
                    <a:pt x="11" y="106"/>
                    <a:pt x="14" y="108"/>
                  </a:cubicBezTo>
                  <a:cubicBezTo>
                    <a:pt x="13" y="107"/>
                    <a:pt x="12" y="105"/>
                    <a:pt x="13" y="104"/>
                  </a:cubicBezTo>
                  <a:cubicBezTo>
                    <a:pt x="15" y="106"/>
                    <a:pt x="21" y="105"/>
                    <a:pt x="24" y="103"/>
                  </a:cubicBezTo>
                  <a:cubicBezTo>
                    <a:pt x="23" y="103"/>
                    <a:pt x="21" y="100"/>
                    <a:pt x="24" y="102"/>
                  </a:cubicBezTo>
                  <a:cubicBezTo>
                    <a:pt x="23" y="101"/>
                    <a:pt x="23" y="101"/>
                    <a:pt x="22" y="100"/>
                  </a:cubicBezTo>
                  <a:cubicBezTo>
                    <a:pt x="24" y="102"/>
                    <a:pt x="26" y="97"/>
                    <a:pt x="30" y="99"/>
                  </a:cubicBezTo>
                  <a:cubicBezTo>
                    <a:pt x="29" y="96"/>
                    <a:pt x="35" y="95"/>
                    <a:pt x="37" y="94"/>
                  </a:cubicBezTo>
                  <a:cubicBezTo>
                    <a:pt x="37" y="94"/>
                    <a:pt x="37" y="93"/>
                    <a:pt x="37" y="93"/>
                  </a:cubicBezTo>
                  <a:cubicBezTo>
                    <a:pt x="39" y="93"/>
                    <a:pt x="40" y="92"/>
                    <a:pt x="42" y="90"/>
                  </a:cubicBezTo>
                  <a:cubicBezTo>
                    <a:pt x="44" y="88"/>
                    <a:pt x="47" y="87"/>
                    <a:pt x="50" y="85"/>
                  </a:cubicBezTo>
                  <a:cubicBezTo>
                    <a:pt x="51" y="84"/>
                    <a:pt x="52" y="82"/>
                    <a:pt x="54" y="81"/>
                  </a:cubicBezTo>
                  <a:cubicBezTo>
                    <a:pt x="57" y="79"/>
                    <a:pt x="60" y="80"/>
                    <a:pt x="63" y="81"/>
                  </a:cubicBezTo>
                  <a:cubicBezTo>
                    <a:pt x="62" y="80"/>
                    <a:pt x="62" y="80"/>
                    <a:pt x="62" y="79"/>
                  </a:cubicBezTo>
                  <a:cubicBezTo>
                    <a:pt x="63" y="79"/>
                    <a:pt x="64" y="79"/>
                    <a:pt x="64" y="78"/>
                  </a:cubicBezTo>
                  <a:cubicBezTo>
                    <a:pt x="64" y="77"/>
                    <a:pt x="61" y="76"/>
                    <a:pt x="62" y="75"/>
                  </a:cubicBezTo>
                  <a:cubicBezTo>
                    <a:pt x="62" y="74"/>
                    <a:pt x="63" y="72"/>
                    <a:pt x="62" y="71"/>
                  </a:cubicBezTo>
                  <a:cubicBezTo>
                    <a:pt x="60" y="69"/>
                    <a:pt x="52" y="69"/>
                    <a:pt x="52" y="66"/>
                  </a:cubicBezTo>
                  <a:cubicBezTo>
                    <a:pt x="50" y="67"/>
                    <a:pt x="48" y="66"/>
                    <a:pt x="46" y="64"/>
                  </a:cubicBezTo>
                  <a:cubicBezTo>
                    <a:pt x="45" y="62"/>
                    <a:pt x="43" y="61"/>
                    <a:pt x="41" y="59"/>
                  </a:cubicBezTo>
                  <a:cubicBezTo>
                    <a:pt x="38" y="56"/>
                    <a:pt x="47" y="52"/>
                    <a:pt x="43" y="48"/>
                  </a:cubicBezTo>
                  <a:cubicBezTo>
                    <a:pt x="42" y="47"/>
                    <a:pt x="39" y="45"/>
                    <a:pt x="40" y="44"/>
                  </a:cubicBezTo>
                  <a:cubicBezTo>
                    <a:pt x="40" y="43"/>
                    <a:pt x="43" y="41"/>
                    <a:pt x="41" y="41"/>
                  </a:cubicBezTo>
                  <a:cubicBezTo>
                    <a:pt x="39" y="40"/>
                    <a:pt x="38" y="41"/>
                    <a:pt x="38" y="38"/>
                  </a:cubicBezTo>
                  <a:cubicBezTo>
                    <a:pt x="38" y="37"/>
                    <a:pt x="38" y="36"/>
                    <a:pt x="38" y="35"/>
                  </a:cubicBezTo>
                  <a:cubicBezTo>
                    <a:pt x="38" y="34"/>
                    <a:pt x="40" y="34"/>
                    <a:pt x="40" y="34"/>
                  </a:cubicBezTo>
                  <a:cubicBezTo>
                    <a:pt x="40" y="32"/>
                    <a:pt x="36" y="31"/>
                    <a:pt x="34" y="30"/>
                  </a:cubicBezTo>
                  <a:cubicBezTo>
                    <a:pt x="33" y="29"/>
                    <a:pt x="33" y="28"/>
                    <a:pt x="31" y="27"/>
                  </a:cubicBezTo>
                  <a:cubicBezTo>
                    <a:pt x="29" y="26"/>
                    <a:pt x="27" y="26"/>
                    <a:pt x="25" y="26"/>
                  </a:cubicBezTo>
                  <a:cubicBezTo>
                    <a:pt x="22" y="25"/>
                    <a:pt x="18" y="24"/>
                    <a:pt x="15" y="23"/>
                  </a:cubicBezTo>
                  <a:cubicBezTo>
                    <a:pt x="10" y="21"/>
                    <a:pt x="5" y="17"/>
                    <a:pt x="0" y="1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00" name="Freeform 1400"/>
            <p:cNvSpPr>
              <a:spLocks/>
            </p:cNvSpPr>
            <p:nvPr/>
          </p:nvSpPr>
          <p:spPr bwMode="auto">
            <a:xfrm>
              <a:off x="3124" y="557"/>
              <a:ext cx="3" cy="2"/>
            </a:xfrm>
            <a:custGeom>
              <a:avLst/>
              <a:gdLst>
                <a:gd name="T0" fmla="*/ 1 w 3"/>
                <a:gd name="T1" fmla="*/ 1 h 1"/>
                <a:gd name="T2" fmla="*/ 0 w 3"/>
                <a:gd name="T3" fmla="*/ 0 h 1"/>
                <a:gd name="T4" fmla="*/ 3 w 3"/>
                <a:gd name="T5" fmla="*/ 1 h 1"/>
                <a:gd name="T6" fmla="*/ 1 w 3"/>
                <a:gd name="T7" fmla="*/ 1 h 1"/>
              </a:gdLst>
              <a:ahLst/>
              <a:cxnLst>
                <a:cxn ang="0">
                  <a:pos x="T0" y="T1"/>
                </a:cxn>
                <a:cxn ang="0">
                  <a:pos x="T2" y="T3"/>
                </a:cxn>
                <a:cxn ang="0">
                  <a:pos x="T4" y="T5"/>
                </a:cxn>
                <a:cxn ang="0">
                  <a:pos x="T6" y="T7"/>
                </a:cxn>
              </a:cxnLst>
              <a:rect l="0" t="0" r="r" b="b"/>
              <a:pathLst>
                <a:path w="3" h="1">
                  <a:moveTo>
                    <a:pt x="1" y="1"/>
                  </a:moveTo>
                  <a:cubicBezTo>
                    <a:pt x="1" y="0"/>
                    <a:pt x="0" y="0"/>
                    <a:pt x="0" y="0"/>
                  </a:cubicBezTo>
                  <a:cubicBezTo>
                    <a:pt x="1" y="0"/>
                    <a:pt x="2" y="0"/>
                    <a:pt x="3" y="1"/>
                  </a:cubicBezTo>
                  <a:cubicBezTo>
                    <a:pt x="3" y="1"/>
                    <a:pt x="2"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01" name="Freeform 1401"/>
            <p:cNvSpPr>
              <a:spLocks/>
            </p:cNvSpPr>
            <p:nvPr/>
          </p:nvSpPr>
          <p:spPr bwMode="auto">
            <a:xfrm>
              <a:off x="3124" y="557"/>
              <a:ext cx="3" cy="2"/>
            </a:xfrm>
            <a:custGeom>
              <a:avLst/>
              <a:gdLst>
                <a:gd name="T0" fmla="*/ 1 w 3"/>
                <a:gd name="T1" fmla="*/ 1 h 1"/>
                <a:gd name="T2" fmla="*/ 0 w 3"/>
                <a:gd name="T3" fmla="*/ 0 h 1"/>
                <a:gd name="T4" fmla="*/ 3 w 3"/>
                <a:gd name="T5" fmla="*/ 1 h 1"/>
                <a:gd name="T6" fmla="*/ 1 w 3"/>
                <a:gd name="T7" fmla="*/ 1 h 1"/>
              </a:gdLst>
              <a:ahLst/>
              <a:cxnLst>
                <a:cxn ang="0">
                  <a:pos x="T0" y="T1"/>
                </a:cxn>
                <a:cxn ang="0">
                  <a:pos x="T2" y="T3"/>
                </a:cxn>
                <a:cxn ang="0">
                  <a:pos x="T4" y="T5"/>
                </a:cxn>
                <a:cxn ang="0">
                  <a:pos x="T6" y="T7"/>
                </a:cxn>
              </a:cxnLst>
              <a:rect l="0" t="0" r="r" b="b"/>
              <a:pathLst>
                <a:path w="3" h="1">
                  <a:moveTo>
                    <a:pt x="1" y="1"/>
                  </a:moveTo>
                  <a:cubicBezTo>
                    <a:pt x="1" y="0"/>
                    <a:pt x="0" y="0"/>
                    <a:pt x="0" y="0"/>
                  </a:cubicBezTo>
                  <a:cubicBezTo>
                    <a:pt x="1" y="0"/>
                    <a:pt x="2" y="0"/>
                    <a:pt x="3" y="1"/>
                  </a:cubicBezTo>
                  <a:cubicBezTo>
                    <a:pt x="3" y="1"/>
                    <a:pt x="2"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02" name="Freeform 1402"/>
            <p:cNvSpPr>
              <a:spLocks/>
            </p:cNvSpPr>
            <p:nvPr/>
          </p:nvSpPr>
          <p:spPr bwMode="auto">
            <a:xfrm>
              <a:off x="3127" y="55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03" name="Freeform 1403"/>
            <p:cNvSpPr>
              <a:spLocks/>
            </p:cNvSpPr>
            <p:nvPr/>
          </p:nvSpPr>
          <p:spPr bwMode="auto">
            <a:xfrm>
              <a:off x="3127" y="55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04" name="Freeform 1404"/>
            <p:cNvSpPr>
              <a:spLocks/>
            </p:cNvSpPr>
            <p:nvPr/>
          </p:nvSpPr>
          <p:spPr bwMode="auto">
            <a:xfrm>
              <a:off x="3339" y="974"/>
              <a:ext cx="109" cy="96"/>
            </a:xfrm>
            <a:custGeom>
              <a:avLst/>
              <a:gdLst>
                <a:gd name="T0" fmla="*/ 1 w 91"/>
                <a:gd name="T1" fmla="*/ 63 h 80"/>
                <a:gd name="T2" fmla="*/ 6 w 91"/>
                <a:gd name="T3" fmla="*/ 58 h 80"/>
                <a:gd name="T4" fmla="*/ 11 w 91"/>
                <a:gd name="T5" fmla="*/ 55 h 80"/>
                <a:gd name="T6" fmla="*/ 14 w 91"/>
                <a:gd name="T7" fmla="*/ 49 h 80"/>
                <a:gd name="T8" fmla="*/ 11 w 91"/>
                <a:gd name="T9" fmla="*/ 45 h 80"/>
                <a:gd name="T10" fmla="*/ 9 w 91"/>
                <a:gd name="T11" fmla="*/ 42 h 80"/>
                <a:gd name="T12" fmla="*/ 4 w 91"/>
                <a:gd name="T13" fmla="*/ 38 h 80"/>
                <a:gd name="T14" fmla="*/ 4 w 91"/>
                <a:gd name="T15" fmla="*/ 30 h 80"/>
                <a:gd name="T16" fmla="*/ 3 w 91"/>
                <a:gd name="T17" fmla="*/ 24 h 80"/>
                <a:gd name="T18" fmla="*/ 7 w 91"/>
                <a:gd name="T19" fmla="*/ 24 h 80"/>
                <a:gd name="T20" fmla="*/ 10 w 91"/>
                <a:gd name="T21" fmla="*/ 22 h 80"/>
                <a:gd name="T22" fmla="*/ 11 w 91"/>
                <a:gd name="T23" fmla="*/ 18 h 80"/>
                <a:gd name="T24" fmla="*/ 15 w 91"/>
                <a:gd name="T25" fmla="*/ 18 h 80"/>
                <a:gd name="T26" fmla="*/ 13 w 91"/>
                <a:gd name="T27" fmla="*/ 13 h 80"/>
                <a:gd name="T28" fmla="*/ 15 w 91"/>
                <a:gd name="T29" fmla="*/ 9 h 80"/>
                <a:gd name="T30" fmla="*/ 18 w 91"/>
                <a:gd name="T31" fmla="*/ 11 h 80"/>
                <a:gd name="T32" fmla="*/ 22 w 91"/>
                <a:gd name="T33" fmla="*/ 12 h 80"/>
                <a:gd name="T34" fmla="*/ 29 w 91"/>
                <a:gd name="T35" fmla="*/ 10 h 80"/>
                <a:gd name="T36" fmla="*/ 38 w 91"/>
                <a:gd name="T37" fmla="*/ 8 h 80"/>
                <a:gd name="T38" fmla="*/ 42 w 91"/>
                <a:gd name="T39" fmla="*/ 11 h 80"/>
                <a:gd name="T40" fmla="*/ 51 w 91"/>
                <a:gd name="T41" fmla="*/ 11 h 80"/>
                <a:gd name="T42" fmla="*/ 67 w 91"/>
                <a:gd name="T43" fmla="*/ 6 h 80"/>
                <a:gd name="T44" fmla="*/ 84 w 91"/>
                <a:gd name="T45" fmla="*/ 5 h 80"/>
                <a:gd name="T46" fmla="*/ 91 w 91"/>
                <a:gd name="T47" fmla="*/ 5 h 80"/>
                <a:gd name="T48" fmla="*/ 85 w 91"/>
                <a:gd name="T49" fmla="*/ 11 h 80"/>
                <a:gd name="T50" fmla="*/ 78 w 91"/>
                <a:gd name="T51" fmla="*/ 14 h 80"/>
                <a:gd name="T52" fmla="*/ 77 w 91"/>
                <a:gd name="T53" fmla="*/ 25 h 80"/>
                <a:gd name="T54" fmla="*/ 76 w 91"/>
                <a:gd name="T55" fmla="*/ 31 h 80"/>
                <a:gd name="T56" fmla="*/ 74 w 91"/>
                <a:gd name="T57" fmla="*/ 42 h 80"/>
                <a:gd name="T58" fmla="*/ 27 w 91"/>
                <a:gd name="T59" fmla="*/ 71 h 80"/>
                <a:gd name="T60" fmla="*/ 11 w 91"/>
                <a:gd name="T61" fmla="*/ 76 h 80"/>
                <a:gd name="T62" fmla="*/ 6 w 91"/>
                <a:gd name="T63" fmla="*/ 73 h 80"/>
                <a:gd name="T64" fmla="*/ 1 w 91"/>
                <a:gd name="T65" fmla="*/ 72 h 80"/>
                <a:gd name="T66" fmla="*/ 1 w 91"/>
                <a:gd name="T67"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80">
                  <a:moveTo>
                    <a:pt x="1" y="63"/>
                  </a:moveTo>
                  <a:cubicBezTo>
                    <a:pt x="3" y="62"/>
                    <a:pt x="4" y="59"/>
                    <a:pt x="6" y="58"/>
                  </a:cubicBezTo>
                  <a:cubicBezTo>
                    <a:pt x="4" y="56"/>
                    <a:pt x="8" y="54"/>
                    <a:pt x="11" y="55"/>
                  </a:cubicBezTo>
                  <a:cubicBezTo>
                    <a:pt x="9" y="52"/>
                    <a:pt x="13" y="52"/>
                    <a:pt x="14" y="49"/>
                  </a:cubicBezTo>
                  <a:cubicBezTo>
                    <a:pt x="14" y="48"/>
                    <a:pt x="13" y="45"/>
                    <a:pt x="11" y="45"/>
                  </a:cubicBezTo>
                  <a:cubicBezTo>
                    <a:pt x="9" y="44"/>
                    <a:pt x="12" y="41"/>
                    <a:pt x="9" y="42"/>
                  </a:cubicBezTo>
                  <a:cubicBezTo>
                    <a:pt x="6" y="44"/>
                    <a:pt x="4" y="41"/>
                    <a:pt x="4" y="38"/>
                  </a:cubicBezTo>
                  <a:cubicBezTo>
                    <a:pt x="4" y="36"/>
                    <a:pt x="6" y="32"/>
                    <a:pt x="4" y="30"/>
                  </a:cubicBezTo>
                  <a:cubicBezTo>
                    <a:pt x="3" y="29"/>
                    <a:pt x="3" y="26"/>
                    <a:pt x="3" y="24"/>
                  </a:cubicBezTo>
                  <a:cubicBezTo>
                    <a:pt x="3" y="22"/>
                    <a:pt x="7" y="24"/>
                    <a:pt x="7" y="24"/>
                  </a:cubicBezTo>
                  <a:cubicBezTo>
                    <a:pt x="8" y="24"/>
                    <a:pt x="9" y="23"/>
                    <a:pt x="10" y="22"/>
                  </a:cubicBezTo>
                  <a:cubicBezTo>
                    <a:pt x="12" y="21"/>
                    <a:pt x="10" y="20"/>
                    <a:pt x="11" y="18"/>
                  </a:cubicBezTo>
                  <a:cubicBezTo>
                    <a:pt x="12" y="19"/>
                    <a:pt x="14" y="18"/>
                    <a:pt x="15" y="18"/>
                  </a:cubicBezTo>
                  <a:cubicBezTo>
                    <a:pt x="14" y="16"/>
                    <a:pt x="13" y="16"/>
                    <a:pt x="13" y="13"/>
                  </a:cubicBezTo>
                  <a:cubicBezTo>
                    <a:pt x="14" y="12"/>
                    <a:pt x="14" y="10"/>
                    <a:pt x="15" y="9"/>
                  </a:cubicBezTo>
                  <a:cubicBezTo>
                    <a:pt x="16" y="9"/>
                    <a:pt x="17" y="10"/>
                    <a:pt x="18" y="11"/>
                  </a:cubicBezTo>
                  <a:cubicBezTo>
                    <a:pt x="20" y="12"/>
                    <a:pt x="20" y="12"/>
                    <a:pt x="22" y="12"/>
                  </a:cubicBezTo>
                  <a:cubicBezTo>
                    <a:pt x="25" y="11"/>
                    <a:pt x="26" y="11"/>
                    <a:pt x="29" y="10"/>
                  </a:cubicBezTo>
                  <a:cubicBezTo>
                    <a:pt x="32" y="9"/>
                    <a:pt x="35" y="8"/>
                    <a:pt x="38" y="8"/>
                  </a:cubicBezTo>
                  <a:cubicBezTo>
                    <a:pt x="40" y="9"/>
                    <a:pt x="41" y="10"/>
                    <a:pt x="42" y="11"/>
                  </a:cubicBezTo>
                  <a:cubicBezTo>
                    <a:pt x="44" y="12"/>
                    <a:pt x="49" y="12"/>
                    <a:pt x="51" y="11"/>
                  </a:cubicBezTo>
                  <a:cubicBezTo>
                    <a:pt x="57" y="10"/>
                    <a:pt x="61" y="8"/>
                    <a:pt x="67" y="6"/>
                  </a:cubicBezTo>
                  <a:cubicBezTo>
                    <a:pt x="72" y="4"/>
                    <a:pt x="78" y="6"/>
                    <a:pt x="84" y="5"/>
                  </a:cubicBezTo>
                  <a:cubicBezTo>
                    <a:pt x="86" y="4"/>
                    <a:pt x="91" y="0"/>
                    <a:pt x="91" y="5"/>
                  </a:cubicBezTo>
                  <a:cubicBezTo>
                    <a:pt x="90" y="7"/>
                    <a:pt x="86" y="10"/>
                    <a:pt x="85" y="11"/>
                  </a:cubicBezTo>
                  <a:cubicBezTo>
                    <a:pt x="83" y="13"/>
                    <a:pt x="81" y="13"/>
                    <a:pt x="78" y="14"/>
                  </a:cubicBezTo>
                  <a:cubicBezTo>
                    <a:pt x="73" y="17"/>
                    <a:pt x="77" y="22"/>
                    <a:pt x="77" y="25"/>
                  </a:cubicBezTo>
                  <a:cubicBezTo>
                    <a:pt x="77" y="27"/>
                    <a:pt x="76" y="30"/>
                    <a:pt x="76" y="31"/>
                  </a:cubicBezTo>
                  <a:cubicBezTo>
                    <a:pt x="75" y="34"/>
                    <a:pt x="75" y="39"/>
                    <a:pt x="74" y="42"/>
                  </a:cubicBezTo>
                  <a:cubicBezTo>
                    <a:pt x="73" y="48"/>
                    <a:pt x="33" y="67"/>
                    <a:pt x="27" y="71"/>
                  </a:cubicBezTo>
                  <a:cubicBezTo>
                    <a:pt x="23" y="73"/>
                    <a:pt x="16" y="80"/>
                    <a:pt x="11" y="76"/>
                  </a:cubicBezTo>
                  <a:cubicBezTo>
                    <a:pt x="9" y="75"/>
                    <a:pt x="8" y="75"/>
                    <a:pt x="6" y="73"/>
                  </a:cubicBezTo>
                  <a:cubicBezTo>
                    <a:pt x="4" y="70"/>
                    <a:pt x="3" y="73"/>
                    <a:pt x="1" y="72"/>
                  </a:cubicBezTo>
                  <a:cubicBezTo>
                    <a:pt x="0" y="72"/>
                    <a:pt x="2" y="64"/>
                    <a:pt x="1" y="6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05" name="Freeform 1405"/>
            <p:cNvSpPr>
              <a:spLocks/>
            </p:cNvSpPr>
            <p:nvPr/>
          </p:nvSpPr>
          <p:spPr bwMode="auto">
            <a:xfrm>
              <a:off x="3339" y="974"/>
              <a:ext cx="109" cy="96"/>
            </a:xfrm>
            <a:custGeom>
              <a:avLst/>
              <a:gdLst>
                <a:gd name="T0" fmla="*/ 1 w 91"/>
                <a:gd name="T1" fmla="*/ 63 h 80"/>
                <a:gd name="T2" fmla="*/ 6 w 91"/>
                <a:gd name="T3" fmla="*/ 58 h 80"/>
                <a:gd name="T4" fmla="*/ 11 w 91"/>
                <a:gd name="T5" fmla="*/ 55 h 80"/>
                <a:gd name="T6" fmla="*/ 14 w 91"/>
                <a:gd name="T7" fmla="*/ 49 h 80"/>
                <a:gd name="T8" fmla="*/ 11 w 91"/>
                <a:gd name="T9" fmla="*/ 45 h 80"/>
                <a:gd name="T10" fmla="*/ 9 w 91"/>
                <a:gd name="T11" fmla="*/ 42 h 80"/>
                <a:gd name="T12" fmla="*/ 4 w 91"/>
                <a:gd name="T13" fmla="*/ 38 h 80"/>
                <a:gd name="T14" fmla="*/ 4 w 91"/>
                <a:gd name="T15" fmla="*/ 30 h 80"/>
                <a:gd name="T16" fmla="*/ 3 w 91"/>
                <a:gd name="T17" fmla="*/ 24 h 80"/>
                <a:gd name="T18" fmla="*/ 7 w 91"/>
                <a:gd name="T19" fmla="*/ 24 h 80"/>
                <a:gd name="T20" fmla="*/ 10 w 91"/>
                <a:gd name="T21" fmla="*/ 22 h 80"/>
                <a:gd name="T22" fmla="*/ 11 w 91"/>
                <a:gd name="T23" fmla="*/ 18 h 80"/>
                <a:gd name="T24" fmla="*/ 15 w 91"/>
                <a:gd name="T25" fmla="*/ 18 h 80"/>
                <a:gd name="T26" fmla="*/ 13 w 91"/>
                <a:gd name="T27" fmla="*/ 13 h 80"/>
                <a:gd name="T28" fmla="*/ 15 w 91"/>
                <a:gd name="T29" fmla="*/ 9 h 80"/>
                <a:gd name="T30" fmla="*/ 18 w 91"/>
                <a:gd name="T31" fmla="*/ 11 h 80"/>
                <a:gd name="T32" fmla="*/ 22 w 91"/>
                <a:gd name="T33" fmla="*/ 12 h 80"/>
                <a:gd name="T34" fmla="*/ 29 w 91"/>
                <a:gd name="T35" fmla="*/ 10 h 80"/>
                <a:gd name="T36" fmla="*/ 38 w 91"/>
                <a:gd name="T37" fmla="*/ 8 h 80"/>
                <a:gd name="T38" fmla="*/ 42 w 91"/>
                <a:gd name="T39" fmla="*/ 11 h 80"/>
                <a:gd name="T40" fmla="*/ 51 w 91"/>
                <a:gd name="T41" fmla="*/ 11 h 80"/>
                <a:gd name="T42" fmla="*/ 67 w 91"/>
                <a:gd name="T43" fmla="*/ 6 h 80"/>
                <a:gd name="T44" fmla="*/ 84 w 91"/>
                <a:gd name="T45" fmla="*/ 5 h 80"/>
                <a:gd name="T46" fmla="*/ 91 w 91"/>
                <a:gd name="T47" fmla="*/ 5 h 80"/>
                <a:gd name="T48" fmla="*/ 85 w 91"/>
                <a:gd name="T49" fmla="*/ 11 h 80"/>
                <a:gd name="T50" fmla="*/ 78 w 91"/>
                <a:gd name="T51" fmla="*/ 14 h 80"/>
                <a:gd name="T52" fmla="*/ 77 w 91"/>
                <a:gd name="T53" fmla="*/ 25 h 80"/>
                <a:gd name="T54" fmla="*/ 76 w 91"/>
                <a:gd name="T55" fmla="*/ 31 h 80"/>
                <a:gd name="T56" fmla="*/ 74 w 91"/>
                <a:gd name="T57" fmla="*/ 42 h 80"/>
                <a:gd name="T58" fmla="*/ 27 w 91"/>
                <a:gd name="T59" fmla="*/ 71 h 80"/>
                <a:gd name="T60" fmla="*/ 11 w 91"/>
                <a:gd name="T61" fmla="*/ 76 h 80"/>
                <a:gd name="T62" fmla="*/ 6 w 91"/>
                <a:gd name="T63" fmla="*/ 73 h 80"/>
                <a:gd name="T64" fmla="*/ 1 w 91"/>
                <a:gd name="T65" fmla="*/ 72 h 80"/>
                <a:gd name="T66" fmla="*/ 1 w 91"/>
                <a:gd name="T67"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80">
                  <a:moveTo>
                    <a:pt x="1" y="63"/>
                  </a:moveTo>
                  <a:cubicBezTo>
                    <a:pt x="3" y="62"/>
                    <a:pt x="4" y="59"/>
                    <a:pt x="6" y="58"/>
                  </a:cubicBezTo>
                  <a:cubicBezTo>
                    <a:pt x="4" y="56"/>
                    <a:pt x="8" y="54"/>
                    <a:pt x="11" y="55"/>
                  </a:cubicBezTo>
                  <a:cubicBezTo>
                    <a:pt x="9" y="52"/>
                    <a:pt x="13" y="52"/>
                    <a:pt x="14" y="49"/>
                  </a:cubicBezTo>
                  <a:cubicBezTo>
                    <a:pt x="14" y="48"/>
                    <a:pt x="13" y="45"/>
                    <a:pt x="11" y="45"/>
                  </a:cubicBezTo>
                  <a:cubicBezTo>
                    <a:pt x="9" y="44"/>
                    <a:pt x="12" y="41"/>
                    <a:pt x="9" y="42"/>
                  </a:cubicBezTo>
                  <a:cubicBezTo>
                    <a:pt x="6" y="44"/>
                    <a:pt x="4" y="41"/>
                    <a:pt x="4" y="38"/>
                  </a:cubicBezTo>
                  <a:cubicBezTo>
                    <a:pt x="4" y="36"/>
                    <a:pt x="6" y="32"/>
                    <a:pt x="4" y="30"/>
                  </a:cubicBezTo>
                  <a:cubicBezTo>
                    <a:pt x="3" y="29"/>
                    <a:pt x="3" y="26"/>
                    <a:pt x="3" y="24"/>
                  </a:cubicBezTo>
                  <a:cubicBezTo>
                    <a:pt x="3" y="22"/>
                    <a:pt x="7" y="24"/>
                    <a:pt x="7" y="24"/>
                  </a:cubicBezTo>
                  <a:cubicBezTo>
                    <a:pt x="8" y="24"/>
                    <a:pt x="9" y="23"/>
                    <a:pt x="10" y="22"/>
                  </a:cubicBezTo>
                  <a:cubicBezTo>
                    <a:pt x="12" y="21"/>
                    <a:pt x="10" y="20"/>
                    <a:pt x="11" y="18"/>
                  </a:cubicBezTo>
                  <a:cubicBezTo>
                    <a:pt x="12" y="19"/>
                    <a:pt x="14" y="18"/>
                    <a:pt x="15" y="18"/>
                  </a:cubicBezTo>
                  <a:cubicBezTo>
                    <a:pt x="14" y="16"/>
                    <a:pt x="13" y="16"/>
                    <a:pt x="13" y="13"/>
                  </a:cubicBezTo>
                  <a:cubicBezTo>
                    <a:pt x="14" y="12"/>
                    <a:pt x="14" y="10"/>
                    <a:pt x="15" y="9"/>
                  </a:cubicBezTo>
                  <a:cubicBezTo>
                    <a:pt x="16" y="9"/>
                    <a:pt x="17" y="10"/>
                    <a:pt x="18" y="11"/>
                  </a:cubicBezTo>
                  <a:cubicBezTo>
                    <a:pt x="20" y="12"/>
                    <a:pt x="20" y="12"/>
                    <a:pt x="22" y="12"/>
                  </a:cubicBezTo>
                  <a:cubicBezTo>
                    <a:pt x="25" y="11"/>
                    <a:pt x="26" y="11"/>
                    <a:pt x="29" y="10"/>
                  </a:cubicBezTo>
                  <a:cubicBezTo>
                    <a:pt x="32" y="9"/>
                    <a:pt x="35" y="8"/>
                    <a:pt x="38" y="8"/>
                  </a:cubicBezTo>
                  <a:cubicBezTo>
                    <a:pt x="40" y="9"/>
                    <a:pt x="41" y="10"/>
                    <a:pt x="42" y="11"/>
                  </a:cubicBezTo>
                  <a:cubicBezTo>
                    <a:pt x="44" y="12"/>
                    <a:pt x="49" y="12"/>
                    <a:pt x="51" y="11"/>
                  </a:cubicBezTo>
                  <a:cubicBezTo>
                    <a:pt x="57" y="10"/>
                    <a:pt x="61" y="8"/>
                    <a:pt x="67" y="6"/>
                  </a:cubicBezTo>
                  <a:cubicBezTo>
                    <a:pt x="72" y="4"/>
                    <a:pt x="78" y="6"/>
                    <a:pt x="84" y="5"/>
                  </a:cubicBezTo>
                  <a:cubicBezTo>
                    <a:pt x="86" y="4"/>
                    <a:pt x="91" y="0"/>
                    <a:pt x="91" y="5"/>
                  </a:cubicBezTo>
                  <a:cubicBezTo>
                    <a:pt x="90" y="7"/>
                    <a:pt x="86" y="10"/>
                    <a:pt x="85" y="11"/>
                  </a:cubicBezTo>
                  <a:cubicBezTo>
                    <a:pt x="83" y="13"/>
                    <a:pt x="81" y="13"/>
                    <a:pt x="78" y="14"/>
                  </a:cubicBezTo>
                  <a:cubicBezTo>
                    <a:pt x="73" y="17"/>
                    <a:pt x="77" y="22"/>
                    <a:pt x="77" y="25"/>
                  </a:cubicBezTo>
                  <a:cubicBezTo>
                    <a:pt x="77" y="27"/>
                    <a:pt x="76" y="30"/>
                    <a:pt x="76" y="31"/>
                  </a:cubicBezTo>
                  <a:cubicBezTo>
                    <a:pt x="75" y="34"/>
                    <a:pt x="75" y="39"/>
                    <a:pt x="74" y="42"/>
                  </a:cubicBezTo>
                  <a:cubicBezTo>
                    <a:pt x="73" y="48"/>
                    <a:pt x="33" y="67"/>
                    <a:pt x="27" y="71"/>
                  </a:cubicBezTo>
                  <a:cubicBezTo>
                    <a:pt x="23" y="73"/>
                    <a:pt x="16" y="80"/>
                    <a:pt x="11" y="76"/>
                  </a:cubicBezTo>
                  <a:cubicBezTo>
                    <a:pt x="9" y="75"/>
                    <a:pt x="8" y="75"/>
                    <a:pt x="6" y="73"/>
                  </a:cubicBezTo>
                  <a:cubicBezTo>
                    <a:pt x="4" y="70"/>
                    <a:pt x="3" y="73"/>
                    <a:pt x="1" y="72"/>
                  </a:cubicBezTo>
                  <a:cubicBezTo>
                    <a:pt x="0" y="72"/>
                    <a:pt x="2" y="64"/>
                    <a:pt x="1" y="6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06" name="Freeform 1406"/>
            <p:cNvSpPr>
              <a:spLocks/>
            </p:cNvSpPr>
            <p:nvPr/>
          </p:nvSpPr>
          <p:spPr bwMode="auto">
            <a:xfrm>
              <a:off x="3876" y="868"/>
              <a:ext cx="176" cy="73"/>
            </a:xfrm>
            <a:custGeom>
              <a:avLst/>
              <a:gdLst>
                <a:gd name="T0" fmla="*/ 14 w 147"/>
                <a:gd name="T1" fmla="*/ 47 h 61"/>
                <a:gd name="T2" fmla="*/ 22 w 147"/>
                <a:gd name="T3" fmla="*/ 47 h 61"/>
                <a:gd name="T4" fmla="*/ 31 w 147"/>
                <a:gd name="T5" fmla="*/ 46 h 61"/>
                <a:gd name="T6" fmla="*/ 38 w 147"/>
                <a:gd name="T7" fmla="*/ 45 h 61"/>
                <a:gd name="T8" fmla="*/ 43 w 147"/>
                <a:gd name="T9" fmla="*/ 40 h 61"/>
                <a:gd name="T10" fmla="*/ 52 w 147"/>
                <a:gd name="T11" fmla="*/ 36 h 61"/>
                <a:gd name="T12" fmla="*/ 40 w 147"/>
                <a:gd name="T13" fmla="*/ 34 h 61"/>
                <a:gd name="T14" fmla="*/ 33 w 147"/>
                <a:gd name="T15" fmla="*/ 25 h 61"/>
                <a:gd name="T16" fmla="*/ 30 w 147"/>
                <a:gd name="T17" fmla="*/ 30 h 61"/>
                <a:gd name="T18" fmla="*/ 21 w 147"/>
                <a:gd name="T19" fmla="*/ 29 h 61"/>
                <a:gd name="T20" fmla="*/ 13 w 147"/>
                <a:gd name="T21" fmla="*/ 26 h 61"/>
                <a:gd name="T22" fmla="*/ 25 w 147"/>
                <a:gd name="T23" fmla="*/ 11 h 61"/>
                <a:gd name="T24" fmla="*/ 33 w 147"/>
                <a:gd name="T25" fmla="*/ 7 h 61"/>
                <a:gd name="T26" fmla="*/ 48 w 147"/>
                <a:gd name="T27" fmla="*/ 9 h 61"/>
                <a:gd name="T28" fmla="*/ 58 w 147"/>
                <a:gd name="T29" fmla="*/ 12 h 61"/>
                <a:gd name="T30" fmla="*/ 67 w 147"/>
                <a:gd name="T31" fmla="*/ 0 h 61"/>
                <a:gd name="T32" fmla="*/ 87 w 147"/>
                <a:gd name="T33" fmla="*/ 7 h 61"/>
                <a:gd name="T34" fmla="*/ 98 w 147"/>
                <a:gd name="T35" fmla="*/ 5 h 61"/>
                <a:gd name="T36" fmla="*/ 110 w 147"/>
                <a:gd name="T37" fmla="*/ 5 h 61"/>
                <a:gd name="T38" fmla="*/ 123 w 147"/>
                <a:gd name="T39" fmla="*/ 5 h 61"/>
                <a:gd name="T40" fmla="*/ 139 w 147"/>
                <a:gd name="T41" fmla="*/ 12 h 61"/>
                <a:gd name="T42" fmla="*/ 147 w 147"/>
                <a:gd name="T43" fmla="*/ 17 h 61"/>
                <a:gd name="T44" fmla="*/ 126 w 147"/>
                <a:gd name="T45" fmla="*/ 26 h 61"/>
                <a:gd name="T46" fmla="*/ 118 w 147"/>
                <a:gd name="T47" fmla="*/ 33 h 61"/>
                <a:gd name="T48" fmla="*/ 105 w 147"/>
                <a:gd name="T49" fmla="*/ 33 h 61"/>
                <a:gd name="T50" fmla="*/ 90 w 147"/>
                <a:gd name="T51" fmla="*/ 44 h 61"/>
                <a:gd name="T52" fmla="*/ 82 w 147"/>
                <a:gd name="T53" fmla="*/ 41 h 61"/>
                <a:gd name="T54" fmla="*/ 75 w 147"/>
                <a:gd name="T55" fmla="*/ 44 h 61"/>
                <a:gd name="T56" fmla="*/ 63 w 147"/>
                <a:gd name="T57" fmla="*/ 49 h 61"/>
                <a:gd name="T58" fmla="*/ 56 w 147"/>
                <a:gd name="T59" fmla="*/ 58 h 61"/>
                <a:gd name="T60" fmla="*/ 41 w 147"/>
                <a:gd name="T61" fmla="*/ 61 h 61"/>
                <a:gd name="T62" fmla="*/ 35 w 147"/>
                <a:gd name="T63" fmla="*/ 60 h 61"/>
                <a:gd name="T64" fmla="*/ 32 w 147"/>
                <a:gd name="T65" fmla="*/ 57 h 61"/>
                <a:gd name="T66" fmla="*/ 22 w 147"/>
                <a:gd name="T67" fmla="*/ 58 h 61"/>
                <a:gd name="T68" fmla="*/ 14 w 147"/>
                <a:gd name="T69" fmla="*/ 56 h 61"/>
                <a:gd name="T70" fmla="*/ 8 w 147"/>
                <a:gd name="T71" fmla="*/ 56 h 61"/>
                <a:gd name="T72" fmla="*/ 3 w 147"/>
                <a:gd name="T73"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61">
                  <a:moveTo>
                    <a:pt x="4" y="48"/>
                  </a:moveTo>
                  <a:cubicBezTo>
                    <a:pt x="7" y="46"/>
                    <a:pt x="11" y="46"/>
                    <a:pt x="14" y="47"/>
                  </a:cubicBezTo>
                  <a:cubicBezTo>
                    <a:pt x="14" y="47"/>
                    <a:pt x="19" y="48"/>
                    <a:pt x="17" y="50"/>
                  </a:cubicBezTo>
                  <a:cubicBezTo>
                    <a:pt x="19" y="50"/>
                    <a:pt x="20" y="48"/>
                    <a:pt x="22" y="47"/>
                  </a:cubicBezTo>
                  <a:cubicBezTo>
                    <a:pt x="25" y="45"/>
                    <a:pt x="27" y="43"/>
                    <a:pt x="29" y="45"/>
                  </a:cubicBezTo>
                  <a:cubicBezTo>
                    <a:pt x="30" y="45"/>
                    <a:pt x="31" y="46"/>
                    <a:pt x="31" y="46"/>
                  </a:cubicBezTo>
                  <a:cubicBezTo>
                    <a:pt x="32" y="46"/>
                    <a:pt x="33" y="44"/>
                    <a:pt x="33" y="46"/>
                  </a:cubicBezTo>
                  <a:cubicBezTo>
                    <a:pt x="34" y="47"/>
                    <a:pt x="36" y="45"/>
                    <a:pt x="38" y="45"/>
                  </a:cubicBezTo>
                  <a:cubicBezTo>
                    <a:pt x="34" y="43"/>
                    <a:pt x="42" y="43"/>
                    <a:pt x="43" y="43"/>
                  </a:cubicBezTo>
                  <a:cubicBezTo>
                    <a:pt x="43" y="42"/>
                    <a:pt x="43" y="41"/>
                    <a:pt x="43" y="40"/>
                  </a:cubicBezTo>
                  <a:cubicBezTo>
                    <a:pt x="45" y="41"/>
                    <a:pt x="47" y="41"/>
                    <a:pt x="49" y="39"/>
                  </a:cubicBezTo>
                  <a:cubicBezTo>
                    <a:pt x="49" y="38"/>
                    <a:pt x="53" y="37"/>
                    <a:pt x="52" y="36"/>
                  </a:cubicBezTo>
                  <a:cubicBezTo>
                    <a:pt x="51" y="36"/>
                    <a:pt x="49" y="36"/>
                    <a:pt x="48" y="36"/>
                  </a:cubicBezTo>
                  <a:cubicBezTo>
                    <a:pt x="45" y="36"/>
                    <a:pt x="44" y="32"/>
                    <a:pt x="40" y="34"/>
                  </a:cubicBezTo>
                  <a:cubicBezTo>
                    <a:pt x="41" y="31"/>
                    <a:pt x="39" y="32"/>
                    <a:pt x="37" y="30"/>
                  </a:cubicBezTo>
                  <a:cubicBezTo>
                    <a:pt x="36" y="29"/>
                    <a:pt x="33" y="27"/>
                    <a:pt x="33" y="25"/>
                  </a:cubicBezTo>
                  <a:cubicBezTo>
                    <a:pt x="33" y="26"/>
                    <a:pt x="33" y="28"/>
                    <a:pt x="32" y="29"/>
                  </a:cubicBezTo>
                  <a:cubicBezTo>
                    <a:pt x="32" y="29"/>
                    <a:pt x="31" y="30"/>
                    <a:pt x="30" y="30"/>
                  </a:cubicBezTo>
                  <a:cubicBezTo>
                    <a:pt x="30" y="30"/>
                    <a:pt x="30" y="31"/>
                    <a:pt x="29" y="32"/>
                  </a:cubicBezTo>
                  <a:cubicBezTo>
                    <a:pt x="28" y="30"/>
                    <a:pt x="22" y="32"/>
                    <a:pt x="21" y="29"/>
                  </a:cubicBezTo>
                  <a:cubicBezTo>
                    <a:pt x="21" y="27"/>
                    <a:pt x="20" y="27"/>
                    <a:pt x="18" y="27"/>
                  </a:cubicBezTo>
                  <a:cubicBezTo>
                    <a:pt x="16" y="28"/>
                    <a:pt x="15" y="26"/>
                    <a:pt x="13" y="26"/>
                  </a:cubicBezTo>
                  <a:cubicBezTo>
                    <a:pt x="15" y="22"/>
                    <a:pt x="24" y="18"/>
                    <a:pt x="28" y="16"/>
                  </a:cubicBezTo>
                  <a:cubicBezTo>
                    <a:pt x="25" y="14"/>
                    <a:pt x="21" y="16"/>
                    <a:pt x="25" y="11"/>
                  </a:cubicBezTo>
                  <a:cubicBezTo>
                    <a:pt x="26" y="10"/>
                    <a:pt x="26" y="9"/>
                    <a:pt x="28" y="8"/>
                  </a:cubicBezTo>
                  <a:cubicBezTo>
                    <a:pt x="30" y="7"/>
                    <a:pt x="32" y="7"/>
                    <a:pt x="33" y="7"/>
                  </a:cubicBezTo>
                  <a:cubicBezTo>
                    <a:pt x="37" y="5"/>
                    <a:pt x="43" y="7"/>
                    <a:pt x="46" y="8"/>
                  </a:cubicBezTo>
                  <a:cubicBezTo>
                    <a:pt x="47" y="8"/>
                    <a:pt x="48" y="9"/>
                    <a:pt x="48" y="9"/>
                  </a:cubicBezTo>
                  <a:cubicBezTo>
                    <a:pt x="50" y="11"/>
                    <a:pt x="51" y="10"/>
                    <a:pt x="53" y="10"/>
                  </a:cubicBezTo>
                  <a:cubicBezTo>
                    <a:pt x="55" y="10"/>
                    <a:pt x="56" y="13"/>
                    <a:pt x="58" y="12"/>
                  </a:cubicBezTo>
                  <a:cubicBezTo>
                    <a:pt x="57" y="10"/>
                    <a:pt x="57" y="4"/>
                    <a:pt x="60" y="2"/>
                  </a:cubicBezTo>
                  <a:cubicBezTo>
                    <a:pt x="61" y="2"/>
                    <a:pt x="67" y="1"/>
                    <a:pt x="67" y="0"/>
                  </a:cubicBezTo>
                  <a:cubicBezTo>
                    <a:pt x="71" y="1"/>
                    <a:pt x="74" y="3"/>
                    <a:pt x="77" y="4"/>
                  </a:cubicBezTo>
                  <a:cubicBezTo>
                    <a:pt x="79" y="5"/>
                    <a:pt x="85" y="7"/>
                    <a:pt x="87" y="7"/>
                  </a:cubicBezTo>
                  <a:cubicBezTo>
                    <a:pt x="88" y="6"/>
                    <a:pt x="88" y="4"/>
                    <a:pt x="89" y="4"/>
                  </a:cubicBezTo>
                  <a:cubicBezTo>
                    <a:pt x="92" y="4"/>
                    <a:pt x="95" y="5"/>
                    <a:pt x="98" y="5"/>
                  </a:cubicBezTo>
                  <a:cubicBezTo>
                    <a:pt x="100" y="5"/>
                    <a:pt x="102" y="4"/>
                    <a:pt x="104" y="4"/>
                  </a:cubicBezTo>
                  <a:cubicBezTo>
                    <a:pt x="106" y="4"/>
                    <a:pt x="107" y="5"/>
                    <a:pt x="110" y="5"/>
                  </a:cubicBezTo>
                  <a:cubicBezTo>
                    <a:pt x="112" y="4"/>
                    <a:pt x="114" y="5"/>
                    <a:pt x="116" y="5"/>
                  </a:cubicBezTo>
                  <a:cubicBezTo>
                    <a:pt x="118" y="5"/>
                    <a:pt x="121" y="5"/>
                    <a:pt x="123" y="5"/>
                  </a:cubicBezTo>
                  <a:cubicBezTo>
                    <a:pt x="127" y="5"/>
                    <a:pt x="133" y="7"/>
                    <a:pt x="136" y="9"/>
                  </a:cubicBezTo>
                  <a:cubicBezTo>
                    <a:pt x="137" y="10"/>
                    <a:pt x="137" y="12"/>
                    <a:pt x="139" y="12"/>
                  </a:cubicBezTo>
                  <a:cubicBezTo>
                    <a:pt x="141" y="12"/>
                    <a:pt x="142" y="12"/>
                    <a:pt x="143" y="13"/>
                  </a:cubicBezTo>
                  <a:cubicBezTo>
                    <a:pt x="145" y="14"/>
                    <a:pt x="147" y="15"/>
                    <a:pt x="147" y="17"/>
                  </a:cubicBezTo>
                  <a:cubicBezTo>
                    <a:pt x="147" y="18"/>
                    <a:pt x="141" y="20"/>
                    <a:pt x="140" y="20"/>
                  </a:cubicBezTo>
                  <a:cubicBezTo>
                    <a:pt x="136" y="23"/>
                    <a:pt x="130" y="24"/>
                    <a:pt x="126" y="26"/>
                  </a:cubicBezTo>
                  <a:cubicBezTo>
                    <a:pt x="124" y="27"/>
                    <a:pt x="123" y="28"/>
                    <a:pt x="122" y="30"/>
                  </a:cubicBezTo>
                  <a:cubicBezTo>
                    <a:pt x="121" y="32"/>
                    <a:pt x="119" y="33"/>
                    <a:pt x="118" y="33"/>
                  </a:cubicBezTo>
                  <a:cubicBezTo>
                    <a:pt x="116" y="33"/>
                    <a:pt x="113" y="34"/>
                    <a:pt x="111" y="34"/>
                  </a:cubicBezTo>
                  <a:cubicBezTo>
                    <a:pt x="109" y="34"/>
                    <a:pt x="107" y="33"/>
                    <a:pt x="105" y="33"/>
                  </a:cubicBezTo>
                  <a:cubicBezTo>
                    <a:pt x="102" y="33"/>
                    <a:pt x="100" y="37"/>
                    <a:pt x="99" y="39"/>
                  </a:cubicBezTo>
                  <a:cubicBezTo>
                    <a:pt x="97" y="45"/>
                    <a:pt x="94" y="42"/>
                    <a:pt x="90" y="44"/>
                  </a:cubicBezTo>
                  <a:cubicBezTo>
                    <a:pt x="85" y="46"/>
                    <a:pt x="87" y="42"/>
                    <a:pt x="85" y="40"/>
                  </a:cubicBezTo>
                  <a:cubicBezTo>
                    <a:pt x="85" y="39"/>
                    <a:pt x="83" y="41"/>
                    <a:pt x="82" y="41"/>
                  </a:cubicBezTo>
                  <a:cubicBezTo>
                    <a:pt x="79" y="42"/>
                    <a:pt x="77" y="42"/>
                    <a:pt x="75" y="41"/>
                  </a:cubicBezTo>
                  <a:cubicBezTo>
                    <a:pt x="75" y="42"/>
                    <a:pt x="75" y="43"/>
                    <a:pt x="75" y="44"/>
                  </a:cubicBezTo>
                  <a:cubicBezTo>
                    <a:pt x="73" y="44"/>
                    <a:pt x="71" y="46"/>
                    <a:pt x="70" y="47"/>
                  </a:cubicBezTo>
                  <a:cubicBezTo>
                    <a:pt x="68" y="48"/>
                    <a:pt x="65" y="47"/>
                    <a:pt x="63" y="49"/>
                  </a:cubicBezTo>
                  <a:cubicBezTo>
                    <a:pt x="61" y="52"/>
                    <a:pt x="65" y="55"/>
                    <a:pt x="61" y="57"/>
                  </a:cubicBezTo>
                  <a:cubicBezTo>
                    <a:pt x="59" y="58"/>
                    <a:pt x="58" y="57"/>
                    <a:pt x="56" y="58"/>
                  </a:cubicBezTo>
                  <a:cubicBezTo>
                    <a:pt x="54" y="59"/>
                    <a:pt x="52" y="59"/>
                    <a:pt x="50" y="59"/>
                  </a:cubicBezTo>
                  <a:cubicBezTo>
                    <a:pt x="47" y="58"/>
                    <a:pt x="42" y="58"/>
                    <a:pt x="41" y="61"/>
                  </a:cubicBezTo>
                  <a:cubicBezTo>
                    <a:pt x="40" y="60"/>
                    <a:pt x="39" y="60"/>
                    <a:pt x="38" y="59"/>
                  </a:cubicBezTo>
                  <a:cubicBezTo>
                    <a:pt x="37" y="58"/>
                    <a:pt x="36" y="60"/>
                    <a:pt x="35" y="60"/>
                  </a:cubicBezTo>
                  <a:cubicBezTo>
                    <a:pt x="34" y="59"/>
                    <a:pt x="35" y="58"/>
                    <a:pt x="34" y="57"/>
                  </a:cubicBezTo>
                  <a:cubicBezTo>
                    <a:pt x="33" y="57"/>
                    <a:pt x="32" y="57"/>
                    <a:pt x="32" y="57"/>
                  </a:cubicBezTo>
                  <a:cubicBezTo>
                    <a:pt x="31" y="57"/>
                    <a:pt x="31" y="56"/>
                    <a:pt x="30" y="55"/>
                  </a:cubicBezTo>
                  <a:cubicBezTo>
                    <a:pt x="29" y="54"/>
                    <a:pt x="24" y="58"/>
                    <a:pt x="22" y="58"/>
                  </a:cubicBezTo>
                  <a:cubicBezTo>
                    <a:pt x="21" y="58"/>
                    <a:pt x="20" y="58"/>
                    <a:pt x="19" y="57"/>
                  </a:cubicBezTo>
                  <a:cubicBezTo>
                    <a:pt x="19" y="55"/>
                    <a:pt x="16" y="56"/>
                    <a:pt x="14" y="56"/>
                  </a:cubicBezTo>
                  <a:cubicBezTo>
                    <a:pt x="14" y="56"/>
                    <a:pt x="14" y="55"/>
                    <a:pt x="14" y="55"/>
                  </a:cubicBezTo>
                  <a:cubicBezTo>
                    <a:pt x="12" y="56"/>
                    <a:pt x="9" y="57"/>
                    <a:pt x="8" y="56"/>
                  </a:cubicBezTo>
                  <a:cubicBezTo>
                    <a:pt x="6" y="55"/>
                    <a:pt x="4" y="57"/>
                    <a:pt x="2" y="56"/>
                  </a:cubicBezTo>
                  <a:cubicBezTo>
                    <a:pt x="0" y="55"/>
                    <a:pt x="2" y="48"/>
                    <a:pt x="3" y="50"/>
                  </a:cubicBezTo>
                  <a:cubicBezTo>
                    <a:pt x="4" y="50"/>
                    <a:pt x="4" y="49"/>
                    <a:pt x="4" y="4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07" name="Freeform 1407"/>
            <p:cNvSpPr>
              <a:spLocks/>
            </p:cNvSpPr>
            <p:nvPr/>
          </p:nvSpPr>
          <p:spPr bwMode="auto">
            <a:xfrm>
              <a:off x="3876" y="868"/>
              <a:ext cx="176" cy="73"/>
            </a:xfrm>
            <a:custGeom>
              <a:avLst/>
              <a:gdLst>
                <a:gd name="T0" fmla="*/ 14 w 147"/>
                <a:gd name="T1" fmla="*/ 47 h 61"/>
                <a:gd name="T2" fmla="*/ 22 w 147"/>
                <a:gd name="T3" fmla="*/ 47 h 61"/>
                <a:gd name="T4" fmla="*/ 31 w 147"/>
                <a:gd name="T5" fmla="*/ 46 h 61"/>
                <a:gd name="T6" fmla="*/ 38 w 147"/>
                <a:gd name="T7" fmla="*/ 45 h 61"/>
                <a:gd name="T8" fmla="*/ 43 w 147"/>
                <a:gd name="T9" fmla="*/ 40 h 61"/>
                <a:gd name="T10" fmla="*/ 52 w 147"/>
                <a:gd name="T11" fmla="*/ 36 h 61"/>
                <a:gd name="T12" fmla="*/ 40 w 147"/>
                <a:gd name="T13" fmla="*/ 34 h 61"/>
                <a:gd name="T14" fmla="*/ 33 w 147"/>
                <a:gd name="T15" fmla="*/ 25 h 61"/>
                <a:gd name="T16" fmla="*/ 30 w 147"/>
                <a:gd name="T17" fmla="*/ 30 h 61"/>
                <a:gd name="T18" fmla="*/ 21 w 147"/>
                <a:gd name="T19" fmla="*/ 29 h 61"/>
                <a:gd name="T20" fmla="*/ 13 w 147"/>
                <a:gd name="T21" fmla="*/ 26 h 61"/>
                <a:gd name="T22" fmla="*/ 25 w 147"/>
                <a:gd name="T23" fmla="*/ 11 h 61"/>
                <a:gd name="T24" fmla="*/ 33 w 147"/>
                <a:gd name="T25" fmla="*/ 7 h 61"/>
                <a:gd name="T26" fmla="*/ 48 w 147"/>
                <a:gd name="T27" fmla="*/ 9 h 61"/>
                <a:gd name="T28" fmla="*/ 58 w 147"/>
                <a:gd name="T29" fmla="*/ 12 h 61"/>
                <a:gd name="T30" fmla="*/ 67 w 147"/>
                <a:gd name="T31" fmla="*/ 0 h 61"/>
                <a:gd name="T32" fmla="*/ 87 w 147"/>
                <a:gd name="T33" fmla="*/ 7 h 61"/>
                <a:gd name="T34" fmla="*/ 98 w 147"/>
                <a:gd name="T35" fmla="*/ 5 h 61"/>
                <a:gd name="T36" fmla="*/ 110 w 147"/>
                <a:gd name="T37" fmla="*/ 5 h 61"/>
                <a:gd name="T38" fmla="*/ 123 w 147"/>
                <a:gd name="T39" fmla="*/ 5 h 61"/>
                <a:gd name="T40" fmla="*/ 139 w 147"/>
                <a:gd name="T41" fmla="*/ 12 h 61"/>
                <a:gd name="T42" fmla="*/ 147 w 147"/>
                <a:gd name="T43" fmla="*/ 17 h 61"/>
                <a:gd name="T44" fmla="*/ 126 w 147"/>
                <a:gd name="T45" fmla="*/ 26 h 61"/>
                <a:gd name="T46" fmla="*/ 118 w 147"/>
                <a:gd name="T47" fmla="*/ 33 h 61"/>
                <a:gd name="T48" fmla="*/ 105 w 147"/>
                <a:gd name="T49" fmla="*/ 33 h 61"/>
                <a:gd name="T50" fmla="*/ 90 w 147"/>
                <a:gd name="T51" fmla="*/ 44 h 61"/>
                <a:gd name="T52" fmla="*/ 82 w 147"/>
                <a:gd name="T53" fmla="*/ 41 h 61"/>
                <a:gd name="T54" fmla="*/ 75 w 147"/>
                <a:gd name="T55" fmla="*/ 44 h 61"/>
                <a:gd name="T56" fmla="*/ 63 w 147"/>
                <a:gd name="T57" fmla="*/ 49 h 61"/>
                <a:gd name="T58" fmla="*/ 56 w 147"/>
                <a:gd name="T59" fmla="*/ 58 h 61"/>
                <a:gd name="T60" fmla="*/ 41 w 147"/>
                <a:gd name="T61" fmla="*/ 61 h 61"/>
                <a:gd name="T62" fmla="*/ 35 w 147"/>
                <a:gd name="T63" fmla="*/ 60 h 61"/>
                <a:gd name="T64" fmla="*/ 32 w 147"/>
                <a:gd name="T65" fmla="*/ 57 h 61"/>
                <a:gd name="T66" fmla="*/ 22 w 147"/>
                <a:gd name="T67" fmla="*/ 58 h 61"/>
                <a:gd name="T68" fmla="*/ 14 w 147"/>
                <a:gd name="T69" fmla="*/ 56 h 61"/>
                <a:gd name="T70" fmla="*/ 8 w 147"/>
                <a:gd name="T71" fmla="*/ 56 h 61"/>
                <a:gd name="T72" fmla="*/ 3 w 147"/>
                <a:gd name="T73"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61">
                  <a:moveTo>
                    <a:pt x="4" y="48"/>
                  </a:moveTo>
                  <a:cubicBezTo>
                    <a:pt x="7" y="46"/>
                    <a:pt x="11" y="46"/>
                    <a:pt x="14" y="47"/>
                  </a:cubicBezTo>
                  <a:cubicBezTo>
                    <a:pt x="14" y="47"/>
                    <a:pt x="19" y="48"/>
                    <a:pt x="17" y="50"/>
                  </a:cubicBezTo>
                  <a:cubicBezTo>
                    <a:pt x="19" y="50"/>
                    <a:pt x="20" y="48"/>
                    <a:pt x="22" y="47"/>
                  </a:cubicBezTo>
                  <a:cubicBezTo>
                    <a:pt x="25" y="45"/>
                    <a:pt x="27" y="43"/>
                    <a:pt x="29" y="45"/>
                  </a:cubicBezTo>
                  <a:cubicBezTo>
                    <a:pt x="30" y="45"/>
                    <a:pt x="31" y="46"/>
                    <a:pt x="31" y="46"/>
                  </a:cubicBezTo>
                  <a:cubicBezTo>
                    <a:pt x="32" y="46"/>
                    <a:pt x="33" y="44"/>
                    <a:pt x="33" y="46"/>
                  </a:cubicBezTo>
                  <a:cubicBezTo>
                    <a:pt x="34" y="47"/>
                    <a:pt x="36" y="45"/>
                    <a:pt x="38" y="45"/>
                  </a:cubicBezTo>
                  <a:cubicBezTo>
                    <a:pt x="34" y="43"/>
                    <a:pt x="42" y="43"/>
                    <a:pt x="43" y="43"/>
                  </a:cubicBezTo>
                  <a:cubicBezTo>
                    <a:pt x="43" y="42"/>
                    <a:pt x="43" y="41"/>
                    <a:pt x="43" y="40"/>
                  </a:cubicBezTo>
                  <a:cubicBezTo>
                    <a:pt x="45" y="41"/>
                    <a:pt x="47" y="41"/>
                    <a:pt x="49" y="39"/>
                  </a:cubicBezTo>
                  <a:cubicBezTo>
                    <a:pt x="49" y="38"/>
                    <a:pt x="53" y="37"/>
                    <a:pt x="52" y="36"/>
                  </a:cubicBezTo>
                  <a:cubicBezTo>
                    <a:pt x="51" y="36"/>
                    <a:pt x="49" y="36"/>
                    <a:pt x="48" y="36"/>
                  </a:cubicBezTo>
                  <a:cubicBezTo>
                    <a:pt x="45" y="36"/>
                    <a:pt x="44" y="32"/>
                    <a:pt x="40" y="34"/>
                  </a:cubicBezTo>
                  <a:cubicBezTo>
                    <a:pt x="41" y="31"/>
                    <a:pt x="39" y="32"/>
                    <a:pt x="37" y="30"/>
                  </a:cubicBezTo>
                  <a:cubicBezTo>
                    <a:pt x="36" y="29"/>
                    <a:pt x="33" y="27"/>
                    <a:pt x="33" y="25"/>
                  </a:cubicBezTo>
                  <a:cubicBezTo>
                    <a:pt x="33" y="26"/>
                    <a:pt x="33" y="28"/>
                    <a:pt x="32" y="29"/>
                  </a:cubicBezTo>
                  <a:cubicBezTo>
                    <a:pt x="32" y="29"/>
                    <a:pt x="31" y="30"/>
                    <a:pt x="30" y="30"/>
                  </a:cubicBezTo>
                  <a:cubicBezTo>
                    <a:pt x="30" y="30"/>
                    <a:pt x="30" y="31"/>
                    <a:pt x="29" y="32"/>
                  </a:cubicBezTo>
                  <a:cubicBezTo>
                    <a:pt x="28" y="30"/>
                    <a:pt x="22" y="32"/>
                    <a:pt x="21" y="29"/>
                  </a:cubicBezTo>
                  <a:cubicBezTo>
                    <a:pt x="21" y="27"/>
                    <a:pt x="20" y="27"/>
                    <a:pt x="18" y="27"/>
                  </a:cubicBezTo>
                  <a:cubicBezTo>
                    <a:pt x="16" y="28"/>
                    <a:pt x="15" y="26"/>
                    <a:pt x="13" y="26"/>
                  </a:cubicBezTo>
                  <a:cubicBezTo>
                    <a:pt x="15" y="22"/>
                    <a:pt x="24" y="18"/>
                    <a:pt x="28" y="16"/>
                  </a:cubicBezTo>
                  <a:cubicBezTo>
                    <a:pt x="25" y="14"/>
                    <a:pt x="21" y="16"/>
                    <a:pt x="25" y="11"/>
                  </a:cubicBezTo>
                  <a:cubicBezTo>
                    <a:pt x="26" y="10"/>
                    <a:pt x="26" y="9"/>
                    <a:pt x="28" y="8"/>
                  </a:cubicBezTo>
                  <a:cubicBezTo>
                    <a:pt x="30" y="7"/>
                    <a:pt x="32" y="7"/>
                    <a:pt x="33" y="7"/>
                  </a:cubicBezTo>
                  <a:cubicBezTo>
                    <a:pt x="37" y="5"/>
                    <a:pt x="43" y="7"/>
                    <a:pt x="46" y="8"/>
                  </a:cubicBezTo>
                  <a:cubicBezTo>
                    <a:pt x="47" y="8"/>
                    <a:pt x="48" y="9"/>
                    <a:pt x="48" y="9"/>
                  </a:cubicBezTo>
                  <a:cubicBezTo>
                    <a:pt x="50" y="11"/>
                    <a:pt x="51" y="10"/>
                    <a:pt x="53" y="10"/>
                  </a:cubicBezTo>
                  <a:cubicBezTo>
                    <a:pt x="55" y="10"/>
                    <a:pt x="56" y="13"/>
                    <a:pt x="58" y="12"/>
                  </a:cubicBezTo>
                  <a:cubicBezTo>
                    <a:pt x="57" y="10"/>
                    <a:pt x="57" y="4"/>
                    <a:pt x="60" y="2"/>
                  </a:cubicBezTo>
                  <a:cubicBezTo>
                    <a:pt x="61" y="2"/>
                    <a:pt x="67" y="1"/>
                    <a:pt x="67" y="0"/>
                  </a:cubicBezTo>
                  <a:cubicBezTo>
                    <a:pt x="71" y="1"/>
                    <a:pt x="74" y="3"/>
                    <a:pt x="77" y="4"/>
                  </a:cubicBezTo>
                  <a:cubicBezTo>
                    <a:pt x="79" y="5"/>
                    <a:pt x="85" y="7"/>
                    <a:pt x="87" y="7"/>
                  </a:cubicBezTo>
                  <a:cubicBezTo>
                    <a:pt x="88" y="6"/>
                    <a:pt x="88" y="4"/>
                    <a:pt x="89" y="4"/>
                  </a:cubicBezTo>
                  <a:cubicBezTo>
                    <a:pt x="92" y="4"/>
                    <a:pt x="95" y="5"/>
                    <a:pt x="98" y="5"/>
                  </a:cubicBezTo>
                  <a:cubicBezTo>
                    <a:pt x="100" y="5"/>
                    <a:pt x="102" y="4"/>
                    <a:pt x="104" y="4"/>
                  </a:cubicBezTo>
                  <a:cubicBezTo>
                    <a:pt x="106" y="4"/>
                    <a:pt x="107" y="5"/>
                    <a:pt x="110" y="5"/>
                  </a:cubicBezTo>
                  <a:cubicBezTo>
                    <a:pt x="112" y="4"/>
                    <a:pt x="114" y="5"/>
                    <a:pt x="116" y="5"/>
                  </a:cubicBezTo>
                  <a:cubicBezTo>
                    <a:pt x="118" y="5"/>
                    <a:pt x="121" y="5"/>
                    <a:pt x="123" y="5"/>
                  </a:cubicBezTo>
                  <a:cubicBezTo>
                    <a:pt x="127" y="5"/>
                    <a:pt x="133" y="7"/>
                    <a:pt x="136" y="9"/>
                  </a:cubicBezTo>
                  <a:cubicBezTo>
                    <a:pt x="137" y="10"/>
                    <a:pt x="137" y="12"/>
                    <a:pt x="139" y="12"/>
                  </a:cubicBezTo>
                  <a:cubicBezTo>
                    <a:pt x="141" y="12"/>
                    <a:pt x="142" y="12"/>
                    <a:pt x="143" y="13"/>
                  </a:cubicBezTo>
                  <a:cubicBezTo>
                    <a:pt x="145" y="14"/>
                    <a:pt x="147" y="15"/>
                    <a:pt x="147" y="17"/>
                  </a:cubicBezTo>
                  <a:cubicBezTo>
                    <a:pt x="147" y="18"/>
                    <a:pt x="141" y="20"/>
                    <a:pt x="140" y="20"/>
                  </a:cubicBezTo>
                  <a:cubicBezTo>
                    <a:pt x="136" y="23"/>
                    <a:pt x="130" y="24"/>
                    <a:pt x="126" y="26"/>
                  </a:cubicBezTo>
                  <a:cubicBezTo>
                    <a:pt x="124" y="27"/>
                    <a:pt x="123" y="28"/>
                    <a:pt x="122" y="30"/>
                  </a:cubicBezTo>
                  <a:cubicBezTo>
                    <a:pt x="121" y="32"/>
                    <a:pt x="119" y="33"/>
                    <a:pt x="118" y="33"/>
                  </a:cubicBezTo>
                  <a:cubicBezTo>
                    <a:pt x="116" y="33"/>
                    <a:pt x="113" y="34"/>
                    <a:pt x="111" y="34"/>
                  </a:cubicBezTo>
                  <a:cubicBezTo>
                    <a:pt x="109" y="34"/>
                    <a:pt x="107" y="33"/>
                    <a:pt x="105" y="33"/>
                  </a:cubicBezTo>
                  <a:cubicBezTo>
                    <a:pt x="102" y="33"/>
                    <a:pt x="100" y="37"/>
                    <a:pt x="99" y="39"/>
                  </a:cubicBezTo>
                  <a:cubicBezTo>
                    <a:pt x="97" y="45"/>
                    <a:pt x="94" y="42"/>
                    <a:pt x="90" y="44"/>
                  </a:cubicBezTo>
                  <a:cubicBezTo>
                    <a:pt x="85" y="46"/>
                    <a:pt x="87" y="42"/>
                    <a:pt x="85" y="40"/>
                  </a:cubicBezTo>
                  <a:cubicBezTo>
                    <a:pt x="85" y="39"/>
                    <a:pt x="83" y="41"/>
                    <a:pt x="82" y="41"/>
                  </a:cubicBezTo>
                  <a:cubicBezTo>
                    <a:pt x="79" y="42"/>
                    <a:pt x="77" y="42"/>
                    <a:pt x="75" y="41"/>
                  </a:cubicBezTo>
                  <a:cubicBezTo>
                    <a:pt x="75" y="42"/>
                    <a:pt x="75" y="43"/>
                    <a:pt x="75" y="44"/>
                  </a:cubicBezTo>
                  <a:cubicBezTo>
                    <a:pt x="73" y="44"/>
                    <a:pt x="71" y="46"/>
                    <a:pt x="70" y="47"/>
                  </a:cubicBezTo>
                  <a:cubicBezTo>
                    <a:pt x="68" y="48"/>
                    <a:pt x="65" y="47"/>
                    <a:pt x="63" y="49"/>
                  </a:cubicBezTo>
                  <a:cubicBezTo>
                    <a:pt x="61" y="52"/>
                    <a:pt x="65" y="55"/>
                    <a:pt x="61" y="57"/>
                  </a:cubicBezTo>
                  <a:cubicBezTo>
                    <a:pt x="59" y="58"/>
                    <a:pt x="58" y="57"/>
                    <a:pt x="56" y="58"/>
                  </a:cubicBezTo>
                  <a:cubicBezTo>
                    <a:pt x="54" y="59"/>
                    <a:pt x="52" y="59"/>
                    <a:pt x="50" y="59"/>
                  </a:cubicBezTo>
                  <a:cubicBezTo>
                    <a:pt x="47" y="58"/>
                    <a:pt x="42" y="58"/>
                    <a:pt x="41" y="61"/>
                  </a:cubicBezTo>
                  <a:cubicBezTo>
                    <a:pt x="40" y="60"/>
                    <a:pt x="39" y="60"/>
                    <a:pt x="38" y="59"/>
                  </a:cubicBezTo>
                  <a:cubicBezTo>
                    <a:pt x="37" y="58"/>
                    <a:pt x="36" y="60"/>
                    <a:pt x="35" y="60"/>
                  </a:cubicBezTo>
                  <a:cubicBezTo>
                    <a:pt x="34" y="59"/>
                    <a:pt x="35" y="58"/>
                    <a:pt x="34" y="57"/>
                  </a:cubicBezTo>
                  <a:cubicBezTo>
                    <a:pt x="33" y="57"/>
                    <a:pt x="32" y="57"/>
                    <a:pt x="32" y="57"/>
                  </a:cubicBezTo>
                  <a:cubicBezTo>
                    <a:pt x="31" y="57"/>
                    <a:pt x="31" y="56"/>
                    <a:pt x="30" y="55"/>
                  </a:cubicBezTo>
                  <a:cubicBezTo>
                    <a:pt x="29" y="54"/>
                    <a:pt x="24" y="58"/>
                    <a:pt x="22" y="58"/>
                  </a:cubicBezTo>
                  <a:cubicBezTo>
                    <a:pt x="21" y="58"/>
                    <a:pt x="20" y="58"/>
                    <a:pt x="19" y="57"/>
                  </a:cubicBezTo>
                  <a:cubicBezTo>
                    <a:pt x="19" y="55"/>
                    <a:pt x="16" y="56"/>
                    <a:pt x="14" y="56"/>
                  </a:cubicBezTo>
                  <a:cubicBezTo>
                    <a:pt x="14" y="56"/>
                    <a:pt x="14" y="55"/>
                    <a:pt x="14" y="55"/>
                  </a:cubicBezTo>
                  <a:cubicBezTo>
                    <a:pt x="12" y="56"/>
                    <a:pt x="9" y="57"/>
                    <a:pt x="8" y="56"/>
                  </a:cubicBezTo>
                  <a:cubicBezTo>
                    <a:pt x="6" y="55"/>
                    <a:pt x="4" y="57"/>
                    <a:pt x="2" y="56"/>
                  </a:cubicBezTo>
                  <a:cubicBezTo>
                    <a:pt x="0" y="55"/>
                    <a:pt x="2" y="48"/>
                    <a:pt x="3" y="50"/>
                  </a:cubicBezTo>
                  <a:cubicBezTo>
                    <a:pt x="4" y="50"/>
                    <a:pt x="4" y="49"/>
                    <a:pt x="4" y="4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08" name="Freeform 1408"/>
            <p:cNvSpPr>
              <a:spLocks/>
            </p:cNvSpPr>
            <p:nvPr/>
          </p:nvSpPr>
          <p:spPr bwMode="auto">
            <a:xfrm>
              <a:off x="5269" y="1792"/>
              <a:ext cx="6" cy="8"/>
            </a:xfrm>
            <a:custGeom>
              <a:avLst/>
              <a:gdLst>
                <a:gd name="T0" fmla="*/ 4 w 5"/>
                <a:gd name="T1" fmla="*/ 6 h 6"/>
                <a:gd name="T2" fmla="*/ 5 w 5"/>
                <a:gd name="T3" fmla="*/ 3 h 6"/>
                <a:gd name="T4" fmla="*/ 2 w 5"/>
                <a:gd name="T5" fmla="*/ 0 h 6"/>
                <a:gd name="T6" fmla="*/ 4 w 5"/>
                <a:gd name="T7" fmla="*/ 6 h 6"/>
              </a:gdLst>
              <a:ahLst/>
              <a:cxnLst>
                <a:cxn ang="0">
                  <a:pos x="T0" y="T1"/>
                </a:cxn>
                <a:cxn ang="0">
                  <a:pos x="T2" y="T3"/>
                </a:cxn>
                <a:cxn ang="0">
                  <a:pos x="T4" y="T5"/>
                </a:cxn>
                <a:cxn ang="0">
                  <a:pos x="T6" y="T7"/>
                </a:cxn>
              </a:cxnLst>
              <a:rect l="0" t="0" r="r" b="b"/>
              <a:pathLst>
                <a:path w="5" h="6">
                  <a:moveTo>
                    <a:pt x="4" y="6"/>
                  </a:moveTo>
                  <a:cubicBezTo>
                    <a:pt x="4" y="5"/>
                    <a:pt x="5" y="4"/>
                    <a:pt x="5" y="3"/>
                  </a:cubicBezTo>
                  <a:cubicBezTo>
                    <a:pt x="4" y="2"/>
                    <a:pt x="3" y="0"/>
                    <a:pt x="2" y="0"/>
                  </a:cubicBezTo>
                  <a:cubicBezTo>
                    <a:pt x="0" y="0"/>
                    <a:pt x="2" y="5"/>
                    <a:pt x="4"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09" name="Freeform 1409"/>
            <p:cNvSpPr>
              <a:spLocks/>
            </p:cNvSpPr>
            <p:nvPr/>
          </p:nvSpPr>
          <p:spPr bwMode="auto">
            <a:xfrm>
              <a:off x="5269" y="1792"/>
              <a:ext cx="6" cy="8"/>
            </a:xfrm>
            <a:custGeom>
              <a:avLst/>
              <a:gdLst>
                <a:gd name="T0" fmla="*/ 4 w 5"/>
                <a:gd name="T1" fmla="*/ 6 h 6"/>
                <a:gd name="T2" fmla="*/ 5 w 5"/>
                <a:gd name="T3" fmla="*/ 3 h 6"/>
                <a:gd name="T4" fmla="*/ 2 w 5"/>
                <a:gd name="T5" fmla="*/ 0 h 6"/>
                <a:gd name="T6" fmla="*/ 4 w 5"/>
                <a:gd name="T7" fmla="*/ 6 h 6"/>
              </a:gdLst>
              <a:ahLst/>
              <a:cxnLst>
                <a:cxn ang="0">
                  <a:pos x="T0" y="T1"/>
                </a:cxn>
                <a:cxn ang="0">
                  <a:pos x="T2" y="T3"/>
                </a:cxn>
                <a:cxn ang="0">
                  <a:pos x="T4" y="T5"/>
                </a:cxn>
                <a:cxn ang="0">
                  <a:pos x="T6" y="T7"/>
                </a:cxn>
              </a:cxnLst>
              <a:rect l="0" t="0" r="r" b="b"/>
              <a:pathLst>
                <a:path w="5" h="6">
                  <a:moveTo>
                    <a:pt x="4" y="6"/>
                  </a:moveTo>
                  <a:cubicBezTo>
                    <a:pt x="4" y="5"/>
                    <a:pt x="5" y="4"/>
                    <a:pt x="5" y="3"/>
                  </a:cubicBezTo>
                  <a:cubicBezTo>
                    <a:pt x="4" y="2"/>
                    <a:pt x="3" y="0"/>
                    <a:pt x="2" y="0"/>
                  </a:cubicBezTo>
                  <a:cubicBezTo>
                    <a:pt x="0" y="0"/>
                    <a:pt x="2" y="5"/>
                    <a:pt x="4"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10" name="Freeform 1410"/>
            <p:cNvSpPr>
              <a:spLocks/>
            </p:cNvSpPr>
            <p:nvPr/>
          </p:nvSpPr>
          <p:spPr bwMode="auto">
            <a:xfrm>
              <a:off x="5272" y="1800"/>
              <a:ext cx="1" cy="4"/>
            </a:xfrm>
            <a:custGeom>
              <a:avLst/>
              <a:gdLst>
                <a:gd name="T0" fmla="*/ 0 w 1"/>
                <a:gd name="T1" fmla="*/ 4 h 4"/>
                <a:gd name="T2" fmla="*/ 0 w 1"/>
                <a:gd name="T3" fmla="*/ 0 h 4"/>
                <a:gd name="T4" fmla="*/ 0 w 1"/>
                <a:gd name="T5" fmla="*/ 4 h 4"/>
              </a:gdLst>
              <a:ahLst/>
              <a:cxnLst>
                <a:cxn ang="0">
                  <a:pos x="T0" y="T1"/>
                </a:cxn>
                <a:cxn ang="0">
                  <a:pos x="T2" y="T3"/>
                </a:cxn>
                <a:cxn ang="0">
                  <a:pos x="T4" y="T5"/>
                </a:cxn>
              </a:cxnLst>
              <a:rect l="0" t="0" r="r" b="b"/>
              <a:pathLst>
                <a:path w="1" h="4">
                  <a:moveTo>
                    <a:pt x="0" y="4"/>
                  </a:moveTo>
                  <a:cubicBezTo>
                    <a:pt x="1" y="3"/>
                    <a:pt x="1" y="1"/>
                    <a:pt x="0" y="0"/>
                  </a:cubicBezTo>
                  <a:cubicBezTo>
                    <a:pt x="0" y="1"/>
                    <a:pt x="0" y="3"/>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15" name="Group 1612"/>
          <p:cNvGrpSpPr>
            <a:grpSpLocks/>
          </p:cNvGrpSpPr>
          <p:nvPr/>
        </p:nvGrpSpPr>
        <p:grpSpPr bwMode="auto">
          <a:xfrm>
            <a:off x="2133601" y="2160899"/>
            <a:ext cx="6413500" cy="3471863"/>
            <a:chOff x="1397" y="469"/>
            <a:chExt cx="4040" cy="2187"/>
          </a:xfrm>
        </p:grpSpPr>
        <p:sp>
          <p:nvSpPr>
            <p:cNvPr id="2611" name="Freeform 1412"/>
            <p:cNvSpPr>
              <a:spLocks/>
            </p:cNvSpPr>
            <p:nvPr/>
          </p:nvSpPr>
          <p:spPr bwMode="auto">
            <a:xfrm>
              <a:off x="5272" y="1800"/>
              <a:ext cx="1" cy="4"/>
            </a:xfrm>
            <a:custGeom>
              <a:avLst/>
              <a:gdLst>
                <a:gd name="T0" fmla="*/ 0 w 1"/>
                <a:gd name="T1" fmla="*/ 4 h 4"/>
                <a:gd name="T2" fmla="*/ 0 w 1"/>
                <a:gd name="T3" fmla="*/ 0 h 4"/>
                <a:gd name="T4" fmla="*/ 0 w 1"/>
                <a:gd name="T5" fmla="*/ 4 h 4"/>
              </a:gdLst>
              <a:ahLst/>
              <a:cxnLst>
                <a:cxn ang="0">
                  <a:pos x="T0" y="T1"/>
                </a:cxn>
                <a:cxn ang="0">
                  <a:pos x="T2" y="T3"/>
                </a:cxn>
                <a:cxn ang="0">
                  <a:pos x="T4" y="T5"/>
                </a:cxn>
              </a:cxnLst>
              <a:rect l="0" t="0" r="r" b="b"/>
              <a:pathLst>
                <a:path w="1" h="4">
                  <a:moveTo>
                    <a:pt x="0" y="4"/>
                  </a:moveTo>
                  <a:cubicBezTo>
                    <a:pt x="1" y="3"/>
                    <a:pt x="1" y="1"/>
                    <a:pt x="0" y="0"/>
                  </a:cubicBezTo>
                  <a:cubicBezTo>
                    <a:pt x="0" y="1"/>
                    <a:pt x="0" y="3"/>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12" name="Freeform 1413"/>
            <p:cNvSpPr>
              <a:spLocks/>
            </p:cNvSpPr>
            <p:nvPr/>
          </p:nvSpPr>
          <p:spPr bwMode="auto">
            <a:xfrm>
              <a:off x="5269" y="1776"/>
              <a:ext cx="18" cy="15"/>
            </a:xfrm>
            <a:custGeom>
              <a:avLst/>
              <a:gdLst>
                <a:gd name="T0" fmla="*/ 6 w 15"/>
                <a:gd name="T1" fmla="*/ 7 h 13"/>
                <a:gd name="T2" fmla="*/ 15 w 15"/>
                <a:gd name="T3" fmla="*/ 11 h 13"/>
                <a:gd name="T4" fmla="*/ 11 w 15"/>
                <a:gd name="T5" fmla="*/ 9 h 13"/>
                <a:gd name="T6" fmla="*/ 8 w 15"/>
                <a:gd name="T7" fmla="*/ 4 h 13"/>
                <a:gd name="T8" fmla="*/ 1 w 15"/>
                <a:gd name="T9" fmla="*/ 0 h 13"/>
                <a:gd name="T10" fmla="*/ 6 w 15"/>
                <a:gd name="T11" fmla="*/ 7 h 13"/>
              </a:gdLst>
              <a:ahLst/>
              <a:cxnLst>
                <a:cxn ang="0">
                  <a:pos x="T0" y="T1"/>
                </a:cxn>
                <a:cxn ang="0">
                  <a:pos x="T2" y="T3"/>
                </a:cxn>
                <a:cxn ang="0">
                  <a:pos x="T4" y="T5"/>
                </a:cxn>
                <a:cxn ang="0">
                  <a:pos x="T6" y="T7"/>
                </a:cxn>
                <a:cxn ang="0">
                  <a:pos x="T8" y="T9"/>
                </a:cxn>
                <a:cxn ang="0">
                  <a:pos x="T10" y="T11"/>
                </a:cxn>
              </a:cxnLst>
              <a:rect l="0" t="0" r="r" b="b"/>
              <a:pathLst>
                <a:path w="15" h="13">
                  <a:moveTo>
                    <a:pt x="6" y="7"/>
                  </a:moveTo>
                  <a:cubicBezTo>
                    <a:pt x="7" y="10"/>
                    <a:pt x="12" y="13"/>
                    <a:pt x="15" y="11"/>
                  </a:cubicBezTo>
                  <a:cubicBezTo>
                    <a:pt x="14" y="10"/>
                    <a:pt x="12" y="10"/>
                    <a:pt x="11" y="9"/>
                  </a:cubicBezTo>
                  <a:cubicBezTo>
                    <a:pt x="10" y="7"/>
                    <a:pt x="10" y="5"/>
                    <a:pt x="8" y="4"/>
                  </a:cubicBezTo>
                  <a:cubicBezTo>
                    <a:pt x="6" y="2"/>
                    <a:pt x="3" y="1"/>
                    <a:pt x="1" y="0"/>
                  </a:cubicBezTo>
                  <a:cubicBezTo>
                    <a:pt x="0" y="2"/>
                    <a:pt x="4" y="5"/>
                    <a:pt x="6"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13" name="Freeform 1414"/>
            <p:cNvSpPr>
              <a:spLocks/>
            </p:cNvSpPr>
            <p:nvPr/>
          </p:nvSpPr>
          <p:spPr bwMode="auto">
            <a:xfrm>
              <a:off x="5269" y="1776"/>
              <a:ext cx="18" cy="15"/>
            </a:xfrm>
            <a:custGeom>
              <a:avLst/>
              <a:gdLst>
                <a:gd name="T0" fmla="*/ 6 w 15"/>
                <a:gd name="T1" fmla="*/ 7 h 13"/>
                <a:gd name="T2" fmla="*/ 15 w 15"/>
                <a:gd name="T3" fmla="*/ 11 h 13"/>
                <a:gd name="T4" fmla="*/ 11 w 15"/>
                <a:gd name="T5" fmla="*/ 9 h 13"/>
                <a:gd name="T6" fmla="*/ 8 w 15"/>
                <a:gd name="T7" fmla="*/ 4 h 13"/>
                <a:gd name="T8" fmla="*/ 1 w 15"/>
                <a:gd name="T9" fmla="*/ 0 h 13"/>
                <a:gd name="T10" fmla="*/ 6 w 15"/>
                <a:gd name="T11" fmla="*/ 7 h 13"/>
              </a:gdLst>
              <a:ahLst/>
              <a:cxnLst>
                <a:cxn ang="0">
                  <a:pos x="T0" y="T1"/>
                </a:cxn>
                <a:cxn ang="0">
                  <a:pos x="T2" y="T3"/>
                </a:cxn>
                <a:cxn ang="0">
                  <a:pos x="T4" y="T5"/>
                </a:cxn>
                <a:cxn ang="0">
                  <a:pos x="T6" y="T7"/>
                </a:cxn>
                <a:cxn ang="0">
                  <a:pos x="T8" y="T9"/>
                </a:cxn>
                <a:cxn ang="0">
                  <a:pos x="T10" y="T11"/>
                </a:cxn>
              </a:cxnLst>
              <a:rect l="0" t="0" r="r" b="b"/>
              <a:pathLst>
                <a:path w="15" h="13">
                  <a:moveTo>
                    <a:pt x="6" y="7"/>
                  </a:moveTo>
                  <a:cubicBezTo>
                    <a:pt x="7" y="10"/>
                    <a:pt x="12" y="13"/>
                    <a:pt x="15" y="11"/>
                  </a:cubicBezTo>
                  <a:cubicBezTo>
                    <a:pt x="14" y="10"/>
                    <a:pt x="12" y="10"/>
                    <a:pt x="11" y="9"/>
                  </a:cubicBezTo>
                  <a:cubicBezTo>
                    <a:pt x="10" y="7"/>
                    <a:pt x="10" y="5"/>
                    <a:pt x="8" y="4"/>
                  </a:cubicBezTo>
                  <a:cubicBezTo>
                    <a:pt x="6" y="2"/>
                    <a:pt x="3" y="1"/>
                    <a:pt x="1" y="0"/>
                  </a:cubicBezTo>
                  <a:cubicBezTo>
                    <a:pt x="0" y="2"/>
                    <a:pt x="4" y="5"/>
                    <a:pt x="6"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14" name="Freeform 1415"/>
            <p:cNvSpPr>
              <a:spLocks/>
            </p:cNvSpPr>
            <p:nvPr/>
          </p:nvSpPr>
          <p:spPr bwMode="auto">
            <a:xfrm>
              <a:off x="5277" y="1797"/>
              <a:ext cx="6" cy="6"/>
            </a:xfrm>
            <a:custGeom>
              <a:avLst/>
              <a:gdLst>
                <a:gd name="T0" fmla="*/ 4 w 5"/>
                <a:gd name="T1" fmla="*/ 5 h 5"/>
                <a:gd name="T2" fmla="*/ 3 w 5"/>
                <a:gd name="T3" fmla="*/ 1 h 5"/>
                <a:gd name="T4" fmla="*/ 4 w 5"/>
                <a:gd name="T5" fmla="*/ 5 h 5"/>
              </a:gdLst>
              <a:ahLst/>
              <a:cxnLst>
                <a:cxn ang="0">
                  <a:pos x="T0" y="T1"/>
                </a:cxn>
                <a:cxn ang="0">
                  <a:pos x="T2" y="T3"/>
                </a:cxn>
                <a:cxn ang="0">
                  <a:pos x="T4" y="T5"/>
                </a:cxn>
              </a:cxnLst>
              <a:rect l="0" t="0" r="r" b="b"/>
              <a:pathLst>
                <a:path w="5" h="5">
                  <a:moveTo>
                    <a:pt x="4" y="5"/>
                  </a:moveTo>
                  <a:cubicBezTo>
                    <a:pt x="5" y="4"/>
                    <a:pt x="5" y="1"/>
                    <a:pt x="3" y="1"/>
                  </a:cubicBezTo>
                  <a:cubicBezTo>
                    <a:pt x="0" y="0"/>
                    <a:pt x="1" y="5"/>
                    <a:pt x="4"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15" name="Freeform 1416"/>
            <p:cNvSpPr>
              <a:spLocks/>
            </p:cNvSpPr>
            <p:nvPr/>
          </p:nvSpPr>
          <p:spPr bwMode="auto">
            <a:xfrm>
              <a:off x="5277" y="1797"/>
              <a:ext cx="6" cy="6"/>
            </a:xfrm>
            <a:custGeom>
              <a:avLst/>
              <a:gdLst>
                <a:gd name="T0" fmla="*/ 4 w 5"/>
                <a:gd name="T1" fmla="*/ 5 h 5"/>
                <a:gd name="T2" fmla="*/ 3 w 5"/>
                <a:gd name="T3" fmla="*/ 1 h 5"/>
                <a:gd name="T4" fmla="*/ 4 w 5"/>
                <a:gd name="T5" fmla="*/ 5 h 5"/>
              </a:gdLst>
              <a:ahLst/>
              <a:cxnLst>
                <a:cxn ang="0">
                  <a:pos x="T0" y="T1"/>
                </a:cxn>
                <a:cxn ang="0">
                  <a:pos x="T2" y="T3"/>
                </a:cxn>
                <a:cxn ang="0">
                  <a:pos x="T4" y="T5"/>
                </a:cxn>
              </a:cxnLst>
              <a:rect l="0" t="0" r="r" b="b"/>
              <a:pathLst>
                <a:path w="5" h="5">
                  <a:moveTo>
                    <a:pt x="4" y="5"/>
                  </a:moveTo>
                  <a:cubicBezTo>
                    <a:pt x="5" y="4"/>
                    <a:pt x="5" y="1"/>
                    <a:pt x="3" y="1"/>
                  </a:cubicBezTo>
                  <a:cubicBezTo>
                    <a:pt x="0" y="0"/>
                    <a:pt x="1" y="5"/>
                    <a:pt x="4"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16" name="Freeform 1417"/>
            <p:cNvSpPr>
              <a:spLocks/>
            </p:cNvSpPr>
            <p:nvPr/>
          </p:nvSpPr>
          <p:spPr bwMode="auto">
            <a:xfrm>
              <a:off x="5281" y="1808"/>
              <a:ext cx="5" cy="6"/>
            </a:xfrm>
            <a:custGeom>
              <a:avLst/>
              <a:gdLst>
                <a:gd name="T0" fmla="*/ 3 w 4"/>
                <a:gd name="T1" fmla="*/ 5 h 5"/>
                <a:gd name="T2" fmla="*/ 3 w 4"/>
                <a:gd name="T3" fmla="*/ 0 h 5"/>
                <a:gd name="T4" fmla="*/ 3 w 4"/>
                <a:gd name="T5" fmla="*/ 5 h 5"/>
              </a:gdLst>
              <a:ahLst/>
              <a:cxnLst>
                <a:cxn ang="0">
                  <a:pos x="T0" y="T1"/>
                </a:cxn>
                <a:cxn ang="0">
                  <a:pos x="T2" y="T3"/>
                </a:cxn>
                <a:cxn ang="0">
                  <a:pos x="T4" y="T5"/>
                </a:cxn>
              </a:cxnLst>
              <a:rect l="0" t="0" r="r" b="b"/>
              <a:pathLst>
                <a:path w="4" h="5">
                  <a:moveTo>
                    <a:pt x="3" y="5"/>
                  </a:moveTo>
                  <a:cubicBezTo>
                    <a:pt x="1" y="3"/>
                    <a:pt x="4" y="2"/>
                    <a:pt x="3" y="0"/>
                  </a:cubicBezTo>
                  <a:cubicBezTo>
                    <a:pt x="0" y="2"/>
                    <a:pt x="1" y="3"/>
                    <a:pt x="3"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17" name="Freeform 1418"/>
            <p:cNvSpPr>
              <a:spLocks/>
            </p:cNvSpPr>
            <p:nvPr/>
          </p:nvSpPr>
          <p:spPr bwMode="auto">
            <a:xfrm>
              <a:off x="5281" y="1808"/>
              <a:ext cx="5" cy="6"/>
            </a:xfrm>
            <a:custGeom>
              <a:avLst/>
              <a:gdLst>
                <a:gd name="T0" fmla="*/ 3 w 4"/>
                <a:gd name="T1" fmla="*/ 5 h 5"/>
                <a:gd name="T2" fmla="*/ 3 w 4"/>
                <a:gd name="T3" fmla="*/ 0 h 5"/>
                <a:gd name="T4" fmla="*/ 3 w 4"/>
                <a:gd name="T5" fmla="*/ 5 h 5"/>
              </a:gdLst>
              <a:ahLst/>
              <a:cxnLst>
                <a:cxn ang="0">
                  <a:pos x="T0" y="T1"/>
                </a:cxn>
                <a:cxn ang="0">
                  <a:pos x="T2" y="T3"/>
                </a:cxn>
                <a:cxn ang="0">
                  <a:pos x="T4" y="T5"/>
                </a:cxn>
              </a:cxnLst>
              <a:rect l="0" t="0" r="r" b="b"/>
              <a:pathLst>
                <a:path w="4" h="5">
                  <a:moveTo>
                    <a:pt x="3" y="5"/>
                  </a:moveTo>
                  <a:cubicBezTo>
                    <a:pt x="1" y="3"/>
                    <a:pt x="4" y="2"/>
                    <a:pt x="3" y="0"/>
                  </a:cubicBezTo>
                  <a:cubicBezTo>
                    <a:pt x="0" y="2"/>
                    <a:pt x="1" y="3"/>
                    <a:pt x="3"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18" name="Freeform 1419"/>
            <p:cNvSpPr>
              <a:spLocks/>
            </p:cNvSpPr>
            <p:nvPr/>
          </p:nvSpPr>
          <p:spPr bwMode="auto">
            <a:xfrm>
              <a:off x="5281" y="1798"/>
              <a:ext cx="12" cy="14"/>
            </a:xfrm>
            <a:custGeom>
              <a:avLst/>
              <a:gdLst>
                <a:gd name="T0" fmla="*/ 8 w 10"/>
                <a:gd name="T1" fmla="*/ 10 h 11"/>
                <a:gd name="T2" fmla="*/ 10 w 10"/>
                <a:gd name="T3" fmla="*/ 8 h 11"/>
                <a:gd name="T4" fmla="*/ 6 w 10"/>
                <a:gd name="T5" fmla="*/ 4 h 11"/>
                <a:gd name="T6" fmla="*/ 3 w 10"/>
                <a:gd name="T7" fmla="*/ 2 h 11"/>
                <a:gd name="T8" fmla="*/ 1 w 10"/>
                <a:gd name="T9" fmla="*/ 6 h 11"/>
                <a:gd name="T10" fmla="*/ 5 w 10"/>
                <a:gd name="T11" fmla="*/ 7 h 11"/>
                <a:gd name="T12" fmla="*/ 5 w 10"/>
                <a:gd name="T13" fmla="*/ 8 h 11"/>
                <a:gd name="T14" fmla="*/ 8 w 10"/>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8" y="10"/>
                  </a:moveTo>
                  <a:cubicBezTo>
                    <a:pt x="10" y="11"/>
                    <a:pt x="10" y="9"/>
                    <a:pt x="10" y="8"/>
                  </a:cubicBezTo>
                  <a:cubicBezTo>
                    <a:pt x="9" y="6"/>
                    <a:pt x="7" y="6"/>
                    <a:pt x="6" y="4"/>
                  </a:cubicBezTo>
                  <a:cubicBezTo>
                    <a:pt x="5" y="3"/>
                    <a:pt x="5" y="0"/>
                    <a:pt x="3" y="2"/>
                  </a:cubicBezTo>
                  <a:cubicBezTo>
                    <a:pt x="2" y="3"/>
                    <a:pt x="0" y="5"/>
                    <a:pt x="1" y="6"/>
                  </a:cubicBezTo>
                  <a:cubicBezTo>
                    <a:pt x="2" y="7"/>
                    <a:pt x="4" y="5"/>
                    <a:pt x="5" y="7"/>
                  </a:cubicBezTo>
                  <a:cubicBezTo>
                    <a:pt x="6" y="7"/>
                    <a:pt x="6" y="8"/>
                    <a:pt x="5" y="8"/>
                  </a:cubicBezTo>
                  <a:cubicBezTo>
                    <a:pt x="5" y="9"/>
                    <a:pt x="8" y="10"/>
                    <a:pt x="8" y="1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19" name="Freeform 1420"/>
            <p:cNvSpPr>
              <a:spLocks/>
            </p:cNvSpPr>
            <p:nvPr/>
          </p:nvSpPr>
          <p:spPr bwMode="auto">
            <a:xfrm>
              <a:off x="5281" y="1798"/>
              <a:ext cx="12" cy="14"/>
            </a:xfrm>
            <a:custGeom>
              <a:avLst/>
              <a:gdLst>
                <a:gd name="T0" fmla="*/ 8 w 10"/>
                <a:gd name="T1" fmla="*/ 10 h 11"/>
                <a:gd name="T2" fmla="*/ 10 w 10"/>
                <a:gd name="T3" fmla="*/ 8 h 11"/>
                <a:gd name="T4" fmla="*/ 6 w 10"/>
                <a:gd name="T5" fmla="*/ 4 h 11"/>
                <a:gd name="T6" fmla="*/ 3 w 10"/>
                <a:gd name="T7" fmla="*/ 2 h 11"/>
                <a:gd name="T8" fmla="*/ 1 w 10"/>
                <a:gd name="T9" fmla="*/ 6 h 11"/>
                <a:gd name="T10" fmla="*/ 5 w 10"/>
                <a:gd name="T11" fmla="*/ 7 h 11"/>
                <a:gd name="T12" fmla="*/ 5 w 10"/>
                <a:gd name="T13" fmla="*/ 8 h 11"/>
                <a:gd name="T14" fmla="*/ 8 w 10"/>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8" y="10"/>
                  </a:moveTo>
                  <a:cubicBezTo>
                    <a:pt x="10" y="11"/>
                    <a:pt x="10" y="9"/>
                    <a:pt x="10" y="8"/>
                  </a:cubicBezTo>
                  <a:cubicBezTo>
                    <a:pt x="9" y="6"/>
                    <a:pt x="7" y="6"/>
                    <a:pt x="6" y="4"/>
                  </a:cubicBezTo>
                  <a:cubicBezTo>
                    <a:pt x="5" y="3"/>
                    <a:pt x="5" y="0"/>
                    <a:pt x="3" y="2"/>
                  </a:cubicBezTo>
                  <a:cubicBezTo>
                    <a:pt x="2" y="3"/>
                    <a:pt x="0" y="5"/>
                    <a:pt x="1" y="6"/>
                  </a:cubicBezTo>
                  <a:cubicBezTo>
                    <a:pt x="2" y="7"/>
                    <a:pt x="4" y="5"/>
                    <a:pt x="5" y="7"/>
                  </a:cubicBezTo>
                  <a:cubicBezTo>
                    <a:pt x="6" y="7"/>
                    <a:pt x="6" y="8"/>
                    <a:pt x="5" y="8"/>
                  </a:cubicBezTo>
                  <a:cubicBezTo>
                    <a:pt x="5" y="9"/>
                    <a:pt x="8" y="10"/>
                    <a:pt x="8" y="1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20" name="Freeform 1421"/>
            <p:cNvSpPr>
              <a:spLocks/>
            </p:cNvSpPr>
            <p:nvPr/>
          </p:nvSpPr>
          <p:spPr bwMode="auto">
            <a:xfrm>
              <a:off x="5287" y="1813"/>
              <a:ext cx="2" cy="2"/>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0"/>
                    <a:pt x="0" y="1"/>
                  </a:cubicBezTo>
                  <a:cubicBezTo>
                    <a:pt x="0" y="1"/>
                    <a:pt x="0" y="2"/>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21" name="Freeform 1422"/>
            <p:cNvSpPr>
              <a:spLocks/>
            </p:cNvSpPr>
            <p:nvPr/>
          </p:nvSpPr>
          <p:spPr bwMode="auto">
            <a:xfrm>
              <a:off x="5287" y="1813"/>
              <a:ext cx="2" cy="2"/>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0"/>
                    <a:pt x="0" y="1"/>
                  </a:cubicBezTo>
                  <a:cubicBezTo>
                    <a:pt x="0" y="1"/>
                    <a:pt x="0" y="2"/>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22" name="Freeform 1423"/>
            <p:cNvSpPr>
              <a:spLocks/>
            </p:cNvSpPr>
            <p:nvPr/>
          </p:nvSpPr>
          <p:spPr bwMode="auto">
            <a:xfrm>
              <a:off x="5286" y="1789"/>
              <a:ext cx="3"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1" y="0"/>
                    <a:pt x="0" y="1"/>
                  </a:cubicBezTo>
                  <a:cubicBezTo>
                    <a:pt x="1" y="1"/>
                    <a:pt x="1"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23" name="Freeform 1424"/>
            <p:cNvSpPr>
              <a:spLocks/>
            </p:cNvSpPr>
            <p:nvPr/>
          </p:nvSpPr>
          <p:spPr bwMode="auto">
            <a:xfrm>
              <a:off x="5286" y="1789"/>
              <a:ext cx="3"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1" y="0"/>
                    <a:pt x="0" y="1"/>
                  </a:cubicBezTo>
                  <a:cubicBezTo>
                    <a:pt x="1" y="1"/>
                    <a:pt x="1"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24" name="Freeform 1425"/>
            <p:cNvSpPr>
              <a:spLocks/>
            </p:cNvSpPr>
            <p:nvPr/>
          </p:nvSpPr>
          <p:spPr bwMode="auto">
            <a:xfrm>
              <a:off x="5290" y="1789"/>
              <a:ext cx="2" cy="2"/>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2" y="2"/>
                    <a:pt x="2" y="2"/>
                    <a:pt x="0" y="0"/>
                  </a:cubicBezTo>
                  <a:cubicBezTo>
                    <a:pt x="0" y="1"/>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25" name="Freeform 1426"/>
            <p:cNvSpPr>
              <a:spLocks/>
            </p:cNvSpPr>
            <p:nvPr/>
          </p:nvSpPr>
          <p:spPr bwMode="auto">
            <a:xfrm>
              <a:off x="5290" y="1789"/>
              <a:ext cx="2" cy="2"/>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2" y="2"/>
                    <a:pt x="2" y="2"/>
                    <a:pt x="0" y="0"/>
                  </a:cubicBezTo>
                  <a:cubicBezTo>
                    <a:pt x="0" y="1"/>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26" name="Freeform 1427"/>
            <p:cNvSpPr>
              <a:spLocks/>
            </p:cNvSpPr>
            <p:nvPr/>
          </p:nvSpPr>
          <p:spPr bwMode="auto">
            <a:xfrm>
              <a:off x="5292" y="1809"/>
              <a:ext cx="5" cy="5"/>
            </a:xfrm>
            <a:custGeom>
              <a:avLst/>
              <a:gdLst>
                <a:gd name="T0" fmla="*/ 2 w 4"/>
                <a:gd name="T1" fmla="*/ 4 h 4"/>
                <a:gd name="T2" fmla="*/ 3 w 4"/>
                <a:gd name="T3" fmla="*/ 1 h 4"/>
                <a:gd name="T4" fmla="*/ 2 w 4"/>
                <a:gd name="T5" fmla="*/ 4 h 4"/>
              </a:gdLst>
              <a:ahLst/>
              <a:cxnLst>
                <a:cxn ang="0">
                  <a:pos x="T0" y="T1"/>
                </a:cxn>
                <a:cxn ang="0">
                  <a:pos x="T2" y="T3"/>
                </a:cxn>
                <a:cxn ang="0">
                  <a:pos x="T4" y="T5"/>
                </a:cxn>
              </a:cxnLst>
              <a:rect l="0" t="0" r="r" b="b"/>
              <a:pathLst>
                <a:path w="4" h="4">
                  <a:moveTo>
                    <a:pt x="2" y="4"/>
                  </a:moveTo>
                  <a:cubicBezTo>
                    <a:pt x="4" y="4"/>
                    <a:pt x="3" y="2"/>
                    <a:pt x="3" y="1"/>
                  </a:cubicBezTo>
                  <a:cubicBezTo>
                    <a:pt x="0" y="0"/>
                    <a:pt x="0" y="3"/>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27" name="Freeform 1428"/>
            <p:cNvSpPr>
              <a:spLocks/>
            </p:cNvSpPr>
            <p:nvPr/>
          </p:nvSpPr>
          <p:spPr bwMode="auto">
            <a:xfrm>
              <a:off x="5292" y="1809"/>
              <a:ext cx="5" cy="5"/>
            </a:xfrm>
            <a:custGeom>
              <a:avLst/>
              <a:gdLst>
                <a:gd name="T0" fmla="*/ 2 w 4"/>
                <a:gd name="T1" fmla="*/ 4 h 4"/>
                <a:gd name="T2" fmla="*/ 3 w 4"/>
                <a:gd name="T3" fmla="*/ 1 h 4"/>
                <a:gd name="T4" fmla="*/ 2 w 4"/>
                <a:gd name="T5" fmla="*/ 4 h 4"/>
              </a:gdLst>
              <a:ahLst/>
              <a:cxnLst>
                <a:cxn ang="0">
                  <a:pos x="T0" y="T1"/>
                </a:cxn>
                <a:cxn ang="0">
                  <a:pos x="T2" y="T3"/>
                </a:cxn>
                <a:cxn ang="0">
                  <a:pos x="T4" y="T5"/>
                </a:cxn>
              </a:cxnLst>
              <a:rect l="0" t="0" r="r" b="b"/>
              <a:pathLst>
                <a:path w="4" h="4">
                  <a:moveTo>
                    <a:pt x="2" y="4"/>
                  </a:moveTo>
                  <a:cubicBezTo>
                    <a:pt x="4" y="4"/>
                    <a:pt x="3" y="2"/>
                    <a:pt x="3" y="1"/>
                  </a:cubicBezTo>
                  <a:cubicBezTo>
                    <a:pt x="0" y="0"/>
                    <a:pt x="0" y="3"/>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28" name="Freeform 1429"/>
            <p:cNvSpPr>
              <a:spLocks/>
            </p:cNvSpPr>
            <p:nvPr/>
          </p:nvSpPr>
          <p:spPr bwMode="auto">
            <a:xfrm>
              <a:off x="5299" y="1791"/>
              <a:ext cx="3"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0" y="0"/>
                  </a:cubicBezTo>
                  <a:cubicBezTo>
                    <a:pt x="1" y="1"/>
                    <a:pt x="1"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29" name="Freeform 1430"/>
            <p:cNvSpPr>
              <a:spLocks/>
            </p:cNvSpPr>
            <p:nvPr/>
          </p:nvSpPr>
          <p:spPr bwMode="auto">
            <a:xfrm>
              <a:off x="5299" y="1791"/>
              <a:ext cx="3"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0" y="0"/>
                  </a:cubicBezTo>
                  <a:cubicBezTo>
                    <a:pt x="1" y="1"/>
                    <a:pt x="1"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30" name="Freeform 1431"/>
            <p:cNvSpPr>
              <a:spLocks/>
            </p:cNvSpPr>
            <p:nvPr/>
          </p:nvSpPr>
          <p:spPr bwMode="auto">
            <a:xfrm>
              <a:off x="5299" y="1792"/>
              <a:ext cx="4" cy="3"/>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3" y="0"/>
                    <a:pt x="1" y="0"/>
                    <a:pt x="0" y="1"/>
                  </a:cubicBezTo>
                  <a:cubicBezTo>
                    <a:pt x="1" y="1"/>
                    <a:pt x="2" y="1"/>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31" name="Freeform 1432"/>
            <p:cNvSpPr>
              <a:spLocks/>
            </p:cNvSpPr>
            <p:nvPr/>
          </p:nvSpPr>
          <p:spPr bwMode="auto">
            <a:xfrm>
              <a:off x="5299" y="1792"/>
              <a:ext cx="4" cy="3"/>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3" y="0"/>
                    <a:pt x="1" y="0"/>
                    <a:pt x="0" y="1"/>
                  </a:cubicBezTo>
                  <a:cubicBezTo>
                    <a:pt x="1" y="1"/>
                    <a:pt x="2" y="1"/>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32" name="Freeform 1433"/>
            <p:cNvSpPr>
              <a:spLocks/>
            </p:cNvSpPr>
            <p:nvPr/>
          </p:nvSpPr>
          <p:spPr bwMode="auto">
            <a:xfrm>
              <a:off x="5302" y="1792"/>
              <a:ext cx="23" cy="18"/>
            </a:xfrm>
            <a:custGeom>
              <a:avLst/>
              <a:gdLst>
                <a:gd name="T0" fmla="*/ 9 w 19"/>
                <a:gd name="T1" fmla="*/ 8 h 15"/>
                <a:gd name="T2" fmla="*/ 18 w 19"/>
                <a:gd name="T3" fmla="*/ 15 h 15"/>
                <a:gd name="T4" fmla="*/ 11 w 19"/>
                <a:gd name="T5" fmla="*/ 6 h 15"/>
                <a:gd name="T6" fmla="*/ 6 w 19"/>
                <a:gd name="T7" fmla="*/ 2 h 15"/>
                <a:gd name="T8" fmla="*/ 3 w 19"/>
                <a:gd name="T9" fmla="*/ 0 h 15"/>
                <a:gd name="T10" fmla="*/ 0 w 19"/>
                <a:gd name="T11" fmla="*/ 0 h 15"/>
                <a:gd name="T12" fmla="*/ 9 w 19"/>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9" y="8"/>
                  </a:moveTo>
                  <a:cubicBezTo>
                    <a:pt x="11" y="11"/>
                    <a:pt x="15" y="12"/>
                    <a:pt x="18" y="15"/>
                  </a:cubicBezTo>
                  <a:cubicBezTo>
                    <a:pt x="19" y="11"/>
                    <a:pt x="14" y="7"/>
                    <a:pt x="11" y="6"/>
                  </a:cubicBezTo>
                  <a:cubicBezTo>
                    <a:pt x="9" y="6"/>
                    <a:pt x="7" y="4"/>
                    <a:pt x="6" y="2"/>
                  </a:cubicBezTo>
                  <a:cubicBezTo>
                    <a:pt x="5" y="2"/>
                    <a:pt x="4" y="1"/>
                    <a:pt x="3" y="0"/>
                  </a:cubicBezTo>
                  <a:cubicBezTo>
                    <a:pt x="2" y="0"/>
                    <a:pt x="1" y="0"/>
                    <a:pt x="0" y="0"/>
                  </a:cubicBezTo>
                  <a:cubicBezTo>
                    <a:pt x="2" y="3"/>
                    <a:pt x="5" y="7"/>
                    <a:pt x="9"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33" name="Freeform 1434"/>
            <p:cNvSpPr>
              <a:spLocks/>
            </p:cNvSpPr>
            <p:nvPr/>
          </p:nvSpPr>
          <p:spPr bwMode="auto">
            <a:xfrm>
              <a:off x="5302" y="1792"/>
              <a:ext cx="23" cy="18"/>
            </a:xfrm>
            <a:custGeom>
              <a:avLst/>
              <a:gdLst>
                <a:gd name="T0" fmla="*/ 9 w 19"/>
                <a:gd name="T1" fmla="*/ 8 h 15"/>
                <a:gd name="T2" fmla="*/ 18 w 19"/>
                <a:gd name="T3" fmla="*/ 15 h 15"/>
                <a:gd name="T4" fmla="*/ 11 w 19"/>
                <a:gd name="T5" fmla="*/ 6 h 15"/>
                <a:gd name="T6" fmla="*/ 6 w 19"/>
                <a:gd name="T7" fmla="*/ 2 h 15"/>
                <a:gd name="T8" fmla="*/ 3 w 19"/>
                <a:gd name="T9" fmla="*/ 0 h 15"/>
                <a:gd name="T10" fmla="*/ 0 w 19"/>
                <a:gd name="T11" fmla="*/ 0 h 15"/>
                <a:gd name="T12" fmla="*/ 9 w 19"/>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9" y="8"/>
                  </a:moveTo>
                  <a:cubicBezTo>
                    <a:pt x="11" y="11"/>
                    <a:pt x="15" y="12"/>
                    <a:pt x="18" y="15"/>
                  </a:cubicBezTo>
                  <a:cubicBezTo>
                    <a:pt x="19" y="11"/>
                    <a:pt x="14" y="7"/>
                    <a:pt x="11" y="6"/>
                  </a:cubicBezTo>
                  <a:cubicBezTo>
                    <a:pt x="9" y="6"/>
                    <a:pt x="7" y="4"/>
                    <a:pt x="6" y="2"/>
                  </a:cubicBezTo>
                  <a:cubicBezTo>
                    <a:pt x="5" y="2"/>
                    <a:pt x="4" y="1"/>
                    <a:pt x="3" y="0"/>
                  </a:cubicBezTo>
                  <a:cubicBezTo>
                    <a:pt x="2" y="0"/>
                    <a:pt x="1" y="0"/>
                    <a:pt x="0" y="0"/>
                  </a:cubicBezTo>
                  <a:cubicBezTo>
                    <a:pt x="2" y="3"/>
                    <a:pt x="5" y="7"/>
                    <a:pt x="9"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34" name="Freeform 1435"/>
            <p:cNvSpPr>
              <a:spLocks/>
            </p:cNvSpPr>
            <p:nvPr/>
          </p:nvSpPr>
          <p:spPr bwMode="auto">
            <a:xfrm>
              <a:off x="5311" y="1819"/>
              <a:ext cx="3"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0"/>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35" name="Freeform 1436"/>
            <p:cNvSpPr>
              <a:spLocks/>
            </p:cNvSpPr>
            <p:nvPr/>
          </p:nvSpPr>
          <p:spPr bwMode="auto">
            <a:xfrm>
              <a:off x="5311" y="1819"/>
              <a:ext cx="3"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0"/>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36" name="Freeform 1437"/>
            <p:cNvSpPr>
              <a:spLocks/>
            </p:cNvSpPr>
            <p:nvPr/>
          </p:nvSpPr>
          <p:spPr bwMode="auto">
            <a:xfrm>
              <a:off x="5317" y="1822"/>
              <a:ext cx="22" cy="15"/>
            </a:xfrm>
            <a:custGeom>
              <a:avLst/>
              <a:gdLst>
                <a:gd name="T0" fmla="*/ 7 w 18"/>
                <a:gd name="T1" fmla="*/ 9 h 12"/>
                <a:gd name="T2" fmla="*/ 13 w 18"/>
                <a:gd name="T3" fmla="*/ 10 h 12"/>
                <a:gd name="T4" fmla="*/ 18 w 18"/>
                <a:gd name="T5" fmla="*/ 10 h 12"/>
                <a:gd name="T6" fmla="*/ 12 w 18"/>
                <a:gd name="T7" fmla="*/ 3 h 12"/>
                <a:gd name="T8" fmla="*/ 5 w 18"/>
                <a:gd name="T9" fmla="*/ 2 h 12"/>
                <a:gd name="T10" fmla="*/ 2 w 18"/>
                <a:gd name="T11" fmla="*/ 2 h 12"/>
                <a:gd name="T12" fmla="*/ 7 w 1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7" y="9"/>
                  </a:moveTo>
                  <a:cubicBezTo>
                    <a:pt x="10" y="10"/>
                    <a:pt x="11" y="9"/>
                    <a:pt x="13" y="10"/>
                  </a:cubicBezTo>
                  <a:cubicBezTo>
                    <a:pt x="15" y="11"/>
                    <a:pt x="17" y="12"/>
                    <a:pt x="18" y="10"/>
                  </a:cubicBezTo>
                  <a:cubicBezTo>
                    <a:pt x="18" y="7"/>
                    <a:pt x="14" y="4"/>
                    <a:pt x="12" y="3"/>
                  </a:cubicBezTo>
                  <a:cubicBezTo>
                    <a:pt x="10" y="3"/>
                    <a:pt x="7" y="4"/>
                    <a:pt x="5" y="2"/>
                  </a:cubicBezTo>
                  <a:cubicBezTo>
                    <a:pt x="4" y="1"/>
                    <a:pt x="3" y="0"/>
                    <a:pt x="2" y="2"/>
                  </a:cubicBezTo>
                  <a:cubicBezTo>
                    <a:pt x="0" y="5"/>
                    <a:pt x="5" y="9"/>
                    <a:pt x="7"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37" name="Freeform 1438"/>
            <p:cNvSpPr>
              <a:spLocks/>
            </p:cNvSpPr>
            <p:nvPr/>
          </p:nvSpPr>
          <p:spPr bwMode="auto">
            <a:xfrm>
              <a:off x="5317" y="1822"/>
              <a:ext cx="22" cy="15"/>
            </a:xfrm>
            <a:custGeom>
              <a:avLst/>
              <a:gdLst>
                <a:gd name="T0" fmla="*/ 7 w 18"/>
                <a:gd name="T1" fmla="*/ 9 h 12"/>
                <a:gd name="T2" fmla="*/ 13 w 18"/>
                <a:gd name="T3" fmla="*/ 10 h 12"/>
                <a:gd name="T4" fmla="*/ 18 w 18"/>
                <a:gd name="T5" fmla="*/ 10 h 12"/>
                <a:gd name="T6" fmla="*/ 12 w 18"/>
                <a:gd name="T7" fmla="*/ 3 h 12"/>
                <a:gd name="T8" fmla="*/ 5 w 18"/>
                <a:gd name="T9" fmla="*/ 2 h 12"/>
                <a:gd name="T10" fmla="*/ 2 w 18"/>
                <a:gd name="T11" fmla="*/ 2 h 12"/>
                <a:gd name="T12" fmla="*/ 7 w 1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7" y="9"/>
                  </a:moveTo>
                  <a:cubicBezTo>
                    <a:pt x="10" y="10"/>
                    <a:pt x="11" y="9"/>
                    <a:pt x="13" y="10"/>
                  </a:cubicBezTo>
                  <a:cubicBezTo>
                    <a:pt x="15" y="11"/>
                    <a:pt x="17" y="12"/>
                    <a:pt x="18" y="10"/>
                  </a:cubicBezTo>
                  <a:cubicBezTo>
                    <a:pt x="18" y="7"/>
                    <a:pt x="14" y="4"/>
                    <a:pt x="12" y="3"/>
                  </a:cubicBezTo>
                  <a:cubicBezTo>
                    <a:pt x="10" y="3"/>
                    <a:pt x="7" y="4"/>
                    <a:pt x="5" y="2"/>
                  </a:cubicBezTo>
                  <a:cubicBezTo>
                    <a:pt x="4" y="1"/>
                    <a:pt x="3" y="0"/>
                    <a:pt x="2" y="2"/>
                  </a:cubicBezTo>
                  <a:cubicBezTo>
                    <a:pt x="0" y="5"/>
                    <a:pt x="5" y="9"/>
                    <a:pt x="7"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38" name="Freeform 1439"/>
            <p:cNvSpPr>
              <a:spLocks/>
            </p:cNvSpPr>
            <p:nvPr/>
          </p:nvSpPr>
          <p:spPr bwMode="auto">
            <a:xfrm>
              <a:off x="5317" y="1807"/>
              <a:ext cx="4" cy="3"/>
            </a:xfrm>
            <a:custGeom>
              <a:avLst/>
              <a:gdLst>
                <a:gd name="T0" fmla="*/ 3 w 3"/>
                <a:gd name="T1" fmla="*/ 3 h 3"/>
                <a:gd name="T2" fmla="*/ 3 w 3"/>
                <a:gd name="T3" fmla="*/ 0 h 3"/>
                <a:gd name="T4" fmla="*/ 3 w 3"/>
                <a:gd name="T5" fmla="*/ 3 h 3"/>
              </a:gdLst>
              <a:ahLst/>
              <a:cxnLst>
                <a:cxn ang="0">
                  <a:pos x="T0" y="T1"/>
                </a:cxn>
                <a:cxn ang="0">
                  <a:pos x="T2" y="T3"/>
                </a:cxn>
                <a:cxn ang="0">
                  <a:pos x="T4" y="T5"/>
                </a:cxn>
              </a:cxnLst>
              <a:rect l="0" t="0" r="r" b="b"/>
              <a:pathLst>
                <a:path w="3" h="3">
                  <a:moveTo>
                    <a:pt x="3" y="3"/>
                  </a:moveTo>
                  <a:cubicBezTo>
                    <a:pt x="3" y="2"/>
                    <a:pt x="3" y="1"/>
                    <a:pt x="3" y="0"/>
                  </a:cubicBezTo>
                  <a:cubicBezTo>
                    <a:pt x="0" y="0"/>
                    <a:pt x="2" y="2"/>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39" name="Freeform 1440"/>
            <p:cNvSpPr>
              <a:spLocks/>
            </p:cNvSpPr>
            <p:nvPr/>
          </p:nvSpPr>
          <p:spPr bwMode="auto">
            <a:xfrm>
              <a:off x="5317" y="1807"/>
              <a:ext cx="4" cy="3"/>
            </a:xfrm>
            <a:custGeom>
              <a:avLst/>
              <a:gdLst>
                <a:gd name="T0" fmla="*/ 3 w 3"/>
                <a:gd name="T1" fmla="*/ 3 h 3"/>
                <a:gd name="T2" fmla="*/ 3 w 3"/>
                <a:gd name="T3" fmla="*/ 0 h 3"/>
                <a:gd name="T4" fmla="*/ 3 w 3"/>
                <a:gd name="T5" fmla="*/ 3 h 3"/>
              </a:gdLst>
              <a:ahLst/>
              <a:cxnLst>
                <a:cxn ang="0">
                  <a:pos x="T0" y="T1"/>
                </a:cxn>
                <a:cxn ang="0">
                  <a:pos x="T2" y="T3"/>
                </a:cxn>
                <a:cxn ang="0">
                  <a:pos x="T4" y="T5"/>
                </a:cxn>
              </a:cxnLst>
              <a:rect l="0" t="0" r="r" b="b"/>
              <a:pathLst>
                <a:path w="3" h="3">
                  <a:moveTo>
                    <a:pt x="3" y="3"/>
                  </a:moveTo>
                  <a:cubicBezTo>
                    <a:pt x="3" y="2"/>
                    <a:pt x="3" y="1"/>
                    <a:pt x="3" y="0"/>
                  </a:cubicBezTo>
                  <a:cubicBezTo>
                    <a:pt x="0" y="0"/>
                    <a:pt x="2" y="2"/>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40" name="Freeform 1441"/>
            <p:cNvSpPr>
              <a:spLocks/>
            </p:cNvSpPr>
            <p:nvPr/>
          </p:nvSpPr>
          <p:spPr bwMode="auto">
            <a:xfrm>
              <a:off x="5326" y="1862"/>
              <a:ext cx="10" cy="8"/>
            </a:xfrm>
            <a:custGeom>
              <a:avLst/>
              <a:gdLst>
                <a:gd name="T0" fmla="*/ 1 w 9"/>
                <a:gd name="T1" fmla="*/ 3 h 7"/>
                <a:gd name="T2" fmla="*/ 4 w 9"/>
                <a:gd name="T3" fmla="*/ 4 h 7"/>
                <a:gd name="T4" fmla="*/ 7 w 9"/>
                <a:gd name="T5" fmla="*/ 7 h 7"/>
                <a:gd name="T6" fmla="*/ 1 w 9"/>
                <a:gd name="T7" fmla="*/ 3 h 7"/>
              </a:gdLst>
              <a:ahLst/>
              <a:cxnLst>
                <a:cxn ang="0">
                  <a:pos x="T0" y="T1"/>
                </a:cxn>
                <a:cxn ang="0">
                  <a:pos x="T2" y="T3"/>
                </a:cxn>
                <a:cxn ang="0">
                  <a:pos x="T4" y="T5"/>
                </a:cxn>
                <a:cxn ang="0">
                  <a:pos x="T6" y="T7"/>
                </a:cxn>
              </a:cxnLst>
              <a:rect l="0" t="0" r="r" b="b"/>
              <a:pathLst>
                <a:path w="9" h="7">
                  <a:moveTo>
                    <a:pt x="1" y="3"/>
                  </a:moveTo>
                  <a:cubicBezTo>
                    <a:pt x="2" y="3"/>
                    <a:pt x="4" y="3"/>
                    <a:pt x="4" y="4"/>
                  </a:cubicBezTo>
                  <a:cubicBezTo>
                    <a:pt x="6" y="5"/>
                    <a:pt x="6" y="6"/>
                    <a:pt x="7" y="7"/>
                  </a:cubicBezTo>
                  <a:cubicBezTo>
                    <a:pt x="9" y="4"/>
                    <a:pt x="0" y="0"/>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41" name="Freeform 1442"/>
            <p:cNvSpPr>
              <a:spLocks/>
            </p:cNvSpPr>
            <p:nvPr/>
          </p:nvSpPr>
          <p:spPr bwMode="auto">
            <a:xfrm>
              <a:off x="5326" y="1862"/>
              <a:ext cx="10" cy="8"/>
            </a:xfrm>
            <a:custGeom>
              <a:avLst/>
              <a:gdLst>
                <a:gd name="T0" fmla="*/ 1 w 9"/>
                <a:gd name="T1" fmla="*/ 3 h 7"/>
                <a:gd name="T2" fmla="*/ 4 w 9"/>
                <a:gd name="T3" fmla="*/ 4 h 7"/>
                <a:gd name="T4" fmla="*/ 7 w 9"/>
                <a:gd name="T5" fmla="*/ 7 h 7"/>
                <a:gd name="T6" fmla="*/ 1 w 9"/>
                <a:gd name="T7" fmla="*/ 3 h 7"/>
              </a:gdLst>
              <a:ahLst/>
              <a:cxnLst>
                <a:cxn ang="0">
                  <a:pos x="T0" y="T1"/>
                </a:cxn>
                <a:cxn ang="0">
                  <a:pos x="T2" y="T3"/>
                </a:cxn>
                <a:cxn ang="0">
                  <a:pos x="T4" y="T5"/>
                </a:cxn>
                <a:cxn ang="0">
                  <a:pos x="T6" y="T7"/>
                </a:cxn>
              </a:cxnLst>
              <a:rect l="0" t="0" r="r" b="b"/>
              <a:pathLst>
                <a:path w="9" h="7">
                  <a:moveTo>
                    <a:pt x="1" y="3"/>
                  </a:moveTo>
                  <a:cubicBezTo>
                    <a:pt x="2" y="3"/>
                    <a:pt x="4" y="3"/>
                    <a:pt x="4" y="4"/>
                  </a:cubicBezTo>
                  <a:cubicBezTo>
                    <a:pt x="6" y="5"/>
                    <a:pt x="6" y="6"/>
                    <a:pt x="7" y="7"/>
                  </a:cubicBezTo>
                  <a:cubicBezTo>
                    <a:pt x="9" y="4"/>
                    <a:pt x="0" y="0"/>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42" name="Freeform 1443"/>
            <p:cNvSpPr>
              <a:spLocks/>
            </p:cNvSpPr>
            <p:nvPr/>
          </p:nvSpPr>
          <p:spPr bwMode="auto">
            <a:xfrm>
              <a:off x="5328" y="1819"/>
              <a:ext cx="4" cy="2"/>
            </a:xfrm>
            <a:custGeom>
              <a:avLst/>
              <a:gdLst>
                <a:gd name="T0" fmla="*/ 2 w 3"/>
                <a:gd name="T1" fmla="*/ 2 h 2"/>
                <a:gd name="T2" fmla="*/ 0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0" y="0"/>
                  </a:cubicBezTo>
                  <a:cubicBezTo>
                    <a:pt x="0" y="1"/>
                    <a:pt x="1" y="2"/>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43" name="Freeform 1444"/>
            <p:cNvSpPr>
              <a:spLocks/>
            </p:cNvSpPr>
            <p:nvPr/>
          </p:nvSpPr>
          <p:spPr bwMode="auto">
            <a:xfrm>
              <a:off x="5328" y="1819"/>
              <a:ext cx="4" cy="2"/>
            </a:xfrm>
            <a:custGeom>
              <a:avLst/>
              <a:gdLst>
                <a:gd name="T0" fmla="*/ 2 w 3"/>
                <a:gd name="T1" fmla="*/ 2 h 2"/>
                <a:gd name="T2" fmla="*/ 0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0" y="0"/>
                  </a:cubicBezTo>
                  <a:cubicBezTo>
                    <a:pt x="0" y="1"/>
                    <a:pt x="1" y="2"/>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44" name="Freeform 1445"/>
            <p:cNvSpPr>
              <a:spLocks/>
            </p:cNvSpPr>
            <p:nvPr/>
          </p:nvSpPr>
          <p:spPr bwMode="auto">
            <a:xfrm>
              <a:off x="5331" y="1820"/>
              <a:ext cx="2" cy="2"/>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0" y="1"/>
                    <a:pt x="1" y="1"/>
                    <a:pt x="2" y="1"/>
                  </a:cubicBezTo>
                  <a:cubicBezTo>
                    <a:pt x="1" y="0"/>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45" name="Freeform 1446"/>
            <p:cNvSpPr>
              <a:spLocks/>
            </p:cNvSpPr>
            <p:nvPr/>
          </p:nvSpPr>
          <p:spPr bwMode="auto">
            <a:xfrm>
              <a:off x="5331" y="1820"/>
              <a:ext cx="2" cy="2"/>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0" y="1"/>
                    <a:pt x="1" y="1"/>
                    <a:pt x="2" y="1"/>
                  </a:cubicBezTo>
                  <a:cubicBezTo>
                    <a:pt x="1" y="0"/>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46" name="Freeform 1447"/>
            <p:cNvSpPr>
              <a:spLocks/>
            </p:cNvSpPr>
            <p:nvPr/>
          </p:nvSpPr>
          <p:spPr bwMode="auto">
            <a:xfrm>
              <a:off x="5335" y="1806"/>
              <a:ext cx="13" cy="24"/>
            </a:xfrm>
            <a:custGeom>
              <a:avLst/>
              <a:gdLst>
                <a:gd name="T0" fmla="*/ 4 w 11"/>
                <a:gd name="T1" fmla="*/ 13 h 20"/>
                <a:gd name="T2" fmla="*/ 11 w 11"/>
                <a:gd name="T3" fmla="*/ 20 h 20"/>
                <a:gd name="T4" fmla="*/ 8 w 11"/>
                <a:gd name="T5" fmla="*/ 11 h 20"/>
                <a:gd name="T6" fmla="*/ 6 w 11"/>
                <a:gd name="T7" fmla="*/ 8 h 20"/>
                <a:gd name="T8" fmla="*/ 6 w 11"/>
                <a:gd name="T9" fmla="*/ 5 h 20"/>
                <a:gd name="T10" fmla="*/ 3 w 11"/>
                <a:gd name="T11" fmla="*/ 1 h 20"/>
                <a:gd name="T12" fmla="*/ 1 w 11"/>
                <a:gd name="T13" fmla="*/ 2 h 20"/>
                <a:gd name="T14" fmla="*/ 4 w 11"/>
                <a:gd name="T15" fmla="*/ 13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0">
                  <a:moveTo>
                    <a:pt x="4" y="13"/>
                  </a:moveTo>
                  <a:cubicBezTo>
                    <a:pt x="7" y="15"/>
                    <a:pt x="8" y="18"/>
                    <a:pt x="11" y="20"/>
                  </a:cubicBezTo>
                  <a:cubicBezTo>
                    <a:pt x="11" y="19"/>
                    <a:pt x="9" y="13"/>
                    <a:pt x="8" y="11"/>
                  </a:cubicBezTo>
                  <a:cubicBezTo>
                    <a:pt x="8" y="10"/>
                    <a:pt x="7" y="9"/>
                    <a:pt x="6" y="8"/>
                  </a:cubicBezTo>
                  <a:cubicBezTo>
                    <a:pt x="4" y="7"/>
                    <a:pt x="6" y="6"/>
                    <a:pt x="6" y="5"/>
                  </a:cubicBezTo>
                  <a:cubicBezTo>
                    <a:pt x="5" y="4"/>
                    <a:pt x="4" y="2"/>
                    <a:pt x="3" y="1"/>
                  </a:cubicBezTo>
                  <a:cubicBezTo>
                    <a:pt x="3" y="1"/>
                    <a:pt x="0" y="0"/>
                    <a:pt x="1" y="2"/>
                  </a:cubicBezTo>
                  <a:cubicBezTo>
                    <a:pt x="2" y="5"/>
                    <a:pt x="2" y="10"/>
                    <a:pt x="4" y="1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47" name="Freeform 1448"/>
            <p:cNvSpPr>
              <a:spLocks/>
            </p:cNvSpPr>
            <p:nvPr/>
          </p:nvSpPr>
          <p:spPr bwMode="auto">
            <a:xfrm>
              <a:off x="5335" y="1806"/>
              <a:ext cx="13" cy="24"/>
            </a:xfrm>
            <a:custGeom>
              <a:avLst/>
              <a:gdLst>
                <a:gd name="T0" fmla="*/ 4 w 11"/>
                <a:gd name="T1" fmla="*/ 13 h 20"/>
                <a:gd name="T2" fmla="*/ 11 w 11"/>
                <a:gd name="T3" fmla="*/ 20 h 20"/>
                <a:gd name="T4" fmla="*/ 8 w 11"/>
                <a:gd name="T5" fmla="*/ 11 h 20"/>
                <a:gd name="T6" fmla="*/ 6 w 11"/>
                <a:gd name="T7" fmla="*/ 8 h 20"/>
                <a:gd name="T8" fmla="*/ 6 w 11"/>
                <a:gd name="T9" fmla="*/ 5 h 20"/>
                <a:gd name="T10" fmla="*/ 3 w 11"/>
                <a:gd name="T11" fmla="*/ 1 h 20"/>
                <a:gd name="T12" fmla="*/ 1 w 11"/>
                <a:gd name="T13" fmla="*/ 2 h 20"/>
                <a:gd name="T14" fmla="*/ 4 w 11"/>
                <a:gd name="T15" fmla="*/ 13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0">
                  <a:moveTo>
                    <a:pt x="4" y="13"/>
                  </a:moveTo>
                  <a:cubicBezTo>
                    <a:pt x="7" y="15"/>
                    <a:pt x="8" y="18"/>
                    <a:pt x="11" y="20"/>
                  </a:cubicBezTo>
                  <a:cubicBezTo>
                    <a:pt x="11" y="19"/>
                    <a:pt x="9" y="13"/>
                    <a:pt x="8" y="11"/>
                  </a:cubicBezTo>
                  <a:cubicBezTo>
                    <a:pt x="8" y="10"/>
                    <a:pt x="7" y="9"/>
                    <a:pt x="6" y="8"/>
                  </a:cubicBezTo>
                  <a:cubicBezTo>
                    <a:pt x="4" y="7"/>
                    <a:pt x="6" y="6"/>
                    <a:pt x="6" y="5"/>
                  </a:cubicBezTo>
                  <a:cubicBezTo>
                    <a:pt x="5" y="4"/>
                    <a:pt x="4" y="2"/>
                    <a:pt x="3" y="1"/>
                  </a:cubicBezTo>
                  <a:cubicBezTo>
                    <a:pt x="3" y="1"/>
                    <a:pt x="0" y="0"/>
                    <a:pt x="1" y="2"/>
                  </a:cubicBezTo>
                  <a:cubicBezTo>
                    <a:pt x="2" y="5"/>
                    <a:pt x="2" y="10"/>
                    <a:pt x="4" y="1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48" name="Freeform 1449"/>
            <p:cNvSpPr>
              <a:spLocks/>
            </p:cNvSpPr>
            <p:nvPr/>
          </p:nvSpPr>
          <p:spPr bwMode="auto">
            <a:xfrm>
              <a:off x="5346" y="1839"/>
              <a:ext cx="18" cy="13"/>
            </a:xfrm>
            <a:custGeom>
              <a:avLst/>
              <a:gdLst>
                <a:gd name="T0" fmla="*/ 8 w 15"/>
                <a:gd name="T1" fmla="*/ 9 h 11"/>
                <a:gd name="T2" fmla="*/ 15 w 15"/>
                <a:gd name="T3" fmla="*/ 11 h 11"/>
                <a:gd name="T4" fmla="*/ 8 w 15"/>
                <a:gd name="T5" fmla="*/ 4 h 11"/>
                <a:gd name="T6" fmla="*/ 0 w 15"/>
                <a:gd name="T7" fmla="*/ 2 h 11"/>
                <a:gd name="T8" fmla="*/ 3 w 15"/>
                <a:gd name="T9" fmla="*/ 4 h 11"/>
                <a:gd name="T10" fmla="*/ 8 w 15"/>
                <a:gd name="T11" fmla="*/ 9 h 11"/>
              </a:gdLst>
              <a:ahLst/>
              <a:cxnLst>
                <a:cxn ang="0">
                  <a:pos x="T0" y="T1"/>
                </a:cxn>
                <a:cxn ang="0">
                  <a:pos x="T2" y="T3"/>
                </a:cxn>
                <a:cxn ang="0">
                  <a:pos x="T4" y="T5"/>
                </a:cxn>
                <a:cxn ang="0">
                  <a:pos x="T6" y="T7"/>
                </a:cxn>
                <a:cxn ang="0">
                  <a:pos x="T8" y="T9"/>
                </a:cxn>
                <a:cxn ang="0">
                  <a:pos x="T10" y="T11"/>
                </a:cxn>
              </a:cxnLst>
              <a:rect l="0" t="0" r="r" b="b"/>
              <a:pathLst>
                <a:path w="15" h="11">
                  <a:moveTo>
                    <a:pt x="8" y="9"/>
                  </a:moveTo>
                  <a:cubicBezTo>
                    <a:pt x="10" y="10"/>
                    <a:pt x="13" y="10"/>
                    <a:pt x="15" y="11"/>
                  </a:cubicBezTo>
                  <a:cubicBezTo>
                    <a:pt x="13" y="7"/>
                    <a:pt x="12" y="6"/>
                    <a:pt x="8" y="4"/>
                  </a:cubicBezTo>
                  <a:cubicBezTo>
                    <a:pt x="7" y="4"/>
                    <a:pt x="1" y="0"/>
                    <a:pt x="0" y="2"/>
                  </a:cubicBezTo>
                  <a:cubicBezTo>
                    <a:pt x="1" y="3"/>
                    <a:pt x="3" y="3"/>
                    <a:pt x="3" y="4"/>
                  </a:cubicBezTo>
                  <a:cubicBezTo>
                    <a:pt x="4" y="7"/>
                    <a:pt x="6" y="8"/>
                    <a:pt x="8"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49" name="Freeform 1450"/>
            <p:cNvSpPr>
              <a:spLocks/>
            </p:cNvSpPr>
            <p:nvPr/>
          </p:nvSpPr>
          <p:spPr bwMode="auto">
            <a:xfrm>
              <a:off x="5346" y="1839"/>
              <a:ext cx="18" cy="13"/>
            </a:xfrm>
            <a:custGeom>
              <a:avLst/>
              <a:gdLst>
                <a:gd name="T0" fmla="*/ 8 w 15"/>
                <a:gd name="T1" fmla="*/ 9 h 11"/>
                <a:gd name="T2" fmla="*/ 15 w 15"/>
                <a:gd name="T3" fmla="*/ 11 h 11"/>
                <a:gd name="T4" fmla="*/ 8 w 15"/>
                <a:gd name="T5" fmla="*/ 4 h 11"/>
                <a:gd name="T6" fmla="*/ 0 w 15"/>
                <a:gd name="T7" fmla="*/ 2 h 11"/>
                <a:gd name="T8" fmla="*/ 3 w 15"/>
                <a:gd name="T9" fmla="*/ 4 h 11"/>
                <a:gd name="T10" fmla="*/ 8 w 15"/>
                <a:gd name="T11" fmla="*/ 9 h 11"/>
              </a:gdLst>
              <a:ahLst/>
              <a:cxnLst>
                <a:cxn ang="0">
                  <a:pos x="T0" y="T1"/>
                </a:cxn>
                <a:cxn ang="0">
                  <a:pos x="T2" y="T3"/>
                </a:cxn>
                <a:cxn ang="0">
                  <a:pos x="T4" y="T5"/>
                </a:cxn>
                <a:cxn ang="0">
                  <a:pos x="T6" y="T7"/>
                </a:cxn>
                <a:cxn ang="0">
                  <a:pos x="T8" y="T9"/>
                </a:cxn>
                <a:cxn ang="0">
                  <a:pos x="T10" y="T11"/>
                </a:cxn>
              </a:cxnLst>
              <a:rect l="0" t="0" r="r" b="b"/>
              <a:pathLst>
                <a:path w="15" h="11">
                  <a:moveTo>
                    <a:pt x="8" y="9"/>
                  </a:moveTo>
                  <a:cubicBezTo>
                    <a:pt x="10" y="10"/>
                    <a:pt x="13" y="10"/>
                    <a:pt x="15" y="11"/>
                  </a:cubicBezTo>
                  <a:cubicBezTo>
                    <a:pt x="13" y="7"/>
                    <a:pt x="12" y="6"/>
                    <a:pt x="8" y="4"/>
                  </a:cubicBezTo>
                  <a:cubicBezTo>
                    <a:pt x="7" y="4"/>
                    <a:pt x="1" y="0"/>
                    <a:pt x="0" y="2"/>
                  </a:cubicBezTo>
                  <a:cubicBezTo>
                    <a:pt x="1" y="3"/>
                    <a:pt x="3" y="3"/>
                    <a:pt x="3" y="4"/>
                  </a:cubicBezTo>
                  <a:cubicBezTo>
                    <a:pt x="4" y="7"/>
                    <a:pt x="6" y="8"/>
                    <a:pt x="8"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50" name="Freeform 1451"/>
            <p:cNvSpPr>
              <a:spLocks/>
            </p:cNvSpPr>
            <p:nvPr/>
          </p:nvSpPr>
          <p:spPr bwMode="auto">
            <a:xfrm>
              <a:off x="5348" y="1826"/>
              <a:ext cx="4" cy="7"/>
            </a:xfrm>
            <a:custGeom>
              <a:avLst/>
              <a:gdLst>
                <a:gd name="T0" fmla="*/ 2 w 3"/>
                <a:gd name="T1" fmla="*/ 6 h 6"/>
                <a:gd name="T2" fmla="*/ 0 w 3"/>
                <a:gd name="T3" fmla="*/ 0 h 6"/>
                <a:gd name="T4" fmla="*/ 0 w 3"/>
                <a:gd name="T5" fmla="*/ 4 h 6"/>
                <a:gd name="T6" fmla="*/ 2 w 3"/>
                <a:gd name="T7" fmla="*/ 6 h 6"/>
              </a:gdLst>
              <a:ahLst/>
              <a:cxnLst>
                <a:cxn ang="0">
                  <a:pos x="T0" y="T1"/>
                </a:cxn>
                <a:cxn ang="0">
                  <a:pos x="T2" y="T3"/>
                </a:cxn>
                <a:cxn ang="0">
                  <a:pos x="T4" y="T5"/>
                </a:cxn>
                <a:cxn ang="0">
                  <a:pos x="T6" y="T7"/>
                </a:cxn>
              </a:cxnLst>
              <a:rect l="0" t="0" r="r" b="b"/>
              <a:pathLst>
                <a:path w="3" h="6">
                  <a:moveTo>
                    <a:pt x="2" y="6"/>
                  </a:moveTo>
                  <a:cubicBezTo>
                    <a:pt x="3" y="4"/>
                    <a:pt x="1" y="2"/>
                    <a:pt x="0" y="0"/>
                  </a:cubicBezTo>
                  <a:cubicBezTo>
                    <a:pt x="0" y="1"/>
                    <a:pt x="0" y="2"/>
                    <a:pt x="0" y="4"/>
                  </a:cubicBezTo>
                  <a:cubicBezTo>
                    <a:pt x="0" y="4"/>
                    <a:pt x="2" y="5"/>
                    <a:pt x="2"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51" name="Freeform 1452"/>
            <p:cNvSpPr>
              <a:spLocks/>
            </p:cNvSpPr>
            <p:nvPr/>
          </p:nvSpPr>
          <p:spPr bwMode="auto">
            <a:xfrm>
              <a:off x="5348" y="1826"/>
              <a:ext cx="4" cy="7"/>
            </a:xfrm>
            <a:custGeom>
              <a:avLst/>
              <a:gdLst>
                <a:gd name="T0" fmla="*/ 2 w 3"/>
                <a:gd name="T1" fmla="*/ 6 h 6"/>
                <a:gd name="T2" fmla="*/ 0 w 3"/>
                <a:gd name="T3" fmla="*/ 0 h 6"/>
                <a:gd name="T4" fmla="*/ 0 w 3"/>
                <a:gd name="T5" fmla="*/ 4 h 6"/>
                <a:gd name="T6" fmla="*/ 2 w 3"/>
                <a:gd name="T7" fmla="*/ 6 h 6"/>
              </a:gdLst>
              <a:ahLst/>
              <a:cxnLst>
                <a:cxn ang="0">
                  <a:pos x="T0" y="T1"/>
                </a:cxn>
                <a:cxn ang="0">
                  <a:pos x="T2" y="T3"/>
                </a:cxn>
                <a:cxn ang="0">
                  <a:pos x="T4" y="T5"/>
                </a:cxn>
                <a:cxn ang="0">
                  <a:pos x="T6" y="T7"/>
                </a:cxn>
              </a:cxnLst>
              <a:rect l="0" t="0" r="r" b="b"/>
              <a:pathLst>
                <a:path w="3" h="6">
                  <a:moveTo>
                    <a:pt x="2" y="6"/>
                  </a:moveTo>
                  <a:cubicBezTo>
                    <a:pt x="3" y="4"/>
                    <a:pt x="1" y="2"/>
                    <a:pt x="0" y="0"/>
                  </a:cubicBezTo>
                  <a:cubicBezTo>
                    <a:pt x="0" y="1"/>
                    <a:pt x="0" y="2"/>
                    <a:pt x="0" y="4"/>
                  </a:cubicBezTo>
                  <a:cubicBezTo>
                    <a:pt x="0" y="4"/>
                    <a:pt x="2" y="5"/>
                    <a:pt x="2"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52" name="Freeform 1453"/>
            <p:cNvSpPr>
              <a:spLocks/>
            </p:cNvSpPr>
            <p:nvPr/>
          </p:nvSpPr>
          <p:spPr bwMode="auto">
            <a:xfrm>
              <a:off x="5419" y="1849"/>
              <a:ext cx="6" cy="3"/>
            </a:xfrm>
            <a:custGeom>
              <a:avLst/>
              <a:gdLst>
                <a:gd name="T0" fmla="*/ 1 w 5"/>
                <a:gd name="T1" fmla="*/ 3 h 3"/>
                <a:gd name="T2" fmla="*/ 4 w 5"/>
                <a:gd name="T3" fmla="*/ 0 h 3"/>
                <a:gd name="T4" fmla="*/ 0 w 5"/>
                <a:gd name="T5" fmla="*/ 2 h 3"/>
                <a:gd name="T6" fmla="*/ 1 w 5"/>
                <a:gd name="T7" fmla="*/ 3 h 3"/>
              </a:gdLst>
              <a:ahLst/>
              <a:cxnLst>
                <a:cxn ang="0">
                  <a:pos x="T0" y="T1"/>
                </a:cxn>
                <a:cxn ang="0">
                  <a:pos x="T2" y="T3"/>
                </a:cxn>
                <a:cxn ang="0">
                  <a:pos x="T4" y="T5"/>
                </a:cxn>
                <a:cxn ang="0">
                  <a:pos x="T6" y="T7"/>
                </a:cxn>
              </a:cxnLst>
              <a:rect l="0" t="0" r="r" b="b"/>
              <a:pathLst>
                <a:path w="5" h="3">
                  <a:moveTo>
                    <a:pt x="1" y="3"/>
                  </a:moveTo>
                  <a:cubicBezTo>
                    <a:pt x="2" y="2"/>
                    <a:pt x="5" y="2"/>
                    <a:pt x="4" y="0"/>
                  </a:cubicBezTo>
                  <a:cubicBezTo>
                    <a:pt x="2" y="0"/>
                    <a:pt x="0" y="0"/>
                    <a:pt x="0" y="2"/>
                  </a:cubicBezTo>
                  <a:cubicBezTo>
                    <a:pt x="0" y="3"/>
                    <a:pt x="0" y="3"/>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53" name="Freeform 1454"/>
            <p:cNvSpPr>
              <a:spLocks/>
            </p:cNvSpPr>
            <p:nvPr/>
          </p:nvSpPr>
          <p:spPr bwMode="auto">
            <a:xfrm>
              <a:off x="5419" y="1849"/>
              <a:ext cx="6" cy="3"/>
            </a:xfrm>
            <a:custGeom>
              <a:avLst/>
              <a:gdLst>
                <a:gd name="T0" fmla="*/ 1 w 5"/>
                <a:gd name="T1" fmla="*/ 3 h 3"/>
                <a:gd name="T2" fmla="*/ 4 w 5"/>
                <a:gd name="T3" fmla="*/ 0 h 3"/>
                <a:gd name="T4" fmla="*/ 0 w 5"/>
                <a:gd name="T5" fmla="*/ 2 h 3"/>
                <a:gd name="T6" fmla="*/ 1 w 5"/>
                <a:gd name="T7" fmla="*/ 3 h 3"/>
              </a:gdLst>
              <a:ahLst/>
              <a:cxnLst>
                <a:cxn ang="0">
                  <a:pos x="T0" y="T1"/>
                </a:cxn>
                <a:cxn ang="0">
                  <a:pos x="T2" y="T3"/>
                </a:cxn>
                <a:cxn ang="0">
                  <a:pos x="T4" y="T5"/>
                </a:cxn>
                <a:cxn ang="0">
                  <a:pos x="T6" y="T7"/>
                </a:cxn>
              </a:cxnLst>
              <a:rect l="0" t="0" r="r" b="b"/>
              <a:pathLst>
                <a:path w="5" h="3">
                  <a:moveTo>
                    <a:pt x="1" y="3"/>
                  </a:moveTo>
                  <a:cubicBezTo>
                    <a:pt x="2" y="2"/>
                    <a:pt x="5" y="2"/>
                    <a:pt x="4" y="0"/>
                  </a:cubicBezTo>
                  <a:cubicBezTo>
                    <a:pt x="2" y="0"/>
                    <a:pt x="0" y="0"/>
                    <a:pt x="0" y="2"/>
                  </a:cubicBezTo>
                  <a:cubicBezTo>
                    <a:pt x="0" y="3"/>
                    <a:pt x="0" y="3"/>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54" name="Freeform 1455"/>
            <p:cNvSpPr>
              <a:spLocks/>
            </p:cNvSpPr>
            <p:nvPr/>
          </p:nvSpPr>
          <p:spPr bwMode="auto">
            <a:xfrm>
              <a:off x="5435" y="1866"/>
              <a:ext cx="2" cy="2"/>
            </a:xfrm>
            <a:custGeom>
              <a:avLst/>
              <a:gdLst>
                <a:gd name="T0" fmla="*/ 1 w 2"/>
                <a:gd name="T1" fmla="*/ 2 h 2"/>
                <a:gd name="T2" fmla="*/ 2 w 2"/>
                <a:gd name="T3" fmla="*/ 1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2" y="1"/>
                    <a:pt x="2" y="1"/>
                  </a:cubicBezTo>
                  <a:cubicBezTo>
                    <a:pt x="1" y="0"/>
                    <a:pt x="0" y="0"/>
                    <a:pt x="0" y="0"/>
                  </a:cubicBezTo>
                  <a:cubicBezTo>
                    <a:pt x="0" y="1"/>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55" name="Freeform 1456"/>
            <p:cNvSpPr>
              <a:spLocks/>
            </p:cNvSpPr>
            <p:nvPr/>
          </p:nvSpPr>
          <p:spPr bwMode="auto">
            <a:xfrm>
              <a:off x="5435" y="1866"/>
              <a:ext cx="2" cy="2"/>
            </a:xfrm>
            <a:custGeom>
              <a:avLst/>
              <a:gdLst>
                <a:gd name="T0" fmla="*/ 1 w 2"/>
                <a:gd name="T1" fmla="*/ 2 h 2"/>
                <a:gd name="T2" fmla="*/ 2 w 2"/>
                <a:gd name="T3" fmla="*/ 1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2" y="1"/>
                    <a:pt x="2" y="1"/>
                  </a:cubicBezTo>
                  <a:cubicBezTo>
                    <a:pt x="1" y="0"/>
                    <a:pt x="0" y="0"/>
                    <a:pt x="0" y="0"/>
                  </a:cubicBezTo>
                  <a:cubicBezTo>
                    <a:pt x="0" y="1"/>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56" name="Freeform 1457"/>
            <p:cNvSpPr>
              <a:spLocks/>
            </p:cNvSpPr>
            <p:nvPr/>
          </p:nvSpPr>
          <p:spPr bwMode="auto">
            <a:xfrm>
              <a:off x="3706" y="1279"/>
              <a:ext cx="7" cy="9"/>
            </a:xfrm>
            <a:custGeom>
              <a:avLst/>
              <a:gdLst>
                <a:gd name="T0" fmla="*/ 1 w 6"/>
                <a:gd name="T1" fmla="*/ 8 h 8"/>
                <a:gd name="T2" fmla="*/ 4 w 6"/>
                <a:gd name="T3" fmla="*/ 4 h 8"/>
                <a:gd name="T4" fmla="*/ 5 w 6"/>
                <a:gd name="T5" fmla="*/ 3 h 8"/>
                <a:gd name="T6" fmla="*/ 4 w 6"/>
                <a:gd name="T7" fmla="*/ 0 h 8"/>
                <a:gd name="T8" fmla="*/ 1 w 6"/>
                <a:gd name="T9" fmla="*/ 8 h 8"/>
              </a:gdLst>
              <a:ahLst/>
              <a:cxnLst>
                <a:cxn ang="0">
                  <a:pos x="T0" y="T1"/>
                </a:cxn>
                <a:cxn ang="0">
                  <a:pos x="T2" y="T3"/>
                </a:cxn>
                <a:cxn ang="0">
                  <a:pos x="T4" y="T5"/>
                </a:cxn>
                <a:cxn ang="0">
                  <a:pos x="T6" y="T7"/>
                </a:cxn>
                <a:cxn ang="0">
                  <a:pos x="T8" y="T9"/>
                </a:cxn>
              </a:cxnLst>
              <a:rect l="0" t="0" r="r" b="b"/>
              <a:pathLst>
                <a:path w="6" h="8">
                  <a:moveTo>
                    <a:pt x="1" y="8"/>
                  </a:moveTo>
                  <a:cubicBezTo>
                    <a:pt x="3" y="7"/>
                    <a:pt x="3" y="5"/>
                    <a:pt x="4" y="4"/>
                  </a:cubicBezTo>
                  <a:cubicBezTo>
                    <a:pt x="4" y="3"/>
                    <a:pt x="5" y="3"/>
                    <a:pt x="5" y="3"/>
                  </a:cubicBezTo>
                  <a:cubicBezTo>
                    <a:pt x="6" y="2"/>
                    <a:pt x="4" y="1"/>
                    <a:pt x="4" y="0"/>
                  </a:cubicBezTo>
                  <a:cubicBezTo>
                    <a:pt x="4" y="3"/>
                    <a:pt x="0" y="5"/>
                    <a:pt x="1"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57" name="Freeform 1458"/>
            <p:cNvSpPr>
              <a:spLocks/>
            </p:cNvSpPr>
            <p:nvPr/>
          </p:nvSpPr>
          <p:spPr bwMode="auto">
            <a:xfrm>
              <a:off x="3706" y="1279"/>
              <a:ext cx="7" cy="9"/>
            </a:xfrm>
            <a:custGeom>
              <a:avLst/>
              <a:gdLst>
                <a:gd name="T0" fmla="*/ 1 w 6"/>
                <a:gd name="T1" fmla="*/ 8 h 8"/>
                <a:gd name="T2" fmla="*/ 4 w 6"/>
                <a:gd name="T3" fmla="*/ 4 h 8"/>
                <a:gd name="T4" fmla="*/ 5 w 6"/>
                <a:gd name="T5" fmla="*/ 3 h 8"/>
                <a:gd name="T6" fmla="*/ 4 w 6"/>
                <a:gd name="T7" fmla="*/ 0 h 8"/>
                <a:gd name="T8" fmla="*/ 1 w 6"/>
                <a:gd name="T9" fmla="*/ 8 h 8"/>
              </a:gdLst>
              <a:ahLst/>
              <a:cxnLst>
                <a:cxn ang="0">
                  <a:pos x="T0" y="T1"/>
                </a:cxn>
                <a:cxn ang="0">
                  <a:pos x="T2" y="T3"/>
                </a:cxn>
                <a:cxn ang="0">
                  <a:pos x="T4" y="T5"/>
                </a:cxn>
                <a:cxn ang="0">
                  <a:pos x="T6" y="T7"/>
                </a:cxn>
                <a:cxn ang="0">
                  <a:pos x="T8" y="T9"/>
                </a:cxn>
              </a:cxnLst>
              <a:rect l="0" t="0" r="r" b="b"/>
              <a:pathLst>
                <a:path w="6" h="8">
                  <a:moveTo>
                    <a:pt x="1" y="8"/>
                  </a:moveTo>
                  <a:cubicBezTo>
                    <a:pt x="3" y="7"/>
                    <a:pt x="3" y="5"/>
                    <a:pt x="4" y="4"/>
                  </a:cubicBezTo>
                  <a:cubicBezTo>
                    <a:pt x="4" y="3"/>
                    <a:pt x="5" y="3"/>
                    <a:pt x="5" y="3"/>
                  </a:cubicBezTo>
                  <a:cubicBezTo>
                    <a:pt x="6" y="2"/>
                    <a:pt x="4" y="1"/>
                    <a:pt x="4" y="0"/>
                  </a:cubicBezTo>
                  <a:cubicBezTo>
                    <a:pt x="4" y="3"/>
                    <a:pt x="0" y="5"/>
                    <a:pt x="1"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58" name="Freeform 1459"/>
            <p:cNvSpPr>
              <a:spLocks/>
            </p:cNvSpPr>
            <p:nvPr/>
          </p:nvSpPr>
          <p:spPr bwMode="auto">
            <a:xfrm>
              <a:off x="3665" y="1175"/>
              <a:ext cx="9" cy="14"/>
            </a:xfrm>
            <a:custGeom>
              <a:avLst/>
              <a:gdLst>
                <a:gd name="T0" fmla="*/ 1 w 8"/>
                <a:gd name="T1" fmla="*/ 4 h 11"/>
                <a:gd name="T2" fmla="*/ 3 w 8"/>
                <a:gd name="T3" fmla="*/ 1 h 11"/>
                <a:gd name="T4" fmla="*/ 5 w 8"/>
                <a:gd name="T5" fmla="*/ 0 h 11"/>
                <a:gd name="T6" fmla="*/ 5 w 8"/>
                <a:gd name="T7" fmla="*/ 3 h 11"/>
                <a:gd name="T8" fmla="*/ 3 w 8"/>
                <a:gd name="T9" fmla="*/ 11 h 11"/>
                <a:gd name="T10" fmla="*/ 1 w 8"/>
                <a:gd name="T11" fmla="*/ 4 h 11"/>
              </a:gdLst>
              <a:ahLst/>
              <a:cxnLst>
                <a:cxn ang="0">
                  <a:pos x="T0" y="T1"/>
                </a:cxn>
                <a:cxn ang="0">
                  <a:pos x="T2" y="T3"/>
                </a:cxn>
                <a:cxn ang="0">
                  <a:pos x="T4" y="T5"/>
                </a:cxn>
                <a:cxn ang="0">
                  <a:pos x="T6" y="T7"/>
                </a:cxn>
                <a:cxn ang="0">
                  <a:pos x="T8" y="T9"/>
                </a:cxn>
                <a:cxn ang="0">
                  <a:pos x="T10" y="T11"/>
                </a:cxn>
              </a:cxnLst>
              <a:rect l="0" t="0" r="r" b="b"/>
              <a:pathLst>
                <a:path w="8" h="11">
                  <a:moveTo>
                    <a:pt x="1" y="4"/>
                  </a:moveTo>
                  <a:cubicBezTo>
                    <a:pt x="2" y="3"/>
                    <a:pt x="2" y="2"/>
                    <a:pt x="3" y="1"/>
                  </a:cubicBezTo>
                  <a:cubicBezTo>
                    <a:pt x="4" y="3"/>
                    <a:pt x="5" y="1"/>
                    <a:pt x="5" y="0"/>
                  </a:cubicBezTo>
                  <a:cubicBezTo>
                    <a:pt x="6" y="0"/>
                    <a:pt x="8" y="4"/>
                    <a:pt x="5" y="3"/>
                  </a:cubicBezTo>
                  <a:cubicBezTo>
                    <a:pt x="7" y="4"/>
                    <a:pt x="5" y="11"/>
                    <a:pt x="3" y="11"/>
                  </a:cubicBezTo>
                  <a:cubicBezTo>
                    <a:pt x="0" y="11"/>
                    <a:pt x="4" y="4"/>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59" name="Freeform 1460"/>
            <p:cNvSpPr>
              <a:spLocks/>
            </p:cNvSpPr>
            <p:nvPr/>
          </p:nvSpPr>
          <p:spPr bwMode="auto">
            <a:xfrm>
              <a:off x="3665" y="1175"/>
              <a:ext cx="9" cy="14"/>
            </a:xfrm>
            <a:custGeom>
              <a:avLst/>
              <a:gdLst>
                <a:gd name="T0" fmla="*/ 1 w 8"/>
                <a:gd name="T1" fmla="*/ 4 h 11"/>
                <a:gd name="T2" fmla="*/ 3 w 8"/>
                <a:gd name="T3" fmla="*/ 1 h 11"/>
                <a:gd name="T4" fmla="*/ 5 w 8"/>
                <a:gd name="T5" fmla="*/ 0 h 11"/>
                <a:gd name="T6" fmla="*/ 5 w 8"/>
                <a:gd name="T7" fmla="*/ 3 h 11"/>
                <a:gd name="T8" fmla="*/ 3 w 8"/>
                <a:gd name="T9" fmla="*/ 11 h 11"/>
                <a:gd name="T10" fmla="*/ 1 w 8"/>
                <a:gd name="T11" fmla="*/ 4 h 11"/>
              </a:gdLst>
              <a:ahLst/>
              <a:cxnLst>
                <a:cxn ang="0">
                  <a:pos x="T0" y="T1"/>
                </a:cxn>
                <a:cxn ang="0">
                  <a:pos x="T2" y="T3"/>
                </a:cxn>
                <a:cxn ang="0">
                  <a:pos x="T4" y="T5"/>
                </a:cxn>
                <a:cxn ang="0">
                  <a:pos x="T6" y="T7"/>
                </a:cxn>
                <a:cxn ang="0">
                  <a:pos x="T8" y="T9"/>
                </a:cxn>
                <a:cxn ang="0">
                  <a:pos x="T10" y="T11"/>
                </a:cxn>
              </a:cxnLst>
              <a:rect l="0" t="0" r="r" b="b"/>
              <a:pathLst>
                <a:path w="8" h="11">
                  <a:moveTo>
                    <a:pt x="1" y="4"/>
                  </a:moveTo>
                  <a:cubicBezTo>
                    <a:pt x="2" y="3"/>
                    <a:pt x="2" y="2"/>
                    <a:pt x="3" y="1"/>
                  </a:cubicBezTo>
                  <a:cubicBezTo>
                    <a:pt x="4" y="3"/>
                    <a:pt x="5" y="1"/>
                    <a:pt x="5" y="0"/>
                  </a:cubicBezTo>
                  <a:cubicBezTo>
                    <a:pt x="6" y="0"/>
                    <a:pt x="8" y="4"/>
                    <a:pt x="5" y="3"/>
                  </a:cubicBezTo>
                  <a:cubicBezTo>
                    <a:pt x="7" y="4"/>
                    <a:pt x="5" y="11"/>
                    <a:pt x="3" y="11"/>
                  </a:cubicBezTo>
                  <a:cubicBezTo>
                    <a:pt x="0" y="11"/>
                    <a:pt x="4" y="4"/>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60" name="Freeform 1461"/>
            <p:cNvSpPr>
              <a:spLocks/>
            </p:cNvSpPr>
            <p:nvPr/>
          </p:nvSpPr>
          <p:spPr bwMode="auto">
            <a:xfrm>
              <a:off x="3601" y="1199"/>
              <a:ext cx="130" cy="152"/>
            </a:xfrm>
            <a:custGeom>
              <a:avLst/>
              <a:gdLst>
                <a:gd name="T0" fmla="*/ 0 w 108"/>
                <a:gd name="T1" fmla="*/ 91 h 126"/>
                <a:gd name="T2" fmla="*/ 32 w 108"/>
                <a:gd name="T3" fmla="*/ 79 h 126"/>
                <a:gd name="T4" fmla="*/ 41 w 108"/>
                <a:gd name="T5" fmla="*/ 73 h 126"/>
                <a:gd name="T6" fmla="*/ 46 w 108"/>
                <a:gd name="T7" fmla="*/ 56 h 126"/>
                <a:gd name="T8" fmla="*/ 48 w 108"/>
                <a:gd name="T9" fmla="*/ 43 h 126"/>
                <a:gd name="T10" fmla="*/ 43 w 108"/>
                <a:gd name="T11" fmla="*/ 35 h 126"/>
                <a:gd name="T12" fmla="*/ 46 w 108"/>
                <a:gd name="T13" fmla="*/ 17 h 126"/>
                <a:gd name="T14" fmla="*/ 52 w 108"/>
                <a:gd name="T15" fmla="*/ 15 h 126"/>
                <a:gd name="T16" fmla="*/ 51 w 108"/>
                <a:gd name="T17" fmla="*/ 12 h 126"/>
                <a:gd name="T18" fmla="*/ 51 w 108"/>
                <a:gd name="T19" fmla="*/ 1 h 126"/>
                <a:gd name="T20" fmla="*/ 54 w 108"/>
                <a:gd name="T21" fmla="*/ 3 h 126"/>
                <a:gd name="T22" fmla="*/ 56 w 108"/>
                <a:gd name="T23" fmla="*/ 2 h 126"/>
                <a:gd name="T24" fmla="*/ 59 w 108"/>
                <a:gd name="T25" fmla="*/ 3 h 126"/>
                <a:gd name="T26" fmla="*/ 64 w 108"/>
                <a:gd name="T27" fmla="*/ 13 h 126"/>
                <a:gd name="T28" fmla="*/ 79 w 108"/>
                <a:gd name="T29" fmla="*/ 20 h 126"/>
                <a:gd name="T30" fmla="*/ 87 w 108"/>
                <a:gd name="T31" fmla="*/ 21 h 126"/>
                <a:gd name="T32" fmla="*/ 94 w 108"/>
                <a:gd name="T33" fmla="*/ 29 h 126"/>
                <a:gd name="T34" fmla="*/ 98 w 108"/>
                <a:gd name="T35" fmla="*/ 35 h 126"/>
                <a:gd name="T36" fmla="*/ 102 w 108"/>
                <a:gd name="T37" fmla="*/ 38 h 126"/>
                <a:gd name="T38" fmla="*/ 100 w 108"/>
                <a:gd name="T39" fmla="*/ 50 h 126"/>
                <a:gd name="T40" fmla="*/ 88 w 108"/>
                <a:gd name="T41" fmla="*/ 66 h 126"/>
                <a:gd name="T42" fmla="*/ 84 w 108"/>
                <a:gd name="T43" fmla="*/ 71 h 126"/>
                <a:gd name="T44" fmla="*/ 81 w 108"/>
                <a:gd name="T45" fmla="*/ 68 h 126"/>
                <a:gd name="T46" fmla="*/ 77 w 108"/>
                <a:gd name="T47" fmla="*/ 78 h 126"/>
                <a:gd name="T48" fmla="*/ 77 w 108"/>
                <a:gd name="T49" fmla="*/ 87 h 126"/>
                <a:gd name="T50" fmla="*/ 75 w 108"/>
                <a:gd name="T51" fmla="*/ 92 h 126"/>
                <a:gd name="T52" fmla="*/ 62 w 108"/>
                <a:gd name="T53" fmla="*/ 99 h 126"/>
                <a:gd name="T54" fmla="*/ 59 w 108"/>
                <a:gd name="T55" fmla="*/ 106 h 126"/>
                <a:gd name="T56" fmla="*/ 51 w 108"/>
                <a:gd name="T57" fmla="*/ 108 h 126"/>
                <a:gd name="T58" fmla="*/ 45 w 108"/>
                <a:gd name="T59" fmla="*/ 111 h 126"/>
                <a:gd name="T60" fmla="*/ 43 w 108"/>
                <a:gd name="T61" fmla="*/ 117 h 126"/>
                <a:gd name="T62" fmla="*/ 39 w 108"/>
                <a:gd name="T63" fmla="*/ 122 h 126"/>
                <a:gd name="T64" fmla="*/ 36 w 108"/>
                <a:gd name="T65" fmla="*/ 122 h 126"/>
                <a:gd name="T66" fmla="*/ 31 w 108"/>
                <a:gd name="T67" fmla="*/ 121 h 126"/>
                <a:gd name="T68" fmla="*/ 16 w 108"/>
                <a:gd name="T69" fmla="*/ 126 h 126"/>
                <a:gd name="T70" fmla="*/ 10 w 108"/>
                <a:gd name="T71" fmla="*/ 117 h 126"/>
                <a:gd name="T72" fmla="*/ 7 w 108"/>
                <a:gd name="T73" fmla="*/ 108 h 126"/>
                <a:gd name="T74" fmla="*/ 0 w 108"/>
                <a:gd name="T75" fmla="*/ 9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26">
                  <a:moveTo>
                    <a:pt x="0" y="91"/>
                  </a:moveTo>
                  <a:cubicBezTo>
                    <a:pt x="11" y="87"/>
                    <a:pt x="22" y="83"/>
                    <a:pt x="32" y="79"/>
                  </a:cubicBezTo>
                  <a:cubicBezTo>
                    <a:pt x="36" y="78"/>
                    <a:pt x="40" y="78"/>
                    <a:pt x="41" y="73"/>
                  </a:cubicBezTo>
                  <a:cubicBezTo>
                    <a:pt x="42" y="67"/>
                    <a:pt x="45" y="61"/>
                    <a:pt x="46" y="56"/>
                  </a:cubicBezTo>
                  <a:cubicBezTo>
                    <a:pt x="47" y="52"/>
                    <a:pt x="50" y="47"/>
                    <a:pt x="48" y="43"/>
                  </a:cubicBezTo>
                  <a:cubicBezTo>
                    <a:pt x="47" y="41"/>
                    <a:pt x="43" y="38"/>
                    <a:pt x="43" y="35"/>
                  </a:cubicBezTo>
                  <a:cubicBezTo>
                    <a:pt x="41" y="32"/>
                    <a:pt x="50" y="19"/>
                    <a:pt x="46" y="17"/>
                  </a:cubicBezTo>
                  <a:cubicBezTo>
                    <a:pt x="48" y="15"/>
                    <a:pt x="51" y="16"/>
                    <a:pt x="52" y="15"/>
                  </a:cubicBezTo>
                  <a:cubicBezTo>
                    <a:pt x="54" y="13"/>
                    <a:pt x="52" y="13"/>
                    <a:pt x="51" y="12"/>
                  </a:cubicBezTo>
                  <a:cubicBezTo>
                    <a:pt x="50" y="10"/>
                    <a:pt x="49" y="4"/>
                    <a:pt x="51" y="1"/>
                  </a:cubicBezTo>
                  <a:cubicBezTo>
                    <a:pt x="52" y="0"/>
                    <a:pt x="54" y="2"/>
                    <a:pt x="54" y="3"/>
                  </a:cubicBezTo>
                  <a:cubicBezTo>
                    <a:pt x="53" y="6"/>
                    <a:pt x="56" y="3"/>
                    <a:pt x="56" y="2"/>
                  </a:cubicBezTo>
                  <a:cubicBezTo>
                    <a:pt x="58" y="1"/>
                    <a:pt x="58" y="1"/>
                    <a:pt x="59" y="3"/>
                  </a:cubicBezTo>
                  <a:cubicBezTo>
                    <a:pt x="60" y="7"/>
                    <a:pt x="62" y="10"/>
                    <a:pt x="64" y="13"/>
                  </a:cubicBezTo>
                  <a:cubicBezTo>
                    <a:pt x="68" y="17"/>
                    <a:pt x="73" y="18"/>
                    <a:pt x="79" y="20"/>
                  </a:cubicBezTo>
                  <a:cubicBezTo>
                    <a:pt x="82" y="20"/>
                    <a:pt x="84" y="21"/>
                    <a:pt x="87" y="21"/>
                  </a:cubicBezTo>
                  <a:cubicBezTo>
                    <a:pt x="90" y="22"/>
                    <a:pt x="92" y="26"/>
                    <a:pt x="94" y="29"/>
                  </a:cubicBezTo>
                  <a:cubicBezTo>
                    <a:pt x="95" y="31"/>
                    <a:pt x="96" y="33"/>
                    <a:pt x="98" y="35"/>
                  </a:cubicBezTo>
                  <a:cubicBezTo>
                    <a:pt x="99" y="37"/>
                    <a:pt x="100" y="37"/>
                    <a:pt x="102" y="38"/>
                  </a:cubicBezTo>
                  <a:cubicBezTo>
                    <a:pt x="108" y="40"/>
                    <a:pt x="101" y="47"/>
                    <a:pt x="100" y="50"/>
                  </a:cubicBezTo>
                  <a:cubicBezTo>
                    <a:pt x="97" y="56"/>
                    <a:pt x="90" y="59"/>
                    <a:pt x="88" y="66"/>
                  </a:cubicBezTo>
                  <a:cubicBezTo>
                    <a:pt x="88" y="67"/>
                    <a:pt x="87" y="71"/>
                    <a:pt x="84" y="71"/>
                  </a:cubicBezTo>
                  <a:cubicBezTo>
                    <a:pt x="83" y="70"/>
                    <a:pt x="83" y="66"/>
                    <a:pt x="81" y="68"/>
                  </a:cubicBezTo>
                  <a:cubicBezTo>
                    <a:pt x="78" y="70"/>
                    <a:pt x="77" y="76"/>
                    <a:pt x="77" y="78"/>
                  </a:cubicBezTo>
                  <a:cubicBezTo>
                    <a:pt x="75" y="82"/>
                    <a:pt x="76" y="84"/>
                    <a:pt x="77" y="87"/>
                  </a:cubicBezTo>
                  <a:cubicBezTo>
                    <a:pt x="77" y="90"/>
                    <a:pt x="78" y="92"/>
                    <a:pt x="75" y="92"/>
                  </a:cubicBezTo>
                  <a:cubicBezTo>
                    <a:pt x="69" y="92"/>
                    <a:pt x="64" y="94"/>
                    <a:pt x="62" y="99"/>
                  </a:cubicBezTo>
                  <a:cubicBezTo>
                    <a:pt x="61" y="101"/>
                    <a:pt x="61" y="104"/>
                    <a:pt x="59" y="106"/>
                  </a:cubicBezTo>
                  <a:cubicBezTo>
                    <a:pt x="57" y="108"/>
                    <a:pt x="54" y="108"/>
                    <a:pt x="51" y="108"/>
                  </a:cubicBezTo>
                  <a:cubicBezTo>
                    <a:pt x="48" y="108"/>
                    <a:pt x="47" y="109"/>
                    <a:pt x="45" y="111"/>
                  </a:cubicBezTo>
                  <a:cubicBezTo>
                    <a:pt x="43" y="114"/>
                    <a:pt x="44" y="114"/>
                    <a:pt x="43" y="117"/>
                  </a:cubicBezTo>
                  <a:cubicBezTo>
                    <a:pt x="43" y="119"/>
                    <a:pt x="41" y="121"/>
                    <a:pt x="39" y="122"/>
                  </a:cubicBezTo>
                  <a:cubicBezTo>
                    <a:pt x="38" y="122"/>
                    <a:pt x="37" y="123"/>
                    <a:pt x="36" y="122"/>
                  </a:cubicBezTo>
                  <a:cubicBezTo>
                    <a:pt x="35" y="121"/>
                    <a:pt x="33" y="121"/>
                    <a:pt x="31" y="121"/>
                  </a:cubicBezTo>
                  <a:cubicBezTo>
                    <a:pt x="26" y="121"/>
                    <a:pt x="21" y="126"/>
                    <a:pt x="16" y="126"/>
                  </a:cubicBezTo>
                  <a:cubicBezTo>
                    <a:pt x="12" y="126"/>
                    <a:pt x="14" y="118"/>
                    <a:pt x="10" y="117"/>
                  </a:cubicBezTo>
                  <a:cubicBezTo>
                    <a:pt x="11" y="115"/>
                    <a:pt x="8" y="109"/>
                    <a:pt x="7" y="108"/>
                  </a:cubicBezTo>
                  <a:cubicBezTo>
                    <a:pt x="4" y="103"/>
                    <a:pt x="2" y="97"/>
                    <a:pt x="0" y="9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61" name="Freeform 1462"/>
            <p:cNvSpPr>
              <a:spLocks/>
            </p:cNvSpPr>
            <p:nvPr/>
          </p:nvSpPr>
          <p:spPr bwMode="auto">
            <a:xfrm>
              <a:off x="3601" y="1199"/>
              <a:ext cx="130" cy="152"/>
            </a:xfrm>
            <a:custGeom>
              <a:avLst/>
              <a:gdLst>
                <a:gd name="T0" fmla="*/ 0 w 108"/>
                <a:gd name="T1" fmla="*/ 91 h 126"/>
                <a:gd name="T2" fmla="*/ 32 w 108"/>
                <a:gd name="T3" fmla="*/ 79 h 126"/>
                <a:gd name="T4" fmla="*/ 41 w 108"/>
                <a:gd name="T5" fmla="*/ 73 h 126"/>
                <a:gd name="T6" fmla="*/ 46 w 108"/>
                <a:gd name="T7" fmla="*/ 56 h 126"/>
                <a:gd name="T8" fmla="*/ 48 w 108"/>
                <a:gd name="T9" fmla="*/ 43 h 126"/>
                <a:gd name="T10" fmla="*/ 43 w 108"/>
                <a:gd name="T11" fmla="*/ 35 h 126"/>
                <a:gd name="T12" fmla="*/ 46 w 108"/>
                <a:gd name="T13" fmla="*/ 17 h 126"/>
                <a:gd name="T14" fmla="*/ 52 w 108"/>
                <a:gd name="T15" fmla="*/ 15 h 126"/>
                <a:gd name="T16" fmla="*/ 51 w 108"/>
                <a:gd name="T17" fmla="*/ 12 h 126"/>
                <a:gd name="T18" fmla="*/ 51 w 108"/>
                <a:gd name="T19" fmla="*/ 1 h 126"/>
                <a:gd name="T20" fmla="*/ 54 w 108"/>
                <a:gd name="T21" fmla="*/ 3 h 126"/>
                <a:gd name="T22" fmla="*/ 56 w 108"/>
                <a:gd name="T23" fmla="*/ 2 h 126"/>
                <a:gd name="T24" fmla="*/ 59 w 108"/>
                <a:gd name="T25" fmla="*/ 3 h 126"/>
                <a:gd name="T26" fmla="*/ 64 w 108"/>
                <a:gd name="T27" fmla="*/ 13 h 126"/>
                <a:gd name="T28" fmla="*/ 79 w 108"/>
                <a:gd name="T29" fmla="*/ 20 h 126"/>
                <a:gd name="T30" fmla="*/ 87 w 108"/>
                <a:gd name="T31" fmla="*/ 21 h 126"/>
                <a:gd name="T32" fmla="*/ 94 w 108"/>
                <a:gd name="T33" fmla="*/ 29 h 126"/>
                <a:gd name="T34" fmla="*/ 98 w 108"/>
                <a:gd name="T35" fmla="*/ 35 h 126"/>
                <a:gd name="T36" fmla="*/ 102 w 108"/>
                <a:gd name="T37" fmla="*/ 38 h 126"/>
                <a:gd name="T38" fmla="*/ 100 w 108"/>
                <a:gd name="T39" fmla="*/ 50 h 126"/>
                <a:gd name="T40" fmla="*/ 88 w 108"/>
                <a:gd name="T41" fmla="*/ 66 h 126"/>
                <a:gd name="T42" fmla="*/ 84 w 108"/>
                <a:gd name="T43" fmla="*/ 71 h 126"/>
                <a:gd name="T44" fmla="*/ 81 w 108"/>
                <a:gd name="T45" fmla="*/ 68 h 126"/>
                <a:gd name="T46" fmla="*/ 77 w 108"/>
                <a:gd name="T47" fmla="*/ 78 h 126"/>
                <a:gd name="T48" fmla="*/ 77 w 108"/>
                <a:gd name="T49" fmla="*/ 87 h 126"/>
                <a:gd name="T50" fmla="*/ 75 w 108"/>
                <a:gd name="T51" fmla="*/ 92 h 126"/>
                <a:gd name="T52" fmla="*/ 62 w 108"/>
                <a:gd name="T53" fmla="*/ 99 h 126"/>
                <a:gd name="T54" fmla="*/ 59 w 108"/>
                <a:gd name="T55" fmla="*/ 106 h 126"/>
                <a:gd name="T56" fmla="*/ 51 w 108"/>
                <a:gd name="T57" fmla="*/ 108 h 126"/>
                <a:gd name="T58" fmla="*/ 45 w 108"/>
                <a:gd name="T59" fmla="*/ 111 h 126"/>
                <a:gd name="T60" fmla="*/ 43 w 108"/>
                <a:gd name="T61" fmla="*/ 117 h 126"/>
                <a:gd name="T62" fmla="*/ 39 w 108"/>
                <a:gd name="T63" fmla="*/ 122 h 126"/>
                <a:gd name="T64" fmla="*/ 36 w 108"/>
                <a:gd name="T65" fmla="*/ 122 h 126"/>
                <a:gd name="T66" fmla="*/ 31 w 108"/>
                <a:gd name="T67" fmla="*/ 121 h 126"/>
                <a:gd name="T68" fmla="*/ 16 w 108"/>
                <a:gd name="T69" fmla="*/ 126 h 126"/>
                <a:gd name="T70" fmla="*/ 10 w 108"/>
                <a:gd name="T71" fmla="*/ 117 h 126"/>
                <a:gd name="T72" fmla="*/ 7 w 108"/>
                <a:gd name="T73" fmla="*/ 108 h 126"/>
                <a:gd name="T74" fmla="*/ 0 w 108"/>
                <a:gd name="T75" fmla="*/ 9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26">
                  <a:moveTo>
                    <a:pt x="0" y="91"/>
                  </a:moveTo>
                  <a:cubicBezTo>
                    <a:pt x="11" y="87"/>
                    <a:pt x="22" y="83"/>
                    <a:pt x="32" y="79"/>
                  </a:cubicBezTo>
                  <a:cubicBezTo>
                    <a:pt x="36" y="78"/>
                    <a:pt x="40" y="78"/>
                    <a:pt x="41" y="73"/>
                  </a:cubicBezTo>
                  <a:cubicBezTo>
                    <a:pt x="42" y="67"/>
                    <a:pt x="45" y="61"/>
                    <a:pt x="46" y="56"/>
                  </a:cubicBezTo>
                  <a:cubicBezTo>
                    <a:pt x="47" y="52"/>
                    <a:pt x="50" y="47"/>
                    <a:pt x="48" y="43"/>
                  </a:cubicBezTo>
                  <a:cubicBezTo>
                    <a:pt x="47" y="41"/>
                    <a:pt x="43" y="38"/>
                    <a:pt x="43" y="35"/>
                  </a:cubicBezTo>
                  <a:cubicBezTo>
                    <a:pt x="41" y="32"/>
                    <a:pt x="50" y="19"/>
                    <a:pt x="46" y="17"/>
                  </a:cubicBezTo>
                  <a:cubicBezTo>
                    <a:pt x="48" y="15"/>
                    <a:pt x="51" y="16"/>
                    <a:pt x="52" y="15"/>
                  </a:cubicBezTo>
                  <a:cubicBezTo>
                    <a:pt x="54" y="13"/>
                    <a:pt x="52" y="13"/>
                    <a:pt x="51" y="12"/>
                  </a:cubicBezTo>
                  <a:cubicBezTo>
                    <a:pt x="50" y="10"/>
                    <a:pt x="49" y="4"/>
                    <a:pt x="51" y="1"/>
                  </a:cubicBezTo>
                  <a:cubicBezTo>
                    <a:pt x="52" y="0"/>
                    <a:pt x="54" y="2"/>
                    <a:pt x="54" y="3"/>
                  </a:cubicBezTo>
                  <a:cubicBezTo>
                    <a:pt x="53" y="6"/>
                    <a:pt x="56" y="3"/>
                    <a:pt x="56" y="2"/>
                  </a:cubicBezTo>
                  <a:cubicBezTo>
                    <a:pt x="58" y="1"/>
                    <a:pt x="58" y="1"/>
                    <a:pt x="59" y="3"/>
                  </a:cubicBezTo>
                  <a:cubicBezTo>
                    <a:pt x="60" y="7"/>
                    <a:pt x="62" y="10"/>
                    <a:pt x="64" y="13"/>
                  </a:cubicBezTo>
                  <a:cubicBezTo>
                    <a:pt x="68" y="17"/>
                    <a:pt x="73" y="18"/>
                    <a:pt x="79" y="20"/>
                  </a:cubicBezTo>
                  <a:cubicBezTo>
                    <a:pt x="82" y="20"/>
                    <a:pt x="84" y="21"/>
                    <a:pt x="87" y="21"/>
                  </a:cubicBezTo>
                  <a:cubicBezTo>
                    <a:pt x="90" y="22"/>
                    <a:pt x="92" y="26"/>
                    <a:pt x="94" y="29"/>
                  </a:cubicBezTo>
                  <a:cubicBezTo>
                    <a:pt x="95" y="31"/>
                    <a:pt x="96" y="33"/>
                    <a:pt x="98" y="35"/>
                  </a:cubicBezTo>
                  <a:cubicBezTo>
                    <a:pt x="99" y="37"/>
                    <a:pt x="100" y="37"/>
                    <a:pt x="102" y="38"/>
                  </a:cubicBezTo>
                  <a:cubicBezTo>
                    <a:pt x="108" y="40"/>
                    <a:pt x="101" y="47"/>
                    <a:pt x="100" y="50"/>
                  </a:cubicBezTo>
                  <a:cubicBezTo>
                    <a:pt x="97" y="56"/>
                    <a:pt x="90" y="59"/>
                    <a:pt x="88" y="66"/>
                  </a:cubicBezTo>
                  <a:cubicBezTo>
                    <a:pt x="88" y="67"/>
                    <a:pt x="87" y="71"/>
                    <a:pt x="84" y="71"/>
                  </a:cubicBezTo>
                  <a:cubicBezTo>
                    <a:pt x="83" y="70"/>
                    <a:pt x="83" y="66"/>
                    <a:pt x="81" y="68"/>
                  </a:cubicBezTo>
                  <a:cubicBezTo>
                    <a:pt x="78" y="70"/>
                    <a:pt x="77" y="76"/>
                    <a:pt x="77" y="78"/>
                  </a:cubicBezTo>
                  <a:cubicBezTo>
                    <a:pt x="75" y="82"/>
                    <a:pt x="76" y="84"/>
                    <a:pt x="77" y="87"/>
                  </a:cubicBezTo>
                  <a:cubicBezTo>
                    <a:pt x="77" y="90"/>
                    <a:pt x="78" y="92"/>
                    <a:pt x="75" y="92"/>
                  </a:cubicBezTo>
                  <a:cubicBezTo>
                    <a:pt x="69" y="92"/>
                    <a:pt x="64" y="94"/>
                    <a:pt x="62" y="99"/>
                  </a:cubicBezTo>
                  <a:cubicBezTo>
                    <a:pt x="61" y="101"/>
                    <a:pt x="61" y="104"/>
                    <a:pt x="59" y="106"/>
                  </a:cubicBezTo>
                  <a:cubicBezTo>
                    <a:pt x="57" y="108"/>
                    <a:pt x="54" y="108"/>
                    <a:pt x="51" y="108"/>
                  </a:cubicBezTo>
                  <a:cubicBezTo>
                    <a:pt x="48" y="108"/>
                    <a:pt x="47" y="109"/>
                    <a:pt x="45" y="111"/>
                  </a:cubicBezTo>
                  <a:cubicBezTo>
                    <a:pt x="43" y="114"/>
                    <a:pt x="44" y="114"/>
                    <a:pt x="43" y="117"/>
                  </a:cubicBezTo>
                  <a:cubicBezTo>
                    <a:pt x="43" y="119"/>
                    <a:pt x="41" y="121"/>
                    <a:pt x="39" y="122"/>
                  </a:cubicBezTo>
                  <a:cubicBezTo>
                    <a:pt x="38" y="122"/>
                    <a:pt x="37" y="123"/>
                    <a:pt x="36" y="122"/>
                  </a:cubicBezTo>
                  <a:cubicBezTo>
                    <a:pt x="35" y="121"/>
                    <a:pt x="33" y="121"/>
                    <a:pt x="31" y="121"/>
                  </a:cubicBezTo>
                  <a:cubicBezTo>
                    <a:pt x="26" y="121"/>
                    <a:pt x="21" y="126"/>
                    <a:pt x="16" y="126"/>
                  </a:cubicBezTo>
                  <a:cubicBezTo>
                    <a:pt x="12" y="126"/>
                    <a:pt x="14" y="118"/>
                    <a:pt x="10" y="117"/>
                  </a:cubicBezTo>
                  <a:cubicBezTo>
                    <a:pt x="11" y="115"/>
                    <a:pt x="8" y="109"/>
                    <a:pt x="7" y="108"/>
                  </a:cubicBezTo>
                  <a:cubicBezTo>
                    <a:pt x="4" y="103"/>
                    <a:pt x="2" y="97"/>
                    <a:pt x="0" y="9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62" name="Freeform 1463"/>
            <p:cNvSpPr>
              <a:spLocks/>
            </p:cNvSpPr>
            <p:nvPr/>
          </p:nvSpPr>
          <p:spPr bwMode="auto">
            <a:xfrm>
              <a:off x="1443" y="1479"/>
              <a:ext cx="94" cy="46"/>
            </a:xfrm>
            <a:custGeom>
              <a:avLst/>
              <a:gdLst>
                <a:gd name="T0" fmla="*/ 2 w 79"/>
                <a:gd name="T1" fmla="*/ 21 h 38"/>
                <a:gd name="T2" fmla="*/ 3 w 79"/>
                <a:gd name="T3" fmla="*/ 17 h 38"/>
                <a:gd name="T4" fmla="*/ 4 w 79"/>
                <a:gd name="T5" fmla="*/ 12 h 38"/>
                <a:gd name="T6" fmla="*/ 2 w 79"/>
                <a:gd name="T7" fmla="*/ 8 h 38"/>
                <a:gd name="T8" fmla="*/ 3 w 79"/>
                <a:gd name="T9" fmla="*/ 2 h 38"/>
                <a:gd name="T10" fmla="*/ 7 w 79"/>
                <a:gd name="T11" fmla="*/ 1 h 38"/>
                <a:gd name="T12" fmla="*/ 10 w 79"/>
                <a:gd name="T13" fmla="*/ 4 h 38"/>
                <a:gd name="T14" fmla="*/ 10 w 79"/>
                <a:gd name="T15" fmla="*/ 7 h 38"/>
                <a:gd name="T16" fmla="*/ 11 w 79"/>
                <a:gd name="T17" fmla="*/ 8 h 38"/>
                <a:gd name="T18" fmla="*/ 17 w 79"/>
                <a:gd name="T19" fmla="*/ 11 h 38"/>
                <a:gd name="T20" fmla="*/ 16 w 79"/>
                <a:gd name="T21" fmla="*/ 8 h 38"/>
                <a:gd name="T22" fmla="*/ 23 w 79"/>
                <a:gd name="T23" fmla="*/ 13 h 38"/>
                <a:gd name="T24" fmla="*/ 35 w 79"/>
                <a:gd name="T25" fmla="*/ 8 h 38"/>
                <a:gd name="T26" fmla="*/ 44 w 79"/>
                <a:gd name="T27" fmla="*/ 4 h 38"/>
                <a:gd name="T28" fmla="*/ 48 w 79"/>
                <a:gd name="T29" fmla="*/ 1 h 38"/>
                <a:gd name="T30" fmla="*/ 55 w 79"/>
                <a:gd name="T31" fmla="*/ 2 h 38"/>
                <a:gd name="T32" fmla="*/ 54 w 79"/>
                <a:gd name="T33" fmla="*/ 3 h 38"/>
                <a:gd name="T34" fmla="*/ 68 w 79"/>
                <a:gd name="T35" fmla="*/ 7 h 38"/>
                <a:gd name="T36" fmla="*/ 76 w 79"/>
                <a:gd name="T37" fmla="*/ 15 h 38"/>
                <a:gd name="T38" fmla="*/ 78 w 79"/>
                <a:gd name="T39" fmla="*/ 23 h 38"/>
                <a:gd name="T40" fmla="*/ 73 w 79"/>
                <a:gd name="T41" fmla="*/ 32 h 38"/>
                <a:gd name="T42" fmla="*/ 72 w 79"/>
                <a:gd name="T43" fmla="*/ 30 h 38"/>
                <a:gd name="T44" fmla="*/ 71 w 79"/>
                <a:gd name="T45" fmla="*/ 32 h 38"/>
                <a:gd name="T46" fmla="*/ 69 w 79"/>
                <a:gd name="T47" fmla="*/ 37 h 38"/>
                <a:gd name="T48" fmla="*/ 62 w 79"/>
                <a:gd name="T49" fmla="*/ 24 h 38"/>
                <a:gd name="T50" fmla="*/ 65 w 79"/>
                <a:gd name="T51" fmla="*/ 20 h 38"/>
                <a:gd name="T52" fmla="*/ 71 w 79"/>
                <a:gd name="T53" fmla="*/ 23 h 38"/>
                <a:gd name="T54" fmla="*/ 68 w 79"/>
                <a:gd name="T55" fmla="*/ 21 h 38"/>
                <a:gd name="T56" fmla="*/ 66 w 79"/>
                <a:gd name="T57" fmla="*/ 17 h 38"/>
                <a:gd name="T58" fmla="*/ 65 w 79"/>
                <a:gd name="T59" fmla="*/ 19 h 38"/>
                <a:gd name="T60" fmla="*/ 62 w 79"/>
                <a:gd name="T61" fmla="*/ 17 h 38"/>
                <a:gd name="T62" fmla="*/ 62 w 79"/>
                <a:gd name="T63" fmla="*/ 20 h 38"/>
                <a:gd name="T64" fmla="*/ 58 w 79"/>
                <a:gd name="T65" fmla="*/ 13 h 38"/>
                <a:gd name="T66" fmla="*/ 55 w 79"/>
                <a:gd name="T67" fmla="*/ 11 h 38"/>
                <a:gd name="T68" fmla="*/ 52 w 79"/>
                <a:gd name="T69" fmla="*/ 10 h 38"/>
                <a:gd name="T70" fmla="*/ 44 w 79"/>
                <a:gd name="T71" fmla="*/ 14 h 38"/>
                <a:gd name="T72" fmla="*/ 37 w 79"/>
                <a:gd name="T73" fmla="*/ 21 h 38"/>
                <a:gd name="T74" fmla="*/ 39 w 79"/>
                <a:gd name="T75" fmla="*/ 29 h 38"/>
                <a:gd name="T76" fmla="*/ 41 w 79"/>
                <a:gd name="T77" fmla="*/ 33 h 38"/>
                <a:gd name="T78" fmla="*/ 37 w 79"/>
                <a:gd name="T79" fmla="*/ 35 h 38"/>
                <a:gd name="T80" fmla="*/ 29 w 79"/>
                <a:gd name="T81" fmla="*/ 37 h 38"/>
                <a:gd name="T82" fmla="*/ 28 w 79"/>
                <a:gd name="T83" fmla="*/ 32 h 38"/>
                <a:gd name="T84" fmla="*/ 27 w 79"/>
                <a:gd name="T85" fmla="*/ 27 h 38"/>
                <a:gd name="T86" fmla="*/ 25 w 79"/>
                <a:gd name="T87" fmla="*/ 27 h 38"/>
                <a:gd name="T88" fmla="*/ 20 w 79"/>
                <a:gd name="T89" fmla="*/ 29 h 38"/>
                <a:gd name="T90" fmla="*/ 15 w 79"/>
                <a:gd name="T91" fmla="*/ 22 h 38"/>
                <a:gd name="T92" fmla="*/ 12 w 79"/>
                <a:gd name="T93" fmla="*/ 21 h 38"/>
                <a:gd name="T94" fmla="*/ 9 w 79"/>
                <a:gd name="T95" fmla="*/ 20 h 38"/>
                <a:gd name="T96" fmla="*/ 4 w 79"/>
                <a:gd name="T97" fmla="*/ 21 h 38"/>
                <a:gd name="T98" fmla="*/ 2 w 79"/>
                <a:gd name="T99" fmla="*/ 25 h 38"/>
                <a:gd name="T100" fmla="*/ 2 w 79"/>
                <a:gd name="T101"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 h="38">
                  <a:moveTo>
                    <a:pt x="2" y="21"/>
                  </a:moveTo>
                  <a:cubicBezTo>
                    <a:pt x="0" y="20"/>
                    <a:pt x="3" y="18"/>
                    <a:pt x="3" y="17"/>
                  </a:cubicBezTo>
                  <a:cubicBezTo>
                    <a:pt x="4" y="15"/>
                    <a:pt x="1" y="13"/>
                    <a:pt x="4" y="12"/>
                  </a:cubicBezTo>
                  <a:cubicBezTo>
                    <a:pt x="7" y="11"/>
                    <a:pt x="2" y="9"/>
                    <a:pt x="2" y="8"/>
                  </a:cubicBezTo>
                  <a:cubicBezTo>
                    <a:pt x="2" y="7"/>
                    <a:pt x="3" y="2"/>
                    <a:pt x="3" y="2"/>
                  </a:cubicBezTo>
                  <a:cubicBezTo>
                    <a:pt x="4" y="0"/>
                    <a:pt x="6" y="4"/>
                    <a:pt x="7" y="1"/>
                  </a:cubicBezTo>
                  <a:cubicBezTo>
                    <a:pt x="8" y="2"/>
                    <a:pt x="9" y="3"/>
                    <a:pt x="10" y="4"/>
                  </a:cubicBezTo>
                  <a:cubicBezTo>
                    <a:pt x="10" y="5"/>
                    <a:pt x="10" y="6"/>
                    <a:pt x="10" y="7"/>
                  </a:cubicBezTo>
                  <a:cubicBezTo>
                    <a:pt x="10" y="8"/>
                    <a:pt x="11" y="7"/>
                    <a:pt x="11" y="8"/>
                  </a:cubicBezTo>
                  <a:cubicBezTo>
                    <a:pt x="11" y="12"/>
                    <a:pt x="15" y="10"/>
                    <a:pt x="17" y="11"/>
                  </a:cubicBezTo>
                  <a:cubicBezTo>
                    <a:pt x="17" y="10"/>
                    <a:pt x="16" y="9"/>
                    <a:pt x="16" y="8"/>
                  </a:cubicBezTo>
                  <a:cubicBezTo>
                    <a:pt x="18" y="8"/>
                    <a:pt x="20" y="13"/>
                    <a:pt x="23" y="13"/>
                  </a:cubicBezTo>
                  <a:cubicBezTo>
                    <a:pt x="28" y="14"/>
                    <a:pt x="31" y="10"/>
                    <a:pt x="35" y="8"/>
                  </a:cubicBezTo>
                  <a:cubicBezTo>
                    <a:pt x="38" y="7"/>
                    <a:pt x="42" y="6"/>
                    <a:pt x="44" y="4"/>
                  </a:cubicBezTo>
                  <a:cubicBezTo>
                    <a:pt x="45" y="3"/>
                    <a:pt x="46" y="1"/>
                    <a:pt x="48" y="1"/>
                  </a:cubicBezTo>
                  <a:cubicBezTo>
                    <a:pt x="50" y="1"/>
                    <a:pt x="53" y="2"/>
                    <a:pt x="55" y="2"/>
                  </a:cubicBezTo>
                  <a:cubicBezTo>
                    <a:pt x="54" y="2"/>
                    <a:pt x="54" y="3"/>
                    <a:pt x="54" y="3"/>
                  </a:cubicBezTo>
                  <a:cubicBezTo>
                    <a:pt x="58" y="3"/>
                    <a:pt x="64" y="4"/>
                    <a:pt x="68" y="7"/>
                  </a:cubicBezTo>
                  <a:cubicBezTo>
                    <a:pt x="69" y="9"/>
                    <a:pt x="73" y="16"/>
                    <a:pt x="76" y="15"/>
                  </a:cubicBezTo>
                  <a:cubicBezTo>
                    <a:pt x="74" y="18"/>
                    <a:pt x="77" y="20"/>
                    <a:pt x="78" y="23"/>
                  </a:cubicBezTo>
                  <a:cubicBezTo>
                    <a:pt x="79" y="27"/>
                    <a:pt x="76" y="30"/>
                    <a:pt x="73" y="32"/>
                  </a:cubicBezTo>
                  <a:cubicBezTo>
                    <a:pt x="73" y="31"/>
                    <a:pt x="72" y="30"/>
                    <a:pt x="72" y="30"/>
                  </a:cubicBezTo>
                  <a:cubicBezTo>
                    <a:pt x="71" y="31"/>
                    <a:pt x="71" y="31"/>
                    <a:pt x="71" y="32"/>
                  </a:cubicBezTo>
                  <a:cubicBezTo>
                    <a:pt x="71" y="34"/>
                    <a:pt x="70" y="35"/>
                    <a:pt x="69" y="37"/>
                  </a:cubicBezTo>
                  <a:cubicBezTo>
                    <a:pt x="66" y="34"/>
                    <a:pt x="62" y="28"/>
                    <a:pt x="62" y="24"/>
                  </a:cubicBezTo>
                  <a:cubicBezTo>
                    <a:pt x="65" y="25"/>
                    <a:pt x="64" y="22"/>
                    <a:pt x="65" y="20"/>
                  </a:cubicBezTo>
                  <a:cubicBezTo>
                    <a:pt x="66" y="19"/>
                    <a:pt x="70" y="23"/>
                    <a:pt x="71" y="23"/>
                  </a:cubicBezTo>
                  <a:cubicBezTo>
                    <a:pt x="70" y="22"/>
                    <a:pt x="69" y="22"/>
                    <a:pt x="68" y="21"/>
                  </a:cubicBezTo>
                  <a:cubicBezTo>
                    <a:pt x="67" y="20"/>
                    <a:pt x="67" y="18"/>
                    <a:pt x="66" y="17"/>
                  </a:cubicBezTo>
                  <a:cubicBezTo>
                    <a:pt x="66" y="18"/>
                    <a:pt x="66" y="19"/>
                    <a:pt x="65" y="19"/>
                  </a:cubicBezTo>
                  <a:cubicBezTo>
                    <a:pt x="65" y="17"/>
                    <a:pt x="63" y="19"/>
                    <a:pt x="62" y="17"/>
                  </a:cubicBezTo>
                  <a:cubicBezTo>
                    <a:pt x="63" y="18"/>
                    <a:pt x="63" y="19"/>
                    <a:pt x="62" y="20"/>
                  </a:cubicBezTo>
                  <a:cubicBezTo>
                    <a:pt x="61" y="17"/>
                    <a:pt x="61" y="15"/>
                    <a:pt x="58" y="13"/>
                  </a:cubicBezTo>
                  <a:cubicBezTo>
                    <a:pt x="57" y="13"/>
                    <a:pt x="56" y="12"/>
                    <a:pt x="55" y="11"/>
                  </a:cubicBezTo>
                  <a:cubicBezTo>
                    <a:pt x="53" y="10"/>
                    <a:pt x="54" y="10"/>
                    <a:pt x="52" y="10"/>
                  </a:cubicBezTo>
                  <a:cubicBezTo>
                    <a:pt x="49" y="10"/>
                    <a:pt x="45" y="11"/>
                    <a:pt x="44" y="14"/>
                  </a:cubicBezTo>
                  <a:cubicBezTo>
                    <a:pt x="44" y="17"/>
                    <a:pt x="40" y="21"/>
                    <a:pt x="37" y="21"/>
                  </a:cubicBezTo>
                  <a:cubicBezTo>
                    <a:pt x="32" y="20"/>
                    <a:pt x="38" y="27"/>
                    <a:pt x="39" y="29"/>
                  </a:cubicBezTo>
                  <a:cubicBezTo>
                    <a:pt x="40" y="30"/>
                    <a:pt x="42" y="32"/>
                    <a:pt x="41" y="33"/>
                  </a:cubicBezTo>
                  <a:cubicBezTo>
                    <a:pt x="40" y="34"/>
                    <a:pt x="38" y="34"/>
                    <a:pt x="37" y="35"/>
                  </a:cubicBezTo>
                  <a:cubicBezTo>
                    <a:pt x="35" y="36"/>
                    <a:pt x="32" y="38"/>
                    <a:pt x="29" y="37"/>
                  </a:cubicBezTo>
                  <a:cubicBezTo>
                    <a:pt x="29" y="37"/>
                    <a:pt x="29" y="33"/>
                    <a:pt x="28" y="32"/>
                  </a:cubicBezTo>
                  <a:cubicBezTo>
                    <a:pt x="28" y="31"/>
                    <a:pt x="28" y="28"/>
                    <a:pt x="27" y="27"/>
                  </a:cubicBezTo>
                  <a:cubicBezTo>
                    <a:pt x="26" y="27"/>
                    <a:pt x="26" y="27"/>
                    <a:pt x="25" y="27"/>
                  </a:cubicBezTo>
                  <a:cubicBezTo>
                    <a:pt x="27" y="31"/>
                    <a:pt x="23" y="32"/>
                    <a:pt x="20" y="29"/>
                  </a:cubicBezTo>
                  <a:cubicBezTo>
                    <a:pt x="19" y="26"/>
                    <a:pt x="19" y="23"/>
                    <a:pt x="15" y="22"/>
                  </a:cubicBezTo>
                  <a:cubicBezTo>
                    <a:pt x="14" y="22"/>
                    <a:pt x="13" y="23"/>
                    <a:pt x="12" y="21"/>
                  </a:cubicBezTo>
                  <a:cubicBezTo>
                    <a:pt x="11" y="20"/>
                    <a:pt x="9" y="21"/>
                    <a:pt x="9" y="20"/>
                  </a:cubicBezTo>
                  <a:cubicBezTo>
                    <a:pt x="7" y="22"/>
                    <a:pt x="6" y="20"/>
                    <a:pt x="4" y="21"/>
                  </a:cubicBezTo>
                  <a:cubicBezTo>
                    <a:pt x="2" y="22"/>
                    <a:pt x="4" y="24"/>
                    <a:pt x="2" y="25"/>
                  </a:cubicBezTo>
                  <a:cubicBezTo>
                    <a:pt x="3" y="23"/>
                    <a:pt x="2" y="22"/>
                    <a:pt x="2" y="2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63" name="Freeform 1464"/>
            <p:cNvSpPr>
              <a:spLocks/>
            </p:cNvSpPr>
            <p:nvPr/>
          </p:nvSpPr>
          <p:spPr bwMode="auto">
            <a:xfrm>
              <a:off x="1443" y="1479"/>
              <a:ext cx="94" cy="46"/>
            </a:xfrm>
            <a:custGeom>
              <a:avLst/>
              <a:gdLst>
                <a:gd name="T0" fmla="*/ 2 w 79"/>
                <a:gd name="T1" fmla="*/ 21 h 38"/>
                <a:gd name="T2" fmla="*/ 3 w 79"/>
                <a:gd name="T3" fmla="*/ 17 h 38"/>
                <a:gd name="T4" fmla="*/ 4 w 79"/>
                <a:gd name="T5" fmla="*/ 12 h 38"/>
                <a:gd name="T6" fmla="*/ 2 w 79"/>
                <a:gd name="T7" fmla="*/ 8 h 38"/>
                <a:gd name="T8" fmla="*/ 3 w 79"/>
                <a:gd name="T9" fmla="*/ 2 h 38"/>
                <a:gd name="T10" fmla="*/ 7 w 79"/>
                <a:gd name="T11" fmla="*/ 1 h 38"/>
                <a:gd name="T12" fmla="*/ 10 w 79"/>
                <a:gd name="T13" fmla="*/ 4 h 38"/>
                <a:gd name="T14" fmla="*/ 10 w 79"/>
                <a:gd name="T15" fmla="*/ 7 h 38"/>
                <a:gd name="T16" fmla="*/ 11 w 79"/>
                <a:gd name="T17" fmla="*/ 8 h 38"/>
                <a:gd name="T18" fmla="*/ 17 w 79"/>
                <a:gd name="T19" fmla="*/ 11 h 38"/>
                <a:gd name="T20" fmla="*/ 16 w 79"/>
                <a:gd name="T21" fmla="*/ 8 h 38"/>
                <a:gd name="T22" fmla="*/ 23 w 79"/>
                <a:gd name="T23" fmla="*/ 13 h 38"/>
                <a:gd name="T24" fmla="*/ 35 w 79"/>
                <a:gd name="T25" fmla="*/ 8 h 38"/>
                <a:gd name="T26" fmla="*/ 44 w 79"/>
                <a:gd name="T27" fmla="*/ 4 h 38"/>
                <a:gd name="T28" fmla="*/ 48 w 79"/>
                <a:gd name="T29" fmla="*/ 1 h 38"/>
                <a:gd name="T30" fmla="*/ 55 w 79"/>
                <a:gd name="T31" fmla="*/ 2 h 38"/>
                <a:gd name="T32" fmla="*/ 54 w 79"/>
                <a:gd name="T33" fmla="*/ 3 h 38"/>
                <a:gd name="T34" fmla="*/ 68 w 79"/>
                <a:gd name="T35" fmla="*/ 7 h 38"/>
                <a:gd name="T36" fmla="*/ 76 w 79"/>
                <a:gd name="T37" fmla="*/ 15 h 38"/>
                <a:gd name="T38" fmla="*/ 78 w 79"/>
                <a:gd name="T39" fmla="*/ 23 h 38"/>
                <a:gd name="T40" fmla="*/ 73 w 79"/>
                <a:gd name="T41" fmla="*/ 32 h 38"/>
                <a:gd name="T42" fmla="*/ 72 w 79"/>
                <a:gd name="T43" fmla="*/ 30 h 38"/>
                <a:gd name="T44" fmla="*/ 71 w 79"/>
                <a:gd name="T45" fmla="*/ 32 h 38"/>
                <a:gd name="T46" fmla="*/ 69 w 79"/>
                <a:gd name="T47" fmla="*/ 37 h 38"/>
                <a:gd name="T48" fmla="*/ 62 w 79"/>
                <a:gd name="T49" fmla="*/ 24 h 38"/>
                <a:gd name="T50" fmla="*/ 65 w 79"/>
                <a:gd name="T51" fmla="*/ 20 h 38"/>
                <a:gd name="T52" fmla="*/ 71 w 79"/>
                <a:gd name="T53" fmla="*/ 23 h 38"/>
                <a:gd name="T54" fmla="*/ 68 w 79"/>
                <a:gd name="T55" fmla="*/ 21 h 38"/>
                <a:gd name="T56" fmla="*/ 66 w 79"/>
                <a:gd name="T57" fmla="*/ 17 h 38"/>
                <a:gd name="T58" fmla="*/ 65 w 79"/>
                <a:gd name="T59" fmla="*/ 19 h 38"/>
                <a:gd name="T60" fmla="*/ 62 w 79"/>
                <a:gd name="T61" fmla="*/ 17 h 38"/>
                <a:gd name="T62" fmla="*/ 62 w 79"/>
                <a:gd name="T63" fmla="*/ 20 h 38"/>
                <a:gd name="T64" fmla="*/ 58 w 79"/>
                <a:gd name="T65" fmla="*/ 13 h 38"/>
                <a:gd name="T66" fmla="*/ 55 w 79"/>
                <a:gd name="T67" fmla="*/ 11 h 38"/>
                <a:gd name="T68" fmla="*/ 52 w 79"/>
                <a:gd name="T69" fmla="*/ 10 h 38"/>
                <a:gd name="T70" fmla="*/ 44 w 79"/>
                <a:gd name="T71" fmla="*/ 14 h 38"/>
                <a:gd name="T72" fmla="*/ 37 w 79"/>
                <a:gd name="T73" fmla="*/ 21 h 38"/>
                <a:gd name="T74" fmla="*/ 39 w 79"/>
                <a:gd name="T75" fmla="*/ 29 h 38"/>
                <a:gd name="T76" fmla="*/ 41 w 79"/>
                <a:gd name="T77" fmla="*/ 33 h 38"/>
                <a:gd name="T78" fmla="*/ 37 w 79"/>
                <a:gd name="T79" fmla="*/ 35 h 38"/>
                <a:gd name="T80" fmla="*/ 29 w 79"/>
                <a:gd name="T81" fmla="*/ 37 h 38"/>
                <a:gd name="T82" fmla="*/ 28 w 79"/>
                <a:gd name="T83" fmla="*/ 32 h 38"/>
                <a:gd name="T84" fmla="*/ 27 w 79"/>
                <a:gd name="T85" fmla="*/ 27 h 38"/>
                <a:gd name="T86" fmla="*/ 25 w 79"/>
                <a:gd name="T87" fmla="*/ 27 h 38"/>
                <a:gd name="T88" fmla="*/ 20 w 79"/>
                <a:gd name="T89" fmla="*/ 29 h 38"/>
                <a:gd name="T90" fmla="*/ 15 w 79"/>
                <a:gd name="T91" fmla="*/ 22 h 38"/>
                <a:gd name="T92" fmla="*/ 12 w 79"/>
                <a:gd name="T93" fmla="*/ 21 h 38"/>
                <a:gd name="T94" fmla="*/ 9 w 79"/>
                <a:gd name="T95" fmla="*/ 20 h 38"/>
                <a:gd name="T96" fmla="*/ 4 w 79"/>
                <a:gd name="T97" fmla="*/ 21 h 38"/>
                <a:gd name="T98" fmla="*/ 2 w 79"/>
                <a:gd name="T99" fmla="*/ 25 h 38"/>
                <a:gd name="T100" fmla="*/ 2 w 79"/>
                <a:gd name="T101"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 h="38">
                  <a:moveTo>
                    <a:pt x="2" y="21"/>
                  </a:moveTo>
                  <a:cubicBezTo>
                    <a:pt x="0" y="20"/>
                    <a:pt x="3" y="18"/>
                    <a:pt x="3" y="17"/>
                  </a:cubicBezTo>
                  <a:cubicBezTo>
                    <a:pt x="4" y="15"/>
                    <a:pt x="1" y="13"/>
                    <a:pt x="4" y="12"/>
                  </a:cubicBezTo>
                  <a:cubicBezTo>
                    <a:pt x="7" y="11"/>
                    <a:pt x="2" y="9"/>
                    <a:pt x="2" y="8"/>
                  </a:cubicBezTo>
                  <a:cubicBezTo>
                    <a:pt x="2" y="7"/>
                    <a:pt x="3" y="2"/>
                    <a:pt x="3" y="2"/>
                  </a:cubicBezTo>
                  <a:cubicBezTo>
                    <a:pt x="4" y="0"/>
                    <a:pt x="6" y="4"/>
                    <a:pt x="7" y="1"/>
                  </a:cubicBezTo>
                  <a:cubicBezTo>
                    <a:pt x="8" y="2"/>
                    <a:pt x="9" y="3"/>
                    <a:pt x="10" y="4"/>
                  </a:cubicBezTo>
                  <a:cubicBezTo>
                    <a:pt x="10" y="5"/>
                    <a:pt x="10" y="6"/>
                    <a:pt x="10" y="7"/>
                  </a:cubicBezTo>
                  <a:cubicBezTo>
                    <a:pt x="10" y="8"/>
                    <a:pt x="11" y="7"/>
                    <a:pt x="11" y="8"/>
                  </a:cubicBezTo>
                  <a:cubicBezTo>
                    <a:pt x="11" y="12"/>
                    <a:pt x="15" y="10"/>
                    <a:pt x="17" y="11"/>
                  </a:cubicBezTo>
                  <a:cubicBezTo>
                    <a:pt x="17" y="10"/>
                    <a:pt x="16" y="9"/>
                    <a:pt x="16" y="8"/>
                  </a:cubicBezTo>
                  <a:cubicBezTo>
                    <a:pt x="18" y="8"/>
                    <a:pt x="20" y="13"/>
                    <a:pt x="23" y="13"/>
                  </a:cubicBezTo>
                  <a:cubicBezTo>
                    <a:pt x="28" y="14"/>
                    <a:pt x="31" y="10"/>
                    <a:pt x="35" y="8"/>
                  </a:cubicBezTo>
                  <a:cubicBezTo>
                    <a:pt x="38" y="7"/>
                    <a:pt x="42" y="6"/>
                    <a:pt x="44" y="4"/>
                  </a:cubicBezTo>
                  <a:cubicBezTo>
                    <a:pt x="45" y="3"/>
                    <a:pt x="46" y="1"/>
                    <a:pt x="48" y="1"/>
                  </a:cubicBezTo>
                  <a:cubicBezTo>
                    <a:pt x="50" y="1"/>
                    <a:pt x="53" y="2"/>
                    <a:pt x="55" y="2"/>
                  </a:cubicBezTo>
                  <a:cubicBezTo>
                    <a:pt x="54" y="2"/>
                    <a:pt x="54" y="3"/>
                    <a:pt x="54" y="3"/>
                  </a:cubicBezTo>
                  <a:cubicBezTo>
                    <a:pt x="58" y="3"/>
                    <a:pt x="64" y="4"/>
                    <a:pt x="68" y="7"/>
                  </a:cubicBezTo>
                  <a:cubicBezTo>
                    <a:pt x="69" y="9"/>
                    <a:pt x="73" y="16"/>
                    <a:pt x="76" y="15"/>
                  </a:cubicBezTo>
                  <a:cubicBezTo>
                    <a:pt x="74" y="18"/>
                    <a:pt x="77" y="20"/>
                    <a:pt x="78" y="23"/>
                  </a:cubicBezTo>
                  <a:cubicBezTo>
                    <a:pt x="79" y="27"/>
                    <a:pt x="76" y="30"/>
                    <a:pt x="73" y="32"/>
                  </a:cubicBezTo>
                  <a:cubicBezTo>
                    <a:pt x="73" y="31"/>
                    <a:pt x="72" y="30"/>
                    <a:pt x="72" y="30"/>
                  </a:cubicBezTo>
                  <a:cubicBezTo>
                    <a:pt x="71" y="31"/>
                    <a:pt x="71" y="31"/>
                    <a:pt x="71" y="32"/>
                  </a:cubicBezTo>
                  <a:cubicBezTo>
                    <a:pt x="71" y="34"/>
                    <a:pt x="70" y="35"/>
                    <a:pt x="69" y="37"/>
                  </a:cubicBezTo>
                  <a:cubicBezTo>
                    <a:pt x="66" y="34"/>
                    <a:pt x="62" y="28"/>
                    <a:pt x="62" y="24"/>
                  </a:cubicBezTo>
                  <a:cubicBezTo>
                    <a:pt x="65" y="25"/>
                    <a:pt x="64" y="22"/>
                    <a:pt x="65" y="20"/>
                  </a:cubicBezTo>
                  <a:cubicBezTo>
                    <a:pt x="66" y="19"/>
                    <a:pt x="70" y="23"/>
                    <a:pt x="71" y="23"/>
                  </a:cubicBezTo>
                  <a:cubicBezTo>
                    <a:pt x="70" y="22"/>
                    <a:pt x="69" y="22"/>
                    <a:pt x="68" y="21"/>
                  </a:cubicBezTo>
                  <a:cubicBezTo>
                    <a:pt x="67" y="20"/>
                    <a:pt x="67" y="18"/>
                    <a:pt x="66" y="17"/>
                  </a:cubicBezTo>
                  <a:cubicBezTo>
                    <a:pt x="66" y="18"/>
                    <a:pt x="66" y="19"/>
                    <a:pt x="65" y="19"/>
                  </a:cubicBezTo>
                  <a:cubicBezTo>
                    <a:pt x="65" y="17"/>
                    <a:pt x="63" y="19"/>
                    <a:pt x="62" y="17"/>
                  </a:cubicBezTo>
                  <a:cubicBezTo>
                    <a:pt x="63" y="18"/>
                    <a:pt x="63" y="19"/>
                    <a:pt x="62" y="20"/>
                  </a:cubicBezTo>
                  <a:cubicBezTo>
                    <a:pt x="61" y="17"/>
                    <a:pt x="61" y="15"/>
                    <a:pt x="58" y="13"/>
                  </a:cubicBezTo>
                  <a:cubicBezTo>
                    <a:pt x="57" y="13"/>
                    <a:pt x="56" y="12"/>
                    <a:pt x="55" y="11"/>
                  </a:cubicBezTo>
                  <a:cubicBezTo>
                    <a:pt x="53" y="10"/>
                    <a:pt x="54" y="10"/>
                    <a:pt x="52" y="10"/>
                  </a:cubicBezTo>
                  <a:cubicBezTo>
                    <a:pt x="49" y="10"/>
                    <a:pt x="45" y="11"/>
                    <a:pt x="44" y="14"/>
                  </a:cubicBezTo>
                  <a:cubicBezTo>
                    <a:pt x="44" y="17"/>
                    <a:pt x="40" y="21"/>
                    <a:pt x="37" y="21"/>
                  </a:cubicBezTo>
                  <a:cubicBezTo>
                    <a:pt x="32" y="20"/>
                    <a:pt x="38" y="27"/>
                    <a:pt x="39" y="29"/>
                  </a:cubicBezTo>
                  <a:cubicBezTo>
                    <a:pt x="40" y="30"/>
                    <a:pt x="42" y="32"/>
                    <a:pt x="41" y="33"/>
                  </a:cubicBezTo>
                  <a:cubicBezTo>
                    <a:pt x="40" y="34"/>
                    <a:pt x="38" y="34"/>
                    <a:pt x="37" y="35"/>
                  </a:cubicBezTo>
                  <a:cubicBezTo>
                    <a:pt x="35" y="36"/>
                    <a:pt x="32" y="38"/>
                    <a:pt x="29" y="37"/>
                  </a:cubicBezTo>
                  <a:cubicBezTo>
                    <a:pt x="29" y="37"/>
                    <a:pt x="29" y="33"/>
                    <a:pt x="28" y="32"/>
                  </a:cubicBezTo>
                  <a:cubicBezTo>
                    <a:pt x="28" y="31"/>
                    <a:pt x="28" y="28"/>
                    <a:pt x="27" y="27"/>
                  </a:cubicBezTo>
                  <a:cubicBezTo>
                    <a:pt x="26" y="27"/>
                    <a:pt x="26" y="27"/>
                    <a:pt x="25" y="27"/>
                  </a:cubicBezTo>
                  <a:cubicBezTo>
                    <a:pt x="27" y="31"/>
                    <a:pt x="23" y="32"/>
                    <a:pt x="20" y="29"/>
                  </a:cubicBezTo>
                  <a:cubicBezTo>
                    <a:pt x="19" y="26"/>
                    <a:pt x="19" y="23"/>
                    <a:pt x="15" y="22"/>
                  </a:cubicBezTo>
                  <a:cubicBezTo>
                    <a:pt x="14" y="22"/>
                    <a:pt x="13" y="23"/>
                    <a:pt x="12" y="21"/>
                  </a:cubicBezTo>
                  <a:cubicBezTo>
                    <a:pt x="11" y="20"/>
                    <a:pt x="9" y="21"/>
                    <a:pt x="9" y="20"/>
                  </a:cubicBezTo>
                  <a:cubicBezTo>
                    <a:pt x="7" y="22"/>
                    <a:pt x="6" y="20"/>
                    <a:pt x="4" y="21"/>
                  </a:cubicBezTo>
                  <a:cubicBezTo>
                    <a:pt x="2" y="22"/>
                    <a:pt x="4" y="24"/>
                    <a:pt x="2" y="25"/>
                  </a:cubicBezTo>
                  <a:cubicBezTo>
                    <a:pt x="3" y="23"/>
                    <a:pt x="2" y="22"/>
                    <a:pt x="2" y="2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64" name="Freeform 1465"/>
            <p:cNvSpPr>
              <a:spLocks/>
            </p:cNvSpPr>
            <p:nvPr/>
          </p:nvSpPr>
          <p:spPr bwMode="auto">
            <a:xfrm>
              <a:off x="1453" y="1504"/>
              <a:ext cx="2"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1"/>
                    <a:pt x="1"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65" name="Freeform 1466"/>
            <p:cNvSpPr>
              <a:spLocks/>
            </p:cNvSpPr>
            <p:nvPr/>
          </p:nvSpPr>
          <p:spPr bwMode="auto">
            <a:xfrm>
              <a:off x="1453" y="1504"/>
              <a:ext cx="2"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1"/>
                    <a:pt x="1"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66" name="Freeform 1467"/>
            <p:cNvSpPr>
              <a:spLocks/>
            </p:cNvSpPr>
            <p:nvPr/>
          </p:nvSpPr>
          <p:spPr bwMode="auto">
            <a:xfrm>
              <a:off x="1462" y="1516"/>
              <a:ext cx="3" cy="5"/>
            </a:xfrm>
            <a:custGeom>
              <a:avLst/>
              <a:gdLst>
                <a:gd name="T0" fmla="*/ 2 w 3"/>
                <a:gd name="T1" fmla="*/ 0 h 4"/>
                <a:gd name="T2" fmla="*/ 0 w 3"/>
                <a:gd name="T3" fmla="*/ 2 h 4"/>
                <a:gd name="T4" fmla="*/ 3 w 3"/>
                <a:gd name="T5" fmla="*/ 3 h 4"/>
                <a:gd name="T6" fmla="*/ 2 w 3"/>
                <a:gd name="T7" fmla="*/ 0 h 4"/>
              </a:gdLst>
              <a:ahLst/>
              <a:cxnLst>
                <a:cxn ang="0">
                  <a:pos x="T0" y="T1"/>
                </a:cxn>
                <a:cxn ang="0">
                  <a:pos x="T2" y="T3"/>
                </a:cxn>
                <a:cxn ang="0">
                  <a:pos x="T4" y="T5"/>
                </a:cxn>
                <a:cxn ang="0">
                  <a:pos x="T6" y="T7"/>
                </a:cxn>
              </a:cxnLst>
              <a:rect l="0" t="0" r="r" b="b"/>
              <a:pathLst>
                <a:path w="3" h="4">
                  <a:moveTo>
                    <a:pt x="2" y="0"/>
                  </a:moveTo>
                  <a:cubicBezTo>
                    <a:pt x="1" y="0"/>
                    <a:pt x="0" y="1"/>
                    <a:pt x="0" y="2"/>
                  </a:cubicBezTo>
                  <a:cubicBezTo>
                    <a:pt x="1" y="4"/>
                    <a:pt x="2" y="4"/>
                    <a:pt x="3" y="3"/>
                  </a:cubicBezTo>
                  <a:cubicBezTo>
                    <a:pt x="2" y="2"/>
                    <a:pt x="2"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67" name="Freeform 1468"/>
            <p:cNvSpPr>
              <a:spLocks/>
            </p:cNvSpPr>
            <p:nvPr/>
          </p:nvSpPr>
          <p:spPr bwMode="auto">
            <a:xfrm>
              <a:off x="1462" y="1516"/>
              <a:ext cx="3" cy="5"/>
            </a:xfrm>
            <a:custGeom>
              <a:avLst/>
              <a:gdLst>
                <a:gd name="T0" fmla="*/ 2 w 3"/>
                <a:gd name="T1" fmla="*/ 0 h 4"/>
                <a:gd name="T2" fmla="*/ 0 w 3"/>
                <a:gd name="T3" fmla="*/ 2 h 4"/>
                <a:gd name="T4" fmla="*/ 3 w 3"/>
                <a:gd name="T5" fmla="*/ 3 h 4"/>
                <a:gd name="T6" fmla="*/ 2 w 3"/>
                <a:gd name="T7" fmla="*/ 0 h 4"/>
              </a:gdLst>
              <a:ahLst/>
              <a:cxnLst>
                <a:cxn ang="0">
                  <a:pos x="T0" y="T1"/>
                </a:cxn>
                <a:cxn ang="0">
                  <a:pos x="T2" y="T3"/>
                </a:cxn>
                <a:cxn ang="0">
                  <a:pos x="T4" y="T5"/>
                </a:cxn>
                <a:cxn ang="0">
                  <a:pos x="T6" y="T7"/>
                </a:cxn>
              </a:cxnLst>
              <a:rect l="0" t="0" r="r" b="b"/>
              <a:pathLst>
                <a:path w="3" h="4">
                  <a:moveTo>
                    <a:pt x="2" y="0"/>
                  </a:moveTo>
                  <a:cubicBezTo>
                    <a:pt x="1" y="0"/>
                    <a:pt x="0" y="1"/>
                    <a:pt x="0" y="2"/>
                  </a:cubicBezTo>
                  <a:cubicBezTo>
                    <a:pt x="1" y="4"/>
                    <a:pt x="2" y="4"/>
                    <a:pt x="3" y="3"/>
                  </a:cubicBezTo>
                  <a:cubicBezTo>
                    <a:pt x="2" y="2"/>
                    <a:pt x="2"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68" name="Freeform 1469"/>
            <p:cNvSpPr>
              <a:spLocks/>
            </p:cNvSpPr>
            <p:nvPr/>
          </p:nvSpPr>
          <p:spPr bwMode="auto">
            <a:xfrm>
              <a:off x="1471" y="1517"/>
              <a:ext cx="4" cy="2"/>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2" y="0"/>
                    <a:pt x="1"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69" name="Freeform 1470"/>
            <p:cNvSpPr>
              <a:spLocks/>
            </p:cNvSpPr>
            <p:nvPr/>
          </p:nvSpPr>
          <p:spPr bwMode="auto">
            <a:xfrm>
              <a:off x="1471" y="1517"/>
              <a:ext cx="4" cy="2"/>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2" y="0"/>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70" name="Freeform 1471"/>
            <p:cNvSpPr>
              <a:spLocks/>
            </p:cNvSpPr>
            <p:nvPr/>
          </p:nvSpPr>
          <p:spPr bwMode="auto">
            <a:xfrm>
              <a:off x="1508" y="1501"/>
              <a:ext cx="3" cy="3"/>
            </a:xfrm>
            <a:custGeom>
              <a:avLst/>
              <a:gdLst>
                <a:gd name="T0" fmla="*/ 1 w 2"/>
                <a:gd name="T1" fmla="*/ 0 h 3"/>
                <a:gd name="T2" fmla="*/ 0 w 2"/>
                <a:gd name="T3" fmla="*/ 3 h 3"/>
                <a:gd name="T4" fmla="*/ 1 w 2"/>
                <a:gd name="T5" fmla="*/ 0 h 3"/>
              </a:gdLst>
              <a:ahLst/>
              <a:cxnLst>
                <a:cxn ang="0">
                  <a:pos x="T0" y="T1"/>
                </a:cxn>
                <a:cxn ang="0">
                  <a:pos x="T2" y="T3"/>
                </a:cxn>
                <a:cxn ang="0">
                  <a:pos x="T4" y="T5"/>
                </a:cxn>
              </a:cxnLst>
              <a:rect l="0" t="0" r="r" b="b"/>
              <a:pathLst>
                <a:path w="2" h="3">
                  <a:moveTo>
                    <a:pt x="1" y="0"/>
                  </a:moveTo>
                  <a:cubicBezTo>
                    <a:pt x="0" y="0"/>
                    <a:pt x="0" y="2"/>
                    <a:pt x="0" y="3"/>
                  </a:cubicBezTo>
                  <a:cubicBezTo>
                    <a:pt x="2" y="3"/>
                    <a:pt x="2" y="1"/>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71" name="Freeform 1472"/>
            <p:cNvSpPr>
              <a:spLocks/>
            </p:cNvSpPr>
            <p:nvPr/>
          </p:nvSpPr>
          <p:spPr bwMode="auto">
            <a:xfrm>
              <a:off x="1508" y="1501"/>
              <a:ext cx="3" cy="3"/>
            </a:xfrm>
            <a:custGeom>
              <a:avLst/>
              <a:gdLst>
                <a:gd name="T0" fmla="*/ 1 w 2"/>
                <a:gd name="T1" fmla="*/ 0 h 3"/>
                <a:gd name="T2" fmla="*/ 0 w 2"/>
                <a:gd name="T3" fmla="*/ 3 h 3"/>
                <a:gd name="T4" fmla="*/ 1 w 2"/>
                <a:gd name="T5" fmla="*/ 0 h 3"/>
              </a:gdLst>
              <a:ahLst/>
              <a:cxnLst>
                <a:cxn ang="0">
                  <a:pos x="T0" y="T1"/>
                </a:cxn>
                <a:cxn ang="0">
                  <a:pos x="T2" y="T3"/>
                </a:cxn>
                <a:cxn ang="0">
                  <a:pos x="T4" y="T5"/>
                </a:cxn>
              </a:cxnLst>
              <a:rect l="0" t="0" r="r" b="b"/>
              <a:pathLst>
                <a:path w="2" h="3">
                  <a:moveTo>
                    <a:pt x="1" y="0"/>
                  </a:moveTo>
                  <a:cubicBezTo>
                    <a:pt x="0" y="0"/>
                    <a:pt x="0" y="2"/>
                    <a:pt x="0" y="3"/>
                  </a:cubicBezTo>
                  <a:cubicBezTo>
                    <a:pt x="2" y="3"/>
                    <a:pt x="2" y="1"/>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72" name="Freeform 1473"/>
            <p:cNvSpPr>
              <a:spLocks/>
            </p:cNvSpPr>
            <p:nvPr/>
          </p:nvSpPr>
          <p:spPr bwMode="auto">
            <a:xfrm>
              <a:off x="1778" y="2365"/>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73" name="Freeform 1474"/>
            <p:cNvSpPr>
              <a:spLocks/>
            </p:cNvSpPr>
            <p:nvPr/>
          </p:nvSpPr>
          <p:spPr bwMode="auto">
            <a:xfrm>
              <a:off x="1778" y="2365"/>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74" name="Freeform 1475"/>
            <p:cNvSpPr>
              <a:spLocks/>
            </p:cNvSpPr>
            <p:nvPr/>
          </p:nvSpPr>
          <p:spPr bwMode="auto">
            <a:xfrm>
              <a:off x="1778" y="2366"/>
              <a:ext cx="4" cy="2"/>
            </a:xfrm>
            <a:custGeom>
              <a:avLst/>
              <a:gdLst>
                <a:gd name="T0" fmla="*/ 2 w 3"/>
                <a:gd name="T1" fmla="*/ 2 h 2"/>
                <a:gd name="T2" fmla="*/ 0 w 3"/>
                <a:gd name="T3" fmla="*/ 1 h 2"/>
                <a:gd name="T4" fmla="*/ 2 w 3"/>
                <a:gd name="T5" fmla="*/ 2 h 2"/>
              </a:gdLst>
              <a:ahLst/>
              <a:cxnLst>
                <a:cxn ang="0">
                  <a:pos x="T0" y="T1"/>
                </a:cxn>
                <a:cxn ang="0">
                  <a:pos x="T2" y="T3"/>
                </a:cxn>
                <a:cxn ang="0">
                  <a:pos x="T4" y="T5"/>
                </a:cxn>
              </a:cxnLst>
              <a:rect l="0" t="0" r="r" b="b"/>
              <a:pathLst>
                <a:path w="3" h="2">
                  <a:moveTo>
                    <a:pt x="2" y="2"/>
                  </a:moveTo>
                  <a:cubicBezTo>
                    <a:pt x="3" y="1"/>
                    <a:pt x="1" y="0"/>
                    <a:pt x="0" y="1"/>
                  </a:cubicBezTo>
                  <a:cubicBezTo>
                    <a:pt x="1" y="1"/>
                    <a:pt x="1" y="2"/>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75" name="Freeform 1476"/>
            <p:cNvSpPr>
              <a:spLocks/>
            </p:cNvSpPr>
            <p:nvPr/>
          </p:nvSpPr>
          <p:spPr bwMode="auto">
            <a:xfrm>
              <a:off x="1778" y="2366"/>
              <a:ext cx="4" cy="2"/>
            </a:xfrm>
            <a:custGeom>
              <a:avLst/>
              <a:gdLst>
                <a:gd name="T0" fmla="*/ 2 w 3"/>
                <a:gd name="T1" fmla="*/ 2 h 2"/>
                <a:gd name="T2" fmla="*/ 0 w 3"/>
                <a:gd name="T3" fmla="*/ 1 h 2"/>
                <a:gd name="T4" fmla="*/ 2 w 3"/>
                <a:gd name="T5" fmla="*/ 2 h 2"/>
              </a:gdLst>
              <a:ahLst/>
              <a:cxnLst>
                <a:cxn ang="0">
                  <a:pos x="T0" y="T1"/>
                </a:cxn>
                <a:cxn ang="0">
                  <a:pos x="T2" y="T3"/>
                </a:cxn>
                <a:cxn ang="0">
                  <a:pos x="T4" y="T5"/>
                </a:cxn>
              </a:cxnLst>
              <a:rect l="0" t="0" r="r" b="b"/>
              <a:pathLst>
                <a:path w="3" h="2">
                  <a:moveTo>
                    <a:pt x="2" y="2"/>
                  </a:moveTo>
                  <a:cubicBezTo>
                    <a:pt x="3" y="1"/>
                    <a:pt x="1" y="0"/>
                    <a:pt x="0" y="1"/>
                  </a:cubicBezTo>
                  <a:cubicBezTo>
                    <a:pt x="1" y="1"/>
                    <a:pt x="1" y="2"/>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76" name="Freeform 1477"/>
            <p:cNvSpPr>
              <a:spLocks/>
            </p:cNvSpPr>
            <p:nvPr/>
          </p:nvSpPr>
          <p:spPr bwMode="auto">
            <a:xfrm>
              <a:off x="1595" y="2052"/>
              <a:ext cx="318" cy="556"/>
            </a:xfrm>
            <a:custGeom>
              <a:avLst/>
              <a:gdLst>
                <a:gd name="T0" fmla="*/ 57 w 265"/>
                <a:gd name="T1" fmla="*/ 93 h 464"/>
                <a:gd name="T2" fmla="*/ 66 w 265"/>
                <a:gd name="T3" fmla="*/ 72 h 464"/>
                <a:gd name="T4" fmla="*/ 74 w 265"/>
                <a:gd name="T5" fmla="*/ 38 h 464"/>
                <a:gd name="T6" fmla="*/ 85 w 265"/>
                <a:gd name="T7" fmla="*/ 15 h 464"/>
                <a:gd name="T8" fmla="*/ 104 w 265"/>
                <a:gd name="T9" fmla="*/ 4 h 464"/>
                <a:gd name="T10" fmla="*/ 128 w 265"/>
                <a:gd name="T11" fmla="*/ 3 h 464"/>
                <a:gd name="T12" fmla="*/ 148 w 265"/>
                <a:gd name="T13" fmla="*/ 9 h 464"/>
                <a:gd name="T14" fmla="*/ 167 w 265"/>
                <a:gd name="T15" fmla="*/ 30 h 464"/>
                <a:gd name="T16" fmla="*/ 197 w 265"/>
                <a:gd name="T17" fmla="*/ 45 h 464"/>
                <a:gd name="T18" fmla="*/ 213 w 265"/>
                <a:gd name="T19" fmla="*/ 54 h 464"/>
                <a:gd name="T20" fmla="*/ 199 w 265"/>
                <a:gd name="T21" fmla="*/ 83 h 464"/>
                <a:gd name="T22" fmla="*/ 229 w 265"/>
                <a:gd name="T23" fmla="*/ 88 h 464"/>
                <a:gd name="T24" fmla="*/ 245 w 265"/>
                <a:gd name="T25" fmla="*/ 77 h 464"/>
                <a:gd name="T26" fmla="*/ 255 w 265"/>
                <a:gd name="T27" fmla="*/ 59 h 464"/>
                <a:gd name="T28" fmla="*/ 263 w 265"/>
                <a:gd name="T29" fmla="*/ 78 h 464"/>
                <a:gd name="T30" fmla="*/ 249 w 265"/>
                <a:gd name="T31" fmla="*/ 88 h 464"/>
                <a:gd name="T32" fmla="*/ 238 w 265"/>
                <a:gd name="T33" fmla="*/ 100 h 464"/>
                <a:gd name="T34" fmla="*/ 212 w 265"/>
                <a:gd name="T35" fmla="*/ 127 h 464"/>
                <a:gd name="T36" fmla="*/ 208 w 265"/>
                <a:gd name="T37" fmla="*/ 142 h 464"/>
                <a:gd name="T38" fmla="*/ 204 w 265"/>
                <a:gd name="T39" fmla="*/ 161 h 464"/>
                <a:gd name="T40" fmla="*/ 200 w 265"/>
                <a:gd name="T41" fmla="*/ 189 h 464"/>
                <a:gd name="T42" fmla="*/ 223 w 265"/>
                <a:gd name="T43" fmla="*/ 220 h 464"/>
                <a:gd name="T44" fmla="*/ 209 w 265"/>
                <a:gd name="T45" fmla="*/ 250 h 464"/>
                <a:gd name="T46" fmla="*/ 149 w 265"/>
                <a:gd name="T47" fmla="*/ 258 h 464"/>
                <a:gd name="T48" fmla="*/ 153 w 265"/>
                <a:gd name="T49" fmla="*/ 270 h 464"/>
                <a:gd name="T50" fmla="*/ 150 w 265"/>
                <a:gd name="T51" fmla="*/ 284 h 464"/>
                <a:gd name="T52" fmla="*/ 115 w 265"/>
                <a:gd name="T53" fmla="*/ 287 h 464"/>
                <a:gd name="T54" fmla="*/ 119 w 265"/>
                <a:gd name="T55" fmla="*/ 312 h 464"/>
                <a:gd name="T56" fmla="*/ 132 w 265"/>
                <a:gd name="T57" fmla="*/ 312 h 464"/>
                <a:gd name="T58" fmla="*/ 118 w 265"/>
                <a:gd name="T59" fmla="*/ 315 h 464"/>
                <a:gd name="T60" fmla="*/ 110 w 265"/>
                <a:gd name="T61" fmla="*/ 335 h 464"/>
                <a:gd name="T62" fmla="*/ 109 w 265"/>
                <a:gd name="T63" fmla="*/ 345 h 464"/>
                <a:gd name="T64" fmla="*/ 81 w 265"/>
                <a:gd name="T65" fmla="*/ 364 h 464"/>
                <a:gd name="T66" fmla="*/ 95 w 265"/>
                <a:gd name="T67" fmla="*/ 395 h 464"/>
                <a:gd name="T68" fmla="*/ 90 w 265"/>
                <a:gd name="T69" fmla="*/ 405 h 464"/>
                <a:gd name="T70" fmla="*/ 79 w 265"/>
                <a:gd name="T71" fmla="*/ 417 h 464"/>
                <a:gd name="T72" fmla="*/ 61 w 265"/>
                <a:gd name="T73" fmla="*/ 428 h 464"/>
                <a:gd name="T74" fmla="*/ 60 w 265"/>
                <a:gd name="T75" fmla="*/ 450 h 464"/>
                <a:gd name="T76" fmla="*/ 68 w 265"/>
                <a:gd name="T77" fmla="*/ 464 h 464"/>
                <a:gd name="T78" fmla="*/ 31 w 265"/>
                <a:gd name="T79" fmla="*/ 458 h 464"/>
                <a:gd name="T80" fmla="*/ 17 w 265"/>
                <a:gd name="T81" fmla="*/ 440 h 464"/>
                <a:gd name="T82" fmla="*/ 4 w 265"/>
                <a:gd name="T83" fmla="*/ 434 h 464"/>
                <a:gd name="T84" fmla="*/ 0 w 265"/>
                <a:gd name="T85" fmla="*/ 421 h 464"/>
                <a:gd name="T86" fmla="*/ 11 w 265"/>
                <a:gd name="T87" fmla="*/ 411 h 464"/>
                <a:gd name="T88" fmla="*/ 15 w 265"/>
                <a:gd name="T89" fmla="*/ 393 h 464"/>
                <a:gd name="T90" fmla="*/ 24 w 265"/>
                <a:gd name="T91" fmla="*/ 378 h 464"/>
                <a:gd name="T92" fmla="*/ 29 w 265"/>
                <a:gd name="T93" fmla="*/ 358 h 464"/>
                <a:gd name="T94" fmla="*/ 31 w 265"/>
                <a:gd name="T95" fmla="*/ 347 h 464"/>
                <a:gd name="T96" fmla="*/ 25 w 265"/>
                <a:gd name="T97" fmla="*/ 336 h 464"/>
                <a:gd name="T98" fmla="*/ 19 w 265"/>
                <a:gd name="T99" fmla="*/ 319 h 464"/>
                <a:gd name="T100" fmla="*/ 22 w 265"/>
                <a:gd name="T101" fmla="*/ 299 h 464"/>
                <a:gd name="T102" fmla="*/ 25 w 265"/>
                <a:gd name="T103" fmla="*/ 273 h 464"/>
                <a:gd name="T104" fmla="*/ 34 w 265"/>
                <a:gd name="T105" fmla="*/ 249 h 464"/>
                <a:gd name="T106" fmla="*/ 37 w 265"/>
                <a:gd name="T107" fmla="*/ 221 h 464"/>
                <a:gd name="T108" fmla="*/ 41 w 265"/>
                <a:gd name="T109" fmla="*/ 206 h 464"/>
                <a:gd name="T110" fmla="*/ 48 w 265"/>
                <a:gd name="T111" fmla="*/ 189 h 464"/>
                <a:gd name="T112" fmla="*/ 47 w 265"/>
                <a:gd name="T113" fmla="*/ 169 h 464"/>
                <a:gd name="T114" fmla="*/ 41 w 265"/>
                <a:gd name="T115" fmla="*/ 152 h 464"/>
                <a:gd name="T116" fmla="*/ 49 w 265"/>
                <a:gd name="T117" fmla="*/ 12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5" h="464">
                  <a:moveTo>
                    <a:pt x="47" y="113"/>
                  </a:moveTo>
                  <a:cubicBezTo>
                    <a:pt x="48" y="112"/>
                    <a:pt x="49" y="111"/>
                    <a:pt x="50" y="110"/>
                  </a:cubicBezTo>
                  <a:cubicBezTo>
                    <a:pt x="51" y="109"/>
                    <a:pt x="50" y="106"/>
                    <a:pt x="51" y="105"/>
                  </a:cubicBezTo>
                  <a:cubicBezTo>
                    <a:pt x="52" y="100"/>
                    <a:pt x="55" y="98"/>
                    <a:pt x="57" y="93"/>
                  </a:cubicBezTo>
                  <a:cubicBezTo>
                    <a:pt x="59" y="91"/>
                    <a:pt x="60" y="88"/>
                    <a:pt x="61" y="85"/>
                  </a:cubicBezTo>
                  <a:cubicBezTo>
                    <a:pt x="61" y="84"/>
                    <a:pt x="62" y="82"/>
                    <a:pt x="63" y="81"/>
                  </a:cubicBezTo>
                  <a:cubicBezTo>
                    <a:pt x="64" y="80"/>
                    <a:pt x="65" y="81"/>
                    <a:pt x="67" y="80"/>
                  </a:cubicBezTo>
                  <a:cubicBezTo>
                    <a:pt x="73" y="78"/>
                    <a:pt x="68" y="75"/>
                    <a:pt x="66" y="72"/>
                  </a:cubicBezTo>
                  <a:cubicBezTo>
                    <a:pt x="65" y="69"/>
                    <a:pt x="69" y="67"/>
                    <a:pt x="68" y="64"/>
                  </a:cubicBezTo>
                  <a:cubicBezTo>
                    <a:pt x="68" y="62"/>
                    <a:pt x="64" y="51"/>
                    <a:pt x="69" y="50"/>
                  </a:cubicBezTo>
                  <a:cubicBezTo>
                    <a:pt x="69" y="49"/>
                    <a:pt x="66" y="46"/>
                    <a:pt x="67" y="44"/>
                  </a:cubicBezTo>
                  <a:cubicBezTo>
                    <a:pt x="68" y="41"/>
                    <a:pt x="71" y="39"/>
                    <a:pt x="74" y="38"/>
                  </a:cubicBezTo>
                  <a:cubicBezTo>
                    <a:pt x="77" y="37"/>
                    <a:pt x="81" y="36"/>
                    <a:pt x="83" y="33"/>
                  </a:cubicBezTo>
                  <a:cubicBezTo>
                    <a:pt x="85" y="30"/>
                    <a:pt x="85" y="26"/>
                    <a:pt x="86" y="23"/>
                  </a:cubicBezTo>
                  <a:cubicBezTo>
                    <a:pt x="86" y="21"/>
                    <a:pt x="87" y="19"/>
                    <a:pt x="87" y="18"/>
                  </a:cubicBezTo>
                  <a:cubicBezTo>
                    <a:pt x="87" y="17"/>
                    <a:pt x="85" y="16"/>
                    <a:pt x="85" y="15"/>
                  </a:cubicBezTo>
                  <a:cubicBezTo>
                    <a:pt x="85" y="14"/>
                    <a:pt x="88" y="11"/>
                    <a:pt x="89" y="10"/>
                  </a:cubicBezTo>
                  <a:cubicBezTo>
                    <a:pt x="91" y="9"/>
                    <a:pt x="90" y="7"/>
                    <a:pt x="93" y="6"/>
                  </a:cubicBezTo>
                  <a:cubicBezTo>
                    <a:pt x="96" y="4"/>
                    <a:pt x="97" y="4"/>
                    <a:pt x="98" y="0"/>
                  </a:cubicBezTo>
                  <a:cubicBezTo>
                    <a:pt x="101" y="0"/>
                    <a:pt x="102" y="3"/>
                    <a:pt x="104" y="4"/>
                  </a:cubicBezTo>
                  <a:cubicBezTo>
                    <a:pt x="107" y="5"/>
                    <a:pt x="111" y="4"/>
                    <a:pt x="114" y="4"/>
                  </a:cubicBezTo>
                  <a:cubicBezTo>
                    <a:pt x="121" y="5"/>
                    <a:pt x="120" y="11"/>
                    <a:pt x="123" y="16"/>
                  </a:cubicBezTo>
                  <a:cubicBezTo>
                    <a:pt x="124" y="14"/>
                    <a:pt x="124" y="12"/>
                    <a:pt x="125" y="9"/>
                  </a:cubicBezTo>
                  <a:cubicBezTo>
                    <a:pt x="126" y="8"/>
                    <a:pt x="127" y="4"/>
                    <a:pt x="128" y="3"/>
                  </a:cubicBezTo>
                  <a:cubicBezTo>
                    <a:pt x="129" y="3"/>
                    <a:pt x="131" y="3"/>
                    <a:pt x="132" y="3"/>
                  </a:cubicBezTo>
                  <a:cubicBezTo>
                    <a:pt x="134" y="2"/>
                    <a:pt x="137" y="3"/>
                    <a:pt x="139" y="3"/>
                  </a:cubicBezTo>
                  <a:cubicBezTo>
                    <a:pt x="140" y="3"/>
                    <a:pt x="143" y="2"/>
                    <a:pt x="143" y="4"/>
                  </a:cubicBezTo>
                  <a:cubicBezTo>
                    <a:pt x="143" y="5"/>
                    <a:pt x="147" y="8"/>
                    <a:pt x="148" y="9"/>
                  </a:cubicBezTo>
                  <a:cubicBezTo>
                    <a:pt x="149" y="11"/>
                    <a:pt x="151" y="11"/>
                    <a:pt x="151" y="13"/>
                  </a:cubicBezTo>
                  <a:cubicBezTo>
                    <a:pt x="152" y="14"/>
                    <a:pt x="153" y="16"/>
                    <a:pt x="154" y="17"/>
                  </a:cubicBezTo>
                  <a:cubicBezTo>
                    <a:pt x="156" y="21"/>
                    <a:pt x="160" y="23"/>
                    <a:pt x="163" y="25"/>
                  </a:cubicBezTo>
                  <a:cubicBezTo>
                    <a:pt x="165" y="27"/>
                    <a:pt x="165" y="29"/>
                    <a:pt x="167" y="30"/>
                  </a:cubicBezTo>
                  <a:cubicBezTo>
                    <a:pt x="169" y="31"/>
                    <a:pt x="171" y="31"/>
                    <a:pt x="173" y="32"/>
                  </a:cubicBezTo>
                  <a:cubicBezTo>
                    <a:pt x="175" y="33"/>
                    <a:pt x="177" y="34"/>
                    <a:pt x="180" y="34"/>
                  </a:cubicBezTo>
                  <a:cubicBezTo>
                    <a:pt x="182" y="34"/>
                    <a:pt x="183" y="36"/>
                    <a:pt x="185" y="36"/>
                  </a:cubicBezTo>
                  <a:cubicBezTo>
                    <a:pt x="189" y="39"/>
                    <a:pt x="192" y="43"/>
                    <a:pt x="197" y="45"/>
                  </a:cubicBezTo>
                  <a:cubicBezTo>
                    <a:pt x="198" y="45"/>
                    <a:pt x="200" y="45"/>
                    <a:pt x="201" y="46"/>
                  </a:cubicBezTo>
                  <a:cubicBezTo>
                    <a:pt x="203" y="48"/>
                    <a:pt x="204" y="47"/>
                    <a:pt x="205" y="48"/>
                  </a:cubicBezTo>
                  <a:cubicBezTo>
                    <a:pt x="207" y="49"/>
                    <a:pt x="209" y="49"/>
                    <a:pt x="210" y="51"/>
                  </a:cubicBezTo>
                  <a:cubicBezTo>
                    <a:pt x="211" y="52"/>
                    <a:pt x="212" y="53"/>
                    <a:pt x="213" y="54"/>
                  </a:cubicBezTo>
                  <a:cubicBezTo>
                    <a:pt x="214" y="57"/>
                    <a:pt x="210" y="59"/>
                    <a:pt x="209" y="62"/>
                  </a:cubicBezTo>
                  <a:cubicBezTo>
                    <a:pt x="208" y="65"/>
                    <a:pt x="204" y="67"/>
                    <a:pt x="204" y="71"/>
                  </a:cubicBezTo>
                  <a:cubicBezTo>
                    <a:pt x="205" y="75"/>
                    <a:pt x="201" y="77"/>
                    <a:pt x="200" y="80"/>
                  </a:cubicBezTo>
                  <a:cubicBezTo>
                    <a:pt x="199" y="82"/>
                    <a:pt x="198" y="81"/>
                    <a:pt x="199" y="83"/>
                  </a:cubicBezTo>
                  <a:cubicBezTo>
                    <a:pt x="202" y="82"/>
                    <a:pt x="205" y="82"/>
                    <a:pt x="207" y="83"/>
                  </a:cubicBezTo>
                  <a:cubicBezTo>
                    <a:pt x="212" y="84"/>
                    <a:pt x="216" y="87"/>
                    <a:pt x="221" y="85"/>
                  </a:cubicBezTo>
                  <a:cubicBezTo>
                    <a:pt x="223" y="85"/>
                    <a:pt x="223" y="87"/>
                    <a:pt x="225" y="86"/>
                  </a:cubicBezTo>
                  <a:cubicBezTo>
                    <a:pt x="226" y="85"/>
                    <a:pt x="228" y="87"/>
                    <a:pt x="229" y="88"/>
                  </a:cubicBezTo>
                  <a:cubicBezTo>
                    <a:pt x="230" y="86"/>
                    <a:pt x="230" y="84"/>
                    <a:pt x="233" y="83"/>
                  </a:cubicBezTo>
                  <a:cubicBezTo>
                    <a:pt x="235" y="83"/>
                    <a:pt x="235" y="85"/>
                    <a:pt x="237" y="85"/>
                  </a:cubicBezTo>
                  <a:cubicBezTo>
                    <a:pt x="240" y="84"/>
                    <a:pt x="240" y="82"/>
                    <a:pt x="240" y="80"/>
                  </a:cubicBezTo>
                  <a:cubicBezTo>
                    <a:pt x="241" y="78"/>
                    <a:pt x="246" y="78"/>
                    <a:pt x="245" y="77"/>
                  </a:cubicBezTo>
                  <a:cubicBezTo>
                    <a:pt x="245" y="77"/>
                    <a:pt x="248" y="73"/>
                    <a:pt x="249" y="73"/>
                  </a:cubicBezTo>
                  <a:cubicBezTo>
                    <a:pt x="250" y="74"/>
                    <a:pt x="251" y="70"/>
                    <a:pt x="251" y="68"/>
                  </a:cubicBezTo>
                  <a:cubicBezTo>
                    <a:pt x="252" y="65"/>
                    <a:pt x="252" y="62"/>
                    <a:pt x="252" y="59"/>
                  </a:cubicBezTo>
                  <a:cubicBezTo>
                    <a:pt x="252" y="57"/>
                    <a:pt x="253" y="58"/>
                    <a:pt x="255" y="59"/>
                  </a:cubicBezTo>
                  <a:cubicBezTo>
                    <a:pt x="256" y="56"/>
                    <a:pt x="259" y="56"/>
                    <a:pt x="260" y="57"/>
                  </a:cubicBezTo>
                  <a:cubicBezTo>
                    <a:pt x="263" y="58"/>
                    <a:pt x="263" y="61"/>
                    <a:pt x="264" y="63"/>
                  </a:cubicBezTo>
                  <a:cubicBezTo>
                    <a:pt x="264" y="67"/>
                    <a:pt x="265" y="69"/>
                    <a:pt x="264" y="73"/>
                  </a:cubicBezTo>
                  <a:cubicBezTo>
                    <a:pt x="264" y="75"/>
                    <a:pt x="264" y="76"/>
                    <a:pt x="263" y="78"/>
                  </a:cubicBezTo>
                  <a:cubicBezTo>
                    <a:pt x="263" y="79"/>
                    <a:pt x="263" y="80"/>
                    <a:pt x="262" y="81"/>
                  </a:cubicBezTo>
                  <a:cubicBezTo>
                    <a:pt x="262" y="81"/>
                    <a:pt x="261" y="81"/>
                    <a:pt x="261" y="82"/>
                  </a:cubicBezTo>
                  <a:cubicBezTo>
                    <a:pt x="258" y="83"/>
                    <a:pt x="257" y="84"/>
                    <a:pt x="254" y="85"/>
                  </a:cubicBezTo>
                  <a:cubicBezTo>
                    <a:pt x="253" y="86"/>
                    <a:pt x="249" y="87"/>
                    <a:pt x="249" y="88"/>
                  </a:cubicBezTo>
                  <a:cubicBezTo>
                    <a:pt x="248" y="91"/>
                    <a:pt x="245" y="91"/>
                    <a:pt x="244" y="92"/>
                  </a:cubicBezTo>
                  <a:cubicBezTo>
                    <a:pt x="242" y="93"/>
                    <a:pt x="242" y="94"/>
                    <a:pt x="241" y="95"/>
                  </a:cubicBezTo>
                  <a:cubicBezTo>
                    <a:pt x="240" y="96"/>
                    <a:pt x="238" y="97"/>
                    <a:pt x="237" y="98"/>
                  </a:cubicBezTo>
                  <a:cubicBezTo>
                    <a:pt x="238" y="98"/>
                    <a:pt x="238" y="99"/>
                    <a:pt x="238" y="100"/>
                  </a:cubicBezTo>
                  <a:cubicBezTo>
                    <a:pt x="236" y="98"/>
                    <a:pt x="229" y="107"/>
                    <a:pt x="228" y="109"/>
                  </a:cubicBezTo>
                  <a:cubicBezTo>
                    <a:pt x="225" y="112"/>
                    <a:pt x="223" y="119"/>
                    <a:pt x="219" y="121"/>
                  </a:cubicBezTo>
                  <a:cubicBezTo>
                    <a:pt x="216" y="121"/>
                    <a:pt x="216" y="124"/>
                    <a:pt x="215" y="126"/>
                  </a:cubicBezTo>
                  <a:cubicBezTo>
                    <a:pt x="214" y="126"/>
                    <a:pt x="213" y="127"/>
                    <a:pt x="212" y="127"/>
                  </a:cubicBezTo>
                  <a:cubicBezTo>
                    <a:pt x="213" y="128"/>
                    <a:pt x="212" y="129"/>
                    <a:pt x="211" y="130"/>
                  </a:cubicBezTo>
                  <a:cubicBezTo>
                    <a:pt x="207" y="133"/>
                    <a:pt x="210" y="133"/>
                    <a:pt x="210" y="136"/>
                  </a:cubicBezTo>
                  <a:cubicBezTo>
                    <a:pt x="210" y="138"/>
                    <a:pt x="209" y="137"/>
                    <a:pt x="208" y="138"/>
                  </a:cubicBezTo>
                  <a:cubicBezTo>
                    <a:pt x="208" y="140"/>
                    <a:pt x="209" y="141"/>
                    <a:pt x="208" y="142"/>
                  </a:cubicBezTo>
                  <a:cubicBezTo>
                    <a:pt x="208" y="143"/>
                    <a:pt x="208" y="145"/>
                    <a:pt x="207" y="146"/>
                  </a:cubicBezTo>
                  <a:cubicBezTo>
                    <a:pt x="205" y="148"/>
                    <a:pt x="208" y="146"/>
                    <a:pt x="207" y="149"/>
                  </a:cubicBezTo>
                  <a:cubicBezTo>
                    <a:pt x="206" y="151"/>
                    <a:pt x="205" y="152"/>
                    <a:pt x="205" y="155"/>
                  </a:cubicBezTo>
                  <a:cubicBezTo>
                    <a:pt x="204" y="157"/>
                    <a:pt x="206" y="158"/>
                    <a:pt x="204" y="161"/>
                  </a:cubicBezTo>
                  <a:cubicBezTo>
                    <a:pt x="203" y="163"/>
                    <a:pt x="204" y="166"/>
                    <a:pt x="205" y="168"/>
                  </a:cubicBezTo>
                  <a:cubicBezTo>
                    <a:pt x="206" y="172"/>
                    <a:pt x="202" y="170"/>
                    <a:pt x="202" y="172"/>
                  </a:cubicBezTo>
                  <a:cubicBezTo>
                    <a:pt x="201" y="175"/>
                    <a:pt x="199" y="177"/>
                    <a:pt x="200" y="180"/>
                  </a:cubicBezTo>
                  <a:cubicBezTo>
                    <a:pt x="200" y="182"/>
                    <a:pt x="204" y="189"/>
                    <a:pt x="200" y="189"/>
                  </a:cubicBezTo>
                  <a:cubicBezTo>
                    <a:pt x="201" y="191"/>
                    <a:pt x="201" y="193"/>
                    <a:pt x="203" y="194"/>
                  </a:cubicBezTo>
                  <a:cubicBezTo>
                    <a:pt x="206" y="196"/>
                    <a:pt x="208" y="197"/>
                    <a:pt x="211" y="199"/>
                  </a:cubicBezTo>
                  <a:cubicBezTo>
                    <a:pt x="215" y="201"/>
                    <a:pt x="221" y="204"/>
                    <a:pt x="217" y="210"/>
                  </a:cubicBezTo>
                  <a:cubicBezTo>
                    <a:pt x="214" y="214"/>
                    <a:pt x="217" y="222"/>
                    <a:pt x="223" y="220"/>
                  </a:cubicBezTo>
                  <a:cubicBezTo>
                    <a:pt x="225" y="219"/>
                    <a:pt x="225" y="225"/>
                    <a:pt x="225" y="226"/>
                  </a:cubicBezTo>
                  <a:cubicBezTo>
                    <a:pt x="225" y="229"/>
                    <a:pt x="222" y="233"/>
                    <a:pt x="220" y="235"/>
                  </a:cubicBezTo>
                  <a:cubicBezTo>
                    <a:pt x="218" y="238"/>
                    <a:pt x="214" y="241"/>
                    <a:pt x="213" y="244"/>
                  </a:cubicBezTo>
                  <a:cubicBezTo>
                    <a:pt x="212" y="247"/>
                    <a:pt x="212" y="248"/>
                    <a:pt x="209" y="250"/>
                  </a:cubicBezTo>
                  <a:cubicBezTo>
                    <a:pt x="203" y="254"/>
                    <a:pt x="196" y="255"/>
                    <a:pt x="189" y="257"/>
                  </a:cubicBezTo>
                  <a:cubicBezTo>
                    <a:pt x="181" y="258"/>
                    <a:pt x="173" y="260"/>
                    <a:pt x="165" y="260"/>
                  </a:cubicBezTo>
                  <a:cubicBezTo>
                    <a:pt x="162" y="261"/>
                    <a:pt x="160" y="261"/>
                    <a:pt x="157" y="260"/>
                  </a:cubicBezTo>
                  <a:cubicBezTo>
                    <a:pt x="154" y="260"/>
                    <a:pt x="152" y="258"/>
                    <a:pt x="149" y="258"/>
                  </a:cubicBezTo>
                  <a:cubicBezTo>
                    <a:pt x="149" y="258"/>
                    <a:pt x="149" y="259"/>
                    <a:pt x="150" y="260"/>
                  </a:cubicBezTo>
                  <a:cubicBezTo>
                    <a:pt x="151" y="260"/>
                    <a:pt x="149" y="262"/>
                    <a:pt x="149" y="263"/>
                  </a:cubicBezTo>
                  <a:cubicBezTo>
                    <a:pt x="150" y="263"/>
                    <a:pt x="155" y="268"/>
                    <a:pt x="151" y="266"/>
                  </a:cubicBezTo>
                  <a:cubicBezTo>
                    <a:pt x="152" y="267"/>
                    <a:pt x="153" y="268"/>
                    <a:pt x="153" y="270"/>
                  </a:cubicBezTo>
                  <a:cubicBezTo>
                    <a:pt x="153" y="272"/>
                    <a:pt x="152" y="274"/>
                    <a:pt x="150" y="273"/>
                  </a:cubicBezTo>
                  <a:cubicBezTo>
                    <a:pt x="150" y="275"/>
                    <a:pt x="150" y="276"/>
                    <a:pt x="149" y="278"/>
                  </a:cubicBezTo>
                  <a:cubicBezTo>
                    <a:pt x="149" y="279"/>
                    <a:pt x="147" y="280"/>
                    <a:pt x="148" y="281"/>
                  </a:cubicBezTo>
                  <a:cubicBezTo>
                    <a:pt x="148" y="282"/>
                    <a:pt x="149" y="283"/>
                    <a:pt x="150" y="284"/>
                  </a:cubicBezTo>
                  <a:cubicBezTo>
                    <a:pt x="151" y="285"/>
                    <a:pt x="149" y="286"/>
                    <a:pt x="151" y="285"/>
                  </a:cubicBezTo>
                  <a:cubicBezTo>
                    <a:pt x="148" y="292"/>
                    <a:pt x="141" y="293"/>
                    <a:pt x="135" y="293"/>
                  </a:cubicBezTo>
                  <a:cubicBezTo>
                    <a:pt x="127" y="294"/>
                    <a:pt x="123" y="289"/>
                    <a:pt x="116" y="288"/>
                  </a:cubicBezTo>
                  <a:cubicBezTo>
                    <a:pt x="119" y="288"/>
                    <a:pt x="116" y="286"/>
                    <a:pt x="115" y="287"/>
                  </a:cubicBezTo>
                  <a:cubicBezTo>
                    <a:pt x="114" y="288"/>
                    <a:pt x="112" y="289"/>
                    <a:pt x="112" y="290"/>
                  </a:cubicBezTo>
                  <a:cubicBezTo>
                    <a:pt x="110" y="294"/>
                    <a:pt x="114" y="297"/>
                    <a:pt x="114" y="301"/>
                  </a:cubicBezTo>
                  <a:cubicBezTo>
                    <a:pt x="113" y="304"/>
                    <a:pt x="112" y="307"/>
                    <a:pt x="115" y="309"/>
                  </a:cubicBezTo>
                  <a:cubicBezTo>
                    <a:pt x="117" y="309"/>
                    <a:pt x="121" y="310"/>
                    <a:pt x="119" y="312"/>
                  </a:cubicBezTo>
                  <a:cubicBezTo>
                    <a:pt x="120" y="313"/>
                    <a:pt x="126" y="313"/>
                    <a:pt x="127" y="312"/>
                  </a:cubicBezTo>
                  <a:cubicBezTo>
                    <a:pt x="127" y="310"/>
                    <a:pt x="123" y="310"/>
                    <a:pt x="123" y="310"/>
                  </a:cubicBezTo>
                  <a:cubicBezTo>
                    <a:pt x="125" y="310"/>
                    <a:pt x="127" y="308"/>
                    <a:pt x="129" y="308"/>
                  </a:cubicBezTo>
                  <a:cubicBezTo>
                    <a:pt x="131" y="307"/>
                    <a:pt x="133" y="310"/>
                    <a:pt x="132" y="312"/>
                  </a:cubicBezTo>
                  <a:cubicBezTo>
                    <a:pt x="132" y="314"/>
                    <a:pt x="134" y="316"/>
                    <a:pt x="132" y="318"/>
                  </a:cubicBezTo>
                  <a:cubicBezTo>
                    <a:pt x="130" y="319"/>
                    <a:pt x="127" y="320"/>
                    <a:pt x="126" y="319"/>
                  </a:cubicBezTo>
                  <a:cubicBezTo>
                    <a:pt x="123" y="319"/>
                    <a:pt x="125" y="317"/>
                    <a:pt x="124" y="316"/>
                  </a:cubicBezTo>
                  <a:cubicBezTo>
                    <a:pt x="123" y="314"/>
                    <a:pt x="120" y="313"/>
                    <a:pt x="118" y="315"/>
                  </a:cubicBezTo>
                  <a:cubicBezTo>
                    <a:pt x="110" y="318"/>
                    <a:pt x="119" y="322"/>
                    <a:pt x="123" y="321"/>
                  </a:cubicBezTo>
                  <a:cubicBezTo>
                    <a:pt x="122" y="322"/>
                    <a:pt x="120" y="323"/>
                    <a:pt x="118" y="324"/>
                  </a:cubicBezTo>
                  <a:cubicBezTo>
                    <a:pt x="114" y="325"/>
                    <a:pt x="114" y="326"/>
                    <a:pt x="112" y="329"/>
                  </a:cubicBezTo>
                  <a:cubicBezTo>
                    <a:pt x="110" y="331"/>
                    <a:pt x="109" y="332"/>
                    <a:pt x="110" y="335"/>
                  </a:cubicBezTo>
                  <a:cubicBezTo>
                    <a:pt x="111" y="335"/>
                    <a:pt x="111" y="336"/>
                    <a:pt x="111" y="338"/>
                  </a:cubicBezTo>
                  <a:cubicBezTo>
                    <a:pt x="110" y="338"/>
                    <a:pt x="110" y="339"/>
                    <a:pt x="110" y="340"/>
                  </a:cubicBezTo>
                  <a:cubicBezTo>
                    <a:pt x="110" y="340"/>
                    <a:pt x="111" y="341"/>
                    <a:pt x="110" y="342"/>
                  </a:cubicBezTo>
                  <a:cubicBezTo>
                    <a:pt x="110" y="343"/>
                    <a:pt x="110" y="345"/>
                    <a:pt x="109" y="345"/>
                  </a:cubicBezTo>
                  <a:cubicBezTo>
                    <a:pt x="108" y="345"/>
                    <a:pt x="106" y="345"/>
                    <a:pt x="105" y="347"/>
                  </a:cubicBezTo>
                  <a:cubicBezTo>
                    <a:pt x="104" y="349"/>
                    <a:pt x="108" y="349"/>
                    <a:pt x="107" y="351"/>
                  </a:cubicBezTo>
                  <a:cubicBezTo>
                    <a:pt x="106" y="353"/>
                    <a:pt x="93" y="350"/>
                    <a:pt x="94" y="355"/>
                  </a:cubicBezTo>
                  <a:cubicBezTo>
                    <a:pt x="88" y="354"/>
                    <a:pt x="84" y="360"/>
                    <a:pt x="81" y="364"/>
                  </a:cubicBezTo>
                  <a:cubicBezTo>
                    <a:pt x="77" y="371"/>
                    <a:pt x="80" y="374"/>
                    <a:pt x="85" y="377"/>
                  </a:cubicBezTo>
                  <a:cubicBezTo>
                    <a:pt x="87" y="379"/>
                    <a:pt x="88" y="381"/>
                    <a:pt x="91" y="382"/>
                  </a:cubicBezTo>
                  <a:cubicBezTo>
                    <a:pt x="94" y="384"/>
                    <a:pt x="99" y="382"/>
                    <a:pt x="102" y="384"/>
                  </a:cubicBezTo>
                  <a:cubicBezTo>
                    <a:pt x="106" y="387"/>
                    <a:pt x="103" y="396"/>
                    <a:pt x="95" y="395"/>
                  </a:cubicBezTo>
                  <a:cubicBezTo>
                    <a:pt x="97" y="396"/>
                    <a:pt x="98" y="394"/>
                    <a:pt x="100" y="394"/>
                  </a:cubicBezTo>
                  <a:cubicBezTo>
                    <a:pt x="102" y="394"/>
                    <a:pt x="102" y="395"/>
                    <a:pt x="103" y="397"/>
                  </a:cubicBezTo>
                  <a:cubicBezTo>
                    <a:pt x="102" y="397"/>
                    <a:pt x="101" y="397"/>
                    <a:pt x="101" y="399"/>
                  </a:cubicBezTo>
                  <a:cubicBezTo>
                    <a:pt x="99" y="398"/>
                    <a:pt x="92" y="404"/>
                    <a:pt x="90" y="405"/>
                  </a:cubicBezTo>
                  <a:cubicBezTo>
                    <a:pt x="87" y="407"/>
                    <a:pt x="85" y="408"/>
                    <a:pt x="83" y="410"/>
                  </a:cubicBezTo>
                  <a:cubicBezTo>
                    <a:pt x="81" y="412"/>
                    <a:pt x="80" y="413"/>
                    <a:pt x="79" y="414"/>
                  </a:cubicBezTo>
                  <a:cubicBezTo>
                    <a:pt x="78" y="416"/>
                    <a:pt x="78" y="417"/>
                    <a:pt x="76" y="418"/>
                  </a:cubicBezTo>
                  <a:cubicBezTo>
                    <a:pt x="77" y="418"/>
                    <a:pt x="78" y="418"/>
                    <a:pt x="79" y="417"/>
                  </a:cubicBezTo>
                  <a:cubicBezTo>
                    <a:pt x="78" y="420"/>
                    <a:pt x="79" y="427"/>
                    <a:pt x="72" y="429"/>
                  </a:cubicBezTo>
                  <a:cubicBezTo>
                    <a:pt x="67" y="430"/>
                    <a:pt x="68" y="424"/>
                    <a:pt x="64" y="423"/>
                  </a:cubicBezTo>
                  <a:cubicBezTo>
                    <a:pt x="65" y="424"/>
                    <a:pt x="67" y="425"/>
                    <a:pt x="66" y="427"/>
                  </a:cubicBezTo>
                  <a:cubicBezTo>
                    <a:pt x="65" y="428"/>
                    <a:pt x="62" y="427"/>
                    <a:pt x="61" y="428"/>
                  </a:cubicBezTo>
                  <a:cubicBezTo>
                    <a:pt x="65" y="426"/>
                    <a:pt x="66" y="429"/>
                    <a:pt x="69" y="429"/>
                  </a:cubicBezTo>
                  <a:cubicBezTo>
                    <a:pt x="67" y="432"/>
                    <a:pt x="63" y="431"/>
                    <a:pt x="61" y="434"/>
                  </a:cubicBezTo>
                  <a:cubicBezTo>
                    <a:pt x="58" y="438"/>
                    <a:pt x="59" y="440"/>
                    <a:pt x="55" y="444"/>
                  </a:cubicBezTo>
                  <a:cubicBezTo>
                    <a:pt x="60" y="440"/>
                    <a:pt x="60" y="448"/>
                    <a:pt x="60" y="450"/>
                  </a:cubicBezTo>
                  <a:cubicBezTo>
                    <a:pt x="60" y="453"/>
                    <a:pt x="54" y="451"/>
                    <a:pt x="52" y="452"/>
                  </a:cubicBezTo>
                  <a:cubicBezTo>
                    <a:pt x="54" y="452"/>
                    <a:pt x="57" y="453"/>
                    <a:pt x="58" y="453"/>
                  </a:cubicBezTo>
                  <a:cubicBezTo>
                    <a:pt x="62" y="451"/>
                    <a:pt x="62" y="454"/>
                    <a:pt x="63" y="456"/>
                  </a:cubicBezTo>
                  <a:cubicBezTo>
                    <a:pt x="65" y="458"/>
                    <a:pt x="68" y="460"/>
                    <a:pt x="68" y="464"/>
                  </a:cubicBezTo>
                  <a:cubicBezTo>
                    <a:pt x="68" y="462"/>
                    <a:pt x="66" y="462"/>
                    <a:pt x="64" y="462"/>
                  </a:cubicBezTo>
                  <a:cubicBezTo>
                    <a:pt x="62" y="462"/>
                    <a:pt x="60" y="461"/>
                    <a:pt x="58" y="460"/>
                  </a:cubicBezTo>
                  <a:cubicBezTo>
                    <a:pt x="52" y="458"/>
                    <a:pt x="46" y="458"/>
                    <a:pt x="39" y="458"/>
                  </a:cubicBezTo>
                  <a:cubicBezTo>
                    <a:pt x="37" y="458"/>
                    <a:pt x="34" y="458"/>
                    <a:pt x="31" y="458"/>
                  </a:cubicBezTo>
                  <a:cubicBezTo>
                    <a:pt x="28" y="458"/>
                    <a:pt x="23" y="459"/>
                    <a:pt x="21" y="457"/>
                  </a:cubicBezTo>
                  <a:cubicBezTo>
                    <a:pt x="19" y="456"/>
                    <a:pt x="19" y="452"/>
                    <a:pt x="15" y="451"/>
                  </a:cubicBezTo>
                  <a:cubicBezTo>
                    <a:pt x="17" y="449"/>
                    <a:pt x="17" y="446"/>
                    <a:pt x="16" y="445"/>
                  </a:cubicBezTo>
                  <a:cubicBezTo>
                    <a:pt x="15" y="444"/>
                    <a:pt x="18" y="442"/>
                    <a:pt x="17" y="440"/>
                  </a:cubicBezTo>
                  <a:cubicBezTo>
                    <a:pt x="17" y="439"/>
                    <a:pt x="17" y="436"/>
                    <a:pt x="14" y="437"/>
                  </a:cubicBezTo>
                  <a:cubicBezTo>
                    <a:pt x="13" y="437"/>
                    <a:pt x="12" y="437"/>
                    <a:pt x="10" y="437"/>
                  </a:cubicBezTo>
                  <a:cubicBezTo>
                    <a:pt x="9" y="437"/>
                    <a:pt x="8" y="438"/>
                    <a:pt x="7" y="439"/>
                  </a:cubicBezTo>
                  <a:cubicBezTo>
                    <a:pt x="4" y="440"/>
                    <a:pt x="4" y="435"/>
                    <a:pt x="4" y="434"/>
                  </a:cubicBezTo>
                  <a:cubicBezTo>
                    <a:pt x="4" y="432"/>
                    <a:pt x="0" y="430"/>
                    <a:pt x="1" y="428"/>
                  </a:cubicBezTo>
                  <a:cubicBezTo>
                    <a:pt x="1" y="427"/>
                    <a:pt x="1" y="427"/>
                    <a:pt x="1" y="426"/>
                  </a:cubicBezTo>
                  <a:cubicBezTo>
                    <a:pt x="0" y="425"/>
                    <a:pt x="1" y="424"/>
                    <a:pt x="1" y="424"/>
                  </a:cubicBezTo>
                  <a:cubicBezTo>
                    <a:pt x="1" y="422"/>
                    <a:pt x="0" y="422"/>
                    <a:pt x="0" y="421"/>
                  </a:cubicBezTo>
                  <a:cubicBezTo>
                    <a:pt x="0" y="420"/>
                    <a:pt x="1" y="418"/>
                    <a:pt x="2" y="417"/>
                  </a:cubicBezTo>
                  <a:cubicBezTo>
                    <a:pt x="4" y="417"/>
                    <a:pt x="5" y="416"/>
                    <a:pt x="6" y="414"/>
                  </a:cubicBezTo>
                  <a:cubicBezTo>
                    <a:pt x="7" y="413"/>
                    <a:pt x="7" y="413"/>
                    <a:pt x="8" y="412"/>
                  </a:cubicBezTo>
                  <a:cubicBezTo>
                    <a:pt x="9" y="411"/>
                    <a:pt x="10" y="411"/>
                    <a:pt x="11" y="411"/>
                  </a:cubicBezTo>
                  <a:cubicBezTo>
                    <a:pt x="14" y="409"/>
                    <a:pt x="13" y="406"/>
                    <a:pt x="13" y="405"/>
                  </a:cubicBezTo>
                  <a:cubicBezTo>
                    <a:pt x="12" y="403"/>
                    <a:pt x="16" y="403"/>
                    <a:pt x="17" y="402"/>
                  </a:cubicBezTo>
                  <a:cubicBezTo>
                    <a:pt x="18" y="400"/>
                    <a:pt x="16" y="399"/>
                    <a:pt x="15" y="398"/>
                  </a:cubicBezTo>
                  <a:cubicBezTo>
                    <a:pt x="14" y="396"/>
                    <a:pt x="14" y="395"/>
                    <a:pt x="15" y="393"/>
                  </a:cubicBezTo>
                  <a:cubicBezTo>
                    <a:pt x="16" y="391"/>
                    <a:pt x="19" y="385"/>
                    <a:pt x="22" y="385"/>
                  </a:cubicBezTo>
                  <a:cubicBezTo>
                    <a:pt x="22" y="384"/>
                    <a:pt x="21" y="384"/>
                    <a:pt x="21" y="382"/>
                  </a:cubicBezTo>
                  <a:cubicBezTo>
                    <a:pt x="22" y="381"/>
                    <a:pt x="21" y="380"/>
                    <a:pt x="22" y="379"/>
                  </a:cubicBezTo>
                  <a:cubicBezTo>
                    <a:pt x="23" y="379"/>
                    <a:pt x="24" y="378"/>
                    <a:pt x="24" y="378"/>
                  </a:cubicBezTo>
                  <a:cubicBezTo>
                    <a:pt x="27" y="375"/>
                    <a:pt x="24" y="370"/>
                    <a:pt x="22" y="369"/>
                  </a:cubicBezTo>
                  <a:cubicBezTo>
                    <a:pt x="24" y="369"/>
                    <a:pt x="27" y="365"/>
                    <a:pt x="25" y="365"/>
                  </a:cubicBezTo>
                  <a:cubicBezTo>
                    <a:pt x="24" y="364"/>
                    <a:pt x="23" y="361"/>
                    <a:pt x="25" y="360"/>
                  </a:cubicBezTo>
                  <a:cubicBezTo>
                    <a:pt x="27" y="359"/>
                    <a:pt x="27" y="360"/>
                    <a:pt x="29" y="358"/>
                  </a:cubicBezTo>
                  <a:cubicBezTo>
                    <a:pt x="30" y="356"/>
                    <a:pt x="31" y="356"/>
                    <a:pt x="30" y="355"/>
                  </a:cubicBezTo>
                  <a:cubicBezTo>
                    <a:pt x="29" y="353"/>
                    <a:pt x="28" y="352"/>
                    <a:pt x="27" y="351"/>
                  </a:cubicBezTo>
                  <a:cubicBezTo>
                    <a:pt x="25" y="350"/>
                    <a:pt x="22" y="351"/>
                    <a:pt x="20" y="349"/>
                  </a:cubicBezTo>
                  <a:cubicBezTo>
                    <a:pt x="19" y="348"/>
                    <a:pt x="30" y="348"/>
                    <a:pt x="31" y="347"/>
                  </a:cubicBezTo>
                  <a:cubicBezTo>
                    <a:pt x="31" y="348"/>
                    <a:pt x="33" y="344"/>
                    <a:pt x="33" y="345"/>
                  </a:cubicBezTo>
                  <a:cubicBezTo>
                    <a:pt x="33" y="340"/>
                    <a:pt x="24" y="345"/>
                    <a:pt x="23" y="341"/>
                  </a:cubicBezTo>
                  <a:cubicBezTo>
                    <a:pt x="23" y="340"/>
                    <a:pt x="23" y="339"/>
                    <a:pt x="23" y="339"/>
                  </a:cubicBezTo>
                  <a:cubicBezTo>
                    <a:pt x="23" y="338"/>
                    <a:pt x="25" y="337"/>
                    <a:pt x="25" y="336"/>
                  </a:cubicBezTo>
                  <a:cubicBezTo>
                    <a:pt x="24" y="334"/>
                    <a:pt x="22" y="333"/>
                    <a:pt x="24" y="332"/>
                  </a:cubicBezTo>
                  <a:cubicBezTo>
                    <a:pt x="27" y="330"/>
                    <a:pt x="19" y="329"/>
                    <a:pt x="23" y="326"/>
                  </a:cubicBezTo>
                  <a:cubicBezTo>
                    <a:pt x="25" y="325"/>
                    <a:pt x="23" y="323"/>
                    <a:pt x="22" y="323"/>
                  </a:cubicBezTo>
                  <a:cubicBezTo>
                    <a:pt x="19" y="323"/>
                    <a:pt x="18" y="322"/>
                    <a:pt x="19" y="319"/>
                  </a:cubicBezTo>
                  <a:cubicBezTo>
                    <a:pt x="19" y="317"/>
                    <a:pt x="20" y="315"/>
                    <a:pt x="20" y="313"/>
                  </a:cubicBezTo>
                  <a:cubicBezTo>
                    <a:pt x="20" y="311"/>
                    <a:pt x="18" y="310"/>
                    <a:pt x="21" y="309"/>
                  </a:cubicBezTo>
                  <a:cubicBezTo>
                    <a:pt x="22" y="308"/>
                    <a:pt x="24" y="309"/>
                    <a:pt x="24" y="306"/>
                  </a:cubicBezTo>
                  <a:cubicBezTo>
                    <a:pt x="23" y="304"/>
                    <a:pt x="21" y="302"/>
                    <a:pt x="22" y="299"/>
                  </a:cubicBezTo>
                  <a:cubicBezTo>
                    <a:pt x="24" y="295"/>
                    <a:pt x="21" y="291"/>
                    <a:pt x="22" y="287"/>
                  </a:cubicBezTo>
                  <a:cubicBezTo>
                    <a:pt x="22" y="285"/>
                    <a:pt x="23" y="283"/>
                    <a:pt x="24" y="282"/>
                  </a:cubicBezTo>
                  <a:cubicBezTo>
                    <a:pt x="26" y="280"/>
                    <a:pt x="23" y="279"/>
                    <a:pt x="24" y="277"/>
                  </a:cubicBezTo>
                  <a:cubicBezTo>
                    <a:pt x="26" y="278"/>
                    <a:pt x="26" y="274"/>
                    <a:pt x="25" y="273"/>
                  </a:cubicBezTo>
                  <a:cubicBezTo>
                    <a:pt x="24" y="271"/>
                    <a:pt x="25" y="270"/>
                    <a:pt x="28" y="270"/>
                  </a:cubicBezTo>
                  <a:cubicBezTo>
                    <a:pt x="26" y="268"/>
                    <a:pt x="29" y="264"/>
                    <a:pt x="29" y="262"/>
                  </a:cubicBezTo>
                  <a:cubicBezTo>
                    <a:pt x="29" y="258"/>
                    <a:pt x="32" y="258"/>
                    <a:pt x="35" y="256"/>
                  </a:cubicBezTo>
                  <a:cubicBezTo>
                    <a:pt x="38" y="254"/>
                    <a:pt x="34" y="251"/>
                    <a:pt x="34" y="249"/>
                  </a:cubicBezTo>
                  <a:cubicBezTo>
                    <a:pt x="34" y="246"/>
                    <a:pt x="30" y="242"/>
                    <a:pt x="32" y="239"/>
                  </a:cubicBezTo>
                  <a:cubicBezTo>
                    <a:pt x="33" y="237"/>
                    <a:pt x="32" y="232"/>
                    <a:pt x="32" y="230"/>
                  </a:cubicBezTo>
                  <a:cubicBezTo>
                    <a:pt x="31" y="228"/>
                    <a:pt x="32" y="224"/>
                    <a:pt x="34" y="222"/>
                  </a:cubicBezTo>
                  <a:cubicBezTo>
                    <a:pt x="36" y="221"/>
                    <a:pt x="36" y="222"/>
                    <a:pt x="37" y="221"/>
                  </a:cubicBezTo>
                  <a:cubicBezTo>
                    <a:pt x="38" y="220"/>
                    <a:pt x="38" y="219"/>
                    <a:pt x="39" y="218"/>
                  </a:cubicBezTo>
                  <a:cubicBezTo>
                    <a:pt x="40" y="218"/>
                    <a:pt x="41" y="217"/>
                    <a:pt x="42" y="216"/>
                  </a:cubicBezTo>
                  <a:cubicBezTo>
                    <a:pt x="43" y="214"/>
                    <a:pt x="42" y="212"/>
                    <a:pt x="42" y="210"/>
                  </a:cubicBezTo>
                  <a:cubicBezTo>
                    <a:pt x="42" y="209"/>
                    <a:pt x="42" y="207"/>
                    <a:pt x="41" y="206"/>
                  </a:cubicBezTo>
                  <a:cubicBezTo>
                    <a:pt x="41" y="205"/>
                    <a:pt x="40" y="204"/>
                    <a:pt x="40" y="204"/>
                  </a:cubicBezTo>
                  <a:cubicBezTo>
                    <a:pt x="40" y="203"/>
                    <a:pt x="42" y="203"/>
                    <a:pt x="43" y="202"/>
                  </a:cubicBezTo>
                  <a:cubicBezTo>
                    <a:pt x="43" y="200"/>
                    <a:pt x="43" y="199"/>
                    <a:pt x="44" y="197"/>
                  </a:cubicBezTo>
                  <a:cubicBezTo>
                    <a:pt x="44" y="196"/>
                    <a:pt x="46" y="189"/>
                    <a:pt x="48" y="189"/>
                  </a:cubicBezTo>
                  <a:cubicBezTo>
                    <a:pt x="51" y="190"/>
                    <a:pt x="49" y="184"/>
                    <a:pt x="49" y="184"/>
                  </a:cubicBezTo>
                  <a:cubicBezTo>
                    <a:pt x="48" y="182"/>
                    <a:pt x="51" y="175"/>
                    <a:pt x="49" y="174"/>
                  </a:cubicBezTo>
                  <a:cubicBezTo>
                    <a:pt x="48" y="173"/>
                    <a:pt x="48" y="176"/>
                    <a:pt x="46" y="173"/>
                  </a:cubicBezTo>
                  <a:cubicBezTo>
                    <a:pt x="45" y="171"/>
                    <a:pt x="46" y="171"/>
                    <a:pt x="47" y="169"/>
                  </a:cubicBezTo>
                  <a:cubicBezTo>
                    <a:pt x="48" y="167"/>
                    <a:pt x="47" y="167"/>
                    <a:pt x="46" y="166"/>
                  </a:cubicBezTo>
                  <a:cubicBezTo>
                    <a:pt x="45" y="165"/>
                    <a:pt x="45" y="164"/>
                    <a:pt x="45" y="163"/>
                  </a:cubicBezTo>
                  <a:cubicBezTo>
                    <a:pt x="45" y="160"/>
                    <a:pt x="42" y="158"/>
                    <a:pt x="42" y="155"/>
                  </a:cubicBezTo>
                  <a:cubicBezTo>
                    <a:pt x="45" y="156"/>
                    <a:pt x="42" y="152"/>
                    <a:pt x="41" y="152"/>
                  </a:cubicBezTo>
                  <a:cubicBezTo>
                    <a:pt x="39" y="151"/>
                    <a:pt x="39" y="146"/>
                    <a:pt x="40" y="144"/>
                  </a:cubicBezTo>
                  <a:cubicBezTo>
                    <a:pt x="41" y="141"/>
                    <a:pt x="43" y="142"/>
                    <a:pt x="43" y="138"/>
                  </a:cubicBezTo>
                  <a:cubicBezTo>
                    <a:pt x="43" y="136"/>
                    <a:pt x="47" y="132"/>
                    <a:pt x="45" y="130"/>
                  </a:cubicBezTo>
                  <a:cubicBezTo>
                    <a:pt x="49" y="133"/>
                    <a:pt x="49" y="125"/>
                    <a:pt x="49" y="124"/>
                  </a:cubicBezTo>
                  <a:cubicBezTo>
                    <a:pt x="49" y="121"/>
                    <a:pt x="46" y="115"/>
                    <a:pt x="47" y="11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77" name="Freeform 1478"/>
            <p:cNvSpPr>
              <a:spLocks/>
            </p:cNvSpPr>
            <p:nvPr/>
          </p:nvSpPr>
          <p:spPr bwMode="auto">
            <a:xfrm>
              <a:off x="1595" y="2052"/>
              <a:ext cx="318" cy="556"/>
            </a:xfrm>
            <a:custGeom>
              <a:avLst/>
              <a:gdLst>
                <a:gd name="T0" fmla="*/ 57 w 265"/>
                <a:gd name="T1" fmla="*/ 93 h 464"/>
                <a:gd name="T2" fmla="*/ 66 w 265"/>
                <a:gd name="T3" fmla="*/ 72 h 464"/>
                <a:gd name="T4" fmla="*/ 74 w 265"/>
                <a:gd name="T5" fmla="*/ 38 h 464"/>
                <a:gd name="T6" fmla="*/ 85 w 265"/>
                <a:gd name="T7" fmla="*/ 15 h 464"/>
                <a:gd name="T8" fmla="*/ 104 w 265"/>
                <a:gd name="T9" fmla="*/ 4 h 464"/>
                <a:gd name="T10" fmla="*/ 128 w 265"/>
                <a:gd name="T11" fmla="*/ 3 h 464"/>
                <a:gd name="T12" fmla="*/ 148 w 265"/>
                <a:gd name="T13" fmla="*/ 9 h 464"/>
                <a:gd name="T14" fmla="*/ 167 w 265"/>
                <a:gd name="T15" fmla="*/ 30 h 464"/>
                <a:gd name="T16" fmla="*/ 197 w 265"/>
                <a:gd name="T17" fmla="*/ 45 h 464"/>
                <a:gd name="T18" fmla="*/ 213 w 265"/>
                <a:gd name="T19" fmla="*/ 54 h 464"/>
                <a:gd name="T20" fmla="*/ 199 w 265"/>
                <a:gd name="T21" fmla="*/ 83 h 464"/>
                <a:gd name="T22" fmla="*/ 229 w 265"/>
                <a:gd name="T23" fmla="*/ 88 h 464"/>
                <a:gd name="T24" fmla="*/ 245 w 265"/>
                <a:gd name="T25" fmla="*/ 77 h 464"/>
                <a:gd name="T26" fmla="*/ 255 w 265"/>
                <a:gd name="T27" fmla="*/ 59 h 464"/>
                <a:gd name="T28" fmla="*/ 263 w 265"/>
                <a:gd name="T29" fmla="*/ 78 h 464"/>
                <a:gd name="T30" fmla="*/ 249 w 265"/>
                <a:gd name="T31" fmla="*/ 88 h 464"/>
                <a:gd name="T32" fmla="*/ 238 w 265"/>
                <a:gd name="T33" fmla="*/ 100 h 464"/>
                <a:gd name="T34" fmla="*/ 212 w 265"/>
                <a:gd name="T35" fmla="*/ 127 h 464"/>
                <a:gd name="T36" fmla="*/ 208 w 265"/>
                <a:gd name="T37" fmla="*/ 142 h 464"/>
                <a:gd name="T38" fmla="*/ 204 w 265"/>
                <a:gd name="T39" fmla="*/ 161 h 464"/>
                <a:gd name="T40" fmla="*/ 200 w 265"/>
                <a:gd name="T41" fmla="*/ 189 h 464"/>
                <a:gd name="T42" fmla="*/ 223 w 265"/>
                <a:gd name="T43" fmla="*/ 220 h 464"/>
                <a:gd name="T44" fmla="*/ 209 w 265"/>
                <a:gd name="T45" fmla="*/ 250 h 464"/>
                <a:gd name="T46" fmla="*/ 149 w 265"/>
                <a:gd name="T47" fmla="*/ 258 h 464"/>
                <a:gd name="T48" fmla="*/ 153 w 265"/>
                <a:gd name="T49" fmla="*/ 270 h 464"/>
                <a:gd name="T50" fmla="*/ 150 w 265"/>
                <a:gd name="T51" fmla="*/ 284 h 464"/>
                <a:gd name="T52" fmla="*/ 115 w 265"/>
                <a:gd name="T53" fmla="*/ 287 h 464"/>
                <a:gd name="T54" fmla="*/ 119 w 265"/>
                <a:gd name="T55" fmla="*/ 312 h 464"/>
                <a:gd name="T56" fmla="*/ 132 w 265"/>
                <a:gd name="T57" fmla="*/ 312 h 464"/>
                <a:gd name="T58" fmla="*/ 118 w 265"/>
                <a:gd name="T59" fmla="*/ 315 h 464"/>
                <a:gd name="T60" fmla="*/ 110 w 265"/>
                <a:gd name="T61" fmla="*/ 335 h 464"/>
                <a:gd name="T62" fmla="*/ 109 w 265"/>
                <a:gd name="T63" fmla="*/ 345 h 464"/>
                <a:gd name="T64" fmla="*/ 81 w 265"/>
                <a:gd name="T65" fmla="*/ 364 h 464"/>
                <a:gd name="T66" fmla="*/ 95 w 265"/>
                <a:gd name="T67" fmla="*/ 395 h 464"/>
                <a:gd name="T68" fmla="*/ 90 w 265"/>
                <a:gd name="T69" fmla="*/ 405 h 464"/>
                <a:gd name="T70" fmla="*/ 79 w 265"/>
                <a:gd name="T71" fmla="*/ 417 h 464"/>
                <a:gd name="T72" fmla="*/ 61 w 265"/>
                <a:gd name="T73" fmla="*/ 428 h 464"/>
                <a:gd name="T74" fmla="*/ 60 w 265"/>
                <a:gd name="T75" fmla="*/ 450 h 464"/>
                <a:gd name="T76" fmla="*/ 68 w 265"/>
                <a:gd name="T77" fmla="*/ 464 h 464"/>
                <a:gd name="T78" fmla="*/ 31 w 265"/>
                <a:gd name="T79" fmla="*/ 458 h 464"/>
                <a:gd name="T80" fmla="*/ 17 w 265"/>
                <a:gd name="T81" fmla="*/ 440 h 464"/>
                <a:gd name="T82" fmla="*/ 4 w 265"/>
                <a:gd name="T83" fmla="*/ 434 h 464"/>
                <a:gd name="T84" fmla="*/ 0 w 265"/>
                <a:gd name="T85" fmla="*/ 421 h 464"/>
                <a:gd name="T86" fmla="*/ 11 w 265"/>
                <a:gd name="T87" fmla="*/ 411 h 464"/>
                <a:gd name="T88" fmla="*/ 15 w 265"/>
                <a:gd name="T89" fmla="*/ 393 h 464"/>
                <a:gd name="T90" fmla="*/ 24 w 265"/>
                <a:gd name="T91" fmla="*/ 378 h 464"/>
                <a:gd name="T92" fmla="*/ 29 w 265"/>
                <a:gd name="T93" fmla="*/ 358 h 464"/>
                <a:gd name="T94" fmla="*/ 31 w 265"/>
                <a:gd name="T95" fmla="*/ 347 h 464"/>
                <a:gd name="T96" fmla="*/ 25 w 265"/>
                <a:gd name="T97" fmla="*/ 336 h 464"/>
                <a:gd name="T98" fmla="*/ 19 w 265"/>
                <a:gd name="T99" fmla="*/ 319 h 464"/>
                <a:gd name="T100" fmla="*/ 22 w 265"/>
                <a:gd name="T101" fmla="*/ 299 h 464"/>
                <a:gd name="T102" fmla="*/ 25 w 265"/>
                <a:gd name="T103" fmla="*/ 273 h 464"/>
                <a:gd name="T104" fmla="*/ 34 w 265"/>
                <a:gd name="T105" fmla="*/ 249 h 464"/>
                <a:gd name="T106" fmla="*/ 37 w 265"/>
                <a:gd name="T107" fmla="*/ 221 h 464"/>
                <a:gd name="T108" fmla="*/ 41 w 265"/>
                <a:gd name="T109" fmla="*/ 206 h 464"/>
                <a:gd name="T110" fmla="*/ 48 w 265"/>
                <a:gd name="T111" fmla="*/ 189 h 464"/>
                <a:gd name="T112" fmla="*/ 47 w 265"/>
                <a:gd name="T113" fmla="*/ 169 h 464"/>
                <a:gd name="T114" fmla="*/ 41 w 265"/>
                <a:gd name="T115" fmla="*/ 152 h 464"/>
                <a:gd name="T116" fmla="*/ 49 w 265"/>
                <a:gd name="T117" fmla="*/ 12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5" h="464">
                  <a:moveTo>
                    <a:pt x="47" y="113"/>
                  </a:moveTo>
                  <a:cubicBezTo>
                    <a:pt x="48" y="112"/>
                    <a:pt x="49" y="111"/>
                    <a:pt x="50" y="110"/>
                  </a:cubicBezTo>
                  <a:cubicBezTo>
                    <a:pt x="51" y="109"/>
                    <a:pt x="50" y="106"/>
                    <a:pt x="51" y="105"/>
                  </a:cubicBezTo>
                  <a:cubicBezTo>
                    <a:pt x="52" y="100"/>
                    <a:pt x="55" y="98"/>
                    <a:pt x="57" y="93"/>
                  </a:cubicBezTo>
                  <a:cubicBezTo>
                    <a:pt x="59" y="91"/>
                    <a:pt x="60" y="88"/>
                    <a:pt x="61" y="85"/>
                  </a:cubicBezTo>
                  <a:cubicBezTo>
                    <a:pt x="61" y="84"/>
                    <a:pt x="62" y="82"/>
                    <a:pt x="63" y="81"/>
                  </a:cubicBezTo>
                  <a:cubicBezTo>
                    <a:pt x="64" y="80"/>
                    <a:pt x="65" y="81"/>
                    <a:pt x="67" y="80"/>
                  </a:cubicBezTo>
                  <a:cubicBezTo>
                    <a:pt x="73" y="78"/>
                    <a:pt x="68" y="75"/>
                    <a:pt x="66" y="72"/>
                  </a:cubicBezTo>
                  <a:cubicBezTo>
                    <a:pt x="65" y="69"/>
                    <a:pt x="69" y="67"/>
                    <a:pt x="68" y="64"/>
                  </a:cubicBezTo>
                  <a:cubicBezTo>
                    <a:pt x="68" y="62"/>
                    <a:pt x="64" y="51"/>
                    <a:pt x="69" y="50"/>
                  </a:cubicBezTo>
                  <a:cubicBezTo>
                    <a:pt x="69" y="49"/>
                    <a:pt x="66" y="46"/>
                    <a:pt x="67" y="44"/>
                  </a:cubicBezTo>
                  <a:cubicBezTo>
                    <a:pt x="68" y="41"/>
                    <a:pt x="71" y="39"/>
                    <a:pt x="74" y="38"/>
                  </a:cubicBezTo>
                  <a:cubicBezTo>
                    <a:pt x="77" y="37"/>
                    <a:pt x="81" y="36"/>
                    <a:pt x="83" y="33"/>
                  </a:cubicBezTo>
                  <a:cubicBezTo>
                    <a:pt x="85" y="30"/>
                    <a:pt x="85" y="26"/>
                    <a:pt x="86" y="23"/>
                  </a:cubicBezTo>
                  <a:cubicBezTo>
                    <a:pt x="86" y="21"/>
                    <a:pt x="87" y="19"/>
                    <a:pt x="87" y="18"/>
                  </a:cubicBezTo>
                  <a:cubicBezTo>
                    <a:pt x="87" y="17"/>
                    <a:pt x="85" y="16"/>
                    <a:pt x="85" y="15"/>
                  </a:cubicBezTo>
                  <a:cubicBezTo>
                    <a:pt x="85" y="14"/>
                    <a:pt x="88" y="11"/>
                    <a:pt x="89" y="10"/>
                  </a:cubicBezTo>
                  <a:cubicBezTo>
                    <a:pt x="91" y="9"/>
                    <a:pt x="90" y="7"/>
                    <a:pt x="93" y="6"/>
                  </a:cubicBezTo>
                  <a:cubicBezTo>
                    <a:pt x="96" y="4"/>
                    <a:pt x="97" y="4"/>
                    <a:pt x="98" y="0"/>
                  </a:cubicBezTo>
                  <a:cubicBezTo>
                    <a:pt x="101" y="0"/>
                    <a:pt x="102" y="3"/>
                    <a:pt x="104" y="4"/>
                  </a:cubicBezTo>
                  <a:cubicBezTo>
                    <a:pt x="107" y="5"/>
                    <a:pt x="111" y="4"/>
                    <a:pt x="114" y="4"/>
                  </a:cubicBezTo>
                  <a:cubicBezTo>
                    <a:pt x="121" y="5"/>
                    <a:pt x="120" y="11"/>
                    <a:pt x="123" y="16"/>
                  </a:cubicBezTo>
                  <a:cubicBezTo>
                    <a:pt x="124" y="14"/>
                    <a:pt x="124" y="12"/>
                    <a:pt x="125" y="9"/>
                  </a:cubicBezTo>
                  <a:cubicBezTo>
                    <a:pt x="126" y="8"/>
                    <a:pt x="127" y="4"/>
                    <a:pt x="128" y="3"/>
                  </a:cubicBezTo>
                  <a:cubicBezTo>
                    <a:pt x="129" y="3"/>
                    <a:pt x="131" y="3"/>
                    <a:pt x="132" y="3"/>
                  </a:cubicBezTo>
                  <a:cubicBezTo>
                    <a:pt x="134" y="2"/>
                    <a:pt x="137" y="3"/>
                    <a:pt x="139" y="3"/>
                  </a:cubicBezTo>
                  <a:cubicBezTo>
                    <a:pt x="140" y="3"/>
                    <a:pt x="143" y="2"/>
                    <a:pt x="143" y="4"/>
                  </a:cubicBezTo>
                  <a:cubicBezTo>
                    <a:pt x="143" y="5"/>
                    <a:pt x="147" y="8"/>
                    <a:pt x="148" y="9"/>
                  </a:cubicBezTo>
                  <a:cubicBezTo>
                    <a:pt x="149" y="11"/>
                    <a:pt x="151" y="11"/>
                    <a:pt x="151" y="13"/>
                  </a:cubicBezTo>
                  <a:cubicBezTo>
                    <a:pt x="152" y="14"/>
                    <a:pt x="153" y="16"/>
                    <a:pt x="154" y="17"/>
                  </a:cubicBezTo>
                  <a:cubicBezTo>
                    <a:pt x="156" y="21"/>
                    <a:pt x="160" y="23"/>
                    <a:pt x="163" y="25"/>
                  </a:cubicBezTo>
                  <a:cubicBezTo>
                    <a:pt x="165" y="27"/>
                    <a:pt x="165" y="29"/>
                    <a:pt x="167" y="30"/>
                  </a:cubicBezTo>
                  <a:cubicBezTo>
                    <a:pt x="169" y="31"/>
                    <a:pt x="171" y="31"/>
                    <a:pt x="173" y="32"/>
                  </a:cubicBezTo>
                  <a:cubicBezTo>
                    <a:pt x="175" y="33"/>
                    <a:pt x="177" y="34"/>
                    <a:pt x="180" y="34"/>
                  </a:cubicBezTo>
                  <a:cubicBezTo>
                    <a:pt x="182" y="34"/>
                    <a:pt x="183" y="36"/>
                    <a:pt x="185" y="36"/>
                  </a:cubicBezTo>
                  <a:cubicBezTo>
                    <a:pt x="189" y="39"/>
                    <a:pt x="192" y="43"/>
                    <a:pt x="197" y="45"/>
                  </a:cubicBezTo>
                  <a:cubicBezTo>
                    <a:pt x="198" y="45"/>
                    <a:pt x="200" y="45"/>
                    <a:pt x="201" y="46"/>
                  </a:cubicBezTo>
                  <a:cubicBezTo>
                    <a:pt x="203" y="48"/>
                    <a:pt x="204" y="47"/>
                    <a:pt x="205" y="48"/>
                  </a:cubicBezTo>
                  <a:cubicBezTo>
                    <a:pt x="207" y="49"/>
                    <a:pt x="209" y="49"/>
                    <a:pt x="210" y="51"/>
                  </a:cubicBezTo>
                  <a:cubicBezTo>
                    <a:pt x="211" y="52"/>
                    <a:pt x="212" y="53"/>
                    <a:pt x="213" y="54"/>
                  </a:cubicBezTo>
                  <a:cubicBezTo>
                    <a:pt x="214" y="57"/>
                    <a:pt x="210" y="59"/>
                    <a:pt x="209" y="62"/>
                  </a:cubicBezTo>
                  <a:cubicBezTo>
                    <a:pt x="208" y="65"/>
                    <a:pt x="204" y="67"/>
                    <a:pt x="204" y="71"/>
                  </a:cubicBezTo>
                  <a:cubicBezTo>
                    <a:pt x="205" y="75"/>
                    <a:pt x="201" y="77"/>
                    <a:pt x="200" y="80"/>
                  </a:cubicBezTo>
                  <a:cubicBezTo>
                    <a:pt x="199" y="82"/>
                    <a:pt x="198" y="81"/>
                    <a:pt x="199" y="83"/>
                  </a:cubicBezTo>
                  <a:cubicBezTo>
                    <a:pt x="202" y="82"/>
                    <a:pt x="205" y="82"/>
                    <a:pt x="207" y="83"/>
                  </a:cubicBezTo>
                  <a:cubicBezTo>
                    <a:pt x="212" y="84"/>
                    <a:pt x="216" y="87"/>
                    <a:pt x="221" y="85"/>
                  </a:cubicBezTo>
                  <a:cubicBezTo>
                    <a:pt x="223" y="85"/>
                    <a:pt x="223" y="87"/>
                    <a:pt x="225" y="86"/>
                  </a:cubicBezTo>
                  <a:cubicBezTo>
                    <a:pt x="226" y="85"/>
                    <a:pt x="228" y="87"/>
                    <a:pt x="229" y="88"/>
                  </a:cubicBezTo>
                  <a:cubicBezTo>
                    <a:pt x="230" y="86"/>
                    <a:pt x="230" y="84"/>
                    <a:pt x="233" y="83"/>
                  </a:cubicBezTo>
                  <a:cubicBezTo>
                    <a:pt x="235" y="83"/>
                    <a:pt x="235" y="85"/>
                    <a:pt x="237" y="85"/>
                  </a:cubicBezTo>
                  <a:cubicBezTo>
                    <a:pt x="240" y="84"/>
                    <a:pt x="240" y="82"/>
                    <a:pt x="240" y="80"/>
                  </a:cubicBezTo>
                  <a:cubicBezTo>
                    <a:pt x="241" y="78"/>
                    <a:pt x="246" y="78"/>
                    <a:pt x="245" y="77"/>
                  </a:cubicBezTo>
                  <a:cubicBezTo>
                    <a:pt x="245" y="77"/>
                    <a:pt x="248" y="73"/>
                    <a:pt x="249" y="73"/>
                  </a:cubicBezTo>
                  <a:cubicBezTo>
                    <a:pt x="250" y="74"/>
                    <a:pt x="251" y="70"/>
                    <a:pt x="251" y="68"/>
                  </a:cubicBezTo>
                  <a:cubicBezTo>
                    <a:pt x="252" y="65"/>
                    <a:pt x="252" y="62"/>
                    <a:pt x="252" y="59"/>
                  </a:cubicBezTo>
                  <a:cubicBezTo>
                    <a:pt x="252" y="57"/>
                    <a:pt x="253" y="58"/>
                    <a:pt x="255" y="59"/>
                  </a:cubicBezTo>
                  <a:cubicBezTo>
                    <a:pt x="256" y="56"/>
                    <a:pt x="259" y="56"/>
                    <a:pt x="260" y="57"/>
                  </a:cubicBezTo>
                  <a:cubicBezTo>
                    <a:pt x="263" y="58"/>
                    <a:pt x="263" y="61"/>
                    <a:pt x="264" y="63"/>
                  </a:cubicBezTo>
                  <a:cubicBezTo>
                    <a:pt x="264" y="67"/>
                    <a:pt x="265" y="69"/>
                    <a:pt x="264" y="73"/>
                  </a:cubicBezTo>
                  <a:cubicBezTo>
                    <a:pt x="264" y="75"/>
                    <a:pt x="264" y="76"/>
                    <a:pt x="263" y="78"/>
                  </a:cubicBezTo>
                  <a:cubicBezTo>
                    <a:pt x="263" y="79"/>
                    <a:pt x="263" y="80"/>
                    <a:pt x="262" y="81"/>
                  </a:cubicBezTo>
                  <a:cubicBezTo>
                    <a:pt x="262" y="81"/>
                    <a:pt x="261" y="81"/>
                    <a:pt x="261" y="82"/>
                  </a:cubicBezTo>
                  <a:cubicBezTo>
                    <a:pt x="258" y="83"/>
                    <a:pt x="257" y="84"/>
                    <a:pt x="254" y="85"/>
                  </a:cubicBezTo>
                  <a:cubicBezTo>
                    <a:pt x="253" y="86"/>
                    <a:pt x="249" y="87"/>
                    <a:pt x="249" y="88"/>
                  </a:cubicBezTo>
                  <a:cubicBezTo>
                    <a:pt x="248" y="91"/>
                    <a:pt x="245" y="91"/>
                    <a:pt x="244" y="92"/>
                  </a:cubicBezTo>
                  <a:cubicBezTo>
                    <a:pt x="242" y="93"/>
                    <a:pt x="242" y="94"/>
                    <a:pt x="241" y="95"/>
                  </a:cubicBezTo>
                  <a:cubicBezTo>
                    <a:pt x="240" y="96"/>
                    <a:pt x="238" y="97"/>
                    <a:pt x="237" y="98"/>
                  </a:cubicBezTo>
                  <a:cubicBezTo>
                    <a:pt x="238" y="98"/>
                    <a:pt x="238" y="99"/>
                    <a:pt x="238" y="100"/>
                  </a:cubicBezTo>
                  <a:cubicBezTo>
                    <a:pt x="236" y="98"/>
                    <a:pt x="229" y="107"/>
                    <a:pt x="228" y="109"/>
                  </a:cubicBezTo>
                  <a:cubicBezTo>
                    <a:pt x="225" y="112"/>
                    <a:pt x="223" y="119"/>
                    <a:pt x="219" y="121"/>
                  </a:cubicBezTo>
                  <a:cubicBezTo>
                    <a:pt x="216" y="121"/>
                    <a:pt x="216" y="124"/>
                    <a:pt x="215" y="126"/>
                  </a:cubicBezTo>
                  <a:cubicBezTo>
                    <a:pt x="214" y="126"/>
                    <a:pt x="213" y="127"/>
                    <a:pt x="212" y="127"/>
                  </a:cubicBezTo>
                  <a:cubicBezTo>
                    <a:pt x="213" y="128"/>
                    <a:pt x="212" y="129"/>
                    <a:pt x="211" y="130"/>
                  </a:cubicBezTo>
                  <a:cubicBezTo>
                    <a:pt x="207" y="133"/>
                    <a:pt x="210" y="133"/>
                    <a:pt x="210" y="136"/>
                  </a:cubicBezTo>
                  <a:cubicBezTo>
                    <a:pt x="210" y="138"/>
                    <a:pt x="209" y="137"/>
                    <a:pt x="208" y="138"/>
                  </a:cubicBezTo>
                  <a:cubicBezTo>
                    <a:pt x="208" y="140"/>
                    <a:pt x="209" y="141"/>
                    <a:pt x="208" y="142"/>
                  </a:cubicBezTo>
                  <a:cubicBezTo>
                    <a:pt x="208" y="143"/>
                    <a:pt x="208" y="145"/>
                    <a:pt x="207" y="146"/>
                  </a:cubicBezTo>
                  <a:cubicBezTo>
                    <a:pt x="205" y="148"/>
                    <a:pt x="208" y="146"/>
                    <a:pt x="207" y="149"/>
                  </a:cubicBezTo>
                  <a:cubicBezTo>
                    <a:pt x="206" y="151"/>
                    <a:pt x="205" y="152"/>
                    <a:pt x="205" y="155"/>
                  </a:cubicBezTo>
                  <a:cubicBezTo>
                    <a:pt x="204" y="157"/>
                    <a:pt x="206" y="158"/>
                    <a:pt x="204" y="161"/>
                  </a:cubicBezTo>
                  <a:cubicBezTo>
                    <a:pt x="203" y="163"/>
                    <a:pt x="204" y="166"/>
                    <a:pt x="205" y="168"/>
                  </a:cubicBezTo>
                  <a:cubicBezTo>
                    <a:pt x="206" y="172"/>
                    <a:pt x="202" y="170"/>
                    <a:pt x="202" y="172"/>
                  </a:cubicBezTo>
                  <a:cubicBezTo>
                    <a:pt x="201" y="175"/>
                    <a:pt x="199" y="177"/>
                    <a:pt x="200" y="180"/>
                  </a:cubicBezTo>
                  <a:cubicBezTo>
                    <a:pt x="200" y="182"/>
                    <a:pt x="204" y="189"/>
                    <a:pt x="200" y="189"/>
                  </a:cubicBezTo>
                  <a:cubicBezTo>
                    <a:pt x="201" y="191"/>
                    <a:pt x="201" y="193"/>
                    <a:pt x="203" y="194"/>
                  </a:cubicBezTo>
                  <a:cubicBezTo>
                    <a:pt x="206" y="196"/>
                    <a:pt x="208" y="197"/>
                    <a:pt x="211" y="199"/>
                  </a:cubicBezTo>
                  <a:cubicBezTo>
                    <a:pt x="215" y="201"/>
                    <a:pt x="221" y="204"/>
                    <a:pt x="217" y="210"/>
                  </a:cubicBezTo>
                  <a:cubicBezTo>
                    <a:pt x="214" y="214"/>
                    <a:pt x="217" y="222"/>
                    <a:pt x="223" y="220"/>
                  </a:cubicBezTo>
                  <a:cubicBezTo>
                    <a:pt x="225" y="219"/>
                    <a:pt x="225" y="225"/>
                    <a:pt x="225" y="226"/>
                  </a:cubicBezTo>
                  <a:cubicBezTo>
                    <a:pt x="225" y="229"/>
                    <a:pt x="222" y="233"/>
                    <a:pt x="220" y="235"/>
                  </a:cubicBezTo>
                  <a:cubicBezTo>
                    <a:pt x="218" y="238"/>
                    <a:pt x="214" y="241"/>
                    <a:pt x="213" y="244"/>
                  </a:cubicBezTo>
                  <a:cubicBezTo>
                    <a:pt x="212" y="247"/>
                    <a:pt x="212" y="248"/>
                    <a:pt x="209" y="250"/>
                  </a:cubicBezTo>
                  <a:cubicBezTo>
                    <a:pt x="203" y="254"/>
                    <a:pt x="196" y="255"/>
                    <a:pt x="189" y="257"/>
                  </a:cubicBezTo>
                  <a:cubicBezTo>
                    <a:pt x="181" y="258"/>
                    <a:pt x="173" y="260"/>
                    <a:pt x="165" y="260"/>
                  </a:cubicBezTo>
                  <a:cubicBezTo>
                    <a:pt x="162" y="261"/>
                    <a:pt x="160" y="261"/>
                    <a:pt x="157" y="260"/>
                  </a:cubicBezTo>
                  <a:cubicBezTo>
                    <a:pt x="154" y="260"/>
                    <a:pt x="152" y="258"/>
                    <a:pt x="149" y="258"/>
                  </a:cubicBezTo>
                  <a:cubicBezTo>
                    <a:pt x="149" y="258"/>
                    <a:pt x="149" y="259"/>
                    <a:pt x="150" y="260"/>
                  </a:cubicBezTo>
                  <a:cubicBezTo>
                    <a:pt x="151" y="260"/>
                    <a:pt x="149" y="262"/>
                    <a:pt x="149" y="263"/>
                  </a:cubicBezTo>
                  <a:cubicBezTo>
                    <a:pt x="150" y="263"/>
                    <a:pt x="155" y="268"/>
                    <a:pt x="151" y="266"/>
                  </a:cubicBezTo>
                  <a:cubicBezTo>
                    <a:pt x="152" y="267"/>
                    <a:pt x="153" y="268"/>
                    <a:pt x="153" y="270"/>
                  </a:cubicBezTo>
                  <a:cubicBezTo>
                    <a:pt x="153" y="272"/>
                    <a:pt x="152" y="274"/>
                    <a:pt x="150" y="273"/>
                  </a:cubicBezTo>
                  <a:cubicBezTo>
                    <a:pt x="150" y="275"/>
                    <a:pt x="150" y="276"/>
                    <a:pt x="149" y="278"/>
                  </a:cubicBezTo>
                  <a:cubicBezTo>
                    <a:pt x="149" y="279"/>
                    <a:pt x="147" y="280"/>
                    <a:pt x="148" y="281"/>
                  </a:cubicBezTo>
                  <a:cubicBezTo>
                    <a:pt x="148" y="282"/>
                    <a:pt x="149" y="283"/>
                    <a:pt x="150" y="284"/>
                  </a:cubicBezTo>
                  <a:cubicBezTo>
                    <a:pt x="151" y="285"/>
                    <a:pt x="149" y="286"/>
                    <a:pt x="151" y="285"/>
                  </a:cubicBezTo>
                  <a:cubicBezTo>
                    <a:pt x="148" y="292"/>
                    <a:pt x="141" y="293"/>
                    <a:pt x="135" y="293"/>
                  </a:cubicBezTo>
                  <a:cubicBezTo>
                    <a:pt x="127" y="294"/>
                    <a:pt x="123" y="289"/>
                    <a:pt x="116" y="288"/>
                  </a:cubicBezTo>
                  <a:cubicBezTo>
                    <a:pt x="119" y="288"/>
                    <a:pt x="116" y="286"/>
                    <a:pt x="115" y="287"/>
                  </a:cubicBezTo>
                  <a:cubicBezTo>
                    <a:pt x="114" y="288"/>
                    <a:pt x="112" y="289"/>
                    <a:pt x="112" y="290"/>
                  </a:cubicBezTo>
                  <a:cubicBezTo>
                    <a:pt x="110" y="294"/>
                    <a:pt x="114" y="297"/>
                    <a:pt x="114" y="301"/>
                  </a:cubicBezTo>
                  <a:cubicBezTo>
                    <a:pt x="113" y="304"/>
                    <a:pt x="112" y="307"/>
                    <a:pt x="115" y="309"/>
                  </a:cubicBezTo>
                  <a:cubicBezTo>
                    <a:pt x="117" y="309"/>
                    <a:pt x="121" y="310"/>
                    <a:pt x="119" y="312"/>
                  </a:cubicBezTo>
                  <a:cubicBezTo>
                    <a:pt x="120" y="313"/>
                    <a:pt x="126" y="313"/>
                    <a:pt x="127" y="312"/>
                  </a:cubicBezTo>
                  <a:cubicBezTo>
                    <a:pt x="127" y="310"/>
                    <a:pt x="123" y="310"/>
                    <a:pt x="123" y="310"/>
                  </a:cubicBezTo>
                  <a:cubicBezTo>
                    <a:pt x="125" y="310"/>
                    <a:pt x="127" y="308"/>
                    <a:pt x="129" y="308"/>
                  </a:cubicBezTo>
                  <a:cubicBezTo>
                    <a:pt x="131" y="307"/>
                    <a:pt x="133" y="310"/>
                    <a:pt x="132" y="312"/>
                  </a:cubicBezTo>
                  <a:cubicBezTo>
                    <a:pt x="132" y="314"/>
                    <a:pt x="134" y="316"/>
                    <a:pt x="132" y="318"/>
                  </a:cubicBezTo>
                  <a:cubicBezTo>
                    <a:pt x="130" y="319"/>
                    <a:pt x="127" y="320"/>
                    <a:pt x="126" y="319"/>
                  </a:cubicBezTo>
                  <a:cubicBezTo>
                    <a:pt x="123" y="319"/>
                    <a:pt x="125" y="317"/>
                    <a:pt x="124" y="316"/>
                  </a:cubicBezTo>
                  <a:cubicBezTo>
                    <a:pt x="123" y="314"/>
                    <a:pt x="120" y="313"/>
                    <a:pt x="118" y="315"/>
                  </a:cubicBezTo>
                  <a:cubicBezTo>
                    <a:pt x="110" y="318"/>
                    <a:pt x="119" y="322"/>
                    <a:pt x="123" y="321"/>
                  </a:cubicBezTo>
                  <a:cubicBezTo>
                    <a:pt x="122" y="322"/>
                    <a:pt x="120" y="323"/>
                    <a:pt x="118" y="324"/>
                  </a:cubicBezTo>
                  <a:cubicBezTo>
                    <a:pt x="114" y="325"/>
                    <a:pt x="114" y="326"/>
                    <a:pt x="112" y="329"/>
                  </a:cubicBezTo>
                  <a:cubicBezTo>
                    <a:pt x="110" y="331"/>
                    <a:pt x="109" y="332"/>
                    <a:pt x="110" y="335"/>
                  </a:cubicBezTo>
                  <a:cubicBezTo>
                    <a:pt x="111" y="335"/>
                    <a:pt x="111" y="336"/>
                    <a:pt x="111" y="338"/>
                  </a:cubicBezTo>
                  <a:cubicBezTo>
                    <a:pt x="110" y="338"/>
                    <a:pt x="110" y="339"/>
                    <a:pt x="110" y="340"/>
                  </a:cubicBezTo>
                  <a:cubicBezTo>
                    <a:pt x="110" y="340"/>
                    <a:pt x="111" y="341"/>
                    <a:pt x="110" y="342"/>
                  </a:cubicBezTo>
                  <a:cubicBezTo>
                    <a:pt x="110" y="343"/>
                    <a:pt x="110" y="345"/>
                    <a:pt x="109" y="345"/>
                  </a:cubicBezTo>
                  <a:cubicBezTo>
                    <a:pt x="108" y="345"/>
                    <a:pt x="106" y="345"/>
                    <a:pt x="105" y="347"/>
                  </a:cubicBezTo>
                  <a:cubicBezTo>
                    <a:pt x="104" y="349"/>
                    <a:pt x="108" y="349"/>
                    <a:pt x="107" y="351"/>
                  </a:cubicBezTo>
                  <a:cubicBezTo>
                    <a:pt x="106" y="353"/>
                    <a:pt x="93" y="350"/>
                    <a:pt x="94" y="355"/>
                  </a:cubicBezTo>
                  <a:cubicBezTo>
                    <a:pt x="88" y="354"/>
                    <a:pt x="84" y="360"/>
                    <a:pt x="81" y="364"/>
                  </a:cubicBezTo>
                  <a:cubicBezTo>
                    <a:pt x="77" y="371"/>
                    <a:pt x="80" y="374"/>
                    <a:pt x="85" y="377"/>
                  </a:cubicBezTo>
                  <a:cubicBezTo>
                    <a:pt x="87" y="379"/>
                    <a:pt x="88" y="381"/>
                    <a:pt x="91" y="382"/>
                  </a:cubicBezTo>
                  <a:cubicBezTo>
                    <a:pt x="94" y="384"/>
                    <a:pt x="99" y="382"/>
                    <a:pt x="102" y="384"/>
                  </a:cubicBezTo>
                  <a:cubicBezTo>
                    <a:pt x="106" y="387"/>
                    <a:pt x="103" y="396"/>
                    <a:pt x="95" y="395"/>
                  </a:cubicBezTo>
                  <a:cubicBezTo>
                    <a:pt x="97" y="396"/>
                    <a:pt x="98" y="394"/>
                    <a:pt x="100" y="394"/>
                  </a:cubicBezTo>
                  <a:cubicBezTo>
                    <a:pt x="102" y="394"/>
                    <a:pt x="102" y="395"/>
                    <a:pt x="103" y="397"/>
                  </a:cubicBezTo>
                  <a:cubicBezTo>
                    <a:pt x="102" y="397"/>
                    <a:pt x="101" y="397"/>
                    <a:pt x="101" y="399"/>
                  </a:cubicBezTo>
                  <a:cubicBezTo>
                    <a:pt x="99" y="398"/>
                    <a:pt x="92" y="404"/>
                    <a:pt x="90" y="405"/>
                  </a:cubicBezTo>
                  <a:cubicBezTo>
                    <a:pt x="87" y="407"/>
                    <a:pt x="85" y="408"/>
                    <a:pt x="83" y="410"/>
                  </a:cubicBezTo>
                  <a:cubicBezTo>
                    <a:pt x="81" y="412"/>
                    <a:pt x="80" y="413"/>
                    <a:pt x="79" y="414"/>
                  </a:cubicBezTo>
                  <a:cubicBezTo>
                    <a:pt x="78" y="416"/>
                    <a:pt x="78" y="417"/>
                    <a:pt x="76" y="418"/>
                  </a:cubicBezTo>
                  <a:cubicBezTo>
                    <a:pt x="77" y="418"/>
                    <a:pt x="78" y="418"/>
                    <a:pt x="79" y="417"/>
                  </a:cubicBezTo>
                  <a:cubicBezTo>
                    <a:pt x="78" y="420"/>
                    <a:pt x="79" y="427"/>
                    <a:pt x="72" y="429"/>
                  </a:cubicBezTo>
                  <a:cubicBezTo>
                    <a:pt x="67" y="430"/>
                    <a:pt x="68" y="424"/>
                    <a:pt x="64" y="423"/>
                  </a:cubicBezTo>
                  <a:cubicBezTo>
                    <a:pt x="65" y="424"/>
                    <a:pt x="67" y="425"/>
                    <a:pt x="66" y="427"/>
                  </a:cubicBezTo>
                  <a:cubicBezTo>
                    <a:pt x="65" y="428"/>
                    <a:pt x="62" y="427"/>
                    <a:pt x="61" y="428"/>
                  </a:cubicBezTo>
                  <a:cubicBezTo>
                    <a:pt x="65" y="426"/>
                    <a:pt x="66" y="429"/>
                    <a:pt x="69" y="429"/>
                  </a:cubicBezTo>
                  <a:cubicBezTo>
                    <a:pt x="67" y="432"/>
                    <a:pt x="63" y="431"/>
                    <a:pt x="61" y="434"/>
                  </a:cubicBezTo>
                  <a:cubicBezTo>
                    <a:pt x="58" y="438"/>
                    <a:pt x="59" y="440"/>
                    <a:pt x="55" y="444"/>
                  </a:cubicBezTo>
                  <a:cubicBezTo>
                    <a:pt x="60" y="440"/>
                    <a:pt x="60" y="448"/>
                    <a:pt x="60" y="450"/>
                  </a:cubicBezTo>
                  <a:cubicBezTo>
                    <a:pt x="60" y="453"/>
                    <a:pt x="54" y="451"/>
                    <a:pt x="52" y="452"/>
                  </a:cubicBezTo>
                  <a:cubicBezTo>
                    <a:pt x="54" y="452"/>
                    <a:pt x="57" y="453"/>
                    <a:pt x="58" y="453"/>
                  </a:cubicBezTo>
                  <a:cubicBezTo>
                    <a:pt x="62" y="451"/>
                    <a:pt x="62" y="454"/>
                    <a:pt x="63" y="456"/>
                  </a:cubicBezTo>
                  <a:cubicBezTo>
                    <a:pt x="65" y="458"/>
                    <a:pt x="68" y="460"/>
                    <a:pt x="68" y="464"/>
                  </a:cubicBezTo>
                  <a:cubicBezTo>
                    <a:pt x="68" y="462"/>
                    <a:pt x="66" y="462"/>
                    <a:pt x="64" y="462"/>
                  </a:cubicBezTo>
                  <a:cubicBezTo>
                    <a:pt x="62" y="462"/>
                    <a:pt x="60" y="461"/>
                    <a:pt x="58" y="460"/>
                  </a:cubicBezTo>
                  <a:cubicBezTo>
                    <a:pt x="52" y="458"/>
                    <a:pt x="46" y="458"/>
                    <a:pt x="39" y="458"/>
                  </a:cubicBezTo>
                  <a:cubicBezTo>
                    <a:pt x="37" y="458"/>
                    <a:pt x="34" y="458"/>
                    <a:pt x="31" y="458"/>
                  </a:cubicBezTo>
                  <a:cubicBezTo>
                    <a:pt x="28" y="458"/>
                    <a:pt x="23" y="459"/>
                    <a:pt x="21" y="457"/>
                  </a:cubicBezTo>
                  <a:cubicBezTo>
                    <a:pt x="19" y="456"/>
                    <a:pt x="19" y="452"/>
                    <a:pt x="15" y="451"/>
                  </a:cubicBezTo>
                  <a:cubicBezTo>
                    <a:pt x="17" y="449"/>
                    <a:pt x="17" y="446"/>
                    <a:pt x="16" y="445"/>
                  </a:cubicBezTo>
                  <a:cubicBezTo>
                    <a:pt x="15" y="444"/>
                    <a:pt x="18" y="442"/>
                    <a:pt x="17" y="440"/>
                  </a:cubicBezTo>
                  <a:cubicBezTo>
                    <a:pt x="17" y="439"/>
                    <a:pt x="17" y="436"/>
                    <a:pt x="14" y="437"/>
                  </a:cubicBezTo>
                  <a:cubicBezTo>
                    <a:pt x="13" y="437"/>
                    <a:pt x="12" y="437"/>
                    <a:pt x="10" y="437"/>
                  </a:cubicBezTo>
                  <a:cubicBezTo>
                    <a:pt x="9" y="437"/>
                    <a:pt x="8" y="438"/>
                    <a:pt x="7" y="439"/>
                  </a:cubicBezTo>
                  <a:cubicBezTo>
                    <a:pt x="4" y="440"/>
                    <a:pt x="4" y="435"/>
                    <a:pt x="4" y="434"/>
                  </a:cubicBezTo>
                  <a:cubicBezTo>
                    <a:pt x="4" y="432"/>
                    <a:pt x="0" y="430"/>
                    <a:pt x="1" y="428"/>
                  </a:cubicBezTo>
                  <a:cubicBezTo>
                    <a:pt x="1" y="427"/>
                    <a:pt x="1" y="427"/>
                    <a:pt x="1" y="426"/>
                  </a:cubicBezTo>
                  <a:cubicBezTo>
                    <a:pt x="0" y="425"/>
                    <a:pt x="1" y="424"/>
                    <a:pt x="1" y="424"/>
                  </a:cubicBezTo>
                  <a:cubicBezTo>
                    <a:pt x="1" y="422"/>
                    <a:pt x="0" y="422"/>
                    <a:pt x="0" y="421"/>
                  </a:cubicBezTo>
                  <a:cubicBezTo>
                    <a:pt x="0" y="420"/>
                    <a:pt x="1" y="418"/>
                    <a:pt x="2" y="417"/>
                  </a:cubicBezTo>
                  <a:cubicBezTo>
                    <a:pt x="4" y="417"/>
                    <a:pt x="5" y="416"/>
                    <a:pt x="6" y="414"/>
                  </a:cubicBezTo>
                  <a:cubicBezTo>
                    <a:pt x="7" y="413"/>
                    <a:pt x="7" y="413"/>
                    <a:pt x="8" y="412"/>
                  </a:cubicBezTo>
                  <a:cubicBezTo>
                    <a:pt x="9" y="411"/>
                    <a:pt x="10" y="411"/>
                    <a:pt x="11" y="411"/>
                  </a:cubicBezTo>
                  <a:cubicBezTo>
                    <a:pt x="14" y="409"/>
                    <a:pt x="13" y="406"/>
                    <a:pt x="13" y="405"/>
                  </a:cubicBezTo>
                  <a:cubicBezTo>
                    <a:pt x="12" y="403"/>
                    <a:pt x="16" y="403"/>
                    <a:pt x="17" y="402"/>
                  </a:cubicBezTo>
                  <a:cubicBezTo>
                    <a:pt x="18" y="400"/>
                    <a:pt x="16" y="399"/>
                    <a:pt x="15" y="398"/>
                  </a:cubicBezTo>
                  <a:cubicBezTo>
                    <a:pt x="14" y="396"/>
                    <a:pt x="14" y="395"/>
                    <a:pt x="15" y="393"/>
                  </a:cubicBezTo>
                  <a:cubicBezTo>
                    <a:pt x="16" y="391"/>
                    <a:pt x="19" y="385"/>
                    <a:pt x="22" y="385"/>
                  </a:cubicBezTo>
                  <a:cubicBezTo>
                    <a:pt x="22" y="384"/>
                    <a:pt x="21" y="384"/>
                    <a:pt x="21" y="382"/>
                  </a:cubicBezTo>
                  <a:cubicBezTo>
                    <a:pt x="22" y="381"/>
                    <a:pt x="21" y="380"/>
                    <a:pt x="22" y="379"/>
                  </a:cubicBezTo>
                  <a:cubicBezTo>
                    <a:pt x="23" y="379"/>
                    <a:pt x="24" y="378"/>
                    <a:pt x="24" y="378"/>
                  </a:cubicBezTo>
                  <a:cubicBezTo>
                    <a:pt x="27" y="375"/>
                    <a:pt x="24" y="370"/>
                    <a:pt x="22" y="369"/>
                  </a:cubicBezTo>
                  <a:cubicBezTo>
                    <a:pt x="24" y="369"/>
                    <a:pt x="27" y="365"/>
                    <a:pt x="25" y="365"/>
                  </a:cubicBezTo>
                  <a:cubicBezTo>
                    <a:pt x="24" y="364"/>
                    <a:pt x="23" y="361"/>
                    <a:pt x="25" y="360"/>
                  </a:cubicBezTo>
                  <a:cubicBezTo>
                    <a:pt x="27" y="359"/>
                    <a:pt x="27" y="360"/>
                    <a:pt x="29" y="358"/>
                  </a:cubicBezTo>
                  <a:cubicBezTo>
                    <a:pt x="30" y="356"/>
                    <a:pt x="31" y="356"/>
                    <a:pt x="30" y="355"/>
                  </a:cubicBezTo>
                  <a:cubicBezTo>
                    <a:pt x="29" y="353"/>
                    <a:pt x="28" y="352"/>
                    <a:pt x="27" y="351"/>
                  </a:cubicBezTo>
                  <a:cubicBezTo>
                    <a:pt x="25" y="350"/>
                    <a:pt x="22" y="351"/>
                    <a:pt x="20" y="349"/>
                  </a:cubicBezTo>
                  <a:cubicBezTo>
                    <a:pt x="19" y="348"/>
                    <a:pt x="30" y="348"/>
                    <a:pt x="31" y="347"/>
                  </a:cubicBezTo>
                  <a:cubicBezTo>
                    <a:pt x="31" y="348"/>
                    <a:pt x="33" y="344"/>
                    <a:pt x="33" y="345"/>
                  </a:cubicBezTo>
                  <a:cubicBezTo>
                    <a:pt x="33" y="340"/>
                    <a:pt x="24" y="345"/>
                    <a:pt x="23" y="341"/>
                  </a:cubicBezTo>
                  <a:cubicBezTo>
                    <a:pt x="23" y="340"/>
                    <a:pt x="23" y="339"/>
                    <a:pt x="23" y="339"/>
                  </a:cubicBezTo>
                  <a:cubicBezTo>
                    <a:pt x="23" y="338"/>
                    <a:pt x="25" y="337"/>
                    <a:pt x="25" y="336"/>
                  </a:cubicBezTo>
                  <a:cubicBezTo>
                    <a:pt x="24" y="334"/>
                    <a:pt x="22" y="333"/>
                    <a:pt x="24" y="332"/>
                  </a:cubicBezTo>
                  <a:cubicBezTo>
                    <a:pt x="27" y="330"/>
                    <a:pt x="19" y="329"/>
                    <a:pt x="23" y="326"/>
                  </a:cubicBezTo>
                  <a:cubicBezTo>
                    <a:pt x="25" y="325"/>
                    <a:pt x="23" y="323"/>
                    <a:pt x="22" y="323"/>
                  </a:cubicBezTo>
                  <a:cubicBezTo>
                    <a:pt x="19" y="323"/>
                    <a:pt x="18" y="322"/>
                    <a:pt x="19" y="319"/>
                  </a:cubicBezTo>
                  <a:cubicBezTo>
                    <a:pt x="19" y="317"/>
                    <a:pt x="20" y="315"/>
                    <a:pt x="20" y="313"/>
                  </a:cubicBezTo>
                  <a:cubicBezTo>
                    <a:pt x="20" y="311"/>
                    <a:pt x="18" y="310"/>
                    <a:pt x="21" y="309"/>
                  </a:cubicBezTo>
                  <a:cubicBezTo>
                    <a:pt x="22" y="308"/>
                    <a:pt x="24" y="309"/>
                    <a:pt x="24" y="306"/>
                  </a:cubicBezTo>
                  <a:cubicBezTo>
                    <a:pt x="23" y="304"/>
                    <a:pt x="21" y="302"/>
                    <a:pt x="22" y="299"/>
                  </a:cubicBezTo>
                  <a:cubicBezTo>
                    <a:pt x="24" y="295"/>
                    <a:pt x="21" y="291"/>
                    <a:pt x="22" y="287"/>
                  </a:cubicBezTo>
                  <a:cubicBezTo>
                    <a:pt x="22" y="285"/>
                    <a:pt x="23" y="283"/>
                    <a:pt x="24" y="282"/>
                  </a:cubicBezTo>
                  <a:cubicBezTo>
                    <a:pt x="26" y="280"/>
                    <a:pt x="23" y="279"/>
                    <a:pt x="24" y="277"/>
                  </a:cubicBezTo>
                  <a:cubicBezTo>
                    <a:pt x="26" y="278"/>
                    <a:pt x="26" y="274"/>
                    <a:pt x="25" y="273"/>
                  </a:cubicBezTo>
                  <a:cubicBezTo>
                    <a:pt x="24" y="271"/>
                    <a:pt x="25" y="270"/>
                    <a:pt x="28" y="270"/>
                  </a:cubicBezTo>
                  <a:cubicBezTo>
                    <a:pt x="26" y="268"/>
                    <a:pt x="29" y="264"/>
                    <a:pt x="29" y="262"/>
                  </a:cubicBezTo>
                  <a:cubicBezTo>
                    <a:pt x="29" y="258"/>
                    <a:pt x="32" y="258"/>
                    <a:pt x="35" y="256"/>
                  </a:cubicBezTo>
                  <a:cubicBezTo>
                    <a:pt x="38" y="254"/>
                    <a:pt x="34" y="251"/>
                    <a:pt x="34" y="249"/>
                  </a:cubicBezTo>
                  <a:cubicBezTo>
                    <a:pt x="34" y="246"/>
                    <a:pt x="30" y="242"/>
                    <a:pt x="32" y="239"/>
                  </a:cubicBezTo>
                  <a:cubicBezTo>
                    <a:pt x="33" y="237"/>
                    <a:pt x="32" y="232"/>
                    <a:pt x="32" y="230"/>
                  </a:cubicBezTo>
                  <a:cubicBezTo>
                    <a:pt x="31" y="228"/>
                    <a:pt x="32" y="224"/>
                    <a:pt x="34" y="222"/>
                  </a:cubicBezTo>
                  <a:cubicBezTo>
                    <a:pt x="36" y="221"/>
                    <a:pt x="36" y="222"/>
                    <a:pt x="37" y="221"/>
                  </a:cubicBezTo>
                  <a:cubicBezTo>
                    <a:pt x="38" y="220"/>
                    <a:pt x="38" y="219"/>
                    <a:pt x="39" y="218"/>
                  </a:cubicBezTo>
                  <a:cubicBezTo>
                    <a:pt x="40" y="218"/>
                    <a:pt x="41" y="217"/>
                    <a:pt x="42" y="216"/>
                  </a:cubicBezTo>
                  <a:cubicBezTo>
                    <a:pt x="43" y="214"/>
                    <a:pt x="42" y="212"/>
                    <a:pt x="42" y="210"/>
                  </a:cubicBezTo>
                  <a:cubicBezTo>
                    <a:pt x="42" y="209"/>
                    <a:pt x="42" y="207"/>
                    <a:pt x="41" y="206"/>
                  </a:cubicBezTo>
                  <a:cubicBezTo>
                    <a:pt x="41" y="205"/>
                    <a:pt x="40" y="204"/>
                    <a:pt x="40" y="204"/>
                  </a:cubicBezTo>
                  <a:cubicBezTo>
                    <a:pt x="40" y="203"/>
                    <a:pt x="42" y="203"/>
                    <a:pt x="43" y="202"/>
                  </a:cubicBezTo>
                  <a:cubicBezTo>
                    <a:pt x="43" y="200"/>
                    <a:pt x="43" y="199"/>
                    <a:pt x="44" y="197"/>
                  </a:cubicBezTo>
                  <a:cubicBezTo>
                    <a:pt x="44" y="196"/>
                    <a:pt x="46" y="189"/>
                    <a:pt x="48" y="189"/>
                  </a:cubicBezTo>
                  <a:cubicBezTo>
                    <a:pt x="51" y="190"/>
                    <a:pt x="49" y="184"/>
                    <a:pt x="49" y="184"/>
                  </a:cubicBezTo>
                  <a:cubicBezTo>
                    <a:pt x="48" y="182"/>
                    <a:pt x="51" y="175"/>
                    <a:pt x="49" y="174"/>
                  </a:cubicBezTo>
                  <a:cubicBezTo>
                    <a:pt x="48" y="173"/>
                    <a:pt x="48" y="176"/>
                    <a:pt x="46" y="173"/>
                  </a:cubicBezTo>
                  <a:cubicBezTo>
                    <a:pt x="45" y="171"/>
                    <a:pt x="46" y="171"/>
                    <a:pt x="47" y="169"/>
                  </a:cubicBezTo>
                  <a:cubicBezTo>
                    <a:pt x="48" y="167"/>
                    <a:pt x="47" y="167"/>
                    <a:pt x="46" y="166"/>
                  </a:cubicBezTo>
                  <a:cubicBezTo>
                    <a:pt x="45" y="165"/>
                    <a:pt x="45" y="164"/>
                    <a:pt x="45" y="163"/>
                  </a:cubicBezTo>
                  <a:cubicBezTo>
                    <a:pt x="45" y="160"/>
                    <a:pt x="42" y="158"/>
                    <a:pt x="42" y="155"/>
                  </a:cubicBezTo>
                  <a:cubicBezTo>
                    <a:pt x="45" y="156"/>
                    <a:pt x="42" y="152"/>
                    <a:pt x="41" y="152"/>
                  </a:cubicBezTo>
                  <a:cubicBezTo>
                    <a:pt x="39" y="151"/>
                    <a:pt x="39" y="146"/>
                    <a:pt x="40" y="144"/>
                  </a:cubicBezTo>
                  <a:cubicBezTo>
                    <a:pt x="41" y="141"/>
                    <a:pt x="43" y="142"/>
                    <a:pt x="43" y="138"/>
                  </a:cubicBezTo>
                  <a:cubicBezTo>
                    <a:pt x="43" y="136"/>
                    <a:pt x="47" y="132"/>
                    <a:pt x="45" y="130"/>
                  </a:cubicBezTo>
                  <a:cubicBezTo>
                    <a:pt x="49" y="133"/>
                    <a:pt x="49" y="125"/>
                    <a:pt x="49" y="124"/>
                  </a:cubicBezTo>
                  <a:cubicBezTo>
                    <a:pt x="49" y="121"/>
                    <a:pt x="46" y="115"/>
                    <a:pt x="47" y="11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78" name="Freeform 1479"/>
            <p:cNvSpPr>
              <a:spLocks/>
            </p:cNvSpPr>
            <p:nvPr/>
          </p:nvSpPr>
          <p:spPr bwMode="auto">
            <a:xfrm>
              <a:off x="1669" y="2613"/>
              <a:ext cx="61" cy="43"/>
            </a:xfrm>
            <a:custGeom>
              <a:avLst/>
              <a:gdLst>
                <a:gd name="T0" fmla="*/ 3 w 51"/>
                <a:gd name="T1" fmla="*/ 0 h 36"/>
                <a:gd name="T2" fmla="*/ 9 w 51"/>
                <a:gd name="T3" fmla="*/ 7 h 36"/>
                <a:gd name="T4" fmla="*/ 8 w 51"/>
                <a:gd name="T5" fmla="*/ 9 h 36"/>
                <a:gd name="T6" fmla="*/ 12 w 51"/>
                <a:gd name="T7" fmla="*/ 14 h 36"/>
                <a:gd name="T8" fmla="*/ 17 w 51"/>
                <a:gd name="T9" fmla="*/ 18 h 36"/>
                <a:gd name="T10" fmla="*/ 33 w 51"/>
                <a:gd name="T11" fmla="*/ 27 h 36"/>
                <a:gd name="T12" fmla="*/ 43 w 51"/>
                <a:gd name="T13" fmla="*/ 30 h 36"/>
                <a:gd name="T14" fmla="*/ 49 w 51"/>
                <a:gd name="T15" fmla="*/ 30 h 36"/>
                <a:gd name="T16" fmla="*/ 48 w 51"/>
                <a:gd name="T17" fmla="*/ 34 h 36"/>
                <a:gd name="T18" fmla="*/ 41 w 51"/>
                <a:gd name="T19" fmla="*/ 34 h 36"/>
                <a:gd name="T20" fmla="*/ 31 w 51"/>
                <a:gd name="T21" fmla="*/ 35 h 36"/>
                <a:gd name="T22" fmla="*/ 22 w 51"/>
                <a:gd name="T23" fmla="*/ 34 h 36"/>
                <a:gd name="T24" fmla="*/ 9 w 51"/>
                <a:gd name="T25" fmla="*/ 32 h 36"/>
                <a:gd name="T26" fmla="*/ 4 w 51"/>
                <a:gd name="T27" fmla="*/ 31 h 36"/>
                <a:gd name="T28" fmla="*/ 3 w 51"/>
                <a:gd name="T29" fmla="*/ 22 h 36"/>
                <a:gd name="T30" fmla="*/ 3 w 51"/>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36">
                  <a:moveTo>
                    <a:pt x="3" y="0"/>
                  </a:moveTo>
                  <a:cubicBezTo>
                    <a:pt x="5" y="2"/>
                    <a:pt x="8" y="4"/>
                    <a:pt x="9" y="7"/>
                  </a:cubicBezTo>
                  <a:cubicBezTo>
                    <a:pt x="8" y="3"/>
                    <a:pt x="0" y="9"/>
                    <a:pt x="8" y="9"/>
                  </a:cubicBezTo>
                  <a:cubicBezTo>
                    <a:pt x="11" y="9"/>
                    <a:pt x="10" y="12"/>
                    <a:pt x="12" y="14"/>
                  </a:cubicBezTo>
                  <a:cubicBezTo>
                    <a:pt x="13" y="16"/>
                    <a:pt x="16" y="16"/>
                    <a:pt x="17" y="18"/>
                  </a:cubicBezTo>
                  <a:cubicBezTo>
                    <a:pt x="21" y="22"/>
                    <a:pt x="28" y="24"/>
                    <a:pt x="33" y="27"/>
                  </a:cubicBezTo>
                  <a:cubicBezTo>
                    <a:pt x="36" y="28"/>
                    <a:pt x="40" y="30"/>
                    <a:pt x="43" y="30"/>
                  </a:cubicBezTo>
                  <a:cubicBezTo>
                    <a:pt x="45" y="30"/>
                    <a:pt x="47" y="30"/>
                    <a:pt x="49" y="30"/>
                  </a:cubicBezTo>
                  <a:cubicBezTo>
                    <a:pt x="51" y="30"/>
                    <a:pt x="49" y="32"/>
                    <a:pt x="48" y="34"/>
                  </a:cubicBezTo>
                  <a:cubicBezTo>
                    <a:pt x="46" y="33"/>
                    <a:pt x="43" y="35"/>
                    <a:pt x="41" y="34"/>
                  </a:cubicBezTo>
                  <a:cubicBezTo>
                    <a:pt x="39" y="33"/>
                    <a:pt x="34" y="36"/>
                    <a:pt x="31" y="35"/>
                  </a:cubicBezTo>
                  <a:cubicBezTo>
                    <a:pt x="28" y="34"/>
                    <a:pt x="25" y="34"/>
                    <a:pt x="22" y="34"/>
                  </a:cubicBezTo>
                  <a:cubicBezTo>
                    <a:pt x="17" y="34"/>
                    <a:pt x="12" y="34"/>
                    <a:pt x="9" y="32"/>
                  </a:cubicBezTo>
                  <a:cubicBezTo>
                    <a:pt x="7" y="31"/>
                    <a:pt x="4" y="34"/>
                    <a:pt x="4" y="31"/>
                  </a:cubicBezTo>
                  <a:cubicBezTo>
                    <a:pt x="3" y="28"/>
                    <a:pt x="4" y="25"/>
                    <a:pt x="3" y="22"/>
                  </a:cubicBezTo>
                  <a:cubicBezTo>
                    <a:pt x="3" y="15"/>
                    <a:pt x="3" y="7"/>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79" name="Freeform 1480"/>
            <p:cNvSpPr>
              <a:spLocks/>
            </p:cNvSpPr>
            <p:nvPr/>
          </p:nvSpPr>
          <p:spPr bwMode="auto">
            <a:xfrm>
              <a:off x="1669" y="2613"/>
              <a:ext cx="61" cy="43"/>
            </a:xfrm>
            <a:custGeom>
              <a:avLst/>
              <a:gdLst>
                <a:gd name="T0" fmla="*/ 3 w 51"/>
                <a:gd name="T1" fmla="*/ 0 h 36"/>
                <a:gd name="T2" fmla="*/ 9 w 51"/>
                <a:gd name="T3" fmla="*/ 7 h 36"/>
                <a:gd name="T4" fmla="*/ 8 w 51"/>
                <a:gd name="T5" fmla="*/ 9 h 36"/>
                <a:gd name="T6" fmla="*/ 12 w 51"/>
                <a:gd name="T7" fmla="*/ 14 h 36"/>
                <a:gd name="T8" fmla="*/ 17 w 51"/>
                <a:gd name="T9" fmla="*/ 18 h 36"/>
                <a:gd name="T10" fmla="*/ 33 w 51"/>
                <a:gd name="T11" fmla="*/ 27 h 36"/>
                <a:gd name="T12" fmla="*/ 43 w 51"/>
                <a:gd name="T13" fmla="*/ 30 h 36"/>
                <a:gd name="T14" fmla="*/ 49 w 51"/>
                <a:gd name="T15" fmla="*/ 30 h 36"/>
                <a:gd name="T16" fmla="*/ 48 w 51"/>
                <a:gd name="T17" fmla="*/ 34 h 36"/>
                <a:gd name="T18" fmla="*/ 41 w 51"/>
                <a:gd name="T19" fmla="*/ 34 h 36"/>
                <a:gd name="T20" fmla="*/ 31 w 51"/>
                <a:gd name="T21" fmla="*/ 35 h 36"/>
                <a:gd name="T22" fmla="*/ 22 w 51"/>
                <a:gd name="T23" fmla="*/ 34 h 36"/>
                <a:gd name="T24" fmla="*/ 9 w 51"/>
                <a:gd name="T25" fmla="*/ 32 h 36"/>
                <a:gd name="T26" fmla="*/ 4 w 51"/>
                <a:gd name="T27" fmla="*/ 31 h 36"/>
                <a:gd name="T28" fmla="*/ 3 w 51"/>
                <a:gd name="T29" fmla="*/ 22 h 36"/>
                <a:gd name="T30" fmla="*/ 3 w 51"/>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36">
                  <a:moveTo>
                    <a:pt x="3" y="0"/>
                  </a:moveTo>
                  <a:cubicBezTo>
                    <a:pt x="5" y="2"/>
                    <a:pt x="8" y="4"/>
                    <a:pt x="9" y="7"/>
                  </a:cubicBezTo>
                  <a:cubicBezTo>
                    <a:pt x="8" y="3"/>
                    <a:pt x="0" y="9"/>
                    <a:pt x="8" y="9"/>
                  </a:cubicBezTo>
                  <a:cubicBezTo>
                    <a:pt x="11" y="9"/>
                    <a:pt x="10" y="12"/>
                    <a:pt x="12" y="14"/>
                  </a:cubicBezTo>
                  <a:cubicBezTo>
                    <a:pt x="13" y="16"/>
                    <a:pt x="16" y="16"/>
                    <a:pt x="17" y="18"/>
                  </a:cubicBezTo>
                  <a:cubicBezTo>
                    <a:pt x="21" y="22"/>
                    <a:pt x="28" y="24"/>
                    <a:pt x="33" y="27"/>
                  </a:cubicBezTo>
                  <a:cubicBezTo>
                    <a:pt x="36" y="28"/>
                    <a:pt x="40" y="30"/>
                    <a:pt x="43" y="30"/>
                  </a:cubicBezTo>
                  <a:cubicBezTo>
                    <a:pt x="45" y="30"/>
                    <a:pt x="47" y="30"/>
                    <a:pt x="49" y="30"/>
                  </a:cubicBezTo>
                  <a:cubicBezTo>
                    <a:pt x="51" y="30"/>
                    <a:pt x="49" y="32"/>
                    <a:pt x="48" y="34"/>
                  </a:cubicBezTo>
                  <a:cubicBezTo>
                    <a:pt x="46" y="33"/>
                    <a:pt x="43" y="35"/>
                    <a:pt x="41" y="34"/>
                  </a:cubicBezTo>
                  <a:cubicBezTo>
                    <a:pt x="39" y="33"/>
                    <a:pt x="34" y="36"/>
                    <a:pt x="31" y="35"/>
                  </a:cubicBezTo>
                  <a:cubicBezTo>
                    <a:pt x="28" y="34"/>
                    <a:pt x="25" y="34"/>
                    <a:pt x="22" y="34"/>
                  </a:cubicBezTo>
                  <a:cubicBezTo>
                    <a:pt x="17" y="34"/>
                    <a:pt x="12" y="34"/>
                    <a:pt x="9" y="32"/>
                  </a:cubicBezTo>
                  <a:cubicBezTo>
                    <a:pt x="7" y="31"/>
                    <a:pt x="4" y="34"/>
                    <a:pt x="4" y="31"/>
                  </a:cubicBezTo>
                  <a:cubicBezTo>
                    <a:pt x="3" y="28"/>
                    <a:pt x="4" y="25"/>
                    <a:pt x="3" y="22"/>
                  </a:cubicBezTo>
                  <a:cubicBezTo>
                    <a:pt x="3" y="15"/>
                    <a:pt x="3" y="7"/>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80" name="Freeform 1481"/>
            <p:cNvSpPr>
              <a:spLocks/>
            </p:cNvSpPr>
            <p:nvPr/>
          </p:nvSpPr>
          <p:spPr bwMode="auto">
            <a:xfrm>
              <a:off x="1736" y="2649"/>
              <a:ext cx="14" cy="5"/>
            </a:xfrm>
            <a:custGeom>
              <a:avLst/>
              <a:gdLst>
                <a:gd name="T0" fmla="*/ 1 w 11"/>
                <a:gd name="T1" fmla="*/ 4 h 4"/>
                <a:gd name="T2" fmla="*/ 11 w 11"/>
                <a:gd name="T3" fmla="*/ 1 h 4"/>
                <a:gd name="T4" fmla="*/ 0 w 11"/>
                <a:gd name="T5" fmla="*/ 3 h 4"/>
                <a:gd name="T6" fmla="*/ 1 w 11"/>
                <a:gd name="T7" fmla="*/ 4 h 4"/>
              </a:gdLst>
              <a:ahLst/>
              <a:cxnLst>
                <a:cxn ang="0">
                  <a:pos x="T0" y="T1"/>
                </a:cxn>
                <a:cxn ang="0">
                  <a:pos x="T2" y="T3"/>
                </a:cxn>
                <a:cxn ang="0">
                  <a:pos x="T4" y="T5"/>
                </a:cxn>
                <a:cxn ang="0">
                  <a:pos x="T6" y="T7"/>
                </a:cxn>
              </a:cxnLst>
              <a:rect l="0" t="0" r="r" b="b"/>
              <a:pathLst>
                <a:path w="11" h="4">
                  <a:moveTo>
                    <a:pt x="1" y="4"/>
                  </a:moveTo>
                  <a:cubicBezTo>
                    <a:pt x="4" y="1"/>
                    <a:pt x="8" y="2"/>
                    <a:pt x="11" y="1"/>
                  </a:cubicBezTo>
                  <a:cubicBezTo>
                    <a:pt x="8" y="0"/>
                    <a:pt x="4" y="1"/>
                    <a:pt x="0" y="3"/>
                  </a:cubicBezTo>
                  <a:cubicBezTo>
                    <a:pt x="0" y="3"/>
                    <a:pt x="0" y="3"/>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81" name="Freeform 1482"/>
            <p:cNvSpPr>
              <a:spLocks/>
            </p:cNvSpPr>
            <p:nvPr/>
          </p:nvSpPr>
          <p:spPr bwMode="auto">
            <a:xfrm>
              <a:off x="1736" y="2649"/>
              <a:ext cx="14" cy="5"/>
            </a:xfrm>
            <a:custGeom>
              <a:avLst/>
              <a:gdLst>
                <a:gd name="T0" fmla="*/ 1 w 11"/>
                <a:gd name="T1" fmla="*/ 4 h 4"/>
                <a:gd name="T2" fmla="*/ 11 w 11"/>
                <a:gd name="T3" fmla="*/ 1 h 4"/>
                <a:gd name="T4" fmla="*/ 0 w 11"/>
                <a:gd name="T5" fmla="*/ 3 h 4"/>
                <a:gd name="T6" fmla="*/ 1 w 11"/>
                <a:gd name="T7" fmla="*/ 4 h 4"/>
              </a:gdLst>
              <a:ahLst/>
              <a:cxnLst>
                <a:cxn ang="0">
                  <a:pos x="T0" y="T1"/>
                </a:cxn>
                <a:cxn ang="0">
                  <a:pos x="T2" y="T3"/>
                </a:cxn>
                <a:cxn ang="0">
                  <a:pos x="T4" y="T5"/>
                </a:cxn>
                <a:cxn ang="0">
                  <a:pos x="T6" y="T7"/>
                </a:cxn>
              </a:cxnLst>
              <a:rect l="0" t="0" r="r" b="b"/>
              <a:pathLst>
                <a:path w="11" h="4">
                  <a:moveTo>
                    <a:pt x="1" y="4"/>
                  </a:moveTo>
                  <a:cubicBezTo>
                    <a:pt x="4" y="1"/>
                    <a:pt x="8" y="2"/>
                    <a:pt x="11" y="1"/>
                  </a:cubicBezTo>
                  <a:cubicBezTo>
                    <a:pt x="8" y="0"/>
                    <a:pt x="4" y="1"/>
                    <a:pt x="0" y="3"/>
                  </a:cubicBezTo>
                  <a:cubicBezTo>
                    <a:pt x="0" y="3"/>
                    <a:pt x="0" y="3"/>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82" name="Freeform 1483"/>
            <p:cNvSpPr>
              <a:spLocks/>
            </p:cNvSpPr>
            <p:nvPr/>
          </p:nvSpPr>
          <p:spPr bwMode="auto">
            <a:xfrm>
              <a:off x="2639" y="649"/>
              <a:ext cx="45" cy="25"/>
            </a:xfrm>
            <a:custGeom>
              <a:avLst/>
              <a:gdLst>
                <a:gd name="T0" fmla="*/ 0 w 37"/>
                <a:gd name="T1" fmla="*/ 13 h 21"/>
                <a:gd name="T2" fmla="*/ 6 w 37"/>
                <a:gd name="T3" fmla="*/ 11 h 21"/>
                <a:gd name="T4" fmla="*/ 4 w 37"/>
                <a:gd name="T5" fmla="*/ 9 h 21"/>
                <a:gd name="T6" fmla="*/ 11 w 37"/>
                <a:gd name="T7" fmla="*/ 5 h 21"/>
                <a:gd name="T8" fmla="*/ 16 w 37"/>
                <a:gd name="T9" fmla="*/ 2 h 21"/>
                <a:gd name="T10" fmla="*/ 27 w 37"/>
                <a:gd name="T11" fmla="*/ 2 h 21"/>
                <a:gd name="T12" fmla="*/ 30 w 37"/>
                <a:gd name="T13" fmla="*/ 6 h 21"/>
                <a:gd name="T14" fmla="*/ 33 w 37"/>
                <a:gd name="T15" fmla="*/ 8 h 21"/>
                <a:gd name="T16" fmla="*/ 30 w 37"/>
                <a:gd name="T17" fmla="*/ 10 h 21"/>
                <a:gd name="T18" fmla="*/ 35 w 37"/>
                <a:gd name="T19" fmla="*/ 10 h 21"/>
                <a:gd name="T20" fmla="*/ 35 w 37"/>
                <a:gd name="T21" fmla="*/ 14 h 21"/>
                <a:gd name="T22" fmla="*/ 33 w 37"/>
                <a:gd name="T23" fmla="*/ 12 h 21"/>
                <a:gd name="T24" fmla="*/ 33 w 37"/>
                <a:gd name="T25" fmla="*/ 14 h 21"/>
                <a:gd name="T26" fmla="*/ 35 w 37"/>
                <a:gd name="T27" fmla="*/ 14 h 21"/>
                <a:gd name="T28" fmla="*/ 32 w 37"/>
                <a:gd name="T29" fmla="*/ 16 h 21"/>
                <a:gd name="T30" fmla="*/ 28 w 37"/>
                <a:gd name="T31" fmla="*/ 19 h 21"/>
                <a:gd name="T32" fmla="*/ 24 w 37"/>
                <a:gd name="T33" fmla="*/ 19 h 21"/>
                <a:gd name="T34" fmla="*/ 20 w 37"/>
                <a:gd name="T35" fmla="*/ 17 h 21"/>
                <a:gd name="T36" fmla="*/ 13 w 37"/>
                <a:gd name="T37" fmla="*/ 15 h 21"/>
                <a:gd name="T38" fmla="*/ 0 w 37"/>
                <a:gd name="T39"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1">
                  <a:moveTo>
                    <a:pt x="0" y="13"/>
                  </a:moveTo>
                  <a:cubicBezTo>
                    <a:pt x="1" y="12"/>
                    <a:pt x="4" y="12"/>
                    <a:pt x="6" y="11"/>
                  </a:cubicBezTo>
                  <a:cubicBezTo>
                    <a:pt x="5" y="10"/>
                    <a:pt x="5" y="10"/>
                    <a:pt x="4" y="9"/>
                  </a:cubicBezTo>
                  <a:cubicBezTo>
                    <a:pt x="8" y="10"/>
                    <a:pt x="9" y="6"/>
                    <a:pt x="11" y="5"/>
                  </a:cubicBezTo>
                  <a:cubicBezTo>
                    <a:pt x="12" y="3"/>
                    <a:pt x="16" y="5"/>
                    <a:pt x="16" y="2"/>
                  </a:cubicBezTo>
                  <a:cubicBezTo>
                    <a:pt x="20" y="3"/>
                    <a:pt x="23" y="0"/>
                    <a:pt x="27" y="2"/>
                  </a:cubicBezTo>
                  <a:cubicBezTo>
                    <a:pt x="29" y="3"/>
                    <a:pt x="30" y="5"/>
                    <a:pt x="30" y="6"/>
                  </a:cubicBezTo>
                  <a:cubicBezTo>
                    <a:pt x="30" y="6"/>
                    <a:pt x="33" y="8"/>
                    <a:pt x="33" y="8"/>
                  </a:cubicBezTo>
                  <a:cubicBezTo>
                    <a:pt x="33" y="8"/>
                    <a:pt x="30" y="10"/>
                    <a:pt x="30" y="10"/>
                  </a:cubicBezTo>
                  <a:cubicBezTo>
                    <a:pt x="31" y="10"/>
                    <a:pt x="34" y="9"/>
                    <a:pt x="35" y="10"/>
                  </a:cubicBezTo>
                  <a:cubicBezTo>
                    <a:pt x="36" y="11"/>
                    <a:pt x="37" y="14"/>
                    <a:pt x="35" y="14"/>
                  </a:cubicBezTo>
                  <a:cubicBezTo>
                    <a:pt x="35" y="13"/>
                    <a:pt x="35" y="11"/>
                    <a:pt x="33" y="12"/>
                  </a:cubicBezTo>
                  <a:cubicBezTo>
                    <a:pt x="34" y="12"/>
                    <a:pt x="34" y="13"/>
                    <a:pt x="33" y="14"/>
                  </a:cubicBezTo>
                  <a:cubicBezTo>
                    <a:pt x="34" y="14"/>
                    <a:pt x="34" y="14"/>
                    <a:pt x="35" y="14"/>
                  </a:cubicBezTo>
                  <a:cubicBezTo>
                    <a:pt x="35" y="15"/>
                    <a:pt x="33" y="16"/>
                    <a:pt x="32" y="16"/>
                  </a:cubicBezTo>
                  <a:cubicBezTo>
                    <a:pt x="30" y="17"/>
                    <a:pt x="30" y="20"/>
                    <a:pt x="28" y="19"/>
                  </a:cubicBezTo>
                  <a:cubicBezTo>
                    <a:pt x="26" y="18"/>
                    <a:pt x="25" y="18"/>
                    <a:pt x="24" y="19"/>
                  </a:cubicBezTo>
                  <a:cubicBezTo>
                    <a:pt x="22" y="20"/>
                    <a:pt x="20" y="19"/>
                    <a:pt x="20" y="17"/>
                  </a:cubicBezTo>
                  <a:cubicBezTo>
                    <a:pt x="19" y="17"/>
                    <a:pt x="13" y="11"/>
                    <a:pt x="13" y="15"/>
                  </a:cubicBezTo>
                  <a:cubicBezTo>
                    <a:pt x="13" y="21"/>
                    <a:pt x="3" y="15"/>
                    <a:pt x="0" y="1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83" name="Freeform 1484"/>
            <p:cNvSpPr>
              <a:spLocks/>
            </p:cNvSpPr>
            <p:nvPr/>
          </p:nvSpPr>
          <p:spPr bwMode="auto">
            <a:xfrm>
              <a:off x="2639" y="649"/>
              <a:ext cx="45" cy="25"/>
            </a:xfrm>
            <a:custGeom>
              <a:avLst/>
              <a:gdLst>
                <a:gd name="T0" fmla="*/ 0 w 37"/>
                <a:gd name="T1" fmla="*/ 13 h 21"/>
                <a:gd name="T2" fmla="*/ 6 w 37"/>
                <a:gd name="T3" fmla="*/ 11 h 21"/>
                <a:gd name="T4" fmla="*/ 4 w 37"/>
                <a:gd name="T5" fmla="*/ 9 h 21"/>
                <a:gd name="T6" fmla="*/ 11 w 37"/>
                <a:gd name="T7" fmla="*/ 5 h 21"/>
                <a:gd name="T8" fmla="*/ 16 w 37"/>
                <a:gd name="T9" fmla="*/ 2 h 21"/>
                <a:gd name="T10" fmla="*/ 27 w 37"/>
                <a:gd name="T11" fmla="*/ 2 h 21"/>
                <a:gd name="T12" fmla="*/ 30 w 37"/>
                <a:gd name="T13" fmla="*/ 6 h 21"/>
                <a:gd name="T14" fmla="*/ 33 w 37"/>
                <a:gd name="T15" fmla="*/ 8 h 21"/>
                <a:gd name="T16" fmla="*/ 30 w 37"/>
                <a:gd name="T17" fmla="*/ 10 h 21"/>
                <a:gd name="T18" fmla="*/ 35 w 37"/>
                <a:gd name="T19" fmla="*/ 10 h 21"/>
                <a:gd name="T20" fmla="*/ 35 w 37"/>
                <a:gd name="T21" fmla="*/ 14 h 21"/>
                <a:gd name="T22" fmla="*/ 33 w 37"/>
                <a:gd name="T23" fmla="*/ 12 h 21"/>
                <a:gd name="T24" fmla="*/ 33 w 37"/>
                <a:gd name="T25" fmla="*/ 14 h 21"/>
                <a:gd name="T26" fmla="*/ 35 w 37"/>
                <a:gd name="T27" fmla="*/ 14 h 21"/>
                <a:gd name="T28" fmla="*/ 32 w 37"/>
                <a:gd name="T29" fmla="*/ 16 h 21"/>
                <a:gd name="T30" fmla="*/ 28 w 37"/>
                <a:gd name="T31" fmla="*/ 19 h 21"/>
                <a:gd name="T32" fmla="*/ 24 w 37"/>
                <a:gd name="T33" fmla="*/ 19 h 21"/>
                <a:gd name="T34" fmla="*/ 20 w 37"/>
                <a:gd name="T35" fmla="*/ 17 h 21"/>
                <a:gd name="T36" fmla="*/ 13 w 37"/>
                <a:gd name="T37" fmla="*/ 15 h 21"/>
                <a:gd name="T38" fmla="*/ 0 w 37"/>
                <a:gd name="T39"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1">
                  <a:moveTo>
                    <a:pt x="0" y="13"/>
                  </a:moveTo>
                  <a:cubicBezTo>
                    <a:pt x="1" y="12"/>
                    <a:pt x="4" y="12"/>
                    <a:pt x="6" y="11"/>
                  </a:cubicBezTo>
                  <a:cubicBezTo>
                    <a:pt x="5" y="10"/>
                    <a:pt x="5" y="10"/>
                    <a:pt x="4" y="9"/>
                  </a:cubicBezTo>
                  <a:cubicBezTo>
                    <a:pt x="8" y="10"/>
                    <a:pt x="9" y="6"/>
                    <a:pt x="11" y="5"/>
                  </a:cubicBezTo>
                  <a:cubicBezTo>
                    <a:pt x="12" y="3"/>
                    <a:pt x="16" y="5"/>
                    <a:pt x="16" y="2"/>
                  </a:cubicBezTo>
                  <a:cubicBezTo>
                    <a:pt x="20" y="3"/>
                    <a:pt x="23" y="0"/>
                    <a:pt x="27" y="2"/>
                  </a:cubicBezTo>
                  <a:cubicBezTo>
                    <a:pt x="29" y="3"/>
                    <a:pt x="30" y="5"/>
                    <a:pt x="30" y="6"/>
                  </a:cubicBezTo>
                  <a:cubicBezTo>
                    <a:pt x="30" y="6"/>
                    <a:pt x="33" y="8"/>
                    <a:pt x="33" y="8"/>
                  </a:cubicBezTo>
                  <a:cubicBezTo>
                    <a:pt x="33" y="8"/>
                    <a:pt x="30" y="10"/>
                    <a:pt x="30" y="10"/>
                  </a:cubicBezTo>
                  <a:cubicBezTo>
                    <a:pt x="31" y="10"/>
                    <a:pt x="34" y="9"/>
                    <a:pt x="35" y="10"/>
                  </a:cubicBezTo>
                  <a:cubicBezTo>
                    <a:pt x="36" y="11"/>
                    <a:pt x="37" y="14"/>
                    <a:pt x="35" y="14"/>
                  </a:cubicBezTo>
                  <a:cubicBezTo>
                    <a:pt x="35" y="13"/>
                    <a:pt x="35" y="11"/>
                    <a:pt x="33" y="12"/>
                  </a:cubicBezTo>
                  <a:cubicBezTo>
                    <a:pt x="34" y="12"/>
                    <a:pt x="34" y="13"/>
                    <a:pt x="33" y="14"/>
                  </a:cubicBezTo>
                  <a:cubicBezTo>
                    <a:pt x="34" y="14"/>
                    <a:pt x="34" y="14"/>
                    <a:pt x="35" y="14"/>
                  </a:cubicBezTo>
                  <a:cubicBezTo>
                    <a:pt x="35" y="15"/>
                    <a:pt x="33" y="16"/>
                    <a:pt x="32" y="16"/>
                  </a:cubicBezTo>
                  <a:cubicBezTo>
                    <a:pt x="30" y="17"/>
                    <a:pt x="30" y="20"/>
                    <a:pt x="28" y="19"/>
                  </a:cubicBezTo>
                  <a:cubicBezTo>
                    <a:pt x="26" y="18"/>
                    <a:pt x="25" y="18"/>
                    <a:pt x="24" y="19"/>
                  </a:cubicBezTo>
                  <a:cubicBezTo>
                    <a:pt x="22" y="20"/>
                    <a:pt x="20" y="19"/>
                    <a:pt x="20" y="17"/>
                  </a:cubicBezTo>
                  <a:cubicBezTo>
                    <a:pt x="19" y="17"/>
                    <a:pt x="13" y="11"/>
                    <a:pt x="13" y="15"/>
                  </a:cubicBezTo>
                  <a:cubicBezTo>
                    <a:pt x="13" y="21"/>
                    <a:pt x="3" y="15"/>
                    <a:pt x="0" y="1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84" name="Freeform 1485"/>
            <p:cNvSpPr>
              <a:spLocks/>
            </p:cNvSpPr>
            <p:nvPr/>
          </p:nvSpPr>
          <p:spPr bwMode="auto">
            <a:xfrm>
              <a:off x="2649" y="607"/>
              <a:ext cx="6" cy="10"/>
            </a:xfrm>
            <a:custGeom>
              <a:avLst/>
              <a:gdLst>
                <a:gd name="T0" fmla="*/ 4 w 5"/>
                <a:gd name="T1" fmla="*/ 8 h 9"/>
                <a:gd name="T2" fmla="*/ 5 w 5"/>
                <a:gd name="T3" fmla="*/ 5 h 9"/>
                <a:gd name="T4" fmla="*/ 4 w 5"/>
                <a:gd name="T5" fmla="*/ 8 h 9"/>
              </a:gdLst>
              <a:ahLst/>
              <a:cxnLst>
                <a:cxn ang="0">
                  <a:pos x="T0" y="T1"/>
                </a:cxn>
                <a:cxn ang="0">
                  <a:pos x="T2" y="T3"/>
                </a:cxn>
                <a:cxn ang="0">
                  <a:pos x="T4" y="T5"/>
                </a:cxn>
              </a:cxnLst>
              <a:rect l="0" t="0" r="r" b="b"/>
              <a:pathLst>
                <a:path w="5" h="9">
                  <a:moveTo>
                    <a:pt x="4" y="8"/>
                  </a:moveTo>
                  <a:cubicBezTo>
                    <a:pt x="2" y="7"/>
                    <a:pt x="3" y="5"/>
                    <a:pt x="5" y="5"/>
                  </a:cubicBezTo>
                  <a:cubicBezTo>
                    <a:pt x="2" y="0"/>
                    <a:pt x="0" y="9"/>
                    <a:pt x="4"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85" name="Freeform 1486"/>
            <p:cNvSpPr>
              <a:spLocks/>
            </p:cNvSpPr>
            <p:nvPr/>
          </p:nvSpPr>
          <p:spPr bwMode="auto">
            <a:xfrm>
              <a:off x="2649" y="607"/>
              <a:ext cx="6" cy="10"/>
            </a:xfrm>
            <a:custGeom>
              <a:avLst/>
              <a:gdLst>
                <a:gd name="T0" fmla="*/ 4 w 5"/>
                <a:gd name="T1" fmla="*/ 8 h 9"/>
                <a:gd name="T2" fmla="*/ 5 w 5"/>
                <a:gd name="T3" fmla="*/ 5 h 9"/>
                <a:gd name="T4" fmla="*/ 4 w 5"/>
                <a:gd name="T5" fmla="*/ 8 h 9"/>
              </a:gdLst>
              <a:ahLst/>
              <a:cxnLst>
                <a:cxn ang="0">
                  <a:pos x="T0" y="T1"/>
                </a:cxn>
                <a:cxn ang="0">
                  <a:pos x="T2" y="T3"/>
                </a:cxn>
                <a:cxn ang="0">
                  <a:pos x="T4" y="T5"/>
                </a:cxn>
              </a:cxnLst>
              <a:rect l="0" t="0" r="r" b="b"/>
              <a:pathLst>
                <a:path w="5" h="9">
                  <a:moveTo>
                    <a:pt x="4" y="8"/>
                  </a:moveTo>
                  <a:cubicBezTo>
                    <a:pt x="2" y="7"/>
                    <a:pt x="3" y="5"/>
                    <a:pt x="5" y="5"/>
                  </a:cubicBezTo>
                  <a:cubicBezTo>
                    <a:pt x="2" y="0"/>
                    <a:pt x="0" y="9"/>
                    <a:pt x="4"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86" name="Freeform 1487"/>
            <p:cNvSpPr>
              <a:spLocks/>
            </p:cNvSpPr>
            <p:nvPr/>
          </p:nvSpPr>
          <p:spPr bwMode="auto">
            <a:xfrm>
              <a:off x="2650" y="605"/>
              <a:ext cx="7" cy="4"/>
            </a:xfrm>
            <a:custGeom>
              <a:avLst/>
              <a:gdLst>
                <a:gd name="T0" fmla="*/ 3 w 6"/>
                <a:gd name="T1" fmla="*/ 3 h 3"/>
                <a:gd name="T2" fmla="*/ 5 w 6"/>
                <a:gd name="T3" fmla="*/ 0 h 3"/>
                <a:gd name="T4" fmla="*/ 0 w 6"/>
                <a:gd name="T5" fmla="*/ 2 h 3"/>
                <a:gd name="T6" fmla="*/ 3 w 6"/>
                <a:gd name="T7" fmla="*/ 3 h 3"/>
              </a:gdLst>
              <a:ahLst/>
              <a:cxnLst>
                <a:cxn ang="0">
                  <a:pos x="T0" y="T1"/>
                </a:cxn>
                <a:cxn ang="0">
                  <a:pos x="T2" y="T3"/>
                </a:cxn>
                <a:cxn ang="0">
                  <a:pos x="T4" y="T5"/>
                </a:cxn>
                <a:cxn ang="0">
                  <a:pos x="T6" y="T7"/>
                </a:cxn>
              </a:cxnLst>
              <a:rect l="0" t="0" r="r" b="b"/>
              <a:pathLst>
                <a:path w="6" h="3">
                  <a:moveTo>
                    <a:pt x="3" y="3"/>
                  </a:moveTo>
                  <a:cubicBezTo>
                    <a:pt x="3" y="2"/>
                    <a:pt x="6" y="0"/>
                    <a:pt x="5" y="0"/>
                  </a:cubicBezTo>
                  <a:cubicBezTo>
                    <a:pt x="3" y="0"/>
                    <a:pt x="0" y="0"/>
                    <a:pt x="0" y="2"/>
                  </a:cubicBezTo>
                  <a:cubicBezTo>
                    <a:pt x="1" y="2"/>
                    <a:pt x="2" y="2"/>
                    <a:pt x="3"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87" name="Freeform 1488"/>
            <p:cNvSpPr>
              <a:spLocks/>
            </p:cNvSpPr>
            <p:nvPr/>
          </p:nvSpPr>
          <p:spPr bwMode="auto">
            <a:xfrm>
              <a:off x="2650" y="605"/>
              <a:ext cx="7" cy="4"/>
            </a:xfrm>
            <a:custGeom>
              <a:avLst/>
              <a:gdLst>
                <a:gd name="T0" fmla="*/ 3 w 6"/>
                <a:gd name="T1" fmla="*/ 3 h 3"/>
                <a:gd name="T2" fmla="*/ 5 w 6"/>
                <a:gd name="T3" fmla="*/ 0 h 3"/>
                <a:gd name="T4" fmla="*/ 0 w 6"/>
                <a:gd name="T5" fmla="*/ 2 h 3"/>
                <a:gd name="T6" fmla="*/ 3 w 6"/>
                <a:gd name="T7" fmla="*/ 3 h 3"/>
              </a:gdLst>
              <a:ahLst/>
              <a:cxnLst>
                <a:cxn ang="0">
                  <a:pos x="T0" y="T1"/>
                </a:cxn>
                <a:cxn ang="0">
                  <a:pos x="T2" y="T3"/>
                </a:cxn>
                <a:cxn ang="0">
                  <a:pos x="T4" y="T5"/>
                </a:cxn>
                <a:cxn ang="0">
                  <a:pos x="T6" y="T7"/>
                </a:cxn>
              </a:cxnLst>
              <a:rect l="0" t="0" r="r" b="b"/>
              <a:pathLst>
                <a:path w="6" h="3">
                  <a:moveTo>
                    <a:pt x="3" y="3"/>
                  </a:moveTo>
                  <a:cubicBezTo>
                    <a:pt x="3" y="2"/>
                    <a:pt x="6" y="0"/>
                    <a:pt x="5" y="0"/>
                  </a:cubicBezTo>
                  <a:cubicBezTo>
                    <a:pt x="3" y="0"/>
                    <a:pt x="0" y="0"/>
                    <a:pt x="0" y="2"/>
                  </a:cubicBezTo>
                  <a:cubicBezTo>
                    <a:pt x="1" y="2"/>
                    <a:pt x="2" y="2"/>
                    <a:pt x="3"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88" name="Freeform 1489"/>
            <p:cNvSpPr>
              <a:spLocks/>
            </p:cNvSpPr>
            <p:nvPr/>
          </p:nvSpPr>
          <p:spPr bwMode="auto">
            <a:xfrm>
              <a:off x="2651" y="608"/>
              <a:ext cx="3" cy="2"/>
            </a:xfrm>
            <a:custGeom>
              <a:avLst/>
              <a:gdLst>
                <a:gd name="T0" fmla="*/ 2 w 2"/>
                <a:gd name="T1" fmla="*/ 2 h 2"/>
                <a:gd name="T2" fmla="*/ 0 w 2"/>
                <a:gd name="T3" fmla="*/ 1 h 2"/>
                <a:gd name="T4" fmla="*/ 2 w 2"/>
                <a:gd name="T5" fmla="*/ 2 h 2"/>
              </a:gdLst>
              <a:ahLst/>
              <a:cxnLst>
                <a:cxn ang="0">
                  <a:pos x="T0" y="T1"/>
                </a:cxn>
                <a:cxn ang="0">
                  <a:pos x="T2" y="T3"/>
                </a:cxn>
                <a:cxn ang="0">
                  <a:pos x="T4" y="T5"/>
                </a:cxn>
              </a:cxnLst>
              <a:rect l="0" t="0" r="r" b="b"/>
              <a:pathLst>
                <a:path w="2" h="2">
                  <a:moveTo>
                    <a:pt x="2" y="2"/>
                  </a:moveTo>
                  <a:cubicBezTo>
                    <a:pt x="2" y="1"/>
                    <a:pt x="1" y="0"/>
                    <a:pt x="0" y="1"/>
                  </a:cubicBezTo>
                  <a:cubicBezTo>
                    <a:pt x="1" y="2"/>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89" name="Freeform 1490"/>
            <p:cNvSpPr>
              <a:spLocks/>
            </p:cNvSpPr>
            <p:nvPr/>
          </p:nvSpPr>
          <p:spPr bwMode="auto">
            <a:xfrm>
              <a:off x="2651" y="608"/>
              <a:ext cx="3" cy="2"/>
            </a:xfrm>
            <a:custGeom>
              <a:avLst/>
              <a:gdLst>
                <a:gd name="T0" fmla="*/ 2 w 2"/>
                <a:gd name="T1" fmla="*/ 2 h 2"/>
                <a:gd name="T2" fmla="*/ 0 w 2"/>
                <a:gd name="T3" fmla="*/ 1 h 2"/>
                <a:gd name="T4" fmla="*/ 2 w 2"/>
                <a:gd name="T5" fmla="*/ 2 h 2"/>
              </a:gdLst>
              <a:ahLst/>
              <a:cxnLst>
                <a:cxn ang="0">
                  <a:pos x="T0" y="T1"/>
                </a:cxn>
                <a:cxn ang="0">
                  <a:pos x="T2" y="T3"/>
                </a:cxn>
                <a:cxn ang="0">
                  <a:pos x="T4" y="T5"/>
                </a:cxn>
              </a:cxnLst>
              <a:rect l="0" t="0" r="r" b="b"/>
              <a:pathLst>
                <a:path w="2" h="2">
                  <a:moveTo>
                    <a:pt x="2" y="2"/>
                  </a:moveTo>
                  <a:cubicBezTo>
                    <a:pt x="2" y="1"/>
                    <a:pt x="1" y="0"/>
                    <a:pt x="0" y="1"/>
                  </a:cubicBezTo>
                  <a:cubicBezTo>
                    <a:pt x="1" y="2"/>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90" name="Freeform 1491"/>
            <p:cNvSpPr>
              <a:spLocks/>
            </p:cNvSpPr>
            <p:nvPr/>
          </p:nvSpPr>
          <p:spPr bwMode="auto">
            <a:xfrm>
              <a:off x="2660" y="626"/>
              <a:ext cx="2" cy="2"/>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1"/>
                    <a:pt x="1" y="1"/>
                    <a:pt x="2" y="0"/>
                  </a:cubicBezTo>
                  <a:cubicBezTo>
                    <a:pt x="1" y="0"/>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91" name="Freeform 1492"/>
            <p:cNvSpPr>
              <a:spLocks/>
            </p:cNvSpPr>
            <p:nvPr/>
          </p:nvSpPr>
          <p:spPr bwMode="auto">
            <a:xfrm>
              <a:off x="2660" y="626"/>
              <a:ext cx="2" cy="2"/>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1"/>
                    <a:pt x="1" y="1"/>
                    <a:pt x="2" y="0"/>
                  </a:cubicBezTo>
                  <a:cubicBezTo>
                    <a:pt x="1" y="0"/>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92" name="Freeform 1493"/>
            <p:cNvSpPr>
              <a:spLocks/>
            </p:cNvSpPr>
            <p:nvPr/>
          </p:nvSpPr>
          <p:spPr bwMode="auto">
            <a:xfrm>
              <a:off x="2656" y="589"/>
              <a:ext cx="17" cy="16"/>
            </a:xfrm>
            <a:custGeom>
              <a:avLst/>
              <a:gdLst>
                <a:gd name="T0" fmla="*/ 5 w 14"/>
                <a:gd name="T1" fmla="*/ 9 h 14"/>
                <a:gd name="T2" fmla="*/ 8 w 14"/>
                <a:gd name="T3" fmla="*/ 7 h 14"/>
                <a:gd name="T4" fmla="*/ 11 w 14"/>
                <a:gd name="T5" fmla="*/ 5 h 14"/>
                <a:gd name="T6" fmla="*/ 10 w 14"/>
                <a:gd name="T7" fmla="*/ 2 h 14"/>
                <a:gd name="T8" fmla="*/ 5 w 14"/>
                <a:gd name="T9" fmla="*/ 4 h 14"/>
                <a:gd name="T10" fmla="*/ 3 w 14"/>
                <a:gd name="T11" fmla="*/ 7 h 14"/>
                <a:gd name="T12" fmla="*/ 3 w 14"/>
                <a:gd name="T13" fmla="*/ 6 h 14"/>
                <a:gd name="T14" fmla="*/ 0 w 14"/>
                <a:gd name="T15" fmla="*/ 7 h 14"/>
                <a:gd name="T16" fmla="*/ 0 w 14"/>
                <a:gd name="T17" fmla="*/ 9 h 14"/>
                <a:gd name="T18" fmla="*/ 3 w 14"/>
                <a:gd name="T19" fmla="*/ 10 h 14"/>
                <a:gd name="T20" fmla="*/ 0 w 14"/>
                <a:gd name="T21" fmla="*/ 12 h 14"/>
                <a:gd name="T22" fmla="*/ 5 w 14"/>
                <a:gd name="T23"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4">
                  <a:moveTo>
                    <a:pt x="5" y="9"/>
                  </a:moveTo>
                  <a:cubicBezTo>
                    <a:pt x="8" y="12"/>
                    <a:pt x="10" y="7"/>
                    <a:pt x="8" y="7"/>
                  </a:cubicBezTo>
                  <a:cubicBezTo>
                    <a:pt x="9" y="7"/>
                    <a:pt x="14" y="5"/>
                    <a:pt x="11" y="5"/>
                  </a:cubicBezTo>
                  <a:cubicBezTo>
                    <a:pt x="13" y="4"/>
                    <a:pt x="12" y="0"/>
                    <a:pt x="10" y="2"/>
                  </a:cubicBezTo>
                  <a:cubicBezTo>
                    <a:pt x="8" y="3"/>
                    <a:pt x="6" y="3"/>
                    <a:pt x="5" y="4"/>
                  </a:cubicBezTo>
                  <a:cubicBezTo>
                    <a:pt x="3" y="5"/>
                    <a:pt x="5" y="7"/>
                    <a:pt x="3" y="7"/>
                  </a:cubicBezTo>
                  <a:cubicBezTo>
                    <a:pt x="3" y="7"/>
                    <a:pt x="3" y="6"/>
                    <a:pt x="3" y="6"/>
                  </a:cubicBezTo>
                  <a:cubicBezTo>
                    <a:pt x="2" y="6"/>
                    <a:pt x="1" y="6"/>
                    <a:pt x="0" y="7"/>
                  </a:cubicBezTo>
                  <a:cubicBezTo>
                    <a:pt x="1" y="8"/>
                    <a:pt x="2" y="9"/>
                    <a:pt x="0" y="9"/>
                  </a:cubicBezTo>
                  <a:cubicBezTo>
                    <a:pt x="1" y="9"/>
                    <a:pt x="2" y="10"/>
                    <a:pt x="3" y="10"/>
                  </a:cubicBezTo>
                  <a:cubicBezTo>
                    <a:pt x="2" y="11"/>
                    <a:pt x="1" y="11"/>
                    <a:pt x="0" y="12"/>
                  </a:cubicBezTo>
                  <a:cubicBezTo>
                    <a:pt x="2" y="14"/>
                    <a:pt x="5" y="11"/>
                    <a:pt x="5" y="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93" name="Freeform 1494"/>
            <p:cNvSpPr>
              <a:spLocks/>
            </p:cNvSpPr>
            <p:nvPr/>
          </p:nvSpPr>
          <p:spPr bwMode="auto">
            <a:xfrm>
              <a:off x="2656" y="589"/>
              <a:ext cx="17" cy="16"/>
            </a:xfrm>
            <a:custGeom>
              <a:avLst/>
              <a:gdLst>
                <a:gd name="T0" fmla="*/ 5 w 14"/>
                <a:gd name="T1" fmla="*/ 9 h 14"/>
                <a:gd name="T2" fmla="*/ 8 w 14"/>
                <a:gd name="T3" fmla="*/ 7 h 14"/>
                <a:gd name="T4" fmla="*/ 11 w 14"/>
                <a:gd name="T5" fmla="*/ 5 h 14"/>
                <a:gd name="T6" fmla="*/ 10 w 14"/>
                <a:gd name="T7" fmla="*/ 2 h 14"/>
                <a:gd name="T8" fmla="*/ 5 w 14"/>
                <a:gd name="T9" fmla="*/ 4 h 14"/>
                <a:gd name="T10" fmla="*/ 3 w 14"/>
                <a:gd name="T11" fmla="*/ 7 h 14"/>
                <a:gd name="T12" fmla="*/ 3 w 14"/>
                <a:gd name="T13" fmla="*/ 6 h 14"/>
                <a:gd name="T14" fmla="*/ 0 w 14"/>
                <a:gd name="T15" fmla="*/ 7 h 14"/>
                <a:gd name="T16" fmla="*/ 0 w 14"/>
                <a:gd name="T17" fmla="*/ 9 h 14"/>
                <a:gd name="T18" fmla="*/ 3 w 14"/>
                <a:gd name="T19" fmla="*/ 10 h 14"/>
                <a:gd name="T20" fmla="*/ 0 w 14"/>
                <a:gd name="T21" fmla="*/ 12 h 14"/>
                <a:gd name="T22" fmla="*/ 5 w 14"/>
                <a:gd name="T23"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4">
                  <a:moveTo>
                    <a:pt x="5" y="9"/>
                  </a:moveTo>
                  <a:cubicBezTo>
                    <a:pt x="8" y="12"/>
                    <a:pt x="10" y="7"/>
                    <a:pt x="8" y="7"/>
                  </a:cubicBezTo>
                  <a:cubicBezTo>
                    <a:pt x="9" y="7"/>
                    <a:pt x="14" y="5"/>
                    <a:pt x="11" y="5"/>
                  </a:cubicBezTo>
                  <a:cubicBezTo>
                    <a:pt x="13" y="4"/>
                    <a:pt x="12" y="0"/>
                    <a:pt x="10" y="2"/>
                  </a:cubicBezTo>
                  <a:cubicBezTo>
                    <a:pt x="8" y="3"/>
                    <a:pt x="6" y="3"/>
                    <a:pt x="5" y="4"/>
                  </a:cubicBezTo>
                  <a:cubicBezTo>
                    <a:pt x="3" y="5"/>
                    <a:pt x="5" y="7"/>
                    <a:pt x="3" y="7"/>
                  </a:cubicBezTo>
                  <a:cubicBezTo>
                    <a:pt x="3" y="7"/>
                    <a:pt x="3" y="6"/>
                    <a:pt x="3" y="6"/>
                  </a:cubicBezTo>
                  <a:cubicBezTo>
                    <a:pt x="2" y="6"/>
                    <a:pt x="1" y="6"/>
                    <a:pt x="0" y="7"/>
                  </a:cubicBezTo>
                  <a:cubicBezTo>
                    <a:pt x="1" y="8"/>
                    <a:pt x="2" y="9"/>
                    <a:pt x="0" y="9"/>
                  </a:cubicBezTo>
                  <a:cubicBezTo>
                    <a:pt x="1" y="9"/>
                    <a:pt x="2" y="10"/>
                    <a:pt x="3" y="10"/>
                  </a:cubicBezTo>
                  <a:cubicBezTo>
                    <a:pt x="2" y="11"/>
                    <a:pt x="1" y="11"/>
                    <a:pt x="0" y="12"/>
                  </a:cubicBezTo>
                  <a:cubicBezTo>
                    <a:pt x="2" y="14"/>
                    <a:pt x="5" y="11"/>
                    <a:pt x="5" y="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94" name="Freeform 1495"/>
            <p:cNvSpPr>
              <a:spLocks/>
            </p:cNvSpPr>
            <p:nvPr/>
          </p:nvSpPr>
          <p:spPr bwMode="auto">
            <a:xfrm>
              <a:off x="2663" y="623"/>
              <a:ext cx="3"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1"/>
                    <a:pt x="2" y="0"/>
                  </a:cubicBezTo>
                  <a:cubicBezTo>
                    <a:pt x="1" y="0"/>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95" name="Freeform 1496"/>
            <p:cNvSpPr>
              <a:spLocks/>
            </p:cNvSpPr>
            <p:nvPr/>
          </p:nvSpPr>
          <p:spPr bwMode="auto">
            <a:xfrm>
              <a:off x="2663" y="623"/>
              <a:ext cx="3"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1"/>
                    <a:pt x="2" y="0"/>
                  </a:cubicBezTo>
                  <a:cubicBezTo>
                    <a:pt x="1" y="0"/>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96" name="Freeform 1497"/>
            <p:cNvSpPr>
              <a:spLocks/>
            </p:cNvSpPr>
            <p:nvPr/>
          </p:nvSpPr>
          <p:spPr bwMode="auto">
            <a:xfrm>
              <a:off x="2666" y="637"/>
              <a:ext cx="9" cy="7"/>
            </a:xfrm>
            <a:custGeom>
              <a:avLst/>
              <a:gdLst>
                <a:gd name="T0" fmla="*/ 3 w 8"/>
                <a:gd name="T1" fmla="*/ 6 h 6"/>
                <a:gd name="T2" fmla="*/ 4 w 8"/>
                <a:gd name="T3" fmla="*/ 1 h 6"/>
                <a:gd name="T4" fmla="*/ 0 w 8"/>
                <a:gd name="T5" fmla="*/ 4 h 6"/>
                <a:gd name="T6" fmla="*/ 3 w 8"/>
                <a:gd name="T7" fmla="*/ 3 h 6"/>
                <a:gd name="T8" fmla="*/ 3 w 8"/>
                <a:gd name="T9" fmla="*/ 6 h 6"/>
              </a:gdLst>
              <a:ahLst/>
              <a:cxnLst>
                <a:cxn ang="0">
                  <a:pos x="T0" y="T1"/>
                </a:cxn>
                <a:cxn ang="0">
                  <a:pos x="T2" y="T3"/>
                </a:cxn>
                <a:cxn ang="0">
                  <a:pos x="T4" y="T5"/>
                </a:cxn>
                <a:cxn ang="0">
                  <a:pos x="T6" y="T7"/>
                </a:cxn>
                <a:cxn ang="0">
                  <a:pos x="T8" y="T9"/>
                </a:cxn>
              </a:cxnLst>
              <a:rect l="0" t="0" r="r" b="b"/>
              <a:pathLst>
                <a:path w="8" h="6">
                  <a:moveTo>
                    <a:pt x="3" y="6"/>
                  </a:moveTo>
                  <a:cubicBezTo>
                    <a:pt x="6" y="5"/>
                    <a:pt x="8" y="3"/>
                    <a:pt x="4" y="1"/>
                  </a:cubicBezTo>
                  <a:cubicBezTo>
                    <a:pt x="2" y="0"/>
                    <a:pt x="1" y="3"/>
                    <a:pt x="0" y="4"/>
                  </a:cubicBezTo>
                  <a:cubicBezTo>
                    <a:pt x="1" y="4"/>
                    <a:pt x="2" y="3"/>
                    <a:pt x="3" y="3"/>
                  </a:cubicBezTo>
                  <a:cubicBezTo>
                    <a:pt x="4" y="4"/>
                    <a:pt x="4" y="5"/>
                    <a:pt x="3"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97" name="Freeform 1498"/>
            <p:cNvSpPr>
              <a:spLocks/>
            </p:cNvSpPr>
            <p:nvPr/>
          </p:nvSpPr>
          <p:spPr bwMode="auto">
            <a:xfrm>
              <a:off x="2666" y="637"/>
              <a:ext cx="9" cy="7"/>
            </a:xfrm>
            <a:custGeom>
              <a:avLst/>
              <a:gdLst>
                <a:gd name="T0" fmla="*/ 3 w 8"/>
                <a:gd name="T1" fmla="*/ 6 h 6"/>
                <a:gd name="T2" fmla="*/ 4 w 8"/>
                <a:gd name="T3" fmla="*/ 1 h 6"/>
                <a:gd name="T4" fmla="*/ 0 w 8"/>
                <a:gd name="T5" fmla="*/ 4 h 6"/>
                <a:gd name="T6" fmla="*/ 3 w 8"/>
                <a:gd name="T7" fmla="*/ 3 h 6"/>
                <a:gd name="T8" fmla="*/ 3 w 8"/>
                <a:gd name="T9" fmla="*/ 6 h 6"/>
              </a:gdLst>
              <a:ahLst/>
              <a:cxnLst>
                <a:cxn ang="0">
                  <a:pos x="T0" y="T1"/>
                </a:cxn>
                <a:cxn ang="0">
                  <a:pos x="T2" y="T3"/>
                </a:cxn>
                <a:cxn ang="0">
                  <a:pos x="T4" y="T5"/>
                </a:cxn>
                <a:cxn ang="0">
                  <a:pos x="T6" y="T7"/>
                </a:cxn>
                <a:cxn ang="0">
                  <a:pos x="T8" y="T9"/>
                </a:cxn>
              </a:cxnLst>
              <a:rect l="0" t="0" r="r" b="b"/>
              <a:pathLst>
                <a:path w="8" h="6">
                  <a:moveTo>
                    <a:pt x="3" y="6"/>
                  </a:moveTo>
                  <a:cubicBezTo>
                    <a:pt x="6" y="5"/>
                    <a:pt x="8" y="3"/>
                    <a:pt x="4" y="1"/>
                  </a:cubicBezTo>
                  <a:cubicBezTo>
                    <a:pt x="2" y="0"/>
                    <a:pt x="1" y="3"/>
                    <a:pt x="0" y="4"/>
                  </a:cubicBezTo>
                  <a:cubicBezTo>
                    <a:pt x="1" y="4"/>
                    <a:pt x="2" y="3"/>
                    <a:pt x="3" y="3"/>
                  </a:cubicBezTo>
                  <a:cubicBezTo>
                    <a:pt x="4" y="4"/>
                    <a:pt x="4" y="5"/>
                    <a:pt x="3"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98" name="Freeform 1499"/>
            <p:cNvSpPr>
              <a:spLocks/>
            </p:cNvSpPr>
            <p:nvPr/>
          </p:nvSpPr>
          <p:spPr bwMode="auto">
            <a:xfrm>
              <a:off x="2662" y="605"/>
              <a:ext cx="17" cy="12"/>
            </a:xfrm>
            <a:custGeom>
              <a:avLst/>
              <a:gdLst>
                <a:gd name="T0" fmla="*/ 10 w 14"/>
                <a:gd name="T1" fmla="*/ 10 h 10"/>
                <a:gd name="T2" fmla="*/ 14 w 14"/>
                <a:gd name="T3" fmla="*/ 6 h 10"/>
                <a:gd name="T4" fmla="*/ 5 w 14"/>
                <a:gd name="T5" fmla="*/ 0 h 10"/>
                <a:gd name="T6" fmla="*/ 5 w 14"/>
                <a:gd name="T7" fmla="*/ 3 h 10"/>
                <a:gd name="T8" fmla="*/ 0 w 14"/>
                <a:gd name="T9" fmla="*/ 3 h 10"/>
                <a:gd name="T10" fmla="*/ 5 w 14"/>
                <a:gd name="T11" fmla="*/ 6 h 10"/>
                <a:gd name="T12" fmla="*/ 7 w 14"/>
                <a:gd name="T13" fmla="*/ 8 h 10"/>
                <a:gd name="T14" fmla="*/ 11 w 14"/>
                <a:gd name="T15" fmla="*/ 8 h 10"/>
                <a:gd name="T16" fmla="*/ 10 w 14"/>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10" y="10"/>
                  </a:moveTo>
                  <a:cubicBezTo>
                    <a:pt x="11" y="9"/>
                    <a:pt x="14" y="8"/>
                    <a:pt x="14" y="6"/>
                  </a:cubicBezTo>
                  <a:cubicBezTo>
                    <a:pt x="7" y="8"/>
                    <a:pt x="9" y="1"/>
                    <a:pt x="5" y="0"/>
                  </a:cubicBezTo>
                  <a:cubicBezTo>
                    <a:pt x="5" y="1"/>
                    <a:pt x="5" y="2"/>
                    <a:pt x="5" y="3"/>
                  </a:cubicBezTo>
                  <a:cubicBezTo>
                    <a:pt x="2" y="2"/>
                    <a:pt x="2" y="4"/>
                    <a:pt x="0" y="3"/>
                  </a:cubicBezTo>
                  <a:cubicBezTo>
                    <a:pt x="0" y="6"/>
                    <a:pt x="4" y="4"/>
                    <a:pt x="5" y="6"/>
                  </a:cubicBezTo>
                  <a:cubicBezTo>
                    <a:pt x="2" y="6"/>
                    <a:pt x="6" y="8"/>
                    <a:pt x="7" y="8"/>
                  </a:cubicBezTo>
                  <a:cubicBezTo>
                    <a:pt x="8" y="8"/>
                    <a:pt x="10" y="7"/>
                    <a:pt x="11" y="8"/>
                  </a:cubicBezTo>
                  <a:cubicBezTo>
                    <a:pt x="10" y="8"/>
                    <a:pt x="9" y="9"/>
                    <a:pt x="10" y="1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99" name="Freeform 1500"/>
            <p:cNvSpPr>
              <a:spLocks/>
            </p:cNvSpPr>
            <p:nvPr/>
          </p:nvSpPr>
          <p:spPr bwMode="auto">
            <a:xfrm>
              <a:off x="2662" y="605"/>
              <a:ext cx="17" cy="12"/>
            </a:xfrm>
            <a:custGeom>
              <a:avLst/>
              <a:gdLst>
                <a:gd name="T0" fmla="*/ 10 w 14"/>
                <a:gd name="T1" fmla="*/ 10 h 10"/>
                <a:gd name="T2" fmla="*/ 14 w 14"/>
                <a:gd name="T3" fmla="*/ 6 h 10"/>
                <a:gd name="T4" fmla="*/ 5 w 14"/>
                <a:gd name="T5" fmla="*/ 0 h 10"/>
                <a:gd name="T6" fmla="*/ 5 w 14"/>
                <a:gd name="T7" fmla="*/ 3 h 10"/>
                <a:gd name="T8" fmla="*/ 0 w 14"/>
                <a:gd name="T9" fmla="*/ 3 h 10"/>
                <a:gd name="T10" fmla="*/ 5 w 14"/>
                <a:gd name="T11" fmla="*/ 6 h 10"/>
                <a:gd name="T12" fmla="*/ 7 w 14"/>
                <a:gd name="T13" fmla="*/ 8 h 10"/>
                <a:gd name="T14" fmla="*/ 11 w 14"/>
                <a:gd name="T15" fmla="*/ 8 h 10"/>
                <a:gd name="T16" fmla="*/ 10 w 14"/>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10" y="10"/>
                  </a:moveTo>
                  <a:cubicBezTo>
                    <a:pt x="11" y="9"/>
                    <a:pt x="14" y="8"/>
                    <a:pt x="14" y="6"/>
                  </a:cubicBezTo>
                  <a:cubicBezTo>
                    <a:pt x="7" y="8"/>
                    <a:pt x="9" y="1"/>
                    <a:pt x="5" y="0"/>
                  </a:cubicBezTo>
                  <a:cubicBezTo>
                    <a:pt x="5" y="1"/>
                    <a:pt x="5" y="2"/>
                    <a:pt x="5" y="3"/>
                  </a:cubicBezTo>
                  <a:cubicBezTo>
                    <a:pt x="2" y="2"/>
                    <a:pt x="2" y="4"/>
                    <a:pt x="0" y="3"/>
                  </a:cubicBezTo>
                  <a:cubicBezTo>
                    <a:pt x="0" y="6"/>
                    <a:pt x="4" y="4"/>
                    <a:pt x="5" y="6"/>
                  </a:cubicBezTo>
                  <a:cubicBezTo>
                    <a:pt x="2" y="6"/>
                    <a:pt x="6" y="8"/>
                    <a:pt x="7" y="8"/>
                  </a:cubicBezTo>
                  <a:cubicBezTo>
                    <a:pt x="8" y="8"/>
                    <a:pt x="10" y="7"/>
                    <a:pt x="11" y="8"/>
                  </a:cubicBezTo>
                  <a:cubicBezTo>
                    <a:pt x="10" y="8"/>
                    <a:pt x="9" y="9"/>
                    <a:pt x="10" y="1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00" name="Freeform 1501"/>
            <p:cNvSpPr>
              <a:spLocks/>
            </p:cNvSpPr>
            <p:nvPr/>
          </p:nvSpPr>
          <p:spPr bwMode="auto">
            <a:xfrm>
              <a:off x="2671" y="587"/>
              <a:ext cx="128" cy="159"/>
            </a:xfrm>
            <a:custGeom>
              <a:avLst/>
              <a:gdLst>
                <a:gd name="T0" fmla="*/ 27 w 107"/>
                <a:gd name="T1" fmla="*/ 125 h 132"/>
                <a:gd name="T2" fmla="*/ 42 w 107"/>
                <a:gd name="T3" fmla="*/ 121 h 132"/>
                <a:gd name="T4" fmla="*/ 55 w 107"/>
                <a:gd name="T5" fmla="*/ 121 h 132"/>
                <a:gd name="T6" fmla="*/ 71 w 107"/>
                <a:gd name="T7" fmla="*/ 120 h 132"/>
                <a:gd name="T8" fmla="*/ 92 w 107"/>
                <a:gd name="T9" fmla="*/ 118 h 132"/>
                <a:gd name="T10" fmla="*/ 90 w 107"/>
                <a:gd name="T11" fmla="*/ 110 h 132"/>
                <a:gd name="T12" fmla="*/ 93 w 107"/>
                <a:gd name="T13" fmla="*/ 108 h 132"/>
                <a:gd name="T14" fmla="*/ 100 w 107"/>
                <a:gd name="T15" fmla="*/ 103 h 132"/>
                <a:gd name="T16" fmla="*/ 105 w 107"/>
                <a:gd name="T17" fmla="*/ 97 h 132"/>
                <a:gd name="T18" fmla="*/ 88 w 107"/>
                <a:gd name="T19" fmla="*/ 89 h 132"/>
                <a:gd name="T20" fmla="*/ 73 w 107"/>
                <a:gd name="T21" fmla="*/ 75 h 132"/>
                <a:gd name="T22" fmla="*/ 76 w 107"/>
                <a:gd name="T23" fmla="*/ 64 h 132"/>
                <a:gd name="T24" fmla="*/ 49 w 107"/>
                <a:gd name="T25" fmla="*/ 41 h 132"/>
                <a:gd name="T26" fmla="*/ 32 w 107"/>
                <a:gd name="T27" fmla="*/ 39 h 132"/>
                <a:gd name="T28" fmla="*/ 39 w 107"/>
                <a:gd name="T29" fmla="*/ 35 h 132"/>
                <a:gd name="T30" fmla="*/ 59 w 107"/>
                <a:gd name="T31" fmla="*/ 17 h 132"/>
                <a:gd name="T32" fmla="*/ 26 w 107"/>
                <a:gd name="T33" fmla="*/ 18 h 132"/>
                <a:gd name="T34" fmla="*/ 31 w 107"/>
                <a:gd name="T35" fmla="*/ 13 h 132"/>
                <a:gd name="T36" fmla="*/ 35 w 107"/>
                <a:gd name="T37" fmla="*/ 8 h 132"/>
                <a:gd name="T38" fmla="*/ 24 w 107"/>
                <a:gd name="T39" fmla="*/ 2 h 132"/>
                <a:gd name="T40" fmla="*/ 18 w 107"/>
                <a:gd name="T41" fmla="*/ 2 h 132"/>
                <a:gd name="T42" fmla="*/ 16 w 107"/>
                <a:gd name="T43" fmla="*/ 6 h 132"/>
                <a:gd name="T44" fmla="*/ 8 w 107"/>
                <a:gd name="T45" fmla="*/ 13 h 132"/>
                <a:gd name="T46" fmla="*/ 10 w 107"/>
                <a:gd name="T47" fmla="*/ 19 h 132"/>
                <a:gd name="T48" fmla="*/ 11 w 107"/>
                <a:gd name="T49" fmla="*/ 24 h 132"/>
                <a:gd name="T50" fmla="*/ 5 w 107"/>
                <a:gd name="T51" fmla="*/ 29 h 132"/>
                <a:gd name="T52" fmla="*/ 3 w 107"/>
                <a:gd name="T53" fmla="*/ 30 h 132"/>
                <a:gd name="T54" fmla="*/ 12 w 107"/>
                <a:gd name="T55" fmla="*/ 32 h 132"/>
                <a:gd name="T56" fmla="*/ 11 w 107"/>
                <a:gd name="T57" fmla="*/ 34 h 132"/>
                <a:gd name="T58" fmla="*/ 8 w 107"/>
                <a:gd name="T59" fmla="*/ 40 h 132"/>
                <a:gd name="T60" fmla="*/ 9 w 107"/>
                <a:gd name="T61" fmla="*/ 49 h 132"/>
                <a:gd name="T62" fmla="*/ 12 w 107"/>
                <a:gd name="T63" fmla="*/ 42 h 132"/>
                <a:gd name="T64" fmla="*/ 14 w 107"/>
                <a:gd name="T65" fmla="*/ 42 h 132"/>
                <a:gd name="T66" fmla="*/ 19 w 107"/>
                <a:gd name="T67" fmla="*/ 41 h 132"/>
                <a:gd name="T68" fmla="*/ 21 w 107"/>
                <a:gd name="T69" fmla="*/ 47 h 132"/>
                <a:gd name="T70" fmla="*/ 18 w 107"/>
                <a:gd name="T71" fmla="*/ 61 h 132"/>
                <a:gd name="T72" fmla="*/ 33 w 107"/>
                <a:gd name="T73" fmla="*/ 58 h 132"/>
                <a:gd name="T74" fmla="*/ 36 w 107"/>
                <a:gd name="T75" fmla="*/ 61 h 132"/>
                <a:gd name="T76" fmla="*/ 42 w 107"/>
                <a:gd name="T77" fmla="*/ 67 h 132"/>
                <a:gd name="T78" fmla="*/ 44 w 107"/>
                <a:gd name="T79" fmla="*/ 75 h 132"/>
                <a:gd name="T80" fmla="*/ 27 w 107"/>
                <a:gd name="T81" fmla="*/ 82 h 132"/>
                <a:gd name="T82" fmla="*/ 19 w 107"/>
                <a:gd name="T83" fmla="*/ 89 h 132"/>
                <a:gd name="T84" fmla="*/ 30 w 107"/>
                <a:gd name="T85" fmla="*/ 93 h 132"/>
                <a:gd name="T86" fmla="*/ 13 w 107"/>
                <a:gd name="T87" fmla="*/ 103 h 132"/>
                <a:gd name="T88" fmla="*/ 15 w 107"/>
                <a:gd name="T89" fmla="*/ 106 h 132"/>
                <a:gd name="T90" fmla="*/ 26 w 107"/>
                <a:gd name="T91" fmla="*/ 107 h 132"/>
                <a:gd name="T92" fmla="*/ 43 w 107"/>
                <a:gd name="T93" fmla="*/ 108 h 132"/>
                <a:gd name="T94" fmla="*/ 42 w 107"/>
                <a:gd name="T95" fmla="*/ 113 h 132"/>
                <a:gd name="T96" fmla="*/ 25 w 107"/>
                <a:gd name="T97" fmla="*/ 116 h 132"/>
                <a:gd name="T98" fmla="*/ 16 w 107"/>
                <a:gd name="T99" fmla="*/ 124 h 132"/>
                <a:gd name="T100" fmla="*/ 8 w 107"/>
                <a:gd name="T101" fmla="*/ 13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32">
                  <a:moveTo>
                    <a:pt x="13" y="131"/>
                  </a:moveTo>
                  <a:cubicBezTo>
                    <a:pt x="15" y="132"/>
                    <a:pt x="17" y="129"/>
                    <a:pt x="18" y="128"/>
                  </a:cubicBezTo>
                  <a:cubicBezTo>
                    <a:pt x="21" y="126"/>
                    <a:pt x="26" y="127"/>
                    <a:pt x="27" y="125"/>
                  </a:cubicBezTo>
                  <a:cubicBezTo>
                    <a:pt x="27" y="126"/>
                    <a:pt x="31" y="128"/>
                    <a:pt x="33" y="128"/>
                  </a:cubicBezTo>
                  <a:cubicBezTo>
                    <a:pt x="35" y="128"/>
                    <a:pt x="37" y="123"/>
                    <a:pt x="37" y="121"/>
                  </a:cubicBezTo>
                  <a:cubicBezTo>
                    <a:pt x="38" y="123"/>
                    <a:pt x="41" y="121"/>
                    <a:pt x="42" y="121"/>
                  </a:cubicBezTo>
                  <a:cubicBezTo>
                    <a:pt x="45" y="120"/>
                    <a:pt x="48" y="121"/>
                    <a:pt x="51" y="123"/>
                  </a:cubicBezTo>
                  <a:cubicBezTo>
                    <a:pt x="51" y="121"/>
                    <a:pt x="53" y="122"/>
                    <a:pt x="54" y="122"/>
                  </a:cubicBezTo>
                  <a:cubicBezTo>
                    <a:pt x="55" y="122"/>
                    <a:pt x="59" y="121"/>
                    <a:pt x="55" y="121"/>
                  </a:cubicBezTo>
                  <a:cubicBezTo>
                    <a:pt x="57" y="121"/>
                    <a:pt x="68" y="121"/>
                    <a:pt x="64" y="118"/>
                  </a:cubicBezTo>
                  <a:cubicBezTo>
                    <a:pt x="66" y="120"/>
                    <a:pt x="68" y="118"/>
                    <a:pt x="71" y="119"/>
                  </a:cubicBezTo>
                  <a:cubicBezTo>
                    <a:pt x="71" y="119"/>
                    <a:pt x="71" y="119"/>
                    <a:pt x="71" y="120"/>
                  </a:cubicBezTo>
                  <a:cubicBezTo>
                    <a:pt x="71" y="120"/>
                    <a:pt x="75" y="119"/>
                    <a:pt x="75" y="119"/>
                  </a:cubicBezTo>
                  <a:cubicBezTo>
                    <a:pt x="78" y="119"/>
                    <a:pt x="81" y="119"/>
                    <a:pt x="84" y="120"/>
                  </a:cubicBezTo>
                  <a:cubicBezTo>
                    <a:pt x="86" y="120"/>
                    <a:pt x="90" y="119"/>
                    <a:pt x="92" y="118"/>
                  </a:cubicBezTo>
                  <a:cubicBezTo>
                    <a:pt x="95" y="118"/>
                    <a:pt x="95" y="117"/>
                    <a:pt x="96" y="116"/>
                  </a:cubicBezTo>
                  <a:cubicBezTo>
                    <a:pt x="98" y="114"/>
                    <a:pt x="101" y="115"/>
                    <a:pt x="102" y="113"/>
                  </a:cubicBezTo>
                  <a:cubicBezTo>
                    <a:pt x="103" y="110"/>
                    <a:pt x="91" y="110"/>
                    <a:pt x="90" y="110"/>
                  </a:cubicBezTo>
                  <a:cubicBezTo>
                    <a:pt x="91" y="110"/>
                    <a:pt x="92" y="110"/>
                    <a:pt x="92" y="109"/>
                  </a:cubicBezTo>
                  <a:cubicBezTo>
                    <a:pt x="91" y="109"/>
                    <a:pt x="89" y="109"/>
                    <a:pt x="88" y="109"/>
                  </a:cubicBezTo>
                  <a:cubicBezTo>
                    <a:pt x="89" y="108"/>
                    <a:pt x="91" y="109"/>
                    <a:pt x="93" y="108"/>
                  </a:cubicBezTo>
                  <a:cubicBezTo>
                    <a:pt x="96" y="108"/>
                    <a:pt x="95" y="105"/>
                    <a:pt x="93" y="105"/>
                  </a:cubicBezTo>
                  <a:cubicBezTo>
                    <a:pt x="94" y="105"/>
                    <a:pt x="94" y="105"/>
                    <a:pt x="95" y="104"/>
                  </a:cubicBezTo>
                  <a:cubicBezTo>
                    <a:pt x="97" y="103"/>
                    <a:pt x="98" y="105"/>
                    <a:pt x="100" y="103"/>
                  </a:cubicBezTo>
                  <a:cubicBezTo>
                    <a:pt x="99" y="102"/>
                    <a:pt x="99" y="102"/>
                    <a:pt x="97" y="102"/>
                  </a:cubicBezTo>
                  <a:cubicBezTo>
                    <a:pt x="99" y="102"/>
                    <a:pt x="101" y="102"/>
                    <a:pt x="98" y="101"/>
                  </a:cubicBezTo>
                  <a:cubicBezTo>
                    <a:pt x="103" y="102"/>
                    <a:pt x="103" y="99"/>
                    <a:pt x="105" y="97"/>
                  </a:cubicBezTo>
                  <a:cubicBezTo>
                    <a:pt x="107" y="93"/>
                    <a:pt x="106" y="90"/>
                    <a:pt x="102" y="88"/>
                  </a:cubicBezTo>
                  <a:cubicBezTo>
                    <a:pt x="99" y="87"/>
                    <a:pt x="93" y="85"/>
                    <a:pt x="90" y="87"/>
                  </a:cubicBezTo>
                  <a:cubicBezTo>
                    <a:pt x="89" y="88"/>
                    <a:pt x="89" y="89"/>
                    <a:pt x="88" y="89"/>
                  </a:cubicBezTo>
                  <a:cubicBezTo>
                    <a:pt x="86" y="90"/>
                    <a:pt x="85" y="87"/>
                    <a:pt x="83" y="88"/>
                  </a:cubicBezTo>
                  <a:cubicBezTo>
                    <a:pt x="85" y="84"/>
                    <a:pt x="90" y="84"/>
                    <a:pt x="86" y="80"/>
                  </a:cubicBezTo>
                  <a:cubicBezTo>
                    <a:pt x="82" y="76"/>
                    <a:pt x="78" y="76"/>
                    <a:pt x="73" y="75"/>
                  </a:cubicBezTo>
                  <a:cubicBezTo>
                    <a:pt x="76" y="74"/>
                    <a:pt x="82" y="75"/>
                    <a:pt x="85" y="77"/>
                  </a:cubicBezTo>
                  <a:cubicBezTo>
                    <a:pt x="84" y="75"/>
                    <a:pt x="77" y="70"/>
                    <a:pt x="82" y="69"/>
                  </a:cubicBezTo>
                  <a:cubicBezTo>
                    <a:pt x="79" y="68"/>
                    <a:pt x="78" y="66"/>
                    <a:pt x="76" y="64"/>
                  </a:cubicBezTo>
                  <a:cubicBezTo>
                    <a:pt x="74" y="62"/>
                    <a:pt x="71" y="62"/>
                    <a:pt x="68" y="62"/>
                  </a:cubicBezTo>
                  <a:cubicBezTo>
                    <a:pt x="64" y="61"/>
                    <a:pt x="62" y="53"/>
                    <a:pt x="62" y="50"/>
                  </a:cubicBezTo>
                  <a:cubicBezTo>
                    <a:pt x="61" y="45"/>
                    <a:pt x="54" y="41"/>
                    <a:pt x="49" y="41"/>
                  </a:cubicBezTo>
                  <a:cubicBezTo>
                    <a:pt x="48" y="40"/>
                    <a:pt x="46" y="39"/>
                    <a:pt x="45" y="40"/>
                  </a:cubicBezTo>
                  <a:cubicBezTo>
                    <a:pt x="44" y="41"/>
                    <a:pt x="43" y="41"/>
                    <a:pt x="42" y="41"/>
                  </a:cubicBezTo>
                  <a:cubicBezTo>
                    <a:pt x="39" y="41"/>
                    <a:pt x="34" y="41"/>
                    <a:pt x="32" y="39"/>
                  </a:cubicBezTo>
                  <a:cubicBezTo>
                    <a:pt x="37" y="42"/>
                    <a:pt x="40" y="37"/>
                    <a:pt x="45" y="37"/>
                  </a:cubicBezTo>
                  <a:cubicBezTo>
                    <a:pt x="48" y="37"/>
                    <a:pt x="47" y="35"/>
                    <a:pt x="45" y="34"/>
                  </a:cubicBezTo>
                  <a:cubicBezTo>
                    <a:pt x="43" y="33"/>
                    <a:pt x="41" y="35"/>
                    <a:pt x="39" y="35"/>
                  </a:cubicBezTo>
                  <a:cubicBezTo>
                    <a:pt x="45" y="34"/>
                    <a:pt x="49" y="31"/>
                    <a:pt x="53" y="27"/>
                  </a:cubicBezTo>
                  <a:cubicBezTo>
                    <a:pt x="54" y="25"/>
                    <a:pt x="55" y="23"/>
                    <a:pt x="56" y="21"/>
                  </a:cubicBezTo>
                  <a:cubicBezTo>
                    <a:pt x="57" y="20"/>
                    <a:pt x="60" y="19"/>
                    <a:pt x="59" y="17"/>
                  </a:cubicBezTo>
                  <a:cubicBezTo>
                    <a:pt x="57" y="13"/>
                    <a:pt x="49" y="15"/>
                    <a:pt x="45" y="15"/>
                  </a:cubicBezTo>
                  <a:cubicBezTo>
                    <a:pt x="42" y="15"/>
                    <a:pt x="38" y="14"/>
                    <a:pt x="35" y="15"/>
                  </a:cubicBezTo>
                  <a:cubicBezTo>
                    <a:pt x="32" y="16"/>
                    <a:pt x="29" y="17"/>
                    <a:pt x="26" y="18"/>
                  </a:cubicBezTo>
                  <a:cubicBezTo>
                    <a:pt x="27" y="16"/>
                    <a:pt x="28" y="16"/>
                    <a:pt x="29" y="15"/>
                  </a:cubicBezTo>
                  <a:cubicBezTo>
                    <a:pt x="27" y="15"/>
                    <a:pt x="26" y="16"/>
                    <a:pt x="24" y="16"/>
                  </a:cubicBezTo>
                  <a:cubicBezTo>
                    <a:pt x="26" y="14"/>
                    <a:pt x="31" y="15"/>
                    <a:pt x="31" y="13"/>
                  </a:cubicBezTo>
                  <a:cubicBezTo>
                    <a:pt x="29" y="12"/>
                    <a:pt x="26" y="13"/>
                    <a:pt x="24" y="11"/>
                  </a:cubicBezTo>
                  <a:cubicBezTo>
                    <a:pt x="28" y="13"/>
                    <a:pt x="27" y="12"/>
                    <a:pt x="29" y="10"/>
                  </a:cubicBezTo>
                  <a:cubicBezTo>
                    <a:pt x="31" y="9"/>
                    <a:pt x="34" y="9"/>
                    <a:pt x="35" y="8"/>
                  </a:cubicBezTo>
                  <a:cubicBezTo>
                    <a:pt x="36" y="7"/>
                    <a:pt x="46" y="1"/>
                    <a:pt x="41" y="0"/>
                  </a:cubicBezTo>
                  <a:cubicBezTo>
                    <a:pt x="37" y="0"/>
                    <a:pt x="33" y="1"/>
                    <a:pt x="30" y="2"/>
                  </a:cubicBezTo>
                  <a:cubicBezTo>
                    <a:pt x="28" y="2"/>
                    <a:pt x="26" y="2"/>
                    <a:pt x="24" y="2"/>
                  </a:cubicBezTo>
                  <a:cubicBezTo>
                    <a:pt x="24" y="2"/>
                    <a:pt x="23" y="2"/>
                    <a:pt x="23" y="2"/>
                  </a:cubicBezTo>
                  <a:cubicBezTo>
                    <a:pt x="22" y="1"/>
                    <a:pt x="20" y="3"/>
                    <a:pt x="20" y="3"/>
                  </a:cubicBezTo>
                  <a:cubicBezTo>
                    <a:pt x="21" y="1"/>
                    <a:pt x="20" y="2"/>
                    <a:pt x="18" y="2"/>
                  </a:cubicBezTo>
                  <a:cubicBezTo>
                    <a:pt x="18" y="1"/>
                    <a:pt x="17" y="0"/>
                    <a:pt x="16" y="1"/>
                  </a:cubicBezTo>
                  <a:cubicBezTo>
                    <a:pt x="15" y="1"/>
                    <a:pt x="16" y="4"/>
                    <a:pt x="14" y="5"/>
                  </a:cubicBezTo>
                  <a:cubicBezTo>
                    <a:pt x="15" y="5"/>
                    <a:pt x="16" y="6"/>
                    <a:pt x="16" y="6"/>
                  </a:cubicBezTo>
                  <a:cubicBezTo>
                    <a:pt x="11" y="4"/>
                    <a:pt x="13" y="9"/>
                    <a:pt x="11" y="10"/>
                  </a:cubicBezTo>
                  <a:cubicBezTo>
                    <a:pt x="12" y="10"/>
                    <a:pt x="13" y="11"/>
                    <a:pt x="14" y="12"/>
                  </a:cubicBezTo>
                  <a:cubicBezTo>
                    <a:pt x="12" y="12"/>
                    <a:pt x="7" y="11"/>
                    <a:pt x="8" y="13"/>
                  </a:cubicBezTo>
                  <a:cubicBezTo>
                    <a:pt x="7" y="11"/>
                    <a:pt x="4" y="15"/>
                    <a:pt x="8" y="17"/>
                  </a:cubicBezTo>
                  <a:cubicBezTo>
                    <a:pt x="7" y="17"/>
                    <a:pt x="6" y="17"/>
                    <a:pt x="5" y="17"/>
                  </a:cubicBezTo>
                  <a:cubicBezTo>
                    <a:pt x="5" y="20"/>
                    <a:pt x="7" y="20"/>
                    <a:pt x="10" y="19"/>
                  </a:cubicBezTo>
                  <a:cubicBezTo>
                    <a:pt x="8" y="20"/>
                    <a:pt x="8" y="20"/>
                    <a:pt x="7" y="21"/>
                  </a:cubicBezTo>
                  <a:cubicBezTo>
                    <a:pt x="8" y="21"/>
                    <a:pt x="10" y="21"/>
                    <a:pt x="10" y="22"/>
                  </a:cubicBezTo>
                  <a:cubicBezTo>
                    <a:pt x="8" y="20"/>
                    <a:pt x="6" y="24"/>
                    <a:pt x="11" y="24"/>
                  </a:cubicBezTo>
                  <a:cubicBezTo>
                    <a:pt x="10" y="24"/>
                    <a:pt x="3" y="24"/>
                    <a:pt x="8" y="26"/>
                  </a:cubicBezTo>
                  <a:cubicBezTo>
                    <a:pt x="6" y="24"/>
                    <a:pt x="4" y="27"/>
                    <a:pt x="7" y="28"/>
                  </a:cubicBezTo>
                  <a:cubicBezTo>
                    <a:pt x="5" y="27"/>
                    <a:pt x="5" y="28"/>
                    <a:pt x="5" y="29"/>
                  </a:cubicBezTo>
                  <a:cubicBezTo>
                    <a:pt x="3" y="28"/>
                    <a:pt x="1" y="29"/>
                    <a:pt x="0" y="30"/>
                  </a:cubicBezTo>
                  <a:cubicBezTo>
                    <a:pt x="2" y="30"/>
                    <a:pt x="5" y="29"/>
                    <a:pt x="8" y="30"/>
                  </a:cubicBezTo>
                  <a:cubicBezTo>
                    <a:pt x="6" y="29"/>
                    <a:pt x="5" y="31"/>
                    <a:pt x="3" y="30"/>
                  </a:cubicBezTo>
                  <a:cubicBezTo>
                    <a:pt x="5" y="36"/>
                    <a:pt x="12" y="29"/>
                    <a:pt x="15" y="28"/>
                  </a:cubicBezTo>
                  <a:cubicBezTo>
                    <a:pt x="14" y="29"/>
                    <a:pt x="13" y="31"/>
                    <a:pt x="16" y="30"/>
                  </a:cubicBezTo>
                  <a:cubicBezTo>
                    <a:pt x="14" y="30"/>
                    <a:pt x="8" y="32"/>
                    <a:pt x="12" y="32"/>
                  </a:cubicBezTo>
                  <a:cubicBezTo>
                    <a:pt x="12" y="33"/>
                    <a:pt x="12" y="33"/>
                    <a:pt x="11" y="33"/>
                  </a:cubicBezTo>
                  <a:cubicBezTo>
                    <a:pt x="12" y="33"/>
                    <a:pt x="13" y="33"/>
                    <a:pt x="14" y="33"/>
                  </a:cubicBezTo>
                  <a:cubicBezTo>
                    <a:pt x="14" y="33"/>
                    <a:pt x="11" y="34"/>
                    <a:pt x="11" y="34"/>
                  </a:cubicBezTo>
                  <a:cubicBezTo>
                    <a:pt x="10" y="34"/>
                    <a:pt x="9" y="35"/>
                    <a:pt x="9" y="35"/>
                  </a:cubicBezTo>
                  <a:cubicBezTo>
                    <a:pt x="8" y="36"/>
                    <a:pt x="9" y="37"/>
                    <a:pt x="9" y="38"/>
                  </a:cubicBezTo>
                  <a:cubicBezTo>
                    <a:pt x="9" y="39"/>
                    <a:pt x="5" y="44"/>
                    <a:pt x="8" y="40"/>
                  </a:cubicBezTo>
                  <a:cubicBezTo>
                    <a:pt x="7" y="41"/>
                    <a:pt x="8" y="45"/>
                    <a:pt x="10" y="43"/>
                  </a:cubicBezTo>
                  <a:cubicBezTo>
                    <a:pt x="7" y="45"/>
                    <a:pt x="7" y="47"/>
                    <a:pt x="6" y="49"/>
                  </a:cubicBezTo>
                  <a:cubicBezTo>
                    <a:pt x="5" y="51"/>
                    <a:pt x="9" y="52"/>
                    <a:pt x="9" y="49"/>
                  </a:cubicBezTo>
                  <a:cubicBezTo>
                    <a:pt x="9" y="47"/>
                    <a:pt x="12" y="45"/>
                    <a:pt x="11" y="43"/>
                  </a:cubicBezTo>
                  <a:cubicBezTo>
                    <a:pt x="9" y="40"/>
                    <a:pt x="14" y="38"/>
                    <a:pt x="16" y="37"/>
                  </a:cubicBezTo>
                  <a:cubicBezTo>
                    <a:pt x="14" y="38"/>
                    <a:pt x="11" y="40"/>
                    <a:pt x="12" y="42"/>
                  </a:cubicBezTo>
                  <a:cubicBezTo>
                    <a:pt x="12" y="43"/>
                    <a:pt x="13" y="43"/>
                    <a:pt x="14" y="42"/>
                  </a:cubicBezTo>
                  <a:cubicBezTo>
                    <a:pt x="14" y="43"/>
                    <a:pt x="15" y="44"/>
                    <a:pt x="16" y="45"/>
                  </a:cubicBezTo>
                  <a:cubicBezTo>
                    <a:pt x="16" y="44"/>
                    <a:pt x="15" y="42"/>
                    <a:pt x="14" y="42"/>
                  </a:cubicBezTo>
                  <a:cubicBezTo>
                    <a:pt x="15" y="40"/>
                    <a:pt x="16" y="41"/>
                    <a:pt x="16" y="43"/>
                  </a:cubicBezTo>
                  <a:cubicBezTo>
                    <a:pt x="18" y="41"/>
                    <a:pt x="16" y="38"/>
                    <a:pt x="19" y="38"/>
                  </a:cubicBezTo>
                  <a:cubicBezTo>
                    <a:pt x="18" y="39"/>
                    <a:pt x="18" y="40"/>
                    <a:pt x="19" y="41"/>
                  </a:cubicBezTo>
                  <a:cubicBezTo>
                    <a:pt x="18" y="38"/>
                    <a:pt x="20" y="41"/>
                    <a:pt x="22" y="42"/>
                  </a:cubicBezTo>
                  <a:cubicBezTo>
                    <a:pt x="21" y="42"/>
                    <a:pt x="18" y="41"/>
                    <a:pt x="18" y="42"/>
                  </a:cubicBezTo>
                  <a:cubicBezTo>
                    <a:pt x="17" y="45"/>
                    <a:pt x="19" y="45"/>
                    <a:pt x="21" y="47"/>
                  </a:cubicBezTo>
                  <a:cubicBezTo>
                    <a:pt x="23" y="51"/>
                    <a:pt x="14" y="53"/>
                    <a:pt x="16" y="57"/>
                  </a:cubicBezTo>
                  <a:cubicBezTo>
                    <a:pt x="16" y="57"/>
                    <a:pt x="14" y="55"/>
                    <a:pt x="14" y="56"/>
                  </a:cubicBezTo>
                  <a:cubicBezTo>
                    <a:pt x="13" y="58"/>
                    <a:pt x="17" y="60"/>
                    <a:pt x="18" y="61"/>
                  </a:cubicBezTo>
                  <a:cubicBezTo>
                    <a:pt x="17" y="58"/>
                    <a:pt x="18" y="58"/>
                    <a:pt x="21" y="59"/>
                  </a:cubicBezTo>
                  <a:cubicBezTo>
                    <a:pt x="24" y="60"/>
                    <a:pt x="25" y="60"/>
                    <a:pt x="24" y="57"/>
                  </a:cubicBezTo>
                  <a:cubicBezTo>
                    <a:pt x="28" y="60"/>
                    <a:pt x="30" y="59"/>
                    <a:pt x="33" y="58"/>
                  </a:cubicBezTo>
                  <a:cubicBezTo>
                    <a:pt x="34" y="58"/>
                    <a:pt x="36" y="57"/>
                    <a:pt x="35" y="56"/>
                  </a:cubicBezTo>
                  <a:cubicBezTo>
                    <a:pt x="38" y="56"/>
                    <a:pt x="40" y="56"/>
                    <a:pt x="43" y="56"/>
                  </a:cubicBezTo>
                  <a:cubicBezTo>
                    <a:pt x="40" y="58"/>
                    <a:pt x="37" y="58"/>
                    <a:pt x="36" y="61"/>
                  </a:cubicBezTo>
                  <a:cubicBezTo>
                    <a:pt x="35" y="63"/>
                    <a:pt x="37" y="69"/>
                    <a:pt x="40" y="67"/>
                  </a:cubicBezTo>
                  <a:cubicBezTo>
                    <a:pt x="40" y="68"/>
                    <a:pt x="40" y="69"/>
                    <a:pt x="41" y="70"/>
                  </a:cubicBezTo>
                  <a:cubicBezTo>
                    <a:pt x="41" y="69"/>
                    <a:pt x="42" y="68"/>
                    <a:pt x="42" y="67"/>
                  </a:cubicBezTo>
                  <a:cubicBezTo>
                    <a:pt x="43" y="69"/>
                    <a:pt x="44" y="68"/>
                    <a:pt x="45" y="68"/>
                  </a:cubicBezTo>
                  <a:cubicBezTo>
                    <a:pt x="44" y="69"/>
                    <a:pt x="45" y="70"/>
                    <a:pt x="44" y="72"/>
                  </a:cubicBezTo>
                  <a:cubicBezTo>
                    <a:pt x="43" y="72"/>
                    <a:pt x="41" y="75"/>
                    <a:pt x="44" y="75"/>
                  </a:cubicBezTo>
                  <a:cubicBezTo>
                    <a:pt x="41" y="77"/>
                    <a:pt x="42" y="82"/>
                    <a:pt x="47" y="81"/>
                  </a:cubicBezTo>
                  <a:cubicBezTo>
                    <a:pt x="45" y="82"/>
                    <a:pt x="38" y="77"/>
                    <a:pt x="42" y="82"/>
                  </a:cubicBezTo>
                  <a:cubicBezTo>
                    <a:pt x="37" y="79"/>
                    <a:pt x="32" y="83"/>
                    <a:pt x="27" y="82"/>
                  </a:cubicBezTo>
                  <a:cubicBezTo>
                    <a:pt x="29" y="81"/>
                    <a:pt x="23" y="79"/>
                    <a:pt x="22" y="80"/>
                  </a:cubicBezTo>
                  <a:cubicBezTo>
                    <a:pt x="20" y="82"/>
                    <a:pt x="24" y="85"/>
                    <a:pt x="27" y="83"/>
                  </a:cubicBezTo>
                  <a:cubicBezTo>
                    <a:pt x="25" y="85"/>
                    <a:pt x="21" y="87"/>
                    <a:pt x="19" y="89"/>
                  </a:cubicBezTo>
                  <a:cubicBezTo>
                    <a:pt x="22" y="89"/>
                    <a:pt x="25" y="86"/>
                    <a:pt x="28" y="88"/>
                  </a:cubicBezTo>
                  <a:cubicBezTo>
                    <a:pt x="27" y="89"/>
                    <a:pt x="28" y="90"/>
                    <a:pt x="29" y="90"/>
                  </a:cubicBezTo>
                  <a:cubicBezTo>
                    <a:pt x="27" y="91"/>
                    <a:pt x="28" y="93"/>
                    <a:pt x="30" y="93"/>
                  </a:cubicBezTo>
                  <a:cubicBezTo>
                    <a:pt x="28" y="93"/>
                    <a:pt x="28" y="95"/>
                    <a:pt x="28" y="96"/>
                  </a:cubicBezTo>
                  <a:cubicBezTo>
                    <a:pt x="27" y="97"/>
                    <a:pt x="25" y="98"/>
                    <a:pt x="24" y="98"/>
                  </a:cubicBezTo>
                  <a:cubicBezTo>
                    <a:pt x="20" y="100"/>
                    <a:pt x="15" y="100"/>
                    <a:pt x="13" y="103"/>
                  </a:cubicBezTo>
                  <a:cubicBezTo>
                    <a:pt x="15" y="103"/>
                    <a:pt x="15" y="104"/>
                    <a:pt x="14" y="105"/>
                  </a:cubicBezTo>
                  <a:cubicBezTo>
                    <a:pt x="16" y="106"/>
                    <a:pt x="17" y="106"/>
                    <a:pt x="18" y="104"/>
                  </a:cubicBezTo>
                  <a:cubicBezTo>
                    <a:pt x="18" y="106"/>
                    <a:pt x="16" y="106"/>
                    <a:pt x="15" y="106"/>
                  </a:cubicBezTo>
                  <a:cubicBezTo>
                    <a:pt x="17" y="108"/>
                    <a:pt x="23" y="106"/>
                    <a:pt x="25" y="104"/>
                  </a:cubicBezTo>
                  <a:cubicBezTo>
                    <a:pt x="25" y="106"/>
                    <a:pt x="27" y="106"/>
                    <a:pt x="29" y="106"/>
                  </a:cubicBezTo>
                  <a:cubicBezTo>
                    <a:pt x="28" y="107"/>
                    <a:pt x="27" y="107"/>
                    <a:pt x="26" y="107"/>
                  </a:cubicBezTo>
                  <a:cubicBezTo>
                    <a:pt x="27" y="109"/>
                    <a:pt x="29" y="108"/>
                    <a:pt x="30" y="107"/>
                  </a:cubicBezTo>
                  <a:cubicBezTo>
                    <a:pt x="32" y="106"/>
                    <a:pt x="34" y="109"/>
                    <a:pt x="36" y="110"/>
                  </a:cubicBezTo>
                  <a:cubicBezTo>
                    <a:pt x="40" y="112"/>
                    <a:pt x="40" y="109"/>
                    <a:pt x="43" y="108"/>
                  </a:cubicBezTo>
                  <a:cubicBezTo>
                    <a:pt x="46" y="108"/>
                    <a:pt x="48" y="106"/>
                    <a:pt x="51" y="104"/>
                  </a:cubicBezTo>
                  <a:cubicBezTo>
                    <a:pt x="49" y="107"/>
                    <a:pt x="45" y="109"/>
                    <a:pt x="43" y="112"/>
                  </a:cubicBezTo>
                  <a:cubicBezTo>
                    <a:pt x="42" y="112"/>
                    <a:pt x="43" y="113"/>
                    <a:pt x="42" y="113"/>
                  </a:cubicBezTo>
                  <a:cubicBezTo>
                    <a:pt x="40" y="113"/>
                    <a:pt x="38" y="114"/>
                    <a:pt x="36" y="113"/>
                  </a:cubicBezTo>
                  <a:cubicBezTo>
                    <a:pt x="34" y="113"/>
                    <a:pt x="30" y="112"/>
                    <a:pt x="28" y="113"/>
                  </a:cubicBezTo>
                  <a:cubicBezTo>
                    <a:pt x="26" y="114"/>
                    <a:pt x="26" y="115"/>
                    <a:pt x="25" y="116"/>
                  </a:cubicBezTo>
                  <a:cubicBezTo>
                    <a:pt x="23" y="117"/>
                    <a:pt x="23" y="115"/>
                    <a:pt x="22" y="118"/>
                  </a:cubicBezTo>
                  <a:cubicBezTo>
                    <a:pt x="22" y="119"/>
                    <a:pt x="19" y="124"/>
                    <a:pt x="17" y="123"/>
                  </a:cubicBezTo>
                  <a:cubicBezTo>
                    <a:pt x="16" y="123"/>
                    <a:pt x="16" y="123"/>
                    <a:pt x="16" y="124"/>
                  </a:cubicBezTo>
                  <a:cubicBezTo>
                    <a:pt x="15" y="126"/>
                    <a:pt x="13" y="127"/>
                    <a:pt x="11" y="128"/>
                  </a:cubicBezTo>
                  <a:cubicBezTo>
                    <a:pt x="10" y="128"/>
                    <a:pt x="8" y="129"/>
                    <a:pt x="7" y="129"/>
                  </a:cubicBezTo>
                  <a:cubicBezTo>
                    <a:pt x="7" y="130"/>
                    <a:pt x="7" y="131"/>
                    <a:pt x="8" y="131"/>
                  </a:cubicBezTo>
                  <a:cubicBezTo>
                    <a:pt x="10" y="131"/>
                    <a:pt x="12" y="129"/>
                    <a:pt x="13" y="13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01" name="Freeform 1502"/>
            <p:cNvSpPr>
              <a:spLocks/>
            </p:cNvSpPr>
            <p:nvPr/>
          </p:nvSpPr>
          <p:spPr bwMode="auto">
            <a:xfrm>
              <a:off x="2671" y="587"/>
              <a:ext cx="128" cy="159"/>
            </a:xfrm>
            <a:custGeom>
              <a:avLst/>
              <a:gdLst>
                <a:gd name="T0" fmla="*/ 27 w 107"/>
                <a:gd name="T1" fmla="*/ 125 h 132"/>
                <a:gd name="T2" fmla="*/ 42 w 107"/>
                <a:gd name="T3" fmla="*/ 121 h 132"/>
                <a:gd name="T4" fmla="*/ 55 w 107"/>
                <a:gd name="T5" fmla="*/ 121 h 132"/>
                <a:gd name="T6" fmla="*/ 71 w 107"/>
                <a:gd name="T7" fmla="*/ 120 h 132"/>
                <a:gd name="T8" fmla="*/ 92 w 107"/>
                <a:gd name="T9" fmla="*/ 118 h 132"/>
                <a:gd name="T10" fmla="*/ 90 w 107"/>
                <a:gd name="T11" fmla="*/ 110 h 132"/>
                <a:gd name="T12" fmla="*/ 93 w 107"/>
                <a:gd name="T13" fmla="*/ 108 h 132"/>
                <a:gd name="T14" fmla="*/ 100 w 107"/>
                <a:gd name="T15" fmla="*/ 103 h 132"/>
                <a:gd name="T16" fmla="*/ 105 w 107"/>
                <a:gd name="T17" fmla="*/ 97 h 132"/>
                <a:gd name="T18" fmla="*/ 88 w 107"/>
                <a:gd name="T19" fmla="*/ 89 h 132"/>
                <a:gd name="T20" fmla="*/ 73 w 107"/>
                <a:gd name="T21" fmla="*/ 75 h 132"/>
                <a:gd name="T22" fmla="*/ 76 w 107"/>
                <a:gd name="T23" fmla="*/ 64 h 132"/>
                <a:gd name="T24" fmla="*/ 49 w 107"/>
                <a:gd name="T25" fmla="*/ 41 h 132"/>
                <a:gd name="T26" fmla="*/ 32 w 107"/>
                <a:gd name="T27" fmla="*/ 39 h 132"/>
                <a:gd name="T28" fmla="*/ 39 w 107"/>
                <a:gd name="T29" fmla="*/ 35 h 132"/>
                <a:gd name="T30" fmla="*/ 59 w 107"/>
                <a:gd name="T31" fmla="*/ 17 h 132"/>
                <a:gd name="T32" fmla="*/ 26 w 107"/>
                <a:gd name="T33" fmla="*/ 18 h 132"/>
                <a:gd name="T34" fmla="*/ 31 w 107"/>
                <a:gd name="T35" fmla="*/ 13 h 132"/>
                <a:gd name="T36" fmla="*/ 35 w 107"/>
                <a:gd name="T37" fmla="*/ 8 h 132"/>
                <a:gd name="T38" fmla="*/ 24 w 107"/>
                <a:gd name="T39" fmla="*/ 2 h 132"/>
                <a:gd name="T40" fmla="*/ 18 w 107"/>
                <a:gd name="T41" fmla="*/ 2 h 132"/>
                <a:gd name="T42" fmla="*/ 16 w 107"/>
                <a:gd name="T43" fmla="*/ 6 h 132"/>
                <a:gd name="T44" fmla="*/ 8 w 107"/>
                <a:gd name="T45" fmla="*/ 13 h 132"/>
                <a:gd name="T46" fmla="*/ 10 w 107"/>
                <a:gd name="T47" fmla="*/ 19 h 132"/>
                <a:gd name="T48" fmla="*/ 11 w 107"/>
                <a:gd name="T49" fmla="*/ 24 h 132"/>
                <a:gd name="T50" fmla="*/ 5 w 107"/>
                <a:gd name="T51" fmla="*/ 29 h 132"/>
                <a:gd name="T52" fmla="*/ 3 w 107"/>
                <a:gd name="T53" fmla="*/ 30 h 132"/>
                <a:gd name="T54" fmla="*/ 12 w 107"/>
                <a:gd name="T55" fmla="*/ 32 h 132"/>
                <a:gd name="T56" fmla="*/ 11 w 107"/>
                <a:gd name="T57" fmla="*/ 34 h 132"/>
                <a:gd name="T58" fmla="*/ 8 w 107"/>
                <a:gd name="T59" fmla="*/ 40 h 132"/>
                <a:gd name="T60" fmla="*/ 9 w 107"/>
                <a:gd name="T61" fmla="*/ 49 h 132"/>
                <a:gd name="T62" fmla="*/ 12 w 107"/>
                <a:gd name="T63" fmla="*/ 42 h 132"/>
                <a:gd name="T64" fmla="*/ 14 w 107"/>
                <a:gd name="T65" fmla="*/ 42 h 132"/>
                <a:gd name="T66" fmla="*/ 19 w 107"/>
                <a:gd name="T67" fmla="*/ 41 h 132"/>
                <a:gd name="T68" fmla="*/ 21 w 107"/>
                <a:gd name="T69" fmla="*/ 47 h 132"/>
                <a:gd name="T70" fmla="*/ 18 w 107"/>
                <a:gd name="T71" fmla="*/ 61 h 132"/>
                <a:gd name="T72" fmla="*/ 33 w 107"/>
                <a:gd name="T73" fmla="*/ 58 h 132"/>
                <a:gd name="T74" fmla="*/ 36 w 107"/>
                <a:gd name="T75" fmla="*/ 61 h 132"/>
                <a:gd name="T76" fmla="*/ 42 w 107"/>
                <a:gd name="T77" fmla="*/ 67 h 132"/>
                <a:gd name="T78" fmla="*/ 44 w 107"/>
                <a:gd name="T79" fmla="*/ 75 h 132"/>
                <a:gd name="T80" fmla="*/ 27 w 107"/>
                <a:gd name="T81" fmla="*/ 82 h 132"/>
                <a:gd name="T82" fmla="*/ 19 w 107"/>
                <a:gd name="T83" fmla="*/ 89 h 132"/>
                <a:gd name="T84" fmla="*/ 30 w 107"/>
                <a:gd name="T85" fmla="*/ 93 h 132"/>
                <a:gd name="T86" fmla="*/ 13 w 107"/>
                <a:gd name="T87" fmla="*/ 103 h 132"/>
                <a:gd name="T88" fmla="*/ 15 w 107"/>
                <a:gd name="T89" fmla="*/ 106 h 132"/>
                <a:gd name="T90" fmla="*/ 26 w 107"/>
                <a:gd name="T91" fmla="*/ 107 h 132"/>
                <a:gd name="T92" fmla="*/ 43 w 107"/>
                <a:gd name="T93" fmla="*/ 108 h 132"/>
                <a:gd name="T94" fmla="*/ 42 w 107"/>
                <a:gd name="T95" fmla="*/ 113 h 132"/>
                <a:gd name="T96" fmla="*/ 25 w 107"/>
                <a:gd name="T97" fmla="*/ 116 h 132"/>
                <a:gd name="T98" fmla="*/ 16 w 107"/>
                <a:gd name="T99" fmla="*/ 124 h 132"/>
                <a:gd name="T100" fmla="*/ 8 w 107"/>
                <a:gd name="T101" fmla="*/ 13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32">
                  <a:moveTo>
                    <a:pt x="13" y="131"/>
                  </a:moveTo>
                  <a:cubicBezTo>
                    <a:pt x="15" y="132"/>
                    <a:pt x="17" y="129"/>
                    <a:pt x="18" y="128"/>
                  </a:cubicBezTo>
                  <a:cubicBezTo>
                    <a:pt x="21" y="126"/>
                    <a:pt x="26" y="127"/>
                    <a:pt x="27" y="125"/>
                  </a:cubicBezTo>
                  <a:cubicBezTo>
                    <a:pt x="27" y="126"/>
                    <a:pt x="31" y="128"/>
                    <a:pt x="33" y="128"/>
                  </a:cubicBezTo>
                  <a:cubicBezTo>
                    <a:pt x="35" y="128"/>
                    <a:pt x="37" y="123"/>
                    <a:pt x="37" y="121"/>
                  </a:cubicBezTo>
                  <a:cubicBezTo>
                    <a:pt x="38" y="123"/>
                    <a:pt x="41" y="121"/>
                    <a:pt x="42" y="121"/>
                  </a:cubicBezTo>
                  <a:cubicBezTo>
                    <a:pt x="45" y="120"/>
                    <a:pt x="48" y="121"/>
                    <a:pt x="51" y="123"/>
                  </a:cubicBezTo>
                  <a:cubicBezTo>
                    <a:pt x="51" y="121"/>
                    <a:pt x="53" y="122"/>
                    <a:pt x="54" y="122"/>
                  </a:cubicBezTo>
                  <a:cubicBezTo>
                    <a:pt x="55" y="122"/>
                    <a:pt x="59" y="121"/>
                    <a:pt x="55" y="121"/>
                  </a:cubicBezTo>
                  <a:cubicBezTo>
                    <a:pt x="57" y="121"/>
                    <a:pt x="68" y="121"/>
                    <a:pt x="64" y="118"/>
                  </a:cubicBezTo>
                  <a:cubicBezTo>
                    <a:pt x="66" y="120"/>
                    <a:pt x="68" y="118"/>
                    <a:pt x="71" y="119"/>
                  </a:cubicBezTo>
                  <a:cubicBezTo>
                    <a:pt x="71" y="119"/>
                    <a:pt x="71" y="119"/>
                    <a:pt x="71" y="120"/>
                  </a:cubicBezTo>
                  <a:cubicBezTo>
                    <a:pt x="71" y="120"/>
                    <a:pt x="75" y="119"/>
                    <a:pt x="75" y="119"/>
                  </a:cubicBezTo>
                  <a:cubicBezTo>
                    <a:pt x="78" y="119"/>
                    <a:pt x="81" y="119"/>
                    <a:pt x="84" y="120"/>
                  </a:cubicBezTo>
                  <a:cubicBezTo>
                    <a:pt x="86" y="120"/>
                    <a:pt x="90" y="119"/>
                    <a:pt x="92" y="118"/>
                  </a:cubicBezTo>
                  <a:cubicBezTo>
                    <a:pt x="95" y="118"/>
                    <a:pt x="95" y="117"/>
                    <a:pt x="96" y="116"/>
                  </a:cubicBezTo>
                  <a:cubicBezTo>
                    <a:pt x="98" y="114"/>
                    <a:pt x="101" y="115"/>
                    <a:pt x="102" y="113"/>
                  </a:cubicBezTo>
                  <a:cubicBezTo>
                    <a:pt x="103" y="110"/>
                    <a:pt x="91" y="110"/>
                    <a:pt x="90" y="110"/>
                  </a:cubicBezTo>
                  <a:cubicBezTo>
                    <a:pt x="91" y="110"/>
                    <a:pt x="92" y="110"/>
                    <a:pt x="92" y="109"/>
                  </a:cubicBezTo>
                  <a:cubicBezTo>
                    <a:pt x="91" y="109"/>
                    <a:pt x="89" y="109"/>
                    <a:pt x="88" y="109"/>
                  </a:cubicBezTo>
                  <a:cubicBezTo>
                    <a:pt x="89" y="108"/>
                    <a:pt x="91" y="109"/>
                    <a:pt x="93" y="108"/>
                  </a:cubicBezTo>
                  <a:cubicBezTo>
                    <a:pt x="96" y="108"/>
                    <a:pt x="95" y="105"/>
                    <a:pt x="93" y="105"/>
                  </a:cubicBezTo>
                  <a:cubicBezTo>
                    <a:pt x="94" y="105"/>
                    <a:pt x="94" y="105"/>
                    <a:pt x="95" y="104"/>
                  </a:cubicBezTo>
                  <a:cubicBezTo>
                    <a:pt x="97" y="103"/>
                    <a:pt x="98" y="105"/>
                    <a:pt x="100" y="103"/>
                  </a:cubicBezTo>
                  <a:cubicBezTo>
                    <a:pt x="99" y="102"/>
                    <a:pt x="99" y="102"/>
                    <a:pt x="97" y="102"/>
                  </a:cubicBezTo>
                  <a:cubicBezTo>
                    <a:pt x="99" y="102"/>
                    <a:pt x="101" y="102"/>
                    <a:pt x="98" y="101"/>
                  </a:cubicBezTo>
                  <a:cubicBezTo>
                    <a:pt x="103" y="102"/>
                    <a:pt x="103" y="99"/>
                    <a:pt x="105" y="97"/>
                  </a:cubicBezTo>
                  <a:cubicBezTo>
                    <a:pt x="107" y="93"/>
                    <a:pt x="106" y="90"/>
                    <a:pt x="102" y="88"/>
                  </a:cubicBezTo>
                  <a:cubicBezTo>
                    <a:pt x="99" y="87"/>
                    <a:pt x="93" y="85"/>
                    <a:pt x="90" y="87"/>
                  </a:cubicBezTo>
                  <a:cubicBezTo>
                    <a:pt x="89" y="88"/>
                    <a:pt x="89" y="89"/>
                    <a:pt x="88" y="89"/>
                  </a:cubicBezTo>
                  <a:cubicBezTo>
                    <a:pt x="86" y="90"/>
                    <a:pt x="85" y="87"/>
                    <a:pt x="83" y="88"/>
                  </a:cubicBezTo>
                  <a:cubicBezTo>
                    <a:pt x="85" y="84"/>
                    <a:pt x="90" y="84"/>
                    <a:pt x="86" y="80"/>
                  </a:cubicBezTo>
                  <a:cubicBezTo>
                    <a:pt x="82" y="76"/>
                    <a:pt x="78" y="76"/>
                    <a:pt x="73" y="75"/>
                  </a:cubicBezTo>
                  <a:cubicBezTo>
                    <a:pt x="76" y="74"/>
                    <a:pt x="82" y="75"/>
                    <a:pt x="85" y="77"/>
                  </a:cubicBezTo>
                  <a:cubicBezTo>
                    <a:pt x="84" y="75"/>
                    <a:pt x="77" y="70"/>
                    <a:pt x="82" y="69"/>
                  </a:cubicBezTo>
                  <a:cubicBezTo>
                    <a:pt x="79" y="68"/>
                    <a:pt x="78" y="66"/>
                    <a:pt x="76" y="64"/>
                  </a:cubicBezTo>
                  <a:cubicBezTo>
                    <a:pt x="74" y="62"/>
                    <a:pt x="71" y="62"/>
                    <a:pt x="68" y="62"/>
                  </a:cubicBezTo>
                  <a:cubicBezTo>
                    <a:pt x="64" y="61"/>
                    <a:pt x="62" y="53"/>
                    <a:pt x="62" y="50"/>
                  </a:cubicBezTo>
                  <a:cubicBezTo>
                    <a:pt x="61" y="45"/>
                    <a:pt x="54" y="41"/>
                    <a:pt x="49" y="41"/>
                  </a:cubicBezTo>
                  <a:cubicBezTo>
                    <a:pt x="48" y="40"/>
                    <a:pt x="46" y="39"/>
                    <a:pt x="45" y="40"/>
                  </a:cubicBezTo>
                  <a:cubicBezTo>
                    <a:pt x="44" y="41"/>
                    <a:pt x="43" y="41"/>
                    <a:pt x="42" y="41"/>
                  </a:cubicBezTo>
                  <a:cubicBezTo>
                    <a:pt x="39" y="41"/>
                    <a:pt x="34" y="41"/>
                    <a:pt x="32" y="39"/>
                  </a:cubicBezTo>
                  <a:cubicBezTo>
                    <a:pt x="37" y="42"/>
                    <a:pt x="40" y="37"/>
                    <a:pt x="45" y="37"/>
                  </a:cubicBezTo>
                  <a:cubicBezTo>
                    <a:pt x="48" y="37"/>
                    <a:pt x="47" y="35"/>
                    <a:pt x="45" y="34"/>
                  </a:cubicBezTo>
                  <a:cubicBezTo>
                    <a:pt x="43" y="33"/>
                    <a:pt x="41" y="35"/>
                    <a:pt x="39" y="35"/>
                  </a:cubicBezTo>
                  <a:cubicBezTo>
                    <a:pt x="45" y="34"/>
                    <a:pt x="49" y="31"/>
                    <a:pt x="53" y="27"/>
                  </a:cubicBezTo>
                  <a:cubicBezTo>
                    <a:pt x="54" y="25"/>
                    <a:pt x="55" y="23"/>
                    <a:pt x="56" y="21"/>
                  </a:cubicBezTo>
                  <a:cubicBezTo>
                    <a:pt x="57" y="20"/>
                    <a:pt x="60" y="19"/>
                    <a:pt x="59" y="17"/>
                  </a:cubicBezTo>
                  <a:cubicBezTo>
                    <a:pt x="57" y="13"/>
                    <a:pt x="49" y="15"/>
                    <a:pt x="45" y="15"/>
                  </a:cubicBezTo>
                  <a:cubicBezTo>
                    <a:pt x="42" y="15"/>
                    <a:pt x="38" y="14"/>
                    <a:pt x="35" y="15"/>
                  </a:cubicBezTo>
                  <a:cubicBezTo>
                    <a:pt x="32" y="16"/>
                    <a:pt x="29" y="17"/>
                    <a:pt x="26" y="18"/>
                  </a:cubicBezTo>
                  <a:cubicBezTo>
                    <a:pt x="27" y="16"/>
                    <a:pt x="28" y="16"/>
                    <a:pt x="29" y="15"/>
                  </a:cubicBezTo>
                  <a:cubicBezTo>
                    <a:pt x="27" y="15"/>
                    <a:pt x="26" y="16"/>
                    <a:pt x="24" y="16"/>
                  </a:cubicBezTo>
                  <a:cubicBezTo>
                    <a:pt x="26" y="14"/>
                    <a:pt x="31" y="15"/>
                    <a:pt x="31" y="13"/>
                  </a:cubicBezTo>
                  <a:cubicBezTo>
                    <a:pt x="29" y="12"/>
                    <a:pt x="26" y="13"/>
                    <a:pt x="24" y="11"/>
                  </a:cubicBezTo>
                  <a:cubicBezTo>
                    <a:pt x="28" y="13"/>
                    <a:pt x="27" y="12"/>
                    <a:pt x="29" y="10"/>
                  </a:cubicBezTo>
                  <a:cubicBezTo>
                    <a:pt x="31" y="9"/>
                    <a:pt x="34" y="9"/>
                    <a:pt x="35" y="8"/>
                  </a:cubicBezTo>
                  <a:cubicBezTo>
                    <a:pt x="36" y="7"/>
                    <a:pt x="46" y="1"/>
                    <a:pt x="41" y="0"/>
                  </a:cubicBezTo>
                  <a:cubicBezTo>
                    <a:pt x="37" y="0"/>
                    <a:pt x="33" y="1"/>
                    <a:pt x="30" y="2"/>
                  </a:cubicBezTo>
                  <a:cubicBezTo>
                    <a:pt x="28" y="2"/>
                    <a:pt x="26" y="2"/>
                    <a:pt x="24" y="2"/>
                  </a:cubicBezTo>
                  <a:cubicBezTo>
                    <a:pt x="24" y="2"/>
                    <a:pt x="23" y="2"/>
                    <a:pt x="23" y="2"/>
                  </a:cubicBezTo>
                  <a:cubicBezTo>
                    <a:pt x="22" y="1"/>
                    <a:pt x="20" y="3"/>
                    <a:pt x="20" y="3"/>
                  </a:cubicBezTo>
                  <a:cubicBezTo>
                    <a:pt x="21" y="1"/>
                    <a:pt x="20" y="2"/>
                    <a:pt x="18" y="2"/>
                  </a:cubicBezTo>
                  <a:cubicBezTo>
                    <a:pt x="18" y="1"/>
                    <a:pt x="17" y="0"/>
                    <a:pt x="16" y="1"/>
                  </a:cubicBezTo>
                  <a:cubicBezTo>
                    <a:pt x="15" y="1"/>
                    <a:pt x="16" y="4"/>
                    <a:pt x="14" y="5"/>
                  </a:cubicBezTo>
                  <a:cubicBezTo>
                    <a:pt x="15" y="5"/>
                    <a:pt x="16" y="6"/>
                    <a:pt x="16" y="6"/>
                  </a:cubicBezTo>
                  <a:cubicBezTo>
                    <a:pt x="11" y="4"/>
                    <a:pt x="13" y="9"/>
                    <a:pt x="11" y="10"/>
                  </a:cubicBezTo>
                  <a:cubicBezTo>
                    <a:pt x="12" y="10"/>
                    <a:pt x="13" y="11"/>
                    <a:pt x="14" y="12"/>
                  </a:cubicBezTo>
                  <a:cubicBezTo>
                    <a:pt x="12" y="12"/>
                    <a:pt x="7" y="11"/>
                    <a:pt x="8" y="13"/>
                  </a:cubicBezTo>
                  <a:cubicBezTo>
                    <a:pt x="7" y="11"/>
                    <a:pt x="4" y="15"/>
                    <a:pt x="8" y="17"/>
                  </a:cubicBezTo>
                  <a:cubicBezTo>
                    <a:pt x="7" y="17"/>
                    <a:pt x="6" y="17"/>
                    <a:pt x="5" y="17"/>
                  </a:cubicBezTo>
                  <a:cubicBezTo>
                    <a:pt x="5" y="20"/>
                    <a:pt x="7" y="20"/>
                    <a:pt x="10" y="19"/>
                  </a:cubicBezTo>
                  <a:cubicBezTo>
                    <a:pt x="8" y="20"/>
                    <a:pt x="8" y="20"/>
                    <a:pt x="7" y="21"/>
                  </a:cubicBezTo>
                  <a:cubicBezTo>
                    <a:pt x="8" y="21"/>
                    <a:pt x="10" y="21"/>
                    <a:pt x="10" y="22"/>
                  </a:cubicBezTo>
                  <a:cubicBezTo>
                    <a:pt x="8" y="20"/>
                    <a:pt x="6" y="24"/>
                    <a:pt x="11" y="24"/>
                  </a:cubicBezTo>
                  <a:cubicBezTo>
                    <a:pt x="10" y="24"/>
                    <a:pt x="3" y="24"/>
                    <a:pt x="8" y="26"/>
                  </a:cubicBezTo>
                  <a:cubicBezTo>
                    <a:pt x="6" y="24"/>
                    <a:pt x="4" y="27"/>
                    <a:pt x="7" y="28"/>
                  </a:cubicBezTo>
                  <a:cubicBezTo>
                    <a:pt x="5" y="27"/>
                    <a:pt x="5" y="28"/>
                    <a:pt x="5" y="29"/>
                  </a:cubicBezTo>
                  <a:cubicBezTo>
                    <a:pt x="3" y="28"/>
                    <a:pt x="1" y="29"/>
                    <a:pt x="0" y="30"/>
                  </a:cubicBezTo>
                  <a:cubicBezTo>
                    <a:pt x="2" y="30"/>
                    <a:pt x="5" y="29"/>
                    <a:pt x="8" y="30"/>
                  </a:cubicBezTo>
                  <a:cubicBezTo>
                    <a:pt x="6" y="29"/>
                    <a:pt x="5" y="31"/>
                    <a:pt x="3" y="30"/>
                  </a:cubicBezTo>
                  <a:cubicBezTo>
                    <a:pt x="5" y="36"/>
                    <a:pt x="12" y="29"/>
                    <a:pt x="15" y="28"/>
                  </a:cubicBezTo>
                  <a:cubicBezTo>
                    <a:pt x="14" y="29"/>
                    <a:pt x="13" y="31"/>
                    <a:pt x="16" y="30"/>
                  </a:cubicBezTo>
                  <a:cubicBezTo>
                    <a:pt x="14" y="30"/>
                    <a:pt x="8" y="32"/>
                    <a:pt x="12" y="32"/>
                  </a:cubicBezTo>
                  <a:cubicBezTo>
                    <a:pt x="12" y="33"/>
                    <a:pt x="12" y="33"/>
                    <a:pt x="11" y="33"/>
                  </a:cubicBezTo>
                  <a:cubicBezTo>
                    <a:pt x="12" y="33"/>
                    <a:pt x="13" y="33"/>
                    <a:pt x="14" y="33"/>
                  </a:cubicBezTo>
                  <a:cubicBezTo>
                    <a:pt x="14" y="33"/>
                    <a:pt x="11" y="34"/>
                    <a:pt x="11" y="34"/>
                  </a:cubicBezTo>
                  <a:cubicBezTo>
                    <a:pt x="10" y="34"/>
                    <a:pt x="9" y="35"/>
                    <a:pt x="9" y="35"/>
                  </a:cubicBezTo>
                  <a:cubicBezTo>
                    <a:pt x="8" y="36"/>
                    <a:pt x="9" y="37"/>
                    <a:pt x="9" y="38"/>
                  </a:cubicBezTo>
                  <a:cubicBezTo>
                    <a:pt x="9" y="39"/>
                    <a:pt x="5" y="44"/>
                    <a:pt x="8" y="40"/>
                  </a:cubicBezTo>
                  <a:cubicBezTo>
                    <a:pt x="7" y="41"/>
                    <a:pt x="8" y="45"/>
                    <a:pt x="10" y="43"/>
                  </a:cubicBezTo>
                  <a:cubicBezTo>
                    <a:pt x="7" y="45"/>
                    <a:pt x="7" y="47"/>
                    <a:pt x="6" y="49"/>
                  </a:cubicBezTo>
                  <a:cubicBezTo>
                    <a:pt x="5" y="51"/>
                    <a:pt x="9" y="52"/>
                    <a:pt x="9" y="49"/>
                  </a:cubicBezTo>
                  <a:cubicBezTo>
                    <a:pt x="9" y="47"/>
                    <a:pt x="12" y="45"/>
                    <a:pt x="11" y="43"/>
                  </a:cubicBezTo>
                  <a:cubicBezTo>
                    <a:pt x="9" y="40"/>
                    <a:pt x="14" y="38"/>
                    <a:pt x="16" y="37"/>
                  </a:cubicBezTo>
                  <a:cubicBezTo>
                    <a:pt x="14" y="38"/>
                    <a:pt x="11" y="40"/>
                    <a:pt x="12" y="42"/>
                  </a:cubicBezTo>
                  <a:cubicBezTo>
                    <a:pt x="12" y="43"/>
                    <a:pt x="13" y="43"/>
                    <a:pt x="14" y="42"/>
                  </a:cubicBezTo>
                  <a:cubicBezTo>
                    <a:pt x="14" y="43"/>
                    <a:pt x="15" y="44"/>
                    <a:pt x="16" y="45"/>
                  </a:cubicBezTo>
                  <a:cubicBezTo>
                    <a:pt x="16" y="44"/>
                    <a:pt x="15" y="42"/>
                    <a:pt x="14" y="42"/>
                  </a:cubicBezTo>
                  <a:cubicBezTo>
                    <a:pt x="15" y="40"/>
                    <a:pt x="16" y="41"/>
                    <a:pt x="16" y="43"/>
                  </a:cubicBezTo>
                  <a:cubicBezTo>
                    <a:pt x="18" y="41"/>
                    <a:pt x="16" y="38"/>
                    <a:pt x="19" y="38"/>
                  </a:cubicBezTo>
                  <a:cubicBezTo>
                    <a:pt x="18" y="39"/>
                    <a:pt x="18" y="40"/>
                    <a:pt x="19" y="41"/>
                  </a:cubicBezTo>
                  <a:cubicBezTo>
                    <a:pt x="18" y="38"/>
                    <a:pt x="20" y="41"/>
                    <a:pt x="22" y="42"/>
                  </a:cubicBezTo>
                  <a:cubicBezTo>
                    <a:pt x="21" y="42"/>
                    <a:pt x="18" y="41"/>
                    <a:pt x="18" y="42"/>
                  </a:cubicBezTo>
                  <a:cubicBezTo>
                    <a:pt x="17" y="45"/>
                    <a:pt x="19" y="45"/>
                    <a:pt x="21" y="47"/>
                  </a:cubicBezTo>
                  <a:cubicBezTo>
                    <a:pt x="23" y="51"/>
                    <a:pt x="14" y="53"/>
                    <a:pt x="16" y="57"/>
                  </a:cubicBezTo>
                  <a:cubicBezTo>
                    <a:pt x="16" y="57"/>
                    <a:pt x="14" y="55"/>
                    <a:pt x="14" y="56"/>
                  </a:cubicBezTo>
                  <a:cubicBezTo>
                    <a:pt x="13" y="58"/>
                    <a:pt x="17" y="60"/>
                    <a:pt x="18" y="61"/>
                  </a:cubicBezTo>
                  <a:cubicBezTo>
                    <a:pt x="17" y="58"/>
                    <a:pt x="18" y="58"/>
                    <a:pt x="21" y="59"/>
                  </a:cubicBezTo>
                  <a:cubicBezTo>
                    <a:pt x="24" y="60"/>
                    <a:pt x="25" y="60"/>
                    <a:pt x="24" y="57"/>
                  </a:cubicBezTo>
                  <a:cubicBezTo>
                    <a:pt x="28" y="60"/>
                    <a:pt x="30" y="59"/>
                    <a:pt x="33" y="58"/>
                  </a:cubicBezTo>
                  <a:cubicBezTo>
                    <a:pt x="34" y="58"/>
                    <a:pt x="36" y="57"/>
                    <a:pt x="35" y="56"/>
                  </a:cubicBezTo>
                  <a:cubicBezTo>
                    <a:pt x="38" y="56"/>
                    <a:pt x="40" y="56"/>
                    <a:pt x="43" y="56"/>
                  </a:cubicBezTo>
                  <a:cubicBezTo>
                    <a:pt x="40" y="58"/>
                    <a:pt x="37" y="58"/>
                    <a:pt x="36" y="61"/>
                  </a:cubicBezTo>
                  <a:cubicBezTo>
                    <a:pt x="35" y="63"/>
                    <a:pt x="37" y="69"/>
                    <a:pt x="40" y="67"/>
                  </a:cubicBezTo>
                  <a:cubicBezTo>
                    <a:pt x="40" y="68"/>
                    <a:pt x="40" y="69"/>
                    <a:pt x="41" y="70"/>
                  </a:cubicBezTo>
                  <a:cubicBezTo>
                    <a:pt x="41" y="69"/>
                    <a:pt x="42" y="68"/>
                    <a:pt x="42" y="67"/>
                  </a:cubicBezTo>
                  <a:cubicBezTo>
                    <a:pt x="43" y="69"/>
                    <a:pt x="44" y="68"/>
                    <a:pt x="45" y="68"/>
                  </a:cubicBezTo>
                  <a:cubicBezTo>
                    <a:pt x="44" y="69"/>
                    <a:pt x="45" y="70"/>
                    <a:pt x="44" y="72"/>
                  </a:cubicBezTo>
                  <a:cubicBezTo>
                    <a:pt x="43" y="72"/>
                    <a:pt x="41" y="75"/>
                    <a:pt x="44" y="75"/>
                  </a:cubicBezTo>
                  <a:cubicBezTo>
                    <a:pt x="41" y="77"/>
                    <a:pt x="42" y="82"/>
                    <a:pt x="47" y="81"/>
                  </a:cubicBezTo>
                  <a:cubicBezTo>
                    <a:pt x="45" y="82"/>
                    <a:pt x="38" y="77"/>
                    <a:pt x="42" y="82"/>
                  </a:cubicBezTo>
                  <a:cubicBezTo>
                    <a:pt x="37" y="79"/>
                    <a:pt x="32" y="83"/>
                    <a:pt x="27" y="82"/>
                  </a:cubicBezTo>
                  <a:cubicBezTo>
                    <a:pt x="29" y="81"/>
                    <a:pt x="23" y="79"/>
                    <a:pt x="22" y="80"/>
                  </a:cubicBezTo>
                  <a:cubicBezTo>
                    <a:pt x="20" y="82"/>
                    <a:pt x="24" y="85"/>
                    <a:pt x="27" y="83"/>
                  </a:cubicBezTo>
                  <a:cubicBezTo>
                    <a:pt x="25" y="85"/>
                    <a:pt x="21" y="87"/>
                    <a:pt x="19" y="89"/>
                  </a:cubicBezTo>
                  <a:cubicBezTo>
                    <a:pt x="22" y="89"/>
                    <a:pt x="25" y="86"/>
                    <a:pt x="28" y="88"/>
                  </a:cubicBezTo>
                  <a:cubicBezTo>
                    <a:pt x="27" y="89"/>
                    <a:pt x="28" y="90"/>
                    <a:pt x="29" y="90"/>
                  </a:cubicBezTo>
                  <a:cubicBezTo>
                    <a:pt x="27" y="91"/>
                    <a:pt x="28" y="93"/>
                    <a:pt x="30" y="93"/>
                  </a:cubicBezTo>
                  <a:cubicBezTo>
                    <a:pt x="28" y="93"/>
                    <a:pt x="28" y="95"/>
                    <a:pt x="28" y="96"/>
                  </a:cubicBezTo>
                  <a:cubicBezTo>
                    <a:pt x="27" y="97"/>
                    <a:pt x="25" y="98"/>
                    <a:pt x="24" y="98"/>
                  </a:cubicBezTo>
                  <a:cubicBezTo>
                    <a:pt x="20" y="100"/>
                    <a:pt x="15" y="100"/>
                    <a:pt x="13" y="103"/>
                  </a:cubicBezTo>
                  <a:cubicBezTo>
                    <a:pt x="15" y="103"/>
                    <a:pt x="15" y="104"/>
                    <a:pt x="14" y="105"/>
                  </a:cubicBezTo>
                  <a:cubicBezTo>
                    <a:pt x="16" y="106"/>
                    <a:pt x="17" y="106"/>
                    <a:pt x="18" y="104"/>
                  </a:cubicBezTo>
                  <a:cubicBezTo>
                    <a:pt x="18" y="106"/>
                    <a:pt x="16" y="106"/>
                    <a:pt x="15" y="106"/>
                  </a:cubicBezTo>
                  <a:cubicBezTo>
                    <a:pt x="17" y="108"/>
                    <a:pt x="23" y="106"/>
                    <a:pt x="25" y="104"/>
                  </a:cubicBezTo>
                  <a:cubicBezTo>
                    <a:pt x="25" y="106"/>
                    <a:pt x="27" y="106"/>
                    <a:pt x="29" y="106"/>
                  </a:cubicBezTo>
                  <a:cubicBezTo>
                    <a:pt x="28" y="107"/>
                    <a:pt x="27" y="107"/>
                    <a:pt x="26" y="107"/>
                  </a:cubicBezTo>
                  <a:cubicBezTo>
                    <a:pt x="27" y="109"/>
                    <a:pt x="29" y="108"/>
                    <a:pt x="30" y="107"/>
                  </a:cubicBezTo>
                  <a:cubicBezTo>
                    <a:pt x="32" y="106"/>
                    <a:pt x="34" y="109"/>
                    <a:pt x="36" y="110"/>
                  </a:cubicBezTo>
                  <a:cubicBezTo>
                    <a:pt x="40" y="112"/>
                    <a:pt x="40" y="109"/>
                    <a:pt x="43" y="108"/>
                  </a:cubicBezTo>
                  <a:cubicBezTo>
                    <a:pt x="46" y="108"/>
                    <a:pt x="48" y="106"/>
                    <a:pt x="51" y="104"/>
                  </a:cubicBezTo>
                  <a:cubicBezTo>
                    <a:pt x="49" y="107"/>
                    <a:pt x="45" y="109"/>
                    <a:pt x="43" y="112"/>
                  </a:cubicBezTo>
                  <a:cubicBezTo>
                    <a:pt x="42" y="112"/>
                    <a:pt x="43" y="113"/>
                    <a:pt x="42" y="113"/>
                  </a:cubicBezTo>
                  <a:cubicBezTo>
                    <a:pt x="40" y="113"/>
                    <a:pt x="38" y="114"/>
                    <a:pt x="36" y="113"/>
                  </a:cubicBezTo>
                  <a:cubicBezTo>
                    <a:pt x="34" y="113"/>
                    <a:pt x="30" y="112"/>
                    <a:pt x="28" y="113"/>
                  </a:cubicBezTo>
                  <a:cubicBezTo>
                    <a:pt x="26" y="114"/>
                    <a:pt x="26" y="115"/>
                    <a:pt x="25" y="116"/>
                  </a:cubicBezTo>
                  <a:cubicBezTo>
                    <a:pt x="23" y="117"/>
                    <a:pt x="23" y="115"/>
                    <a:pt x="22" y="118"/>
                  </a:cubicBezTo>
                  <a:cubicBezTo>
                    <a:pt x="22" y="119"/>
                    <a:pt x="19" y="124"/>
                    <a:pt x="17" y="123"/>
                  </a:cubicBezTo>
                  <a:cubicBezTo>
                    <a:pt x="16" y="123"/>
                    <a:pt x="16" y="123"/>
                    <a:pt x="16" y="124"/>
                  </a:cubicBezTo>
                  <a:cubicBezTo>
                    <a:pt x="15" y="126"/>
                    <a:pt x="13" y="127"/>
                    <a:pt x="11" y="128"/>
                  </a:cubicBezTo>
                  <a:cubicBezTo>
                    <a:pt x="10" y="128"/>
                    <a:pt x="8" y="129"/>
                    <a:pt x="7" y="129"/>
                  </a:cubicBezTo>
                  <a:cubicBezTo>
                    <a:pt x="7" y="130"/>
                    <a:pt x="7" y="131"/>
                    <a:pt x="8" y="131"/>
                  </a:cubicBezTo>
                  <a:cubicBezTo>
                    <a:pt x="10" y="131"/>
                    <a:pt x="12" y="129"/>
                    <a:pt x="13" y="13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02" name="Freeform 1503"/>
            <p:cNvSpPr>
              <a:spLocks/>
            </p:cNvSpPr>
            <p:nvPr/>
          </p:nvSpPr>
          <p:spPr bwMode="auto">
            <a:xfrm>
              <a:off x="2667" y="616"/>
              <a:ext cx="2" cy="3"/>
            </a:xfrm>
            <a:custGeom>
              <a:avLst/>
              <a:gdLst>
                <a:gd name="T0" fmla="*/ 2 w 2"/>
                <a:gd name="T1" fmla="*/ 2 h 2"/>
                <a:gd name="T2" fmla="*/ 2 w 2"/>
                <a:gd name="T3" fmla="*/ 2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2" y="2"/>
                    <a:pt x="2" y="2"/>
                  </a:cubicBezTo>
                  <a:cubicBezTo>
                    <a:pt x="2" y="0"/>
                    <a:pt x="1" y="0"/>
                    <a:pt x="0" y="1"/>
                  </a:cubicBezTo>
                  <a:cubicBezTo>
                    <a:pt x="0" y="1"/>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03" name="Freeform 1504"/>
            <p:cNvSpPr>
              <a:spLocks/>
            </p:cNvSpPr>
            <p:nvPr/>
          </p:nvSpPr>
          <p:spPr bwMode="auto">
            <a:xfrm>
              <a:off x="2667" y="616"/>
              <a:ext cx="2" cy="3"/>
            </a:xfrm>
            <a:custGeom>
              <a:avLst/>
              <a:gdLst>
                <a:gd name="T0" fmla="*/ 2 w 2"/>
                <a:gd name="T1" fmla="*/ 2 h 2"/>
                <a:gd name="T2" fmla="*/ 2 w 2"/>
                <a:gd name="T3" fmla="*/ 2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2" y="2"/>
                    <a:pt x="2" y="2"/>
                  </a:cubicBezTo>
                  <a:cubicBezTo>
                    <a:pt x="2" y="0"/>
                    <a:pt x="1" y="0"/>
                    <a:pt x="0" y="1"/>
                  </a:cubicBezTo>
                  <a:cubicBezTo>
                    <a:pt x="0" y="1"/>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04" name="Freeform 1505"/>
            <p:cNvSpPr>
              <a:spLocks/>
            </p:cNvSpPr>
            <p:nvPr/>
          </p:nvSpPr>
          <p:spPr bwMode="auto">
            <a:xfrm>
              <a:off x="2669" y="622"/>
              <a:ext cx="10" cy="9"/>
            </a:xfrm>
            <a:custGeom>
              <a:avLst/>
              <a:gdLst>
                <a:gd name="T0" fmla="*/ 1 w 8"/>
                <a:gd name="T1" fmla="*/ 7 h 7"/>
                <a:gd name="T2" fmla="*/ 8 w 8"/>
                <a:gd name="T3" fmla="*/ 6 h 7"/>
                <a:gd name="T4" fmla="*/ 0 w 8"/>
                <a:gd name="T5" fmla="*/ 3 h 7"/>
                <a:gd name="T6" fmla="*/ 3 w 8"/>
                <a:gd name="T7" fmla="*/ 5 h 7"/>
                <a:gd name="T8" fmla="*/ 3 w 8"/>
                <a:gd name="T9" fmla="*/ 6 h 7"/>
                <a:gd name="T10" fmla="*/ 1 w 8"/>
                <a:gd name="T11" fmla="*/ 7 h 7"/>
              </a:gdLst>
              <a:ahLst/>
              <a:cxnLst>
                <a:cxn ang="0">
                  <a:pos x="T0" y="T1"/>
                </a:cxn>
                <a:cxn ang="0">
                  <a:pos x="T2" y="T3"/>
                </a:cxn>
                <a:cxn ang="0">
                  <a:pos x="T4" y="T5"/>
                </a:cxn>
                <a:cxn ang="0">
                  <a:pos x="T6" y="T7"/>
                </a:cxn>
                <a:cxn ang="0">
                  <a:pos x="T8" y="T9"/>
                </a:cxn>
                <a:cxn ang="0">
                  <a:pos x="T10" y="T11"/>
                </a:cxn>
              </a:cxnLst>
              <a:rect l="0" t="0" r="r" b="b"/>
              <a:pathLst>
                <a:path w="8" h="7">
                  <a:moveTo>
                    <a:pt x="1" y="7"/>
                  </a:moveTo>
                  <a:cubicBezTo>
                    <a:pt x="3" y="7"/>
                    <a:pt x="6" y="6"/>
                    <a:pt x="8" y="6"/>
                  </a:cubicBezTo>
                  <a:cubicBezTo>
                    <a:pt x="7" y="3"/>
                    <a:pt x="1" y="0"/>
                    <a:pt x="0" y="3"/>
                  </a:cubicBezTo>
                  <a:cubicBezTo>
                    <a:pt x="1" y="3"/>
                    <a:pt x="2" y="4"/>
                    <a:pt x="3" y="5"/>
                  </a:cubicBezTo>
                  <a:cubicBezTo>
                    <a:pt x="2" y="5"/>
                    <a:pt x="1" y="6"/>
                    <a:pt x="3" y="6"/>
                  </a:cubicBezTo>
                  <a:cubicBezTo>
                    <a:pt x="2" y="6"/>
                    <a:pt x="1" y="6"/>
                    <a:pt x="1"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05" name="Freeform 1506"/>
            <p:cNvSpPr>
              <a:spLocks/>
            </p:cNvSpPr>
            <p:nvPr/>
          </p:nvSpPr>
          <p:spPr bwMode="auto">
            <a:xfrm>
              <a:off x="2669" y="622"/>
              <a:ext cx="10" cy="9"/>
            </a:xfrm>
            <a:custGeom>
              <a:avLst/>
              <a:gdLst>
                <a:gd name="T0" fmla="*/ 1 w 8"/>
                <a:gd name="T1" fmla="*/ 7 h 7"/>
                <a:gd name="T2" fmla="*/ 8 w 8"/>
                <a:gd name="T3" fmla="*/ 6 h 7"/>
                <a:gd name="T4" fmla="*/ 0 w 8"/>
                <a:gd name="T5" fmla="*/ 3 h 7"/>
                <a:gd name="T6" fmla="*/ 3 w 8"/>
                <a:gd name="T7" fmla="*/ 5 h 7"/>
                <a:gd name="T8" fmla="*/ 3 w 8"/>
                <a:gd name="T9" fmla="*/ 6 h 7"/>
                <a:gd name="T10" fmla="*/ 1 w 8"/>
                <a:gd name="T11" fmla="*/ 7 h 7"/>
              </a:gdLst>
              <a:ahLst/>
              <a:cxnLst>
                <a:cxn ang="0">
                  <a:pos x="T0" y="T1"/>
                </a:cxn>
                <a:cxn ang="0">
                  <a:pos x="T2" y="T3"/>
                </a:cxn>
                <a:cxn ang="0">
                  <a:pos x="T4" y="T5"/>
                </a:cxn>
                <a:cxn ang="0">
                  <a:pos x="T6" y="T7"/>
                </a:cxn>
                <a:cxn ang="0">
                  <a:pos x="T8" y="T9"/>
                </a:cxn>
                <a:cxn ang="0">
                  <a:pos x="T10" y="T11"/>
                </a:cxn>
              </a:cxnLst>
              <a:rect l="0" t="0" r="r" b="b"/>
              <a:pathLst>
                <a:path w="8" h="7">
                  <a:moveTo>
                    <a:pt x="1" y="7"/>
                  </a:moveTo>
                  <a:cubicBezTo>
                    <a:pt x="3" y="7"/>
                    <a:pt x="6" y="6"/>
                    <a:pt x="8" y="6"/>
                  </a:cubicBezTo>
                  <a:cubicBezTo>
                    <a:pt x="7" y="3"/>
                    <a:pt x="1" y="0"/>
                    <a:pt x="0" y="3"/>
                  </a:cubicBezTo>
                  <a:cubicBezTo>
                    <a:pt x="1" y="3"/>
                    <a:pt x="2" y="4"/>
                    <a:pt x="3" y="5"/>
                  </a:cubicBezTo>
                  <a:cubicBezTo>
                    <a:pt x="2" y="5"/>
                    <a:pt x="1" y="6"/>
                    <a:pt x="3" y="6"/>
                  </a:cubicBezTo>
                  <a:cubicBezTo>
                    <a:pt x="2" y="6"/>
                    <a:pt x="1" y="6"/>
                    <a:pt x="1"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06" name="Freeform 1507"/>
            <p:cNvSpPr>
              <a:spLocks/>
            </p:cNvSpPr>
            <p:nvPr/>
          </p:nvSpPr>
          <p:spPr bwMode="auto">
            <a:xfrm>
              <a:off x="2673" y="633"/>
              <a:ext cx="5" cy="7"/>
            </a:xfrm>
            <a:custGeom>
              <a:avLst/>
              <a:gdLst>
                <a:gd name="T0" fmla="*/ 1 w 4"/>
                <a:gd name="T1" fmla="*/ 6 h 6"/>
                <a:gd name="T2" fmla="*/ 4 w 4"/>
                <a:gd name="T3" fmla="*/ 0 h 6"/>
                <a:gd name="T4" fmla="*/ 0 w 4"/>
                <a:gd name="T5" fmla="*/ 4 h 6"/>
                <a:gd name="T6" fmla="*/ 1 w 4"/>
                <a:gd name="T7" fmla="*/ 6 h 6"/>
              </a:gdLst>
              <a:ahLst/>
              <a:cxnLst>
                <a:cxn ang="0">
                  <a:pos x="T0" y="T1"/>
                </a:cxn>
                <a:cxn ang="0">
                  <a:pos x="T2" y="T3"/>
                </a:cxn>
                <a:cxn ang="0">
                  <a:pos x="T4" y="T5"/>
                </a:cxn>
                <a:cxn ang="0">
                  <a:pos x="T6" y="T7"/>
                </a:cxn>
              </a:cxnLst>
              <a:rect l="0" t="0" r="r" b="b"/>
              <a:pathLst>
                <a:path w="4" h="6">
                  <a:moveTo>
                    <a:pt x="1" y="6"/>
                  </a:moveTo>
                  <a:cubicBezTo>
                    <a:pt x="2" y="4"/>
                    <a:pt x="4" y="2"/>
                    <a:pt x="4" y="0"/>
                  </a:cubicBezTo>
                  <a:cubicBezTo>
                    <a:pt x="3" y="1"/>
                    <a:pt x="2" y="3"/>
                    <a:pt x="0" y="4"/>
                  </a:cubicBezTo>
                  <a:cubicBezTo>
                    <a:pt x="0" y="5"/>
                    <a:pt x="1" y="5"/>
                    <a:pt x="1"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07" name="Freeform 1508"/>
            <p:cNvSpPr>
              <a:spLocks/>
            </p:cNvSpPr>
            <p:nvPr/>
          </p:nvSpPr>
          <p:spPr bwMode="auto">
            <a:xfrm>
              <a:off x="2673" y="633"/>
              <a:ext cx="5" cy="7"/>
            </a:xfrm>
            <a:custGeom>
              <a:avLst/>
              <a:gdLst>
                <a:gd name="T0" fmla="*/ 1 w 4"/>
                <a:gd name="T1" fmla="*/ 6 h 6"/>
                <a:gd name="T2" fmla="*/ 4 w 4"/>
                <a:gd name="T3" fmla="*/ 0 h 6"/>
                <a:gd name="T4" fmla="*/ 0 w 4"/>
                <a:gd name="T5" fmla="*/ 4 h 6"/>
                <a:gd name="T6" fmla="*/ 1 w 4"/>
                <a:gd name="T7" fmla="*/ 6 h 6"/>
              </a:gdLst>
              <a:ahLst/>
              <a:cxnLst>
                <a:cxn ang="0">
                  <a:pos x="T0" y="T1"/>
                </a:cxn>
                <a:cxn ang="0">
                  <a:pos x="T2" y="T3"/>
                </a:cxn>
                <a:cxn ang="0">
                  <a:pos x="T4" y="T5"/>
                </a:cxn>
                <a:cxn ang="0">
                  <a:pos x="T6" y="T7"/>
                </a:cxn>
              </a:cxnLst>
              <a:rect l="0" t="0" r="r" b="b"/>
              <a:pathLst>
                <a:path w="4" h="6">
                  <a:moveTo>
                    <a:pt x="1" y="6"/>
                  </a:moveTo>
                  <a:cubicBezTo>
                    <a:pt x="2" y="4"/>
                    <a:pt x="4" y="2"/>
                    <a:pt x="4" y="0"/>
                  </a:cubicBezTo>
                  <a:cubicBezTo>
                    <a:pt x="3" y="1"/>
                    <a:pt x="2" y="3"/>
                    <a:pt x="0" y="4"/>
                  </a:cubicBezTo>
                  <a:cubicBezTo>
                    <a:pt x="0" y="5"/>
                    <a:pt x="1" y="5"/>
                    <a:pt x="1"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08" name="Freeform 1509"/>
            <p:cNvSpPr>
              <a:spLocks/>
            </p:cNvSpPr>
            <p:nvPr/>
          </p:nvSpPr>
          <p:spPr bwMode="auto">
            <a:xfrm>
              <a:off x="2673" y="608"/>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1" y="0"/>
                  </a:cubicBezTo>
                  <a:cubicBezTo>
                    <a:pt x="0" y="1"/>
                    <a:pt x="0" y="2"/>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09" name="Freeform 1510"/>
            <p:cNvSpPr>
              <a:spLocks/>
            </p:cNvSpPr>
            <p:nvPr/>
          </p:nvSpPr>
          <p:spPr bwMode="auto">
            <a:xfrm>
              <a:off x="2673" y="608"/>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1" y="0"/>
                  </a:cubicBezTo>
                  <a:cubicBezTo>
                    <a:pt x="0" y="1"/>
                    <a:pt x="0" y="2"/>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10" name="Freeform 1511"/>
            <p:cNvSpPr>
              <a:spLocks/>
            </p:cNvSpPr>
            <p:nvPr/>
          </p:nvSpPr>
          <p:spPr bwMode="auto">
            <a:xfrm>
              <a:off x="2683" y="641"/>
              <a:ext cx="7" cy="5"/>
            </a:xfrm>
            <a:custGeom>
              <a:avLst/>
              <a:gdLst>
                <a:gd name="T0" fmla="*/ 4 w 6"/>
                <a:gd name="T1" fmla="*/ 4 h 4"/>
                <a:gd name="T2" fmla="*/ 2 w 6"/>
                <a:gd name="T3" fmla="*/ 0 h 4"/>
                <a:gd name="T4" fmla="*/ 4 w 6"/>
                <a:gd name="T5" fmla="*/ 4 h 4"/>
              </a:gdLst>
              <a:ahLst/>
              <a:cxnLst>
                <a:cxn ang="0">
                  <a:pos x="T0" y="T1"/>
                </a:cxn>
                <a:cxn ang="0">
                  <a:pos x="T2" y="T3"/>
                </a:cxn>
                <a:cxn ang="0">
                  <a:pos x="T4" y="T5"/>
                </a:cxn>
              </a:cxnLst>
              <a:rect l="0" t="0" r="r" b="b"/>
              <a:pathLst>
                <a:path w="6" h="4">
                  <a:moveTo>
                    <a:pt x="4" y="4"/>
                  </a:moveTo>
                  <a:cubicBezTo>
                    <a:pt x="6" y="3"/>
                    <a:pt x="5" y="0"/>
                    <a:pt x="2" y="0"/>
                  </a:cubicBezTo>
                  <a:cubicBezTo>
                    <a:pt x="0" y="0"/>
                    <a:pt x="2" y="4"/>
                    <a:pt x="4"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11" name="Freeform 1512"/>
            <p:cNvSpPr>
              <a:spLocks/>
            </p:cNvSpPr>
            <p:nvPr/>
          </p:nvSpPr>
          <p:spPr bwMode="auto">
            <a:xfrm>
              <a:off x="2683" y="641"/>
              <a:ext cx="7" cy="5"/>
            </a:xfrm>
            <a:custGeom>
              <a:avLst/>
              <a:gdLst>
                <a:gd name="T0" fmla="*/ 4 w 6"/>
                <a:gd name="T1" fmla="*/ 4 h 4"/>
                <a:gd name="T2" fmla="*/ 2 w 6"/>
                <a:gd name="T3" fmla="*/ 0 h 4"/>
                <a:gd name="T4" fmla="*/ 4 w 6"/>
                <a:gd name="T5" fmla="*/ 4 h 4"/>
              </a:gdLst>
              <a:ahLst/>
              <a:cxnLst>
                <a:cxn ang="0">
                  <a:pos x="T0" y="T1"/>
                </a:cxn>
                <a:cxn ang="0">
                  <a:pos x="T2" y="T3"/>
                </a:cxn>
                <a:cxn ang="0">
                  <a:pos x="T4" y="T5"/>
                </a:cxn>
              </a:cxnLst>
              <a:rect l="0" t="0" r="r" b="b"/>
              <a:pathLst>
                <a:path w="6" h="4">
                  <a:moveTo>
                    <a:pt x="4" y="4"/>
                  </a:moveTo>
                  <a:cubicBezTo>
                    <a:pt x="6" y="3"/>
                    <a:pt x="5" y="0"/>
                    <a:pt x="2" y="0"/>
                  </a:cubicBezTo>
                  <a:cubicBezTo>
                    <a:pt x="0" y="0"/>
                    <a:pt x="2" y="4"/>
                    <a:pt x="4"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12" name="Freeform 1513"/>
            <p:cNvSpPr>
              <a:spLocks/>
            </p:cNvSpPr>
            <p:nvPr/>
          </p:nvSpPr>
          <p:spPr bwMode="auto">
            <a:xfrm>
              <a:off x="2716" y="583"/>
              <a:ext cx="3"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0"/>
                    <a:pt x="0" y="0"/>
                  </a:cubicBezTo>
                  <a:cubicBezTo>
                    <a:pt x="0" y="1"/>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13" name="Freeform 1514"/>
            <p:cNvSpPr>
              <a:spLocks/>
            </p:cNvSpPr>
            <p:nvPr/>
          </p:nvSpPr>
          <p:spPr bwMode="auto">
            <a:xfrm>
              <a:off x="2716" y="583"/>
              <a:ext cx="3"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0"/>
                    <a:pt x="0" y="0"/>
                  </a:cubicBezTo>
                  <a:cubicBezTo>
                    <a:pt x="0" y="1"/>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14" name="Freeform 1515"/>
            <p:cNvSpPr>
              <a:spLocks/>
            </p:cNvSpPr>
            <p:nvPr/>
          </p:nvSpPr>
          <p:spPr bwMode="auto">
            <a:xfrm>
              <a:off x="2715" y="578"/>
              <a:ext cx="12" cy="6"/>
            </a:xfrm>
            <a:custGeom>
              <a:avLst/>
              <a:gdLst>
                <a:gd name="T0" fmla="*/ 2 w 10"/>
                <a:gd name="T1" fmla="*/ 3 h 5"/>
                <a:gd name="T2" fmla="*/ 10 w 10"/>
                <a:gd name="T3" fmla="*/ 3 h 5"/>
                <a:gd name="T4" fmla="*/ 4 w 10"/>
                <a:gd name="T5" fmla="*/ 2 h 5"/>
                <a:gd name="T6" fmla="*/ 2 w 10"/>
                <a:gd name="T7" fmla="*/ 3 h 5"/>
              </a:gdLst>
              <a:ahLst/>
              <a:cxnLst>
                <a:cxn ang="0">
                  <a:pos x="T0" y="T1"/>
                </a:cxn>
                <a:cxn ang="0">
                  <a:pos x="T2" y="T3"/>
                </a:cxn>
                <a:cxn ang="0">
                  <a:pos x="T4" y="T5"/>
                </a:cxn>
                <a:cxn ang="0">
                  <a:pos x="T6" y="T7"/>
                </a:cxn>
              </a:cxnLst>
              <a:rect l="0" t="0" r="r" b="b"/>
              <a:pathLst>
                <a:path w="10" h="5">
                  <a:moveTo>
                    <a:pt x="2" y="3"/>
                  </a:moveTo>
                  <a:cubicBezTo>
                    <a:pt x="4" y="5"/>
                    <a:pt x="9" y="5"/>
                    <a:pt x="10" y="3"/>
                  </a:cubicBezTo>
                  <a:cubicBezTo>
                    <a:pt x="8" y="3"/>
                    <a:pt x="5" y="3"/>
                    <a:pt x="4" y="2"/>
                  </a:cubicBezTo>
                  <a:cubicBezTo>
                    <a:pt x="4" y="0"/>
                    <a:pt x="0" y="1"/>
                    <a:pt x="2"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15" name="Freeform 1516"/>
            <p:cNvSpPr>
              <a:spLocks/>
            </p:cNvSpPr>
            <p:nvPr/>
          </p:nvSpPr>
          <p:spPr bwMode="auto">
            <a:xfrm>
              <a:off x="2715" y="578"/>
              <a:ext cx="12" cy="6"/>
            </a:xfrm>
            <a:custGeom>
              <a:avLst/>
              <a:gdLst>
                <a:gd name="T0" fmla="*/ 2 w 10"/>
                <a:gd name="T1" fmla="*/ 3 h 5"/>
                <a:gd name="T2" fmla="*/ 10 w 10"/>
                <a:gd name="T3" fmla="*/ 3 h 5"/>
                <a:gd name="T4" fmla="*/ 4 w 10"/>
                <a:gd name="T5" fmla="*/ 2 h 5"/>
                <a:gd name="T6" fmla="*/ 2 w 10"/>
                <a:gd name="T7" fmla="*/ 3 h 5"/>
              </a:gdLst>
              <a:ahLst/>
              <a:cxnLst>
                <a:cxn ang="0">
                  <a:pos x="T0" y="T1"/>
                </a:cxn>
                <a:cxn ang="0">
                  <a:pos x="T2" y="T3"/>
                </a:cxn>
                <a:cxn ang="0">
                  <a:pos x="T4" y="T5"/>
                </a:cxn>
                <a:cxn ang="0">
                  <a:pos x="T6" y="T7"/>
                </a:cxn>
              </a:cxnLst>
              <a:rect l="0" t="0" r="r" b="b"/>
              <a:pathLst>
                <a:path w="10" h="5">
                  <a:moveTo>
                    <a:pt x="2" y="3"/>
                  </a:moveTo>
                  <a:cubicBezTo>
                    <a:pt x="4" y="5"/>
                    <a:pt x="9" y="5"/>
                    <a:pt x="10" y="3"/>
                  </a:cubicBezTo>
                  <a:cubicBezTo>
                    <a:pt x="8" y="3"/>
                    <a:pt x="5" y="3"/>
                    <a:pt x="4" y="2"/>
                  </a:cubicBezTo>
                  <a:cubicBezTo>
                    <a:pt x="4" y="0"/>
                    <a:pt x="0" y="1"/>
                    <a:pt x="2"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16" name="Freeform 1517"/>
            <p:cNvSpPr>
              <a:spLocks/>
            </p:cNvSpPr>
            <p:nvPr/>
          </p:nvSpPr>
          <p:spPr bwMode="auto">
            <a:xfrm>
              <a:off x="2721" y="584"/>
              <a:ext cx="2" cy="2"/>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2"/>
                    <a:pt x="2" y="1"/>
                    <a:pt x="2" y="0"/>
                  </a:cubicBezTo>
                  <a:cubicBezTo>
                    <a:pt x="1" y="0"/>
                    <a:pt x="0" y="1"/>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17" name="Freeform 1518"/>
            <p:cNvSpPr>
              <a:spLocks/>
            </p:cNvSpPr>
            <p:nvPr/>
          </p:nvSpPr>
          <p:spPr bwMode="auto">
            <a:xfrm>
              <a:off x="2721" y="584"/>
              <a:ext cx="2" cy="2"/>
            </a:xfrm>
            <a:custGeom>
              <a:avLst/>
              <a:gdLst>
                <a:gd name="T0" fmla="*/ 2 w 2"/>
                <a:gd name="T1" fmla="*/ 2 h 2"/>
                <a:gd name="T2" fmla="*/ 2 w 2"/>
                <a:gd name="T3" fmla="*/ 0 h 2"/>
                <a:gd name="T4" fmla="*/ 2 w 2"/>
                <a:gd name="T5" fmla="*/ 2 h 2"/>
              </a:gdLst>
              <a:ahLst/>
              <a:cxnLst>
                <a:cxn ang="0">
                  <a:pos x="T0" y="T1"/>
                </a:cxn>
                <a:cxn ang="0">
                  <a:pos x="T2" y="T3"/>
                </a:cxn>
                <a:cxn ang="0">
                  <a:pos x="T4" y="T5"/>
                </a:cxn>
              </a:cxnLst>
              <a:rect l="0" t="0" r="r" b="b"/>
              <a:pathLst>
                <a:path w="2" h="2">
                  <a:moveTo>
                    <a:pt x="2" y="2"/>
                  </a:moveTo>
                  <a:cubicBezTo>
                    <a:pt x="2" y="2"/>
                    <a:pt x="2" y="1"/>
                    <a:pt x="2" y="0"/>
                  </a:cubicBezTo>
                  <a:cubicBezTo>
                    <a:pt x="1" y="0"/>
                    <a:pt x="0" y="1"/>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18" name="Freeform 1519"/>
            <p:cNvSpPr>
              <a:spLocks/>
            </p:cNvSpPr>
            <p:nvPr/>
          </p:nvSpPr>
          <p:spPr bwMode="auto">
            <a:xfrm>
              <a:off x="2722" y="575"/>
              <a:ext cx="3" cy="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0"/>
                    <a:pt x="0" y="0"/>
                  </a:cubicBezTo>
                  <a:cubicBezTo>
                    <a:pt x="0" y="1"/>
                    <a:pt x="0" y="1"/>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19" name="Freeform 1520"/>
            <p:cNvSpPr>
              <a:spLocks/>
            </p:cNvSpPr>
            <p:nvPr/>
          </p:nvSpPr>
          <p:spPr bwMode="auto">
            <a:xfrm>
              <a:off x="2722" y="575"/>
              <a:ext cx="3" cy="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0"/>
                    <a:pt x="0" y="0"/>
                  </a:cubicBezTo>
                  <a:cubicBezTo>
                    <a:pt x="0" y="1"/>
                    <a:pt x="0" y="1"/>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20" name="Freeform 1521"/>
            <p:cNvSpPr>
              <a:spLocks/>
            </p:cNvSpPr>
            <p:nvPr/>
          </p:nvSpPr>
          <p:spPr bwMode="auto">
            <a:xfrm>
              <a:off x="2727" y="575"/>
              <a:ext cx="4" cy="3"/>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2"/>
                    <a:pt x="2" y="1"/>
                    <a:pt x="3" y="1"/>
                  </a:cubicBezTo>
                  <a:cubicBezTo>
                    <a:pt x="1" y="0"/>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21" name="Freeform 1522"/>
            <p:cNvSpPr>
              <a:spLocks/>
            </p:cNvSpPr>
            <p:nvPr/>
          </p:nvSpPr>
          <p:spPr bwMode="auto">
            <a:xfrm>
              <a:off x="2727" y="575"/>
              <a:ext cx="4" cy="3"/>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2"/>
                    <a:pt x="2" y="1"/>
                    <a:pt x="3" y="1"/>
                  </a:cubicBezTo>
                  <a:cubicBezTo>
                    <a:pt x="1" y="0"/>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22" name="Freeform 1523"/>
            <p:cNvSpPr>
              <a:spLocks/>
            </p:cNvSpPr>
            <p:nvPr/>
          </p:nvSpPr>
          <p:spPr bwMode="auto">
            <a:xfrm>
              <a:off x="2744" y="551"/>
              <a:ext cx="9" cy="14"/>
            </a:xfrm>
            <a:custGeom>
              <a:avLst/>
              <a:gdLst>
                <a:gd name="T0" fmla="*/ 4 w 8"/>
                <a:gd name="T1" fmla="*/ 10 h 11"/>
                <a:gd name="T2" fmla="*/ 4 w 8"/>
                <a:gd name="T3" fmla="*/ 11 h 11"/>
                <a:gd name="T4" fmla="*/ 8 w 8"/>
                <a:gd name="T5" fmla="*/ 4 h 11"/>
                <a:gd name="T6" fmla="*/ 6 w 8"/>
                <a:gd name="T7" fmla="*/ 2 h 11"/>
                <a:gd name="T8" fmla="*/ 4 w 8"/>
                <a:gd name="T9" fmla="*/ 3 h 11"/>
                <a:gd name="T10" fmla="*/ 5 w 8"/>
                <a:gd name="T11" fmla="*/ 0 h 11"/>
                <a:gd name="T12" fmla="*/ 1 w 8"/>
                <a:gd name="T13" fmla="*/ 2 h 11"/>
                <a:gd name="T14" fmla="*/ 5 w 8"/>
                <a:gd name="T15" fmla="*/ 4 h 11"/>
                <a:gd name="T16" fmla="*/ 0 w 8"/>
                <a:gd name="T17" fmla="*/ 5 h 11"/>
                <a:gd name="T18" fmla="*/ 3 w 8"/>
                <a:gd name="T19" fmla="*/ 7 h 11"/>
                <a:gd name="T20" fmla="*/ 4 w 8"/>
                <a:gd name="T2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
                  <a:moveTo>
                    <a:pt x="4" y="10"/>
                  </a:moveTo>
                  <a:cubicBezTo>
                    <a:pt x="4" y="10"/>
                    <a:pt x="4" y="11"/>
                    <a:pt x="4" y="11"/>
                  </a:cubicBezTo>
                  <a:cubicBezTo>
                    <a:pt x="7" y="11"/>
                    <a:pt x="7" y="6"/>
                    <a:pt x="8" y="4"/>
                  </a:cubicBezTo>
                  <a:cubicBezTo>
                    <a:pt x="6" y="4"/>
                    <a:pt x="6" y="3"/>
                    <a:pt x="6" y="2"/>
                  </a:cubicBezTo>
                  <a:cubicBezTo>
                    <a:pt x="5" y="3"/>
                    <a:pt x="5" y="3"/>
                    <a:pt x="4" y="3"/>
                  </a:cubicBezTo>
                  <a:cubicBezTo>
                    <a:pt x="4" y="2"/>
                    <a:pt x="4" y="1"/>
                    <a:pt x="5" y="0"/>
                  </a:cubicBezTo>
                  <a:cubicBezTo>
                    <a:pt x="3" y="0"/>
                    <a:pt x="3" y="2"/>
                    <a:pt x="1" y="2"/>
                  </a:cubicBezTo>
                  <a:cubicBezTo>
                    <a:pt x="2" y="3"/>
                    <a:pt x="3" y="4"/>
                    <a:pt x="5" y="4"/>
                  </a:cubicBezTo>
                  <a:cubicBezTo>
                    <a:pt x="3" y="5"/>
                    <a:pt x="1" y="5"/>
                    <a:pt x="0" y="5"/>
                  </a:cubicBezTo>
                  <a:cubicBezTo>
                    <a:pt x="1" y="8"/>
                    <a:pt x="1" y="6"/>
                    <a:pt x="3" y="7"/>
                  </a:cubicBezTo>
                  <a:cubicBezTo>
                    <a:pt x="5" y="7"/>
                    <a:pt x="6" y="9"/>
                    <a:pt x="4" y="1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23" name="Freeform 1524"/>
            <p:cNvSpPr>
              <a:spLocks/>
            </p:cNvSpPr>
            <p:nvPr/>
          </p:nvSpPr>
          <p:spPr bwMode="auto">
            <a:xfrm>
              <a:off x="2744" y="551"/>
              <a:ext cx="9" cy="14"/>
            </a:xfrm>
            <a:custGeom>
              <a:avLst/>
              <a:gdLst>
                <a:gd name="T0" fmla="*/ 4 w 8"/>
                <a:gd name="T1" fmla="*/ 10 h 11"/>
                <a:gd name="T2" fmla="*/ 4 w 8"/>
                <a:gd name="T3" fmla="*/ 11 h 11"/>
                <a:gd name="T4" fmla="*/ 8 w 8"/>
                <a:gd name="T5" fmla="*/ 4 h 11"/>
                <a:gd name="T6" fmla="*/ 6 w 8"/>
                <a:gd name="T7" fmla="*/ 2 h 11"/>
                <a:gd name="T8" fmla="*/ 4 w 8"/>
                <a:gd name="T9" fmla="*/ 3 h 11"/>
                <a:gd name="T10" fmla="*/ 5 w 8"/>
                <a:gd name="T11" fmla="*/ 0 h 11"/>
                <a:gd name="T12" fmla="*/ 1 w 8"/>
                <a:gd name="T13" fmla="*/ 2 h 11"/>
                <a:gd name="T14" fmla="*/ 5 w 8"/>
                <a:gd name="T15" fmla="*/ 4 h 11"/>
                <a:gd name="T16" fmla="*/ 0 w 8"/>
                <a:gd name="T17" fmla="*/ 5 h 11"/>
                <a:gd name="T18" fmla="*/ 3 w 8"/>
                <a:gd name="T19" fmla="*/ 7 h 11"/>
                <a:gd name="T20" fmla="*/ 4 w 8"/>
                <a:gd name="T2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
                  <a:moveTo>
                    <a:pt x="4" y="10"/>
                  </a:moveTo>
                  <a:cubicBezTo>
                    <a:pt x="4" y="10"/>
                    <a:pt x="4" y="11"/>
                    <a:pt x="4" y="11"/>
                  </a:cubicBezTo>
                  <a:cubicBezTo>
                    <a:pt x="7" y="11"/>
                    <a:pt x="7" y="6"/>
                    <a:pt x="8" y="4"/>
                  </a:cubicBezTo>
                  <a:cubicBezTo>
                    <a:pt x="6" y="4"/>
                    <a:pt x="6" y="3"/>
                    <a:pt x="6" y="2"/>
                  </a:cubicBezTo>
                  <a:cubicBezTo>
                    <a:pt x="5" y="3"/>
                    <a:pt x="5" y="3"/>
                    <a:pt x="4" y="3"/>
                  </a:cubicBezTo>
                  <a:cubicBezTo>
                    <a:pt x="4" y="2"/>
                    <a:pt x="4" y="1"/>
                    <a:pt x="5" y="0"/>
                  </a:cubicBezTo>
                  <a:cubicBezTo>
                    <a:pt x="3" y="0"/>
                    <a:pt x="3" y="2"/>
                    <a:pt x="1" y="2"/>
                  </a:cubicBezTo>
                  <a:cubicBezTo>
                    <a:pt x="2" y="3"/>
                    <a:pt x="3" y="4"/>
                    <a:pt x="5" y="4"/>
                  </a:cubicBezTo>
                  <a:cubicBezTo>
                    <a:pt x="3" y="5"/>
                    <a:pt x="1" y="5"/>
                    <a:pt x="0" y="5"/>
                  </a:cubicBezTo>
                  <a:cubicBezTo>
                    <a:pt x="1" y="8"/>
                    <a:pt x="1" y="6"/>
                    <a:pt x="3" y="7"/>
                  </a:cubicBezTo>
                  <a:cubicBezTo>
                    <a:pt x="5" y="7"/>
                    <a:pt x="6" y="9"/>
                    <a:pt x="4" y="1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24" name="Freeform 1525"/>
            <p:cNvSpPr>
              <a:spLocks/>
            </p:cNvSpPr>
            <p:nvPr/>
          </p:nvSpPr>
          <p:spPr bwMode="auto">
            <a:xfrm>
              <a:off x="2751" y="550"/>
              <a:ext cx="5" cy="4"/>
            </a:xfrm>
            <a:custGeom>
              <a:avLst/>
              <a:gdLst>
                <a:gd name="T0" fmla="*/ 1 w 4"/>
                <a:gd name="T1" fmla="*/ 3 h 3"/>
                <a:gd name="T2" fmla="*/ 1 w 4"/>
                <a:gd name="T3" fmla="*/ 0 h 3"/>
                <a:gd name="T4" fmla="*/ 1 w 4"/>
                <a:gd name="T5" fmla="*/ 3 h 3"/>
              </a:gdLst>
              <a:ahLst/>
              <a:cxnLst>
                <a:cxn ang="0">
                  <a:pos x="T0" y="T1"/>
                </a:cxn>
                <a:cxn ang="0">
                  <a:pos x="T2" y="T3"/>
                </a:cxn>
                <a:cxn ang="0">
                  <a:pos x="T4" y="T5"/>
                </a:cxn>
              </a:cxnLst>
              <a:rect l="0" t="0" r="r" b="b"/>
              <a:pathLst>
                <a:path w="4" h="3">
                  <a:moveTo>
                    <a:pt x="1" y="3"/>
                  </a:moveTo>
                  <a:cubicBezTo>
                    <a:pt x="2" y="3"/>
                    <a:pt x="4" y="0"/>
                    <a:pt x="1" y="0"/>
                  </a:cubicBezTo>
                  <a:cubicBezTo>
                    <a:pt x="1" y="1"/>
                    <a:pt x="0"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25" name="Freeform 1526"/>
            <p:cNvSpPr>
              <a:spLocks/>
            </p:cNvSpPr>
            <p:nvPr/>
          </p:nvSpPr>
          <p:spPr bwMode="auto">
            <a:xfrm>
              <a:off x="2751" y="550"/>
              <a:ext cx="5" cy="4"/>
            </a:xfrm>
            <a:custGeom>
              <a:avLst/>
              <a:gdLst>
                <a:gd name="T0" fmla="*/ 1 w 4"/>
                <a:gd name="T1" fmla="*/ 3 h 3"/>
                <a:gd name="T2" fmla="*/ 1 w 4"/>
                <a:gd name="T3" fmla="*/ 0 h 3"/>
                <a:gd name="T4" fmla="*/ 1 w 4"/>
                <a:gd name="T5" fmla="*/ 3 h 3"/>
              </a:gdLst>
              <a:ahLst/>
              <a:cxnLst>
                <a:cxn ang="0">
                  <a:pos x="T0" y="T1"/>
                </a:cxn>
                <a:cxn ang="0">
                  <a:pos x="T2" y="T3"/>
                </a:cxn>
                <a:cxn ang="0">
                  <a:pos x="T4" y="T5"/>
                </a:cxn>
              </a:cxnLst>
              <a:rect l="0" t="0" r="r" b="b"/>
              <a:pathLst>
                <a:path w="4" h="3">
                  <a:moveTo>
                    <a:pt x="1" y="3"/>
                  </a:moveTo>
                  <a:cubicBezTo>
                    <a:pt x="2" y="3"/>
                    <a:pt x="4" y="0"/>
                    <a:pt x="1" y="0"/>
                  </a:cubicBezTo>
                  <a:cubicBezTo>
                    <a:pt x="1" y="1"/>
                    <a:pt x="0"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26" name="Freeform 1527"/>
            <p:cNvSpPr>
              <a:spLocks/>
            </p:cNvSpPr>
            <p:nvPr/>
          </p:nvSpPr>
          <p:spPr bwMode="auto">
            <a:xfrm>
              <a:off x="2751" y="547"/>
              <a:ext cx="8" cy="4"/>
            </a:xfrm>
            <a:custGeom>
              <a:avLst/>
              <a:gdLst>
                <a:gd name="T0" fmla="*/ 5 w 7"/>
                <a:gd name="T1" fmla="*/ 4 h 4"/>
                <a:gd name="T2" fmla="*/ 5 w 7"/>
                <a:gd name="T3" fmla="*/ 4 h 4"/>
              </a:gdLst>
              <a:ahLst/>
              <a:cxnLst>
                <a:cxn ang="0">
                  <a:pos x="T0" y="T1"/>
                </a:cxn>
                <a:cxn ang="0">
                  <a:pos x="T2" y="T3"/>
                </a:cxn>
              </a:cxnLst>
              <a:rect l="0" t="0" r="r" b="b"/>
              <a:pathLst>
                <a:path w="7" h="4">
                  <a:moveTo>
                    <a:pt x="5" y="4"/>
                  </a:moveTo>
                  <a:cubicBezTo>
                    <a:pt x="7" y="0"/>
                    <a:pt x="0" y="3"/>
                    <a:pt x="5"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27" name="Freeform 1528"/>
            <p:cNvSpPr>
              <a:spLocks/>
            </p:cNvSpPr>
            <p:nvPr/>
          </p:nvSpPr>
          <p:spPr bwMode="auto">
            <a:xfrm>
              <a:off x="2751" y="547"/>
              <a:ext cx="8" cy="4"/>
            </a:xfrm>
            <a:custGeom>
              <a:avLst/>
              <a:gdLst>
                <a:gd name="T0" fmla="*/ 5 w 7"/>
                <a:gd name="T1" fmla="*/ 4 h 4"/>
                <a:gd name="T2" fmla="*/ 5 w 7"/>
                <a:gd name="T3" fmla="*/ 4 h 4"/>
              </a:gdLst>
              <a:ahLst/>
              <a:cxnLst>
                <a:cxn ang="0">
                  <a:pos x="T0" y="T1"/>
                </a:cxn>
                <a:cxn ang="0">
                  <a:pos x="T2" y="T3"/>
                </a:cxn>
              </a:cxnLst>
              <a:rect l="0" t="0" r="r" b="b"/>
              <a:pathLst>
                <a:path w="7" h="4">
                  <a:moveTo>
                    <a:pt x="5" y="4"/>
                  </a:moveTo>
                  <a:cubicBezTo>
                    <a:pt x="7" y="0"/>
                    <a:pt x="0" y="3"/>
                    <a:pt x="5"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28" name="Freeform 1529"/>
            <p:cNvSpPr>
              <a:spLocks/>
            </p:cNvSpPr>
            <p:nvPr/>
          </p:nvSpPr>
          <p:spPr bwMode="auto">
            <a:xfrm>
              <a:off x="2756" y="551"/>
              <a:ext cx="2" cy="2"/>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2" y="1"/>
                  </a:cubicBezTo>
                  <a:cubicBezTo>
                    <a:pt x="0" y="0"/>
                    <a:pt x="0"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29" name="Freeform 1530"/>
            <p:cNvSpPr>
              <a:spLocks/>
            </p:cNvSpPr>
            <p:nvPr/>
          </p:nvSpPr>
          <p:spPr bwMode="auto">
            <a:xfrm>
              <a:off x="2756" y="551"/>
              <a:ext cx="2" cy="2"/>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2" y="1"/>
                  </a:cubicBezTo>
                  <a:cubicBezTo>
                    <a:pt x="0" y="0"/>
                    <a:pt x="0"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30" name="Freeform 1531"/>
            <p:cNvSpPr>
              <a:spLocks/>
            </p:cNvSpPr>
            <p:nvPr/>
          </p:nvSpPr>
          <p:spPr bwMode="auto">
            <a:xfrm>
              <a:off x="2746" y="731"/>
              <a:ext cx="7" cy="4"/>
            </a:xfrm>
            <a:custGeom>
              <a:avLst/>
              <a:gdLst>
                <a:gd name="T0" fmla="*/ 3 w 6"/>
                <a:gd name="T1" fmla="*/ 3 h 3"/>
                <a:gd name="T2" fmla="*/ 6 w 6"/>
                <a:gd name="T3" fmla="*/ 1 h 3"/>
                <a:gd name="T4" fmla="*/ 0 w 6"/>
                <a:gd name="T5" fmla="*/ 1 h 3"/>
                <a:gd name="T6" fmla="*/ 3 w 6"/>
                <a:gd name="T7" fmla="*/ 3 h 3"/>
              </a:gdLst>
              <a:ahLst/>
              <a:cxnLst>
                <a:cxn ang="0">
                  <a:pos x="T0" y="T1"/>
                </a:cxn>
                <a:cxn ang="0">
                  <a:pos x="T2" y="T3"/>
                </a:cxn>
                <a:cxn ang="0">
                  <a:pos x="T4" y="T5"/>
                </a:cxn>
                <a:cxn ang="0">
                  <a:pos x="T6" y="T7"/>
                </a:cxn>
              </a:cxnLst>
              <a:rect l="0" t="0" r="r" b="b"/>
              <a:pathLst>
                <a:path w="6" h="3">
                  <a:moveTo>
                    <a:pt x="3" y="3"/>
                  </a:moveTo>
                  <a:cubicBezTo>
                    <a:pt x="4" y="3"/>
                    <a:pt x="5" y="2"/>
                    <a:pt x="6" y="1"/>
                  </a:cubicBezTo>
                  <a:cubicBezTo>
                    <a:pt x="3" y="0"/>
                    <a:pt x="2" y="0"/>
                    <a:pt x="0" y="1"/>
                  </a:cubicBezTo>
                  <a:cubicBezTo>
                    <a:pt x="1" y="2"/>
                    <a:pt x="2" y="2"/>
                    <a:pt x="3"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31" name="Freeform 1532"/>
            <p:cNvSpPr>
              <a:spLocks/>
            </p:cNvSpPr>
            <p:nvPr/>
          </p:nvSpPr>
          <p:spPr bwMode="auto">
            <a:xfrm>
              <a:off x="2746" y="731"/>
              <a:ext cx="7" cy="4"/>
            </a:xfrm>
            <a:custGeom>
              <a:avLst/>
              <a:gdLst>
                <a:gd name="T0" fmla="*/ 3 w 6"/>
                <a:gd name="T1" fmla="*/ 3 h 3"/>
                <a:gd name="T2" fmla="*/ 6 w 6"/>
                <a:gd name="T3" fmla="*/ 1 h 3"/>
                <a:gd name="T4" fmla="*/ 0 w 6"/>
                <a:gd name="T5" fmla="*/ 1 h 3"/>
                <a:gd name="T6" fmla="*/ 3 w 6"/>
                <a:gd name="T7" fmla="*/ 3 h 3"/>
              </a:gdLst>
              <a:ahLst/>
              <a:cxnLst>
                <a:cxn ang="0">
                  <a:pos x="T0" y="T1"/>
                </a:cxn>
                <a:cxn ang="0">
                  <a:pos x="T2" y="T3"/>
                </a:cxn>
                <a:cxn ang="0">
                  <a:pos x="T4" y="T5"/>
                </a:cxn>
                <a:cxn ang="0">
                  <a:pos x="T6" y="T7"/>
                </a:cxn>
              </a:cxnLst>
              <a:rect l="0" t="0" r="r" b="b"/>
              <a:pathLst>
                <a:path w="6" h="3">
                  <a:moveTo>
                    <a:pt x="3" y="3"/>
                  </a:moveTo>
                  <a:cubicBezTo>
                    <a:pt x="4" y="3"/>
                    <a:pt x="5" y="2"/>
                    <a:pt x="6" y="1"/>
                  </a:cubicBezTo>
                  <a:cubicBezTo>
                    <a:pt x="3" y="0"/>
                    <a:pt x="2" y="0"/>
                    <a:pt x="0" y="1"/>
                  </a:cubicBezTo>
                  <a:cubicBezTo>
                    <a:pt x="1" y="2"/>
                    <a:pt x="2" y="2"/>
                    <a:pt x="3"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32" name="Freeform 1533"/>
            <p:cNvSpPr>
              <a:spLocks/>
            </p:cNvSpPr>
            <p:nvPr/>
          </p:nvSpPr>
          <p:spPr bwMode="auto">
            <a:xfrm>
              <a:off x="1397" y="1450"/>
              <a:ext cx="54" cy="59"/>
            </a:xfrm>
            <a:custGeom>
              <a:avLst/>
              <a:gdLst>
                <a:gd name="T0" fmla="*/ 1 w 45"/>
                <a:gd name="T1" fmla="*/ 13 h 49"/>
                <a:gd name="T2" fmla="*/ 4 w 45"/>
                <a:gd name="T3" fmla="*/ 9 h 49"/>
                <a:gd name="T4" fmla="*/ 1 w 45"/>
                <a:gd name="T5" fmla="*/ 5 h 49"/>
                <a:gd name="T6" fmla="*/ 4 w 45"/>
                <a:gd name="T7" fmla="*/ 1 h 49"/>
                <a:gd name="T8" fmla="*/ 10 w 45"/>
                <a:gd name="T9" fmla="*/ 3 h 49"/>
                <a:gd name="T10" fmla="*/ 17 w 45"/>
                <a:gd name="T11" fmla="*/ 3 h 49"/>
                <a:gd name="T12" fmla="*/ 21 w 45"/>
                <a:gd name="T13" fmla="*/ 4 h 49"/>
                <a:gd name="T14" fmla="*/ 25 w 45"/>
                <a:gd name="T15" fmla="*/ 7 h 49"/>
                <a:gd name="T16" fmla="*/ 31 w 45"/>
                <a:gd name="T17" fmla="*/ 5 h 49"/>
                <a:gd name="T18" fmla="*/ 32 w 45"/>
                <a:gd name="T19" fmla="*/ 9 h 49"/>
                <a:gd name="T20" fmla="*/ 34 w 45"/>
                <a:gd name="T21" fmla="*/ 13 h 49"/>
                <a:gd name="T22" fmla="*/ 39 w 45"/>
                <a:gd name="T23" fmla="*/ 19 h 49"/>
                <a:gd name="T24" fmla="*/ 44 w 45"/>
                <a:gd name="T25" fmla="*/ 25 h 49"/>
                <a:gd name="T26" fmla="*/ 44 w 45"/>
                <a:gd name="T27" fmla="*/ 26 h 49"/>
                <a:gd name="T28" fmla="*/ 41 w 45"/>
                <a:gd name="T29" fmla="*/ 26 h 49"/>
                <a:gd name="T30" fmla="*/ 40 w 45"/>
                <a:gd name="T31" fmla="*/ 31 h 49"/>
                <a:gd name="T32" fmla="*/ 42 w 45"/>
                <a:gd name="T33" fmla="*/ 36 h 49"/>
                <a:gd name="T34" fmla="*/ 41 w 45"/>
                <a:gd name="T35" fmla="*/ 42 h 49"/>
                <a:gd name="T36" fmla="*/ 40 w 45"/>
                <a:gd name="T37" fmla="*/ 49 h 49"/>
                <a:gd name="T38" fmla="*/ 39 w 45"/>
                <a:gd name="T39" fmla="*/ 45 h 49"/>
                <a:gd name="T40" fmla="*/ 37 w 45"/>
                <a:gd name="T41" fmla="*/ 44 h 49"/>
                <a:gd name="T42" fmla="*/ 38 w 45"/>
                <a:gd name="T43" fmla="*/ 42 h 49"/>
                <a:gd name="T44" fmla="*/ 33 w 45"/>
                <a:gd name="T45" fmla="*/ 38 h 49"/>
                <a:gd name="T46" fmla="*/ 35 w 45"/>
                <a:gd name="T47" fmla="*/ 44 h 49"/>
                <a:gd name="T48" fmla="*/ 30 w 45"/>
                <a:gd name="T49" fmla="*/ 40 h 49"/>
                <a:gd name="T50" fmla="*/ 31 w 45"/>
                <a:gd name="T51" fmla="*/ 36 h 49"/>
                <a:gd name="T52" fmla="*/ 25 w 45"/>
                <a:gd name="T53" fmla="*/ 29 h 49"/>
                <a:gd name="T54" fmla="*/ 21 w 45"/>
                <a:gd name="T55" fmla="*/ 26 h 49"/>
                <a:gd name="T56" fmla="*/ 17 w 45"/>
                <a:gd name="T57" fmla="*/ 23 h 49"/>
                <a:gd name="T58" fmla="*/ 9 w 45"/>
                <a:gd name="T59" fmla="*/ 15 h 49"/>
                <a:gd name="T60" fmla="*/ 10 w 45"/>
                <a:gd name="T61" fmla="*/ 18 h 49"/>
                <a:gd name="T62" fmla="*/ 13 w 45"/>
                <a:gd name="T63" fmla="*/ 20 h 49"/>
                <a:gd name="T64" fmla="*/ 12 w 45"/>
                <a:gd name="T65" fmla="*/ 24 h 49"/>
                <a:gd name="T66" fmla="*/ 7 w 45"/>
                <a:gd name="T67" fmla="*/ 21 h 49"/>
                <a:gd name="T68" fmla="*/ 1 w 45"/>
                <a:gd name="T69"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 h="49">
                  <a:moveTo>
                    <a:pt x="1" y="13"/>
                  </a:moveTo>
                  <a:cubicBezTo>
                    <a:pt x="2" y="13"/>
                    <a:pt x="4" y="10"/>
                    <a:pt x="4" y="9"/>
                  </a:cubicBezTo>
                  <a:cubicBezTo>
                    <a:pt x="4" y="7"/>
                    <a:pt x="0" y="6"/>
                    <a:pt x="1" y="5"/>
                  </a:cubicBezTo>
                  <a:cubicBezTo>
                    <a:pt x="3" y="4"/>
                    <a:pt x="3" y="3"/>
                    <a:pt x="4" y="1"/>
                  </a:cubicBezTo>
                  <a:cubicBezTo>
                    <a:pt x="4" y="0"/>
                    <a:pt x="10" y="3"/>
                    <a:pt x="10" y="3"/>
                  </a:cubicBezTo>
                  <a:cubicBezTo>
                    <a:pt x="14" y="5"/>
                    <a:pt x="14" y="4"/>
                    <a:pt x="17" y="3"/>
                  </a:cubicBezTo>
                  <a:cubicBezTo>
                    <a:pt x="18" y="2"/>
                    <a:pt x="20" y="5"/>
                    <a:pt x="21" y="4"/>
                  </a:cubicBezTo>
                  <a:cubicBezTo>
                    <a:pt x="22" y="5"/>
                    <a:pt x="23" y="7"/>
                    <a:pt x="25" y="7"/>
                  </a:cubicBezTo>
                  <a:cubicBezTo>
                    <a:pt x="27" y="8"/>
                    <a:pt x="31" y="8"/>
                    <a:pt x="31" y="5"/>
                  </a:cubicBezTo>
                  <a:cubicBezTo>
                    <a:pt x="32" y="7"/>
                    <a:pt x="31" y="7"/>
                    <a:pt x="32" y="9"/>
                  </a:cubicBezTo>
                  <a:cubicBezTo>
                    <a:pt x="33" y="10"/>
                    <a:pt x="33" y="12"/>
                    <a:pt x="34" y="13"/>
                  </a:cubicBezTo>
                  <a:cubicBezTo>
                    <a:pt x="35" y="16"/>
                    <a:pt x="37" y="17"/>
                    <a:pt x="39" y="19"/>
                  </a:cubicBezTo>
                  <a:cubicBezTo>
                    <a:pt x="41" y="21"/>
                    <a:pt x="42" y="24"/>
                    <a:pt x="44" y="25"/>
                  </a:cubicBezTo>
                  <a:cubicBezTo>
                    <a:pt x="45" y="26"/>
                    <a:pt x="45" y="27"/>
                    <a:pt x="44" y="26"/>
                  </a:cubicBezTo>
                  <a:cubicBezTo>
                    <a:pt x="43" y="26"/>
                    <a:pt x="42" y="24"/>
                    <a:pt x="41" y="26"/>
                  </a:cubicBezTo>
                  <a:cubicBezTo>
                    <a:pt x="42" y="27"/>
                    <a:pt x="40" y="29"/>
                    <a:pt x="40" y="31"/>
                  </a:cubicBezTo>
                  <a:cubicBezTo>
                    <a:pt x="40" y="34"/>
                    <a:pt x="44" y="34"/>
                    <a:pt x="42" y="36"/>
                  </a:cubicBezTo>
                  <a:cubicBezTo>
                    <a:pt x="39" y="38"/>
                    <a:pt x="43" y="41"/>
                    <a:pt x="41" y="42"/>
                  </a:cubicBezTo>
                  <a:cubicBezTo>
                    <a:pt x="38" y="45"/>
                    <a:pt x="41" y="46"/>
                    <a:pt x="40" y="49"/>
                  </a:cubicBezTo>
                  <a:cubicBezTo>
                    <a:pt x="41" y="47"/>
                    <a:pt x="40" y="46"/>
                    <a:pt x="39" y="45"/>
                  </a:cubicBezTo>
                  <a:cubicBezTo>
                    <a:pt x="38" y="45"/>
                    <a:pt x="38" y="44"/>
                    <a:pt x="37" y="44"/>
                  </a:cubicBezTo>
                  <a:cubicBezTo>
                    <a:pt x="37" y="43"/>
                    <a:pt x="38" y="43"/>
                    <a:pt x="38" y="42"/>
                  </a:cubicBezTo>
                  <a:cubicBezTo>
                    <a:pt x="37" y="41"/>
                    <a:pt x="35" y="37"/>
                    <a:pt x="33" y="38"/>
                  </a:cubicBezTo>
                  <a:cubicBezTo>
                    <a:pt x="33" y="40"/>
                    <a:pt x="36" y="41"/>
                    <a:pt x="35" y="44"/>
                  </a:cubicBezTo>
                  <a:cubicBezTo>
                    <a:pt x="33" y="43"/>
                    <a:pt x="30" y="42"/>
                    <a:pt x="30" y="40"/>
                  </a:cubicBezTo>
                  <a:cubicBezTo>
                    <a:pt x="29" y="39"/>
                    <a:pt x="31" y="37"/>
                    <a:pt x="31" y="36"/>
                  </a:cubicBezTo>
                  <a:cubicBezTo>
                    <a:pt x="32" y="32"/>
                    <a:pt x="27" y="30"/>
                    <a:pt x="25" y="29"/>
                  </a:cubicBezTo>
                  <a:cubicBezTo>
                    <a:pt x="23" y="27"/>
                    <a:pt x="23" y="27"/>
                    <a:pt x="21" y="26"/>
                  </a:cubicBezTo>
                  <a:cubicBezTo>
                    <a:pt x="19" y="26"/>
                    <a:pt x="17" y="25"/>
                    <a:pt x="17" y="23"/>
                  </a:cubicBezTo>
                  <a:cubicBezTo>
                    <a:pt x="17" y="18"/>
                    <a:pt x="11" y="18"/>
                    <a:pt x="9" y="15"/>
                  </a:cubicBezTo>
                  <a:cubicBezTo>
                    <a:pt x="9" y="16"/>
                    <a:pt x="10" y="17"/>
                    <a:pt x="10" y="18"/>
                  </a:cubicBezTo>
                  <a:cubicBezTo>
                    <a:pt x="11" y="19"/>
                    <a:pt x="12" y="19"/>
                    <a:pt x="13" y="20"/>
                  </a:cubicBezTo>
                  <a:cubicBezTo>
                    <a:pt x="15" y="21"/>
                    <a:pt x="13" y="24"/>
                    <a:pt x="12" y="24"/>
                  </a:cubicBezTo>
                  <a:cubicBezTo>
                    <a:pt x="10" y="25"/>
                    <a:pt x="8" y="21"/>
                    <a:pt x="7" y="21"/>
                  </a:cubicBezTo>
                  <a:cubicBezTo>
                    <a:pt x="4" y="20"/>
                    <a:pt x="1" y="17"/>
                    <a:pt x="1" y="1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33" name="Freeform 1534"/>
            <p:cNvSpPr>
              <a:spLocks/>
            </p:cNvSpPr>
            <p:nvPr/>
          </p:nvSpPr>
          <p:spPr bwMode="auto">
            <a:xfrm>
              <a:off x="1397" y="1450"/>
              <a:ext cx="54" cy="59"/>
            </a:xfrm>
            <a:custGeom>
              <a:avLst/>
              <a:gdLst>
                <a:gd name="T0" fmla="*/ 1 w 45"/>
                <a:gd name="T1" fmla="*/ 13 h 49"/>
                <a:gd name="T2" fmla="*/ 4 w 45"/>
                <a:gd name="T3" fmla="*/ 9 h 49"/>
                <a:gd name="T4" fmla="*/ 1 w 45"/>
                <a:gd name="T5" fmla="*/ 5 h 49"/>
                <a:gd name="T6" fmla="*/ 4 w 45"/>
                <a:gd name="T7" fmla="*/ 1 h 49"/>
                <a:gd name="T8" fmla="*/ 10 w 45"/>
                <a:gd name="T9" fmla="*/ 3 h 49"/>
                <a:gd name="T10" fmla="*/ 17 w 45"/>
                <a:gd name="T11" fmla="*/ 3 h 49"/>
                <a:gd name="T12" fmla="*/ 21 w 45"/>
                <a:gd name="T13" fmla="*/ 4 h 49"/>
                <a:gd name="T14" fmla="*/ 25 w 45"/>
                <a:gd name="T15" fmla="*/ 7 h 49"/>
                <a:gd name="T16" fmla="*/ 31 w 45"/>
                <a:gd name="T17" fmla="*/ 5 h 49"/>
                <a:gd name="T18" fmla="*/ 32 w 45"/>
                <a:gd name="T19" fmla="*/ 9 h 49"/>
                <a:gd name="T20" fmla="*/ 34 w 45"/>
                <a:gd name="T21" fmla="*/ 13 h 49"/>
                <a:gd name="T22" fmla="*/ 39 w 45"/>
                <a:gd name="T23" fmla="*/ 19 h 49"/>
                <a:gd name="T24" fmla="*/ 44 w 45"/>
                <a:gd name="T25" fmla="*/ 25 h 49"/>
                <a:gd name="T26" fmla="*/ 44 w 45"/>
                <a:gd name="T27" fmla="*/ 26 h 49"/>
                <a:gd name="T28" fmla="*/ 41 w 45"/>
                <a:gd name="T29" fmla="*/ 26 h 49"/>
                <a:gd name="T30" fmla="*/ 40 w 45"/>
                <a:gd name="T31" fmla="*/ 31 h 49"/>
                <a:gd name="T32" fmla="*/ 42 w 45"/>
                <a:gd name="T33" fmla="*/ 36 h 49"/>
                <a:gd name="T34" fmla="*/ 41 w 45"/>
                <a:gd name="T35" fmla="*/ 42 h 49"/>
                <a:gd name="T36" fmla="*/ 40 w 45"/>
                <a:gd name="T37" fmla="*/ 49 h 49"/>
                <a:gd name="T38" fmla="*/ 39 w 45"/>
                <a:gd name="T39" fmla="*/ 45 h 49"/>
                <a:gd name="T40" fmla="*/ 37 w 45"/>
                <a:gd name="T41" fmla="*/ 44 h 49"/>
                <a:gd name="T42" fmla="*/ 38 w 45"/>
                <a:gd name="T43" fmla="*/ 42 h 49"/>
                <a:gd name="T44" fmla="*/ 33 w 45"/>
                <a:gd name="T45" fmla="*/ 38 h 49"/>
                <a:gd name="T46" fmla="*/ 35 w 45"/>
                <a:gd name="T47" fmla="*/ 44 h 49"/>
                <a:gd name="T48" fmla="*/ 30 w 45"/>
                <a:gd name="T49" fmla="*/ 40 h 49"/>
                <a:gd name="T50" fmla="*/ 31 w 45"/>
                <a:gd name="T51" fmla="*/ 36 h 49"/>
                <a:gd name="T52" fmla="*/ 25 w 45"/>
                <a:gd name="T53" fmla="*/ 29 h 49"/>
                <a:gd name="T54" fmla="*/ 21 w 45"/>
                <a:gd name="T55" fmla="*/ 26 h 49"/>
                <a:gd name="T56" fmla="*/ 17 w 45"/>
                <a:gd name="T57" fmla="*/ 23 h 49"/>
                <a:gd name="T58" fmla="*/ 9 w 45"/>
                <a:gd name="T59" fmla="*/ 15 h 49"/>
                <a:gd name="T60" fmla="*/ 10 w 45"/>
                <a:gd name="T61" fmla="*/ 18 h 49"/>
                <a:gd name="T62" fmla="*/ 13 w 45"/>
                <a:gd name="T63" fmla="*/ 20 h 49"/>
                <a:gd name="T64" fmla="*/ 12 w 45"/>
                <a:gd name="T65" fmla="*/ 24 h 49"/>
                <a:gd name="T66" fmla="*/ 7 w 45"/>
                <a:gd name="T67" fmla="*/ 21 h 49"/>
                <a:gd name="T68" fmla="*/ 1 w 45"/>
                <a:gd name="T69"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 h="49">
                  <a:moveTo>
                    <a:pt x="1" y="13"/>
                  </a:moveTo>
                  <a:cubicBezTo>
                    <a:pt x="2" y="13"/>
                    <a:pt x="4" y="10"/>
                    <a:pt x="4" y="9"/>
                  </a:cubicBezTo>
                  <a:cubicBezTo>
                    <a:pt x="4" y="7"/>
                    <a:pt x="0" y="6"/>
                    <a:pt x="1" y="5"/>
                  </a:cubicBezTo>
                  <a:cubicBezTo>
                    <a:pt x="3" y="4"/>
                    <a:pt x="3" y="3"/>
                    <a:pt x="4" y="1"/>
                  </a:cubicBezTo>
                  <a:cubicBezTo>
                    <a:pt x="4" y="0"/>
                    <a:pt x="10" y="3"/>
                    <a:pt x="10" y="3"/>
                  </a:cubicBezTo>
                  <a:cubicBezTo>
                    <a:pt x="14" y="5"/>
                    <a:pt x="14" y="4"/>
                    <a:pt x="17" y="3"/>
                  </a:cubicBezTo>
                  <a:cubicBezTo>
                    <a:pt x="18" y="2"/>
                    <a:pt x="20" y="5"/>
                    <a:pt x="21" y="4"/>
                  </a:cubicBezTo>
                  <a:cubicBezTo>
                    <a:pt x="22" y="5"/>
                    <a:pt x="23" y="7"/>
                    <a:pt x="25" y="7"/>
                  </a:cubicBezTo>
                  <a:cubicBezTo>
                    <a:pt x="27" y="8"/>
                    <a:pt x="31" y="8"/>
                    <a:pt x="31" y="5"/>
                  </a:cubicBezTo>
                  <a:cubicBezTo>
                    <a:pt x="32" y="7"/>
                    <a:pt x="31" y="7"/>
                    <a:pt x="32" y="9"/>
                  </a:cubicBezTo>
                  <a:cubicBezTo>
                    <a:pt x="33" y="10"/>
                    <a:pt x="33" y="12"/>
                    <a:pt x="34" y="13"/>
                  </a:cubicBezTo>
                  <a:cubicBezTo>
                    <a:pt x="35" y="16"/>
                    <a:pt x="37" y="17"/>
                    <a:pt x="39" y="19"/>
                  </a:cubicBezTo>
                  <a:cubicBezTo>
                    <a:pt x="41" y="21"/>
                    <a:pt x="42" y="24"/>
                    <a:pt x="44" y="25"/>
                  </a:cubicBezTo>
                  <a:cubicBezTo>
                    <a:pt x="45" y="26"/>
                    <a:pt x="45" y="27"/>
                    <a:pt x="44" y="26"/>
                  </a:cubicBezTo>
                  <a:cubicBezTo>
                    <a:pt x="43" y="26"/>
                    <a:pt x="42" y="24"/>
                    <a:pt x="41" y="26"/>
                  </a:cubicBezTo>
                  <a:cubicBezTo>
                    <a:pt x="42" y="27"/>
                    <a:pt x="40" y="29"/>
                    <a:pt x="40" y="31"/>
                  </a:cubicBezTo>
                  <a:cubicBezTo>
                    <a:pt x="40" y="34"/>
                    <a:pt x="44" y="34"/>
                    <a:pt x="42" y="36"/>
                  </a:cubicBezTo>
                  <a:cubicBezTo>
                    <a:pt x="39" y="38"/>
                    <a:pt x="43" y="41"/>
                    <a:pt x="41" y="42"/>
                  </a:cubicBezTo>
                  <a:cubicBezTo>
                    <a:pt x="38" y="45"/>
                    <a:pt x="41" y="46"/>
                    <a:pt x="40" y="49"/>
                  </a:cubicBezTo>
                  <a:cubicBezTo>
                    <a:pt x="41" y="47"/>
                    <a:pt x="40" y="46"/>
                    <a:pt x="39" y="45"/>
                  </a:cubicBezTo>
                  <a:cubicBezTo>
                    <a:pt x="38" y="45"/>
                    <a:pt x="38" y="44"/>
                    <a:pt x="37" y="44"/>
                  </a:cubicBezTo>
                  <a:cubicBezTo>
                    <a:pt x="37" y="43"/>
                    <a:pt x="38" y="43"/>
                    <a:pt x="38" y="42"/>
                  </a:cubicBezTo>
                  <a:cubicBezTo>
                    <a:pt x="37" y="41"/>
                    <a:pt x="35" y="37"/>
                    <a:pt x="33" y="38"/>
                  </a:cubicBezTo>
                  <a:cubicBezTo>
                    <a:pt x="33" y="40"/>
                    <a:pt x="36" y="41"/>
                    <a:pt x="35" y="44"/>
                  </a:cubicBezTo>
                  <a:cubicBezTo>
                    <a:pt x="33" y="43"/>
                    <a:pt x="30" y="42"/>
                    <a:pt x="30" y="40"/>
                  </a:cubicBezTo>
                  <a:cubicBezTo>
                    <a:pt x="29" y="39"/>
                    <a:pt x="31" y="37"/>
                    <a:pt x="31" y="36"/>
                  </a:cubicBezTo>
                  <a:cubicBezTo>
                    <a:pt x="32" y="32"/>
                    <a:pt x="27" y="30"/>
                    <a:pt x="25" y="29"/>
                  </a:cubicBezTo>
                  <a:cubicBezTo>
                    <a:pt x="23" y="27"/>
                    <a:pt x="23" y="27"/>
                    <a:pt x="21" y="26"/>
                  </a:cubicBezTo>
                  <a:cubicBezTo>
                    <a:pt x="19" y="26"/>
                    <a:pt x="17" y="25"/>
                    <a:pt x="17" y="23"/>
                  </a:cubicBezTo>
                  <a:cubicBezTo>
                    <a:pt x="17" y="18"/>
                    <a:pt x="11" y="18"/>
                    <a:pt x="9" y="15"/>
                  </a:cubicBezTo>
                  <a:cubicBezTo>
                    <a:pt x="9" y="16"/>
                    <a:pt x="10" y="17"/>
                    <a:pt x="10" y="18"/>
                  </a:cubicBezTo>
                  <a:cubicBezTo>
                    <a:pt x="11" y="19"/>
                    <a:pt x="12" y="19"/>
                    <a:pt x="13" y="20"/>
                  </a:cubicBezTo>
                  <a:cubicBezTo>
                    <a:pt x="15" y="21"/>
                    <a:pt x="13" y="24"/>
                    <a:pt x="12" y="24"/>
                  </a:cubicBezTo>
                  <a:cubicBezTo>
                    <a:pt x="10" y="25"/>
                    <a:pt x="8" y="21"/>
                    <a:pt x="7" y="21"/>
                  </a:cubicBezTo>
                  <a:cubicBezTo>
                    <a:pt x="4" y="20"/>
                    <a:pt x="1" y="17"/>
                    <a:pt x="1" y="1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34" name="Freeform 1535"/>
            <p:cNvSpPr>
              <a:spLocks/>
            </p:cNvSpPr>
            <p:nvPr/>
          </p:nvSpPr>
          <p:spPr bwMode="auto">
            <a:xfrm>
              <a:off x="1769" y="2005"/>
              <a:ext cx="134" cy="152"/>
            </a:xfrm>
            <a:custGeom>
              <a:avLst/>
              <a:gdLst>
                <a:gd name="T0" fmla="*/ 0 w 112"/>
                <a:gd name="T1" fmla="*/ 46 h 127"/>
                <a:gd name="T2" fmla="*/ 5 w 112"/>
                <a:gd name="T3" fmla="*/ 30 h 127"/>
                <a:gd name="T4" fmla="*/ 6 w 112"/>
                <a:gd name="T5" fmla="*/ 22 h 127"/>
                <a:gd name="T6" fmla="*/ 9 w 112"/>
                <a:gd name="T7" fmla="*/ 14 h 127"/>
                <a:gd name="T8" fmla="*/ 16 w 112"/>
                <a:gd name="T9" fmla="*/ 6 h 127"/>
                <a:gd name="T10" fmla="*/ 32 w 112"/>
                <a:gd name="T11" fmla="*/ 2 h 127"/>
                <a:gd name="T12" fmla="*/ 54 w 112"/>
                <a:gd name="T13" fmla="*/ 4 h 127"/>
                <a:gd name="T14" fmla="*/ 61 w 112"/>
                <a:gd name="T15" fmla="*/ 12 h 127"/>
                <a:gd name="T16" fmla="*/ 64 w 112"/>
                <a:gd name="T17" fmla="*/ 22 h 127"/>
                <a:gd name="T18" fmla="*/ 65 w 112"/>
                <a:gd name="T19" fmla="*/ 26 h 127"/>
                <a:gd name="T20" fmla="*/ 64 w 112"/>
                <a:gd name="T21" fmla="*/ 32 h 127"/>
                <a:gd name="T22" fmla="*/ 63 w 112"/>
                <a:gd name="T23" fmla="*/ 34 h 127"/>
                <a:gd name="T24" fmla="*/ 63 w 112"/>
                <a:gd name="T25" fmla="*/ 38 h 127"/>
                <a:gd name="T26" fmla="*/ 62 w 112"/>
                <a:gd name="T27" fmla="*/ 43 h 127"/>
                <a:gd name="T28" fmla="*/ 72 w 112"/>
                <a:gd name="T29" fmla="*/ 46 h 127"/>
                <a:gd name="T30" fmla="*/ 79 w 112"/>
                <a:gd name="T31" fmla="*/ 47 h 127"/>
                <a:gd name="T32" fmla="*/ 83 w 112"/>
                <a:gd name="T33" fmla="*/ 44 h 127"/>
                <a:gd name="T34" fmla="*/ 90 w 112"/>
                <a:gd name="T35" fmla="*/ 47 h 127"/>
                <a:gd name="T36" fmla="*/ 92 w 112"/>
                <a:gd name="T37" fmla="*/ 50 h 127"/>
                <a:gd name="T38" fmla="*/ 93 w 112"/>
                <a:gd name="T39" fmla="*/ 56 h 127"/>
                <a:gd name="T40" fmla="*/ 95 w 112"/>
                <a:gd name="T41" fmla="*/ 63 h 127"/>
                <a:gd name="T42" fmla="*/ 100 w 112"/>
                <a:gd name="T43" fmla="*/ 72 h 127"/>
                <a:gd name="T44" fmla="*/ 107 w 112"/>
                <a:gd name="T45" fmla="*/ 70 h 127"/>
                <a:gd name="T46" fmla="*/ 112 w 112"/>
                <a:gd name="T47" fmla="*/ 73 h 127"/>
                <a:gd name="T48" fmla="*/ 111 w 112"/>
                <a:gd name="T49" fmla="*/ 76 h 127"/>
                <a:gd name="T50" fmla="*/ 111 w 112"/>
                <a:gd name="T51" fmla="*/ 81 h 127"/>
                <a:gd name="T52" fmla="*/ 109 w 112"/>
                <a:gd name="T53" fmla="*/ 88 h 127"/>
                <a:gd name="T54" fmla="*/ 107 w 112"/>
                <a:gd name="T55" fmla="*/ 96 h 127"/>
                <a:gd name="T56" fmla="*/ 107 w 112"/>
                <a:gd name="T57" fmla="*/ 108 h 127"/>
                <a:gd name="T58" fmla="*/ 104 w 112"/>
                <a:gd name="T59" fmla="*/ 112 h 127"/>
                <a:gd name="T60" fmla="*/ 100 w 112"/>
                <a:gd name="T61" fmla="*/ 116 h 127"/>
                <a:gd name="T62" fmla="*/ 97 w 112"/>
                <a:gd name="T63" fmla="*/ 117 h 127"/>
                <a:gd name="T64" fmla="*/ 95 w 112"/>
                <a:gd name="T65" fmla="*/ 120 h 127"/>
                <a:gd name="T66" fmla="*/ 91 w 112"/>
                <a:gd name="T67" fmla="*/ 124 h 127"/>
                <a:gd name="T68" fmla="*/ 84 w 112"/>
                <a:gd name="T69" fmla="*/ 127 h 127"/>
                <a:gd name="T70" fmla="*/ 81 w 112"/>
                <a:gd name="T71" fmla="*/ 125 h 127"/>
                <a:gd name="T72" fmla="*/ 77 w 112"/>
                <a:gd name="T73" fmla="*/ 125 h 127"/>
                <a:gd name="T74" fmla="*/ 74 w 112"/>
                <a:gd name="T75" fmla="*/ 125 h 127"/>
                <a:gd name="T76" fmla="*/ 70 w 112"/>
                <a:gd name="T77" fmla="*/ 124 h 127"/>
                <a:gd name="T78" fmla="*/ 57 w 112"/>
                <a:gd name="T79" fmla="*/ 122 h 127"/>
                <a:gd name="T80" fmla="*/ 53 w 112"/>
                <a:gd name="T81" fmla="*/ 121 h 127"/>
                <a:gd name="T82" fmla="*/ 56 w 112"/>
                <a:gd name="T83" fmla="*/ 117 h 127"/>
                <a:gd name="T84" fmla="*/ 62 w 112"/>
                <a:gd name="T85" fmla="*/ 104 h 127"/>
                <a:gd name="T86" fmla="*/ 67 w 112"/>
                <a:gd name="T87" fmla="*/ 97 h 127"/>
                <a:gd name="T88" fmla="*/ 64 w 112"/>
                <a:gd name="T89" fmla="*/ 89 h 127"/>
                <a:gd name="T90" fmla="*/ 57 w 112"/>
                <a:gd name="T91" fmla="*/ 86 h 127"/>
                <a:gd name="T92" fmla="*/ 53 w 112"/>
                <a:gd name="T93" fmla="*/ 84 h 127"/>
                <a:gd name="T94" fmla="*/ 48 w 112"/>
                <a:gd name="T95" fmla="*/ 82 h 127"/>
                <a:gd name="T96" fmla="*/ 39 w 112"/>
                <a:gd name="T97" fmla="*/ 75 h 127"/>
                <a:gd name="T98" fmla="*/ 29 w 112"/>
                <a:gd name="T99" fmla="*/ 72 h 127"/>
                <a:gd name="T100" fmla="*/ 21 w 112"/>
                <a:gd name="T101" fmla="*/ 67 h 127"/>
                <a:gd name="T102" fmla="*/ 12 w 112"/>
                <a:gd name="T103" fmla="*/ 60 h 127"/>
                <a:gd name="T104" fmla="*/ 7 w 112"/>
                <a:gd name="T105" fmla="*/ 52 h 127"/>
                <a:gd name="T106" fmla="*/ 0 w 112"/>
                <a:gd name="T107" fmla="*/ 4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27">
                  <a:moveTo>
                    <a:pt x="0" y="46"/>
                  </a:moveTo>
                  <a:cubicBezTo>
                    <a:pt x="2" y="41"/>
                    <a:pt x="4" y="35"/>
                    <a:pt x="5" y="30"/>
                  </a:cubicBezTo>
                  <a:cubicBezTo>
                    <a:pt x="5" y="27"/>
                    <a:pt x="5" y="25"/>
                    <a:pt x="6" y="22"/>
                  </a:cubicBezTo>
                  <a:cubicBezTo>
                    <a:pt x="6" y="19"/>
                    <a:pt x="7" y="17"/>
                    <a:pt x="9" y="14"/>
                  </a:cubicBezTo>
                  <a:cubicBezTo>
                    <a:pt x="11" y="11"/>
                    <a:pt x="11" y="6"/>
                    <a:pt x="16" y="6"/>
                  </a:cubicBezTo>
                  <a:cubicBezTo>
                    <a:pt x="21" y="5"/>
                    <a:pt x="27" y="4"/>
                    <a:pt x="32" y="2"/>
                  </a:cubicBezTo>
                  <a:cubicBezTo>
                    <a:pt x="41" y="0"/>
                    <a:pt x="47" y="0"/>
                    <a:pt x="54" y="4"/>
                  </a:cubicBezTo>
                  <a:cubicBezTo>
                    <a:pt x="57" y="6"/>
                    <a:pt x="61" y="8"/>
                    <a:pt x="61" y="12"/>
                  </a:cubicBezTo>
                  <a:cubicBezTo>
                    <a:pt x="60" y="14"/>
                    <a:pt x="61" y="22"/>
                    <a:pt x="64" y="22"/>
                  </a:cubicBezTo>
                  <a:cubicBezTo>
                    <a:pt x="62" y="24"/>
                    <a:pt x="65" y="25"/>
                    <a:pt x="65" y="26"/>
                  </a:cubicBezTo>
                  <a:cubicBezTo>
                    <a:pt x="65" y="27"/>
                    <a:pt x="64" y="31"/>
                    <a:pt x="64" y="32"/>
                  </a:cubicBezTo>
                  <a:cubicBezTo>
                    <a:pt x="64" y="33"/>
                    <a:pt x="63" y="33"/>
                    <a:pt x="63" y="34"/>
                  </a:cubicBezTo>
                  <a:cubicBezTo>
                    <a:pt x="63" y="36"/>
                    <a:pt x="64" y="37"/>
                    <a:pt x="63" y="38"/>
                  </a:cubicBezTo>
                  <a:cubicBezTo>
                    <a:pt x="63" y="39"/>
                    <a:pt x="62" y="41"/>
                    <a:pt x="62" y="43"/>
                  </a:cubicBezTo>
                  <a:cubicBezTo>
                    <a:pt x="62" y="44"/>
                    <a:pt x="71" y="46"/>
                    <a:pt x="72" y="46"/>
                  </a:cubicBezTo>
                  <a:cubicBezTo>
                    <a:pt x="74" y="46"/>
                    <a:pt x="77" y="47"/>
                    <a:pt x="79" y="47"/>
                  </a:cubicBezTo>
                  <a:cubicBezTo>
                    <a:pt x="81" y="47"/>
                    <a:pt x="81" y="43"/>
                    <a:pt x="83" y="44"/>
                  </a:cubicBezTo>
                  <a:cubicBezTo>
                    <a:pt x="84" y="45"/>
                    <a:pt x="87" y="47"/>
                    <a:pt x="90" y="47"/>
                  </a:cubicBezTo>
                  <a:cubicBezTo>
                    <a:pt x="91" y="47"/>
                    <a:pt x="91" y="48"/>
                    <a:pt x="92" y="50"/>
                  </a:cubicBezTo>
                  <a:cubicBezTo>
                    <a:pt x="92" y="52"/>
                    <a:pt x="93" y="53"/>
                    <a:pt x="93" y="56"/>
                  </a:cubicBezTo>
                  <a:cubicBezTo>
                    <a:pt x="93" y="58"/>
                    <a:pt x="95" y="60"/>
                    <a:pt x="95" y="63"/>
                  </a:cubicBezTo>
                  <a:cubicBezTo>
                    <a:pt x="95" y="66"/>
                    <a:pt x="96" y="73"/>
                    <a:pt x="100" y="72"/>
                  </a:cubicBezTo>
                  <a:cubicBezTo>
                    <a:pt x="103" y="72"/>
                    <a:pt x="105" y="70"/>
                    <a:pt x="107" y="70"/>
                  </a:cubicBezTo>
                  <a:cubicBezTo>
                    <a:pt x="109" y="69"/>
                    <a:pt x="111" y="72"/>
                    <a:pt x="112" y="73"/>
                  </a:cubicBezTo>
                  <a:cubicBezTo>
                    <a:pt x="111" y="74"/>
                    <a:pt x="111" y="75"/>
                    <a:pt x="111" y="76"/>
                  </a:cubicBezTo>
                  <a:cubicBezTo>
                    <a:pt x="112" y="78"/>
                    <a:pt x="111" y="79"/>
                    <a:pt x="111" y="81"/>
                  </a:cubicBezTo>
                  <a:cubicBezTo>
                    <a:pt x="111" y="83"/>
                    <a:pt x="110" y="86"/>
                    <a:pt x="109" y="88"/>
                  </a:cubicBezTo>
                  <a:cubicBezTo>
                    <a:pt x="108" y="90"/>
                    <a:pt x="107" y="94"/>
                    <a:pt x="107" y="96"/>
                  </a:cubicBezTo>
                  <a:cubicBezTo>
                    <a:pt x="107" y="108"/>
                    <a:pt x="107" y="108"/>
                    <a:pt x="107" y="108"/>
                  </a:cubicBezTo>
                  <a:cubicBezTo>
                    <a:pt x="107" y="109"/>
                    <a:pt x="106" y="112"/>
                    <a:pt x="104" y="112"/>
                  </a:cubicBezTo>
                  <a:cubicBezTo>
                    <a:pt x="103" y="112"/>
                    <a:pt x="100" y="116"/>
                    <a:pt x="100" y="116"/>
                  </a:cubicBezTo>
                  <a:cubicBezTo>
                    <a:pt x="101" y="117"/>
                    <a:pt x="98" y="117"/>
                    <a:pt x="97" y="117"/>
                  </a:cubicBezTo>
                  <a:cubicBezTo>
                    <a:pt x="96" y="118"/>
                    <a:pt x="96" y="119"/>
                    <a:pt x="95" y="120"/>
                  </a:cubicBezTo>
                  <a:cubicBezTo>
                    <a:pt x="95" y="120"/>
                    <a:pt x="92" y="125"/>
                    <a:pt x="91" y="124"/>
                  </a:cubicBezTo>
                  <a:cubicBezTo>
                    <a:pt x="88" y="121"/>
                    <a:pt x="86" y="123"/>
                    <a:pt x="84" y="127"/>
                  </a:cubicBezTo>
                  <a:cubicBezTo>
                    <a:pt x="83" y="126"/>
                    <a:pt x="82" y="125"/>
                    <a:pt x="81" y="125"/>
                  </a:cubicBezTo>
                  <a:cubicBezTo>
                    <a:pt x="80" y="125"/>
                    <a:pt x="79" y="125"/>
                    <a:pt x="77" y="125"/>
                  </a:cubicBezTo>
                  <a:cubicBezTo>
                    <a:pt x="76" y="124"/>
                    <a:pt x="75" y="125"/>
                    <a:pt x="74" y="125"/>
                  </a:cubicBezTo>
                  <a:cubicBezTo>
                    <a:pt x="72" y="125"/>
                    <a:pt x="71" y="124"/>
                    <a:pt x="70" y="124"/>
                  </a:cubicBezTo>
                  <a:cubicBezTo>
                    <a:pt x="66" y="123"/>
                    <a:pt x="62" y="121"/>
                    <a:pt x="57" y="122"/>
                  </a:cubicBezTo>
                  <a:cubicBezTo>
                    <a:pt x="55" y="122"/>
                    <a:pt x="54" y="123"/>
                    <a:pt x="53" y="121"/>
                  </a:cubicBezTo>
                  <a:cubicBezTo>
                    <a:pt x="53" y="120"/>
                    <a:pt x="56" y="117"/>
                    <a:pt x="56" y="117"/>
                  </a:cubicBezTo>
                  <a:cubicBezTo>
                    <a:pt x="61" y="114"/>
                    <a:pt x="58" y="106"/>
                    <a:pt x="62" y="104"/>
                  </a:cubicBezTo>
                  <a:cubicBezTo>
                    <a:pt x="64" y="103"/>
                    <a:pt x="65" y="99"/>
                    <a:pt x="67" y="97"/>
                  </a:cubicBezTo>
                  <a:cubicBezTo>
                    <a:pt x="69" y="94"/>
                    <a:pt x="67" y="91"/>
                    <a:pt x="64" y="89"/>
                  </a:cubicBezTo>
                  <a:cubicBezTo>
                    <a:pt x="62" y="87"/>
                    <a:pt x="59" y="88"/>
                    <a:pt x="57" y="86"/>
                  </a:cubicBezTo>
                  <a:cubicBezTo>
                    <a:pt x="56" y="85"/>
                    <a:pt x="54" y="85"/>
                    <a:pt x="53" y="84"/>
                  </a:cubicBezTo>
                  <a:cubicBezTo>
                    <a:pt x="51" y="84"/>
                    <a:pt x="50" y="82"/>
                    <a:pt x="48" y="82"/>
                  </a:cubicBezTo>
                  <a:cubicBezTo>
                    <a:pt x="45" y="80"/>
                    <a:pt x="42" y="78"/>
                    <a:pt x="39" y="75"/>
                  </a:cubicBezTo>
                  <a:cubicBezTo>
                    <a:pt x="36" y="73"/>
                    <a:pt x="33" y="73"/>
                    <a:pt x="29" y="72"/>
                  </a:cubicBezTo>
                  <a:cubicBezTo>
                    <a:pt x="27" y="71"/>
                    <a:pt x="21" y="70"/>
                    <a:pt x="21" y="67"/>
                  </a:cubicBezTo>
                  <a:cubicBezTo>
                    <a:pt x="20" y="64"/>
                    <a:pt x="14" y="62"/>
                    <a:pt x="12" y="60"/>
                  </a:cubicBezTo>
                  <a:cubicBezTo>
                    <a:pt x="10" y="58"/>
                    <a:pt x="8" y="55"/>
                    <a:pt x="7" y="52"/>
                  </a:cubicBezTo>
                  <a:cubicBezTo>
                    <a:pt x="5" y="49"/>
                    <a:pt x="2" y="48"/>
                    <a:pt x="0" y="4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35" name="Freeform 1536"/>
            <p:cNvSpPr>
              <a:spLocks/>
            </p:cNvSpPr>
            <p:nvPr/>
          </p:nvSpPr>
          <p:spPr bwMode="auto">
            <a:xfrm>
              <a:off x="1769" y="2005"/>
              <a:ext cx="134" cy="152"/>
            </a:xfrm>
            <a:custGeom>
              <a:avLst/>
              <a:gdLst>
                <a:gd name="T0" fmla="*/ 0 w 112"/>
                <a:gd name="T1" fmla="*/ 46 h 127"/>
                <a:gd name="T2" fmla="*/ 5 w 112"/>
                <a:gd name="T3" fmla="*/ 30 h 127"/>
                <a:gd name="T4" fmla="*/ 6 w 112"/>
                <a:gd name="T5" fmla="*/ 22 h 127"/>
                <a:gd name="T6" fmla="*/ 9 w 112"/>
                <a:gd name="T7" fmla="*/ 14 h 127"/>
                <a:gd name="T8" fmla="*/ 16 w 112"/>
                <a:gd name="T9" fmla="*/ 6 h 127"/>
                <a:gd name="T10" fmla="*/ 32 w 112"/>
                <a:gd name="T11" fmla="*/ 2 h 127"/>
                <a:gd name="T12" fmla="*/ 54 w 112"/>
                <a:gd name="T13" fmla="*/ 4 h 127"/>
                <a:gd name="T14" fmla="*/ 61 w 112"/>
                <a:gd name="T15" fmla="*/ 12 h 127"/>
                <a:gd name="T16" fmla="*/ 64 w 112"/>
                <a:gd name="T17" fmla="*/ 22 h 127"/>
                <a:gd name="T18" fmla="*/ 65 w 112"/>
                <a:gd name="T19" fmla="*/ 26 h 127"/>
                <a:gd name="T20" fmla="*/ 64 w 112"/>
                <a:gd name="T21" fmla="*/ 32 h 127"/>
                <a:gd name="T22" fmla="*/ 63 w 112"/>
                <a:gd name="T23" fmla="*/ 34 h 127"/>
                <a:gd name="T24" fmla="*/ 63 w 112"/>
                <a:gd name="T25" fmla="*/ 38 h 127"/>
                <a:gd name="T26" fmla="*/ 62 w 112"/>
                <a:gd name="T27" fmla="*/ 43 h 127"/>
                <a:gd name="T28" fmla="*/ 72 w 112"/>
                <a:gd name="T29" fmla="*/ 46 h 127"/>
                <a:gd name="T30" fmla="*/ 79 w 112"/>
                <a:gd name="T31" fmla="*/ 47 h 127"/>
                <a:gd name="T32" fmla="*/ 83 w 112"/>
                <a:gd name="T33" fmla="*/ 44 h 127"/>
                <a:gd name="T34" fmla="*/ 90 w 112"/>
                <a:gd name="T35" fmla="*/ 47 h 127"/>
                <a:gd name="T36" fmla="*/ 92 w 112"/>
                <a:gd name="T37" fmla="*/ 50 h 127"/>
                <a:gd name="T38" fmla="*/ 93 w 112"/>
                <a:gd name="T39" fmla="*/ 56 h 127"/>
                <a:gd name="T40" fmla="*/ 95 w 112"/>
                <a:gd name="T41" fmla="*/ 63 h 127"/>
                <a:gd name="T42" fmla="*/ 100 w 112"/>
                <a:gd name="T43" fmla="*/ 72 h 127"/>
                <a:gd name="T44" fmla="*/ 107 w 112"/>
                <a:gd name="T45" fmla="*/ 70 h 127"/>
                <a:gd name="T46" fmla="*/ 112 w 112"/>
                <a:gd name="T47" fmla="*/ 73 h 127"/>
                <a:gd name="T48" fmla="*/ 111 w 112"/>
                <a:gd name="T49" fmla="*/ 76 h 127"/>
                <a:gd name="T50" fmla="*/ 111 w 112"/>
                <a:gd name="T51" fmla="*/ 81 h 127"/>
                <a:gd name="T52" fmla="*/ 109 w 112"/>
                <a:gd name="T53" fmla="*/ 88 h 127"/>
                <a:gd name="T54" fmla="*/ 107 w 112"/>
                <a:gd name="T55" fmla="*/ 96 h 127"/>
                <a:gd name="T56" fmla="*/ 107 w 112"/>
                <a:gd name="T57" fmla="*/ 108 h 127"/>
                <a:gd name="T58" fmla="*/ 104 w 112"/>
                <a:gd name="T59" fmla="*/ 112 h 127"/>
                <a:gd name="T60" fmla="*/ 100 w 112"/>
                <a:gd name="T61" fmla="*/ 116 h 127"/>
                <a:gd name="T62" fmla="*/ 97 w 112"/>
                <a:gd name="T63" fmla="*/ 117 h 127"/>
                <a:gd name="T64" fmla="*/ 95 w 112"/>
                <a:gd name="T65" fmla="*/ 120 h 127"/>
                <a:gd name="T66" fmla="*/ 91 w 112"/>
                <a:gd name="T67" fmla="*/ 124 h 127"/>
                <a:gd name="T68" fmla="*/ 84 w 112"/>
                <a:gd name="T69" fmla="*/ 127 h 127"/>
                <a:gd name="T70" fmla="*/ 81 w 112"/>
                <a:gd name="T71" fmla="*/ 125 h 127"/>
                <a:gd name="T72" fmla="*/ 77 w 112"/>
                <a:gd name="T73" fmla="*/ 125 h 127"/>
                <a:gd name="T74" fmla="*/ 74 w 112"/>
                <a:gd name="T75" fmla="*/ 125 h 127"/>
                <a:gd name="T76" fmla="*/ 70 w 112"/>
                <a:gd name="T77" fmla="*/ 124 h 127"/>
                <a:gd name="T78" fmla="*/ 57 w 112"/>
                <a:gd name="T79" fmla="*/ 122 h 127"/>
                <a:gd name="T80" fmla="*/ 53 w 112"/>
                <a:gd name="T81" fmla="*/ 121 h 127"/>
                <a:gd name="T82" fmla="*/ 56 w 112"/>
                <a:gd name="T83" fmla="*/ 117 h 127"/>
                <a:gd name="T84" fmla="*/ 62 w 112"/>
                <a:gd name="T85" fmla="*/ 104 h 127"/>
                <a:gd name="T86" fmla="*/ 67 w 112"/>
                <a:gd name="T87" fmla="*/ 97 h 127"/>
                <a:gd name="T88" fmla="*/ 64 w 112"/>
                <a:gd name="T89" fmla="*/ 89 h 127"/>
                <a:gd name="T90" fmla="*/ 57 w 112"/>
                <a:gd name="T91" fmla="*/ 86 h 127"/>
                <a:gd name="T92" fmla="*/ 53 w 112"/>
                <a:gd name="T93" fmla="*/ 84 h 127"/>
                <a:gd name="T94" fmla="*/ 48 w 112"/>
                <a:gd name="T95" fmla="*/ 82 h 127"/>
                <a:gd name="T96" fmla="*/ 39 w 112"/>
                <a:gd name="T97" fmla="*/ 75 h 127"/>
                <a:gd name="T98" fmla="*/ 29 w 112"/>
                <a:gd name="T99" fmla="*/ 72 h 127"/>
                <a:gd name="T100" fmla="*/ 21 w 112"/>
                <a:gd name="T101" fmla="*/ 67 h 127"/>
                <a:gd name="T102" fmla="*/ 12 w 112"/>
                <a:gd name="T103" fmla="*/ 60 h 127"/>
                <a:gd name="T104" fmla="*/ 7 w 112"/>
                <a:gd name="T105" fmla="*/ 52 h 127"/>
                <a:gd name="T106" fmla="*/ 0 w 112"/>
                <a:gd name="T107" fmla="*/ 4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27">
                  <a:moveTo>
                    <a:pt x="0" y="46"/>
                  </a:moveTo>
                  <a:cubicBezTo>
                    <a:pt x="2" y="41"/>
                    <a:pt x="4" y="35"/>
                    <a:pt x="5" y="30"/>
                  </a:cubicBezTo>
                  <a:cubicBezTo>
                    <a:pt x="5" y="27"/>
                    <a:pt x="5" y="25"/>
                    <a:pt x="6" y="22"/>
                  </a:cubicBezTo>
                  <a:cubicBezTo>
                    <a:pt x="6" y="19"/>
                    <a:pt x="7" y="17"/>
                    <a:pt x="9" y="14"/>
                  </a:cubicBezTo>
                  <a:cubicBezTo>
                    <a:pt x="11" y="11"/>
                    <a:pt x="11" y="6"/>
                    <a:pt x="16" y="6"/>
                  </a:cubicBezTo>
                  <a:cubicBezTo>
                    <a:pt x="21" y="5"/>
                    <a:pt x="27" y="4"/>
                    <a:pt x="32" y="2"/>
                  </a:cubicBezTo>
                  <a:cubicBezTo>
                    <a:pt x="41" y="0"/>
                    <a:pt x="47" y="0"/>
                    <a:pt x="54" y="4"/>
                  </a:cubicBezTo>
                  <a:cubicBezTo>
                    <a:pt x="57" y="6"/>
                    <a:pt x="61" y="8"/>
                    <a:pt x="61" y="12"/>
                  </a:cubicBezTo>
                  <a:cubicBezTo>
                    <a:pt x="60" y="14"/>
                    <a:pt x="61" y="22"/>
                    <a:pt x="64" y="22"/>
                  </a:cubicBezTo>
                  <a:cubicBezTo>
                    <a:pt x="62" y="24"/>
                    <a:pt x="65" y="25"/>
                    <a:pt x="65" y="26"/>
                  </a:cubicBezTo>
                  <a:cubicBezTo>
                    <a:pt x="65" y="27"/>
                    <a:pt x="64" y="31"/>
                    <a:pt x="64" y="32"/>
                  </a:cubicBezTo>
                  <a:cubicBezTo>
                    <a:pt x="64" y="33"/>
                    <a:pt x="63" y="33"/>
                    <a:pt x="63" y="34"/>
                  </a:cubicBezTo>
                  <a:cubicBezTo>
                    <a:pt x="63" y="36"/>
                    <a:pt x="64" y="37"/>
                    <a:pt x="63" y="38"/>
                  </a:cubicBezTo>
                  <a:cubicBezTo>
                    <a:pt x="63" y="39"/>
                    <a:pt x="62" y="41"/>
                    <a:pt x="62" y="43"/>
                  </a:cubicBezTo>
                  <a:cubicBezTo>
                    <a:pt x="62" y="44"/>
                    <a:pt x="71" y="46"/>
                    <a:pt x="72" y="46"/>
                  </a:cubicBezTo>
                  <a:cubicBezTo>
                    <a:pt x="74" y="46"/>
                    <a:pt x="77" y="47"/>
                    <a:pt x="79" y="47"/>
                  </a:cubicBezTo>
                  <a:cubicBezTo>
                    <a:pt x="81" y="47"/>
                    <a:pt x="81" y="43"/>
                    <a:pt x="83" y="44"/>
                  </a:cubicBezTo>
                  <a:cubicBezTo>
                    <a:pt x="84" y="45"/>
                    <a:pt x="87" y="47"/>
                    <a:pt x="90" y="47"/>
                  </a:cubicBezTo>
                  <a:cubicBezTo>
                    <a:pt x="91" y="47"/>
                    <a:pt x="91" y="48"/>
                    <a:pt x="92" y="50"/>
                  </a:cubicBezTo>
                  <a:cubicBezTo>
                    <a:pt x="92" y="52"/>
                    <a:pt x="93" y="53"/>
                    <a:pt x="93" y="56"/>
                  </a:cubicBezTo>
                  <a:cubicBezTo>
                    <a:pt x="93" y="58"/>
                    <a:pt x="95" y="60"/>
                    <a:pt x="95" y="63"/>
                  </a:cubicBezTo>
                  <a:cubicBezTo>
                    <a:pt x="95" y="66"/>
                    <a:pt x="96" y="73"/>
                    <a:pt x="100" y="72"/>
                  </a:cubicBezTo>
                  <a:cubicBezTo>
                    <a:pt x="103" y="72"/>
                    <a:pt x="105" y="70"/>
                    <a:pt x="107" y="70"/>
                  </a:cubicBezTo>
                  <a:cubicBezTo>
                    <a:pt x="109" y="69"/>
                    <a:pt x="111" y="72"/>
                    <a:pt x="112" y="73"/>
                  </a:cubicBezTo>
                  <a:cubicBezTo>
                    <a:pt x="111" y="74"/>
                    <a:pt x="111" y="75"/>
                    <a:pt x="111" y="76"/>
                  </a:cubicBezTo>
                  <a:cubicBezTo>
                    <a:pt x="112" y="78"/>
                    <a:pt x="111" y="79"/>
                    <a:pt x="111" y="81"/>
                  </a:cubicBezTo>
                  <a:cubicBezTo>
                    <a:pt x="111" y="83"/>
                    <a:pt x="110" y="86"/>
                    <a:pt x="109" y="88"/>
                  </a:cubicBezTo>
                  <a:cubicBezTo>
                    <a:pt x="108" y="90"/>
                    <a:pt x="107" y="94"/>
                    <a:pt x="107" y="96"/>
                  </a:cubicBezTo>
                  <a:cubicBezTo>
                    <a:pt x="107" y="108"/>
                    <a:pt x="107" y="108"/>
                    <a:pt x="107" y="108"/>
                  </a:cubicBezTo>
                  <a:cubicBezTo>
                    <a:pt x="107" y="109"/>
                    <a:pt x="106" y="112"/>
                    <a:pt x="104" y="112"/>
                  </a:cubicBezTo>
                  <a:cubicBezTo>
                    <a:pt x="103" y="112"/>
                    <a:pt x="100" y="116"/>
                    <a:pt x="100" y="116"/>
                  </a:cubicBezTo>
                  <a:cubicBezTo>
                    <a:pt x="101" y="117"/>
                    <a:pt x="98" y="117"/>
                    <a:pt x="97" y="117"/>
                  </a:cubicBezTo>
                  <a:cubicBezTo>
                    <a:pt x="96" y="118"/>
                    <a:pt x="96" y="119"/>
                    <a:pt x="95" y="120"/>
                  </a:cubicBezTo>
                  <a:cubicBezTo>
                    <a:pt x="95" y="120"/>
                    <a:pt x="92" y="125"/>
                    <a:pt x="91" y="124"/>
                  </a:cubicBezTo>
                  <a:cubicBezTo>
                    <a:pt x="88" y="121"/>
                    <a:pt x="86" y="123"/>
                    <a:pt x="84" y="127"/>
                  </a:cubicBezTo>
                  <a:cubicBezTo>
                    <a:pt x="83" y="126"/>
                    <a:pt x="82" y="125"/>
                    <a:pt x="81" y="125"/>
                  </a:cubicBezTo>
                  <a:cubicBezTo>
                    <a:pt x="80" y="125"/>
                    <a:pt x="79" y="125"/>
                    <a:pt x="77" y="125"/>
                  </a:cubicBezTo>
                  <a:cubicBezTo>
                    <a:pt x="76" y="124"/>
                    <a:pt x="75" y="125"/>
                    <a:pt x="74" y="125"/>
                  </a:cubicBezTo>
                  <a:cubicBezTo>
                    <a:pt x="72" y="125"/>
                    <a:pt x="71" y="124"/>
                    <a:pt x="70" y="124"/>
                  </a:cubicBezTo>
                  <a:cubicBezTo>
                    <a:pt x="66" y="123"/>
                    <a:pt x="62" y="121"/>
                    <a:pt x="57" y="122"/>
                  </a:cubicBezTo>
                  <a:cubicBezTo>
                    <a:pt x="55" y="122"/>
                    <a:pt x="54" y="123"/>
                    <a:pt x="53" y="121"/>
                  </a:cubicBezTo>
                  <a:cubicBezTo>
                    <a:pt x="53" y="120"/>
                    <a:pt x="56" y="117"/>
                    <a:pt x="56" y="117"/>
                  </a:cubicBezTo>
                  <a:cubicBezTo>
                    <a:pt x="61" y="114"/>
                    <a:pt x="58" y="106"/>
                    <a:pt x="62" y="104"/>
                  </a:cubicBezTo>
                  <a:cubicBezTo>
                    <a:pt x="64" y="103"/>
                    <a:pt x="65" y="99"/>
                    <a:pt x="67" y="97"/>
                  </a:cubicBezTo>
                  <a:cubicBezTo>
                    <a:pt x="69" y="94"/>
                    <a:pt x="67" y="91"/>
                    <a:pt x="64" y="89"/>
                  </a:cubicBezTo>
                  <a:cubicBezTo>
                    <a:pt x="62" y="87"/>
                    <a:pt x="59" y="88"/>
                    <a:pt x="57" y="86"/>
                  </a:cubicBezTo>
                  <a:cubicBezTo>
                    <a:pt x="56" y="85"/>
                    <a:pt x="54" y="85"/>
                    <a:pt x="53" y="84"/>
                  </a:cubicBezTo>
                  <a:cubicBezTo>
                    <a:pt x="51" y="84"/>
                    <a:pt x="50" y="82"/>
                    <a:pt x="48" y="82"/>
                  </a:cubicBezTo>
                  <a:cubicBezTo>
                    <a:pt x="45" y="80"/>
                    <a:pt x="42" y="78"/>
                    <a:pt x="39" y="75"/>
                  </a:cubicBezTo>
                  <a:cubicBezTo>
                    <a:pt x="36" y="73"/>
                    <a:pt x="33" y="73"/>
                    <a:pt x="29" y="72"/>
                  </a:cubicBezTo>
                  <a:cubicBezTo>
                    <a:pt x="27" y="71"/>
                    <a:pt x="21" y="70"/>
                    <a:pt x="21" y="67"/>
                  </a:cubicBezTo>
                  <a:cubicBezTo>
                    <a:pt x="20" y="64"/>
                    <a:pt x="14" y="62"/>
                    <a:pt x="12" y="60"/>
                  </a:cubicBezTo>
                  <a:cubicBezTo>
                    <a:pt x="10" y="58"/>
                    <a:pt x="8" y="55"/>
                    <a:pt x="7" y="52"/>
                  </a:cubicBezTo>
                  <a:cubicBezTo>
                    <a:pt x="5" y="49"/>
                    <a:pt x="2" y="48"/>
                    <a:pt x="0" y="4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36" name="Freeform 1537"/>
            <p:cNvSpPr>
              <a:spLocks/>
            </p:cNvSpPr>
            <p:nvPr/>
          </p:nvSpPr>
          <p:spPr bwMode="auto">
            <a:xfrm>
              <a:off x="2529" y="1455"/>
              <a:ext cx="2" cy="4"/>
            </a:xfrm>
            <a:custGeom>
              <a:avLst/>
              <a:gdLst>
                <a:gd name="T0" fmla="*/ 1 w 2"/>
                <a:gd name="T1" fmla="*/ 0 h 3"/>
                <a:gd name="T2" fmla="*/ 2 w 2"/>
                <a:gd name="T3" fmla="*/ 3 h 3"/>
                <a:gd name="T4" fmla="*/ 2 w 2"/>
                <a:gd name="T5" fmla="*/ 0 h 3"/>
                <a:gd name="T6" fmla="*/ 1 w 2"/>
                <a:gd name="T7" fmla="*/ 0 h 3"/>
              </a:gdLst>
              <a:ahLst/>
              <a:cxnLst>
                <a:cxn ang="0">
                  <a:pos x="T0" y="T1"/>
                </a:cxn>
                <a:cxn ang="0">
                  <a:pos x="T2" y="T3"/>
                </a:cxn>
                <a:cxn ang="0">
                  <a:pos x="T4" y="T5"/>
                </a:cxn>
                <a:cxn ang="0">
                  <a:pos x="T6" y="T7"/>
                </a:cxn>
              </a:cxnLst>
              <a:rect l="0" t="0" r="r" b="b"/>
              <a:pathLst>
                <a:path w="2" h="3">
                  <a:moveTo>
                    <a:pt x="1" y="0"/>
                  </a:moveTo>
                  <a:cubicBezTo>
                    <a:pt x="0" y="1"/>
                    <a:pt x="0" y="3"/>
                    <a:pt x="2" y="3"/>
                  </a:cubicBezTo>
                  <a:cubicBezTo>
                    <a:pt x="1" y="2"/>
                    <a:pt x="1" y="1"/>
                    <a:pt x="2" y="0"/>
                  </a:cubicBezTo>
                  <a:cubicBezTo>
                    <a:pt x="2"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37" name="Freeform 1538"/>
            <p:cNvSpPr>
              <a:spLocks/>
            </p:cNvSpPr>
            <p:nvPr/>
          </p:nvSpPr>
          <p:spPr bwMode="auto">
            <a:xfrm>
              <a:off x="2529" y="1455"/>
              <a:ext cx="2" cy="4"/>
            </a:xfrm>
            <a:custGeom>
              <a:avLst/>
              <a:gdLst>
                <a:gd name="T0" fmla="*/ 1 w 2"/>
                <a:gd name="T1" fmla="*/ 0 h 3"/>
                <a:gd name="T2" fmla="*/ 2 w 2"/>
                <a:gd name="T3" fmla="*/ 3 h 3"/>
                <a:gd name="T4" fmla="*/ 2 w 2"/>
                <a:gd name="T5" fmla="*/ 0 h 3"/>
                <a:gd name="T6" fmla="*/ 1 w 2"/>
                <a:gd name="T7" fmla="*/ 0 h 3"/>
              </a:gdLst>
              <a:ahLst/>
              <a:cxnLst>
                <a:cxn ang="0">
                  <a:pos x="T0" y="T1"/>
                </a:cxn>
                <a:cxn ang="0">
                  <a:pos x="T2" y="T3"/>
                </a:cxn>
                <a:cxn ang="0">
                  <a:pos x="T4" y="T5"/>
                </a:cxn>
                <a:cxn ang="0">
                  <a:pos x="T6" y="T7"/>
                </a:cxn>
              </a:cxnLst>
              <a:rect l="0" t="0" r="r" b="b"/>
              <a:pathLst>
                <a:path w="2" h="3">
                  <a:moveTo>
                    <a:pt x="1" y="0"/>
                  </a:moveTo>
                  <a:cubicBezTo>
                    <a:pt x="0" y="1"/>
                    <a:pt x="0" y="3"/>
                    <a:pt x="2" y="3"/>
                  </a:cubicBezTo>
                  <a:cubicBezTo>
                    <a:pt x="1" y="2"/>
                    <a:pt x="1" y="1"/>
                    <a:pt x="2" y="0"/>
                  </a:cubicBezTo>
                  <a:cubicBezTo>
                    <a:pt x="2"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38" name="Freeform 1539"/>
            <p:cNvSpPr>
              <a:spLocks/>
            </p:cNvSpPr>
            <p:nvPr/>
          </p:nvSpPr>
          <p:spPr bwMode="auto">
            <a:xfrm>
              <a:off x="2530" y="1424"/>
              <a:ext cx="118" cy="99"/>
            </a:xfrm>
            <a:custGeom>
              <a:avLst/>
              <a:gdLst>
                <a:gd name="T0" fmla="*/ 4 w 98"/>
                <a:gd name="T1" fmla="*/ 19 h 83"/>
                <a:gd name="T2" fmla="*/ 15 w 98"/>
                <a:gd name="T3" fmla="*/ 15 h 83"/>
                <a:gd name="T4" fmla="*/ 14 w 98"/>
                <a:gd name="T5" fmla="*/ 8 h 83"/>
                <a:gd name="T6" fmla="*/ 22 w 98"/>
                <a:gd name="T7" fmla="*/ 0 h 83"/>
                <a:gd name="T8" fmla="*/ 28 w 98"/>
                <a:gd name="T9" fmla="*/ 3 h 83"/>
                <a:gd name="T10" fmla="*/ 36 w 98"/>
                <a:gd name="T11" fmla="*/ 6 h 83"/>
                <a:gd name="T12" fmla="*/ 48 w 98"/>
                <a:gd name="T13" fmla="*/ 4 h 83"/>
                <a:gd name="T14" fmla="*/ 54 w 98"/>
                <a:gd name="T15" fmla="*/ 7 h 83"/>
                <a:gd name="T16" fmla="*/ 70 w 98"/>
                <a:gd name="T17" fmla="*/ 10 h 83"/>
                <a:gd name="T18" fmla="*/ 76 w 98"/>
                <a:gd name="T19" fmla="*/ 6 h 83"/>
                <a:gd name="T20" fmla="*/ 81 w 98"/>
                <a:gd name="T21" fmla="*/ 6 h 83"/>
                <a:gd name="T22" fmla="*/ 84 w 98"/>
                <a:gd name="T23" fmla="*/ 16 h 83"/>
                <a:gd name="T24" fmla="*/ 86 w 98"/>
                <a:gd name="T25" fmla="*/ 22 h 83"/>
                <a:gd name="T26" fmla="*/ 88 w 98"/>
                <a:gd name="T27" fmla="*/ 25 h 83"/>
                <a:gd name="T28" fmla="*/ 91 w 98"/>
                <a:gd name="T29" fmla="*/ 34 h 83"/>
                <a:gd name="T30" fmla="*/ 92 w 98"/>
                <a:gd name="T31" fmla="*/ 41 h 83"/>
                <a:gd name="T32" fmla="*/ 95 w 98"/>
                <a:gd name="T33" fmla="*/ 50 h 83"/>
                <a:gd name="T34" fmla="*/ 94 w 98"/>
                <a:gd name="T35" fmla="*/ 59 h 83"/>
                <a:gd name="T36" fmla="*/ 90 w 98"/>
                <a:gd name="T37" fmla="*/ 65 h 83"/>
                <a:gd name="T38" fmla="*/ 92 w 98"/>
                <a:gd name="T39" fmla="*/ 76 h 83"/>
                <a:gd name="T40" fmla="*/ 86 w 98"/>
                <a:gd name="T41" fmla="*/ 77 h 83"/>
                <a:gd name="T42" fmla="*/ 79 w 98"/>
                <a:gd name="T43" fmla="*/ 83 h 83"/>
                <a:gd name="T44" fmla="*/ 75 w 98"/>
                <a:gd name="T45" fmla="*/ 75 h 83"/>
                <a:gd name="T46" fmla="*/ 71 w 98"/>
                <a:gd name="T47" fmla="*/ 63 h 83"/>
                <a:gd name="T48" fmla="*/ 65 w 98"/>
                <a:gd name="T49" fmla="*/ 63 h 83"/>
                <a:gd name="T50" fmla="*/ 57 w 98"/>
                <a:gd name="T51" fmla="*/ 67 h 83"/>
                <a:gd name="T52" fmla="*/ 57 w 98"/>
                <a:gd name="T53" fmla="*/ 54 h 83"/>
                <a:gd name="T54" fmla="*/ 56 w 98"/>
                <a:gd name="T55" fmla="*/ 49 h 83"/>
                <a:gd name="T56" fmla="*/ 44 w 98"/>
                <a:gd name="T57" fmla="*/ 41 h 83"/>
                <a:gd name="T58" fmla="*/ 33 w 98"/>
                <a:gd name="T59" fmla="*/ 45 h 83"/>
                <a:gd name="T60" fmla="*/ 27 w 98"/>
                <a:gd name="T61" fmla="*/ 54 h 83"/>
                <a:gd name="T62" fmla="*/ 25 w 98"/>
                <a:gd name="T63" fmla="*/ 53 h 83"/>
                <a:gd name="T64" fmla="*/ 23 w 98"/>
                <a:gd name="T65" fmla="*/ 53 h 83"/>
                <a:gd name="T66" fmla="*/ 21 w 98"/>
                <a:gd name="T67" fmla="*/ 51 h 83"/>
                <a:gd name="T68" fmla="*/ 18 w 98"/>
                <a:gd name="T69" fmla="*/ 43 h 83"/>
                <a:gd name="T70" fmla="*/ 18 w 98"/>
                <a:gd name="T71" fmla="*/ 42 h 83"/>
                <a:gd name="T72" fmla="*/ 13 w 98"/>
                <a:gd name="T73" fmla="*/ 38 h 83"/>
                <a:gd name="T74" fmla="*/ 6 w 98"/>
                <a:gd name="T75" fmla="*/ 33 h 83"/>
                <a:gd name="T76" fmla="*/ 7 w 98"/>
                <a:gd name="T77" fmla="*/ 28 h 83"/>
                <a:gd name="T78" fmla="*/ 3 w 98"/>
                <a:gd name="T79" fmla="*/ 30 h 83"/>
                <a:gd name="T80" fmla="*/ 0 w 98"/>
                <a:gd name="T81" fmla="*/ 2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83">
                  <a:moveTo>
                    <a:pt x="0" y="26"/>
                  </a:moveTo>
                  <a:cubicBezTo>
                    <a:pt x="2" y="24"/>
                    <a:pt x="2" y="20"/>
                    <a:pt x="4" y="19"/>
                  </a:cubicBezTo>
                  <a:cubicBezTo>
                    <a:pt x="5" y="17"/>
                    <a:pt x="8" y="17"/>
                    <a:pt x="10" y="16"/>
                  </a:cubicBezTo>
                  <a:cubicBezTo>
                    <a:pt x="12" y="15"/>
                    <a:pt x="13" y="16"/>
                    <a:pt x="15" y="15"/>
                  </a:cubicBezTo>
                  <a:cubicBezTo>
                    <a:pt x="16" y="15"/>
                    <a:pt x="17" y="14"/>
                    <a:pt x="17" y="12"/>
                  </a:cubicBezTo>
                  <a:cubicBezTo>
                    <a:pt x="17" y="10"/>
                    <a:pt x="15" y="10"/>
                    <a:pt x="14" y="8"/>
                  </a:cubicBezTo>
                  <a:cubicBezTo>
                    <a:pt x="14" y="7"/>
                    <a:pt x="18" y="5"/>
                    <a:pt x="18" y="4"/>
                  </a:cubicBezTo>
                  <a:cubicBezTo>
                    <a:pt x="18" y="0"/>
                    <a:pt x="18" y="0"/>
                    <a:pt x="22" y="0"/>
                  </a:cubicBezTo>
                  <a:cubicBezTo>
                    <a:pt x="22" y="1"/>
                    <a:pt x="26" y="1"/>
                    <a:pt x="26" y="2"/>
                  </a:cubicBezTo>
                  <a:cubicBezTo>
                    <a:pt x="26" y="3"/>
                    <a:pt x="27" y="3"/>
                    <a:pt x="28" y="3"/>
                  </a:cubicBezTo>
                  <a:cubicBezTo>
                    <a:pt x="29" y="2"/>
                    <a:pt x="31" y="4"/>
                    <a:pt x="32" y="5"/>
                  </a:cubicBezTo>
                  <a:cubicBezTo>
                    <a:pt x="32" y="5"/>
                    <a:pt x="36" y="6"/>
                    <a:pt x="36" y="6"/>
                  </a:cubicBezTo>
                  <a:cubicBezTo>
                    <a:pt x="38" y="6"/>
                    <a:pt x="39" y="5"/>
                    <a:pt x="41" y="5"/>
                  </a:cubicBezTo>
                  <a:cubicBezTo>
                    <a:pt x="43" y="5"/>
                    <a:pt x="46" y="3"/>
                    <a:pt x="48" y="4"/>
                  </a:cubicBezTo>
                  <a:cubicBezTo>
                    <a:pt x="47" y="7"/>
                    <a:pt x="46" y="9"/>
                    <a:pt x="50" y="10"/>
                  </a:cubicBezTo>
                  <a:cubicBezTo>
                    <a:pt x="52" y="12"/>
                    <a:pt x="52" y="7"/>
                    <a:pt x="54" y="7"/>
                  </a:cubicBezTo>
                  <a:cubicBezTo>
                    <a:pt x="57" y="8"/>
                    <a:pt x="56" y="14"/>
                    <a:pt x="60" y="10"/>
                  </a:cubicBezTo>
                  <a:cubicBezTo>
                    <a:pt x="64" y="5"/>
                    <a:pt x="65" y="10"/>
                    <a:pt x="70" y="10"/>
                  </a:cubicBezTo>
                  <a:cubicBezTo>
                    <a:pt x="71" y="10"/>
                    <a:pt x="72" y="9"/>
                    <a:pt x="72" y="8"/>
                  </a:cubicBezTo>
                  <a:cubicBezTo>
                    <a:pt x="73" y="7"/>
                    <a:pt x="75" y="7"/>
                    <a:pt x="76" y="6"/>
                  </a:cubicBezTo>
                  <a:cubicBezTo>
                    <a:pt x="76" y="5"/>
                    <a:pt x="75" y="2"/>
                    <a:pt x="78" y="3"/>
                  </a:cubicBezTo>
                  <a:cubicBezTo>
                    <a:pt x="79" y="4"/>
                    <a:pt x="81" y="4"/>
                    <a:pt x="81" y="6"/>
                  </a:cubicBezTo>
                  <a:cubicBezTo>
                    <a:pt x="80" y="7"/>
                    <a:pt x="81" y="10"/>
                    <a:pt x="82" y="10"/>
                  </a:cubicBezTo>
                  <a:cubicBezTo>
                    <a:pt x="83" y="11"/>
                    <a:pt x="82" y="17"/>
                    <a:pt x="84" y="16"/>
                  </a:cubicBezTo>
                  <a:cubicBezTo>
                    <a:pt x="84" y="18"/>
                    <a:pt x="88" y="18"/>
                    <a:pt x="89" y="21"/>
                  </a:cubicBezTo>
                  <a:cubicBezTo>
                    <a:pt x="89" y="22"/>
                    <a:pt x="87" y="21"/>
                    <a:pt x="86" y="22"/>
                  </a:cubicBezTo>
                  <a:cubicBezTo>
                    <a:pt x="85" y="23"/>
                    <a:pt x="85" y="25"/>
                    <a:pt x="84" y="26"/>
                  </a:cubicBezTo>
                  <a:cubicBezTo>
                    <a:pt x="86" y="26"/>
                    <a:pt x="86" y="25"/>
                    <a:pt x="88" y="25"/>
                  </a:cubicBezTo>
                  <a:cubicBezTo>
                    <a:pt x="90" y="25"/>
                    <a:pt x="89" y="28"/>
                    <a:pt x="89" y="30"/>
                  </a:cubicBezTo>
                  <a:cubicBezTo>
                    <a:pt x="89" y="31"/>
                    <a:pt x="89" y="34"/>
                    <a:pt x="91" y="34"/>
                  </a:cubicBezTo>
                  <a:cubicBezTo>
                    <a:pt x="92" y="34"/>
                    <a:pt x="94" y="36"/>
                    <a:pt x="94" y="37"/>
                  </a:cubicBezTo>
                  <a:cubicBezTo>
                    <a:pt x="94" y="38"/>
                    <a:pt x="93" y="40"/>
                    <a:pt x="92" y="41"/>
                  </a:cubicBezTo>
                  <a:cubicBezTo>
                    <a:pt x="91" y="41"/>
                    <a:pt x="92" y="43"/>
                    <a:pt x="92" y="44"/>
                  </a:cubicBezTo>
                  <a:cubicBezTo>
                    <a:pt x="92" y="47"/>
                    <a:pt x="92" y="52"/>
                    <a:pt x="95" y="50"/>
                  </a:cubicBezTo>
                  <a:cubicBezTo>
                    <a:pt x="95" y="53"/>
                    <a:pt x="95" y="53"/>
                    <a:pt x="97" y="55"/>
                  </a:cubicBezTo>
                  <a:cubicBezTo>
                    <a:pt x="95" y="55"/>
                    <a:pt x="95" y="57"/>
                    <a:pt x="94" y="59"/>
                  </a:cubicBezTo>
                  <a:cubicBezTo>
                    <a:pt x="98" y="60"/>
                    <a:pt x="97" y="63"/>
                    <a:pt x="98" y="65"/>
                  </a:cubicBezTo>
                  <a:cubicBezTo>
                    <a:pt x="96" y="65"/>
                    <a:pt x="92" y="62"/>
                    <a:pt x="90" y="65"/>
                  </a:cubicBezTo>
                  <a:cubicBezTo>
                    <a:pt x="89" y="67"/>
                    <a:pt x="93" y="69"/>
                    <a:pt x="94" y="71"/>
                  </a:cubicBezTo>
                  <a:cubicBezTo>
                    <a:pt x="91" y="69"/>
                    <a:pt x="92" y="75"/>
                    <a:pt x="92" y="76"/>
                  </a:cubicBezTo>
                  <a:cubicBezTo>
                    <a:pt x="90" y="78"/>
                    <a:pt x="91" y="78"/>
                    <a:pt x="89" y="78"/>
                  </a:cubicBezTo>
                  <a:cubicBezTo>
                    <a:pt x="88" y="78"/>
                    <a:pt x="86" y="78"/>
                    <a:pt x="86" y="77"/>
                  </a:cubicBezTo>
                  <a:cubicBezTo>
                    <a:pt x="85" y="74"/>
                    <a:pt x="84" y="78"/>
                    <a:pt x="83" y="79"/>
                  </a:cubicBezTo>
                  <a:cubicBezTo>
                    <a:pt x="82" y="82"/>
                    <a:pt x="81" y="82"/>
                    <a:pt x="79" y="83"/>
                  </a:cubicBezTo>
                  <a:cubicBezTo>
                    <a:pt x="78" y="80"/>
                    <a:pt x="76" y="80"/>
                    <a:pt x="74" y="81"/>
                  </a:cubicBezTo>
                  <a:cubicBezTo>
                    <a:pt x="74" y="79"/>
                    <a:pt x="75" y="77"/>
                    <a:pt x="75" y="75"/>
                  </a:cubicBezTo>
                  <a:cubicBezTo>
                    <a:pt x="75" y="74"/>
                    <a:pt x="75" y="70"/>
                    <a:pt x="74" y="71"/>
                  </a:cubicBezTo>
                  <a:cubicBezTo>
                    <a:pt x="75" y="68"/>
                    <a:pt x="73" y="65"/>
                    <a:pt x="71" y="63"/>
                  </a:cubicBezTo>
                  <a:cubicBezTo>
                    <a:pt x="70" y="63"/>
                    <a:pt x="69" y="62"/>
                    <a:pt x="68" y="63"/>
                  </a:cubicBezTo>
                  <a:cubicBezTo>
                    <a:pt x="67" y="65"/>
                    <a:pt x="67" y="64"/>
                    <a:pt x="65" y="63"/>
                  </a:cubicBezTo>
                  <a:cubicBezTo>
                    <a:pt x="64" y="63"/>
                    <a:pt x="62" y="64"/>
                    <a:pt x="61" y="64"/>
                  </a:cubicBezTo>
                  <a:cubicBezTo>
                    <a:pt x="60" y="65"/>
                    <a:pt x="58" y="66"/>
                    <a:pt x="57" y="67"/>
                  </a:cubicBezTo>
                  <a:cubicBezTo>
                    <a:pt x="57" y="64"/>
                    <a:pt x="60" y="63"/>
                    <a:pt x="60" y="60"/>
                  </a:cubicBezTo>
                  <a:cubicBezTo>
                    <a:pt x="60" y="58"/>
                    <a:pt x="59" y="56"/>
                    <a:pt x="57" y="54"/>
                  </a:cubicBezTo>
                  <a:cubicBezTo>
                    <a:pt x="56" y="53"/>
                    <a:pt x="58" y="53"/>
                    <a:pt x="58" y="52"/>
                  </a:cubicBezTo>
                  <a:cubicBezTo>
                    <a:pt x="57" y="50"/>
                    <a:pt x="56" y="50"/>
                    <a:pt x="56" y="49"/>
                  </a:cubicBezTo>
                  <a:cubicBezTo>
                    <a:pt x="54" y="46"/>
                    <a:pt x="53" y="42"/>
                    <a:pt x="50" y="41"/>
                  </a:cubicBezTo>
                  <a:cubicBezTo>
                    <a:pt x="48" y="40"/>
                    <a:pt x="46" y="41"/>
                    <a:pt x="44" y="41"/>
                  </a:cubicBezTo>
                  <a:cubicBezTo>
                    <a:pt x="42" y="41"/>
                    <a:pt x="41" y="42"/>
                    <a:pt x="39" y="43"/>
                  </a:cubicBezTo>
                  <a:cubicBezTo>
                    <a:pt x="36" y="43"/>
                    <a:pt x="35" y="41"/>
                    <a:pt x="33" y="45"/>
                  </a:cubicBezTo>
                  <a:cubicBezTo>
                    <a:pt x="32" y="47"/>
                    <a:pt x="32" y="50"/>
                    <a:pt x="29" y="51"/>
                  </a:cubicBezTo>
                  <a:cubicBezTo>
                    <a:pt x="28" y="52"/>
                    <a:pt x="27" y="53"/>
                    <a:pt x="27" y="54"/>
                  </a:cubicBezTo>
                  <a:cubicBezTo>
                    <a:pt x="26" y="56"/>
                    <a:pt x="24" y="54"/>
                    <a:pt x="23" y="56"/>
                  </a:cubicBezTo>
                  <a:cubicBezTo>
                    <a:pt x="23" y="54"/>
                    <a:pt x="23" y="53"/>
                    <a:pt x="25" y="53"/>
                  </a:cubicBezTo>
                  <a:cubicBezTo>
                    <a:pt x="24" y="53"/>
                    <a:pt x="24" y="52"/>
                    <a:pt x="24" y="52"/>
                  </a:cubicBezTo>
                  <a:cubicBezTo>
                    <a:pt x="23" y="53"/>
                    <a:pt x="23" y="53"/>
                    <a:pt x="23" y="53"/>
                  </a:cubicBezTo>
                  <a:cubicBezTo>
                    <a:pt x="23" y="53"/>
                    <a:pt x="23" y="52"/>
                    <a:pt x="23" y="51"/>
                  </a:cubicBezTo>
                  <a:cubicBezTo>
                    <a:pt x="22" y="51"/>
                    <a:pt x="22" y="51"/>
                    <a:pt x="21" y="51"/>
                  </a:cubicBezTo>
                  <a:cubicBezTo>
                    <a:pt x="22" y="49"/>
                    <a:pt x="19" y="49"/>
                    <a:pt x="20" y="48"/>
                  </a:cubicBezTo>
                  <a:cubicBezTo>
                    <a:pt x="18" y="50"/>
                    <a:pt x="19" y="44"/>
                    <a:pt x="18" y="43"/>
                  </a:cubicBezTo>
                  <a:cubicBezTo>
                    <a:pt x="18" y="44"/>
                    <a:pt x="18" y="45"/>
                    <a:pt x="17" y="44"/>
                  </a:cubicBezTo>
                  <a:cubicBezTo>
                    <a:pt x="17" y="44"/>
                    <a:pt x="17" y="43"/>
                    <a:pt x="18" y="42"/>
                  </a:cubicBezTo>
                  <a:cubicBezTo>
                    <a:pt x="17" y="44"/>
                    <a:pt x="16" y="43"/>
                    <a:pt x="15" y="42"/>
                  </a:cubicBezTo>
                  <a:cubicBezTo>
                    <a:pt x="13" y="41"/>
                    <a:pt x="14" y="40"/>
                    <a:pt x="13" y="38"/>
                  </a:cubicBezTo>
                  <a:cubicBezTo>
                    <a:pt x="12" y="39"/>
                    <a:pt x="12" y="39"/>
                    <a:pt x="12" y="40"/>
                  </a:cubicBezTo>
                  <a:cubicBezTo>
                    <a:pt x="11" y="37"/>
                    <a:pt x="5" y="37"/>
                    <a:pt x="6" y="33"/>
                  </a:cubicBezTo>
                  <a:cubicBezTo>
                    <a:pt x="6" y="33"/>
                    <a:pt x="5" y="34"/>
                    <a:pt x="5" y="34"/>
                  </a:cubicBezTo>
                  <a:cubicBezTo>
                    <a:pt x="6" y="32"/>
                    <a:pt x="6" y="30"/>
                    <a:pt x="7" y="28"/>
                  </a:cubicBezTo>
                  <a:cubicBezTo>
                    <a:pt x="6" y="28"/>
                    <a:pt x="5" y="29"/>
                    <a:pt x="5" y="30"/>
                  </a:cubicBezTo>
                  <a:cubicBezTo>
                    <a:pt x="5" y="28"/>
                    <a:pt x="4" y="29"/>
                    <a:pt x="3" y="30"/>
                  </a:cubicBezTo>
                  <a:cubicBezTo>
                    <a:pt x="3" y="29"/>
                    <a:pt x="3" y="26"/>
                    <a:pt x="5" y="25"/>
                  </a:cubicBezTo>
                  <a:cubicBezTo>
                    <a:pt x="3" y="26"/>
                    <a:pt x="2" y="26"/>
                    <a:pt x="0" y="2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39" name="Freeform 1540"/>
            <p:cNvSpPr>
              <a:spLocks/>
            </p:cNvSpPr>
            <p:nvPr/>
          </p:nvSpPr>
          <p:spPr bwMode="auto">
            <a:xfrm>
              <a:off x="2530" y="1424"/>
              <a:ext cx="118" cy="99"/>
            </a:xfrm>
            <a:custGeom>
              <a:avLst/>
              <a:gdLst>
                <a:gd name="T0" fmla="*/ 4 w 98"/>
                <a:gd name="T1" fmla="*/ 19 h 83"/>
                <a:gd name="T2" fmla="*/ 15 w 98"/>
                <a:gd name="T3" fmla="*/ 15 h 83"/>
                <a:gd name="T4" fmla="*/ 14 w 98"/>
                <a:gd name="T5" fmla="*/ 8 h 83"/>
                <a:gd name="T6" fmla="*/ 22 w 98"/>
                <a:gd name="T7" fmla="*/ 0 h 83"/>
                <a:gd name="T8" fmla="*/ 28 w 98"/>
                <a:gd name="T9" fmla="*/ 3 h 83"/>
                <a:gd name="T10" fmla="*/ 36 w 98"/>
                <a:gd name="T11" fmla="*/ 6 h 83"/>
                <a:gd name="T12" fmla="*/ 48 w 98"/>
                <a:gd name="T13" fmla="*/ 4 h 83"/>
                <a:gd name="T14" fmla="*/ 54 w 98"/>
                <a:gd name="T15" fmla="*/ 7 h 83"/>
                <a:gd name="T16" fmla="*/ 70 w 98"/>
                <a:gd name="T17" fmla="*/ 10 h 83"/>
                <a:gd name="T18" fmla="*/ 76 w 98"/>
                <a:gd name="T19" fmla="*/ 6 h 83"/>
                <a:gd name="T20" fmla="*/ 81 w 98"/>
                <a:gd name="T21" fmla="*/ 6 h 83"/>
                <a:gd name="T22" fmla="*/ 84 w 98"/>
                <a:gd name="T23" fmla="*/ 16 h 83"/>
                <a:gd name="T24" fmla="*/ 86 w 98"/>
                <a:gd name="T25" fmla="*/ 22 h 83"/>
                <a:gd name="T26" fmla="*/ 88 w 98"/>
                <a:gd name="T27" fmla="*/ 25 h 83"/>
                <a:gd name="T28" fmla="*/ 91 w 98"/>
                <a:gd name="T29" fmla="*/ 34 h 83"/>
                <a:gd name="T30" fmla="*/ 92 w 98"/>
                <a:gd name="T31" fmla="*/ 41 h 83"/>
                <a:gd name="T32" fmla="*/ 95 w 98"/>
                <a:gd name="T33" fmla="*/ 50 h 83"/>
                <a:gd name="T34" fmla="*/ 94 w 98"/>
                <a:gd name="T35" fmla="*/ 59 h 83"/>
                <a:gd name="T36" fmla="*/ 90 w 98"/>
                <a:gd name="T37" fmla="*/ 65 h 83"/>
                <a:gd name="T38" fmla="*/ 92 w 98"/>
                <a:gd name="T39" fmla="*/ 76 h 83"/>
                <a:gd name="T40" fmla="*/ 86 w 98"/>
                <a:gd name="T41" fmla="*/ 77 h 83"/>
                <a:gd name="T42" fmla="*/ 79 w 98"/>
                <a:gd name="T43" fmla="*/ 83 h 83"/>
                <a:gd name="T44" fmla="*/ 75 w 98"/>
                <a:gd name="T45" fmla="*/ 75 h 83"/>
                <a:gd name="T46" fmla="*/ 71 w 98"/>
                <a:gd name="T47" fmla="*/ 63 h 83"/>
                <a:gd name="T48" fmla="*/ 65 w 98"/>
                <a:gd name="T49" fmla="*/ 63 h 83"/>
                <a:gd name="T50" fmla="*/ 57 w 98"/>
                <a:gd name="T51" fmla="*/ 67 h 83"/>
                <a:gd name="T52" fmla="*/ 57 w 98"/>
                <a:gd name="T53" fmla="*/ 54 h 83"/>
                <a:gd name="T54" fmla="*/ 56 w 98"/>
                <a:gd name="T55" fmla="*/ 49 h 83"/>
                <a:gd name="T56" fmla="*/ 44 w 98"/>
                <a:gd name="T57" fmla="*/ 41 h 83"/>
                <a:gd name="T58" fmla="*/ 33 w 98"/>
                <a:gd name="T59" fmla="*/ 45 h 83"/>
                <a:gd name="T60" fmla="*/ 27 w 98"/>
                <a:gd name="T61" fmla="*/ 54 h 83"/>
                <a:gd name="T62" fmla="*/ 25 w 98"/>
                <a:gd name="T63" fmla="*/ 53 h 83"/>
                <a:gd name="T64" fmla="*/ 23 w 98"/>
                <a:gd name="T65" fmla="*/ 53 h 83"/>
                <a:gd name="T66" fmla="*/ 21 w 98"/>
                <a:gd name="T67" fmla="*/ 51 h 83"/>
                <a:gd name="T68" fmla="*/ 18 w 98"/>
                <a:gd name="T69" fmla="*/ 43 h 83"/>
                <a:gd name="T70" fmla="*/ 18 w 98"/>
                <a:gd name="T71" fmla="*/ 42 h 83"/>
                <a:gd name="T72" fmla="*/ 13 w 98"/>
                <a:gd name="T73" fmla="*/ 38 h 83"/>
                <a:gd name="T74" fmla="*/ 6 w 98"/>
                <a:gd name="T75" fmla="*/ 33 h 83"/>
                <a:gd name="T76" fmla="*/ 7 w 98"/>
                <a:gd name="T77" fmla="*/ 28 h 83"/>
                <a:gd name="T78" fmla="*/ 3 w 98"/>
                <a:gd name="T79" fmla="*/ 30 h 83"/>
                <a:gd name="T80" fmla="*/ 0 w 98"/>
                <a:gd name="T81" fmla="*/ 2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83">
                  <a:moveTo>
                    <a:pt x="0" y="26"/>
                  </a:moveTo>
                  <a:cubicBezTo>
                    <a:pt x="2" y="24"/>
                    <a:pt x="2" y="20"/>
                    <a:pt x="4" y="19"/>
                  </a:cubicBezTo>
                  <a:cubicBezTo>
                    <a:pt x="5" y="17"/>
                    <a:pt x="8" y="17"/>
                    <a:pt x="10" y="16"/>
                  </a:cubicBezTo>
                  <a:cubicBezTo>
                    <a:pt x="12" y="15"/>
                    <a:pt x="13" y="16"/>
                    <a:pt x="15" y="15"/>
                  </a:cubicBezTo>
                  <a:cubicBezTo>
                    <a:pt x="16" y="15"/>
                    <a:pt x="17" y="14"/>
                    <a:pt x="17" y="12"/>
                  </a:cubicBezTo>
                  <a:cubicBezTo>
                    <a:pt x="17" y="10"/>
                    <a:pt x="15" y="10"/>
                    <a:pt x="14" y="8"/>
                  </a:cubicBezTo>
                  <a:cubicBezTo>
                    <a:pt x="14" y="7"/>
                    <a:pt x="18" y="5"/>
                    <a:pt x="18" y="4"/>
                  </a:cubicBezTo>
                  <a:cubicBezTo>
                    <a:pt x="18" y="0"/>
                    <a:pt x="18" y="0"/>
                    <a:pt x="22" y="0"/>
                  </a:cubicBezTo>
                  <a:cubicBezTo>
                    <a:pt x="22" y="1"/>
                    <a:pt x="26" y="1"/>
                    <a:pt x="26" y="2"/>
                  </a:cubicBezTo>
                  <a:cubicBezTo>
                    <a:pt x="26" y="3"/>
                    <a:pt x="27" y="3"/>
                    <a:pt x="28" y="3"/>
                  </a:cubicBezTo>
                  <a:cubicBezTo>
                    <a:pt x="29" y="2"/>
                    <a:pt x="31" y="4"/>
                    <a:pt x="32" y="5"/>
                  </a:cubicBezTo>
                  <a:cubicBezTo>
                    <a:pt x="32" y="5"/>
                    <a:pt x="36" y="6"/>
                    <a:pt x="36" y="6"/>
                  </a:cubicBezTo>
                  <a:cubicBezTo>
                    <a:pt x="38" y="6"/>
                    <a:pt x="39" y="5"/>
                    <a:pt x="41" y="5"/>
                  </a:cubicBezTo>
                  <a:cubicBezTo>
                    <a:pt x="43" y="5"/>
                    <a:pt x="46" y="3"/>
                    <a:pt x="48" y="4"/>
                  </a:cubicBezTo>
                  <a:cubicBezTo>
                    <a:pt x="47" y="7"/>
                    <a:pt x="46" y="9"/>
                    <a:pt x="50" y="10"/>
                  </a:cubicBezTo>
                  <a:cubicBezTo>
                    <a:pt x="52" y="12"/>
                    <a:pt x="52" y="7"/>
                    <a:pt x="54" y="7"/>
                  </a:cubicBezTo>
                  <a:cubicBezTo>
                    <a:pt x="57" y="8"/>
                    <a:pt x="56" y="14"/>
                    <a:pt x="60" y="10"/>
                  </a:cubicBezTo>
                  <a:cubicBezTo>
                    <a:pt x="64" y="5"/>
                    <a:pt x="65" y="10"/>
                    <a:pt x="70" y="10"/>
                  </a:cubicBezTo>
                  <a:cubicBezTo>
                    <a:pt x="71" y="10"/>
                    <a:pt x="72" y="9"/>
                    <a:pt x="72" y="8"/>
                  </a:cubicBezTo>
                  <a:cubicBezTo>
                    <a:pt x="73" y="7"/>
                    <a:pt x="75" y="7"/>
                    <a:pt x="76" y="6"/>
                  </a:cubicBezTo>
                  <a:cubicBezTo>
                    <a:pt x="76" y="5"/>
                    <a:pt x="75" y="2"/>
                    <a:pt x="78" y="3"/>
                  </a:cubicBezTo>
                  <a:cubicBezTo>
                    <a:pt x="79" y="4"/>
                    <a:pt x="81" y="4"/>
                    <a:pt x="81" y="6"/>
                  </a:cubicBezTo>
                  <a:cubicBezTo>
                    <a:pt x="80" y="7"/>
                    <a:pt x="81" y="10"/>
                    <a:pt x="82" y="10"/>
                  </a:cubicBezTo>
                  <a:cubicBezTo>
                    <a:pt x="83" y="11"/>
                    <a:pt x="82" y="17"/>
                    <a:pt x="84" y="16"/>
                  </a:cubicBezTo>
                  <a:cubicBezTo>
                    <a:pt x="84" y="18"/>
                    <a:pt x="88" y="18"/>
                    <a:pt x="89" y="21"/>
                  </a:cubicBezTo>
                  <a:cubicBezTo>
                    <a:pt x="89" y="22"/>
                    <a:pt x="87" y="21"/>
                    <a:pt x="86" y="22"/>
                  </a:cubicBezTo>
                  <a:cubicBezTo>
                    <a:pt x="85" y="23"/>
                    <a:pt x="85" y="25"/>
                    <a:pt x="84" y="26"/>
                  </a:cubicBezTo>
                  <a:cubicBezTo>
                    <a:pt x="86" y="26"/>
                    <a:pt x="86" y="25"/>
                    <a:pt x="88" y="25"/>
                  </a:cubicBezTo>
                  <a:cubicBezTo>
                    <a:pt x="90" y="25"/>
                    <a:pt x="89" y="28"/>
                    <a:pt x="89" y="30"/>
                  </a:cubicBezTo>
                  <a:cubicBezTo>
                    <a:pt x="89" y="31"/>
                    <a:pt x="89" y="34"/>
                    <a:pt x="91" y="34"/>
                  </a:cubicBezTo>
                  <a:cubicBezTo>
                    <a:pt x="92" y="34"/>
                    <a:pt x="94" y="36"/>
                    <a:pt x="94" y="37"/>
                  </a:cubicBezTo>
                  <a:cubicBezTo>
                    <a:pt x="94" y="38"/>
                    <a:pt x="93" y="40"/>
                    <a:pt x="92" y="41"/>
                  </a:cubicBezTo>
                  <a:cubicBezTo>
                    <a:pt x="91" y="41"/>
                    <a:pt x="92" y="43"/>
                    <a:pt x="92" y="44"/>
                  </a:cubicBezTo>
                  <a:cubicBezTo>
                    <a:pt x="92" y="47"/>
                    <a:pt x="92" y="52"/>
                    <a:pt x="95" y="50"/>
                  </a:cubicBezTo>
                  <a:cubicBezTo>
                    <a:pt x="95" y="53"/>
                    <a:pt x="95" y="53"/>
                    <a:pt x="97" y="55"/>
                  </a:cubicBezTo>
                  <a:cubicBezTo>
                    <a:pt x="95" y="55"/>
                    <a:pt x="95" y="57"/>
                    <a:pt x="94" y="59"/>
                  </a:cubicBezTo>
                  <a:cubicBezTo>
                    <a:pt x="98" y="60"/>
                    <a:pt x="97" y="63"/>
                    <a:pt x="98" y="65"/>
                  </a:cubicBezTo>
                  <a:cubicBezTo>
                    <a:pt x="96" y="65"/>
                    <a:pt x="92" y="62"/>
                    <a:pt x="90" y="65"/>
                  </a:cubicBezTo>
                  <a:cubicBezTo>
                    <a:pt x="89" y="67"/>
                    <a:pt x="93" y="69"/>
                    <a:pt x="94" y="71"/>
                  </a:cubicBezTo>
                  <a:cubicBezTo>
                    <a:pt x="91" y="69"/>
                    <a:pt x="92" y="75"/>
                    <a:pt x="92" y="76"/>
                  </a:cubicBezTo>
                  <a:cubicBezTo>
                    <a:pt x="90" y="78"/>
                    <a:pt x="91" y="78"/>
                    <a:pt x="89" y="78"/>
                  </a:cubicBezTo>
                  <a:cubicBezTo>
                    <a:pt x="88" y="78"/>
                    <a:pt x="86" y="78"/>
                    <a:pt x="86" y="77"/>
                  </a:cubicBezTo>
                  <a:cubicBezTo>
                    <a:pt x="85" y="74"/>
                    <a:pt x="84" y="78"/>
                    <a:pt x="83" y="79"/>
                  </a:cubicBezTo>
                  <a:cubicBezTo>
                    <a:pt x="82" y="82"/>
                    <a:pt x="81" y="82"/>
                    <a:pt x="79" y="83"/>
                  </a:cubicBezTo>
                  <a:cubicBezTo>
                    <a:pt x="78" y="80"/>
                    <a:pt x="76" y="80"/>
                    <a:pt x="74" y="81"/>
                  </a:cubicBezTo>
                  <a:cubicBezTo>
                    <a:pt x="74" y="79"/>
                    <a:pt x="75" y="77"/>
                    <a:pt x="75" y="75"/>
                  </a:cubicBezTo>
                  <a:cubicBezTo>
                    <a:pt x="75" y="74"/>
                    <a:pt x="75" y="70"/>
                    <a:pt x="74" y="71"/>
                  </a:cubicBezTo>
                  <a:cubicBezTo>
                    <a:pt x="75" y="68"/>
                    <a:pt x="73" y="65"/>
                    <a:pt x="71" y="63"/>
                  </a:cubicBezTo>
                  <a:cubicBezTo>
                    <a:pt x="70" y="63"/>
                    <a:pt x="69" y="62"/>
                    <a:pt x="68" y="63"/>
                  </a:cubicBezTo>
                  <a:cubicBezTo>
                    <a:pt x="67" y="65"/>
                    <a:pt x="67" y="64"/>
                    <a:pt x="65" y="63"/>
                  </a:cubicBezTo>
                  <a:cubicBezTo>
                    <a:pt x="64" y="63"/>
                    <a:pt x="62" y="64"/>
                    <a:pt x="61" y="64"/>
                  </a:cubicBezTo>
                  <a:cubicBezTo>
                    <a:pt x="60" y="65"/>
                    <a:pt x="58" y="66"/>
                    <a:pt x="57" y="67"/>
                  </a:cubicBezTo>
                  <a:cubicBezTo>
                    <a:pt x="57" y="64"/>
                    <a:pt x="60" y="63"/>
                    <a:pt x="60" y="60"/>
                  </a:cubicBezTo>
                  <a:cubicBezTo>
                    <a:pt x="60" y="58"/>
                    <a:pt x="59" y="56"/>
                    <a:pt x="57" y="54"/>
                  </a:cubicBezTo>
                  <a:cubicBezTo>
                    <a:pt x="56" y="53"/>
                    <a:pt x="58" y="53"/>
                    <a:pt x="58" y="52"/>
                  </a:cubicBezTo>
                  <a:cubicBezTo>
                    <a:pt x="57" y="50"/>
                    <a:pt x="56" y="50"/>
                    <a:pt x="56" y="49"/>
                  </a:cubicBezTo>
                  <a:cubicBezTo>
                    <a:pt x="54" y="46"/>
                    <a:pt x="53" y="42"/>
                    <a:pt x="50" y="41"/>
                  </a:cubicBezTo>
                  <a:cubicBezTo>
                    <a:pt x="48" y="40"/>
                    <a:pt x="46" y="41"/>
                    <a:pt x="44" y="41"/>
                  </a:cubicBezTo>
                  <a:cubicBezTo>
                    <a:pt x="42" y="41"/>
                    <a:pt x="41" y="42"/>
                    <a:pt x="39" y="43"/>
                  </a:cubicBezTo>
                  <a:cubicBezTo>
                    <a:pt x="36" y="43"/>
                    <a:pt x="35" y="41"/>
                    <a:pt x="33" y="45"/>
                  </a:cubicBezTo>
                  <a:cubicBezTo>
                    <a:pt x="32" y="47"/>
                    <a:pt x="32" y="50"/>
                    <a:pt x="29" y="51"/>
                  </a:cubicBezTo>
                  <a:cubicBezTo>
                    <a:pt x="28" y="52"/>
                    <a:pt x="27" y="53"/>
                    <a:pt x="27" y="54"/>
                  </a:cubicBezTo>
                  <a:cubicBezTo>
                    <a:pt x="26" y="56"/>
                    <a:pt x="24" y="54"/>
                    <a:pt x="23" y="56"/>
                  </a:cubicBezTo>
                  <a:cubicBezTo>
                    <a:pt x="23" y="54"/>
                    <a:pt x="23" y="53"/>
                    <a:pt x="25" y="53"/>
                  </a:cubicBezTo>
                  <a:cubicBezTo>
                    <a:pt x="24" y="53"/>
                    <a:pt x="24" y="52"/>
                    <a:pt x="24" y="52"/>
                  </a:cubicBezTo>
                  <a:cubicBezTo>
                    <a:pt x="23" y="53"/>
                    <a:pt x="23" y="53"/>
                    <a:pt x="23" y="53"/>
                  </a:cubicBezTo>
                  <a:cubicBezTo>
                    <a:pt x="23" y="53"/>
                    <a:pt x="23" y="52"/>
                    <a:pt x="23" y="51"/>
                  </a:cubicBezTo>
                  <a:cubicBezTo>
                    <a:pt x="22" y="51"/>
                    <a:pt x="22" y="51"/>
                    <a:pt x="21" y="51"/>
                  </a:cubicBezTo>
                  <a:cubicBezTo>
                    <a:pt x="22" y="49"/>
                    <a:pt x="19" y="49"/>
                    <a:pt x="20" y="48"/>
                  </a:cubicBezTo>
                  <a:cubicBezTo>
                    <a:pt x="18" y="50"/>
                    <a:pt x="19" y="44"/>
                    <a:pt x="18" y="43"/>
                  </a:cubicBezTo>
                  <a:cubicBezTo>
                    <a:pt x="18" y="44"/>
                    <a:pt x="18" y="45"/>
                    <a:pt x="17" y="44"/>
                  </a:cubicBezTo>
                  <a:cubicBezTo>
                    <a:pt x="17" y="44"/>
                    <a:pt x="17" y="43"/>
                    <a:pt x="18" y="42"/>
                  </a:cubicBezTo>
                  <a:cubicBezTo>
                    <a:pt x="17" y="44"/>
                    <a:pt x="16" y="43"/>
                    <a:pt x="15" y="42"/>
                  </a:cubicBezTo>
                  <a:cubicBezTo>
                    <a:pt x="13" y="41"/>
                    <a:pt x="14" y="40"/>
                    <a:pt x="13" y="38"/>
                  </a:cubicBezTo>
                  <a:cubicBezTo>
                    <a:pt x="12" y="39"/>
                    <a:pt x="12" y="39"/>
                    <a:pt x="12" y="40"/>
                  </a:cubicBezTo>
                  <a:cubicBezTo>
                    <a:pt x="11" y="37"/>
                    <a:pt x="5" y="37"/>
                    <a:pt x="6" y="33"/>
                  </a:cubicBezTo>
                  <a:cubicBezTo>
                    <a:pt x="6" y="33"/>
                    <a:pt x="5" y="34"/>
                    <a:pt x="5" y="34"/>
                  </a:cubicBezTo>
                  <a:cubicBezTo>
                    <a:pt x="6" y="32"/>
                    <a:pt x="6" y="30"/>
                    <a:pt x="7" y="28"/>
                  </a:cubicBezTo>
                  <a:cubicBezTo>
                    <a:pt x="6" y="28"/>
                    <a:pt x="5" y="29"/>
                    <a:pt x="5" y="30"/>
                  </a:cubicBezTo>
                  <a:cubicBezTo>
                    <a:pt x="5" y="28"/>
                    <a:pt x="4" y="29"/>
                    <a:pt x="3" y="30"/>
                  </a:cubicBezTo>
                  <a:cubicBezTo>
                    <a:pt x="3" y="29"/>
                    <a:pt x="3" y="26"/>
                    <a:pt x="5" y="25"/>
                  </a:cubicBezTo>
                  <a:cubicBezTo>
                    <a:pt x="3" y="26"/>
                    <a:pt x="2" y="26"/>
                    <a:pt x="0" y="2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40" name="Freeform 1541"/>
            <p:cNvSpPr>
              <a:spLocks/>
            </p:cNvSpPr>
            <p:nvPr/>
          </p:nvSpPr>
          <p:spPr bwMode="auto">
            <a:xfrm>
              <a:off x="2633" y="653"/>
              <a:ext cx="2" cy="3"/>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1"/>
                    <a:pt x="0" y="2"/>
                    <a:pt x="1" y="1"/>
                  </a:cubicBezTo>
                  <a:cubicBezTo>
                    <a:pt x="1" y="0"/>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41" name="Freeform 1542"/>
            <p:cNvSpPr>
              <a:spLocks/>
            </p:cNvSpPr>
            <p:nvPr/>
          </p:nvSpPr>
          <p:spPr bwMode="auto">
            <a:xfrm>
              <a:off x="2633" y="653"/>
              <a:ext cx="2" cy="3"/>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1"/>
                    <a:pt x="0" y="2"/>
                    <a:pt x="1" y="1"/>
                  </a:cubicBezTo>
                  <a:cubicBezTo>
                    <a:pt x="1" y="0"/>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42" name="Freeform 1543"/>
            <p:cNvSpPr>
              <a:spLocks/>
            </p:cNvSpPr>
            <p:nvPr/>
          </p:nvSpPr>
          <p:spPr bwMode="auto">
            <a:xfrm>
              <a:off x="2606" y="673"/>
              <a:ext cx="7" cy="1"/>
            </a:xfrm>
            <a:custGeom>
              <a:avLst/>
              <a:gdLst>
                <a:gd name="T0" fmla="*/ 4 w 6"/>
                <a:gd name="T1" fmla="*/ 1 h 1"/>
                <a:gd name="T2" fmla="*/ 0 w 6"/>
                <a:gd name="T3" fmla="*/ 0 h 1"/>
                <a:gd name="T4" fmla="*/ 4 w 6"/>
                <a:gd name="T5" fmla="*/ 1 h 1"/>
              </a:gdLst>
              <a:ahLst/>
              <a:cxnLst>
                <a:cxn ang="0">
                  <a:pos x="T0" y="T1"/>
                </a:cxn>
                <a:cxn ang="0">
                  <a:pos x="T2" y="T3"/>
                </a:cxn>
                <a:cxn ang="0">
                  <a:pos x="T4" y="T5"/>
                </a:cxn>
              </a:cxnLst>
              <a:rect l="0" t="0" r="r" b="b"/>
              <a:pathLst>
                <a:path w="6" h="1">
                  <a:moveTo>
                    <a:pt x="4" y="1"/>
                  </a:moveTo>
                  <a:cubicBezTo>
                    <a:pt x="6" y="0"/>
                    <a:pt x="1" y="0"/>
                    <a:pt x="0" y="0"/>
                  </a:cubicBezTo>
                  <a:cubicBezTo>
                    <a:pt x="2" y="0"/>
                    <a:pt x="3" y="1"/>
                    <a:pt x="4"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43" name="Freeform 1544"/>
            <p:cNvSpPr>
              <a:spLocks/>
            </p:cNvSpPr>
            <p:nvPr/>
          </p:nvSpPr>
          <p:spPr bwMode="auto">
            <a:xfrm>
              <a:off x="2606" y="673"/>
              <a:ext cx="7" cy="1"/>
            </a:xfrm>
            <a:custGeom>
              <a:avLst/>
              <a:gdLst>
                <a:gd name="T0" fmla="*/ 4 w 6"/>
                <a:gd name="T1" fmla="*/ 1 h 1"/>
                <a:gd name="T2" fmla="*/ 0 w 6"/>
                <a:gd name="T3" fmla="*/ 0 h 1"/>
                <a:gd name="T4" fmla="*/ 4 w 6"/>
                <a:gd name="T5" fmla="*/ 1 h 1"/>
              </a:gdLst>
              <a:ahLst/>
              <a:cxnLst>
                <a:cxn ang="0">
                  <a:pos x="T0" y="T1"/>
                </a:cxn>
                <a:cxn ang="0">
                  <a:pos x="T2" y="T3"/>
                </a:cxn>
                <a:cxn ang="0">
                  <a:pos x="T4" y="T5"/>
                </a:cxn>
              </a:cxnLst>
              <a:rect l="0" t="0" r="r" b="b"/>
              <a:pathLst>
                <a:path w="6" h="1">
                  <a:moveTo>
                    <a:pt x="4" y="1"/>
                  </a:moveTo>
                  <a:cubicBezTo>
                    <a:pt x="6" y="0"/>
                    <a:pt x="1" y="0"/>
                    <a:pt x="0" y="0"/>
                  </a:cubicBezTo>
                  <a:cubicBezTo>
                    <a:pt x="2" y="0"/>
                    <a:pt x="3" y="1"/>
                    <a:pt x="4"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44" name="Freeform 1545"/>
            <p:cNvSpPr>
              <a:spLocks/>
            </p:cNvSpPr>
            <p:nvPr/>
          </p:nvSpPr>
          <p:spPr bwMode="auto">
            <a:xfrm>
              <a:off x="2601" y="647"/>
              <a:ext cx="74" cy="71"/>
            </a:xfrm>
            <a:custGeom>
              <a:avLst/>
              <a:gdLst>
                <a:gd name="T0" fmla="*/ 6 w 62"/>
                <a:gd name="T1" fmla="*/ 57 h 59"/>
                <a:gd name="T2" fmla="*/ 3 w 62"/>
                <a:gd name="T3" fmla="*/ 54 h 59"/>
                <a:gd name="T4" fmla="*/ 2 w 62"/>
                <a:gd name="T5" fmla="*/ 50 h 59"/>
                <a:gd name="T6" fmla="*/ 7 w 62"/>
                <a:gd name="T7" fmla="*/ 47 h 59"/>
                <a:gd name="T8" fmla="*/ 8 w 62"/>
                <a:gd name="T9" fmla="*/ 45 h 59"/>
                <a:gd name="T10" fmla="*/ 24 w 62"/>
                <a:gd name="T11" fmla="*/ 41 h 59"/>
                <a:gd name="T12" fmla="*/ 9 w 62"/>
                <a:gd name="T13" fmla="*/ 42 h 59"/>
                <a:gd name="T14" fmla="*/ 22 w 62"/>
                <a:gd name="T15" fmla="*/ 33 h 59"/>
                <a:gd name="T16" fmla="*/ 9 w 62"/>
                <a:gd name="T17" fmla="*/ 31 h 59"/>
                <a:gd name="T18" fmla="*/ 6 w 62"/>
                <a:gd name="T19" fmla="*/ 30 h 59"/>
                <a:gd name="T20" fmla="*/ 6 w 62"/>
                <a:gd name="T21" fmla="*/ 28 h 59"/>
                <a:gd name="T22" fmla="*/ 12 w 62"/>
                <a:gd name="T23" fmla="*/ 27 h 59"/>
                <a:gd name="T24" fmla="*/ 13 w 62"/>
                <a:gd name="T25" fmla="*/ 24 h 59"/>
                <a:gd name="T26" fmla="*/ 10 w 62"/>
                <a:gd name="T27" fmla="*/ 22 h 59"/>
                <a:gd name="T28" fmla="*/ 8 w 62"/>
                <a:gd name="T29" fmla="*/ 18 h 59"/>
                <a:gd name="T30" fmla="*/ 8 w 62"/>
                <a:gd name="T31" fmla="*/ 16 h 59"/>
                <a:gd name="T32" fmla="*/ 19 w 62"/>
                <a:gd name="T33" fmla="*/ 19 h 59"/>
                <a:gd name="T34" fmla="*/ 26 w 62"/>
                <a:gd name="T35" fmla="*/ 16 h 59"/>
                <a:gd name="T36" fmla="*/ 24 w 62"/>
                <a:gd name="T37" fmla="*/ 11 h 59"/>
                <a:gd name="T38" fmla="*/ 29 w 62"/>
                <a:gd name="T39" fmla="*/ 8 h 59"/>
                <a:gd name="T40" fmla="*/ 38 w 62"/>
                <a:gd name="T41" fmla="*/ 3 h 59"/>
                <a:gd name="T42" fmla="*/ 39 w 62"/>
                <a:gd name="T43" fmla="*/ 6 h 59"/>
                <a:gd name="T44" fmla="*/ 48 w 62"/>
                <a:gd name="T45" fmla="*/ 2 h 59"/>
                <a:gd name="T46" fmla="*/ 36 w 62"/>
                <a:gd name="T47" fmla="*/ 10 h 59"/>
                <a:gd name="T48" fmla="*/ 35 w 62"/>
                <a:gd name="T49" fmla="*/ 16 h 59"/>
                <a:gd name="T50" fmla="*/ 45 w 62"/>
                <a:gd name="T51" fmla="*/ 17 h 59"/>
                <a:gd name="T52" fmla="*/ 52 w 62"/>
                <a:gd name="T53" fmla="*/ 18 h 59"/>
                <a:gd name="T54" fmla="*/ 59 w 62"/>
                <a:gd name="T55" fmla="*/ 20 h 59"/>
                <a:gd name="T56" fmla="*/ 57 w 62"/>
                <a:gd name="T57" fmla="*/ 25 h 59"/>
                <a:gd name="T58" fmla="*/ 59 w 62"/>
                <a:gd name="T59" fmla="*/ 40 h 59"/>
                <a:gd name="T60" fmla="*/ 53 w 62"/>
                <a:gd name="T61" fmla="*/ 48 h 59"/>
                <a:gd name="T62" fmla="*/ 40 w 62"/>
                <a:gd name="T63" fmla="*/ 49 h 59"/>
                <a:gd name="T64" fmla="*/ 31 w 62"/>
                <a:gd name="T65" fmla="*/ 54 h 59"/>
                <a:gd name="T66" fmla="*/ 29 w 62"/>
                <a:gd name="T67" fmla="*/ 55 h 59"/>
                <a:gd name="T68" fmla="*/ 25 w 62"/>
                <a:gd name="T69" fmla="*/ 57 h 59"/>
                <a:gd name="T70" fmla="*/ 11 w 62"/>
                <a:gd name="T71" fmla="*/ 59 h 59"/>
                <a:gd name="T72" fmla="*/ 10 w 62"/>
                <a:gd name="T73" fmla="*/ 58 h 59"/>
                <a:gd name="T74" fmla="*/ 7 w 62"/>
                <a:gd name="T75"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59">
                  <a:moveTo>
                    <a:pt x="7" y="57"/>
                  </a:moveTo>
                  <a:cubicBezTo>
                    <a:pt x="7" y="57"/>
                    <a:pt x="7" y="57"/>
                    <a:pt x="6" y="57"/>
                  </a:cubicBezTo>
                  <a:cubicBezTo>
                    <a:pt x="8" y="56"/>
                    <a:pt x="10" y="54"/>
                    <a:pt x="12" y="53"/>
                  </a:cubicBezTo>
                  <a:cubicBezTo>
                    <a:pt x="10" y="53"/>
                    <a:pt x="6" y="56"/>
                    <a:pt x="3" y="54"/>
                  </a:cubicBezTo>
                  <a:cubicBezTo>
                    <a:pt x="0" y="52"/>
                    <a:pt x="8" y="49"/>
                    <a:pt x="10" y="49"/>
                  </a:cubicBezTo>
                  <a:cubicBezTo>
                    <a:pt x="8" y="48"/>
                    <a:pt x="4" y="49"/>
                    <a:pt x="2" y="50"/>
                  </a:cubicBezTo>
                  <a:cubicBezTo>
                    <a:pt x="1" y="48"/>
                    <a:pt x="3" y="47"/>
                    <a:pt x="4" y="47"/>
                  </a:cubicBezTo>
                  <a:cubicBezTo>
                    <a:pt x="5" y="47"/>
                    <a:pt x="6" y="47"/>
                    <a:pt x="7" y="47"/>
                  </a:cubicBezTo>
                  <a:cubicBezTo>
                    <a:pt x="7" y="46"/>
                    <a:pt x="9" y="48"/>
                    <a:pt x="10" y="47"/>
                  </a:cubicBezTo>
                  <a:cubicBezTo>
                    <a:pt x="10" y="46"/>
                    <a:pt x="9" y="45"/>
                    <a:pt x="8" y="45"/>
                  </a:cubicBezTo>
                  <a:cubicBezTo>
                    <a:pt x="11" y="45"/>
                    <a:pt x="12" y="42"/>
                    <a:pt x="15" y="42"/>
                  </a:cubicBezTo>
                  <a:cubicBezTo>
                    <a:pt x="18" y="42"/>
                    <a:pt x="21" y="41"/>
                    <a:pt x="24" y="41"/>
                  </a:cubicBezTo>
                  <a:cubicBezTo>
                    <a:pt x="23" y="41"/>
                    <a:pt x="22" y="40"/>
                    <a:pt x="22" y="39"/>
                  </a:cubicBezTo>
                  <a:cubicBezTo>
                    <a:pt x="18" y="42"/>
                    <a:pt x="14" y="42"/>
                    <a:pt x="9" y="42"/>
                  </a:cubicBezTo>
                  <a:cubicBezTo>
                    <a:pt x="11" y="42"/>
                    <a:pt x="17" y="39"/>
                    <a:pt x="16" y="37"/>
                  </a:cubicBezTo>
                  <a:cubicBezTo>
                    <a:pt x="14" y="34"/>
                    <a:pt x="21" y="34"/>
                    <a:pt x="22" y="33"/>
                  </a:cubicBezTo>
                  <a:cubicBezTo>
                    <a:pt x="20" y="32"/>
                    <a:pt x="17" y="32"/>
                    <a:pt x="15" y="32"/>
                  </a:cubicBezTo>
                  <a:cubicBezTo>
                    <a:pt x="13" y="32"/>
                    <a:pt x="11" y="31"/>
                    <a:pt x="9" y="31"/>
                  </a:cubicBezTo>
                  <a:cubicBezTo>
                    <a:pt x="10" y="31"/>
                    <a:pt x="10" y="30"/>
                    <a:pt x="10" y="30"/>
                  </a:cubicBezTo>
                  <a:cubicBezTo>
                    <a:pt x="9" y="29"/>
                    <a:pt x="8" y="31"/>
                    <a:pt x="6" y="30"/>
                  </a:cubicBezTo>
                  <a:cubicBezTo>
                    <a:pt x="6" y="30"/>
                    <a:pt x="7" y="29"/>
                    <a:pt x="7" y="29"/>
                  </a:cubicBezTo>
                  <a:cubicBezTo>
                    <a:pt x="7" y="29"/>
                    <a:pt x="6" y="28"/>
                    <a:pt x="6" y="28"/>
                  </a:cubicBezTo>
                  <a:cubicBezTo>
                    <a:pt x="7" y="28"/>
                    <a:pt x="7" y="28"/>
                    <a:pt x="8" y="27"/>
                  </a:cubicBezTo>
                  <a:cubicBezTo>
                    <a:pt x="9" y="26"/>
                    <a:pt x="10" y="27"/>
                    <a:pt x="12" y="27"/>
                  </a:cubicBezTo>
                  <a:cubicBezTo>
                    <a:pt x="10" y="27"/>
                    <a:pt x="8" y="26"/>
                    <a:pt x="10" y="25"/>
                  </a:cubicBezTo>
                  <a:cubicBezTo>
                    <a:pt x="10" y="24"/>
                    <a:pt x="12" y="24"/>
                    <a:pt x="13" y="24"/>
                  </a:cubicBezTo>
                  <a:cubicBezTo>
                    <a:pt x="17" y="23"/>
                    <a:pt x="8" y="22"/>
                    <a:pt x="9" y="23"/>
                  </a:cubicBezTo>
                  <a:cubicBezTo>
                    <a:pt x="8" y="22"/>
                    <a:pt x="10" y="22"/>
                    <a:pt x="10" y="22"/>
                  </a:cubicBezTo>
                  <a:cubicBezTo>
                    <a:pt x="9" y="21"/>
                    <a:pt x="10" y="19"/>
                    <a:pt x="8" y="20"/>
                  </a:cubicBezTo>
                  <a:cubicBezTo>
                    <a:pt x="9" y="19"/>
                    <a:pt x="8" y="18"/>
                    <a:pt x="8" y="18"/>
                  </a:cubicBezTo>
                  <a:cubicBezTo>
                    <a:pt x="7" y="18"/>
                    <a:pt x="7" y="18"/>
                    <a:pt x="7" y="19"/>
                  </a:cubicBezTo>
                  <a:cubicBezTo>
                    <a:pt x="7" y="18"/>
                    <a:pt x="7" y="17"/>
                    <a:pt x="8" y="16"/>
                  </a:cubicBezTo>
                  <a:cubicBezTo>
                    <a:pt x="8" y="18"/>
                    <a:pt x="11" y="16"/>
                    <a:pt x="13" y="16"/>
                  </a:cubicBezTo>
                  <a:cubicBezTo>
                    <a:pt x="16" y="16"/>
                    <a:pt x="18" y="16"/>
                    <a:pt x="19" y="19"/>
                  </a:cubicBezTo>
                  <a:cubicBezTo>
                    <a:pt x="20" y="14"/>
                    <a:pt x="25" y="19"/>
                    <a:pt x="28" y="17"/>
                  </a:cubicBezTo>
                  <a:cubicBezTo>
                    <a:pt x="27" y="16"/>
                    <a:pt x="26" y="16"/>
                    <a:pt x="26" y="16"/>
                  </a:cubicBezTo>
                  <a:cubicBezTo>
                    <a:pt x="27" y="14"/>
                    <a:pt x="32" y="14"/>
                    <a:pt x="32" y="12"/>
                  </a:cubicBezTo>
                  <a:cubicBezTo>
                    <a:pt x="29" y="11"/>
                    <a:pt x="27" y="12"/>
                    <a:pt x="24" y="11"/>
                  </a:cubicBezTo>
                  <a:cubicBezTo>
                    <a:pt x="24" y="9"/>
                    <a:pt x="26" y="9"/>
                    <a:pt x="28" y="9"/>
                  </a:cubicBezTo>
                  <a:cubicBezTo>
                    <a:pt x="27" y="8"/>
                    <a:pt x="27" y="8"/>
                    <a:pt x="29" y="8"/>
                  </a:cubicBezTo>
                  <a:cubicBezTo>
                    <a:pt x="28" y="7"/>
                    <a:pt x="29" y="4"/>
                    <a:pt x="30" y="4"/>
                  </a:cubicBezTo>
                  <a:cubicBezTo>
                    <a:pt x="33" y="2"/>
                    <a:pt x="35" y="4"/>
                    <a:pt x="38" y="3"/>
                  </a:cubicBezTo>
                  <a:cubicBezTo>
                    <a:pt x="37" y="1"/>
                    <a:pt x="39" y="1"/>
                    <a:pt x="39" y="2"/>
                  </a:cubicBezTo>
                  <a:cubicBezTo>
                    <a:pt x="41" y="4"/>
                    <a:pt x="40" y="4"/>
                    <a:pt x="39" y="6"/>
                  </a:cubicBezTo>
                  <a:cubicBezTo>
                    <a:pt x="42" y="6"/>
                    <a:pt x="42" y="4"/>
                    <a:pt x="40" y="2"/>
                  </a:cubicBezTo>
                  <a:cubicBezTo>
                    <a:pt x="43" y="0"/>
                    <a:pt x="45" y="1"/>
                    <a:pt x="48" y="2"/>
                  </a:cubicBezTo>
                  <a:cubicBezTo>
                    <a:pt x="46" y="4"/>
                    <a:pt x="43" y="4"/>
                    <a:pt x="42" y="6"/>
                  </a:cubicBezTo>
                  <a:cubicBezTo>
                    <a:pt x="42" y="8"/>
                    <a:pt x="39" y="11"/>
                    <a:pt x="36" y="10"/>
                  </a:cubicBezTo>
                  <a:cubicBezTo>
                    <a:pt x="37" y="11"/>
                    <a:pt x="37" y="11"/>
                    <a:pt x="38" y="12"/>
                  </a:cubicBezTo>
                  <a:cubicBezTo>
                    <a:pt x="35" y="13"/>
                    <a:pt x="31" y="13"/>
                    <a:pt x="35" y="16"/>
                  </a:cubicBezTo>
                  <a:cubicBezTo>
                    <a:pt x="36" y="17"/>
                    <a:pt x="38" y="19"/>
                    <a:pt x="41" y="19"/>
                  </a:cubicBezTo>
                  <a:cubicBezTo>
                    <a:pt x="43" y="19"/>
                    <a:pt x="45" y="19"/>
                    <a:pt x="45" y="17"/>
                  </a:cubicBezTo>
                  <a:cubicBezTo>
                    <a:pt x="45" y="16"/>
                    <a:pt x="45" y="15"/>
                    <a:pt x="47" y="15"/>
                  </a:cubicBezTo>
                  <a:cubicBezTo>
                    <a:pt x="50" y="15"/>
                    <a:pt x="49" y="18"/>
                    <a:pt x="52" y="18"/>
                  </a:cubicBezTo>
                  <a:cubicBezTo>
                    <a:pt x="51" y="20"/>
                    <a:pt x="54" y="20"/>
                    <a:pt x="56" y="20"/>
                  </a:cubicBezTo>
                  <a:cubicBezTo>
                    <a:pt x="57" y="20"/>
                    <a:pt x="57" y="19"/>
                    <a:pt x="59" y="20"/>
                  </a:cubicBezTo>
                  <a:cubicBezTo>
                    <a:pt x="58" y="21"/>
                    <a:pt x="57" y="21"/>
                    <a:pt x="56" y="22"/>
                  </a:cubicBezTo>
                  <a:cubicBezTo>
                    <a:pt x="56" y="22"/>
                    <a:pt x="57" y="24"/>
                    <a:pt x="57" y="25"/>
                  </a:cubicBezTo>
                  <a:cubicBezTo>
                    <a:pt x="57" y="26"/>
                    <a:pt x="62" y="30"/>
                    <a:pt x="58" y="30"/>
                  </a:cubicBezTo>
                  <a:cubicBezTo>
                    <a:pt x="61" y="34"/>
                    <a:pt x="60" y="36"/>
                    <a:pt x="59" y="40"/>
                  </a:cubicBezTo>
                  <a:cubicBezTo>
                    <a:pt x="58" y="42"/>
                    <a:pt x="57" y="46"/>
                    <a:pt x="54" y="46"/>
                  </a:cubicBezTo>
                  <a:cubicBezTo>
                    <a:pt x="58" y="46"/>
                    <a:pt x="56" y="49"/>
                    <a:pt x="53" y="48"/>
                  </a:cubicBezTo>
                  <a:cubicBezTo>
                    <a:pt x="51" y="48"/>
                    <a:pt x="48" y="49"/>
                    <a:pt x="48" y="47"/>
                  </a:cubicBezTo>
                  <a:cubicBezTo>
                    <a:pt x="49" y="50"/>
                    <a:pt x="42" y="49"/>
                    <a:pt x="40" y="49"/>
                  </a:cubicBezTo>
                  <a:cubicBezTo>
                    <a:pt x="39" y="50"/>
                    <a:pt x="40" y="52"/>
                    <a:pt x="37" y="52"/>
                  </a:cubicBezTo>
                  <a:cubicBezTo>
                    <a:pt x="35" y="52"/>
                    <a:pt x="34" y="54"/>
                    <a:pt x="31" y="54"/>
                  </a:cubicBezTo>
                  <a:cubicBezTo>
                    <a:pt x="33" y="52"/>
                    <a:pt x="30" y="52"/>
                    <a:pt x="28" y="53"/>
                  </a:cubicBezTo>
                  <a:cubicBezTo>
                    <a:pt x="31" y="53"/>
                    <a:pt x="30" y="54"/>
                    <a:pt x="29" y="55"/>
                  </a:cubicBezTo>
                  <a:cubicBezTo>
                    <a:pt x="28" y="55"/>
                    <a:pt x="28" y="56"/>
                    <a:pt x="27" y="56"/>
                  </a:cubicBezTo>
                  <a:cubicBezTo>
                    <a:pt x="27" y="57"/>
                    <a:pt x="26" y="56"/>
                    <a:pt x="25" y="57"/>
                  </a:cubicBezTo>
                  <a:cubicBezTo>
                    <a:pt x="23" y="58"/>
                    <a:pt x="21" y="58"/>
                    <a:pt x="19" y="58"/>
                  </a:cubicBezTo>
                  <a:cubicBezTo>
                    <a:pt x="16" y="59"/>
                    <a:pt x="13" y="58"/>
                    <a:pt x="11" y="59"/>
                  </a:cubicBezTo>
                  <a:cubicBezTo>
                    <a:pt x="11" y="58"/>
                    <a:pt x="12" y="58"/>
                    <a:pt x="13" y="57"/>
                  </a:cubicBezTo>
                  <a:cubicBezTo>
                    <a:pt x="12" y="57"/>
                    <a:pt x="11" y="58"/>
                    <a:pt x="10" y="58"/>
                  </a:cubicBezTo>
                  <a:cubicBezTo>
                    <a:pt x="12" y="57"/>
                    <a:pt x="13" y="56"/>
                    <a:pt x="15" y="56"/>
                  </a:cubicBezTo>
                  <a:cubicBezTo>
                    <a:pt x="13" y="55"/>
                    <a:pt x="9" y="56"/>
                    <a:pt x="7" y="5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45" name="Freeform 1546"/>
            <p:cNvSpPr>
              <a:spLocks/>
            </p:cNvSpPr>
            <p:nvPr/>
          </p:nvSpPr>
          <p:spPr bwMode="auto">
            <a:xfrm>
              <a:off x="2601" y="647"/>
              <a:ext cx="74" cy="71"/>
            </a:xfrm>
            <a:custGeom>
              <a:avLst/>
              <a:gdLst>
                <a:gd name="T0" fmla="*/ 6 w 62"/>
                <a:gd name="T1" fmla="*/ 57 h 59"/>
                <a:gd name="T2" fmla="*/ 3 w 62"/>
                <a:gd name="T3" fmla="*/ 54 h 59"/>
                <a:gd name="T4" fmla="*/ 2 w 62"/>
                <a:gd name="T5" fmla="*/ 50 h 59"/>
                <a:gd name="T6" fmla="*/ 7 w 62"/>
                <a:gd name="T7" fmla="*/ 47 h 59"/>
                <a:gd name="T8" fmla="*/ 8 w 62"/>
                <a:gd name="T9" fmla="*/ 45 h 59"/>
                <a:gd name="T10" fmla="*/ 24 w 62"/>
                <a:gd name="T11" fmla="*/ 41 h 59"/>
                <a:gd name="T12" fmla="*/ 9 w 62"/>
                <a:gd name="T13" fmla="*/ 42 h 59"/>
                <a:gd name="T14" fmla="*/ 22 w 62"/>
                <a:gd name="T15" fmla="*/ 33 h 59"/>
                <a:gd name="T16" fmla="*/ 9 w 62"/>
                <a:gd name="T17" fmla="*/ 31 h 59"/>
                <a:gd name="T18" fmla="*/ 6 w 62"/>
                <a:gd name="T19" fmla="*/ 30 h 59"/>
                <a:gd name="T20" fmla="*/ 6 w 62"/>
                <a:gd name="T21" fmla="*/ 28 h 59"/>
                <a:gd name="T22" fmla="*/ 12 w 62"/>
                <a:gd name="T23" fmla="*/ 27 h 59"/>
                <a:gd name="T24" fmla="*/ 13 w 62"/>
                <a:gd name="T25" fmla="*/ 24 h 59"/>
                <a:gd name="T26" fmla="*/ 10 w 62"/>
                <a:gd name="T27" fmla="*/ 22 h 59"/>
                <a:gd name="T28" fmla="*/ 8 w 62"/>
                <a:gd name="T29" fmla="*/ 18 h 59"/>
                <a:gd name="T30" fmla="*/ 8 w 62"/>
                <a:gd name="T31" fmla="*/ 16 h 59"/>
                <a:gd name="T32" fmla="*/ 19 w 62"/>
                <a:gd name="T33" fmla="*/ 19 h 59"/>
                <a:gd name="T34" fmla="*/ 26 w 62"/>
                <a:gd name="T35" fmla="*/ 16 h 59"/>
                <a:gd name="T36" fmla="*/ 24 w 62"/>
                <a:gd name="T37" fmla="*/ 11 h 59"/>
                <a:gd name="T38" fmla="*/ 29 w 62"/>
                <a:gd name="T39" fmla="*/ 8 h 59"/>
                <a:gd name="T40" fmla="*/ 38 w 62"/>
                <a:gd name="T41" fmla="*/ 3 h 59"/>
                <a:gd name="T42" fmla="*/ 39 w 62"/>
                <a:gd name="T43" fmla="*/ 6 h 59"/>
                <a:gd name="T44" fmla="*/ 48 w 62"/>
                <a:gd name="T45" fmla="*/ 2 h 59"/>
                <a:gd name="T46" fmla="*/ 36 w 62"/>
                <a:gd name="T47" fmla="*/ 10 h 59"/>
                <a:gd name="T48" fmla="*/ 35 w 62"/>
                <a:gd name="T49" fmla="*/ 16 h 59"/>
                <a:gd name="T50" fmla="*/ 45 w 62"/>
                <a:gd name="T51" fmla="*/ 17 h 59"/>
                <a:gd name="T52" fmla="*/ 52 w 62"/>
                <a:gd name="T53" fmla="*/ 18 h 59"/>
                <a:gd name="T54" fmla="*/ 59 w 62"/>
                <a:gd name="T55" fmla="*/ 20 h 59"/>
                <a:gd name="T56" fmla="*/ 57 w 62"/>
                <a:gd name="T57" fmla="*/ 25 h 59"/>
                <a:gd name="T58" fmla="*/ 59 w 62"/>
                <a:gd name="T59" fmla="*/ 40 h 59"/>
                <a:gd name="T60" fmla="*/ 53 w 62"/>
                <a:gd name="T61" fmla="*/ 48 h 59"/>
                <a:gd name="T62" fmla="*/ 40 w 62"/>
                <a:gd name="T63" fmla="*/ 49 h 59"/>
                <a:gd name="T64" fmla="*/ 31 w 62"/>
                <a:gd name="T65" fmla="*/ 54 h 59"/>
                <a:gd name="T66" fmla="*/ 29 w 62"/>
                <a:gd name="T67" fmla="*/ 55 h 59"/>
                <a:gd name="T68" fmla="*/ 25 w 62"/>
                <a:gd name="T69" fmla="*/ 57 h 59"/>
                <a:gd name="T70" fmla="*/ 11 w 62"/>
                <a:gd name="T71" fmla="*/ 59 h 59"/>
                <a:gd name="T72" fmla="*/ 10 w 62"/>
                <a:gd name="T73" fmla="*/ 58 h 59"/>
                <a:gd name="T74" fmla="*/ 7 w 62"/>
                <a:gd name="T75"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59">
                  <a:moveTo>
                    <a:pt x="7" y="57"/>
                  </a:moveTo>
                  <a:cubicBezTo>
                    <a:pt x="7" y="57"/>
                    <a:pt x="7" y="57"/>
                    <a:pt x="6" y="57"/>
                  </a:cubicBezTo>
                  <a:cubicBezTo>
                    <a:pt x="8" y="56"/>
                    <a:pt x="10" y="54"/>
                    <a:pt x="12" y="53"/>
                  </a:cubicBezTo>
                  <a:cubicBezTo>
                    <a:pt x="10" y="53"/>
                    <a:pt x="6" y="56"/>
                    <a:pt x="3" y="54"/>
                  </a:cubicBezTo>
                  <a:cubicBezTo>
                    <a:pt x="0" y="52"/>
                    <a:pt x="8" y="49"/>
                    <a:pt x="10" y="49"/>
                  </a:cubicBezTo>
                  <a:cubicBezTo>
                    <a:pt x="8" y="48"/>
                    <a:pt x="4" y="49"/>
                    <a:pt x="2" y="50"/>
                  </a:cubicBezTo>
                  <a:cubicBezTo>
                    <a:pt x="1" y="48"/>
                    <a:pt x="3" y="47"/>
                    <a:pt x="4" y="47"/>
                  </a:cubicBezTo>
                  <a:cubicBezTo>
                    <a:pt x="5" y="47"/>
                    <a:pt x="6" y="47"/>
                    <a:pt x="7" y="47"/>
                  </a:cubicBezTo>
                  <a:cubicBezTo>
                    <a:pt x="7" y="46"/>
                    <a:pt x="9" y="48"/>
                    <a:pt x="10" y="47"/>
                  </a:cubicBezTo>
                  <a:cubicBezTo>
                    <a:pt x="10" y="46"/>
                    <a:pt x="9" y="45"/>
                    <a:pt x="8" y="45"/>
                  </a:cubicBezTo>
                  <a:cubicBezTo>
                    <a:pt x="11" y="45"/>
                    <a:pt x="12" y="42"/>
                    <a:pt x="15" y="42"/>
                  </a:cubicBezTo>
                  <a:cubicBezTo>
                    <a:pt x="18" y="42"/>
                    <a:pt x="21" y="41"/>
                    <a:pt x="24" y="41"/>
                  </a:cubicBezTo>
                  <a:cubicBezTo>
                    <a:pt x="23" y="41"/>
                    <a:pt x="22" y="40"/>
                    <a:pt x="22" y="39"/>
                  </a:cubicBezTo>
                  <a:cubicBezTo>
                    <a:pt x="18" y="42"/>
                    <a:pt x="14" y="42"/>
                    <a:pt x="9" y="42"/>
                  </a:cubicBezTo>
                  <a:cubicBezTo>
                    <a:pt x="11" y="42"/>
                    <a:pt x="17" y="39"/>
                    <a:pt x="16" y="37"/>
                  </a:cubicBezTo>
                  <a:cubicBezTo>
                    <a:pt x="14" y="34"/>
                    <a:pt x="21" y="34"/>
                    <a:pt x="22" y="33"/>
                  </a:cubicBezTo>
                  <a:cubicBezTo>
                    <a:pt x="20" y="32"/>
                    <a:pt x="17" y="32"/>
                    <a:pt x="15" y="32"/>
                  </a:cubicBezTo>
                  <a:cubicBezTo>
                    <a:pt x="13" y="32"/>
                    <a:pt x="11" y="31"/>
                    <a:pt x="9" y="31"/>
                  </a:cubicBezTo>
                  <a:cubicBezTo>
                    <a:pt x="10" y="31"/>
                    <a:pt x="10" y="30"/>
                    <a:pt x="10" y="30"/>
                  </a:cubicBezTo>
                  <a:cubicBezTo>
                    <a:pt x="9" y="29"/>
                    <a:pt x="8" y="31"/>
                    <a:pt x="6" y="30"/>
                  </a:cubicBezTo>
                  <a:cubicBezTo>
                    <a:pt x="6" y="30"/>
                    <a:pt x="7" y="29"/>
                    <a:pt x="7" y="29"/>
                  </a:cubicBezTo>
                  <a:cubicBezTo>
                    <a:pt x="7" y="29"/>
                    <a:pt x="6" y="28"/>
                    <a:pt x="6" y="28"/>
                  </a:cubicBezTo>
                  <a:cubicBezTo>
                    <a:pt x="7" y="28"/>
                    <a:pt x="7" y="28"/>
                    <a:pt x="8" y="27"/>
                  </a:cubicBezTo>
                  <a:cubicBezTo>
                    <a:pt x="9" y="26"/>
                    <a:pt x="10" y="27"/>
                    <a:pt x="12" y="27"/>
                  </a:cubicBezTo>
                  <a:cubicBezTo>
                    <a:pt x="10" y="27"/>
                    <a:pt x="8" y="26"/>
                    <a:pt x="10" y="25"/>
                  </a:cubicBezTo>
                  <a:cubicBezTo>
                    <a:pt x="10" y="24"/>
                    <a:pt x="12" y="24"/>
                    <a:pt x="13" y="24"/>
                  </a:cubicBezTo>
                  <a:cubicBezTo>
                    <a:pt x="17" y="23"/>
                    <a:pt x="8" y="22"/>
                    <a:pt x="9" y="23"/>
                  </a:cubicBezTo>
                  <a:cubicBezTo>
                    <a:pt x="8" y="22"/>
                    <a:pt x="10" y="22"/>
                    <a:pt x="10" y="22"/>
                  </a:cubicBezTo>
                  <a:cubicBezTo>
                    <a:pt x="9" y="21"/>
                    <a:pt x="10" y="19"/>
                    <a:pt x="8" y="20"/>
                  </a:cubicBezTo>
                  <a:cubicBezTo>
                    <a:pt x="9" y="19"/>
                    <a:pt x="8" y="18"/>
                    <a:pt x="8" y="18"/>
                  </a:cubicBezTo>
                  <a:cubicBezTo>
                    <a:pt x="7" y="18"/>
                    <a:pt x="7" y="18"/>
                    <a:pt x="7" y="19"/>
                  </a:cubicBezTo>
                  <a:cubicBezTo>
                    <a:pt x="7" y="18"/>
                    <a:pt x="7" y="17"/>
                    <a:pt x="8" y="16"/>
                  </a:cubicBezTo>
                  <a:cubicBezTo>
                    <a:pt x="8" y="18"/>
                    <a:pt x="11" y="16"/>
                    <a:pt x="13" y="16"/>
                  </a:cubicBezTo>
                  <a:cubicBezTo>
                    <a:pt x="16" y="16"/>
                    <a:pt x="18" y="16"/>
                    <a:pt x="19" y="19"/>
                  </a:cubicBezTo>
                  <a:cubicBezTo>
                    <a:pt x="20" y="14"/>
                    <a:pt x="25" y="19"/>
                    <a:pt x="28" y="17"/>
                  </a:cubicBezTo>
                  <a:cubicBezTo>
                    <a:pt x="27" y="16"/>
                    <a:pt x="26" y="16"/>
                    <a:pt x="26" y="16"/>
                  </a:cubicBezTo>
                  <a:cubicBezTo>
                    <a:pt x="27" y="14"/>
                    <a:pt x="32" y="14"/>
                    <a:pt x="32" y="12"/>
                  </a:cubicBezTo>
                  <a:cubicBezTo>
                    <a:pt x="29" y="11"/>
                    <a:pt x="27" y="12"/>
                    <a:pt x="24" y="11"/>
                  </a:cubicBezTo>
                  <a:cubicBezTo>
                    <a:pt x="24" y="9"/>
                    <a:pt x="26" y="9"/>
                    <a:pt x="28" y="9"/>
                  </a:cubicBezTo>
                  <a:cubicBezTo>
                    <a:pt x="27" y="8"/>
                    <a:pt x="27" y="8"/>
                    <a:pt x="29" y="8"/>
                  </a:cubicBezTo>
                  <a:cubicBezTo>
                    <a:pt x="28" y="7"/>
                    <a:pt x="29" y="4"/>
                    <a:pt x="30" y="4"/>
                  </a:cubicBezTo>
                  <a:cubicBezTo>
                    <a:pt x="33" y="2"/>
                    <a:pt x="35" y="4"/>
                    <a:pt x="38" y="3"/>
                  </a:cubicBezTo>
                  <a:cubicBezTo>
                    <a:pt x="37" y="1"/>
                    <a:pt x="39" y="1"/>
                    <a:pt x="39" y="2"/>
                  </a:cubicBezTo>
                  <a:cubicBezTo>
                    <a:pt x="41" y="4"/>
                    <a:pt x="40" y="4"/>
                    <a:pt x="39" y="6"/>
                  </a:cubicBezTo>
                  <a:cubicBezTo>
                    <a:pt x="42" y="6"/>
                    <a:pt x="42" y="4"/>
                    <a:pt x="40" y="2"/>
                  </a:cubicBezTo>
                  <a:cubicBezTo>
                    <a:pt x="43" y="0"/>
                    <a:pt x="45" y="1"/>
                    <a:pt x="48" y="2"/>
                  </a:cubicBezTo>
                  <a:cubicBezTo>
                    <a:pt x="46" y="4"/>
                    <a:pt x="43" y="4"/>
                    <a:pt x="42" y="6"/>
                  </a:cubicBezTo>
                  <a:cubicBezTo>
                    <a:pt x="42" y="8"/>
                    <a:pt x="39" y="11"/>
                    <a:pt x="36" y="10"/>
                  </a:cubicBezTo>
                  <a:cubicBezTo>
                    <a:pt x="37" y="11"/>
                    <a:pt x="37" y="11"/>
                    <a:pt x="38" y="12"/>
                  </a:cubicBezTo>
                  <a:cubicBezTo>
                    <a:pt x="35" y="13"/>
                    <a:pt x="31" y="13"/>
                    <a:pt x="35" y="16"/>
                  </a:cubicBezTo>
                  <a:cubicBezTo>
                    <a:pt x="36" y="17"/>
                    <a:pt x="38" y="19"/>
                    <a:pt x="41" y="19"/>
                  </a:cubicBezTo>
                  <a:cubicBezTo>
                    <a:pt x="43" y="19"/>
                    <a:pt x="45" y="19"/>
                    <a:pt x="45" y="17"/>
                  </a:cubicBezTo>
                  <a:cubicBezTo>
                    <a:pt x="45" y="16"/>
                    <a:pt x="45" y="15"/>
                    <a:pt x="47" y="15"/>
                  </a:cubicBezTo>
                  <a:cubicBezTo>
                    <a:pt x="50" y="15"/>
                    <a:pt x="49" y="18"/>
                    <a:pt x="52" y="18"/>
                  </a:cubicBezTo>
                  <a:cubicBezTo>
                    <a:pt x="51" y="20"/>
                    <a:pt x="54" y="20"/>
                    <a:pt x="56" y="20"/>
                  </a:cubicBezTo>
                  <a:cubicBezTo>
                    <a:pt x="57" y="20"/>
                    <a:pt x="57" y="19"/>
                    <a:pt x="59" y="20"/>
                  </a:cubicBezTo>
                  <a:cubicBezTo>
                    <a:pt x="58" y="21"/>
                    <a:pt x="57" y="21"/>
                    <a:pt x="56" y="22"/>
                  </a:cubicBezTo>
                  <a:cubicBezTo>
                    <a:pt x="56" y="22"/>
                    <a:pt x="57" y="24"/>
                    <a:pt x="57" y="25"/>
                  </a:cubicBezTo>
                  <a:cubicBezTo>
                    <a:pt x="57" y="26"/>
                    <a:pt x="62" y="30"/>
                    <a:pt x="58" y="30"/>
                  </a:cubicBezTo>
                  <a:cubicBezTo>
                    <a:pt x="61" y="34"/>
                    <a:pt x="60" y="36"/>
                    <a:pt x="59" y="40"/>
                  </a:cubicBezTo>
                  <a:cubicBezTo>
                    <a:pt x="58" y="42"/>
                    <a:pt x="57" y="46"/>
                    <a:pt x="54" y="46"/>
                  </a:cubicBezTo>
                  <a:cubicBezTo>
                    <a:pt x="58" y="46"/>
                    <a:pt x="56" y="49"/>
                    <a:pt x="53" y="48"/>
                  </a:cubicBezTo>
                  <a:cubicBezTo>
                    <a:pt x="51" y="48"/>
                    <a:pt x="48" y="49"/>
                    <a:pt x="48" y="47"/>
                  </a:cubicBezTo>
                  <a:cubicBezTo>
                    <a:pt x="49" y="50"/>
                    <a:pt x="42" y="49"/>
                    <a:pt x="40" y="49"/>
                  </a:cubicBezTo>
                  <a:cubicBezTo>
                    <a:pt x="39" y="50"/>
                    <a:pt x="40" y="52"/>
                    <a:pt x="37" y="52"/>
                  </a:cubicBezTo>
                  <a:cubicBezTo>
                    <a:pt x="35" y="52"/>
                    <a:pt x="34" y="54"/>
                    <a:pt x="31" y="54"/>
                  </a:cubicBezTo>
                  <a:cubicBezTo>
                    <a:pt x="33" y="52"/>
                    <a:pt x="30" y="52"/>
                    <a:pt x="28" y="53"/>
                  </a:cubicBezTo>
                  <a:cubicBezTo>
                    <a:pt x="31" y="53"/>
                    <a:pt x="30" y="54"/>
                    <a:pt x="29" y="55"/>
                  </a:cubicBezTo>
                  <a:cubicBezTo>
                    <a:pt x="28" y="55"/>
                    <a:pt x="28" y="56"/>
                    <a:pt x="27" y="56"/>
                  </a:cubicBezTo>
                  <a:cubicBezTo>
                    <a:pt x="27" y="57"/>
                    <a:pt x="26" y="56"/>
                    <a:pt x="25" y="57"/>
                  </a:cubicBezTo>
                  <a:cubicBezTo>
                    <a:pt x="23" y="58"/>
                    <a:pt x="21" y="58"/>
                    <a:pt x="19" y="58"/>
                  </a:cubicBezTo>
                  <a:cubicBezTo>
                    <a:pt x="16" y="59"/>
                    <a:pt x="13" y="58"/>
                    <a:pt x="11" y="59"/>
                  </a:cubicBezTo>
                  <a:cubicBezTo>
                    <a:pt x="11" y="58"/>
                    <a:pt x="12" y="58"/>
                    <a:pt x="13" y="57"/>
                  </a:cubicBezTo>
                  <a:cubicBezTo>
                    <a:pt x="12" y="57"/>
                    <a:pt x="11" y="58"/>
                    <a:pt x="10" y="58"/>
                  </a:cubicBezTo>
                  <a:cubicBezTo>
                    <a:pt x="12" y="57"/>
                    <a:pt x="13" y="56"/>
                    <a:pt x="15" y="56"/>
                  </a:cubicBezTo>
                  <a:cubicBezTo>
                    <a:pt x="13" y="55"/>
                    <a:pt x="9" y="56"/>
                    <a:pt x="7" y="5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46" name="Freeform 1547"/>
            <p:cNvSpPr>
              <a:spLocks/>
            </p:cNvSpPr>
            <p:nvPr/>
          </p:nvSpPr>
          <p:spPr bwMode="auto">
            <a:xfrm>
              <a:off x="2885" y="1573"/>
              <a:ext cx="3" cy="2"/>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1" y="2"/>
                    <a:pt x="2" y="1"/>
                    <a:pt x="0" y="0"/>
                  </a:cubicBezTo>
                  <a:cubicBezTo>
                    <a:pt x="0" y="0"/>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47" name="Freeform 1548"/>
            <p:cNvSpPr>
              <a:spLocks/>
            </p:cNvSpPr>
            <p:nvPr/>
          </p:nvSpPr>
          <p:spPr bwMode="auto">
            <a:xfrm>
              <a:off x="2885" y="1573"/>
              <a:ext cx="3" cy="2"/>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1" y="2"/>
                    <a:pt x="2" y="1"/>
                    <a:pt x="0" y="0"/>
                  </a:cubicBezTo>
                  <a:cubicBezTo>
                    <a:pt x="0" y="0"/>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48" name="Freeform 1549"/>
            <p:cNvSpPr>
              <a:spLocks/>
            </p:cNvSpPr>
            <p:nvPr/>
          </p:nvSpPr>
          <p:spPr bwMode="auto">
            <a:xfrm>
              <a:off x="2888" y="1573"/>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1"/>
                    <a:pt x="2" y="0"/>
                  </a:cubicBezTo>
                  <a:cubicBezTo>
                    <a:pt x="1" y="1"/>
                    <a:pt x="0" y="1"/>
                    <a:pt x="0" y="1"/>
                  </a:cubicBezTo>
                  <a:cubicBezTo>
                    <a:pt x="0"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49" name="Freeform 1550"/>
            <p:cNvSpPr>
              <a:spLocks/>
            </p:cNvSpPr>
            <p:nvPr/>
          </p:nvSpPr>
          <p:spPr bwMode="auto">
            <a:xfrm>
              <a:off x="2888" y="1573"/>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1"/>
                    <a:pt x="2" y="0"/>
                  </a:cubicBezTo>
                  <a:cubicBezTo>
                    <a:pt x="1" y="1"/>
                    <a:pt x="0" y="1"/>
                    <a:pt x="0" y="1"/>
                  </a:cubicBezTo>
                  <a:cubicBezTo>
                    <a:pt x="0"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50" name="Freeform 1551"/>
            <p:cNvSpPr>
              <a:spLocks/>
            </p:cNvSpPr>
            <p:nvPr/>
          </p:nvSpPr>
          <p:spPr bwMode="auto">
            <a:xfrm>
              <a:off x="2812" y="1402"/>
              <a:ext cx="194" cy="177"/>
            </a:xfrm>
            <a:custGeom>
              <a:avLst/>
              <a:gdLst>
                <a:gd name="T0" fmla="*/ 2 w 162"/>
                <a:gd name="T1" fmla="*/ 74 h 147"/>
                <a:gd name="T2" fmla="*/ 8 w 162"/>
                <a:gd name="T3" fmla="*/ 66 h 147"/>
                <a:gd name="T4" fmla="*/ 14 w 162"/>
                <a:gd name="T5" fmla="*/ 56 h 147"/>
                <a:gd name="T6" fmla="*/ 15 w 162"/>
                <a:gd name="T7" fmla="*/ 46 h 147"/>
                <a:gd name="T8" fmla="*/ 12 w 162"/>
                <a:gd name="T9" fmla="*/ 39 h 147"/>
                <a:gd name="T10" fmla="*/ 14 w 162"/>
                <a:gd name="T11" fmla="*/ 24 h 147"/>
                <a:gd name="T12" fmla="*/ 20 w 162"/>
                <a:gd name="T13" fmla="*/ 9 h 147"/>
                <a:gd name="T14" fmla="*/ 30 w 162"/>
                <a:gd name="T15" fmla="*/ 2 h 147"/>
                <a:gd name="T16" fmla="*/ 44 w 162"/>
                <a:gd name="T17" fmla="*/ 2 h 147"/>
                <a:gd name="T18" fmla="*/ 55 w 162"/>
                <a:gd name="T19" fmla="*/ 11 h 147"/>
                <a:gd name="T20" fmla="*/ 62 w 162"/>
                <a:gd name="T21" fmla="*/ 12 h 147"/>
                <a:gd name="T22" fmla="*/ 77 w 162"/>
                <a:gd name="T23" fmla="*/ 12 h 147"/>
                <a:gd name="T24" fmla="*/ 86 w 162"/>
                <a:gd name="T25" fmla="*/ 16 h 147"/>
                <a:gd name="T26" fmla="*/ 98 w 162"/>
                <a:gd name="T27" fmla="*/ 11 h 147"/>
                <a:gd name="T28" fmla="*/ 123 w 162"/>
                <a:gd name="T29" fmla="*/ 10 h 147"/>
                <a:gd name="T30" fmla="*/ 136 w 162"/>
                <a:gd name="T31" fmla="*/ 7 h 147"/>
                <a:gd name="T32" fmla="*/ 142 w 162"/>
                <a:gd name="T33" fmla="*/ 4 h 147"/>
                <a:gd name="T34" fmla="*/ 154 w 162"/>
                <a:gd name="T35" fmla="*/ 19 h 147"/>
                <a:gd name="T36" fmla="*/ 158 w 162"/>
                <a:gd name="T37" fmla="*/ 23 h 147"/>
                <a:gd name="T38" fmla="*/ 153 w 162"/>
                <a:gd name="T39" fmla="*/ 40 h 147"/>
                <a:gd name="T40" fmla="*/ 144 w 162"/>
                <a:gd name="T41" fmla="*/ 56 h 147"/>
                <a:gd name="T42" fmla="*/ 141 w 162"/>
                <a:gd name="T43" fmla="*/ 65 h 147"/>
                <a:gd name="T44" fmla="*/ 136 w 162"/>
                <a:gd name="T45" fmla="*/ 75 h 147"/>
                <a:gd name="T46" fmla="*/ 129 w 162"/>
                <a:gd name="T47" fmla="*/ 83 h 147"/>
                <a:gd name="T48" fmla="*/ 123 w 162"/>
                <a:gd name="T49" fmla="*/ 98 h 147"/>
                <a:gd name="T50" fmla="*/ 119 w 162"/>
                <a:gd name="T51" fmla="*/ 109 h 147"/>
                <a:gd name="T52" fmla="*/ 113 w 162"/>
                <a:gd name="T53" fmla="*/ 112 h 147"/>
                <a:gd name="T54" fmla="*/ 110 w 162"/>
                <a:gd name="T55" fmla="*/ 106 h 147"/>
                <a:gd name="T56" fmla="*/ 104 w 162"/>
                <a:gd name="T57" fmla="*/ 106 h 147"/>
                <a:gd name="T58" fmla="*/ 92 w 162"/>
                <a:gd name="T59" fmla="*/ 113 h 147"/>
                <a:gd name="T60" fmla="*/ 82 w 162"/>
                <a:gd name="T61" fmla="*/ 131 h 147"/>
                <a:gd name="T62" fmla="*/ 77 w 162"/>
                <a:gd name="T63" fmla="*/ 137 h 147"/>
                <a:gd name="T64" fmla="*/ 72 w 162"/>
                <a:gd name="T65" fmla="*/ 141 h 147"/>
                <a:gd name="T66" fmla="*/ 63 w 162"/>
                <a:gd name="T67" fmla="*/ 141 h 147"/>
                <a:gd name="T68" fmla="*/ 59 w 162"/>
                <a:gd name="T69" fmla="*/ 142 h 147"/>
                <a:gd name="T70" fmla="*/ 58 w 162"/>
                <a:gd name="T71" fmla="*/ 144 h 147"/>
                <a:gd name="T72" fmla="*/ 56 w 162"/>
                <a:gd name="T73" fmla="*/ 144 h 147"/>
                <a:gd name="T74" fmla="*/ 54 w 162"/>
                <a:gd name="T75" fmla="*/ 142 h 147"/>
                <a:gd name="T76" fmla="*/ 52 w 162"/>
                <a:gd name="T77" fmla="*/ 142 h 147"/>
                <a:gd name="T78" fmla="*/ 48 w 162"/>
                <a:gd name="T79" fmla="*/ 142 h 147"/>
                <a:gd name="T80" fmla="*/ 43 w 162"/>
                <a:gd name="T81" fmla="*/ 143 h 147"/>
                <a:gd name="T82" fmla="*/ 38 w 162"/>
                <a:gd name="T83" fmla="*/ 134 h 147"/>
                <a:gd name="T84" fmla="*/ 38 w 162"/>
                <a:gd name="T85" fmla="*/ 129 h 147"/>
                <a:gd name="T86" fmla="*/ 36 w 162"/>
                <a:gd name="T87" fmla="*/ 128 h 147"/>
                <a:gd name="T88" fmla="*/ 36 w 162"/>
                <a:gd name="T89" fmla="*/ 125 h 147"/>
                <a:gd name="T90" fmla="*/ 33 w 162"/>
                <a:gd name="T91" fmla="*/ 124 h 147"/>
                <a:gd name="T92" fmla="*/ 32 w 162"/>
                <a:gd name="T93" fmla="*/ 123 h 147"/>
                <a:gd name="T94" fmla="*/ 16 w 162"/>
                <a:gd name="T95" fmla="*/ 113 h 147"/>
                <a:gd name="T96" fmla="*/ 16 w 162"/>
                <a:gd name="T97" fmla="*/ 110 h 147"/>
                <a:gd name="T98" fmla="*/ 10 w 162"/>
                <a:gd name="T99" fmla="*/ 113 h 147"/>
                <a:gd name="T100" fmla="*/ 2 w 162"/>
                <a:gd name="T101" fmla="*/ 109 h 147"/>
                <a:gd name="T102" fmla="*/ 1 w 162"/>
                <a:gd name="T103" fmla="*/ 9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2" h="147">
                  <a:moveTo>
                    <a:pt x="1" y="91"/>
                  </a:moveTo>
                  <a:cubicBezTo>
                    <a:pt x="2" y="85"/>
                    <a:pt x="0" y="79"/>
                    <a:pt x="2" y="74"/>
                  </a:cubicBezTo>
                  <a:cubicBezTo>
                    <a:pt x="3" y="72"/>
                    <a:pt x="5" y="74"/>
                    <a:pt x="6" y="72"/>
                  </a:cubicBezTo>
                  <a:cubicBezTo>
                    <a:pt x="8" y="70"/>
                    <a:pt x="6" y="68"/>
                    <a:pt x="8" y="66"/>
                  </a:cubicBezTo>
                  <a:cubicBezTo>
                    <a:pt x="9" y="64"/>
                    <a:pt x="9" y="62"/>
                    <a:pt x="11" y="61"/>
                  </a:cubicBezTo>
                  <a:cubicBezTo>
                    <a:pt x="12" y="60"/>
                    <a:pt x="15" y="58"/>
                    <a:pt x="14" y="56"/>
                  </a:cubicBezTo>
                  <a:cubicBezTo>
                    <a:pt x="13" y="54"/>
                    <a:pt x="12" y="53"/>
                    <a:pt x="15" y="53"/>
                  </a:cubicBezTo>
                  <a:cubicBezTo>
                    <a:pt x="18" y="52"/>
                    <a:pt x="15" y="47"/>
                    <a:pt x="15" y="46"/>
                  </a:cubicBezTo>
                  <a:cubicBezTo>
                    <a:pt x="15" y="45"/>
                    <a:pt x="15" y="43"/>
                    <a:pt x="14" y="42"/>
                  </a:cubicBezTo>
                  <a:cubicBezTo>
                    <a:pt x="14" y="41"/>
                    <a:pt x="13" y="40"/>
                    <a:pt x="12" y="39"/>
                  </a:cubicBezTo>
                  <a:cubicBezTo>
                    <a:pt x="11" y="36"/>
                    <a:pt x="13" y="34"/>
                    <a:pt x="13" y="32"/>
                  </a:cubicBezTo>
                  <a:cubicBezTo>
                    <a:pt x="14" y="29"/>
                    <a:pt x="14" y="26"/>
                    <a:pt x="14" y="24"/>
                  </a:cubicBezTo>
                  <a:cubicBezTo>
                    <a:pt x="14" y="20"/>
                    <a:pt x="15" y="20"/>
                    <a:pt x="17" y="17"/>
                  </a:cubicBezTo>
                  <a:cubicBezTo>
                    <a:pt x="19" y="15"/>
                    <a:pt x="20" y="12"/>
                    <a:pt x="20" y="9"/>
                  </a:cubicBezTo>
                  <a:cubicBezTo>
                    <a:pt x="20" y="7"/>
                    <a:pt x="22" y="6"/>
                    <a:pt x="23" y="4"/>
                  </a:cubicBezTo>
                  <a:cubicBezTo>
                    <a:pt x="25" y="3"/>
                    <a:pt x="28" y="2"/>
                    <a:pt x="30" y="2"/>
                  </a:cubicBezTo>
                  <a:cubicBezTo>
                    <a:pt x="34" y="2"/>
                    <a:pt x="35" y="1"/>
                    <a:pt x="38" y="0"/>
                  </a:cubicBezTo>
                  <a:cubicBezTo>
                    <a:pt x="40" y="0"/>
                    <a:pt x="42" y="2"/>
                    <a:pt x="44" y="2"/>
                  </a:cubicBezTo>
                  <a:cubicBezTo>
                    <a:pt x="46" y="4"/>
                    <a:pt x="49" y="3"/>
                    <a:pt x="51" y="5"/>
                  </a:cubicBezTo>
                  <a:cubicBezTo>
                    <a:pt x="53" y="7"/>
                    <a:pt x="54" y="9"/>
                    <a:pt x="55" y="11"/>
                  </a:cubicBezTo>
                  <a:cubicBezTo>
                    <a:pt x="56" y="12"/>
                    <a:pt x="57" y="13"/>
                    <a:pt x="58" y="13"/>
                  </a:cubicBezTo>
                  <a:cubicBezTo>
                    <a:pt x="60" y="14"/>
                    <a:pt x="60" y="12"/>
                    <a:pt x="62" y="12"/>
                  </a:cubicBezTo>
                  <a:cubicBezTo>
                    <a:pt x="67" y="11"/>
                    <a:pt x="69" y="6"/>
                    <a:pt x="75" y="10"/>
                  </a:cubicBezTo>
                  <a:cubicBezTo>
                    <a:pt x="76" y="11"/>
                    <a:pt x="77" y="11"/>
                    <a:pt x="77" y="12"/>
                  </a:cubicBezTo>
                  <a:cubicBezTo>
                    <a:pt x="77" y="13"/>
                    <a:pt x="79" y="12"/>
                    <a:pt x="79" y="13"/>
                  </a:cubicBezTo>
                  <a:cubicBezTo>
                    <a:pt x="82" y="14"/>
                    <a:pt x="83" y="16"/>
                    <a:pt x="86" y="16"/>
                  </a:cubicBezTo>
                  <a:cubicBezTo>
                    <a:pt x="88" y="16"/>
                    <a:pt x="91" y="17"/>
                    <a:pt x="93" y="16"/>
                  </a:cubicBezTo>
                  <a:cubicBezTo>
                    <a:pt x="95" y="15"/>
                    <a:pt x="96" y="12"/>
                    <a:pt x="98" y="11"/>
                  </a:cubicBezTo>
                  <a:cubicBezTo>
                    <a:pt x="103" y="7"/>
                    <a:pt x="110" y="7"/>
                    <a:pt x="115" y="8"/>
                  </a:cubicBezTo>
                  <a:cubicBezTo>
                    <a:pt x="118" y="8"/>
                    <a:pt x="121" y="9"/>
                    <a:pt x="123" y="10"/>
                  </a:cubicBezTo>
                  <a:cubicBezTo>
                    <a:pt x="125" y="11"/>
                    <a:pt x="128" y="13"/>
                    <a:pt x="131" y="12"/>
                  </a:cubicBezTo>
                  <a:cubicBezTo>
                    <a:pt x="133" y="11"/>
                    <a:pt x="134" y="8"/>
                    <a:pt x="136" y="7"/>
                  </a:cubicBezTo>
                  <a:cubicBezTo>
                    <a:pt x="137" y="6"/>
                    <a:pt x="139" y="5"/>
                    <a:pt x="140" y="5"/>
                  </a:cubicBezTo>
                  <a:cubicBezTo>
                    <a:pt x="142" y="5"/>
                    <a:pt x="141" y="4"/>
                    <a:pt x="142" y="4"/>
                  </a:cubicBezTo>
                  <a:cubicBezTo>
                    <a:pt x="146" y="1"/>
                    <a:pt x="147" y="4"/>
                    <a:pt x="150" y="7"/>
                  </a:cubicBezTo>
                  <a:cubicBezTo>
                    <a:pt x="152" y="11"/>
                    <a:pt x="154" y="15"/>
                    <a:pt x="154" y="19"/>
                  </a:cubicBezTo>
                  <a:cubicBezTo>
                    <a:pt x="154" y="20"/>
                    <a:pt x="154" y="22"/>
                    <a:pt x="154" y="23"/>
                  </a:cubicBezTo>
                  <a:cubicBezTo>
                    <a:pt x="155" y="24"/>
                    <a:pt x="157" y="23"/>
                    <a:pt x="158" y="23"/>
                  </a:cubicBezTo>
                  <a:cubicBezTo>
                    <a:pt x="162" y="26"/>
                    <a:pt x="158" y="30"/>
                    <a:pt x="160" y="34"/>
                  </a:cubicBezTo>
                  <a:cubicBezTo>
                    <a:pt x="161" y="36"/>
                    <a:pt x="155" y="40"/>
                    <a:pt x="153" y="40"/>
                  </a:cubicBezTo>
                  <a:cubicBezTo>
                    <a:pt x="149" y="40"/>
                    <a:pt x="147" y="47"/>
                    <a:pt x="145" y="50"/>
                  </a:cubicBezTo>
                  <a:cubicBezTo>
                    <a:pt x="145" y="52"/>
                    <a:pt x="145" y="54"/>
                    <a:pt x="144" y="56"/>
                  </a:cubicBezTo>
                  <a:cubicBezTo>
                    <a:pt x="144" y="58"/>
                    <a:pt x="141" y="58"/>
                    <a:pt x="141" y="60"/>
                  </a:cubicBezTo>
                  <a:cubicBezTo>
                    <a:pt x="141" y="62"/>
                    <a:pt x="142" y="63"/>
                    <a:pt x="141" y="65"/>
                  </a:cubicBezTo>
                  <a:cubicBezTo>
                    <a:pt x="140" y="67"/>
                    <a:pt x="138" y="68"/>
                    <a:pt x="136" y="69"/>
                  </a:cubicBezTo>
                  <a:cubicBezTo>
                    <a:pt x="138" y="69"/>
                    <a:pt x="136" y="74"/>
                    <a:pt x="136" y="75"/>
                  </a:cubicBezTo>
                  <a:cubicBezTo>
                    <a:pt x="136" y="78"/>
                    <a:pt x="134" y="80"/>
                    <a:pt x="130" y="80"/>
                  </a:cubicBezTo>
                  <a:cubicBezTo>
                    <a:pt x="131" y="82"/>
                    <a:pt x="129" y="82"/>
                    <a:pt x="129" y="83"/>
                  </a:cubicBezTo>
                  <a:cubicBezTo>
                    <a:pt x="127" y="84"/>
                    <a:pt x="128" y="86"/>
                    <a:pt x="127" y="88"/>
                  </a:cubicBezTo>
                  <a:cubicBezTo>
                    <a:pt x="127" y="91"/>
                    <a:pt x="126" y="95"/>
                    <a:pt x="123" y="98"/>
                  </a:cubicBezTo>
                  <a:cubicBezTo>
                    <a:pt x="121" y="101"/>
                    <a:pt x="124" y="103"/>
                    <a:pt x="120" y="105"/>
                  </a:cubicBezTo>
                  <a:cubicBezTo>
                    <a:pt x="119" y="107"/>
                    <a:pt x="120" y="108"/>
                    <a:pt x="119" y="109"/>
                  </a:cubicBezTo>
                  <a:cubicBezTo>
                    <a:pt x="119" y="111"/>
                    <a:pt x="117" y="111"/>
                    <a:pt x="117" y="112"/>
                  </a:cubicBezTo>
                  <a:cubicBezTo>
                    <a:pt x="116" y="113"/>
                    <a:pt x="114" y="113"/>
                    <a:pt x="113" y="112"/>
                  </a:cubicBezTo>
                  <a:cubicBezTo>
                    <a:pt x="112" y="112"/>
                    <a:pt x="112" y="110"/>
                    <a:pt x="112" y="109"/>
                  </a:cubicBezTo>
                  <a:cubicBezTo>
                    <a:pt x="112" y="108"/>
                    <a:pt x="110" y="107"/>
                    <a:pt x="110" y="106"/>
                  </a:cubicBezTo>
                  <a:cubicBezTo>
                    <a:pt x="109" y="104"/>
                    <a:pt x="107" y="104"/>
                    <a:pt x="106" y="102"/>
                  </a:cubicBezTo>
                  <a:cubicBezTo>
                    <a:pt x="106" y="104"/>
                    <a:pt x="106" y="106"/>
                    <a:pt x="104" y="106"/>
                  </a:cubicBezTo>
                  <a:cubicBezTo>
                    <a:pt x="102" y="107"/>
                    <a:pt x="101" y="105"/>
                    <a:pt x="99" y="105"/>
                  </a:cubicBezTo>
                  <a:cubicBezTo>
                    <a:pt x="96" y="106"/>
                    <a:pt x="94" y="111"/>
                    <a:pt x="92" y="113"/>
                  </a:cubicBezTo>
                  <a:cubicBezTo>
                    <a:pt x="91" y="115"/>
                    <a:pt x="81" y="123"/>
                    <a:pt x="83" y="125"/>
                  </a:cubicBezTo>
                  <a:cubicBezTo>
                    <a:pt x="84" y="126"/>
                    <a:pt x="83" y="130"/>
                    <a:pt x="82" y="131"/>
                  </a:cubicBezTo>
                  <a:cubicBezTo>
                    <a:pt x="81" y="134"/>
                    <a:pt x="79" y="136"/>
                    <a:pt x="78" y="139"/>
                  </a:cubicBezTo>
                  <a:cubicBezTo>
                    <a:pt x="77" y="139"/>
                    <a:pt x="77" y="138"/>
                    <a:pt x="77" y="137"/>
                  </a:cubicBezTo>
                  <a:cubicBezTo>
                    <a:pt x="76" y="138"/>
                    <a:pt x="75" y="137"/>
                    <a:pt x="75" y="136"/>
                  </a:cubicBezTo>
                  <a:cubicBezTo>
                    <a:pt x="76" y="140"/>
                    <a:pt x="77" y="141"/>
                    <a:pt x="72" y="141"/>
                  </a:cubicBezTo>
                  <a:cubicBezTo>
                    <a:pt x="70" y="142"/>
                    <a:pt x="64" y="143"/>
                    <a:pt x="66" y="139"/>
                  </a:cubicBezTo>
                  <a:cubicBezTo>
                    <a:pt x="65" y="141"/>
                    <a:pt x="65" y="141"/>
                    <a:pt x="63" y="141"/>
                  </a:cubicBezTo>
                  <a:cubicBezTo>
                    <a:pt x="61" y="141"/>
                    <a:pt x="61" y="140"/>
                    <a:pt x="59" y="139"/>
                  </a:cubicBezTo>
                  <a:cubicBezTo>
                    <a:pt x="60" y="140"/>
                    <a:pt x="61" y="143"/>
                    <a:pt x="59" y="142"/>
                  </a:cubicBezTo>
                  <a:cubicBezTo>
                    <a:pt x="57" y="142"/>
                    <a:pt x="60" y="138"/>
                    <a:pt x="57" y="139"/>
                  </a:cubicBezTo>
                  <a:cubicBezTo>
                    <a:pt x="58" y="141"/>
                    <a:pt x="58" y="142"/>
                    <a:pt x="58" y="144"/>
                  </a:cubicBezTo>
                  <a:cubicBezTo>
                    <a:pt x="56" y="144"/>
                    <a:pt x="55" y="139"/>
                    <a:pt x="55" y="138"/>
                  </a:cubicBezTo>
                  <a:cubicBezTo>
                    <a:pt x="54" y="139"/>
                    <a:pt x="56" y="143"/>
                    <a:pt x="56" y="144"/>
                  </a:cubicBezTo>
                  <a:cubicBezTo>
                    <a:pt x="55" y="147"/>
                    <a:pt x="55" y="141"/>
                    <a:pt x="55" y="141"/>
                  </a:cubicBezTo>
                  <a:cubicBezTo>
                    <a:pt x="54" y="141"/>
                    <a:pt x="54" y="145"/>
                    <a:pt x="54" y="142"/>
                  </a:cubicBezTo>
                  <a:cubicBezTo>
                    <a:pt x="54" y="143"/>
                    <a:pt x="54" y="144"/>
                    <a:pt x="53" y="145"/>
                  </a:cubicBezTo>
                  <a:cubicBezTo>
                    <a:pt x="53" y="144"/>
                    <a:pt x="53" y="143"/>
                    <a:pt x="52" y="142"/>
                  </a:cubicBezTo>
                  <a:cubicBezTo>
                    <a:pt x="53" y="143"/>
                    <a:pt x="53" y="145"/>
                    <a:pt x="51" y="145"/>
                  </a:cubicBezTo>
                  <a:cubicBezTo>
                    <a:pt x="48" y="145"/>
                    <a:pt x="49" y="145"/>
                    <a:pt x="48" y="142"/>
                  </a:cubicBezTo>
                  <a:cubicBezTo>
                    <a:pt x="48" y="145"/>
                    <a:pt x="46" y="147"/>
                    <a:pt x="46" y="144"/>
                  </a:cubicBezTo>
                  <a:cubicBezTo>
                    <a:pt x="46" y="146"/>
                    <a:pt x="45" y="144"/>
                    <a:pt x="43" y="143"/>
                  </a:cubicBezTo>
                  <a:cubicBezTo>
                    <a:pt x="41" y="143"/>
                    <a:pt x="40" y="141"/>
                    <a:pt x="39" y="139"/>
                  </a:cubicBezTo>
                  <a:cubicBezTo>
                    <a:pt x="38" y="137"/>
                    <a:pt x="37" y="136"/>
                    <a:pt x="38" y="134"/>
                  </a:cubicBezTo>
                  <a:cubicBezTo>
                    <a:pt x="38" y="133"/>
                    <a:pt x="38" y="131"/>
                    <a:pt x="36" y="132"/>
                  </a:cubicBezTo>
                  <a:cubicBezTo>
                    <a:pt x="36" y="131"/>
                    <a:pt x="36" y="130"/>
                    <a:pt x="38" y="129"/>
                  </a:cubicBezTo>
                  <a:cubicBezTo>
                    <a:pt x="40" y="129"/>
                    <a:pt x="38" y="128"/>
                    <a:pt x="40" y="127"/>
                  </a:cubicBezTo>
                  <a:cubicBezTo>
                    <a:pt x="38" y="127"/>
                    <a:pt x="37" y="129"/>
                    <a:pt x="36" y="128"/>
                  </a:cubicBezTo>
                  <a:cubicBezTo>
                    <a:pt x="31" y="127"/>
                    <a:pt x="37" y="126"/>
                    <a:pt x="38" y="126"/>
                  </a:cubicBezTo>
                  <a:cubicBezTo>
                    <a:pt x="38" y="125"/>
                    <a:pt x="37" y="125"/>
                    <a:pt x="36" y="125"/>
                  </a:cubicBezTo>
                  <a:cubicBezTo>
                    <a:pt x="36" y="125"/>
                    <a:pt x="36" y="124"/>
                    <a:pt x="36" y="124"/>
                  </a:cubicBezTo>
                  <a:cubicBezTo>
                    <a:pt x="36" y="125"/>
                    <a:pt x="34" y="126"/>
                    <a:pt x="33" y="124"/>
                  </a:cubicBezTo>
                  <a:cubicBezTo>
                    <a:pt x="32" y="123"/>
                    <a:pt x="34" y="122"/>
                    <a:pt x="35" y="121"/>
                  </a:cubicBezTo>
                  <a:cubicBezTo>
                    <a:pt x="34" y="121"/>
                    <a:pt x="33" y="122"/>
                    <a:pt x="32" y="123"/>
                  </a:cubicBezTo>
                  <a:cubicBezTo>
                    <a:pt x="31" y="119"/>
                    <a:pt x="27" y="115"/>
                    <a:pt x="23" y="114"/>
                  </a:cubicBezTo>
                  <a:cubicBezTo>
                    <a:pt x="20" y="113"/>
                    <a:pt x="18" y="113"/>
                    <a:pt x="16" y="113"/>
                  </a:cubicBezTo>
                  <a:cubicBezTo>
                    <a:pt x="14" y="113"/>
                    <a:pt x="12" y="114"/>
                    <a:pt x="10" y="113"/>
                  </a:cubicBezTo>
                  <a:cubicBezTo>
                    <a:pt x="12" y="113"/>
                    <a:pt x="15" y="112"/>
                    <a:pt x="16" y="110"/>
                  </a:cubicBezTo>
                  <a:cubicBezTo>
                    <a:pt x="14" y="110"/>
                    <a:pt x="13" y="112"/>
                    <a:pt x="11" y="111"/>
                  </a:cubicBezTo>
                  <a:cubicBezTo>
                    <a:pt x="10" y="112"/>
                    <a:pt x="10" y="113"/>
                    <a:pt x="10" y="113"/>
                  </a:cubicBezTo>
                  <a:cubicBezTo>
                    <a:pt x="7" y="114"/>
                    <a:pt x="4" y="113"/>
                    <a:pt x="1" y="114"/>
                  </a:cubicBezTo>
                  <a:cubicBezTo>
                    <a:pt x="1" y="112"/>
                    <a:pt x="2" y="110"/>
                    <a:pt x="2" y="109"/>
                  </a:cubicBezTo>
                  <a:cubicBezTo>
                    <a:pt x="2" y="107"/>
                    <a:pt x="1" y="105"/>
                    <a:pt x="2" y="103"/>
                  </a:cubicBezTo>
                  <a:cubicBezTo>
                    <a:pt x="3" y="100"/>
                    <a:pt x="3" y="94"/>
                    <a:pt x="1" y="9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51" name="Freeform 1552"/>
            <p:cNvSpPr>
              <a:spLocks/>
            </p:cNvSpPr>
            <p:nvPr/>
          </p:nvSpPr>
          <p:spPr bwMode="auto">
            <a:xfrm>
              <a:off x="2812" y="1402"/>
              <a:ext cx="194" cy="177"/>
            </a:xfrm>
            <a:custGeom>
              <a:avLst/>
              <a:gdLst>
                <a:gd name="T0" fmla="*/ 2 w 162"/>
                <a:gd name="T1" fmla="*/ 74 h 147"/>
                <a:gd name="T2" fmla="*/ 8 w 162"/>
                <a:gd name="T3" fmla="*/ 66 h 147"/>
                <a:gd name="T4" fmla="*/ 14 w 162"/>
                <a:gd name="T5" fmla="*/ 56 h 147"/>
                <a:gd name="T6" fmla="*/ 15 w 162"/>
                <a:gd name="T7" fmla="*/ 46 h 147"/>
                <a:gd name="T8" fmla="*/ 12 w 162"/>
                <a:gd name="T9" fmla="*/ 39 h 147"/>
                <a:gd name="T10" fmla="*/ 14 w 162"/>
                <a:gd name="T11" fmla="*/ 24 h 147"/>
                <a:gd name="T12" fmla="*/ 20 w 162"/>
                <a:gd name="T13" fmla="*/ 9 h 147"/>
                <a:gd name="T14" fmla="*/ 30 w 162"/>
                <a:gd name="T15" fmla="*/ 2 h 147"/>
                <a:gd name="T16" fmla="*/ 44 w 162"/>
                <a:gd name="T17" fmla="*/ 2 h 147"/>
                <a:gd name="T18" fmla="*/ 55 w 162"/>
                <a:gd name="T19" fmla="*/ 11 h 147"/>
                <a:gd name="T20" fmla="*/ 62 w 162"/>
                <a:gd name="T21" fmla="*/ 12 h 147"/>
                <a:gd name="T22" fmla="*/ 77 w 162"/>
                <a:gd name="T23" fmla="*/ 12 h 147"/>
                <a:gd name="T24" fmla="*/ 86 w 162"/>
                <a:gd name="T25" fmla="*/ 16 h 147"/>
                <a:gd name="T26" fmla="*/ 98 w 162"/>
                <a:gd name="T27" fmla="*/ 11 h 147"/>
                <a:gd name="T28" fmla="*/ 123 w 162"/>
                <a:gd name="T29" fmla="*/ 10 h 147"/>
                <a:gd name="T30" fmla="*/ 136 w 162"/>
                <a:gd name="T31" fmla="*/ 7 h 147"/>
                <a:gd name="T32" fmla="*/ 142 w 162"/>
                <a:gd name="T33" fmla="*/ 4 h 147"/>
                <a:gd name="T34" fmla="*/ 154 w 162"/>
                <a:gd name="T35" fmla="*/ 19 h 147"/>
                <a:gd name="T36" fmla="*/ 158 w 162"/>
                <a:gd name="T37" fmla="*/ 23 h 147"/>
                <a:gd name="T38" fmla="*/ 153 w 162"/>
                <a:gd name="T39" fmla="*/ 40 h 147"/>
                <a:gd name="T40" fmla="*/ 144 w 162"/>
                <a:gd name="T41" fmla="*/ 56 h 147"/>
                <a:gd name="T42" fmla="*/ 141 w 162"/>
                <a:gd name="T43" fmla="*/ 65 h 147"/>
                <a:gd name="T44" fmla="*/ 136 w 162"/>
                <a:gd name="T45" fmla="*/ 75 h 147"/>
                <a:gd name="T46" fmla="*/ 129 w 162"/>
                <a:gd name="T47" fmla="*/ 83 h 147"/>
                <a:gd name="T48" fmla="*/ 123 w 162"/>
                <a:gd name="T49" fmla="*/ 98 h 147"/>
                <a:gd name="T50" fmla="*/ 119 w 162"/>
                <a:gd name="T51" fmla="*/ 109 h 147"/>
                <a:gd name="T52" fmla="*/ 113 w 162"/>
                <a:gd name="T53" fmla="*/ 112 h 147"/>
                <a:gd name="T54" fmla="*/ 110 w 162"/>
                <a:gd name="T55" fmla="*/ 106 h 147"/>
                <a:gd name="T56" fmla="*/ 104 w 162"/>
                <a:gd name="T57" fmla="*/ 106 h 147"/>
                <a:gd name="T58" fmla="*/ 92 w 162"/>
                <a:gd name="T59" fmla="*/ 113 h 147"/>
                <a:gd name="T60" fmla="*/ 82 w 162"/>
                <a:gd name="T61" fmla="*/ 131 h 147"/>
                <a:gd name="T62" fmla="*/ 77 w 162"/>
                <a:gd name="T63" fmla="*/ 137 h 147"/>
                <a:gd name="T64" fmla="*/ 72 w 162"/>
                <a:gd name="T65" fmla="*/ 141 h 147"/>
                <a:gd name="T66" fmla="*/ 63 w 162"/>
                <a:gd name="T67" fmla="*/ 141 h 147"/>
                <a:gd name="T68" fmla="*/ 59 w 162"/>
                <a:gd name="T69" fmla="*/ 142 h 147"/>
                <a:gd name="T70" fmla="*/ 58 w 162"/>
                <a:gd name="T71" fmla="*/ 144 h 147"/>
                <a:gd name="T72" fmla="*/ 56 w 162"/>
                <a:gd name="T73" fmla="*/ 144 h 147"/>
                <a:gd name="T74" fmla="*/ 54 w 162"/>
                <a:gd name="T75" fmla="*/ 142 h 147"/>
                <a:gd name="T76" fmla="*/ 52 w 162"/>
                <a:gd name="T77" fmla="*/ 142 h 147"/>
                <a:gd name="T78" fmla="*/ 48 w 162"/>
                <a:gd name="T79" fmla="*/ 142 h 147"/>
                <a:gd name="T80" fmla="*/ 43 w 162"/>
                <a:gd name="T81" fmla="*/ 143 h 147"/>
                <a:gd name="T82" fmla="*/ 38 w 162"/>
                <a:gd name="T83" fmla="*/ 134 h 147"/>
                <a:gd name="T84" fmla="*/ 38 w 162"/>
                <a:gd name="T85" fmla="*/ 129 h 147"/>
                <a:gd name="T86" fmla="*/ 36 w 162"/>
                <a:gd name="T87" fmla="*/ 128 h 147"/>
                <a:gd name="T88" fmla="*/ 36 w 162"/>
                <a:gd name="T89" fmla="*/ 125 h 147"/>
                <a:gd name="T90" fmla="*/ 33 w 162"/>
                <a:gd name="T91" fmla="*/ 124 h 147"/>
                <a:gd name="T92" fmla="*/ 32 w 162"/>
                <a:gd name="T93" fmla="*/ 123 h 147"/>
                <a:gd name="T94" fmla="*/ 16 w 162"/>
                <a:gd name="T95" fmla="*/ 113 h 147"/>
                <a:gd name="T96" fmla="*/ 16 w 162"/>
                <a:gd name="T97" fmla="*/ 110 h 147"/>
                <a:gd name="T98" fmla="*/ 10 w 162"/>
                <a:gd name="T99" fmla="*/ 113 h 147"/>
                <a:gd name="T100" fmla="*/ 2 w 162"/>
                <a:gd name="T101" fmla="*/ 109 h 147"/>
                <a:gd name="T102" fmla="*/ 1 w 162"/>
                <a:gd name="T103" fmla="*/ 9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2" h="147">
                  <a:moveTo>
                    <a:pt x="1" y="91"/>
                  </a:moveTo>
                  <a:cubicBezTo>
                    <a:pt x="2" y="85"/>
                    <a:pt x="0" y="79"/>
                    <a:pt x="2" y="74"/>
                  </a:cubicBezTo>
                  <a:cubicBezTo>
                    <a:pt x="3" y="72"/>
                    <a:pt x="5" y="74"/>
                    <a:pt x="6" y="72"/>
                  </a:cubicBezTo>
                  <a:cubicBezTo>
                    <a:pt x="8" y="70"/>
                    <a:pt x="6" y="68"/>
                    <a:pt x="8" y="66"/>
                  </a:cubicBezTo>
                  <a:cubicBezTo>
                    <a:pt x="9" y="64"/>
                    <a:pt x="9" y="62"/>
                    <a:pt x="11" y="61"/>
                  </a:cubicBezTo>
                  <a:cubicBezTo>
                    <a:pt x="12" y="60"/>
                    <a:pt x="15" y="58"/>
                    <a:pt x="14" y="56"/>
                  </a:cubicBezTo>
                  <a:cubicBezTo>
                    <a:pt x="13" y="54"/>
                    <a:pt x="12" y="53"/>
                    <a:pt x="15" y="53"/>
                  </a:cubicBezTo>
                  <a:cubicBezTo>
                    <a:pt x="18" y="52"/>
                    <a:pt x="15" y="47"/>
                    <a:pt x="15" y="46"/>
                  </a:cubicBezTo>
                  <a:cubicBezTo>
                    <a:pt x="15" y="45"/>
                    <a:pt x="15" y="43"/>
                    <a:pt x="14" y="42"/>
                  </a:cubicBezTo>
                  <a:cubicBezTo>
                    <a:pt x="14" y="41"/>
                    <a:pt x="13" y="40"/>
                    <a:pt x="12" y="39"/>
                  </a:cubicBezTo>
                  <a:cubicBezTo>
                    <a:pt x="11" y="36"/>
                    <a:pt x="13" y="34"/>
                    <a:pt x="13" y="32"/>
                  </a:cubicBezTo>
                  <a:cubicBezTo>
                    <a:pt x="14" y="29"/>
                    <a:pt x="14" y="26"/>
                    <a:pt x="14" y="24"/>
                  </a:cubicBezTo>
                  <a:cubicBezTo>
                    <a:pt x="14" y="20"/>
                    <a:pt x="15" y="20"/>
                    <a:pt x="17" y="17"/>
                  </a:cubicBezTo>
                  <a:cubicBezTo>
                    <a:pt x="19" y="15"/>
                    <a:pt x="20" y="12"/>
                    <a:pt x="20" y="9"/>
                  </a:cubicBezTo>
                  <a:cubicBezTo>
                    <a:pt x="20" y="7"/>
                    <a:pt x="22" y="6"/>
                    <a:pt x="23" y="4"/>
                  </a:cubicBezTo>
                  <a:cubicBezTo>
                    <a:pt x="25" y="3"/>
                    <a:pt x="28" y="2"/>
                    <a:pt x="30" y="2"/>
                  </a:cubicBezTo>
                  <a:cubicBezTo>
                    <a:pt x="34" y="2"/>
                    <a:pt x="35" y="1"/>
                    <a:pt x="38" y="0"/>
                  </a:cubicBezTo>
                  <a:cubicBezTo>
                    <a:pt x="40" y="0"/>
                    <a:pt x="42" y="2"/>
                    <a:pt x="44" y="2"/>
                  </a:cubicBezTo>
                  <a:cubicBezTo>
                    <a:pt x="46" y="4"/>
                    <a:pt x="49" y="3"/>
                    <a:pt x="51" y="5"/>
                  </a:cubicBezTo>
                  <a:cubicBezTo>
                    <a:pt x="53" y="7"/>
                    <a:pt x="54" y="9"/>
                    <a:pt x="55" y="11"/>
                  </a:cubicBezTo>
                  <a:cubicBezTo>
                    <a:pt x="56" y="12"/>
                    <a:pt x="57" y="13"/>
                    <a:pt x="58" y="13"/>
                  </a:cubicBezTo>
                  <a:cubicBezTo>
                    <a:pt x="60" y="14"/>
                    <a:pt x="60" y="12"/>
                    <a:pt x="62" y="12"/>
                  </a:cubicBezTo>
                  <a:cubicBezTo>
                    <a:pt x="67" y="11"/>
                    <a:pt x="69" y="6"/>
                    <a:pt x="75" y="10"/>
                  </a:cubicBezTo>
                  <a:cubicBezTo>
                    <a:pt x="76" y="11"/>
                    <a:pt x="77" y="11"/>
                    <a:pt x="77" y="12"/>
                  </a:cubicBezTo>
                  <a:cubicBezTo>
                    <a:pt x="77" y="13"/>
                    <a:pt x="79" y="12"/>
                    <a:pt x="79" y="13"/>
                  </a:cubicBezTo>
                  <a:cubicBezTo>
                    <a:pt x="82" y="14"/>
                    <a:pt x="83" y="16"/>
                    <a:pt x="86" y="16"/>
                  </a:cubicBezTo>
                  <a:cubicBezTo>
                    <a:pt x="88" y="16"/>
                    <a:pt x="91" y="17"/>
                    <a:pt x="93" y="16"/>
                  </a:cubicBezTo>
                  <a:cubicBezTo>
                    <a:pt x="95" y="15"/>
                    <a:pt x="96" y="12"/>
                    <a:pt x="98" y="11"/>
                  </a:cubicBezTo>
                  <a:cubicBezTo>
                    <a:pt x="103" y="7"/>
                    <a:pt x="110" y="7"/>
                    <a:pt x="115" y="8"/>
                  </a:cubicBezTo>
                  <a:cubicBezTo>
                    <a:pt x="118" y="8"/>
                    <a:pt x="121" y="9"/>
                    <a:pt x="123" y="10"/>
                  </a:cubicBezTo>
                  <a:cubicBezTo>
                    <a:pt x="125" y="11"/>
                    <a:pt x="128" y="13"/>
                    <a:pt x="131" y="12"/>
                  </a:cubicBezTo>
                  <a:cubicBezTo>
                    <a:pt x="133" y="11"/>
                    <a:pt x="134" y="8"/>
                    <a:pt x="136" y="7"/>
                  </a:cubicBezTo>
                  <a:cubicBezTo>
                    <a:pt x="137" y="6"/>
                    <a:pt x="139" y="5"/>
                    <a:pt x="140" y="5"/>
                  </a:cubicBezTo>
                  <a:cubicBezTo>
                    <a:pt x="142" y="5"/>
                    <a:pt x="141" y="4"/>
                    <a:pt x="142" y="4"/>
                  </a:cubicBezTo>
                  <a:cubicBezTo>
                    <a:pt x="146" y="1"/>
                    <a:pt x="147" y="4"/>
                    <a:pt x="150" y="7"/>
                  </a:cubicBezTo>
                  <a:cubicBezTo>
                    <a:pt x="152" y="11"/>
                    <a:pt x="154" y="15"/>
                    <a:pt x="154" y="19"/>
                  </a:cubicBezTo>
                  <a:cubicBezTo>
                    <a:pt x="154" y="20"/>
                    <a:pt x="154" y="22"/>
                    <a:pt x="154" y="23"/>
                  </a:cubicBezTo>
                  <a:cubicBezTo>
                    <a:pt x="155" y="24"/>
                    <a:pt x="157" y="23"/>
                    <a:pt x="158" y="23"/>
                  </a:cubicBezTo>
                  <a:cubicBezTo>
                    <a:pt x="162" y="26"/>
                    <a:pt x="158" y="30"/>
                    <a:pt x="160" y="34"/>
                  </a:cubicBezTo>
                  <a:cubicBezTo>
                    <a:pt x="161" y="36"/>
                    <a:pt x="155" y="40"/>
                    <a:pt x="153" y="40"/>
                  </a:cubicBezTo>
                  <a:cubicBezTo>
                    <a:pt x="149" y="40"/>
                    <a:pt x="147" y="47"/>
                    <a:pt x="145" y="50"/>
                  </a:cubicBezTo>
                  <a:cubicBezTo>
                    <a:pt x="145" y="52"/>
                    <a:pt x="145" y="54"/>
                    <a:pt x="144" y="56"/>
                  </a:cubicBezTo>
                  <a:cubicBezTo>
                    <a:pt x="144" y="58"/>
                    <a:pt x="141" y="58"/>
                    <a:pt x="141" y="60"/>
                  </a:cubicBezTo>
                  <a:cubicBezTo>
                    <a:pt x="141" y="62"/>
                    <a:pt x="142" y="63"/>
                    <a:pt x="141" y="65"/>
                  </a:cubicBezTo>
                  <a:cubicBezTo>
                    <a:pt x="140" y="67"/>
                    <a:pt x="138" y="68"/>
                    <a:pt x="136" y="69"/>
                  </a:cubicBezTo>
                  <a:cubicBezTo>
                    <a:pt x="138" y="69"/>
                    <a:pt x="136" y="74"/>
                    <a:pt x="136" y="75"/>
                  </a:cubicBezTo>
                  <a:cubicBezTo>
                    <a:pt x="136" y="78"/>
                    <a:pt x="134" y="80"/>
                    <a:pt x="130" y="80"/>
                  </a:cubicBezTo>
                  <a:cubicBezTo>
                    <a:pt x="131" y="82"/>
                    <a:pt x="129" y="82"/>
                    <a:pt x="129" y="83"/>
                  </a:cubicBezTo>
                  <a:cubicBezTo>
                    <a:pt x="127" y="84"/>
                    <a:pt x="128" y="86"/>
                    <a:pt x="127" y="88"/>
                  </a:cubicBezTo>
                  <a:cubicBezTo>
                    <a:pt x="127" y="91"/>
                    <a:pt x="126" y="95"/>
                    <a:pt x="123" y="98"/>
                  </a:cubicBezTo>
                  <a:cubicBezTo>
                    <a:pt x="121" y="101"/>
                    <a:pt x="124" y="103"/>
                    <a:pt x="120" y="105"/>
                  </a:cubicBezTo>
                  <a:cubicBezTo>
                    <a:pt x="119" y="107"/>
                    <a:pt x="120" y="108"/>
                    <a:pt x="119" y="109"/>
                  </a:cubicBezTo>
                  <a:cubicBezTo>
                    <a:pt x="119" y="111"/>
                    <a:pt x="117" y="111"/>
                    <a:pt x="117" y="112"/>
                  </a:cubicBezTo>
                  <a:cubicBezTo>
                    <a:pt x="116" y="113"/>
                    <a:pt x="114" y="113"/>
                    <a:pt x="113" y="112"/>
                  </a:cubicBezTo>
                  <a:cubicBezTo>
                    <a:pt x="112" y="112"/>
                    <a:pt x="112" y="110"/>
                    <a:pt x="112" y="109"/>
                  </a:cubicBezTo>
                  <a:cubicBezTo>
                    <a:pt x="112" y="108"/>
                    <a:pt x="110" y="107"/>
                    <a:pt x="110" y="106"/>
                  </a:cubicBezTo>
                  <a:cubicBezTo>
                    <a:pt x="109" y="104"/>
                    <a:pt x="107" y="104"/>
                    <a:pt x="106" y="102"/>
                  </a:cubicBezTo>
                  <a:cubicBezTo>
                    <a:pt x="106" y="104"/>
                    <a:pt x="106" y="106"/>
                    <a:pt x="104" y="106"/>
                  </a:cubicBezTo>
                  <a:cubicBezTo>
                    <a:pt x="102" y="107"/>
                    <a:pt x="101" y="105"/>
                    <a:pt x="99" y="105"/>
                  </a:cubicBezTo>
                  <a:cubicBezTo>
                    <a:pt x="96" y="106"/>
                    <a:pt x="94" y="111"/>
                    <a:pt x="92" y="113"/>
                  </a:cubicBezTo>
                  <a:cubicBezTo>
                    <a:pt x="91" y="115"/>
                    <a:pt x="81" y="123"/>
                    <a:pt x="83" y="125"/>
                  </a:cubicBezTo>
                  <a:cubicBezTo>
                    <a:pt x="84" y="126"/>
                    <a:pt x="83" y="130"/>
                    <a:pt x="82" y="131"/>
                  </a:cubicBezTo>
                  <a:cubicBezTo>
                    <a:pt x="81" y="134"/>
                    <a:pt x="79" y="136"/>
                    <a:pt x="78" y="139"/>
                  </a:cubicBezTo>
                  <a:cubicBezTo>
                    <a:pt x="77" y="139"/>
                    <a:pt x="77" y="138"/>
                    <a:pt x="77" y="137"/>
                  </a:cubicBezTo>
                  <a:cubicBezTo>
                    <a:pt x="76" y="138"/>
                    <a:pt x="75" y="137"/>
                    <a:pt x="75" y="136"/>
                  </a:cubicBezTo>
                  <a:cubicBezTo>
                    <a:pt x="76" y="140"/>
                    <a:pt x="77" y="141"/>
                    <a:pt x="72" y="141"/>
                  </a:cubicBezTo>
                  <a:cubicBezTo>
                    <a:pt x="70" y="142"/>
                    <a:pt x="64" y="143"/>
                    <a:pt x="66" y="139"/>
                  </a:cubicBezTo>
                  <a:cubicBezTo>
                    <a:pt x="65" y="141"/>
                    <a:pt x="65" y="141"/>
                    <a:pt x="63" y="141"/>
                  </a:cubicBezTo>
                  <a:cubicBezTo>
                    <a:pt x="61" y="141"/>
                    <a:pt x="61" y="140"/>
                    <a:pt x="59" y="139"/>
                  </a:cubicBezTo>
                  <a:cubicBezTo>
                    <a:pt x="60" y="140"/>
                    <a:pt x="61" y="143"/>
                    <a:pt x="59" y="142"/>
                  </a:cubicBezTo>
                  <a:cubicBezTo>
                    <a:pt x="57" y="142"/>
                    <a:pt x="60" y="138"/>
                    <a:pt x="57" y="139"/>
                  </a:cubicBezTo>
                  <a:cubicBezTo>
                    <a:pt x="58" y="141"/>
                    <a:pt x="58" y="142"/>
                    <a:pt x="58" y="144"/>
                  </a:cubicBezTo>
                  <a:cubicBezTo>
                    <a:pt x="56" y="144"/>
                    <a:pt x="55" y="139"/>
                    <a:pt x="55" y="138"/>
                  </a:cubicBezTo>
                  <a:cubicBezTo>
                    <a:pt x="54" y="139"/>
                    <a:pt x="56" y="143"/>
                    <a:pt x="56" y="144"/>
                  </a:cubicBezTo>
                  <a:cubicBezTo>
                    <a:pt x="55" y="147"/>
                    <a:pt x="55" y="141"/>
                    <a:pt x="55" y="141"/>
                  </a:cubicBezTo>
                  <a:cubicBezTo>
                    <a:pt x="54" y="141"/>
                    <a:pt x="54" y="145"/>
                    <a:pt x="54" y="142"/>
                  </a:cubicBezTo>
                  <a:cubicBezTo>
                    <a:pt x="54" y="143"/>
                    <a:pt x="54" y="144"/>
                    <a:pt x="53" y="145"/>
                  </a:cubicBezTo>
                  <a:cubicBezTo>
                    <a:pt x="53" y="144"/>
                    <a:pt x="53" y="143"/>
                    <a:pt x="52" y="142"/>
                  </a:cubicBezTo>
                  <a:cubicBezTo>
                    <a:pt x="53" y="143"/>
                    <a:pt x="53" y="145"/>
                    <a:pt x="51" y="145"/>
                  </a:cubicBezTo>
                  <a:cubicBezTo>
                    <a:pt x="48" y="145"/>
                    <a:pt x="49" y="145"/>
                    <a:pt x="48" y="142"/>
                  </a:cubicBezTo>
                  <a:cubicBezTo>
                    <a:pt x="48" y="145"/>
                    <a:pt x="46" y="147"/>
                    <a:pt x="46" y="144"/>
                  </a:cubicBezTo>
                  <a:cubicBezTo>
                    <a:pt x="46" y="146"/>
                    <a:pt x="45" y="144"/>
                    <a:pt x="43" y="143"/>
                  </a:cubicBezTo>
                  <a:cubicBezTo>
                    <a:pt x="41" y="143"/>
                    <a:pt x="40" y="141"/>
                    <a:pt x="39" y="139"/>
                  </a:cubicBezTo>
                  <a:cubicBezTo>
                    <a:pt x="38" y="137"/>
                    <a:pt x="37" y="136"/>
                    <a:pt x="38" y="134"/>
                  </a:cubicBezTo>
                  <a:cubicBezTo>
                    <a:pt x="38" y="133"/>
                    <a:pt x="38" y="131"/>
                    <a:pt x="36" y="132"/>
                  </a:cubicBezTo>
                  <a:cubicBezTo>
                    <a:pt x="36" y="131"/>
                    <a:pt x="36" y="130"/>
                    <a:pt x="38" y="129"/>
                  </a:cubicBezTo>
                  <a:cubicBezTo>
                    <a:pt x="40" y="129"/>
                    <a:pt x="38" y="128"/>
                    <a:pt x="40" y="127"/>
                  </a:cubicBezTo>
                  <a:cubicBezTo>
                    <a:pt x="38" y="127"/>
                    <a:pt x="37" y="129"/>
                    <a:pt x="36" y="128"/>
                  </a:cubicBezTo>
                  <a:cubicBezTo>
                    <a:pt x="31" y="127"/>
                    <a:pt x="37" y="126"/>
                    <a:pt x="38" y="126"/>
                  </a:cubicBezTo>
                  <a:cubicBezTo>
                    <a:pt x="38" y="125"/>
                    <a:pt x="37" y="125"/>
                    <a:pt x="36" y="125"/>
                  </a:cubicBezTo>
                  <a:cubicBezTo>
                    <a:pt x="36" y="125"/>
                    <a:pt x="36" y="124"/>
                    <a:pt x="36" y="124"/>
                  </a:cubicBezTo>
                  <a:cubicBezTo>
                    <a:pt x="36" y="125"/>
                    <a:pt x="34" y="126"/>
                    <a:pt x="33" y="124"/>
                  </a:cubicBezTo>
                  <a:cubicBezTo>
                    <a:pt x="32" y="123"/>
                    <a:pt x="34" y="122"/>
                    <a:pt x="35" y="121"/>
                  </a:cubicBezTo>
                  <a:cubicBezTo>
                    <a:pt x="34" y="121"/>
                    <a:pt x="33" y="122"/>
                    <a:pt x="32" y="123"/>
                  </a:cubicBezTo>
                  <a:cubicBezTo>
                    <a:pt x="31" y="119"/>
                    <a:pt x="27" y="115"/>
                    <a:pt x="23" y="114"/>
                  </a:cubicBezTo>
                  <a:cubicBezTo>
                    <a:pt x="20" y="113"/>
                    <a:pt x="18" y="113"/>
                    <a:pt x="16" y="113"/>
                  </a:cubicBezTo>
                  <a:cubicBezTo>
                    <a:pt x="14" y="113"/>
                    <a:pt x="12" y="114"/>
                    <a:pt x="10" y="113"/>
                  </a:cubicBezTo>
                  <a:cubicBezTo>
                    <a:pt x="12" y="113"/>
                    <a:pt x="15" y="112"/>
                    <a:pt x="16" y="110"/>
                  </a:cubicBezTo>
                  <a:cubicBezTo>
                    <a:pt x="14" y="110"/>
                    <a:pt x="13" y="112"/>
                    <a:pt x="11" y="111"/>
                  </a:cubicBezTo>
                  <a:cubicBezTo>
                    <a:pt x="10" y="112"/>
                    <a:pt x="10" y="113"/>
                    <a:pt x="10" y="113"/>
                  </a:cubicBezTo>
                  <a:cubicBezTo>
                    <a:pt x="7" y="114"/>
                    <a:pt x="4" y="113"/>
                    <a:pt x="1" y="114"/>
                  </a:cubicBezTo>
                  <a:cubicBezTo>
                    <a:pt x="1" y="112"/>
                    <a:pt x="2" y="110"/>
                    <a:pt x="2" y="109"/>
                  </a:cubicBezTo>
                  <a:cubicBezTo>
                    <a:pt x="2" y="107"/>
                    <a:pt x="1" y="105"/>
                    <a:pt x="2" y="103"/>
                  </a:cubicBezTo>
                  <a:cubicBezTo>
                    <a:pt x="3" y="100"/>
                    <a:pt x="3" y="94"/>
                    <a:pt x="1" y="9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52" name="Freeform 1553"/>
            <p:cNvSpPr>
              <a:spLocks/>
            </p:cNvSpPr>
            <p:nvPr/>
          </p:nvSpPr>
          <p:spPr bwMode="auto">
            <a:xfrm>
              <a:off x="2890" y="975"/>
              <a:ext cx="66" cy="130"/>
            </a:xfrm>
            <a:custGeom>
              <a:avLst/>
              <a:gdLst>
                <a:gd name="T0" fmla="*/ 0 w 55"/>
                <a:gd name="T1" fmla="*/ 50 h 108"/>
                <a:gd name="T2" fmla="*/ 3 w 55"/>
                <a:gd name="T3" fmla="*/ 47 h 108"/>
                <a:gd name="T4" fmla="*/ 7 w 55"/>
                <a:gd name="T5" fmla="*/ 44 h 108"/>
                <a:gd name="T6" fmla="*/ 10 w 55"/>
                <a:gd name="T7" fmla="*/ 38 h 108"/>
                <a:gd name="T8" fmla="*/ 12 w 55"/>
                <a:gd name="T9" fmla="*/ 32 h 108"/>
                <a:gd name="T10" fmla="*/ 11 w 55"/>
                <a:gd name="T11" fmla="*/ 28 h 108"/>
                <a:gd name="T12" fmla="*/ 10 w 55"/>
                <a:gd name="T13" fmla="*/ 22 h 108"/>
                <a:gd name="T14" fmla="*/ 9 w 55"/>
                <a:gd name="T15" fmla="*/ 13 h 108"/>
                <a:gd name="T16" fmla="*/ 14 w 55"/>
                <a:gd name="T17" fmla="*/ 9 h 108"/>
                <a:gd name="T18" fmla="*/ 16 w 55"/>
                <a:gd name="T19" fmla="*/ 6 h 108"/>
                <a:gd name="T20" fmla="*/ 19 w 55"/>
                <a:gd name="T21" fmla="*/ 5 h 108"/>
                <a:gd name="T22" fmla="*/ 26 w 55"/>
                <a:gd name="T23" fmla="*/ 1 h 108"/>
                <a:gd name="T24" fmla="*/ 30 w 55"/>
                <a:gd name="T25" fmla="*/ 1 h 108"/>
                <a:gd name="T26" fmla="*/ 31 w 55"/>
                <a:gd name="T27" fmla="*/ 3 h 108"/>
                <a:gd name="T28" fmla="*/ 31 w 55"/>
                <a:gd name="T29" fmla="*/ 2 h 108"/>
                <a:gd name="T30" fmla="*/ 36 w 55"/>
                <a:gd name="T31" fmla="*/ 4 h 108"/>
                <a:gd name="T32" fmla="*/ 36 w 55"/>
                <a:gd name="T33" fmla="*/ 6 h 108"/>
                <a:gd name="T34" fmla="*/ 37 w 55"/>
                <a:gd name="T35" fmla="*/ 9 h 108"/>
                <a:gd name="T36" fmla="*/ 39 w 55"/>
                <a:gd name="T37" fmla="*/ 9 h 108"/>
                <a:gd name="T38" fmla="*/ 43 w 55"/>
                <a:gd name="T39" fmla="*/ 7 h 108"/>
                <a:gd name="T40" fmla="*/ 46 w 55"/>
                <a:gd name="T41" fmla="*/ 5 h 108"/>
                <a:gd name="T42" fmla="*/ 47 w 55"/>
                <a:gd name="T43" fmla="*/ 9 h 108"/>
                <a:gd name="T44" fmla="*/ 39 w 55"/>
                <a:gd name="T45" fmla="*/ 18 h 108"/>
                <a:gd name="T46" fmla="*/ 43 w 55"/>
                <a:gd name="T47" fmla="*/ 24 h 108"/>
                <a:gd name="T48" fmla="*/ 47 w 55"/>
                <a:gd name="T49" fmla="*/ 30 h 108"/>
                <a:gd name="T50" fmla="*/ 41 w 55"/>
                <a:gd name="T51" fmla="*/ 43 h 108"/>
                <a:gd name="T52" fmla="*/ 35 w 55"/>
                <a:gd name="T53" fmla="*/ 53 h 108"/>
                <a:gd name="T54" fmla="*/ 38 w 55"/>
                <a:gd name="T55" fmla="*/ 56 h 108"/>
                <a:gd name="T56" fmla="*/ 42 w 55"/>
                <a:gd name="T57" fmla="*/ 56 h 108"/>
                <a:gd name="T58" fmla="*/ 43 w 55"/>
                <a:gd name="T59" fmla="*/ 59 h 108"/>
                <a:gd name="T60" fmla="*/ 47 w 55"/>
                <a:gd name="T61" fmla="*/ 57 h 108"/>
                <a:gd name="T62" fmla="*/ 48 w 55"/>
                <a:gd name="T63" fmla="*/ 59 h 108"/>
                <a:gd name="T64" fmla="*/ 48 w 55"/>
                <a:gd name="T65" fmla="*/ 62 h 108"/>
                <a:gd name="T66" fmla="*/ 53 w 55"/>
                <a:gd name="T67" fmla="*/ 63 h 108"/>
                <a:gd name="T68" fmla="*/ 53 w 55"/>
                <a:gd name="T69" fmla="*/ 71 h 108"/>
                <a:gd name="T70" fmla="*/ 52 w 55"/>
                <a:gd name="T71" fmla="*/ 76 h 108"/>
                <a:gd name="T72" fmla="*/ 44 w 55"/>
                <a:gd name="T73" fmla="*/ 80 h 108"/>
                <a:gd name="T74" fmla="*/ 42 w 55"/>
                <a:gd name="T75" fmla="*/ 82 h 108"/>
                <a:gd name="T76" fmla="*/ 40 w 55"/>
                <a:gd name="T77" fmla="*/ 85 h 108"/>
                <a:gd name="T78" fmla="*/ 35 w 55"/>
                <a:gd name="T79" fmla="*/ 92 h 108"/>
                <a:gd name="T80" fmla="*/ 36 w 55"/>
                <a:gd name="T81" fmla="*/ 101 h 108"/>
                <a:gd name="T82" fmla="*/ 27 w 55"/>
                <a:gd name="T83" fmla="*/ 108 h 108"/>
                <a:gd name="T84" fmla="*/ 23 w 55"/>
                <a:gd name="T85" fmla="*/ 89 h 108"/>
                <a:gd name="T86" fmla="*/ 15 w 55"/>
                <a:gd name="T87" fmla="*/ 76 h 108"/>
                <a:gd name="T88" fmla="*/ 11 w 55"/>
                <a:gd name="T89" fmla="*/ 70 h 108"/>
                <a:gd name="T90" fmla="*/ 7 w 55"/>
                <a:gd name="T91" fmla="*/ 64 h 108"/>
                <a:gd name="T92" fmla="*/ 3 w 55"/>
                <a:gd name="T93" fmla="*/ 62 h 108"/>
                <a:gd name="T94" fmla="*/ 2 w 55"/>
                <a:gd name="T95" fmla="*/ 58 h 108"/>
                <a:gd name="T96" fmla="*/ 0 w 55"/>
                <a:gd name="T97" fmla="*/ 5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 h="108">
                  <a:moveTo>
                    <a:pt x="0" y="50"/>
                  </a:moveTo>
                  <a:cubicBezTo>
                    <a:pt x="0" y="49"/>
                    <a:pt x="2" y="48"/>
                    <a:pt x="3" y="47"/>
                  </a:cubicBezTo>
                  <a:cubicBezTo>
                    <a:pt x="5" y="46"/>
                    <a:pt x="5" y="44"/>
                    <a:pt x="7" y="44"/>
                  </a:cubicBezTo>
                  <a:cubicBezTo>
                    <a:pt x="9" y="43"/>
                    <a:pt x="10" y="40"/>
                    <a:pt x="10" y="38"/>
                  </a:cubicBezTo>
                  <a:cubicBezTo>
                    <a:pt x="11" y="37"/>
                    <a:pt x="13" y="33"/>
                    <a:pt x="12" y="32"/>
                  </a:cubicBezTo>
                  <a:cubicBezTo>
                    <a:pt x="11" y="30"/>
                    <a:pt x="11" y="31"/>
                    <a:pt x="11" y="28"/>
                  </a:cubicBezTo>
                  <a:cubicBezTo>
                    <a:pt x="12" y="26"/>
                    <a:pt x="10" y="24"/>
                    <a:pt x="10" y="22"/>
                  </a:cubicBezTo>
                  <a:cubicBezTo>
                    <a:pt x="10" y="19"/>
                    <a:pt x="13" y="14"/>
                    <a:pt x="9" y="13"/>
                  </a:cubicBezTo>
                  <a:cubicBezTo>
                    <a:pt x="11" y="11"/>
                    <a:pt x="13" y="11"/>
                    <a:pt x="14" y="9"/>
                  </a:cubicBezTo>
                  <a:cubicBezTo>
                    <a:pt x="15" y="8"/>
                    <a:pt x="14" y="7"/>
                    <a:pt x="16" y="6"/>
                  </a:cubicBezTo>
                  <a:cubicBezTo>
                    <a:pt x="17" y="6"/>
                    <a:pt x="18" y="6"/>
                    <a:pt x="19" y="5"/>
                  </a:cubicBezTo>
                  <a:cubicBezTo>
                    <a:pt x="21" y="3"/>
                    <a:pt x="23" y="2"/>
                    <a:pt x="26" y="1"/>
                  </a:cubicBezTo>
                  <a:cubicBezTo>
                    <a:pt x="27" y="1"/>
                    <a:pt x="29" y="0"/>
                    <a:pt x="30" y="1"/>
                  </a:cubicBezTo>
                  <a:cubicBezTo>
                    <a:pt x="32" y="1"/>
                    <a:pt x="30" y="2"/>
                    <a:pt x="31" y="3"/>
                  </a:cubicBezTo>
                  <a:cubicBezTo>
                    <a:pt x="32" y="3"/>
                    <a:pt x="32" y="3"/>
                    <a:pt x="31" y="2"/>
                  </a:cubicBezTo>
                  <a:cubicBezTo>
                    <a:pt x="34" y="2"/>
                    <a:pt x="35" y="2"/>
                    <a:pt x="36" y="4"/>
                  </a:cubicBezTo>
                  <a:cubicBezTo>
                    <a:pt x="36" y="5"/>
                    <a:pt x="35" y="5"/>
                    <a:pt x="36" y="6"/>
                  </a:cubicBezTo>
                  <a:cubicBezTo>
                    <a:pt x="37" y="7"/>
                    <a:pt x="38" y="8"/>
                    <a:pt x="37" y="9"/>
                  </a:cubicBezTo>
                  <a:cubicBezTo>
                    <a:pt x="37" y="9"/>
                    <a:pt x="38" y="10"/>
                    <a:pt x="39" y="9"/>
                  </a:cubicBezTo>
                  <a:cubicBezTo>
                    <a:pt x="41" y="9"/>
                    <a:pt x="42" y="8"/>
                    <a:pt x="43" y="7"/>
                  </a:cubicBezTo>
                  <a:cubicBezTo>
                    <a:pt x="44" y="6"/>
                    <a:pt x="45" y="5"/>
                    <a:pt x="46" y="5"/>
                  </a:cubicBezTo>
                  <a:cubicBezTo>
                    <a:pt x="48" y="6"/>
                    <a:pt x="48" y="7"/>
                    <a:pt x="47" y="9"/>
                  </a:cubicBezTo>
                  <a:cubicBezTo>
                    <a:pt x="45" y="12"/>
                    <a:pt x="40" y="15"/>
                    <a:pt x="39" y="18"/>
                  </a:cubicBezTo>
                  <a:cubicBezTo>
                    <a:pt x="39" y="20"/>
                    <a:pt x="41" y="23"/>
                    <a:pt x="43" y="24"/>
                  </a:cubicBezTo>
                  <a:cubicBezTo>
                    <a:pt x="47" y="26"/>
                    <a:pt x="46" y="26"/>
                    <a:pt x="47" y="30"/>
                  </a:cubicBezTo>
                  <a:cubicBezTo>
                    <a:pt x="48" y="35"/>
                    <a:pt x="45" y="40"/>
                    <a:pt x="41" y="43"/>
                  </a:cubicBezTo>
                  <a:cubicBezTo>
                    <a:pt x="37" y="46"/>
                    <a:pt x="31" y="47"/>
                    <a:pt x="35" y="53"/>
                  </a:cubicBezTo>
                  <a:cubicBezTo>
                    <a:pt x="36" y="54"/>
                    <a:pt x="37" y="55"/>
                    <a:pt x="38" y="56"/>
                  </a:cubicBezTo>
                  <a:cubicBezTo>
                    <a:pt x="40" y="57"/>
                    <a:pt x="41" y="56"/>
                    <a:pt x="42" y="56"/>
                  </a:cubicBezTo>
                  <a:cubicBezTo>
                    <a:pt x="42" y="56"/>
                    <a:pt x="43" y="58"/>
                    <a:pt x="43" y="59"/>
                  </a:cubicBezTo>
                  <a:cubicBezTo>
                    <a:pt x="44" y="60"/>
                    <a:pt x="46" y="56"/>
                    <a:pt x="47" y="57"/>
                  </a:cubicBezTo>
                  <a:cubicBezTo>
                    <a:pt x="48" y="57"/>
                    <a:pt x="47" y="58"/>
                    <a:pt x="48" y="59"/>
                  </a:cubicBezTo>
                  <a:cubicBezTo>
                    <a:pt x="48" y="61"/>
                    <a:pt x="51" y="62"/>
                    <a:pt x="48" y="62"/>
                  </a:cubicBezTo>
                  <a:cubicBezTo>
                    <a:pt x="50" y="63"/>
                    <a:pt x="52" y="62"/>
                    <a:pt x="53" y="63"/>
                  </a:cubicBezTo>
                  <a:cubicBezTo>
                    <a:pt x="54" y="65"/>
                    <a:pt x="53" y="69"/>
                    <a:pt x="53" y="71"/>
                  </a:cubicBezTo>
                  <a:cubicBezTo>
                    <a:pt x="53" y="73"/>
                    <a:pt x="55" y="75"/>
                    <a:pt x="52" y="76"/>
                  </a:cubicBezTo>
                  <a:cubicBezTo>
                    <a:pt x="49" y="78"/>
                    <a:pt x="46" y="78"/>
                    <a:pt x="44" y="80"/>
                  </a:cubicBezTo>
                  <a:cubicBezTo>
                    <a:pt x="44" y="81"/>
                    <a:pt x="43" y="81"/>
                    <a:pt x="42" y="82"/>
                  </a:cubicBezTo>
                  <a:cubicBezTo>
                    <a:pt x="41" y="83"/>
                    <a:pt x="41" y="84"/>
                    <a:pt x="40" y="85"/>
                  </a:cubicBezTo>
                  <a:cubicBezTo>
                    <a:pt x="37" y="87"/>
                    <a:pt x="34" y="88"/>
                    <a:pt x="35" y="92"/>
                  </a:cubicBezTo>
                  <a:cubicBezTo>
                    <a:pt x="36" y="95"/>
                    <a:pt x="38" y="98"/>
                    <a:pt x="36" y="101"/>
                  </a:cubicBezTo>
                  <a:cubicBezTo>
                    <a:pt x="33" y="105"/>
                    <a:pt x="31" y="106"/>
                    <a:pt x="27" y="108"/>
                  </a:cubicBezTo>
                  <a:cubicBezTo>
                    <a:pt x="26" y="102"/>
                    <a:pt x="24" y="96"/>
                    <a:pt x="23" y="89"/>
                  </a:cubicBezTo>
                  <a:cubicBezTo>
                    <a:pt x="21" y="83"/>
                    <a:pt x="21" y="80"/>
                    <a:pt x="15" y="76"/>
                  </a:cubicBezTo>
                  <a:cubicBezTo>
                    <a:pt x="13" y="75"/>
                    <a:pt x="11" y="73"/>
                    <a:pt x="11" y="70"/>
                  </a:cubicBezTo>
                  <a:cubicBezTo>
                    <a:pt x="10" y="68"/>
                    <a:pt x="9" y="66"/>
                    <a:pt x="7" y="64"/>
                  </a:cubicBezTo>
                  <a:cubicBezTo>
                    <a:pt x="5" y="64"/>
                    <a:pt x="4" y="63"/>
                    <a:pt x="3" y="62"/>
                  </a:cubicBezTo>
                  <a:cubicBezTo>
                    <a:pt x="2" y="61"/>
                    <a:pt x="3" y="59"/>
                    <a:pt x="2" y="58"/>
                  </a:cubicBezTo>
                  <a:cubicBezTo>
                    <a:pt x="0" y="56"/>
                    <a:pt x="0" y="53"/>
                    <a:pt x="0" y="5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53" name="Freeform 1554"/>
            <p:cNvSpPr>
              <a:spLocks/>
            </p:cNvSpPr>
            <p:nvPr/>
          </p:nvSpPr>
          <p:spPr bwMode="auto">
            <a:xfrm>
              <a:off x="2890" y="975"/>
              <a:ext cx="66" cy="130"/>
            </a:xfrm>
            <a:custGeom>
              <a:avLst/>
              <a:gdLst>
                <a:gd name="T0" fmla="*/ 0 w 55"/>
                <a:gd name="T1" fmla="*/ 50 h 108"/>
                <a:gd name="T2" fmla="*/ 3 w 55"/>
                <a:gd name="T3" fmla="*/ 47 h 108"/>
                <a:gd name="T4" fmla="*/ 7 w 55"/>
                <a:gd name="T5" fmla="*/ 44 h 108"/>
                <a:gd name="T6" fmla="*/ 10 w 55"/>
                <a:gd name="T7" fmla="*/ 38 h 108"/>
                <a:gd name="T8" fmla="*/ 12 w 55"/>
                <a:gd name="T9" fmla="*/ 32 h 108"/>
                <a:gd name="T10" fmla="*/ 11 w 55"/>
                <a:gd name="T11" fmla="*/ 28 h 108"/>
                <a:gd name="T12" fmla="*/ 10 w 55"/>
                <a:gd name="T13" fmla="*/ 22 h 108"/>
                <a:gd name="T14" fmla="*/ 9 w 55"/>
                <a:gd name="T15" fmla="*/ 13 h 108"/>
                <a:gd name="T16" fmla="*/ 14 w 55"/>
                <a:gd name="T17" fmla="*/ 9 h 108"/>
                <a:gd name="T18" fmla="*/ 16 w 55"/>
                <a:gd name="T19" fmla="*/ 6 h 108"/>
                <a:gd name="T20" fmla="*/ 19 w 55"/>
                <a:gd name="T21" fmla="*/ 5 h 108"/>
                <a:gd name="T22" fmla="*/ 26 w 55"/>
                <a:gd name="T23" fmla="*/ 1 h 108"/>
                <a:gd name="T24" fmla="*/ 30 w 55"/>
                <a:gd name="T25" fmla="*/ 1 h 108"/>
                <a:gd name="T26" fmla="*/ 31 w 55"/>
                <a:gd name="T27" fmla="*/ 3 h 108"/>
                <a:gd name="T28" fmla="*/ 31 w 55"/>
                <a:gd name="T29" fmla="*/ 2 h 108"/>
                <a:gd name="T30" fmla="*/ 36 w 55"/>
                <a:gd name="T31" fmla="*/ 4 h 108"/>
                <a:gd name="T32" fmla="*/ 36 w 55"/>
                <a:gd name="T33" fmla="*/ 6 h 108"/>
                <a:gd name="T34" fmla="*/ 37 w 55"/>
                <a:gd name="T35" fmla="*/ 9 h 108"/>
                <a:gd name="T36" fmla="*/ 39 w 55"/>
                <a:gd name="T37" fmla="*/ 9 h 108"/>
                <a:gd name="T38" fmla="*/ 43 w 55"/>
                <a:gd name="T39" fmla="*/ 7 h 108"/>
                <a:gd name="T40" fmla="*/ 46 w 55"/>
                <a:gd name="T41" fmla="*/ 5 h 108"/>
                <a:gd name="T42" fmla="*/ 47 w 55"/>
                <a:gd name="T43" fmla="*/ 9 h 108"/>
                <a:gd name="T44" fmla="*/ 39 w 55"/>
                <a:gd name="T45" fmla="*/ 18 h 108"/>
                <a:gd name="T46" fmla="*/ 43 w 55"/>
                <a:gd name="T47" fmla="*/ 24 h 108"/>
                <a:gd name="T48" fmla="*/ 47 w 55"/>
                <a:gd name="T49" fmla="*/ 30 h 108"/>
                <a:gd name="T50" fmla="*/ 41 w 55"/>
                <a:gd name="T51" fmla="*/ 43 h 108"/>
                <a:gd name="T52" fmla="*/ 35 w 55"/>
                <a:gd name="T53" fmla="*/ 53 h 108"/>
                <a:gd name="T54" fmla="*/ 38 w 55"/>
                <a:gd name="T55" fmla="*/ 56 h 108"/>
                <a:gd name="T56" fmla="*/ 42 w 55"/>
                <a:gd name="T57" fmla="*/ 56 h 108"/>
                <a:gd name="T58" fmla="*/ 43 w 55"/>
                <a:gd name="T59" fmla="*/ 59 h 108"/>
                <a:gd name="T60" fmla="*/ 47 w 55"/>
                <a:gd name="T61" fmla="*/ 57 h 108"/>
                <a:gd name="T62" fmla="*/ 48 w 55"/>
                <a:gd name="T63" fmla="*/ 59 h 108"/>
                <a:gd name="T64" fmla="*/ 48 w 55"/>
                <a:gd name="T65" fmla="*/ 62 h 108"/>
                <a:gd name="T66" fmla="*/ 53 w 55"/>
                <a:gd name="T67" fmla="*/ 63 h 108"/>
                <a:gd name="T68" fmla="*/ 53 w 55"/>
                <a:gd name="T69" fmla="*/ 71 h 108"/>
                <a:gd name="T70" fmla="*/ 52 w 55"/>
                <a:gd name="T71" fmla="*/ 76 h 108"/>
                <a:gd name="T72" fmla="*/ 44 w 55"/>
                <a:gd name="T73" fmla="*/ 80 h 108"/>
                <a:gd name="T74" fmla="*/ 42 w 55"/>
                <a:gd name="T75" fmla="*/ 82 h 108"/>
                <a:gd name="T76" fmla="*/ 40 w 55"/>
                <a:gd name="T77" fmla="*/ 85 h 108"/>
                <a:gd name="T78" fmla="*/ 35 w 55"/>
                <a:gd name="T79" fmla="*/ 92 h 108"/>
                <a:gd name="T80" fmla="*/ 36 w 55"/>
                <a:gd name="T81" fmla="*/ 101 h 108"/>
                <a:gd name="T82" fmla="*/ 27 w 55"/>
                <a:gd name="T83" fmla="*/ 108 h 108"/>
                <a:gd name="T84" fmla="*/ 23 w 55"/>
                <a:gd name="T85" fmla="*/ 89 h 108"/>
                <a:gd name="T86" fmla="*/ 15 w 55"/>
                <a:gd name="T87" fmla="*/ 76 h 108"/>
                <a:gd name="T88" fmla="*/ 11 w 55"/>
                <a:gd name="T89" fmla="*/ 70 h 108"/>
                <a:gd name="T90" fmla="*/ 7 w 55"/>
                <a:gd name="T91" fmla="*/ 64 h 108"/>
                <a:gd name="T92" fmla="*/ 3 w 55"/>
                <a:gd name="T93" fmla="*/ 62 h 108"/>
                <a:gd name="T94" fmla="*/ 2 w 55"/>
                <a:gd name="T95" fmla="*/ 58 h 108"/>
                <a:gd name="T96" fmla="*/ 0 w 55"/>
                <a:gd name="T97" fmla="*/ 5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 h="108">
                  <a:moveTo>
                    <a:pt x="0" y="50"/>
                  </a:moveTo>
                  <a:cubicBezTo>
                    <a:pt x="0" y="49"/>
                    <a:pt x="2" y="48"/>
                    <a:pt x="3" y="47"/>
                  </a:cubicBezTo>
                  <a:cubicBezTo>
                    <a:pt x="5" y="46"/>
                    <a:pt x="5" y="44"/>
                    <a:pt x="7" y="44"/>
                  </a:cubicBezTo>
                  <a:cubicBezTo>
                    <a:pt x="9" y="43"/>
                    <a:pt x="10" y="40"/>
                    <a:pt x="10" y="38"/>
                  </a:cubicBezTo>
                  <a:cubicBezTo>
                    <a:pt x="11" y="37"/>
                    <a:pt x="13" y="33"/>
                    <a:pt x="12" y="32"/>
                  </a:cubicBezTo>
                  <a:cubicBezTo>
                    <a:pt x="11" y="30"/>
                    <a:pt x="11" y="31"/>
                    <a:pt x="11" y="28"/>
                  </a:cubicBezTo>
                  <a:cubicBezTo>
                    <a:pt x="12" y="26"/>
                    <a:pt x="10" y="24"/>
                    <a:pt x="10" y="22"/>
                  </a:cubicBezTo>
                  <a:cubicBezTo>
                    <a:pt x="10" y="19"/>
                    <a:pt x="13" y="14"/>
                    <a:pt x="9" y="13"/>
                  </a:cubicBezTo>
                  <a:cubicBezTo>
                    <a:pt x="11" y="11"/>
                    <a:pt x="13" y="11"/>
                    <a:pt x="14" y="9"/>
                  </a:cubicBezTo>
                  <a:cubicBezTo>
                    <a:pt x="15" y="8"/>
                    <a:pt x="14" y="7"/>
                    <a:pt x="16" y="6"/>
                  </a:cubicBezTo>
                  <a:cubicBezTo>
                    <a:pt x="17" y="6"/>
                    <a:pt x="18" y="6"/>
                    <a:pt x="19" y="5"/>
                  </a:cubicBezTo>
                  <a:cubicBezTo>
                    <a:pt x="21" y="3"/>
                    <a:pt x="23" y="2"/>
                    <a:pt x="26" y="1"/>
                  </a:cubicBezTo>
                  <a:cubicBezTo>
                    <a:pt x="27" y="1"/>
                    <a:pt x="29" y="0"/>
                    <a:pt x="30" y="1"/>
                  </a:cubicBezTo>
                  <a:cubicBezTo>
                    <a:pt x="32" y="1"/>
                    <a:pt x="30" y="2"/>
                    <a:pt x="31" y="3"/>
                  </a:cubicBezTo>
                  <a:cubicBezTo>
                    <a:pt x="32" y="3"/>
                    <a:pt x="32" y="3"/>
                    <a:pt x="31" y="2"/>
                  </a:cubicBezTo>
                  <a:cubicBezTo>
                    <a:pt x="34" y="2"/>
                    <a:pt x="35" y="2"/>
                    <a:pt x="36" y="4"/>
                  </a:cubicBezTo>
                  <a:cubicBezTo>
                    <a:pt x="36" y="5"/>
                    <a:pt x="35" y="5"/>
                    <a:pt x="36" y="6"/>
                  </a:cubicBezTo>
                  <a:cubicBezTo>
                    <a:pt x="37" y="7"/>
                    <a:pt x="38" y="8"/>
                    <a:pt x="37" y="9"/>
                  </a:cubicBezTo>
                  <a:cubicBezTo>
                    <a:pt x="37" y="9"/>
                    <a:pt x="38" y="10"/>
                    <a:pt x="39" y="9"/>
                  </a:cubicBezTo>
                  <a:cubicBezTo>
                    <a:pt x="41" y="9"/>
                    <a:pt x="42" y="8"/>
                    <a:pt x="43" y="7"/>
                  </a:cubicBezTo>
                  <a:cubicBezTo>
                    <a:pt x="44" y="6"/>
                    <a:pt x="45" y="5"/>
                    <a:pt x="46" y="5"/>
                  </a:cubicBezTo>
                  <a:cubicBezTo>
                    <a:pt x="48" y="6"/>
                    <a:pt x="48" y="7"/>
                    <a:pt x="47" y="9"/>
                  </a:cubicBezTo>
                  <a:cubicBezTo>
                    <a:pt x="45" y="12"/>
                    <a:pt x="40" y="15"/>
                    <a:pt x="39" y="18"/>
                  </a:cubicBezTo>
                  <a:cubicBezTo>
                    <a:pt x="39" y="20"/>
                    <a:pt x="41" y="23"/>
                    <a:pt x="43" y="24"/>
                  </a:cubicBezTo>
                  <a:cubicBezTo>
                    <a:pt x="47" y="26"/>
                    <a:pt x="46" y="26"/>
                    <a:pt x="47" y="30"/>
                  </a:cubicBezTo>
                  <a:cubicBezTo>
                    <a:pt x="48" y="35"/>
                    <a:pt x="45" y="40"/>
                    <a:pt x="41" y="43"/>
                  </a:cubicBezTo>
                  <a:cubicBezTo>
                    <a:pt x="37" y="46"/>
                    <a:pt x="31" y="47"/>
                    <a:pt x="35" y="53"/>
                  </a:cubicBezTo>
                  <a:cubicBezTo>
                    <a:pt x="36" y="54"/>
                    <a:pt x="37" y="55"/>
                    <a:pt x="38" y="56"/>
                  </a:cubicBezTo>
                  <a:cubicBezTo>
                    <a:pt x="40" y="57"/>
                    <a:pt x="41" y="56"/>
                    <a:pt x="42" y="56"/>
                  </a:cubicBezTo>
                  <a:cubicBezTo>
                    <a:pt x="42" y="56"/>
                    <a:pt x="43" y="58"/>
                    <a:pt x="43" y="59"/>
                  </a:cubicBezTo>
                  <a:cubicBezTo>
                    <a:pt x="44" y="60"/>
                    <a:pt x="46" y="56"/>
                    <a:pt x="47" y="57"/>
                  </a:cubicBezTo>
                  <a:cubicBezTo>
                    <a:pt x="48" y="57"/>
                    <a:pt x="47" y="58"/>
                    <a:pt x="48" y="59"/>
                  </a:cubicBezTo>
                  <a:cubicBezTo>
                    <a:pt x="48" y="61"/>
                    <a:pt x="51" y="62"/>
                    <a:pt x="48" y="62"/>
                  </a:cubicBezTo>
                  <a:cubicBezTo>
                    <a:pt x="50" y="63"/>
                    <a:pt x="52" y="62"/>
                    <a:pt x="53" y="63"/>
                  </a:cubicBezTo>
                  <a:cubicBezTo>
                    <a:pt x="54" y="65"/>
                    <a:pt x="53" y="69"/>
                    <a:pt x="53" y="71"/>
                  </a:cubicBezTo>
                  <a:cubicBezTo>
                    <a:pt x="53" y="73"/>
                    <a:pt x="55" y="75"/>
                    <a:pt x="52" y="76"/>
                  </a:cubicBezTo>
                  <a:cubicBezTo>
                    <a:pt x="49" y="78"/>
                    <a:pt x="46" y="78"/>
                    <a:pt x="44" y="80"/>
                  </a:cubicBezTo>
                  <a:cubicBezTo>
                    <a:pt x="44" y="81"/>
                    <a:pt x="43" y="81"/>
                    <a:pt x="42" y="82"/>
                  </a:cubicBezTo>
                  <a:cubicBezTo>
                    <a:pt x="41" y="83"/>
                    <a:pt x="41" y="84"/>
                    <a:pt x="40" y="85"/>
                  </a:cubicBezTo>
                  <a:cubicBezTo>
                    <a:pt x="37" y="87"/>
                    <a:pt x="34" y="88"/>
                    <a:pt x="35" y="92"/>
                  </a:cubicBezTo>
                  <a:cubicBezTo>
                    <a:pt x="36" y="95"/>
                    <a:pt x="38" y="98"/>
                    <a:pt x="36" y="101"/>
                  </a:cubicBezTo>
                  <a:cubicBezTo>
                    <a:pt x="33" y="105"/>
                    <a:pt x="31" y="106"/>
                    <a:pt x="27" y="108"/>
                  </a:cubicBezTo>
                  <a:cubicBezTo>
                    <a:pt x="26" y="102"/>
                    <a:pt x="24" y="96"/>
                    <a:pt x="23" y="89"/>
                  </a:cubicBezTo>
                  <a:cubicBezTo>
                    <a:pt x="21" y="83"/>
                    <a:pt x="21" y="80"/>
                    <a:pt x="15" y="76"/>
                  </a:cubicBezTo>
                  <a:cubicBezTo>
                    <a:pt x="13" y="75"/>
                    <a:pt x="11" y="73"/>
                    <a:pt x="11" y="70"/>
                  </a:cubicBezTo>
                  <a:cubicBezTo>
                    <a:pt x="10" y="68"/>
                    <a:pt x="9" y="66"/>
                    <a:pt x="7" y="64"/>
                  </a:cubicBezTo>
                  <a:cubicBezTo>
                    <a:pt x="5" y="64"/>
                    <a:pt x="4" y="63"/>
                    <a:pt x="3" y="62"/>
                  </a:cubicBezTo>
                  <a:cubicBezTo>
                    <a:pt x="2" y="61"/>
                    <a:pt x="3" y="59"/>
                    <a:pt x="2" y="58"/>
                  </a:cubicBezTo>
                  <a:cubicBezTo>
                    <a:pt x="0" y="56"/>
                    <a:pt x="0" y="53"/>
                    <a:pt x="0" y="5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54" name="Freeform 1555"/>
            <p:cNvSpPr>
              <a:spLocks/>
            </p:cNvSpPr>
            <p:nvPr/>
          </p:nvSpPr>
          <p:spPr bwMode="auto">
            <a:xfrm>
              <a:off x="2940" y="1039"/>
              <a:ext cx="9" cy="4"/>
            </a:xfrm>
            <a:custGeom>
              <a:avLst/>
              <a:gdLst>
                <a:gd name="T0" fmla="*/ 3 w 7"/>
                <a:gd name="T1" fmla="*/ 4 h 4"/>
                <a:gd name="T2" fmla="*/ 1 w 7"/>
                <a:gd name="T3" fmla="*/ 2 h 4"/>
                <a:gd name="T4" fmla="*/ 3 w 7"/>
                <a:gd name="T5" fmla="*/ 0 h 4"/>
                <a:gd name="T6" fmla="*/ 3 w 7"/>
                <a:gd name="T7" fmla="*/ 4 h 4"/>
              </a:gdLst>
              <a:ahLst/>
              <a:cxnLst>
                <a:cxn ang="0">
                  <a:pos x="T0" y="T1"/>
                </a:cxn>
                <a:cxn ang="0">
                  <a:pos x="T2" y="T3"/>
                </a:cxn>
                <a:cxn ang="0">
                  <a:pos x="T4" y="T5"/>
                </a:cxn>
                <a:cxn ang="0">
                  <a:pos x="T6" y="T7"/>
                </a:cxn>
              </a:cxnLst>
              <a:rect l="0" t="0" r="r" b="b"/>
              <a:pathLst>
                <a:path w="7" h="4">
                  <a:moveTo>
                    <a:pt x="3" y="4"/>
                  </a:moveTo>
                  <a:cubicBezTo>
                    <a:pt x="3" y="2"/>
                    <a:pt x="1" y="3"/>
                    <a:pt x="1" y="2"/>
                  </a:cubicBezTo>
                  <a:cubicBezTo>
                    <a:pt x="0" y="0"/>
                    <a:pt x="1" y="0"/>
                    <a:pt x="3" y="0"/>
                  </a:cubicBezTo>
                  <a:cubicBezTo>
                    <a:pt x="7" y="0"/>
                    <a:pt x="4" y="2"/>
                    <a:pt x="3"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55" name="Freeform 1556"/>
            <p:cNvSpPr>
              <a:spLocks/>
            </p:cNvSpPr>
            <p:nvPr/>
          </p:nvSpPr>
          <p:spPr bwMode="auto">
            <a:xfrm>
              <a:off x="2940" y="1039"/>
              <a:ext cx="9" cy="4"/>
            </a:xfrm>
            <a:custGeom>
              <a:avLst/>
              <a:gdLst>
                <a:gd name="T0" fmla="*/ 3 w 7"/>
                <a:gd name="T1" fmla="*/ 4 h 4"/>
                <a:gd name="T2" fmla="*/ 1 w 7"/>
                <a:gd name="T3" fmla="*/ 2 h 4"/>
                <a:gd name="T4" fmla="*/ 3 w 7"/>
                <a:gd name="T5" fmla="*/ 0 h 4"/>
                <a:gd name="T6" fmla="*/ 3 w 7"/>
                <a:gd name="T7" fmla="*/ 4 h 4"/>
              </a:gdLst>
              <a:ahLst/>
              <a:cxnLst>
                <a:cxn ang="0">
                  <a:pos x="T0" y="T1"/>
                </a:cxn>
                <a:cxn ang="0">
                  <a:pos x="T2" y="T3"/>
                </a:cxn>
                <a:cxn ang="0">
                  <a:pos x="T4" y="T5"/>
                </a:cxn>
                <a:cxn ang="0">
                  <a:pos x="T6" y="T7"/>
                </a:cxn>
              </a:cxnLst>
              <a:rect l="0" t="0" r="r" b="b"/>
              <a:pathLst>
                <a:path w="7" h="4">
                  <a:moveTo>
                    <a:pt x="3" y="4"/>
                  </a:moveTo>
                  <a:cubicBezTo>
                    <a:pt x="3" y="2"/>
                    <a:pt x="1" y="3"/>
                    <a:pt x="1" y="2"/>
                  </a:cubicBezTo>
                  <a:cubicBezTo>
                    <a:pt x="0" y="0"/>
                    <a:pt x="1" y="0"/>
                    <a:pt x="3" y="0"/>
                  </a:cubicBezTo>
                  <a:cubicBezTo>
                    <a:pt x="7" y="0"/>
                    <a:pt x="4" y="2"/>
                    <a:pt x="3"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56" name="Freeform 1557"/>
            <p:cNvSpPr>
              <a:spLocks/>
            </p:cNvSpPr>
            <p:nvPr/>
          </p:nvSpPr>
          <p:spPr bwMode="auto">
            <a:xfrm>
              <a:off x="2997" y="656"/>
              <a:ext cx="159" cy="108"/>
            </a:xfrm>
            <a:custGeom>
              <a:avLst/>
              <a:gdLst>
                <a:gd name="T0" fmla="*/ 0 w 133"/>
                <a:gd name="T1" fmla="*/ 31 h 90"/>
                <a:gd name="T2" fmla="*/ 3 w 133"/>
                <a:gd name="T3" fmla="*/ 23 h 90"/>
                <a:gd name="T4" fmla="*/ 1 w 133"/>
                <a:gd name="T5" fmla="*/ 19 h 90"/>
                <a:gd name="T6" fmla="*/ 5 w 133"/>
                <a:gd name="T7" fmla="*/ 19 h 90"/>
                <a:gd name="T8" fmla="*/ 6 w 133"/>
                <a:gd name="T9" fmla="*/ 16 h 90"/>
                <a:gd name="T10" fmla="*/ 5 w 133"/>
                <a:gd name="T11" fmla="*/ 17 h 90"/>
                <a:gd name="T12" fmla="*/ 2 w 133"/>
                <a:gd name="T13" fmla="*/ 16 h 90"/>
                <a:gd name="T14" fmla="*/ 0 w 133"/>
                <a:gd name="T15" fmla="*/ 15 h 90"/>
                <a:gd name="T16" fmla="*/ 13 w 133"/>
                <a:gd name="T17" fmla="*/ 12 h 90"/>
                <a:gd name="T18" fmla="*/ 28 w 133"/>
                <a:gd name="T19" fmla="*/ 9 h 90"/>
                <a:gd name="T20" fmla="*/ 42 w 133"/>
                <a:gd name="T21" fmla="*/ 3 h 90"/>
                <a:gd name="T22" fmla="*/ 61 w 133"/>
                <a:gd name="T23" fmla="*/ 4 h 90"/>
                <a:gd name="T24" fmla="*/ 56 w 133"/>
                <a:gd name="T25" fmla="*/ 3 h 90"/>
                <a:gd name="T26" fmla="*/ 61 w 133"/>
                <a:gd name="T27" fmla="*/ 8 h 90"/>
                <a:gd name="T28" fmla="*/ 73 w 133"/>
                <a:gd name="T29" fmla="*/ 7 h 90"/>
                <a:gd name="T30" fmla="*/ 68 w 133"/>
                <a:gd name="T31" fmla="*/ 9 h 90"/>
                <a:gd name="T32" fmla="*/ 71 w 133"/>
                <a:gd name="T33" fmla="*/ 9 h 90"/>
                <a:gd name="T34" fmla="*/ 87 w 133"/>
                <a:gd name="T35" fmla="*/ 8 h 90"/>
                <a:gd name="T36" fmla="*/ 113 w 133"/>
                <a:gd name="T37" fmla="*/ 8 h 90"/>
                <a:gd name="T38" fmla="*/ 125 w 133"/>
                <a:gd name="T39" fmla="*/ 16 h 90"/>
                <a:gd name="T40" fmla="*/ 130 w 133"/>
                <a:gd name="T41" fmla="*/ 33 h 90"/>
                <a:gd name="T42" fmla="*/ 122 w 133"/>
                <a:gd name="T43" fmla="*/ 37 h 90"/>
                <a:gd name="T44" fmla="*/ 123 w 133"/>
                <a:gd name="T45" fmla="*/ 41 h 90"/>
                <a:gd name="T46" fmla="*/ 125 w 133"/>
                <a:gd name="T47" fmla="*/ 51 h 90"/>
                <a:gd name="T48" fmla="*/ 133 w 133"/>
                <a:gd name="T49" fmla="*/ 61 h 90"/>
                <a:gd name="T50" fmla="*/ 130 w 133"/>
                <a:gd name="T51" fmla="*/ 62 h 90"/>
                <a:gd name="T52" fmla="*/ 129 w 133"/>
                <a:gd name="T53" fmla="*/ 68 h 90"/>
                <a:gd name="T54" fmla="*/ 119 w 133"/>
                <a:gd name="T55" fmla="*/ 75 h 90"/>
                <a:gd name="T56" fmla="*/ 114 w 133"/>
                <a:gd name="T57" fmla="*/ 83 h 90"/>
                <a:gd name="T58" fmla="*/ 114 w 133"/>
                <a:gd name="T59" fmla="*/ 87 h 90"/>
                <a:gd name="T60" fmla="*/ 116 w 133"/>
                <a:gd name="T61" fmla="*/ 90 h 90"/>
                <a:gd name="T62" fmla="*/ 107 w 133"/>
                <a:gd name="T63" fmla="*/ 87 h 90"/>
                <a:gd name="T64" fmla="*/ 101 w 133"/>
                <a:gd name="T65" fmla="*/ 84 h 90"/>
                <a:gd name="T66" fmla="*/ 92 w 133"/>
                <a:gd name="T67" fmla="*/ 84 h 90"/>
                <a:gd name="T68" fmla="*/ 85 w 133"/>
                <a:gd name="T69" fmla="*/ 84 h 90"/>
                <a:gd name="T70" fmla="*/ 80 w 133"/>
                <a:gd name="T71" fmla="*/ 85 h 90"/>
                <a:gd name="T72" fmla="*/ 77 w 133"/>
                <a:gd name="T73" fmla="*/ 87 h 90"/>
                <a:gd name="T74" fmla="*/ 75 w 133"/>
                <a:gd name="T75" fmla="*/ 84 h 90"/>
                <a:gd name="T76" fmla="*/ 71 w 133"/>
                <a:gd name="T77" fmla="*/ 81 h 90"/>
                <a:gd name="T78" fmla="*/ 64 w 133"/>
                <a:gd name="T79" fmla="*/ 84 h 90"/>
                <a:gd name="T80" fmla="*/ 56 w 133"/>
                <a:gd name="T81" fmla="*/ 76 h 90"/>
                <a:gd name="T82" fmla="*/ 50 w 133"/>
                <a:gd name="T83" fmla="*/ 75 h 90"/>
                <a:gd name="T84" fmla="*/ 47 w 133"/>
                <a:gd name="T85" fmla="*/ 70 h 90"/>
                <a:gd name="T86" fmla="*/ 36 w 133"/>
                <a:gd name="T87" fmla="*/ 68 h 90"/>
                <a:gd name="T88" fmla="*/ 38 w 133"/>
                <a:gd name="T89" fmla="*/ 71 h 90"/>
                <a:gd name="T90" fmla="*/ 31 w 133"/>
                <a:gd name="T91" fmla="*/ 72 h 90"/>
                <a:gd name="T92" fmla="*/ 27 w 133"/>
                <a:gd name="T93" fmla="*/ 68 h 90"/>
                <a:gd name="T94" fmla="*/ 30 w 133"/>
                <a:gd name="T95" fmla="*/ 65 h 90"/>
                <a:gd name="T96" fmla="*/ 24 w 133"/>
                <a:gd name="T97" fmla="*/ 65 h 90"/>
                <a:gd name="T98" fmla="*/ 16 w 133"/>
                <a:gd name="T99" fmla="*/ 62 h 90"/>
                <a:gd name="T100" fmla="*/ 12 w 133"/>
                <a:gd name="T101" fmla="*/ 59 h 90"/>
                <a:gd name="T102" fmla="*/ 9 w 133"/>
                <a:gd name="T103" fmla="*/ 61 h 90"/>
                <a:gd name="T104" fmla="*/ 8 w 133"/>
                <a:gd name="T105" fmla="*/ 52 h 90"/>
                <a:gd name="T106" fmla="*/ 7 w 133"/>
                <a:gd name="T107" fmla="*/ 48 h 90"/>
                <a:gd name="T108" fmla="*/ 7 w 133"/>
                <a:gd name="T109" fmla="*/ 44 h 90"/>
                <a:gd name="T110" fmla="*/ 7 w 133"/>
                <a:gd name="T111" fmla="*/ 41 h 90"/>
                <a:gd name="T112" fmla="*/ 5 w 133"/>
                <a:gd name="T113" fmla="*/ 38 h 90"/>
                <a:gd name="T114" fmla="*/ 5 w 133"/>
                <a:gd name="T115" fmla="*/ 35 h 90"/>
                <a:gd name="T116" fmla="*/ 0 w 133"/>
                <a:gd name="T117" fmla="*/ 3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 h="90">
                  <a:moveTo>
                    <a:pt x="0" y="31"/>
                  </a:moveTo>
                  <a:cubicBezTo>
                    <a:pt x="0" y="28"/>
                    <a:pt x="5" y="27"/>
                    <a:pt x="3" y="23"/>
                  </a:cubicBezTo>
                  <a:cubicBezTo>
                    <a:pt x="2" y="22"/>
                    <a:pt x="1" y="20"/>
                    <a:pt x="1" y="19"/>
                  </a:cubicBezTo>
                  <a:cubicBezTo>
                    <a:pt x="2" y="18"/>
                    <a:pt x="4" y="19"/>
                    <a:pt x="5" y="19"/>
                  </a:cubicBezTo>
                  <a:cubicBezTo>
                    <a:pt x="5" y="18"/>
                    <a:pt x="5" y="17"/>
                    <a:pt x="6" y="16"/>
                  </a:cubicBezTo>
                  <a:cubicBezTo>
                    <a:pt x="6" y="16"/>
                    <a:pt x="6" y="17"/>
                    <a:pt x="5" y="17"/>
                  </a:cubicBezTo>
                  <a:cubicBezTo>
                    <a:pt x="5" y="16"/>
                    <a:pt x="4" y="16"/>
                    <a:pt x="2" y="16"/>
                  </a:cubicBezTo>
                  <a:cubicBezTo>
                    <a:pt x="3" y="17"/>
                    <a:pt x="0" y="16"/>
                    <a:pt x="0" y="15"/>
                  </a:cubicBezTo>
                  <a:cubicBezTo>
                    <a:pt x="4" y="16"/>
                    <a:pt x="9" y="13"/>
                    <a:pt x="13" y="12"/>
                  </a:cubicBezTo>
                  <a:cubicBezTo>
                    <a:pt x="16" y="11"/>
                    <a:pt x="25" y="11"/>
                    <a:pt x="28" y="9"/>
                  </a:cubicBezTo>
                  <a:cubicBezTo>
                    <a:pt x="31" y="5"/>
                    <a:pt x="38" y="4"/>
                    <a:pt x="42" y="3"/>
                  </a:cubicBezTo>
                  <a:cubicBezTo>
                    <a:pt x="48" y="1"/>
                    <a:pt x="56" y="0"/>
                    <a:pt x="61" y="4"/>
                  </a:cubicBezTo>
                  <a:cubicBezTo>
                    <a:pt x="59" y="3"/>
                    <a:pt x="58" y="2"/>
                    <a:pt x="56" y="3"/>
                  </a:cubicBezTo>
                  <a:cubicBezTo>
                    <a:pt x="58" y="4"/>
                    <a:pt x="58" y="8"/>
                    <a:pt x="61" y="8"/>
                  </a:cubicBezTo>
                  <a:cubicBezTo>
                    <a:pt x="65" y="9"/>
                    <a:pt x="69" y="8"/>
                    <a:pt x="73" y="7"/>
                  </a:cubicBezTo>
                  <a:cubicBezTo>
                    <a:pt x="71" y="8"/>
                    <a:pt x="69" y="8"/>
                    <a:pt x="68" y="9"/>
                  </a:cubicBezTo>
                  <a:cubicBezTo>
                    <a:pt x="66" y="10"/>
                    <a:pt x="70" y="9"/>
                    <a:pt x="71" y="9"/>
                  </a:cubicBezTo>
                  <a:cubicBezTo>
                    <a:pt x="77" y="6"/>
                    <a:pt x="81" y="8"/>
                    <a:pt x="87" y="8"/>
                  </a:cubicBezTo>
                  <a:cubicBezTo>
                    <a:pt x="96" y="8"/>
                    <a:pt x="105" y="10"/>
                    <a:pt x="113" y="8"/>
                  </a:cubicBezTo>
                  <a:cubicBezTo>
                    <a:pt x="119" y="8"/>
                    <a:pt x="124" y="11"/>
                    <a:pt x="125" y="16"/>
                  </a:cubicBezTo>
                  <a:cubicBezTo>
                    <a:pt x="126" y="21"/>
                    <a:pt x="132" y="27"/>
                    <a:pt x="130" y="33"/>
                  </a:cubicBezTo>
                  <a:cubicBezTo>
                    <a:pt x="128" y="36"/>
                    <a:pt x="124" y="34"/>
                    <a:pt x="122" y="37"/>
                  </a:cubicBezTo>
                  <a:cubicBezTo>
                    <a:pt x="121" y="39"/>
                    <a:pt x="119" y="41"/>
                    <a:pt x="123" y="41"/>
                  </a:cubicBezTo>
                  <a:cubicBezTo>
                    <a:pt x="129" y="43"/>
                    <a:pt x="123" y="47"/>
                    <a:pt x="125" y="51"/>
                  </a:cubicBezTo>
                  <a:cubicBezTo>
                    <a:pt x="127" y="54"/>
                    <a:pt x="128" y="60"/>
                    <a:pt x="133" y="61"/>
                  </a:cubicBezTo>
                  <a:cubicBezTo>
                    <a:pt x="132" y="62"/>
                    <a:pt x="131" y="62"/>
                    <a:pt x="130" y="62"/>
                  </a:cubicBezTo>
                  <a:cubicBezTo>
                    <a:pt x="132" y="64"/>
                    <a:pt x="133" y="67"/>
                    <a:pt x="129" y="68"/>
                  </a:cubicBezTo>
                  <a:cubicBezTo>
                    <a:pt x="126" y="69"/>
                    <a:pt x="122" y="72"/>
                    <a:pt x="119" y="75"/>
                  </a:cubicBezTo>
                  <a:cubicBezTo>
                    <a:pt x="117" y="77"/>
                    <a:pt x="112" y="80"/>
                    <a:pt x="114" y="83"/>
                  </a:cubicBezTo>
                  <a:cubicBezTo>
                    <a:pt x="114" y="84"/>
                    <a:pt x="114" y="86"/>
                    <a:pt x="114" y="87"/>
                  </a:cubicBezTo>
                  <a:cubicBezTo>
                    <a:pt x="115" y="88"/>
                    <a:pt x="116" y="88"/>
                    <a:pt x="116" y="90"/>
                  </a:cubicBezTo>
                  <a:cubicBezTo>
                    <a:pt x="114" y="88"/>
                    <a:pt x="110" y="88"/>
                    <a:pt x="107" y="87"/>
                  </a:cubicBezTo>
                  <a:cubicBezTo>
                    <a:pt x="105" y="86"/>
                    <a:pt x="103" y="84"/>
                    <a:pt x="101" y="84"/>
                  </a:cubicBezTo>
                  <a:cubicBezTo>
                    <a:pt x="98" y="83"/>
                    <a:pt x="95" y="83"/>
                    <a:pt x="92" y="84"/>
                  </a:cubicBezTo>
                  <a:cubicBezTo>
                    <a:pt x="89" y="85"/>
                    <a:pt x="89" y="84"/>
                    <a:pt x="85" y="84"/>
                  </a:cubicBezTo>
                  <a:cubicBezTo>
                    <a:pt x="83" y="83"/>
                    <a:pt x="82" y="84"/>
                    <a:pt x="80" y="85"/>
                  </a:cubicBezTo>
                  <a:cubicBezTo>
                    <a:pt x="79" y="86"/>
                    <a:pt x="78" y="86"/>
                    <a:pt x="77" y="87"/>
                  </a:cubicBezTo>
                  <a:cubicBezTo>
                    <a:pt x="75" y="87"/>
                    <a:pt x="76" y="85"/>
                    <a:pt x="75" y="84"/>
                  </a:cubicBezTo>
                  <a:cubicBezTo>
                    <a:pt x="74" y="83"/>
                    <a:pt x="72" y="82"/>
                    <a:pt x="71" y="81"/>
                  </a:cubicBezTo>
                  <a:cubicBezTo>
                    <a:pt x="70" y="80"/>
                    <a:pt x="66" y="83"/>
                    <a:pt x="64" y="84"/>
                  </a:cubicBezTo>
                  <a:cubicBezTo>
                    <a:pt x="64" y="82"/>
                    <a:pt x="58" y="76"/>
                    <a:pt x="56" y="76"/>
                  </a:cubicBezTo>
                  <a:cubicBezTo>
                    <a:pt x="53" y="75"/>
                    <a:pt x="52" y="74"/>
                    <a:pt x="50" y="75"/>
                  </a:cubicBezTo>
                  <a:cubicBezTo>
                    <a:pt x="47" y="75"/>
                    <a:pt x="47" y="72"/>
                    <a:pt x="47" y="70"/>
                  </a:cubicBezTo>
                  <a:cubicBezTo>
                    <a:pt x="43" y="71"/>
                    <a:pt x="40" y="69"/>
                    <a:pt x="36" y="68"/>
                  </a:cubicBezTo>
                  <a:cubicBezTo>
                    <a:pt x="36" y="69"/>
                    <a:pt x="37" y="70"/>
                    <a:pt x="38" y="71"/>
                  </a:cubicBezTo>
                  <a:cubicBezTo>
                    <a:pt x="36" y="71"/>
                    <a:pt x="33" y="74"/>
                    <a:pt x="31" y="72"/>
                  </a:cubicBezTo>
                  <a:cubicBezTo>
                    <a:pt x="30" y="70"/>
                    <a:pt x="29" y="69"/>
                    <a:pt x="27" y="68"/>
                  </a:cubicBezTo>
                  <a:cubicBezTo>
                    <a:pt x="27" y="68"/>
                    <a:pt x="30" y="66"/>
                    <a:pt x="30" y="65"/>
                  </a:cubicBezTo>
                  <a:cubicBezTo>
                    <a:pt x="29" y="64"/>
                    <a:pt x="25" y="64"/>
                    <a:pt x="24" y="65"/>
                  </a:cubicBezTo>
                  <a:cubicBezTo>
                    <a:pt x="24" y="62"/>
                    <a:pt x="17" y="64"/>
                    <a:pt x="16" y="62"/>
                  </a:cubicBezTo>
                  <a:cubicBezTo>
                    <a:pt x="14" y="60"/>
                    <a:pt x="15" y="60"/>
                    <a:pt x="12" y="59"/>
                  </a:cubicBezTo>
                  <a:cubicBezTo>
                    <a:pt x="10" y="59"/>
                    <a:pt x="12" y="62"/>
                    <a:pt x="9" y="61"/>
                  </a:cubicBezTo>
                  <a:cubicBezTo>
                    <a:pt x="11" y="56"/>
                    <a:pt x="13" y="55"/>
                    <a:pt x="8" y="52"/>
                  </a:cubicBezTo>
                  <a:cubicBezTo>
                    <a:pt x="6" y="51"/>
                    <a:pt x="8" y="49"/>
                    <a:pt x="7" y="48"/>
                  </a:cubicBezTo>
                  <a:cubicBezTo>
                    <a:pt x="5" y="47"/>
                    <a:pt x="7" y="46"/>
                    <a:pt x="7" y="44"/>
                  </a:cubicBezTo>
                  <a:cubicBezTo>
                    <a:pt x="7" y="43"/>
                    <a:pt x="7" y="42"/>
                    <a:pt x="7" y="41"/>
                  </a:cubicBezTo>
                  <a:cubicBezTo>
                    <a:pt x="7" y="39"/>
                    <a:pt x="4" y="40"/>
                    <a:pt x="5" y="38"/>
                  </a:cubicBezTo>
                  <a:cubicBezTo>
                    <a:pt x="5" y="37"/>
                    <a:pt x="7" y="36"/>
                    <a:pt x="5" y="35"/>
                  </a:cubicBezTo>
                  <a:cubicBezTo>
                    <a:pt x="3" y="34"/>
                    <a:pt x="1" y="32"/>
                    <a:pt x="0" y="3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57" name="Freeform 1558"/>
            <p:cNvSpPr>
              <a:spLocks/>
            </p:cNvSpPr>
            <p:nvPr/>
          </p:nvSpPr>
          <p:spPr bwMode="auto">
            <a:xfrm>
              <a:off x="2997" y="656"/>
              <a:ext cx="159" cy="108"/>
            </a:xfrm>
            <a:custGeom>
              <a:avLst/>
              <a:gdLst>
                <a:gd name="T0" fmla="*/ 0 w 133"/>
                <a:gd name="T1" fmla="*/ 31 h 90"/>
                <a:gd name="T2" fmla="*/ 3 w 133"/>
                <a:gd name="T3" fmla="*/ 23 h 90"/>
                <a:gd name="T4" fmla="*/ 1 w 133"/>
                <a:gd name="T5" fmla="*/ 19 h 90"/>
                <a:gd name="T6" fmla="*/ 5 w 133"/>
                <a:gd name="T7" fmla="*/ 19 h 90"/>
                <a:gd name="T8" fmla="*/ 6 w 133"/>
                <a:gd name="T9" fmla="*/ 16 h 90"/>
                <a:gd name="T10" fmla="*/ 5 w 133"/>
                <a:gd name="T11" fmla="*/ 17 h 90"/>
                <a:gd name="T12" fmla="*/ 2 w 133"/>
                <a:gd name="T13" fmla="*/ 16 h 90"/>
                <a:gd name="T14" fmla="*/ 0 w 133"/>
                <a:gd name="T15" fmla="*/ 15 h 90"/>
                <a:gd name="T16" fmla="*/ 13 w 133"/>
                <a:gd name="T17" fmla="*/ 12 h 90"/>
                <a:gd name="T18" fmla="*/ 28 w 133"/>
                <a:gd name="T19" fmla="*/ 9 h 90"/>
                <a:gd name="T20" fmla="*/ 42 w 133"/>
                <a:gd name="T21" fmla="*/ 3 h 90"/>
                <a:gd name="T22" fmla="*/ 61 w 133"/>
                <a:gd name="T23" fmla="*/ 4 h 90"/>
                <a:gd name="T24" fmla="*/ 56 w 133"/>
                <a:gd name="T25" fmla="*/ 3 h 90"/>
                <a:gd name="T26" fmla="*/ 61 w 133"/>
                <a:gd name="T27" fmla="*/ 8 h 90"/>
                <a:gd name="T28" fmla="*/ 73 w 133"/>
                <a:gd name="T29" fmla="*/ 7 h 90"/>
                <a:gd name="T30" fmla="*/ 68 w 133"/>
                <a:gd name="T31" fmla="*/ 9 h 90"/>
                <a:gd name="T32" fmla="*/ 71 w 133"/>
                <a:gd name="T33" fmla="*/ 9 h 90"/>
                <a:gd name="T34" fmla="*/ 87 w 133"/>
                <a:gd name="T35" fmla="*/ 8 h 90"/>
                <a:gd name="T36" fmla="*/ 113 w 133"/>
                <a:gd name="T37" fmla="*/ 8 h 90"/>
                <a:gd name="T38" fmla="*/ 125 w 133"/>
                <a:gd name="T39" fmla="*/ 16 h 90"/>
                <a:gd name="T40" fmla="*/ 130 w 133"/>
                <a:gd name="T41" fmla="*/ 33 h 90"/>
                <a:gd name="T42" fmla="*/ 122 w 133"/>
                <a:gd name="T43" fmla="*/ 37 h 90"/>
                <a:gd name="T44" fmla="*/ 123 w 133"/>
                <a:gd name="T45" fmla="*/ 41 h 90"/>
                <a:gd name="T46" fmla="*/ 125 w 133"/>
                <a:gd name="T47" fmla="*/ 51 h 90"/>
                <a:gd name="T48" fmla="*/ 133 w 133"/>
                <a:gd name="T49" fmla="*/ 61 h 90"/>
                <a:gd name="T50" fmla="*/ 130 w 133"/>
                <a:gd name="T51" fmla="*/ 62 h 90"/>
                <a:gd name="T52" fmla="*/ 129 w 133"/>
                <a:gd name="T53" fmla="*/ 68 h 90"/>
                <a:gd name="T54" fmla="*/ 119 w 133"/>
                <a:gd name="T55" fmla="*/ 75 h 90"/>
                <a:gd name="T56" fmla="*/ 114 w 133"/>
                <a:gd name="T57" fmla="*/ 83 h 90"/>
                <a:gd name="T58" fmla="*/ 114 w 133"/>
                <a:gd name="T59" fmla="*/ 87 h 90"/>
                <a:gd name="T60" fmla="*/ 116 w 133"/>
                <a:gd name="T61" fmla="*/ 90 h 90"/>
                <a:gd name="T62" fmla="*/ 107 w 133"/>
                <a:gd name="T63" fmla="*/ 87 h 90"/>
                <a:gd name="T64" fmla="*/ 101 w 133"/>
                <a:gd name="T65" fmla="*/ 84 h 90"/>
                <a:gd name="T66" fmla="*/ 92 w 133"/>
                <a:gd name="T67" fmla="*/ 84 h 90"/>
                <a:gd name="T68" fmla="*/ 85 w 133"/>
                <a:gd name="T69" fmla="*/ 84 h 90"/>
                <a:gd name="T70" fmla="*/ 80 w 133"/>
                <a:gd name="T71" fmla="*/ 85 h 90"/>
                <a:gd name="T72" fmla="*/ 77 w 133"/>
                <a:gd name="T73" fmla="*/ 87 h 90"/>
                <a:gd name="T74" fmla="*/ 75 w 133"/>
                <a:gd name="T75" fmla="*/ 84 h 90"/>
                <a:gd name="T76" fmla="*/ 71 w 133"/>
                <a:gd name="T77" fmla="*/ 81 h 90"/>
                <a:gd name="T78" fmla="*/ 64 w 133"/>
                <a:gd name="T79" fmla="*/ 84 h 90"/>
                <a:gd name="T80" fmla="*/ 56 w 133"/>
                <a:gd name="T81" fmla="*/ 76 h 90"/>
                <a:gd name="T82" fmla="*/ 50 w 133"/>
                <a:gd name="T83" fmla="*/ 75 h 90"/>
                <a:gd name="T84" fmla="*/ 47 w 133"/>
                <a:gd name="T85" fmla="*/ 70 h 90"/>
                <a:gd name="T86" fmla="*/ 36 w 133"/>
                <a:gd name="T87" fmla="*/ 68 h 90"/>
                <a:gd name="T88" fmla="*/ 38 w 133"/>
                <a:gd name="T89" fmla="*/ 71 h 90"/>
                <a:gd name="T90" fmla="*/ 31 w 133"/>
                <a:gd name="T91" fmla="*/ 72 h 90"/>
                <a:gd name="T92" fmla="*/ 27 w 133"/>
                <a:gd name="T93" fmla="*/ 68 h 90"/>
                <a:gd name="T94" fmla="*/ 30 w 133"/>
                <a:gd name="T95" fmla="*/ 65 h 90"/>
                <a:gd name="T96" fmla="*/ 24 w 133"/>
                <a:gd name="T97" fmla="*/ 65 h 90"/>
                <a:gd name="T98" fmla="*/ 16 w 133"/>
                <a:gd name="T99" fmla="*/ 62 h 90"/>
                <a:gd name="T100" fmla="*/ 12 w 133"/>
                <a:gd name="T101" fmla="*/ 59 h 90"/>
                <a:gd name="T102" fmla="*/ 9 w 133"/>
                <a:gd name="T103" fmla="*/ 61 h 90"/>
                <a:gd name="T104" fmla="*/ 8 w 133"/>
                <a:gd name="T105" fmla="*/ 52 h 90"/>
                <a:gd name="T106" fmla="*/ 7 w 133"/>
                <a:gd name="T107" fmla="*/ 48 h 90"/>
                <a:gd name="T108" fmla="*/ 7 w 133"/>
                <a:gd name="T109" fmla="*/ 44 h 90"/>
                <a:gd name="T110" fmla="*/ 7 w 133"/>
                <a:gd name="T111" fmla="*/ 41 h 90"/>
                <a:gd name="T112" fmla="*/ 5 w 133"/>
                <a:gd name="T113" fmla="*/ 38 h 90"/>
                <a:gd name="T114" fmla="*/ 5 w 133"/>
                <a:gd name="T115" fmla="*/ 35 h 90"/>
                <a:gd name="T116" fmla="*/ 0 w 133"/>
                <a:gd name="T117" fmla="*/ 3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 h="90">
                  <a:moveTo>
                    <a:pt x="0" y="31"/>
                  </a:moveTo>
                  <a:cubicBezTo>
                    <a:pt x="0" y="28"/>
                    <a:pt x="5" y="27"/>
                    <a:pt x="3" y="23"/>
                  </a:cubicBezTo>
                  <a:cubicBezTo>
                    <a:pt x="2" y="22"/>
                    <a:pt x="1" y="20"/>
                    <a:pt x="1" y="19"/>
                  </a:cubicBezTo>
                  <a:cubicBezTo>
                    <a:pt x="2" y="18"/>
                    <a:pt x="4" y="19"/>
                    <a:pt x="5" y="19"/>
                  </a:cubicBezTo>
                  <a:cubicBezTo>
                    <a:pt x="5" y="18"/>
                    <a:pt x="5" y="17"/>
                    <a:pt x="6" y="16"/>
                  </a:cubicBezTo>
                  <a:cubicBezTo>
                    <a:pt x="6" y="16"/>
                    <a:pt x="6" y="17"/>
                    <a:pt x="5" y="17"/>
                  </a:cubicBezTo>
                  <a:cubicBezTo>
                    <a:pt x="5" y="16"/>
                    <a:pt x="4" y="16"/>
                    <a:pt x="2" y="16"/>
                  </a:cubicBezTo>
                  <a:cubicBezTo>
                    <a:pt x="3" y="17"/>
                    <a:pt x="0" y="16"/>
                    <a:pt x="0" y="15"/>
                  </a:cubicBezTo>
                  <a:cubicBezTo>
                    <a:pt x="4" y="16"/>
                    <a:pt x="9" y="13"/>
                    <a:pt x="13" y="12"/>
                  </a:cubicBezTo>
                  <a:cubicBezTo>
                    <a:pt x="16" y="11"/>
                    <a:pt x="25" y="11"/>
                    <a:pt x="28" y="9"/>
                  </a:cubicBezTo>
                  <a:cubicBezTo>
                    <a:pt x="31" y="5"/>
                    <a:pt x="38" y="4"/>
                    <a:pt x="42" y="3"/>
                  </a:cubicBezTo>
                  <a:cubicBezTo>
                    <a:pt x="48" y="1"/>
                    <a:pt x="56" y="0"/>
                    <a:pt x="61" y="4"/>
                  </a:cubicBezTo>
                  <a:cubicBezTo>
                    <a:pt x="59" y="3"/>
                    <a:pt x="58" y="2"/>
                    <a:pt x="56" y="3"/>
                  </a:cubicBezTo>
                  <a:cubicBezTo>
                    <a:pt x="58" y="4"/>
                    <a:pt x="58" y="8"/>
                    <a:pt x="61" y="8"/>
                  </a:cubicBezTo>
                  <a:cubicBezTo>
                    <a:pt x="65" y="9"/>
                    <a:pt x="69" y="8"/>
                    <a:pt x="73" y="7"/>
                  </a:cubicBezTo>
                  <a:cubicBezTo>
                    <a:pt x="71" y="8"/>
                    <a:pt x="69" y="8"/>
                    <a:pt x="68" y="9"/>
                  </a:cubicBezTo>
                  <a:cubicBezTo>
                    <a:pt x="66" y="10"/>
                    <a:pt x="70" y="9"/>
                    <a:pt x="71" y="9"/>
                  </a:cubicBezTo>
                  <a:cubicBezTo>
                    <a:pt x="77" y="6"/>
                    <a:pt x="81" y="8"/>
                    <a:pt x="87" y="8"/>
                  </a:cubicBezTo>
                  <a:cubicBezTo>
                    <a:pt x="96" y="8"/>
                    <a:pt x="105" y="10"/>
                    <a:pt x="113" y="8"/>
                  </a:cubicBezTo>
                  <a:cubicBezTo>
                    <a:pt x="119" y="8"/>
                    <a:pt x="124" y="11"/>
                    <a:pt x="125" y="16"/>
                  </a:cubicBezTo>
                  <a:cubicBezTo>
                    <a:pt x="126" y="21"/>
                    <a:pt x="132" y="27"/>
                    <a:pt x="130" y="33"/>
                  </a:cubicBezTo>
                  <a:cubicBezTo>
                    <a:pt x="128" y="36"/>
                    <a:pt x="124" y="34"/>
                    <a:pt x="122" y="37"/>
                  </a:cubicBezTo>
                  <a:cubicBezTo>
                    <a:pt x="121" y="39"/>
                    <a:pt x="119" y="41"/>
                    <a:pt x="123" y="41"/>
                  </a:cubicBezTo>
                  <a:cubicBezTo>
                    <a:pt x="129" y="43"/>
                    <a:pt x="123" y="47"/>
                    <a:pt x="125" y="51"/>
                  </a:cubicBezTo>
                  <a:cubicBezTo>
                    <a:pt x="127" y="54"/>
                    <a:pt x="128" y="60"/>
                    <a:pt x="133" y="61"/>
                  </a:cubicBezTo>
                  <a:cubicBezTo>
                    <a:pt x="132" y="62"/>
                    <a:pt x="131" y="62"/>
                    <a:pt x="130" y="62"/>
                  </a:cubicBezTo>
                  <a:cubicBezTo>
                    <a:pt x="132" y="64"/>
                    <a:pt x="133" y="67"/>
                    <a:pt x="129" y="68"/>
                  </a:cubicBezTo>
                  <a:cubicBezTo>
                    <a:pt x="126" y="69"/>
                    <a:pt x="122" y="72"/>
                    <a:pt x="119" y="75"/>
                  </a:cubicBezTo>
                  <a:cubicBezTo>
                    <a:pt x="117" y="77"/>
                    <a:pt x="112" y="80"/>
                    <a:pt x="114" y="83"/>
                  </a:cubicBezTo>
                  <a:cubicBezTo>
                    <a:pt x="114" y="84"/>
                    <a:pt x="114" y="86"/>
                    <a:pt x="114" y="87"/>
                  </a:cubicBezTo>
                  <a:cubicBezTo>
                    <a:pt x="115" y="88"/>
                    <a:pt x="116" y="88"/>
                    <a:pt x="116" y="90"/>
                  </a:cubicBezTo>
                  <a:cubicBezTo>
                    <a:pt x="114" y="88"/>
                    <a:pt x="110" y="88"/>
                    <a:pt x="107" y="87"/>
                  </a:cubicBezTo>
                  <a:cubicBezTo>
                    <a:pt x="105" y="86"/>
                    <a:pt x="103" y="84"/>
                    <a:pt x="101" y="84"/>
                  </a:cubicBezTo>
                  <a:cubicBezTo>
                    <a:pt x="98" y="83"/>
                    <a:pt x="95" y="83"/>
                    <a:pt x="92" y="84"/>
                  </a:cubicBezTo>
                  <a:cubicBezTo>
                    <a:pt x="89" y="85"/>
                    <a:pt x="89" y="84"/>
                    <a:pt x="85" y="84"/>
                  </a:cubicBezTo>
                  <a:cubicBezTo>
                    <a:pt x="83" y="83"/>
                    <a:pt x="82" y="84"/>
                    <a:pt x="80" y="85"/>
                  </a:cubicBezTo>
                  <a:cubicBezTo>
                    <a:pt x="79" y="86"/>
                    <a:pt x="78" y="86"/>
                    <a:pt x="77" y="87"/>
                  </a:cubicBezTo>
                  <a:cubicBezTo>
                    <a:pt x="75" y="87"/>
                    <a:pt x="76" y="85"/>
                    <a:pt x="75" y="84"/>
                  </a:cubicBezTo>
                  <a:cubicBezTo>
                    <a:pt x="74" y="83"/>
                    <a:pt x="72" y="82"/>
                    <a:pt x="71" y="81"/>
                  </a:cubicBezTo>
                  <a:cubicBezTo>
                    <a:pt x="70" y="80"/>
                    <a:pt x="66" y="83"/>
                    <a:pt x="64" y="84"/>
                  </a:cubicBezTo>
                  <a:cubicBezTo>
                    <a:pt x="64" y="82"/>
                    <a:pt x="58" y="76"/>
                    <a:pt x="56" y="76"/>
                  </a:cubicBezTo>
                  <a:cubicBezTo>
                    <a:pt x="53" y="75"/>
                    <a:pt x="52" y="74"/>
                    <a:pt x="50" y="75"/>
                  </a:cubicBezTo>
                  <a:cubicBezTo>
                    <a:pt x="47" y="75"/>
                    <a:pt x="47" y="72"/>
                    <a:pt x="47" y="70"/>
                  </a:cubicBezTo>
                  <a:cubicBezTo>
                    <a:pt x="43" y="71"/>
                    <a:pt x="40" y="69"/>
                    <a:pt x="36" y="68"/>
                  </a:cubicBezTo>
                  <a:cubicBezTo>
                    <a:pt x="36" y="69"/>
                    <a:pt x="37" y="70"/>
                    <a:pt x="38" y="71"/>
                  </a:cubicBezTo>
                  <a:cubicBezTo>
                    <a:pt x="36" y="71"/>
                    <a:pt x="33" y="74"/>
                    <a:pt x="31" y="72"/>
                  </a:cubicBezTo>
                  <a:cubicBezTo>
                    <a:pt x="30" y="70"/>
                    <a:pt x="29" y="69"/>
                    <a:pt x="27" y="68"/>
                  </a:cubicBezTo>
                  <a:cubicBezTo>
                    <a:pt x="27" y="68"/>
                    <a:pt x="30" y="66"/>
                    <a:pt x="30" y="65"/>
                  </a:cubicBezTo>
                  <a:cubicBezTo>
                    <a:pt x="29" y="64"/>
                    <a:pt x="25" y="64"/>
                    <a:pt x="24" y="65"/>
                  </a:cubicBezTo>
                  <a:cubicBezTo>
                    <a:pt x="24" y="62"/>
                    <a:pt x="17" y="64"/>
                    <a:pt x="16" y="62"/>
                  </a:cubicBezTo>
                  <a:cubicBezTo>
                    <a:pt x="14" y="60"/>
                    <a:pt x="15" y="60"/>
                    <a:pt x="12" y="59"/>
                  </a:cubicBezTo>
                  <a:cubicBezTo>
                    <a:pt x="10" y="59"/>
                    <a:pt x="12" y="62"/>
                    <a:pt x="9" y="61"/>
                  </a:cubicBezTo>
                  <a:cubicBezTo>
                    <a:pt x="11" y="56"/>
                    <a:pt x="13" y="55"/>
                    <a:pt x="8" y="52"/>
                  </a:cubicBezTo>
                  <a:cubicBezTo>
                    <a:pt x="6" y="51"/>
                    <a:pt x="8" y="49"/>
                    <a:pt x="7" y="48"/>
                  </a:cubicBezTo>
                  <a:cubicBezTo>
                    <a:pt x="5" y="47"/>
                    <a:pt x="7" y="46"/>
                    <a:pt x="7" y="44"/>
                  </a:cubicBezTo>
                  <a:cubicBezTo>
                    <a:pt x="7" y="43"/>
                    <a:pt x="7" y="42"/>
                    <a:pt x="7" y="41"/>
                  </a:cubicBezTo>
                  <a:cubicBezTo>
                    <a:pt x="7" y="39"/>
                    <a:pt x="4" y="40"/>
                    <a:pt x="5" y="38"/>
                  </a:cubicBezTo>
                  <a:cubicBezTo>
                    <a:pt x="5" y="37"/>
                    <a:pt x="7" y="36"/>
                    <a:pt x="5" y="35"/>
                  </a:cubicBezTo>
                  <a:cubicBezTo>
                    <a:pt x="3" y="34"/>
                    <a:pt x="1" y="32"/>
                    <a:pt x="0" y="3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58" name="Freeform 1559"/>
            <p:cNvSpPr>
              <a:spLocks/>
            </p:cNvSpPr>
            <p:nvPr/>
          </p:nvSpPr>
          <p:spPr bwMode="auto">
            <a:xfrm>
              <a:off x="2957" y="1963"/>
              <a:ext cx="217" cy="218"/>
            </a:xfrm>
            <a:custGeom>
              <a:avLst/>
              <a:gdLst>
                <a:gd name="T0" fmla="*/ 6 w 181"/>
                <a:gd name="T1" fmla="*/ 3 h 182"/>
                <a:gd name="T2" fmla="*/ 22 w 181"/>
                <a:gd name="T3" fmla="*/ 1 h 182"/>
                <a:gd name="T4" fmla="*/ 41 w 181"/>
                <a:gd name="T5" fmla="*/ 7 h 182"/>
                <a:gd name="T6" fmla="*/ 85 w 181"/>
                <a:gd name="T7" fmla="*/ 7 h 182"/>
                <a:gd name="T8" fmla="*/ 102 w 181"/>
                <a:gd name="T9" fmla="*/ 14 h 182"/>
                <a:gd name="T10" fmla="*/ 118 w 181"/>
                <a:gd name="T11" fmla="*/ 16 h 182"/>
                <a:gd name="T12" fmla="*/ 128 w 181"/>
                <a:gd name="T13" fmla="*/ 16 h 182"/>
                <a:gd name="T14" fmla="*/ 163 w 181"/>
                <a:gd name="T15" fmla="*/ 9 h 182"/>
                <a:gd name="T16" fmla="*/ 172 w 181"/>
                <a:gd name="T17" fmla="*/ 9 h 182"/>
                <a:gd name="T18" fmla="*/ 175 w 181"/>
                <a:gd name="T19" fmla="*/ 14 h 182"/>
                <a:gd name="T20" fmla="*/ 158 w 181"/>
                <a:gd name="T21" fmla="*/ 24 h 182"/>
                <a:gd name="T22" fmla="*/ 139 w 181"/>
                <a:gd name="T23" fmla="*/ 19 h 182"/>
                <a:gd name="T24" fmla="*/ 124 w 181"/>
                <a:gd name="T25" fmla="*/ 31 h 182"/>
                <a:gd name="T26" fmla="*/ 124 w 181"/>
                <a:gd name="T27" fmla="*/ 76 h 182"/>
                <a:gd name="T28" fmla="*/ 110 w 181"/>
                <a:gd name="T29" fmla="*/ 84 h 182"/>
                <a:gd name="T30" fmla="*/ 111 w 181"/>
                <a:gd name="T31" fmla="*/ 138 h 182"/>
                <a:gd name="T32" fmla="*/ 104 w 181"/>
                <a:gd name="T33" fmla="*/ 176 h 182"/>
                <a:gd name="T34" fmla="*/ 101 w 181"/>
                <a:gd name="T35" fmla="*/ 181 h 182"/>
                <a:gd name="T36" fmla="*/ 85 w 181"/>
                <a:gd name="T37" fmla="*/ 181 h 182"/>
                <a:gd name="T38" fmla="*/ 79 w 181"/>
                <a:gd name="T39" fmla="*/ 180 h 182"/>
                <a:gd name="T40" fmla="*/ 75 w 181"/>
                <a:gd name="T41" fmla="*/ 173 h 182"/>
                <a:gd name="T42" fmla="*/ 67 w 181"/>
                <a:gd name="T43" fmla="*/ 175 h 182"/>
                <a:gd name="T44" fmla="*/ 54 w 181"/>
                <a:gd name="T45" fmla="*/ 167 h 182"/>
                <a:gd name="T46" fmla="*/ 47 w 181"/>
                <a:gd name="T47" fmla="*/ 154 h 182"/>
                <a:gd name="T48" fmla="*/ 44 w 181"/>
                <a:gd name="T49" fmla="*/ 143 h 182"/>
                <a:gd name="T50" fmla="*/ 42 w 181"/>
                <a:gd name="T51" fmla="*/ 134 h 182"/>
                <a:gd name="T52" fmla="*/ 42 w 181"/>
                <a:gd name="T53" fmla="*/ 123 h 182"/>
                <a:gd name="T54" fmla="*/ 37 w 181"/>
                <a:gd name="T55" fmla="*/ 102 h 182"/>
                <a:gd name="T56" fmla="*/ 37 w 181"/>
                <a:gd name="T57" fmla="*/ 87 h 182"/>
                <a:gd name="T58" fmla="*/ 30 w 181"/>
                <a:gd name="T59" fmla="*/ 73 h 182"/>
                <a:gd name="T60" fmla="*/ 18 w 181"/>
                <a:gd name="T61" fmla="*/ 47 h 182"/>
                <a:gd name="T62" fmla="*/ 1 w 181"/>
                <a:gd name="T63" fmla="*/ 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1" h="182">
                  <a:moveTo>
                    <a:pt x="1" y="5"/>
                  </a:moveTo>
                  <a:cubicBezTo>
                    <a:pt x="2" y="5"/>
                    <a:pt x="4" y="3"/>
                    <a:pt x="6" y="3"/>
                  </a:cubicBezTo>
                  <a:cubicBezTo>
                    <a:pt x="8" y="4"/>
                    <a:pt x="9" y="5"/>
                    <a:pt x="11" y="5"/>
                  </a:cubicBezTo>
                  <a:cubicBezTo>
                    <a:pt x="15" y="4"/>
                    <a:pt x="17" y="0"/>
                    <a:pt x="22" y="1"/>
                  </a:cubicBezTo>
                  <a:cubicBezTo>
                    <a:pt x="25" y="2"/>
                    <a:pt x="27" y="6"/>
                    <a:pt x="30" y="7"/>
                  </a:cubicBezTo>
                  <a:cubicBezTo>
                    <a:pt x="33" y="8"/>
                    <a:pt x="38" y="7"/>
                    <a:pt x="41" y="7"/>
                  </a:cubicBezTo>
                  <a:cubicBezTo>
                    <a:pt x="52" y="7"/>
                    <a:pt x="62" y="7"/>
                    <a:pt x="73" y="7"/>
                  </a:cubicBezTo>
                  <a:cubicBezTo>
                    <a:pt x="77" y="7"/>
                    <a:pt x="81" y="7"/>
                    <a:pt x="85" y="7"/>
                  </a:cubicBezTo>
                  <a:cubicBezTo>
                    <a:pt x="89" y="7"/>
                    <a:pt x="89" y="7"/>
                    <a:pt x="92" y="10"/>
                  </a:cubicBezTo>
                  <a:cubicBezTo>
                    <a:pt x="94" y="14"/>
                    <a:pt x="98" y="13"/>
                    <a:pt x="102" y="14"/>
                  </a:cubicBezTo>
                  <a:cubicBezTo>
                    <a:pt x="106" y="14"/>
                    <a:pt x="110" y="15"/>
                    <a:pt x="113" y="14"/>
                  </a:cubicBezTo>
                  <a:cubicBezTo>
                    <a:pt x="115" y="14"/>
                    <a:pt x="116" y="15"/>
                    <a:pt x="118" y="16"/>
                  </a:cubicBezTo>
                  <a:cubicBezTo>
                    <a:pt x="120" y="16"/>
                    <a:pt x="122" y="16"/>
                    <a:pt x="124" y="16"/>
                  </a:cubicBezTo>
                  <a:cubicBezTo>
                    <a:pt x="126" y="15"/>
                    <a:pt x="127" y="15"/>
                    <a:pt x="128" y="16"/>
                  </a:cubicBezTo>
                  <a:cubicBezTo>
                    <a:pt x="130" y="17"/>
                    <a:pt x="132" y="16"/>
                    <a:pt x="134" y="15"/>
                  </a:cubicBezTo>
                  <a:cubicBezTo>
                    <a:pt x="144" y="14"/>
                    <a:pt x="153" y="11"/>
                    <a:pt x="163" y="9"/>
                  </a:cubicBezTo>
                  <a:cubicBezTo>
                    <a:pt x="164" y="9"/>
                    <a:pt x="166" y="8"/>
                    <a:pt x="168" y="8"/>
                  </a:cubicBezTo>
                  <a:cubicBezTo>
                    <a:pt x="169" y="9"/>
                    <a:pt x="171" y="10"/>
                    <a:pt x="172" y="9"/>
                  </a:cubicBezTo>
                  <a:cubicBezTo>
                    <a:pt x="176" y="7"/>
                    <a:pt x="178" y="12"/>
                    <a:pt x="181" y="13"/>
                  </a:cubicBezTo>
                  <a:cubicBezTo>
                    <a:pt x="179" y="13"/>
                    <a:pt x="176" y="13"/>
                    <a:pt x="175" y="14"/>
                  </a:cubicBezTo>
                  <a:cubicBezTo>
                    <a:pt x="173" y="15"/>
                    <a:pt x="172" y="18"/>
                    <a:pt x="170" y="16"/>
                  </a:cubicBezTo>
                  <a:cubicBezTo>
                    <a:pt x="167" y="13"/>
                    <a:pt x="161" y="23"/>
                    <a:pt x="158" y="24"/>
                  </a:cubicBezTo>
                  <a:cubicBezTo>
                    <a:pt x="157" y="21"/>
                    <a:pt x="156" y="17"/>
                    <a:pt x="153" y="16"/>
                  </a:cubicBezTo>
                  <a:cubicBezTo>
                    <a:pt x="149" y="16"/>
                    <a:pt x="143" y="18"/>
                    <a:pt x="139" y="19"/>
                  </a:cubicBezTo>
                  <a:cubicBezTo>
                    <a:pt x="135" y="20"/>
                    <a:pt x="130" y="20"/>
                    <a:pt x="125" y="21"/>
                  </a:cubicBezTo>
                  <a:cubicBezTo>
                    <a:pt x="122" y="22"/>
                    <a:pt x="124" y="29"/>
                    <a:pt x="124" y="31"/>
                  </a:cubicBezTo>
                  <a:cubicBezTo>
                    <a:pt x="124" y="43"/>
                    <a:pt x="124" y="54"/>
                    <a:pt x="124" y="66"/>
                  </a:cubicBezTo>
                  <a:cubicBezTo>
                    <a:pt x="124" y="68"/>
                    <a:pt x="125" y="74"/>
                    <a:pt x="124" y="76"/>
                  </a:cubicBezTo>
                  <a:cubicBezTo>
                    <a:pt x="122" y="78"/>
                    <a:pt x="116" y="77"/>
                    <a:pt x="114" y="77"/>
                  </a:cubicBezTo>
                  <a:cubicBezTo>
                    <a:pt x="109" y="76"/>
                    <a:pt x="110" y="80"/>
                    <a:pt x="110" y="84"/>
                  </a:cubicBezTo>
                  <a:cubicBezTo>
                    <a:pt x="110" y="90"/>
                    <a:pt x="111" y="95"/>
                    <a:pt x="111" y="101"/>
                  </a:cubicBezTo>
                  <a:cubicBezTo>
                    <a:pt x="111" y="113"/>
                    <a:pt x="111" y="125"/>
                    <a:pt x="111" y="138"/>
                  </a:cubicBezTo>
                  <a:cubicBezTo>
                    <a:pt x="110" y="149"/>
                    <a:pt x="110" y="160"/>
                    <a:pt x="110" y="172"/>
                  </a:cubicBezTo>
                  <a:cubicBezTo>
                    <a:pt x="111" y="176"/>
                    <a:pt x="107" y="174"/>
                    <a:pt x="104" y="176"/>
                  </a:cubicBezTo>
                  <a:cubicBezTo>
                    <a:pt x="103" y="177"/>
                    <a:pt x="104" y="178"/>
                    <a:pt x="102" y="179"/>
                  </a:cubicBezTo>
                  <a:cubicBezTo>
                    <a:pt x="100" y="179"/>
                    <a:pt x="100" y="180"/>
                    <a:pt x="101" y="181"/>
                  </a:cubicBezTo>
                  <a:cubicBezTo>
                    <a:pt x="98" y="182"/>
                    <a:pt x="98" y="181"/>
                    <a:pt x="95" y="181"/>
                  </a:cubicBezTo>
                  <a:cubicBezTo>
                    <a:pt x="92" y="180"/>
                    <a:pt x="89" y="182"/>
                    <a:pt x="85" y="181"/>
                  </a:cubicBezTo>
                  <a:cubicBezTo>
                    <a:pt x="84" y="181"/>
                    <a:pt x="83" y="180"/>
                    <a:pt x="82" y="179"/>
                  </a:cubicBezTo>
                  <a:cubicBezTo>
                    <a:pt x="81" y="179"/>
                    <a:pt x="80" y="179"/>
                    <a:pt x="79" y="180"/>
                  </a:cubicBezTo>
                  <a:cubicBezTo>
                    <a:pt x="79" y="179"/>
                    <a:pt x="79" y="179"/>
                    <a:pt x="78" y="178"/>
                  </a:cubicBezTo>
                  <a:cubicBezTo>
                    <a:pt x="75" y="177"/>
                    <a:pt x="76" y="176"/>
                    <a:pt x="75" y="173"/>
                  </a:cubicBezTo>
                  <a:cubicBezTo>
                    <a:pt x="75" y="172"/>
                    <a:pt x="72" y="168"/>
                    <a:pt x="71" y="169"/>
                  </a:cubicBezTo>
                  <a:cubicBezTo>
                    <a:pt x="68" y="170"/>
                    <a:pt x="69" y="174"/>
                    <a:pt x="67" y="175"/>
                  </a:cubicBezTo>
                  <a:cubicBezTo>
                    <a:pt x="65" y="176"/>
                    <a:pt x="63" y="177"/>
                    <a:pt x="61" y="176"/>
                  </a:cubicBezTo>
                  <a:cubicBezTo>
                    <a:pt x="59" y="173"/>
                    <a:pt x="56" y="171"/>
                    <a:pt x="54" y="167"/>
                  </a:cubicBezTo>
                  <a:cubicBezTo>
                    <a:pt x="52" y="165"/>
                    <a:pt x="50" y="162"/>
                    <a:pt x="49" y="159"/>
                  </a:cubicBezTo>
                  <a:cubicBezTo>
                    <a:pt x="48" y="157"/>
                    <a:pt x="48" y="156"/>
                    <a:pt x="47" y="154"/>
                  </a:cubicBezTo>
                  <a:cubicBezTo>
                    <a:pt x="47" y="152"/>
                    <a:pt x="46" y="151"/>
                    <a:pt x="46" y="150"/>
                  </a:cubicBezTo>
                  <a:cubicBezTo>
                    <a:pt x="45" y="147"/>
                    <a:pt x="46" y="146"/>
                    <a:pt x="44" y="143"/>
                  </a:cubicBezTo>
                  <a:cubicBezTo>
                    <a:pt x="43" y="142"/>
                    <a:pt x="43" y="141"/>
                    <a:pt x="43" y="140"/>
                  </a:cubicBezTo>
                  <a:cubicBezTo>
                    <a:pt x="43" y="138"/>
                    <a:pt x="43" y="136"/>
                    <a:pt x="42" y="134"/>
                  </a:cubicBezTo>
                  <a:cubicBezTo>
                    <a:pt x="42" y="132"/>
                    <a:pt x="42" y="131"/>
                    <a:pt x="42" y="129"/>
                  </a:cubicBezTo>
                  <a:cubicBezTo>
                    <a:pt x="41" y="127"/>
                    <a:pt x="42" y="125"/>
                    <a:pt x="42" y="123"/>
                  </a:cubicBezTo>
                  <a:cubicBezTo>
                    <a:pt x="41" y="119"/>
                    <a:pt x="39" y="116"/>
                    <a:pt x="38" y="113"/>
                  </a:cubicBezTo>
                  <a:cubicBezTo>
                    <a:pt x="36" y="109"/>
                    <a:pt x="37" y="106"/>
                    <a:pt x="37" y="102"/>
                  </a:cubicBezTo>
                  <a:cubicBezTo>
                    <a:pt x="37" y="99"/>
                    <a:pt x="36" y="96"/>
                    <a:pt x="37" y="94"/>
                  </a:cubicBezTo>
                  <a:cubicBezTo>
                    <a:pt x="37" y="94"/>
                    <a:pt x="38" y="87"/>
                    <a:pt x="37" y="87"/>
                  </a:cubicBezTo>
                  <a:cubicBezTo>
                    <a:pt x="37" y="84"/>
                    <a:pt x="35" y="80"/>
                    <a:pt x="33" y="78"/>
                  </a:cubicBezTo>
                  <a:cubicBezTo>
                    <a:pt x="32" y="76"/>
                    <a:pt x="31" y="75"/>
                    <a:pt x="30" y="73"/>
                  </a:cubicBezTo>
                  <a:cubicBezTo>
                    <a:pt x="29" y="71"/>
                    <a:pt x="29" y="70"/>
                    <a:pt x="28" y="68"/>
                  </a:cubicBezTo>
                  <a:cubicBezTo>
                    <a:pt x="23" y="62"/>
                    <a:pt x="21" y="54"/>
                    <a:pt x="18" y="47"/>
                  </a:cubicBezTo>
                  <a:cubicBezTo>
                    <a:pt x="14" y="40"/>
                    <a:pt x="13" y="31"/>
                    <a:pt x="7" y="26"/>
                  </a:cubicBezTo>
                  <a:cubicBezTo>
                    <a:pt x="1" y="21"/>
                    <a:pt x="0" y="13"/>
                    <a:pt x="1"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59" name="Freeform 1560"/>
            <p:cNvSpPr>
              <a:spLocks/>
            </p:cNvSpPr>
            <p:nvPr/>
          </p:nvSpPr>
          <p:spPr bwMode="auto">
            <a:xfrm>
              <a:off x="2957" y="1963"/>
              <a:ext cx="217" cy="218"/>
            </a:xfrm>
            <a:custGeom>
              <a:avLst/>
              <a:gdLst>
                <a:gd name="T0" fmla="*/ 6 w 181"/>
                <a:gd name="T1" fmla="*/ 3 h 182"/>
                <a:gd name="T2" fmla="*/ 22 w 181"/>
                <a:gd name="T3" fmla="*/ 1 h 182"/>
                <a:gd name="T4" fmla="*/ 41 w 181"/>
                <a:gd name="T5" fmla="*/ 7 h 182"/>
                <a:gd name="T6" fmla="*/ 85 w 181"/>
                <a:gd name="T7" fmla="*/ 7 h 182"/>
                <a:gd name="T8" fmla="*/ 102 w 181"/>
                <a:gd name="T9" fmla="*/ 14 h 182"/>
                <a:gd name="T10" fmla="*/ 118 w 181"/>
                <a:gd name="T11" fmla="*/ 16 h 182"/>
                <a:gd name="T12" fmla="*/ 128 w 181"/>
                <a:gd name="T13" fmla="*/ 16 h 182"/>
                <a:gd name="T14" fmla="*/ 163 w 181"/>
                <a:gd name="T15" fmla="*/ 9 h 182"/>
                <a:gd name="T16" fmla="*/ 172 w 181"/>
                <a:gd name="T17" fmla="*/ 9 h 182"/>
                <a:gd name="T18" fmla="*/ 175 w 181"/>
                <a:gd name="T19" fmla="*/ 14 h 182"/>
                <a:gd name="T20" fmla="*/ 158 w 181"/>
                <a:gd name="T21" fmla="*/ 24 h 182"/>
                <a:gd name="T22" fmla="*/ 139 w 181"/>
                <a:gd name="T23" fmla="*/ 19 h 182"/>
                <a:gd name="T24" fmla="*/ 124 w 181"/>
                <a:gd name="T25" fmla="*/ 31 h 182"/>
                <a:gd name="T26" fmla="*/ 124 w 181"/>
                <a:gd name="T27" fmla="*/ 76 h 182"/>
                <a:gd name="T28" fmla="*/ 110 w 181"/>
                <a:gd name="T29" fmla="*/ 84 h 182"/>
                <a:gd name="T30" fmla="*/ 111 w 181"/>
                <a:gd name="T31" fmla="*/ 138 h 182"/>
                <a:gd name="T32" fmla="*/ 104 w 181"/>
                <a:gd name="T33" fmla="*/ 176 h 182"/>
                <a:gd name="T34" fmla="*/ 101 w 181"/>
                <a:gd name="T35" fmla="*/ 181 h 182"/>
                <a:gd name="T36" fmla="*/ 85 w 181"/>
                <a:gd name="T37" fmla="*/ 181 h 182"/>
                <a:gd name="T38" fmla="*/ 79 w 181"/>
                <a:gd name="T39" fmla="*/ 180 h 182"/>
                <a:gd name="T40" fmla="*/ 75 w 181"/>
                <a:gd name="T41" fmla="*/ 173 h 182"/>
                <a:gd name="T42" fmla="*/ 67 w 181"/>
                <a:gd name="T43" fmla="*/ 175 h 182"/>
                <a:gd name="T44" fmla="*/ 54 w 181"/>
                <a:gd name="T45" fmla="*/ 167 h 182"/>
                <a:gd name="T46" fmla="*/ 47 w 181"/>
                <a:gd name="T47" fmla="*/ 154 h 182"/>
                <a:gd name="T48" fmla="*/ 44 w 181"/>
                <a:gd name="T49" fmla="*/ 143 h 182"/>
                <a:gd name="T50" fmla="*/ 42 w 181"/>
                <a:gd name="T51" fmla="*/ 134 h 182"/>
                <a:gd name="T52" fmla="*/ 42 w 181"/>
                <a:gd name="T53" fmla="*/ 123 h 182"/>
                <a:gd name="T54" fmla="*/ 37 w 181"/>
                <a:gd name="T55" fmla="*/ 102 h 182"/>
                <a:gd name="T56" fmla="*/ 37 w 181"/>
                <a:gd name="T57" fmla="*/ 87 h 182"/>
                <a:gd name="T58" fmla="*/ 30 w 181"/>
                <a:gd name="T59" fmla="*/ 73 h 182"/>
                <a:gd name="T60" fmla="*/ 18 w 181"/>
                <a:gd name="T61" fmla="*/ 47 h 182"/>
                <a:gd name="T62" fmla="*/ 1 w 181"/>
                <a:gd name="T63" fmla="*/ 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1" h="182">
                  <a:moveTo>
                    <a:pt x="1" y="5"/>
                  </a:moveTo>
                  <a:cubicBezTo>
                    <a:pt x="2" y="5"/>
                    <a:pt x="4" y="3"/>
                    <a:pt x="6" y="3"/>
                  </a:cubicBezTo>
                  <a:cubicBezTo>
                    <a:pt x="8" y="4"/>
                    <a:pt x="9" y="5"/>
                    <a:pt x="11" y="5"/>
                  </a:cubicBezTo>
                  <a:cubicBezTo>
                    <a:pt x="15" y="4"/>
                    <a:pt x="17" y="0"/>
                    <a:pt x="22" y="1"/>
                  </a:cubicBezTo>
                  <a:cubicBezTo>
                    <a:pt x="25" y="2"/>
                    <a:pt x="27" y="6"/>
                    <a:pt x="30" y="7"/>
                  </a:cubicBezTo>
                  <a:cubicBezTo>
                    <a:pt x="33" y="8"/>
                    <a:pt x="38" y="7"/>
                    <a:pt x="41" y="7"/>
                  </a:cubicBezTo>
                  <a:cubicBezTo>
                    <a:pt x="52" y="7"/>
                    <a:pt x="62" y="7"/>
                    <a:pt x="73" y="7"/>
                  </a:cubicBezTo>
                  <a:cubicBezTo>
                    <a:pt x="77" y="7"/>
                    <a:pt x="81" y="7"/>
                    <a:pt x="85" y="7"/>
                  </a:cubicBezTo>
                  <a:cubicBezTo>
                    <a:pt x="89" y="7"/>
                    <a:pt x="89" y="7"/>
                    <a:pt x="92" y="10"/>
                  </a:cubicBezTo>
                  <a:cubicBezTo>
                    <a:pt x="94" y="14"/>
                    <a:pt x="98" y="13"/>
                    <a:pt x="102" y="14"/>
                  </a:cubicBezTo>
                  <a:cubicBezTo>
                    <a:pt x="106" y="14"/>
                    <a:pt x="110" y="15"/>
                    <a:pt x="113" y="14"/>
                  </a:cubicBezTo>
                  <a:cubicBezTo>
                    <a:pt x="115" y="14"/>
                    <a:pt x="116" y="15"/>
                    <a:pt x="118" y="16"/>
                  </a:cubicBezTo>
                  <a:cubicBezTo>
                    <a:pt x="120" y="16"/>
                    <a:pt x="122" y="16"/>
                    <a:pt x="124" y="16"/>
                  </a:cubicBezTo>
                  <a:cubicBezTo>
                    <a:pt x="126" y="15"/>
                    <a:pt x="127" y="15"/>
                    <a:pt x="128" y="16"/>
                  </a:cubicBezTo>
                  <a:cubicBezTo>
                    <a:pt x="130" y="17"/>
                    <a:pt x="132" y="16"/>
                    <a:pt x="134" y="15"/>
                  </a:cubicBezTo>
                  <a:cubicBezTo>
                    <a:pt x="144" y="14"/>
                    <a:pt x="153" y="11"/>
                    <a:pt x="163" y="9"/>
                  </a:cubicBezTo>
                  <a:cubicBezTo>
                    <a:pt x="164" y="9"/>
                    <a:pt x="166" y="8"/>
                    <a:pt x="168" y="8"/>
                  </a:cubicBezTo>
                  <a:cubicBezTo>
                    <a:pt x="169" y="9"/>
                    <a:pt x="171" y="10"/>
                    <a:pt x="172" y="9"/>
                  </a:cubicBezTo>
                  <a:cubicBezTo>
                    <a:pt x="176" y="7"/>
                    <a:pt x="178" y="12"/>
                    <a:pt x="181" y="13"/>
                  </a:cubicBezTo>
                  <a:cubicBezTo>
                    <a:pt x="179" y="13"/>
                    <a:pt x="176" y="13"/>
                    <a:pt x="175" y="14"/>
                  </a:cubicBezTo>
                  <a:cubicBezTo>
                    <a:pt x="173" y="15"/>
                    <a:pt x="172" y="18"/>
                    <a:pt x="170" y="16"/>
                  </a:cubicBezTo>
                  <a:cubicBezTo>
                    <a:pt x="167" y="13"/>
                    <a:pt x="161" y="23"/>
                    <a:pt x="158" y="24"/>
                  </a:cubicBezTo>
                  <a:cubicBezTo>
                    <a:pt x="157" y="21"/>
                    <a:pt x="156" y="17"/>
                    <a:pt x="153" y="16"/>
                  </a:cubicBezTo>
                  <a:cubicBezTo>
                    <a:pt x="149" y="16"/>
                    <a:pt x="143" y="18"/>
                    <a:pt x="139" y="19"/>
                  </a:cubicBezTo>
                  <a:cubicBezTo>
                    <a:pt x="135" y="20"/>
                    <a:pt x="130" y="20"/>
                    <a:pt x="125" y="21"/>
                  </a:cubicBezTo>
                  <a:cubicBezTo>
                    <a:pt x="122" y="22"/>
                    <a:pt x="124" y="29"/>
                    <a:pt x="124" y="31"/>
                  </a:cubicBezTo>
                  <a:cubicBezTo>
                    <a:pt x="124" y="43"/>
                    <a:pt x="124" y="54"/>
                    <a:pt x="124" y="66"/>
                  </a:cubicBezTo>
                  <a:cubicBezTo>
                    <a:pt x="124" y="68"/>
                    <a:pt x="125" y="74"/>
                    <a:pt x="124" y="76"/>
                  </a:cubicBezTo>
                  <a:cubicBezTo>
                    <a:pt x="122" y="78"/>
                    <a:pt x="116" y="77"/>
                    <a:pt x="114" y="77"/>
                  </a:cubicBezTo>
                  <a:cubicBezTo>
                    <a:pt x="109" y="76"/>
                    <a:pt x="110" y="80"/>
                    <a:pt x="110" y="84"/>
                  </a:cubicBezTo>
                  <a:cubicBezTo>
                    <a:pt x="110" y="90"/>
                    <a:pt x="111" y="95"/>
                    <a:pt x="111" y="101"/>
                  </a:cubicBezTo>
                  <a:cubicBezTo>
                    <a:pt x="111" y="113"/>
                    <a:pt x="111" y="125"/>
                    <a:pt x="111" y="138"/>
                  </a:cubicBezTo>
                  <a:cubicBezTo>
                    <a:pt x="110" y="149"/>
                    <a:pt x="110" y="160"/>
                    <a:pt x="110" y="172"/>
                  </a:cubicBezTo>
                  <a:cubicBezTo>
                    <a:pt x="111" y="176"/>
                    <a:pt x="107" y="174"/>
                    <a:pt x="104" y="176"/>
                  </a:cubicBezTo>
                  <a:cubicBezTo>
                    <a:pt x="103" y="177"/>
                    <a:pt x="104" y="178"/>
                    <a:pt x="102" y="179"/>
                  </a:cubicBezTo>
                  <a:cubicBezTo>
                    <a:pt x="100" y="179"/>
                    <a:pt x="100" y="180"/>
                    <a:pt x="101" y="181"/>
                  </a:cubicBezTo>
                  <a:cubicBezTo>
                    <a:pt x="98" y="182"/>
                    <a:pt x="98" y="181"/>
                    <a:pt x="95" y="181"/>
                  </a:cubicBezTo>
                  <a:cubicBezTo>
                    <a:pt x="92" y="180"/>
                    <a:pt x="89" y="182"/>
                    <a:pt x="85" y="181"/>
                  </a:cubicBezTo>
                  <a:cubicBezTo>
                    <a:pt x="84" y="181"/>
                    <a:pt x="83" y="180"/>
                    <a:pt x="82" y="179"/>
                  </a:cubicBezTo>
                  <a:cubicBezTo>
                    <a:pt x="81" y="179"/>
                    <a:pt x="80" y="179"/>
                    <a:pt x="79" y="180"/>
                  </a:cubicBezTo>
                  <a:cubicBezTo>
                    <a:pt x="79" y="179"/>
                    <a:pt x="79" y="179"/>
                    <a:pt x="78" y="178"/>
                  </a:cubicBezTo>
                  <a:cubicBezTo>
                    <a:pt x="75" y="177"/>
                    <a:pt x="76" y="176"/>
                    <a:pt x="75" y="173"/>
                  </a:cubicBezTo>
                  <a:cubicBezTo>
                    <a:pt x="75" y="172"/>
                    <a:pt x="72" y="168"/>
                    <a:pt x="71" y="169"/>
                  </a:cubicBezTo>
                  <a:cubicBezTo>
                    <a:pt x="68" y="170"/>
                    <a:pt x="69" y="174"/>
                    <a:pt x="67" y="175"/>
                  </a:cubicBezTo>
                  <a:cubicBezTo>
                    <a:pt x="65" y="176"/>
                    <a:pt x="63" y="177"/>
                    <a:pt x="61" y="176"/>
                  </a:cubicBezTo>
                  <a:cubicBezTo>
                    <a:pt x="59" y="173"/>
                    <a:pt x="56" y="171"/>
                    <a:pt x="54" y="167"/>
                  </a:cubicBezTo>
                  <a:cubicBezTo>
                    <a:pt x="52" y="165"/>
                    <a:pt x="50" y="162"/>
                    <a:pt x="49" y="159"/>
                  </a:cubicBezTo>
                  <a:cubicBezTo>
                    <a:pt x="48" y="157"/>
                    <a:pt x="48" y="156"/>
                    <a:pt x="47" y="154"/>
                  </a:cubicBezTo>
                  <a:cubicBezTo>
                    <a:pt x="47" y="152"/>
                    <a:pt x="46" y="151"/>
                    <a:pt x="46" y="150"/>
                  </a:cubicBezTo>
                  <a:cubicBezTo>
                    <a:pt x="45" y="147"/>
                    <a:pt x="46" y="146"/>
                    <a:pt x="44" y="143"/>
                  </a:cubicBezTo>
                  <a:cubicBezTo>
                    <a:pt x="43" y="142"/>
                    <a:pt x="43" y="141"/>
                    <a:pt x="43" y="140"/>
                  </a:cubicBezTo>
                  <a:cubicBezTo>
                    <a:pt x="43" y="138"/>
                    <a:pt x="43" y="136"/>
                    <a:pt x="42" y="134"/>
                  </a:cubicBezTo>
                  <a:cubicBezTo>
                    <a:pt x="42" y="132"/>
                    <a:pt x="42" y="131"/>
                    <a:pt x="42" y="129"/>
                  </a:cubicBezTo>
                  <a:cubicBezTo>
                    <a:pt x="41" y="127"/>
                    <a:pt x="42" y="125"/>
                    <a:pt x="42" y="123"/>
                  </a:cubicBezTo>
                  <a:cubicBezTo>
                    <a:pt x="41" y="119"/>
                    <a:pt x="39" y="116"/>
                    <a:pt x="38" y="113"/>
                  </a:cubicBezTo>
                  <a:cubicBezTo>
                    <a:pt x="36" y="109"/>
                    <a:pt x="37" y="106"/>
                    <a:pt x="37" y="102"/>
                  </a:cubicBezTo>
                  <a:cubicBezTo>
                    <a:pt x="37" y="99"/>
                    <a:pt x="36" y="96"/>
                    <a:pt x="37" y="94"/>
                  </a:cubicBezTo>
                  <a:cubicBezTo>
                    <a:pt x="37" y="94"/>
                    <a:pt x="38" y="87"/>
                    <a:pt x="37" y="87"/>
                  </a:cubicBezTo>
                  <a:cubicBezTo>
                    <a:pt x="37" y="84"/>
                    <a:pt x="35" y="80"/>
                    <a:pt x="33" y="78"/>
                  </a:cubicBezTo>
                  <a:cubicBezTo>
                    <a:pt x="32" y="76"/>
                    <a:pt x="31" y="75"/>
                    <a:pt x="30" y="73"/>
                  </a:cubicBezTo>
                  <a:cubicBezTo>
                    <a:pt x="29" y="71"/>
                    <a:pt x="29" y="70"/>
                    <a:pt x="28" y="68"/>
                  </a:cubicBezTo>
                  <a:cubicBezTo>
                    <a:pt x="23" y="62"/>
                    <a:pt x="21" y="54"/>
                    <a:pt x="18" y="47"/>
                  </a:cubicBezTo>
                  <a:cubicBezTo>
                    <a:pt x="14" y="40"/>
                    <a:pt x="13" y="31"/>
                    <a:pt x="7" y="26"/>
                  </a:cubicBezTo>
                  <a:cubicBezTo>
                    <a:pt x="1" y="21"/>
                    <a:pt x="0" y="13"/>
                    <a:pt x="1"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60" name="Freeform 1561"/>
            <p:cNvSpPr>
              <a:spLocks/>
            </p:cNvSpPr>
            <p:nvPr/>
          </p:nvSpPr>
          <p:spPr bwMode="auto">
            <a:xfrm>
              <a:off x="3034" y="2056"/>
              <a:ext cx="261" cy="232"/>
            </a:xfrm>
            <a:custGeom>
              <a:avLst/>
              <a:gdLst>
                <a:gd name="T0" fmla="*/ 3 w 218"/>
                <a:gd name="T1" fmla="*/ 96 h 193"/>
                <a:gd name="T2" fmla="*/ 10 w 218"/>
                <a:gd name="T3" fmla="*/ 94 h 193"/>
                <a:gd name="T4" fmla="*/ 21 w 218"/>
                <a:gd name="T5" fmla="*/ 103 h 193"/>
                <a:gd name="T6" fmla="*/ 37 w 218"/>
                <a:gd name="T7" fmla="*/ 103 h 193"/>
                <a:gd name="T8" fmla="*/ 42 w 218"/>
                <a:gd name="T9" fmla="*/ 98 h 193"/>
                <a:gd name="T10" fmla="*/ 47 w 218"/>
                <a:gd name="T11" fmla="*/ 85 h 193"/>
                <a:gd name="T12" fmla="*/ 52 w 218"/>
                <a:gd name="T13" fmla="*/ 46 h 193"/>
                <a:gd name="T14" fmla="*/ 57 w 218"/>
                <a:gd name="T15" fmla="*/ 63 h 193"/>
                <a:gd name="T16" fmla="*/ 70 w 218"/>
                <a:gd name="T17" fmla="*/ 72 h 193"/>
                <a:gd name="T18" fmla="*/ 73 w 218"/>
                <a:gd name="T19" fmla="*/ 69 h 193"/>
                <a:gd name="T20" fmla="*/ 83 w 218"/>
                <a:gd name="T21" fmla="*/ 57 h 193"/>
                <a:gd name="T22" fmla="*/ 92 w 218"/>
                <a:gd name="T23" fmla="*/ 49 h 193"/>
                <a:gd name="T24" fmla="*/ 113 w 218"/>
                <a:gd name="T25" fmla="*/ 56 h 193"/>
                <a:gd name="T26" fmla="*/ 123 w 218"/>
                <a:gd name="T27" fmla="*/ 48 h 193"/>
                <a:gd name="T28" fmla="*/ 126 w 218"/>
                <a:gd name="T29" fmla="*/ 40 h 193"/>
                <a:gd name="T30" fmla="*/ 138 w 218"/>
                <a:gd name="T31" fmla="*/ 32 h 193"/>
                <a:gd name="T32" fmla="*/ 146 w 218"/>
                <a:gd name="T33" fmla="*/ 20 h 193"/>
                <a:gd name="T34" fmla="*/ 156 w 218"/>
                <a:gd name="T35" fmla="*/ 9 h 193"/>
                <a:gd name="T36" fmla="*/ 166 w 218"/>
                <a:gd name="T37" fmla="*/ 3 h 193"/>
                <a:gd name="T38" fmla="*/ 186 w 218"/>
                <a:gd name="T39" fmla="*/ 4 h 193"/>
                <a:gd name="T40" fmla="*/ 200 w 218"/>
                <a:gd name="T41" fmla="*/ 19 h 193"/>
                <a:gd name="T42" fmla="*/ 206 w 218"/>
                <a:gd name="T43" fmla="*/ 47 h 193"/>
                <a:gd name="T44" fmla="*/ 208 w 218"/>
                <a:gd name="T45" fmla="*/ 72 h 193"/>
                <a:gd name="T46" fmla="*/ 213 w 218"/>
                <a:gd name="T47" fmla="*/ 92 h 193"/>
                <a:gd name="T48" fmla="*/ 204 w 218"/>
                <a:gd name="T49" fmla="*/ 104 h 193"/>
                <a:gd name="T50" fmla="*/ 194 w 218"/>
                <a:gd name="T51" fmla="*/ 117 h 193"/>
                <a:gd name="T52" fmla="*/ 185 w 218"/>
                <a:gd name="T53" fmla="*/ 132 h 193"/>
                <a:gd name="T54" fmla="*/ 163 w 218"/>
                <a:gd name="T55" fmla="*/ 157 h 193"/>
                <a:gd name="T56" fmla="*/ 132 w 218"/>
                <a:gd name="T57" fmla="*/ 177 h 193"/>
                <a:gd name="T58" fmla="*/ 123 w 218"/>
                <a:gd name="T59" fmla="*/ 181 h 193"/>
                <a:gd name="T60" fmla="*/ 104 w 218"/>
                <a:gd name="T61" fmla="*/ 182 h 193"/>
                <a:gd name="T62" fmla="*/ 88 w 218"/>
                <a:gd name="T63" fmla="*/ 182 h 193"/>
                <a:gd name="T64" fmla="*/ 83 w 218"/>
                <a:gd name="T65" fmla="*/ 181 h 193"/>
                <a:gd name="T66" fmla="*/ 58 w 218"/>
                <a:gd name="T67" fmla="*/ 187 h 193"/>
                <a:gd name="T68" fmla="*/ 48 w 218"/>
                <a:gd name="T69" fmla="*/ 192 h 193"/>
                <a:gd name="T70" fmla="*/ 41 w 218"/>
                <a:gd name="T71" fmla="*/ 192 h 193"/>
                <a:gd name="T72" fmla="*/ 31 w 218"/>
                <a:gd name="T73" fmla="*/ 186 h 193"/>
                <a:gd name="T74" fmla="*/ 26 w 218"/>
                <a:gd name="T75" fmla="*/ 186 h 193"/>
                <a:gd name="T76" fmla="*/ 24 w 218"/>
                <a:gd name="T77" fmla="*/ 173 h 193"/>
                <a:gd name="T78" fmla="*/ 19 w 218"/>
                <a:gd name="T79" fmla="*/ 166 h 193"/>
                <a:gd name="T80" fmla="*/ 24 w 218"/>
                <a:gd name="T81" fmla="*/ 156 h 193"/>
                <a:gd name="T82" fmla="*/ 8 w 218"/>
                <a:gd name="T83" fmla="*/ 120 h 193"/>
                <a:gd name="T84" fmla="*/ 0 w 218"/>
                <a:gd name="T85" fmla="*/ 9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 h="193">
                  <a:moveTo>
                    <a:pt x="0" y="99"/>
                  </a:moveTo>
                  <a:cubicBezTo>
                    <a:pt x="1" y="97"/>
                    <a:pt x="3" y="98"/>
                    <a:pt x="3" y="96"/>
                  </a:cubicBezTo>
                  <a:cubicBezTo>
                    <a:pt x="4" y="94"/>
                    <a:pt x="5" y="91"/>
                    <a:pt x="6" y="91"/>
                  </a:cubicBezTo>
                  <a:cubicBezTo>
                    <a:pt x="9" y="90"/>
                    <a:pt x="9" y="93"/>
                    <a:pt x="10" y="94"/>
                  </a:cubicBezTo>
                  <a:cubicBezTo>
                    <a:pt x="13" y="94"/>
                    <a:pt x="10" y="97"/>
                    <a:pt x="12" y="99"/>
                  </a:cubicBezTo>
                  <a:cubicBezTo>
                    <a:pt x="14" y="102"/>
                    <a:pt x="18" y="102"/>
                    <a:pt x="21" y="103"/>
                  </a:cubicBezTo>
                  <a:cubicBezTo>
                    <a:pt x="25" y="104"/>
                    <a:pt x="27" y="103"/>
                    <a:pt x="30" y="103"/>
                  </a:cubicBezTo>
                  <a:cubicBezTo>
                    <a:pt x="33" y="103"/>
                    <a:pt x="34" y="104"/>
                    <a:pt x="37" y="103"/>
                  </a:cubicBezTo>
                  <a:cubicBezTo>
                    <a:pt x="35" y="102"/>
                    <a:pt x="37" y="101"/>
                    <a:pt x="39" y="101"/>
                  </a:cubicBezTo>
                  <a:cubicBezTo>
                    <a:pt x="40" y="100"/>
                    <a:pt x="40" y="98"/>
                    <a:pt x="42" y="98"/>
                  </a:cubicBezTo>
                  <a:cubicBezTo>
                    <a:pt x="44" y="97"/>
                    <a:pt x="46" y="97"/>
                    <a:pt x="46" y="95"/>
                  </a:cubicBezTo>
                  <a:cubicBezTo>
                    <a:pt x="47" y="92"/>
                    <a:pt x="47" y="88"/>
                    <a:pt x="47" y="85"/>
                  </a:cubicBezTo>
                  <a:cubicBezTo>
                    <a:pt x="46" y="70"/>
                    <a:pt x="47" y="55"/>
                    <a:pt x="46" y="41"/>
                  </a:cubicBezTo>
                  <a:cubicBezTo>
                    <a:pt x="48" y="43"/>
                    <a:pt x="51" y="44"/>
                    <a:pt x="52" y="46"/>
                  </a:cubicBezTo>
                  <a:cubicBezTo>
                    <a:pt x="54" y="49"/>
                    <a:pt x="55" y="52"/>
                    <a:pt x="56" y="55"/>
                  </a:cubicBezTo>
                  <a:cubicBezTo>
                    <a:pt x="57" y="57"/>
                    <a:pt x="58" y="60"/>
                    <a:pt x="57" y="63"/>
                  </a:cubicBezTo>
                  <a:cubicBezTo>
                    <a:pt x="55" y="67"/>
                    <a:pt x="54" y="69"/>
                    <a:pt x="56" y="73"/>
                  </a:cubicBezTo>
                  <a:cubicBezTo>
                    <a:pt x="59" y="70"/>
                    <a:pt x="66" y="75"/>
                    <a:pt x="70" y="72"/>
                  </a:cubicBezTo>
                  <a:cubicBezTo>
                    <a:pt x="70" y="71"/>
                    <a:pt x="70" y="70"/>
                    <a:pt x="71" y="70"/>
                  </a:cubicBezTo>
                  <a:cubicBezTo>
                    <a:pt x="72" y="69"/>
                    <a:pt x="72" y="70"/>
                    <a:pt x="73" y="69"/>
                  </a:cubicBezTo>
                  <a:cubicBezTo>
                    <a:pt x="76" y="68"/>
                    <a:pt x="76" y="65"/>
                    <a:pt x="78" y="63"/>
                  </a:cubicBezTo>
                  <a:cubicBezTo>
                    <a:pt x="81" y="62"/>
                    <a:pt x="83" y="60"/>
                    <a:pt x="83" y="57"/>
                  </a:cubicBezTo>
                  <a:cubicBezTo>
                    <a:pt x="84" y="54"/>
                    <a:pt x="83" y="52"/>
                    <a:pt x="86" y="50"/>
                  </a:cubicBezTo>
                  <a:cubicBezTo>
                    <a:pt x="87" y="48"/>
                    <a:pt x="90" y="48"/>
                    <a:pt x="92" y="49"/>
                  </a:cubicBezTo>
                  <a:cubicBezTo>
                    <a:pt x="94" y="50"/>
                    <a:pt x="97" y="54"/>
                    <a:pt x="99" y="54"/>
                  </a:cubicBezTo>
                  <a:cubicBezTo>
                    <a:pt x="104" y="54"/>
                    <a:pt x="109" y="59"/>
                    <a:pt x="113" y="56"/>
                  </a:cubicBezTo>
                  <a:cubicBezTo>
                    <a:pt x="114" y="54"/>
                    <a:pt x="117" y="56"/>
                    <a:pt x="119" y="55"/>
                  </a:cubicBezTo>
                  <a:cubicBezTo>
                    <a:pt x="122" y="53"/>
                    <a:pt x="122" y="50"/>
                    <a:pt x="123" y="48"/>
                  </a:cubicBezTo>
                  <a:cubicBezTo>
                    <a:pt x="124" y="46"/>
                    <a:pt x="124" y="45"/>
                    <a:pt x="125" y="43"/>
                  </a:cubicBezTo>
                  <a:cubicBezTo>
                    <a:pt x="125" y="41"/>
                    <a:pt x="124" y="41"/>
                    <a:pt x="126" y="40"/>
                  </a:cubicBezTo>
                  <a:cubicBezTo>
                    <a:pt x="128" y="40"/>
                    <a:pt x="132" y="39"/>
                    <a:pt x="133" y="38"/>
                  </a:cubicBezTo>
                  <a:cubicBezTo>
                    <a:pt x="134" y="35"/>
                    <a:pt x="137" y="34"/>
                    <a:pt x="138" y="32"/>
                  </a:cubicBezTo>
                  <a:cubicBezTo>
                    <a:pt x="139" y="29"/>
                    <a:pt x="138" y="26"/>
                    <a:pt x="140" y="24"/>
                  </a:cubicBezTo>
                  <a:cubicBezTo>
                    <a:pt x="142" y="22"/>
                    <a:pt x="144" y="21"/>
                    <a:pt x="146" y="20"/>
                  </a:cubicBezTo>
                  <a:cubicBezTo>
                    <a:pt x="148" y="18"/>
                    <a:pt x="151" y="16"/>
                    <a:pt x="152" y="14"/>
                  </a:cubicBezTo>
                  <a:cubicBezTo>
                    <a:pt x="153" y="12"/>
                    <a:pt x="154" y="10"/>
                    <a:pt x="156" y="9"/>
                  </a:cubicBezTo>
                  <a:cubicBezTo>
                    <a:pt x="158" y="8"/>
                    <a:pt x="161" y="8"/>
                    <a:pt x="163" y="7"/>
                  </a:cubicBezTo>
                  <a:cubicBezTo>
                    <a:pt x="165" y="6"/>
                    <a:pt x="165" y="5"/>
                    <a:pt x="166" y="3"/>
                  </a:cubicBezTo>
                  <a:cubicBezTo>
                    <a:pt x="167" y="2"/>
                    <a:pt x="169" y="2"/>
                    <a:pt x="171" y="1"/>
                  </a:cubicBezTo>
                  <a:cubicBezTo>
                    <a:pt x="177" y="0"/>
                    <a:pt x="180" y="4"/>
                    <a:pt x="186" y="4"/>
                  </a:cubicBezTo>
                  <a:cubicBezTo>
                    <a:pt x="191" y="4"/>
                    <a:pt x="196" y="2"/>
                    <a:pt x="198" y="8"/>
                  </a:cubicBezTo>
                  <a:cubicBezTo>
                    <a:pt x="199" y="12"/>
                    <a:pt x="200" y="15"/>
                    <a:pt x="200" y="19"/>
                  </a:cubicBezTo>
                  <a:cubicBezTo>
                    <a:pt x="200" y="22"/>
                    <a:pt x="203" y="25"/>
                    <a:pt x="204" y="28"/>
                  </a:cubicBezTo>
                  <a:cubicBezTo>
                    <a:pt x="207" y="34"/>
                    <a:pt x="207" y="40"/>
                    <a:pt x="206" y="47"/>
                  </a:cubicBezTo>
                  <a:cubicBezTo>
                    <a:pt x="206" y="49"/>
                    <a:pt x="207" y="53"/>
                    <a:pt x="206" y="55"/>
                  </a:cubicBezTo>
                  <a:cubicBezTo>
                    <a:pt x="205" y="57"/>
                    <a:pt x="208" y="73"/>
                    <a:pt x="208" y="72"/>
                  </a:cubicBezTo>
                  <a:cubicBezTo>
                    <a:pt x="212" y="74"/>
                    <a:pt x="214" y="73"/>
                    <a:pt x="218" y="73"/>
                  </a:cubicBezTo>
                  <a:cubicBezTo>
                    <a:pt x="216" y="80"/>
                    <a:pt x="215" y="85"/>
                    <a:pt x="213" y="92"/>
                  </a:cubicBezTo>
                  <a:cubicBezTo>
                    <a:pt x="213" y="95"/>
                    <a:pt x="211" y="102"/>
                    <a:pt x="206" y="102"/>
                  </a:cubicBezTo>
                  <a:cubicBezTo>
                    <a:pt x="207" y="104"/>
                    <a:pt x="205" y="104"/>
                    <a:pt x="204" y="104"/>
                  </a:cubicBezTo>
                  <a:cubicBezTo>
                    <a:pt x="203" y="104"/>
                    <a:pt x="202" y="106"/>
                    <a:pt x="201" y="107"/>
                  </a:cubicBezTo>
                  <a:cubicBezTo>
                    <a:pt x="198" y="110"/>
                    <a:pt x="195" y="113"/>
                    <a:pt x="194" y="117"/>
                  </a:cubicBezTo>
                  <a:cubicBezTo>
                    <a:pt x="193" y="120"/>
                    <a:pt x="191" y="121"/>
                    <a:pt x="190" y="123"/>
                  </a:cubicBezTo>
                  <a:cubicBezTo>
                    <a:pt x="189" y="126"/>
                    <a:pt x="187" y="129"/>
                    <a:pt x="185" y="132"/>
                  </a:cubicBezTo>
                  <a:cubicBezTo>
                    <a:pt x="182" y="137"/>
                    <a:pt x="178" y="141"/>
                    <a:pt x="173" y="145"/>
                  </a:cubicBezTo>
                  <a:cubicBezTo>
                    <a:pt x="169" y="148"/>
                    <a:pt x="167" y="153"/>
                    <a:pt x="163" y="157"/>
                  </a:cubicBezTo>
                  <a:cubicBezTo>
                    <a:pt x="158" y="161"/>
                    <a:pt x="152" y="165"/>
                    <a:pt x="147" y="169"/>
                  </a:cubicBezTo>
                  <a:cubicBezTo>
                    <a:pt x="143" y="172"/>
                    <a:pt x="138" y="176"/>
                    <a:pt x="132" y="177"/>
                  </a:cubicBezTo>
                  <a:cubicBezTo>
                    <a:pt x="130" y="177"/>
                    <a:pt x="127" y="176"/>
                    <a:pt x="124" y="177"/>
                  </a:cubicBezTo>
                  <a:cubicBezTo>
                    <a:pt x="122" y="177"/>
                    <a:pt x="120" y="180"/>
                    <a:pt x="123" y="181"/>
                  </a:cubicBezTo>
                  <a:cubicBezTo>
                    <a:pt x="119" y="182"/>
                    <a:pt x="116" y="179"/>
                    <a:pt x="113" y="181"/>
                  </a:cubicBezTo>
                  <a:cubicBezTo>
                    <a:pt x="109" y="183"/>
                    <a:pt x="109" y="184"/>
                    <a:pt x="104" y="182"/>
                  </a:cubicBezTo>
                  <a:cubicBezTo>
                    <a:pt x="100" y="181"/>
                    <a:pt x="95" y="180"/>
                    <a:pt x="92" y="181"/>
                  </a:cubicBezTo>
                  <a:cubicBezTo>
                    <a:pt x="90" y="182"/>
                    <a:pt x="91" y="183"/>
                    <a:pt x="88" y="182"/>
                  </a:cubicBezTo>
                  <a:cubicBezTo>
                    <a:pt x="87" y="181"/>
                    <a:pt x="84" y="182"/>
                    <a:pt x="83" y="181"/>
                  </a:cubicBezTo>
                  <a:cubicBezTo>
                    <a:pt x="83" y="181"/>
                    <a:pt x="83" y="181"/>
                    <a:pt x="83" y="181"/>
                  </a:cubicBezTo>
                  <a:cubicBezTo>
                    <a:pt x="79" y="181"/>
                    <a:pt x="73" y="182"/>
                    <a:pt x="71" y="186"/>
                  </a:cubicBezTo>
                  <a:cubicBezTo>
                    <a:pt x="70" y="189"/>
                    <a:pt x="61" y="186"/>
                    <a:pt x="58" y="187"/>
                  </a:cubicBezTo>
                  <a:cubicBezTo>
                    <a:pt x="57" y="188"/>
                    <a:pt x="55" y="187"/>
                    <a:pt x="53" y="188"/>
                  </a:cubicBezTo>
                  <a:cubicBezTo>
                    <a:pt x="51" y="189"/>
                    <a:pt x="49" y="190"/>
                    <a:pt x="48" y="192"/>
                  </a:cubicBezTo>
                  <a:cubicBezTo>
                    <a:pt x="46" y="193"/>
                    <a:pt x="47" y="193"/>
                    <a:pt x="44" y="192"/>
                  </a:cubicBezTo>
                  <a:cubicBezTo>
                    <a:pt x="43" y="192"/>
                    <a:pt x="42" y="193"/>
                    <a:pt x="41" y="192"/>
                  </a:cubicBezTo>
                  <a:cubicBezTo>
                    <a:pt x="40" y="191"/>
                    <a:pt x="39" y="190"/>
                    <a:pt x="37" y="190"/>
                  </a:cubicBezTo>
                  <a:cubicBezTo>
                    <a:pt x="40" y="186"/>
                    <a:pt x="32" y="186"/>
                    <a:pt x="31" y="186"/>
                  </a:cubicBezTo>
                  <a:cubicBezTo>
                    <a:pt x="32" y="184"/>
                    <a:pt x="30" y="181"/>
                    <a:pt x="27" y="182"/>
                  </a:cubicBezTo>
                  <a:cubicBezTo>
                    <a:pt x="25" y="182"/>
                    <a:pt x="26" y="185"/>
                    <a:pt x="26" y="186"/>
                  </a:cubicBezTo>
                  <a:cubicBezTo>
                    <a:pt x="22" y="185"/>
                    <a:pt x="25" y="180"/>
                    <a:pt x="26" y="178"/>
                  </a:cubicBezTo>
                  <a:cubicBezTo>
                    <a:pt x="26" y="176"/>
                    <a:pt x="25" y="174"/>
                    <a:pt x="24" y="173"/>
                  </a:cubicBezTo>
                  <a:cubicBezTo>
                    <a:pt x="23" y="172"/>
                    <a:pt x="18" y="166"/>
                    <a:pt x="21" y="169"/>
                  </a:cubicBezTo>
                  <a:cubicBezTo>
                    <a:pt x="20" y="167"/>
                    <a:pt x="21" y="166"/>
                    <a:pt x="19" y="166"/>
                  </a:cubicBezTo>
                  <a:cubicBezTo>
                    <a:pt x="17" y="166"/>
                    <a:pt x="19" y="162"/>
                    <a:pt x="19" y="161"/>
                  </a:cubicBezTo>
                  <a:cubicBezTo>
                    <a:pt x="23" y="164"/>
                    <a:pt x="24" y="159"/>
                    <a:pt x="24" y="156"/>
                  </a:cubicBezTo>
                  <a:cubicBezTo>
                    <a:pt x="24" y="151"/>
                    <a:pt x="22" y="146"/>
                    <a:pt x="19" y="141"/>
                  </a:cubicBezTo>
                  <a:cubicBezTo>
                    <a:pt x="15" y="134"/>
                    <a:pt x="11" y="128"/>
                    <a:pt x="8" y="120"/>
                  </a:cubicBezTo>
                  <a:cubicBezTo>
                    <a:pt x="7" y="116"/>
                    <a:pt x="6" y="113"/>
                    <a:pt x="5" y="109"/>
                  </a:cubicBezTo>
                  <a:cubicBezTo>
                    <a:pt x="3" y="106"/>
                    <a:pt x="0" y="102"/>
                    <a:pt x="0" y="9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61" name="Freeform 1562"/>
            <p:cNvSpPr>
              <a:spLocks/>
            </p:cNvSpPr>
            <p:nvPr/>
          </p:nvSpPr>
          <p:spPr bwMode="auto">
            <a:xfrm>
              <a:off x="3034" y="2056"/>
              <a:ext cx="261" cy="232"/>
            </a:xfrm>
            <a:custGeom>
              <a:avLst/>
              <a:gdLst>
                <a:gd name="T0" fmla="*/ 3 w 218"/>
                <a:gd name="T1" fmla="*/ 96 h 193"/>
                <a:gd name="T2" fmla="*/ 10 w 218"/>
                <a:gd name="T3" fmla="*/ 94 h 193"/>
                <a:gd name="T4" fmla="*/ 21 w 218"/>
                <a:gd name="T5" fmla="*/ 103 h 193"/>
                <a:gd name="T6" fmla="*/ 37 w 218"/>
                <a:gd name="T7" fmla="*/ 103 h 193"/>
                <a:gd name="T8" fmla="*/ 42 w 218"/>
                <a:gd name="T9" fmla="*/ 98 h 193"/>
                <a:gd name="T10" fmla="*/ 47 w 218"/>
                <a:gd name="T11" fmla="*/ 85 h 193"/>
                <a:gd name="T12" fmla="*/ 52 w 218"/>
                <a:gd name="T13" fmla="*/ 46 h 193"/>
                <a:gd name="T14" fmla="*/ 57 w 218"/>
                <a:gd name="T15" fmla="*/ 63 h 193"/>
                <a:gd name="T16" fmla="*/ 70 w 218"/>
                <a:gd name="T17" fmla="*/ 72 h 193"/>
                <a:gd name="T18" fmla="*/ 73 w 218"/>
                <a:gd name="T19" fmla="*/ 69 h 193"/>
                <a:gd name="T20" fmla="*/ 83 w 218"/>
                <a:gd name="T21" fmla="*/ 57 h 193"/>
                <a:gd name="T22" fmla="*/ 92 w 218"/>
                <a:gd name="T23" fmla="*/ 49 h 193"/>
                <a:gd name="T24" fmla="*/ 113 w 218"/>
                <a:gd name="T25" fmla="*/ 56 h 193"/>
                <a:gd name="T26" fmla="*/ 123 w 218"/>
                <a:gd name="T27" fmla="*/ 48 h 193"/>
                <a:gd name="T28" fmla="*/ 126 w 218"/>
                <a:gd name="T29" fmla="*/ 40 h 193"/>
                <a:gd name="T30" fmla="*/ 138 w 218"/>
                <a:gd name="T31" fmla="*/ 32 h 193"/>
                <a:gd name="T32" fmla="*/ 146 w 218"/>
                <a:gd name="T33" fmla="*/ 20 h 193"/>
                <a:gd name="T34" fmla="*/ 156 w 218"/>
                <a:gd name="T35" fmla="*/ 9 h 193"/>
                <a:gd name="T36" fmla="*/ 166 w 218"/>
                <a:gd name="T37" fmla="*/ 3 h 193"/>
                <a:gd name="T38" fmla="*/ 186 w 218"/>
                <a:gd name="T39" fmla="*/ 4 h 193"/>
                <a:gd name="T40" fmla="*/ 200 w 218"/>
                <a:gd name="T41" fmla="*/ 19 h 193"/>
                <a:gd name="T42" fmla="*/ 206 w 218"/>
                <a:gd name="T43" fmla="*/ 47 h 193"/>
                <a:gd name="T44" fmla="*/ 208 w 218"/>
                <a:gd name="T45" fmla="*/ 72 h 193"/>
                <a:gd name="T46" fmla="*/ 213 w 218"/>
                <a:gd name="T47" fmla="*/ 92 h 193"/>
                <a:gd name="T48" fmla="*/ 204 w 218"/>
                <a:gd name="T49" fmla="*/ 104 h 193"/>
                <a:gd name="T50" fmla="*/ 194 w 218"/>
                <a:gd name="T51" fmla="*/ 117 h 193"/>
                <a:gd name="T52" fmla="*/ 185 w 218"/>
                <a:gd name="T53" fmla="*/ 132 h 193"/>
                <a:gd name="T54" fmla="*/ 163 w 218"/>
                <a:gd name="T55" fmla="*/ 157 h 193"/>
                <a:gd name="T56" fmla="*/ 132 w 218"/>
                <a:gd name="T57" fmla="*/ 177 h 193"/>
                <a:gd name="T58" fmla="*/ 123 w 218"/>
                <a:gd name="T59" fmla="*/ 181 h 193"/>
                <a:gd name="T60" fmla="*/ 104 w 218"/>
                <a:gd name="T61" fmla="*/ 182 h 193"/>
                <a:gd name="T62" fmla="*/ 88 w 218"/>
                <a:gd name="T63" fmla="*/ 182 h 193"/>
                <a:gd name="T64" fmla="*/ 83 w 218"/>
                <a:gd name="T65" fmla="*/ 181 h 193"/>
                <a:gd name="T66" fmla="*/ 58 w 218"/>
                <a:gd name="T67" fmla="*/ 187 h 193"/>
                <a:gd name="T68" fmla="*/ 48 w 218"/>
                <a:gd name="T69" fmla="*/ 192 h 193"/>
                <a:gd name="T70" fmla="*/ 41 w 218"/>
                <a:gd name="T71" fmla="*/ 192 h 193"/>
                <a:gd name="T72" fmla="*/ 31 w 218"/>
                <a:gd name="T73" fmla="*/ 186 h 193"/>
                <a:gd name="T74" fmla="*/ 26 w 218"/>
                <a:gd name="T75" fmla="*/ 186 h 193"/>
                <a:gd name="T76" fmla="*/ 24 w 218"/>
                <a:gd name="T77" fmla="*/ 173 h 193"/>
                <a:gd name="T78" fmla="*/ 19 w 218"/>
                <a:gd name="T79" fmla="*/ 166 h 193"/>
                <a:gd name="T80" fmla="*/ 24 w 218"/>
                <a:gd name="T81" fmla="*/ 156 h 193"/>
                <a:gd name="T82" fmla="*/ 8 w 218"/>
                <a:gd name="T83" fmla="*/ 120 h 193"/>
                <a:gd name="T84" fmla="*/ 0 w 218"/>
                <a:gd name="T85" fmla="*/ 9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 h="193">
                  <a:moveTo>
                    <a:pt x="0" y="99"/>
                  </a:moveTo>
                  <a:cubicBezTo>
                    <a:pt x="1" y="97"/>
                    <a:pt x="3" y="98"/>
                    <a:pt x="3" y="96"/>
                  </a:cubicBezTo>
                  <a:cubicBezTo>
                    <a:pt x="4" y="94"/>
                    <a:pt x="5" y="91"/>
                    <a:pt x="6" y="91"/>
                  </a:cubicBezTo>
                  <a:cubicBezTo>
                    <a:pt x="9" y="90"/>
                    <a:pt x="9" y="93"/>
                    <a:pt x="10" y="94"/>
                  </a:cubicBezTo>
                  <a:cubicBezTo>
                    <a:pt x="13" y="94"/>
                    <a:pt x="10" y="97"/>
                    <a:pt x="12" y="99"/>
                  </a:cubicBezTo>
                  <a:cubicBezTo>
                    <a:pt x="14" y="102"/>
                    <a:pt x="18" y="102"/>
                    <a:pt x="21" y="103"/>
                  </a:cubicBezTo>
                  <a:cubicBezTo>
                    <a:pt x="25" y="104"/>
                    <a:pt x="27" y="103"/>
                    <a:pt x="30" y="103"/>
                  </a:cubicBezTo>
                  <a:cubicBezTo>
                    <a:pt x="33" y="103"/>
                    <a:pt x="34" y="104"/>
                    <a:pt x="37" y="103"/>
                  </a:cubicBezTo>
                  <a:cubicBezTo>
                    <a:pt x="35" y="102"/>
                    <a:pt x="37" y="101"/>
                    <a:pt x="39" y="101"/>
                  </a:cubicBezTo>
                  <a:cubicBezTo>
                    <a:pt x="40" y="100"/>
                    <a:pt x="40" y="98"/>
                    <a:pt x="42" y="98"/>
                  </a:cubicBezTo>
                  <a:cubicBezTo>
                    <a:pt x="44" y="97"/>
                    <a:pt x="46" y="97"/>
                    <a:pt x="46" y="95"/>
                  </a:cubicBezTo>
                  <a:cubicBezTo>
                    <a:pt x="47" y="92"/>
                    <a:pt x="47" y="88"/>
                    <a:pt x="47" y="85"/>
                  </a:cubicBezTo>
                  <a:cubicBezTo>
                    <a:pt x="46" y="70"/>
                    <a:pt x="47" y="55"/>
                    <a:pt x="46" y="41"/>
                  </a:cubicBezTo>
                  <a:cubicBezTo>
                    <a:pt x="48" y="43"/>
                    <a:pt x="51" y="44"/>
                    <a:pt x="52" y="46"/>
                  </a:cubicBezTo>
                  <a:cubicBezTo>
                    <a:pt x="54" y="49"/>
                    <a:pt x="55" y="52"/>
                    <a:pt x="56" y="55"/>
                  </a:cubicBezTo>
                  <a:cubicBezTo>
                    <a:pt x="57" y="57"/>
                    <a:pt x="58" y="60"/>
                    <a:pt x="57" y="63"/>
                  </a:cubicBezTo>
                  <a:cubicBezTo>
                    <a:pt x="55" y="67"/>
                    <a:pt x="54" y="69"/>
                    <a:pt x="56" y="73"/>
                  </a:cubicBezTo>
                  <a:cubicBezTo>
                    <a:pt x="59" y="70"/>
                    <a:pt x="66" y="75"/>
                    <a:pt x="70" y="72"/>
                  </a:cubicBezTo>
                  <a:cubicBezTo>
                    <a:pt x="70" y="71"/>
                    <a:pt x="70" y="70"/>
                    <a:pt x="71" y="70"/>
                  </a:cubicBezTo>
                  <a:cubicBezTo>
                    <a:pt x="72" y="69"/>
                    <a:pt x="72" y="70"/>
                    <a:pt x="73" y="69"/>
                  </a:cubicBezTo>
                  <a:cubicBezTo>
                    <a:pt x="76" y="68"/>
                    <a:pt x="76" y="65"/>
                    <a:pt x="78" y="63"/>
                  </a:cubicBezTo>
                  <a:cubicBezTo>
                    <a:pt x="81" y="62"/>
                    <a:pt x="83" y="60"/>
                    <a:pt x="83" y="57"/>
                  </a:cubicBezTo>
                  <a:cubicBezTo>
                    <a:pt x="84" y="54"/>
                    <a:pt x="83" y="52"/>
                    <a:pt x="86" y="50"/>
                  </a:cubicBezTo>
                  <a:cubicBezTo>
                    <a:pt x="87" y="48"/>
                    <a:pt x="90" y="48"/>
                    <a:pt x="92" y="49"/>
                  </a:cubicBezTo>
                  <a:cubicBezTo>
                    <a:pt x="94" y="50"/>
                    <a:pt x="97" y="54"/>
                    <a:pt x="99" y="54"/>
                  </a:cubicBezTo>
                  <a:cubicBezTo>
                    <a:pt x="104" y="54"/>
                    <a:pt x="109" y="59"/>
                    <a:pt x="113" y="56"/>
                  </a:cubicBezTo>
                  <a:cubicBezTo>
                    <a:pt x="114" y="54"/>
                    <a:pt x="117" y="56"/>
                    <a:pt x="119" y="55"/>
                  </a:cubicBezTo>
                  <a:cubicBezTo>
                    <a:pt x="122" y="53"/>
                    <a:pt x="122" y="50"/>
                    <a:pt x="123" y="48"/>
                  </a:cubicBezTo>
                  <a:cubicBezTo>
                    <a:pt x="124" y="46"/>
                    <a:pt x="124" y="45"/>
                    <a:pt x="125" y="43"/>
                  </a:cubicBezTo>
                  <a:cubicBezTo>
                    <a:pt x="125" y="41"/>
                    <a:pt x="124" y="41"/>
                    <a:pt x="126" y="40"/>
                  </a:cubicBezTo>
                  <a:cubicBezTo>
                    <a:pt x="128" y="40"/>
                    <a:pt x="132" y="39"/>
                    <a:pt x="133" y="38"/>
                  </a:cubicBezTo>
                  <a:cubicBezTo>
                    <a:pt x="134" y="35"/>
                    <a:pt x="137" y="34"/>
                    <a:pt x="138" y="32"/>
                  </a:cubicBezTo>
                  <a:cubicBezTo>
                    <a:pt x="139" y="29"/>
                    <a:pt x="138" y="26"/>
                    <a:pt x="140" y="24"/>
                  </a:cubicBezTo>
                  <a:cubicBezTo>
                    <a:pt x="142" y="22"/>
                    <a:pt x="144" y="21"/>
                    <a:pt x="146" y="20"/>
                  </a:cubicBezTo>
                  <a:cubicBezTo>
                    <a:pt x="148" y="18"/>
                    <a:pt x="151" y="16"/>
                    <a:pt x="152" y="14"/>
                  </a:cubicBezTo>
                  <a:cubicBezTo>
                    <a:pt x="153" y="12"/>
                    <a:pt x="154" y="10"/>
                    <a:pt x="156" y="9"/>
                  </a:cubicBezTo>
                  <a:cubicBezTo>
                    <a:pt x="158" y="8"/>
                    <a:pt x="161" y="8"/>
                    <a:pt x="163" y="7"/>
                  </a:cubicBezTo>
                  <a:cubicBezTo>
                    <a:pt x="165" y="6"/>
                    <a:pt x="165" y="5"/>
                    <a:pt x="166" y="3"/>
                  </a:cubicBezTo>
                  <a:cubicBezTo>
                    <a:pt x="167" y="2"/>
                    <a:pt x="169" y="2"/>
                    <a:pt x="171" y="1"/>
                  </a:cubicBezTo>
                  <a:cubicBezTo>
                    <a:pt x="177" y="0"/>
                    <a:pt x="180" y="4"/>
                    <a:pt x="186" y="4"/>
                  </a:cubicBezTo>
                  <a:cubicBezTo>
                    <a:pt x="191" y="4"/>
                    <a:pt x="196" y="2"/>
                    <a:pt x="198" y="8"/>
                  </a:cubicBezTo>
                  <a:cubicBezTo>
                    <a:pt x="199" y="12"/>
                    <a:pt x="200" y="15"/>
                    <a:pt x="200" y="19"/>
                  </a:cubicBezTo>
                  <a:cubicBezTo>
                    <a:pt x="200" y="22"/>
                    <a:pt x="203" y="25"/>
                    <a:pt x="204" y="28"/>
                  </a:cubicBezTo>
                  <a:cubicBezTo>
                    <a:pt x="207" y="34"/>
                    <a:pt x="207" y="40"/>
                    <a:pt x="206" y="47"/>
                  </a:cubicBezTo>
                  <a:cubicBezTo>
                    <a:pt x="206" y="49"/>
                    <a:pt x="207" y="53"/>
                    <a:pt x="206" y="55"/>
                  </a:cubicBezTo>
                  <a:cubicBezTo>
                    <a:pt x="205" y="57"/>
                    <a:pt x="208" y="73"/>
                    <a:pt x="208" y="72"/>
                  </a:cubicBezTo>
                  <a:cubicBezTo>
                    <a:pt x="212" y="74"/>
                    <a:pt x="214" y="73"/>
                    <a:pt x="218" y="73"/>
                  </a:cubicBezTo>
                  <a:cubicBezTo>
                    <a:pt x="216" y="80"/>
                    <a:pt x="215" y="85"/>
                    <a:pt x="213" y="92"/>
                  </a:cubicBezTo>
                  <a:cubicBezTo>
                    <a:pt x="213" y="95"/>
                    <a:pt x="211" y="102"/>
                    <a:pt x="206" y="102"/>
                  </a:cubicBezTo>
                  <a:cubicBezTo>
                    <a:pt x="207" y="104"/>
                    <a:pt x="205" y="104"/>
                    <a:pt x="204" y="104"/>
                  </a:cubicBezTo>
                  <a:cubicBezTo>
                    <a:pt x="203" y="104"/>
                    <a:pt x="202" y="106"/>
                    <a:pt x="201" y="107"/>
                  </a:cubicBezTo>
                  <a:cubicBezTo>
                    <a:pt x="198" y="110"/>
                    <a:pt x="195" y="113"/>
                    <a:pt x="194" y="117"/>
                  </a:cubicBezTo>
                  <a:cubicBezTo>
                    <a:pt x="193" y="120"/>
                    <a:pt x="191" y="121"/>
                    <a:pt x="190" y="123"/>
                  </a:cubicBezTo>
                  <a:cubicBezTo>
                    <a:pt x="189" y="126"/>
                    <a:pt x="187" y="129"/>
                    <a:pt x="185" y="132"/>
                  </a:cubicBezTo>
                  <a:cubicBezTo>
                    <a:pt x="182" y="137"/>
                    <a:pt x="178" y="141"/>
                    <a:pt x="173" y="145"/>
                  </a:cubicBezTo>
                  <a:cubicBezTo>
                    <a:pt x="169" y="148"/>
                    <a:pt x="167" y="153"/>
                    <a:pt x="163" y="157"/>
                  </a:cubicBezTo>
                  <a:cubicBezTo>
                    <a:pt x="158" y="161"/>
                    <a:pt x="152" y="165"/>
                    <a:pt x="147" y="169"/>
                  </a:cubicBezTo>
                  <a:cubicBezTo>
                    <a:pt x="143" y="172"/>
                    <a:pt x="138" y="176"/>
                    <a:pt x="132" y="177"/>
                  </a:cubicBezTo>
                  <a:cubicBezTo>
                    <a:pt x="130" y="177"/>
                    <a:pt x="127" y="176"/>
                    <a:pt x="124" y="177"/>
                  </a:cubicBezTo>
                  <a:cubicBezTo>
                    <a:pt x="122" y="177"/>
                    <a:pt x="120" y="180"/>
                    <a:pt x="123" y="181"/>
                  </a:cubicBezTo>
                  <a:cubicBezTo>
                    <a:pt x="119" y="182"/>
                    <a:pt x="116" y="179"/>
                    <a:pt x="113" y="181"/>
                  </a:cubicBezTo>
                  <a:cubicBezTo>
                    <a:pt x="109" y="183"/>
                    <a:pt x="109" y="184"/>
                    <a:pt x="104" y="182"/>
                  </a:cubicBezTo>
                  <a:cubicBezTo>
                    <a:pt x="100" y="181"/>
                    <a:pt x="95" y="180"/>
                    <a:pt x="92" y="181"/>
                  </a:cubicBezTo>
                  <a:cubicBezTo>
                    <a:pt x="90" y="182"/>
                    <a:pt x="91" y="183"/>
                    <a:pt x="88" y="182"/>
                  </a:cubicBezTo>
                  <a:cubicBezTo>
                    <a:pt x="87" y="181"/>
                    <a:pt x="84" y="182"/>
                    <a:pt x="83" y="181"/>
                  </a:cubicBezTo>
                  <a:cubicBezTo>
                    <a:pt x="83" y="181"/>
                    <a:pt x="83" y="181"/>
                    <a:pt x="83" y="181"/>
                  </a:cubicBezTo>
                  <a:cubicBezTo>
                    <a:pt x="79" y="181"/>
                    <a:pt x="73" y="182"/>
                    <a:pt x="71" y="186"/>
                  </a:cubicBezTo>
                  <a:cubicBezTo>
                    <a:pt x="70" y="189"/>
                    <a:pt x="61" y="186"/>
                    <a:pt x="58" y="187"/>
                  </a:cubicBezTo>
                  <a:cubicBezTo>
                    <a:pt x="57" y="188"/>
                    <a:pt x="55" y="187"/>
                    <a:pt x="53" y="188"/>
                  </a:cubicBezTo>
                  <a:cubicBezTo>
                    <a:pt x="51" y="189"/>
                    <a:pt x="49" y="190"/>
                    <a:pt x="48" y="192"/>
                  </a:cubicBezTo>
                  <a:cubicBezTo>
                    <a:pt x="46" y="193"/>
                    <a:pt x="47" y="193"/>
                    <a:pt x="44" y="192"/>
                  </a:cubicBezTo>
                  <a:cubicBezTo>
                    <a:pt x="43" y="192"/>
                    <a:pt x="42" y="193"/>
                    <a:pt x="41" y="192"/>
                  </a:cubicBezTo>
                  <a:cubicBezTo>
                    <a:pt x="40" y="191"/>
                    <a:pt x="39" y="190"/>
                    <a:pt x="37" y="190"/>
                  </a:cubicBezTo>
                  <a:cubicBezTo>
                    <a:pt x="40" y="186"/>
                    <a:pt x="32" y="186"/>
                    <a:pt x="31" y="186"/>
                  </a:cubicBezTo>
                  <a:cubicBezTo>
                    <a:pt x="32" y="184"/>
                    <a:pt x="30" y="181"/>
                    <a:pt x="27" y="182"/>
                  </a:cubicBezTo>
                  <a:cubicBezTo>
                    <a:pt x="25" y="182"/>
                    <a:pt x="26" y="185"/>
                    <a:pt x="26" y="186"/>
                  </a:cubicBezTo>
                  <a:cubicBezTo>
                    <a:pt x="22" y="185"/>
                    <a:pt x="25" y="180"/>
                    <a:pt x="26" y="178"/>
                  </a:cubicBezTo>
                  <a:cubicBezTo>
                    <a:pt x="26" y="176"/>
                    <a:pt x="25" y="174"/>
                    <a:pt x="24" y="173"/>
                  </a:cubicBezTo>
                  <a:cubicBezTo>
                    <a:pt x="23" y="172"/>
                    <a:pt x="18" y="166"/>
                    <a:pt x="21" y="169"/>
                  </a:cubicBezTo>
                  <a:cubicBezTo>
                    <a:pt x="20" y="167"/>
                    <a:pt x="21" y="166"/>
                    <a:pt x="19" y="166"/>
                  </a:cubicBezTo>
                  <a:cubicBezTo>
                    <a:pt x="17" y="166"/>
                    <a:pt x="19" y="162"/>
                    <a:pt x="19" y="161"/>
                  </a:cubicBezTo>
                  <a:cubicBezTo>
                    <a:pt x="23" y="164"/>
                    <a:pt x="24" y="159"/>
                    <a:pt x="24" y="156"/>
                  </a:cubicBezTo>
                  <a:cubicBezTo>
                    <a:pt x="24" y="151"/>
                    <a:pt x="22" y="146"/>
                    <a:pt x="19" y="141"/>
                  </a:cubicBezTo>
                  <a:cubicBezTo>
                    <a:pt x="15" y="134"/>
                    <a:pt x="11" y="128"/>
                    <a:pt x="8" y="120"/>
                  </a:cubicBezTo>
                  <a:cubicBezTo>
                    <a:pt x="7" y="116"/>
                    <a:pt x="6" y="113"/>
                    <a:pt x="5" y="109"/>
                  </a:cubicBezTo>
                  <a:cubicBezTo>
                    <a:pt x="3" y="106"/>
                    <a:pt x="0" y="102"/>
                    <a:pt x="0" y="9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62" name="Freeform 1563"/>
            <p:cNvSpPr>
              <a:spLocks/>
            </p:cNvSpPr>
            <p:nvPr/>
          </p:nvSpPr>
          <p:spPr bwMode="auto">
            <a:xfrm>
              <a:off x="3163" y="1079"/>
              <a:ext cx="179" cy="180"/>
            </a:xfrm>
            <a:custGeom>
              <a:avLst/>
              <a:gdLst>
                <a:gd name="T0" fmla="*/ 5 w 149"/>
                <a:gd name="T1" fmla="*/ 12 h 150"/>
                <a:gd name="T2" fmla="*/ 13 w 149"/>
                <a:gd name="T3" fmla="*/ 1 h 150"/>
                <a:gd name="T4" fmla="*/ 35 w 149"/>
                <a:gd name="T5" fmla="*/ 4 h 150"/>
                <a:gd name="T6" fmla="*/ 43 w 149"/>
                <a:gd name="T7" fmla="*/ 7 h 150"/>
                <a:gd name="T8" fmla="*/ 49 w 149"/>
                <a:gd name="T9" fmla="*/ 9 h 150"/>
                <a:gd name="T10" fmla="*/ 69 w 149"/>
                <a:gd name="T11" fmla="*/ 8 h 150"/>
                <a:gd name="T12" fmla="*/ 76 w 149"/>
                <a:gd name="T13" fmla="*/ 6 h 150"/>
                <a:gd name="T14" fmla="*/ 77 w 149"/>
                <a:gd name="T15" fmla="*/ 2 h 150"/>
                <a:gd name="T16" fmla="*/ 80 w 149"/>
                <a:gd name="T17" fmla="*/ 4 h 150"/>
                <a:gd name="T18" fmla="*/ 93 w 149"/>
                <a:gd name="T19" fmla="*/ 3 h 150"/>
                <a:gd name="T20" fmla="*/ 101 w 149"/>
                <a:gd name="T21" fmla="*/ 5 h 150"/>
                <a:gd name="T22" fmla="*/ 97 w 149"/>
                <a:gd name="T23" fmla="*/ 6 h 150"/>
                <a:gd name="T24" fmla="*/ 101 w 149"/>
                <a:gd name="T25" fmla="*/ 5 h 150"/>
                <a:gd name="T26" fmla="*/ 114 w 149"/>
                <a:gd name="T27" fmla="*/ 9 h 150"/>
                <a:gd name="T28" fmla="*/ 128 w 149"/>
                <a:gd name="T29" fmla="*/ 5 h 150"/>
                <a:gd name="T30" fmla="*/ 136 w 149"/>
                <a:gd name="T31" fmla="*/ 33 h 150"/>
                <a:gd name="T32" fmla="*/ 131 w 149"/>
                <a:gd name="T33" fmla="*/ 53 h 150"/>
                <a:gd name="T34" fmla="*/ 124 w 149"/>
                <a:gd name="T35" fmla="*/ 56 h 150"/>
                <a:gd name="T36" fmla="*/ 115 w 149"/>
                <a:gd name="T37" fmla="*/ 44 h 150"/>
                <a:gd name="T38" fmla="*/ 106 w 149"/>
                <a:gd name="T39" fmla="*/ 25 h 150"/>
                <a:gd name="T40" fmla="*/ 108 w 149"/>
                <a:gd name="T41" fmla="*/ 43 h 150"/>
                <a:gd name="T42" fmla="*/ 118 w 149"/>
                <a:gd name="T43" fmla="*/ 55 h 150"/>
                <a:gd name="T44" fmla="*/ 120 w 149"/>
                <a:gd name="T45" fmla="*/ 63 h 150"/>
                <a:gd name="T46" fmla="*/ 125 w 149"/>
                <a:gd name="T47" fmla="*/ 72 h 150"/>
                <a:gd name="T48" fmla="*/ 126 w 149"/>
                <a:gd name="T49" fmla="*/ 78 h 150"/>
                <a:gd name="T50" fmla="*/ 139 w 149"/>
                <a:gd name="T51" fmla="*/ 105 h 150"/>
                <a:gd name="T52" fmla="*/ 149 w 149"/>
                <a:gd name="T53" fmla="*/ 117 h 150"/>
                <a:gd name="T54" fmla="*/ 146 w 149"/>
                <a:gd name="T55" fmla="*/ 128 h 150"/>
                <a:gd name="T56" fmla="*/ 137 w 149"/>
                <a:gd name="T57" fmla="*/ 134 h 150"/>
                <a:gd name="T58" fmla="*/ 132 w 149"/>
                <a:gd name="T59" fmla="*/ 142 h 150"/>
                <a:gd name="T60" fmla="*/ 122 w 149"/>
                <a:gd name="T61" fmla="*/ 150 h 150"/>
                <a:gd name="T62" fmla="*/ 91 w 149"/>
                <a:gd name="T63" fmla="*/ 146 h 150"/>
                <a:gd name="T64" fmla="*/ 89 w 149"/>
                <a:gd name="T65" fmla="*/ 145 h 150"/>
                <a:gd name="T66" fmla="*/ 48 w 149"/>
                <a:gd name="T67" fmla="*/ 146 h 150"/>
                <a:gd name="T68" fmla="*/ 5 w 149"/>
                <a:gd name="T69" fmla="*/ 146 h 150"/>
                <a:gd name="T70" fmla="*/ 5 w 149"/>
                <a:gd name="T71" fmla="*/ 79 h 150"/>
                <a:gd name="T72" fmla="*/ 5 w 149"/>
                <a:gd name="T73" fmla="*/ 3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50">
                  <a:moveTo>
                    <a:pt x="2" y="25"/>
                  </a:moveTo>
                  <a:cubicBezTo>
                    <a:pt x="0" y="21"/>
                    <a:pt x="5" y="16"/>
                    <a:pt x="5" y="12"/>
                  </a:cubicBezTo>
                  <a:cubicBezTo>
                    <a:pt x="5" y="8"/>
                    <a:pt x="1" y="3"/>
                    <a:pt x="7" y="0"/>
                  </a:cubicBezTo>
                  <a:cubicBezTo>
                    <a:pt x="7" y="3"/>
                    <a:pt x="11" y="2"/>
                    <a:pt x="13" y="1"/>
                  </a:cubicBezTo>
                  <a:cubicBezTo>
                    <a:pt x="17" y="0"/>
                    <a:pt x="20" y="1"/>
                    <a:pt x="23" y="2"/>
                  </a:cubicBezTo>
                  <a:cubicBezTo>
                    <a:pt x="27" y="2"/>
                    <a:pt x="31" y="3"/>
                    <a:pt x="35" y="4"/>
                  </a:cubicBezTo>
                  <a:cubicBezTo>
                    <a:pt x="37" y="4"/>
                    <a:pt x="37" y="6"/>
                    <a:pt x="38" y="6"/>
                  </a:cubicBezTo>
                  <a:cubicBezTo>
                    <a:pt x="40" y="7"/>
                    <a:pt x="41" y="7"/>
                    <a:pt x="43" y="7"/>
                  </a:cubicBezTo>
                  <a:cubicBezTo>
                    <a:pt x="44" y="7"/>
                    <a:pt x="44" y="8"/>
                    <a:pt x="45" y="8"/>
                  </a:cubicBezTo>
                  <a:cubicBezTo>
                    <a:pt x="46" y="8"/>
                    <a:pt x="47" y="8"/>
                    <a:pt x="49" y="9"/>
                  </a:cubicBezTo>
                  <a:cubicBezTo>
                    <a:pt x="53" y="9"/>
                    <a:pt x="55" y="11"/>
                    <a:pt x="59" y="12"/>
                  </a:cubicBezTo>
                  <a:cubicBezTo>
                    <a:pt x="62" y="12"/>
                    <a:pt x="66" y="10"/>
                    <a:pt x="69" y="8"/>
                  </a:cubicBezTo>
                  <a:cubicBezTo>
                    <a:pt x="70" y="7"/>
                    <a:pt x="71" y="6"/>
                    <a:pt x="73" y="5"/>
                  </a:cubicBezTo>
                  <a:cubicBezTo>
                    <a:pt x="74" y="5"/>
                    <a:pt x="74" y="6"/>
                    <a:pt x="76" y="6"/>
                  </a:cubicBezTo>
                  <a:cubicBezTo>
                    <a:pt x="75" y="6"/>
                    <a:pt x="75" y="5"/>
                    <a:pt x="74" y="5"/>
                  </a:cubicBezTo>
                  <a:cubicBezTo>
                    <a:pt x="75" y="5"/>
                    <a:pt x="77" y="4"/>
                    <a:pt x="77" y="2"/>
                  </a:cubicBezTo>
                  <a:cubicBezTo>
                    <a:pt x="79" y="3"/>
                    <a:pt x="82" y="1"/>
                    <a:pt x="84" y="1"/>
                  </a:cubicBezTo>
                  <a:cubicBezTo>
                    <a:pt x="82" y="2"/>
                    <a:pt x="81" y="3"/>
                    <a:pt x="80" y="4"/>
                  </a:cubicBezTo>
                  <a:cubicBezTo>
                    <a:pt x="80" y="4"/>
                    <a:pt x="89" y="1"/>
                    <a:pt x="85" y="1"/>
                  </a:cubicBezTo>
                  <a:cubicBezTo>
                    <a:pt x="88" y="0"/>
                    <a:pt x="90" y="3"/>
                    <a:pt x="93" y="3"/>
                  </a:cubicBezTo>
                  <a:cubicBezTo>
                    <a:pt x="95" y="3"/>
                    <a:pt x="96" y="1"/>
                    <a:pt x="98" y="2"/>
                  </a:cubicBezTo>
                  <a:cubicBezTo>
                    <a:pt x="99" y="2"/>
                    <a:pt x="100" y="4"/>
                    <a:pt x="101" y="5"/>
                  </a:cubicBezTo>
                  <a:cubicBezTo>
                    <a:pt x="100" y="4"/>
                    <a:pt x="98" y="2"/>
                    <a:pt x="97" y="2"/>
                  </a:cubicBezTo>
                  <a:cubicBezTo>
                    <a:pt x="97" y="3"/>
                    <a:pt x="95" y="6"/>
                    <a:pt x="97" y="6"/>
                  </a:cubicBezTo>
                  <a:cubicBezTo>
                    <a:pt x="100" y="7"/>
                    <a:pt x="98" y="7"/>
                    <a:pt x="100" y="9"/>
                  </a:cubicBezTo>
                  <a:cubicBezTo>
                    <a:pt x="100" y="8"/>
                    <a:pt x="104" y="7"/>
                    <a:pt x="101" y="5"/>
                  </a:cubicBezTo>
                  <a:cubicBezTo>
                    <a:pt x="105" y="6"/>
                    <a:pt x="105" y="9"/>
                    <a:pt x="109" y="9"/>
                  </a:cubicBezTo>
                  <a:cubicBezTo>
                    <a:pt x="111" y="8"/>
                    <a:pt x="114" y="6"/>
                    <a:pt x="114" y="9"/>
                  </a:cubicBezTo>
                  <a:cubicBezTo>
                    <a:pt x="116" y="7"/>
                    <a:pt x="119" y="8"/>
                    <a:pt x="121" y="8"/>
                  </a:cubicBezTo>
                  <a:cubicBezTo>
                    <a:pt x="124" y="7"/>
                    <a:pt x="126" y="6"/>
                    <a:pt x="128" y="5"/>
                  </a:cubicBezTo>
                  <a:cubicBezTo>
                    <a:pt x="130" y="10"/>
                    <a:pt x="131" y="15"/>
                    <a:pt x="133" y="21"/>
                  </a:cubicBezTo>
                  <a:cubicBezTo>
                    <a:pt x="134" y="23"/>
                    <a:pt x="138" y="30"/>
                    <a:pt x="136" y="33"/>
                  </a:cubicBezTo>
                  <a:cubicBezTo>
                    <a:pt x="133" y="36"/>
                    <a:pt x="134" y="42"/>
                    <a:pt x="132" y="46"/>
                  </a:cubicBezTo>
                  <a:cubicBezTo>
                    <a:pt x="131" y="49"/>
                    <a:pt x="131" y="50"/>
                    <a:pt x="131" y="53"/>
                  </a:cubicBezTo>
                  <a:cubicBezTo>
                    <a:pt x="131" y="55"/>
                    <a:pt x="128" y="57"/>
                    <a:pt x="128" y="59"/>
                  </a:cubicBezTo>
                  <a:cubicBezTo>
                    <a:pt x="127" y="58"/>
                    <a:pt x="125" y="57"/>
                    <a:pt x="124" y="56"/>
                  </a:cubicBezTo>
                  <a:cubicBezTo>
                    <a:pt x="122" y="55"/>
                    <a:pt x="121" y="53"/>
                    <a:pt x="120" y="51"/>
                  </a:cubicBezTo>
                  <a:cubicBezTo>
                    <a:pt x="118" y="49"/>
                    <a:pt x="114" y="48"/>
                    <a:pt x="115" y="44"/>
                  </a:cubicBezTo>
                  <a:cubicBezTo>
                    <a:pt x="115" y="41"/>
                    <a:pt x="112" y="38"/>
                    <a:pt x="110" y="36"/>
                  </a:cubicBezTo>
                  <a:cubicBezTo>
                    <a:pt x="108" y="33"/>
                    <a:pt x="107" y="29"/>
                    <a:pt x="106" y="25"/>
                  </a:cubicBezTo>
                  <a:cubicBezTo>
                    <a:pt x="104" y="26"/>
                    <a:pt x="102" y="30"/>
                    <a:pt x="104" y="32"/>
                  </a:cubicBezTo>
                  <a:cubicBezTo>
                    <a:pt x="107" y="35"/>
                    <a:pt x="106" y="39"/>
                    <a:pt x="108" y="43"/>
                  </a:cubicBezTo>
                  <a:cubicBezTo>
                    <a:pt x="110" y="46"/>
                    <a:pt x="112" y="49"/>
                    <a:pt x="115" y="52"/>
                  </a:cubicBezTo>
                  <a:cubicBezTo>
                    <a:pt x="116" y="53"/>
                    <a:pt x="117" y="54"/>
                    <a:pt x="118" y="55"/>
                  </a:cubicBezTo>
                  <a:cubicBezTo>
                    <a:pt x="119" y="56"/>
                    <a:pt x="121" y="60"/>
                    <a:pt x="118" y="58"/>
                  </a:cubicBezTo>
                  <a:cubicBezTo>
                    <a:pt x="120" y="59"/>
                    <a:pt x="118" y="61"/>
                    <a:pt x="120" y="63"/>
                  </a:cubicBezTo>
                  <a:cubicBezTo>
                    <a:pt x="121" y="65"/>
                    <a:pt x="122" y="67"/>
                    <a:pt x="123" y="69"/>
                  </a:cubicBezTo>
                  <a:cubicBezTo>
                    <a:pt x="124" y="70"/>
                    <a:pt x="124" y="71"/>
                    <a:pt x="125" y="72"/>
                  </a:cubicBezTo>
                  <a:cubicBezTo>
                    <a:pt x="125" y="73"/>
                    <a:pt x="124" y="74"/>
                    <a:pt x="124" y="75"/>
                  </a:cubicBezTo>
                  <a:cubicBezTo>
                    <a:pt x="124" y="76"/>
                    <a:pt x="126" y="77"/>
                    <a:pt x="126" y="78"/>
                  </a:cubicBezTo>
                  <a:cubicBezTo>
                    <a:pt x="127" y="80"/>
                    <a:pt x="128" y="82"/>
                    <a:pt x="129" y="84"/>
                  </a:cubicBezTo>
                  <a:cubicBezTo>
                    <a:pt x="132" y="91"/>
                    <a:pt x="136" y="98"/>
                    <a:pt x="139" y="105"/>
                  </a:cubicBezTo>
                  <a:cubicBezTo>
                    <a:pt x="140" y="107"/>
                    <a:pt x="142" y="109"/>
                    <a:pt x="144" y="112"/>
                  </a:cubicBezTo>
                  <a:cubicBezTo>
                    <a:pt x="145" y="114"/>
                    <a:pt x="148" y="115"/>
                    <a:pt x="149" y="117"/>
                  </a:cubicBezTo>
                  <a:cubicBezTo>
                    <a:pt x="148" y="117"/>
                    <a:pt x="146" y="117"/>
                    <a:pt x="145" y="116"/>
                  </a:cubicBezTo>
                  <a:cubicBezTo>
                    <a:pt x="144" y="120"/>
                    <a:pt x="145" y="124"/>
                    <a:pt x="146" y="128"/>
                  </a:cubicBezTo>
                  <a:cubicBezTo>
                    <a:pt x="147" y="130"/>
                    <a:pt x="143" y="134"/>
                    <a:pt x="141" y="134"/>
                  </a:cubicBezTo>
                  <a:cubicBezTo>
                    <a:pt x="140" y="134"/>
                    <a:pt x="138" y="133"/>
                    <a:pt x="137" y="134"/>
                  </a:cubicBezTo>
                  <a:cubicBezTo>
                    <a:pt x="137" y="136"/>
                    <a:pt x="136" y="137"/>
                    <a:pt x="136" y="139"/>
                  </a:cubicBezTo>
                  <a:cubicBezTo>
                    <a:pt x="135" y="140"/>
                    <a:pt x="134" y="142"/>
                    <a:pt x="132" y="142"/>
                  </a:cubicBezTo>
                  <a:cubicBezTo>
                    <a:pt x="131" y="143"/>
                    <a:pt x="128" y="142"/>
                    <a:pt x="127" y="144"/>
                  </a:cubicBezTo>
                  <a:cubicBezTo>
                    <a:pt x="125" y="147"/>
                    <a:pt x="126" y="149"/>
                    <a:pt x="122" y="150"/>
                  </a:cubicBezTo>
                  <a:cubicBezTo>
                    <a:pt x="118" y="150"/>
                    <a:pt x="117" y="146"/>
                    <a:pt x="113" y="146"/>
                  </a:cubicBezTo>
                  <a:cubicBezTo>
                    <a:pt x="106" y="144"/>
                    <a:pt x="98" y="147"/>
                    <a:pt x="91" y="146"/>
                  </a:cubicBezTo>
                  <a:cubicBezTo>
                    <a:pt x="91" y="145"/>
                    <a:pt x="92" y="144"/>
                    <a:pt x="92" y="143"/>
                  </a:cubicBezTo>
                  <a:cubicBezTo>
                    <a:pt x="91" y="141"/>
                    <a:pt x="89" y="144"/>
                    <a:pt x="89" y="145"/>
                  </a:cubicBezTo>
                  <a:cubicBezTo>
                    <a:pt x="87" y="147"/>
                    <a:pt x="79" y="146"/>
                    <a:pt x="76" y="146"/>
                  </a:cubicBezTo>
                  <a:cubicBezTo>
                    <a:pt x="67" y="146"/>
                    <a:pt x="57" y="146"/>
                    <a:pt x="48" y="146"/>
                  </a:cubicBezTo>
                  <a:cubicBezTo>
                    <a:pt x="38" y="146"/>
                    <a:pt x="28" y="146"/>
                    <a:pt x="19" y="146"/>
                  </a:cubicBezTo>
                  <a:cubicBezTo>
                    <a:pt x="15" y="146"/>
                    <a:pt x="10" y="147"/>
                    <a:pt x="5" y="146"/>
                  </a:cubicBezTo>
                  <a:cubicBezTo>
                    <a:pt x="4" y="146"/>
                    <a:pt x="5" y="137"/>
                    <a:pt x="5" y="135"/>
                  </a:cubicBezTo>
                  <a:cubicBezTo>
                    <a:pt x="5" y="116"/>
                    <a:pt x="5" y="97"/>
                    <a:pt x="5" y="79"/>
                  </a:cubicBezTo>
                  <a:cubicBezTo>
                    <a:pt x="5" y="69"/>
                    <a:pt x="6" y="60"/>
                    <a:pt x="5" y="51"/>
                  </a:cubicBezTo>
                  <a:cubicBezTo>
                    <a:pt x="5" y="46"/>
                    <a:pt x="5" y="42"/>
                    <a:pt x="5" y="37"/>
                  </a:cubicBezTo>
                  <a:cubicBezTo>
                    <a:pt x="5" y="34"/>
                    <a:pt x="4" y="28"/>
                    <a:pt x="2" y="2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63" name="Freeform 1564"/>
            <p:cNvSpPr>
              <a:spLocks/>
            </p:cNvSpPr>
            <p:nvPr/>
          </p:nvSpPr>
          <p:spPr bwMode="auto">
            <a:xfrm>
              <a:off x="3163" y="1079"/>
              <a:ext cx="179" cy="180"/>
            </a:xfrm>
            <a:custGeom>
              <a:avLst/>
              <a:gdLst>
                <a:gd name="T0" fmla="*/ 5 w 149"/>
                <a:gd name="T1" fmla="*/ 12 h 150"/>
                <a:gd name="T2" fmla="*/ 13 w 149"/>
                <a:gd name="T3" fmla="*/ 1 h 150"/>
                <a:gd name="T4" fmla="*/ 35 w 149"/>
                <a:gd name="T5" fmla="*/ 4 h 150"/>
                <a:gd name="T6" fmla="*/ 43 w 149"/>
                <a:gd name="T7" fmla="*/ 7 h 150"/>
                <a:gd name="T8" fmla="*/ 49 w 149"/>
                <a:gd name="T9" fmla="*/ 9 h 150"/>
                <a:gd name="T10" fmla="*/ 69 w 149"/>
                <a:gd name="T11" fmla="*/ 8 h 150"/>
                <a:gd name="T12" fmla="*/ 76 w 149"/>
                <a:gd name="T13" fmla="*/ 6 h 150"/>
                <a:gd name="T14" fmla="*/ 77 w 149"/>
                <a:gd name="T15" fmla="*/ 2 h 150"/>
                <a:gd name="T16" fmla="*/ 80 w 149"/>
                <a:gd name="T17" fmla="*/ 4 h 150"/>
                <a:gd name="T18" fmla="*/ 93 w 149"/>
                <a:gd name="T19" fmla="*/ 3 h 150"/>
                <a:gd name="T20" fmla="*/ 101 w 149"/>
                <a:gd name="T21" fmla="*/ 5 h 150"/>
                <a:gd name="T22" fmla="*/ 97 w 149"/>
                <a:gd name="T23" fmla="*/ 6 h 150"/>
                <a:gd name="T24" fmla="*/ 101 w 149"/>
                <a:gd name="T25" fmla="*/ 5 h 150"/>
                <a:gd name="T26" fmla="*/ 114 w 149"/>
                <a:gd name="T27" fmla="*/ 9 h 150"/>
                <a:gd name="T28" fmla="*/ 128 w 149"/>
                <a:gd name="T29" fmla="*/ 5 h 150"/>
                <a:gd name="T30" fmla="*/ 136 w 149"/>
                <a:gd name="T31" fmla="*/ 33 h 150"/>
                <a:gd name="T32" fmla="*/ 131 w 149"/>
                <a:gd name="T33" fmla="*/ 53 h 150"/>
                <a:gd name="T34" fmla="*/ 124 w 149"/>
                <a:gd name="T35" fmla="*/ 56 h 150"/>
                <a:gd name="T36" fmla="*/ 115 w 149"/>
                <a:gd name="T37" fmla="*/ 44 h 150"/>
                <a:gd name="T38" fmla="*/ 106 w 149"/>
                <a:gd name="T39" fmla="*/ 25 h 150"/>
                <a:gd name="T40" fmla="*/ 108 w 149"/>
                <a:gd name="T41" fmla="*/ 43 h 150"/>
                <a:gd name="T42" fmla="*/ 118 w 149"/>
                <a:gd name="T43" fmla="*/ 55 h 150"/>
                <a:gd name="T44" fmla="*/ 120 w 149"/>
                <a:gd name="T45" fmla="*/ 63 h 150"/>
                <a:gd name="T46" fmla="*/ 125 w 149"/>
                <a:gd name="T47" fmla="*/ 72 h 150"/>
                <a:gd name="T48" fmla="*/ 126 w 149"/>
                <a:gd name="T49" fmla="*/ 78 h 150"/>
                <a:gd name="T50" fmla="*/ 139 w 149"/>
                <a:gd name="T51" fmla="*/ 105 h 150"/>
                <a:gd name="T52" fmla="*/ 149 w 149"/>
                <a:gd name="T53" fmla="*/ 117 h 150"/>
                <a:gd name="T54" fmla="*/ 146 w 149"/>
                <a:gd name="T55" fmla="*/ 128 h 150"/>
                <a:gd name="T56" fmla="*/ 137 w 149"/>
                <a:gd name="T57" fmla="*/ 134 h 150"/>
                <a:gd name="T58" fmla="*/ 132 w 149"/>
                <a:gd name="T59" fmla="*/ 142 h 150"/>
                <a:gd name="T60" fmla="*/ 122 w 149"/>
                <a:gd name="T61" fmla="*/ 150 h 150"/>
                <a:gd name="T62" fmla="*/ 91 w 149"/>
                <a:gd name="T63" fmla="*/ 146 h 150"/>
                <a:gd name="T64" fmla="*/ 89 w 149"/>
                <a:gd name="T65" fmla="*/ 145 h 150"/>
                <a:gd name="T66" fmla="*/ 48 w 149"/>
                <a:gd name="T67" fmla="*/ 146 h 150"/>
                <a:gd name="T68" fmla="*/ 5 w 149"/>
                <a:gd name="T69" fmla="*/ 146 h 150"/>
                <a:gd name="T70" fmla="*/ 5 w 149"/>
                <a:gd name="T71" fmla="*/ 79 h 150"/>
                <a:gd name="T72" fmla="*/ 5 w 149"/>
                <a:gd name="T73" fmla="*/ 3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50">
                  <a:moveTo>
                    <a:pt x="2" y="25"/>
                  </a:moveTo>
                  <a:cubicBezTo>
                    <a:pt x="0" y="21"/>
                    <a:pt x="5" y="16"/>
                    <a:pt x="5" y="12"/>
                  </a:cubicBezTo>
                  <a:cubicBezTo>
                    <a:pt x="5" y="8"/>
                    <a:pt x="1" y="3"/>
                    <a:pt x="7" y="0"/>
                  </a:cubicBezTo>
                  <a:cubicBezTo>
                    <a:pt x="7" y="3"/>
                    <a:pt x="11" y="2"/>
                    <a:pt x="13" y="1"/>
                  </a:cubicBezTo>
                  <a:cubicBezTo>
                    <a:pt x="17" y="0"/>
                    <a:pt x="20" y="1"/>
                    <a:pt x="23" y="2"/>
                  </a:cubicBezTo>
                  <a:cubicBezTo>
                    <a:pt x="27" y="2"/>
                    <a:pt x="31" y="3"/>
                    <a:pt x="35" y="4"/>
                  </a:cubicBezTo>
                  <a:cubicBezTo>
                    <a:pt x="37" y="4"/>
                    <a:pt x="37" y="6"/>
                    <a:pt x="38" y="6"/>
                  </a:cubicBezTo>
                  <a:cubicBezTo>
                    <a:pt x="40" y="7"/>
                    <a:pt x="41" y="7"/>
                    <a:pt x="43" y="7"/>
                  </a:cubicBezTo>
                  <a:cubicBezTo>
                    <a:pt x="44" y="7"/>
                    <a:pt x="44" y="8"/>
                    <a:pt x="45" y="8"/>
                  </a:cubicBezTo>
                  <a:cubicBezTo>
                    <a:pt x="46" y="8"/>
                    <a:pt x="47" y="8"/>
                    <a:pt x="49" y="9"/>
                  </a:cubicBezTo>
                  <a:cubicBezTo>
                    <a:pt x="53" y="9"/>
                    <a:pt x="55" y="11"/>
                    <a:pt x="59" y="12"/>
                  </a:cubicBezTo>
                  <a:cubicBezTo>
                    <a:pt x="62" y="12"/>
                    <a:pt x="66" y="10"/>
                    <a:pt x="69" y="8"/>
                  </a:cubicBezTo>
                  <a:cubicBezTo>
                    <a:pt x="70" y="7"/>
                    <a:pt x="71" y="6"/>
                    <a:pt x="73" y="5"/>
                  </a:cubicBezTo>
                  <a:cubicBezTo>
                    <a:pt x="74" y="5"/>
                    <a:pt x="74" y="6"/>
                    <a:pt x="76" y="6"/>
                  </a:cubicBezTo>
                  <a:cubicBezTo>
                    <a:pt x="75" y="6"/>
                    <a:pt x="75" y="5"/>
                    <a:pt x="74" y="5"/>
                  </a:cubicBezTo>
                  <a:cubicBezTo>
                    <a:pt x="75" y="5"/>
                    <a:pt x="77" y="4"/>
                    <a:pt x="77" y="2"/>
                  </a:cubicBezTo>
                  <a:cubicBezTo>
                    <a:pt x="79" y="3"/>
                    <a:pt x="82" y="1"/>
                    <a:pt x="84" y="1"/>
                  </a:cubicBezTo>
                  <a:cubicBezTo>
                    <a:pt x="82" y="2"/>
                    <a:pt x="81" y="3"/>
                    <a:pt x="80" y="4"/>
                  </a:cubicBezTo>
                  <a:cubicBezTo>
                    <a:pt x="80" y="4"/>
                    <a:pt x="89" y="1"/>
                    <a:pt x="85" y="1"/>
                  </a:cubicBezTo>
                  <a:cubicBezTo>
                    <a:pt x="88" y="0"/>
                    <a:pt x="90" y="3"/>
                    <a:pt x="93" y="3"/>
                  </a:cubicBezTo>
                  <a:cubicBezTo>
                    <a:pt x="95" y="3"/>
                    <a:pt x="96" y="1"/>
                    <a:pt x="98" y="2"/>
                  </a:cubicBezTo>
                  <a:cubicBezTo>
                    <a:pt x="99" y="2"/>
                    <a:pt x="100" y="4"/>
                    <a:pt x="101" y="5"/>
                  </a:cubicBezTo>
                  <a:cubicBezTo>
                    <a:pt x="100" y="4"/>
                    <a:pt x="98" y="2"/>
                    <a:pt x="97" y="2"/>
                  </a:cubicBezTo>
                  <a:cubicBezTo>
                    <a:pt x="97" y="3"/>
                    <a:pt x="95" y="6"/>
                    <a:pt x="97" y="6"/>
                  </a:cubicBezTo>
                  <a:cubicBezTo>
                    <a:pt x="100" y="7"/>
                    <a:pt x="98" y="7"/>
                    <a:pt x="100" y="9"/>
                  </a:cubicBezTo>
                  <a:cubicBezTo>
                    <a:pt x="100" y="8"/>
                    <a:pt x="104" y="7"/>
                    <a:pt x="101" y="5"/>
                  </a:cubicBezTo>
                  <a:cubicBezTo>
                    <a:pt x="105" y="6"/>
                    <a:pt x="105" y="9"/>
                    <a:pt x="109" y="9"/>
                  </a:cubicBezTo>
                  <a:cubicBezTo>
                    <a:pt x="111" y="8"/>
                    <a:pt x="114" y="6"/>
                    <a:pt x="114" y="9"/>
                  </a:cubicBezTo>
                  <a:cubicBezTo>
                    <a:pt x="116" y="7"/>
                    <a:pt x="119" y="8"/>
                    <a:pt x="121" y="8"/>
                  </a:cubicBezTo>
                  <a:cubicBezTo>
                    <a:pt x="124" y="7"/>
                    <a:pt x="126" y="6"/>
                    <a:pt x="128" y="5"/>
                  </a:cubicBezTo>
                  <a:cubicBezTo>
                    <a:pt x="130" y="10"/>
                    <a:pt x="131" y="15"/>
                    <a:pt x="133" y="21"/>
                  </a:cubicBezTo>
                  <a:cubicBezTo>
                    <a:pt x="134" y="23"/>
                    <a:pt x="138" y="30"/>
                    <a:pt x="136" y="33"/>
                  </a:cubicBezTo>
                  <a:cubicBezTo>
                    <a:pt x="133" y="36"/>
                    <a:pt x="134" y="42"/>
                    <a:pt x="132" y="46"/>
                  </a:cubicBezTo>
                  <a:cubicBezTo>
                    <a:pt x="131" y="49"/>
                    <a:pt x="131" y="50"/>
                    <a:pt x="131" y="53"/>
                  </a:cubicBezTo>
                  <a:cubicBezTo>
                    <a:pt x="131" y="55"/>
                    <a:pt x="128" y="57"/>
                    <a:pt x="128" y="59"/>
                  </a:cubicBezTo>
                  <a:cubicBezTo>
                    <a:pt x="127" y="58"/>
                    <a:pt x="125" y="57"/>
                    <a:pt x="124" y="56"/>
                  </a:cubicBezTo>
                  <a:cubicBezTo>
                    <a:pt x="122" y="55"/>
                    <a:pt x="121" y="53"/>
                    <a:pt x="120" y="51"/>
                  </a:cubicBezTo>
                  <a:cubicBezTo>
                    <a:pt x="118" y="49"/>
                    <a:pt x="114" y="48"/>
                    <a:pt x="115" y="44"/>
                  </a:cubicBezTo>
                  <a:cubicBezTo>
                    <a:pt x="115" y="41"/>
                    <a:pt x="112" y="38"/>
                    <a:pt x="110" y="36"/>
                  </a:cubicBezTo>
                  <a:cubicBezTo>
                    <a:pt x="108" y="33"/>
                    <a:pt x="107" y="29"/>
                    <a:pt x="106" y="25"/>
                  </a:cubicBezTo>
                  <a:cubicBezTo>
                    <a:pt x="104" y="26"/>
                    <a:pt x="102" y="30"/>
                    <a:pt x="104" y="32"/>
                  </a:cubicBezTo>
                  <a:cubicBezTo>
                    <a:pt x="107" y="35"/>
                    <a:pt x="106" y="39"/>
                    <a:pt x="108" y="43"/>
                  </a:cubicBezTo>
                  <a:cubicBezTo>
                    <a:pt x="110" y="46"/>
                    <a:pt x="112" y="49"/>
                    <a:pt x="115" y="52"/>
                  </a:cubicBezTo>
                  <a:cubicBezTo>
                    <a:pt x="116" y="53"/>
                    <a:pt x="117" y="54"/>
                    <a:pt x="118" y="55"/>
                  </a:cubicBezTo>
                  <a:cubicBezTo>
                    <a:pt x="119" y="56"/>
                    <a:pt x="121" y="60"/>
                    <a:pt x="118" y="58"/>
                  </a:cubicBezTo>
                  <a:cubicBezTo>
                    <a:pt x="120" y="59"/>
                    <a:pt x="118" y="61"/>
                    <a:pt x="120" y="63"/>
                  </a:cubicBezTo>
                  <a:cubicBezTo>
                    <a:pt x="121" y="65"/>
                    <a:pt x="122" y="67"/>
                    <a:pt x="123" y="69"/>
                  </a:cubicBezTo>
                  <a:cubicBezTo>
                    <a:pt x="124" y="70"/>
                    <a:pt x="124" y="71"/>
                    <a:pt x="125" y="72"/>
                  </a:cubicBezTo>
                  <a:cubicBezTo>
                    <a:pt x="125" y="73"/>
                    <a:pt x="124" y="74"/>
                    <a:pt x="124" y="75"/>
                  </a:cubicBezTo>
                  <a:cubicBezTo>
                    <a:pt x="124" y="76"/>
                    <a:pt x="126" y="77"/>
                    <a:pt x="126" y="78"/>
                  </a:cubicBezTo>
                  <a:cubicBezTo>
                    <a:pt x="127" y="80"/>
                    <a:pt x="128" y="82"/>
                    <a:pt x="129" y="84"/>
                  </a:cubicBezTo>
                  <a:cubicBezTo>
                    <a:pt x="132" y="91"/>
                    <a:pt x="136" y="98"/>
                    <a:pt x="139" y="105"/>
                  </a:cubicBezTo>
                  <a:cubicBezTo>
                    <a:pt x="140" y="107"/>
                    <a:pt x="142" y="109"/>
                    <a:pt x="144" y="112"/>
                  </a:cubicBezTo>
                  <a:cubicBezTo>
                    <a:pt x="145" y="114"/>
                    <a:pt x="148" y="115"/>
                    <a:pt x="149" y="117"/>
                  </a:cubicBezTo>
                  <a:cubicBezTo>
                    <a:pt x="148" y="117"/>
                    <a:pt x="146" y="117"/>
                    <a:pt x="145" y="116"/>
                  </a:cubicBezTo>
                  <a:cubicBezTo>
                    <a:pt x="144" y="120"/>
                    <a:pt x="145" y="124"/>
                    <a:pt x="146" y="128"/>
                  </a:cubicBezTo>
                  <a:cubicBezTo>
                    <a:pt x="147" y="130"/>
                    <a:pt x="143" y="134"/>
                    <a:pt x="141" y="134"/>
                  </a:cubicBezTo>
                  <a:cubicBezTo>
                    <a:pt x="140" y="134"/>
                    <a:pt x="138" y="133"/>
                    <a:pt x="137" y="134"/>
                  </a:cubicBezTo>
                  <a:cubicBezTo>
                    <a:pt x="137" y="136"/>
                    <a:pt x="136" y="137"/>
                    <a:pt x="136" y="139"/>
                  </a:cubicBezTo>
                  <a:cubicBezTo>
                    <a:pt x="135" y="140"/>
                    <a:pt x="134" y="142"/>
                    <a:pt x="132" y="142"/>
                  </a:cubicBezTo>
                  <a:cubicBezTo>
                    <a:pt x="131" y="143"/>
                    <a:pt x="128" y="142"/>
                    <a:pt x="127" y="144"/>
                  </a:cubicBezTo>
                  <a:cubicBezTo>
                    <a:pt x="125" y="147"/>
                    <a:pt x="126" y="149"/>
                    <a:pt x="122" y="150"/>
                  </a:cubicBezTo>
                  <a:cubicBezTo>
                    <a:pt x="118" y="150"/>
                    <a:pt x="117" y="146"/>
                    <a:pt x="113" y="146"/>
                  </a:cubicBezTo>
                  <a:cubicBezTo>
                    <a:pt x="106" y="144"/>
                    <a:pt x="98" y="147"/>
                    <a:pt x="91" y="146"/>
                  </a:cubicBezTo>
                  <a:cubicBezTo>
                    <a:pt x="91" y="145"/>
                    <a:pt x="92" y="144"/>
                    <a:pt x="92" y="143"/>
                  </a:cubicBezTo>
                  <a:cubicBezTo>
                    <a:pt x="91" y="141"/>
                    <a:pt x="89" y="144"/>
                    <a:pt x="89" y="145"/>
                  </a:cubicBezTo>
                  <a:cubicBezTo>
                    <a:pt x="87" y="147"/>
                    <a:pt x="79" y="146"/>
                    <a:pt x="76" y="146"/>
                  </a:cubicBezTo>
                  <a:cubicBezTo>
                    <a:pt x="67" y="146"/>
                    <a:pt x="57" y="146"/>
                    <a:pt x="48" y="146"/>
                  </a:cubicBezTo>
                  <a:cubicBezTo>
                    <a:pt x="38" y="146"/>
                    <a:pt x="28" y="146"/>
                    <a:pt x="19" y="146"/>
                  </a:cubicBezTo>
                  <a:cubicBezTo>
                    <a:pt x="15" y="146"/>
                    <a:pt x="10" y="147"/>
                    <a:pt x="5" y="146"/>
                  </a:cubicBezTo>
                  <a:cubicBezTo>
                    <a:pt x="4" y="146"/>
                    <a:pt x="5" y="137"/>
                    <a:pt x="5" y="135"/>
                  </a:cubicBezTo>
                  <a:cubicBezTo>
                    <a:pt x="5" y="116"/>
                    <a:pt x="5" y="97"/>
                    <a:pt x="5" y="79"/>
                  </a:cubicBezTo>
                  <a:cubicBezTo>
                    <a:pt x="5" y="69"/>
                    <a:pt x="6" y="60"/>
                    <a:pt x="5" y="51"/>
                  </a:cubicBezTo>
                  <a:cubicBezTo>
                    <a:pt x="5" y="46"/>
                    <a:pt x="5" y="42"/>
                    <a:pt x="5" y="37"/>
                  </a:cubicBezTo>
                  <a:cubicBezTo>
                    <a:pt x="5" y="34"/>
                    <a:pt x="4" y="28"/>
                    <a:pt x="2" y="2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64" name="Freeform 1565"/>
            <p:cNvSpPr>
              <a:spLocks/>
            </p:cNvSpPr>
            <p:nvPr/>
          </p:nvSpPr>
          <p:spPr bwMode="auto">
            <a:xfrm>
              <a:off x="3396" y="1760"/>
              <a:ext cx="7" cy="14"/>
            </a:xfrm>
            <a:custGeom>
              <a:avLst/>
              <a:gdLst>
                <a:gd name="T0" fmla="*/ 0 w 6"/>
                <a:gd name="T1" fmla="*/ 4 h 12"/>
                <a:gd name="T2" fmla="*/ 4 w 6"/>
                <a:gd name="T3" fmla="*/ 10 h 12"/>
                <a:gd name="T4" fmla="*/ 3 w 6"/>
                <a:gd name="T5" fmla="*/ 6 h 12"/>
                <a:gd name="T6" fmla="*/ 2 w 6"/>
                <a:gd name="T7" fmla="*/ 0 h 12"/>
                <a:gd name="T8" fmla="*/ 0 w 6"/>
                <a:gd name="T9" fmla="*/ 4 h 12"/>
              </a:gdLst>
              <a:ahLst/>
              <a:cxnLst>
                <a:cxn ang="0">
                  <a:pos x="T0" y="T1"/>
                </a:cxn>
                <a:cxn ang="0">
                  <a:pos x="T2" y="T3"/>
                </a:cxn>
                <a:cxn ang="0">
                  <a:pos x="T4" y="T5"/>
                </a:cxn>
                <a:cxn ang="0">
                  <a:pos x="T6" y="T7"/>
                </a:cxn>
                <a:cxn ang="0">
                  <a:pos x="T8" y="T9"/>
                </a:cxn>
              </a:cxnLst>
              <a:rect l="0" t="0" r="r" b="b"/>
              <a:pathLst>
                <a:path w="6" h="12">
                  <a:moveTo>
                    <a:pt x="0" y="4"/>
                  </a:moveTo>
                  <a:cubicBezTo>
                    <a:pt x="1" y="7"/>
                    <a:pt x="1" y="8"/>
                    <a:pt x="4" y="10"/>
                  </a:cubicBezTo>
                  <a:cubicBezTo>
                    <a:pt x="5" y="12"/>
                    <a:pt x="6" y="4"/>
                    <a:pt x="3" y="6"/>
                  </a:cubicBezTo>
                  <a:cubicBezTo>
                    <a:pt x="4" y="4"/>
                    <a:pt x="3" y="1"/>
                    <a:pt x="2" y="0"/>
                  </a:cubicBezTo>
                  <a:cubicBezTo>
                    <a:pt x="1" y="1"/>
                    <a:pt x="0" y="2"/>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65" name="Freeform 1566"/>
            <p:cNvSpPr>
              <a:spLocks/>
            </p:cNvSpPr>
            <p:nvPr/>
          </p:nvSpPr>
          <p:spPr bwMode="auto">
            <a:xfrm>
              <a:off x="3396" y="1760"/>
              <a:ext cx="7" cy="14"/>
            </a:xfrm>
            <a:custGeom>
              <a:avLst/>
              <a:gdLst>
                <a:gd name="T0" fmla="*/ 0 w 6"/>
                <a:gd name="T1" fmla="*/ 4 h 12"/>
                <a:gd name="T2" fmla="*/ 4 w 6"/>
                <a:gd name="T3" fmla="*/ 10 h 12"/>
                <a:gd name="T4" fmla="*/ 3 w 6"/>
                <a:gd name="T5" fmla="*/ 6 h 12"/>
                <a:gd name="T6" fmla="*/ 2 w 6"/>
                <a:gd name="T7" fmla="*/ 0 h 12"/>
                <a:gd name="T8" fmla="*/ 0 w 6"/>
                <a:gd name="T9" fmla="*/ 4 h 12"/>
              </a:gdLst>
              <a:ahLst/>
              <a:cxnLst>
                <a:cxn ang="0">
                  <a:pos x="T0" y="T1"/>
                </a:cxn>
                <a:cxn ang="0">
                  <a:pos x="T2" y="T3"/>
                </a:cxn>
                <a:cxn ang="0">
                  <a:pos x="T4" y="T5"/>
                </a:cxn>
                <a:cxn ang="0">
                  <a:pos x="T6" y="T7"/>
                </a:cxn>
                <a:cxn ang="0">
                  <a:pos x="T8" y="T9"/>
                </a:cxn>
              </a:cxnLst>
              <a:rect l="0" t="0" r="r" b="b"/>
              <a:pathLst>
                <a:path w="6" h="12">
                  <a:moveTo>
                    <a:pt x="0" y="4"/>
                  </a:moveTo>
                  <a:cubicBezTo>
                    <a:pt x="1" y="7"/>
                    <a:pt x="1" y="8"/>
                    <a:pt x="4" y="10"/>
                  </a:cubicBezTo>
                  <a:cubicBezTo>
                    <a:pt x="5" y="12"/>
                    <a:pt x="6" y="4"/>
                    <a:pt x="3" y="6"/>
                  </a:cubicBezTo>
                  <a:cubicBezTo>
                    <a:pt x="4" y="4"/>
                    <a:pt x="3" y="1"/>
                    <a:pt x="2" y="0"/>
                  </a:cubicBezTo>
                  <a:cubicBezTo>
                    <a:pt x="1" y="1"/>
                    <a:pt x="0" y="2"/>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66" name="Freeform 1567"/>
            <p:cNvSpPr>
              <a:spLocks/>
            </p:cNvSpPr>
            <p:nvPr/>
          </p:nvSpPr>
          <p:spPr bwMode="auto">
            <a:xfrm>
              <a:off x="3403" y="1795"/>
              <a:ext cx="5" cy="6"/>
            </a:xfrm>
            <a:custGeom>
              <a:avLst/>
              <a:gdLst>
                <a:gd name="T0" fmla="*/ 0 w 4"/>
                <a:gd name="T1" fmla="*/ 5 h 5"/>
                <a:gd name="T2" fmla="*/ 3 w 4"/>
                <a:gd name="T3" fmla="*/ 0 h 5"/>
                <a:gd name="T4" fmla="*/ 0 w 4"/>
                <a:gd name="T5" fmla="*/ 5 h 5"/>
              </a:gdLst>
              <a:ahLst/>
              <a:cxnLst>
                <a:cxn ang="0">
                  <a:pos x="T0" y="T1"/>
                </a:cxn>
                <a:cxn ang="0">
                  <a:pos x="T2" y="T3"/>
                </a:cxn>
                <a:cxn ang="0">
                  <a:pos x="T4" y="T5"/>
                </a:cxn>
              </a:cxnLst>
              <a:rect l="0" t="0" r="r" b="b"/>
              <a:pathLst>
                <a:path w="4" h="5">
                  <a:moveTo>
                    <a:pt x="0" y="5"/>
                  </a:moveTo>
                  <a:cubicBezTo>
                    <a:pt x="2" y="3"/>
                    <a:pt x="4" y="3"/>
                    <a:pt x="3" y="0"/>
                  </a:cubicBezTo>
                  <a:cubicBezTo>
                    <a:pt x="2" y="2"/>
                    <a:pt x="0" y="2"/>
                    <a:pt x="0"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67" name="Freeform 1568"/>
            <p:cNvSpPr>
              <a:spLocks/>
            </p:cNvSpPr>
            <p:nvPr/>
          </p:nvSpPr>
          <p:spPr bwMode="auto">
            <a:xfrm>
              <a:off x="3403" y="1795"/>
              <a:ext cx="5" cy="6"/>
            </a:xfrm>
            <a:custGeom>
              <a:avLst/>
              <a:gdLst>
                <a:gd name="T0" fmla="*/ 0 w 4"/>
                <a:gd name="T1" fmla="*/ 5 h 5"/>
                <a:gd name="T2" fmla="*/ 3 w 4"/>
                <a:gd name="T3" fmla="*/ 0 h 5"/>
                <a:gd name="T4" fmla="*/ 0 w 4"/>
                <a:gd name="T5" fmla="*/ 5 h 5"/>
              </a:gdLst>
              <a:ahLst/>
              <a:cxnLst>
                <a:cxn ang="0">
                  <a:pos x="T0" y="T1"/>
                </a:cxn>
                <a:cxn ang="0">
                  <a:pos x="T2" y="T3"/>
                </a:cxn>
                <a:cxn ang="0">
                  <a:pos x="T4" y="T5"/>
                </a:cxn>
              </a:cxnLst>
              <a:rect l="0" t="0" r="r" b="b"/>
              <a:pathLst>
                <a:path w="4" h="5">
                  <a:moveTo>
                    <a:pt x="0" y="5"/>
                  </a:moveTo>
                  <a:cubicBezTo>
                    <a:pt x="2" y="3"/>
                    <a:pt x="4" y="3"/>
                    <a:pt x="3" y="0"/>
                  </a:cubicBezTo>
                  <a:cubicBezTo>
                    <a:pt x="2" y="2"/>
                    <a:pt x="0" y="2"/>
                    <a:pt x="0"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68" name="Freeform 1569"/>
            <p:cNvSpPr>
              <a:spLocks/>
            </p:cNvSpPr>
            <p:nvPr/>
          </p:nvSpPr>
          <p:spPr bwMode="auto">
            <a:xfrm>
              <a:off x="3402" y="1744"/>
              <a:ext cx="6" cy="11"/>
            </a:xfrm>
            <a:custGeom>
              <a:avLst/>
              <a:gdLst>
                <a:gd name="T0" fmla="*/ 1 w 5"/>
                <a:gd name="T1" fmla="*/ 1 h 9"/>
                <a:gd name="T2" fmla="*/ 1 w 5"/>
                <a:gd name="T3" fmla="*/ 4 h 9"/>
                <a:gd name="T4" fmla="*/ 3 w 5"/>
                <a:gd name="T5" fmla="*/ 5 h 9"/>
                <a:gd name="T6" fmla="*/ 3 w 5"/>
                <a:gd name="T7" fmla="*/ 7 h 9"/>
                <a:gd name="T8" fmla="*/ 2 w 5"/>
                <a:gd name="T9" fmla="*/ 0 h 9"/>
                <a:gd name="T10" fmla="*/ 1 w 5"/>
                <a:gd name="T11" fmla="*/ 1 h 9"/>
              </a:gdLst>
              <a:ahLst/>
              <a:cxnLst>
                <a:cxn ang="0">
                  <a:pos x="T0" y="T1"/>
                </a:cxn>
                <a:cxn ang="0">
                  <a:pos x="T2" y="T3"/>
                </a:cxn>
                <a:cxn ang="0">
                  <a:pos x="T4" y="T5"/>
                </a:cxn>
                <a:cxn ang="0">
                  <a:pos x="T6" y="T7"/>
                </a:cxn>
                <a:cxn ang="0">
                  <a:pos x="T8" y="T9"/>
                </a:cxn>
                <a:cxn ang="0">
                  <a:pos x="T10" y="T11"/>
                </a:cxn>
              </a:cxnLst>
              <a:rect l="0" t="0" r="r" b="b"/>
              <a:pathLst>
                <a:path w="5" h="9">
                  <a:moveTo>
                    <a:pt x="1" y="1"/>
                  </a:moveTo>
                  <a:cubicBezTo>
                    <a:pt x="2" y="3"/>
                    <a:pt x="3" y="4"/>
                    <a:pt x="1" y="4"/>
                  </a:cubicBezTo>
                  <a:cubicBezTo>
                    <a:pt x="2" y="5"/>
                    <a:pt x="2" y="5"/>
                    <a:pt x="3" y="5"/>
                  </a:cubicBezTo>
                  <a:cubicBezTo>
                    <a:pt x="0" y="7"/>
                    <a:pt x="2" y="9"/>
                    <a:pt x="3" y="7"/>
                  </a:cubicBezTo>
                  <a:cubicBezTo>
                    <a:pt x="5" y="4"/>
                    <a:pt x="4" y="1"/>
                    <a:pt x="2" y="0"/>
                  </a:cubicBezTo>
                  <a:cubicBezTo>
                    <a:pt x="2" y="0"/>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69" name="Freeform 1570"/>
            <p:cNvSpPr>
              <a:spLocks/>
            </p:cNvSpPr>
            <p:nvPr/>
          </p:nvSpPr>
          <p:spPr bwMode="auto">
            <a:xfrm>
              <a:off x="3402" y="1744"/>
              <a:ext cx="6" cy="11"/>
            </a:xfrm>
            <a:custGeom>
              <a:avLst/>
              <a:gdLst>
                <a:gd name="T0" fmla="*/ 1 w 5"/>
                <a:gd name="T1" fmla="*/ 1 h 9"/>
                <a:gd name="T2" fmla="*/ 1 w 5"/>
                <a:gd name="T3" fmla="*/ 4 h 9"/>
                <a:gd name="T4" fmla="*/ 3 w 5"/>
                <a:gd name="T5" fmla="*/ 5 h 9"/>
                <a:gd name="T6" fmla="*/ 3 w 5"/>
                <a:gd name="T7" fmla="*/ 7 h 9"/>
                <a:gd name="T8" fmla="*/ 2 w 5"/>
                <a:gd name="T9" fmla="*/ 0 h 9"/>
                <a:gd name="T10" fmla="*/ 1 w 5"/>
                <a:gd name="T11" fmla="*/ 1 h 9"/>
              </a:gdLst>
              <a:ahLst/>
              <a:cxnLst>
                <a:cxn ang="0">
                  <a:pos x="T0" y="T1"/>
                </a:cxn>
                <a:cxn ang="0">
                  <a:pos x="T2" y="T3"/>
                </a:cxn>
                <a:cxn ang="0">
                  <a:pos x="T4" y="T5"/>
                </a:cxn>
                <a:cxn ang="0">
                  <a:pos x="T6" y="T7"/>
                </a:cxn>
                <a:cxn ang="0">
                  <a:pos x="T8" y="T9"/>
                </a:cxn>
                <a:cxn ang="0">
                  <a:pos x="T10" y="T11"/>
                </a:cxn>
              </a:cxnLst>
              <a:rect l="0" t="0" r="r" b="b"/>
              <a:pathLst>
                <a:path w="5" h="9">
                  <a:moveTo>
                    <a:pt x="1" y="1"/>
                  </a:moveTo>
                  <a:cubicBezTo>
                    <a:pt x="2" y="3"/>
                    <a:pt x="3" y="4"/>
                    <a:pt x="1" y="4"/>
                  </a:cubicBezTo>
                  <a:cubicBezTo>
                    <a:pt x="2" y="5"/>
                    <a:pt x="2" y="5"/>
                    <a:pt x="3" y="5"/>
                  </a:cubicBezTo>
                  <a:cubicBezTo>
                    <a:pt x="0" y="7"/>
                    <a:pt x="2" y="9"/>
                    <a:pt x="3" y="7"/>
                  </a:cubicBezTo>
                  <a:cubicBezTo>
                    <a:pt x="5" y="4"/>
                    <a:pt x="4" y="1"/>
                    <a:pt x="2" y="0"/>
                  </a:cubicBezTo>
                  <a:cubicBezTo>
                    <a:pt x="2" y="0"/>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70" name="Freeform 1571"/>
            <p:cNvSpPr>
              <a:spLocks/>
            </p:cNvSpPr>
            <p:nvPr/>
          </p:nvSpPr>
          <p:spPr bwMode="auto">
            <a:xfrm>
              <a:off x="3238" y="1672"/>
              <a:ext cx="178" cy="197"/>
            </a:xfrm>
            <a:custGeom>
              <a:avLst/>
              <a:gdLst>
                <a:gd name="T0" fmla="*/ 2 w 149"/>
                <a:gd name="T1" fmla="*/ 53 h 164"/>
                <a:gd name="T2" fmla="*/ 16 w 149"/>
                <a:gd name="T3" fmla="*/ 44 h 164"/>
                <a:gd name="T4" fmla="*/ 18 w 149"/>
                <a:gd name="T5" fmla="*/ 38 h 164"/>
                <a:gd name="T6" fmla="*/ 21 w 149"/>
                <a:gd name="T7" fmla="*/ 31 h 164"/>
                <a:gd name="T8" fmla="*/ 17 w 149"/>
                <a:gd name="T9" fmla="*/ 23 h 164"/>
                <a:gd name="T10" fmla="*/ 19 w 149"/>
                <a:gd name="T11" fmla="*/ 8 h 164"/>
                <a:gd name="T12" fmla="*/ 30 w 149"/>
                <a:gd name="T13" fmla="*/ 1 h 164"/>
                <a:gd name="T14" fmla="*/ 62 w 149"/>
                <a:gd name="T15" fmla="*/ 1 h 164"/>
                <a:gd name="T16" fmla="*/ 89 w 149"/>
                <a:gd name="T17" fmla="*/ 17 h 164"/>
                <a:gd name="T18" fmla="*/ 112 w 149"/>
                <a:gd name="T19" fmla="*/ 34 h 164"/>
                <a:gd name="T20" fmla="*/ 113 w 149"/>
                <a:gd name="T21" fmla="*/ 41 h 164"/>
                <a:gd name="T22" fmla="*/ 132 w 149"/>
                <a:gd name="T23" fmla="*/ 57 h 164"/>
                <a:gd name="T24" fmla="*/ 127 w 149"/>
                <a:gd name="T25" fmla="*/ 74 h 164"/>
                <a:gd name="T26" fmla="*/ 128 w 149"/>
                <a:gd name="T27" fmla="*/ 80 h 164"/>
                <a:gd name="T28" fmla="*/ 135 w 149"/>
                <a:gd name="T29" fmla="*/ 95 h 164"/>
                <a:gd name="T30" fmla="*/ 135 w 149"/>
                <a:gd name="T31" fmla="*/ 108 h 164"/>
                <a:gd name="T32" fmla="*/ 135 w 149"/>
                <a:gd name="T33" fmla="*/ 120 h 164"/>
                <a:gd name="T34" fmla="*/ 137 w 149"/>
                <a:gd name="T35" fmla="*/ 127 h 164"/>
                <a:gd name="T36" fmla="*/ 139 w 149"/>
                <a:gd name="T37" fmla="*/ 134 h 164"/>
                <a:gd name="T38" fmla="*/ 143 w 149"/>
                <a:gd name="T39" fmla="*/ 140 h 164"/>
                <a:gd name="T40" fmla="*/ 138 w 149"/>
                <a:gd name="T41" fmla="*/ 152 h 164"/>
                <a:gd name="T42" fmla="*/ 128 w 149"/>
                <a:gd name="T43" fmla="*/ 155 h 164"/>
                <a:gd name="T44" fmla="*/ 117 w 149"/>
                <a:gd name="T45" fmla="*/ 156 h 164"/>
                <a:gd name="T46" fmla="*/ 104 w 149"/>
                <a:gd name="T47" fmla="*/ 161 h 164"/>
                <a:gd name="T48" fmla="*/ 91 w 149"/>
                <a:gd name="T49" fmla="*/ 161 h 164"/>
                <a:gd name="T50" fmla="*/ 76 w 149"/>
                <a:gd name="T51" fmla="*/ 161 h 164"/>
                <a:gd name="T52" fmla="*/ 72 w 149"/>
                <a:gd name="T53" fmla="*/ 155 h 164"/>
                <a:gd name="T54" fmla="*/ 70 w 149"/>
                <a:gd name="T55" fmla="*/ 138 h 164"/>
                <a:gd name="T56" fmla="*/ 62 w 149"/>
                <a:gd name="T57" fmla="*/ 133 h 164"/>
                <a:gd name="T58" fmla="*/ 50 w 149"/>
                <a:gd name="T59" fmla="*/ 128 h 164"/>
                <a:gd name="T60" fmla="*/ 43 w 149"/>
                <a:gd name="T61" fmla="*/ 125 h 164"/>
                <a:gd name="T62" fmla="*/ 37 w 149"/>
                <a:gd name="T63" fmla="*/ 122 h 164"/>
                <a:gd name="T64" fmla="*/ 32 w 149"/>
                <a:gd name="T65" fmla="*/ 120 h 164"/>
                <a:gd name="T66" fmla="*/ 25 w 149"/>
                <a:gd name="T67" fmla="*/ 116 h 164"/>
                <a:gd name="T68" fmla="*/ 9 w 149"/>
                <a:gd name="T69" fmla="*/ 88 h 164"/>
                <a:gd name="T70" fmla="*/ 4 w 149"/>
                <a:gd name="T71" fmla="*/ 7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 h="164">
                  <a:moveTo>
                    <a:pt x="1" y="61"/>
                  </a:moveTo>
                  <a:cubicBezTo>
                    <a:pt x="0" y="58"/>
                    <a:pt x="3" y="56"/>
                    <a:pt x="2" y="53"/>
                  </a:cubicBezTo>
                  <a:cubicBezTo>
                    <a:pt x="5" y="53"/>
                    <a:pt x="8" y="53"/>
                    <a:pt x="10" y="50"/>
                  </a:cubicBezTo>
                  <a:cubicBezTo>
                    <a:pt x="11" y="48"/>
                    <a:pt x="14" y="46"/>
                    <a:pt x="16" y="44"/>
                  </a:cubicBezTo>
                  <a:cubicBezTo>
                    <a:pt x="17" y="42"/>
                    <a:pt x="14" y="41"/>
                    <a:pt x="15" y="40"/>
                  </a:cubicBezTo>
                  <a:cubicBezTo>
                    <a:pt x="16" y="38"/>
                    <a:pt x="18" y="39"/>
                    <a:pt x="18" y="38"/>
                  </a:cubicBezTo>
                  <a:cubicBezTo>
                    <a:pt x="17" y="37"/>
                    <a:pt x="20" y="36"/>
                    <a:pt x="20" y="35"/>
                  </a:cubicBezTo>
                  <a:cubicBezTo>
                    <a:pt x="22" y="34"/>
                    <a:pt x="20" y="32"/>
                    <a:pt x="21" y="31"/>
                  </a:cubicBezTo>
                  <a:cubicBezTo>
                    <a:pt x="17" y="32"/>
                    <a:pt x="14" y="29"/>
                    <a:pt x="17" y="26"/>
                  </a:cubicBezTo>
                  <a:cubicBezTo>
                    <a:pt x="14" y="26"/>
                    <a:pt x="16" y="24"/>
                    <a:pt x="17" y="23"/>
                  </a:cubicBezTo>
                  <a:cubicBezTo>
                    <a:pt x="18" y="21"/>
                    <a:pt x="20" y="22"/>
                    <a:pt x="21" y="20"/>
                  </a:cubicBezTo>
                  <a:cubicBezTo>
                    <a:pt x="22" y="17"/>
                    <a:pt x="20" y="11"/>
                    <a:pt x="19" y="8"/>
                  </a:cubicBezTo>
                  <a:cubicBezTo>
                    <a:pt x="18" y="6"/>
                    <a:pt x="14" y="2"/>
                    <a:pt x="18" y="1"/>
                  </a:cubicBezTo>
                  <a:cubicBezTo>
                    <a:pt x="22" y="0"/>
                    <a:pt x="26" y="1"/>
                    <a:pt x="30" y="1"/>
                  </a:cubicBezTo>
                  <a:cubicBezTo>
                    <a:pt x="36" y="1"/>
                    <a:pt x="42" y="1"/>
                    <a:pt x="47" y="1"/>
                  </a:cubicBezTo>
                  <a:cubicBezTo>
                    <a:pt x="52" y="1"/>
                    <a:pt x="57" y="0"/>
                    <a:pt x="62" y="1"/>
                  </a:cubicBezTo>
                  <a:cubicBezTo>
                    <a:pt x="67" y="2"/>
                    <a:pt x="71" y="5"/>
                    <a:pt x="74" y="8"/>
                  </a:cubicBezTo>
                  <a:cubicBezTo>
                    <a:pt x="79" y="11"/>
                    <a:pt x="84" y="14"/>
                    <a:pt x="89" y="17"/>
                  </a:cubicBezTo>
                  <a:cubicBezTo>
                    <a:pt x="94" y="20"/>
                    <a:pt x="99" y="23"/>
                    <a:pt x="104" y="26"/>
                  </a:cubicBezTo>
                  <a:cubicBezTo>
                    <a:pt x="107" y="28"/>
                    <a:pt x="111" y="30"/>
                    <a:pt x="112" y="34"/>
                  </a:cubicBezTo>
                  <a:cubicBezTo>
                    <a:pt x="113" y="36"/>
                    <a:pt x="111" y="36"/>
                    <a:pt x="111" y="37"/>
                  </a:cubicBezTo>
                  <a:cubicBezTo>
                    <a:pt x="111" y="38"/>
                    <a:pt x="113" y="40"/>
                    <a:pt x="113" y="41"/>
                  </a:cubicBezTo>
                  <a:cubicBezTo>
                    <a:pt x="116" y="44"/>
                    <a:pt x="120" y="46"/>
                    <a:pt x="123" y="49"/>
                  </a:cubicBezTo>
                  <a:cubicBezTo>
                    <a:pt x="125" y="50"/>
                    <a:pt x="133" y="55"/>
                    <a:pt x="132" y="57"/>
                  </a:cubicBezTo>
                  <a:cubicBezTo>
                    <a:pt x="132" y="61"/>
                    <a:pt x="131" y="65"/>
                    <a:pt x="129" y="69"/>
                  </a:cubicBezTo>
                  <a:cubicBezTo>
                    <a:pt x="128" y="70"/>
                    <a:pt x="128" y="72"/>
                    <a:pt x="127" y="74"/>
                  </a:cubicBezTo>
                  <a:cubicBezTo>
                    <a:pt x="127" y="74"/>
                    <a:pt x="127" y="75"/>
                    <a:pt x="127" y="76"/>
                  </a:cubicBezTo>
                  <a:cubicBezTo>
                    <a:pt x="127" y="77"/>
                    <a:pt x="128" y="79"/>
                    <a:pt x="128" y="80"/>
                  </a:cubicBezTo>
                  <a:cubicBezTo>
                    <a:pt x="127" y="84"/>
                    <a:pt x="134" y="84"/>
                    <a:pt x="133" y="89"/>
                  </a:cubicBezTo>
                  <a:cubicBezTo>
                    <a:pt x="137" y="88"/>
                    <a:pt x="137" y="93"/>
                    <a:pt x="135" y="95"/>
                  </a:cubicBezTo>
                  <a:cubicBezTo>
                    <a:pt x="133" y="98"/>
                    <a:pt x="135" y="101"/>
                    <a:pt x="133" y="104"/>
                  </a:cubicBezTo>
                  <a:cubicBezTo>
                    <a:pt x="136" y="102"/>
                    <a:pt x="136" y="107"/>
                    <a:pt x="135" y="108"/>
                  </a:cubicBezTo>
                  <a:cubicBezTo>
                    <a:pt x="134" y="110"/>
                    <a:pt x="133" y="112"/>
                    <a:pt x="134" y="115"/>
                  </a:cubicBezTo>
                  <a:cubicBezTo>
                    <a:pt x="134" y="117"/>
                    <a:pt x="137" y="120"/>
                    <a:pt x="135" y="120"/>
                  </a:cubicBezTo>
                  <a:cubicBezTo>
                    <a:pt x="136" y="121"/>
                    <a:pt x="136" y="124"/>
                    <a:pt x="137" y="124"/>
                  </a:cubicBezTo>
                  <a:cubicBezTo>
                    <a:pt x="139" y="124"/>
                    <a:pt x="138" y="126"/>
                    <a:pt x="137" y="127"/>
                  </a:cubicBezTo>
                  <a:cubicBezTo>
                    <a:pt x="137" y="129"/>
                    <a:pt x="139" y="130"/>
                    <a:pt x="139" y="131"/>
                  </a:cubicBezTo>
                  <a:cubicBezTo>
                    <a:pt x="140" y="132"/>
                    <a:pt x="139" y="133"/>
                    <a:pt x="139" y="134"/>
                  </a:cubicBezTo>
                  <a:cubicBezTo>
                    <a:pt x="140" y="135"/>
                    <a:pt x="140" y="136"/>
                    <a:pt x="139" y="137"/>
                  </a:cubicBezTo>
                  <a:cubicBezTo>
                    <a:pt x="141" y="137"/>
                    <a:pt x="142" y="138"/>
                    <a:pt x="143" y="140"/>
                  </a:cubicBezTo>
                  <a:cubicBezTo>
                    <a:pt x="142" y="137"/>
                    <a:pt x="147" y="143"/>
                    <a:pt x="149" y="142"/>
                  </a:cubicBezTo>
                  <a:cubicBezTo>
                    <a:pt x="149" y="147"/>
                    <a:pt x="141" y="150"/>
                    <a:pt x="138" y="152"/>
                  </a:cubicBezTo>
                  <a:cubicBezTo>
                    <a:pt x="136" y="153"/>
                    <a:pt x="135" y="154"/>
                    <a:pt x="133" y="154"/>
                  </a:cubicBezTo>
                  <a:cubicBezTo>
                    <a:pt x="132" y="155"/>
                    <a:pt x="130" y="154"/>
                    <a:pt x="128" y="155"/>
                  </a:cubicBezTo>
                  <a:cubicBezTo>
                    <a:pt x="126" y="156"/>
                    <a:pt x="125" y="158"/>
                    <a:pt x="123" y="158"/>
                  </a:cubicBezTo>
                  <a:cubicBezTo>
                    <a:pt x="121" y="159"/>
                    <a:pt x="119" y="156"/>
                    <a:pt x="117" y="156"/>
                  </a:cubicBezTo>
                  <a:cubicBezTo>
                    <a:pt x="114" y="157"/>
                    <a:pt x="114" y="161"/>
                    <a:pt x="111" y="162"/>
                  </a:cubicBezTo>
                  <a:cubicBezTo>
                    <a:pt x="109" y="164"/>
                    <a:pt x="106" y="163"/>
                    <a:pt x="104" y="161"/>
                  </a:cubicBezTo>
                  <a:cubicBezTo>
                    <a:pt x="100" y="160"/>
                    <a:pt x="100" y="164"/>
                    <a:pt x="97" y="163"/>
                  </a:cubicBezTo>
                  <a:cubicBezTo>
                    <a:pt x="94" y="162"/>
                    <a:pt x="93" y="162"/>
                    <a:pt x="91" y="161"/>
                  </a:cubicBezTo>
                  <a:cubicBezTo>
                    <a:pt x="89" y="159"/>
                    <a:pt x="87" y="158"/>
                    <a:pt x="85" y="160"/>
                  </a:cubicBezTo>
                  <a:cubicBezTo>
                    <a:pt x="84" y="162"/>
                    <a:pt x="78" y="162"/>
                    <a:pt x="76" y="161"/>
                  </a:cubicBezTo>
                  <a:cubicBezTo>
                    <a:pt x="76" y="160"/>
                    <a:pt x="75" y="159"/>
                    <a:pt x="75" y="159"/>
                  </a:cubicBezTo>
                  <a:cubicBezTo>
                    <a:pt x="74" y="157"/>
                    <a:pt x="73" y="156"/>
                    <a:pt x="72" y="155"/>
                  </a:cubicBezTo>
                  <a:cubicBezTo>
                    <a:pt x="71" y="153"/>
                    <a:pt x="72" y="150"/>
                    <a:pt x="71" y="148"/>
                  </a:cubicBezTo>
                  <a:cubicBezTo>
                    <a:pt x="71" y="145"/>
                    <a:pt x="71" y="141"/>
                    <a:pt x="70" y="138"/>
                  </a:cubicBezTo>
                  <a:cubicBezTo>
                    <a:pt x="69" y="135"/>
                    <a:pt x="67" y="133"/>
                    <a:pt x="64" y="130"/>
                  </a:cubicBezTo>
                  <a:cubicBezTo>
                    <a:pt x="62" y="128"/>
                    <a:pt x="63" y="131"/>
                    <a:pt x="62" y="133"/>
                  </a:cubicBezTo>
                  <a:cubicBezTo>
                    <a:pt x="59" y="130"/>
                    <a:pt x="57" y="132"/>
                    <a:pt x="55" y="130"/>
                  </a:cubicBezTo>
                  <a:cubicBezTo>
                    <a:pt x="54" y="129"/>
                    <a:pt x="51" y="129"/>
                    <a:pt x="50" y="128"/>
                  </a:cubicBezTo>
                  <a:cubicBezTo>
                    <a:pt x="48" y="127"/>
                    <a:pt x="46" y="127"/>
                    <a:pt x="44" y="126"/>
                  </a:cubicBezTo>
                  <a:cubicBezTo>
                    <a:pt x="44" y="126"/>
                    <a:pt x="44" y="125"/>
                    <a:pt x="43" y="125"/>
                  </a:cubicBezTo>
                  <a:cubicBezTo>
                    <a:pt x="42" y="124"/>
                    <a:pt x="41" y="124"/>
                    <a:pt x="40" y="124"/>
                  </a:cubicBezTo>
                  <a:cubicBezTo>
                    <a:pt x="39" y="123"/>
                    <a:pt x="38" y="123"/>
                    <a:pt x="37" y="122"/>
                  </a:cubicBezTo>
                  <a:cubicBezTo>
                    <a:pt x="36" y="122"/>
                    <a:pt x="35" y="121"/>
                    <a:pt x="34" y="120"/>
                  </a:cubicBezTo>
                  <a:cubicBezTo>
                    <a:pt x="34" y="120"/>
                    <a:pt x="33" y="120"/>
                    <a:pt x="32" y="120"/>
                  </a:cubicBezTo>
                  <a:cubicBezTo>
                    <a:pt x="31" y="120"/>
                    <a:pt x="31" y="118"/>
                    <a:pt x="30" y="117"/>
                  </a:cubicBezTo>
                  <a:cubicBezTo>
                    <a:pt x="29" y="116"/>
                    <a:pt x="27" y="116"/>
                    <a:pt x="25" y="116"/>
                  </a:cubicBezTo>
                  <a:cubicBezTo>
                    <a:pt x="20" y="115"/>
                    <a:pt x="19" y="106"/>
                    <a:pt x="17" y="102"/>
                  </a:cubicBezTo>
                  <a:cubicBezTo>
                    <a:pt x="14" y="97"/>
                    <a:pt x="14" y="92"/>
                    <a:pt x="9" y="88"/>
                  </a:cubicBezTo>
                  <a:cubicBezTo>
                    <a:pt x="6" y="86"/>
                    <a:pt x="2" y="81"/>
                    <a:pt x="3" y="76"/>
                  </a:cubicBezTo>
                  <a:cubicBezTo>
                    <a:pt x="4" y="74"/>
                    <a:pt x="5" y="72"/>
                    <a:pt x="4" y="70"/>
                  </a:cubicBezTo>
                  <a:cubicBezTo>
                    <a:pt x="3" y="67"/>
                    <a:pt x="2" y="64"/>
                    <a:pt x="1" y="6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71" name="Freeform 1572"/>
            <p:cNvSpPr>
              <a:spLocks/>
            </p:cNvSpPr>
            <p:nvPr/>
          </p:nvSpPr>
          <p:spPr bwMode="auto">
            <a:xfrm>
              <a:off x="3238" y="1672"/>
              <a:ext cx="178" cy="197"/>
            </a:xfrm>
            <a:custGeom>
              <a:avLst/>
              <a:gdLst>
                <a:gd name="T0" fmla="*/ 2 w 149"/>
                <a:gd name="T1" fmla="*/ 53 h 164"/>
                <a:gd name="T2" fmla="*/ 16 w 149"/>
                <a:gd name="T3" fmla="*/ 44 h 164"/>
                <a:gd name="T4" fmla="*/ 18 w 149"/>
                <a:gd name="T5" fmla="*/ 38 h 164"/>
                <a:gd name="T6" fmla="*/ 21 w 149"/>
                <a:gd name="T7" fmla="*/ 31 h 164"/>
                <a:gd name="T8" fmla="*/ 17 w 149"/>
                <a:gd name="T9" fmla="*/ 23 h 164"/>
                <a:gd name="T10" fmla="*/ 19 w 149"/>
                <a:gd name="T11" fmla="*/ 8 h 164"/>
                <a:gd name="T12" fmla="*/ 30 w 149"/>
                <a:gd name="T13" fmla="*/ 1 h 164"/>
                <a:gd name="T14" fmla="*/ 62 w 149"/>
                <a:gd name="T15" fmla="*/ 1 h 164"/>
                <a:gd name="T16" fmla="*/ 89 w 149"/>
                <a:gd name="T17" fmla="*/ 17 h 164"/>
                <a:gd name="T18" fmla="*/ 112 w 149"/>
                <a:gd name="T19" fmla="*/ 34 h 164"/>
                <a:gd name="T20" fmla="*/ 113 w 149"/>
                <a:gd name="T21" fmla="*/ 41 h 164"/>
                <a:gd name="T22" fmla="*/ 132 w 149"/>
                <a:gd name="T23" fmla="*/ 57 h 164"/>
                <a:gd name="T24" fmla="*/ 127 w 149"/>
                <a:gd name="T25" fmla="*/ 74 h 164"/>
                <a:gd name="T26" fmla="*/ 128 w 149"/>
                <a:gd name="T27" fmla="*/ 80 h 164"/>
                <a:gd name="T28" fmla="*/ 135 w 149"/>
                <a:gd name="T29" fmla="*/ 95 h 164"/>
                <a:gd name="T30" fmla="*/ 135 w 149"/>
                <a:gd name="T31" fmla="*/ 108 h 164"/>
                <a:gd name="T32" fmla="*/ 135 w 149"/>
                <a:gd name="T33" fmla="*/ 120 h 164"/>
                <a:gd name="T34" fmla="*/ 137 w 149"/>
                <a:gd name="T35" fmla="*/ 127 h 164"/>
                <a:gd name="T36" fmla="*/ 139 w 149"/>
                <a:gd name="T37" fmla="*/ 134 h 164"/>
                <a:gd name="T38" fmla="*/ 143 w 149"/>
                <a:gd name="T39" fmla="*/ 140 h 164"/>
                <a:gd name="T40" fmla="*/ 138 w 149"/>
                <a:gd name="T41" fmla="*/ 152 h 164"/>
                <a:gd name="T42" fmla="*/ 128 w 149"/>
                <a:gd name="T43" fmla="*/ 155 h 164"/>
                <a:gd name="T44" fmla="*/ 117 w 149"/>
                <a:gd name="T45" fmla="*/ 156 h 164"/>
                <a:gd name="T46" fmla="*/ 104 w 149"/>
                <a:gd name="T47" fmla="*/ 161 h 164"/>
                <a:gd name="T48" fmla="*/ 91 w 149"/>
                <a:gd name="T49" fmla="*/ 161 h 164"/>
                <a:gd name="T50" fmla="*/ 76 w 149"/>
                <a:gd name="T51" fmla="*/ 161 h 164"/>
                <a:gd name="T52" fmla="*/ 72 w 149"/>
                <a:gd name="T53" fmla="*/ 155 h 164"/>
                <a:gd name="T54" fmla="*/ 70 w 149"/>
                <a:gd name="T55" fmla="*/ 138 h 164"/>
                <a:gd name="T56" fmla="*/ 62 w 149"/>
                <a:gd name="T57" fmla="*/ 133 h 164"/>
                <a:gd name="T58" fmla="*/ 50 w 149"/>
                <a:gd name="T59" fmla="*/ 128 h 164"/>
                <a:gd name="T60" fmla="*/ 43 w 149"/>
                <a:gd name="T61" fmla="*/ 125 h 164"/>
                <a:gd name="T62" fmla="*/ 37 w 149"/>
                <a:gd name="T63" fmla="*/ 122 h 164"/>
                <a:gd name="T64" fmla="*/ 32 w 149"/>
                <a:gd name="T65" fmla="*/ 120 h 164"/>
                <a:gd name="T66" fmla="*/ 25 w 149"/>
                <a:gd name="T67" fmla="*/ 116 h 164"/>
                <a:gd name="T68" fmla="*/ 9 w 149"/>
                <a:gd name="T69" fmla="*/ 88 h 164"/>
                <a:gd name="T70" fmla="*/ 4 w 149"/>
                <a:gd name="T71" fmla="*/ 7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 h="164">
                  <a:moveTo>
                    <a:pt x="1" y="61"/>
                  </a:moveTo>
                  <a:cubicBezTo>
                    <a:pt x="0" y="58"/>
                    <a:pt x="3" y="56"/>
                    <a:pt x="2" y="53"/>
                  </a:cubicBezTo>
                  <a:cubicBezTo>
                    <a:pt x="5" y="53"/>
                    <a:pt x="8" y="53"/>
                    <a:pt x="10" y="50"/>
                  </a:cubicBezTo>
                  <a:cubicBezTo>
                    <a:pt x="11" y="48"/>
                    <a:pt x="14" y="46"/>
                    <a:pt x="16" y="44"/>
                  </a:cubicBezTo>
                  <a:cubicBezTo>
                    <a:pt x="17" y="42"/>
                    <a:pt x="14" y="41"/>
                    <a:pt x="15" y="40"/>
                  </a:cubicBezTo>
                  <a:cubicBezTo>
                    <a:pt x="16" y="38"/>
                    <a:pt x="18" y="39"/>
                    <a:pt x="18" y="38"/>
                  </a:cubicBezTo>
                  <a:cubicBezTo>
                    <a:pt x="17" y="37"/>
                    <a:pt x="20" y="36"/>
                    <a:pt x="20" y="35"/>
                  </a:cubicBezTo>
                  <a:cubicBezTo>
                    <a:pt x="22" y="34"/>
                    <a:pt x="20" y="32"/>
                    <a:pt x="21" y="31"/>
                  </a:cubicBezTo>
                  <a:cubicBezTo>
                    <a:pt x="17" y="32"/>
                    <a:pt x="14" y="29"/>
                    <a:pt x="17" y="26"/>
                  </a:cubicBezTo>
                  <a:cubicBezTo>
                    <a:pt x="14" y="26"/>
                    <a:pt x="16" y="24"/>
                    <a:pt x="17" y="23"/>
                  </a:cubicBezTo>
                  <a:cubicBezTo>
                    <a:pt x="18" y="21"/>
                    <a:pt x="20" y="22"/>
                    <a:pt x="21" y="20"/>
                  </a:cubicBezTo>
                  <a:cubicBezTo>
                    <a:pt x="22" y="17"/>
                    <a:pt x="20" y="11"/>
                    <a:pt x="19" y="8"/>
                  </a:cubicBezTo>
                  <a:cubicBezTo>
                    <a:pt x="18" y="6"/>
                    <a:pt x="14" y="2"/>
                    <a:pt x="18" y="1"/>
                  </a:cubicBezTo>
                  <a:cubicBezTo>
                    <a:pt x="22" y="0"/>
                    <a:pt x="26" y="1"/>
                    <a:pt x="30" y="1"/>
                  </a:cubicBezTo>
                  <a:cubicBezTo>
                    <a:pt x="36" y="1"/>
                    <a:pt x="42" y="1"/>
                    <a:pt x="47" y="1"/>
                  </a:cubicBezTo>
                  <a:cubicBezTo>
                    <a:pt x="52" y="1"/>
                    <a:pt x="57" y="0"/>
                    <a:pt x="62" y="1"/>
                  </a:cubicBezTo>
                  <a:cubicBezTo>
                    <a:pt x="67" y="2"/>
                    <a:pt x="71" y="5"/>
                    <a:pt x="74" y="8"/>
                  </a:cubicBezTo>
                  <a:cubicBezTo>
                    <a:pt x="79" y="11"/>
                    <a:pt x="84" y="14"/>
                    <a:pt x="89" y="17"/>
                  </a:cubicBezTo>
                  <a:cubicBezTo>
                    <a:pt x="94" y="20"/>
                    <a:pt x="99" y="23"/>
                    <a:pt x="104" y="26"/>
                  </a:cubicBezTo>
                  <a:cubicBezTo>
                    <a:pt x="107" y="28"/>
                    <a:pt x="111" y="30"/>
                    <a:pt x="112" y="34"/>
                  </a:cubicBezTo>
                  <a:cubicBezTo>
                    <a:pt x="113" y="36"/>
                    <a:pt x="111" y="36"/>
                    <a:pt x="111" y="37"/>
                  </a:cubicBezTo>
                  <a:cubicBezTo>
                    <a:pt x="111" y="38"/>
                    <a:pt x="113" y="40"/>
                    <a:pt x="113" y="41"/>
                  </a:cubicBezTo>
                  <a:cubicBezTo>
                    <a:pt x="116" y="44"/>
                    <a:pt x="120" y="46"/>
                    <a:pt x="123" y="49"/>
                  </a:cubicBezTo>
                  <a:cubicBezTo>
                    <a:pt x="125" y="50"/>
                    <a:pt x="133" y="55"/>
                    <a:pt x="132" y="57"/>
                  </a:cubicBezTo>
                  <a:cubicBezTo>
                    <a:pt x="132" y="61"/>
                    <a:pt x="131" y="65"/>
                    <a:pt x="129" y="69"/>
                  </a:cubicBezTo>
                  <a:cubicBezTo>
                    <a:pt x="128" y="70"/>
                    <a:pt x="128" y="72"/>
                    <a:pt x="127" y="74"/>
                  </a:cubicBezTo>
                  <a:cubicBezTo>
                    <a:pt x="127" y="74"/>
                    <a:pt x="127" y="75"/>
                    <a:pt x="127" y="76"/>
                  </a:cubicBezTo>
                  <a:cubicBezTo>
                    <a:pt x="127" y="77"/>
                    <a:pt x="128" y="79"/>
                    <a:pt x="128" y="80"/>
                  </a:cubicBezTo>
                  <a:cubicBezTo>
                    <a:pt x="127" y="84"/>
                    <a:pt x="134" y="84"/>
                    <a:pt x="133" y="89"/>
                  </a:cubicBezTo>
                  <a:cubicBezTo>
                    <a:pt x="137" y="88"/>
                    <a:pt x="137" y="93"/>
                    <a:pt x="135" y="95"/>
                  </a:cubicBezTo>
                  <a:cubicBezTo>
                    <a:pt x="133" y="98"/>
                    <a:pt x="135" y="101"/>
                    <a:pt x="133" y="104"/>
                  </a:cubicBezTo>
                  <a:cubicBezTo>
                    <a:pt x="136" y="102"/>
                    <a:pt x="136" y="107"/>
                    <a:pt x="135" y="108"/>
                  </a:cubicBezTo>
                  <a:cubicBezTo>
                    <a:pt x="134" y="110"/>
                    <a:pt x="133" y="112"/>
                    <a:pt x="134" y="115"/>
                  </a:cubicBezTo>
                  <a:cubicBezTo>
                    <a:pt x="134" y="117"/>
                    <a:pt x="137" y="120"/>
                    <a:pt x="135" y="120"/>
                  </a:cubicBezTo>
                  <a:cubicBezTo>
                    <a:pt x="136" y="121"/>
                    <a:pt x="136" y="124"/>
                    <a:pt x="137" y="124"/>
                  </a:cubicBezTo>
                  <a:cubicBezTo>
                    <a:pt x="139" y="124"/>
                    <a:pt x="138" y="126"/>
                    <a:pt x="137" y="127"/>
                  </a:cubicBezTo>
                  <a:cubicBezTo>
                    <a:pt x="137" y="129"/>
                    <a:pt x="139" y="130"/>
                    <a:pt x="139" y="131"/>
                  </a:cubicBezTo>
                  <a:cubicBezTo>
                    <a:pt x="140" y="132"/>
                    <a:pt x="139" y="133"/>
                    <a:pt x="139" y="134"/>
                  </a:cubicBezTo>
                  <a:cubicBezTo>
                    <a:pt x="140" y="135"/>
                    <a:pt x="140" y="136"/>
                    <a:pt x="139" y="137"/>
                  </a:cubicBezTo>
                  <a:cubicBezTo>
                    <a:pt x="141" y="137"/>
                    <a:pt x="142" y="138"/>
                    <a:pt x="143" y="140"/>
                  </a:cubicBezTo>
                  <a:cubicBezTo>
                    <a:pt x="142" y="137"/>
                    <a:pt x="147" y="143"/>
                    <a:pt x="149" y="142"/>
                  </a:cubicBezTo>
                  <a:cubicBezTo>
                    <a:pt x="149" y="147"/>
                    <a:pt x="141" y="150"/>
                    <a:pt x="138" y="152"/>
                  </a:cubicBezTo>
                  <a:cubicBezTo>
                    <a:pt x="136" y="153"/>
                    <a:pt x="135" y="154"/>
                    <a:pt x="133" y="154"/>
                  </a:cubicBezTo>
                  <a:cubicBezTo>
                    <a:pt x="132" y="155"/>
                    <a:pt x="130" y="154"/>
                    <a:pt x="128" y="155"/>
                  </a:cubicBezTo>
                  <a:cubicBezTo>
                    <a:pt x="126" y="156"/>
                    <a:pt x="125" y="158"/>
                    <a:pt x="123" y="158"/>
                  </a:cubicBezTo>
                  <a:cubicBezTo>
                    <a:pt x="121" y="159"/>
                    <a:pt x="119" y="156"/>
                    <a:pt x="117" y="156"/>
                  </a:cubicBezTo>
                  <a:cubicBezTo>
                    <a:pt x="114" y="157"/>
                    <a:pt x="114" y="161"/>
                    <a:pt x="111" y="162"/>
                  </a:cubicBezTo>
                  <a:cubicBezTo>
                    <a:pt x="109" y="164"/>
                    <a:pt x="106" y="163"/>
                    <a:pt x="104" y="161"/>
                  </a:cubicBezTo>
                  <a:cubicBezTo>
                    <a:pt x="100" y="160"/>
                    <a:pt x="100" y="164"/>
                    <a:pt x="97" y="163"/>
                  </a:cubicBezTo>
                  <a:cubicBezTo>
                    <a:pt x="94" y="162"/>
                    <a:pt x="93" y="162"/>
                    <a:pt x="91" y="161"/>
                  </a:cubicBezTo>
                  <a:cubicBezTo>
                    <a:pt x="89" y="159"/>
                    <a:pt x="87" y="158"/>
                    <a:pt x="85" y="160"/>
                  </a:cubicBezTo>
                  <a:cubicBezTo>
                    <a:pt x="84" y="162"/>
                    <a:pt x="78" y="162"/>
                    <a:pt x="76" y="161"/>
                  </a:cubicBezTo>
                  <a:cubicBezTo>
                    <a:pt x="76" y="160"/>
                    <a:pt x="75" y="159"/>
                    <a:pt x="75" y="159"/>
                  </a:cubicBezTo>
                  <a:cubicBezTo>
                    <a:pt x="74" y="157"/>
                    <a:pt x="73" y="156"/>
                    <a:pt x="72" y="155"/>
                  </a:cubicBezTo>
                  <a:cubicBezTo>
                    <a:pt x="71" y="153"/>
                    <a:pt x="72" y="150"/>
                    <a:pt x="71" y="148"/>
                  </a:cubicBezTo>
                  <a:cubicBezTo>
                    <a:pt x="71" y="145"/>
                    <a:pt x="71" y="141"/>
                    <a:pt x="70" y="138"/>
                  </a:cubicBezTo>
                  <a:cubicBezTo>
                    <a:pt x="69" y="135"/>
                    <a:pt x="67" y="133"/>
                    <a:pt x="64" y="130"/>
                  </a:cubicBezTo>
                  <a:cubicBezTo>
                    <a:pt x="62" y="128"/>
                    <a:pt x="63" y="131"/>
                    <a:pt x="62" y="133"/>
                  </a:cubicBezTo>
                  <a:cubicBezTo>
                    <a:pt x="59" y="130"/>
                    <a:pt x="57" y="132"/>
                    <a:pt x="55" y="130"/>
                  </a:cubicBezTo>
                  <a:cubicBezTo>
                    <a:pt x="54" y="129"/>
                    <a:pt x="51" y="129"/>
                    <a:pt x="50" y="128"/>
                  </a:cubicBezTo>
                  <a:cubicBezTo>
                    <a:pt x="48" y="127"/>
                    <a:pt x="46" y="127"/>
                    <a:pt x="44" y="126"/>
                  </a:cubicBezTo>
                  <a:cubicBezTo>
                    <a:pt x="44" y="126"/>
                    <a:pt x="44" y="125"/>
                    <a:pt x="43" y="125"/>
                  </a:cubicBezTo>
                  <a:cubicBezTo>
                    <a:pt x="42" y="124"/>
                    <a:pt x="41" y="124"/>
                    <a:pt x="40" y="124"/>
                  </a:cubicBezTo>
                  <a:cubicBezTo>
                    <a:pt x="39" y="123"/>
                    <a:pt x="38" y="123"/>
                    <a:pt x="37" y="122"/>
                  </a:cubicBezTo>
                  <a:cubicBezTo>
                    <a:pt x="36" y="122"/>
                    <a:pt x="35" y="121"/>
                    <a:pt x="34" y="120"/>
                  </a:cubicBezTo>
                  <a:cubicBezTo>
                    <a:pt x="34" y="120"/>
                    <a:pt x="33" y="120"/>
                    <a:pt x="32" y="120"/>
                  </a:cubicBezTo>
                  <a:cubicBezTo>
                    <a:pt x="31" y="120"/>
                    <a:pt x="31" y="118"/>
                    <a:pt x="30" y="117"/>
                  </a:cubicBezTo>
                  <a:cubicBezTo>
                    <a:pt x="29" y="116"/>
                    <a:pt x="27" y="116"/>
                    <a:pt x="25" y="116"/>
                  </a:cubicBezTo>
                  <a:cubicBezTo>
                    <a:pt x="20" y="115"/>
                    <a:pt x="19" y="106"/>
                    <a:pt x="17" y="102"/>
                  </a:cubicBezTo>
                  <a:cubicBezTo>
                    <a:pt x="14" y="97"/>
                    <a:pt x="14" y="92"/>
                    <a:pt x="9" y="88"/>
                  </a:cubicBezTo>
                  <a:cubicBezTo>
                    <a:pt x="6" y="86"/>
                    <a:pt x="2" y="81"/>
                    <a:pt x="3" y="76"/>
                  </a:cubicBezTo>
                  <a:cubicBezTo>
                    <a:pt x="4" y="74"/>
                    <a:pt x="5" y="72"/>
                    <a:pt x="4" y="70"/>
                  </a:cubicBezTo>
                  <a:cubicBezTo>
                    <a:pt x="3" y="67"/>
                    <a:pt x="2" y="64"/>
                    <a:pt x="1" y="6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72" name="Freeform 1573"/>
            <p:cNvSpPr>
              <a:spLocks/>
            </p:cNvSpPr>
            <p:nvPr/>
          </p:nvSpPr>
          <p:spPr bwMode="auto">
            <a:xfrm>
              <a:off x="3409" y="859"/>
              <a:ext cx="108" cy="51"/>
            </a:xfrm>
            <a:custGeom>
              <a:avLst/>
              <a:gdLst>
                <a:gd name="T0" fmla="*/ 0 w 90"/>
                <a:gd name="T1" fmla="*/ 6 h 43"/>
                <a:gd name="T2" fmla="*/ 18 w 90"/>
                <a:gd name="T3" fmla="*/ 7 h 43"/>
                <a:gd name="T4" fmla="*/ 29 w 90"/>
                <a:gd name="T5" fmla="*/ 9 h 43"/>
                <a:gd name="T6" fmla="*/ 34 w 90"/>
                <a:gd name="T7" fmla="*/ 9 h 43"/>
                <a:gd name="T8" fmla="*/ 39 w 90"/>
                <a:gd name="T9" fmla="*/ 9 h 43"/>
                <a:gd name="T10" fmla="*/ 42 w 90"/>
                <a:gd name="T11" fmla="*/ 12 h 43"/>
                <a:gd name="T12" fmla="*/ 46 w 90"/>
                <a:gd name="T13" fmla="*/ 13 h 43"/>
                <a:gd name="T14" fmla="*/ 50 w 90"/>
                <a:gd name="T15" fmla="*/ 15 h 43"/>
                <a:gd name="T16" fmla="*/ 51 w 90"/>
                <a:gd name="T17" fmla="*/ 17 h 43"/>
                <a:gd name="T18" fmla="*/ 64 w 90"/>
                <a:gd name="T19" fmla="*/ 17 h 43"/>
                <a:gd name="T20" fmla="*/ 67 w 90"/>
                <a:gd name="T21" fmla="*/ 16 h 43"/>
                <a:gd name="T22" fmla="*/ 69 w 90"/>
                <a:gd name="T23" fmla="*/ 17 h 43"/>
                <a:gd name="T24" fmla="*/ 71 w 90"/>
                <a:gd name="T25" fmla="*/ 19 h 43"/>
                <a:gd name="T26" fmla="*/ 77 w 90"/>
                <a:gd name="T27" fmla="*/ 20 h 43"/>
                <a:gd name="T28" fmla="*/ 76 w 90"/>
                <a:gd name="T29" fmla="*/ 24 h 43"/>
                <a:gd name="T30" fmla="*/ 84 w 90"/>
                <a:gd name="T31" fmla="*/ 27 h 43"/>
                <a:gd name="T32" fmla="*/ 83 w 90"/>
                <a:gd name="T33" fmla="*/ 33 h 43"/>
                <a:gd name="T34" fmla="*/ 89 w 90"/>
                <a:gd name="T35" fmla="*/ 39 h 43"/>
                <a:gd name="T36" fmla="*/ 82 w 90"/>
                <a:gd name="T37" fmla="*/ 39 h 43"/>
                <a:gd name="T38" fmla="*/ 72 w 90"/>
                <a:gd name="T39" fmla="*/ 35 h 43"/>
                <a:gd name="T40" fmla="*/ 69 w 90"/>
                <a:gd name="T41" fmla="*/ 36 h 43"/>
                <a:gd name="T42" fmla="*/ 65 w 90"/>
                <a:gd name="T43" fmla="*/ 39 h 43"/>
                <a:gd name="T44" fmla="*/ 58 w 90"/>
                <a:gd name="T45" fmla="*/ 39 h 43"/>
                <a:gd name="T46" fmla="*/ 51 w 90"/>
                <a:gd name="T47" fmla="*/ 40 h 43"/>
                <a:gd name="T48" fmla="*/ 45 w 90"/>
                <a:gd name="T49" fmla="*/ 39 h 43"/>
                <a:gd name="T50" fmla="*/ 43 w 90"/>
                <a:gd name="T51" fmla="*/ 37 h 43"/>
                <a:gd name="T52" fmla="*/ 37 w 90"/>
                <a:gd name="T53" fmla="*/ 34 h 43"/>
                <a:gd name="T54" fmla="*/ 34 w 90"/>
                <a:gd name="T55" fmla="*/ 35 h 43"/>
                <a:gd name="T56" fmla="*/ 26 w 90"/>
                <a:gd name="T57" fmla="*/ 34 h 43"/>
                <a:gd name="T58" fmla="*/ 23 w 90"/>
                <a:gd name="T59" fmla="*/ 35 h 43"/>
                <a:gd name="T60" fmla="*/ 21 w 90"/>
                <a:gd name="T61" fmla="*/ 33 h 43"/>
                <a:gd name="T62" fmla="*/ 23 w 90"/>
                <a:gd name="T63" fmla="*/ 25 h 43"/>
                <a:gd name="T64" fmla="*/ 20 w 90"/>
                <a:gd name="T65" fmla="*/ 17 h 43"/>
                <a:gd name="T66" fmla="*/ 14 w 90"/>
                <a:gd name="T67" fmla="*/ 13 h 43"/>
                <a:gd name="T68" fmla="*/ 7 w 90"/>
                <a:gd name="T69" fmla="*/ 10 h 43"/>
                <a:gd name="T70" fmla="*/ 0 w 90"/>
                <a:gd name="T7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43">
                  <a:moveTo>
                    <a:pt x="0" y="6"/>
                  </a:moveTo>
                  <a:cubicBezTo>
                    <a:pt x="1" y="0"/>
                    <a:pt x="15" y="6"/>
                    <a:pt x="18" y="7"/>
                  </a:cubicBezTo>
                  <a:cubicBezTo>
                    <a:pt x="22" y="8"/>
                    <a:pt x="25" y="9"/>
                    <a:pt x="29" y="9"/>
                  </a:cubicBezTo>
                  <a:cubicBezTo>
                    <a:pt x="31" y="8"/>
                    <a:pt x="32" y="8"/>
                    <a:pt x="34" y="9"/>
                  </a:cubicBezTo>
                  <a:cubicBezTo>
                    <a:pt x="35" y="10"/>
                    <a:pt x="37" y="9"/>
                    <a:pt x="39" y="9"/>
                  </a:cubicBezTo>
                  <a:cubicBezTo>
                    <a:pt x="40" y="10"/>
                    <a:pt x="41" y="11"/>
                    <a:pt x="42" y="12"/>
                  </a:cubicBezTo>
                  <a:cubicBezTo>
                    <a:pt x="43" y="13"/>
                    <a:pt x="45" y="13"/>
                    <a:pt x="46" y="13"/>
                  </a:cubicBezTo>
                  <a:cubicBezTo>
                    <a:pt x="48" y="14"/>
                    <a:pt x="49" y="14"/>
                    <a:pt x="50" y="15"/>
                  </a:cubicBezTo>
                  <a:cubicBezTo>
                    <a:pt x="51" y="16"/>
                    <a:pt x="49" y="17"/>
                    <a:pt x="51" y="17"/>
                  </a:cubicBezTo>
                  <a:cubicBezTo>
                    <a:pt x="55" y="19"/>
                    <a:pt x="62" y="12"/>
                    <a:pt x="64" y="17"/>
                  </a:cubicBezTo>
                  <a:cubicBezTo>
                    <a:pt x="64" y="16"/>
                    <a:pt x="66" y="15"/>
                    <a:pt x="67" y="16"/>
                  </a:cubicBezTo>
                  <a:cubicBezTo>
                    <a:pt x="68" y="16"/>
                    <a:pt x="69" y="16"/>
                    <a:pt x="69" y="17"/>
                  </a:cubicBezTo>
                  <a:cubicBezTo>
                    <a:pt x="70" y="17"/>
                    <a:pt x="70" y="18"/>
                    <a:pt x="71" y="19"/>
                  </a:cubicBezTo>
                  <a:cubicBezTo>
                    <a:pt x="73" y="19"/>
                    <a:pt x="76" y="18"/>
                    <a:pt x="77" y="20"/>
                  </a:cubicBezTo>
                  <a:cubicBezTo>
                    <a:pt x="77" y="21"/>
                    <a:pt x="75" y="23"/>
                    <a:pt x="76" y="24"/>
                  </a:cubicBezTo>
                  <a:cubicBezTo>
                    <a:pt x="78" y="26"/>
                    <a:pt x="82" y="26"/>
                    <a:pt x="84" y="27"/>
                  </a:cubicBezTo>
                  <a:cubicBezTo>
                    <a:pt x="88" y="29"/>
                    <a:pt x="81" y="30"/>
                    <a:pt x="83" y="33"/>
                  </a:cubicBezTo>
                  <a:cubicBezTo>
                    <a:pt x="84" y="34"/>
                    <a:pt x="90" y="37"/>
                    <a:pt x="89" y="39"/>
                  </a:cubicBezTo>
                  <a:cubicBezTo>
                    <a:pt x="89" y="43"/>
                    <a:pt x="83" y="38"/>
                    <a:pt x="82" y="39"/>
                  </a:cubicBezTo>
                  <a:cubicBezTo>
                    <a:pt x="78" y="40"/>
                    <a:pt x="76" y="36"/>
                    <a:pt x="72" y="35"/>
                  </a:cubicBezTo>
                  <a:cubicBezTo>
                    <a:pt x="71" y="35"/>
                    <a:pt x="70" y="36"/>
                    <a:pt x="69" y="36"/>
                  </a:cubicBezTo>
                  <a:cubicBezTo>
                    <a:pt x="68" y="37"/>
                    <a:pt x="65" y="38"/>
                    <a:pt x="65" y="39"/>
                  </a:cubicBezTo>
                  <a:cubicBezTo>
                    <a:pt x="63" y="39"/>
                    <a:pt x="60" y="38"/>
                    <a:pt x="58" y="39"/>
                  </a:cubicBezTo>
                  <a:cubicBezTo>
                    <a:pt x="56" y="39"/>
                    <a:pt x="53" y="40"/>
                    <a:pt x="51" y="40"/>
                  </a:cubicBezTo>
                  <a:cubicBezTo>
                    <a:pt x="48" y="40"/>
                    <a:pt x="47" y="40"/>
                    <a:pt x="45" y="39"/>
                  </a:cubicBezTo>
                  <a:cubicBezTo>
                    <a:pt x="44" y="39"/>
                    <a:pt x="41" y="39"/>
                    <a:pt x="43" y="37"/>
                  </a:cubicBezTo>
                  <a:cubicBezTo>
                    <a:pt x="41" y="37"/>
                    <a:pt x="40" y="34"/>
                    <a:pt x="37" y="34"/>
                  </a:cubicBezTo>
                  <a:cubicBezTo>
                    <a:pt x="39" y="32"/>
                    <a:pt x="35" y="33"/>
                    <a:pt x="34" y="35"/>
                  </a:cubicBezTo>
                  <a:cubicBezTo>
                    <a:pt x="33" y="36"/>
                    <a:pt x="27" y="34"/>
                    <a:pt x="26" y="34"/>
                  </a:cubicBezTo>
                  <a:cubicBezTo>
                    <a:pt x="25" y="34"/>
                    <a:pt x="25" y="36"/>
                    <a:pt x="23" y="35"/>
                  </a:cubicBezTo>
                  <a:cubicBezTo>
                    <a:pt x="22" y="35"/>
                    <a:pt x="20" y="35"/>
                    <a:pt x="21" y="33"/>
                  </a:cubicBezTo>
                  <a:cubicBezTo>
                    <a:pt x="23" y="30"/>
                    <a:pt x="24" y="28"/>
                    <a:pt x="23" y="25"/>
                  </a:cubicBezTo>
                  <a:cubicBezTo>
                    <a:pt x="21" y="23"/>
                    <a:pt x="21" y="19"/>
                    <a:pt x="20" y="17"/>
                  </a:cubicBezTo>
                  <a:cubicBezTo>
                    <a:pt x="18" y="14"/>
                    <a:pt x="15" y="15"/>
                    <a:pt x="14" y="13"/>
                  </a:cubicBezTo>
                  <a:cubicBezTo>
                    <a:pt x="13" y="11"/>
                    <a:pt x="9" y="10"/>
                    <a:pt x="7" y="10"/>
                  </a:cubicBezTo>
                  <a:cubicBezTo>
                    <a:pt x="4" y="10"/>
                    <a:pt x="3" y="6"/>
                    <a:pt x="0"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73" name="Freeform 1574"/>
            <p:cNvSpPr>
              <a:spLocks/>
            </p:cNvSpPr>
            <p:nvPr/>
          </p:nvSpPr>
          <p:spPr bwMode="auto">
            <a:xfrm>
              <a:off x="3409" y="859"/>
              <a:ext cx="108" cy="51"/>
            </a:xfrm>
            <a:custGeom>
              <a:avLst/>
              <a:gdLst>
                <a:gd name="T0" fmla="*/ 0 w 90"/>
                <a:gd name="T1" fmla="*/ 6 h 43"/>
                <a:gd name="T2" fmla="*/ 18 w 90"/>
                <a:gd name="T3" fmla="*/ 7 h 43"/>
                <a:gd name="T4" fmla="*/ 29 w 90"/>
                <a:gd name="T5" fmla="*/ 9 h 43"/>
                <a:gd name="T6" fmla="*/ 34 w 90"/>
                <a:gd name="T7" fmla="*/ 9 h 43"/>
                <a:gd name="T8" fmla="*/ 39 w 90"/>
                <a:gd name="T9" fmla="*/ 9 h 43"/>
                <a:gd name="T10" fmla="*/ 42 w 90"/>
                <a:gd name="T11" fmla="*/ 12 h 43"/>
                <a:gd name="T12" fmla="*/ 46 w 90"/>
                <a:gd name="T13" fmla="*/ 13 h 43"/>
                <a:gd name="T14" fmla="*/ 50 w 90"/>
                <a:gd name="T15" fmla="*/ 15 h 43"/>
                <a:gd name="T16" fmla="*/ 51 w 90"/>
                <a:gd name="T17" fmla="*/ 17 h 43"/>
                <a:gd name="T18" fmla="*/ 64 w 90"/>
                <a:gd name="T19" fmla="*/ 17 h 43"/>
                <a:gd name="T20" fmla="*/ 67 w 90"/>
                <a:gd name="T21" fmla="*/ 16 h 43"/>
                <a:gd name="T22" fmla="*/ 69 w 90"/>
                <a:gd name="T23" fmla="*/ 17 h 43"/>
                <a:gd name="T24" fmla="*/ 71 w 90"/>
                <a:gd name="T25" fmla="*/ 19 h 43"/>
                <a:gd name="T26" fmla="*/ 77 w 90"/>
                <a:gd name="T27" fmla="*/ 20 h 43"/>
                <a:gd name="T28" fmla="*/ 76 w 90"/>
                <a:gd name="T29" fmla="*/ 24 h 43"/>
                <a:gd name="T30" fmla="*/ 84 w 90"/>
                <a:gd name="T31" fmla="*/ 27 h 43"/>
                <a:gd name="T32" fmla="*/ 83 w 90"/>
                <a:gd name="T33" fmla="*/ 33 h 43"/>
                <a:gd name="T34" fmla="*/ 89 w 90"/>
                <a:gd name="T35" fmla="*/ 39 h 43"/>
                <a:gd name="T36" fmla="*/ 82 w 90"/>
                <a:gd name="T37" fmla="*/ 39 h 43"/>
                <a:gd name="T38" fmla="*/ 72 w 90"/>
                <a:gd name="T39" fmla="*/ 35 h 43"/>
                <a:gd name="T40" fmla="*/ 69 w 90"/>
                <a:gd name="T41" fmla="*/ 36 h 43"/>
                <a:gd name="T42" fmla="*/ 65 w 90"/>
                <a:gd name="T43" fmla="*/ 39 h 43"/>
                <a:gd name="T44" fmla="*/ 58 w 90"/>
                <a:gd name="T45" fmla="*/ 39 h 43"/>
                <a:gd name="T46" fmla="*/ 51 w 90"/>
                <a:gd name="T47" fmla="*/ 40 h 43"/>
                <a:gd name="T48" fmla="*/ 45 w 90"/>
                <a:gd name="T49" fmla="*/ 39 h 43"/>
                <a:gd name="T50" fmla="*/ 43 w 90"/>
                <a:gd name="T51" fmla="*/ 37 h 43"/>
                <a:gd name="T52" fmla="*/ 37 w 90"/>
                <a:gd name="T53" fmla="*/ 34 h 43"/>
                <a:gd name="T54" fmla="*/ 34 w 90"/>
                <a:gd name="T55" fmla="*/ 35 h 43"/>
                <a:gd name="T56" fmla="*/ 26 w 90"/>
                <a:gd name="T57" fmla="*/ 34 h 43"/>
                <a:gd name="T58" fmla="*/ 23 w 90"/>
                <a:gd name="T59" fmla="*/ 35 h 43"/>
                <a:gd name="T60" fmla="*/ 21 w 90"/>
                <a:gd name="T61" fmla="*/ 33 h 43"/>
                <a:gd name="T62" fmla="*/ 23 w 90"/>
                <a:gd name="T63" fmla="*/ 25 h 43"/>
                <a:gd name="T64" fmla="*/ 20 w 90"/>
                <a:gd name="T65" fmla="*/ 17 h 43"/>
                <a:gd name="T66" fmla="*/ 14 w 90"/>
                <a:gd name="T67" fmla="*/ 13 h 43"/>
                <a:gd name="T68" fmla="*/ 7 w 90"/>
                <a:gd name="T69" fmla="*/ 10 h 43"/>
                <a:gd name="T70" fmla="*/ 0 w 90"/>
                <a:gd name="T7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43">
                  <a:moveTo>
                    <a:pt x="0" y="6"/>
                  </a:moveTo>
                  <a:cubicBezTo>
                    <a:pt x="1" y="0"/>
                    <a:pt x="15" y="6"/>
                    <a:pt x="18" y="7"/>
                  </a:cubicBezTo>
                  <a:cubicBezTo>
                    <a:pt x="22" y="8"/>
                    <a:pt x="25" y="9"/>
                    <a:pt x="29" y="9"/>
                  </a:cubicBezTo>
                  <a:cubicBezTo>
                    <a:pt x="31" y="8"/>
                    <a:pt x="32" y="8"/>
                    <a:pt x="34" y="9"/>
                  </a:cubicBezTo>
                  <a:cubicBezTo>
                    <a:pt x="35" y="10"/>
                    <a:pt x="37" y="9"/>
                    <a:pt x="39" y="9"/>
                  </a:cubicBezTo>
                  <a:cubicBezTo>
                    <a:pt x="40" y="10"/>
                    <a:pt x="41" y="11"/>
                    <a:pt x="42" y="12"/>
                  </a:cubicBezTo>
                  <a:cubicBezTo>
                    <a:pt x="43" y="13"/>
                    <a:pt x="45" y="13"/>
                    <a:pt x="46" y="13"/>
                  </a:cubicBezTo>
                  <a:cubicBezTo>
                    <a:pt x="48" y="14"/>
                    <a:pt x="49" y="14"/>
                    <a:pt x="50" y="15"/>
                  </a:cubicBezTo>
                  <a:cubicBezTo>
                    <a:pt x="51" y="16"/>
                    <a:pt x="49" y="17"/>
                    <a:pt x="51" y="17"/>
                  </a:cubicBezTo>
                  <a:cubicBezTo>
                    <a:pt x="55" y="19"/>
                    <a:pt x="62" y="12"/>
                    <a:pt x="64" y="17"/>
                  </a:cubicBezTo>
                  <a:cubicBezTo>
                    <a:pt x="64" y="16"/>
                    <a:pt x="66" y="15"/>
                    <a:pt x="67" y="16"/>
                  </a:cubicBezTo>
                  <a:cubicBezTo>
                    <a:pt x="68" y="16"/>
                    <a:pt x="69" y="16"/>
                    <a:pt x="69" y="17"/>
                  </a:cubicBezTo>
                  <a:cubicBezTo>
                    <a:pt x="70" y="17"/>
                    <a:pt x="70" y="18"/>
                    <a:pt x="71" y="19"/>
                  </a:cubicBezTo>
                  <a:cubicBezTo>
                    <a:pt x="73" y="19"/>
                    <a:pt x="76" y="18"/>
                    <a:pt x="77" y="20"/>
                  </a:cubicBezTo>
                  <a:cubicBezTo>
                    <a:pt x="77" y="21"/>
                    <a:pt x="75" y="23"/>
                    <a:pt x="76" y="24"/>
                  </a:cubicBezTo>
                  <a:cubicBezTo>
                    <a:pt x="78" y="26"/>
                    <a:pt x="82" y="26"/>
                    <a:pt x="84" y="27"/>
                  </a:cubicBezTo>
                  <a:cubicBezTo>
                    <a:pt x="88" y="29"/>
                    <a:pt x="81" y="30"/>
                    <a:pt x="83" y="33"/>
                  </a:cubicBezTo>
                  <a:cubicBezTo>
                    <a:pt x="84" y="34"/>
                    <a:pt x="90" y="37"/>
                    <a:pt x="89" y="39"/>
                  </a:cubicBezTo>
                  <a:cubicBezTo>
                    <a:pt x="89" y="43"/>
                    <a:pt x="83" y="38"/>
                    <a:pt x="82" y="39"/>
                  </a:cubicBezTo>
                  <a:cubicBezTo>
                    <a:pt x="78" y="40"/>
                    <a:pt x="76" y="36"/>
                    <a:pt x="72" y="35"/>
                  </a:cubicBezTo>
                  <a:cubicBezTo>
                    <a:pt x="71" y="35"/>
                    <a:pt x="70" y="36"/>
                    <a:pt x="69" y="36"/>
                  </a:cubicBezTo>
                  <a:cubicBezTo>
                    <a:pt x="68" y="37"/>
                    <a:pt x="65" y="38"/>
                    <a:pt x="65" y="39"/>
                  </a:cubicBezTo>
                  <a:cubicBezTo>
                    <a:pt x="63" y="39"/>
                    <a:pt x="60" y="38"/>
                    <a:pt x="58" y="39"/>
                  </a:cubicBezTo>
                  <a:cubicBezTo>
                    <a:pt x="56" y="39"/>
                    <a:pt x="53" y="40"/>
                    <a:pt x="51" y="40"/>
                  </a:cubicBezTo>
                  <a:cubicBezTo>
                    <a:pt x="48" y="40"/>
                    <a:pt x="47" y="40"/>
                    <a:pt x="45" y="39"/>
                  </a:cubicBezTo>
                  <a:cubicBezTo>
                    <a:pt x="44" y="39"/>
                    <a:pt x="41" y="39"/>
                    <a:pt x="43" y="37"/>
                  </a:cubicBezTo>
                  <a:cubicBezTo>
                    <a:pt x="41" y="37"/>
                    <a:pt x="40" y="34"/>
                    <a:pt x="37" y="34"/>
                  </a:cubicBezTo>
                  <a:cubicBezTo>
                    <a:pt x="39" y="32"/>
                    <a:pt x="35" y="33"/>
                    <a:pt x="34" y="35"/>
                  </a:cubicBezTo>
                  <a:cubicBezTo>
                    <a:pt x="33" y="36"/>
                    <a:pt x="27" y="34"/>
                    <a:pt x="26" y="34"/>
                  </a:cubicBezTo>
                  <a:cubicBezTo>
                    <a:pt x="25" y="34"/>
                    <a:pt x="25" y="36"/>
                    <a:pt x="23" y="35"/>
                  </a:cubicBezTo>
                  <a:cubicBezTo>
                    <a:pt x="22" y="35"/>
                    <a:pt x="20" y="35"/>
                    <a:pt x="21" y="33"/>
                  </a:cubicBezTo>
                  <a:cubicBezTo>
                    <a:pt x="23" y="30"/>
                    <a:pt x="24" y="28"/>
                    <a:pt x="23" y="25"/>
                  </a:cubicBezTo>
                  <a:cubicBezTo>
                    <a:pt x="21" y="23"/>
                    <a:pt x="21" y="19"/>
                    <a:pt x="20" y="17"/>
                  </a:cubicBezTo>
                  <a:cubicBezTo>
                    <a:pt x="18" y="14"/>
                    <a:pt x="15" y="15"/>
                    <a:pt x="14" y="13"/>
                  </a:cubicBezTo>
                  <a:cubicBezTo>
                    <a:pt x="13" y="11"/>
                    <a:pt x="9" y="10"/>
                    <a:pt x="7" y="10"/>
                  </a:cubicBezTo>
                  <a:cubicBezTo>
                    <a:pt x="4" y="10"/>
                    <a:pt x="3" y="6"/>
                    <a:pt x="0"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74" name="Freeform 1575"/>
            <p:cNvSpPr>
              <a:spLocks/>
            </p:cNvSpPr>
            <p:nvPr/>
          </p:nvSpPr>
          <p:spPr bwMode="auto">
            <a:xfrm>
              <a:off x="3437" y="1348"/>
              <a:ext cx="7" cy="5"/>
            </a:xfrm>
            <a:custGeom>
              <a:avLst/>
              <a:gdLst>
                <a:gd name="T0" fmla="*/ 6 w 6"/>
                <a:gd name="T1" fmla="*/ 4 h 4"/>
                <a:gd name="T2" fmla="*/ 4 w 6"/>
                <a:gd name="T3" fmla="*/ 1 h 4"/>
                <a:gd name="T4" fmla="*/ 4 w 6"/>
                <a:gd name="T5" fmla="*/ 2 h 4"/>
                <a:gd name="T6" fmla="*/ 0 w 6"/>
                <a:gd name="T7" fmla="*/ 0 h 4"/>
                <a:gd name="T8" fmla="*/ 6 w 6"/>
                <a:gd name="T9" fmla="*/ 4 h 4"/>
              </a:gdLst>
              <a:ahLst/>
              <a:cxnLst>
                <a:cxn ang="0">
                  <a:pos x="T0" y="T1"/>
                </a:cxn>
                <a:cxn ang="0">
                  <a:pos x="T2" y="T3"/>
                </a:cxn>
                <a:cxn ang="0">
                  <a:pos x="T4" y="T5"/>
                </a:cxn>
                <a:cxn ang="0">
                  <a:pos x="T6" y="T7"/>
                </a:cxn>
                <a:cxn ang="0">
                  <a:pos x="T8" y="T9"/>
                </a:cxn>
              </a:cxnLst>
              <a:rect l="0" t="0" r="r" b="b"/>
              <a:pathLst>
                <a:path w="6" h="4">
                  <a:moveTo>
                    <a:pt x="6" y="4"/>
                  </a:moveTo>
                  <a:cubicBezTo>
                    <a:pt x="6" y="3"/>
                    <a:pt x="5" y="2"/>
                    <a:pt x="4" y="1"/>
                  </a:cubicBezTo>
                  <a:cubicBezTo>
                    <a:pt x="4" y="1"/>
                    <a:pt x="4" y="2"/>
                    <a:pt x="4" y="2"/>
                  </a:cubicBezTo>
                  <a:cubicBezTo>
                    <a:pt x="2" y="2"/>
                    <a:pt x="2" y="1"/>
                    <a:pt x="0" y="0"/>
                  </a:cubicBezTo>
                  <a:cubicBezTo>
                    <a:pt x="2" y="2"/>
                    <a:pt x="5" y="2"/>
                    <a:pt x="6"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75" name="Freeform 1576"/>
            <p:cNvSpPr>
              <a:spLocks/>
            </p:cNvSpPr>
            <p:nvPr/>
          </p:nvSpPr>
          <p:spPr bwMode="auto">
            <a:xfrm>
              <a:off x="3437" y="1348"/>
              <a:ext cx="7" cy="5"/>
            </a:xfrm>
            <a:custGeom>
              <a:avLst/>
              <a:gdLst>
                <a:gd name="T0" fmla="*/ 6 w 6"/>
                <a:gd name="T1" fmla="*/ 4 h 4"/>
                <a:gd name="T2" fmla="*/ 4 w 6"/>
                <a:gd name="T3" fmla="*/ 1 h 4"/>
                <a:gd name="T4" fmla="*/ 4 w 6"/>
                <a:gd name="T5" fmla="*/ 2 h 4"/>
                <a:gd name="T6" fmla="*/ 0 w 6"/>
                <a:gd name="T7" fmla="*/ 0 h 4"/>
                <a:gd name="T8" fmla="*/ 6 w 6"/>
                <a:gd name="T9" fmla="*/ 4 h 4"/>
              </a:gdLst>
              <a:ahLst/>
              <a:cxnLst>
                <a:cxn ang="0">
                  <a:pos x="T0" y="T1"/>
                </a:cxn>
                <a:cxn ang="0">
                  <a:pos x="T2" y="T3"/>
                </a:cxn>
                <a:cxn ang="0">
                  <a:pos x="T4" y="T5"/>
                </a:cxn>
                <a:cxn ang="0">
                  <a:pos x="T6" y="T7"/>
                </a:cxn>
                <a:cxn ang="0">
                  <a:pos x="T8" y="T9"/>
                </a:cxn>
              </a:cxnLst>
              <a:rect l="0" t="0" r="r" b="b"/>
              <a:pathLst>
                <a:path w="6" h="4">
                  <a:moveTo>
                    <a:pt x="6" y="4"/>
                  </a:moveTo>
                  <a:cubicBezTo>
                    <a:pt x="6" y="3"/>
                    <a:pt x="5" y="2"/>
                    <a:pt x="4" y="1"/>
                  </a:cubicBezTo>
                  <a:cubicBezTo>
                    <a:pt x="4" y="1"/>
                    <a:pt x="4" y="2"/>
                    <a:pt x="4" y="2"/>
                  </a:cubicBezTo>
                  <a:cubicBezTo>
                    <a:pt x="2" y="2"/>
                    <a:pt x="2" y="1"/>
                    <a:pt x="0" y="0"/>
                  </a:cubicBezTo>
                  <a:cubicBezTo>
                    <a:pt x="2" y="2"/>
                    <a:pt x="5" y="2"/>
                    <a:pt x="6"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76" name="Freeform 1577"/>
            <p:cNvSpPr>
              <a:spLocks/>
            </p:cNvSpPr>
            <p:nvPr/>
          </p:nvSpPr>
          <p:spPr bwMode="auto">
            <a:xfrm>
              <a:off x="3322" y="1070"/>
              <a:ext cx="339" cy="288"/>
            </a:xfrm>
            <a:custGeom>
              <a:avLst/>
              <a:gdLst>
                <a:gd name="T0" fmla="*/ 108 w 283"/>
                <a:gd name="T1" fmla="*/ 232 h 240"/>
                <a:gd name="T2" fmla="*/ 97 w 283"/>
                <a:gd name="T3" fmla="*/ 216 h 240"/>
                <a:gd name="T4" fmla="*/ 90 w 283"/>
                <a:gd name="T5" fmla="*/ 204 h 240"/>
                <a:gd name="T6" fmla="*/ 87 w 283"/>
                <a:gd name="T7" fmla="*/ 196 h 240"/>
                <a:gd name="T8" fmla="*/ 84 w 283"/>
                <a:gd name="T9" fmla="*/ 191 h 240"/>
                <a:gd name="T10" fmla="*/ 81 w 283"/>
                <a:gd name="T11" fmla="*/ 186 h 240"/>
                <a:gd name="T12" fmla="*/ 70 w 283"/>
                <a:gd name="T13" fmla="*/ 179 h 240"/>
                <a:gd name="T14" fmla="*/ 62 w 283"/>
                <a:gd name="T15" fmla="*/ 162 h 240"/>
                <a:gd name="T16" fmla="*/ 61 w 283"/>
                <a:gd name="T17" fmla="*/ 146 h 240"/>
                <a:gd name="T18" fmla="*/ 59 w 283"/>
                <a:gd name="T19" fmla="*/ 141 h 240"/>
                <a:gd name="T20" fmla="*/ 56 w 283"/>
                <a:gd name="T21" fmla="*/ 132 h 240"/>
                <a:gd name="T22" fmla="*/ 41 w 283"/>
                <a:gd name="T23" fmla="*/ 119 h 240"/>
                <a:gd name="T24" fmla="*/ 35 w 283"/>
                <a:gd name="T25" fmla="*/ 111 h 240"/>
                <a:gd name="T26" fmla="*/ 29 w 283"/>
                <a:gd name="T27" fmla="*/ 95 h 240"/>
                <a:gd name="T28" fmla="*/ 13 w 283"/>
                <a:gd name="T29" fmla="*/ 68 h 240"/>
                <a:gd name="T30" fmla="*/ 2 w 283"/>
                <a:gd name="T31" fmla="*/ 63 h 240"/>
                <a:gd name="T32" fmla="*/ 5 w 283"/>
                <a:gd name="T33" fmla="*/ 46 h 240"/>
                <a:gd name="T34" fmla="*/ 21 w 283"/>
                <a:gd name="T35" fmla="*/ 45 h 240"/>
                <a:gd name="T36" fmla="*/ 41 w 283"/>
                <a:gd name="T37" fmla="*/ 31 h 240"/>
                <a:gd name="T38" fmla="*/ 41 w 283"/>
                <a:gd name="T39" fmla="*/ 18 h 240"/>
                <a:gd name="T40" fmla="*/ 57 w 283"/>
                <a:gd name="T41" fmla="*/ 4 h 240"/>
                <a:gd name="T42" fmla="*/ 79 w 283"/>
                <a:gd name="T43" fmla="*/ 4 h 240"/>
                <a:gd name="T44" fmla="*/ 132 w 283"/>
                <a:gd name="T45" fmla="*/ 42 h 240"/>
                <a:gd name="T46" fmla="*/ 157 w 283"/>
                <a:gd name="T47" fmla="*/ 47 h 240"/>
                <a:gd name="T48" fmla="*/ 171 w 283"/>
                <a:gd name="T49" fmla="*/ 48 h 240"/>
                <a:gd name="T50" fmla="*/ 183 w 283"/>
                <a:gd name="T51" fmla="*/ 55 h 240"/>
                <a:gd name="T52" fmla="*/ 191 w 283"/>
                <a:gd name="T53" fmla="*/ 67 h 240"/>
                <a:gd name="T54" fmla="*/ 191 w 283"/>
                <a:gd name="T55" fmla="*/ 69 h 240"/>
                <a:gd name="T56" fmla="*/ 201 w 283"/>
                <a:gd name="T57" fmla="*/ 75 h 240"/>
                <a:gd name="T58" fmla="*/ 206 w 283"/>
                <a:gd name="T59" fmla="*/ 82 h 240"/>
                <a:gd name="T60" fmla="*/ 206 w 283"/>
                <a:gd name="T61" fmla="*/ 91 h 240"/>
                <a:gd name="T62" fmla="*/ 209 w 283"/>
                <a:gd name="T63" fmla="*/ 98 h 240"/>
                <a:gd name="T64" fmla="*/ 213 w 283"/>
                <a:gd name="T65" fmla="*/ 103 h 240"/>
                <a:gd name="T66" fmla="*/ 219 w 283"/>
                <a:gd name="T67" fmla="*/ 114 h 240"/>
                <a:gd name="T68" fmla="*/ 226 w 283"/>
                <a:gd name="T69" fmla="*/ 115 h 240"/>
                <a:gd name="T70" fmla="*/ 229 w 283"/>
                <a:gd name="T71" fmla="*/ 124 h 240"/>
                <a:gd name="T72" fmla="*/ 243 w 283"/>
                <a:gd name="T73" fmla="*/ 140 h 240"/>
                <a:gd name="T74" fmla="*/ 275 w 283"/>
                <a:gd name="T75" fmla="*/ 143 h 240"/>
                <a:gd name="T76" fmla="*/ 279 w 283"/>
                <a:gd name="T77" fmla="*/ 163 h 240"/>
                <a:gd name="T78" fmla="*/ 272 w 283"/>
                <a:gd name="T79" fmla="*/ 185 h 240"/>
                <a:gd name="T80" fmla="*/ 244 w 283"/>
                <a:gd name="T81" fmla="*/ 195 h 240"/>
                <a:gd name="T82" fmla="*/ 234 w 283"/>
                <a:gd name="T83" fmla="*/ 200 h 240"/>
                <a:gd name="T84" fmla="*/ 195 w 283"/>
                <a:gd name="T85" fmla="*/ 205 h 240"/>
                <a:gd name="T86" fmla="*/ 174 w 283"/>
                <a:gd name="T87" fmla="*/ 225 h 240"/>
                <a:gd name="T88" fmla="*/ 163 w 283"/>
                <a:gd name="T89" fmla="*/ 225 h 240"/>
                <a:gd name="T90" fmla="*/ 146 w 283"/>
                <a:gd name="T91" fmla="*/ 224 h 240"/>
                <a:gd name="T92" fmla="*/ 126 w 283"/>
                <a:gd name="T93" fmla="*/ 225 h 240"/>
                <a:gd name="T94" fmla="*/ 116 w 283"/>
                <a:gd name="T95" fmla="*/ 229 h 240"/>
                <a:gd name="T96" fmla="*/ 110 w 283"/>
                <a:gd name="T97"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40">
                  <a:moveTo>
                    <a:pt x="110" y="239"/>
                  </a:moveTo>
                  <a:cubicBezTo>
                    <a:pt x="111" y="237"/>
                    <a:pt x="110" y="233"/>
                    <a:pt x="108" y="232"/>
                  </a:cubicBezTo>
                  <a:cubicBezTo>
                    <a:pt x="108" y="232"/>
                    <a:pt x="104" y="225"/>
                    <a:pt x="104" y="228"/>
                  </a:cubicBezTo>
                  <a:cubicBezTo>
                    <a:pt x="104" y="222"/>
                    <a:pt x="100" y="220"/>
                    <a:pt x="97" y="216"/>
                  </a:cubicBezTo>
                  <a:cubicBezTo>
                    <a:pt x="95" y="214"/>
                    <a:pt x="94" y="212"/>
                    <a:pt x="93" y="210"/>
                  </a:cubicBezTo>
                  <a:cubicBezTo>
                    <a:pt x="92" y="207"/>
                    <a:pt x="91" y="206"/>
                    <a:pt x="90" y="204"/>
                  </a:cubicBezTo>
                  <a:cubicBezTo>
                    <a:pt x="89" y="203"/>
                    <a:pt x="90" y="202"/>
                    <a:pt x="89" y="201"/>
                  </a:cubicBezTo>
                  <a:cubicBezTo>
                    <a:pt x="88" y="200"/>
                    <a:pt x="87" y="197"/>
                    <a:pt x="87" y="196"/>
                  </a:cubicBezTo>
                  <a:cubicBezTo>
                    <a:pt x="86" y="195"/>
                    <a:pt x="86" y="194"/>
                    <a:pt x="86" y="192"/>
                  </a:cubicBezTo>
                  <a:cubicBezTo>
                    <a:pt x="85" y="191"/>
                    <a:pt x="84" y="191"/>
                    <a:pt x="84" y="191"/>
                  </a:cubicBezTo>
                  <a:cubicBezTo>
                    <a:pt x="83" y="190"/>
                    <a:pt x="84" y="189"/>
                    <a:pt x="83" y="188"/>
                  </a:cubicBezTo>
                  <a:cubicBezTo>
                    <a:pt x="83" y="187"/>
                    <a:pt x="82" y="187"/>
                    <a:pt x="81" y="186"/>
                  </a:cubicBezTo>
                  <a:cubicBezTo>
                    <a:pt x="79" y="185"/>
                    <a:pt x="77" y="183"/>
                    <a:pt x="76" y="181"/>
                  </a:cubicBezTo>
                  <a:cubicBezTo>
                    <a:pt x="74" y="179"/>
                    <a:pt x="72" y="180"/>
                    <a:pt x="70" y="179"/>
                  </a:cubicBezTo>
                  <a:cubicBezTo>
                    <a:pt x="67" y="176"/>
                    <a:pt x="65" y="171"/>
                    <a:pt x="63" y="168"/>
                  </a:cubicBezTo>
                  <a:cubicBezTo>
                    <a:pt x="61" y="166"/>
                    <a:pt x="62" y="165"/>
                    <a:pt x="62" y="162"/>
                  </a:cubicBezTo>
                  <a:cubicBezTo>
                    <a:pt x="62" y="160"/>
                    <a:pt x="60" y="158"/>
                    <a:pt x="60" y="156"/>
                  </a:cubicBezTo>
                  <a:cubicBezTo>
                    <a:pt x="60" y="152"/>
                    <a:pt x="62" y="149"/>
                    <a:pt x="61" y="146"/>
                  </a:cubicBezTo>
                  <a:cubicBezTo>
                    <a:pt x="61" y="145"/>
                    <a:pt x="60" y="143"/>
                    <a:pt x="59" y="142"/>
                  </a:cubicBezTo>
                  <a:cubicBezTo>
                    <a:pt x="59" y="142"/>
                    <a:pt x="57" y="138"/>
                    <a:pt x="59" y="141"/>
                  </a:cubicBezTo>
                  <a:cubicBezTo>
                    <a:pt x="59" y="139"/>
                    <a:pt x="57" y="139"/>
                    <a:pt x="57" y="137"/>
                  </a:cubicBezTo>
                  <a:cubicBezTo>
                    <a:pt x="57" y="136"/>
                    <a:pt x="56" y="134"/>
                    <a:pt x="56" y="132"/>
                  </a:cubicBezTo>
                  <a:cubicBezTo>
                    <a:pt x="54" y="128"/>
                    <a:pt x="51" y="126"/>
                    <a:pt x="48" y="123"/>
                  </a:cubicBezTo>
                  <a:cubicBezTo>
                    <a:pt x="46" y="120"/>
                    <a:pt x="43" y="120"/>
                    <a:pt x="41" y="119"/>
                  </a:cubicBezTo>
                  <a:cubicBezTo>
                    <a:pt x="39" y="119"/>
                    <a:pt x="39" y="117"/>
                    <a:pt x="39" y="116"/>
                  </a:cubicBezTo>
                  <a:cubicBezTo>
                    <a:pt x="38" y="114"/>
                    <a:pt x="36" y="112"/>
                    <a:pt x="35" y="111"/>
                  </a:cubicBezTo>
                  <a:cubicBezTo>
                    <a:pt x="40" y="109"/>
                    <a:pt x="34" y="102"/>
                    <a:pt x="33" y="100"/>
                  </a:cubicBezTo>
                  <a:cubicBezTo>
                    <a:pt x="32" y="99"/>
                    <a:pt x="29" y="97"/>
                    <a:pt x="29" y="95"/>
                  </a:cubicBezTo>
                  <a:cubicBezTo>
                    <a:pt x="30" y="92"/>
                    <a:pt x="26" y="91"/>
                    <a:pt x="25" y="88"/>
                  </a:cubicBezTo>
                  <a:cubicBezTo>
                    <a:pt x="22" y="81"/>
                    <a:pt x="17" y="75"/>
                    <a:pt x="13" y="68"/>
                  </a:cubicBezTo>
                  <a:cubicBezTo>
                    <a:pt x="12" y="66"/>
                    <a:pt x="11" y="62"/>
                    <a:pt x="8" y="62"/>
                  </a:cubicBezTo>
                  <a:cubicBezTo>
                    <a:pt x="7" y="61"/>
                    <a:pt x="2" y="60"/>
                    <a:pt x="2" y="63"/>
                  </a:cubicBezTo>
                  <a:cubicBezTo>
                    <a:pt x="0" y="61"/>
                    <a:pt x="3" y="57"/>
                    <a:pt x="4" y="56"/>
                  </a:cubicBezTo>
                  <a:cubicBezTo>
                    <a:pt x="5" y="53"/>
                    <a:pt x="4" y="49"/>
                    <a:pt x="5" y="46"/>
                  </a:cubicBezTo>
                  <a:cubicBezTo>
                    <a:pt x="6" y="42"/>
                    <a:pt x="7" y="42"/>
                    <a:pt x="10" y="43"/>
                  </a:cubicBezTo>
                  <a:cubicBezTo>
                    <a:pt x="13" y="43"/>
                    <a:pt x="17" y="45"/>
                    <a:pt x="21" y="45"/>
                  </a:cubicBezTo>
                  <a:cubicBezTo>
                    <a:pt x="27" y="44"/>
                    <a:pt x="27" y="35"/>
                    <a:pt x="33" y="34"/>
                  </a:cubicBezTo>
                  <a:cubicBezTo>
                    <a:pt x="35" y="34"/>
                    <a:pt x="41" y="34"/>
                    <a:pt x="41" y="31"/>
                  </a:cubicBezTo>
                  <a:cubicBezTo>
                    <a:pt x="41" y="25"/>
                    <a:pt x="43" y="27"/>
                    <a:pt x="48" y="25"/>
                  </a:cubicBezTo>
                  <a:cubicBezTo>
                    <a:pt x="41" y="18"/>
                    <a:pt x="41" y="18"/>
                    <a:pt x="41" y="18"/>
                  </a:cubicBezTo>
                  <a:cubicBezTo>
                    <a:pt x="38" y="16"/>
                    <a:pt x="36" y="13"/>
                    <a:pt x="34" y="10"/>
                  </a:cubicBezTo>
                  <a:cubicBezTo>
                    <a:pt x="34" y="10"/>
                    <a:pt x="53" y="5"/>
                    <a:pt x="57" y="4"/>
                  </a:cubicBezTo>
                  <a:cubicBezTo>
                    <a:pt x="59" y="3"/>
                    <a:pt x="62" y="0"/>
                    <a:pt x="65" y="1"/>
                  </a:cubicBezTo>
                  <a:cubicBezTo>
                    <a:pt x="70" y="2"/>
                    <a:pt x="75" y="2"/>
                    <a:pt x="79" y="4"/>
                  </a:cubicBezTo>
                  <a:cubicBezTo>
                    <a:pt x="96" y="12"/>
                    <a:pt x="109" y="24"/>
                    <a:pt x="123" y="35"/>
                  </a:cubicBezTo>
                  <a:cubicBezTo>
                    <a:pt x="126" y="37"/>
                    <a:pt x="129" y="39"/>
                    <a:pt x="132" y="42"/>
                  </a:cubicBezTo>
                  <a:cubicBezTo>
                    <a:pt x="135" y="45"/>
                    <a:pt x="138" y="45"/>
                    <a:pt x="142" y="45"/>
                  </a:cubicBezTo>
                  <a:cubicBezTo>
                    <a:pt x="147" y="46"/>
                    <a:pt x="152" y="46"/>
                    <a:pt x="157" y="47"/>
                  </a:cubicBezTo>
                  <a:cubicBezTo>
                    <a:pt x="159" y="47"/>
                    <a:pt x="160" y="46"/>
                    <a:pt x="162" y="46"/>
                  </a:cubicBezTo>
                  <a:cubicBezTo>
                    <a:pt x="165" y="47"/>
                    <a:pt x="168" y="47"/>
                    <a:pt x="171" y="48"/>
                  </a:cubicBezTo>
                  <a:cubicBezTo>
                    <a:pt x="174" y="48"/>
                    <a:pt x="174" y="51"/>
                    <a:pt x="174" y="53"/>
                  </a:cubicBezTo>
                  <a:cubicBezTo>
                    <a:pt x="175" y="56"/>
                    <a:pt x="180" y="55"/>
                    <a:pt x="183" y="55"/>
                  </a:cubicBezTo>
                  <a:cubicBezTo>
                    <a:pt x="186" y="55"/>
                    <a:pt x="186" y="56"/>
                    <a:pt x="187" y="59"/>
                  </a:cubicBezTo>
                  <a:cubicBezTo>
                    <a:pt x="188" y="61"/>
                    <a:pt x="192" y="64"/>
                    <a:pt x="191" y="67"/>
                  </a:cubicBezTo>
                  <a:cubicBezTo>
                    <a:pt x="191" y="66"/>
                    <a:pt x="191" y="66"/>
                    <a:pt x="190" y="66"/>
                  </a:cubicBezTo>
                  <a:cubicBezTo>
                    <a:pt x="189" y="68"/>
                    <a:pt x="191" y="67"/>
                    <a:pt x="191" y="69"/>
                  </a:cubicBezTo>
                  <a:cubicBezTo>
                    <a:pt x="191" y="69"/>
                    <a:pt x="199" y="70"/>
                    <a:pt x="196" y="72"/>
                  </a:cubicBezTo>
                  <a:cubicBezTo>
                    <a:pt x="197" y="73"/>
                    <a:pt x="199" y="79"/>
                    <a:pt x="201" y="75"/>
                  </a:cubicBezTo>
                  <a:cubicBezTo>
                    <a:pt x="200" y="78"/>
                    <a:pt x="207" y="82"/>
                    <a:pt x="208" y="84"/>
                  </a:cubicBezTo>
                  <a:cubicBezTo>
                    <a:pt x="207" y="83"/>
                    <a:pt x="207" y="83"/>
                    <a:pt x="206" y="82"/>
                  </a:cubicBezTo>
                  <a:cubicBezTo>
                    <a:pt x="206" y="85"/>
                    <a:pt x="208" y="85"/>
                    <a:pt x="209" y="88"/>
                  </a:cubicBezTo>
                  <a:cubicBezTo>
                    <a:pt x="209" y="90"/>
                    <a:pt x="208" y="93"/>
                    <a:pt x="206" y="91"/>
                  </a:cubicBezTo>
                  <a:cubicBezTo>
                    <a:pt x="206" y="93"/>
                    <a:pt x="206" y="93"/>
                    <a:pt x="207" y="93"/>
                  </a:cubicBezTo>
                  <a:cubicBezTo>
                    <a:pt x="208" y="93"/>
                    <a:pt x="209" y="98"/>
                    <a:pt x="209" y="98"/>
                  </a:cubicBezTo>
                  <a:cubicBezTo>
                    <a:pt x="209" y="98"/>
                    <a:pt x="209" y="98"/>
                    <a:pt x="208" y="97"/>
                  </a:cubicBezTo>
                  <a:cubicBezTo>
                    <a:pt x="209" y="99"/>
                    <a:pt x="212" y="100"/>
                    <a:pt x="213" y="103"/>
                  </a:cubicBezTo>
                  <a:cubicBezTo>
                    <a:pt x="214" y="105"/>
                    <a:pt x="214" y="107"/>
                    <a:pt x="215" y="109"/>
                  </a:cubicBezTo>
                  <a:cubicBezTo>
                    <a:pt x="216" y="111"/>
                    <a:pt x="217" y="114"/>
                    <a:pt x="219" y="114"/>
                  </a:cubicBezTo>
                  <a:cubicBezTo>
                    <a:pt x="220" y="115"/>
                    <a:pt x="224" y="114"/>
                    <a:pt x="223" y="116"/>
                  </a:cubicBezTo>
                  <a:cubicBezTo>
                    <a:pt x="224" y="115"/>
                    <a:pt x="225" y="114"/>
                    <a:pt x="226" y="115"/>
                  </a:cubicBezTo>
                  <a:cubicBezTo>
                    <a:pt x="224" y="116"/>
                    <a:pt x="222" y="120"/>
                    <a:pt x="227" y="119"/>
                  </a:cubicBezTo>
                  <a:cubicBezTo>
                    <a:pt x="226" y="120"/>
                    <a:pt x="229" y="124"/>
                    <a:pt x="229" y="124"/>
                  </a:cubicBezTo>
                  <a:cubicBezTo>
                    <a:pt x="231" y="127"/>
                    <a:pt x="233" y="129"/>
                    <a:pt x="234" y="131"/>
                  </a:cubicBezTo>
                  <a:cubicBezTo>
                    <a:pt x="237" y="134"/>
                    <a:pt x="239" y="139"/>
                    <a:pt x="243" y="140"/>
                  </a:cubicBezTo>
                  <a:cubicBezTo>
                    <a:pt x="249" y="141"/>
                    <a:pt x="255" y="141"/>
                    <a:pt x="261" y="142"/>
                  </a:cubicBezTo>
                  <a:cubicBezTo>
                    <a:pt x="263" y="143"/>
                    <a:pt x="274" y="146"/>
                    <a:pt x="275" y="143"/>
                  </a:cubicBezTo>
                  <a:cubicBezTo>
                    <a:pt x="277" y="146"/>
                    <a:pt x="279" y="149"/>
                    <a:pt x="281" y="152"/>
                  </a:cubicBezTo>
                  <a:cubicBezTo>
                    <a:pt x="283" y="155"/>
                    <a:pt x="280" y="160"/>
                    <a:pt x="279" y="163"/>
                  </a:cubicBezTo>
                  <a:cubicBezTo>
                    <a:pt x="278" y="167"/>
                    <a:pt x="277" y="171"/>
                    <a:pt x="276" y="174"/>
                  </a:cubicBezTo>
                  <a:cubicBezTo>
                    <a:pt x="275" y="177"/>
                    <a:pt x="274" y="184"/>
                    <a:pt x="272" y="185"/>
                  </a:cubicBezTo>
                  <a:cubicBezTo>
                    <a:pt x="266" y="187"/>
                    <a:pt x="260" y="189"/>
                    <a:pt x="254" y="191"/>
                  </a:cubicBezTo>
                  <a:cubicBezTo>
                    <a:pt x="251" y="193"/>
                    <a:pt x="247" y="194"/>
                    <a:pt x="244" y="195"/>
                  </a:cubicBezTo>
                  <a:cubicBezTo>
                    <a:pt x="242" y="196"/>
                    <a:pt x="240" y="196"/>
                    <a:pt x="238" y="197"/>
                  </a:cubicBezTo>
                  <a:cubicBezTo>
                    <a:pt x="237" y="198"/>
                    <a:pt x="233" y="198"/>
                    <a:pt x="234" y="200"/>
                  </a:cubicBezTo>
                  <a:cubicBezTo>
                    <a:pt x="225" y="201"/>
                    <a:pt x="216" y="202"/>
                    <a:pt x="207" y="203"/>
                  </a:cubicBezTo>
                  <a:cubicBezTo>
                    <a:pt x="203" y="204"/>
                    <a:pt x="199" y="204"/>
                    <a:pt x="195" y="205"/>
                  </a:cubicBezTo>
                  <a:cubicBezTo>
                    <a:pt x="191" y="206"/>
                    <a:pt x="188" y="208"/>
                    <a:pt x="185" y="210"/>
                  </a:cubicBezTo>
                  <a:cubicBezTo>
                    <a:pt x="180" y="213"/>
                    <a:pt x="175" y="220"/>
                    <a:pt x="174" y="225"/>
                  </a:cubicBezTo>
                  <a:cubicBezTo>
                    <a:pt x="173" y="228"/>
                    <a:pt x="171" y="230"/>
                    <a:pt x="168" y="230"/>
                  </a:cubicBezTo>
                  <a:cubicBezTo>
                    <a:pt x="165" y="230"/>
                    <a:pt x="165" y="226"/>
                    <a:pt x="163" y="225"/>
                  </a:cubicBezTo>
                  <a:cubicBezTo>
                    <a:pt x="161" y="224"/>
                    <a:pt x="158" y="226"/>
                    <a:pt x="156" y="226"/>
                  </a:cubicBezTo>
                  <a:cubicBezTo>
                    <a:pt x="153" y="225"/>
                    <a:pt x="149" y="225"/>
                    <a:pt x="146" y="224"/>
                  </a:cubicBezTo>
                  <a:cubicBezTo>
                    <a:pt x="142" y="223"/>
                    <a:pt x="140" y="223"/>
                    <a:pt x="136" y="223"/>
                  </a:cubicBezTo>
                  <a:cubicBezTo>
                    <a:pt x="133" y="223"/>
                    <a:pt x="130" y="225"/>
                    <a:pt x="126" y="225"/>
                  </a:cubicBezTo>
                  <a:cubicBezTo>
                    <a:pt x="124" y="225"/>
                    <a:pt x="122" y="222"/>
                    <a:pt x="120" y="222"/>
                  </a:cubicBezTo>
                  <a:cubicBezTo>
                    <a:pt x="117" y="223"/>
                    <a:pt x="116" y="227"/>
                    <a:pt x="116" y="229"/>
                  </a:cubicBezTo>
                  <a:cubicBezTo>
                    <a:pt x="116" y="232"/>
                    <a:pt x="118" y="234"/>
                    <a:pt x="116" y="235"/>
                  </a:cubicBezTo>
                  <a:cubicBezTo>
                    <a:pt x="113" y="236"/>
                    <a:pt x="114" y="240"/>
                    <a:pt x="110" y="240"/>
                  </a:cubicBezTo>
                  <a:cubicBezTo>
                    <a:pt x="110" y="239"/>
                    <a:pt x="110" y="239"/>
                    <a:pt x="110" y="23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77" name="Freeform 1578"/>
            <p:cNvSpPr>
              <a:spLocks/>
            </p:cNvSpPr>
            <p:nvPr/>
          </p:nvSpPr>
          <p:spPr bwMode="auto">
            <a:xfrm>
              <a:off x="3322" y="1070"/>
              <a:ext cx="339" cy="288"/>
            </a:xfrm>
            <a:custGeom>
              <a:avLst/>
              <a:gdLst>
                <a:gd name="T0" fmla="*/ 108 w 283"/>
                <a:gd name="T1" fmla="*/ 232 h 240"/>
                <a:gd name="T2" fmla="*/ 97 w 283"/>
                <a:gd name="T3" fmla="*/ 216 h 240"/>
                <a:gd name="T4" fmla="*/ 90 w 283"/>
                <a:gd name="T5" fmla="*/ 204 h 240"/>
                <a:gd name="T6" fmla="*/ 87 w 283"/>
                <a:gd name="T7" fmla="*/ 196 h 240"/>
                <a:gd name="T8" fmla="*/ 84 w 283"/>
                <a:gd name="T9" fmla="*/ 191 h 240"/>
                <a:gd name="T10" fmla="*/ 81 w 283"/>
                <a:gd name="T11" fmla="*/ 186 h 240"/>
                <a:gd name="T12" fmla="*/ 70 w 283"/>
                <a:gd name="T13" fmla="*/ 179 h 240"/>
                <a:gd name="T14" fmla="*/ 62 w 283"/>
                <a:gd name="T15" fmla="*/ 162 h 240"/>
                <a:gd name="T16" fmla="*/ 61 w 283"/>
                <a:gd name="T17" fmla="*/ 146 h 240"/>
                <a:gd name="T18" fmla="*/ 59 w 283"/>
                <a:gd name="T19" fmla="*/ 141 h 240"/>
                <a:gd name="T20" fmla="*/ 56 w 283"/>
                <a:gd name="T21" fmla="*/ 132 h 240"/>
                <a:gd name="T22" fmla="*/ 41 w 283"/>
                <a:gd name="T23" fmla="*/ 119 h 240"/>
                <a:gd name="T24" fmla="*/ 35 w 283"/>
                <a:gd name="T25" fmla="*/ 111 h 240"/>
                <a:gd name="T26" fmla="*/ 29 w 283"/>
                <a:gd name="T27" fmla="*/ 95 h 240"/>
                <a:gd name="T28" fmla="*/ 13 w 283"/>
                <a:gd name="T29" fmla="*/ 68 h 240"/>
                <a:gd name="T30" fmla="*/ 2 w 283"/>
                <a:gd name="T31" fmla="*/ 63 h 240"/>
                <a:gd name="T32" fmla="*/ 5 w 283"/>
                <a:gd name="T33" fmla="*/ 46 h 240"/>
                <a:gd name="T34" fmla="*/ 21 w 283"/>
                <a:gd name="T35" fmla="*/ 45 h 240"/>
                <a:gd name="T36" fmla="*/ 41 w 283"/>
                <a:gd name="T37" fmla="*/ 31 h 240"/>
                <a:gd name="T38" fmla="*/ 41 w 283"/>
                <a:gd name="T39" fmla="*/ 18 h 240"/>
                <a:gd name="T40" fmla="*/ 57 w 283"/>
                <a:gd name="T41" fmla="*/ 4 h 240"/>
                <a:gd name="T42" fmla="*/ 79 w 283"/>
                <a:gd name="T43" fmla="*/ 4 h 240"/>
                <a:gd name="T44" fmla="*/ 132 w 283"/>
                <a:gd name="T45" fmla="*/ 42 h 240"/>
                <a:gd name="T46" fmla="*/ 157 w 283"/>
                <a:gd name="T47" fmla="*/ 47 h 240"/>
                <a:gd name="T48" fmla="*/ 171 w 283"/>
                <a:gd name="T49" fmla="*/ 48 h 240"/>
                <a:gd name="T50" fmla="*/ 183 w 283"/>
                <a:gd name="T51" fmla="*/ 55 h 240"/>
                <a:gd name="T52" fmla="*/ 191 w 283"/>
                <a:gd name="T53" fmla="*/ 67 h 240"/>
                <a:gd name="T54" fmla="*/ 191 w 283"/>
                <a:gd name="T55" fmla="*/ 69 h 240"/>
                <a:gd name="T56" fmla="*/ 201 w 283"/>
                <a:gd name="T57" fmla="*/ 75 h 240"/>
                <a:gd name="T58" fmla="*/ 206 w 283"/>
                <a:gd name="T59" fmla="*/ 82 h 240"/>
                <a:gd name="T60" fmla="*/ 206 w 283"/>
                <a:gd name="T61" fmla="*/ 91 h 240"/>
                <a:gd name="T62" fmla="*/ 209 w 283"/>
                <a:gd name="T63" fmla="*/ 98 h 240"/>
                <a:gd name="T64" fmla="*/ 213 w 283"/>
                <a:gd name="T65" fmla="*/ 103 h 240"/>
                <a:gd name="T66" fmla="*/ 219 w 283"/>
                <a:gd name="T67" fmla="*/ 114 h 240"/>
                <a:gd name="T68" fmla="*/ 226 w 283"/>
                <a:gd name="T69" fmla="*/ 115 h 240"/>
                <a:gd name="T70" fmla="*/ 229 w 283"/>
                <a:gd name="T71" fmla="*/ 124 h 240"/>
                <a:gd name="T72" fmla="*/ 243 w 283"/>
                <a:gd name="T73" fmla="*/ 140 h 240"/>
                <a:gd name="T74" fmla="*/ 275 w 283"/>
                <a:gd name="T75" fmla="*/ 143 h 240"/>
                <a:gd name="T76" fmla="*/ 279 w 283"/>
                <a:gd name="T77" fmla="*/ 163 h 240"/>
                <a:gd name="T78" fmla="*/ 272 w 283"/>
                <a:gd name="T79" fmla="*/ 185 h 240"/>
                <a:gd name="T80" fmla="*/ 244 w 283"/>
                <a:gd name="T81" fmla="*/ 195 h 240"/>
                <a:gd name="T82" fmla="*/ 234 w 283"/>
                <a:gd name="T83" fmla="*/ 200 h 240"/>
                <a:gd name="T84" fmla="*/ 195 w 283"/>
                <a:gd name="T85" fmla="*/ 205 h 240"/>
                <a:gd name="T86" fmla="*/ 174 w 283"/>
                <a:gd name="T87" fmla="*/ 225 h 240"/>
                <a:gd name="T88" fmla="*/ 163 w 283"/>
                <a:gd name="T89" fmla="*/ 225 h 240"/>
                <a:gd name="T90" fmla="*/ 146 w 283"/>
                <a:gd name="T91" fmla="*/ 224 h 240"/>
                <a:gd name="T92" fmla="*/ 126 w 283"/>
                <a:gd name="T93" fmla="*/ 225 h 240"/>
                <a:gd name="T94" fmla="*/ 116 w 283"/>
                <a:gd name="T95" fmla="*/ 229 h 240"/>
                <a:gd name="T96" fmla="*/ 110 w 283"/>
                <a:gd name="T97"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40">
                  <a:moveTo>
                    <a:pt x="110" y="239"/>
                  </a:moveTo>
                  <a:cubicBezTo>
                    <a:pt x="111" y="237"/>
                    <a:pt x="110" y="233"/>
                    <a:pt x="108" y="232"/>
                  </a:cubicBezTo>
                  <a:cubicBezTo>
                    <a:pt x="108" y="232"/>
                    <a:pt x="104" y="225"/>
                    <a:pt x="104" y="228"/>
                  </a:cubicBezTo>
                  <a:cubicBezTo>
                    <a:pt x="104" y="222"/>
                    <a:pt x="100" y="220"/>
                    <a:pt x="97" y="216"/>
                  </a:cubicBezTo>
                  <a:cubicBezTo>
                    <a:pt x="95" y="214"/>
                    <a:pt x="94" y="212"/>
                    <a:pt x="93" y="210"/>
                  </a:cubicBezTo>
                  <a:cubicBezTo>
                    <a:pt x="92" y="207"/>
                    <a:pt x="91" y="206"/>
                    <a:pt x="90" y="204"/>
                  </a:cubicBezTo>
                  <a:cubicBezTo>
                    <a:pt x="89" y="203"/>
                    <a:pt x="90" y="202"/>
                    <a:pt x="89" y="201"/>
                  </a:cubicBezTo>
                  <a:cubicBezTo>
                    <a:pt x="88" y="200"/>
                    <a:pt x="87" y="197"/>
                    <a:pt x="87" y="196"/>
                  </a:cubicBezTo>
                  <a:cubicBezTo>
                    <a:pt x="86" y="195"/>
                    <a:pt x="86" y="194"/>
                    <a:pt x="86" y="192"/>
                  </a:cubicBezTo>
                  <a:cubicBezTo>
                    <a:pt x="85" y="191"/>
                    <a:pt x="84" y="191"/>
                    <a:pt x="84" y="191"/>
                  </a:cubicBezTo>
                  <a:cubicBezTo>
                    <a:pt x="83" y="190"/>
                    <a:pt x="84" y="189"/>
                    <a:pt x="83" y="188"/>
                  </a:cubicBezTo>
                  <a:cubicBezTo>
                    <a:pt x="83" y="187"/>
                    <a:pt x="82" y="187"/>
                    <a:pt x="81" y="186"/>
                  </a:cubicBezTo>
                  <a:cubicBezTo>
                    <a:pt x="79" y="185"/>
                    <a:pt x="77" y="183"/>
                    <a:pt x="76" y="181"/>
                  </a:cubicBezTo>
                  <a:cubicBezTo>
                    <a:pt x="74" y="179"/>
                    <a:pt x="72" y="180"/>
                    <a:pt x="70" y="179"/>
                  </a:cubicBezTo>
                  <a:cubicBezTo>
                    <a:pt x="67" y="176"/>
                    <a:pt x="65" y="171"/>
                    <a:pt x="63" y="168"/>
                  </a:cubicBezTo>
                  <a:cubicBezTo>
                    <a:pt x="61" y="166"/>
                    <a:pt x="62" y="165"/>
                    <a:pt x="62" y="162"/>
                  </a:cubicBezTo>
                  <a:cubicBezTo>
                    <a:pt x="62" y="160"/>
                    <a:pt x="60" y="158"/>
                    <a:pt x="60" y="156"/>
                  </a:cubicBezTo>
                  <a:cubicBezTo>
                    <a:pt x="60" y="152"/>
                    <a:pt x="62" y="149"/>
                    <a:pt x="61" y="146"/>
                  </a:cubicBezTo>
                  <a:cubicBezTo>
                    <a:pt x="61" y="145"/>
                    <a:pt x="60" y="143"/>
                    <a:pt x="59" y="142"/>
                  </a:cubicBezTo>
                  <a:cubicBezTo>
                    <a:pt x="59" y="142"/>
                    <a:pt x="57" y="138"/>
                    <a:pt x="59" y="141"/>
                  </a:cubicBezTo>
                  <a:cubicBezTo>
                    <a:pt x="59" y="139"/>
                    <a:pt x="57" y="139"/>
                    <a:pt x="57" y="137"/>
                  </a:cubicBezTo>
                  <a:cubicBezTo>
                    <a:pt x="57" y="136"/>
                    <a:pt x="56" y="134"/>
                    <a:pt x="56" y="132"/>
                  </a:cubicBezTo>
                  <a:cubicBezTo>
                    <a:pt x="54" y="128"/>
                    <a:pt x="51" y="126"/>
                    <a:pt x="48" y="123"/>
                  </a:cubicBezTo>
                  <a:cubicBezTo>
                    <a:pt x="46" y="120"/>
                    <a:pt x="43" y="120"/>
                    <a:pt x="41" y="119"/>
                  </a:cubicBezTo>
                  <a:cubicBezTo>
                    <a:pt x="39" y="119"/>
                    <a:pt x="39" y="117"/>
                    <a:pt x="39" y="116"/>
                  </a:cubicBezTo>
                  <a:cubicBezTo>
                    <a:pt x="38" y="114"/>
                    <a:pt x="36" y="112"/>
                    <a:pt x="35" y="111"/>
                  </a:cubicBezTo>
                  <a:cubicBezTo>
                    <a:pt x="40" y="109"/>
                    <a:pt x="34" y="102"/>
                    <a:pt x="33" y="100"/>
                  </a:cubicBezTo>
                  <a:cubicBezTo>
                    <a:pt x="32" y="99"/>
                    <a:pt x="29" y="97"/>
                    <a:pt x="29" y="95"/>
                  </a:cubicBezTo>
                  <a:cubicBezTo>
                    <a:pt x="30" y="92"/>
                    <a:pt x="26" y="91"/>
                    <a:pt x="25" y="88"/>
                  </a:cubicBezTo>
                  <a:cubicBezTo>
                    <a:pt x="22" y="81"/>
                    <a:pt x="17" y="75"/>
                    <a:pt x="13" y="68"/>
                  </a:cubicBezTo>
                  <a:cubicBezTo>
                    <a:pt x="12" y="66"/>
                    <a:pt x="11" y="62"/>
                    <a:pt x="8" y="62"/>
                  </a:cubicBezTo>
                  <a:cubicBezTo>
                    <a:pt x="7" y="61"/>
                    <a:pt x="2" y="60"/>
                    <a:pt x="2" y="63"/>
                  </a:cubicBezTo>
                  <a:cubicBezTo>
                    <a:pt x="0" y="61"/>
                    <a:pt x="3" y="57"/>
                    <a:pt x="4" y="56"/>
                  </a:cubicBezTo>
                  <a:cubicBezTo>
                    <a:pt x="5" y="53"/>
                    <a:pt x="4" y="49"/>
                    <a:pt x="5" y="46"/>
                  </a:cubicBezTo>
                  <a:cubicBezTo>
                    <a:pt x="6" y="42"/>
                    <a:pt x="7" y="42"/>
                    <a:pt x="10" y="43"/>
                  </a:cubicBezTo>
                  <a:cubicBezTo>
                    <a:pt x="13" y="43"/>
                    <a:pt x="17" y="45"/>
                    <a:pt x="21" y="45"/>
                  </a:cubicBezTo>
                  <a:cubicBezTo>
                    <a:pt x="27" y="44"/>
                    <a:pt x="27" y="35"/>
                    <a:pt x="33" y="34"/>
                  </a:cubicBezTo>
                  <a:cubicBezTo>
                    <a:pt x="35" y="34"/>
                    <a:pt x="41" y="34"/>
                    <a:pt x="41" y="31"/>
                  </a:cubicBezTo>
                  <a:cubicBezTo>
                    <a:pt x="41" y="25"/>
                    <a:pt x="43" y="27"/>
                    <a:pt x="48" y="25"/>
                  </a:cubicBezTo>
                  <a:cubicBezTo>
                    <a:pt x="41" y="18"/>
                    <a:pt x="41" y="18"/>
                    <a:pt x="41" y="18"/>
                  </a:cubicBezTo>
                  <a:cubicBezTo>
                    <a:pt x="38" y="16"/>
                    <a:pt x="36" y="13"/>
                    <a:pt x="34" y="10"/>
                  </a:cubicBezTo>
                  <a:cubicBezTo>
                    <a:pt x="34" y="10"/>
                    <a:pt x="53" y="5"/>
                    <a:pt x="57" y="4"/>
                  </a:cubicBezTo>
                  <a:cubicBezTo>
                    <a:pt x="59" y="3"/>
                    <a:pt x="62" y="0"/>
                    <a:pt x="65" y="1"/>
                  </a:cubicBezTo>
                  <a:cubicBezTo>
                    <a:pt x="70" y="2"/>
                    <a:pt x="75" y="2"/>
                    <a:pt x="79" y="4"/>
                  </a:cubicBezTo>
                  <a:cubicBezTo>
                    <a:pt x="96" y="12"/>
                    <a:pt x="109" y="24"/>
                    <a:pt x="123" y="35"/>
                  </a:cubicBezTo>
                  <a:cubicBezTo>
                    <a:pt x="126" y="37"/>
                    <a:pt x="129" y="39"/>
                    <a:pt x="132" y="42"/>
                  </a:cubicBezTo>
                  <a:cubicBezTo>
                    <a:pt x="135" y="45"/>
                    <a:pt x="138" y="45"/>
                    <a:pt x="142" y="45"/>
                  </a:cubicBezTo>
                  <a:cubicBezTo>
                    <a:pt x="147" y="46"/>
                    <a:pt x="152" y="46"/>
                    <a:pt x="157" y="47"/>
                  </a:cubicBezTo>
                  <a:cubicBezTo>
                    <a:pt x="159" y="47"/>
                    <a:pt x="160" y="46"/>
                    <a:pt x="162" y="46"/>
                  </a:cubicBezTo>
                  <a:cubicBezTo>
                    <a:pt x="165" y="47"/>
                    <a:pt x="168" y="47"/>
                    <a:pt x="171" y="48"/>
                  </a:cubicBezTo>
                  <a:cubicBezTo>
                    <a:pt x="174" y="48"/>
                    <a:pt x="174" y="51"/>
                    <a:pt x="174" y="53"/>
                  </a:cubicBezTo>
                  <a:cubicBezTo>
                    <a:pt x="175" y="56"/>
                    <a:pt x="180" y="55"/>
                    <a:pt x="183" y="55"/>
                  </a:cubicBezTo>
                  <a:cubicBezTo>
                    <a:pt x="186" y="55"/>
                    <a:pt x="186" y="56"/>
                    <a:pt x="187" y="59"/>
                  </a:cubicBezTo>
                  <a:cubicBezTo>
                    <a:pt x="188" y="61"/>
                    <a:pt x="192" y="64"/>
                    <a:pt x="191" y="67"/>
                  </a:cubicBezTo>
                  <a:cubicBezTo>
                    <a:pt x="191" y="66"/>
                    <a:pt x="191" y="66"/>
                    <a:pt x="190" y="66"/>
                  </a:cubicBezTo>
                  <a:cubicBezTo>
                    <a:pt x="189" y="68"/>
                    <a:pt x="191" y="67"/>
                    <a:pt x="191" y="69"/>
                  </a:cubicBezTo>
                  <a:cubicBezTo>
                    <a:pt x="191" y="69"/>
                    <a:pt x="199" y="70"/>
                    <a:pt x="196" y="72"/>
                  </a:cubicBezTo>
                  <a:cubicBezTo>
                    <a:pt x="197" y="73"/>
                    <a:pt x="199" y="79"/>
                    <a:pt x="201" y="75"/>
                  </a:cubicBezTo>
                  <a:cubicBezTo>
                    <a:pt x="200" y="78"/>
                    <a:pt x="207" y="82"/>
                    <a:pt x="208" y="84"/>
                  </a:cubicBezTo>
                  <a:cubicBezTo>
                    <a:pt x="207" y="83"/>
                    <a:pt x="207" y="83"/>
                    <a:pt x="206" y="82"/>
                  </a:cubicBezTo>
                  <a:cubicBezTo>
                    <a:pt x="206" y="85"/>
                    <a:pt x="208" y="85"/>
                    <a:pt x="209" y="88"/>
                  </a:cubicBezTo>
                  <a:cubicBezTo>
                    <a:pt x="209" y="90"/>
                    <a:pt x="208" y="93"/>
                    <a:pt x="206" y="91"/>
                  </a:cubicBezTo>
                  <a:cubicBezTo>
                    <a:pt x="206" y="93"/>
                    <a:pt x="206" y="93"/>
                    <a:pt x="207" y="93"/>
                  </a:cubicBezTo>
                  <a:cubicBezTo>
                    <a:pt x="208" y="93"/>
                    <a:pt x="209" y="98"/>
                    <a:pt x="209" y="98"/>
                  </a:cubicBezTo>
                  <a:cubicBezTo>
                    <a:pt x="209" y="98"/>
                    <a:pt x="209" y="98"/>
                    <a:pt x="208" y="97"/>
                  </a:cubicBezTo>
                  <a:cubicBezTo>
                    <a:pt x="209" y="99"/>
                    <a:pt x="212" y="100"/>
                    <a:pt x="213" y="103"/>
                  </a:cubicBezTo>
                  <a:cubicBezTo>
                    <a:pt x="214" y="105"/>
                    <a:pt x="214" y="107"/>
                    <a:pt x="215" y="109"/>
                  </a:cubicBezTo>
                  <a:cubicBezTo>
                    <a:pt x="216" y="111"/>
                    <a:pt x="217" y="114"/>
                    <a:pt x="219" y="114"/>
                  </a:cubicBezTo>
                  <a:cubicBezTo>
                    <a:pt x="220" y="115"/>
                    <a:pt x="224" y="114"/>
                    <a:pt x="223" y="116"/>
                  </a:cubicBezTo>
                  <a:cubicBezTo>
                    <a:pt x="224" y="115"/>
                    <a:pt x="225" y="114"/>
                    <a:pt x="226" y="115"/>
                  </a:cubicBezTo>
                  <a:cubicBezTo>
                    <a:pt x="224" y="116"/>
                    <a:pt x="222" y="120"/>
                    <a:pt x="227" y="119"/>
                  </a:cubicBezTo>
                  <a:cubicBezTo>
                    <a:pt x="226" y="120"/>
                    <a:pt x="229" y="124"/>
                    <a:pt x="229" y="124"/>
                  </a:cubicBezTo>
                  <a:cubicBezTo>
                    <a:pt x="231" y="127"/>
                    <a:pt x="233" y="129"/>
                    <a:pt x="234" y="131"/>
                  </a:cubicBezTo>
                  <a:cubicBezTo>
                    <a:pt x="237" y="134"/>
                    <a:pt x="239" y="139"/>
                    <a:pt x="243" y="140"/>
                  </a:cubicBezTo>
                  <a:cubicBezTo>
                    <a:pt x="249" y="141"/>
                    <a:pt x="255" y="141"/>
                    <a:pt x="261" y="142"/>
                  </a:cubicBezTo>
                  <a:cubicBezTo>
                    <a:pt x="263" y="143"/>
                    <a:pt x="274" y="146"/>
                    <a:pt x="275" y="143"/>
                  </a:cubicBezTo>
                  <a:cubicBezTo>
                    <a:pt x="277" y="146"/>
                    <a:pt x="279" y="149"/>
                    <a:pt x="281" y="152"/>
                  </a:cubicBezTo>
                  <a:cubicBezTo>
                    <a:pt x="283" y="155"/>
                    <a:pt x="280" y="160"/>
                    <a:pt x="279" y="163"/>
                  </a:cubicBezTo>
                  <a:cubicBezTo>
                    <a:pt x="278" y="167"/>
                    <a:pt x="277" y="171"/>
                    <a:pt x="276" y="174"/>
                  </a:cubicBezTo>
                  <a:cubicBezTo>
                    <a:pt x="275" y="177"/>
                    <a:pt x="274" y="184"/>
                    <a:pt x="272" y="185"/>
                  </a:cubicBezTo>
                  <a:cubicBezTo>
                    <a:pt x="266" y="187"/>
                    <a:pt x="260" y="189"/>
                    <a:pt x="254" y="191"/>
                  </a:cubicBezTo>
                  <a:cubicBezTo>
                    <a:pt x="251" y="193"/>
                    <a:pt x="247" y="194"/>
                    <a:pt x="244" y="195"/>
                  </a:cubicBezTo>
                  <a:cubicBezTo>
                    <a:pt x="242" y="196"/>
                    <a:pt x="240" y="196"/>
                    <a:pt x="238" y="197"/>
                  </a:cubicBezTo>
                  <a:cubicBezTo>
                    <a:pt x="237" y="198"/>
                    <a:pt x="233" y="198"/>
                    <a:pt x="234" y="200"/>
                  </a:cubicBezTo>
                  <a:cubicBezTo>
                    <a:pt x="225" y="201"/>
                    <a:pt x="216" y="202"/>
                    <a:pt x="207" y="203"/>
                  </a:cubicBezTo>
                  <a:cubicBezTo>
                    <a:pt x="203" y="204"/>
                    <a:pt x="199" y="204"/>
                    <a:pt x="195" y="205"/>
                  </a:cubicBezTo>
                  <a:cubicBezTo>
                    <a:pt x="191" y="206"/>
                    <a:pt x="188" y="208"/>
                    <a:pt x="185" y="210"/>
                  </a:cubicBezTo>
                  <a:cubicBezTo>
                    <a:pt x="180" y="213"/>
                    <a:pt x="175" y="220"/>
                    <a:pt x="174" y="225"/>
                  </a:cubicBezTo>
                  <a:cubicBezTo>
                    <a:pt x="173" y="228"/>
                    <a:pt x="171" y="230"/>
                    <a:pt x="168" y="230"/>
                  </a:cubicBezTo>
                  <a:cubicBezTo>
                    <a:pt x="165" y="230"/>
                    <a:pt x="165" y="226"/>
                    <a:pt x="163" y="225"/>
                  </a:cubicBezTo>
                  <a:cubicBezTo>
                    <a:pt x="161" y="224"/>
                    <a:pt x="158" y="226"/>
                    <a:pt x="156" y="226"/>
                  </a:cubicBezTo>
                  <a:cubicBezTo>
                    <a:pt x="153" y="225"/>
                    <a:pt x="149" y="225"/>
                    <a:pt x="146" y="224"/>
                  </a:cubicBezTo>
                  <a:cubicBezTo>
                    <a:pt x="142" y="223"/>
                    <a:pt x="140" y="223"/>
                    <a:pt x="136" y="223"/>
                  </a:cubicBezTo>
                  <a:cubicBezTo>
                    <a:pt x="133" y="223"/>
                    <a:pt x="130" y="225"/>
                    <a:pt x="126" y="225"/>
                  </a:cubicBezTo>
                  <a:cubicBezTo>
                    <a:pt x="124" y="225"/>
                    <a:pt x="122" y="222"/>
                    <a:pt x="120" y="222"/>
                  </a:cubicBezTo>
                  <a:cubicBezTo>
                    <a:pt x="117" y="223"/>
                    <a:pt x="116" y="227"/>
                    <a:pt x="116" y="229"/>
                  </a:cubicBezTo>
                  <a:cubicBezTo>
                    <a:pt x="116" y="232"/>
                    <a:pt x="118" y="234"/>
                    <a:pt x="116" y="235"/>
                  </a:cubicBezTo>
                  <a:cubicBezTo>
                    <a:pt x="113" y="236"/>
                    <a:pt x="114" y="240"/>
                    <a:pt x="110" y="240"/>
                  </a:cubicBezTo>
                  <a:cubicBezTo>
                    <a:pt x="110" y="239"/>
                    <a:pt x="110" y="239"/>
                    <a:pt x="110" y="23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78" name="Freeform 1579"/>
            <p:cNvSpPr>
              <a:spLocks/>
            </p:cNvSpPr>
            <p:nvPr/>
          </p:nvSpPr>
          <p:spPr bwMode="auto">
            <a:xfrm>
              <a:off x="3439" y="134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0" y="1"/>
                  </a:cubicBezTo>
                  <a:cubicBezTo>
                    <a:pt x="0"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79" name="Freeform 1580"/>
            <p:cNvSpPr>
              <a:spLocks/>
            </p:cNvSpPr>
            <p:nvPr/>
          </p:nvSpPr>
          <p:spPr bwMode="auto">
            <a:xfrm>
              <a:off x="3439" y="134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0" y="1"/>
                  </a:cubicBezTo>
                  <a:cubicBezTo>
                    <a:pt x="0"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80" name="Freeform 1581"/>
            <p:cNvSpPr>
              <a:spLocks/>
            </p:cNvSpPr>
            <p:nvPr/>
          </p:nvSpPr>
          <p:spPr bwMode="auto">
            <a:xfrm>
              <a:off x="3438" y="1347"/>
              <a:ext cx="2" cy="1"/>
            </a:xfrm>
            <a:custGeom>
              <a:avLst/>
              <a:gdLst>
                <a:gd name="T0" fmla="*/ 1 w 2"/>
                <a:gd name="T1" fmla="*/ 0 h 1"/>
                <a:gd name="T2" fmla="*/ 2 w 2"/>
                <a:gd name="T3" fmla="*/ 1 h 1"/>
                <a:gd name="T4" fmla="*/ 0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2" y="0"/>
                    <a:pt x="2" y="1"/>
                    <a:pt x="2" y="1"/>
                  </a:cubicBezTo>
                  <a:cubicBezTo>
                    <a:pt x="1" y="1"/>
                    <a:pt x="1" y="1"/>
                    <a:pt x="0" y="1"/>
                  </a:cubicBezTo>
                  <a:cubicBezTo>
                    <a:pt x="1"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81" name="Freeform 1582"/>
            <p:cNvSpPr>
              <a:spLocks/>
            </p:cNvSpPr>
            <p:nvPr/>
          </p:nvSpPr>
          <p:spPr bwMode="auto">
            <a:xfrm>
              <a:off x="3438" y="1347"/>
              <a:ext cx="2" cy="1"/>
            </a:xfrm>
            <a:custGeom>
              <a:avLst/>
              <a:gdLst>
                <a:gd name="T0" fmla="*/ 1 w 2"/>
                <a:gd name="T1" fmla="*/ 0 h 1"/>
                <a:gd name="T2" fmla="*/ 2 w 2"/>
                <a:gd name="T3" fmla="*/ 1 h 1"/>
                <a:gd name="T4" fmla="*/ 0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2" y="0"/>
                    <a:pt x="2" y="1"/>
                    <a:pt x="2" y="1"/>
                  </a:cubicBezTo>
                  <a:cubicBezTo>
                    <a:pt x="1" y="1"/>
                    <a:pt x="1" y="1"/>
                    <a:pt x="0" y="1"/>
                  </a:cubicBezTo>
                  <a:cubicBezTo>
                    <a:pt x="1"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82" name="Freeform 1583"/>
            <p:cNvSpPr>
              <a:spLocks/>
            </p:cNvSpPr>
            <p:nvPr/>
          </p:nvSpPr>
          <p:spPr bwMode="auto">
            <a:xfrm>
              <a:off x="3562" y="1157"/>
              <a:ext cx="2" cy="2"/>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0" y="0"/>
                    <a:pt x="1" y="0"/>
                    <a:pt x="2" y="1"/>
                  </a:cubicBezTo>
                  <a:cubicBezTo>
                    <a:pt x="1" y="1"/>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83" name="Freeform 1584"/>
            <p:cNvSpPr>
              <a:spLocks/>
            </p:cNvSpPr>
            <p:nvPr/>
          </p:nvSpPr>
          <p:spPr bwMode="auto">
            <a:xfrm>
              <a:off x="3562" y="1157"/>
              <a:ext cx="2" cy="2"/>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0" y="0"/>
                    <a:pt x="1" y="0"/>
                    <a:pt x="2" y="1"/>
                  </a:cubicBezTo>
                  <a:cubicBezTo>
                    <a:pt x="1" y="1"/>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84" name="Freeform 1585"/>
            <p:cNvSpPr>
              <a:spLocks/>
            </p:cNvSpPr>
            <p:nvPr/>
          </p:nvSpPr>
          <p:spPr bwMode="auto">
            <a:xfrm>
              <a:off x="4465" y="1478"/>
              <a:ext cx="3"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1" y="1"/>
                    <a:pt x="1" y="2"/>
                    <a:pt x="3" y="3"/>
                  </a:cubicBezTo>
                  <a:cubicBezTo>
                    <a:pt x="2" y="2"/>
                    <a:pt x="1"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85" name="Freeform 1586"/>
            <p:cNvSpPr>
              <a:spLocks/>
            </p:cNvSpPr>
            <p:nvPr/>
          </p:nvSpPr>
          <p:spPr bwMode="auto">
            <a:xfrm>
              <a:off x="4465" y="1478"/>
              <a:ext cx="3"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1" y="1"/>
                    <a:pt x="1" y="2"/>
                    <a:pt x="3" y="3"/>
                  </a:cubicBezTo>
                  <a:cubicBezTo>
                    <a:pt x="2" y="2"/>
                    <a:pt x="1"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86" name="Freeform 1587"/>
            <p:cNvSpPr>
              <a:spLocks/>
            </p:cNvSpPr>
            <p:nvPr/>
          </p:nvSpPr>
          <p:spPr bwMode="auto">
            <a:xfrm>
              <a:off x="4475" y="1461"/>
              <a:ext cx="3" cy="5"/>
            </a:xfrm>
            <a:custGeom>
              <a:avLst/>
              <a:gdLst>
                <a:gd name="T0" fmla="*/ 1 w 2"/>
                <a:gd name="T1" fmla="*/ 0 h 4"/>
                <a:gd name="T2" fmla="*/ 1 w 2"/>
                <a:gd name="T3" fmla="*/ 4 h 4"/>
                <a:gd name="T4" fmla="*/ 1 w 2"/>
                <a:gd name="T5" fmla="*/ 0 h 4"/>
              </a:gdLst>
              <a:ahLst/>
              <a:cxnLst>
                <a:cxn ang="0">
                  <a:pos x="T0" y="T1"/>
                </a:cxn>
                <a:cxn ang="0">
                  <a:pos x="T2" y="T3"/>
                </a:cxn>
                <a:cxn ang="0">
                  <a:pos x="T4" y="T5"/>
                </a:cxn>
              </a:cxnLst>
              <a:rect l="0" t="0" r="r" b="b"/>
              <a:pathLst>
                <a:path w="2" h="4">
                  <a:moveTo>
                    <a:pt x="1" y="0"/>
                  </a:moveTo>
                  <a:cubicBezTo>
                    <a:pt x="1" y="1"/>
                    <a:pt x="0" y="3"/>
                    <a:pt x="1" y="4"/>
                  </a:cubicBezTo>
                  <a:cubicBezTo>
                    <a:pt x="2" y="2"/>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87" name="Freeform 1588"/>
            <p:cNvSpPr>
              <a:spLocks/>
            </p:cNvSpPr>
            <p:nvPr/>
          </p:nvSpPr>
          <p:spPr bwMode="auto">
            <a:xfrm>
              <a:off x="4475" y="1461"/>
              <a:ext cx="3" cy="5"/>
            </a:xfrm>
            <a:custGeom>
              <a:avLst/>
              <a:gdLst>
                <a:gd name="T0" fmla="*/ 1 w 2"/>
                <a:gd name="T1" fmla="*/ 0 h 4"/>
                <a:gd name="T2" fmla="*/ 1 w 2"/>
                <a:gd name="T3" fmla="*/ 4 h 4"/>
                <a:gd name="T4" fmla="*/ 1 w 2"/>
                <a:gd name="T5" fmla="*/ 0 h 4"/>
              </a:gdLst>
              <a:ahLst/>
              <a:cxnLst>
                <a:cxn ang="0">
                  <a:pos x="T0" y="T1"/>
                </a:cxn>
                <a:cxn ang="0">
                  <a:pos x="T2" y="T3"/>
                </a:cxn>
                <a:cxn ang="0">
                  <a:pos x="T4" y="T5"/>
                </a:cxn>
              </a:cxnLst>
              <a:rect l="0" t="0" r="r" b="b"/>
              <a:pathLst>
                <a:path w="2" h="4">
                  <a:moveTo>
                    <a:pt x="1" y="0"/>
                  </a:moveTo>
                  <a:cubicBezTo>
                    <a:pt x="1" y="1"/>
                    <a:pt x="0" y="3"/>
                    <a:pt x="1" y="4"/>
                  </a:cubicBezTo>
                  <a:cubicBezTo>
                    <a:pt x="2" y="2"/>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88" name="Freeform 1589"/>
            <p:cNvSpPr>
              <a:spLocks/>
            </p:cNvSpPr>
            <p:nvPr/>
          </p:nvSpPr>
          <p:spPr bwMode="auto">
            <a:xfrm>
              <a:off x="4478" y="1463"/>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89" name="Freeform 1590"/>
            <p:cNvSpPr>
              <a:spLocks/>
            </p:cNvSpPr>
            <p:nvPr/>
          </p:nvSpPr>
          <p:spPr bwMode="auto">
            <a:xfrm>
              <a:off x="4478" y="1463"/>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90" name="Freeform 1591"/>
            <p:cNvSpPr>
              <a:spLocks/>
            </p:cNvSpPr>
            <p:nvPr/>
          </p:nvSpPr>
          <p:spPr bwMode="auto">
            <a:xfrm>
              <a:off x="4517" y="1425"/>
              <a:ext cx="2"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91" name="Freeform 1592"/>
            <p:cNvSpPr>
              <a:spLocks/>
            </p:cNvSpPr>
            <p:nvPr/>
          </p:nvSpPr>
          <p:spPr bwMode="auto">
            <a:xfrm>
              <a:off x="4517" y="1425"/>
              <a:ext cx="2"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92" name="Freeform 1593"/>
            <p:cNvSpPr>
              <a:spLocks/>
            </p:cNvSpPr>
            <p:nvPr/>
          </p:nvSpPr>
          <p:spPr bwMode="auto">
            <a:xfrm>
              <a:off x="4402" y="1229"/>
              <a:ext cx="117" cy="272"/>
            </a:xfrm>
            <a:custGeom>
              <a:avLst/>
              <a:gdLst>
                <a:gd name="T0" fmla="*/ 10 w 97"/>
                <a:gd name="T1" fmla="*/ 13 h 226"/>
                <a:gd name="T2" fmla="*/ 21 w 97"/>
                <a:gd name="T3" fmla="*/ 10 h 226"/>
                <a:gd name="T4" fmla="*/ 35 w 97"/>
                <a:gd name="T5" fmla="*/ 8 h 226"/>
                <a:gd name="T6" fmla="*/ 48 w 97"/>
                <a:gd name="T7" fmla="*/ 6 h 226"/>
                <a:gd name="T8" fmla="*/ 59 w 97"/>
                <a:gd name="T9" fmla="*/ 12 h 226"/>
                <a:gd name="T10" fmla="*/ 69 w 97"/>
                <a:gd name="T11" fmla="*/ 27 h 226"/>
                <a:gd name="T12" fmla="*/ 79 w 97"/>
                <a:gd name="T13" fmla="*/ 29 h 226"/>
                <a:gd name="T14" fmla="*/ 69 w 97"/>
                <a:gd name="T15" fmla="*/ 35 h 226"/>
                <a:gd name="T16" fmla="*/ 60 w 97"/>
                <a:gd name="T17" fmla="*/ 36 h 226"/>
                <a:gd name="T18" fmla="*/ 59 w 97"/>
                <a:gd name="T19" fmla="*/ 41 h 226"/>
                <a:gd name="T20" fmla="*/ 53 w 97"/>
                <a:gd name="T21" fmla="*/ 51 h 226"/>
                <a:gd name="T22" fmla="*/ 48 w 97"/>
                <a:gd name="T23" fmla="*/ 72 h 226"/>
                <a:gd name="T24" fmla="*/ 57 w 97"/>
                <a:gd name="T25" fmla="*/ 80 h 226"/>
                <a:gd name="T26" fmla="*/ 61 w 97"/>
                <a:gd name="T27" fmla="*/ 92 h 226"/>
                <a:gd name="T28" fmla="*/ 71 w 97"/>
                <a:gd name="T29" fmla="*/ 102 h 226"/>
                <a:gd name="T30" fmla="*/ 82 w 97"/>
                <a:gd name="T31" fmla="*/ 110 h 226"/>
                <a:gd name="T32" fmla="*/ 89 w 97"/>
                <a:gd name="T33" fmla="*/ 125 h 226"/>
                <a:gd name="T34" fmla="*/ 95 w 97"/>
                <a:gd name="T35" fmla="*/ 143 h 226"/>
                <a:gd name="T36" fmla="*/ 96 w 97"/>
                <a:gd name="T37" fmla="*/ 151 h 226"/>
                <a:gd name="T38" fmla="*/ 97 w 97"/>
                <a:gd name="T39" fmla="*/ 164 h 226"/>
                <a:gd name="T40" fmla="*/ 93 w 97"/>
                <a:gd name="T41" fmla="*/ 166 h 226"/>
                <a:gd name="T42" fmla="*/ 93 w 97"/>
                <a:gd name="T43" fmla="*/ 175 h 226"/>
                <a:gd name="T44" fmla="*/ 89 w 97"/>
                <a:gd name="T45" fmla="*/ 183 h 226"/>
                <a:gd name="T46" fmla="*/ 80 w 97"/>
                <a:gd name="T47" fmla="*/ 189 h 226"/>
                <a:gd name="T48" fmla="*/ 68 w 97"/>
                <a:gd name="T49" fmla="*/ 197 h 226"/>
                <a:gd name="T50" fmla="*/ 63 w 97"/>
                <a:gd name="T51" fmla="*/ 194 h 226"/>
                <a:gd name="T52" fmla="*/ 59 w 97"/>
                <a:gd name="T53" fmla="*/ 196 h 226"/>
                <a:gd name="T54" fmla="*/ 62 w 97"/>
                <a:gd name="T55" fmla="*/ 201 h 226"/>
                <a:gd name="T56" fmla="*/ 60 w 97"/>
                <a:gd name="T57" fmla="*/ 206 h 226"/>
                <a:gd name="T58" fmla="*/ 49 w 97"/>
                <a:gd name="T59" fmla="*/ 203 h 226"/>
                <a:gd name="T60" fmla="*/ 42 w 97"/>
                <a:gd name="T61" fmla="*/ 221 h 226"/>
                <a:gd name="T62" fmla="*/ 37 w 97"/>
                <a:gd name="T63" fmla="*/ 221 h 226"/>
                <a:gd name="T64" fmla="*/ 36 w 97"/>
                <a:gd name="T65" fmla="*/ 207 h 226"/>
                <a:gd name="T66" fmla="*/ 30 w 97"/>
                <a:gd name="T67" fmla="*/ 196 h 226"/>
                <a:gd name="T68" fmla="*/ 38 w 97"/>
                <a:gd name="T69" fmla="*/ 192 h 226"/>
                <a:gd name="T70" fmla="*/ 49 w 97"/>
                <a:gd name="T71" fmla="*/ 189 h 226"/>
                <a:gd name="T72" fmla="*/ 50 w 97"/>
                <a:gd name="T73" fmla="*/ 184 h 226"/>
                <a:gd name="T74" fmla="*/ 57 w 97"/>
                <a:gd name="T75" fmla="*/ 178 h 226"/>
                <a:gd name="T76" fmla="*/ 65 w 97"/>
                <a:gd name="T77" fmla="*/ 170 h 226"/>
                <a:gd name="T78" fmla="*/ 72 w 97"/>
                <a:gd name="T79" fmla="*/ 156 h 226"/>
                <a:gd name="T80" fmla="*/ 71 w 97"/>
                <a:gd name="T81" fmla="*/ 143 h 226"/>
                <a:gd name="T82" fmla="*/ 72 w 97"/>
                <a:gd name="T83" fmla="*/ 129 h 226"/>
                <a:gd name="T84" fmla="*/ 67 w 97"/>
                <a:gd name="T85" fmla="*/ 115 h 226"/>
                <a:gd name="T86" fmla="*/ 64 w 97"/>
                <a:gd name="T87" fmla="*/ 106 h 226"/>
                <a:gd name="T88" fmla="*/ 56 w 97"/>
                <a:gd name="T89" fmla="*/ 93 h 226"/>
                <a:gd name="T90" fmla="*/ 45 w 97"/>
                <a:gd name="T91" fmla="*/ 80 h 226"/>
                <a:gd name="T92" fmla="*/ 40 w 97"/>
                <a:gd name="T93" fmla="*/ 72 h 226"/>
                <a:gd name="T94" fmla="*/ 24 w 97"/>
                <a:gd name="T95" fmla="*/ 60 h 226"/>
                <a:gd name="T96" fmla="*/ 35 w 97"/>
                <a:gd name="T97" fmla="*/ 53 h 226"/>
                <a:gd name="T98" fmla="*/ 33 w 97"/>
                <a:gd name="T99" fmla="*/ 47 h 226"/>
                <a:gd name="T100" fmla="*/ 30 w 97"/>
                <a:gd name="T101" fmla="*/ 39 h 226"/>
                <a:gd name="T102" fmla="*/ 16 w 97"/>
                <a:gd name="T103" fmla="*/ 39 h 226"/>
                <a:gd name="T104" fmla="*/ 9 w 97"/>
                <a:gd name="T105" fmla="*/ 23 h 226"/>
                <a:gd name="T106" fmla="*/ 0 w 97"/>
                <a:gd name="T107" fmla="*/ 1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226">
                  <a:moveTo>
                    <a:pt x="0" y="15"/>
                  </a:moveTo>
                  <a:cubicBezTo>
                    <a:pt x="2" y="15"/>
                    <a:pt x="2" y="12"/>
                    <a:pt x="3" y="10"/>
                  </a:cubicBezTo>
                  <a:cubicBezTo>
                    <a:pt x="5" y="8"/>
                    <a:pt x="9" y="11"/>
                    <a:pt x="10" y="13"/>
                  </a:cubicBezTo>
                  <a:cubicBezTo>
                    <a:pt x="11" y="15"/>
                    <a:pt x="13" y="13"/>
                    <a:pt x="15" y="11"/>
                  </a:cubicBezTo>
                  <a:cubicBezTo>
                    <a:pt x="17" y="8"/>
                    <a:pt x="17" y="11"/>
                    <a:pt x="18" y="12"/>
                  </a:cubicBezTo>
                  <a:cubicBezTo>
                    <a:pt x="19" y="11"/>
                    <a:pt x="19" y="8"/>
                    <a:pt x="21" y="10"/>
                  </a:cubicBezTo>
                  <a:cubicBezTo>
                    <a:pt x="22" y="11"/>
                    <a:pt x="23" y="12"/>
                    <a:pt x="24" y="13"/>
                  </a:cubicBezTo>
                  <a:cubicBezTo>
                    <a:pt x="24" y="14"/>
                    <a:pt x="26" y="8"/>
                    <a:pt x="28" y="8"/>
                  </a:cubicBezTo>
                  <a:cubicBezTo>
                    <a:pt x="27" y="12"/>
                    <a:pt x="34" y="9"/>
                    <a:pt x="35" y="8"/>
                  </a:cubicBezTo>
                  <a:cubicBezTo>
                    <a:pt x="37" y="6"/>
                    <a:pt x="36" y="5"/>
                    <a:pt x="36" y="4"/>
                  </a:cubicBezTo>
                  <a:cubicBezTo>
                    <a:pt x="37" y="2"/>
                    <a:pt x="41" y="2"/>
                    <a:pt x="42" y="0"/>
                  </a:cubicBezTo>
                  <a:cubicBezTo>
                    <a:pt x="44" y="3"/>
                    <a:pt x="46" y="5"/>
                    <a:pt x="48" y="6"/>
                  </a:cubicBezTo>
                  <a:cubicBezTo>
                    <a:pt x="51" y="7"/>
                    <a:pt x="53" y="5"/>
                    <a:pt x="54" y="7"/>
                  </a:cubicBezTo>
                  <a:cubicBezTo>
                    <a:pt x="56" y="9"/>
                    <a:pt x="59" y="6"/>
                    <a:pt x="60" y="8"/>
                  </a:cubicBezTo>
                  <a:cubicBezTo>
                    <a:pt x="61" y="9"/>
                    <a:pt x="62" y="13"/>
                    <a:pt x="59" y="12"/>
                  </a:cubicBezTo>
                  <a:cubicBezTo>
                    <a:pt x="59" y="15"/>
                    <a:pt x="60" y="18"/>
                    <a:pt x="61" y="21"/>
                  </a:cubicBezTo>
                  <a:cubicBezTo>
                    <a:pt x="62" y="21"/>
                    <a:pt x="65" y="22"/>
                    <a:pt x="65" y="23"/>
                  </a:cubicBezTo>
                  <a:cubicBezTo>
                    <a:pt x="65" y="25"/>
                    <a:pt x="69" y="25"/>
                    <a:pt x="69" y="27"/>
                  </a:cubicBezTo>
                  <a:cubicBezTo>
                    <a:pt x="70" y="27"/>
                    <a:pt x="70" y="26"/>
                    <a:pt x="71" y="26"/>
                  </a:cubicBezTo>
                  <a:cubicBezTo>
                    <a:pt x="71" y="28"/>
                    <a:pt x="73" y="27"/>
                    <a:pt x="74" y="26"/>
                  </a:cubicBezTo>
                  <a:cubicBezTo>
                    <a:pt x="76" y="26"/>
                    <a:pt x="77" y="28"/>
                    <a:pt x="79" y="29"/>
                  </a:cubicBezTo>
                  <a:cubicBezTo>
                    <a:pt x="77" y="30"/>
                    <a:pt x="77" y="27"/>
                    <a:pt x="75" y="29"/>
                  </a:cubicBezTo>
                  <a:cubicBezTo>
                    <a:pt x="73" y="30"/>
                    <a:pt x="73" y="32"/>
                    <a:pt x="71" y="32"/>
                  </a:cubicBezTo>
                  <a:cubicBezTo>
                    <a:pt x="69" y="32"/>
                    <a:pt x="70" y="34"/>
                    <a:pt x="69" y="35"/>
                  </a:cubicBezTo>
                  <a:cubicBezTo>
                    <a:pt x="68" y="37"/>
                    <a:pt x="64" y="38"/>
                    <a:pt x="66" y="36"/>
                  </a:cubicBezTo>
                  <a:cubicBezTo>
                    <a:pt x="65" y="35"/>
                    <a:pt x="63" y="37"/>
                    <a:pt x="63" y="38"/>
                  </a:cubicBezTo>
                  <a:cubicBezTo>
                    <a:pt x="62" y="37"/>
                    <a:pt x="61" y="35"/>
                    <a:pt x="60" y="36"/>
                  </a:cubicBezTo>
                  <a:cubicBezTo>
                    <a:pt x="60" y="36"/>
                    <a:pt x="61" y="37"/>
                    <a:pt x="61" y="37"/>
                  </a:cubicBezTo>
                  <a:cubicBezTo>
                    <a:pt x="60" y="38"/>
                    <a:pt x="61" y="39"/>
                    <a:pt x="61" y="40"/>
                  </a:cubicBezTo>
                  <a:cubicBezTo>
                    <a:pt x="62" y="42"/>
                    <a:pt x="59" y="42"/>
                    <a:pt x="59" y="41"/>
                  </a:cubicBezTo>
                  <a:cubicBezTo>
                    <a:pt x="59" y="42"/>
                    <a:pt x="59" y="46"/>
                    <a:pt x="58" y="47"/>
                  </a:cubicBezTo>
                  <a:cubicBezTo>
                    <a:pt x="58" y="47"/>
                    <a:pt x="58" y="47"/>
                    <a:pt x="58" y="47"/>
                  </a:cubicBezTo>
                  <a:cubicBezTo>
                    <a:pt x="58" y="48"/>
                    <a:pt x="53" y="52"/>
                    <a:pt x="53" y="51"/>
                  </a:cubicBezTo>
                  <a:cubicBezTo>
                    <a:pt x="50" y="52"/>
                    <a:pt x="49" y="55"/>
                    <a:pt x="49" y="57"/>
                  </a:cubicBezTo>
                  <a:cubicBezTo>
                    <a:pt x="48" y="60"/>
                    <a:pt x="49" y="62"/>
                    <a:pt x="47" y="65"/>
                  </a:cubicBezTo>
                  <a:cubicBezTo>
                    <a:pt x="45" y="68"/>
                    <a:pt x="48" y="69"/>
                    <a:pt x="48" y="72"/>
                  </a:cubicBezTo>
                  <a:cubicBezTo>
                    <a:pt x="49" y="70"/>
                    <a:pt x="49" y="73"/>
                    <a:pt x="50" y="74"/>
                  </a:cubicBezTo>
                  <a:cubicBezTo>
                    <a:pt x="51" y="75"/>
                    <a:pt x="52" y="76"/>
                    <a:pt x="53" y="77"/>
                  </a:cubicBezTo>
                  <a:cubicBezTo>
                    <a:pt x="54" y="78"/>
                    <a:pt x="56" y="79"/>
                    <a:pt x="57" y="80"/>
                  </a:cubicBezTo>
                  <a:cubicBezTo>
                    <a:pt x="58" y="82"/>
                    <a:pt x="57" y="84"/>
                    <a:pt x="58" y="86"/>
                  </a:cubicBezTo>
                  <a:cubicBezTo>
                    <a:pt x="57" y="85"/>
                    <a:pt x="56" y="85"/>
                    <a:pt x="55" y="85"/>
                  </a:cubicBezTo>
                  <a:cubicBezTo>
                    <a:pt x="58" y="86"/>
                    <a:pt x="59" y="90"/>
                    <a:pt x="61" y="92"/>
                  </a:cubicBezTo>
                  <a:cubicBezTo>
                    <a:pt x="63" y="93"/>
                    <a:pt x="68" y="96"/>
                    <a:pt x="67" y="99"/>
                  </a:cubicBezTo>
                  <a:cubicBezTo>
                    <a:pt x="69" y="98"/>
                    <a:pt x="71" y="102"/>
                    <a:pt x="72" y="103"/>
                  </a:cubicBezTo>
                  <a:cubicBezTo>
                    <a:pt x="72" y="102"/>
                    <a:pt x="71" y="102"/>
                    <a:pt x="71" y="102"/>
                  </a:cubicBezTo>
                  <a:cubicBezTo>
                    <a:pt x="73" y="104"/>
                    <a:pt x="75" y="105"/>
                    <a:pt x="76" y="108"/>
                  </a:cubicBezTo>
                  <a:cubicBezTo>
                    <a:pt x="78" y="105"/>
                    <a:pt x="82" y="111"/>
                    <a:pt x="81" y="112"/>
                  </a:cubicBezTo>
                  <a:cubicBezTo>
                    <a:pt x="82" y="111"/>
                    <a:pt x="80" y="109"/>
                    <a:pt x="82" y="110"/>
                  </a:cubicBezTo>
                  <a:cubicBezTo>
                    <a:pt x="79" y="113"/>
                    <a:pt x="88" y="120"/>
                    <a:pt x="88" y="122"/>
                  </a:cubicBezTo>
                  <a:cubicBezTo>
                    <a:pt x="89" y="120"/>
                    <a:pt x="89" y="122"/>
                    <a:pt x="90" y="123"/>
                  </a:cubicBezTo>
                  <a:cubicBezTo>
                    <a:pt x="91" y="124"/>
                    <a:pt x="89" y="124"/>
                    <a:pt x="89" y="125"/>
                  </a:cubicBezTo>
                  <a:cubicBezTo>
                    <a:pt x="90" y="127"/>
                    <a:pt x="91" y="129"/>
                    <a:pt x="92" y="131"/>
                  </a:cubicBezTo>
                  <a:cubicBezTo>
                    <a:pt x="93" y="134"/>
                    <a:pt x="93" y="137"/>
                    <a:pt x="94" y="140"/>
                  </a:cubicBezTo>
                  <a:cubicBezTo>
                    <a:pt x="95" y="141"/>
                    <a:pt x="95" y="142"/>
                    <a:pt x="95" y="143"/>
                  </a:cubicBezTo>
                  <a:cubicBezTo>
                    <a:pt x="95" y="144"/>
                    <a:pt x="95" y="147"/>
                    <a:pt x="94" y="144"/>
                  </a:cubicBezTo>
                  <a:cubicBezTo>
                    <a:pt x="94" y="146"/>
                    <a:pt x="96" y="151"/>
                    <a:pt x="94" y="148"/>
                  </a:cubicBezTo>
                  <a:cubicBezTo>
                    <a:pt x="94" y="149"/>
                    <a:pt x="95" y="150"/>
                    <a:pt x="96" y="151"/>
                  </a:cubicBezTo>
                  <a:cubicBezTo>
                    <a:pt x="93" y="151"/>
                    <a:pt x="95" y="152"/>
                    <a:pt x="95" y="153"/>
                  </a:cubicBezTo>
                  <a:cubicBezTo>
                    <a:pt x="96" y="155"/>
                    <a:pt x="96" y="157"/>
                    <a:pt x="97" y="158"/>
                  </a:cubicBezTo>
                  <a:cubicBezTo>
                    <a:pt x="97" y="159"/>
                    <a:pt x="97" y="162"/>
                    <a:pt x="97" y="164"/>
                  </a:cubicBezTo>
                  <a:cubicBezTo>
                    <a:pt x="96" y="163"/>
                    <a:pt x="96" y="162"/>
                    <a:pt x="96" y="161"/>
                  </a:cubicBezTo>
                  <a:cubicBezTo>
                    <a:pt x="93" y="162"/>
                    <a:pt x="95" y="165"/>
                    <a:pt x="96" y="167"/>
                  </a:cubicBezTo>
                  <a:cubicBezTo>
                    <a:pt x="95" y="166"/>
                    <a:pt x="94" y="166"/>
                    <a:pt x="93" y="166"/>
                  </a:cubicBezTo>
                  <a:cubicBezTo>
                    <a:pt x="94" y="167"/>
                    <a:pt x="95" y="172"/>
                    <a:pt x="94" y="174"/>
                  </a:cubicBezTo>
                  <a:cubicBezTo>
                    <a:pt x="94" y="173"/>
                    <a:pt x="94" y="172"/>
                    <a:pt x="94" y="171"/>
                  </a:cubicBezTo>
                  <a:cubicBezTo>
                    <a:pt x="94" y="173"/>
                    <a:pt x="94" y="174"/>
                    <a:pt x="93" y="175"/>
                  </a:cubicBezTo>
                  <a:cubicBezTo>
                    <a:pt x="94" y="175"/>
                    <a:pt x="94" y="176"/>
                    <a:pt x="94" y="177"/>
                  </a:cubicBezTo>
                  <a:cubicBezTo>
                    <a:pt x="93" y="178"/>
                    <a:pt x="92" y="179"/>
                    <a:pt x="92" y="179"/>
                  </a:cubicBezTo>
                  <a:cubicBezTo>
                    <a:pt x="91" y="182"/>
                    <a:pt x="92" y="182"/>
                    <a:pt x="89" y="183"/>
                  </a:cubicBezTo>
                  <a:cubicBezTo>
                    <a:pt x="88" y="184"/>
                    <a:pt x="87" y="184"/>
                    <a:pt x="86" y="185"/>
                  </a:cubicBezTo>
                  <a:cubicBezTo>
                    <a:pt x="85" y="185"/>
                    <a:pt x="85" y="187"/>
                    <a:pt x="84" y="187"/>
                  </a:cubicBezTo>
                  <a:cubicBezTo>
                    <a:pt x="82" y="188"/>
                    <a:pt x="81" y="188"/>
                    <a:pt x="80" y="189"/>
                  </a:cubicBezTo>
                  <a:cubicBezTo>
                    <a:pt x="79" y="189"/>
                    <a:pt x="78" y="192"/>
                    <a:pt x="77" y="192"/>
                  </a:cubicBezTo>
                  <a:cubicBezTo>
                    <a:pt x="76" y="192"/>
                    <a:pt x="74" y="193"/>
                    <a:pt x="73" y="194"/>
                  </a:cubicBezTo>
                  <a:cubicBezTo>
                    <a:pt x="71" y="195"/>
                    <a:pt x="69" y="196"/>
                    <a:pt x="68" y="197"/>
                  </a:cubicBezTo>
                  <a:cubicBezTo>
                    <a:pt x="67" y="195"/>
                    <a:pt x="65" y="195"/>
                    <a:pt x="65" y="193"/>
                  </a:cubicBezTo>
                  <a:cubicBezTo>
                    <a:pt x="64" y="194"/>
                    <a:pt x="64" y="195"/>
                    <a:pt x="64" y="196"/>
                  </a:cubicBezTo>
                  <a:cubicBezTo>
                    <a:pt x="64" y="195"/>
                    <a:pt x="63" y="194"/>
                    <a:pt x="63" y="194"/>
                  </a:cubicBezTo>
                  <a:cubicBezTo>
                    <a:pt x="64" y="195"/>
                    <a:pt x="63" y="195"/>
                    <a:pt x="63" y="193"/>
                  </a:cubicBezTo>
                  <a:cubicBezTo>
                    <a:pt x="64" y="193"/>
                    <a:pt x="61" y="193"/>
                    <a:pt x="61" y="193"/>
                  </a:cubicBezTo>
                  <a:cubicBezTo>
                    <a:pt x="62" y="194"/>
                    <a:pt x="61" y="196"/>
                    <a:pt x="59" y="196"/>
                  </a:cubicBezTo>
                  <a:cubicBezTo>
                    <a:pt x="59" y="197"/>
                    <a:pt x="61" y="195"/>
                    <a:pt x="62" y="197"/>
                  </a:cubicBezTo>
                  <a:cubicBezTo>
                    <a:pt x="62" y="199"/>
                    <a:pt x="58" y="198"/>
                    <a:pt x="57" y="198"/>
                  </a:cubicBezTo>
                  <a:cubicBezTo>
                    <a:pt x="58" y="199"/>
                    <a:pt x="61" y="199"/>
                    <a:pt x="62" y="201"/>
                  </a:cubicBezTo>
                  <a:cubicBezTo>
                    <a:pt x="60" y="201"/>
                    <a:pt x="60" y="204"/>
                    <a:pt x="58" y="203"/>
                  </a:cubicBezTo>
                  <a:cubicBezTo>
                    <a:pt x="57" y="202"/>
                    <a:pt x="56" y="199"/>
                    <a:pt x="55" y="199"/>
                  </a:cubicBezTo>
                  <a:cubicBezTo>
                    <a:pt x="56" y="200"/>
                    <a:pt x="60" y="204"/>
                    <a:pt x="60" y="206"/>
                  </a:cubicBezTo>
                  <a:cubicBezTo>
                    <a:pt x="56" y="204"/>
                    <a:pt x="55" y="201"/>
                    <a:pt x="53" y="199"/>
                  </a:cubicBezTo>
                  <a:cubicBezTo>
                    <a:pt x="53" y="201"/>
                    <a:pt x="62" y="207"/>
                    <a:pt x="58" y="210"/>
                  </a:cubicBezTo>
                  <a:cubicBezTo>
                    <a:pt x="55" y="211"/>
                    <a:pt x="51" y="204"/>
                    <a:pt x="49" y="203"/>
                  </a:cubicBezTo>
                  <a:cubicBezTo>
                    <a:pt x="50" y="205"/>
                    <a:pt x="55" y="208"/>
                    <a:pt x="54" y="211"/>
                  </a:cubicBezTo>
                  <a:cubicBezTo>
                    <a:pt x="53" y="214"/>
                    <a:pt x="49" y="214"/>
                    <a:pt x="47" y="215"/>
                  </a:cubicBezTo>
                  <a:cubicBezTo>
                    <a:pt x="44" y="217"/>
                    <a:pt x="44" y="219"/>
                    <a:pt x="42" y="221"/>
                  </a:cubicBezTo>
                  <a:cubicBezTo>
                    <a:pt x="40" y="223"/>
                    <a:pt x="37" y="226"/>
                    <a:pt x="35" y="224"/>
                  </a:cubicBezTo>
                  <a:cubicBezTo>
                    <a:pt x="36" y="223"/>
                    <a:pt x="36" y="223"/>
                    <a:pt x="37" y="222"/>
                  </a:cubicBezTo>
                  <a:cubicBezTo>
                    <a:pt x="37" y="222"/>
                    <a:pt x="37" y="221"/>
                    <a:pt x="37" y="221"/>
                  </a:cubicBezTo>
                  <a:cubicBezTo>
                    <a:pt x="36" y="221"/>
                    <a:pt x="36" y="221"/>
                    <a:pt x="35" y="221"/>
                  </a:cubicBezTo>
                  <a:cubicBezTo>
                    <a:pt x="36" y="218"/>
                    <a:pt x="35" y="215"/>
                    <a:pt x="35" y="212"/>
                  </a:cubicBezTo>
                  <a:cubicBezTo>
                    <a:pt x="35" y="210"/>
                    <a:pt x="36" y="209"/>
                    <a:pt x="36" y="207"/>
                  </a:cubicBezTo>
                  <a:cubicBezTo>
                    <a:pt x="36" y="206"/>
                    <a:pt x="39" y="202"/>
                    <a:pt x="39" y="205"/>
                  </a:cubicBezTo>
                  <a:cubicBezTo>
                    <a:pt x="40" y="200"/>
                    <a:pt x="30" y="201"/>
                    <a:pt x="31" y="197"/>
                  </a:cubicBezTo>
                  <a:cubicBezTo>
                    <a:pt x="31" y="197"/>
                    <a:pt x="31" y="197"/>
                    <a:pt x="30" y="196"/>
                  </a:cubicBezTo>
                  <a:cubicBezTo>
                    <a:pt x="31" y="196"/>
                    <a:pt x="32" y="195"/>
                    <a:pt x="33" y="195"/>
                  </a:cubicBezTo>
                  <a:cubicBezTo>
                    <a:pt x="34" y="195"/>
                    <a:pt x="35" y="195"/>
                    <a:pt x="36" y="195"/>
                  </a:cubicBezTo>
                  <a:cubicBezTo>
                    <a:pt x="37" y="194"/>
                    <a:pt x="38" y="193"/>
                    <a:pt x="38" y="192"/>
                  </a:cubicBezTo>
                  <a:cubicBezTo>
                    <a:pt x="40" y="191"/>
                    <a:pt x="38" y="190"/>
                    <a:pt x="39" y="188"/>
                  </a:cubicBezTo>
                  <a:cubicBezTo>
                    <a:pt x="41" y="191"/>
                    <a:pt x="45" y="188"/>
                    <a:pt x="48" y="188"/>
                  </a:cubicBezTo>
                  <a:cubicBezTo>
                    <a:pt x="48" y="187"/>
                    <a:pt x="49" y="188"/>
                    <a:pt x="49" y="189"/>
                  </a:cubicBezTo>
                  <a:cubicBezTo>
                    <a:pt x="50" y="191"/>
                    <a:pt x="52" y="190"/>
                    <a:pt x="54" y="191"/>
                  </a:cubicBezTo>
                  <a:cubicBezTo>
                    <a:pt x="54" y="190"/>
                    <a:pt x="52" y="188"/>
                    <a:pt x="54" y="188"/>
                  </a:cubicBezTo>
                  <a:cubicBezTo>
                    <a:pt x="54" y="186"/>
                    <a:pt x="51" y="186"/>
                    <a:pt x="50" y="184"/>
                  </a:cubicBezTo>
                  <a:cubicBezTo>
                    <a:pt x="50" y="183"/>
                    <a:pt x="49" y="181"/>
                    <a:pt x="49" y="179"/>
                  </a:cubicBezTo>
                  <a:cubicBezTo>
                    <a:pt x="49" y="178"/>
                    <a:pt x="50" y="178"/>
                    <a:pt x="51" y="177"/>
                  </a:cubicBezTo>
                  <a:cubicBezTo>
                    <a:pt x="53" y="175"/>
                    <a:pt x="56" y="177"/>
                    <a:pt x="57" y="178"/>
                  </a:cubicBezTo>
                  <a:cubicBezTo>
                    <a:pt x="57" y="176"/>
                    <a:pt x="58" y="174"/>
                    <a:pt x="57" y="173"/>
                  </a:cubicBezTo>
                  <a:cubicBezTo>
                    <a:pt x="58" y="173"/>
                    <a:pt x="60" y="173"/>
                    <a:pt x="61" y="173"/>
                  </a:cubicBezTo>
                  <a:cubicBezTo>
                    <a:pt x="62" y="172"/>
                    <a:pt x="64" y="171"/>
                    <a:pt x="65" y="170"/>
                  </a:cubicBezTo>
                  <a:cubicBezTo>
                    <a:pt x="66" y="170"/>
                    <a:pt x="67" y="169"/>
                    <a:pt x="68" y="168"/>
                  </a:cubicBezTo>
                  <a:cubicBezTo>
                    <a:pt x="69" y="168"/>
                    <a:pt x="71" y="168"/>
                    <a:pt x="72" y="167"/>
                  </a:cubicBezTo>
                  <a:cubicBezTo>
                    <a:pt x="74" y="165"/>
                    <a:pt x="71" y="159"/>
                    <a:pt x="72" y="156"/>
                  </a:cubicBezTo>
                  <a:cubicBezTo>
                    <a:pt x="72" y="153"/>
                    <a:pt x="73" y="151"/>
                    <a:pt x="72" y="149"/>
                  </a:cubicBezTo>
                  <a:cubicBezTo>
                    <a:pt x="72" y="148"/>
                    <a:pt x="72" y="147"/>
                    <a:pt x="71" y="147"/>
                  </a:cubicBezTo>
                  <a:cubicBezTo>
                    <a:pt x="71" y="145"/>
                    <a:pt x="71" y="144"/>
                    <a:pt x="71" y="143"/>
                  </a:cubicBezTo>
                  <a:cubicBezTo>
                    <a:pt x="70" y="141"/>
                    <a:pt x="69" y="142"/>
                    <a:pt x="69" y="139"/>
                  </a:cubicBezTo>
                  <a:cubicBezTo>
                    <a:pt x="69" y="137"/>
                    <a:pt x="71" y="135"/>
                    <a:pt x="72" y="132"/>
                  </a:cubicBezTo>
                  <a:cubicBezTo>
                    <a:pt x="72" y="132"/>
                    <a:pt x="72" y="129"/>
                    <a:pt x="72" y="129"/>
                  </a:cubicBezTo>
                  <a:cubicBezTo>
                    <a:pt x="70" y="127"/>
                    <a:pt x="72" y="127"/>
                    <a:pt x="73" y="125"/>
                  </a:cubicBezTo>
                  <a:cubicBezTo>
                    <a:pt x="75" y="123"/>
                    <a:pt x="72" y="120"/>
                    <a:pt x="70" y="118"/>
                  </a:cubicBezTo>
                  <a:cubicBezTo>
                    <a:pt x="69" y="118"/>
                    <a:pt x="67" y="117"/>
                    <a:pt x="67" y="115"/>
                  </a:cubicBezTo>
                  <a:cubicBezTo>
                    <a:pt x="67" y="114"/>
                    <a:pt x="70" y="113"/>
                    <a:pt x="71" y="111"/>
                  </a:cubicBezTo>
                  <a:cubicBezTo>
                    <a:pt x="69" y="111"/>
                    <a:pt x="67" y="109"/>
                    <a:pt x="66" y="108"/>
                  </a:cubicBezTo>
                  <a:cubicBezTo>
                    <a:pt x="66" y="107"/>
                    <a:pt x="65" y="108"/>
                    <a:pt x="64" y="106"/>
                  </a:cubicBezTo>
                  <a:cubicBezTo>
                    <a:pt x="63" y="104"/>
                    <a:pt x="62" y="106"/>
                    <a:pt x="61" y="105"/>
                  </a:cubicBezTo>
                  <a:cubicBezTo>
                    <a:pt x="60" y="104"/>
                    <a:pt x="59" y="102"/>
                    <a:pt x="59" y="101"/>
                  </a:cubicBezTo>
                  <a:cubicBezTo>
                    <a:pt x="59" y="98"/>
                    <a:pt x="58" y="95"/>
                    <a:pt x="56" y="93"/>
                  </a:cubicBezTo>
                  <a:cubicBezTo>
                    <a:pt x="55" y="92"/>
                    <a:pt x="53" y="92"/>
                    <a:pt x="52" y="91"/>
                  </a:cubicBezTo>
                  <a:cubicBezTo>
                    <a:pt x="51" y="89"/>
                    <a:pt x="49" y="87"/>
                    <a:pt x="47" y="84"/>
                  </a:cubicBezTo>
                  <a:cubicBezTo>
                    <a:pt x="46" y="83"/>
                    <a:pt x="46" y="81"/>
                    <a:pt x="45" y="80"/>
                  </a:cubicBezTo>
                  <a:cubicBezTo>
                    <a:pt x="45" y="79"/>
                    <a:pt x="44" y="79"/>
                    <a:pt x="43" y="79"/>
                  </a:cubicBezTo>
                  <a:cubicBezTo>
                    <a:pt x="43" y="78"/>
                    <a:pt x="41" y="78"/>
                    <a:pt x="41" y="76"/>
                  </a:cubicBezTo>
                  <a:cubicBezTo>
                    <a:pt x="40" y="75"/>
                    <a:pt x="39" y="73"/>
                    <a:pt x="40" y="72"/>
                  </a:cubicBezTo>
                  <a:cubicBezTo>
                    <a:pt x="42" y="71"/>
                    <a:pt x="36" y="70"/>
                    <a:pt x="35" y="70"/>
                  </a:cubicBezTo>
                  <a:cubicBezTo>
                    <a:pt x="32" y="69"/>
                    <a:pt x="29" y="64"/>
                    <a:pt x="26" y="63"/>
                  </a:cubicBezTo>
                  <a:cubicBezTo>
                    <a:pt x="25" y="63"/>
                    <a:pt x="22" y="62"/>
                    <a:pt x="24" y="60"/>
                  </a:cubicBezTo>
                  <a:cubicBezTo>
                    <a:pt x="28" y="59"/>
                    <a:pt x="24" y="58"/>
                    <a:pt x="25" y="56"/>
                  </a:cubicBezTo>
                  <a:cubicBezTo>
                    <a:pt x="25" y="55"/>
                    <a:pt x="30" y="57"/>
                    <a:pt x="30" y="57"/>
                  </a:cubicBezTo>
                  <a:cubicBezTo>
                    <a:pt x="32" y="57"/>
                    <a:pt x="37" y="54"/>
                    <a:pt x="35" y="53"/>
                  </a:cubicBezTo>
                  <a:cubicBezTo>
                    <a:pt x="36" y="52"/>
                    <a:pt x="37" y="52"/>
                    <a:pt x="37" y="51"/>
                  </a:cubicBezTo>
                  <a:cubicBezTo>
                    <a:pt x="38" y="49"/>
                    <a:pt x="36" y="48"/>
                    <a:pt x="35" y="48"/>
                  </a:cubicBezTo>
                  <a:cubicBezTo>
                    <a:pt x="34" y="48"/>
                    <a:pt x="34" y="47"/>
                    <a:pt x="33" y="47"/>
                  </a:cubicBezTo>
                  <a:cubicBezTo>
                    <a:pt x="33" y="45"/>
                    <a:pt x="31" y="45"/>
                    <a:pt x="30" y="45"/>
                  </a:cubicBezTo>
                  <a:cubicBezTo>
                    <a:pt x="30" y="43"/>
                    <a:pt x="32" y="44"/>
                    <a:pt x="32" y="42"/>
                  </a:cubicBezTo>
                  <a:cubicBezTo>
                    <a:pt x="33" y="41"/>
                    <a:pt x="31" y="40"/>
                    <a:pt x="30" y="39"/>
                  </a:cubicBezTo>
                  <a:cubicBezTo>
                    <a:pt x="28" y="38"/>
                    <a:pt x="28" y="37"/>
                    <a:pt x="26" y="37"/>
                  </a:cubicBezTo>
                  <a:cubicBezTo>
                    <a:pt x="22" y="38"/>
                    <a:pt x="23" y="39"/>
                    <a:pt x="21" y="41"/>
                  </a:cubicBezTo>
                  <a:cubicBezTo>
                    <a:pt x="20" y="40"/>
                    <a:pt x="18" y="39"/>
                    <a:pt x="16" y="39"/>
                  </a:cubicBezTo>
                  <a:cubicBezTo>
                    <a:pt x="14" y="39"/>
                    <a:pt x="11" y="36"/>
                    <a:pt x="11" y="35"/>
                  </a:cubicBezTo>
                  <a:cubicBezTo>
                    <a:pt x="10" y="33"/>
                    <a:pt x="10" y="30"/>
                    <a:pt x="10" y="28"/>
                  </a:cubicBezTo>
                  <a:cubicBezTo>
                    <a:pt x="12" y="25"/>
                    <a:pt x="9" y="26"/>
                    <a:pt x="9" y="23"/>
                  </a:cubicBezTo>
                  <a:cubicBezTo>
                    <a:pt x="9" y="24"/>
                    <a:pt x="9" y="25"/>
                    <a:pt x="8" y="26"/>
                  </a:cubicBezTo>
                  <a:cubicBezTo>
                    <a:pt x="6" y="26"/>
                    <a:pt x="6" y="23"/>
                    <a:pt x="5" y="21"/>
                  </a:cubicBezTo>
                  <a:cubicBezTo>
                    <a:pt x="3" y="20"/>
                    <a:pt x="1" y="17"/>
                    <a:pt x="0" y="1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93" name="Freeform 1594"/>
            <p:cNvSpPr>
              <a:spLocks/>
            </p:cNvSpPr>
            <p:nvPr/>
          </p:nvSpPr>
          <p:spPr bwMode="auto">
            <a:xfrm>
              <a:off x="4402" y="1229"/>
              <a:ext cx="117" cy="272"/>
            </a:xfrm>
            <a:custGeom>
              <a:avLst/>
              <a:gdLst>
                <a:gd name="T0" fmla="*/ 10 w 97"/>
                <a:gd name="T1" fmla="*/ 13 h 226"/>
                <a:gd name="T2" fmla="*/ 21 w 97"/>
                <a:gd name="T3" fmla="*/ 10 h 226"/>
                <a:gd name="T4" fmla="*/ 35 w 97"/>
                <a:gd name="T5" fmla="*/ 8 h 226"/>
                <a:gd name="T6" fmla="*/ 48 w 97"/>
                <a:gd name="T7" fmla="*/ 6 h 226"/>
                <a:gd name="T8" fmla="*/ 59 w 97"/>
                <a:gd name="T9" fmla="*/ 12 h 226"/>
                <a:gd name="T10" fmla="*/ 69 w 97"/>
                <a:gd name="T11" fmla="*/ 27 h 226"/>
                <a:gd name="T12" fmla="*/ 79 w 97"/>
                <a:gd name="T13" fmla="*/ 29 h 226"/>
                <a:gd name="T14" fmla="*/ 69 w 97"/>
                <a:gd name="T15" fmla="*/ 35 h 226"/>
                <a:gd name="T16" fmla="*/ 60 w 97"/>
                <a:gd name="T17" fmla="*/ 36 h 226"/>
                <a:gd name="T18" fmla="*/ 59 w 97"/>
                <a:gd name="T19" fmla="*/ 41 h 226"/>
                <a:gd name="T20" fmla="*/ 53 w 97"/>
                <a:gd name="T21" fmla="*/ 51 h 226"/>
                <a:gd name="T22" fmla="*/ 48 w 97"/>
                <a:gd name="T23" fmla="*/ 72 h 226"/>
                <a:gd name="T24" fmla="*/ 57 w 97"/>
                <a:gd name="T25" fmla="*/ 80 h 226"/>
                <a:gd name="T26" fmla="*/ 61 w 97"/>
                <a:gd name="T27" fmla="*/ 92 h 226"/>
                <a:gd name="T28" fmla="*/ 71 w 97"/>
                <a:gd name="T29" fmla="*/ 102 h 226"/>
                <a:gd name="T30" fmla="*/ 82 w 97"/>
                <a:gd name="T31" fmla="*/ 110 h 226"/>
                <a:gd name="T32" fmla="*/ 89 w 97"/>
                <a:gd name="T33" fmla="*/ 125 h 226"/>
                <a:gd name="T34" fmla="*/ 95 w 97"/>
                <a:gd name="T35" fmla="*/ 143 h 226"/>
                <a:gd name="T36" fmla="*/ 96 w 97"/>
                <a:gd name="T37" fmla="*/ 151 h 226"/>
                <a:gd name="T38" fmla="*/ 97 w 97"/>
                <a:gd name="T39" fmla="*/ 164 h 226"/>
                <a:gd name="T40" fmla="*/ 93 w 97"/>
                <a:gd name="T41" fmla="*/ 166 h 226"/>
                <a:gd name="T42" fmla="*/ 93 w 97"/>
                <a:gd name="T43" fmla="*/ 175 h 226"/>
                <a:gd name="T44" fmla="*/ 89 w 97"/>
                <a:gd name="T45" fmla="*/ 183 h 226"/>
                <a:gd name="T46" fmla="*/ 80 w 97"/>
                <a:gd name="T47" fmla="*/ 189 h 226"/>
                <a:gd name="T48" fmla="*/ 68 w 97"/>
                <a:gd name="T49" fmla="*/ 197 h 226"/>
                <a:gd name="T50" fmla="*/ 63 w 97"/>
                <a:gd name="T51" fmla="*/ 194 h 226"/>
                <a:gd name="T52" fmla="*/ 59 w 97"/>
                <a:gd name="T53" fmla="*/ 196 h 226"/>
                <a:gd name="T54" fmla="*/ 62 w 97"/>
                <a:gd name="T55" fmla="*/ 201 h 226"/>
                <a:gd name="T56" fmla="*/ 60 w 97"/>
                <a:gd name="T57" fmla="*/ 206 h 226"/>
                <a:gd name="T58" fmla="*/ 49 w 97"/>
                <a:gd name="T59" fmla="*/ 203 h 226"/>
                <a:gd name="T60" fmla="*/ 42 w 97"/>
                <a:gd name="T61" fmla="*/ 221 h 226"/>
                <a:gd name="T62" fmla="*/ 37 w 97"/>
                <a:gd name="T63" fmla="*/ 221 h 226"/>
                <a:gd name="T64" fmla="*/ 36 w 97"/>
                <a:gd name="T65" fmla="*/ 207 h 226"/>
                <a:gd name="T66" fmla="*/ 30 w 97"/>
                <a:gd name="T67" fmla="*/ 196 h 226"/>
                <a:gd name="T68" fmla="*/ 38 w 97"/>
                <a:gd name="T69" fmla="*/ 192 h 226"/>
                <a:gd name="T70" fmla="*/ 49 w 97"/>
                <a:gd name="T71" fmla="*/ 189 h 226"/>
                <a:gd name="T72" fmla="*/ 50 w 97"/>
                <a:gd name="T73" fmla="*/ 184 h 226"/>
                <a:gd name="T74" fmla="*/ 57 w 97"/>
                <a:gd name="T75" fmla="*/ 178 h 226"/>
                <a:gd name="T76" fmla="*/ 65 w 97"/>
                <a:gd name="T77" fmla="*/ 170 h 226"/>
                <a:gd name="T78" fmla="*/ 72 w 97"/>
                <a:gd name="T79" fmla="*/ 156 h 226"/>
                <a:gd name="T80" fmla="*/ 71 w 97"/>
                <a:gd name="T81" fmla="*/ 143 h 226"/>
                <a:gd name="T82" fmla="*/ 72 w 97"/>
                <a:gd name="T83" fmla="*/ 129 h 226"/>
                <a:gd name="T84" fmla="*/ 67 w 97"/>
                <a:gd name="T85" fmla="*/ 115 h 226"/>
                <a:gd name="T86" fmla="*/ 64 w 97"/>
                <a:gd name="T87" fmla="*/ 106 h 226"/>
                <a:gd name="T88" fmla="*/ 56 w 97"/>
                <a:gd name="T89" fmla="*/ 93 h 226"/>
                <a:gd name="T90" fmla="*/ 45 w 97"/>
                <a:gd name="T91" fmla="*/ 80 h 226"/>
                <a:gd name="T92" fmla="*/ 40 w 97"/>
                <a:gd name="T93" fmla="*/ 72 h 226"/>
                <a:gd name="T94" fmla="*/ 24 w 97"/>
                <a:gd name="T95" fmla="*/ 60 h 226"/>
                <a:gd name="T96" fmla="*/ 35 w 97"/>
                <a:gd name="T97" fmla="*/ 53 h 226"/>
                <a:gd name="T98" fmla="*/ 33 w 97"/>
                <a:gd name="T99" fmla="*/ 47 h 226"/>
                <a:gd name="T100" fmla="*/ 30 w 97"/>
                <a:gd name="T101" fmla="*/ 39 h 226"/>
                <a:gd name="T102" fmla="*/ 16 w 97"/>
                <a:gd name="T103" fmla="*/ 39 h 226"/>
                <a:gd name="T104" fmla="*/ 9 w 97"/>
                <a:gd name="T105" fmla="*/ 23 h 226"/>
                <a:gd name="T106" fmla="*/ 0 w 97"/>
                <a:gd name="T107" fmla="*/ 1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226">
                  <a:moveTo>
                    <a:pt x="0" y="15"/>
                  </a:moveTo>
                  <a:cubicBezTo>
                    <a:pt x="2" y="15"/>
                    <a:pt x="2" y="12"/>
                    <a:pt x="3" y="10"/>
                  </a:cubicBezTo>
                  <a:cubicBezTo>
                    <a:pt x="5" y="8"/>
                    <a:pt x="9" y="11"/>
                    <a:pt x="10" y="13"/>
                  </a:cubicBezTo>
                  <a:cubicBezTo>
                    <a:pt x="11" y="15"/>
                    <a:pt x="13" y="13"/>
                    <a:pt x="15" y="11"/>
                  </a:cubicBezTo>
                  <a:cubicBezTo>
                    <a:pt x="17" y="8"/>
                    <a:pt x="17" y="11"/>
                    <a:pt x="18" y="12"/>
                  </a:cubicBezTo>
                  <a:cubicBezTo>
                    <a:pt x="19" y="11"/>
                    <a:pt x="19" y="8"/>
                    <a:pt x="21" y="10"/>
                  </a:cubicBezTo>
                  <a:cubicBezTo>
                    <a:pt x="22" y="11"/>
                    <a:pt x="23" y="12"/>
                    <a:pt x="24" y="13"/>
                  </a:cubicBezTo>
                  <a:cubicBezTo>
                    <a:pt x="24" y="14"/>
                    <a:pt x="26" y="8"/>
                    <a:pt x="28" y="8"/>
                  </a:cubicBezTo>
                  <a:cubicBezTo>
                    <a:pt x="27" y="12"/>
                    <a:pt x="34" y="9"/>
                    <a:pt x="35" y="8"/>
                  </a:cubicBezTo>
                  <a:cubicBezTo>
                    <a:pt x="37" y="6"/>
                    <a:pt x="36" y="5"/>
                    <a:pt x="36" y="4"/>
                  </a:cubicBezTo>
                  <a:cubicBezTo>
                    <a:pt x="37" y="2"/>
                    <a:pt x="41" y="2"/>
                    <a:pt x="42" y="0"/>
                  </a:cubicBezTo>
                  <a:cubicBezTo>
                    <a:pt x="44" y="3"/>
                    <a:pt x="46" y="5"/>
                    <a:pt x="48" y="6"/>
                  </a:cubicBezTo>
                  <a:cubicBezTo>
                    <a:pt x="51" y="7"/>
                    <a:pt x="53" y="5"/>
                    <a:pt x="54" y="7"/>
                  </a:cubicBezTo>
                  <a:cubicBezTo>
                    <a:pt x="56" y="9"/>
                    <a:pt x="59" y="6"/>
                    <a:pt x="60" y="8"/>
                  </a:cubicBezTo>
                  <a:cubicBezTo>
                    <a:pt x="61" y="9"/>
                    <a:pt x="62" y="13"/>
                    <a:pt x="59" y="12"/>
                  </a:cubicBezTo>
                  <a:cubicBezTo>
                    <a:pt x="59" y="15"/>
                    <a:pt x="60" y="18"/>
                    <a:pt x="61" y="21"/>
                  </a:cubicBezTo>
                  <a:cubicBezTo>
                    <a:pt x="62" y="21"/>
                    <a:pt x="65" y="22"/>
                    <a:pt x="65" y="23"/>
                  </a:cubicBezTo>
                  <a:cubicBezTo>
                    <a:pt x="65" y="25"/>
                    <a:pt x="69" y="25"/>
                    <a:pt x="69" y="27"/>
                  </a:cubicBezTo>
                  <a:cubicBezTo>
                    <a:pt x="70" y="27"/>
                    <a:pt x="70" y="26"/>
                    <a:pt x="71" y="26"/>
                  </a:cubicBezTo>
                  <a:cubicBezTo>
                    <a:pt x="71" y="28"/>
                    <a:pt x="73" y="27"/>
                    <a:pt x="74" y="26"/>
                  </a:cubicBezTo>
                  <a:cubicBezTo>
                    <a:pt x="76" y="26"/>
                    <a:pt x="77" y="28"/>
                    <a:pt x="79" y="29"/>
                  </a:cubicBezTo>
                  <a:cubicBezTo>
                    <a:pt x="77" y="30"/>
                    <a:pt x="77" y="27"/>
                    <a:pt x="75" y="29"/>
                  </a:cubicBezTo>
                  <a:cubicBezTo>
                    <a:pt x="73" y="30"/>
                    <a:pt x="73" y="32"/>
                    <a:pt x="71" y="32"/>
                  </a:cubicBezTo>
                  <a:cubicBezTo>
                    <a:pt x="69" y="32"/>
                    <a:pt x="70" y="34"/>
                    <a:pt x="69" y="35"/>
                  </a:cubicBezTo>
                  <a:cubicBezTo>
                    <a:pt x="68" y="37"/>
                    <a:pt x="64" y="38"/>
                    <a:pt x="66" y="36"/>
                  </a:cubicBezTo>
                  <a:cubicBezTo>
                    <a:pt x="65" y="35"/>
                    <a:pt x="63" y="37"/>
                    <a:pt x="63" y="38"/>
                  </a:cubicBezTo>
                  <a:cubicBezTo>
                    <a:pt x="62" y="37"/>
                    <a:pt x="61" y="35"/>
                    <a:pt x="60" y="36"/>
                  </a:cubicBezTo>
                  <a:cubicBezTo>
                    <a:pt x="60" y="36"/>
                    <a:pt x="61" y="37"/>
                    <a:pt x="61" y="37"/>
                  </a:cubicBezTo>
                  <a:cubicBezTo>
                    <a:pt x="60" y="38"/>
                    <a:pt x="61" y="39"/>
                    <a:pt x="61" y="40"/>
                  </a:cubicBezTo>
                  <a:cubicBezTo>
                    <a:pt x="62" y="42"/>
                    <a:pt x="59" y="42"/>
                    <a:pt x="59" y="41"/>
                  </a:cubicBezTo>
                  <a:cubicBezTo>
                    <a:pt x="59" y="42"/>
                    <a:pt x="59" y="46"/>
                    <a:pt x="58" y="47"/>
                  </a:cubicBezTo>
                  <a:cubicBezTo>
                    <a:pt x="58" y="47"/>
                    <a:pt x="58" y="47"/>
                    <a:pt x="58" y="47"/>
                  </a:cubicBezTo>
                  <a:cubicBezTo>
                    <a:pt x="58" y="48"/>
                    <a:pt x="53" y="52"/>
                    <a:pt x="53" y="51"/>
                  </a:cubicBezTo>
                  <a:cubicBezTo>
                    <a:pt x="50" y="52"/>
                    <a:pt x="49" y="55"/>
                    <a:pt x="49" y="57"/>
                  </a:cubicBezTo>
                  <a:cubicBezTo>
                    <a:pt x="48" y="60"/>
                    <a:pt x="49" y="62"/>
                    <a:pt x="47" y="65"/>
                  </a:cubicBezTo>
                  <a:cubicBezTo>
                    <a:pt x="45" y="68"/>
                    <a:pt x="48" y="69"/>
                    <a:pt x="48" y="72"/>
                  </a:cubicBezTo>
                  <a:cubicBezTo>
                    <a:pt x="49" y="70"/>
                    <a:pt x="49" y="73"/>
                    <a:pt x="50" y="74"/>
                  </a:cubicBezTo>
                  <a:cubicBezTo>
                    <a:pt x="51" y="75"/>
                    <a:pt x="52" y="76"/>
                    <a:pt x="53" y="77"/>
                  </a:cubicBezTo>
                  <a:cubicBezTo>
                    <a:pt x="54" y="78"/>
                    <a:pt x="56" y="79"/>
                    <a:pt x="57" y="80"/>
                  </a:cubicBezTo>
                  <a:cubicBezTo>
                    <a:pt x="58" y="82"/>
                    <a:pt x="57" y="84"/>
                    <a:pt x="58" y="86"/>
                  </a:cubicBezTo>
                  <a:cubicBezTo>
                    <a:pt x="57" y="85"/>
                    <a:pt x="56" y="85"/>
                    <a:pt x="55" y="85"/>
                  </a:cubicBezTo>
                  <a:cubicBezTo>
                    <a:pt x="58" y="86"/>
                    <a:pt x="59" y="90"/>
                    <a:pt x="61" y="92"/>
                  </a:cubicBezTo>
                  <a:cubicBezTo>
                    <a:pt x="63" y="93"/>
                    <a:pt x="68" y="96"/>
                    <a:pt x="67" y="99"/>
                  </a:cubicBezTo>
                  <a:cubicBezTo>
                    <a:pt x="69" y="98"/>
                    <a:pt x="71" y="102"/>
                    <a:pt x="72" y="103"/>
                  </a:cubicBezTo>
                  <a:cubicBezTo>
                    <a:pt x="72" y="102"/>
                    <a:pt x="71" y="102"/>
                    <a:pt x="71" y="102"/>
                  </a:cubicBezTo>
                  <a:cubicBezTo>
                    <a:pt x="73" y="104"/>
                    <a:pt x="75" y="105"/>
                    <a:pt x="76" y="108"/>
                  </a:cubicBezTo>
                  <a:cubicBezTo>
                    <a:pt x="78" y="105"/>
                    <a:pt x="82" y="111"/>
                    <a:pt x="81" y="112"/>
                  </a:cubicBezTo>
                  <a:cubicBezTo>
                    <a:pt x="82" y="111"/>
                    <a:pt x="80" y="109"/>
                    <a:pt x="82" y="110"/>
                  </a:cubicBezTo>
                  <a:cubicBezTo>
                    <a:pt x="79" y="113"/>
                    <a:pt x="88" y="120"/>
                    <a:pt x="88" y="122"/>
                  </a:cubicBezTo>
                  <a:cubicBezTo>
                    <a:pt x="89" y="120"/>
                    <a:pt x="89" y="122"/>
                    <a:pt x="90" y="123"/>
                  </a:cubicBezTo>
                  <a:cubicBezTo>
                    <a:pt x="91" y="124"/>
                    <a:pt x="89" y="124"/>
                    <a:pt x="89" y="125"/>
                  </a:cubicBezTo>
                  <a:cubicBezTo>
                    <a:pt x="90" y="127"/>
                    <a:pt x="91" y="129"/>
                    <a:pt x="92" y="131"/>
                  </a:cubicBezTo>
                  <a:cubicBezTo>
                    <a:pt x="93" y="134"/>
                    <a:pt x="93" y="137"/>
                    <a:pt x="94" y="140"/>
                  </a:cubicBezTo>
                  <a:cubicBezTo>
                    <a:pt x="95" y="141"/>
                    <a:pt x="95" y="142"/>
                    <a:pt x="95" y="143"/>
                  </a:cubicBezTo>
                  <a:cubicBezTo>
                    <a:pt x="95" y="144"/>
                    <a:pt x="95" y="147"/>
                    <a:pt x="94" y="144"/>
                  </a:cubicBezTo>
                  <a:cubicBezTo>
                    <a:pt x="94" y="146"/>
                    <a:pt x="96" y="151"/>
                    <a:pt x="94" y="148"/>
                  </a:cubicBezTo>
                  <a:cubicBezTo>
                    <a:pt x="94" y="149"/>
                    <a:pt x="95" y="150"/>
                    <a:pt x="96" y="151"/>
                  </a:cubicBezTo>
                  <a:cubicBezTo>
                    <a:pt x="93" y="151"/>
                    <a:pt x="95" y="152"/>
                    <a:pt x="95" y="153"/>
                  </a:cubicBezTo>
                  <a:cubicBezTo>
                    <a:pt x="96" y="155"/>
                    <a:pt x="96" y="157"/>
                    <a:pt x="97" y="158"/>
                  </a:cubicBezTo>
                  <a:cubicBezTo>
                    <a:pt x="97" y="159"/>
                    <a:pt x="97" y="162"/>
                    <a:pt x="97" y="164"/>
                  </a:cubicBezTo>
                  <a:cubicBezTo>
                    <a:pt x="96" y="163"/>
                    <a:pt x="96" y="162"/>
                    <a:pt x="96" y="161"/>
                  </a:cubicBezTo>
                  <a:cubicBezTo>
                    <a:pt x="93" y="162"/>
                    <a:pt x="95" y="165"/>
                    <a:pt x="96" y="167"/>
                  </a:cubicBezTo>
                  <a:cubicBezTo>
                    <a:pt x="95" y="166"/>
                    <a:pt x="94" y="166"/>
                    <a:pt x="93" y="166"/>
                  </a:cubicBezTo>
                  <a:cubicBezTo>
                    <a:pt x="94" y="167"/>
                    <a:pt x="95" y="172"/>
                    <a:pt x="94" y="174"/>
                  </a:cubicBezTo>
                  <a:cubicBezTo>
                    <a:pt x="94" y="173"/>
                    <a:pt x="94" y="172"/>
                    <a:pt x="94" y="171"/>
                  </a:cubicBezTo>
                  <a:cubicBezTo>
                    <a:pt x="94" y="173"/>
                    <a:pt x="94" y="174"/>
                    <a:pt x="93" y="175"/>
                  </a:cubicBezTo>
                  <a:cubicBezTo>
                    <a:pt x="94" y="175"/>
                    <a:pt x="94" y="176"/>
                    <a:pt x="94" y="177"/>
                  </a:cubicBezTo>
                  <a:cubicBezTo>
                    <a:pt x="93" y="178"/>
                    <a:pt x="92" y="179"/>
                    <a:pt x="92" y="179"/>
                  </a:cubicBezTo>
                  <a:cubicBezTo>
                    <a:pt x="91" y="182"/>
                    <a:pt x="92" y="182"/>
                    <a:pt x="89" y="183"/>
                  </a:cubicBezTo>
                  <a:cubicBezTo>
                    <a:pt x="88" y="184"/>
                    <a:pt x="87" y="184"/>
                    <a:pt x="86" y="185"/>
                  </a:cubicBezTo>
                  <a:cubicBezTo>
                    <a:pt x="85" y="185"/>
                    <a:pt x="85" y="187"/>
                    <a:pt x="84" y="187"/>
                  </a:cubicBezTo>
                  <a:cubicBezTo>
                    <a:pt x="82" y="188"/>
                    <a:pt x="81" y="188"/>
                    <a:pt x="80" y="189"/>
                  </a:cubicBezTo>
                  <a:cubicBezTo>
                    <a:pt x="79" y="189"/>
                    <a:pt x="78" y="192"/>
                    <a:pt x="77" y="192"/>
                  </a:cubicBezTo>
                  <a:cubicBezTo>
                    <a:pt x="76" y="192"/>
                    <a:pt x="74" y="193"/>
                    <a:pt x="73" y="194"/>
                  </a:cubicBezTo>
                  <a:cubicBezTo>
                    <a:pt x="71" y="195"/>
                    <a:pt x="69" y="196"/>
                    <a:pt x="68" y="197"/>
                  </a:cubicBezTo>
                  <a:cubicBezTo>
                    <a:pt x="67" y="195"/>
                    <a:pt x="65" y="195"/>
                    <a:pt x="65" y="193"/>
                  </a:cubicBezTo>
                  <a:cubicBezTo>
                    <a:pt x="64" y="194"/>
                    <a:pt x="64" y="195"/>
                    <a:pt x="64" y="196"/>
                  </a:cubicBezTo>
                  <a:cubicBezTo>
                    <a:pt x="64" y="195"/>
                    <a:pt x="63" y="194"/>
                    <a:pt x="63" y="194"/>
                  </a:cubicBezTo>
                  <a:cubicBezTo>
                    <a:pt x="64" y="195"/>
                    <a:pt x="63" y="195"/>
                    <a:pt x="63" y="193"/>
                  </a:cubicBezTo>
                  <a:cubicBezTo>
                    <a:pt x="64" y="193"/>
                    <a:pt x="61" y="193"/>
                    <a:pt x="61" y="193"/>
                  </a:cubicBezTo>
                  <a:cubicBezTo>
                    <a:pt x="62" y="194"/>
                    <a:pt x="61" y="196"/>
                    <a:pt x="59" y="196"/>
                  </a:cubicBezTo>
                  <a:cubicBezTo>
                    <a:pt x="59" y="197"/>
                    <a:pt x="61" y="195"/>
                    <a:pt x="62" y="197"/>
                  </a:cubicBezTo>
                  <a:cubicBezTo>
                    <a:pt x="62" y="199"/>
                    <a:pt x="58" y="198"/>
                    <a:pt x="57" y="198"/>
                  </a:cubicBezTo>
                  <a:cubicBezTo>
                    <a:pt x="58" y="199"/>
                    <a:pt x="61" y="199"/>
                    <a:pt x="62" y="201"/>
                  </a:cubicBezTo>
                  <a:cubicBezTo>
                    <a:pt x="60" y="201"/>
                    <a:pt x="60" y="204"/>
                    <a:pt x="58" y="203"/>
                  </a:cubicBezTo>
                  <a:cubicBezTo>
                    <a:pt x="57" y="202"/>
                    <a:pt x="56" y="199"/>
                    <a:pt x="55" y="199"/>
                  </a:cubicBezTo>
                  <a:cubicBezTo>
                    <a:pt x="56" y="200"/>
                    <a:pt x="60" y="204"/>
                    <a:pt x="60" y="206"/>
                  </a:cubicBezTo>
                  <a:cubicBezTo>
                    <a:pt x="56" y="204"/>
                    <a:pt x="55" y="201"/>
                    <a:pt x="53" y="199"/>
                  </a:cubicBezTo>
                  <a:cubicBezTo>
                    <a:pt x="53" y="201"/>
                    <a:pt x="62" y="207"/>
                    <a:pt x="58" y="210"/>
                  </a:cubicBezTo>
                  <a:cubicBezTo>
                    <a:pt x="55" y="211"/>
                    <a:pt x="51" y="204"/>
                    <a:pt x="49" y="203"/>
                  </a:cubicBezTo>
                  <a:cubicBezTo>
                    <a:pt x="50" y="205"/>
                    <a:pt x="55" y="208"/>
                    <a:pt x="54" y="211"/>
                  </a:cubicBezTo>
                  <a:cubicBezTo>
                    <a:pt x="53" y="214"/>
                    <a:pt x="49" y="214"/>
                    <a:pt x="47" y="215"/>
                  </a:cubicBezTo>
                  <a:cubicBezTo>
                    <a:pt x="44" y="217"/>
                    <a:pt x="44" y="219"/>
                    <a:pt x="42" y="221"/>
                  </a:cubicBezTo>
                  <a:cubicBezTo>
                    <a:pt x="40" y="223"/>
                    <a:pt x="37" y="226"/>
                    <a:pt x="35" y="224"/>
                  </a:cubicBezTo>
                  <a:cubicBezTo>
                    <a:pt x="36" y="223"/>
                    <a:pt x="36" y="223"/>
                    <a:pt x="37" y="222"/>
                  </a:cubicBezTo>
                  <a:cubicBezTo>
                    <a:pt x="37" y="222"/>
                    <a:pt x="37" y="221"/>
                    <a:pt x="37" y="221"/>
                  </a:cubicBezTo>
                  <a:cubicBezTo>
                    <a:pt x="36" y="221"/>
                    <a:pt x="36" y="221"/>
                    <a:pt x="35" y="221"/>
                  </a:cubicBezTo>
                  <a:cubicBezTo>
                    <a:pt x="36" y="218"/>
                    <a:pt x="35" y="215"/>
                    <a:pt x="35" y="212"/>
                  </a:cubicBezTo>
                  <a:cubicBezTo>
                    <a:pt x="35" y="210"/>
                    <a:pt x="36" y="209"/>
                    <a:pt x="36" y="207"/>
                  </a:cubicBezTo>
                  <a:cubicBezTo>
                    <a:pt x="36" y="206"/>
                    <a:pt x="39" y="202"/>
                    <a:pt x="39" y="205"/>
                  </a:cubicBezTo>
                  <a:cubicBezTo>
                    <a:pt x="40" y="200"/>
                    <a:pt x="30" y="201"/>
                    <a:pt x="31" y="197"/>
                  </a:cubicBezTo>
                  <a:cubicBezTo>
                    <a:pt x="31" y="197"/>
                    <a:pt x="31" y="197"/>
                    <a:pt x="30" y="196"/>
                  </a:cubicBezTo>
                  <a:cubicBezTo>
                    <a:pt x="31" y="196"/>
                    <a:pt x="32" y="195"/>
                    <a:pt x="33" y="195"/>
                  </a:cubicBezTo>
                  <a:cubicBezTo>
                    <a:pt x="34" y="195"/>
                    <a:pt x="35" y="195"/>
                    <a:pt x="36" y="195"/>
                  </a:cubicBezTo>
                  <a:cubicBezTo>
                    <a:pt x="37" y="194"/>
                    <a:pt x="38" y="193"/>
                    <a:pt x="38" y="192"/>
                  </a:cubicBezTo>
                  <a:cubicBezTo>
                    <a:pt x="40" y="191"/>
                    <a:pt x="38" y="190"/>
                    <a:pt x="39" y="188"/>
                  </a:cubicBezTo>
                  <a:cubicBezTo>
                    <a:pt x="41" y="191"/>
                    <a:pt x="45" y="188"/>
                    <a:pt x="48" y="188"/>
                  </a:cubicBezTo>
                  <a:cubicBezTo>
                    <a:pt x="48" y="187"/>
                    <a:pt x="49" y="188"/>
                    <a:pt x="49" y="189"/>
                  </a:cubicBezTo>
                  <a:cubicBezTo>
                    <a:pt x="50" y="191"/>
                    <a:pt x="52" y="190"/>
                    <a:pt x="54" y="191"/>
                  </a:cubicBezTo>
                  <a:cubicBezTo>
                    <a:pt x="54" y="190"/>
                    <a:pt x="52" y="188"/>
                    <a:pt x="54" y="188"/>
                  </a:cubicBezTo>
                  <a:cubicBezTo>
                    <a:pt x="54" y="186"/>
                    <a:pt x="51" y="186"/>
                    <a:pt x="50" y="184"/>
                  </a:cubicBezTo>
                  <a:cubicBezTo>
                    <a:pt x="50" y="183"/>
                    <a:pt x="49" y="181"/>
                    <a:pt x="49" y="179"/>
                  </a:cubicBezTo>
                  <a:cubicBezTo>
                    <a:pt x="49" y="178"/>
                    <a:pt x="50" y="178"/>
                    <a:pt x="51" y="177"/>
                  </a:cubicBezTo>
                  <a:cubicBezTo>
                    <a:pt x="53" y="175"/>
                    <a:pt x="56" y="177"/>
                    <a:pt x="57" y="178"/>
                  </a:cubicBezTo>
                  <a:cubicBezTo>
                    <a:pt x="57" y="176"/>
                    <a:pt x="58" y="174"/>
                    <a:pt x="57" y="173"/>
                  </a:cubicBezTo>
                  <a:cubicBezTo>
                    <a:pt x="58" y="173"/>
                    <a:pt x="60" y="173"/>
                    <a:pt x="61" y="173"/>
                  </a:cubicBezTo>
                  <a:cubicBezTo>
                    <a:pt x="62" y="172"/>
                    <a:pt x="64" y="171"/>
                    <a:pt x="65" y="170"/>
                  </a:cubicBezTo>
                  <a:cubicBezTo>
                    <a:pt x="66" y="170"/>
                    <a:pt x="67" y="169"/>
                    <a:pt x="68" y="168"/>
                  </a:cubicBezTo>
                  <a:cubicBezTo>
                    <a:pt x="69" y="168"/>
                    <a:pt x="71" y="168"/>
                    <a:pt x="72" y="167"/>
                  </a:cubicBezTo>
                  <a:cubicBezTo>
                    <a:pt x="74" y="165"/>
                    <a:pt x="71" y="159"/>
                    <a:pt x="72" y="156"/>
                  </a:cubicBezTo>
                  <a:cubicBezTo>
                    <a:pt x="72" y="153"/>
                    <a:pt x="73" y="151"/>
                    <a:pt x="72" y="149"/>
                  </a:cubicBezTo>
                  <a:cubicBezTo>
                    <a:pt x="72" y="148"/>
                    <a:pt x="72" y="147"/>
                    <a:pt x="71" y="147"/>
                  </a:cubicBezTo>
                  <a:cubicBezTo>
                    <a:pt x="71" y="145"/>
                    <a:pt x="71" y="144"/>
                    <a:pt x="71" y="143"/>
                  </a:cubicBezTo>
                  <a:cubicBezTo>
                    <a:pt x="70" y="141"/>
                    <a:pt x="69" y="142"/>
                    <a:pt x="69" y="139"/>
                  </a:cubicBezTo>
                  <a:cubicBezTo>
                    <a:pt x="69" y="137"/>
                    <a:pt x="71" y="135"/>
                    <a:pt x="72" y="132"/>
                  </a:cubicBezTo>
                  <a:cubicBezTo>
                    <a:pt x="72" y="132"/>
                    <a:pt x="72" y="129"/>
                    <a:pt x="72" y="129"/>
                  </a:cubicBezTo>
                  <a:cubicBezTo>
                    <a:pt x="70" y="127"/>
                    <a:pt x="72" y="127"/>
                    <a:pt x="73" y="125"/>
                  </a:cubicBezTo>
                  <a:cubicBezTo>
                    <a:pt x="75" y="123"/>
                    <a:pt x="72" y="120"/>
                    <a:pt x="70" y="118"/>
                  </a:cubicBezTo>
                  <a:cubicBezTo>
                    <a:pt x="69" y="118"/>
                    <a:pt x="67" y="117"/>
                    <a:pt x="67" y="115"/>
                  </a:cubicBezTo>
                  <a:cubicBezTo>
                    <a:pt x="67" y="114"/>
                    <a:pt x="70" y="113"/>
                    <a:pt x="71" y="111"/>
                  </a:cubicBezTo>
                  <a:cubicBezTo>
                    <a:pt x="69" y="111"/>
                    <a:pt x="67" y="109"/>
                    <a:pt x="66" y="108"/>
                  </a:cubicBezTo>
                  <a:cubicBezTo>
                    <a:pt x="66" y="107"/>
                    <a:pt x="65" y="108"/>
                    <a:pt x="64" y="106"/>
                  </a:cubicBezTo>
                  <a:cubicBezTo>
                    <a:pt x="63" y="104"/>
                    <a:pt x="62" y="106"/>
                    <a:pt x="61" y="105"/>
                  </a:cubicBezTo>
                  <a:cubicBezTo>
                    <a:pt x="60" y="104"/>
                    <a:pt x="59" y="102"/>
                    <a:pt x="59" y="101"/>
                  </a:cubicBezTo>
                  <a:cubicBezTo>
                    <a:pt x="59" y="98"/>
                    <a:pt x="58" y="95"/>
                    <a:pt x="56" y="93"/>
                  </a:cubicBezTo>
                  <a:cubicBezTo>
                    <a:pt x="55" y="92"/>
                    <a:pt x="53" y="92"/>
                    <a:pt x="52" y="91"/>
                  </a:cubicBezTo>
                  <a:cubicBezTo>
                    <a:pt x="51" y="89"/>
                    <a:pt x="49" y="87"/>
                    <a:pt x="47" y="84"/>
                  </a:cubicBezTo>
                  <a:cubicBezTo>
                    <a:pt x="46" y="83"/>
                    <a:pt x="46" y="81"/>
                    <a:pt x="45" y="80"/>
                  </a:cubicBezTo>
                  <a:cubicBezTo>
                    <a:pt x="45" y="79"/>
                    <a:pt x="44" y="79"/>
                    <a:pt x="43" y="79"/>
                  </a:cubicBezTo>
                  <a:cubicBezTo>
                    <a:pt x="43" y="78"/>
                    <a:pt x="41" y="78"/>
                    <a:pt x="41" y="76"/>
                  </a:cubicBezTo>
                  <a:cubicBezTo>
                    <a:pt x="40" y="75"/>
                    <a:pt x="39" y="73"/>
                    <a:pt x="40" y="72"/>
                  </a:cubicBezTo>
                  <a:cubicBezTo>
                    <a:pt x="42" y="71"/>
                    <a:pt x="36" y="70"/>
                    <a:pt x="35" y="70"/>
                  </a:cubicBezTo>
                  <a:cubicBezTo>
                    <a:pt x="32" y="69"/>
                    <a:pt x="29" y="64"/>
                    <a:pt x="26" y="63"/>
                  </a:cubicBezTo>
                  <a:cubicBezTo>
                    <a:pt x="25" y="63"/>
                    <a:pt x="22" y="62"/>
                    <a:pt x="24" y="60"/>
                  </a:cubicBezTo>
                  <a:cubicBezTo>
                    <a:pt x="28" y="59"/>
                    <a:pt x="24" y="58"/>
                    <a:pt x="25" y="56"/>
                  </a:cubicBezTo>
                  <a:cubicBezTo>
                    <a:pt x="25" y="55"/>
                    <a:pt x="30" y="57"/>
                    <a:pt x="30" y="57"/>
                  </a:cubicBezTo>
                  <a:cubicBezTo>
                    <a:pt x="32" y="57"/>
                    <a:pt x="37" y="54"/>
                    <a:pt x="35" y="53"/>
                  </a:cubicBezTo>
                  <a:cubicBezTo>
                    <a:pt x="36" y="52"/>
                    <a:pt x="37" y="52"/>
                    <a:pt x="37" y="51"/>
                  </a:cubicBezTo>
                  <a:cubicBezTo>
                    <a:pt x="38" y="49"/>
                    <a:pt x="36" y="48"/>
                    <a:pt x="35" y="48"/>
                  </a:cubicBezTo>
                  <a:cubicBezTo>
                    <a:pt x="34" y="48"/>
                    <a:pt x="34" y="47"/>
                    <a:pt x="33" y="47"/>
                  </a:cubicBezTo>
                  <a:cubicBezTo>
                    <a:pt x="33" y="45"/>
                    <a:pt x="31" y="45"/>
                    <a:pt x="30" y="45"/>
                  </a:cubicBezTo>
                  <a:cubicBezTo>
                    <a:pt x="30" y="43"/>
                    <a:pt x="32" y="44"/>
                    <a:pt x="32" y="42"/>
                  </a:cubicBezTo>
                  <a:cubicBezTo>
                    <a:pt x="33" y="41"/>
                    <a:pt x="31" y="40"/>
                    <a:pt x="30" y="39"/>
                  </a:cubicBezTo>
                  <a:cubicBezTo>
                    <a:pt x="28" y="38"/>
                    <a:pt x="28" y="37"/>
                    <a:pt x="26" y="37"/>
                  </a:cubicBezTo>
                  <a:cubicBezTo>
                    <a:pt x="22" y="38"/>
                    <a:pt x="23" y="39"/>
                    <a:pt x="21" y="41"/>
                  </a:cubicBezTo>
                  <a:cubicBezTo>
                    <a:pt x="20" y="40"/>
                    <a:pt x="18" y="39"/>
                    <a:pt x="16" y="39"/>
                  </a:cubicBezTo>
                  <a:cubicBezTo>
                    <a:pt x="14" y="39"/>
                    <a:pt x="11" y="36"/>
                    <a:pt x="11" y="35"/>
                  </a:cubicBezTo>
                  <a:cubicBezTo>
                    <a:pt x="10" y="33"/>
                    <a:pt x="10" y="30"/>
                    <a:pt x="10" y="28"/>
                  </a:cubicBezTo>
                  <a:cubicBezTo>
                    <a:pt x="12" y="25"/>
                    <a:pt x="9" y="26"/>
                    <a:pt x="9" y="23"/>
                  </a:cubicBezTo>
                  <a:cubicBezTo>
                    <a:pt x="9" y="24"/>
                    <a:pt x="9" y="25"/>
                    <a:pt x="8" y="26"/>
                  </a:cubicBezTo>
                  <a:cubicBezTo>
                    <a:pt x="6" y="26"/>
                    <a:pt x="6" y="23"/>
                    <a:pt x="5" y="21"/>
                  </a:cubicBezTo>
                  <a:cubicBezTo>
                    <a:pt x="3" y="20"/>
                    <a:pt x="1" y="17"/>
                    <a:pt x="0" y="1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94" name="Freeform 1595"/>
            <p:cNvSpPr>
              <a:spLocks/>
            </p:cNvSpPr>
            <p:nvPr/>
          </p:nvSpPr>
          <p:spPr bwMode="auto">
            <a:xfrm>
              <a:off x="4477" y="1274"/>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95" name="Freeform 1596"/>
            <p:cNvSpPr>
              <a:spLocks/>
            </p:cNvSpPr>
            <p:nvPr/>
          </p:nvSpPr>
          <p:spPr bwMode="auto">
            <a:xfrm>
              <a:off x="4477" y="1274"/>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96" name="Freeform 1597"/>
            <p:cNvSpPr>
              <a:spLocks/>
            </p:cNvSpPr>
            <p:nvPr/>
          </p:nvSpPr>
          <p:spPr bwMode="auto">
            <a:xfrm>
              <a:off x="4478" y="1275"/>
              <a:ext cx="5" cy="2"/>
            </a:xfrm>
            <a:custGeom>
              <a:avLst/>
              <a:gdLst>
                <a:gd name="T0" fmla="*/ 0 w 4"/>
                <a:gd name="T1" fmla="*/ 1 h 2"/>
                <a:gd name="T2" fmla="*/ 2 w 4"/>
                <a:gd name="T3" fmla="*/ 2 h 2"/>
                <a:gd name="T4" fmla="*/ 0 w 4"/>
                <a:gd name="T5" fmla="*/ 1 h 2"/>
              </a:gdLst>
              <a:ahLst/>
              <a:cxnLst>
                <a:cxn ang="0">
                  <a:pos x="T0" y="T1"/>
                </a:cxn>
                <a:cxn ang="0">
                  <a:pos x="T2" y="T3"/>
                </a:cxn>
                <a:cxn ang="0">
                  <a:pos x="T4" y="T5"/>
                </a:cxn>
              </a:cxnLst>
              <a:rect l="0" t="0" r="r" b="b"/>
              <a:pathLst>
                <a:path w="4" h="2">
                  <a:moveTo>
                    <a:pt x="0" y="1"/>
                  </a:moveTo>
                  <a:cubicBezTo>
                    <a:pt x="1" y="1"/>
                    <a:pt x="1" y="2"/>
                    <a:pt x="2" y="2"/>
                  </a:cubicBezTo>
                  <a:cubicBezTo>
                    <a:pt x="4" y="1"/>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97" name="Freeform 1598"/>
            <p:cNvSpPr>
              <a:spLocks/>
            </p:cNvSpPr>
            <p:nvPr/>
          </p:nvSpPr>
          <p:spPr bwMode="auto">
            <a:xfrm>
              <a:off x="4478" y="1275"/>
              <a:ext cx="5" cy="2"/>
            </a:xfrm>
            <a:custGeom>
              <a:avLst/>
              <a:gdLst>
                <a:gd name="T0" fmla="*/ 0 w 4"/>
                <a:gd name="T1" fmla="*/ 1 h 2"/>
                <a:gd name="T2" fmla="*/ 2 w 4"/>
                <a:gd name="T3" fmla="*/ 2 h 2"/>
                <a:gd name="T4" fmla="*/ 0 w 4"/>
                <a:gd name="T5" fmla="*/ 1 h 2"/>
              </a:gdLst>
              <a:ahLst/>
              <a:cxnLst>
                <a:cxn ang="0">
                  <a:pos x="T0" y="T1"/>
                </a:cxn>
                <a:cxn ang="0">
                  <a:pos x="T2" y="T3"/>
                </a:cxn>
                <a:cxn ang="0">
                  <a:pos x="T4" y="T5"/>
                </a:cxn>
              </a:cxnLst>
              <a:rect l="0" t="0" r="r" b="b"/>
              <a:pathLst>
                <a:path w="4" h="2">
                  <a:moveTo>
                    <a:pt x="0" y="1"/>
                  </a:moveTo>
                  <a:cubicBezTo>
                    <a:pt x="1" y="1"/>
                    <a:pt x="1" y="2"/>
                    <a:pt x="2" y="2"/>
                  </a:cubicBezTo>
                  <a:cubicBezTo>
                    <a:pt x="4" y="1"/>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98" name="Freeform 1599"/>
            <p:cNvSpPr>
              <a:spLocks/>
            </p:cNvSpPr>
            <p:nvPr/>
          </p:nvSpPr>
          <p:spPr bwMode="auto">
            <a:xfrm>
              <a:off x="4486" y="1268"/>
              <a:ext cx="4" cy="3"/>
            </a:xfrm>
            <a:custGeom>
              <a:avLst/>
              <a:gdLst>
                <a:gd name="T0" fmla="*/ 1 w 3"/>
                <a:gd name="T1" fmla="*/ 0 h 3"/>
                <a:gd name="T2" fmla="*/ 0 w 3"/>
                <a:gd name="T3" fmla="*/ 3 h 3"/>
                <a:gd name="T4" fmla="*/ 1 w 3"/>
                <a:gd name="T5" fmla="*/ 0 h 3"/>
              </a:gdLst>
              <a:ahLst/>
              <a:cxnLst>
                <a:cxn ang="0">
                  <a:pos x="T0" y="T1"/>
                </a:cxn>
                <a:cxn ang="0">
                  <a:pos x="T2" y="T3"/>
                </a:cxn>
                <a:cxn ang="0">
                  <a:pos x="T4" y="T5"/>
                </a:cxn>
              </a:cxnLst>
              <a:rect l="0" t="0" r="r" b="b"/>
              <a:pathLst>
                <a:path w="3" h="3">
                  <a:moveTo>
                    <a:pt x="1" y="0"/>
                  </a:moveTo>
                  <a:cubicBezTo>
                    <a:pt x="0" y="1"/>
                    <a:pt x="0" y="2"/>
                    <a:pt x="0" y="3"/>
                  </a:cubicBezTo>
                  <a:cubicBezTo>
                    <a:pt x="1" y="3"/>
                    <a:pt x="3"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99" name="Freeform 1600"/>
            <p:cNvSpPr>
              <a:spLocks/>
            </p:cNvSpPr>
            <p:nvPr/>
          </p:nvSpPr>
          <p:spPr bwMode="auto">
            <a:xfrm>
              <a:off x="4486" y="1268"/>
              <a:ext cx="4" cy="3"/>
            </a:xfrm>
            <a:custGeom>
              <a:avLst/>
              <a:gdLst>
                <a:gd name="T0" fmla="*/ 1 w 3"/>
                <a:gd name="T1" fmla="*/ 0 h 3"/>
                <a:gd name="T2" fmla="*/ 0 w 3"/>
                <a:gd name="T3" fmla="*/ 3 h 3"/>
                <a:gd name="T4" fmla="*/ 1 w 3"/>
                <a:gd name="T5" fmla="*/ 0 h 3"/>
              </a:gdLst>
              <a:ahLst/>
              <a:cxnLst>
                <a:cxn ang="0">
                  <a:pos x="T0" y="T1"/>
                </a:cxn>
                <a:cxn ang="0">
                  <a:pos x="T2" y="T3"/>
                </a:cxn>
                <a:cxn ang="0">
                  <a:pos x="T4" y="T5"/>
                </a:cxn>
              </a:cxnLst>
              <a:rect l="0" t="0" r="r" b="b"/>
              <a:pathLst>
                <a:path w="3" h="3">
                  <a:moveTo>
                    <a:pt x="1" y="0"/>
                  </a:moveTo>
                  <a:cubicBezTo>
                    <a:pt x="0" y="1"/>
                    <a:pt x="0" y="2"/>
                    <a:pt x="0" y="3"/>
                  </a:cubicBezTo>
                  <a:cubicBezTo>
                    <a:pt x="1" y="3"/>
                    <a:pt x="3"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00" name="Freeform 1601"/>
            <p:cNvSpPr>
              <a:spLocks/>
            </p:cNvSpPr>
            <p:nvPr/>
          </p:nvSpPr>
          <p:spPr bwMode="auto">
            <a:xfrm>
              <a:off x="4486" y="1273"/>
              <a:ext cx="3"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1" y="1"/>
                    <a:pt x="0" y="2"/>
                  </a:cubicBezTo>
                  <a:cubicBezTo>
                    <a:pt x="1" y="1"/>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01" name="Freeform 1602"/>
            <p:cNvSpPr>
              <a:spLocks/>
            </p:cNvSpPr>
            <p:nvPr/>
          </p:nvSpPr>
          <p:spPr bwMode="auto">
            <a:xfrm>
              <a:off x="4486" y="1273"/>
              <a:ext cx="3"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1" y="1"/>
                    <a:pt x="0" y="2"/>
                  </a:cubicBezTo>
                  <a:cubicBezTo>
                    <a:pt x="1" y="1"/>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02" name="Freeform 1603"/>
            <p:cNvSpPr>
              <a:spLocks/>
            </p:cNvSpPr>
            <p:nvPr/>
          </p:nvSpPr>
          <p:spPr bwMode="auto">
            <a:xfrm>
              <a:off x="4493" y="1265"/>
              <a:ext cx="2"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1" y="0"/>
                    <a:pt x="1" y="0"/>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03" name="Freeform 1604"/>
            <p:cNvSpPr>
              <a:spLocks/>
            </p:cNvSpPr>
            <p:nvPr/>
          </p:nvSpPr>
          <p:spPr bwMode="auto">
            <a:xfrm>
              <a:off x="4493" y="1265"/>
              <a:ext cx="2"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1" y="0"/>
                    <a:pt x="1" y="0"/>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04" name="Freeform 1605"/>
            <p:cNvSpPr>
              <a:spLocks/>
            </p:cNvSpPr>
            <p:nvPr/>
          </p:nvSpPr>
          <p:spPr bwMode="auto">
            <a:xfrm>
              <a:off x="3337" y="469"/>
              <a:ext cx="6" cy="3"/>
            </a:xfrm>
            <a:custGeom>
              <a:avLst/>
              <a:gdLst>
                <a:gd name="T0" fmla="*/ 3 w 5"/>
                <a:gd name="T1" fmla="*/ 3 h 3"/>
                <a:gd name="T2" fmla="*/ 5 w 5"/>
                <a:gd name="T3" fmla="*/ 3 h 3"/>
                <a:gd name="T4" fmla="*/ 0 w 5"/>
                <a:gd name="T5" fmla="*/ 1 h 3"/>
                <a:gd name="T6" fmla="*/ 3 w 5"/>
                <a:gd name="T7" fmla="*/ 3 h 3"/>
              </a:gdLst>
              <a:ahLst/>
              <a:cxnLst>
                <a:cxn ang="0">
                  <a:pos x="T0" y="T1"/>
                </a:cxn>
                <a:cxn ang="0">
                  <a:pos x="T2" y="T3"/>
                </a:cxn>
                <a:cxn ang="0">
                  <a:pos x="T4" y="T5"/>
                </a:cxn>
                <a:cxn ang="0">
                  <a:pos x="T6" y="T7"/>
                </a:cxn>
              </a:cxnLst>
              <a:rect l="0" t="0" r="r" b="b"/>
              <a:pathLst>
                <a:path w="5" h="3">
                  <a:moveTo>
                    <a:pt x="3" y="3"/>
                  </a:moveTo>
                  <a:cubicBezTo>
                    <a:pt x="3" y="3"/>
                    <a:pt x="4" y="3"/>
                    <a:pt x="5" y="3"/>
                  </a:cubicBezTo>
                  <a:cubicBezTo>
                    <a:pt x="5" y="1"/>
                    <a:pt x="3" y="0"/>
                    <a:pt x="0" y="1"/>
                  </a:cubicBezTo>
                  <a:cubicBezTo>
                    <a:pt x="1" y="2"/>
                    <a:pt x="2" y="3"/>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05" name="Freeform 1606"/>
            <p:cNvSpPr>
              <a:spLocks/>
            </p:cNvSpPr>
            <p:nvPr/>
          </p:nvSpPr>
          <p:spPr bwMode="auto">
            <a:xfrm>
              <a:off x="3337" y="469"/>
              <a:ext cx="6" cy="3"/>
            </a:xfrm>
            <a:custGeom>
              <a:avLst/>
              <a:gdLst>
                <a:gd name="T0" fmla="*/ 3 w 5"/>
                <a:gd name="T1" fmla="*/ 3 h 3"/>
                <a:gd name="T2" fmla="*/ 5 w 5"/>
                <a:gd name="T3" fmla="*/ 3 h 3"/>
                <a:gd name="T4" fmla="*/ 0 w 5"/>
                <a:gd name="T5" fmla="*/ 1 h 3"/>
                <a:gd name="T6" fmla="*/ 3 w 5"/>
                <a:gd name="T7" fmla="*/ 3 h 3"/>
              </a:gdLst>
              <a:ahLst/>
              <a:cxnLst>
                <a:cxn ang="0">
                  <a:pos x="T0" y="T1"/>
                </a:cxn>
                <a:cxn ang="0">
                  <a:pos x="T2" y="T3"/>
                </a:cxn>
                <a:cxn ang="0">
                  <a:pos x="T4" y="T5"/>
                </a:cxn>
                <a:cxn ang="0">
                  <a:pos x="T6" y="T7"/>
                </a:cxn>
              </a:cxnLst>
              <a:rect l="0" t="0" r="r" b="b"/>
              <a:pathLst>
                <a:path w="5" h="3">
                  <a:moveTo>
                    <a:pt x="3" y="3"/>
                  </a:moveTo>
                  <a:cubicBezTo>
                    <a:pt x="3" y="3"/>
                    <a:pt x="4" y="3"/>
                    <a:pt x="5" y="3"/>
                  </a:cubicBezTo>
                  <a:cubicBezTo>
                    <a:pt x="5" y="1"/>
                    <a:pt x="3" y="0"/>
                    <a:pt x="0" y="1"/>
                  </a:cubicBezTo>
                  <a:cubicBezTo>
                    <a:pt x="1" y="2"/>
                    <a:pt x="2" y="3"/>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06" name="Freeform 1607"/>
            <p:cNvSpPr>
              <a:spLocks/>
            </p:cNvSpPr>
            <p:nvPr/>
          </p:nvSpPr>
          <p:spPr bwMode="auto">
            <a:xfrm>
              <a:off x="3343" y="471"/>
              <a:ext cx="3"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0"/>
                    <a:pt x="0" y="1"/>
                  </a:cubicBezTo>
                  <a:cubicBezTo>
                    <a:pt x="1" y="1"/>
                    <a:pt x="1"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07" name="Freeform 1608"/>
            <p:cNvSpPr>
              <a:spLocks/>
            </p:cNvSpPr>
            <p:nvPr/>
          </p:nvSpPr>
          <p:spPr bwMode="auto">
            <a:xfrm>
              <a:off x="3343" y="471"/>
              <a:ext cx="3"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0"/>
                    <a:pt x="0" y="1"/>
                  </a:cubicBezTo>
                  <a:cubicBezTo>
                    <a:pt x="1" y="1"/>
                    <a:pt x="1"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08" name="Freeform 1609"/>
            <p:cNvSpPr>
              <a:spLocks/>
            </p:cNvSpPr>
            <p:nvPr/>
          </p:nvSpPr>
          <p:spPr bwMode="auto">
            <a:xfrm>
              <a:off x="3409" y="476"/>
              <a:ext cx="7" cy="5"/>
            </a:xfrm>
            <a:custGeom>
              <a:avLst/>
              <a:gdLst>
                <a:gd name="T0" fmla="*/ 0 w 6"/>
                <a:gd name="T1" fmla="*/ 2 h 4"/>
                <a:gd name="T2" fmla="*/ 6 w 6"/>
                <a:gd name="T3" fmla="*/ 4 h 4"/>
                <a:gd name="T4" fmla="*/ 5 w 6"/>
                <a:gd name="T5" fmla="*/ 1 h 4"/>
                <a:gd name="T6" fmla="*/ 3 w 6"/>
                <a:gd name="T7" fmla="*/ 3 h 4"/>
                <a:gd name="T8" fmla="*/ 0 w 6"/>
                <a:gd name="T9" fmla="*/ 2 h 4"/>
              </a:gdLst>
              <a:ahLst/>
              <a:cxnLst>
                <a:cxn ang="0">
                  <a:pos x="T0" y="T1"/>
                </a:cxn>
                <a:cxn ang="0">
                  <a:pos x="T2" y="T3"/>
                </a:cxn>
                <a:cxn ang="0">
                  <a:pos x="T4" y="T5"/>
                </a:cxn>
                <a:cxn ang="0">
                  <a:pos x="T6" y="T7"/>
                </a:cxn>
                <a:cxn ang="0">
                  <a:pos x="T8" y="T9"/>
                </a:cxn>
              </a:cxnLst>
              <a:rect l="0" t="0" r="r" b="b"/>
              <a:pathLst>
                <a:path w="6" h="4">
                  <a:moveTo>
                    <a:pt x="0" y="2"/>
                  </a:moveTo>
                  <a:cubicBezTo>
                    <a:pt x="2" y="3"/>
                    <a:pt x="4" y="3"/>
                    <a:pt x="6" y="4"/>
                  </a:cubicBezTo>
                  <a:cubicBezTo>
                    <a:pt x="6" y="3"/>
                    <a:pt x="6" y="2"/>
                    <a:pt x="5" y="1"/>
                  </a:cubicBezTo>
                  <a:cubicBezTo>
                    <a:pt x="4" y="0"/>
                    <a:pt x="2" y="1"/>
                    <a:pt x="3" y="3"/>
                  </a:cubicBezTo>
                  <a:cubicBezTo>
                    <a:pt x="2" y="2"/>
                    <a:pt x="1" y="2"/>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09" name="Freeform 1610"/>
            <p:cNvSpPr>
              <a:spLocks/>
            </p:cNvSpPr>
            <p:nvPr/>
          </p:nvSpPr>
          <p:spPr bwMode="auto">
            <a:xfrm>
              <a:off x="3409" y="476"/>
              <a:ext cx="7" cy="5"/>
            </a:xfrm>
            <a:custGeom>
              <a:avLst/>
              <a:gdLst>
                <a:gd name="T0" fmla="*/ 0 w 6"/>
                <a:gd name="T1" fmla="*/ 2 h 4"/>
                <a:gd name="T2" fmla="*/ 6 w 6"/>
                <a:gd name="T3" fmla="*/ 4 h 4"/>
                <a:gd name="T4" fmla="*/ 5 w 6"/>
                <a:gd name="T5" fmla="*/ 1 h 4"/>
                <a:gd name="T6" fmla="*/ 3 w 6"/>
                <a:gd name="T7" fmla="*/ 3 h 4"/>
                <a:gd name="T8" fmla="*/ 0 w 6"/>
                <a:gd name="T9" fmla="*/ 2 h 4"/>
              </a:gdLst>
              <a:ahLst/>
              <a:cxnLst>
                <a:cxn ang="0">
                  <a:pos x="T0" y="T1"/>
                </a:cxn>
                <a:cxn ang="0">
                  <a:pos x="T2" y="T3"/>
                </a:cxn>
                <a:cxn ang="0">
                  <a:pos x="T4" y="T5"/>
                </a:cxn>
                <a:cxn ang="0">
                  <a:pos x="T6" y="T7"/>
                </a:cxn>
                <a:cxn ang="0">
                  <a:pos x="T8" y="T9"/>
                </a:cxn>
              </a:cxnLst>
              <a:rect l="0" t="0" r="r" b="b"/>
              <a:pathLst>
                <a:path w="6" h="4">
                  <a:moveTo>
                    <a:pt x="0" y="2"/>
                  </a:moveTo>
                  <a:cubicBezTo>
                    <a:pt x="2" y="3"/>
                    <a:pt x="4" y="3"/>
                    <a:pt x="6" y="4"/>
                  </a:cubicBezTo>
                  <a:cubicBezTo>
                    <a:pt x="6" y="3"/>
                    <a:pt x="6" y="2"/>
                    <a:pt x="5" y="1"/>
                  </a:cubicBezTo>
                  <a:cubicBezTo>
                    <a:pt x="4" y="0"/>
                    <a:pt x="2" y="1"/>
                    <a:pt x="3" y="3"/>
                  </a:cubicBezTo>
                  <a:cubicBezTo>
                    <a:pt x="2" y="2"/>
                    <a:pt x="1" y="2"/>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10" name="Freeform 1611"/>
            <p:cNvSpPr>
              <a:spLocks/>
            </p:cNvSpPr>
            <p:nvPr/>
          </p:nvSpPr>
          <p:spPr bwMode="auto">
            <a:xfrm>
              <a:off x="3413" y="472"/>
              <a:ext cx="0" cy="3"/>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2"/>
                    <a:pt x="0" y="2"/>
                  </a:cubicBezTo>
                  <a:cubicBezTo>
                    <a:pt x="0" y="2"/>
                    <a:pt x="0"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16" name="Group 1813"/>
          <p:cNvGrpSpPr>
            <a:grpSpLocks/>
          </p:cNvGrpSpPr>
          <p:nvPr/>
        </p:nvGrpSpPr>
        <p:grpSpPr bwMode="auto">
          <a:xfrm>
            <a:off x="4816476" y="1676711"/>
            <a:ext cx="4319588" cy="1176338"/>
            <a:chOff x="3087" y="164"/>
            <a:chExt cx="2721" cy="741"/>
          </a:xfrm>
        </p:grpSpPr>
        <p:sp>
          <p:nvSpPr>
            <p:cNvPr id="2411" name="Freeform 1613"/>
            <p:cNvSpPr>
              <a:spLocks/>
            </p:cNvSpPr>
            <p:nvPr/>
          </p:nvSpPr>
          <p:spPr bwMode="auto">
            <a:xfrm>
              <a:off x="3413" y="472"/>
              <a:ext cx="0" cy="3"/>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2"/>
                    <a:pt x="0" y="2"/>
                  </a:cubicBezTo>
                  <a:cubicBezTo>
                    <a:pt x="0" y="2"/>
                    <a:pt x="0"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12" name="Freeform 1614"/>
            <p:cNvSpPr>
              <a:spLocks/>
            </p:cNvSpPr>
            <p:nvPr/>
          </p:nvSpPr>
          <p:spPr bwMode="auto">
            <a:xfrm>
              <a:off x="4954" y="652"/>
              <a:ext cx="8" cy="4"/>
            </a:xfrm>
            <a:custGeom>
              <a:avLst/>
              <a:gdLst>
                <a:gd name="T0" fmla="*/ 1 w 7"/>
                <a:gd name="T1" fmla="*/ 2 h 3"/>
                <a:gd name="T2" fmla="*/ 0 w 7"/>
                <a:gd name="T3" fmla="*/ 3 h 3"/>
                <a:gd name="T4" fmla="*/ 5 w 7"/>
                <a:gd name="T5" fmla="*/ 3 h 3"/>
                <a:gd name="T6" fmla="*/ 7 w 7"/>
                <a:gd name="T7" fmla="*/ 0 h 3"/>
                <a:gd name="T8" fmla="*/ 1 w 7"/>
                <a:gd name="T9" fmla="*/ 2 h 3"/>
              </a:gdLst>
              <a:ahLst/>
              <a:cxnLst>
                <a:cxn ang="0">
                  <a:pos x="T0" y="T1"/>
                </a:cxn>
                <a:cxn ang="0">
                  <a:pos x="T2" y="T3"/>
                </a:cxn>
                <a:cxn ang="0">
                  <a:pos x="T4" y="T5"/>
                </a:cxn>
                <a:cxn ang="0">
                  <a:pos x="T6" y="T7"/>
                </a:cxn>
                <a:cxn ang="0">
                  <a:pos x="T8" y="T9"/>
                </a:cxn>
              </a:cxnLst>
              <a:rect l="0" t="0" r="r" b="b"/>
              <a:pathLst>
                <a:path w="7" h="3">
                  <a:moveTo>
                    <a:pt x="1" y="2"/>
                  </a:moveTo>
                  <a:cubicBezTo>
                    <a:pt x="1" y="2"/>
                    <a:pt x="0" y="3"/>
                    <a:pt x="0" y="3"/>
                  </a:cubicBezTo>
                  <a:cubicBezTo>
                    <a:pt x="2" y="3"/>
                    <a:pt x="4" y="3"/>
                    <a:pt x="5" y="3"/>
                  </a:cubicBezTo>
                  <a:cubicBezTo>
                    <a:pt x="5" y="2"/>
                    <a:pt x="5" y="1"/>
                    <a:pt x="7" y="0"/>
                  </a:cubicBezTo>
                  <a:cubicBezTo>
                    <a:pt x="6" y="0"/>
                    <a:pt x="3"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13" name="Freeform 1615"/>
            <p:cNvSpPr>
              <a:spLocks/>
            </p:cNvSpPr>
            <p:nvPr/>
          </p:nvSpPr>
          <p:spPr bwMode="auto">
            <a:xfrm>
              <a:off x="4954" y="652"/>
              <a:ext cx="8" cy="4"/>
            </a:xfrm>
            <a:custGeom>
              <a:avLst/>
              <a:gdLst>
                <a:gd name="T0" fmla="*/ 1 w 7"/>
                <a:gd name="T1" fmla="*/ 2 h 3"/>
                <a:gd name="T2" fmla="*/ 0 w 7"/>
                <a:gd name="T3" fmla="*/ 3 h 3"/>
                <a:gd name="T4" fmla="*/ 5 w 7"/>
                <a:gd name="T5" fmla="*/ 3 h 3"/>
                <a:gd name="T6" fmla="*/ 7 w 7"/>
                <a:gd name="T7" fmla="*/ 0 h 3"/>
                <a:gd name="T8" fmla="*/ 1 w 7"/>
                <a:gd name="T9" fmla="*/ 2 h 3"/>
              </a:gdLst>
              <a:ahLst/>
              <a:cxnLst>
                <a:cxn ang="0">
                  <a:pos x="T0" y="T1"/>
                </a:cxn>
                <a:cxn ang="0">
                  <a:pos x="T2" y="T3"/>
                </a:cxn>
                <a:cxn ang="0">
                  <a:pos x="T4" y="T5"/>
                </a:cxn>
                <a:cxn ang="0">
                  <a:pos x="T6" y="T7"/>
                </a:cxn>
                <a:cxn ang="0">
                  <a:pos x="T8" y="T9"/>
                </a:cxn>
              </a:cxnLst>
              <a:rect l="0" t="0" r="r" b="b"/>
              <a:pathLst>
                <a:path w="7" h="3">
                  <a:moveTo>
                    <a:pt x="1" y="2"/>
                  </a:moveTo>
                  <a:cubicBezTo>
                    <a:pt x="1" y="2"/>
                    <a:pt x="0" y="3"/>
                    <a:pt x="0" y="3"/>
                  </a:cubicBezTo>
                  <a:cubicBezTo>
                    <a:pt x="2" y="3"/>
                    <a:pt x="4" y="3"/>
                    <a:pt x="5" y="3"/>
                  </a:cubicBezTo>
                  <a:cubicBezTo>
                    <a:pt x="5" y="2"/>
                    <a:pt x="5" y="1"/>
                    <a:pt x="7" y="0"/>
                  </a:cubicBezTo>
                  <a:cubicBezTo>
                    <a:pt x="6" y="0"/>
                    <a:pt x="3"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14" name="Freeform 1616"/>
            <p:cNvSpPr>
              <a:spLocks/>
            </p:cNvSpPr>
            <p:nvPr/>
          </p:nvSpPr>
          <p:spPr bwMode="auto">
            <a:xfrm>
              <a:off x="4964" y="651"/>
              <a:ext cx="15" cy="11"/>
            </a:xfrm>
            <a:custGeom>
              <a:avLst/>
              <a:gdLst>
                <a:gd name="T0" fmla="*/ 1 w 13"/>
                <a:gd name="T1" fmla="*/ 3 h 9"/>
                <a:gd name="T2" fmla="*/ 0 w 13"/>
                <a:gd name="T3" fmla="*/ 6 h 9"/>
                <a:gd name="T4" fmla="*/ 6 w 13"/>
                <a:gd name="T5" fmla="*/ 8 h 9"/>
                <a:gd name="T6" fmla="*/ 8 w 13"/>
                <a:gd name="T7" fmla="*/ 3 h 9"/>
                <a:gd name="T8" fmla="*/ 5 w 13"/>
                <a:gd name="T9" fmla="*/ 0 h 9"/>
                <a:gd name="T10" fmla="*/ 1 w 13"/>
                <a:gd name="T11" fmla="*/ 3 h 9"/>
              </a:gdLst>
              <a:ahLst/>
              <a:cxnLst>
                <a:cxn ang="0">
                  <a:pos x="T0" y="T1"/>
                </a:cxn>
                <a:cxn ang="0">
                  <a:pos x="T2" y="T3"/>
                </a:cxn>
                <a:cxn ang="0">
                  <a:pos x="T4" y="T5"/>
                </a:cxn>
                <a:cxn ang="0">
                  <a:pos x="T6" y="T7"/>
                </a:cxn>
                <a:cxn ang="0">
                  <a:pos x="T8" y="T9"/>
                </a:cxn>
                <a:cxn ang="0">
                  <a:pos x="T10" y="T11"/>
                </a:cxn>
              </a:cxnLst>
              <a:rect l="0" t="0" r="r" b="b"/>
              <a:pathLst>
                <a:path w="13" h="9">
                  <a:moveTo>
                    <a:pt x="1" y="3"/>
                  </a:moveTo>
                  <a:cubicBezTo>
                    <a:pt x="0" y="4"/>
                    <a:pt x="0" y="5"/>
                    <a:pt x="0" y="6"/>
                  </a:cubicBezTo>
                  <a:cubicBezTo>
                    <a:pt x="5" y="3"/>
                    <a:pt x="2" y="9"/>
                    <a:pt x="6" y="8"/>
                  </a:cubicBezTo>
                  <a:cubicBezTo>
                    <a:pt x="10" y="6"/>
                    <a:pt x="13" y="0"/>
                    <a:pt x="8" y="3"/>
                  </a:cubicBezTo>
                  <a:cubicBezTo>
                    <a:pt x="12" y="0"/>
                    <a:pt x="5" y="1"/>
                    <a:pt x="5" y="0"/>
                  </a:cubicBezTo>
                  <a:cubicBezTo>
                    <a:pt x="3" y="1"/>
                    <a:pt x="3" y="2"/>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15" name="Freeform 1617"/>
            <p:cNvSpPr>
              <a:spLocks/>
            </p:cNvSpPr>
            <p:nvPr/>
          </p:nvSpPr>
          <p:spPr bwMode="auto">
            <a:xfrm>
              <a:off x="4964" y="651"/>
              <a:ext cx="15" cy="11"/>
            </a:xfrm>
            <a:custGeom>
              <a:avLst/>
              <a:gdLst>
                <a:gd name="T0" fmla="*/ 1 w 13"/>
                <a:gd name="T1" fmla="*/ 3 h 9"/>
                <a:gd name="T2" fmla="*/ 0 w 13"/>
                <a:gd name="T3" fmla="*/ 6 h 9"/>
                <a:gd name="T4" fmla="*/ 6 w 13"/>
                <a:gd name="T5" fmla="*/ 8 h 9"/>
                <a:gd name="T6" fmla="*/ 8 w 13"/>
                <a:gd name="T7" fmla="*/ 3 h 9"/>
                <a:gd name="T8" fmla="*/ 5 w 13"/>
                <a:gd name="T9" fmla="*/ 0 h 9"/>
                <a:gd name="T10" fmla="*/ 1 w 13"/>
                <a:gd name="T11" fmla="*/ 3 h 9"/>
              </a:gdLst>
              <a:ahLst/>
              <a:cxnLst>
                <a:cxn ang="0">
                  <a:pos x="T0" y="T1"/>
                </a:cxn>
                <a:cxn ang="0">
                  <a:pos x="T2" y="T3"/>
                </a:cxn>
                <a:cxn ang="0">
                  <a:pos x="T4" y="T5"/>
                </a:cxn>
                <a:cxn ang="0">
                  <a:pos x="T6" y="T7"/>
                </a:cxn>
                <a:cxn ang="0">
                  <a:pos x="T8" y="T9"/>
                </a:cxn>
                <a:cxn ang="0">
                  <a:pos x="T10" y="T11"/>
                </a:cxn>
              </a:cxnLst>
              <a:rect l="0" t="0" r="r" b="b"/>
              <a:pathLst>
                <a:path w="13" h="9">
                  <a:moveTo>
                    <a:pt x="1" y="3"/>
                  </a:moveTo>
                  <a:cubicBezTo>
                    <a:pt x="0" y="4"/>
                    <a:pt x="0" y="5"/>
                    <a:pt x="0" y="6"/>
                  </a:cubicBezTo>
                  <a:cubicBezTo>
                    <a:pt x="5" y="3"/>
                    <a:pt x="2" y="9"/>
                    <a:pt x="6" y="8"/>
                  </a:cubicBezTo>
                  <a:cubicBezTo>
                    <a:pt x="10" y="6"/>
                    <a:pt x="13" y="0"/>
                    <a:pt x="8" y="3"/>
                  </a:cubicBezTo>
                  <a:cubicBezTo>
                    <a:pt x="12" y="0"/>
                    <a:pt x="5" y="1"/>
                    <a:pt x="5" y="0"/>
                  </a:cubicBezTo>
                  <a:cubicBezTo>
                    <a:pt x="3" y="1"/>
                    <a:pt x="3" y="2"/>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16" name="Freeform 1618"/>
            <p:cNvSpPr>
              <a:spLocks/>
            </p:cNvSpPr>
            <p:nvPr/>
          </p:nvSpPr>
          <p:spPr bwMode="auto">
            <a:xfrm>
              <a:off x="4968" y="662"/>
              <a:ext cx="2" cy="3"/>
            </a:xfrm>
            <a:custGeom>
              <a:avLst/>
              <a:gdLst>
                <a:gd name="T0" fmla="*/ 1 w 1"/>
                <a:gd name="T1" fmla="*/ 3 h 3"/>
                <a:gd name="T2" fmla="*/ 1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1" y="0"/>
                  </a:cubicBezTo>
                  <a:cubicBezTo>
                    <a:pt x="0" y="2"/>
                    <a:pt x="0" y="3"/>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17" name="Freeform 1619"/>
            <p:cNvSpPr>
              <a:spLocks/>
            </p:cNvSpPr>
            <p:nvPr/>
          </p:nvSpPr>
          <p:spPr bwMode="auto">
            <a:xfrm>
              <a:off x="4968" y="662"/>
              <a:ext cx="2" cy="3"/>
            </a:xfrm>
            <a:custGeom>
              <a:avLst/>
              <a:gdLst>
                <a:gd name="T0" fmla="*/ 1 w 1"/>
                <a:gd name="T1" fmla="*/ 3 h 3"/>
                <a:gd name="T2" fmla="*/ 1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1" y="0"/>
                  </a:cubicBezTo>
                  <a:cubicBezTo>
                    <a:pt x="0" y="2"/>
                    <a:pt x="0" y="3"/>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18" name="Freeform 1620"/>
            <p:cNvSpPr>
              <a:spLocks/>
            </p:cNvSpPr>
            <p:nvPr/>
          </p:nvSpPr>
          <p:spPr bwMode="auto">
            <a:xfrm>
              <a:off x="4971" y="663"/>
              <a:ext cx="3" cy="2"/>
            </a:xfrm>
            <a:custGeom>
              <a:avLst/>
              <a:gdLst>
                <a:gd name="T0" fmla="*/ 0 w 3"/>
                <a:gd name="T1" fmla="*/ 2 h 2"/>
                <a:gd name="T2" fmla="*/ 3 w 3"/>
                <a:gd name="T3" fmla="*/ 1 h 2"/>
                <a:gd name="T4" fmla="*/ 2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1" y="2"/>
                    <a:pt x="2" y="1"/>
                    <a:pt x="3" y="1"/>
                  </a:cubicBezTo>
                  <a:cubicBezTo>
                    <a:pt x="3" y="1"/>
                    <a:pt x="2" y="0"/>
                    <a:pt x="2" y="0"/>
                  </a:cubicBezTo>
                  <a:cubicBezTo>
                    <a:pt x="2" y="1"/>
                    <a:pt x="1"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19" name="Freeform 1621"/>
            <p:cNvSpPr>
              <a:spLocks/>
            </p:cNvSpPr>
            <p:nvPr/>
          </p:nvSpPr>
          <p:spPr bwMode="auto">
            <a:xfrm>
              <a:off x="4971" y="663"/>
              <a:ext cx="3" cy="2"/>
            </a:xfrm>
            <a:custGeom>
              <a:avLst/>
              <a:gdLst>
                <a:gd name="T0" fmla="*/ 0 w 3"/>
                <a:gd name="T1" fmla="*/ 2 h 2"/>
                <a:gd name="T2" fmla="*/ 3 w 3"/>
                <a:gd name="T3" fmla="*/ 1 h 2"/>
                <a:gd name="T4" fmla="*/ 2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1" y="2"/>
                    <a:pt x="2" y="1"/>
                    <a:pt x="3" y="1"/>
                  </a:cubicBezTo>
                  <a:cubicBezTo>
                    <a:pt x="3" y="1"/>
                    <a:pt x="2" y="0"/>
                    <a:pt x="2" y="0"/>
                  </a:cubicBezTo>
                  <a:cubicBezTo>
                    <a:pt x="2" y="1"/>
                    <a:pt x="1"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20" name="Freeform 1622"/>
            <p:cNvSpPr>
              <a:spLocks/>
            </p:cNvSpPr>
            <p:nvPr/>
          </p:nvSpPr>
          <p:spPr bwMode="auto">
            <a:xfrm>
              <a:off x="5034" y="665"/>
              <a:ext cx="49" cy="155"/>
            </a:xfrm>
            <a:custGeom>
              <a:avLst/>
              <a:gdLst>
                <a:gd name="T0" fmla="*/ 13 w 41"/>
                <a:gd name="T1" fmla="*/ 6 h 129"/>
                <a:gd name="T2" fmla="*/ 14 w 41"/>
                <a:gd name="T3" fmla="*/ 8 h 129"/>
                <a:gd name="T4" fmla="*/ 16 w 41"/>
                <a:gd name="T5" fmla="*/ 10 h 129"/>
                <a:gd name="T6" fmla="*/ 12 w 41"/>
                <a:gd name="T7" fmla="*/ 11 h 129"/>
                <a:gd name="T8" fmla="*/ 14 w 41"/>
                <a:gd name="T9" fmla="*/ 13 h 129"/>
                <a:gd name="T10" fmla="*/ 9 w 41"/>
                <a:gd name="T11" fmla="*/ 15 h 129"/>
                <a:gd name="T12" fmla="*/ 8 w 41"/>
                <a:gd name="T13" fmla="*/ 14 h 129"/>
                <a:gd name="T14" fmla="*/ 3 w 41"/>
                <a:gd name="T15" fmla="*/ 19 h 129"/>
                <a:gd name="T16" fmla="*/ 3 w 41"/>
                <a:gd name="T17" fmla="*/ 27 h 129"/>
                <a:gd name="T18" fmla="*/ 0 w 41"/>
                <a:gd name="T19" fmla="*/ 36 h 129"/>
                <a:gd name="T20" fmla="*/ 8 w 41"/>
                <a:gd name="T21" fmla="*/ 48 h 129"/>
                <a:gd name="T22" fmla="*/ 5 w 41"/>
                <a:gd name="T23" fmla="*/ 56 h 129"/>
                <a:gd name="T24" fmla="*/ 6 w 41"/>
                <a:gd name="T25" fmla="*/ 65 h 129"/>
                <a:gd name="T26" fmla="*/ 4 w 41"/>
                <a:gd name="T27" fmla="*/ 82 h 129"/>
                <a:gd name="T28" fmla="*/ 7 w 41"/>
                <a:gd name="T29" fmla="*/ 96 h 129"/>
                <a:gd name="T30" fmla="*/ 4 w 41"/>
                <a:gd name="T31" fmla="*/ 104 h 129"/>
                <a:gd name="T32" fmla="*/ 5 w 41"/>
                <a:gd name="T33" fmla="*/ 111 h 129"/>
                <a:gd name="T34" fmla="*/ 2 w 41"/>
                <a:gd name="T35" fmla="*/ 120 h 129"/>
                <a:gd name="T36" fmla="*/ 5 w 41"/>
                <a:gd name="T37" fmla="*/ 129 h 129"/>
                <a:gd name="T38" fmla="*/ 8 w 41"/>
                <a:gd name="T39" fmla="*/ 124 h 129"/>
                <a:gd name="T40" fmla="*/ 10 w 41"/>
                <a:gd name="T41" fmla="*/ 120 h 129"/>
                <a:gd name="T42" fmla="*/ 15 w 41"/>
                <a:gd name="T43" fmla="*/ 117 h 129"/>
                <a:gd name="T44" fmla="*/ 22 w 41"/>
                <a:gd name="T45" fmla="*/ 119 h 129"/>
                <a:gd name="T46" fmla="*/ 23 w 41"/>
                <a:gd name="T47" fmla="*/ 126 h 129"/>
                <a:gd name="T48" fmla="*/ 25 w 41"/>
                <a:gd name="T49" fmla="*/ 119 h 129"/>
                <a:gd name="T50" fmla="*/ 25 w 41"/>
                <a:gd name="T51" fmla="*/ 116 h 129"/>
                <a:gd name="T52" fmla="*/ 21 w 41"/>
                <a:gd name="T53" fmla="*/ 114 h 129"/>
                <a:gd name="T54" fmla="*/ 23 w 41"/>
                <a:gd name="T55" fmla="*/ 116 h 129"/>
                <a:gd name="T56" fmla="*/ 18 w 41"/>
                <a:gd name="T57" fmla="*/ 110 h 129"/>
                <a:gd name="T58" fmla="*/ 12 w 41"/>
                <a:gd name="T59" fmla="*/ 100 h 129"/>
                <a:gd name="T60" fmla="*/ 17 w 41"/>
                <a:gd name="T61" fmla="*/ 83 h 129"/>
                <a:gd name="T62" fmla="*/ 20 w 41"/>
                <a:gd name="T63" fmla="*/ 78 h 129"/>
                <a:gd name="T64" fmla="*/ 26 w 41"/>
                <a:gd name="T65" fmla="*/ 77 h 129"/>
                <a:gd name="T66" fmla="*/ 21 w 41"/>
                <a:gd name="T67" fmla="*/ 76 h 129"/>
                <a:gd name="T68" fmla="*/ 33 w 41"/>
                <a:gd name="T69" fmla="*/ 79 h 129"/>
                <a:gd name="T70" fmla="*/ 38 w 41"/>
                <a:gd name="T71" fmla="*/ 83 h 129"/>
                <a:gd name="T72" fmla="*/ 41 w 41"/>
                <a:gd name="T73" fmla="*/ 87 h 129"/>
                <a:gd name="T74" fmla="*/ 39 w 41"/>
                <a:gd name="T75" fmla="*/ 84 h 129"/>
                <a:gd name="T76" fmla="*/ 36 w 41"/>
                <a:gd name="T77" fmla="*/ 80 h 129"/>
                <a:gd name="T78" fmla="*/ 32 w 41"/>
                <a:gd name="T79" fmla="*/ 69 h 129"/>
                <a:gd name="T80" fmla="*/ 25 w 41"/>
                <a:gd name="T81" fmla="*/ 47 h 129"/>
                <a:gd name="T82" fmla="*/ 24 w 41"/>
                <a:gd name="T83" fmla="*/ 46 h 129"/>
                <a:gd name="T84" fmla="*/ 23 w 41"/>
                <a:gd name="T85" fmla="*/ 42 h 129"/>
                <a:gd name="T86" fmla="*/ 23 w 41"/>
                <a:gd name="T87" fmla="*/ 43 h 129"/>
                <a:gd name="T88" fmla="*/ 22 w 41"/>
                <a:gd name="T89" fmla="*/ 41 h 129"/>
                <a:gd name="T90" fmla="*/ 21 w 41"/>
                <a:gd name="T91" fmla="*/ 38 h 129"/>
                <a:gd name="T92" fmla="*/ 21 w 41"/>
                <a:gd name="T93" fmla="*/ 28 h 129"/>
                <a:gd name="T94" fmla="*/ 21 w 41"/>
                <a:gd name="T95" fmla="*/ 31 h 129"/>
                <a:gd name="T96" fmla="*/ 20 w 41"/>
                <a:gd name="T97" fmla="*/ 15 h 129"/>
                <a:gd name="T98" fmla="*/ 23 w 41"/>
                <a:gd name="T99" fmla="*/ 23 h 129"/>
                <a:gd name="T100" fmla="*/ 21 w 41"/>
                <a:gd name="T101" fmla="*/ 16 h 129"/>
                <a:gd name="T102" fmla="*/ 17 w 41"/>
                <a:gd name="T103" fmla="*/ 9 h 129"/>
                <a:gd name="T104" fmla="*/ 18 w 41"/>
                <a:gd name="T105" fmla="*/ 10 h 129"/>
                <a:gd name="T106" fmla="*/ 17 w 41"/>
                <a:gd name="T107" fmla="*/ 8 h 129"/>
                <a:gd name="T108" fmla="*/ 18 w 41"/>
                <a:gd name="T109" fmla="*/ 5 h 129"/>
                <a:gd name="T110" fmla="*/ 14 w 41"/>
                <a:gd name="T111" fmla="*/ 0 h 129"/>
                <a:gd name="T112" fmla="*/ 9 w 41"/>
                <a:gd name="T113" fmla="*/ 2 h 129"/>
                <a:gd name="T114" fmla="*/ 13 w 41"/>
                <a:gd name="T115" fmla="*/ 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 h="129">
                  <a:moveTo>
                    <a:pt x="13" y="6"/>
                  </a:moveTo>
                  <a:cubicBezTo>
                    <a:pt x="14" y="6"/>
                    <a:pt x="15" y="7"/>
                    <a:pt x="14" y="8"/>
                  </a:cubicBezTo>
                  <a:cubicBezTo>
                    <a:pt x="13" y="10"/>
                    <a:pt x="16" y="9"/>
                    <a:pt x="16" y="10"/>
                  </a:cubicBezTo>
                  <a:cubicBezTo>
                    <a:pt x="14" y="11"/>
                    <a:pt x="13" y="11"/>
                    <a:pt x="12" y="11"/>
                  </a:cubicBezTo>
                  <a:cubicBezTo>
                    <a:pt x="11" y="12"/>
                    <a:pt x="13" y="12"/>
                    <a:pt x="14" y="13"/>
                  </a:cubicBezTo>
                  <a:cubicBezTo>
                    <a:pt x="13" y="14"/>
                    <a:pt x="11" y="15"/>
                    <a:pt x="9" y="15"/>
                  </a:cubicBezTo>
                  <a:cubicBezTo>
                    <a:pt x="7" y="16"/>
                    <a:pt x="9" y="14"/>
                    <a:pt x="8" y="14"/>
                  </a:cubicBezTo>
                  <a:cubicBezTo>
                    <a:pt x="4" y="12"/>
                    <a:pt x="3" y="17"/>
                    <a:pt x="3" y="19"/>
                  </a:cubicBezTo>
                  <a:cubicBezTo>
                    <a:pt x="4" y="21"/>
                    <a:pt x="5" y="24"/>
                    <a:pt x="3" y="27"/>
                  </a:cubicBezTo>
                  <a:cubicBezTo>
                    <a:pt x="1" y="31"/>
                    <a:pt x="1" y="33"/>
                    <a:pt x="0" y="36"/>
                  </a:cubicBezTo>
                  <a:cubicBezTo>
                    <a:pt x="0" y="41"/>
                    <a:pt x="7" y="43"/>
                    <a:pt x="8" y="48"/>
                  </a:cubicBezTo>
                  <a:cubicBezTo>
                    <a:pt x="8" y="50"/>
                    <a:pt x="6" y="53"/>
                    <a:pt x="5" y="56"/>
                  </a:cubicBezTo>
                  <a:cubicBezTo>
                    <a:pt x="4" y="60"/>
                    <a:pt x="6" y="62"/>
                    <a:pt x="6" y="65"/>
                  </a:cubicBezTo>
                  <a:cubicBezTo>
                    <a:pt x="6" y="71"/>
                    <a:pt x="6" y="75"/>
                    <a:pt x="4" y="82"/>
                  </a:cubicBezTo>
                  <a:cubicBezTo>
                    <a:pt x="1" y="88"/>
                    <a:pt x="8" y="90"/>
                    <a:pt x="7" y="96"/>
                  </a:cubicBezTo>
                  <a:cubicBezTo>
                    <a:pt x="7" y="98"/>
                    <a:pt x="4" y="101"/>
                    <a:pt x="4" y="104"/>
                  </a:cubicBezTo>
                  <a:cubicBezTo>
                    <a:pt x="4" y="106"/>
                    <a:pt x="6" y="108"/>
                    <a:pt x="5" y="111"/>
                  </a:cubicBezTo>
                  <a:cubicBezTo>
                    <a:pt x="4" y="114"/>
                    <a:pt x="2" y="117"/>
                    <a:pt x="2" y="120"/>
                  </a:cubicBezTo>
                  <a:cubicBezTo>
                    <a:pt x="2" y="123"/>
                    <a:pt x="3" y="126"/>
                    <a:pt x="5" y="129"/>
                  </a:cubicBezTo>
                  <a:cubicBezTo>
                    <a:pt x="5" y="127"/>
                    <a:pt x="7" y="125"/>
                    <a:pt x="8" y="124"/>
                  </a:cubicBezTo>
                  <a:cubicBezTo>
                    <a:pt x="8" y="123"/>
                    <a:pt x="9" y="121"/>
                    <a:pt x="10" y="120"/>
                  </a:cubicBezTo>
                  <a:cubicBezTo>
                    <a:pt x="11" y="117"/>
                    <a:pt x="14" y="115"/>
                    <a:pt x="15" y="117"/>
                  </a:cubicBezTo>
                  <a:cubicBezTo>
                    <a:pt x="15" y="119"/>
                    <a:pt x="21" y="118"/>
                    <a:pt x="22" y="119"/>
                  </a:cubicBezTo>
                  <a:cubicBezTo>
                    <a:pt x="24" y="121"/>
                    <a:pt x="24" y="124"/>
                    <a:pt x="23" y="126"/>
                  </a:cubicBezTo>
                  <a:cubicBezTo>
                    <a:pt x="25" y="123"/>
                    <a:pt x="25" y="121"/>
                    <a:pt x="25" y="119"/>
                  </a:cubicBezTo>
                  <a:cubicBezTo>
                    <a:pt x="25" y="118"/>
                    <a:pt x="25" y="117"/>
                    <a:pt x="25" y="116"/>
                  </a:cubicBezTo>
                  <a:cubicBezTo>
                    <a:pt x="24" y="114"/>
                    <a:pt x="21" y="116"/>
                    <a:pt x="21" y="114"/>
                  </a:cubicBezTo>
                  <a:cubicBezTo>
                    <a:pt x="21" y="115"/>
                    <a:pt x="22" y="116"/>
                    <a:pt x="23" y="116"/>
                  </a:cubicBezTo>
                  <a:cubicBezTo>
                    <a:pt x="18" y="118"/>
                    <a:pt x="18" y="111"/>
                    <a:pt x="18" y="110"/>
                  </a:cubicBezTo>
                  <a:cubicBezTo>
                    <a:pt x="18" y="105"/>
                    <a:pt x="13" y="104"/>
                    <a:pt x="12" y="100"/>
                  </a:cubicBezTo>
                  <a:cubicBezTo>
                    <a:pt x="11" y="95"/>
                    <a:pt x="16" y="89"/>
                    <a:pt x="17" y="83"/>
                  </a:cubicBezTo>
                  <a:cubicBezTo>
                    <a:pt x="17" y="82"/>
                    <a:pt x="17" y="79"/>
                    <a:pt x="20" y="78"/>
                  </a:cubicBezTo>
                  <a:cubicBezTo>
                    <a:pt x="22" y="77"/>
                    <a:pt x="24" y="77"/>
                    <a:pt x="26" y="77"/>
                  </a:cubicBezTo>
                  <a:cubicBezTo>
                    <a:pt x="25" y="77"/>
                    <a:pt x="22" y="77"/>
                    <a:pt x="21" y="76"/>
                  </a:cubicBezTo>
                  <a:cubicBezTo>
                    <a:pt x="25" y="74"/>
                    <a:pt x="32" y="78"/>
                    <a:pt x="33" y="79"/>
                  </a:cubicBezTo>
                  <a:cubicBezTo>
                    <a:pt x="35" y="80"/>
                    <a:pt x="37" y="82"/>
                    <a:pt x="38" y="83"/>
                  </a:cubicBezTo>
                  <a:cubicBezTo>
                    <a:pt x="39" y="85"/>
                    <a:pt x="39" y="86"/>
                    <a:pt x="41" y="87"/>
                  </a:cubicBezTo>
                  <a:cubicBezTo>
                    <a:pt x="40" y="86"/>
                    <a:pt x="40" y="85"/>
                    <a:pt x="39" y="84"/>
                  </a:cubicBezTo>
                  <a:cubicBezTo>
                    <a:pt x="39" y="82"/>
                    <a:pt x="37" y="81"/>
                    <a:pt x="36" y="80"/>
                  </a:cubicBezTo>
                  <a:cubicBezTo>
                    <a:pt x="34" y="77"/>
                    <a:pt x="33" y="73"/>
                    <a:pt x="32" y="69"/>
                  </a:cubicBezTo>
                  <a:cubicBezTo>
                    <a:pt x="29" y="62"/>
                    <a:pt x="27" y="55"/>
                    <a:pt x="25" y="47"/>
                  </a:cubicBezTo>
                  <a:cubicBezTo>
                    <a:pt x="25" y="50"/>
                    <a:pt x="24" y="47"/>
                    <a:pt x="24" y="46"/>
                  </a:cubicBezTo>
                  <a:cubicBezTo>
                    <a:pt x="24" y="44"/>
                    <a:pt x="24" y="43"/>
                    <a:pt x="23" y="42"/>
                  </a:cubicBezTo>
                  <a:cubicBezTo>
                    <a:pt x="23" y="42"/>
                    <a:pt x="23" y="43"/>
                    <a:pt x="23" y="43"/>
                  </a:cubicBezTo>
                  <a:cubicBezTo>
                    <a:pt x="21" y="44"/>
                    <a:pt x="21" y="42"/>
                    <a:pt x="22" y="41"/>
                  </a:cubicBezTo>
                  <a:cubicBezTo>
                    <a:pt x="22" y="39"/>
                    <a:pt x="22" y="39"/>
                    <a:pt x="21" y="38"/>
                  </a:cubicBezTo>
                  <a:cubicBezTo>
                    <a:pt x="19" y="36"/>
                    <a:pt x="20" y="31"/>
                    <a:pt x="21" y="28"/>
                  </a:cubicBezTo>
                  <a:cubicBezTo>
                    <a:pt x="21" y="29"/>
                    <a:pt x="21" y="30"/>
                    <a:pt x="21" y="31"/>
                  </a:cubicBezTo>
                  <a:cubicBezTo>
                    <a:pt x="29" y="22"/>
                    <a:pt x="15" y="23"/>
                    <a:pt x="20" y="15"/>
                  </a:cubicBezTo>
                  <a:cubicBezTo>
                    <a:pt x="23" y="16"/>
                    <a:pt x="22" y="21"/>
                    <a:pt x="23" y="23"/>
                  </a:cubicBezTo>
                  <a:cubicBezTo>
                    <a:pt x="23" y="20"/>
                    <a:pt x="23" y="17"/>
                    <a:pt x="21" y="16"/>
                  </a:cubicBezTo>
                  <a:cubicBezTo>
                    <a:pt x="19" y="14"/>
                    <a:pt x="19" y="11"/>
                    <a:pt x="17" y="9"/>
                  </a:cubicBezTo>
                  <a:cubicBezTo>
                    <a:pt x="17" y="9"/>
                    <a:pt x="18" y="10"/>
                    <a:pt x="18" y="10"/>
                  </a:cubicBezTo>
                  <a:cubicBezTo>
                    <a:pt x="18" y="9"/>
                    <a:pt x="18" y="8"/>
                    <a:pt x="17" y="8"/>
                  </a:cubicBezTo>
                  <a:cubicBezTo>
                    <a:pt x="16" y="7"/>
                    <a:pt x="18" y="6"/>
                    <a:pt x="18" y="5"/>
                  </a:cubicBezTo>
                  <a:cubicBezTo>
                    <a:pt x="19" y="2"/>
                    <a:pt x="15" y="1"/>
                    <a:pt x="14" y="0"/>
                  </a:cubicBezTo>
                  <a:cubicBezTo>
                    <a:pt x="13" y="1"/>
                    <a:pt x="10" y="2"/>
                    <a:pt x="9" y="2"/>
                  </a:cubicBezTo>
                  <a:cubicBezTo>
                    <a:pt x="11" y="3"/>
                    <a:pt x="12" y="4"/>
                    <a:pt x="13"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21" name="Freeform 1623"/>
            <p:cNvSpPr>
              <a:spLocks/>
            </p:cNvSpPr>
            <p:nvPr/>
          </p:nvSpPr>
          <p:spPr bwMode="auto">
            <a:xfrm>
              <a:off x="5034" y="665"/>
              <a:ext cx="49" cy="155"/>
            </a:xfrm>
            <a:custGeom>
              <a:avLst/>
              <a:gdLst>
                <a:gd name="T0" fmla="*/ 13 w 41"/>
                <a:gd name="T1" fmla="*/ 6 h 129"/>
                <a:gd name="T2" fmla="*/ 14 w 41"/>
                <a:gd name="T3" fmla="*/ 8 h 129"/>
                <a:gd name="T4" fmla="*/ 16 w 41"/>
                <a:gd name="T5" fmla="*/ 10 h 129"/>
                <a:gd name="T6" fmla="*/ 12 w 41"/>
                <a:gd name="T7" fmla="*/ 11 h 129"/>
                <a:gd name="T8" fmla="*/ 14 w 41"/>
                <a:gd name="T9" fmla="*/ 13 h 129"/>
                <a:gd name="T10" fmla="*/ 9 w 41"/>
                <a:gd name="T11" fmla="*/ 15 h 129"/>
                <a:gd name="T12" fmla="*/ 8 w 41"/>
                <a:gd name="T13" fmla="*/ 14 h 129"/>
                <a:gd name="T14" fmla="*/ 3 w 41"/>
                <a:gd name="T15" fmla="*/ 19 h 129"/>
                <a:gd name="T16" fmla="*/ 3 w 41"/>
                <a:gd name="T17" fmla="*/ 27 h 129"/>
                <a:gd name="T18" fmla="*/ 0 w 41"/>
                <a:gd name="T19" fmla="*/ 36 h 129"/>
                <a:gd name="T20" fmla="*/ 8 w 41"/>
                <a:gd name="T21" fmla="*/ 48 h 129"/>
                <a:gd name="T22" fmla="*/ 5 w 41"/>
                <a:gd name="T23" fmla="*/ 56 h 129"/>
                <a:gd name="T24" fmla="*/ 6 w 41"/>
                <a:gd name="T25" fmla="*/ 65 h 129"/>
                <a:gd name="T26" fmla="*/ 4 w 41"/>
                <a:gd name="T27" fmla="*/ 82 h 129"/>
                <a:gd name="T28" fmla="*/ 7 w 41"/>
                <a:gd name="T29" fmla="*/ 96 h 129"/>
                <a:gd name="T30" fmla="*/ 4 w 41"/>
                <a:gd name="T31" fmla="*/ 104 h 129"/>
                <a:gd name="T32" fmla="*/ 5 w 41"/>
                <a:gd name="T33" fmla="*/ 111 h 129"/>
                <a:gd name="T34" fmla="*/ 2 w 41"/>
                <a:gd name="T35" fmla="*/ 120 h 129"/>
                <a:gd name="T36" fmla="*/ 5 w 41"/>
                <a:gd name="T37" fmla="*/ 129 h 129"/>
                <a:gd name="T38" fmla="*/ 8 w 41"/>
                <a:gd name="T39" fmla="*/ 124 h 129"/>
                <a:gd name="T40" fmla="*/ 10 w 41"/>
                <a:gd name="T41" fmla="*/ 120 h 129"/>
                <a:gd name="T42" fmla="*/ 15 w 41"/>
                <a:gd name="T43" fmla="*/ 117 h 129"/>
                <a:gd name="T44" fmla="*/ 22 w 41"/>
                <a:gd name="T45" fmla="*/ 119 h 129"/>
                <a:gd name="T46" fmla="*/ 23 w 41"/>
                <a:gd name="T47" fmla="*/ 126 h 129"/>
                <a:gd name="T48" fmla="*/ 25 w 41"/>
                <a:gd name="T49" fmla="*/ 119 h 129"/>
                <a:gd name="T50" fmla="*/ 25 w 41"/>
                <a:gd name="T51" fmla="*/ 116 h 129"/>
                <a:gd name="T52" fmla="*/ 21 w 41"/>
                <a:gd name="T53" fmla="*/ 114 h 129"/>
                <a:gd name="T54" fmla="*/ 23 w 41"/>
                <a:gd name="T55" fmla="*/ 116 h 129"/>
                <a:gd name="T56" fmla="*/ 18 w 41"/>
                <a:gd name="T57" fmla="*/ 110 h 129"/>
                <a:gd name="T58" fmla="*/ 12 w 41"/>
                <a:gd name="T59" fmla="*/ 100 h 129"/>
                <a:gd name="T60" fmla="*/ 17 w 41"/>
                <a:gd name="T61" fmla="*/ 83 h 129"/>
                <a:gd name="T62" fmla="*/ 20 w 41"/>
                <a:gd name="T63" fmla="*/ 78 h 129"/>
                <a:gd name="T64" fmla="*/ 26 w 41"/>
                <a:gd name="T65" fmla="*/ 77 h 129"/>
                <a:gd name="T66" fmla="*/ 21 w 41"/>
                <a:gd name="T67" fmla="*/ 76 h 129"/>
                <a:gd name="T68" fmla="*/ 33 w 41"/>
                <a:gd name="T69" fmla="*/ 79 h 129"/>
                <a:gd name="T70" fmla="*/ 38 w 41"/>
                <a:gd name="T71" fmla="*/ 83 h 129"/>
                <a:gd name="T72" fmla="*/ 41 w 41"/>
                <a:gd name="T73" fmla="*/ 87 h 129"/>
                <a:gd name="T74" fmla="*/ 39 w 41"/>
                <a:gd name="T75" fmla="*/ 84 h 129"/>
                <a:gd name="T76" fmla="*/ 36 w 41"/>
                <a:gd name="T77" fmla="*/ 80 h 129"/>
                <a:gd name="T78" fmla="*/ 32 w 41"/>
                <a:gd name="T79" fmla="*/ 69 h 129"/>
                <a:gd name="T80" fmla="*/ 25 w 41"/>
                <a:gd name="T81" fmla="*/ 47 h 129"/>
                <a:gd name="T82" fmla="*/ 24 w 41"/>
                <a:gd name="T83" fmla="*/ 46 h 129"/>
                <a:gd name="T84" fmla="*/ 23 w 41"/>
                <a:gd name="T85" fmla="*/ 42 h 129"/>
                <a:gd name="T86" fmla="*/ 23 w 41"/>
                <a:gd name="T87" fmla="*/ 43 h 129"/>
                <a:gd name="T88" fmla="*/ 22 w 41"/>
                <a:gd name="T89" fmla="*/ 41 h 129"/>
                <a:gd name="T90" fmla="*/ 21 w 41"/>
                <a:gd name="T91" fmla="*/ 38 h 129"/>
                <a:gd name="T92" fmla="*/ 21 w 41"/>
                <a:gd name="T93" fmla="*/ 28 h 129"/>
                <a:gd name="T94" fmla="*/ 21 w 41"/>
                <a:gd name="T95" fmla="*/ 31 h 129"/>
                <a:gd name="T96" fmla="*/ 20 w 41"/>
                <a:gd name="T97" fmla="*/ 15 h 129"/>
                <a:gd name="T98" fmla="*/ 23 w 41"/>
                <a:gd name="T99" fmla="*/ 23 h 129"/>
                <a:gd name="T100" fmla="*/ 21 w 41"/>
                <a:gd name="T101" fmla="*/ 16 h 129"/>
                <a:gd name="T102" fmla="*/ 17 w 41"/>
                <a:gd name="T103" fmla="*/ 9 h 129"/>
                <a:gd name="T104" fmla="*/ 18 w 41"/>
                <a:gd name="T105" fmla="*/ 10 h 129"/>
                <a:gd name="T106" fmla="*/ 17 w 41"/>
                <a:gd name="T107" fmla="*/ 8 h 129"/>
                <a:gd name="T108" fmla="*/ 18 w 41"/>
                <a:gd name="T109" fmla="*/ 5 h 129"/>
                <a:gd name="T110" fmla="*/ 14 w 41"/>
                <a:gd name="T111" fmla="*/ 0 h 129"/>
                <a:gd name="T112" fmla="*/ 9 w 41"/>
                <a:gd name="T113" fmla="*/ 2 h 129"/>
                <a:gd name="T114" fmla="*/ 13 w 41"/>
                <a:gd name="T115" fmla="*/ 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 h="129">
                  <a:moveTo>
                    <a:pt x="13" y="6"/>
                  </a:moveTo>
                  <a:cubicBezTo>
                    <a:pt x="14" y="6"/>
                    <a:pt x="15" y="7"/>
                    <a:pt x="14" y="8"/>
                  </a:cubicBezTo>
                  <a:cubicBezTo>
                    <a:pt x="13" y="10"/>
                    <a:pt x="16" y="9"/>
                    <a:pt x="16" y="10"/>
                  </a:cubicBezTo>
                  <a:cubicBezTo>
                    <a:pt x="14" y="11"/>
                    <a:pt x="13" y="11"/>
                    <a:pt x="12" y="11"/>
                  </a:cubicBezTo>
                  <a:cubicBezTo>
                    <a:pt x="11" y="12"/>
                    <a:pt x="13" y="12"/>
                    <a:pt x="14" y="13"/>
                  </a:cubicBezTo>
                  <a:cubicBezTo>
                    <a:pt x="13" y="14"/>
                    <a:pt x="11" y="15"/>
                    <a:pt x="9" y="15"/>
                  </a:cubicBezTo>
                  <a:cubicBezTo>
                    <a:pt x="7" y="16"/>
                    <a:pt x="9" y="14"/>
                    <a:pt x="8" y="14"/>
                  </a:cubicBezTo>
                  <a:cubicBezTo>
                    <a:pt x="4" y="12"/>
                    <a:pt x="3" y="17"/>
                    <a:pt x="3" y="19"/>
                  </a:cubicBezTo>
                  <a:cubicBezTo>
                    <a:pt x="4" y="21"/>
                    <a:pt x="5" y="24"/>
                    <a:pt x="3" y="27"/>
                  </a:cubicBezTo>
                  <a:cubicBezTo>
                    <a:pt x="1" y="31"/>
                    <a:pt x="1" y="33"/>
                    <a:pt x="0" y="36"/>
                  </a:cubicBezTo>
                  <a:cubicBezTo>
                    <a:pt x="0" y="41"/>
                    <a:pt x="7" y="43"/>
                    <a:pt x="8" y="48"/>
                  </a:cubicBezTo>
                  <a:cubicBezTo>
                    <a:pt x="8" y="50"/>
                    <a:pt x="6" y="53"/>
                    <a:pt x="5" y="56"/>
                  </a:cubicBezTo>
                  <a:cubicBezTo>
                    <a:pt x="4" y="60"/>
                    <a:pt x="6" y="62"/>
                    <a:pt x="6" y="65"/>
                  </a:cubicBezTo>
                  <a:cubicBezTo>
                    <a:pt x="6" y="71"/>
                    <a:pt x="6" y="75"/>
                    <a:pt x="4" y="82"/>
                  </a:cubicBezTo>
                  <a:cubicBezTo>
                    <a:pt x="1" y="88"/>
                    <a:pt x="8" y="90"/>
                    <a:pt x="7" y="96"/>
                  </a:cubicBezTo>
                  <a:cubicBezTo>
                    <a:pt x="7" y="98"/>
                    <a:pt x="4" y="101"/>
                    <a:pt x="4" y="104"/>
                  </a:cubicBezTo>
                  <a:cubicBezTo>
                    <a:pt x="4" y="106"/>
                    <a:pt x="6" y="108"/>
                    <a:pt x="5" y="111"/>
                  </a:cubicBezTo>
                  <a:cubicBezTo>
                    <a:pt x="4" y="114"/>
                    <a:pt x="2" y="117"/>
                    <a:pt x="2" y="120"/>
                  </a:cubicBezTo>
                  <a:cubicBezTo>
                    <a:pt x="2" y="123"/>
                    <a:pt x="3" y="126"/>
                    <a:pt x="5" y="129"/>
                  </a:cubicBezTo>
                  <a:cubicBezTo>
                    <a:pt x="5" y="127"/>
                    <a:pt x="7" y="125"/>
                    <a:pt x="8" y="124"/>
                  </a:cubicBezTo>
                  <a:cubicBezTo>
                    <a:pt x="8" y="123"/>
                    <a:pt x="9" y="121"/>
                    <a:pt x="10" y="120"/>
                  </a:cubicBezTo>
                  <a:cubicBezTo>
                    <a:pt x="11" y="117"/>
                    <a:pt x="14" y="115"/>
                    <a:pt x="15" y="117"/>
                  </a:cubicBezTo>
                  <a:cubicBezTo>
                    <a:pt x="15" y="119"/>
                    <a:pt x="21" y="118"/>
                    <a:pt x="22" y="119"/>
                  </a:cubicBezTo>
                  <a:cubicBezTo>
                    <a:pt x="24" y="121"/>
                    <a:pt x="24" y="124"/>
                    <a:pt x="23" y="126"/>
                  </a:cubicBezTo>
                  <a:cubicBezTo>
                    <a:pt x="25" y="123"/>
                    <a:pt x="25" y="121"/>
                    <a:pt x="25" y="119"/>
                  </a:cubicBezTo>
                  <a:cubicBezTo>
                    <a:pt x="25" y="118"/>
                    <a:pt x="25" y="117"/>
                    <a:pt x="25" y="116"/>
                  </a:cubicBezTo>
                  <a:cubicBezTo>
                    <a:pt x="24" y="114"/>
                    <a:pt x="21" y="116"/>
                    <a:pt x="21" y="114"/>
                  </a:cubicBezTo>
                  <a:cubicBezTo>
                    <a:pt x="21" y="115"/>
                    <a:pt x="22" y="116"/>
                    <a:pt x="23" y="116"/>
                  </a:cubicBezTo>
                  <a:cubicBezTo>
                    <a:pt x="18" y="118"/>
                    <a:pt x="18" y="111"/>
                    <a:pt x="18" y="110"/>
                  </a:cubicBezTo>
                  <a:cubicBezTo>
                    <a:pt x="18" y="105"/>
                    <a:pt x="13" y="104"/>
                    <a:pt x="12" y="100"/>
                  </a:cubicBezTo>
                  <a:cubicBezTo>
                    <a:pt x="11" y="95"/>
                    <a:pt x="16" y="89"/>
                    <a:pt x="17" y="83"/>
                  </a:cubicBezTo>
                  <a:cubicBezTo>
                    <a:pt x="17" y="82"/>
                    <a:pt x="17" y="79"/>
                    <a:pt x="20" y="78"/>
                  </a:cubicBezTo>
                  <a:cubicBezTo>
                    <a:pt x="22" y="77"/>
                    <a:pt x="24" y="77"/>
                    <a:pt x="26" y="77"/>
                  </a:cubicBezTo>
                  <a:cubicBezTo>
                    <a:pt x="25" y="77"/>
                    <a:pt x="22" y="77"/>
                    <a:pt x="21" y="76"/>
                  </a:cubicBezTo>
                  <a:cubicBezTo>
                    <a:pt x="25" y="74"/>
                    <a:pt x="32" y="78"/>
                    <a:pt x="33" y="79"/>
                  </a:cubicBezTo>
                  <a:cubicBezTo>
                    <a:pt x="35" y="80"/>
                    <a:pt x="37" y="82"/>
                    <a:pt x="38" y="83"/>
                  </a:cubicBezTo>
                  <a:cubicBezTo>
                    <a:pt x="39" y="85"/>
                    <a:pt x="39" y="86"/>
                    <a:pt x="41" y="87"/>
                  </a:cubicBezTo>
                  <a:cubicBezTo>
                    <a:pt x="40" y="86"/>
                    <a:pt x="40" y="85"/>
                    <a:pt x="39" y="84"/>
                  </a:cubicBezTo>
                  <a:cubicBezTo>
                    <a:pt x="39" y="82"/>
                    <a:pt x="37" y="81"/>
                    <a:pt x="36" y="80"/>
                  </a:cubicBezTo>
                  <a:cubicBezTo>
                    <a:pt x="34" y="77"/>
                    <a:pt x="33" y="73"/>
                    <a:pt x="32" y="69"/>
                  </a:cubicBezTo>
                  <a:cubicBezTo>
                    <a:pt x="29" y="62"/>
                    <a:pt x="27" y="55"/>
                    <a:pt x="25" y="47"/>
                  </a:cubicBezTo>
                  <a:cubicBezTo>
                    <a:pt x="25" y="50"/>
                    <a:pt x="24" y="47"/>
                    <a:pt x="24" y="46"/>
                  </a:cubicBezTo>
                  <a:cubicBezTo>
                    <a:pt x="24" y="44"/>
                    <a:pt x="24" y="43"/>
                    <a:pt x="23" y="42"/>
                  </a:cubicBezTo>
                  <a:cubicBezTo>
                    <a:pt x="23" y="42"/>
                    <a:pt x="23" y="43"/>
                    <a:pt x="23" y="43"/>
                  </a:cubicBezTo>
                  <a:cubicBezTo>
                    <a:pt x="21" y="44"/>
                    <a:pt x="21" y="42"/>
                    <a:pt x="22" y="41"/>
                  </a:cubicBezTo>
                  <a:cubicBezTo>
                    <a:pt x="22" y="39"/>
                    <a:pt x="22" y="39"/>
                    <a:pt x="21" y="38"/>
                  </a:cubicBezTo>
                  <a:cubicBezTo>
                    <a:pt x="19" y="36"/>
                    <a:pt x="20" y="31"/>
                    <a:pt x="21" y="28"/>
                  </a:cubicBezTo>
                  <a:cubicBezTo>
                    <a:pt x="21" y="29"/>
                    <a:pt x="21" y="30"/>
                    <a:pt x="21" y="31"/>
                  </a:cubicBezTo>
                  <a:cubicBezTo>
                    <a:pt x="29" y="22"/>
                    <a:pt x="15" y="23"/>
                    <a:pt x="20" y="15"/>
                  </a:cubicBezTo>
                  <a:cubicBezTo>
                    <a:pt x="23" y="16"/>
                    <a:pt x="22" y="21"/>
                    <a:pt x="23" y="23"/>
                  </a:cubicBezTo>
                  <a:cubicBezTo>
                    <a:pt x="23" y="20"/>
                    <a:pt x="23" y="17"/>
                    <a:pt x="21" y="16"/>
                  </a:cubicBezTo>
                  <a:cubicBezTo>
                    <a:pt x="19" y="14"/>
                    <a:pt x="19" y="11"/>
                    <a:pt x="17" y="9"/>
                  </a:cubicBezTo>
                  <a:cubicBezTo>
                    <a:pt x="17" y="9"/>
                    <a:pt x="18" y="10"/>
                    <a:pt x="18" y="10"/>
                  </a:cubicBezTo>
                  <a:cubicBezTo>
                    <a:pt x="18" y="9"/>
                    <a:pt x="18" y="8"/>
                    <a:pt x="17" y="8"/>
                  </a:cubicBezTo>
                  <a:cubicBezTo>
                    <a:pt x="16" y="7"/>
                    <a:pt x="18" y="6"/>
                    <a:pt x="18" y="5"/>
                  </a:cubicBezTo>
                  <a:cubicBezTo>
                    <a:pt x="19" y="2"/>
                    <a:pt x="15" y="1"/>
                    <a:pt x="14" y="0"/>
                  </a:cubicBezTo>
                  <a:cubicBezTo>
                    <a:pt x="13" y="1"/>
                    <a:pt x="10" y="2"/>
                    <a:pt x="9" y="2"/>
                  </a:cubicBezTo>
                  <a:cubicBezTo>
                    <a:pt x="11" y="3"/>
                    <a:pt x="12" y="4"/>
                    <a:pt x="13"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22" name="Freeform 1624"/>
            <p:cNvSpPr>
              <a:spLocks/>
            </p:cNvSpPr>
            <p:nvPr/>
          </p:nvSpPr>
          <p:spPr bwMode="auto">
            <a:xfrm>
              <a:off x="5175" y="575"/>
              <a:ext cx="4" cy="8"/>
            </a:xfrm>
            <a:custGeom>
              <a:avLst/>
              <a:gdLst>
                <a:gd name="T0" fmla="*/ 0 w 4"/>
                <a:gd name="T1" fmla="*/ 5 h 6"/>
                <a:gd name="T2" fmla="*/ 0 w 4"/>
                <a:gd name="T3" fmla="*/ 5 h 6"/>
              </a:gdLst>
              <a:ahLst/>
              <a:cxnLst>
                <a:cxn ang="0">
                  <a:pos x="T0" y="T1"/>
                </a:cxn>
                <a:cxn ang="0">
                  <a:pos x="T2" y="T3"/>
                </a:cxn>
              </a:cxnLst>
              <a:rect l="0" t="0" r="r" b="b"/>
              <a:pathLst>
                <a:path w="4" h="6">
                  <a:moveTo>
                    <a:pt x="0" y="5"/>
                  </a:moveTo>
                  <a:cubicBezTo>
                    <a:pt x="4" y="6"/>
                    <a:pt x="4" y="0"/>
                    <a:pt x="0"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23" name="Freeform 1625"/>
            <p:cNvSpPr>
              <a:spLocks/>
            </p:cNvSpPr>
            <p:nvPr/>
          </p:nvSpPr>
          <p:spPr bwMode="auto">
            <a:xfrm>
              <a:off x="5175" y="575"/>
              <a:ext cx="4" cy="8"/>
            </a:xfrm>
            <a:custGeom>
              <a:avLst/>
              <a:gdLst>
                <a:gd name="T0" fmla="*/ 0 w 4"/>
                <a:gd name="T1" fmla="*/ 5 h 6"/>
                <a:gd name="T2" fmla="*/ 0 w 4"/>
                <a:gd name="T3" fmla="*/ 5 h 6"/>
              </a:gdLst>
              <a:ahLst/>
              <a:cxnLst>
                <a:cxn ang="0">
                  <a:pos x="T0" y="T1"/>
                </a:cxn>
                <a:cxn ang="0">
                  <a:pos x="T2" y="T3"/>
                </a:cxn>
              </a:cxnLst>
              <a:rect l="0" t="0" r="r" b="b"/>
              <a:pathLst>
                <a:path w="4" h="6">
                  <a:moveTo>
                    <a:pt x="0" y="5"/>
                  </a:moveTo>
                  <a:cubicBezTo>
                    <a:pt x="4" y="6"/>
                    <a:pt x="4" y="0"/>
                    <a:pt x="0"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24" name="Freeform 1626"/>
            <p:cNvSpPr>
              <a:spLocks/>
            </p:cNvSpPr>
            <p:nvPr/>
          </p:nvSpPr>
          <p:spPr bwMode="auto">
            <a:xfrm>
              <a:off x="5092" y="845"/>
              <a:ext cx="20" cy="15"/>
            </a:xfrm>
            <a:custGeom>
              <a:avLst/>
              <a:gdLst>
                <a:gd name="T0" fmla="*/ 12 w 17"/>
                <a:gd name="T1" fmla="*/ 0 h 12"/>
                <a:gd name="T2" fmla="*/ 5 w 17"/>
                <a:gd name="T3" fmla="*/ 8 h 12"/>
                <a:gd name="T4" fmla="*/ 4 w 17"/>
                <a:gd name="T5" fmla="*/ 12 h 12"/>
                <a:gd name="T6" fmla="*/ 16 w 17"/>
                <a:gd name="T7" fmla="*/ 2 h 12"/>
                <a:gd name="T8" fmla="*/ 17 w 17"/>
                <a:gd name="T9" fmla="*/ 1 h 12"/>
                <a:gd name="T10" fmla="*/ 12 w 17"/>
                <a:gd name="T11" fmla="*/ 0 h 12"/>
              </a:gdLst>
              <a:ahLst/>
              <a:cxnLst>
                <a:cxn ang="0">
                  <a:pos x="T0" y="T1"/>
                </a:cxn>
                <a:cxn ang="0">
                  <a:pos x="T2" y="T3"/>
                </a:cxn>
                <a:cxn ang="0">
                  <a:pos x="T4" y="T5"/>
                </a:cxn>
                <a:cxn ang="0">
                  <a:pos x="T6" y="T7"/>
                </a:cxn>
                <a:cxn ang="0">
                  <a:pos x="T8" y="T9"/>
                </a:cxn>
                <a:cxn ang="0">
                  <a:pos x="T10" y="T11"/>
                </a:cxn>
              </a:cxnLst>
              <a:rect l="0" t="0" r="r" b="b"/>
              <a:pathLst>
                <a:path w="17" h="12">
                  <a:moveTo>
                    <a:pt x="12" y="0"/>
                  </a:moveTo>
                  <a:cubicBezTo>
                    <a:pt x="9" y="2"/>
                    <a:pt x="8" y="5"/>
                    <a:pt x="5" y="8"/>
                  </a:cubicBezTo>
                  <a:cubicBezTo>
                    <a:pt x="3" y="9"/>
                    <a:pt x="0" y="12"/>
                    <a:pt x="4" y="12"/>
                  </a:cubicBezTo>
                  <a:cubicBezTo>
                    <a:pt x="4" y="9"/>
                    <a:pt x="13" y="1"/>
                    <a:pt x="16" y="2"/>
                  </a:cubicBezTo>
                  <a:cubicBezTo>
                    <a:pt x="17" y="2"/>
                    <a:pt x="17" y="1"/>
                    <a:pt x="17" y="1"/>
                  </a:cubicBezTo>
                  <a:cubicBezTo>
                    <a:pt x="14" y="2"/>
                    <a:pt x="13" y="0"/>
                    <a:pt x="1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25" name="Freeform 1627"/>
            <p:cNvSpPr>
              <a:spLocks/>
            </p:cNvSpPr>
            <p:nvPr/>
          </p:nvSpPr>
          <p:spPr bwMode="auto">
            <a:xfrm>
              <a:off x="5092" y="845"/>
              <a:ext cx="20" cy="15"/>
            </a:xfrm>
            <a:custGeom>
              <a:avLst/>
              <a:gdLst>
                <a:gd name="T0" fmla="*/ 12 w 17"/>
                <a:gd name="T1" fmla="*/ 0 h 12"/>
                <a:gd name="T2" fmla="*/ 5 w 17"/>
                <a:gd name="T3" fmla="*/ 8 h 12"/>
                <a:gd name="T4" fmla="*/ 4 w 17"/>
                <a:gd name="T5" fmla="*/ 12 h 12"/>
                <a:gd name="T6" fmla="*/ 16 w 17"/>
                <a:gd name="T7" fmla="*/ 2 h 12"/>
                <a:gd name="T8" fmla="*/ 17 w 17"/>
                <a:gd name="T9" fmla="*/ 1 h 12"/>
                <a:gd name="T10" fmla="*/ 12 w 17"/>
                <a:gd name="T11" fmla="*/ 0 h 12"/>
              </a:gdLst>
              <a:ahLst/>
              <a:cxnLst>
                <a:cxn ang="0">
                  <a:pos x="T0" y="T1"/>
                </a:cxn>
                <a:cxn ang="0">
                  <a:pos x="T2" y="T3"/>
                </a:cxn>
                <a:cxn ang="0">
                  <a:pos x="T4" y="T5"/>
                </a:cxn>
                <a:cxn ang="0">
                  <a:pos x="T6" y="T7"/>
                </a:cxn>
                <a:cxn ang="0">
                  <a:pos x="T8" y="T9"/>
                </a:cxn>
                <a:cxn ang="0">
                  <a:pos x="T10" y="T11"/>
                </a:cxn>
              </a:cxnLst>
              <a:rect l="0" t="0" r="r" b="b"/>
              <a:pathLst>
                <a:path w="17" h="12">
                  <a:moveTo>
                    <a:pt x="12" y="0"/>
                  </a:moveTo>
                  <a:cubicBezTo>
                    <a:pt x="9" y="2"/>
                    <a:pt x="8" y="5"/>
                    <a:pt x="5" y="8"/>
                  </a:cubicBezTo>
                  <a:cubicBezTo>
                    <a:pt x="3" y="9"/>
                    <a:pt x="0" y="12"/>
                    <a:pt x="4" y="12"/>
                  </a:cubicBezTo>
                  <a:cubicBezTo>
                    <a:pt x="4" y="9"/>
                    <a:pt x="13" y="1"/>
                    <a:pt x="16" y="2"/>
                  </a:cubicBezTo>
                  <a:cubicBezTo>
                    <a:pt x="17" y="2"/>
                    <a:pt x="17" y="1"/>
                    <a:pt x="17" y="1"/>
                  </a:cubicBezTo>
                  <a:cubicBezTo>
                    <a:pt x="14" y="2"/>
                    <a:pt x="13" y="0"/>
                    <a:pt x="1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26" name="Freeform 1628"/>
            <p:cNvSpPr>
              <a:spLocks/>
            </p:cNvSpPr>
            <p:nvPr/>
          </p:nvSpPr>
          <p:spPr bwMode="auto">
            <a:xfrm>
              <a:off x="5116" y="826"/>
              <a:ext cx="36" cy="21"/>
            </a:xfrm>
            <a:custGeom>
              <a:avLst/>
              <a:gdLst>
                <a:gd name="T0" fmla="*/ 27 w 30"/>
                <a:gd name="T1" fmla="*/ 0 h 17"/>
                <a:gd name="T2" fmla="*/ 20 w 30"/>
                <a:gd name="T3" fmla="*/ 4 h 17"/>
                <a:gd name="T4" fmla="*/ 15 w 30"/>
                <a:gd name="T5" fmla="*/ 2 h 17"/>
                <a:gd name="T6" fmla="*/ 14 w 30"/>
                <a:gd name="T7" fmla="*/ 4 h 17"/>
                <a:gd name="T8" fmla="*/ 11 w 30"/>
                <a:gd name="T9" fmla="*/ 7 h 17"/>
                <a:gd name="T10" fmla="*/ 10 w 30"/>
                <a:gd name="T11" fmla="*/ 7 h 17"/>
                <a:gd name="T12" fmla="*/ 5 w 30"/>
                <a:gd name="T13" fmla="*/ 13 h 17"/>
                <a:gd name="T14" fmla="*/ 1 w 30"/>
                <a:gd name="T15" fmla="*/ 17 h 17"/>
                <a:gd name="T16" fmla="*/ 11 w 30"/>
                <a:gd name="T17" fmla="*/ 9 h 17"/>
                <a:gd name="T18" fmla="*/ 20 w 30"/>
                <a:gd name="T19" fmla="*/ 5 h 17"/>
                <a:gd name="T20" fmla="*/ 27 w 30"/>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7">
                  <a:moveTo>
                    <a:pt x="27" y="0"/>
                  </a:moveTo>
                  <a:cubicBezTo>
                    <a:pt x="25" y="0"/>
                    <a:pt x="22" y="3"/>
                    <a:pt x="20" y="4"/>
                  </a:cubicBezTo>
                  <a:cubicBezTo>
                    <a:pt x="16" y="6"/>
                    <a:pt x="16" y="3"/>
                    <a:pt x="15" y="2"/>
                  </a:cubicBezTo>
                  <a:cubicBezTo>
                    <a:pt x="14" y="3"/>
                    <a:pt x="14" y="3"/>
                    <a:pt x="14" y="4"/>
                  </a:cubicBezTo>
                  <a:cubicBezTo>
                    <a:pt x="15" y="5"/>
                    <a:pt x="12" y="6"/>
                    <a:pt x="11" y="7"/>
                  </a:cubicBezTo>
                  <a:cubicBezTo>
                    <a:pt x="11" y="7"/>
                    <a:pt x="10" y="7"/>
                    <a:pt x="10" y="7"/>
                  </a:cubicBezTo>
                  <a:cubicBezTo>
                    <a:pt x="9" y="9"/>
                    <a:pt x="2" y="12"/>
                    <a:pt x="5" y="13"/>
                  </a:cubicBezTo>
                  <a:cubicBezTo>
                    <a:pt x="2" y="14"/>
                    <a:pt x="0" y="17"/>
                    <a:pt x="1" y="17"/>
                  </a:cubicBezTo>
                  <a:cubicBezTo>
                    <a:pt x="4" y="15"/>
                    <a:pt x="11" y="12"/>
                    <a:pt x="11" y="9"/>
                  </a:cubicBezTo>
                  <a:cubicBezTo>
                    <a:pt x="13" y="10"/>
                    <a:pt x="17" y="6"/>
                    <a:pt x="20" y="5"/>
                  </a:cubicBezTo>
                  <a:cubicBezTo>
                    <a:pt x="21" y="4"/>
                    <a:pt x="30" y="3"/>
                    <a:pt x="27"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27" name="Freeform 1629"/>
            <p:cNvSpPr>
              <a:spLocks/>
            </p:cNvSpPr>
            <p:nvPr/>
          </p:nvSpPr>
          <p:spPr bwMode="auto">
            <a:xfrm>
              <a:off x="5116" y="826"/>
              <a:ext cx="36" cy="21"/>
            </a:xfrm>
            <a:custGeom>
              <a:avLst/>
              <a:gdLst>
                <a:gd name="T0" fmla="*/ 27 w 30"/>
                <a:gd name="T1" fmla="*/ 0 h 17"/>
                <a:gd name="T2" fmla="*/ 20 w 30"/>
                <a:gd name="T3" fmla="*/ 4 h 17"/>
                <a:gd name="T4" fmla="*/ 15 w 30"/>
                <a:gd name="T5" fmla="*/ 2 h 17"/>
                <a:gd name="T6" fmla="*/ 14 w 30"/>
                <a:gd name="T7" fmla="*/ 4 h 17"/>
                <a:gd name="T8" fmla="*/ 11 w 30"/>
                <a:gd name="T9" fmla="*/ 7 h 17"/>
                <a:gd name="T10" fmla="*/ 10 w 30"/>
                <a:gd name="T11" fmla="*/ 7 h 17"/>
                <a:gd name="T12" fmla="*/ 5 w 30"/>
                <a:gd name="T13" fmla="*/ 13 h 17"/>
                <a:gd name="T14" fmla="*/ 1 w 30"/>
                <a:gd name="T15" fmla="*/ 17 h 17"/>
                <a:gd name="T16" fmla="*/ 11 w 30"/>
                <a:gd name="T17" fmla="*/ 9 h 17"/>
                <a:gd name="T18" fmla="*/ 20 w 30"/>
                <a:gd name="T19" fmla="*/ 5 h 17"/>
                <a:gd name="T20" fmla="*/ 27 w 30"/>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7">
                  <a:moveTo>
                    <a:pt x="27" y="0"/>
                  </a:moveTo>
                  <a:cubicBezTo>
                    <a:pt x="25" y="0"/>
                    <a:pt x="22" y="3"/>
                    <a:pt x="20" y="4"/>
                  </a:cubicBezTo>
                  <a:cubicBezTo>
                    <a:pt x="16" y="6"/>
                    <a:pt x="16" y="3"/>
                    <a:pt x="15" y="2"/>
                  </a:cubicBezTo>
                  <a:cubicBezTo>
                    <a:pt x="14" y="3"/>
                    <a:pt x="14" y="3"/>
                    <a:pt x="14" y="4"/>
                  </a:cubicBezTo>
                  <a:cubicBezTo>
                    <a:pt x="15" y="5"/>
                    <a:pt x="12" y="6"/>
                    <a:pt x="11" y="7"/>
                  </a:cubicBezTo>
                  <a:cubicBezTo>
                    <a:pt x="11" y="7"/>
                    <a:pt x="10" y="7"/>
                    <a:pt x="10" y="7"/>
                  </a:cubicBezTo>
                  <a:cubicBezTo>
                    <a:pt x="9" y="9"/>
                    <a:pt x="2" y="12"/>
                    <a:pt x="5" y="13"/>
                  </a:cubicBezTo>
                  <a:cubicBezTo>
                    <a:pt x="2" y="14"/>
                    <a:pt x="0" y="17"/>
                    <a:pt x="1" y="17"/>
                  </a:cubicBezTo>
                  <a:cubicBezTo>
                    <a:pt x="4" y="15"/>
                    <a:pt x="11" y="12"/>
                    <a:pt x="11" y="9"/>
                  </a:cubicBezTo>
                  <a:cubicBezTo>
                    <a:pt x="13" y="10"/>
                    <a:pt x="17" y="6"/>
                    <a:pt x="20" y="5"/>
                  </a:cubicBezTo>
                  <a:cubicBezTo>
                    <a:pt x="21" y="4"/>
                    <a:pt x="30" y="3"/>
                    <a:pt x="27"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28" name="Freeform 1630"/>
            <p:cNvSpPr>
              <a:spLocks/>
            </p:cNvSpPr>
            <p:nvPr/>
          </p:nvSpPr>
          <p:spPr bwMode="auto">
            <a:xfrm>
              <a:off x="5113" y="856"/>
              <a:ext cx="5" cy="4"/>
            </a:xfrm>
            <a:custGeom>
              <a:avLst/>
              <a:gdLst>
                <a:gd name="T0" fmla="*/ 4 w 4"/>
                <a:gd name="T1" fmla="*/ 0 h 3"/>
                <a:gd name="T2" fmla="*/ 0 w 4"/>
                <a:gd name="T3" fmla="*/ 2 h 3"/>
                <a:gd name="T4" fmla="*/ 4 w 4"/>
                <a:gd name="T5" fmla="*/ 0 h 3"/>
              </a:gdLst>
              <a:ahLst/>
              <a:cxnLst>
                <a:cxn ang="0">
                  <a:pos x="T0" y="T1"/>
                </a:cxn>
                <a:cxn ang="0">
                  <a:pos x="T2" y="T3"/>
                </a:cxn>
                <a:cxn ang="0">
                  <a:pos x="T4" y="T5"/>
                </a:cxn>
              </a:cxnLst>
              <a:rect l="0" t="0" r="r" b="b"/>
              <a:pathLst>
                <a:path w="4" h="3">
                  <a:moveTo>
                    <a:pt x="4" y="0"/>
                  </a:moveTo>
                  <a:cubicBezTo>
                    <a:pt x="2" y="0"/>
                    <a:pt x="1" y="1"/>
                    <a:pt x="0" y="2"/>
                  </a:cubicBezTo>
                  <a:cubicBezTo>
                    <a:pt x="0" y="3"/>
                    <a:pt x="3" y="2"/>
                    <a:pt x="4"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29" name="Freeform 1631"/>
            <p:cNvSpPr>
              <a:spLocks/>
            </p:cNvSpPr>
            <p:nvPr/>
          </p:nvSpPr>
          <p:spPr bwMode="auto">
            <a:xfrm>
              <a:off x="5113" y="856"/>
              <a:ext cx="5" cy="4"/>
            </a:xfrm>
            <a:custGeom>
              <a:avLst/>
              <a:gdLst>
                <a:gd name="T0" fmla="*/ 4 w 4"/>
                <a:gd name="T1" fmla="*/ 0 h 3"/>
                <a:gd name="T2" fmla="*/ 0 w 4"/>
                <a:gd name="T3" fmla="*/ 2 h 3"/>
                <a:gd name="T4" fmla="*/ 4 w 4"/>
                <a:gd name="T5" fmla="*/ 0 h 3"/>
              </a:gdLst>
              <a:ahLst/>
              <a:cxnLst>
                <a:cxn ang="0">
                  <a:pos x="T0" y="T1"/>
                </a:cxn>
                <a:cxn ang="0">
                  <a:pos x="T2" y="T3"/>
                </a:cxn>
                <a:cxn ang="0">
                  <a:pos x="T4" y="T5"/>
                </a:cxn>
              </a:cxnLst>
              <a:rect l="0" t="0" r="r" b="b"/>
              <a:pathLst>
                <a:path w="4" h="3">
                  <a:moveTo>
                    <a:pt x="4" y="0"/>
                  </a:moveTo>
                  <a:cubicBezTo>
                    <a:pt x="2" y="0"/>
                    <a:pt x="1" y="1"/>
                    <a:pt x="0" y="2"/>
                  </a:cubicBezTo>
                  <a:cubicBezTo>
                    <a:pt x="0" y="3"/>
                    <a:pt x="3" y="2"/>
                    <a:pt x="4"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30" name="Freeform 1632"/>
            <p:cNvSpPr>
              <a:spLocks/>
            </p:cNvSpPr>
            <p:nvPr/>
          </p:nvSpPr>
          <p:spPr bwMode="auto">
            <a:xfrm>
              <a:off x="5158" y="813"/>
              <a:ext cx="18" cy="16"/>
            </a:xfrm>
            <a:custGeom>
              <a:avLst/>
              <a:gdLst>
                <a:gd name="T0" fmla="*/ 8 w 15"/>
                <a:gd name="T1" fmla="*/ 3 h 13"/>
                <a:gd name="T2" fmla="*/ 1 w 15"/>
                <a:gd name="T3" fmla="*/ 10 h 13"/>
                <a:gd name="T4" fmla="*/ 15 w 15"/>
                <a:gd name="T5" fmla="*/ 1 h 13"/>
                <a:gd name="T6" fmla="*/ 8 w 15"/>
                <a:gd name="T7" fmla="*/ 3 h 13"/>
              </a:gdLst>
              <a:ahLst/>
              <a:cxnLst>
                <a:cxn ang="0">
                  <a:pos x="T0" y="T1"/>
                </a:cxn>
                <a:cxn ang="0">
                  <a:pos x="T2" y="T3"/>
                </a:cxn>
                <a:cxn ang="0">
                  <a:pos x="T4" y="T5"/>
                </a:cxn>
                <a:cxn ang="0">
                  <a:pos x="T6" y="T7"/>
                </a:cxn>
              </a:cxnLst>
              <a:rect l="0" t="0" r="r" b="b"/>
              <a:pathLst>
                <a:path w="15" h="13">
                  <a:moveTo>
                    <a:pt x="8" y="3"/>
                  </a:moveTo>
                  <a:cubicBezTo>
                    <a:pt x="5" y="6"/>
                    <a:pt x="1" y="7"/>
                    <a:pt x="1" y="10"/>
                  </a:cubicBezTo>
                  <a:cubicBezTo>
                    <a:pt x="0" y="13"/>
                    <a:pt x="14" y="2"/>
                    <a:pt x="15" y="1"/>
                  </a:cubicBezTo>
                  <a:cubicBezTo>
                    <a:pt x="14" y="0"/>
                    <a:pt x="10" y="3"/>
                    <a:pt x="8"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31" name="Freeform 1633"/>
            <p:cNvSpPr>
              <a:spLocks/>
            </p:cNvSpPr>
            <p:nvPr/>
          </p:nvSpPr>
          <p:spPr bwMode="auto">
            <a:xfrm>
              <a:off x="5158" y="813"/>
              <a:ext cx="18" cy="16"/>
            </a:xfrm>
            <a:custGeom>
              <a:avLst/>
              <a:gdLst>
                <a:gd name="T0" fmla="*/ 8 w 15"/>
                <a:gd name="T1" fmla="*/ 3 h 13"/>
                <a:gd name="T2" fmla="*/ 1 w 15"/>
                <a:gd name="T3" fmla="*/ 10 h 13"/>
                <a:gd name="T4" fmla="*/ 15 w 15"/>
                <a:gd name="T5" fmla="*/ 1 h 13"/>
                <a:gd name="T6" fmla="*/ 8 w 15"/>
                <a:gd name="T7" fmla="*/ 3 h 13"/>
              </a:gdLst>
              <a:ahLst/>
              <a:cxnLst>
                <a:cxn ang="0">
                  <a:pos x="T0" y="T1"/>
                </a:cxn>
                <a:cxn ang="0">
                  <a:pos x="T2" y="T3"/>
                </a:cxn>
                <a:cxn ang="0">
                  <a:pos x="T4" y="T5"/>
                </a:cxn>
                <a:cxn ang="0">
                  <a:pos x="T6" y="T7"/>
                </a:cxn>
              </a:cxnLst>
              <a:rect l="0" t="0" r="r" b="b"/>
              <a:pathLst>
                <a:path w="15" h="13">
                  <a:moveTo>
                    <a:pt x="8" y="3"/>
                  </a:moveTo>
                  <a:cubicBezTo>
                    <a:pt x="5" y="6"/>
                    <a:pt x="1" y="7"/>
                    <a:pt x="1" y="10"/>
                  </a:cubicBezTo>
                  <a:cubicBezTo>
                    <a:pt x="0" y="13"/>
                    <a:pt x="14" y="2"/>
                    <a:pt x="15" y="1"/>
                  </a:cubicBezTo>
                  <a:cubicBezTo>
                    <a:pt x="14" y="0"/>
                    <a:pt x="10" y="3"/>
                    <a:pt x="8"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32" name="Freeform 1634"/>
            <p:cNvSpPr>
              <a:spLocks/>
            </p:cNvSpPr>
            <p:nvPr/>
          </p:nvSpPr>
          <p:spPr bwMode="auto">
            <a:xfrm>
              <a:off x="5255" y="728"/>
              <a:ext cx="4" cy="2"/>
            </a:xfrm>
            <a:custGeom>
              <a:avLst/>
              <a:gdLst>
                <a:gd name="T0" fmla="*/ 0 w 3"/>
                <a:gd name="T1" fmla="*/ 1 h 2"/>
                <a:gd name="T2" fmla="*/ 2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2"/>
                    <a:pt x="2" y="2"/>
                  </a:cubicBezTo>
                  <a:cubicBezTo>
                    <a:pt x="3" y="1"/>
                    <a:pt x="2"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33" name="Freeform 1635"/>
            <p:cNvSpPr>
              <a:spLocks/>
            </p:cNvSpPr>
            <p:nvPr/>
          </p:nvSpPr>
          <p:spPr bwMode="auto">
            <a:xfrm>
              <a:off x="5255" y="728"/>
              <a:ext cx="4" cy="2"/>
            </a:xfrm>
            <a:custGeom>
              <a:avLst/>
              <a:gdLst>
                <a:gd name="T0" fmla="*/ 0 w 3"/>
                <a:gd name="T1" fmla="*/ 1 h 2"/>
                <a:gd name="T2" fmla="*/ 2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2"/>
                    <a:pt x="2" y="2"/>
                  </a:cubicBezTo>
                  <a:cubicBezTo>
                    <a:pt x="3" y="1"/>
                    <a:pt x="2"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34" name="Freeform 1636"/>
            <p:cNvSpPr>
              <a:spLocks/>
            </p:cNvSpPr>
            <p:nvPr/>
          </p:nvSpPr>
          <p:spPr bwMode="auto">
            <a:xfrm>
              <a:off x="5195" y="797"/>
              <a:ext cx="8" cy="6"/>
            </a:xfrm>
            <a:custGeom>
              <a:avLst/>
              <a:gdLst>
                <a:gd name="T0" fmla="*/ 7 w 7"/>
                <a:gd name="T1" fmla="*/ 0 h 5"/>
                <a:gd name="T2" fmla="*/ 0 w 7"/>
                <a:gd name="T3" fmla="*/ 4 h 5"/>
                <a:gd name="T4" fmla="*/ 1 w 7"/>
                <a:gd name="T5" fmla="*/ 5 h 5"/>
                <a:gd name="T6" fmla="*/ 7 w 7"/>
                <a:gd name="T7" fmla="*/ 0 h 5"/>
                <a:gd name="T8" fmla="*/ 7 w 7"/>
                <a:gd name="T9" fmla="*/ 0 h 5"/>
              </a:gdLst>
              <a:ahLst/>
              <a:cxnLst>
                <a:cxn ang="0">
                  <a:pos x="T0" y="T1"/>
                </a:cxn>
                <a:cxn ang="0">
                  <a:pos x="T2" y="T3"/>
                </a:cxn>
                <a:cxn ang="0">
                  <a:pos x="T4" y="T5"/>
                </a:cxn>
                <a:cxn ang="0">
                  <a:pos x="T6" y="T7"/>
                </a:cxn>
                <a:cxn ang="0">
                  <a:pos x="T8" y="T9"/>
                </a:cxn>
              </a:cxnLst>
              <a:rect l="0" t="0" r="r" b="b"/>
              <a:pathLst>
                <a:path w="7" h="5">
                  <a:moveTo>
                    <a:pt x="7" y="0"/>
                  </a:moveTo>
                  <a:cubicBezTo>
                    <a:pt x="5" y="1"/>
                    <a:pt x="2" y="4"/>
                    <a:pt x="0" y="4"/>
                  </a:cubicBezTo>
                  <a:cubicBezTo>
                    <a:pt x="0" y="4"/>
                    <a:pt x="0" y="5"/>
                    <a:pt x="1" y="5"/>
                  </a:cubicBezTo>
                  <a:cubicBezTo>
                    <a:pt x="3" y="4"/>
                    <a:pt x="5" y="2"/>
                    <a:pt x="7" y="0"/>
                  </a:cubicBezTo>
                  <a:cubicBezTo>
                    <a:pt x="7" y="0"/>
                    <a:pt x="7" y="0"/>
                    <a:pt x="7"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35" name="Freeform 1637"/>
            <p:cNvSpPr>
              <a:spLocks/>
            </p:cNvSpPr>
            <p:nvPr/>
          </p:nvSpPr>
          <p:spPr bwMode="auto">
            <a:xfrm>
              <a:off x="5195" y="797"/>
              <a:ext cx="8" cy="6"/>
            </a:xfrm>
            <a:custGeom>
              <a:avLst/>
              <a:gdLst>
                <a:gd name="T0" fmla="*/ 7 w 7"/>
                <a:gd name="T1" fmla="*/ 0 h 5"/>
                <a:gd name="T2" fmla="*/ 0 w 7"/>
                <a:gd name="T3" fmla="*/ 4 h 5"/>
                <a:gd name="T4" fmla="*/ 1 w 7"/>
                <a:gd name="T5" fmla="*/ 5 h 5"/>
                <a:gd name="T6" fmla="*/ 7 w 7"/>
                <a:gd name="T7" fmla="*/ 0 h 5"/>
                <a:gd name="T8" fmla="*/ 7 w 7"/>
                <a:gd name="T9" fmla="*/ 0 h 5"/>
              </a:gdLst>
              <a:ahLst/>
              <a:cxnLst>
                <a:cxn ang="0">
                  <a:pos x="T0" y="T1"/>
                </a:cxn>
                <a:cxn ang="0">
                  <a:pos x="T2" y="T3"/>
                </a:cxn>
                <a:cxn ang="0">
                  <a:pos x="T4" y="T5"/>
                </a:cxn>
                <a:cxn ang="0">
                  <a:pos x="T6" y="T7"/>
                </a:cxn>
                <a:cxn ang="0">
                  <a:pos x="T8" y="T9"/>
                </a:cxn>
              </a:cxnLst>
              <a:rect l="0" t="0" r="r" b="b"/>
              <a:pathLst>
                <a:path w="7" h="5">
                  <a:moveTo>
                    <a:pt x="7" y="0"/>
                  </a:moveTo>
                  <a:cubicBezTo>
                    <a:pt x="5" y="1"/>
                    <a:pt x="2" y="4"/>
                    <a:pt x="0" y="4"/>
                  </a:cubicBezTo>
                  <a:cubicBezTo>
                    <a:pt x="0" y="4"/>
                    <a:pt x="0" y="5"/>
                    <a:pt x="1" y="5"/>
                  </a:cubicBezTo>
                  <a:cubicBezTo>
                    <a:pt x="3" y="4"/>
                    <a:pt x="5" y="2"/>
                    <a:pt x="7" y="0"/>
                  </a:cubicBezTo>
                  <a:cubicBezTo>
                    <a:pt x="7" y="0"/>
                    <a:pt x="7" y="0"/>
                    <a:pt x="7"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36" name="Freeform 1638"/>
            <p:cNvSpPr>
              <a:spLocks/>
            </p:cNvSpPr>
            <p:nvPr/>
          </p:nvSpPr>
          <p:spPr bwMode="auto">
            <a:xfrm>
              <a:off x="5247" y="729"/>
              <a:ext cx="21" cy="16"/>
            </a:xfrm>
            <a:custGeom>
              <a:avLst/>
              <a:gdLst>
                <a:gd name="T0" fmla="*/ 5 w 18"/>
                <a:gd name="T1" fmla="*/ 13 h 13"/>
                <a:gd name="T2" fmla="*/ 12 w 18"/>
                <a:gd name="T3" fmla="*/ 9 h 13"/>
                <a:gd name="T4" fmla="*/ 13 w 18"/>
                <a:gd name="T5" fmla="*/ 3 h 13"/>
                <a:gd name="T6" fmla="*/ 6 w 18"/>
                <a:gd name="T7" fmla="*/ 8 h 13"/>
                <a:gd name="T8" fmla="*/ 5 w 18"/>
                <a:gd name="T9" fmla="*/ 13 h 13"/>
              </a:gdLst>
              <a:ahLst/>
              <a:cxnLst>
                <a:cxn ang="0">
                  <a:pos x="T0" y="T1"/>
                </a:cxn>
                <a:cxn ang="0">
                  <a:pos x="T2" y="T3"/>
                </a:cxn>
                <a:cxn ang="0">
                  <a:pos x="T4" y="T5"/>
                </a:cxn>
                <a:cxn ang="0">
                  <a:pos x="T6" y="T7"/>
                </a:cxn>
                <a:cxn ang="0">
                  <a:pos x="T8" y="T9"/>
                </a:cxn>
              </a:cxnLst>
              <a:rect l="0" t="0" r="r" b="b"/>
              <a:pathLst>
                <a:path w="18" h="13">
                  <a:moveTo>
                    <a:pt x="5" y="13"/>
                  </a:moveTo>
                  <a:cubicBezTo>
                    <a:pt x="6" y="11"/>
                    <a:pt x="10" y="11"/>
                    <a:pt x="12" y="9"/>
                  </a:cubicBezTo>
                  <a:cubicBezTo>
                    <a:pt x="15" y="7"/>
                    <a:pt x="18" y="0"/>
                    <a:pt x="13" y="3"/>
                  </a:cubicBezTo>
                  <a:cubicBezTo>
                    <a:pt x="9" y="5"/>
                    <a:pt x="13" y="7"/>
                    <a:pt x="6" y="8"/>
                  </a:cubicBezTo>
                  <a:cubicBezTo>
                    <a:pt x="0" y="10"/>
                    <a:pt x="5" y="12"/>
                    <a:pt x="5" y="1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37" name="Freeform 1639"/>
            <p:cNvSpPr>
              <a:spLocks/>
            </p:cNvSpPr>
            <p:nvPr/>
          </p:nvSpPr>
          <p:spPr bwMode="auto">
            <a:xfrm>
              <a:off x="5247" y="729"/>
              <a:ext cx="21" cy="16"/>
            </a:xfrm>
            <a:custGeom>
              <a:avLst/>
              <a:gdLst>
                <a:gd name="T0" fmla="*/ 5 w 18"/>
                <a:gd name="T1" fmla="*/ 13 h 13"/>
                <a:gd name="T2" fmla="*/ 12 w 18"/>
                <a:gd name="T3" fmla="*/ 9 h 13"/>
                <a:gd name="T4" fmla="*/ 13 w 18"/>
                <a:gd name="T5" fmla="*/ 3 h 13"/>
                <a:gd name="T6" fmla="*/ 6 w 18"/>
                <a:gd name="T7" fmla="*/ 8 h 13"/>
                <a:gd name="T8" fmla="*/ 5 w 18"/>
                <a:gd name="T9" fmla="*/ 13 h 13"/>
              </a:gdLst>
              <a:ahLst/>
              <a:cxnLst>
                <a:cxn ang="0">
                  <a:pos x="T0" y="T1"/>
                </a:cxn>
                <a:cxn ang="0">
                  <a:pos x="T2" y="T3"/>
                </a:cxn>
                <a:cxn ang="0">
                  <a:pos x="T4" y="T5"/>
                </a:cxn>
                <a:cxn ang="0">
                  <a:pos x="T6" y="T7"/>
                </a:cxn>
                <a:cxn ang="0">
                  <a:pos x="T8" y="T9"/>
                </a:cxn>
              </a:cxnLst>
              <a:rect l="0" t="0" r="r" b="b"/>
              <a:pathLst>
                <a:path w="18" h="13">
                  <a:moveTo>
                    <a:pt x="5" y="13"/>
                  </a:moveTo>
                  <a:cubicBezTo>
                    <a:pt x="6" y="11"/>
                    <a:pt x="10" y="11"/>
                    <a:pt x="12" y="9"/>
                  </a:cubicBezTo>
                  <a:cubicBezTo>
                    <a:pt x="15" y="7"/>
                    <a:pt x="18" y="0"/>
                    <a:pt x="13" y="3"/>
                  </a:cubicBezTo>
                  <a:cubicBezTo>
                    <a:pt x="9" y="5"/>
                    <a:pt x="13" y="7"/>
                    <a:pt x="6" y="8"/>
                  </a:cubicBezTo>
                  <a:cubicBezTo>
                    <a:pt x="0" y="10"/>
                    <a:pt x="5" y="12"/>
                    <a:pt x="5" y="1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38" name="Freeform 1640"/>
            <p:cNvSpPr>
              <a:spLocks/>
            </p:cNvSpPr>
            <p:nvPr/>
          </p:nvSpPr>
          <p:spPr bwMode="auto">
            <a:xfrm>
              <a:off x="5219" y="779"/>
              <a:ext cx="1"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0" y="0"/>
                  </a:cubicBezTo>
                  <a:cubicBezTo>
                    <a:pt x="0" y="0"/>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39" name="Freeform 1641"/>
            <p:cNvSpPr>
              <a:spLocks/>
            </p:cNvSpPr>
            <p:nvPr/>
          </p:nvSpPr>
          <p:spPr bwMode="auto">
            <a:xfrm>
              <a:off x="5219" y="779"/>
              <a:ext cx="1" cy="2"/>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0" y="0"/>
                  </a:cubicBezTo>
                  <a:cubicBezTo>
                    <a:pt x="0" y="0"/>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40" name="Freeform 1642"/>
            <p:cNvSpPr>
              <a:spLocks/>
            </p:cNvSpPr>
            <p:nvPr/>
          </p:nvSpPr>
          <p:spPr bwMode="auto">
            <a:xfrm>
              <a:off x="5215" y="785"/>
              <a:ext cx="2" cy="2"/>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1"/>
                  </a:cubicBezTo>
                  <a:cubicBezTo>
                    <a:pt x="1" y="1"/>
                    <a:pt x="1" y="0"/>
                    <a:pt x="1" y="0"/>
                  </a:cubicBezTo>
                  <a:cubicBezTo>
                    <a:pt x="1" y="0"/>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41" name="Freeform 1643"/>
            <p:cNvSpPr>
              <a:spLocks/>
            </p:cNvSpPr>
            <p:nvPr/>
          </p:nvSpPr>
          <p:spPr bwMode="auto">
            <a:xfrm>
              <a:off x="5215" y="785"/>
              <a:ext cx="2" cy="2"/>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1"/>
                  </a:cubicBezTo>
                  <a:cubicBezTo>
                    <a:pt x="1" y="1"/>
                    <a:pt x="1" y="0"/>
                    <a:pt x="1" y="0"/>
                  </a:cubicBezTo>
                  <a:cubicBezTo>
                    <a:pt x="1" y="0"/>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42" name="Freeform 1644"/>
            <p:cNvSpPr>
              <a:spLocks/>
            </p:cNvSpPr>
            <p:nvPr/>
          </p:nvSpPr>
          <p:spPr bwMode="auto">
            <a:xfrm>
              <a:off x="5241" y="752"/>
              <a:ext cx="6" cy="8"/>
            </a:xfrm>
            <a:custGeom>
              <a:avLst/>
              <a:gdLst>
                <a:gd name="T0" fmla="*/ 0 w 5"/>
                <a:gd name="T1" fmla="*/ 5 h 7"/>
                <a:gd name="T2" fmla="*/ 3 w 5"/>
                <a:gd name="T3" fmla="*/ 0 h 7"/>
                <a:gd name="T4" fmla="*/ 0 w 5"/>
                <a:gd name="T5" fmla="*/ 5 h 7"/>
              </a:gdLst>
              <a:ahLst/>
              <a:cxnLst>
                <a:cxn ang="0">
                  <a:pos x="T0" y="T1"/>
                </a:cxn>
                <a:cxn ang="0">
                  <a:pos x="T2" y="T3"/>
                </a:cxn>
                <a:cxn ang="0">
                  <a:pos x="T4" y="T5"/>
                </a:cxn>
              </a:cxnLst>
              <a:rect l="0" t="0" r="r" b="b"/>
              <a:pathLst>
                <a:path w="5" h="7">
                  <a:moveTo>
                    <a:pt x="0" y="5"/>
                  </a:moveTo>
                  <a:cubicBezTo>
                    <a:pt x="2" y="7"/>
                    <a:pt x="5" y="0"/>
                    <a:pt x="3" y="0"/>
                  </a:cubicBezTo>
                  <a:cubicBezTo>
                    <a:pt x="2" y="2"/>
                    <a:pt x="0" y="4"/>
                    <a:pt x="0"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43" name="Freeform 1645"/>
            <p:cNvSpPr>
              <a:spLocks/>
            </p:cNvSpPr>
            <p:nvPr/>
          </p:nvSpPr>
          <p:spPr bwMode="auto">
            <a:xfrm>
              <a:off x="5241" y="752"/>
              <a:ext cx="6" cy="8"/>
            </a:xfrm>
            <a:custGeom>
              <a:avLst/>
              <a:gdLst>
                <a:gd name="T0" fmla="*/ 0 w 5"/>
                <a:gd name="T1" fmla="*/ 5 h 7"/>
                <a:gd name="T2" fmla="*/ 3 w 5"/>
                <a:gd name="T3" fmla="*/ 0 h 7"/>
                <a:gd name="T4" fmla="*/ 0 w 5"/>
                <a:gd name="T5" fmla="*/ 5 h 7"/>
              </a:gdLst>
              <a:ahLst/>
              <a:cxnLst>
                <a:cxn ang="0">
                  <a:pos x="T0" y="T1"/>
                </a:cxn>
                <a:cxn ang="0">
                  <a:pos x="T2" y="T3"/>
                </a:cxn>
                <a:cxn ang="0">
                  <a:pos x="T4" y="T5"/>
                </a:cxn>
              </a:cxnLst>
              <a:rect l="0" t="0" r="r" b="b"/>
              <a:pathLst>
                <a:path w="5" h="7">
                  <a:moveTo>
                    <a:pt x="0" y="5"/>
                  </a:moveTo>
                  <a:cubicBezTo>
                    <a:pt x="2" y="7"/>
                    <a:pt x="5" y="0"/>
                    <a:pt x="3" y="0"/>
                  </a:cubicBezTo>
                  <a:cubicBezTo>
                    <a:pt x="2" y="2"/>
                    <a:pt x="0" y="4"/>
                    <a:pt x="0"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44" name="Freeform 1646"/>
            <p:cNvSpPr>
              <a:spLocks/>
            </p:cNvSpPr>
            <p:nvPr/>
          </p:nvSpPr>
          <p:spPr bwMode="auto">
            <a:xfrm>
              <a:off x="5231" y="765"/>
              <a:ext cx="4" cy="4"/>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2" y="2"/>
                    <a:pt x="3" y="1"/>
                    <a:pt x="3" y="0"/>
                  </a:cubicBezTo>
                  <a:cubicBezTo>
                    <a:pt x="2" y="1"/>
                    <a:pt x="1"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45" name="Freeform 1647"/>
            <p:cNvSpPr>
              <a:spLocks/>
            </p:cNvSpPr>
            <p:nvPr/>
          </p:nvSpPr>
          <p:spPr bwMode="auto">
            <a:xfrm>
              <a:off x="5231" y="765"/>
              <a:ext cx="4" cy="4"/>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2" y="2"/>
                    <a:pt x="3" y="1"/>
                    <a:pt x="3" y="0"/>
                  </a:cubicBezTo>
                  <a:cubicBezTo>
                    <a:pt x="2" y="1"/>
                    <a:pt x="1"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46" name="Freeform 1648"/>
            <p:cNvSpPr>
              <a:spLocks/>
            </p:cNvSpPr>
            <p:nvPr/>
          </p:nvSpPr>
          <p:spPr bwMode="auto">
            <a:xfrm>
              <a:off x="5238" y="760"/>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47" name="Freeform 1649"/>
            <p:cNvSpPr>
              <a:spLocks/>
            </p:cNvSpPr>
            <p:nvPr/>
          </p:nvSpPr>
          <p:spPr bwMode="auto">
            <a:xfrm>
              <a:off x="5238" y="760"/>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48" name="Freeform 1650"/>
            <p:cNvSpPr>
              <a:spLocks/>
            </p:cNvSpPr>
            <p:nvPr/>
          </p:nvSpPr>
          <p:spPr bwMode="auto">
            <a:xfrm>
              <a:off x="5266" y="729"/>
              <a:ext cx="6" cy="5"/>
            </a:xfrm>
            <a:custGeom>
              <a:avLst/>
              <a:gdLst>
                <a:gd name="T0" fmla="*/ 5 w 5"/>
                <a:gd name="T1" fmla="*/ 0 h 4"/>
                <a:gd name="T2" fmla="*/ 1 w 5"/>
                <a:gd name="T3" fmla="*/ 2 h 4"/>
                <a:gd name="T4" fmla="*/ 3 w 5"/>
                <a:gd name="T5" fmla="*/ 4 h 4"/>
                <a:gd name="T6" fmla="*/ 5 w 5"/>
                <a:gd name="T7" fmla="*/ 0 h 4"/>
              </a:gdLst>
              <a:ahLst/>
              <a:cxnLst>
                <a:cxn ang="0">
                  <a:pos x="T0" y="T1"/>
                </a:cxn>
                <a:cxn ang="0">
                  <a:pos x="T2" y="T3"/>
                </a:cxn>
                <a:cxn ang="0">
                  <a:pos x="T4" y="T5"/>
                </a:cxn>
                <a:cxn ang="0">
                  <a:pos x="T6" y="T7"/>
                </a:cxn>
              </a:cxnLst>
              <a:rect l="0" t="0" r="r" b="b"/>
              <a:pathLst>
                <a:path w="5" h="4">
                  <a:moveTo>
                    <a:pt x="5" y="0"/>
                  </a:moveTo>
                  <a:cubicBezTo>
                    <a:pt x="3" y="0"/>
                    <a:pt x="2" y="1"/>
                    <a:pt x="1" y="2"/>
                  </a:cubicBezTo>
                  <a:cubicBezTo>
                    <a:pt x="0" y="4"/>
                    <a:pt x="2" y="4"/>
                    <a:pt x="3" y="4"/>
                  </a:cubicBezTo>
                  <a:cubicBezTo>
                    <a:pt x="4" y="3"/>
                    <a:pt x="5" y="1"/>
                    <a:pt x="5"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49" name="Freeform 1651"/>
            <p:cNvSpPr>
              <a:spLocks/>
            </p:cNvSpPr>
            <p:nvPr/>
          </p:nvSpPr>
          <p:spPr bwMode="auto">
            <a:xfrm>
              <a:off x="5266" y="729"/>
              <a:ext cx="6" cy="5"/>
            </a:xfrm>
            <a:custGeom>
              <a:avLst/>
              <a:gdLst>
                <a:gd name="T0" fmla="*/ 5 w 5"/>
                <a:gd name="T1" fmla="*/ 0 h 4"/>
                <a:gd name="T2" fmla="*/ 1 w 5"/>
                <a:gd name="T3" fmla="*/ 2 h 4"/>
                <a:gd name="T4" fmla="*/ 3 w 5"/>
                <a:gd name="T5" fmla="*/ 4 h 4"/>
                <a:gd name="T6" fmla="*/ 5 w 5"/>
                <a:gd name="T7" fmla="*/ 0 h 4"/>
              </a:gdLst>
              <a:ahLst/>
              <a:cxnLst>
                <a:cxn ang="0">
                  <a:pos x="T0" y="T1"/>
                </a:cxn>
                <a:cxn ang="0">
                  <a:pos x="T2" y="T3"/>
                </a:cxn>
                <a:cxn ang="0">
                  <a:pos x="T4" y="T5"/>
                </a:cxn>
                <a:cxn ang="0">
                  <a:pos x="T6" y="T7"/>
                </a:cxn>
              </a:cxnLst>
              <a:rect l="0" t="0" r="r" b="b"/>
              <a:pathLst>
                <a:path w="5" h="4">
                  <a:moveTo>
                    <a:pt x="5" y="0"/>
                  </a:moveTo>
                  <a:cubicBezTo>
                    <a:pt x="3" y="0"/>
                    <a:pt x="2" y="1"/>
                    <a:pt x="1" y="2"/>
                  </a:cubicBezTo>
                  <a:cubicBezTo>
                    <a:pt x="0" y="4"/>
                    <a:pt x="2" y="4"/>
                    <a:pt x="3" y="4"/>
                  </a:cubicBezTo>
                  <a:cubicBezTo>
                    <a:pt x="4" y="3"/>
                    <a:pt x="5" y="1"/>
                    <a:pt x="5"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50" name="Freeform 1652"/>
            <p:cNvSpPr>
              <a:spLocks/>
            </p:cNvSpPr>
            <p:nvPr/>
          </p:nvSpPr>
          <p:spPr bwMode="auto">
            <a:xfrm>
              <a:off x="5381" y="577"/>
              <a:ext cx="23" cy="15"/>
            </a:xfrm>
            <a:custGeom>
              <a:avLst/>
              <a:gdLst>
                <a:gd name="T0" fmla="*/ 1 w 19"/>
                <a:gd name="T1" fmla="*/ 11 h 13"/>
                <a:gd name="T2" fmla="*/ 7 w 19"/>
                <a:gd name="T3" fmla="*/ 9 h 13"/>
                <a:gd name="T4" fmla="*/ 16 w 19"/>
                <a:gd name="T5" fmla="*/ 6 h 13"/>
                <a:gd name="T6" fmla="*/ 16 w 19"/>
                <a:gd name="T7" fmla="*/ 1 h 13"/>
                <a:gd name="T8" fmla="*/ 6 w 19"/>
                <a:gd name="T9" fmla="*/ 4 h 13"/>
                <a:gd name="T10" fmla="*/ 1 w 19"/>
                <a:gd name="T11" fmla="*/ 11 h 13"/>
              </a:gdLst>
              <a:ahLst/>
              <a:cxnLst>
                <a:cxn ang="0">
                  <a:pos x="T0" y="T1"/>
                </a:cxn>
                <a:cxn ang="0">
                  <a:pos x="T2" y="T3"/>
                </a:cxn>
                <a:cxn ang="0">
                  <a:pos x="T4" y="T5"/>
                </a:cxn>
                <a:cxn ang="0">
                  <a:pos x="T6" y="T7"/>
                </a:cxn>
                <a:cxn ang="0">
                  <a:pos x="T8" y="T9"/>
                </a:cxn>
                <a:cxn ang="0">
                  <a:pos x="T10" y="T11"/>
                </a:cxn>
              </a:cxnLst>
              <a:rect l="0" t="0" r="r" b="b"/>
              <a:pathLst>
                <a:path w="19" h="13">
                  <a:moveTo>
                    <a:pt x="1" y="11"/>
                  </a:moveTo>
                  <a:cubicBezTo>
                    <a:pt x="0" y="13"/>
                    <a:pt x="4" y="10"/>
                    <a:pt x="7" y="9"/>
                  </a:cubicBezTo>
                  <a:cubicBezTo>
                    <a:pt x="10" y="7"/>
                    <a:pt x="14" y="5"/>
                    <a:pt x="16" y="6"/>
                  </a:cubicBezTo>
                  <a:cubicBezTo>
                    <a:pt x="18" y="4"/>
                    <a:pt x="19" y="0"/>
                    <a:pt x="16" y="1"/>
                  </a:cubicBezTo>
                  <a:cubicBezTo>
                    <a:pt x="13" y="2"/>
                    <a:pt x="8" y="4"/>
                    <a:pt x="6" y="4"/>
                  </a:cubicBezTo>
                  <a:cubicBezTo>
                    <a:pt x="9" y="3"/>
                    <a:pt x="5" y="9"/>
                    <a:pt x="1" y="1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51" name="Freeform 1653"/>
            <p:cNvSpPr>
              <a:spLocks/>
            </p:cNvSpPr>
            <p:nvPr/>
          </p:nvSpPr>
          <p:spPr bwMode="auto">
            <a:xfrm>
              <a:off x="5381" y="577"/>
              <a:ext cx="23" cy="15"/>
            </a:xfrm>
            <a:custGeom>
              <a:avLst/>
              <a:gdLst>
                <a:gd name="T0" fmla="*/ 1 w 19"/>
                <a:gd name="T1" fmla="*/ 11 h 13"/>
                <a:gd name="T2" fmla="*/ 7 w 19"/>
                <a:gd name="T3" fmla="*/ 9 h 13"/>
                <a:gd name="T4" fmla="*/ 16 w 19"/>
                <a:gd name="T5" fmla="*/ 6 h 13"/>
                <a:gd name="T6" fmla="*/ 16 w 19"/>
                <a:gd name="T7" fmla="*/ 1 h 13"/>
                <a:gd name="T8" fmla="*/ 6 w 19"/>
                <a:gd name="T9" fmla="*/ 4 h 13"/>
                <a:gd name="T10" fmla="*/ 1 w 19"/>
                <a:gd name="T11" fmla="*/ 11 h 13"/>
              </a:gdLst>
              <a:ahLst/>
              <a:cxnLst>
                <a:cxn ang="0">
                  <a:pos x="T0" y="T1"/>
                </a:cxn>
                <a:cxn ang="0">
                  <a:pos x="T2" y="T3"/>
                </a:cxn>
                <a:cxn ang="0">
                  <a:pos x="T4" y="T5"/>
                </a:cxn>
                <a:cxn ang="0">
                  <a:pos x="T6" y="T7"/>
                </a:cxn>
                <a:cxn ang="0">
                  <a:pos x="T8" y="T9"/>
                </a:cxn>
                <a:cxn ang="0">
                  <a:pos x="T10" y="T11"/>
                </a:cxn>
              </a:cxnLst>
              <a:rect l="0" t="0" r="r" b="b"/>
              <a:pathLst>
                <a:path w="19" h="13">
                  <a:moveTo>
                    <a:pt x="1" y="11"/>
                  </a:moveTo>
                  <a:cubicBezTo>
                    <a:pt x="0" y="13"/>
                    <a:pt x="4" y="10"/>
                    <a:pt x="7" y="9"/>
                  </a:cubicBezTo>
                  <a:cubicBezTo>
                    <a:pt x="10" y="7"/>
                    <a:pt x="14" y="5"/>
                    <a:pt x="16" y="6"/>
                  </a:cubicBezTo>
                  <a:cubicBezTo>
                    <a:pt x="18" y="4"/>
                    <a:pt x="19" y="0"/>
                    <a:pt x="16" y="1"/>
                  </a:cubicBezTo>
                  <a:cubicBezTo>
                    <a:pt x="13" y="2"/>
                    <a:pt x="8" y="4"/>
                    <a:pt x="6" y="4"/>
                  </a:cubicBezTo>
                  <a:cubicBezTo>
                    <a:pt x="9" y="3"/>
                    <a:pt x="5" y="9"/>
                    <a:pt x="1" y="1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52" name="Freeform 1654"/>
            <p:cNvSpPr>
              <a:spLocks/>
            </p:cNvSpPr>
            <p:nvPr/>
          </p:nvSpPr>
          <p:spPr bwMode="auto">
            <a:xfrm>
              <a:off x="5420" y="647"/>
              <a:ext cx="14" cy="12"/>
            </a:xfrm>
            <a:custGeom>
              <a:avLst/>
              <a:gdLst>
                <a:gd name="T0" fmla="*/ 5 w 11"/>
                <a:gd name="T1" fmla="*/ 1 h 10"/>
                <a:gd name="T2" fmla="*/ 0 w 11"/>
                <a:gd name="T3" fmla="*/ 1 h 10"/>
                <a:gd name="T4" fmla="*/ 10 w 11"/>
                <a:gd name="T5" fmla="*/ 10 h 10"/>
                <a:gd name="T6" fmla="*/ 7 w 11"/>
                <a:gd name="T7" fmla="*/ 6 h 10"/>
                <a:gd name="T8" fmla="*/ 5 w 11"/>
                <a:gd name="T9" fmla="*/ 4 h 10"/>
                <a:gd name="T10" fmla="*/ 5 w 11"/>
                <a:gd name="T11" fmla="*/ 1 h 10"/>
              </a:gdLst>
              <a:ahLst/>
              <a:cxnLst>
                <a:cxn ang="0">
                  <a:pos x="T0" y="T1"/>
                </a:cxn>
                <a:cxn ang="0">
                  <a:pos x="T2" y="T3"/>
                </a:cxn>
                <a:cxn ang="0">
                  <a:pos x="T4" y="T5"/>
                </a:cxn>
                <a:cxn ang="0">
                  <a:pos x="T6" y="T7"/>
                </a:cxn>
                <a:cxn ang="0">
                  <a:pos x="T8" y="T9"/>
                </a:cxn>
                <a:cxn ang="0">
                  <a:pos x="T10" y="T11"/>
                </a:cxn>
              </a:cxnLst>
              <a:rect l="0" t="0" r="r" b="b"/>
              <a:pathLst>
                <a:path w="11" h="10">
                  <a:moveTo>
                    <a:pt x="5" y="1"/>
                  </a:moveTo>
                  <a:cubicBezTo>
                    <a:pt x="4" y="1"/>
                    <a:pt x="3" y="0"/>
                    <a:pt x="0" y="1"/>
                  </a:cubicBezTo>
                  <a:cubicBezTo>
                    <a:pt x="1" y="5"/>
                    <a:pt x="5" y="8"/>
                    <a:pt x="10" y="10"/>
                  </a:cubicBezTo>
                  <a:cubicBezTo>
                    <a:pt x="11" y="8"/>
                    <a:pt x="8" y="7"/>
                    <a:pt x="7" y="6"/>
                  </a:cubicBezTo>
                  <a:cubicBezTo>
                    <a:pt x="6" y="5"/>
                    <a:pt x="5" y="5"/>
                    <a:pt x="5" y="4"/>
                  </a:cubicBezTo>
                  <a:cubicBezTo>
                    <a:pt x="5" y="3"/>
                    <a:pt x="6" y="1"/>
                    <a:pt x="5"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53" name="Freeform 1655"/>
            <p:cNvSpPr>
              <a:spLocks/>
            </p:cNvSpPr>
            <p:nvPr/>
          </p:nvSpPr>
          <p:spPr bwMode="auto">
            <a:xfrm>
              <a:off x="5420" y="647"/>
              <a:ext cx="14" cy="12"/>
            </a:xfrm>
            <a:custGeom>
              <a:avLst/>
              <a:gdLst>
                <a:gd name="T0" fmla="*/ 5 w 11"/>
                <a:gd name="T1" fmla="*/ 1 h 10"/>
                <a:gd name="T2" fmla="*/ 0 w 11"/>
                <a:gd name="T3" fmla="*/ 1 h 10"/>
                <a:gd name="T4" fmla="*/ 10 w 11"/>
                <a:gd name="T5" fmla="*/ 10 h 10"/>
                <a:gd name="T6" fmla="*/ 7 w 11"/>
                <a:gd name="T7" fmla="*/ 6 h 10"/>
                <a:gd name="T8" fmla="*/ 5 w 11"/>
                <a:gd name="T9" fmla="*/ 4 h 10"/>
                <a:gd name="T10" fmla="*/ 5 w 11"/>
                <a:gd name="T11" fmla="*/ 1 h 10"/>
              </a:gdLst>
              <a:ahLst/>
              <a:cxnLst>
                <a:cxn ang="0">
                  <a:pos x="T0" y="T1"/>
                </a:cxn>
                <a:cxn ang="0">
                  <a:pos x="T2" y="T3"/>
                </a:cxn>
                <a:cxn ang="0">
                  <a:pos x="T4" y="T5"/>
                </a:cxn>
                <a:cxn ang="0">
                  <a:pos x="T6" y="T7"/>
                </a:cxn>
                <a:cxn ang="0">
                  <a:pos x="T8" y="T9"/>
                </a:cxn>
                <a:cxn ang="0">
                  <a:pos x="T10" y="T11"/>
                </a:cxn>
              </a:cxnLst>
              <a:rect l="0" t="0" r="r" b="b"/>
              <a:pathLst>
                <a:path w="11" h="10">
                  <a:moveTo>
                    <a:pt x="5" y="1"/>
                  </a:moveTo>
                  <a:cubicBezTo>
                    <a:pt x="4" y="1"/>
                    <a:pt x="3" y="0"/>
                    <a:pt x="0" y="1"/>
                  </a:cubicBezTo>
                  <a:cubicBezTo>
                    <a:pt x="1" y="5"/>
                    <a:pt x="5" y="8"/>
                    <a:pt x="10" y="10"/>
                  </a:cubicBezTo>
                  <a:cubicBezTo>
                    <a:pt x="11" y="8"/>
                    <a:pt x="8" y="7"/>
                    <a:pt x="7" y="6"/>
                  </a:cubicBezTo>
                  <a:cubicBezTo>
                    <a:pt x="6" y="5"/>
                    <a:pt x="5" y="5"/>
                    <a:pt x="5" y="4"/>
                  </a:cubicBezTo>
                  <a:cubicBezTo>
                    <a:pt x="5" y="3"/>
                    <a:pt x="6" y="1"/>
                    <a:pt x="5"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54" name="Freeform 1656"/>
            <p:cNvSpPr>
              <a:spLocks/>
            </p:cNvSpPr>
            <p:nvPr/>
          </p:nvSpPr>
          <p:spPr bwMode="auto">
            <a:xfrm>
              <a:off x="5446" y="657"/>
              <a:ext cx="10" cy="6"/>
            </a:xfrm>
            <a:custGeom>
              <a:avLst/>
              <a:gdLst>
                <a:gd name="T0" fmla="*/ 0 w 9"/>
                <a:gd name="T1" fmla="*/ 0 h 5"/>
                <a:gd name="T2" fmla="*/ 9 w 9"/>
                <a:gd name="T3" fmla="*/ 5 h 5"/>
                <a:gd name="T4" fmla="*/ 0 w 9"/>
                <a:gd name="T5" fmla="*/ 0 h 5"/>
              </a:gdLst>
              <a:ahLst/>
              <a:cxnLst>
                <a:cxn ang="0">
                  <a:pos x="T0" y="T1"/>
                </a:cxn>
                <a:cxn ang="0">
                  <a:pos x="T2" y="T3"/>
                </a:cxn>
                <a:cxn ang="0">
                  <a:pos x="T4" y="T5"/>
                </a:cxn>
              </a:cxnLst>
              <a:rect l="0" t="0" r="r" b="b"/>
              <a:pathLst>
                <a:path w="9" h="5">
                  <a:moveTo>
                    <a:pt x="0" y="0"/>
                  </a:moveTo>
                  <a:cubicBezTo>
                    <a:pt x="0" y="3"/>
                    <a:pt x="5" y="4"/>
                    <a:pt x="9" y="5"/>
                  </a:cubicBezTo>
                  <a:cubicBezTo>
                    <a:pt x="7" y="3"/>
                    <a:pt x="5"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55" name="Freeform 1657"/>
            <p:cNvSpPr>
              <a:spLocks/>
            </p:cNvSpPr>
            <p:nvPr/>
          </p:nvSpPr>
          <p:spPr bwMode="auto">
            <a:xfrm>
              <a:off x="5446" y="657"/>
              <a:ext cx="10" cy="6"/>
            </a:xfrm>
            <a:custGeom>
              <a:avLst/>
              <a:gdLst>
                <a:gd name="T0" fmla="*/ 0 w 9"/>
                <a:gd name="T1" fmla="*/ 0 h 5"/>
                <a:gd name="T2" fmla="*/ 9 w 9"/>
                <a:gd name="T3" fmla="*/ 5 h 5"/>
                <a:gd name="T4" fmla="*/ 0 w 9"/>
                <a:gd name="T5" fmla="*/ 0 h 5"/>
              </a:gdLst>
              <a:ahLst/>
              <a:cxnLst>
                <a:cxn ang="0">
                  <a:pos x="T0" y="T1"/>
                </a:cxn>
                <a:cxn ang="0">
                  <a:pos x="T2" y="T3"/>
                </a:cxn>
                <a:cxn ang="0">
                  <a:pos x="T4" y="T5"/>
                </a:cxn>
              </a:cxnLst>
              <a:rect l="0" t="0" r="r" b="b"/>
              <a:pathLst>
                <a:path w="9" h="5">
                  <a:moveTo>
                    <a:pt x="0" y="0"/>
                  </a:moveTo>
                  <a:cubicBezTo>
                    <a:pt x="0" y="3"/>
                    <a:pt x="5" y="4"/>
                    <a:pt x="9" y="5"/>
                  </a:cubicBezTo>
                  <a:cubicBezTo>
                    <a:pt x="7" y="3"/>
                    <a:pt x="5"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56" name="Freeform 1658"/>
            <p:cNvSpPr>
              <a:spLocks/>
            </p:cNvSpPr>
            <p:nvPr/>
          </p:nvSpPr>
          <p:spPr bwMode="auto">
            <a:xfrm>
              <a:off x="5006" y="302"/>
              <a:ext cx="20" cy="8"/>
            </a:xfrm>
            <a:custGeom>
              <a:avLst/>
              <a:gdLst>
                <a:gd name="T0" fmla="*/ 9 w 17"/>
                <a:gd name="T1" fmla="*/ 7 h 7"/>
                <a:gd name="T2" fmla="*/ 17 w 17"/>
                <a:gd name="T3" fmla="*/ 5 h 7"/>
                <a:gd name="T4" fmla="*/ 6 w 17"/>
                <a:gd name="T5" fmla="*/ 2 h 7"/>
                <a:gd name="T6" fmla="*/ 9 w 17"/>
                <a:gd name="T7" fmla="*/ 7 h 7"/>
              </a:gdLst>
              <a:ahLst/>
              <a:cxnLst>
                <a:cxn ang="0">
                  <a:pos x="T0" y="T1"/>
                </a:cxn>
                <a:cxn ang="0">
                  <a:pos x="T2" y="T3"/>
                </a:cxn>
                <a:cxn ang="0">
                  <a:pos x="T4" y="T5"/>
                </a:cxn>
                <a:cxn ang="0">
                  <a:pos x="T6" y="T7"/>
                </a:cxn>
              </a:cxnLst>
              <a:rect l="0" t="0" r="r" b="b"/>
              <a:pathLst>
                <a:path w="17" h="7">
                  <a:moveTo>
                    <a:pt x="9" y="7"/>
                  </a:moveTo>
                  <a:cubicBezTo>
                    <a:pt x="11" y="6"/>
                    <a:pt x="14" y="6"/>
                    <a:pt x="17" y="5"/>
                  </a:cubicBezTo>
                  <a:cubicBezTo>
                    <a:pt x="16" y="2"/>
                    <a:pt x="14" y="0"/>
                    <a:pt x="6" y="2"/>
                  </a:cubicBezTo>
                  <a:cubicBezTo>
                    <a:pt x="0" y="5"/>
                    <a:pt x="7" y="6"/>
                    <a:pt x="9"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57" name="Freeform 1659"/>
            <p:cNvSpPr>
              <a:spLocks/>
            </p:cNvSpPr>
            <p:nvPr/>
          </p:nvSpPr>
          <p:spPr bwMode="auto">
            <a:xfrm>
              <a:off x="5006" y="302"/>
              <a:ext cx="20" cy="8"/>
            </a:xfrm>
            <a:custGeom>
              <a:avLst/>
              <a:gdLst>
                <a:gd name="T0" fmla="*/ 9 w 17"/>
                <a:gd name="T1" fmla="*/ 7 h 7"/>
                <a:gd name="T2" fmla="*/ 17 w 17"/>
                <a:gd name="T3" fmla="*/ 5 h 7"/>
                <a:gd name="T4" fmla="*/ 6 w 17"/>
                <a:gd name="T5" fmla="*/ 2 h 7"/>
                <a:gd name="T6" fmla="*/ 9 w 17"/>
                <a:gd name="T7" fmla="*/ 7 h 7"/>
              </a:gdLst>
              <a:ahLst/>
              <a:cxnLst>
                <a:cxn ang="0">
                  <a:pos x="T0" y="T1"/>
                </a:cxn>
                <a:cxn ang="0">
                  <a:pos x="T2" y="T3"/>
                </a:cxn>
                <a:cxn ang="0">
                  <a:pos x="T4" y="T5"/>
                </a:cxn>
                <a:cxn ang="0">
                  <a:pos x="T6" y="T7"/>
                </a:cxn>
              </a:cxnLst>
              <a:rect l="0" t="0" r="r" b="b"/>
              <a:pathLst>
                <a:path w="17" h="7">
                  <a:moveTo>
                    <a:pt x="9" y="7"/>
                  </a:moveTo>
                  <a:cubicBezTo>
                    <a:pt x="11" y="6"/>
                    <a:pt x="14" y="6"/>
                    <a:pt x="17" y="5"/>
                  </a:cubicBezTo>
                  <a:cubicBezTo>
                    <a:pt x="16" y="2"/>
                    <a:pt x="14" y="0"/>
                    <a:pt x="6" y="2"/>
                  </a:cubicBezTo>
                  <a:cubicBezTo>
                    <a:pt x="0" y="5"/>
                    <a:pt x="7" y="6"/>
                    <a:pt x="9"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58" name="Freeform 1660"/>
            <p:cNvSpPr>
              <a:spLocks/>
            </p:cNvSpPr>
            <p:nvPr/>
          </p:nvSpPr>
          <p:spPr bwMode="auto">
            <a:xfrm>
              <a:off x="4936" y="274"/>
              <a:ext cx="13" cy="10"/>
            </a:xfrm>
            <a:custGeom>
              <a:avLst/>
              <a:gdLst>
                <a:gd name="T0" fmla="*/ 0 w 11"/>
                <a:gd name="T1" fmla="*/ 8 h 8"/>
                <a:gd name="T2" fmla="*/ 6 w 11"/>
                <a:gd name="T3" fmla="*/ 7 h 8"/>
                <a:gd name="T4" fmla="*/ 9 w 11"/>
                <a:gd name="T5" fmla="*/ 3 h 8"/>
                <a:gd name="T6" fmla="*/ 4 w 11"/>
                <a:gd name="T7" fmla="*/ 0 h 8"/>
                <a:gd name="T8" fmla="*/ 0 w 11"/>
                <a:gd name="T9" fmla="*/ 8 h 8"/>
              </a:gdLst>
              <a:ahLst/>
              <a:cxnLst>
                <a:cxn ang="0">
                  <a:pos x="T0" y="T1"/>
                </a:cxn>
                <a:cxn ang="0">
                  <a:pos x="T2" y="T3"/>
                </a:cxn>
                <a:cxn ang="0">
                  <a:pos x="T4" y="T5"/>
                </a:cxn>
                <a:cxn ang="0">
                  <a:pos x="T6" y="T7"/>
                </a:cxn>
                <a:cxn ang="0">
                  <a:pos x="T8" y="T9"/>
                </a:cxn>
              </a:cxnLst>
              <a:rect l="0" t="0" r="r" b="b"/>
              <a:pathLst>
                <a:path w="11" h="8">
                  <a:moveTo>
                    <a:pt x="0" y="8"/>
                  </a:moveTo>
                  <a:cubicBezTo>
                    <a:pt x="2" y="8"/>
                    <a:pt x="3" y="8"/>
                    <a:pt x="6" y="7"/>
                  </a:cubicBezTo>
                  <a:cubicBezTo>
                    <a:pt x="5" y="6"/>
                    <a:pt x="11" y="4"/>
                    <a:pt x="9" y="3"/>
                  </a:cubicBezTo>
                  <a:cubicBezTo>
                    <a:pt x="6" y="3"/>
                    <a:pt x="6" y="1"/>
                    <a:pt x="4" y="0"/>
                  </a:cubicBezTo>
                  <a:cubicBezTo>
                    <a:pt x="1" y="3"/>
                    <a:pt x="0" y="6"/>
                    <a:pt x="0"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59" name="Freeform 1661"/>
            <p:cNvSpPr>
              <a:spLocks/>
            </p:cNvSpPr>
            <p:nvPr/>
          </p:nvSpPr>
          <p:spPr bwMode="auto">
            <a:xfrm>
              <a:off x="4936" y="274"/>
              <a:ext cx="13" cy="10"/>
            </a:xfrm>
            <a:custGeom>
              <a:avLst/>
              <a:gdLst>
                <a:gd name="T0" fmla="*/ 0 w 11"/>
                <a:gd name="T1" fmla="*/ 8 h 8"/>
                <a:gd name="T2" fmla="*/ 6 w 11"/>
                <a:gd name="T3" fmla="*/ 7 h 8"/>
                <a:gd name="T4" fmla="*/ 9 w 11"/>
                <a:gd name="T5" fmla="*/ 3 h 8"/>
                <a:gd name="T6" fmla="*/ 4 w 11"/>
                <a:gd name="T7" fmla="*/ 0 h 8"/>
                <a:gd name="T8" fmla="*/ 0 w 11"/>
                <a:gd name="T9" fmla="*/ 8 h 8"/>
              </a:gdLst>
              <a:ahLst/>
              <a:cxnLst>
                <a:cxn ang="0">
                  <a:pos x="T0" y="T1"/>
                </a:cxn>
                <a:cxn ang="0">
                  <a:pos x="T2" y="T3"/>
                </a:cxn>
                <a:cxn ang="0">
                  <a:pos x="T4" y="T5"/>
                </a:cxn>
                <a:cxn ang="0">
                  <a:pos x="T6" y="T7"/>
                </a:cxn>
                <a:cxn ang="0">
                  <a:pos x="T8" y="T9"/>
                </a:cxn>
              </a:cxnLst>
              <a:rect l="0" t="0" r="r" b="b"/>
              <a:pathLst>
                <a:path w="11" h="8">
                  <a:moveTo>
                    <a:pt x="0" y="8"/>
                  </a:moveTo>
                  <a:cubicBezTo>
                    <a:pt x="2" y="8"/>
                    <a:pt x="3" y="8"/>
                    <a:pt x="6" y="7"/>
                  </a:cubicBezTo>
                  <a:cubicBezTo>
                    <a:pt x="5" y="6"/>
                    <a:pt x="11" y="4"/>
                    <a:pt x="9" y="3"/>
                  </a:cubicBezTo>
                  <a:cubicBezTo>
                    <a:pt x="6" y="3"/>
                    <a:pt x="6" y="1"/>
                    <a:pt x="4" y="0"/>
                  </a:cubicBezTo>
                  <a:cubicBezTo>
                    <a:pt x="1" y="3"/>
                    <a:pt x="0" y="6"/>
                    <a:pt x="0"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60" name="Freeform 1662"/>
            <p:cNvSpPr>
              <a:spLocks/>
            </p:cNvSpPr>
            <p:nvPr/>
          </p:nvSpPr>
          <p:spPr bwMode="auto">
            <a:xfrm>
              <a:off x="4959" y="266"/>
              <a:ext cx="136" cy="31"/>
            </a:xfrm>
            <a:custGeom>
              <a:avLst/>
              <a:gdLst>
                <a:gd name="T0" fmla="*/ 2 w 114"/>
                <a:gd name="T1" fmla="*/ 11 h 26"/>
                <a:gd name="T2" fmla="*/ 4 w 114"/>
                <a:gd name="T3" fmla="*/ 13 h 26"/>
                <a:gd name="T4" fmla="*/ 7 w 114"/>
                <a:gd name="T5" fmla="*/ 15 h 26"/>
                <a:gd name="T6" fmla="*/ 0 w 114"/>
                <a:gd name="T7" fmla="*/ 15 h 26"/>
                <a:gd name="T8" fmla="*/ 7 w 114"/>
                <a:gd name="T9" fmla="*/ 20 h 26"/>
                <a:gd name="T10" fmla="*/ 16 w 114"/>
                <a:gd name="T11" fmla="*/ 24 h 26"/>
                <a:gd name="T12" fmla="*/ 30 w 114"/>
                <a:gd name="T13" fmla="*/ 26 h 26"/>
                <a:gd name="T14" fmla="*/ 35 w 114"/>
                <a:gd name="T15" fmla="*/ 21 h 26"/>
                <a:gd name="T16" fmla="*/ 40 w 114"/>
                <a:gd name="T17" fmla="*/ 23 h 26"/>
                <a:gd name="T18" fmla="*/ 52 w 114"/>
                <a:gd name="T19" fmla="*/ 22 h 26"/>
                <a:gd name="T20" fmla="*/ 71 w 114"/>
                <a:gd name="T21" fmla="*/ 22 h 26"/>
                <a:gd name="T22" fmla="*/ 67 w 114"/>
                <a:gd name="T23" fmla="*/ 22 h 26"/>
                <a:gd name="T24" fmla="*/ 76 w 114"/>
                <a:gd name="T25" fmla="*/ 22 h 26"/>
                <a:gd name="T26" fmla="*/ 90 w 114"/>
                <a:gd name="T27" fmla="*/ 21 h 26"/>
                <a:gd name="T28" fmla="*/ 75 w 114"/>
                <a:gd name="T29" fmla="*/ 18 h 26"/>
                <a:gd name="T30" fmla="*/ 71 w 114"/>
                <a:gd name="T31" fmla="*/ 15 h 26"/>
                <a:gd name="T32" fmla="*/ 69 w 114"/>
                <a:gd name="T33" fmla="*/ 11 h 26"/>
                <a:gd name="T34" fmla="*/ 70 w 114"/>
                <a:gd name="T35" fmla="*/ 10 h 26"/>
                <a:gd name="T36" fmla="*/ 74 w 114"/>
                <a:gd name="T37" fmla="*/ 9 h 26"/>
                <a:gd name="T38" fmla="*/ 75 w 114"/>
                <a:gd name="T39" fmla="*/ 13 h 26"/>
                <a:gd name="T40" fmla="*/ 91 w 114"/>
                <a:gd name="T41" fmla="*/ 20 h 26"/>
                <a:gd name="T42" fmla="*/ 102 w 114"/>
                <a:gd name="T43" fmla="*/ 18 h 26"/>
                <a:gd name="T44" fmla="*/ 105 w 114"/>
                <a:gd name="T45" fmla="*/ 14 h 26"/>
                <a:gd name="T46" fmla="*/ 114 w 114"/>
                <a:gd name="T47" fmla="*/ 12 h 26"/>
                <a:gd name="T48" fmla="*/ 101 w 114"/>
                <a:gd name="T49" fmla="*/ 9 h 26"/>
                <a:gd name="T50" fmla="*/ 89 w 114"/>
                <a:gd name="T51" fmla="*/ 7 h 26"/>
                <a:gd name="T52" fmla="*/ 62 w 114"/>
                <a:gd name="T53" fmla="*/ 2 h 26"/>
                <a:gd name="T54" fmla="*/ 64 w 114"/>
                <a:gd name="T55" fmla="*/ 5 h 26"/>
                <a:gd name="T56" fmla="*/ 55 w 114"/>
                <a:gd name="T57" fmla="*/ 5 h 26"/>
                <a:gd name="T58" fmla="*/ 55 w 114"/>
                <a:gd name="T59" fmla="*/ 11 h 26"/>
                <a:gd name="T60" fmla="*/ 49 w 114"/>
                <a:gd name="T61" fmla="*/ 11 h 26"/>
                <a:gd name="T62" fmla="*/ 48 w 114"/>
                <a:gd name="T63" fmla="*/ 8 h 26"/>
                <a:gd name="T64" fmla="*/ 42 w 114"/>
                <a:gd name="T65" fmla="*/ 8 h 26"/>
                <a:gd name="T66" fmla="*/ 41 w 114"/>
                <a:gd name="T67" fmla="*/ 5 h 26"/>
                <a:gd name="T68" fmla="*/ 31 w 114"/>
                <a:gd name="T69" fmla="*/ 3 h 26"/>
                <a:gd name="T70" fmla="*/ 22 w 114"/>
                <a:gd name="T71" fmla="*/ 4 h 26"/>
                <a:gd name="T72" fmla="*/ 17 w 114"/>
                <a:gd name="T73" fmla="*/ 4 h 26"/>
                <a:gd name="T74" fmla="*/ 11 w 114"/>
                <a:gd name="T75" fmla="*/ 5 h 26"/>
                <a:gd name="T76" fmla="*/ 11 w 114"/>
                <a:gd name="T77" fmla="*/ 9 h 26"/>
                <a:gd name="T78" fmla="*/ 4 w 114"/>
                <a:gd name="T79" fmla="*/ 9 h 26"/>
                <a:gd name="T80" fmla="*/ 2 w 114"/>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 h="26">
                  <a:moveTo>
                    <a:pt x="2" y="11"/>
                  </a:moveTo>
                  <a:cubicBezTo>
                    <a:pt x="6" y="10"/>
                    <a:pt x="4" y="12"/>
                    <a:pt x="4" y="13"/>
                  </a:cubicBezTo>
                  <a:cubicBezTo>
                    <a:pt x="3" y="14"/>
                    <a:pt x="7" y="13"/>
                    <a:pt x="7" y="15"/>
                  </a:cubicBezTo>
                  <a:cubicBezTo>
                    <a:pt x="4" y="16"/>
                    <a:pt x="4" y="14"/>
                    <a:pt x="0" y="15"/>
                  </a:cubicBezTo>
                  <a:cubicBezTo>
                    <a:pt x="0" y="18"/>
                    <a:pt x="3" y="19"/>
                    <a:pt x="7" y="20"/>
                  </a:cubicBezTo>
                  <a:cubicBezTo>
                    <a:pt x="10" y="21"/>
                    <a:pt x="12" y="23"/>
                    <a:pt x="16" y="24"/>
                  </a:cubicBezTo>
                  <a:cubicBezTo>
                    <a:pt x="20" y="24"/>
                    <a:pt x="24" y="26"/>
                    <a:pt x="30" y="26"/>
                  </a:cubicBezTo>
                  <a:cubicBezTo>
                    <a:pt x="34" y="25"/>
                    <a:pt x="34" y="22"/>
                    <a:pt x="35" y="21"/>
                  </a:cubicBezTo>
                  <a:cubicBezTo>
                    <a:pt x="38" y="21"/>
                    <a:pt x="38" y="23"/>
                    <a:pt x="40" y="23"/>
                  </a:cubicBezTo>
                  <a:cubicBezTo>
                    <a:pt x="43" y="24"/>
                    <a:pt x="48" y="23"/>
                    <a:pt x="52" y="22"/>
                  </a:cubicBezTo>
                  <a:cubicBezTo>
                    <a:pt x="59" y="21"/>
                    <a:pt x="70" y="19"/>
                    <a:pt x="71" y="22"/>
                  </a:cubicBezTo>
                  <a:cubicBezTo>
                    <a:pt x="70" y="21"/>
                    <a:pt x="69" y="21"/>
                    <a:pt x="67" y="22"/>
                  </a:cubicBezTo>
                  <a:cubicBezTo>
                    <a:pt x="68" y="23"/>
                    <a:pt x="71" y="24"/>
                    <a:pt x="76" y="22"/>
                  </a:cubicBezTo>
                  <a:cubicBezTo>
                    <a:pt x="81" y="21"/>
                    <a:pt x="84" y="23"/>
                    <a:pt x="90" y="21"/>
                  </a:cubicBezTo>
                  <a:cubicBezTo>
                    <a:pt x="87" y="19"/>
                    <a:pt x="78" y="20"/>
                    <a:pt x="75" y="18"/>
                  </a:cubicBezTo>
                  <a:cubicBezTo>
                    <a:pt x="74" y="17"/>
                    <a:pt x="71" y="16"/>
                    <a:pt x="71" y="15"/>
                  </a:cubicBezTo>
                  <a:cubicBezTo>
                    <a:pt x="70" y="14"/>
                    <a:pt x="73" y="11"/>
                    <a:pt x="69" y="11"/>
                  </a:cubicBezTo>
                  <a:cubicBezTo>
                    <a:pt x="72" y="11"/>
                    <a:pt x="72" y="10"/>
                    <a:pt x="70" y="10"/>
                  </a:cubicBezTo>
                  <a:cubicBezTo>
                    <a:pt x="71" y="10"/>
                    <a:pt x="77" y="10"/>
                    <a:pt x="74" y="9"/>
                  </a:cubicBezTo>
                  <a:cubicBezTo>
                    <a:pt x="76" y="9"/>
                    <a:pt x="89" y="9"/>
                    <a:pt x="75" y="13"/>
                  </a:cubicBezTo>
                  <a:cubicBezTo>
                    <a:pt x="78" y="17"/>
                    <a:pt x="82" y="20"/>
                    <a:pt x="91" y="20"/>
                  </a:cubicBezTo>
                  <a:cubicBezTo>
                    <a:pt x="93" y="20"/>
                    <a:pt x="97" y="20"/>
                    <a:pt x="102" y="18"/>
                  </a:cubicBezTo>
                  <a:cubicBezTo>
                    <a:pt x="111" y="15"/>
                    <a:pt x="103" y="15"/>
                    <a:pt x="105" y="14"/>
                  </a:cubicBezTo>
                  <a:cubicBezTo>
                    <a:pt x="108" y="13"/>
                    <a:pt x="111" y="12"/>
                    <a:pt x="114" y="12"/>
                  </a:cubicBezTo>
                  <a:cubicBezTo>
                    <a:pt x="111" y="10"/>
                    <a:pt x="105" y="10"/>
                    <a:pt x="101" y="9"/>
                  </a:cubicBezTo>
                  <a:cubicBezTo>
                    <a:pt x="98" y="8"/>
                    <a:pt x="97" y="5"/>
                    <a:pt x="89" y="7"/>
                  </a:cubicBezTo>
                  <a:cubicBezTo>
                    <a:pt x="70" y="11"/>
                    <a:pt x="72" y="3"/>
                    <a:pt x="62" y="2"/>
                  </a:cubicBezTo>
                  <a:cubicBezTo>
                    <a:pt x="62" y="3"/>
                    <a:pt x="63" y="4"/>
                    <a:pt x="64" y="5"/>
                  </a:cubicBezTo>
                  <a:cubicBezTo>
                    <a:pt x="62" y="4"/>
                    <a:pt x="61" y="3"/>
                    <a:pt x="55" y="5"/>
                  </a:cubicBezTo>
                  <a:cubicBezTo>
                    <a:pt x="53" y="8"/>
                    <a:pt x="55" y="9"/>
                    <a:pt x="55" y="11"/>
                  </a:cubicBezTo>
                  <a:cubicBezTo>
                    <a:pt x="53" y="11"/>
                    <a:pt x="50" y="11"/>
                    <a:pt x="49" y="11"/>
                  </a:cubicBezTo>
                  <a:cubicBezTo>
                    <a:pt x="48" y="10"/>
                    <a:pt x="50" y="8"/>
                    <a:pt x="48" y="8"/>
                  </a:cubicBezTo>
                  <a:cubicBezTo>
                    <a:pt x="47" y="7"/>
                    <a:pt x="44" y="8"/>
                    <a:pt x="42" y="8"/>
                  </a:cubicBezTo>
                  <a:cubicBezTo>
                    <a:pt x="41" y="7"/>
                    <a:pt x="42" y="6"/>
                    <a:pt x="41" y="5"/>
                  </a:cubicBezTo>
                  <a:cubicBezTo>
                    <a:pt x="39" y="4"/>
                    <a:pt x="33" y="4"/>
                    <a:pt x="31" y="3"/>
                  </a:cubicBezTo>
                  <a:cubicBezTo>
                    <a:pt x="30" y="3"/>
                    <a:pt x="24" y="0"/>
                    <a:pt x="22" y="4"/>
                  </a:cubicBezTo>
                  <a:cubicBezTo>
                    <a:pt x="22" y="3"/>
                    <a:pt x="20" y="2"/>
                    <a:pt x="17" y="4"/>
                  </a:cubicBezTo>
                  <a:cubicBezTo>
                    <a:pt x="16" y="5"/>
                    <a:pt x="13" y="4"/>
                    <a:pt x="11" y="5"/>
                  </a:cubicBezTo>
                  <a:cubicBezTo>
                    <a:pt x="9" y="6"/>
                    <a:pt x="11" y="8"/>
                    <a:pt x="11" y="9"/>
                  </a:cubicBezTo>
                  <a:cubicBezTo>
                    <a:pt x="10" y="8"/>
                    <a:pt x="8" y="8"/>
                    <a:pt x="4" y="9"/>
                  </a:cubicBezTo>
                  <a:cubicBezTo>
                    <a:pt x="3" y="10"/>
                    <a:pt x="2" y="10"/>
                    <a:pt x="2" y="1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61" name="Freeform 1663"/>
            <p:cNvSpPr>
              <a:spLocks/>
            </p:cNvSpPr>
            <p:nvPr/>
          </p:nvSpPr>
          <p:spPr bwMode="auto">
            <a:xfrm>
              <a:off x="4959" y="266"/>
              <a:ext cx="136" cy="31"/>
            </a:xfrm>
            <a:custGeom>
              <a:avLst/>
              <a:gdLst>
                <a:gd name="T0" fmla="*/ 2 w 114"/>
                <a:gd name="T1" fmla="*/ 11 h 26"/>
                <a:gd name="T2" fmla="*/ 4 w 114"/>
                <a:gd name="T3" fmla="*/ 13 h 26"/>
                <a:gd name="T4" fmla="*/ 7 w 114"/>
                <a:gd name="T5" fmla="*/ 15 h 26"/>
                <a:gd name="T6" fmla="*/ 0 w 114"/>
                <a:gd name="T7" fmla="*/ 15 h 26"/>
                <a:gd name="T8" fmla="*/ 7 w 114"/>
                <a:gd name="T9" fmla="*/ 20 h 26"/>
                <a:gd name="T10" fmla="*/ 16 w 114"/>
                <a:gd name="T11" fmla="*/ 24 h 26"/>
                <a:gd name="T12" fmla="*/ 30 w 114"/>
                <a:gd name="T13" fmla="*/ 26 h 26"/>
                <a:gd name="T14" fmla="*/ 35 w 114"/>
                <a:gd name="T15" fmla="*/ 21 h 26"/>
                <a:gd name="T16" fmla="*/ 40 w 114"/>
                <a:gd name="T17" fmla="*/ 23 h 26"/>
                <a:gd name="T18" fmla="*/ 52 w 114"/>
                <a:gd name="T19" fmla="*/ 22 h 26"/>
                <a:gd name="T20" fmla="*/ 71 w 114"/>
                <a:gd name="T21" fmla="*/ 22 h 26"/>
                <a:gd name="T22" fmla="*/ 67 w 114"/>
                <a:gd name="T23" fmla="*/ 22 h 26"/>
                <a:gd name="T24" fmla="*/ 76 w 114"/>
                <a:gd name="T25" fmla="*/ 22 h 26"/>
                <a:gd name="T26" fmla="*/ 90 w 114"/>
                <a:gd name="T27" fmla="*/ 21 h 26"/>
                <a:gd name="T28" fmla="*/ 75 w 114"/>
                <a:gd name="T29" fmla="*/ 18 h 26"/>
                <a:gd name="T30" fmla="*/ 71 w 114"/>
                <a:gd name="T31" fmla="*/ 15 h 26"/>
                <a:gd name="T32" fmla="*/ 69 w 114"/>
                <a:gd name="T33" fmla="*/ 11 h 26"/>
                <a:gd name="T34" fmla="*/ 70 w 114"/>
                <a:gd name="T35" fmla="*/ 10 h 26"/>
                <a:gd name="T36" fmla="*/ 74 w 114"/>
                <a:gd name="T37" fmla="*/ 9 h 26"/>
                <a:gd name="T38" fmla="*/ 75 w 114"/>
                <a:gd name="T39" fmla="*/ 13 h 26"/>
                <a:gd name="T40" fmla="*/ 91 w 114"/>
                <a:gd name="T41" fmla="*/ 20 h 26"/>
                <a:gd name="T42" fmla="*/ 102 w 114"/>
                <a:gd name="T43" fmla="*/ 18 h 26"/>
                <a:gd name="T44" fmla="*/ 105 w 114"/>
                <a:gd name="T45" fmla="*/ 14 h 26"/>
                <a:gd name="T46" fmla="*/ 114 w 114"/>
                <a:gd name="T47" fmla="*/ 12 h 26"/>
                <a:gd name="T48" fmla="*/ 101 w 114"/>
                <a:gd name="T49" fmla="*/ 9 h 26"/>
                <a:gd name="T50" fmla="*/ 89 w 114"/>
                <a:gd name="T51" fmla="*/ 7 h 26"/>
                <a:gd name="T52" fmla="*/ 62 w 114"/>
                <a:gd name="T53" fmla="*/ 2 h 26"/>
                <a:gd name="T54" fmla="*/ 64 w 114"/>
                <a:gd name="T55" fmla="*/ 5 h 26"/>
                <a:gd name="T56" fmla="*/ 55 w 114"/>
                <a:gd name="T57" fmla="*/ 5 h 26"/>
                <a:gd name="T58" fmla="*/ 55 w 114"/>
                <a:gd name="T59" fmla="*/ 11 h 26"/>
                <a:gd name="T60" fmla="*/ 49 w 114"/>
                <a:gd name="T61" fmla="*/ 11 h 26"/>
                <a:gd name="T62" fmla="*/ 48 w 114"/>
                <a:gd name="T63" fmla="*/ 8 h 26"/>
                <a:gd name="T64" fmla="*/ 42 w 114"/>
                <a:gd name="T65" fmla="*/ 8 h 26"/>
                <a:gd name="T66" fmla="*/ 41 w 114"/>
                <a:gd name="T67" fmla="*/ 5 h 26"/>
                <a:gd name="T68" fmla="*/ 31 w 114"/>
                <a:gd name="T69" fmla="*/ 3 h 26"/>
                <a:gd name="T70" fmla="*/ 22 w 114"/>
                <a:gd name="T71" fmla="*/ 4 h 26"/>
                <a:gd name="T72" fmla="*/ 17 w 114"/>
                <a:gd name="T73" fmla="*/ 4 h 26"/>
                <a:gd name="T74" fmla="*/ 11 w 114"/>
                <a:gd name="T75" fmla="*/ 5 h 26"/>
                <a:gd name="T76" fmla="*/ 11 w 114"/>
                <a:gd name="T77" fmla="*/ 9 h 26"/>
                <a:gd name="T78" fmla="*/ 4 w 114"/>
                <a:gd name="T79" fmla="*/ 9 h 26"/>
                <a:gd name="T80" fmla="*/ 2 w 114"/>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 h="26">
                  <a:moveTo>
                    <a:pt x="2" y="11"/>
                  </a:moveTo>
                  <a:cubicBezTo>
                    <a:pt x="6" y="10"/>
                    <a:pt x="4" y="12"/>
                    <a:pt x="4" y="13"/>
                  </a:cubicBezTo>
                  <a:cubicBezTo>
                    <a:pt x="3" y="14"/>
                    <a:pt x="7" y="13"/>
                    <a:pt x="7" y="15"/>
                  </a:cubicBezTo>
                  <a:cubicBezTo>
                    <a:pt x="4" y="16"/>
                    <a:pt x="4" y="14"/>
                    <a:pt x="0" y="15"/>
                  </a:cubicBezTo>
                  <a:cubicBezTo>
                    <a:pt x="0" y="18"/>
                    <a:pt x="3" y="19"/>
                    <a:pt x="7" y="20"/>
                  </a:cubicBezTo>
                  <a:cubicBezTo>
                    <a:pt x="10" y="21"/>
                    <a:pt x="12" y="23"/>
                    <a:pt x="16" y="24"/>
                  </a:cubicBezTo>
                  <a:cubicBezTo>
                    <a:pt x="20" y="24"/>
                    <a:pt x="24" y="26"/>
                    <a:pt x="30" y="26"/>
                  </a:cubicBezTo>
                  <a:cubicBezTo>
                    <a:pt x="34" y="25"/>
                    <a:pt x="34" y="22"/>
                    <a:pt x="35" y="21"/>
                  </a:cubicBezTo>
                  <a:cubicBezTo>
                    <a:pt x="38" y="21"/>
                    <a:pt x="38" y="23"/>
                    <a:pt x="40" y="23"/>
                  </a:cubicBezTo>
                  <a:cubicBezTo>
                    <a:pt x="43" y="24"/>
                    <a:pt x="48" y="23"/>
                    <a:pt x="52" y="22"/>
                  </a:cubicBezTo>
                  <a:cubicBezTo>
                    <a:pt x="59" y="21"/>
                    <a:pt x="70" y="19"/>
                    <a:pt x="71" y="22"/>
                  </a:cubicBezTo>
                  <a:cubicBezTo>
                    <a:pt x="70" y="21"/>
                    <a:pt x="69" y="21"/>
                    <a:pt x="67" y="22"/>
                  </a:cubicBezTo>
                  <a:cubicBezTo>
                    <a:pt x="68" y="23"/>
                    <a:pt x="71" y="24"/>
                    <a:pt x="76" y="22"/>
                  </a:cubicBezTo>
                  <a:cubicBezTo>
                    <a:pt x="81" y="21"/>
                    <a:pt x="84" y="23"/>
                    <a:pt x="90" y="21"/>
                  </a:cubicBezTo>
                  <a:cubicBezTo>
                    <a:pt x="87" y="19"/>
                    <a:pt x="78" y="20"/>
                    <a:pt x="75" y="18"/>
                  </a:cubicBezTo>
                  <a:cubicBezTo>
                    <a:pt x="74" y="17"/>
                    <a:pt x="71" y="16"/>
                    <a:pt x="71" y="15"/>
                  </a:cubicBezTo>
                  <a:cubicBezTo>
                    <a:pt x="70" y="14"/>
                    <a:pt x="73" y="11"/>
                    <a:pt x="69" y="11"/>
                  </a:cubicBezTo>
                  <a:cubicBezTo>
                    <a:pt x="72" y="11"/>
                    <a:pt x="72" y="10"/>
                    <a:pt x="70" y="10"/>
                  </a:cubicBezTo>
                  <a:cubicBezTo>
                    <a:pt x="71" y="10"/>
                    <a:pt x="77" y="10"/>
                    <a:pt x="74" y="9"/>
                  </a:cubicBezTo>
                  <a:cubicBezTo>
                    <a:pt x="76" y="9"/>
                    <a:pt x="89" y="9"/>
                    <a:pt x="75" y="13"/>
                  </a:cubicBezTo>
                  <a:cubicBezTo>
                    <a:pt x="78" y="17"/>
                    <a:pt x="82" y="20"/>
                    <a:pt x="91" y="20"/>
                  </a:cubicBezTo>
                  <a:cubicBezTo>
                    <a:pt x="93" y="20"/>
                    <a:pt x="97" y="20"/>
                    <a:pt x="102" y="18"/>
                  </a:cubicBezTo>
                  <a:cubicBezTo>
                    <a:pt x="111" y="15"/>
                    <a:pt x="103" y="15"/>
                    <a:pt x="105" y="14"/>
                  </a:cubicBezTo>
                  <a:cubicBezTo>
                    <a:pt x="108" y="13"/>
                    <a:pt x="111" y="12"/>
                    <a:pt x="114" y="12"/>
                  </a:cubicBezTo>
                  <a:cubicBezTo>
                    <a:pt x="111" y="10"/>
                    <a:pt x="105" y="10"/>
                    <a:pt x="101" y="9"/>
                  </a:cubicBezTo>
                  <a:cubicBezTo>
                    <a:pt x="98" y="8"/>
                    <a:pt x="97" y="5"/>
                    <a:pt x="89" y="7"/>
                  </a:cubicBezTo>
                  <a:cubicBezTo>
                    <a:pt x="70" y="11"/>
                    <a:pt x="72" y="3"/>
                    <a:pt x="62" y="2"/>
                  </a:cubicBezTo>
                  <a:cubicBezTo>
                    <a:pt x="62" y="3"/>
                    <a:pt x="63" y="4"/>
                    <a:pt x="64" y="5"/>
                  </a:cubicBezTo>
                  <a:cubicBezTo>
                    <a:pt x="62" y="4"/>
                    <a:pt x="61" y="3"/>
                    <a:pt x="55" y="5"/>
                  </a:cubicBezTo>
                  <a:cubicBezTo>
                    <a:pt x="53" y="8"/>
                    <a:pt x="55" y="9"/>
                    <a:pt x="55" y="11"/>
                  </a:cubicBezTo>
                  <a:cubicBezTo>
                    <a:pt x="53" y="11"/>
                    <a:pt x="50" y="11"/>
                    <a:pt x="49" y="11"/>
                  </a:cubicBezTo>
                  <a:cubicBezTo>
                    <a:pt x="48" y="10"/>
                    <a:pt x="50" y="8"/>
                    <a:pt x="48" y="8"/>
                  </a:cubicBezTo>
                  <a:cubicBezTo>
                    <a:pt x="47" y="7"/>
                    <a:pt x="44" y="8"/>
                    <a:pt x="42" y="8"/>
                  </a:cubicBezTo>
                  <a:cubicBezTo>
                    <a:pt x="41" y="7"/>
                    <a:pt x="42" y="6"/>
                    <a:pt x="41" y="5"/>
                  </a:cubicBezTo>
                  <a:cubicBezTo>
                    <a:pt x="39" y="4"/>
                    <a:pt x="33" y="4"/>
                    <a:pt x="31" y="3"/>
                  </a:cubicBezTo>
                  <a:cubicBezTo>
                    <a:pt x="30" y="3"/>
                    <a:pt x="24" y="0"/>
                    <a:pt x="22" y="4"/>
                  </a:cubicBezTo>
                  <a:cubicBezTo>
                    <a:pt x="22" y="3"/>
                    <a:pt x="20" y="2"/>
                    <a:pt x="17" y="4"/>
                  </a:cubicBezTo>
                  <a:cubicBezTo>
                    <a:pt x="16" y="5"/>
                    <a:pt x="13" y="4"/>
                    <a:pt x="11" y="5"/>
                  </a:cubicBezTo>
                  <a:cubicBezTo>
                    <a:pt x="9" y="6"/>
                    <a:pt x="11" y="8"/>
                    <a:pt x="11" y="9"/>
                  </a:cubicBezTo>
                  <a:cubicBezTo>
                    <a:pt x="10" y="8"/>
                    <a:pt x="8" y="8"/>
                    <a:pt x="4" y="9"/>
                  </a:cubicBezTo>
                  <a:cubicBezTo>
                    <a:pt x="3" y="10"/>
                    <a:pt x="2" y="10"/>
                    <a:pt x="2" y="1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62" name="Freeform 1664"/>
            <p:cNvSpPr>
              <a:spLocks/>
            </p:cNvSpPr>
            <p:nvPr/>
          </p:nvSpPr>
          <p:spPr bwMode="auto">
            <a:xfrm>
              <a:off x="4935" y="304"/>
              <a:ext cx="19" cy="6"/>
            </a:xfrm>
            <a:custGeom>
              <a:avLst/>
              <a:gdLst>
                <a:gd name="T0" fmla="*/ 0 w 16"/>
                <a:gd name="T1" fmla="*/ 0 h 5"/>
                <a:gd name="T2" fmla="*/ 10 w 16"/>
                <a:gd name="T3" fmla="*/ 5 h 5"/>
                <a:gd name="T4" fmla="*/ 0 w 16"/>
                <a:gd name="T5" fmla="*/ 0 h 5"/>
              </a:gdLst>
              <a:ahLst/>
              <a:cxnLst>
                <a:cxn ang="0">
                  <a:pos x="T0" y="T1"/>
                </a:cxn>
                <a:cxn ang="0">
                  <a:pos x="T2" y="T3"/>
                </a:cxn>
                <a:cxn ang="0">
                  <a:pos x="T4" y="T5"/>
                </a:cxn>
              </a:cxnLst>
              <a:rect l="0" t="0" r="r" b="b"/>
              <a:pathLst>
                <a:path w="16" h="5">
                  <a:moveTo>
                    <a:pt x="0" y="0"/>
                  </a:moveTo>
                  <a:cubicBezTo>
                    <a:pt x="0" y="3"/>
                    <a:pt x="8" y="3"/>
                    <a:pt x="10" y="5"/>
                  </a:cubicBezTo>
                  <a:cubicBezTo>
                    <a:pt x="16" y="1"/>
                    <a:pt x="3"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63" name="Freeform 1665"/>
            <p:cNvSpPr>
              <a:spLocks/>
            </p:cNvSpPr>
            <p:nvPr/>
          </p:nvSpPr>
          <p:spPr bwMode="auto">
            <a:xfrm>
              <a:off x="4935" y="304"/>
              <a:ext cx="19" cy="6"/>
            </a:xfrm>
            <a:custGeom>
              <a:avLst/>
              <a:gdLst>
                <a:gd name="T0" fmla="*/ 0 w 16"/>
                <a:gd name="T1" fmla="*/ 0 h 5"/>
                <a:gd name="T2" fmla="*/ 10 w 16"/>
                <a:gd name="T3" fmla="*/ 5 h 5"/>
                <a:gd name="T4" fmla="*/ 0 w 16"/>
                <a:gd name="T5" fmla="*/ 0 h 5"/>
              </a:gdLst>
              <a:ahLst/>
              <a:cxnLst>
                <a:cxn ang="0">
                  <a:pos x="T0" y="T1"/>
                </a:cxn>
                <a:cxn ang="0">
                  <a:pos x="T2" y="T3"/>
                </a:cxn>
                <a:cxn ang="0">
                  <a:pos x="T4" y="T5"/>
                </a:cxn>
              </a:cxnLst>
              <a:rect l="0" t="0" r="r" b="b"/>
              <a:pathLst>
                <a:path w="16" h="5">
                  <a:moveTo>
                    <a:pt x="0" y="0"/>
                  </a:moveTo>
                  <a:cubicBezTo>
                    <a:pt x="0" y="3"/>
                    <a:pt x="8" y="3"/>
                    <a:pt x="10" y="5"/>
                  </a:cubicBezTo>
                  <a:cubicBezTo>
                    <a:pt x="16" y="1"/>
                    <a:pt x="3"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64" name="Freeform 1666"/>
            <p:cNvSpPr>
              <a:spLocks/>
            </p:cNvSpPr>
            <p:nvPr/>
          </p:nvSpPr>
          <p:spPr bwMode="auto">
            <a:xfrm>
              <a:off x="5017" y="276"/>
              <a:ext cx="4" cy="2"/>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1"/>
                    <a:pt x="0" y="0"/>
                  </a:cubicBezTo>
                  <a:cubicBezTo>
                    <a:pt x="0" y="1"/>
                    <a:pt x="1" y="1"/>
                    <a:pt x="3"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65" name="Freeform 1667"/>
            <p:cNvSpPr>
              <a:spLocks/>
            </p:cNvSpPr>
            <p:nvPr/>
          </p:nvSpPr>
          <p:spPr bwMode="auto">
            <a:xfrm>
              <a:off x="5017" y="276"/>
              <a:ext cx="4" cy="2"/>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1"/>
                    <a:pt x="0" y="0"/>
                  </a:cubicBezTo>
                  <a:cubicBezTo>
                    <a:pt x="0" y="1"/>
                    <a:pt x="1" y="1"/>
                    <a:pt x="3"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66" name="Freeform 1668"/>
            <p:cNvSpPr>
              <a:spLocks/>
            </p:cNvSpPr>
            <p:nvPr/>
          </p:nvSpPr>
          <p:spPr bwMode="auto">
            <a:xfrm>
              <a:off x="5004" y="309"/>
              <a:ext cx="61" cy="14"/>
            </a:xfrm>
            <a:custGeom>
              <a:avLst/>
              <a:gdLst>
                <a:gd name="T0" fmla="*/ 4 w 51"/>
                <a:gd name="T1" fmla="*/ 8 h 12"/>
                <a:gd name="T2" fmla="*/ 0 w 51"/>
                <a:gd name="T3" fmla="*/ 8 h 12"/>
                <a:gd name="T4" fmla="*/ 12 w 51"/>
                <a:gd name="T5" fmla="*/ 8 h 12"/>
                <a:gd name="T6" fmla="*/ 24 w 51"/>
                <a:gd name="T7" fmla="*/ 9 h 12"/>
                <a:gd name="T8" fmla="*/ 51 w 51"/>
                <a:gd name="T9" fmla="*/ 11 h 12"/>
                <a:gd name="T10" fmla="*/ 31 w 51"/>
                <a:gd name="T11" fmla="*/ 1 h 12"/>
                <a:gd name="T12" fmla="*/ 17 w 51"/>
                <a:gd name="T13" fmla="*/ 2 h 12"/>
                <a:gd name="T14" fmla="*/ 12 w 51"/>
                <a:gd name="T15" fmla="*/ 6 h 12"/>
                <a:gd name="T16" fmla="*/ 4 w 51"/>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2">
                  <a:moveTo>
                    <a:pt x="4" y="8"/>
                  </a:moveTo>
                  <a:cubicBezTo>
                    <a:pt x="3" y="7"/>
                    <a:pt x="2" y="8"/>
                    <a:pt x="0" y="8"/>
                  </a:cubicBezTo>
                  <a:cubicBezTo>
                    <a:pt x="0" y="10"/>
                    <a:pt x="7" y="8"/>
                    <a:pt x="12" y="8"/>
                  </a:cubicBezTo>
                  <a:cubicBezTo>
                    <a:pt x="18" y="7"/>
                    <a:pt x="20" y="9"/>
                    <a:pt x="24" y="9"/>
                  </a:cubicBezTo>
                  <a:cubicBezTo>
                    <a:pt x="31" y="11"/>
                    <a:pt x="40" y="12"/>
                    <a:pt x="51" y="11"/>
                  </a:cubicBezTo>
                  <a:cubicBezTo>
                    <a:pt x="49" y="5"/>
                    <a:pt x="42" y="2"/>
                    <a:pt x="31" y="1"/>
                  </a:cubicBezTo>
                  <a:cubicBezTo>
                    <a:pt x="29" y="1"/>
                    <a:pt x="21" y="0"/>
                    <a:pt x="17" y="2"/>
                  </a:cubicBezTo>
                  <a:cubicBezTo>
                    <a:pt x="14" y="3"/>
                    <a:pt x="14" y="5"/>
                    <a:pt x="12" y="6"/>
                  </a:cubicBezTo>
                  <a:cubicBezTo>
                    <a:pt x="9" y="8"/>
                    <a:pt x="6" y="7"/>
                    <a:pt x="4"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67" name="Freeform 1669"/>
            <p:cNvSpPr>
              <a:spLocks/>
            </p:cNvSpPr>
            <p:nvPr/>
          </p:nvSpPr>
          <p:spPr bwMode="auto">
            <a:xfrm>
              <a:off x="5004" y="309"/>
              <a:ext cx="61" cy="14"/>
            </a:xfrm>
            <a:custGeom>
              <a:avLst/>
              <a:gdLst>
                <a:gd name="T0" fmla="*/ 4 w 51"/>
                <a:gd name="T1" fmla="*/ 8 h 12"/>
                <a:gd name="T2" fmla="*/ 0 w 51"/>
                <a:gd name="T3" fmla="*/ 8 h 12"/>
                <a:gd name="T4" fmla="*/ 12 w 51"/>
                <a:gd name="T5" fmla="*/ 8 h 12"/>
                <a:gd name="T6" fmla="*/ 24 w 51"/>
                <a:gd name="T7" fmla="*/ 9 h 12"/>
                <a:gd name="T8" fmla="*/ 51 w 51"/>
                <a:gd name="T9" fmla="*/ 11 h 12"/>
                <a:gd name="T10" fmla="*/ 31 w 51"/>
                <a:gd name="T11" fmla="*/ 1 h 12"/>
                <a:gd name="T12" fmla="*/ 17 w 51"/>
                <a:gd name="T13" fmla="*/ 2 h 12"/>
                <a:gd name="T14" fmla="*/ 12 w 51"/>
                <a:gd name="T15" fmla="*/ 6 h 12"/>
                <a:gd name="T16" fmla="*/ 4 w 51"/>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2">
                  <a:moveTo>
                    <a:pt x="4" y="8"/>
                  </a:moveTo>
                  <a:cubicBezTo>
                    <a:pt x="3" y="7"/>
                    <a:pt x="2" y="8"/>
                    <a:pt x="0" y="8"/>
                  </a:cubicBezTo>
                  <a:cubicBezTo>
                    <a:pt x="0" y="10"/>
                    <a:pt x="7" y="8"/>
                    <a:pt x="12" y="8"/>
                  </a:cubicBezTo>
                  <a:cubicBezTo>
                    <a:pt x="18" y="7"/>
                    <a:pt x="20" y="9"/>
                    <a:pt x="24" y="9"/>
                  </a:cubicBezTo>
                  <a:cubicBezTo>
                    <a:pt x="31" y="11"/>
                    <a:pt x="40" y="12"/>
                    <a:pt x="51" y="11"/>
                  </a:cubicBezTo>
                  <a:cubicBezTo>
                    <a:pt x="49" y="5"/>
                    <a:pt x="42" y="2"/>
                    <a:pt x="31" y="1"/>
                  </a:cubicBezTo>
                  <a:cubicBezTo>
                    <a:pt x="29" y="1"/>
                    <a:pt x="21" y="0"/>
                    <a:pt x="17" y="2"/>
                  </a:cubicBezTo>
                  <a:cubicBezTo>
                    <a:pt x="14" y="3"/>
                    <a:pt x="14" y="5"/>
                    <a:pt x="12" y="6"/>
                  </a:cubicBezTo>
                  <a:cubicBezTo>
                    <a:pt x="9" y="8"/>
                    <a:pt x="6" y="7"/>
                    <a:pt x="4"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68" name="Freeform 1670"/>
            <p:cNvSpPr>
              <a:spLocks/>
            </p:cNvSpPr>
            <p:nvPr/>
          </p:nvSpPr>
          <p:spPr bwMode="auto">
            <a:xfrm>
              <a:off x="4964" y="351"/>
              <a:ext cx="13" cy="5"/>
            </a:xfrm>
            <a:custGeom>
              <a:avLst/>
              <a:gdLst>
                <a:gd name="T0" fmla="*/ 11 w 11"/>
                <a:gd name="T1" fmla="*/ 2 h 4"/>
                <a:gd name="T2" fmla="*/ 1 w 11"/>
                <a:gd name="T3" fmla="*/ 1 h 4"/>
                <a:gd name="T4" fmla="*/ 3 w 11"/>
                <a:gd name="T5" fmla="*/ 3 h 4"/>
                <a:gd name="T6" fmla="*/ 5 w 11"/>
                <a:gd name="T7" fmla="*/ 3 h 4"/>
                <a:gd name="T8" fmla="*/ 11 w 11"/>
                <a:gd name="T9" fmla="*/ 2 h 4"/>
              </a:gdLst>
              <a:ahLst/>
              <a:cxnLst>
                <a:cxn ang="0">
                  <a:pos x="T0" y="T1"/>
                </a:cxn>
                <a:cxn ang="0">
                  <a:pos x="T2" y="T3"/>
                </a:cxn>
                <a:cxn ang="0">
                  <a:pos x="T4" y="T5"/>
                </a:cxn>
                <a:cxn ang="0">
                  <a:pos x="T6" y="T7"/>
                </a:cxn>
                <a:cxn ang="0">
                  <a:pos x="T8" y="T9"/>
                </a:cxn>
              </a:cxnLst>
              <a:rect l="0" t="0" r="r" b="b"/>
              <a:pathLst>
                <a:path w="11" h="4">
                  <a:moveTo>
                    <a:pt x="11" y="2"/>
                  </a:moveTo>
                  <a:cubicBezTo>
                    <a:pt x="11" y="0"/>
                    <a:pt x="5" y="0"/>
                    <a:pt x="1" y="1"/>
                  </a:cubicBezTo>
                  <a:cubicBezTo>
                    <a:pt x="0" y="3"/>
                    <a:pt x="2" y="3"/>
                    <a:pt x="3" y="3"/>
                  </a:cubicBezTo>
                  <a:cubicBezTo>
                    <a:pt x="0" y="2"/>
                    <a:pt x="4" y="3"/>
                    <a:pt x="5" y="3"/>
                  </a:cubicBezTo>
                  <a:cubicBezTo>
                    <a:pt x="6" y="3"/>
                    <a:pt x="7" y="4"/>
                    <a:pt x="1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69" name="Freeform 1671"/>
            <p:cNvSpPr>
              <a:spLocks/>
            </p:cNvSpPr>
            <p:nvPr/>
          </p:nvSpPr>
          <p:spPr bwMode="auto">
            <a:xfrm>
              <a:off x="4964" y="351"/>
              <a:ext cx="13" cy="5"/>
            </a:xfrm>
            <a:custGeom>
              <a:avLst/>
              <a:gdLst>
                <a:gd name="T0" fmla="*/ 11 w 11"/>
                <a:gd name="T1" fmla="*/ 2 h 4"/>
                <a:gd name="T2" fmla="*/ 1 w 11"/>
                <a:gd name="T3" fmla="*/ 1 h 4"/>
                <a:gd name="T4" fmla="*/ 3 w 11"/>
                <a:gd name="T5" fmla="*/ 3 h 4"/>
                <a:gd name="T6" fmla="*/ 5 w 11"/>
                <a:gd name="T7" fmla="*/ 3 h 4"/>
                <a:gd name="T8" fmla="*/ 11 w 11"/>
                <a:gd name="T9" fmla="*/ 2 h 4"/>
              </a:gdLst>
              <a:ahLst/>
              <a:cxnLst>
                <a:cxn ang="0">
                  <a:pos x="T0" y="T1"/>
                </a:cxn>
                <a:cxn ang="0">
                  <a:pos x="T2" y="T3"/>
                </a:cxn>
                <a:cxn ang="0">
                  <a:pos x="T4" y="T5"/>
                </a:cxn>
                <a:cxn ang="0">
                  <a:pos x="T6" y="T7"/>
                </a:cxn>
                <a:cxn ang="0">
                  <a:pos x="T8" y="T9"/>
                </a:cxn>
              </a:cxnLst>
              <a:rect l="0" t="0" r="r" b="b"/>
              <a:pathLst>
                <a:path w="11" h="4">
                  <a:moveTo>
                    <a:pt x="11" y="2"/>
                  </a:moveTo>
                  <a:cubicBezTo>
                    <a:pt x="11" y="0"/>
                    <a:pt x="5" y="0"/>
                    <a:pt x="1" y="1"/>
                  </a:cubicBezTo>
                  <a:cubicBezTo>
                    <a:pt x="0" y="3"/>
                    <a:pt x="2" y="3"/>
                    <a:pt x="3" y="3"/>
                  </a:cubicBezTo>
                  <a:cubicBezTo>
                    <a:pt x="0" y="2"/>
                    <a:pt x="4" y="3"/>
                    <a:pt x="5" y="3"/>
                  </a:cubicBezTo>
                  <a:cubicBezTo>
                    <a:pt x="6" y="3"/>
                    <a:pt x="7" y="4"/>
                    <a:pt x="1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70" name="Freeform 1672"/>
            <p:cNvSpPr>
              <a:spLocks/>
            </p:cNvSpPr>
            <p:nvPr/>
          </p:nvSpPr>
          <p:spPr bwMode="auto">
            <a:xfrm>
              <a:off x="4984" y="350"/>
              <a:ext cx="4"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cubicBezTo>
                    <a:pt x="2" y="1"/>
                    <a:pt x="2" y="1"/>
                    <a:pt x="3" y="0"/>
                  </a:cubicBezTo>
                  <a:cubicBezTo>
                    <a:pt x="3" y="0"/>
                    <a:pt x="1" y="0"/>
                    <a:pt x="0" y="0"/>
                  </a:cubicBezTo>
                  <a:cubicBezTo>
                    <a:pt x="0" y="0"/>
                    <a:pt x="0"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71" name="Freeform 1673"/>
            <p:cNvSpPr>
              <a:spLocks/>
            </p:cNvSpPr>
            <p:nvPr/>
          </p:nvSpPr>
          <p:spPr bwMode="auto">
            <a:xfrm>
              <a:off x="4984" y="350"/>
              <a:ext cx="4"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cubicBezTo>
                    <a:pt x="2" y="1"/>
                    <a:pt x="2" y="1"/>
                    <a:pt x="3" y="0"/>
                  </a:cubicBezTo>
                  <a:cubicBezTo>
                    <a:pt x="3" y="0"/>
                    <a:pt x="1" y="0"/>
                    <a:pt x="0" y="0"/>
                  </a:cubicBezTo>
                  <a:cubicBezTo>
                    <a:pt x="0" y="0"/>
                    <a:pt x="0"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72" name="Freeform 1674"/>
            <p:cNvSpPr>
              <a:spLocks/>
            </p:cNvSpPr>
            <p:nvPr/>
          </p:nvSpPr>
          <p:spPr bwMode="auto">
            <a:xfrm>
              <a:off x="5143" y="255"/>
              <a:ext cx="23" cy="6"/>
            </a:xfrm>
            <a:custGeom>
              <a:avLst/>
              <a:gdLst>
                <a:gd name="T0" fmla="*/ 3 w 19"/>
                <a:gd name="T1" fmla="*/ 3 h 5"/>
                <a:gd name="T2" fmla="*/ 12 w 19"/>
                <a:gd name="T3" fmla="*/ 4 h 5"/>
                <a:gd name="T4" fmla="*/ 3 w 19"/>
                <a:gd name="T5" fmla="*/ 3 h 5"/>
              </a:gdLst>
              <a:ahLst/>
              <a:cxnLst>
                <a:cxn ang="0">
                  <a:pos x="T0" y="T1"/>
                </a:cxn>
                <a:cxn ang="0">
                  <a:pos x="T2" y="T3"/>
                </a:cxn>
                <a:cxn ang="0">
                  <a:pos x="T4" y="T5"/>
                </a:cxn>
              </a:cxnLst>
              <a:rect l="0" t="0" r="r" b="b"/>
              <a:pathLst>
                <a:path w="19" h="5">
                  <a:moveTo>
                    <a:pt x="3" y="3"/>
                  </a:moveTo>
                  <a:cubicBezTo>
                    <a:pt x="0" y="5"/>
                    <a:pt x="11" y="3"/>
                    <a:pt x="12" y="4"/>
                  </a:cubicBezTo>
                  <a:cubicBezTo>
                    <a:pt x="19" y="0"/>
                    <a:pt x="7" y="2"/>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73" name="Freeform 1675"/>
            <p:cNvSpPr>
              <a:spLocks/>
            </p:cNvSpPr>
            <p:nvPr/>
          </p:nvSpPr>
          <p:spPr bwMode="auto">
            <a:xfrm>
              <a:off x="5143" y="255"/>
              <a:ext cx="23" cy="6"/>
            </a:xfrm>
            <a:custGeom>
              <a:avLst/>
              <a:gdLst>
                <a:gd name="T0" fmla="*/ 3 w 19"/>
                <a:gd name="T1" fmla="*/ 3 h 5"/>
                <a:gd name="T2" fmla="*/ 12 w 19"/>
                <a:gd name="T3" fmla="*/ 4 h 5"/>
                <a:gd name="T4" fmla="*/ 3 w 19"/>
                <a:gd name="T5" fmla="*/ 3 h 5"/>
              </a:gdLst>
              <a:ahLst/>
              <a:cxnLst>
                <a:cxn ang="0">
                  <a:pos x="T0" y="T1"/>
                </a:cxn>
                <a:cxn ang="0">
                  <a:pos x="T2" y="T3"/>
                </a:cxn>
                <a:cxn ang="0">
                  <a:pos x="T4" y="T5"/>
                </a:cxn>
              </a:cxnLst>
              <a:rect l="0" t="0" r="r" b="b"/>
              <a:pathLst>
                <a:path w="19" h="5">
                  <a:moveTo>
                    <a:pt x="3" y="3"/>
                  </a:moveTo>
                  <a:cubicBezTo>
                    <a:pt x="0" y="5"/>
                    <a:pt x="11" y="3"/>
                    <a:pt x="12" y="4"/>
                  </a:cubicBezTo>
                  <a:cubicBezTo>
                    <a:pt x="19" y="0"/>
                    <a:pt x="7" y="2"/>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74" name="Freeform 1676"/>
            <p:cNvSpPr>
              <a:spLocks/>
            </p:cNvSpPr>
            <p:nvPr/>
          </p:nvSpPr>
          <p:spPr bwMode="auto">
            <a:xfrm>
              <a:off x="5105" y="278"/>
              <a:ext cx="80" cy="16"/>
            </a:xfrm>
            <a:custGeom>
              <a:avLst/>
              <a:gdLst>
                <a:gd name="T0" fmla="*/ 41 w 67"/>
                <a:gd name="T1" fmla="*/ 14 h 14"/>
                <a:gd name="T2" fmla="*/ 61 w 67"/>
                <a:gd name="T3" fmla="*/ 11 h 14"/>
                <a:gd name="T4" fmla="*/ 62 w 67"/>
                <a:gd name="T5" fmla="*/ 8 h 14"/>
                <a:gd name="T6" fmla="*/ 53 w 67"/>
                <a:gd name="T7" fmla="*/ 7 h 14"/>
                <a:gd name="T8" fmla="*/ 44 w 67"/>
                <a:gd name="T9" fmla="*/ 6 h 14"/>
                <a:gd name="T10" fmla="*/ 33 w 67"/>
                <a:gd name="T11" fmla="*/ 6 h 14"/>
                <a:gd name="T12" fmla="*/ 18 w 67"/>
                <a:gd name="T13" fmla="*/ 4 h 14"/>
                <a:gd name="T14" fmla="*/ 5 w 67"/>
                <a:gd name="T15" fmla="*/ 2 h 14"/>
                <a:gd name="T16" fmla="*/ 2 w 67"/>
                <a:gd name="T17" fmla="*/ 7 h 14"/>
                <a:gd name="T18" fmla="*/ 12 w 67"/>
                <a:gd name="T19" fmla="*/ 10 h 14"/>
                <a:gd name="T20" fmla="*/ 41 w 67"/>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4">
                  <a:moveTo>
                    <a:pt x="41" y="14"/>
                  </a:moveTo>
                  <a:cubicBezTo>
                    <a:pt x="46" y="14"/>
                    <a:pt x="52" y="14"/>
                    <a:pt x="61" y="11"/>
                  </a:cubicBezTo>
                  <a:cubicBezTo>
                    <a:pt x="60" y="11"/>
                    <a:pt x="67" y="8"/>
                    <a:pt x="62" y="8"/>
                  </a:cubicBezTo>
                  <a:cubicBezTo>
                    <a:pt x="57" y="9"/>
                    <a:pt x="56" y="8"/>
                    <a:pt x="53" y="7"/>
                  </a:cubicBezTo>
                  <a:cubicBezTo>
                    <a:pt x="51" y="7"/>
                    <a:pt x="48" y="6"/>
                    <a:pt x="44" y="6"/>
                  </a:cubicBezTo>
                  <a:cubicBezTo>
                    <a:pt x="40" y="6"/>
                    <a:pt x="34" y="8"/>
                    <a:pt x="33" y="6"/>
                  </a:cubicBezTo>
                  <a:cubicBezTo>
                    <a:pt x="32" y="4"/>
                    <a:pt x="28" y="1"/>
                    <a:pt x="18" y="4"/>
                  </a:cubicBezTo>
                  <a:cubicBezTo>
                    <a:pt x="5" y="8"/>
                    <a:pt x="15" y="0"/>
                    <a:pt x="5" y="2"/>
                  </a:cubicBezTo>
                  <a:cubicBezTo>
                    <a:pt x="6" y="3"/>
                    <a:pt x="0" y="6"/>
                    <a:pt x="2" y="7"/>
                  </a:cubicBezTo>
                  <a:cubicBezTo>
                    <a:pt x="3" y="9"/>
                    <a:pt x="9" y="9"/>
                    <a:pt x="12" y="10"/>
                  </a:cubicBezTo>
                  <a:cubicBezTo>
                    <a:pt x="20" y="12"/>
                    <a:pt x="30" y="14"/>
                    <a:pt x="41" y="1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75" name="Freeform 1677"/>
            <p:cNvSpPr>
              <a:spLocks/>
            </p:cNvSpPr>
            <p:nvPr/>
          </p:nvSpPr>
          <p:spPr bwMode="auto">
            <a:xfrm>
              <a:off x="5105" y="278"/>
              <a:ext cx="80" cy="16"/>
            </a:xfrm>
            <a:custGeom>
              <a:avLst/>
              <a:gdLst>
                <a:gd name="T0" fmla="*/ 41 w 67"/>
                <a:gd name="T1" fmla="*/ 14 h 14"/>
                <a:gd name="T2" fmla="*/ 61 w 67"/>
                <a:gd name="T3" fmla="*/ 11 h 14"/>
                <a:gd name="T4" fmla="*/ 62 w 67"/>
                <a:gd name="T5" fmla="*/ 8 h 14"/>
                <a:gd name="T6" fmla="*/ 53 w 67"/>
                <a:gd name="T7" fmla="*/ 7 h 14"/>
                <a:gd name="T8" fmla="*/ 44 w 67"/>
                <a:gd name="T9" fmla="*/ 6 h 14"/>
                <a:gd name="T10" fmla="*/ 33 w 67"/>
                <a:gd name="T11" fmla="*/ 6 h 14"/>
                <a:gd name="T12" fmla="*/ 18 w 67"/>
                <a:gd name="T13" fmla="*/ 4 h 14"/>
                <a:gd name="T14" fmla="*/ 5 w 67"/>
                <a:gd name="T15" fmla="*/ 2 h 14"/>
                <a:gd name="T16" fmla="*/ 2 w 67"/>
                <a:gd name="T17" fmla="*/ 7 h 14"/>
                <a:gd name="T18" fmla="*/ 12 w 67"/>
                <a:gd name="T19" fmla="*/ 10 h 14"/>
                <a:gd name="T20" fmla="*/ 41 w 67"/>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4">
                  <a:moveTo>
                    <a:pt x="41" y="14"/>
                  </a:moveTo>
                  <a:cubicBezTo>
                    <a:pt x="46" y="14"/>
                    <a:pt x="52" y="14"/>
                    <a:pt x="61" y="11"/>
                  </a:cubicBezTo>
                  <a:cubicBezTo>
                    <a:pt x="60" y="11"/>
                    <a:pt x="67" y="8"/>
                    <a:pt x="62" y="8"/>
                  </a:cubicBezTo>
                  <a:cubicBezTo>
                    <a:pt x="57" y="9"/>
                    <a:pt x="56" y="8"/>
                    <a:pt x="53" y="7"/>
                  </a:cubicBezTo>
                  <a:cubicBezTo>
                    <a:pt x="51" y="7"/>
                    <a:pt x="48" y="6"/>
                    <a:pt x="44" y="6"/>
                  </a:cubicBezTo>
                  <a:cubicBezTo>
                    <a:pt x="40" y="6"/>
                    <a:pt x="34" y="8"/>
                    <a:pt x="33" y="6"/>
                  </a:cubicBezTo>
                  <a:cubicBezTo>
                    <a:pt x="32" y="4"/>
                    <a:pt x="28" y="1"/>
                    <a:pt x="18" y="4"/>
                  </a:cubicBezTo>
                  <a:cubicBezTo>
                    <a:pt x="5" y="8"/>
                    <a:pt x="15" y="0"/>
                    <a:pt x="5" y="2"/>
                  </a:cubicBezTo>
                  <a:cubicBezTo>
                    <a:pt x="6" y="3"/>
                    <a:pt x="0" y="6"/>
                    <a:pt x="2" y="7"/>
                  </a:cubicBezTo>
                  <a:cubicBezTo>
                    <a:pt x="3" y="9"/>
                    <a:pt x="9" y="9"/>
                    <a:pt x="12" y="10"/>
                  </a:cubicBezTo>
                  <a:cubicBezTo>
                    <a:pt x="20" y="12"/>
                    <a:pt x="30" y="14"/>
                    <a:pt x="41" y="1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76" name="Freeform 1678"/>
            <p:cNvSpPr>
              <a:spLocks/>
            </p:cNvSpPr>
            <p:nvPr/>
          </p:nvSpPr>
          <p:spPr bwMode="auto">
            <a:xfrm>
              <a:off x="5212" y="267"/>
              <a:ext cx="3" cy="2"/>
            </a:xfrm>
            <a:custGeom>
              <a:avLst/>
              <a:gdLst>
                <a:gd name="T0" fmla="*/ 0 w 3"/>
                <a:gd name="T1" fmla="*/ 2 h 2"/>
                <a:gd name="T2" fmla="*/ 1 w 3"/>
                <a:gd name="T3" fmla="*/ 2 h 2"/>
                <a:gd name="T4" fmla="*/ 0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0" y="2"/>
                    <a:pt x="1" y="2"/>
                    <a:pt x="1" y="2"/>
                  </a:cubicBezTo>
                  <a:cubicBezTo>
                    <a:pt x="3" y="1"/>
                    <a:pt x="3" y="0"/>
                    <a:pt x="0" y="1"/>
                  </a:cubicBezTo>
                  <a:cubicBezTo>
                    <a:pt x="0" y="1"/>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77" name="Freeform 1679"/>
            <p:cNvSpPr>
              <a:spLocks/>
            </p:cNvSpPr>
            <p:nvPr/>
          </p:nvSpPr>
          <p:spPr bwMode="auto">
            <a:xfrm>
              <a:off x="5212" y="267"/>
              <a:ext cx="3" cy="2"/>
            </a:xfrm>
            <a:custGeom>
              <a:avLst/>
              <a:gdLst>
                <a:gd name="T0" fmla="*/ 0 w 3"/>
                <a:gd name="T1" fmla="*/ 2 h 2"/>
                <a:gd name="T2" fmla="*/ 1 w 3"/>
                <a:gd name="T3" fmla="*/ 2 h 2"/>
                <a:gd name="T4" fmla="*/ 0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0" y="2"/>
                    <a:pt x="1" y="2"/>
                    <a:pt x="1" y="2"/>
                  </a:cubicBezTo>
                  <a:cubicBezTo>
                    <a:pt x="3" y="1"/>
                    <a:pt x="3" y="0"/>
                    <a:pt x="0" y="1"/>
                  </a:cubicBezTo>
                  <a:cubicBezTo>
                    <a:pt x="0" y="1"/>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78" name="Freeform 1680"/>
            <p:cNvSpPr>
              <a:spLocks/>
            </p:cNvSpPr>
            <p:nvPr/>
          </p:nvSpPr>
          <p:spPr bwMode="auto">
            <a:xfrm>
              <a:off x="3987" y="204"/>
              <a:ext cx="23" cy="6"/>
            </a:xfrm>
            <a:custGeom>
              <a:avLst/>
              <a:gdLst>
                <a:gd name="T0" fmla="*/ 7 w 19"/>
                <a:gd name="T1" fmla="*/ 2 h 5"/>
                <a:gd name="T2" fmla="*/ 19 w 19"/>
                <a:gd name="T3" fmla="*/ 3 h 5"/>
                <a:gd name="T4" fmla="*/ 0 w 19"/>
                <a:gd name="T5" fmla="*/ 1 h 5"/>
                <a:gd name="T6" fmla="*/ 7 w 19"/>
                <a:gd name="T7" fmla="*/ 2 h 5"/>
              </a:gdLst>
              <a:ahLst/>
              <a:cxnLst>
                <a:cxn ang="0">
                  <a:pos x="T0" y="T1"/>
                </a:cxn>
                <a:cxn ang="0">
                  <a:pos x="T2" y="T3"/>
                </a:cxn>
                <a:cxn ang="0">
                  <a:pos x="T4" y="T5"/>
                </a:cxn>
                <a:cxn ang="0">
                  <a:pos x="T6" y="T7"/>
                </a:cxn>
              </a:cxnLst>
              <a:rect l="0" t="0" r="r" b="b"/>
              <a:pathLst>
                <a:path w="19" h="5">
                  <a:moveTo>
                    <a:pt x="7" y="2"/>
                  </a:moveTo>
                  <a:cubicBezTo>
                    <a:pt x="7" y="5"/>
                    <a:pt x="15" y="3"/>
                    <a:pt x="19" y="3"/>
                  </a:cubicBezTo>
                  <a:cubicBezTo>
                    <a:pt x="15" y="0"/>
                    <a:pt x="4" y="4"/>
                    <a:pt x="0" y="1"/>
                  </a:cubicBezTo>
                  <a:cubicBezTo>
                    <a:pt x="1" y="2"/>
                    <a:pt x="4" y="3"/>
                    <a:pt x="7"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79" name="Freeform 1681"/>
            <p:cNvSpPr>
              <a:spLocks/>
            </p:cNvSpPr>
            <p:nvPr/>
          </p:nvSpPr>
          <p:spPr bwMode="auto">
            <a:xfrm>
              <a:off x="3987" y="204"/>
              <a:ext cx="23" cy="6"/>
            </a:xfrm>
            <a:custGeom>
              <a:avLst/>
              <a:gdLst>
                <a:gd name="T0" fmla="*/ 7 w 19"/>
                <a:gd name="T1" fmla="*/ 2 h 5"/>
                <a:gd name="T2" fmla="*/ 19 w 19"/>
                <a:gd name="T3" fmla="*/ 3 h 5"/>
                <a:gd name="T4" fmla="*/ 0 w 19"/>
                <a:gd name="T5" fmla="*/ 1 h 5"/>
                <a:gd name="T6" fmla="*/ 7 w 19"/>
                <a:gd name="T7" fmla="*/ 2 h 5"/>
              </a:gdLst>
              <a:ahLst/>
              <a:cxnLst>
                <a:cxn ang="0">
                  <a:pos x="T0" y="T1"/>
                </a:cxn>
                <a:cxn ang="0">
                  <a:pos x="T2" y="T3"/>
                </a:cxn>
                <a:cxn ang="0">
                  <a:pos x="T4" y="T5"/>
                </a:cxn>
                <a:cxn ang="0">
                  <a:pos x="T6" y="T7"/>
                </a:cxn>
              </a:cxnLst>
              <a:rect l="0" t="0" r="r" b="b"/>
              <a:pathLst>
                <a:path w="19" h="5">
                  <a:moveTo>
                    <a:pt x="7" y="2"/>
                  </a:moveTo>
                  <a:cubicBezTo>
                    <a:pt x="7" y="5"/>
                    <a:pt x="15" y="3"/>
                    <a:pt x="19" y="3"/>
                  </a:cubicBezTo>
                  <a:cubicBezTo>
                    <a:pt x="15" y="0"/>
                    <a:pt x="4" y="4"/>
                    <a:pt x="0" y="1"/>
                  </a:cubicBezTo>
                  <a:cubicBezTo>
                    <a:pt x="1" y="2"/>
                    <a:pt x="4" y="3"/>
                    <a:pt x="7"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80" name="Freeform 1682"/>
            <p:cNvSpPr>
              <a:spLocks/>
            </p:cNvSpPr>
            <p:nvPr/>
          </p:nvSpPr>
          <p:spPr bwMode="auto">
            <a:xfrm>
              <a:off x="4033" y="177"/>
              <a:ext cx="23" cy="7"/>
            </a:xfrm>
            <a:custGeom>
              <a:avLst/>
              <a:gdLst>
                <a:gd name="T0" fmla="*/ 4 w 19"/>
                <a:gd name="T1" fmla="*/ 3 h 6"/>
                <a:gd name="T2" fmla="*/ 0 w 19"/>
                <a:gd name="T3" fmla="*/ 5 h 6"/>
                <a:gd name="T4" fmla="*/ 19 w 19"/>
                <a:gd name="T5" fmla="*/ 4 h 6"/>
                <a:gd name="T6" fmla="*/ 4 w 19"/>
                <a:gd name="T7" fmla="*/ 3 h 6"/>
              </a:gdLst>
              <a:ahLst/>
              <a:cxnLst>
                <a:cxn ang="0">
                  <a:pos x="T0" y="T1"/>
                </a:cxn>
                <a:cxn ang="0">
                  <a:pos x="T2" y="T3"/>
                </a:cxn>
                <a:cxn ang="0">
                  <a:pos x="T4" y="T5"/>
                </a:cxn>
                <a:cxn ang="0">
                  <a:pos x="T6" y="T7"/>
                </a:cxn>
              </a:cxnLst>
              <a:rect l="0" t="0" r="r" b="b"/>
              <a:pathLst>
                <a:path w="19" h="6">
                  <a:moveTo>
                    <a:pt x="4" y="3"/>
                  </a:moveTo>
                  <a:cubicBezTo>
                    <a:pt x="3" y="3"/>
                    <a:pt x="2" y="4"/>
                    <a:pt x="0" y="5"/>
                  </a:cubicBezTo>
                  <a:cubicBezTo>
                    <a:pt x="5" y="6"/>
                    <a:pt x="11" y="6"/>
                    <a:pt x="19" y="4"/>
                  </a:cubicBezTo>
                  <a:cubicBezTo>
                    <a:pt x="18" y="0"/>
                    <a:pt x="8" y="3"/>
                    <a:pt x="4"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81" name="Freeform 1683"/>
            <p:cNvSpPr>
              <a:spLocks/>
            </p:cNvSpPr>
            <p:nvPr/>
          </p:nvSpPr>
          <p:spPr bwMode="auto">
            <a:xfrm>
              <a:off x="4033" y="177"/>
              <a:ext cx="23" cy="7"/>
            </a:xfrm>
            <a:custGeom>
              <a:avLst/>
              <a:gdLst>
                <a:gd name="T0" fmla="*/ 4 w 19"/>
                <a:gd name="T1" fmla="*/ 3 h 6"/>
                <a:gd name="T2" fmla="*/ 0 w 19"/>
                <a:gd name="T3" fmla="*/ 5 h 6"/>
                <a:gd name="T4" fmla="*/ 19 w 19"/>
                <a:gd name="T5" fmla="*/ 4 h 6"/>
                <a:gd name="T6" fmla="*/ 4 w 19"/>
                <a:gd name="T7" fmla="*/ 3 h 6"/>
              </a:gdLst>
              <a:ahLst/>
              <a:cxnLst>
                <a:cxn ang="0">
                  <a:pos x="T0" y="T1"/>
                </a:cxn>
                <a:cxn ang="0">
                  <a:pos x="T2" y="T3"/>
                </a:cxn>
                <a:cxn ang="0">
                  <a:pos x="T4" y="T5"/>
                </a:cxn>
                <a:cxn ang="0">
                  <a:pos x="T6" y="T7"/>
                </a:cxn>
              </a:cxnLst>
              <a:rect l="0" t="0" r="r" b="b"/>
              <a:pathLst>
                <a:path w="19" h="6">
                  <a:moveTo>
                    <a:pt x="4" y="3"/>
                  </a:moveTo>
                  <a:cubicBezTo>
                    <a:pt x="3" y="3"/>
                    <a:pt x="2" y="4"/>
                    <a:pt x="0" y="5"/>
                  </a:cubicBezTo>
                  <a:cubicBezTo>
                    <a:pt x="5" y="6"/>
                    <a:pt x="11" y="6"/>
                    <a:pt x="19" y="4"/>
                  </a:cubicBezTo>
                  <a:cubicBezTo>
                    <a:pt x="18" y="0"/>
                    <a:pt x="8" y="3"/>
                    <a:pt x="4"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82" name="Freeform 1684"/>
            <p:cNvSpPr>
              <a:spLocks/>
            </p:cNvSpPr>
            <p:nvPr/>
          </p:nvSpPr>
          <p:spPr bwMode="auto">
            <a:xfrm>
              <a:off x="4209" y="171"/>
              <a:ext cx="25" cy="9"/>
            </a:xfrm>
            <a:custGeom>
              <a:avLst/>
              <a:gdLst>
                <a:gd name="T0" fmla="*/ 2 w 21"/>
                <a:gd name="T1" fmla="*/ 4 h 8"/>
                <a:gd name="T2" fmla="*/ 20 w 21"/>
                <a:gd name="T3" fmla="*/ 5 h 8"/>
                <a:gd name="T4" fmla="*/ 2 w 21"/>
                <a:gd name="T5" fmla="*/ 4 h 8"/>
              </a:gdLst>
              <a:ahLst/>
              <a:cxnLst>
                <a:cxn ang="0">
                  <a:pos x="T0" y="T1"/>
                </a:cxn>
                <a:cxn ang="0">
                  <a:pos x="T2" y="T3"/>
                </a:cxn>
                <a:cxn ang="0">
                  <a:pos x="T4" y="T5"/>
                </a:cxn>
              </a:cxnLst>
              <a:rect l="0" t="0" r="r" b="b"/>
              <a:pathLst>
                <a:path w="21" h="8">
                  <a:moveTo>
                    <a:pt x="2" y="4"/>
                  </a:moveTo>
                  <a:cubicBezTo>
                    <a:pt x="0" y="8"/>
                    <a:pt x="13" y="7"/>
                    <a:pt x="20" y="5"/>
                  </a:cubicBezTo>
                  <a:cubicBezTo>
                    <a:pt x="21" y="0"/>
                    <a:pt x="8" y="3"/>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83" name="Freeform 1685"/>
            <p:cNvSpPr>
              <a:spLocks/>
            </p:cNvSpPr>
            <p:nvPr/>
          </p:nvSpPr>
          <p:spPr bwMode="auto">
            <a:xfrm>
              <a:off x="4209" y="171"/>
              <a:ext cx="25" cy="9"/>
            </a:xfrm>
            <a:custGeom>
              <a:avLst/>
              <a:gdLst>
                <a:gd name="T0" fmla="*/ 2 w 21"/>
                <a:gd name="T1" fmla="*/ 4 h 8"/>
                <a:gd name="T2" fmla="*/ 20 w 21"/>
                <a:gd name="T3" fmla="*/ 5 h 8"/>
                <a:gd name="T4" fmla="*/ 2 w 21"/>
                <a:gd name="T5" fmla="*/ 4 h 8"/>
              </a:gdLst>
              <a:ahLst/>
              <a:cxnLst>
                <a:cxn ang="0">
                  <a:pos x="T0" y="T1"/>
                </a:cxn>
                <a:cxn ang="0">
                  <a:pos x="T2" y="T3"/>
                </a:cxn>
                <a:cxn ang="0">
                  <a:pos x="T4" y="T5"/>
                </a:cxn>
              </a:cxnLst>
              <a:rect l="0" t="0" r="r" b="b"/>
              <a:pathLst>
                <a:path w="21" h="8">
                  <a:moveTo>
                    <a:pt x="2" y="4"/>
                  </a:moveTo>
                  <a:cubicBezTo>
                    <a:pt x="0" y="8"/>
                    <a:pt x="13" y="7"/>
                    <a:pt x="20" y="5"/>
                  </a:cubicBezTo>
                  <a:cubicBezTo>
                    <a:pt x="21" y="0"/>
                    <a:pt x="8" y="3"/>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84" name="Freeform 1686"/>
            <p:cNvSpPr>
              <a:spLocks/>
            </p:cNvSpPr>
            <p:nvPr/>
          </p:nvSpPr>
          <p:spPr bwMode="auto">
            <a:xfrm>
              <a:off x="4758" y="309"/>
              <a:ext cx="3"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0"/>
                    <a:pt x="0" y="0"/>
                  </a:cubicBezTo>
                  <a:cubicBezTo>
                    <a:pt x="0" y="1"/>
                    <a:pt x="1" y="2"/>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85" name="Freeform 1687"/>
            <p:cNvSpPr>
              <a:spLocks/>
            </p:cNvSpPr>
            <p:nvPr/>
          </p:nvSpPr>
          <p:spPr bwMode="auto">
            <a:xfrm>
              <a:off x="4758" y="309"/>
              <a:ext cx="3"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0"/>
                    <a:pt x="0" y="0"/>
                  </a:cubicBezTo>
                  <a:cubicBezTo>
                    <a:pt x="0" y="1"/>
                    <a:pt x="1" y="2"/>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86" name="Freeform 1688"/>
            <p:cNvSpPr>
              <a:spLocks/>
            </p:cNvSpPr>
            <p:nvPr/>
          </p:nvSpPr>
          <p:spPr bwMode="auto">
            <a:xfrm>
              <a:off x="4780" y="314"/>
              <a:ext cx="2" cy="3"/>
            </a:xfrm>
            <a:custGeom>
              <a:avLst/>
              <a:gdLst>
                <a:gd name="T0" fmla="*/ 2 w 2"/>
                <a:gd name="T1" fmla="*/ 3 h 3"/>
                <a:gd name="T2" fmla="*/ 2 w 2"/>
                <a:gd name="T3" fmla="*/ 0 h 3"/>
                <a:gd name="T4" fmla="*/ 2 w 2"/>
                <a:gd name="T5" fmla="*/ 3 h 3"/>
              </a:gdLst>
              <a:ahLst/>
              <a:cxnLst>
                <a:cxn ang="0">
                  <a:pos x="T0" y="T1"/>
                </a:cxn>
                <a:cxn ang="0">
                  <a:pos x="T2" y="T3"/>
                </a:cxn>
                <a:cxn ang="0">
                  <a:pos x="T4" y="T5"/>
                </a:cxn>
              </a:cxnLst>
              <a:rect l="0" t="0" r="r" b="b"/>
              <a:pathLst>
                <a:path w="2" h="3">
                  <a:moveTo>
                    <a:pt x="2" y="3"/>
                  </a:moveTo>
                  <a:cubicBezTo>
                    <a:pt x="2" y="2"/>
                    <a:pt x="2" y="1"/>
                    <a:pt x="2" y="0"/>
                  </a:cubicBezTo>
                  <a:cubicBezTo>
                    <a:pt x="0" y="2"/>
                    <a:pt x="0" y="3"/>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87" name="Freeform 1689"/>
            <p:cNvSpPr>
              <a:spLocks/>
            </p:cNvSpPr>
            <p:nvPr/>
          </p:nvSpPr>
          <p:spPr bwMode="auto">
            <a:xfrm>
              <a:off x="4780" y="314"/>
              <a:ext cx="2" cy="3"/>
            </a:xfrm>
            <a:custGeom>
              <a:avLst/>
              <a:gdLst>
                <a:gd name="T0" fmla="*/ 2 w 2"/>
                <a:gd name="T1" fmla="*/ 3 h 3"/>
                <a:gd name="T2" fmla="*/ 2 w 2"/>
                <a:gd name="T3" fmla="*/ 0 h 3"/>
                <a:gd name="T4" fmla="*/ 2 w 2"/>
                <a:gd name="T5" fmla="*/ 3 h 3"/>
              </a:gdLst>
              <a:ahLst/>
              <a:cxnLst>
                <a:cxn ang="0">
                  <a:pos x="T0" y="T1"/>
                </a:cxn>
                <a:cxn ang="0">
                  <a:pos x="T2" y="T3"/>
                </a:cxn>
                <a:cxn ang="0">
                  <a:pos x="T4" y="T5"/>
                </a:cxn>
              </a:cxnLst>
              <a:rect l="0" t="0" r="r" b="b"/>
              <a:pathLst>
                <a:path w="2" h="3">
                  <a:moveTo>
                    <a:pt x="2" y="3"/>
                  </a:moveTo>
                  <a:cubicBezTo>
                    <a:pt x="2" y="2"/>
                    <a:pt x="2" y="1"/>
                    <a:pt x="2" y="0"/>
                  </a:cubicBezTo>
                  <a:cubicBezTo>
                    <a:pt x="0" y="2"/>
                    <a:pt x="0"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88" name="Freeform 1690"/>
            <p:cNvSpPr>
              <a:spLocks/>
            </p:cNvSpPr>
            <p:nvPr/>
          </p:nvSpPr>
          <p:spPr bwMode="auto">
            <a:xfrm>
              <a:off x="4808" y="316"/>
              <a:ext cx="9" cy="1"/>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3" y="1"/>
                    <a:pt x="5" y="1"/>
                    <a:pt x="8" y="1"/>
                  </a:cubicBezTo>
                  <a:cubicBezTo>
                    <a:pt x="6" y="1"/>
                    <a:pt x="4"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89" name="Freeform 1691"/>
            <p:cNvSpPr>
              <a:spLocks/>
            </p:cNvSpPr>
            <p:nvPr/>
          </p:nvSpPr>
          <p:spPr bwMode="auto">
            <a:xfrm>
              <a:off x="4808" y="316"/>
              <a:ext cx="9" cy="1"/>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3" y="1"/>
                    <a:pt x="5" y="1"/>
                    <a:pt x="8" y="1"/>
                  </a:cubicBezTo>
                  <a:cubicBezTo>
                    <a:pt x="6" y="1"/>
                    <a:pt x="4"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90" name="Freeform 1692"/>
            <p:cNvSpPr>
              <a:spLocks/>
            </p:cNvSpPr>
            <p:nvPr/>
          </p:nvSpPr>
          <p:spPr bwMode="auto">
            <a:xfrm>
              <a:off x="4832" y="327"/>
              <a:ext cx="3" cy="1"/>
            </a:xfrm>
            <a:custGeom>
              <a:avLst/>
              <a:gdLst>
                <a:gd name="T0" fmla="*/ 1 w 3"/>
                <a:gd name="T1" fmla="*/ 1 h 1"/>
                <a:gd name="T2" fmla="*/ 3 w 3"/>
                <a:gd name="T3" fmla="*/ 1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cubicBezTo>
                    <a:pt x="2" y="1"/>
                    <a:pt x="2" y="1"/>
                    <a:pt x="3" y="1"/>
                  </a:cubicBezTo>
                  <a:cubicBezTo>
                    <a:pt x="3" y="0"/>
                    <a:pt x="1" y="0"/>
                    <a:pt x="0" y="0"/>
                  </a:cubicBezTo>
                  <a:cubicBezTo>
                    <a:pt x="0" y="0"/>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91" name="Freeform 1693"/>
            <p:cNvSpPr>
              <a:spLocks/>
            </p:cNvSpPr>
            <p:nvPr/>
          </p:nvSpPr>
          <p:spPr bwMode="auto">
            <a:xfrm>
              <a:off x="4832" y="327"/>
              <a:ext cx="3" cy="1"/>
            </a:xfrm>
            <a:custGeom>
              <a:avLst/>
              <a:gdLst>
                <a:gd name="T0" fmla="*/ 1 w 3"/>
                <a:gd name="T1" fmla="*/ 1 h 1"/>
                <a:gd name="T2" fmla="*/ 3 w 3"/>
                <a:gd name="T3" fmla="*/ 1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cubicBezTo>
                    <a:pt x="2" y="1"/>
                    <a:pt x="2" y="1"/>
                    <a:pt x="3" y="1"/>
                  </a:cubicBezTo>
                  <a:cubicBezTo>
                    <a:pt x="3" y="0"/>
                    <a:pt x="1" y="0"/>
                    <a:pt x="0" y="0"/>
                  </a:cubicBezTo>
                  <a:cubicBezTo>
                    <a:pt x="0" y="0"/>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92" name="Freeform 1694"/>
            <p:cNvSpPr>
              <a:spLocks/>
            </p:cNvSpPr>
            <p:nvPr/>
          </p:nvSpPr>
          <p:spPr bwMode="auto">
            <a:xfrm>
              <a:off x="4836" y="328"/>
              <a:ext cx="4"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2" y="0"/>
                    <a:pt x="0" y="0"/>
                  </a:cubicBezTo>
                  <a:cubicBezTo>
                    <a:pt x="1" y="0"/>
                    <a:pt x="2" y="0"/>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93" name="Freeform 1695"/>
            <p:cNvSpPr>
              <a:spLocks/>
            </p:cNvSpPr>
            <p:nvPr/>
          </p:nvSpPr>
          <p:spPr bwMode="auto">
            <a:xfrm>
              <a:off x="4836" y="328"/>
              <a:ext cx="4"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2" y="0"/>
                    <a:pt x="0" y="0"/>
                  </a:cubicBezTo>
                  <a:cubicBezTo>
                    <a:pt x="1" y="0"/>
                    <a:pt x="2" y="0"/>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94" name="Freeform 1696"/>
            <p:cNvSpPr>
              <a:spLocks/>
            </p:cNvSpPr>
            <p:nvPr/>
          </p:nvSpPr>
          <p:spPr bwMode="auto">
            <a:xfrm>
              <a:off x="4684" y="323"/>
              <a:ext cx="10" cy="3"/>
            </a:xfrm>
            <a:custGeom>
              <a:avLst/>
              <a:gdLst>
                <a:gd name="T0" fmla="*/ 5 w 8"/>
                <a:gd name="T1" fmla="*/ 0 h 2"/>
                <a:gd name="T2" fmla="*/ 0 w 8"/>
                <a:gd name="T3" fmla="*/ 1 h 2"/>
                <a:gd name="T4" fmla="*/ 8 w 8"/>
                <a:gd name="T5" fmla="*/ 1 h 2"/>
                <a:gd name="T6" fmla="*/ 5 w 8"/>
                <a:gd name="T7" fmla="*/ 0 h 2"/>
              </a:gdLst>
              <a:ahLst/>
              <a:cxnLst>
                <a:cxn ang="0">
                  <a:pos x="T0" y="T1"/>
                </a:cxn>
                <a:cxn ang="0">
                  <a:pos x="T2" y="T3"/>
                </a:cxn>
                <a:cxn ang="0">
                  <a:pos x="T4" y="T5"/>
                </a:cxn>
                <a:cxn ang="0">
                  <a:pos x="T6" y="T7"/>
                </a:cxn>
              </a:cxnLst>
              <a:rect l="0" t="0" r="r" b="b"/>
              <a:pathLst>
                <a:path w="8" h="2">
                  <a:moveTo>
                    <a:pt x="5" y="0"/>
                  </a:moveTo>
                  <a:cubicBezTo>
                    <a:pt x="4" y="0"/>
                    <a:pt x="2" y="0"/>
                    <a:pt x="0" y="1"/>
                  </a:cubicBezTo>
                  <a:cubicBezTo>
                    <a:pt x="0" y="2"/>
                    <a:pt x="4" y="2"/>
                    <a:pt x="8" y="1"/>
                  </a:cubicBezTo>
                  <a:cubicBezTo>
                    <a:pt x="7" y="0"/>
                    <a:pt x="6" y="0"/>
                    <a:pt x="5"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95" name="Freeform 1697"/>
            <p:cNvSpPr>
              <a:spLocks/>
            </p:cNvSpPr>
            <p:nvPr/>
          </p:nvSpPr>
          <p:spPr bwMode="auto">
            <a:xfrm>
              <a:off x="4684" y="323"/>
              <a:ext cx="10" cy="3"/>
            </a:xfrm>
            <a:custGeom>
              <a:avLst/>
              <a:gdLst>
                <a:gd name="T0" fmla="*/ 5 w 8"/>
                <a:gd name="T1" fmla="*/ 0 h 2"/>
                <a:gd name="T2" fmla="*/ 0 w 8"/>
                <a:gd name="T3" fmla="*/ 1 h 2"/>
                <a:gd name="T4" fmla="*/ 8 w 8"/>
                <a:gd name="T5" fmla="*/ 1 h 2"/>
                <a:gd name="T6" fmla="*/ 5 w 8"/>
                <a:gd name="T7" fmla="*/ 0 h 2"/>
              </a:gdLst>
              <a:ahLst/>
              <a:cxnLst>
                <a:cxn ang="0">
                  <a:pos x="T0" y="T1"/>
                </a:cxn>
                <a:cxn ang="0">
                  <a:pos x="T2" y="T3"/>
                </a:cxn>
                <a:cxn ang="0">
                  <a:pos x="T4" y="T5"/>
                </a:cxn>
                <a:cxn ang="0">
                  <a:pos x="T6" y="T7"/>
                </a:cxn>
              </a:cxnLst>
              <a:rect l="0" t="0" r="r" b="b"/>
              <a:pathLst>
                <a:path w="8" h="2">
                  <a:moveTo>
                    <a:pt x="5" y="0"/>
                  </a:moveTo>
                  <a:cubicBezTo>
                    <a:pt x="4" y="0"/>
                    <a:pt x="2" y="0"/>
                    <a:pt x="0" y="1"/>
                  </a:cubicBezTo>
                  <a:cubicBezTo>
                    <a:pt x="0" y="2"/>
                    <a:pt x="4" y="2"/>
                    <a:pt x="8" y="1"/>
                  </a:cubicBezTo>
                  <a:cubicBezTo>
                    <a:pt x="7" y="0"/>
                    <a:pt x="6" y="0"/>
                    <a:pt x="5"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96" name="Freeform 1698"/>
            <p:cNvSpPr>
              <a:spLocks/>
            </p:cNvSpPr>
            <p:nvPr/>
          </p:nvSpPr>
          <p:spPr bwMode="auto">
            <a:xfrm>
              <a:off x="4563" y="260"/>
              <a:ext cx="8" cy="3"/>
            </a:xfrm>
            <a:custGeom>
              <a:avLst/>
              <a:gdLst>
                <a:gd name="T0" fmla="*/ 0 w 7"/>
                <a:gd name="T1" fmla="*/ 0 h 3"/>
                <a:gd name="T2" fmla="*/ 7 w 7"/>
                <a:gd name="T3" fmla="*/ 3 h 3"/>
                <a:gd name="T4" fmla="*/ 0 w 7"/>
                <a:gd name="T5" fmla="*/ 0 h 3"/>
              </a:gdLst>
              <a:ahLst/>
              <a:cxnLst>
                <a:cxn ang="0">
                  <a:pos x="T0" y="T1"/>
                </a:cxn>
                <a:cxn ang="0">
                  <a:pos x="T2" y="T3"/>
                </a:cxn>
                <a:cxn ang="0">
                  <a:pos x="T4" y="T5"/>
                </a:cxn>
              </a:cxnLst>
              <a:rect l="0" t="0" r="r" b="b"/>
              <a:pathLst>
                <a:path w="7" h="3">
                  <a:moveTo>
                    <a:pt x="0" y="0"/>
                  </a:moveTo>
                  <a:cubicBezTo>
                    <a:pt x="0" y="2"/>
                    <a:pt x="4" y="3"/>
                    <a:pt x="7" y="3"/>
                  </a:cubicBezTo>
                  <a:cubicBezTo>
                    <a:pt x="6" y="1"/>
                    <a:pt x="5"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97" name="Freeform 1699"/>
            <p:cNvSpPr>
              <a:spLocks/>
            </p:cNvSpPr>
            <p:nvPr/>
          </p:nvSpPr>
          <p:spPr bwMode="auto">
            <a:xfrm>
              <a:off x="4563" y="260"/>
              <a:ext cx="8" cy="3"/>
            </a:xfrm>
            <a:custGeom>
              <a:avLst/>
              <a:gdLst>
                <a:gd name="T0" fmla="*/ 0 w 7"/>
                <a:gd name="T1" fmla="*/ 0 h 3"/>
                <a:gd name="T2" fmla="*/ 7 w 7"/>
                <a:gd name="T3" fmla="*/ 3 h 3"/>
                <a:gd name="T4" fmla="*/ 0 w 7"/>
                <a:gd name="T5" fmla="*/ 0 h 3"/>
              </a:gdLst>
              <a:ahLst/>
              <a:cxnLst>
                <a:cxn ang="0">
                  <a:pos x="T0" y="T1"/>
                </a:cxn>
                <a:cxn ang="0">
                  <a:pos x="T2" y="T3"/>
                </a:cxn>
                <a:cxn ang="0">
                  <a:pos x="T4" y="T5"/>
                </a:cxn>
              </a:cxnLst>
              <a:rect l="0" t="0" r="r" b="b"/>
              <a:pathLst>
                <a:path w="7" h="3">
                  <a:moveTo>
                    <a:pt x="0" y="0"/>
                  </a:moveTo>
                  <a:cubicBezTo>
                    <a:pt x="0" y="2"/>
                    <a:pt x="4" y="3"/>
                    <a:pt x="7" y="3"/>
                  </a:cubicBezTo>
                  <a:cubicBezTo>
                    <a:pt x="6" y="1"/>
                    <a:pt x="5"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98" name="Freeform 1700"/>
            <p:cNvSpPr>
              <a:spLocks/>
            </p:cNvSpPr>
            <p:nvPr/>
          </p:nvSpPr>
          <p:spPr bwMode="auto">
            <a:xfrm>
              <a:off x="4580" y="263"/>
              <a:ext cx="5" cy="1"/>
            </a:xfrm>
            <a:custGeom>
              <a:avLst/>
              <a:gdLst>
                <a:gd name="T0" fmla="*/ 0 w 4"/>
                <a:gd name="T1" fmla="*/ 1 h 1"/>
                <a:gd name="T2" fmla="*/ 4 w 4"/>
                <a:gd name="T3" fmla="*/ 1 h 1"/>
                <a:gd name="T4" fmla="*/ 2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2" y="1"/>
                    <a:pt x="3" y="1"/>
                    <a:pt x="4" y="1"/>
                  </a:cubicBezTo>
                  <a:cubicBezTo>
                    <a:pt x="3" y="1"/>
                    <a:pt x="3" y="1"/>
                    <a:pt x="2" y="0"/>
                  </a:cubicBezTo>
                  <a:cubicBezTo>
                    <a:pt x="1" y="0"/>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99" name="Freeform 1701"/>
            <p:cNvSpPr>
              <a:spLocks/>
            </p:cNvSpPr>
            <p:nvPr/>
          </p:nvSpPr>
          <p:spPr bwMode="auto">
            <a:xfrm>
              <a:off x="4580" y="263"/>
              <a:ext cx="5" cy="1"/>
            </a:xfrm>
            <a:custGeom>
              <a:avLst/>
              <a:gdLst>
                <a:gd name="T0" fmla="*/ 0 w 4"/>
                <a:gd name="T1" fmla="*/ 1 h 1"/>
                <a:gd name="T2" fmla="*/ 4 w 4"/>
                <a:gd name="T3" fmla="*/ 1 h 1"/>
                <a:gd name="T4" fmla="*/ 2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2" y="1"/>
                    <a:pt x="3" y="1"/>
                    <a:pt x="4" y="1"/>
                  </a:cubicBezTo>
                  <a:cubicBezTo>
                    <a:pt x="3" y="1"/>
                    <a:pt x="3" y="1"/>
                    <a:pt x="2" y="0"/>
                  </a:cubicBezTo>
                  <a:cubicBezTo>
                    <a:pt x="1" y="0"/>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00" name="Freeform 1702"/>
            <p:cNvSpPr>
              <a:spLocks/>
            </p:cNvSpPr>
            <p:nvPr/>
          </p:nvSpPr>
          <p:spPr bwMode="auto">
            <a:xfrm>
              <a:off x="4551" y="298"/>
              <a:ext cx="36" cy="8"/>
            </a:xfrm>
            <a:custGeom>
              <a:avLst/>
              <a:gdLst>
                <a:gd name="T0" fmla="*/ 19 w 30"/>
                <a:gd name="T1" fmla="*/ 7 h 7"/>
                <a:gd name="T2" fmla="*/ 25 w 30"/>
                <a:gd name="T3" fmla="*/ 1 h 7"/>
                <a:gd name="T4" fmla="*/ 9 w 30"/>
                <a:gd name="T5" fmla="*/ 0 h 7"/>
                <a:gd name="T6" fmla="*/ 3 w 30"/>
                <a:gd name="T7" fmla="*/ 3 h 7"/>
                <a:gd name="T8" fmla="*/ 19 w 30"/>
                <a:gd name="T9" fmla="*/ 7 h 7"/>
              </a:gdLst>
              <a:ahLst/>
              <a:cxnLst>
                <a:cxn ang="0">
                  <a:pos x="T0" y="T1"/>
                </a:cxn>
                <a:cxn ang="0">
                  <a:pos x="T2" y="T3"/>
                </a:cxn>
                <a:cxn ang="0">
                  <a:pos x="T4" y="T5"/>
                </a:cxn>
                <a:cxn ang="0">
                  <a:pos x="T6" y="T7"/>
                </a:cxn>
                <a:cxn ang="0">
                  <a:pos x="T8" y="T9"/>
                </a:cxn>
              </a:cxnLst>
              <a:rect l="0" t="0" r="r" b="b"/>
              <a:pathLst>
                <a:path w="30" h="7">
                  <a:moveTo>
                    <a:pt x="19" y="7"/>
                  </a:moveTo>
                  <a:cubicBezTo>
                    <a:pt x="21" y="5"/>
                    <a:pt x="30" y="3"/>
                    <a:pt x="25" y="1"/>
                  </a:cubicBezTo>
                  <a:cubicBezTo>
                    <a:pt x="21" y="0"/>
                    <a:pt x="14" y="1"/>
                    <a:pt x="9" y="0"/>
                  </a:cubicBezTo>
                  <a:cubicBezTo>
                    <a:pt x="9" y="2"/>
                    <a:pt x="4" y="3"/>
                    <a:pt x="3" y="3"/>
                  </a:cubicBezTo>
                  <a:cubicBezTo>
                    <a:pt x="0" y="7"/>
                    <a:pt x="15" y="7"/>
                    <a:pt x="19"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01" name="Freeform 1703"/>
            <p:cNvSpPr>
              <a:spLocks/>
            </p:cNvSpPr>
            <p:nvPr/>
          </p:nvSpPr>
          <p:spPr bwMode="auto">
            <a:xfrm>
              <a:off x="4551" y="298"/>
              <a:ext cx="36" cy="8"/>
            </a:xfrm>
            <a:custGeom>
              <a:avLst/>
              <a:gdLst>
                <a:gd name="T0" fmla="*/ 19 w 30"/>
                <a:gd name="T1" fmla="*/ 7 h 7"/>
                <a:gd name="T2" fmla="*/ 25 w 30"/>
                <a:gd name="T3" fmla="*/ 1 h 7"/>
                <a:gd name="T4" fmla="*/ 9 w 30"/>
                <a:gd name="T5" fmla="*/ 0 h 7"/>
                <a:gd name="T6" fmla="*/ 3 w 30"/>
                <a:gd name="T7" fmla="*/ 3 h 7"/>
                <a:gd name="T8" fmla="*/ 19 w 30"/>
                <a:gd name="T9" fmla="*/ 7 h 7"/>
              </a:gdLst>
              <a:ahLst/>
              <a:cxnLst>
                <a:cxn ang="0">
                  <a:pos x="T0" y="T1"/>
                </a:cxn>
                <a:cxn ang="0">
                  <a:pos x="T2" y="T3"/>
                </a:cxn>
                <a:cxn ang="0">
                  <a:pos x="T4" y="T5"/>
                </a:cxn>
                <a:cxn ang="0">
                  <a:pos x="T6" y="T7"/>
                </a:cxn>
                <a:cxn ang="0">
                  <a:pos x="T8" y="T9"/>
                </a:cxn>
              </a:cxnLst>
              <a:rect l="0" t="0" r="r" b="b"/>
              <a:pathLst>
                <a:path w="30" h="7">
                  <a:moveTo>
                    <a:pt x="19" y="7"/>
                  </a:moveTo>
                  <a:cubicBezTo>
                    <a:pt x="21" y="5"/>
                    <a:pt x="30" y="3"/>
                    <a:pt x="25" y="1"/>
                  </a:cubicBezTo>
                  <a:cubicBezTo>
                    <a:pt x="21" y="0"/>
                    <a:pt x="14" y="1"/>
                    <a:pt x="9" y="0"/>
                  </a:cubicBezTo>
                  <a:cubicBezTo>
                    <a:pt x="9" y="2"/>
                    <a:pt x="4" y="3"/>
                    <a:pt x="3" y="3"/>
                  </a:cubicBezTo>
                  <a:cubicBezTo>
                    <a:pt x="0" y="7"/>
                    <a:pt x="15" y="7"/>
                    <a:pt x="19"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02" name="Freeform 1704"/>
            <p:cNvSpPr>
              <a:spLocks/>
            </p:cNvSpPr>
            <p:nvPr/>
          </p:nvSpPr>
          <p:spPr bwMode="auto">
            <a:xfrm>
              <a:off x="4623" y="302"/>
              <a:ext cx="2" cy="1"/>
            </a:xfrm>
            <a:custGeom>
              <a:avLst/>
              <a:gdLst>
                <a:gd name="T0" fmla="*/ 0 w 2"/>
                <a:gd name="T1" fmla="*/ 1 h 1"/>
                <a:gd name="T2" fmla="*/ 2 w 2"/>
                <a:gd name="T3" fmla="*/ 1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2" y="1"/>
                    <a:pt x="2" y="0"/>
                    <a:pt x="1" y="0"/>
                  </a:cubicBezTo>
                  <a:cubicBezTo>
                    <a:pt x="1" y="0"/>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03" name="Freeform 1705"/>
            <p:cNvSpPr>
              <a:spLocks/>
            </p:cNvSpPr>
            <p:nvPr/>
          </p:nvSpPr>
          <p:spPr bwMode="auto">
            <a:xfrm>
              <a:off x="4623" y="302"/>
              <a:ext cx="2" cy="1"/>
            </a:xfrm>
            <a:custGeom>
              <a:avLst/>
              <a:gdLst>
                <a:gd name="T0" fmla="*/ 0 w 2"/>
                <a:gd name="T1" fmla="*/ 1 h 1"/>
                <a:gd name="T2" fmla="*/ 2 w 2"/>
                <a:gd name="T3" fmla="*/ 1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2" y="1"/>
                    <a:pt x="2" y="0"/>
                    <a:pt x="1" y="0"/>
                  </a:cubicBezTo>
                  <a:cubicBezTo>
                    <a:pt x="1" y="0"/>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04" name="Freeform 1706"/>
            <p:cNvSpPr>
              <a:spLocks/>
            </p:cNvSpPr>
            <p:nvPr/>
          </p:nvSpPr>
          <p:spPr bwMode="auto">
            <a:xfrm>
              <a:off x="4252" y="274"/>
              <a:ext cx="4"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1" y="0"/>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05" name="Freeform 1707"/>
            <p:cNvSpPr>
              <a:spLocks/>
            </p:cNvSpPr>
            <p:nvPr/>
          </p:nvSpPr>
          <p:spPr bwMode="auto">
            <a:xfrm>
              <a:off x="4252" y="274"/>
              <a:ext cx="4"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1" y="0"/>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06" name="Freeform 1708"/>
            <p:cNvSpPr>
              <a:spLocks/>
            </p:cNvSpPr>
            <p:nvPr/>
          </p:nvSpPr>
          <p:spPr bwMode="auto">
            <a:xfrm>
              <a:off x="4297" y="249"/>
              <a:ext cx="21" cy="5"/>
            </a:xfrm>
            <a:custGeom>
              <a:avLst/>
              <a:gdLst>
                <a:gd name="T0" fmla="*/ 16 w 18"/>
                <a:gd name="T1" fmla="*/ 0 h 4"/>
                <a:gd name="T2" fmla="*/ 0 w 18"/>
                <a:gd name="T3" fmla="*/ 3 h 4"/>
                <a:gd name="T4" fmla="*/ 8 w 18"/>
                <a:gd name="T5" fmla="*/ 4 h 4"/>
                <a:gd name="T6" fmla="*/ 16 w 18"/>
                <a:gd name="T7" fmla="*/ 0 h 4"/>
              </a:gdLst>
              <a:ahLst/>
              <a:cxnLst>
                <a:cxn ang="0">
                  <a:pos x="T0" y="T1"/>
                </a:cxn>
                <a:cxn ang="0">
                  <a:pos x="T2" y="T3"/>
                </a:cxn>
                <a:cxn ang="0">
                  <a:pos x="T4" y="T5"/>
                </a:cxn>
                <a:cxn ang="0">
                  <a:pos x="T6" y="T7"/>
                </a:cxn>
              </a:cxnLst>
              <a:rect l="0" t="0" r="r" b="b"/>
              <a:pathLst>
                <a:path w="18" h="4">
                  <a:moveTo>
                    <a:pt x="16" y="0"/>
                  </a:moveTo>
                  <a:cubicBezTo>
                    <a:pt x="10" y="2"/>
                    <a:pt x="6" y="1"/>
                    <a:pt x="0" y="3"/>
                  </a:cubicBezTo>
                  <a:cubicBezTo>
                    <a:pt x="1" y="4"/>
                    <a:pt x="6" y="3"/>
                    <a:pt x="8" y="4"/>
                  </a:cubicBezTo>
                  <a:cubicBezTo>
                    <a:pt x="10" y="4"/>
                    <a:pt x="18" y="2"/>
                    <a:pt x="16"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07" name="Freeform 1709"/>
            <p:cNvSpPr>
              <a:spLocks/>
            </p:cNvSpPr>
            <p:nvPr/>
          </p:nvSpPr>
          <p:spPr bwMode="auto">
            <a:xfrm>
              <a:off x="4297" y="249"/>
              <a:ext cx="21" cy="5"/>
            </a:xfrm>
            <a:custGeom>
              <a:avLst/>
              <a:gdLst>
                <a:gd name="T0" fmla="*/ 16 w 18"/>
                <a:gd name="T1" fmla="*/ 0 h 4"/>
                <a:gd name="T2" fmla="*/ 0 w 18"/>
                <a:gd name="T3" fmla="*/ 3 h 4"/>
                <a:gd name="T4" fmla="*/ 8 w 18"/>
                <a:gd name="T5" fmla="*/ 4 h 4"/>
                <a:gd name="T6" fmla="*/ 16 w 18"/>
                <a:gd name="T7" fmla="*/ 0 h 4"/>
              </a:gdLst>
              <a:ahLst/>
              <a:cxnLst>
                <a:cxn ang="0">
                  <a:pos x="T0" y="T1"/>
                </a:cxn>
                <a:cxn ang="0">
                  <a:pos x="T2" y="T3"/>
                </a:cxn>
                <a:cxn ang="0">
                  <a:pos x="T4" y="T5"/>
                </a:cxn>
                <a:cxn ang="0">
                  <a:pos x="T6" y="T7"/>
                </a:cxn>
              </a:cxnLst>
              <a:rect l="0" t="0" r="r" b="b"/>
              <a:pathLst>
                <a:path w="18" h="4">
                  <a:moveTo>
                    <a:pt x="16" y="0"/>
                  </a:moveTo>
                  <a:cubicBezTo>
                    <a:pt x="10" y="2"/>
                    <a:pt x="6" y="1"/>
                    <a:pt x="0" y="3"/>
                  </a:cubicBezTo>
                  <a:cubicBezTo>
                    <a:pt x="1" y="4"/>
                    <a:pt x="6" y="3"/>
                    <a:pt x="8" y="4"/>
                  </a:cubicBezTo>
                  <a:cubicBezTo>
                    <a:pt x="10" y="4"/>
                    <a:pt x="18" y="2"/>
                    <a:pt x="16"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08" name="Freeform 1710"/>
            <p:cNvSpPr>
              <a:spLocks/>
            </p:cNvSpPr>
            <p:nvPr/>
          </p:nvSpPr>
          <p:spPr bwMode="auto">
            <a:xfrm>
              <a:off x="4290" y="258"/>
              <a:ext cx="4" cy="2"/>
            </a:xfrm>
            <a:custGeom>
              <a:avLst/>
              <a:gdLst>
                <a:gd name="T0" fmla="*/ 3 w 4"/>
                <a:gd name="T1" fmla="*/ 0 h 1"/>
                <a:gd name="T2" fmla="*/ 0 w 4"/>
                <a:gd name="T3" fmla="*/ 0 h 1"/>
                <a:gd name="T4" fmla="*/ 4 w 4"/>
                <a:gd name="T5" fmla="*/ 1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0"/>
                    <a:pt x="0" y="0"/>
                  </a:cubicBezTo>
                  <a:cubicBezTo>
                    <a:pt x="1" y="1"/>
                    <a:pt x="2" y="1"/>
                    <a:pt x="4" y="1"/>
                  </a:cubicBezTo>
                  <a:cubicBezTo>
                    <a:pt x="3" y="0"/>
                    <a:pt x="3" y="0"/>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09" name="Freeform 1711"/>
            <p:cNvSpPr>
              <a:spLocks/>
            </p:cNvSpPr>
            <p:nvPr/>
          </p:nvSpPr>
          <p:spPr bwMode="auto">
            <a:xfrm>
              <a:off x="4290" y="258"/>
              <a:ext cx="4" cy="2"/>
            </a:xfrm>
            <a:custGeom>
              <a:avLst/>
              <a:gdLst>
                <a:gd name="T0" fmla="*/ 3 w 4"/>
                <a:gd name="T1" fmla="*/ 0 h 1"/>
                <a:gd name="T2" fmla="*/ 0 w 4"/>
                <a:gd name="T3" fmla="*/ 0 h 1"/>
                <a:gd name="T4" fmla="*/ 4 w 4"/>
                <a:gd name="T5" fmla="*/ 1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0"/>
                    <a:pt x="0" y="0"/>
                  </a:cubicBezTo>
                  <a:cubicBezTo>
                    <a:pt x="1" y="1"/>
                    <a:pt x="2" y="1"/>
                    <a:pt x="4" y="1"/>
                  </a:cubicBezTo>
                  <a:cubicBezTo>
                    <a:pt x="3" y="0"/>
                    <a:pt x="3" y="0"/>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10" name="Freeform 1712"/>
            <p:cNvSpPr>
              <a:spLocks/>
            </p:cNvSpPr>
            <p:nvPr/>
          </p:nvSpPr>
          <p:spPr bwMode="auto">
            <a:xfrm>
              <a:off x="4284" y="267"/>
              <a:ext cx="3" cy="1"/>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1" y="0"/>
                    <a:pt x="0" y="0"/>
                  </a:cubicBezTo>
                  <a:cubicBezTo>
                    <a:pt x="1" y="1"/>
                    <a:pt x="2" y="1"/>
                    <a:pt x="3" y="1"/>
                  </a:cubicBezTo>
                  <a:cubicBezTo>
                    <a:pt x="3" y="0"/>
                    <a:pt x="3"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11" name="Freeform 1713"/>
            <p:cNvSpPr>
              <a:spLocks/>
            </p:cNvSpPr>
            <p:nvPr/>
          </p:nvSpPr>
          <p:spPr bwMode="auto">
            <a:xfrm>
              <a:off x="4284" y="267"/>
              <a:ext cx="3" cy="1"/>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1" y="0"/>
                    <a:pt x="0" y="0"/>
                  </a:cubicBezTo>
                  <a:cubicBezTo>
                    <a:pt x="1" y="1"/>
                    <a:pt x="2" y="1"/>
                    <a:pt x="3" y="1"/>
                  </a:cubicBezTo>
                  <a:cubicBezTo>
                    <a:pt x="3" y="0"/>
                    <a:pt x="3"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12" name="Freeform 1714"/>
            <p:cNvSpPr>
              <a:spLocks/>
            </p:cNvSpPr>
            <p:nvPr/>
          </p:nvSpPr>
          <p:spPr bwMode="auto">
            <a:xfrm>
              <a:off x="4299" y="258"/>
              <a:ext cx="5" cy="2"/>
            </a:xfrm>
            <a:custGeom>
              <a:avLst/>
              <a:gdLst>
                <a:gd name="T0" fmla="*/ 2 w 4"/>
                <a:gd name="T1" fmla="*/ 0 h 1"/>
                <a:gd name="T2" fmla="*/ 0 w 4"/>
                <a:gd name="T3" fmla="*/ 0 h 1"/>
                <a:gd name="T4" fmla="*/ 4 w 4"/>
                <a:gd name="T5" fmla="*/ 0 h 1"/>
                <a:gd name="T6" fmla="*/ 2 w 4"/>
                <a:gd name="T7" fmla="*/ 0 h 1"/>
              </a:gdLst>
              <a:ahLst/>
              <a:cxnLst>
                <a:cxn ang="0">
                  <a:pos x="T0" y="T1"/>
                </a:cxn>
                <a:cxn ang="0">
                  <a:pos x="T2" y="T3"/>
                </a:cxn>
                <a:cxn ang="0">
                  <a:pos x="T4" y="T5"/>
                </a:cxn>
                <a:cxn ang="0">
                  <a:pos x="T6" y="T7"/>
                </a:cxn>
              </a:cxnLst>
              <a:rect l="0" t="0" r="r" b="b"/>
              <a:pathLst>
                <a:path w="4" h="1">
                  <a:moveTo>
                    <a:pt x="2" y="0"/>
                  </a:moveTo>
                  <a:cubicBezTo>
                    <a:pt x="1" y="0"/>
                    <a:pt x="1" y="0"/>
                    <a:pt x="0" y="0"/>
                  </a:cubicBezTo>
                  <a:cubicBezTo>
                    <a:pt x="0" y="1"/>
                    <a:pt x="2" y="1"/>
                    <a:pt x="4" y="0"/>
                  </a:cubicBezTo>
                  <a:cubicBezTo>
                    <a:pt x="3" y="0"/>
                    <a:pt x="2"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13" name="Freeform 1715"/>
            <p:cNvSpPr>
              <a:spLocks/>
            </p:cNvSpPr>
            <p:nvPr/>
          </p:nvSpPr>
          <p:spPr bwMode="auto">
            <a:xfrm>
              <a:off x="4299" y="258"/>
              <a:ext cx="5" cy="2"/>
            </a:xfrm>
            <a:custGeom>
              <a:avLst/>
              <a:gdLst>
                <a:gd name="T0" fmla="*/ 2 w 4"/>
                <a:gd name="T1" fmla="*/ 0 h 1"/>
                <a:gd name="T2" fmla="*/ 0 w 4"/>
                <a:gd name="T3" fmla="*/ 0 h 1"/>
                <a:gd name="T4" fmla="*/ 4 w 4"/>
                <a:gd name="T5" fmla="*/ 0 h 1"/>
                <a:gd name="T6" fmla="*/ 2 w 4"/>
                <a:gd name="T7" fmla="*/ 0 h 1"/>
              </a:gdLst>
              <a:ahLst/>
              <a:cxnLst>
                <a:cxn ang="0">
                  <a:pos x="T0" y="T1"/>
                </a:cxn>
                <a:cxn ang="0">
                  <a:pos x="T2" y="T3"/>
                </a:cxn>
                <a:cxn ang="0">
                  <a:pos x="T4" y="T5"/>
                </a:cxn>
                <a:cxn ang="0">
                  <a:pos x="T6" y="T7"/>
                </a:cxn>
              </a:cxnLst>
              <a:rect l="0" t="0" r="r" b="b"/>
              <a:pathLst>
                <a:path w="4" h="1">
                  <a:moveTo>
                    <a:pt x="2" y="0"/>
                  </a:moveTo>
                  <a:cubicBezTo>
                    <a:pt x="1" y="0"/>
                    <a:pt x="1" y="0"/>
                    <a:pt x="0" y="0"/>
                  </a:cubicBezTo>
                  <a:cubicBezTo>
                    <a:pt x="0" y="1"/>
                    <a:pt x="2" y="1"/>
                    <a:pt x="4" y="0"/>
                  </a:cubicBezTo>
                  <a:cubicBezTo>
                    <a:pt x="3" y="0"/>
                    <a:pt x="2"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14" name="Freeform 1716"/>
            <p:cNvSpPr>
              <a:spLocks/>
            </p:cNvSpPr>
            <p:nvPr/>
          </p:nvSpPr>
          <p:spPr bwMode="auto">
            <a:xfrm>
              <a:off x="4308" y="254"/>
              <a:ext cx="4" cy="1"/>
            </a:xfrm>
            <a:custGeom>
              <a:avLst/>
              <a:gdLst>
                <a:gd name="T0" fmla="*/ 4 w 4"/>
                <a:gd name="T1" fmla="*/ 1 h 1"/>
                <a:gd name="T2" fmla="*/ 0 w 4"/>
                <a:gd name="T3" fmla="*/ 0 h 1"/>
                <a:gd name="T4" fmla="*/ 4 w 4"/>
                <a:gd name="T5" fmla="*/ 1 h 1"/>
              </a:gdLst>
              <a:ahLst/>
              <a:cxnLst>
                <a:cxn ang="0">
                  <a:pos x="T0" y="T1"/>
                </a:cxn>
                <a:cxn ang="0">
                  <a:pos x="T2" y="T3"/>
                </a:cxn>
                <a:cxn ang="0">
                  <a:pos x="T4" y="T5"/>
                </a:cxn>
              </a:cxnLst>
              <a:rect l="0" t="0" r="r" b="b"/>
              <a:pathLst>
                <a:path w="4" h="1">
                  <a:moveTo>
                    <a:pt x="4" y="1"/>
                  </a:moveTo>
                  <a:cubicBezTo>
                    <a:pt x="3" y="0"/>
                    <a:pt x="2" y="0"/>
                    <a:pt x="0" y="0"/>
                  </a:cubicBezTo>
                  <a:cubicBezTo>
                    <a:pt x="1" y="1"/>
                    <a:pt x="2" y="1"/>
                    <a:pt x="4"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15" name="Freeform 1717"/>
            <p:cNvSpPr>
              <a:spLocks/>
            </p:cNvSpPr>
            <p:nvPr/>
          </p:nvSpPr>
          <p:spPr bwMode="auto">
            <a:xfrm>
              <a:off x="4308" y="254"/>
              <a:ext cx="4" cy="1"/>
            </a:xfrm>
            <a:custGeom>
              <a:avLst/>
              <a:gdLst>
                <a:gd name="T0" fmla="*/ 4 w 4"/>
                <a:gd name="T1" fmla="*/ 1 h 1"/>
                <a:gd name="T2" fmla="*/ 0 w 4"/>
                <a:gd name="T3" fmla="*/ 0 h 1"/>
                <a:gd name="T4" fmla="*/ 4 w 4"/>
                <a:gd name="T5" fmla="*/ 1 h 1"/>
              </a:gdLst>
              <a:ahLst/>
              <a:cxnLst>
                <a:cxn ang="0">
                  <a:pos x="T0" y="T1"/>
                </a:cxn>
                <a:cxn ang="0">
                  <a:pos x="T2" y="T3"/>
                </a:cxn>
                <a:cxn ang="0">
                  <a:pos x="T4" y="T5"/>
                </a:cxn>
              </a:cxnLst>
              <a:rect l="0" t="0" r="r" b="b"/>
              <a:pathLst>
                <a:path w="4" h="1">
                  <a:moveTo>
                    <a:pt x="4" y="1"/>
                  </a:moveTo>
                  <a:cubicBezTo>
                    <a:pt x="3" y="0"/>
                    <a:pt x="2" y="0"/>
                    <a:pt x="0" y="0"/>
                  </a:cubicBezTo>
                  <a:cubicBezTo>
                    <a:pt x="1" y="1"/>
                    <a:pt x="2" y="1"/>
                    <a:pt x="4"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16" name="Freeform 1718"/>
            <p:cNvSpPr>
              <a:spLocks/>
            </p:cNvSpPr>
            <p:nvPr/>
          </p:nvSpPr>
          <p:spPr bwMode="auto">
            <a:xfrm>
              <a:off x="4306" y="258"/>
              <a:ext cx="9" cy="3"/>
            </a:xfrm>
            <a:custGeom>
              <a:avLst/>
              <a:gdLst>
                <a:gd name="T0" fmla="*/ 7 w 7"/>
                <a:gd name="T1" fmla="*/ 0 h 2"/>
                <a:gd name="T2" fmla="*/ 0 w 7"/>
                <a:gd name="T3" fmla="*/ 0 h 2"/>
                <a:gd name="T4" fmla="*/ 7 w 7"/>
                <a:gd name="T5" fmla="*/ 0 h 2"/>
              </a:gdLst>
              <a:ahLst/>
              <a:cxnLst>
                <a:cxn ang="0">
                  <a:pos x="T0" y="T1"/>
                </a:cxn>
                <a:cxn ang="0">
                  <a:pos x="T2" y="T3"/>
                </a:cxn>
                <a:cxn ang="0">
                  <a:pos x="T4" y="T5"/>
                </a:cxn>
              </a:cxnLst>
              <a:rect l="0" t="0" r="r" b="b"/>
              <a:pathLst>
                <a:path w="7" h="2">
                  <a:moveTo>
                    <a:pt x="7" y="0"/>
                  </a:moveTo>
                  <a:cubicBezTo>
                    <a:pt x="5" y="0"/>
                    <a:pt x="1" y="1"/>
                    <a:pt x="0" y="0"/>
                  </a:cubicBezTo>
                  <a:cubicBezTo>
                    <a:pt x="0" y="1"/>
                    <a:pt x="4" y="2"/>
                    <a:pt x="7"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17" name="Freeform 1719"/>
            <p:cNvSpPr>
              <a:spLocks/>
            </p:cNvSpPr>
            <p:nvPr/>
          </p:nvSpPr>
          <p:spPr bwMode="auto">
            <a:xfrm>
              <a:off x="4306" y="258"/>
              <a:ext cx="9" cy="3"/>
            </a:xfrm>
            <a:custGeom>
              <a:avLst/>
              <a:gdLst>
                <a:gd name="T0" fmla="*/ 7 w 7"/>
                <a:gd name="T1" fmla="*/ 0 h 2"/>
                <a:gd name="T2" fmla="*/ 0 w 7"/>
                <a:gd name="T3" fmla="*/ 0 h 2"/>
                <a:gd name="T4" fmla="*/ 7 w 7"/>
                <a:gd name="T5" fmla="*/ 0 h 2"/>
              </a:gdLst>
              <a:ahLst/>
              <a:cxnLst>
                <a:cxn ang="0">
                  <a:pos x="T0" y="T1"/>
                </a:cxn>
                <a:cxn ang="0">
                  <a:pos x="T2" y="T3"/>
                </a:cxn>
                <a:cxn ang="0">
                  <a:pos x="T4" y="T5"/>
                </a:cxn>
              </a:cxnLst>
              <a:rect l="0" t="0" r="r" b="b"/>
              <a:pathLst>
                <a:path w="7" h="2">
                  <a:moveTo>
                    <a:pt x="7" y="0"/>
                  </a:moveTo>
                  <a:cubicBezTo>
                    <a:pt x="5" y="0"/>
                    <a:pt x="1" y="1"/>
                    <a:pt x="0" y="0"/>
                  </a:cubicBezTo>
                  <a:cubicBezTo>
                    <a:pt x="0" y="1"/>
                    <a:pt x="4" y="2"/>
                    <a:pt x="7"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18" name="Freeform 1720"/>
            <p:cNvSpPr>
              <a:spLocks/>
            </p:cNvSpPr>
            <p:nvPr/>
          </p:nvSpPr>
          <p:spPr bwMode="auto">
            <a:xfrm>
              <a:off x="4297" y="261"/>
              <a:ext cx="25" cy="9"/>
            </a:xfrm>
            <a:custGeom>
              <a:avLst/>
              <a:gdLst>
                <a:gd name="T0" fmla="*/ 13 w 21"/>
                <a:gd name="T1" fmla="*/ 7 h 8"/>
                <a:gd name="T2" fmla="*/ 12 w 21"/>
                <a:gd name="T3" fmla="*/ 6 h 8"/>
                <a:gd name="T4" fmla="*/ 15 w 21"/>
                <a:gd name="T5" fmla="*/ 6 h 8"/>
                <a:gd name="T6" fmla="*/ 0 w 21"/>
                <a:gd name="T7" fmla="*/ 4 h 8"/>
                <a:gd name="T8" fmla="*/ 13 w 21"/>
                <a:gd name="T9" fmla="*/ 7 h 8"/>
              </a:gdLst>
              <a:ahLst/>
              <a:cxnLst>
                <a:cxn ang="0">
                  <a:pos x="T0" y="T1"/>
                </a:cxn>
                <a:cxn ang="0">
                  <a:pos x="T2" y="T3"/>
                </a:cxn>
                <a:cxn ang="0">
                  <a:pos x="T4" y="T5"/>
                </a:cxn>
                <a:cxn ang="0">
                  <a:pos x="T6" y="T7"/>
                </a:cxn>
                <a:cxn ang="0">
                  <a:pos x="T8" y="T9"/>
                </a:cxn>
              </a:cxnLst>
              <a:rect l="0" t="0" r="r" b="b"/>
              <a:pathLst>
                <a:path w="21" h="8">
                  <a:moveTo>
                    <a:pt x="13" y="7"/>
                  </a:moveTo>
                  <a:cubicBezTo>
                    <a:pt x="12" y="7"/>
                    <a:pt x="12" y="6"/>
                    <a:pt x="12" y="6"/>
                  </a:cubicBezTo>
                  <a:cubicBezTo>
                    <a:pt x="15" y="5"/>
                    <a:pt x="16" y="5"/>
                    <a:pt x="15" y="6"/>
                  </a:cubicBezTo>
                  <a:cubicBezTo>
                    <a:pt x="21" y="0"/>
                    <a:pt x="2" y="7"/>
                    <a:pt x="0" y="4"/>
                  </a:cubicBezTo>
                  <a:cubicBezTo>
                    <a:pt x="0" y="8"/>
                    <a:pt x="10" y="6"/>
                    <a:pt x="13"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19" name="Freeform 1721"/>
            <p:cNvSpPr>
              <a:spLocks/>
            </p:cNvSpPr>
            <p:nvPr/>
          </p:nvSpPr>
          <p:spPr bwMode="auto">
            <a:xfrm>
              <a:off x="4297" y="261"/>
              <a:ext cx="25" cy="9"/>
            </a:xfrm>
            <a:custGeom>
              <a:avLst/>
              <a:gdLst>
                <a:gd name="T0" fmla="*/ 13 w 21"/>
                <a:gd name="T1" fmla="*/ 7 h 8"/>
                <a:gd name="T2" fmla="*/ 12 w 21"/>
                <a:gd name="T3" fmla="*/ 6 h 8"/>
                <a:gd name="T4" fmla="*/ 15 w 21"/>
                <a:gd name="T5" fmla="*/ 6 h 8"/>
                <a:gd name="T6" fmla="*/ 0 w 21"/>
                <a:gd name="T7" fmla="*/ 4 h 8"/>
                <a:gd name="T8" fmla="*/ 13 w 21"/>
                <a:gd name="T9" fmla="*/ 7 h 8"/>
              </a:gdLst>
              <a:ahLst/>
              <a:cxnLst>
                <a:cxn ang="0">
                  <a:pos x="T0" y="T1"/>
                </a:cxn>
                <a:cxn ang="0">
                  <a:pos x="T2" y="T3"/>
                </a:cxn>
                <a:cxn ang="0">
                  <a:pos x="T4" y="T5"/>
                </a:cxn>
                <a:cxn ang="0">
                  <a:pos x="T6" y="T7"/>
                </a:cxn>
                <a:cxn ang="0">
                  <a:pos x="T8" y="T9"/>
                </a:cxn>
              </a:cxnLst>
              <a:rect l="0" t="0" r="r" b="b"/>
              <a:pathLst>
                <a:path w="21" h="8">
                  <a:moveTo>
                    <a:pt x="13" y="7"/>
                  </a:moveTo>
                  <a:cubicBezTo>
                    <a:pt x="12" y="7"/>
                    <a:pt x="12" y="6"/>
                    <a:pt x="12" y="6"/>
                  </a:cubicBezTo>
                  <a:cubicBezTo>
                    <a:pt x="15" y="5"/>
                    <a:pt x="16" y="5"/>
                    <a:pt x="15" y="6"/>
                  </a:cubicBezTo>
                  <a:cubicBezTo>
                    <a:pt x="21" y="0"/>
                    <a:pt x="2" y="7"/>
                    <a:pt x="0" y="4"/>
                  </a:cubicBezTo>
                  <a:cubicBezTo>
                    <a:pt x="0" y="8"/>
                    <a:pt x="10" y="6"/>
                    <a:pt x="13"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20" name="Freeform 1722"/>
            <p:cNvSpPr>
              <a:spLocks/>
            </p:cNvSpPr>
            <p:nvPr/>
          </p:nvSpPr>
          <p:spPr bwMode="auto">
            <a:xfrm>
              <a:off x="4326" y="257"/>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2" y="0"/>
                    <a:pt x="0" y="0"/>
                  </a:cubicBezTo>
                  <a:cubicBezTo>
                    <a:pt x="1" y="0"/>
                    <a:pt x="2" y="0"/>
                    <a:pt x="4"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21" name="Freeform 1723"/>
            <p:cNvSpPr>
              <a:spLocks/>
            </p:cNvSpPr>
            <p:nvPr/>
          </p:nvSpPr>
          <p:spPr bwMode="auto">
            <a:xfrm>
              <a:off x="4326" y="257"/>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2" y="0"/>
                    <a:pt x="0" y="0"/>
                  </a:cubicBezTo>
                  <a:cubicBezTo>
                    <a:pt x="1" y="0"/>
                    <a:pt x="2" y="0"/>
                    <a:pt x="4"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22" name="Freeform 1724"/>
            <p:cNvSpPr>
              <a:spLocks/>
            </p:cNvSpPr>
            <p:nvPr/>
          </p:nvSpPr>
          <p:spPr bwMode="auto">
            <a:xfrm>
              <a:off x="4312" y="264"/>
              <a:ext cx="15" cy="5"/>
            </a:xfrm>
            <a:custGeom>
              <a:avLst/>
              <a:gdLst>
                <a:gd name="T0" fmla="*/ 5 w 12"/>
                <a:gd name="T1" fmla="*/ 3 h 4"/>
                <a:gd name="T2" fmla="*/ 8 w 12"/>
                <a:gd name="T3" fmla="*/ 2 h 4"/>
                <a:gd name="T4" fmla="*/ 8 w 12"/>
                <a:gd name="T5" fmla="*/ 0 h 4"/>
                <a:gd name="T6" fmla="*/ 5 w 12"/>
                <a:gd name="T7" fmla="*/ 3 h 4"/>
              </a:gdLst>
              <a:ahLst/>
              <a:cxnLst>
                <a:cxn ang="0">
                  <a:pos x="T0" y="T1"/>
                </a:cxn>
                <a:cxn ang="0">
                  <a:pos x="T2" y="T3"/>
                </a:cxn>
                <a:cxn ang="0">
                  <a:pos x="T4" y="T5"/>
                </a:cxn>
                <a:cxn ang="0">
                  <a:pos x="T6" y="T7"/>
                </a:cxn>
              </a:cxnLst>
              <a:rect l="0" t="0" r="r" b="b"/>
              <a:pathLst>
                <a:path w="12" h="4">
                  <a:moveTo>
                    <a:pt x="5" y="3"/>
                  </a:moveTo>
                  <a:cubicBezTo>
                    <a:pt x="6" y="3"/>
                    <a:pt x="7" y="2"/>
                    <a:pt x="8" y="2"/>
                  </a:cubicBezTo>
                  <a:cubicBezTo>
                    <a:pt x="0" y="4"/>
                    <a:pt x="12" y="0"/>
                    <a:pt x="8" y="0"/>
                  </a:cubicBezTo>
                  <a:cubicBezTo>
                    <a:pt x="6" y="1"/>
                    <a:pt x="4" y="3"/>
                    <a:pt x="5"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23" name="Freeform 1725"/>
            <p:cNvSpPr>
              <a:spLocks/>
            </p:cNvSpPr>
            <p:nvPr/>
          </p:nvSpPr>
          <p:spPr bwMode="auto">
            <a:xfrm>
              <a:off x="4312" y="264"/>
              <a:ext cx="15" cy="5"/>
            </a:xfrm>
            <a:custGeom>
              <a:avLst/>
              <a:gdLst>
                <a:gd name="T0" fmla="*/ 5 w 12"/>
                <a:gd name="T1" fmla="*/ 3 h 4"/>
                <a:gd name="T2" fmla="*/ 8 w 12"/>
                <a:gd name="T3" fmla="*/ 2 h 4"/>
                <a:gd name="T4" fmla="*/ 8 w 12"/>
                <a:gd name="T5" fmla="*/ 0 h 4"/>
                <a:gd name="T6" fmla="*/ 5 w 12"/>
                <a:gd name="T7" fmla="*/ 3 h 4"/>
              </a:gdLst>
              <a:ahLst/>
              <a:cxnLst>
                <a:cxn ang="0">
                  <a:pos x="T0" y="T1"/>
                </a:cxn>
                <a:cxn ang="0">
                  <a:pos x="T2" y="T3"/>
                </a:cxn>
                <a:cxn ang="0">
                  <a:pos x="T4" y="T5"/>
                </a:cxn>
                <a:cxn ang="0">
                  <a:pos x="T6" y="T7"/>
                </a:cxn>
              </a:cxnLst>
              <a:rect l="0" t="0" r="r" b="b"/>
              <a:pathLst>
                <a:path w="12" h="4">
                  <a:moveTo>
                    <a:pt x="5" y="3"/>
                  </a:moveTo>
                  <a:cubicBezTo>
                    <a:pt x="6" y="3"/>
                    <a:pt x="7" y="2"/>
                    <a:pt x="8" y="2"/>
                  </a:cubicBezTo>
                  <a:cubicBezTo>
                    <a:pt x="0" y="4"/>
                    <a:pt x="12" y="0"/>
                    <a:pt x="8" y="0"/>
                  </a:cubicBezTo>
                  <a:cubicBezTo>
                    <a:pt x="6" y="1"/>
                    <a:pt x="4" y="3"/>
                    <a:pt x="5"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24" name="Freeform 1726"/>
            <p:cNvSpPr>
              <a:spLocks/>
            </p:cNvSpPr>
            <p:nvPr/>
          </p:nvSpPr>
          <p:spPr bwMode="auto">
            <a:xfrm>
              <a:off x="4327" y="258"/>
              <a:ext cx="5" cy="3"/>
            </a:xfrm>
            <a:custGeom>
              <a:avLst/>
              <a:gdLst>
                <a:gd name="T0" fmla="*/ 4 w 4"/>
                <a:gd name="T1" fmla="*/ 2 h 2"/>
                <a:gd name="T2" fmla="*/ 2 w 4"/>
                <a:gd name="T3" fmla="*/ 0 h 2"/>
                <a:gd name="T4" fmla="*/ 4 w 4"/>
                <a:gd name="T5" fmla="*/ 2 h 2"/>
              </a:gdLst>
              <a:ahLst/>
              <a:cxnLst>
                <a:cxn ang="0">
                  <a:pos x="T0" y="T1"/>
                </a:cxn>
                <a:cxn ang="0">
                  <a:pos x="T2" y="T3"/>
                </a:cxn>
                <a:cxn ang="0">
                  <a:pos x="T4" y="T5"/>
                </a:cxn>
              </a:cxnLst>
              <a:rect l="0" t="0" r="r" b="b"/>
              <a:pathLst>
                <a:path w="4" h="2">
                  <a:moveTo>
                    <a:pt x="4" y="2"/>
                  </a:moveTo>
                  <a:cubicBezTo>
                    <a:pt x="4" y="1"/>
                    <a:pt x="3" y="0"/>
                    <a:pt x="2" y="0"/>
                  </a:cubicBezTo>
                  <a:cubicBezTo>
                    <a:pt x="0" y="1"/>
                    <a:pt x="2" y="2"/>
                    <a:pt x="4"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25" name="Freeform 1727"/>
            <p:cNvSpPr>
              <a:spLocks/>
            </p:cNvSpPr>
            <p:nvPr/>
          </p:nvSpPr>
          <p:spPr bwMode="auto">
            <a:xfrm>
              <a:off x="4327" y="258"/>
              <a:ext cx="5" cy="3"/>
            </a:xfrm>
            <a:custGeom>
              <a:avLst/>
              <a:gdLst>
                <a:gd name="T0" fmla="*/ 4 w 4"/>
                <a:gd name="T1" fmla="*/ 2 h 2"/>
                <a:gd name="T2" fmla="*/ 2 w 4"/>
                <a:gd name="T3" fmla="*/ 0 h 2"/>
                <a:gd name="T4" fmla="*/ 4 w 4"/>
                <a:gd name="T5" fmla="*/ 2 h 2"/>
              </a:gdLst>
              <a:ahLst/>
              <a:cxnLst>
                <a:cxn ang="0">
                  <a:pos x="T0" y="T1"/>
                </a:cxn>
                <a:cxn ang="0">
                  <a:pos x="T2" y="T3"/>
                </a:cxn>
                <a:cxn ang="0">
                  <a:pos x="T4" y="T5"/>
                </a:cxn>
              </a:cxnLst>
              <a:rect l="0" t="0" r="r" b="b"/>
              <a:pathLst>
                <a:path w="4" h="2">
                  <a:moveTo>
                    <a:pt x="4" y="2"/>
                  </a:moveTo>
                  <a:cubicBezTo>
                    <a:pt x="4" y="1"/>
                    <a:pt x="3" y="0"/>
                    <a:pt x="2" y="0"/>
                  </a:cubicBezTo>
                  <a:cubicBezTo>
                    <a:pt x="0" y="1"/>
                    <a:pt x="2" y="2"/>
                    <a:pt x="4"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26" name="Freeform 1728"/>
            <p:cNvSpPr>
              <a:spLocks/>
            </p:cNvSpPr>
            <p:nvPr/>
          </p:nvSpPr>
          <p:spPr bwMode="auto">
            <a:xfrm>
              <a:off x="4318" y="269"/>
              <a:ext cx="10" cy="3"/>
            </a:xfrm>
            <a:custGeom>
              <a:avLst/>
              <a:gdLst>
                <a:gd name="T0" fmla="*/ 8 w 8"/>
                <a:gd name="T1" fmla="*/ 0 h 2"/>
                <a:gd name="T2" fmla="*/ 0 w 8"/>
                <a:gd name="T3" fmla="*/ 1 h 2"/>
                <a:gd name="T4" fmla="*/ 8 w 8"/>
                <a:gd name="T5" fmla="*/ 0 h 2"/>
              </a:gdLst>
              <a:ahLst/>
              <a:cxnLst>
                <a:cxn ang="0">
                  <a:pos x="T0" y="T1"/>
                </a:cxn>
                <a:cxn ang="0">
                  <a:pos x="T2" y="T3"/>
                </a:cxn>
                <a:cxn ang="0">
                  <a:pos x="T4" y="T5"/>
                </a:cxn>
              </a:cxnLst>
              <a:rect l="0" t="0" r="r" b="b"/>
              <a:pathLst>
                <a:path w="8" h="2">
                  <a:moveTo>
                    <a:pt x="8" y="0"/>
                  </a:moveTo>
                  <a:cubicBezTo>
                    <a:pt x="5" y="0"/>
                    <a:pt x="3" y="1"/>
                    <a:pt x="0" y="1"/>
                  </a:cubicBezTo>
                  <a:cubicBezTo>
                    <a:pt x="1" y="2"/>
                    <a:pt x="4" y="2"/>
                    <a:pt x="8"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27" name="Freeform 1729"/>
            <p:cNvSpPr>
              <a:spLocks/>
            </p:cNvSpPr>
            <p:nvPr/>
          </p:nvSpPr>
          <p:spPr bwMode="auto">
            <a:xfrm>
              <a:off x="4318" y="269"/>
              <a:ext cx="10" cy="3"/>
            </a:xfrm>
            <a:custGeom>
              <a:avLst/>
              <a:gdLst>
                <a:gd name="T0" fmla="*/ 8 w 8"/>
                <a:gd name="T1" fmla="*/ 0 h 2"/>
                <a:gd name="T2" fmla="*/ 0 w 8"/>
                <a:gd name="T3" fmla="*/ 1 h 2"/>
                <a:gd name="T4" fmla="*/ 8 w 8"/>
                <a:gd name="T5" fmla="*/ 0 h 2"/>
              </a:gdLst>
              <a:ahLst/>
              <a:cxnLst>
                <a:cxn ang="0">
                  <a:pos x="T0" y="T1"/>
                </a:cxn>
                <a:cxn ang="0">
                  <a:pos x="T2" y="T3"/>
                </a:cxn>
                <a:cxn ang="0">
                  <a:pos x="T4" y="T5"/>
                </a:cxn>
              </a:cxnLst>
              <a:rect l="0" t="0" r="r" b="b"/>
              <a:pathLst>
                <a:path w="8" h="2">
                  <a:moveTo>
                    <a:pt x="8" y="0"/>
                  </a:moveTo>
                  <a:cubicBezTo>
                    <a:pt x="5" y="0"/>
                    <a:pt x="3" y="1"/>
                    <a:pt x="0" y="1"/>
                  </a:cubicBezTo>
                  <a:cubicBezTo>
                    <a:pt x="1" y="2"/>
                    <a:pt x="4" y="2"/>
                    <a:pt x="8"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28" name="Freeform 1730"/>
            <p:cNvSpPr>
              <a:spLocks/>
            </p:cNvSpPr>
            <p:nvPr/>
          </p:nvSpPr>
          <p:spPr bwMode="auto">
            <a:xfrm>
              <a:off x="4225" y="197"/>
              <a:ext cx="43" cy="10"/>
            </a:xfrm>
            <a:custGeom>
              <a:avLst/>
              <a:gdLst>
                <a:gd name="T0" fmla="*/ 2 w 36"/>
                <a:gd name="T1" fmla="*/ 2 h 8"/>
                <a:gd name="T2" fmla="*/ 6 w 36"/>
                <a:gd name="T3" fmla="*/ 4 h 8"/>
                <a:gd name="T4" fmla="*/ 18 w 36"/>
                <a:gd name="T5" fmla="*/ 5 h 8"/>
                <a:gd name="T6" fmla="*/ 13 w 36"/>
                <a:gd name="T7" fmla="*/ 6 h 8"/>
                <a:gd name="T8" fmla="*/ 34 w 36"/>
                <a:gd name="T9" fmla="*/ 4 h 8"/>
                <a:gd name="T10" fmla="*/ 23 w 36"/>
                <a:gd name="T11" fmla="*/ 1 h 8"/>
                <a:gd name="T12" fmla="*/ 0 w 36"/>
                <a:gd name="T13" fmla="*/ 0 h 8"/>
                <a:gd name="T14" fmla="*/ 2 w 36"/>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8">
                  <a:moveTo>
                    <a:pt x="2" y="2"/>
                  </a:moveTo>
                  <a:cubicBezTo>
                    <a:pt x="3" y="3"/>
                    <a:pt x="4" y="4"/>
                    <a:pt x="6" y="4"/>
                  </a:cubicBezTo>
                  <a:cubicBezTo>
                    <a:pt x="9" y="5"/>
                    <a:pt x="15" y="4"/>
                    <a:pt x="18" y="5"/>
                  </a:cubicBezTo>
                  <a:cubicBezTo>
                    <a:pt x="16" y="6"/>
                    <a:pt x="14" y="6"/>
                    <a:pt x="13" y="6"/>
                  </a:cubicBezTo>
                  <a:cubicBezTo>
                    <a:pt x="17" y="8"/>
                    <a:pt x="26" y="7"/>
                    <a:pt x="34" y="4"/>
                  </a:cubicBezTo>
                  <a:cubicBezTo>
                    <a:pt x="36" y="0"/>
                    <a:pt x="27" y="1"/>
                    <a:pt x="23" y="1"/>
                  </a:cubicBezTo>
                  <a:cubicBezTo>
                    <a:pt x="15" y="1"/>
                    <a:pt x="7" y="1"/>
                    <a:pt x="0" y="0"/>
                  </a:cubicBezTo>
                  <a:cubicBezTo>
                    <a:pt x="1" y="0"/>
                    <a:pt x="2" y="1"/>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29" name="Freeform 1731"/>
            <p:cNvSpPr>
              <a:spLocks/>
            </p:cNvSpPr>
            <p:nvPr/>
          </p:nvSpPr>
          <p:spPr bwMode="auto">
            <a:xfrm>
              <a:off x="4225" y="197"/>
              <a:ext cx="43" cy="10"/>
            </a:xfrm>
            <a:custGeom>
              <a:avLst/>
              <a:gdLst>
                <a:gd name="T0" fmla="*/ 2 w 36"/>
                <a:gd name="T1" fmla="*/ 2 h 8"/>
                <a:gd name="T2" fmla="*/ 6 w 36"/>
                <a:gd name="T3" fmla="*/ 4 h 8"/>
                <a:gd name="T4" fmla="*/ 18 w 36"/>
                <a:gd name="T5" fmla="*/ 5 h 8"/>
                <a:gd name="T6" fmla="*/ 13 w 36"/>
                <a:gd name="T7" fmla="*/ 6 h 8"/>
                <a:gd name="T8" fmla="*/ 34 w 36"/>
                <a:gd name="T9" fmla="*/ 4 h 8"/>
                <a:gd name="T10" fmla="*/ 23 w 36"/>
                <a:gd name="T11" fmla="*/ 1 h 8"/>
                <a:gd name="T12" fmla="*/ 0 w 36"/>
                <a:gd name="T13" fmla="*/ 0 h 8"/>
                <a:gd name="T14" fmla="*/ 2 w 36"/>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8">
                  <a:moveTo>
                    <a:pt x="2" y="2"/>
                  </a:moveTo>
                  <a:cubicBezTo>
                    <a:pt x="3" y="3"/>
                    <a:pt x="4" y="4"/>
                    <a:pt x="6" y="4"/>
                  </a:cubicBezTo>
                  <a:cubicBezTo>
                    <a:pt x="9" y="5"/>
                    <a:pt x="15" y="4"/>
                    <a:pt x="18" y="5"/>
                  </a:cubicBezTo>
                  <a:cubicBezTo>
                    <a:pt x="16" y="6"/>
                    <a:pt x="14" y="6"/>
                    <a:pt x="13" y="6"/>
                  </a:cubicBezTo>
                  <a:cubicBezTo>
                    <a:pt x="17" y="8"/>
                    <a:pt x="26" y="7"/>
                    <a:pt x="34" y="4"/>
                  </a:cubicBezTo>
                  <a:cubicBezTo>
                    <a:pt x="36" y="0"/>
                    <a:pt x="27" y="1"/>
                    <a:pt x="23" y="1"/>
                  </a:cubicBezTo>
                  <a:cubicBezTo>
                    <a:pt x="15" y="1"/>
                    <a:pt x="7" y="1"/>
                    <a:pt x="0" y="0"/>
                  </a:cubicBezTo>
                  <a:cubicBezTo>
                    <a:pt x="1" y="0"/>
                    <a:pt x="2" y="1"/>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30" name="Freeform 1732"/>
            <p:cNvSpPr>
              <a:spLocks/>
            </p:cNvSpPr>
            <p:nvPr/>
          </p:nvSpPr>
          <p:spPr bwMode="auto">
            <a:xfrm>
              <a:off x="4232" y="171"/>
              <a:ext cx="104" cy="29"/>
            </a:xfrm>
            <a:custGeom>
              <a:avLst/>
              <a:gdLst>
                <a:gd name="T0" fmla="*/ 2 w 87"/>
                <a:gd name="T1" fmla="*/ 19 h 24"/>
                <a:gd name="T2" fmla="*/ 24 w 87"/>
                <a:gd name="T3" fmla="*/ 19 h 24"/>
                <a:gd name="T4" fmla="*/ 9 w 87"/>
                <a:gd name="T5" fmla="*/ 19 h 24"/>
                <a:gd name="T6" fmla="*/ 18 w 87"/>
                <a:gd name="T7" fmla="*/ 21 h 24"/>
                <a:gd name="T8" fmla="*/ 9 w 87"/>
                <a:gd name="T9" fmla="*/ 21 h 24"/>
                <a:gd name="T10" fmla="*/ 24 w 87"/>
                <a:gd name="T11" fmla="*/ 23 h 24"/>
                <a:gd name="T12" fmla="*/ 45 w 87"/>
                <a:gd name="T13" fmla="*/ 21 h 24"/>
                <a:gd name="T14" fmla="*/ 63 w 87"/>
                <a:gd name="T15" fmla="*/ 20 h 24"/>
                <a:gd name="T16" fmla="*/ 79 w 87"/>
                <a:gd name="T17" fmla="*/ 18 h 24"/>
                <a:gd name="T18" fmla="*/ 76 w 87"/>
                <a:gd name="T19" fmla="*/ 12 h 24"/>
                <a:gd name="T20" fmla="*/ 87 w 87"/>
                <a:gd name="T21" fmla="*/ 11 h 24"/>
                <a:gd name="T22" fmla="*/ 69 w 87"/>
                <a:gd name="T23" fmla="*/ 6 h 24"/>
                <a:gd name="T24" fmla="*/ 49 w 87"/>
                <a:gd name="T25" fmla="*/ 3 h 24"/>
                <a:gd name="T26" fmla="*/ 55 w 87"/>
                <a:gd name="T27" fmla="*/ 3 h 24"/>
                <a:gd name="T28" fmla="*/ 18 w 87"/>
                <a:gd name="T29" fmla="*/ 9 h 24"/>
                <a:gd name="T30" fmla="*/ 23 w 87"/>
                <a:gd name="T31" fmla="*/ 11 h 24"/>
                <a:gd name="T32" fmla="*/ 18 w 87"/>
                <a:gd name="T33" fmla="*/ 15 h 24"/>
                <a:gd name="T34" fmla="*/ 8 w 87"/>
                <a:gd name="T35" fmla="*/ 16 h 24"/>
                <a:gd name="T36" fmla="*/ 16 w 87"/>
                <a:gd name="T37" fmla="*/ 17 h 24"/>
                <a:gd name="T38" fmla="*/ 0 w 87"/>
                <a:gd name="T39" fmla="*/ 19 h 24"/>
                <a:gd name="T40" fmla="*/ 2 w 87"/>
                <a:gd name="T41"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24">
                  <a:moveTo>
                    <a:pt x="2" y="19"/>
                  </a:moveTo>
                  <a:cubicBezTo>
                    <a:pt x="10" y="18"/>
                    <a:pt x="22" y="16"/>
                    <a:pt x="24" y="19"/>
                  </a:cubicBezTo>
                  <a:cubicBezTo>
                    <a:pt x="21" y="18"/>
                    <a:pt x="15" y="18"/>
                    <a:pt x="9" y="19"/>
                  </a:cubicBezTo>
                  <a:cubicBezTo>
                    <a:pt x="12" y="20"/>
                    <a:pt x="16" y="20"/>
                    <a:pt x="18" y="21"/>
                  </a:cubicBezTo>
                  <a:cubicBezTo>
                    <a:pt x="15" y="21"/>
                    <a:pt x="13" y="20"/>
                    <a:pt x="9" y="21"/>
                  </a:cubicBezTo>
                  <a:cubicBezTo>
                    <a:pt x="15" y="21"/>
                    <a:pt x="19" y="22"/>
                    <a:pt x="24" y="23"/>
                  </a:cubicBezTo>
                  <a:cubicBezTo>
                    <a:pt x="30" y="24"/>
                    <a:pt x="37" y="22"/>
                    <a:pt x="45" y="21"/>
                  </a:cubicBezTo>
                  <a:cubicBezTo>
                    <a:pt x="52" y="20"/>
                    <a:pt x="58" y="20"/>
                    <a:pt x="63" y="20"/>
                  </a:cubicBezTo>
                  <a:cubicBezTo>
                    <a:pt x="66" y="20"/>
                    <a:pt x="72" y="22"/>
                    <a:pt x="79" y="18"/>
                  </a:cubicBezTo>
                  <a:cubicBezTo>
                    <a:pt x="76" y="18"/>
                    <a:pt x="73" y="16"/>
                    <a:pt x="76" y="12"/>
                  </a:cubicBezTo>
                  <a:cubicBezTo>
                    <a:pt x="79" y="13"/>
                    <a:pt x="82" y="13"/>
                    <a:pt x="87" y="11"/>
                  </a:cubicBezTo>
                  <a:cubicBezTo>
                    <a:pt x="83" y="8"/>
                    <a:pt x="72" y="10"/>
                    <a:pt x="69" y="6"/>
                  </a:cubicBezTo>
                  <a:cubicBezTo>
                    <a:pt x="66" y="3"/>
                    <a:pt x="60" y="0"/>
                    <a:pt x="49" y="3"/>
                  </a:cubicBezTo>
                  <a:cubicBezTo>
                    <a:pt x="51" y="3"/>
                    <a:pt x="53" y="3"/>
                    <a:pt x="55" y="3"/>
                  </a:cubicBezTo>
                  <a:cubicBezTo>
                    <a:pt x="45" y="3"/>
                    <a:pt x="29" y="8"/>
                    <a:pt x="18" y="9"/>
                  </a:cubicBezTo>
                  <a:cubicBezTo>
                    <a:pt x="14" y="12"/>
                    <a:pt x="21" y="10"/>
                    <a:pt x="23" y="11"/>
                  </a:cubicBezTo>
                  <a:cubicBezTo>
                    <a:pt x="20" y="12"/>
                    <a:pt x="18" y="13"/>
                    <a:pt x="18" y="15"/>
                  </a:cubicBezTo>
                  <a:cubicBezTo>
                    <a:pt x="15" y="15"/>
                    <a:pt x="12" y="14"/>
                    <a:pt x="8" y="16"/>
                  </a:cubicBezTo>
                  <a:cubicBezTo>
                    <a:pt x="10" y="17"/>
                    <a:pt x="14" y="16"/>
                    <a:pt x="16" y="17"/>
                  </a:cubicBezTo>
                  <a:cubicBezTo>
                    <a:pt x="12" y="17"/>
                    <a:pt x="8" y="15"/>
                    <a:pt x="0" y="19"/>
                  </a:cubicBezTo>
                  <a:cubicBezTo>
                    <a:pt x="1" y="19"/>
                    <a:pt x="1" y="19"/>
                    <a:pt x="2" y="1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31" name="Freeform 1733"/>
            <p:cNvSpPr>
              <a:spLocks/>
            </p:cNvSpPr>
            <p:nvPr/>
          </p:nvSpPr>
          <p:spPr bwMode="auto">
            <a:xfrm>
              <a:off x="4232" y="171"/>
              <a:ext cx="104" cy="29"/>
            </a:xfrm>
            <a:custGeom>
              <a:avLst/>
              <a:gdLst>
                <a:gd name="T0" fmla="*/ 2 w 87"/>
                <a:gd name="T1" fmla="*/ 19 h 24"/>
                <a:gd name="T2" fmla="*/ 24 w 87"/>
                <a:gd name="T3" fmla="*/ 19 h 24"/>
                <a:gd name="T4" fmla="*/ 9 w 87"/>
                <a:gd name="T5" fmla="*/ 19 h 24"/>
                <a:gd name="T6" fmla="*/ 18 w 87"/>
                <a:gd name="T7" fmla="*/ 21 h 24"/>
                <a:gd name="T8" fmla="*/ 9 w 87"/>
                <a:gd name="T9" fmla="*/ 21 h 24"/>
                <a:gd name="T10" fmla="*/ 24 w 87"/>
                <a:gd name="T11" fmla="*/ 23 h 24"/>
                <a:gd name="T12" fmla="*/ 45 w 87"/>
                <a:gd name="T13" fmla="*/ 21 h 24"/>
                <a:gd name="T14" fmla="*/ 63 w 87"/>
                <a:gd name="T15" fmla="*/ 20 h 24"/>
                <a:gd name="T16" fmla="*/ 79 w 87"/>
                <a:gd name="T17" fmla="*/ 18 h 24"/>
                <a:gd name="T18" fmla="*/ 76 w 87"/>
                <a:gd name="T19" fmla="*/ 12 h 24"/>
                <a:gd name="T20" fmla="*/ 87 w 87"/>
                <a:gd name="T21" fmla="*/ 11 h 24"/>
                <a:gd name="T22" fmla="*/ 69 w 87"/>
                <a:gd name="T23" fmla="*/ 6 h 24"/>
                <a:gd name="T24" fmla="*/ 49 w 87"/>
                <a:gd name="T25" fmla="*/ 3 h 24"/>
                <a:gd name="T26" fmla="*/ 55 w 87"/>
                <a:gd name="T27" fmla="*/ 3 h 24"/>
                <a:gd name="T28" fmla="*/ 18 w 87"/>
                <a:gd name="T29" fmla="*/ 9 h 24"/>
                <a:gd name="T30" fmla="*/ 23 w 87"/>
                <a:gd name="T31" fmla="*/ 11 h 24"/>
                <a:gd name="T32" fmla="*/ 18 w 87"/>
                <a:gd name="T33" fmla="*/ 15 h 24"/>
                <a:gd name="T34" fmla="*/ 8 w 87"/>
                <a:gd name="T35" fmla="*/ 16 h 24"/>
                <a:gd name="T36" fmla="*/ 16 w 87"/>
                <a:gd name="T37" fmla="*/ 17 h 24"/>
                <a:gd name="T38" fmla="*/ 0 w 87"/>
                <a:gd name="T39" fmla="*/ 19 h 24"/>
                <a:gd name="T40" fmla="*/ 2 w 87"/>
                <a:gd name="T41"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24">
                  <a:moveTo>
                    <a:pt x="2" y="19"/>
                  </a:moveTo>
                  <a:cubicBezTo>
                    <a:pt x="10" y="18"/>
                    <a:pt x="22" y="16"/>
                    <a:pt x="24" y="19"/>
                  </a:cubicBezTo>
                  <a:cubicBezTo>
                    <a:pt x="21" y="18"/>
                    <a:pt x="15" y="18"/>
                    <a:pt x="9" y="19"/>
                  </a:cubicBezTo>
                  <a:cubicBezTo>
                    <a:pt x="12" y="20"/>
                    <a:pt x="16" y="20"/>
                    <a:pt x="18" y="21"/>
                  </a:cubicBezTo>
                  <a:cubicBezTo>
                    <a:pt x="15" y="21"/>
                    <a:pt x="13" y="20"/>
                    <a:pt x="9" y="21"/>
                  </a:cubicBezTo>
                  <a:cubicBezTo>
                    <a:pt x="15" y="21"/>
                    <a:pt x="19" y="22"/>
                    <a:pt x="24" y="23"/>
                  </a:cubicBezTo>
                  <a:cubicBezTo>
                    <a:pt x="30" y="24"/>
                    <a:pt x="37" y="22"/>
                    <a:pt x="45" y="21"/>
                  </a:cubicBezTo>
                  <a:cubicBezTo>
                    <a:pt x="52" y="20"/>
                    <a:pt x="58" y="20"/>
                    <a:pt x="63" y="20"/>
                  </a:cubicBezTo>
                  <a:cubicBezTo>
                    <a:pt x="66" y="20"/>
                    <a:pt x="72" y="22"/>
                    <a:pt x="79" y="18"/>
                  </a:cubicBezTo>
                  <a:cubicBezTo>
                    <a:pt x="76" y="18"/>
                    <a:pt x="73" y="16"/>
                    <a:pt x="76" y="12"/>
                  </a:cubicBezTo>
                  <a:cubicBezTo>
                    <a:pt x="79" y="13"/>
                    <a:pt x="82" y="13"/>
                    <a:pt x="87" y="11"/>
                  </a:cubicBezTo>
                  <a:cubicBezTo>
                    <a:pt x="83" y="8"/>
                    <a:pt x="72" y="10"/>
                    <a:pt x="69" y="6"/>
                  </a:cubicBezTo>
                  <a:cubicBezTo>
                    <a:pt x="66" y="3"/>
                    <a:pt x="60" y="0"/>
                    <a:pt x="49" y="3"/>
                  </a:cubicBezTo>
                  <a:cubicBezTo>
                    <a:pt x="51" y="3"/>
                    <a:pt x="53" y="3"/>
                    <a:pt x="55" y="3"/>
                  </a:cubicBezTo>
                  <a:cubicBezTo>
                    <a:pt x="45" y="3"/>
                    <a:pt x="29" y="8"/>
                    <a:pt x="18" y="9"/>
                  </a:cubicBezTo>
                  <a:cubicBezTo>
                    <a:pt x="14" y="12"/>
                    <a:pt x="21" y="10"/>
                    <a:pt x="23" y="11"/>
                  </a:cubicBezTo>
                  <a:cubicBezTo>
                    <a:pt x="20" y="12"/>
                    <a:pt x="18" y="13"/>
                    <a:pt x="18" y="15"/>
                  </a:cubicBezTo>
                  <a:cubicBezTo>
                    <a:pt x="15" y="15"/>
                    <a:pt x="12" y="14"/>
                    <a:pt x="8" y="16"/>
                  </a:cubicBezTo>
                  <a:cubicBezTo>
                    <a:pt x="10" y="17"/>
                    <a:pt x="14" y="16"/>
                    <a:pt x="16" y="17"/>
                  </a:cubicBezTo>
                  <a:cubicBezTo>
                    <a:pt x="12" y="17"/>
                    <a:pt x="8" y="15"/>
                    <a:pt x="0" y="19"/>
                  </a:cubicBezTo>
                  <a:cubicBezTo>
                    <a:pt x="1" y="19"/>
                    <a:pt x="1" y="19"/>
                    <a:pt x="2" y="1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32" name="Freeform 1734"/>
            <p:cNvSpPr>
              <a:spLocks/>
            </p:cNvSpPr>
            <p:nvPr/>
          </p:nvSpPr>
          <p:spPr bwMode="auto">
            <a:xfrm>
              <a:off x="4228" y="203"/>
              <a:ext cx="10" cy="3"/>
            </a:xfrm>
            <a:custGeom>
              <a:avLst/>
              <a:gdLst>
                <a:gd name="T0" fmla="*/ 5 w 8"/>
                <a:gd name="T1" fmla="*/ 2 h 2"/>
                <a:gd name="T2" fmla="*/ 8 w 8"/>
                <a:gd name="T3" fmla="*/ 2 h 2"/>
                <a:gd name="T4" fmla="*/ 0 w 8"/>
                <a:gd name="T5" fmla="*/ 1 h 2"/>
                <a:gd name="T6" fmla="*/ 5 w 8"/>
                <a:gd name="T7" fmla="*/ 2 h 2"/>
              </a:gdLst>
              <a:ahLst/>
              <a:cxnLst>
                <a:cxn ang="0">
                  <a:pos x="T0" y="T1"/>
                </a:cxn>
                <a:cxn ang="0">
                  <a:pos x="T2" y="T3"/>
                </a:cxn>
                <a:cxn ang="0">
                  <a:pos x="T4" y="T5"/>
                </a:cxn>
                <a:cxn ang="0">
                  <a:pos x="T6" y="T7"/>
                </a:cxn>
              </a:cxnLst>
              <a:rect l="0" t="0" r="r" b="b"/>
              <a:pathLst>
                <a:path w="8" h="2">
                  <a:moveTo>
                    <a:pt x="5" y="2"/>
                  </a:moveTo>
                  <a:cubicBezTo>
                    <a:pt x="6" y="2"/>
                    <a:pt x="7" y="2"/>
                    <a:pt x="8" y="2"/>
                  </a:cubicBezTo>
                  <a:cubicBezTo>
                    <a:pt x="7" y="0"/>
                    <a:pt x="3" y="1"/>
                    <a:pt x="0" y="1"/>
                  </a:cubicBezTo>
                  <a:cubicBezTo>
                    <a:pt x="1" y="2"/>
                    <a:pt x="3" y="2"/>
                    <a:pt x="5"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33" name="Freeform 1735"/>
            <p:cNvSpPr>
              <a:spLocks/>
            </p:cNvSpPr>
            <p:nvPr/>
          </p:nvSpPr>
          <p:spPr bwMode="auto">
            <a:xfrm>
              <a:off x="4228" y="203"/>
              <a:ext cx="10" cy="3"/>
            </a:xfrm>
            <a:custGeom>
              <a:avLst/>
              <a:gdLst>
                <a:gd name="T0" fmla="*/ 5 w 8"/>
                <a:gd name="T1" fmla="*/ 2 h 2"/>
                <a:gd name="T2" fmla="*/ 8 w 8"/>
                <a:gd name="T3" fmla="*/ 2 h 2"/>
                <a:gd name="T4" fmla="*/ 0 w 8"/>
                <a:gd name="T5" fmla="*/ 1 h 2"/>
                <a:gd name="T6" fmla="*/ 5 w 8"/>
                <a:gd name="T7" fmla="*/ 2 h 2"/>
              </a:gdLst>
              <a:ahLst/>
              <a:cxnLst>
                <a:cxn ang="0">
                  <a:pos x="T0" y="T1"/>
                </a:cxn>
                <a:cxn ang="0">
                  <a:pos x="T2" y="T3"/>
                </a:cxn>
                <a:cxn ang="0">
                  <a:pos x="T4" y="T5"/>
                </a:cxn>
                <a:cxn ang="0">
                  <a:pos x="T6" y="T7"/>
                </a:cxn>
              </a:cxnLst>
              <a:rect l="0" t="0" r="r" b="b"/>
              <a:pathLst>
                <a:path w="8" h="2">
                  <a:moveTo>
                    <a:pt x="5" y="2"/>
                  </a:moveTo>
                  <a:cubicBezTo>
                    <a:pt x="6" y="2"/>
                    <a:pt x="7" y="2"/>
                    <a:pt x="8" y="2"/>
                  </a:cubicBezTo>
                  <a:cubicBezTo>
                    <a:pt x="7" y="0"/>
                    <a:pt x="3" y="1"/>
                    <a:pt x="0" y="1"/>
                  </a:cubicBezTo>
                  <a:cubicBezTo>
                    <a:pt x="1" y="2"/>
                    <a:pt x="3" y="2"/>
                    <a:pt x="5"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34" name="Freeform 1736"/>
            <p:cNvSpPr>
              <a:spLocks/>
            </p:cNvSpPr>
            <p:nvPr/>
          </p:nvSpPr>
          <p:spPr bwMode="auto">
            <a:xfrm>
              <a:off x="4239" y="208"/>
              <a:ext cx="9" cy="2"/>
            </a:xfrm>
            <a:custGeom>
              <a:avLst/>
              <a:gdLst>
                <a:gd name="T0" fmla="*/ 0 w 7"/>
                <a:gd name="T1" fmla="*/ 1 h 2"/>
                <a:gd name="T2" fmla="*/ 7 w 7"/>
                <a:gd name="T3" fmla="*/ 1 h 2"/>
                <a:gd name="T4" fmla="*/ 0 w 7"/>
                <a:gd name="T5" fmla="*/ 1 h 2"/>
              </a:gdLst>
              <a:ahLst/>
              <a:cxnLst>
                <a:cxn ang="0">
                  <a:pos x="T0" y="T1"/>
                </a:cxn>
                <a:cxn ang="0">
                  <a:pos x="T2" y="T3"/>
                </a:cxn>
                <a:cxn ang="0">
                  <a:pos x="T4" y="T5"/>
                </a:cxn>
              </a:cxnLst>
              <a:rect l="0" t="0" r="r" b="b"/>
              <a:pathLst>
                <a:path w="7" h="2">
                  <a:moveTo>
                    <a:pt x="0" y="1"/>
                  </a:moveTo>
                  <a:cubicBezTo>
                    <a:pt x="2" y="1"/>
                    <a:pt x="4" y="2"/>
                    <a:pt x="7" y="1"/>
                  </a:cubicBezTo>
                  <a:cubicBezTo>
                    <a:pt x="5" y="0"/>
                    <a:pt x="2"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35" name="Freeform 1737"/>
            <p:cNvSpPr>
              <a:spLocks/>
            </p:cNvSpPr>
            <p:nvPr/>
          </p:nvSpPr>
          <p:spPr bwMode="auto">
            <a:xfrm>
              <a:off x="4239" y="208"/>
              <a:ext cx="9" cy="2"/>
            </a:xfrm>
            <a:custGeom>
              <a:avLst/>
              <a:gdLst>
                <a:gd name="T0" fmla="*/ 0 w 7"/>
                <a:gd name="T1" fmla="*/ 1 h 2"/>
                <a:gd name="T2" fmla="*/ 7 w 7"/>
                <a:gd name="T3" fmla="*/ 1 h 2"/>
                <a:gd name="T4" fmla="*/ 0 w 7"/>
                <a:gd name="T5" fmla="*/ 1 h 2"/>
              </a:gdLst>
              <a:ahLst/>
              <a:cxnLst>
                <a:cxn ang="0">
                  <a:pos x="T0" y="T1"/>
                </a:cxn>
                <a:cxn ang="0">
                  <a:pos x="T2" y="T3"/>
                </a:cxn>
                <a:cxn ang="0">
                  <a:pos x="T4" y="T5"/>
                </a:cxn>
              </a:cxnLst>
              <a:rect l="0" t="0" r="r" b="b"/>
              <a:pathLst>
                <a:path w="7" h="2">
                  <a:moveTo>
                    <a:pt x="0" y="1"/>
                  </a:moveTo>
                  <a:cubicBezTo>
                    <a:pt x="2" y="1"/>
                    <a:pt x="4" y="2"/>
                    <a:pt x="7" y="1"/>
                  </a:cubicBezTo>
                  <a:cubicBezTo>
                    <a:pt x="5" y="0"/>
                    <a:pt x="2"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36" name="Freeform 1738"/>
            <p:cNvSpPr>
              <a:spLocks/>
            </p:cNvSpPr>
            <p:nvPr/>
          </p:nvSpPr>
          <p:spPr bwMode="auto">
            <a:xfrm>
              <a:off x="4251" y="209"/>
              <a:ext cx="5" cy="1"/>
            </a:xfrm>
            <a:custGeom>
              <a:avLst/>
              <a:gdLst>
                <a:gd name="T0" fmla="*/ 0 w 4"/>
                <a:gd name="T1" fmla="*/ 0 h 1"/>
                <a:gd name="T2" fmla="*/ 4 w 4"/>
                <a:gd name="T3" fmla="*/ 0 h 1"/>
                <a:gd name="T4" fmla="*/ 0 w 4"/>
                <a:gd name="T5" fmla="*/ 0 h 1"/>
              </a:gdLst>
              <a:ahLst/>
              <a:cxnLst>
                <a:cxn ang="0">
                  <a:pos x="T0" y="T1"/>
                </a:cxn>
                <a:cxn ang="0">
                  <a:pos x="T2" y="T3"/>
                </a:cxn>
                <a:cxn ang="0">
                  <a:pos x="T4" y="T5"/>
                </a:cxn>
              </a:cxnLst>
              <a:rect l="0" t="0" r="r" b="b"/>
              <a:pathLst>
                <a:path w="4" h="1">
                  <a:moveTo>
                    <a:pt x="0" y="0"/>
                  </a:moveTo>
                  <a:cubicBezTo>
                    <a:pt x="1" y="1"/>
                    <a:pt x="2" y="1"/>
                    <a:pt x="4" y="0"/>
                  </a:cubicBezTo>
                  <a:cubicBezTo>
                    <a:pt x="3" y="0"/>
                    <a:pt x="2"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37" name="Freeform 1739"/>
            <p:cNvSpPr>
              <a:spLocks/>
            </p:cNvSpPr>
            <p:nvPr/>
          </p:nvSpPr>
          <p:spPr bwMode="auto">
            <a:xfrm>
              <a:off x="4251" y="209"/>
              <a:ext cx="5" cy="1"/>
            </a:xfrm>
            <a:custGeom>
              <a:avLst/>
              <a:gdLst>
                <a:gd name="T0" fmla="*/ 0 w 4"/>
                <a:gd name="T1" fmla="*/ 0 h 1"/>
                <a:gd name="T2" fmla="*/ 4 w 4"/>
                <a:gd name="T3" fmla="*/ 0 h 1"/>
                <a:gd name="T4" fmla="*/ 0 w 4"/>
                <a:gd name="T5" fmla="*/ 0 h 1"/>
              </a:gdLst>
              <a:ahLst/>
              <a:cxnLst>
                <a:cxn ang="0">
                  <a:pos x="T0" y="T1"/>
                </a:cxn>
                <a:cxn ang="0">
                  <a:pos x="T2" y="T3"/>
                </a:cxn>
                <a:cxn ang="0">
                  <a:pos x="T4" y="T5"/>
                </a:cxn>
              </a:cxnLst>
              <a:rect l="0" t="0" r="r" b="b"/>
              <a:pathLst>
                <a:path w="4" h="1">
                  <a:moveTo>
                    <a:pt x="0" y="0"/>
                  </a:moveTo>
                  <a:cubicBezTo>
                    <a:pt x="1" y="1"/>
                    <a:pt x="2" y="1"/>
                    <a:pt x="4" y="0"/>
                  </a:cubicBezTo>
                  <a:cubicBezTo>
                    <a:pt x="3" y="0"/>
                    <a:pt x="2"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38" name="Freeform 1740"/>
            <p:cNvSpPr>
              <a:spLocks/>
            </p:cNvSpPr>
            <p:nvPr/>
          </p:nvSpPr>
          <p:spPr bwMode="auto">
            <a:xfrm>
              <a:off x="4256" y="195"/>
              <a:ext cx="114" cy="26"/>
            </a:xfrm>
            <a:custGeom>
              <a:avLst/>
              <a:gdLst>
                <a:gd name="T0" fmla="*/ 23 w 95"/>
                <a:gd name="T1" fmla="*/ 4 h 22"/>
                <a:gd name="T2" fmla="*/ 17 w 95"/>
                <a:gd name="T3" fmla="*/ 5 h 22"/>
                <a:gd name="T4" fmla="*/ 22 w 95"/>
                <a:gd name="T5" fmla="*/ 6 h 22"/>
                <a:gd name="T6" fmla="*/ 0 w 95"/>
                <a:gd name="T7" fmla="*/ 10 h 22"/>
                <a:gd name="T8" fmla="*/ 5 w 95"/>
                <a:gd name="T9" fmla="*/ 11 h 22"/>
                <a:gd name="T10" fmla="*/ 11 w 95"/>
                <a:gd name="T11" fmla="*/ 12 h 22"/>
                <a:gd name="T12" fmla="*/ 16 w 95"/>
                <a:gd name="T13" fmla="*/ 11 h 22"/>
                <a:gd name="T14" fmla="*/ 20 w 95"/>
                <a:gd name="T15" fmla="*/ 14 h 22"/>
                <a:gd name="T16" fmla="*/ 32 w 95"/>
                <a:gd name="T17" fmla="*/ 17 h 22"/>
                <a:gd name="T18" fmla="*/ 39 w 95"/>
                <a:gd name="T19" fmla="*/ 18 h 22"/>
                <a:gd name="T20" fmla="*/ 50 w 95"/>
                <a:gd name="T21" fmla="*/ 18 h 22"/>
                <a:gd name="T22" fmla="*/ 58 w 95"/>
                <a:gd name="T23" fmla="*/ 20 h 22"/>
                <a:gd name="T24" fmla="*/ 61 w 95"/>
                <a:gd name="T25" fmla="*/ 21 h 22"/>
                <a:gd name="T26" fmla="*/ 77 w 95"/>
                <a:gd name="T27" fmla="*/ 21 h 22"/>
                <a:gd name="T28" fmla="*/ 94 w 95"/>
                <a:gd name="T29" fmla="*/ 19 h 22"/>
                <a:gd name="T30" fmla="*/ 83 w 95"/>
                <a:gd name="T31" fmla="*/ 14 h 22"/>
                <a:gd name="T32" fmla="*/ 89 w 95"/>
                <a:gd name="T33" fmla="*/ 14 h 22"/>
                <a:gd name="T34" fmla="*/ 92 w 95"/>
                <a:gd name="T35" fmla="*/ 8 h 22"/>
                <a:gd name="T36" fmla="*/ 95 w 95"/>
                <a:gd name="T37" fmla="*/ 7 h 22"/>
                <a:gd name="T38" fmla="*/ 73 w 95"/>
                <a:gd name="T39" fmla="*/ 4 h 22"/>
                <a:gd name="T40" fmla="*/ 72 w 95"/>
                <a:gd name="T41" fmla="*/ 6 h 22"/>
                <a:gd name="T42" fmla="*/ 65 w 95"/>
                <a:gd name="T43" fmla="*/ 5 h 22"/>
                <a:gd name="T44" fmla="*/ 59 w 95"/>
                <a:gd name="T45" fmla="*/ 8 h 22"/>
                <a:gd name="T46" fmla="*/ 68 w 95"/>
                <a:gd name="T47" fmla="*/ 3 h 22"/>
                <a:gd name="T48" fmla="*/ 60 w 95"/>
                <a:gd name="T49" fmla="*/ 1 h 22"/>
                <a:gd name="T50" fmla="*/ 45 w 95"/>
                <a:gd name="T51" fmla="*/ 2 h 22"/>
                <a:gd name="T52" fmla="*/ 23 w 95"/>
                <a:gd name="T5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5" h="22">
                  <a:moveTo>
                    <a:pt x="23" y="4"/>
                  </a:moveTo>
                  <a:cubicBezTo>
                    <a:pt x="21" y="4"/>
                    <a:pt x="19" y="4"/>
                    <a:pt x="17" y="5"/>
                  </a:cubicBezTo>
                  <a:cubicBezTo>
                    <a:pt x="18" y="5"/>
                    <a:pt x="20" y="6"/>
                    <a:pt x="22" y="6"/>
                  </a:cubicBezTo>
                  <a:cubicBezTo>
                    <a:pt x="14" y="8"/>
                    <a:pt x="6" y="10"/>
                    <a:pt x="0" y="10"/>
                  </a:cubicBezTo>
                  <a:cubicBezTo>
                    <a:pt x="1" y="11"/>
                    <a:pt x="3" y="11"/>
                    <a:pt x="5" y="11"/>
                  </a:cubicBezTo>
                  <a:cubicBezTo>
                    <a:pt x="5" y="11"/>
                    <a:pt x="19" y="11"/>
                    <a:pt x="11" y="12"/>
                  </a:cubicBezTo>
                  <a:cubicBezTo>
                    <a:pt x="12" y="12"/>
                    <a:pt x="15" y="12"/>
                    <a:pt x="16" y="11"/>
                  </a:cubicBezTo>
                  <a:cubicBezTo>
                    <a:pt x="19" y="11"/>
                    <a:pt x="19" y="13"/>
                    <a:pt x="20" y="14"/>
                  </a:cubicBezTo>
                  <a:cubicBezTo>
                    <a:pt x="23" y="16"/>
                    <a:pt x="26" y="17"/>
                    <a:pt x="32" y="17"/>
                  </a:cubicBezTo>
                  <a:cubicBezTo>
                    <a:pt x="36" y="17"/>
                    <a:pt x="37" y="17"/>
                    <a:pt x="39" y="18"/>
                  </a:cubicBezTo>
                  <a:cubicBezTo>
                    <a:pt x="42" y="19"/>
                    <a:pt x="47" y="18"/>
                    <a:pt x="50" y="18"/>
                  </a:cubicBezTo>
                  <a:cubicBezTo>
                    <a:pt x="53" y="18"/>
                    <a:pt x="56" y="19"/>
                    <a:pt x="58" y="20"/>
                  </a:cubicBezTo>
                  <a:cubicBezTo>
                    <a:pt x="59" y="20"/>
                    <a:pt x="67" y="20"/>
                    <a:pt x="61" y="21"/>
                  </a:cubicBezTo>
                  <a:cubicBezTo>
                    <a:pt x="66" y="21"/>
                    <a:pt x="71" y="21"/>
                    <a:pt x="77" y="21"/>
                  </a:cubicBezTo>
                  <a:cubicBezTo>
                    <a:pt x="82" y="21"/>
                    <a:pt x="87" y="22"/>
                    <a:pt x="94" y="19"/>
                  </a:cubicBezTo>
                  <a:cubicBezTo>
                    <a:pt x="92" y="16"/>
                    <a:pt x="85" y="16"/>
                    <a:pt x="83" y="14"/>
                  </a:cubicBezTo>
                  <a:cubicBezTo>
                    <a:pt x="85" y="14"/>
                    <a:pt x="86" y="15"/>
                    <a:pt x="89" y="14"/>
                  </a:cubicBezTo>
                  <a:cubicBezTo>
                    <a:pt x="92" y="11"/>
                    <a:pt x="91" y="10"/>
                    <a:pt x="92" y="8"/>
                  </a:cubicBezTo>
                  <a:cubicBezTo>
                    <a:pt x="93" y="7"/>
                    <a:pt x="94" y="7"/>
                    <a:pt x="95" y="7"/>
                  </a:cubicBezTo>
                  <a:cubicBezTo>
                    <a:pt x="92" y="3"/>
                    <a:pt x="85" y="0"/>
                    <a:pt x="73" y="4"/>
                  </a:cubicBezTo>
                  <a:cubicBezTo>
                    <a:pt x="75" y="3"/>
                    <a:pt x="74" y="4"/>
                    <a:pt x="72" y="6"/>
                  </a:cubicBezTo>
                  <a:cubicBezTo>
                    <a:pt x="70" y="5"/>
                    <a:pt x="68" y="5"/>
                    <a:pt x="65" y="5"/>
                  </a:cubicBezTo>
                  <a:cubicBezTo>
                    <a:pt x="64" y="8"/>
                    <a:pt x="60" y="8"/>
                    <a:pt x="59" y="8"/>
                  </a:cubicBezTo>
                  <a:cubicBezTo>
                    <a:pt x="62" y="8"/>
                    <a:pt x="64" y="4"/>
                    <a:pt x="68" y="3"/>
                  </a:cubicBezTo>
                  <a:cubicBezTo>
                    <a:pt x="65" y="3"/>
                    <a:pt x="64" y="1"/>
                    <a:pt x="60" y="1"/>
                  </a:cubicBezTo>
                  <a:cubicBezTo>
                    <a:pt x="55" y="1"/>
                    <a:pt x="49" y="2"/>
                    <a:pt x="45" y="2"/>
                  </a:cubicBezTo>
                  <a:cubicBezTo>
                    <a:pt x="39" y="2"/>
                    <a:pt x="32" y="0"/>
                    <a:pt x="23"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39" name="Freeform 1741"/>
            <p:cNvSpPr>
              <a:spLocks/>
            </p:cNvSpPr>
            <p:nvPr/>
          </p:nvSpPr>
          <p:spPr bwMode="auto">
            <a:xfrm>
              <a:off x="4256" y="195"/>
              <a:ext cx="114" cy="26"/>
            </a:xfrm>
            <a:custGeom>
              <a:avLst/>
              <a:gdLst>
                <a:gd name="T0" fmla="*/ 23 w 95"/>
                <a:gd name="T1" fmla="*/ 4 h 22"/>
                <a:gd name="T2" fmla="*/ 17 w 95"/>
                <a:gd name="T3" fmla="*/ 5 h 22"/>
                <a:gd name="T4" fmla="*/ 22 w 95"/>
                <a:gd name="T5" fmla="*/ 6 h 22"/>
                <a:gd name="T6" fmla="*/ 0 w 95"/>
                <a:gd name="T7" fmla="*/ 10 h 22"/>
                <a:gd name="T8" fmla="*/ 5 w 95"/>
                <a:gd name="T9" fmla="*/ 11 h 22"/>
                <a:gd name="T10" fmla="*/ 11 w 95"/>
                <a:gd name="T11" fmla="*/ 12 h 22"/>
                <a:gd name="T12" fmla="*/ 16 w 95"/>
                <a:gd name="T13" fmla="*/ 11 h 22"/>
                <a:gd name="T14" fmla="*/ 20 w 95"/>
                <a:gd name="T15" fmla="*/ 14 h 22"/>
                <a:gd name="T16" fmla="*/ 32 w 95"/>
                <a:gd name="T17" fmla="*/ 17 h 22"/>
                <a:gd name="T18" fmla="*/ 39 w 95"/>
                <a:gd name="T19" fmla="*/ 18 h 22"/>
                <a:gd name="T20" fmla="*/ 50 w 95"/>
                <a:gd name="T21" fmla="*/ 18 h 22"/>
                <a:gd name="T22" fmla="*/ 58 w 95"/>
                <a:gd name="T23" fmla="*/ 20 h 22"/>
                <a:gd name="T24" fmla="*/ 61 w 95"/>
                <a:gd name="T25" fmla="*/ 21 h 22"/>
                <a:gd name="T26" fmla="*/ 77 w 95"/>
                <a:gd name="T27" fmla="*/ 21 h 22"/>
                <a:gd name="T28" fmla="*/ 94 w 95"/>
                <a:gd name="T29" fmla="*/ 19 h 22"/>
                <a:gd name="T30" fmla="*/ 83 w 95"/>
                <a:gd name="T31" fmla="*/ 14 h 22"/>
                <a:gd name="T32" fmla="*/ 89 w 95"/>
                <a:gd name="T33" fmla="*/ 14 h 22"/>
                <a:gd name="T34" fmla="*/ 92 w 95"/>
                <a:gd name="T35" fmla="*/ 8 h 22"/>
                <a:gd name="T36" fmla="*/ 95 w 95"/>
                <a:gd name="T37" fmla="*/ 7 h 22"/>
                <a:gd name="T38" fmla="*/ 73 w 95"/>
                <a:gd name="T39" fmla="*/ 4 h 22"/>
                <a:gd name="T40" fmla="*/ 72 w 95"/>
                <a:gd name="T41" fmla="*/ 6 h 22"/>
                <a:gd name="T42" fmla="*/ 65 w 95"/>
                <a:gd name="T43" fmla="*/ 5 h 22"/>
                <a:gd name="T44" fmla="*/ 59 w 95"/>
                <a:gd name="T45" fmla="*/ 8 h 22"/>
                <a:gd name="T46" fmla="*/ 68 w 95"/>
                <a:gd name="T47" fmla="*/ 3 h 22"/>
                <a:gd name="T48" fmla="*/ 60 w 95"/>
                <a:gd name="T49" fmla="*/ 1 h 22"/>
                <a:gd name="T50" fmla="*/ 45 w 95"/>
                <a:gd name="T51" fmla="*/ 2 h 22"/>
                <a:gd name="T52" fmla="*/ 23 w 95"/>
                <a:gd name="T5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5" h="22">
                  <a:moveTo>
                    <a:pt x="23" y="4"/>
                  </a:moveTo>
                  <a:cubicBezTo>
                    <a:pt x="21" y="4"/>
                    <a:pt x="19" y="4"/>
                    <a:pt x="17" y="5"/>
                  </a:cubicBezTo>
                  <a:cubicBezTo>
                    <a:pt x="18" y="5"/>
                    <a:pt x="20" y="6"/>
                    <a:pt x="22" y="6"/>
                  </a:cubicBezTo>
                  <a:cubicBezTo>
                    <a:pt x="14" y="8"/>
                    <a:pt x="6" y="10"/>
                    <a:pt x="0" y="10"/>
                  </a:cubicBezTo>
                  <a:cubicBezTo>
                    <a:pt x="1" y="11"/>
                    <a:pt x="3" y="11"/>
                    <a:pt x="5" y="11"/>
                  </a:cubicBezTo>
                  <a:cubicBezTo>
                    <a:pt x="5" y="11"/>
                    <a:pt x="19" y="11"/>
                    <a:pt x="11" y="12"/>
                  </a:cubicBezTo>
                  <a:cubicBezTo>
                    <a:pt x="12" y="12"/>
                    <a:pt x="15" y="12"/>
                    <a:pt x="16" y="11"/>
                  </a:cubicBezTo>
                  <a:cubicBezTo>
                    <a:pt x="19" y="11"/>
                    <a:pt x="19" y="13"/>
                    <a:pt x="20" y="14"/>
                  </a:cubicBezTo>
                  <a:cubicBezTo>
                    <a:pt x="23" y="16"/>
                    <a:pt x="26" y="17"/>
                    <a:pt x="32" y="17"/>
                  </a:cubicBezTo>
                  <a:cubicBezTo>
                    <a:pt x="36" y="17"/>
                    <a:pt x="37" y="17"/>
                    <a:pt x="39" y="18"/>
                  </a:cubicBezTo>
                  <a:cubicBezTo>
                    <a:pt x="42" y="19"/>
                    <a:pt x="47" y="18"/>
                    <a:pt x="50" y="18"/>
                  </a:cubicBezTo>
                  <a:cubicBezTo>
                    <a:pt x="53" y="18"/>
                    <a:pt x="56" y="19"/>
                    <a:pt x="58" y="20"/>
                  </a:cubicBezTo>
                  <a:cubicBezTo>
                    <a:pt x="59" y="20"/>
                    <a:pt x="67" y="20"/>
                    <a:pt x="61" y="21"/>
                  </a:cubicBezTo>
                  <a:cubicBezTo>
                    <a:pt x="66" y="21"/>
                    <a:pt x="71" y="21"/>
                    <a:pt x="77" y="21"/>
                  </a:cubicBezTo>
                  <a:cubicBezTo>
                    <a:pt x="82" y="21"/>
                    <a:pt x="87" y="22"/>
                    <a:pt x="94" y="19"/>
                  </a:cubicBezTo>
                  <a:cubicBezTo>
                    <a:pt x="92" y="16"/>
                    <a:pt x="85" y="16"/>
                    <a:pt x="83" y="14"/>
                  </a:cubicBezTo>
                  <a:cubicBezTo>
                    <a:pt x="85" y="14"/>
                    <a:pt x="86" y="15"/>
                    <a:pt x="89" y="14"/>
                  </a:cubicBezTo>
                  <a:cubicBezTo>
                    <a:pt x="92" y="11"/>
                    <a:pt x="91" y="10"/>
                    <a:pt x="92" y="8"/>
                  </a:cubicBezTo>
                  <a:cubicBezTo>
                    <a:pt x="93" y="7"/>
                    <a:pt x="94" y="7"/>
                    <a:pt x="95" y="7"/>
                  </a:cubicBezTo>
                  <a:cubicBezTo>
                    <a:pt x="92" y="3"/>
                    <a:pt x="85" y="0"/>
                    <a:pt x="73" y="4"/>
                  </a:cubicBezTo>
                  <a:cubicBezTo>
                    <a:pt x="75" y="3"/>
                    <a:pt x="74" y="4"/>
                    <a:pt x="72" y="6"/>
                  </a:cubicBezTo>
                  <a:cubicBezTo>
                    <a:pt x="70" y="5"/>
                    <a:pt x="68" y="5"/>
                    <a:pt x="65" y="5"/>
                  </a:cubicBezTo>
                  <a:cubicBezTo>
                    <a:pt x="64" y="8"/>
                    <a:pt x="60" y="8"/>
                    <a:pt x="59" y="8"/>
                  </a:cubicBezTo>
                  <a:cubicBezTo>
                    <a:pt x="62" y="8"/>
                    <a:pt x="64" y="4"/>
                    <a:pt x="68" y="3"/>
                  </a:cubicBezTo>
                  <a:cubicBezTo>
                    <a:pt x="65" y="3"/>
                    <a:pt x="64" y="1"/>
                    <a:pt x="60" y="1"/>
                  </a:cubicBezTo>
                  <a:cubicBezTo>
                    <a:pt x="55" y="1"/>
                    <a:pt x="49" y="2"/>
                    <a:pt x="45" y="2"/>
                  </a:cubicBezTo>
                  <a:cubicBezTo>
                    <a:pt x="39" y="2"/>
                    <a:pt x="32" y="0"/>
                    <a:pt x="23"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40" name="Freeform 1742"/>
            <p:cNvSpPr>
              <a:spLocks/>
            </p:cNvSpPr>
            <p:nvPr/>
          </p:nvSpPr>
          <p:spPr bwMode="auto">
            <a:xfrm>
              <a:off x="4367" y="204"/>
              <a:ext cx="5" cy="3"/>
            </a:xfrm>
            <a:custGeom>
              <a:avLst/>
              <a:gdLst>
                <a:gd name="T0" fmla="*/ 1 w 4"/>
                <a:gd name="T1" fmla="*/ 0 h 2"/>
                <a:gd name="T2" fmla="*/ 4 w 4"/>
                <a:gd name="T3" fmla="*/ 1 h 2"/>
                <a:gd name="T4" fmla="*/ 1 w 4"/>
                <a:gd name="T5" fmla="*/ 0 h 2"/>
              </a:gdLst>
              <a:ahLst/>
              <a:cxnLst>
                <a:cxn ang="0">
                  <a:pos x="T0" y="T1"/>
                </a:cxn>
                <a:cxn ang="0">
                  <a:pos x="T2" y="T3"/>
                </a:cxn>
                <a:cxn ang="0">
                  <a:pos x="T4" y="T5"/>
                </a:cxn>
              </a:cxnLst>
              <a:rect l="0" t="0" r="r" b="b"/>
              <a:pathLst>
                <a:path w="4" h="2">
                  <a:moveTo>
                    <a:pt x="1" y="0"/>
                  </a:moveTo>
                  <a:cubicBezTo>
                    <a:pt x="0" y="2"/>
                    <a:pt x="1" y="2"/>
                    <a:pt x="4" y="1"/>
                  </a:cubicBezTo>
                  <a:cubicBezTo>
                    <a:pt x="3" y="1"/>
                    <a:pt x="2"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41" name="Freeform 1743"/>
            <p:cNvSpPr>
              <a:spLocks/>
            </p:cNvSpPr>
            <p:nvPr/>
          </p:nvSpPr>
          <p:spPr bwMode="auto">
            <a:xfrm>
              <a:off x="4367" y="204"/>
              <a:ext cx="5" cy="3"/>
            </a:xfrm>
            <a:custGeom>
              <a:avLst/>
              <a:gdLst>
                <a:gd name="T0" fmla="*/ 1 w 4"/>
                <a:gd name="T1" fmla="*/ 0 h 2"/>
                <a:gd name="T2" fmla="*/ 4 w 4"/>
                <a:gd name="T3" fmla="*/ 1 h 2"/>
                <a:gd name="T4" fmla="*/ 1 w 4"/>
                <a:gd name="T5" fmla="*/ 0 h 2"/>
              </a:gdLst>
              <a:ahLst/>
              <a:cxnLst>
                <a:cxn ang="0">
                  <a:pos x="T0" y="T1"/>
                </a:cxn>
                <a:cxn ang="0">
                  <a:pos x="T2" y="T3"/>
                </a:cxn>
                <a:cxn ang="0">
                  <a:pos x="T4" y="T5"/>
                </a:cxn>
              </a:cxnLst>
              <a:rect l="0" t="0" r="r" b="b"/>
              <a:pathLst>
                <a:path w="4" h="2">
                  <a:moveTo>
                    <a:pt x="1" y="0"/>
                  </a:moveTo>
                  <a:cubicBezTo>
                    <a:pt x="0" y="2"/>
                    <a:pt x="1" y="2"/>
                    <a:pt x="4" y="1"/>
                  </a:cubicBezTo>
                  <a:cubicBezTo>
                    <a:pt x="3" y="1"/>
                    <a:pt x="2"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42" name="Freeform 1744"/>
            <p:cNvSpPr>
              <a:spLocks/>
            </p:cNvSpPr>
            <p:nvPr/>
          </p:nvSpPr>
          <p:spPr bwMode="auto">
            <a:xfrm>
              <a:off x="4359" y="209"/>
              <a:ext cx="101" cy="27"/>
            </a:xfrm>
            <a:custGeom>
              <a:avLst/>
              <a:gdLst>
                <a:gd name="T0" fmla="*/ 10 w 84"/>
                <a:gd name="T1" fmla="*/ 15 h 22"/>
                <a:gd name="T2" fmla="*/ 10 w 84"/>
                <a:gd name="T3" fmla="*/ 16 h 22"/>
                <a:gd name="T4" fmla="*/ 0 w 84"/>
                <a:gd name="T5" fmla="*/ 21 h 22"/>
                <a:gd name="T6" fmla="*/ 22 w 84"/>
                <a:gd name="T7" fmla="*/ 19 h 22"/>
                <a:gd name="T8" fmla="*/ 45 w 84"/>
                <a:gd name="T9" fmla="*/ 18 h 22"/>
                <a:gd name="T10" fmla="*/ 59 w 84"/>
                <a:gd name="T11" fmla="*/ 17 h 22"/>
                <a:gd name="T12" fmla="*/ 83 w 84"/>
                <a:gd name="T13" fmla="*/ 13 h 22"/>
                <a:gd name="T14" fmla="*/ 78 w 84"/>
                <a:gd name="T15" fmla="*/ 9 h 22"/>
                <a:gd name="T16" fmla="*/ 73 w 84"/>
                <a:gd name="T17" fmla="*/ 9 h 22"/>
                <a:gd name="T18" fmla="*/ 67 w 84"/>
                <a:gd name="T19" fmla="*/ 6 h 22"/>
                <a:gd name="T20" fmla="*/ 56 w 84"/>
                <a:gd name="T21" fmla="*/ 4 h 22"/>
                <a:gd name="T22" fmla="*/ 41 w 84"/>
                <a:gd name="T23" fmla="*/ 8 h 22"/>
                <a:gd name="T24" fmla="*/ 51 w 84"/>
                <a:gd name="T25" fmla="*/ 1 h 22"/>
                <a:gd name="T26" fmla="*/ 45 w 84"/>
                <a:gd name="T27" fmla="*/ 0 h 22"/>
                <a:gd name="T28" fmla="*/ 38 w 84"/>
                <a:gd name="T29" fmla="*/ 3 h 22"/>
                <a:gd name="T30" fmla="*/ 32 w 84"/>
                <a:gd name="T31" fmla="*/ 1 h 22"/>
                <a:gd name="T32" fmla="*/ 24 w 84"/>
                <a:gd name="T33" fmla="*/ 4 h 22"/>
                <a:gd name="T34" fmla="*/ 27 w 84"/>
                <a:gd name="T35" fmla="*/ 6 h 22"/>
                <a:gd name="T36" fmla="*/ 21 w 84"/>
                <a:gd name="T37" fmla="*/ 7 h 22"/>
                <a:gd name="T38" fmla="*/ 23 w 84"/>
                <a:gd name="T39" fmla="*/ 10 h 22"/>
                <a:gd name="T40" fmla="*/ 14 w 84"/>
                <a:gd name="T41" fmla="*/ 10 h 22"/>
                <a:gd name="T42" fmla="*/ 10 w 84"/>
                <a:gd name="T43"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2">
                  <a:moveTo>
                    <a:pt x="10" y="15"/>
                  </a:moveTo>
                  <a:cubicBezTo>
                    <a:pt x="10" y="16"/>
                    <a:pt x="10" y="16"/>
                    <a:pt x="10" y="16"/>
                  </a:cubicBezTo>
                  <a:cubicBezTo>
                    <a:pt x="7" y="17"/>
                    <a:pt x="3" y="19"/>
                    <a:pt x="0" y="21"/>
                  </a:cubicBezTo>
                  <a:cubicBezTo>
                    <a:pt x="5" y="22"/>
                    <a:pt x="13" y="21"/>
                    <a:pt x="22" y="19"/>
                  </a:cubicBezTo>
                  <a:cubicBezTo>
                    <a:pt x="32" y="18"/>
                    <a:pt x="38" y="18"/>
                    <a:pt x="45" y="18"/>
                  </a:cubicBezTo>
                  <a:cubicBezTo>
                    <a:pt x="49" y="18"/>
                    <a:pt x="55" y="17"/>
                    <a:pt x="59" y="17"/>
                  </a:cubicBezTo>
                  <a:cubicBezTo>
                    <a:pt x="66" y="17"/>
                    <a:pt x="74" y="16"/>
                    <a:pt x="83" y="13"/>
                  </a:cubicBezTo>
                  <a:cubicBezTo>
                    <a:pt x="84" y="11"/>
                    <a:pt x="81" y="9"/>
                    <a:pt x="78" y="9"/>
                  </a:cubicBezTo>
                  <a:cubicBezTo>
                    <a:pt x="77" y="8"/>
                    <a:pt x="74" y="9"/>
                    <a:pt x="73" y="9"/>
                  </a:cubicBezTo>
                  <a:cubicBezTo>
                    <a:pt x="70" y="8"/>
                    <a:pt x="69" y="7"/>
                    <a:pt x="67" y="6"/>
                  </a:cubicBezTo>
                  <a:cubicBezTo>
                    <a:pt x="65" y="5"/>
                    <a:pt x="62" y="3"/>
                    <a:pt x="56" y="4"/>
                  </a:cubicBezTo>
                  <a:cubicBezTo>
                    <a:pt x="52" y="5"/>
                    <a:pt x="43" y="9"/>
                    <a:pt x="41" y="8"/>
                  </a:cubicBezTo>
                  <a:cubicBezTo>
                    <a:pt x="46" y="6"/>
                    <a:pt x="45" y="4"/>
                    <a:pt x="51" y="1"/>
                  </a:cubicBezTo>
                  <a:cubicBezTo>
                    <a:pt x="48" y="1"/>
                    <a:pt x="47" y="1"/>
                    <a:pt x="45" y="0"/>
                  </a:cubicBezTo>
                  <a:cubicBezTo>
                    <a:pt x="44" y="0"/>
                    <a:pt x="34" y="1"/>
                    <a:pt x="38" y="3"/>
                  </a:cubicBezTo>
                  <a:cubicBezTo>
                    <a:pt x="35" y="3"/>
                    <a:pt x="35" y="1"/>
                    <a:pt x="32" y="1"/>
                  </a:cubicBezTo>
                  <a:cubicBezTo>
                    <a:pt x="30" y="1"/>
                    <a:pt x="27" y="3"/>
                    <a:pt x="24" y="4"/>
                  </a:cubicBezTo>
                  <a:cubicBezTo>
                    <a:pt x="22" y="6"/>
                    <a:pt x="25" y="6"/>
                    <a:pt x="27" y="6"/>
                  </a:cubicBezTo>
                  <a:cubicBezTo>
                    <a:pt x="26" y="6"/>
                    <a:pt x="23" y="6"/>
                    <a:pt x="21" y="7"/>
                  </a:cubicBezTo>
                  <a:cubicBezTo>
                    <a:pt x="18" y="8"/>
                    <a:pt x="23" y="10"/>
                    <a:pt x="23" y="10"/>
                  </a:cubicBezTo>
                  <a:cubicBezTo>
                    <a:pt x="22" y="10"/>
                    <a:pt x="17" y="8"/>
                    <a:pt x="14" y="10"/>
                  </a:cubicBezTo>
                  <a:cubicBezTo>
                    <a:pt x="12" y="12"/>
                    <a:pt x="11" y="14"/>
                    <a:pt x="10" y="1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43" name="Freeform 1745"/>
            <p:cNvSpPr>
              <a:spLocks/>
            </p:cNvSpPr>
            <p:nvPr/>
          </p:nvSpPr>
          <p:spPr bwMode="auto">
            <a:xfrm>
              <a:off x="4359" y="209"/>
              <a:ext cx="101" cy="27"/>
            </a:xfrm>
            <a:custGeom>
              <a:avLst/>
              <a:gdLst>
                <a:gd name="T0" fmla="*/ 10 w 84"/>
                <a:gd name="T1" fmla="*/ 15 h 22"/>
                <a:gd name="T2" fmla="*/ 10 w 84"/>
                <a:gd name="T3" fmla="*/ 16 h 22"/>
                <a:gd name="T4" fmla="*/ 0 w 84"/>
                <a:gd name="T5" fmla="*/ 21 h 22"/>
                <a:gd name="T6" fmla="*/ 22 w 84"/>
                <a:gd name="T7" fmla="*/ 19 h 22"/>
                <a:gd name="T8" fmla="*/ 45 w 84"/>
                <a:gd name="T9" fmla="*/ 18 h 22"/>
                <a:gd name="T10" fmla="*/ 59 w 84"/>
                <a:gd name="T11" fmla="*/ 17 h 22"/>
                <a:gd name="T12" fmla="*/ 83 w 84"/>
                <a:gd name="T13" fmla="*/ 13 h 22"/>
                <a:gd name="T14" fmla="*/ 78 w 84"/>
                <a:gd name="T15" fmla="*/ 9 h 22"/>
                <a:gd name="T16" fmla="*/ 73 w 84"/>
                <a:gd name="T17" fmla="*/ 9 h 22"/>
                <a:gd name="T18" fmla="*/ 67 w 84"/>
                <a:gd name="T19" fmla="*/ 6 h 22"/>
                <a:gd name="T20" fmla="*/ 56 w 84"/>
                <a:gd name="T21" fmla="*/ 4 h 22"/>
                <a:gd name="T22" fmla="*/ 41 w 84"/>
                <a:gd name="T23" fmla="*/ 8 h 22"/>
                <a:gd name="T24" fmla="*/ 51 w 84"/>
                <a:gd name="T25" fmla="*/ 1 h 22"/>
                <a:gd name="T26" fmla="*/ 45 w 84"/>
                <a:gd name="T27" fmla="*/ 0 h 22"/>
                <a:gd name="T28" fmla="*/ 38 w 84"/>
                <a:gd name="T29" fmla="*/ 3 h 22"/>
                <a:gd name="T30" fmla="*/ 32 w 84"/>
                <a:gd name="T31" fmla="*/ 1 h 22"/>
                <a:gd name="T32" fmla="*/ 24 w 84"/>
                <a:gd name="T33" fmla="*/ 4 h 22"/>
                <a:gd name="T34" fmla="*/ 27 w 84"/>
                <a:gd name="T35" fmla="*/ 6 h 22"/>
                <a:gd name="T36" fmla="*/ 21 w 84"/>
                <a:gd name="T37" fmla="*/ 7 h 22"/>
                <a:gd name="T38" fmla="*/ 23 w 84"/>
                <a:gd name="T39" fmla="*/ 10 h 22"/>
                <a:gd name="T40" fmla="*/ 14 w 84"/>
                <a:gd name="T41" fmla="*/ 10 h 22"/>
                <a:gd name="T42" fmla="*/ 10 w 84"/>
                <a:gd name="T43"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2">
                  <a:moveTo>
                    <a:pt x="10" y="15"/>
                  </a:moveTo>
                  <a:cubicBezTo>
                    <a:pt x="10" y="16"/>
                    <a:pt x="10" y="16"/>
                    <a:pt x="10" y="16"/>
                  </a:cubicBezTo>
                  <a:cubicBezTo>
                    <a:pt x="7" y="17"/>
                    <a:pt x="3" y="19"/>
                    <a:pt x="0" y="21"/>
                  </a:cubicBezTo>
                  <a:cubicBezTo>
                    <a:pt x="5" y="22"/>
                    <a:pt x="13" y="21"/>
                    <a:pt x="22" y="19"/>
                  </a:cubicBezTo>
                  <a:cubicBezTo>
                    <a:pt x="32" y="18"/>
                    <a:pt x="38" y="18"/>
                    <a:pt x="45" y="18"/>
                  </a:cubicBezTo>
                  <a:cubicBezTo>
                    <a:pt x="49" y="18"/>
                    <a:pt x="55" y="17"/>
                    <a:pt x="59" y="17"/>
                  </a:cubicBezTo>
                  <a:cubicBezTo>
                    <a:pt x="66" y="17"/>
                    <a:pt x="74" y="16"/>
                    <a:pt x="83" y="13"/>
                  </a:cubicBezTo>
                  <a:cubicBezTo>
                    <a:pt x="84" y="11"/>
                    <a:pt x="81" y="9"/>
                    <a:pt x="78" y="9"/>
                  </a:cubicBezTo>
                  <a:cubicBezTo>
                    <a:pt x="77" y="8"/>
                    <a:pt x="74" y="9"/>
                    <a:pt x="73" y="9"/>
                  </a:cubicBezTo>
                  <a:cubicBezTo>
                    <a:pt x="70" y="8"/>
                    <a:pt x="69" y="7"/>
                    <a:pt x="67" y="6"/>
                  </a:cubicBezTo>
                  <a:cubicBezTo>
                    <a:pt x="65" y="5"/>
                    <a:pt x="62" y="3"/>
                    <a:pt x="56" y="4"/>
                  </a:cubicBezTo>
                  <a:cubicBezTo>
                    <a:pt x="52" y="5"/>
                    <a:pt x="43" y="9"/>
                    <a:pt x="41" y="8"/>
                  </a:cubicBezTo>
                  <a:cubicBezTo>
                    <a:pt x="46" y="6"/>
                    <a:pt x="45" y="4"/>
                    <a:pt x="51" y="1"/>
                  </a:cubicBezTo>
                  <a:cubicBezTo>
                    <a:pt x="48" y="1"/>
                    <a:pt x="47" y="1"/>
                    <a:pt x="45" y="0"/>
                  </a:cubicBezTo>
                  <a:cubicBezTo>
                    <a:pt x="44" y="0"/>
                    <a:pt x="34" y="1"/>
                    <a:pt x="38" y="3"/>
                  </a:cubicBezTo>
                  <a:cubicBezTo>
                    <a:pt x="35" y="3"/>
                    <a:pt x="35" y="1"/>
                    <a:pt x="32" y="1"/>
                  </a:cubicBezTo>
                  <a:cubicBezTo>
                    <a:pt x="30" y="1"/>
                    <a:pt x="27" y="3"/>
                    <a:pt x="24" y="4"/>
                  </a:cubicBezTo>
                  <a:cubicBezTo>
                    <a:pt x="22" y="6"/>
                    <a:pt x="25" y="6"/>
                    <a:pt x="27" y="6"/>
                  </a:cubicBezTo>
                  <a:cubicBezTo>
                    <a:pt x="26" y="6"/>
                    <a:pt x="23" y="6"/>
                    <a:pt x="21" y="7"/>
                  </a:cubicBezTo>
                  <a:cubicBezTo>
                    <a:pt x="18" y="8"/>
                    <a:pt x="23" y="10"/>
                    <a:pt x="23" y="10"/>
                  </a:cubicBezTo>
                  <a:cubicBezTo>
                    <a:pt x="22" y="10"/>
                    <a:pt x="17" y="8"/>
                    <a:pt x="14" y="10"/>
                  </a:cubicBezTo>
                  <a:cubicBezTo>
                    <a:pt x="12" y="12"/>
                    <a:pt x="11" y="14"/>
                    <a:pt x="10" y="1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44" name="Freeform 1746"/>
            <p:cNvSpPr>
              <a:spLocks/>
            </p:cNvSpPr>
            <p:nvPr/>
          </p:nvSpPr>
          <p:spPr bwMode="auto">
            <a:xfrm>
              <a:off x="4468" y="227"/>
              <a:ext cx="7" cy="4"/>
            </a:xfrm>
            <a:custGeom>
              <a:avLst/>
              <a:gdLst>
                <a:gd name="T0" fmla="*/ 0 w 6"/>
                <a:gd name="T1" fmla="*/ 3 h 3"/>
                <a:gd name="T2" fmla="*/ 6 w 6"/>
                <a:gd name="T3" fmla="*/ 2 h 3"/>
                <a:gd name="T4" fmla="*/ 0 w 6"/>
                <a:gd name="T5" fmla="*/ 2 h 3"/>
                <a:gd name="T6" fmla="*/ 0 w 6"/>
                <a:gd name="T7" fmla="*/ 3 h 3"/>
              </a:gdLst>
              <a:ahLst/>
              <a:cxnLst>
                <a:cxn ang="0">
                  <a:pos x="T0" y="T1"/>
                </a:cxn>
                <a:cxn ang="0">
                  <a:pos x="T2" y="T3"/>
                </a:cxn>
                <a:cxn ang="0">
                  <a:pos x="T4" y="T5"/>
                </a:cxn>
                <a:cxn ang="0">
                  <a:pos x="T6" y="T7"/>
                </a:cxn>
              </a:cxnLst>
              <a:rect l="0" t="0" r="r" b="b"/>
              <a:pathLst>
                <a:path w="6" h="3">
                  <a:moveTo>
                    <a:pt x="0" y="3"/>
                  </a:moveTo>
                  <a:cubicBezTo>
                    <a:pt x="2" y="3"/>
                    <a:pt x="4" y="3"/>
                    <a:pt x="6" y="2"/>
                  </a:cubicBezTo>
                  <a:cubicBezTo>
                    <a:pt x="6" y="0"/>
                    <a:pt x="1" y="3"/>
                    <a:pt x="0" y="2"/>
                  </a:cubicBezTo>
                  <a:cubicBezTo>
                    <a:pt x="0" y="3"/>
                    <a:pt x="0" y="3"/>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45" name="Freeform 1747"/>
            <p:cNvSpPr>
              <a:spLocks/>
            </p:cNvSpPr>
            <p:nvPr/>
          </p:nvSpPr>
          <p:spPr bwMode="auto">
            <a:xfrm>
              <a:off x="4468" y="227"/>
              <a:ext cx="7" cy="4"/>
            </a:xfrm>
            <a:custGeom>
              <a:avLst/>
              <a:gdLst>
                <a:gd name="T0" fmla="*/ 0 w 6"/>
                <a:gd name="T1" fmla="*/ 3 h 3"/>
                <a:gd name="T2" fmla="*/ 6 w 6"/>
                <a:gd name="T3" fmla="*/ 2 h 3"/>
                <a:gd name="T4" fmla="*/ 0 w 6"/>
                <a:gd name="T5" fmla="*/ 2 h 3"/>
                <a:gd name="T6" fmla="*/ 0 w 6"/>
                <a:gd name="T7" fmla="*/ 3 h 3"/>
              </a:gdLst>
              <a:ahLst/>
              <a:cxnLst>
                <a:cxn ang="0">
                  <a:pos x="T0" y="T1"/>
                </a:cxn>
                <a:cxn ang="0">
                  <a:pos x="T2" y="T3"/>
                </a:cxn>
                <a:cxn ang="0">
                  <a:pos x="T4" y="T5"/>
                </a:cxn>
                <a:cxn ang="0">
                  <a:pos x="T6" y="T7"/>
                </a:cxn>
              </a:cxnLst>
              <a:rect l="0" t="0" r="r" b="b"/>
              <a:pathLst>
                <a:path w="6" h="3">
                  <a:moveTo>
                    <a:pt x="0" y="3"/>
                  </a:moveTo>
                  <a:cubicBezTo>
                    <a:pt x="2" y="3"/>
                    <a:pt x="4" y="3"/>
                    <a:pt x="6" y="2"/>
                  </a:cubicBezTo>
                  <a:cubicBezTo>
                    <a:pt x="6" y="0"/>
                    <a:pt x="1" y="3"/>
                    <a:pt x="0" y="2"/>
                  </a:cubicBezTo>
                  <a:cubicBezTo>
                    <a:pt x="0" y="3"/>
                    <a:pt x="0" y="3"/>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46" name="Freeform 1748"/>
            <p:cNvSpPr>
              <a:spLocks/>
            </p:cNvSpPr>
            <p:nvPr/>
          </p:nvSpPr>
          <p:spPr bwMode="auto">
            <a:xfrm>
              <a:off x="4473" y="230"/>
              <a:ext cx="20" cy="4"/>
            </a:xfrm>
            <a:custGeom>
              <a:avLst/>
              <a:gdLst>
                <a:gd name="T0" fmla="*/ 13 w 17"/>
                <a:gd name="T1" fmla="*/ 3 h 4"/>
                <a:gd name="T2" fmla="*/ 17 w 17"/>
                <a:gd name="T3" fmla="*/ 2 h 4"/>
                <a:gd name="T4" fmla="*/ 0 w 17"/>
                <a:gd name="T5" fmla="*/ 2 h 4"/>
                <a:gd name="T6" fmla="*/ 13 w 17"/>
                <a:gd name="T7" fmla="*/ 3 h 4"/>
              </a:gdLst>
              <a:ahLst/>
              <a:cxnLst>
                <a:cxn ang="0">
                  <a:pos x="T0" y="T1"/>
                </a:cxn>
                <a:cxn ang="0">
                  <a:pos x="T2" y="T3"/>
                </a:cxn>
                <a:cxn ang="0">
                  <a:pos x="T4" y="T5"/>
                </a:cxn>
                <a:cxn ang="0">
                  <a:pos x="T6" y="T7"/>
                </a:cxn>
              </a:cxnLst>
              <a:rect l="0" t="0" r="r" b="b"/>
              <a:pathLst>
                <a:path w="17" h="4">
                  <a:moveTo>
                    <a:pt x="13" y="3"/>
                  </a:moveTo>
                  <a:cubicBezTo>
                    <a:pt x="15" y="3"/>
                    <a:pt x="16" y="3"/>
                    <a:pt x="17" y="2"/>
                  </a:cubicBezTo>
                  <a:cubicBezTo>
                    <a:pt x="16" y="0"/>
                    <a:pt x="6" y="2"/>
                    <a:pt x="0" y="2"/>
                  </a:cubicBezTo>
                  <a:cubicBezTo>
                    <a:pt x="3" y="4"/>
                    <a:pt x="12" y="1"/>
                    <a:pt x="1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47" name="Freeform 1749"/>
            <p:cNvSpPr>
              <a:spLocks/>
            </p:cNvSpPr>
            <p:nvPr/>
          </p:nvSpPr>
          <p:spPr bwMode="auto">
            <a:xfrm>
              <a:off x="4473" y="230"/>
              <a:ext cx="20" cy="4"/>
            </a:xfrm>
            <a:custGeom>
              <a:avLst/>
              <a:gdLst>
                <a:gd name="T0" fmla="*/ 13 w 17"/>
                <a:gd name="T1" fmla="*/ 3 h 4"/>
                <a:gd name="T2" fmla="*/ 17 w 17"/>
                <a:gd name="T3" fmla="*/ 2 h 4"/>
                <a:gd name="T4" fmla="*/ 0 w 17"/>
                <a:gd name="T5" fmla="*/ 2 h 4"/>
                <a:gd name="T6" fmla="*/ 13 w 17"/>
                <a:gd name="T7" fmla="*/ 3 h 4"/>
              </a:gdLst>
              <a:ahLst/>
              <a:cxnLst>
                <a:cxn ang="0">
                  <a:pos x="T0" y="T1"/>
                </a:cxn>
                <a:cxn ang="0">
                  <a:pos x="T2" y="T3"/>
                </a:cxn>
                <a:cxn ang="0">
                  <a:pos x="T4" y="T5"/>
                </a:cxn>
                <a:cxn ang="0">
                  <a:pos x="T6" y="T7"/>
                </a:cxn>
              </a:cxnLst>
              <a:rect l="0" t="0" r="r" b="b"/>
              <a:pathLst>
                <a:path w="17" h="4">
                  <a:moveTo>
                    <a:pt x="13" y="3"/>
                  </a:moveTo>
                  <a:cubicBezTo>
                    <a:pt x="15" y="3"/>
                    <a:pt x="16" y="3"/>
                    <a:pt x="17" y="2"/>
                  </a:cubicBezTo>
                  <a:cubicBezTo>
                    <a:pt x="16" y="0"/>
                    <a:pt x="6" y="2"/>
                    <a:pt x="0" y="2"/>
                  </a:cubicBezTo>
                  <a:cubicBezTo>
                    <a:pt x="3" y="4"/>
                    <a:pt x="12" y="1"/>
                    <a:pt x="1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48" name="Freeform 1750"/>
            <p:cNvSpPr>
              <a:spLocks/>
            </p:cNvSpPr>
            <p:nvPr/>
          </p:nvSpPr>
          <p:spPr bwMode="auto">
            <a:xfrm>
              <a:off x="4474" y="244"/>
              <a:ext cx="6" cy="2"/>
            </a:xfrm>
            <a:custGeom>
              <a:avLst/>
              <a:gdLst>
                <a:gd name="T0" fmla="*/ 0 w 5"/>
                <a:gd name="T1" fmla="*/ 2 h 2"/>
                <a:gd name="T2" fmla="*/ 5 w 5"/>
                <a:gd name="T3" fmla="*/ 1 h 2"/>
                <a:gd name="T4" fmla="*/ 1 w 5"/>
                <a:gd name="T5" fmla="*/ 1 h 2"/>
                <a:gd name="T6" fmla="*/ 0 w 5"/>
                <a:gd name="T7" fmla="*/ 2 h 2"/>
              </a:gdLst>
              <a:ahLst/>
              <a:cxnLst>
                <a:cxn ang="0">
                  <a:pos x="T0" y="T1"/>
                </a:cxn>
                <a:cxn ang="0">
                  <a:pos x="T2" y="T3"/>
                </a:cxn>
                <a:cxn ang="0">
                  <a:pos x="T4" y="T5"/>
                </a:cxn>
                <a:cxn ang="0">
                  <a:pos x="T6" y="T7"/>
                </a:cxn>
              </a:cxnLst>
              <a:rect l="0" t="0" r="r" b="b"/>
              <a:pathLst>
                <a:path w="5" h="2">
                  <a:moveTo>
                    <a:pt x="0" y="2"/>
                  </a:moveTo>
                  <a:cubicBezTo>
                    <a:pt x="1" y="2"/>
                    <a:pt x="3" y="1"/>
                    <a:pt x="5" y="1"/>
                  </a:cubicBezTo>
                  <a:cubicBezTo>
                    <a:pt x="4" y="0"/>
                    <a:pt x="3" y="0"/>
                    <a:pt x="1" y="1"/>
                  </a:cubicBezTo>
                  <a:cubicBezTo>
                    <a:pt x="0" y="1"/>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49" name="Freeform 1751"/>
            <p:cNvSpPr>
              <a:spLocks/>
            </p:cNvSpPr>
            <p:nvPr/>
          </p:nvSpPr>
          <p:spPr bwMode="auto">
            <a:xfrm>
              <a:off x="4474" y="244"/>
              <a:ext cx="6" cy="2"/>
            </a:xfrm>
            <a:custGeom>
              <a:avLst/>
              <a:gdLst>
                <a:gd name="T0" fmla="*/ 0 w 5"/>
                <a:gd name="T1" fmla="*/ 2 h 2"/>
                <a:gd name="T2" fmla="*/ 5 w 5"/>
                <a:gd name="T3" fmla="*/ 1 h 2"/>
                <a:gd name="T4" fmla="*/ 1 w 5"/>
                <a:gd name="T5" fmla="*/ 1 h 2"/>
                <a:gd name="T6" fmla="*/ 0 w 5"/>
                <a:gd name="T7" fmla="*/ 2 h 2"/>
              </a:gdLst>
              <a:ahLst/>
              <a:cxnLst>
                <a:cxn ang="0">
                  <a:pos x="T0" y="T1"/>
                </a:cxn>
                <a:cxn ang="0">
                  <a:pos x="T2" y="T3"/>
                </a:cxn>
                <a:cxn ang="0">
                  <a:pos x="T4" y="T5"/>
                </a:cxn>
                <a:cxn ang="0">
                  <a:pos x="T6" y="T7"/>
                </a:cxn>
              </a:cxnLst>
              <a:rect l="0" t="0" r="r" b="b"/>
              <a:pathLst>
                <a:path w="5" h="2">
                  <a:moveTo>
                    <a:pt x="0" y="2"/>
                  </a:moveTo>
                  <a:cubicBezTo>
                    <a:pt x="1" y="2"/>
                    <a:pt x="3" y="1"/>
                    <a:pt x="5" y="1"/>
                  </a:cubicBezTo>
                  <a:cubicBezTo>
                    <a:pt x="4" y="0"/>
                    <a:pt x="3" y="0"/>
                    <a:pt x="1" y="1"/>
                  </a:cubicBezTo>
                  <a:cubicBezTo>
                    <a:pt x="0" y="1"/>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50" name="Freeform 1752"/>
            <p:cNvSpPr>
              <a:spLocks/>
            </p:cNvSpPr>
            <p:nvPr/>
          </p:nvSpPr>
          <p:spPr bwMode="auto">
            <a:xfrm>
              <a:off x="4486" y="246"/>
              <a:ext cx="7" cy="3"/>
            </a:xfrm>
            <a:custGeom>
              <a:avLst/>
              <a:gdLst>
                <a:gd name="T0" fmla="*/ 1 w 6"/>
                <a:gd name="T1" fmla="*/ 2 h 2"/>
                <a:gd name="T2" fmla="*/ 6 w 6"/>
                <a:gd name="T3" fmla="*/ 1 h 2"/>
                <a:gd name="T4" fmla="*/ 2 w 6"/>
                <a:gd name="T5" fmla="*/ 0 h 2"/>
                <a:gd name="T6" fmla="*/ 0 w 6"/>
                <a:gd name="T7" fmla="*/ 2 h 2"/>
                <a:gd name="T8" fmla="*/ 1 w 6"/>
                <a:gd name="T9" fmla="*/ 2 h 2"/>
              </a:gdLst>
              <a:ahLst/>
              <a:cxnLst>
                <a:cxn ang="0">
                  <a:pos x="T0" y="T1"/>
                </a:cxn>
                <a:cxn ang="0">
                  <a:pos x="T2" y="T3"/>
                </a:cxn>
                <a:cxn ang="0">
                  <a:pos x="T4" y="T5"/>
                </a:cxn>
                <a:cxn ang="0">
                  <a:pos x="T6" y="T7"/>
                </a:cxn>
                <a:cxn ang="0">
                  <a:pos x="T8" y="T9"/>
                </a:cxn>
              </a:cxnLst>
              <a:rect l="0" t="0" r="r" b="b"/>
              <a:pathLst>
                <a:path w="6" h="2">
                  <a:moveTo>
                    <a:pt x="1" y="2"/>
                  </a:moveTo>
                  <a:cubicBezTo>
                    <a:pt x="3" y="2"/>
                    <a:pt x="5" y="1"/>
                    <a:pt x="6" y="1"/>
                  </a:cubicBezTo>
                  <a:cubicBezTo>
                    <a:pt x="6" y="0"/>
                    <a:pt x="4" y="0"/>
                    <a:pt x="2" y="0"/>
                  </a:cubicBezTo>
                  <a:cubicBezTo>
                    <a:pt x="3" y="1"/>
                    <a:pt x="3" y="1"/>
                    <a:pt x="0" y="2"/>
                  </a:cubicBezTo>
                  <a:cubicBezTo>
                    <a:pt x="0" y="2"/>
                    <a:pt x="1" y="2"/>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51" name="Freeform 1753"/>
            <p:cNvSpPr>
              <a:spLocks/>
            </p:cNvSpPr>
            <p:nvPr/>
          </p:nvSpPr>
          <p:spPr bwMode="auto">
            <a:xfrm>
              <a:off x="4486" y="246"/>
              <a:ext cx="7" cy="3"/>
            </a:xfrm>
            <a:custGeom>
              <a:avLst/>
              <a:gdLst>
                <a:gd name="T0" fmla="*/ 1 w 6"/>
                <a:gd name="T1" fmla="*/ 2 h 2"/>
                <a:gd name="T2" fmla="*/ 6 w 6"/>
                <a:gd name="T3" fmla="*/ 1 h 2"/>
                <a:gd name="T4" fmla="*/ 2 w 6"/>
                <a:gd name="T5" fmla="*/ 0 h 2"/>
                <a:gd name="T6" fmla="*/ 0 w 6"/>
                <a:gd name="T7" fmla="*/ 2 h 2"/>
                <a:gd name="T8" fmla="*/ 1 w 6"/>
                <a:gd name="T9" fmla="*/ 2 h 2"/>
              </a:gdLst>
              <a:ahLst/>
              <a:cxnLst>
                <a:cxn ang="0">
                  <a:pos x="T0" y="T1"/>
                </a:cxn>
                <a:cxn ang="0">
                  <a:pos x="T2" y="T3"/>
                </a:cxn>
                <a:cxn ang="0">
                  <a:pos x="T4" y="T5"/>
                </a:cxn>
                <a:cxn ang="0">
                  <a:pos x="T6" y="T7"/>
                </a:cxn>
                <a:cxn ang="0">
                  <a:pos x="T8" y="T9"/>
                </a:cxn>
              </a:cxnLst>
              <a:rect l="0" t="0" r="r" b="b"/>
              <a:pathLst>
                <a:path w="6" h="2">
                  <a:moveTo>
                    <a:pt x="1" y="2"/>
                  </a:moveTo>
                  <a:cubicBezTo>
                    <a:pt x="3" y="2"/>
                    <a:pt x="5" y="1"/>
                    <a:pt x="6" y="1"/>
                  </a:cubicBezTo>
                  <a:cubicBezTo>
                    <a:pt x="6" y="0"/>
                    <a:pt x="4" y="0"/>
                    <a:pt x="2" y="0"/>
                  </a:cubicBezTo>
                  <a:cubicBezTo>
                    <a:pt x="3" y="1"/>
                    <a:pt x="3" y="1"/>
                    <a:pt x="0" y="2"/>
                  </a:cubicBezTo>
                  <a:cubicBezTo>
                    <a:pt x="0" y="2"/>
                    <a:pt x="1" y="2"/>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52" name="Freeform 1754"/>
            <p:cNvSpPr>
              <a:spLocks/>
            </p:cNvSpPr>
            <p:nvPr/>
          </p:nvSpPr>
          <p:spPr bwMode="auto">
            <a:xfrm>
              <a:off x="3582" y="409"/>
              <a:ext cx="11" cy="2"/>
            </a:xfrm>
            <a:custGeom>
              <a:avLst/>
              <a:gdLst>
                <a:gd name="T0" fmla="*/ 0 w 9"/>
                <a:gd name="T1" fmla="*/ 1 h 2"/>
                <a:gd name="T2" fmla="*/ 9 w 9"/>
                <a:gd name="T3" fmla="*/ 0 h 2"/>
                <a:gd name="T4" fmla="*/ 0 w 9"/>
                <a:gd name="T5" fmla="*/ 1 h 2"/>
              </a:gdLst>
              <a:ahLst/>
              <a:cxnLst>
                <a:cxn ang="0">
                  <a:pos x="T0" y="T1"/>
                </a:cxn>
                <a:cxn ang="0">
                  <a:pos x="T2" y="T3"/>
                </a:cxn>
                <a:cxn ang="0">
                  <a:pos x="T4" y="T5"/>
                </a:cxn>
              </a:cxnLst>
              <a:rect l="0" t="0" r="r" b="b"/>
              <a:pathLst>
                <a:path w="9" h="2">
                  <a:moveTo>
                    <a:pt x="0" y="1"/>
                  </a:moveTo>
                  <a:cubicBezTo>
                    <a:pt x="2" y="2"/>
                    <a:pt x="6" y="1"/>
                    <a:pt x="9" y="0"/>
                  </a:cubicBezTo>
                  <a:cubicBezTo>
                    <a:pt x="6" y="0"/>
                    <a:pt x="3"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53" name="Freeform 1755"/>
            <p:cNvSpPr>
              <a:spLocks/>
            </p:cNvSpPr>
            <p:nvPr/>
          </p:nvSpPr>
          <p:spPr bwMode="auto">
            <a:xfrm>
              <a:off x="3582" y="409"/>
              <a:ext cx="11" cy="2"/>
            </a:xfrm>
            <a:custGeom>
              <a:avLst/>
              <a:gdLst>
                <a:gd name="T0" fmla="*/ 0 w 9"/>
                <a:gd name="T1" fmla="*/ 1 h 2"/>
                <a:gd name="T2" fmla="*/ 9 w 9"/>
                <a:gd name="T3" fmla="*/ 0 h 2"/>
                <a:gd name="T4" fmla="*/ 0 w 9"/>
                <a:gd name="T5" fmla="*/ 1 h 2"/>
              </a:gdLst>
              <a:ahLst/>
              <a:cxnLst>
                <a:cxn ang="0">
                  <a:pos x="T0" y="T1"/>
                </a:cxn>
                <a:cxn ang="0">
                  <a:pos x="T2" y="T3"/>
                </a:cxn>
                <a:cxn ang="0">
                  <a:pos x="T4" y="T5"/>
                </a:cxn>
              </a:cxnLst>
              <a:rect l="0" t="0" r="r" b="b"/>
              <a:pathLst>
                <a:path w="9" h="2">
                  <a:moveTo>
                    <a:pt x="0" y="1"/>
                  </a:moveTo>
                  <a:cubicBezTo>
                    <a:pt x="2" y="2"/>
                    <a:pt x="6" y="1"/>
                    <a:pt x="9" y="0"/>
                  </a:cubicBezTo>
                  <a:cubicBezTo>
                    <a:pt x="6" y="0"/>
                    <a:pt x="3"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54" name="Freeform 1756"/>
            <p:cNvSpPr>
              <a:spLocks/>
            </p:cNvSpPr>
            <p:nvPr/>
          </p:nvSpPr>
          <p:spPr bwMode="auto">
            <a:xfrm>
              <a:off x="3710" y="272"/>
              <a:ext cx="6" cy="2"/>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1"/>
                    <a:pt x="5" y="0"/>
                  </a:cubicBezTo>
                  <a:cubicBezTo>
                    <a:pt x="3" y="1"/>
                    <a:pt x="2"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55" name="Freeform 1757"/>
            <p:cNvSpPr>
              <a:spLocks/>
            </p:cNvSpPr>
            <p:nvPr/>
          </p:nvSpPr>
          <p:spPr bwMode="auto">
            <a:xfrm>
              <a:off x="3710" y="272"/>
              <a:ext cx="6" cy="2"/>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1"/>
                    <a:pt x="5" y="0"/>
                  </a:cubicBezTo>
                  <a:cubicBezTo>
                    <a:pt x="3" y="1"/>
                    <a:pt x="2"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56" name="Freeform 1758"/>
            <p:cNvSpPr>
              <a:spLocks/>
            </p:cNvSpPr>
            <p:nvPr/>
          </p:nvSpPr>
          <p:spPr bwMode="auto">
            <a:xfrm>
              <a:off x="3715" y="273"/>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57" name="Freeform 1759"/>
            <p:cNvSpPr>
              <a:spLocks/>
            </p:cNvSpPr>
            <p:nvPr/>
          </p:nvSpPr>
          <p:spPr bwMode="auto">
            <a:xfrm>
              <a:off x="3715" y="273"/>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58" name="Freeform 1760"/>
            <p:cNvSpPr>
              <a:spLocks/>
            </p:cNvSpPr>
            <p:nvPr/>
          </p:nvSpPr>
          <p:spPr bwMode="auto">
            <a:xfrm>
              <a:off x="3722" y="270"/>
              <a:ext cx="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59" name="Freeform 1761"/>
            <p:cNvSpPr>
              <a:spLocks/>
            </p:cNvSpPr>
            <p:nvPr/>
          </p:nvSpPr>
          <p:spPr bwMode="auto">
            <a:xfrm>
              <a:off x="3722" y="270"/>
              <a:ext cx="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60" name="Freeform 1762"/>
            <p:cNvSpPr>
              <a:spLocks/>
            </p:cNvSpPr>
            <p:nvPr/>
          </p:nvSpPr>
          <p:spPr bwMode="auto">
            <a:xfrm>
              <a:off x="3653" y="400"/>
              <a:ext cx="5" cy="1"/>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0"/>
                    <a:pt x="3" y="0"/>
                    <a:pt x="4" y="1"/>
                  </a:cubicBezTo>
                  <a:cubicBezTo>
                    <a:pt x="3" y="0"/>
                    <a:pt x="2"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61" name="Freeform 1763"/>
            <p:cNvSpPr>
              <a:spLocks/>
            </p:cNvSpPr>
            <p:nvPr/>
          </p:nvSpPr>
          <p:spPr bwMode="auto">
            <a:xfrm>
              <a:off x="3653" y="400"/>
              <a:ext cx="5" cy="1"/>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0"/>
                    <a:pt x="3" y="0"/>
                    <a:pt x="4" y="1"/>
                  </a:cubicBezTo>
                  <a:cubicBezTo>
                    <a:pt x="3" y="0"/>
                    <a:pt x="2"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62" name="Freeform 1764"/>
            <p:cNvSpPr>
              <a:spLocks/>
            </p:cNvSpPr>
            <p:nvPr/>
          </p:nvSpPr>
          <p:spPr bwMode="auto">
            <a:xfrm>
              <a:off x="3729" y="268"/>
              <a:ext cx="9" cy="2"/>
            </a:xfrm>
            <a:custGeom>
              <a:avLst/>
              <a:gdLst>
                <a:gd name="T0" fmla="*/ 0 w 7"/>
                <a:gd name="T1" fmla="*/ 0 h 2"/>
                <a:gd name="T2" fmla="*/ 7 w 7"/>
                <a:gd name="T3" fmla="*/ 0 h 2"/>
                <a:gd name="T4" fmla="*/ 0 w 7"/>
                <a:gd name="T5" fmla="*/ 0 h 2"/>
              </a:gdLst>
              <a:ahLst/>
              <a:cxnLst>
                <a:cxn ang="0">
                  <a:pos x="T0" y="T1"/>
                </a:cxn>
                <a:cxn ang="0">
                  <a:pos x="T2" y="T3"/>
                </a:cxn>
                <a:cxn ang="0">
                  <a:pos x="T4" y="T5"/>
                </a:cxn>
              </a:cxnLst>
              <a:rect l="0" t="0" r="r" b="b"/>
              <a:pathLst>
                <a:path w="7" h="2">
                  <a:moveTo>
                    <a:pt x="0" y="0"/>
                  </a:moveTo>
                  <a:cubicBezTo>
                    <a:pt x="1" y="2"/>
                    <a:pt x="5" y="0"/>
                    <a:pt x="7" y="0"/>
                  </a:cubicBezTo>
                  <a:cubicBezTo>
                    <a:pt x="5" y="0"/>
                    <a:pt x="3"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63" name="Freeform 1765"/>
            <p:cNvSpPr>
              <a:spLocks/>
            </p:cNvSpPr>
            <p:nvPr/>
          </p:nvSpPr>
          <p:spPr bwMode="auto">
            <a:xfrm>
              <a:off x="3729" y="268"/>
              <a:ext cx="9" cy="2"/>
            </a:xfrm>
            <a:custGeom>
              <a:avLst/>
              <a:gdLst>
                <a:gd name="T0" fmla="*/ 0 w 7"/>
                <a:gd name="T1" fmla="*/ 0 h 2"/>
                <a:gd name="T2" fmla="*/ 7 w 7"/>
                <a:gd name="T3" fmla="*/ 0 h 2"/>
                <a:gd name="T4" fmla="*/ 0 w 7"/>
                <a:gd name="T5" fmla="*/ 0 h 2"/>
              </a:gdLst>
              <a:ahLst/>
              <a:cxnLst>
                <a:cxn ang="0">
                  <a:pos x="T0" y="T1"/>
                </a:cxn>
                <a:cxn ang="0">
                  <a:pos x="T2" y="T3"/>
                </a:cxn>
                <a:cxn ang="0">
                  <a:pos x="T4" y="T5"/>
                </a:cxn>
              </a:cxnLst>
              <a:rect l="0" t="0" r="r" b="b"/>
              <a:pathLst>
                <a:path w="7" h="2">
                  <a:moveTo>
                    <a:pt x="0" y="0"/>
                  </a:moveTo>
                  <a:cubicBezTo>
                    <a:pt x="1" y="2"/>
                    <a:pt x="5" y="0"/>
                    <a:pt x="7" y="0"/>
                  </a:cubicBezTo>
                  <a:cubicBezTo>
                    <a:pt x="5" y="0"/>
                    <a:pt x="3"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64" name="Freeform 1766"/>
            <p:cNvSpPr>
              <a:spLocks/>
            </p:cNvSpPr>
            <p:nvPr/>
          </p:nvSpPr>
          <p:spPr bwMode="auto">
            <a:xfrm>
              <a:off x="3680" y="371"/>
              <a:ext cx="5"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cubicBezTo>
                    <a:pt x="2" y="0"/>
                    <a:pt x="3" y="0"/>
                    <a:pt x="4" y="0"/>
                  </a:cubicBezTo>
                  <a:cubicBezTo>
                    <a:pt x="2" y="0"/>
                    <a:pt x="1" y="0"/>
                    <a:pt x="0" y="0"/>
                  </a:cubicBezTo>
                  <a:cubicBezTo>
                    <a:pt x="0" y="0"/>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65" name="Freeform 1767"/>
            <p:cNvSpPr>
              <a:spLocks/>
            </p:cNvSpPr>
            <p:nvPr/>
          </p:nvSpPr>
          <p:spPr bwMode="auto">
            <a:xfrm>
              <a:off x="3680" y="371"/>
              <a:ext cx="5"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cubicBezTo>
                    <a:pt x="2" y="0"/>
                    <a:pt x="3" y="0"/>
                    <a:pt x="4" y="0"/>
                  </a:cubicBezTo>
                  <a:cubicBezTo>
                    <a:pt x="2" y="0"/>
                    <a:pt x="1" y="0"/>
                    <a:pt x="0" y="0"/>
                  </a:cubicBezTo>
                  <a:cubicBezTo>
                    <a:pt x="0" y="0"/>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66" name="Freeform 1768"/>
            <p:cNvSpPr>
              <a:spLocks/>
            </p:cNvSpPr>
            <p:nvPr/>
          </p:nvSpPr>
          <p:spPr bwMode="auto">
            <a:xfrm>
              <a:off x="3559" y="197"/>
              <a:ext cx="5" cy="1"/>
            </a:xfrm>
            <a:custGeom>
              <a:avLst/>
              <a:gdLst>
                <a:gd name="T0" fmla="*/ 0 w 4"/>
                <a:gd name="T1" fmla="*/ 1 h 1"/>
                <a:gd name="T2" fmla="*/ 4 w 4"/>
                <a:gd name="T3" fmla="*/ 1 h 1"/>
                <a:gd name="T4" fmla="*/ 0 w 4"/>
                <a:gd name="T5" fmla="*/ 1 h 1"/>
              </a:gdLst>
              <a:ahLst/>
              <a:cxnLst>
                <a:cxn ang="0">
                  <a:pos x="T0" y="T1"/>
                </a:cxn>
                <a:cxn ang="0">
                  <a:pos x="T2" y="T3"/>
                </a:cxn>
                <a:cxn ang="0">
                  <a:pos x="T4" y="T5"/>
                </a:cxn>
              </a:cxnLst>
              <a:rect l="0" t="0" r="r" b="b"/>
              <a:pathLst>
                <a:path w="4" h="1">
                  <a:moveTo>
                    <a:pt x="0" y="1"/>
                  </a:moveTo>
                  <a:cubicBezTo>
                    <a:pt x="1" y="1"/>
                    <a:pt x="2" y="1"/>
                    <a:pt x="4" y="1"/>
                  </a:cubicBezTo>
                  <a:cubicBezTo>
                    <a:pt x="3" y="0"/>
                    <a:pt x="1"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67" name="Freeform 1769"/>
            <p:cNvSpPr>
              <a:spLocks/>
            </p:cNvSpPr>
            <p:nvPr/>
          </p:nvSpPr>
          <p:spPr bwMode="auto">
            <a:xfrm>
              <a:off x="3559" y="197"/>
              <a:ext cx="5" cy="1"/>
            </a:xfrm>
            <a:custGeom>
              <a:avLst/>
              <a:gdLst>
                <a:gd name="T0" fmla="*/ 0 w 4"/>
                <a:gd name="T1" fmla="*/ 1 h 1"/>
                <a:gd name="T2" fmla="*/ 4 w 4"/>
                <a:gd name="T3" fmla="*/ 1 h 1"/>
                <a:gd name="T4" fmla="*/ 0 w 4"/>
                <a:gd name="T5" fmla="*/ 1 h 1"/>
              </a:gdLst>
              <a:ahLst/>
              <a:cxnLst>
                <a:cxn ang="0">
                  <a:pos x="T0" y="T1"/>
                </a:cxn>
                <a:cxn ang="0">
                  <a:pos x="T2" y="T3"/>
                </a:cxn>
                <a:cxn ang="0">
                  <a:pos x="T4" y="T5"/>
                </a:cxn>
              </a:cxnLst>
              <a:rect l="0" t="0" r="r" b="b"/>
              <a:pathLst>
                <a:path w="4" h="1">
                  <a:moveTo>
                    <a:pt x="0" y="1"/>
                  </a:moveTo>
                  <a:cubicBezTo>
                    <a:pt x="1" y="1"/>
                    <a:pt x="2" y="1"/>
                    <a:pt x="4" y="1"/>
                  </a:cubicBezTo>
                  <a:cubicBezTo>
                    <a:pt x="3" y="0"/>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68" name="Freeform 1770"/>
            <p:cNvSpPr>
              <a:spLocks/>
            </p:cNvSpPr>
            <p:nvPr/>
          </p:nvSpPr>
          <p:spPr bwMode="auto">
            <a:xfrm>
              <a:off x="3605" y="191"/>
              <a:ext cx="5" cy="1"/>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1"/>
                    <a:pt x="2" y="1"/>
                    <a:pt x="4" y="1"/>
                  </a:cubicBezTo>
                  <a:cubicBezTo>
                    <a:pt x="3" y="1"/>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69" name="Freeform 1771"/>
            <p:cNvSpPr>
              <a:spLocks/>
            </p:cNvSpPr>
            <p:nvPr/>
          </p:nvSpPr>
          <p:spPr bwMode="auto">
            <a:xfrm>
              <a:off x="3605" y="191"/>
              <a:ext cx="5" cy="1"/>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1"/>
                    <a:pt x="2" y="1"/>
                    <a:pt x="4" y="1"/>
                  </a:cubicBezTo>
                  <a:cubicBezTo>
                    <a:pt x="3" y="1"/>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70" name="Freeform 1772"/>
            <p:cNvSpPr>
              <a:spLocks/>
            </p:cNvSpPr>
            <p:nvPr/>
          </p:nvSpPr>
          <p:spPr bwMode="auto">
            <a:xfrm>
              <a:off x="3641" y="189"/>
              <a:ext cx="6" cy="2"/>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1" y="2"/>
                    <a:pt x="3" y="2"/>
                    <a:pt x="5" y="1"/>
                  </a:cubicBezTo>
                  <a:cubicBezTo>
                    <a:pt x="3" y="0"/>
                    <a:pt x="2"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71" name="Freeform 1773"/>
            <p:cNvSpPr>
              <a:spLocks/>
            </p:cNvSpPr>
            <p:nvPr/>
          </p:nvSpPr>
          <p:spPr bwMode="auto">
            <a:xfrm>
              <a:off x="3641" y="189"/>
              <a:ext cx="6" cy="2"/>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1" y="2"/>
                    <a:pt x="3" y="2"/>
                    <a:pt x="5" y="1"/>
                  </a:cubicBezTo>
                  <a:cubicBezTo>
                    <a:pt x="3" y="0"/>
                    <a:pt x="2"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72" name="Freeform 1774"/>
            <p:cNvSpPr>
              <a:spLocks/>
            </p:cNvSpPr>
            <p:nvPr/>
          </p:nvSpPr>
          <p:spPr bwMode="auto">
            <a:xfrm>
              <a:off x="3652" y="190"/>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73" name="Freeform 1775"/>
            <p:cNvSpPr>
              <a:spLocks/>
            </p:cNvSpPr>
            <p:nvPr/>
          </p:nvSpPr>
          <p:spPr bwMode="auto">
            <a:xfrm>
              <a:off x="3652" y="190"/>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74" name="Freeform 1776"/>
            <p:cNvSpPr>
              <a:spLocks/>
            </p:cNvSpPr>
            <p:nvPr/>
          </p:nvSpPr>
          <p:spPr bwMode="auto">
            <a:xfrm>
              <a:off x="3662" y="190"/>
              <a:ext cx="9" cy="2"/>
            </a:xfrm>
            <a:custGeom>
              <a:avLst/>
              <a:gdLst>
                <a:gd name="T0" fmla="*/ 0 w 7"/>
                <a:gd name="T1" fmla="*/ 1 h 2"/>
                <a:gd name="T2" fmla="*/ 7 w 7"/>
                <a:gd name="T3" fmla="*/ 1 h 2"/>
                <a:gd name="T4" fmla="*/ 0 w 7"/>
                <a:gd name="T5" fmla="*/ 1 h 2"/>
              </a:gdLst>
              <a:ahLst/>
              <a:cxnLst>
                <a:cxn ang="0">
                  <a:pos x="T0" y="T1"/>
                </a:cxn>
                <a:cxn ang="0">
                  <a:pos x="T2" y="T3"/>
                </a:cxn>
                <a:cxn ang="0">
                  <a:pos x="T4" y="T5"/>
                </a:cxn>
              </a:cxnLst>
              <a:rect l="0" t="0" r="r" b="b"/>
              <a:pathLst>
                <a:path w="7" h="2">
                  <a:moveTo>
                    <a:pt x="0" y="1"/>
                  </a:moveTo>
                  <a:cubicBezTo>
                    <a:pt x="2" y="1"/>
                    <a:pt x="4" y="2"/>
                    <a:pt x="7" y="1"/>
                  </a:cubicBezTo>
                  <a:cubicBezTo>
                    <a:pt x="5" y="1"/>
                    <a:pt x="2"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75" name="Freeform 1777"/>
            <p:cNvSpPr>
              <a:spLocks/>
            </p:cNvSpPr>
            <p:nvPr/>
          </p:nvSpPr>
          <p:spPr bwMode="auto">
            <a:xfrm>
              <a:off x="3662" y="190"/>
              <a:ext cx="9" cy="2"/>
            </a:xfrm>
            <a:custGeom>
              <a:avLst/>
              <a:gdLst>
                <a:gd name="T0" fmla="*/ 0 w 7"/>
                <a:gd name="T1" fmla="*/ 1 h 2"/>
                <a:gd name="T2" fmla="*/ 7 w 7"/>
                <a:gd name="T3" fmla="*/ 1 h 2"/>
                <a:gd name="T4" fmla="*/ 0 w 7"/>
                <a:gd name="T5" fmla="*/ 1 h 2"/>
              </a:gdLst>
              <a:ahLst/>
              <a:cxnLst>
                <a:cxn ang="0">
                  <a:pos x="T0" y="T1"/>
                </a:cxn>
                <a:cxn ang="0">
                  <a:pos x="T2" y="T3"/>
                </a:cxn>
                <a:cxn ang="0">
                  <a:pos x="T4" y="T5"/>
                </a:cxn>
              </a:cxnLst>
              <a:rect l="0" t="0" r="r" b="b"/>
              <a:pathLst>
                <a:path w="7" h="2">
                  <a:moveTo>
                    <a:pt x="0" y="1"/>
                  </a:moveTo>
                  <a:cubicBezTo>
                    <a:pt x="2" y="1"/>
                    <a:pt x="4" y="2"/>
                    <a:pt x="7" y="1"/>
                  </a:cubicBezTo>
                  <a:cubicBezTo>
                    <a:pt x="5" y="1"/>
                    <a:pt x="2"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76" name="Freeform 1778"/>
            <p:cNvSpPr>
              <a:spLocks/>
            </p:cNvSpPr>
            <p:nvPr/>
          </p:nvSpPr>
          <p:spPr bwMode="auto">
            <a:xfrm>
              <a:off x="3673" y="189"/>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77" name="Freeform 1779"/>
            <p:cNvSpPr>
              <a:spLocks/>
            </p:cNvSpPr>
            <p:nvPr/>
          </p:nvSpPr>
          <p:spPr bwMode="auto">
            <a:xfrm>
              <a:off x="3673" y="189"/>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78" name="Freeform 1780"/>
            <p:cNvSpPr>
              <a:spLocks/>
            </p:cNvSpPr>
            <p:nvPr/>
          </p:nvSpPr>
          <p:spPr bwMode="auto">
            <a:xfrm>
              <a:off x="3683" y="174"/>
              <a:ext cx="14" cy="4"/>
            </a:xfrm>
            <a:custGeom>
              <a:avLst/>
              <a:gdLst>
                <a:gd name="T0" fmla="*/ 0 w 12"/>
                <a:gd name="T1" fmla="*/ 1 h 3"/>
                <a:gd name="T2" fmla="*/ 12 w 12"/>
                <a:gd name="T3" fmla="*/ 0 h 3"/>
                <a:gd name="T4" fmla="*/ 0 w 12"/>
                <a:gd name="T5" fmla="*/ 1 h 3"/>
              </a:gdLst>
              <a:ahLst/>
              <a:cxnLst>
                <a:cxn ang="0">
                  <a:pos x="T0" y="T1"/>
                </a:cxn>
                <a:cxn ang="0">
                  <a:pos x="T2" y="T3"/>
                </a:cxn>
                <a:cxn ang="0">
                  <a:pos x="T4" y="T5"/>
                </a:cxn>
              </a:cxnLst>
              <a:rect l="0" t="0" r="r" b="b"/>
              <a:pathLst>
                <a:path w="12" h="3">
                  <a:moveTo>
                    <a:pt x="0" y="1"/>
                  </a:moveTo>
                  <a:cubicBezTo>
                    <a:pt x="2" y="3"/>
                    <a:pt x="8" y="2"/>
                    <a:pt x="12" y="0"/>
                  </a:cubicBezTo>
                  <a:cubicBezTo>
                    <a:pt x="9" y="0"/>
                    <a:pt x="4"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79" name="Freeform 1781"/>
            <p:cNvSpPr>
              <a:spLocks/>
            </p:cNvSpPr>
            <p:nvPr/>
          </p:nvSpPr>
          <p:spPr bwMode="auto">
            <a:xfrm>
              <a:off x="3683" y="174"/>
              <a:ext cx="14" cy="4"/>
            </a:xfrm>
            <a:custGeom>
              <a:avLst/>
              <a:gdLst>
                <a:gd name="T0" fmla="*/ 0 w 12"/>
                <a:gd name="T1" fmla="*/ 1 h 3"/>
                <a:gd name="T2" fmla="*/ 12 w 12"/>
                <a:gd name="T3" fmla="*/ 0 h 3"/>
                <a:gd name="T4" fmla="*/ 0 w 12"/>
                <a:gd name="T5" fmla="*/ 1 h 3"/>
              </a:gdLst>
              <a:ahLst/>
              <a:cxnLst>
                <a:cxn ang="0">
                  <a:pos x="T0" y="T1"/>
                </a:cxn>
                <a:cxn ang="0">
                  <a:pos x="T2" y="T3"/>
                </a:cxn>
                <a:cxn ang="0">
                  <a:pos x="T4" y="T5"/>
                </a:cxn>
              </a:cxnLst>
              <a:rect l="0" t="0" r="r" b="b"/>
              <a:pathLst>
                <a:path w="12" h="3">
                  <a:moveTo>
                    <a:pt x="0" y="1"/>
                  </a:moveTo>
                  <a:cubicBezTo>
                    <a:pt x="2" y="3"/>
                    <a:pt x="8" y="2"/>
                    <a:pt x="12" y="0"/>
                  </a:cubicBezTo>
                  <a:cubicBezTo>
                    <a:pt x="9" y="0"/>
                    <a:pt x="4"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80" name="Freeform 1782"/>
            <p:cNvSpPr>
              <a:spLocks/>
            </p:cNvSpPr>
            <p:nvPr/>
          </p:nvSpPr>
          <p:spPr bwMode="auto">
            <a:xfrm>
              <a:off x="3696" y="176"/>
              <a:ext cx="13" cy="6"/>
            </a:xfrm>
            <a:custGeom>
              <a:avLst/>
              <a:gdLst>
                <a:gd name="T0" fmla="*/ 0 w 11"/>
                <a:gd name="T1" fmla="*/ 2 h 5"/>
                <a:gd name="T2" fmla="*/ 11 w 11"/>
                <a:gd name="T3" fmla="*/ 2 h 5"/>
                <a:gd name="T4" fmla="*/ 0 w 11"/>
                <a:gd name="T5" fmla="*/ 2 h 5"/>
              </a:gdLst>
              <a:ahLst/>
              <a:cxnLst>
                <a:cxn ang="0">
                  <a:pos x="T0" y="T1"/>
                </a:cxn>
                <a:cxn ang="0">
                  <a:pos x="T2" y="T3"/>
                </a:cxn>
                <a:cxn ang="0">
                  <a:pos x="T4" y="T5"/>
                </a:cxn>
              </a:cxnLst>
              <a:rect l="0" t="0" r="r" b="b"/>
              <a:pathLst>
                <a:path w="11" h="5">
                  <a:moveTo>
                    <a:pt x="0" y="2"/>
                  </a:moveTo>
                  <a:cubicBezTo>
                    <a:pt x="2" y="3"/>
                    <a:pt x="6" y="5"/>
                    <a:pt x="11" y="2"/>
                  </a:cubicBezTo>
                  <a:cubicBezTo>
                    <a:pt x="8" y="2"/>
                    <a:pt x="5"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81" name="Freeform 1783"/>
            <p:cNvSpPr>
              <a:spLocks/>
            </p:cNvSpPr>
            <p:nvPr/>
          </p:nvSpPr>
          <p:spPr bwMode="auto">
            <a:xfrm>
              <a:off x="3696" y="176"/>
              <a:ext cx="13" cy="6"/>
            </a:xfrm>
            <a:custGeom>
              <a:avLst/>
              <a:gdLst>
                <a:gd name="T0" fmla="*/ 0 w 11"/>
                <a:gd name="T1" fmla="*/ 2 h 5"/>
                <a:gd name="T2" fmla="*/ 11 w 11"/>
                <a:gd name="T3" fmla="*/ 2 h 5"/>
                <a:gd name="T4" fmla="*/ 0 w 11"/>
                <a:gd name="T5" fmla="*/ 2 h 5"/>
              </a:gdLst>
              <a:ahLst/>
              <a:cxnLst>
                <a:cxn ang="0">
                  <a:pos x="T0" y="T1"/>
                </a:cxn>
                <a:cxn ang="0">
                  <a:pos x="T2" y="T3"/>
                </a:cxn>
                <a:cxn ang="0">
                  <a:pos x="T4" y="T5"/>
                </a:cxn>
              </a:cxnLst>
              <a:rect l="0" t="0" r="r" b="b"/>
              <a:pathLst>
                <a:path w="11" h="5">
                  <a:moveTo>
                    <a:pt x="0" y="2"/>
                  </a:moveTo>
                  <a:cubicBezTo>
                    <a:pt x="2" y="3"/>
                    <a:pt x="6" y="5"/>
                    <a:pt x="11" y="2"/>
                  </a:cubicBezTo>
                  <a:cubicBezTo>
                    <a:pt x="8" y="2"/>
                    <a:pt x="5"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82" name="Freeform 1784"/>
            <p:cNvSpPr>
              <a:spLocks/>
            </p:cNvSpPr>
            <p:nvPr/>
          </p:nvSpPr>
          <p:spPr bwMode="auto">
            <a:xfrm>
              <a:off x="3703" y="167"/>
              <a:ext cx="6" cy="1"/>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83" name="Freeform 1785"/>
            <p:cNvSpPr>
              <a:spLocks/>
            </p:cNvSpPr>
            <p:nvPr/>
          </p:nvSpPr>
          <p:spPr bwMode="auto">
            <a:xfrm>
              <a:off x="3703" y="167"/>
              <a:ext cx="6" cy="1"/>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84" name="Freeform 1786"/>
            <p:cNvSpPr>
              <a:spLocks/>
            </p:cNvSpPr>
            <p:nvPr/>
          </p:nvSpPr>
          <p:spPr bwMode="auto">
            <a:xfrm>
              <a:off x="3701" y="176"/>
              <a:ext cx="6"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2" y="1"/>
                    <a:pt x="3" y="1"/>
                    <a:pt x="5" y="0"/>
                  </a:cubicBezTo>
                  <a:cubicBezTo>
                    <a:pt x="4" y="0"/>
                    <a:pt x="2"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85" name="Freeform 1787"/>
            <p:cNvSpPr>
              <a:spLocks/>
            </p:cNvSpPr>
            <p:nvPr/>
          </p:nvSpPr>
          <p:spPr bwMode="auto">
            <a:xfrm>
              <a:off x="3701" y="176"/>
              <a:ext cx="6"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2" y="1"/>
                    <a:pt x="3" y="1"/>
                    <a:pt x="5" y="0"/>
                  </a:cubicBezTo>
                  <a:cubicBezTo>
                    <a:pt x="4" y="0"/>
                    <a:pt x="2"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86" name="Freeform 1788"/>
            <p:cNvSpPr>
              <a:spLocks/>
            </p:cNvSpPr>
            <p:nvPr/>
          </p:nvSpPr>
          <p:spPr bwMode="auto">
            <a:xfrm>
              <a:off x="3707" y="186"/>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87" name="Freeform 1789"/>
            <p:cNvSpPr>
              <a:spLocks/>
            </p:cNvSpPr>
            <p:nvPr/>
          </p:nvSpPr>
          <p:spPr bwMode="auto">
            <a:xfrm>
              <a:off x="3707" y="186"/>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88" name="Freeform 1790"/>
            <p:cNvSpPr>
              <a:spLocks/>
            </p:cNvSpPr>
            <p:nvPr/>
          </p:nvSpPr>
          <p:spPr bwMode="auto">
            <a:xfrm>
              <a:off x="3727" y="195"/>
              <a:ext cx="6" cy="1"/>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2" y="1"/>
                    <a:pt x="3" y="1"/>
                    <a:pt x="5" y="0"/>
                  </a:cubicBezTo>
                  <a:cubicBezTo>
                    <a:pt x="4" y="0"/>
                    <a:pt x="2"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89" name="Freeform 1791"/>
            <p:cNvSpPr>
              <a:spLocks/>
            </p:cNvSpPr>
            <p:nvPr/>
          </p:nvSpPr>
          <p:spPr bwMode="auto">
            <a:xfrm>
              <a:off x="3727" y="195"/>
              <a:ext cx="6" cy="1"/>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2" y="1"/>
                    <a:pt x="3" y="1"/>
                    <a:pt x="5" y="0"/>
                  </a:cubicBezTo>
                  <a:cubicBezTo>
                    <a:pt x="4" y="0"/>
                    <a:pt x="2"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90" name="Freeform 1792"/>
            <p:cNvSpPr>
              <a:spLocks/>
            </p:cNvSpPr>
            <p:nvPr/>
          </p:nvSpPr>
          <p:spPr bwMode="auto">
            <a:xfrm>
              <a:off x="3758" y="167"/>
              <a:ext cx="6" cy="1"/>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91" name="Freeform 1793"/>
            <p:cNvSpPr>
              <a:spLocks/>
            </p:cNvSpPr>
            <p:nvPr/>
          </p:nvSpPr>
          <p:spPr bwMode="auto">
            <a:xfrm>
              <a:off x="3758" y="167"/>
              <a:ext cx="6" cy="1"/>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92" name="Freeform 1794"/>
            <p:cNvSpPr>
              <a:spLocks/>
            </p:cNvSpPr>
            <p:nvPr/>
          </p:nvSpPr>
          <p:spPr bwMode="auto">
            <a:xfrm>
              <a:off x="3764" y="164"/>
              <a:ext cx="25" cy="8"/>
            </a:xfrm>
            <a:custGeom>
              <a:avLst/>
              <a:gdLst>
                <a:gd name="T0" fmla="*/ 0 w 21"/>
                <a:gd name="T1" fmla="*/ 2 h 7"/>
                <a:gd name="T2" fmla="*/ 21 w 21"/>
                <a:gd name="T3" fmla="*/ 2 h 7"/>
                <a:gd name="T4" fmla="*/ 0 w 21"/>
                <a:gd name="T5" fmla="*/ 2 h 7"/>
              </a:gdLst>
              <a:ahLst/>
              <a:cxnLst>
                <a:cxn ang="0">
                  <a:pos x="T0" y="T1"/>
                </a:cxn>
                <a:cxn ang="0">
                  <a:pos x="T2" y="T3"/>
                </a:cxn>
                <a:cxn ang="0">
                  <a:pos x="T4" y="T5"/>
                </a:cxn>
              </a:cxnLst>
              <a:rect l="0" t="0" r="r" b="b"/>
              <a:pathLst>
                <a:path w="21" h="7">
                  <a:moveTo>
                    <a:pt x="0" y="2"/>
                  </a:moveTo>
                  <a:cubicBezTo>
                    <a:pt x="5" y="3"/>
                    <a:pt x="13" y="7"/>
                    <a:pt x="21" y="2"/>
                  </a:cubicBezTo>
                  <a:cubicBezTo>
                    <a:pt x="16" y="0"/>
                    <a:pt x="8"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93" name="Freeform 1795"/>
            <p:cNvSpPr>
              <a:spLocks/>
            </p:cNvSpPr>
            <p:nvPr/>
          </p:nvSpPr>
          <p:spPr bwMode="auto">
            <a:xfrm>
              <a:off x="3764" y="164"/>
              <a:ext cx="25" cy="8"/>
            </a:xfrm>
            <a:custGeom>
              <a:avLst/>
              <a:gdLst>
                <a:gd name="T0" fmla="*/ 0 w 21"/>
                <a:gd name="T1" fmla="*/ 2 h 7"/>
                <a:gd name="T2" fmla="*/ 21 w 21"/>
                <a:gd name="T3" fmla="*/ 2 h 7"/>
                <a:gd name="T4" fmla="*/ 0 w 21"/>
                <a:gd name="T5" fmla="*/ 2 h 7"/>
              </a:gdLst>
              <a:ahLst/>
              <a:cxnLst>
                <a:cxn ang="0">
                  <a:pos x="T0" y="T1"/>
                </a:cxn>
                <a:cxn ang="0">
                  <a:pos x="T2" y="T3"/>
                </a:cxn>
                <a:cxn ang="0">
                  <a:pos x="T4" y="T5"/>
                </a:cxn>
              </a:cxnLst>
              <a:rect l="0" t="0" r="r" b="b"/>
              <a:pathLst>
                <a:path w="21" h="7">
                  <a:moveTo>
                    <a:pt x="0" y="2"/>
                  </a:moveTo>
                  <a:cubicBezTo>
                    <a:pt x="5" y="3"/>
                    <a:pt x="13" y="7"/>
                    <a:pt x="21" y="2"/>
                  </a:cubicBezTo>
                  <a:cubicBezTo>
                    <a:pt x="16" y="0"/>
                    <a:pt x="8"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94" name="Freeform 1796"/>
            <p:cNvSpPr>
              <a:spLocks/>
            </p:cNvSpPr>
            <p:nvPr/>
          </p:nvSpPr>
          <p:spPr bwMode="auto">
            <a:xfrm>
              <a:off x="3087" y="645"/>
              <a:ext cx="57" cy="23"/>
            </a:xfrm>
            <a:custGeom>
              <a:avLst/>
              <a:gdLst>
                <a:gd name="T0" fmla="*/ 0 w 48"/>
                <a:gd name="T1" fmla="*/ 16 h 19"/>
                <a:gd name="T2" fmla="*/ 4 w 48"/>
                <a:gd name="T3" fmla="*/ 11 h 19"/>
                <a:gd name="T4" fmla="*/ 6 w 48"/>
                <a:gd name="T5" fmla="*/ 8 h 19"/>
                <a:gd name="T6" fmla="*/ 14 w 48"/>
                <a:gd name="T7" fmla="*/ 7 h 19"/>
                <a:gd name="T8" fmla="*/ 19 w 48"/>
                <a:gd name="T9" fmla="*/ 3 h 19"/>
                <a:gd name="T10" fmla="*/ 13 w 48"/>
                <a:gd name="T11" fmla="*/ 8 h 19"/>
                <a:gd name="T12" fmla="*/ 22 w 48"/>
                <a:gd name="T13" fmla="*/ 5 h 19"/>
                <a:gd name="T14" fmla="*/ 31 w 48"/>
                <a:gd name="T15" fmla="*/ 6 h 19"/>
                <a:gd name="T16" fmla="*/ 45 w 48"/>
                <a:gd name="T17" fmla="*/ 8 h 19"/>
                <a:gd name="T18" fmla="*/ 46 w 48"/>
                <a:gd name="T19" fmla="*/ 12 h 19"/>
                <a:gd name="T20" fmla="*/ 46 w 48"/>
                <a:gd name="T21" fmla="*/ 18 h 19"/>
                <a:gd name="T22" fmla="*/ 2 w 48"/>
                <a:gd name="T23" fmla="*/ 17 h 19"/>
                <a:gd name="T24" fmla="*/ 5 w 48"/>
                <a:gd name="T25" fmla="*/ 14 h 19"/>
                <a:gd name="T26" fmla="*/ 10 w 48"/>
                <a:gd name="T27" fmla="*/ 13 h 19"/>
                <a:gd name="T28" fmla="*/ 5 w 48"/>
                <a:gd name="T29" fmla="*/ 12 h 19"/>
                <a:gd name="T30" fmla="*/ 0 w 48"/>
                <a:gd name="T31"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19">
                  <a:moveTo>
                    <a:pt x="0" y="16"/>
                  </a:moveTo>
                  <a:cubicBezTo>
                    <a:pt x="2" y="15"/>
                    <a:pt x="4" y="13"/>
                    <a:pt x="4" y="11"/>
                  </a:cubicBezTo>
                  <a:cubicBezTo>
                    <a:pt x="4" y="9"/>
                    <a:pt x="4" y="9"/>
                    <a:pt x="6" y="8"/>
                  </a:cubicBezTo>
                  <a:cubicBezTo>
                    <a:pt x="9" y="8"/>
                    <a:pt x="11" y="8"/>
                    <a:pt x="14" y="7"/>
                  </a:cubicBezTo>
                  <a:cubicBezTo>
                    <a:pt x="16" y="6"/>
                    <a:pt x="17" y="3"/>
                    <a:pt x="19" y="3"/>
                  </a:cubicBezTo>
                  <a:cubicBezTo>
                    <a:pt x="17" y="4"/>
                    <a:pt x="14" y="6"/>
                    <a:pt x="13" y="8"/>
                  </a:cubicBezTo>
                  <a:cubicBezTo>
                    <a:pt x="18" y="8"/>
                    <a:pt x="22" y="11"/>
                    <a:pt x="22" y="5"/>
                  </a:cubicBezTo>
                  <a:cubicBezTo>
                    <a:pt x="22" y="0"/>
                    <a:pt x="29" y="5"/>
                    <a:pt x="31" y="6"/>
                  </a:cubicBezTo>
                  <a:cubicBezTo>
                    <a:pt x="35" y="7"/>
                    <a:pt x="42" y="5"/>
                    <a:pt x="45" y="8"/>
                  </a:cubicBezTo>
                  <a:cubicBezTo>
                    <a:pt x="46" y="10"/>
                    <a:pt x="48" y="10"/>
                    <a:pt x="46" y="12"/>
                  </a:cubicBezTo>
                  <a:cubicBezTo>
                    <a:pt x="44" y="13"/>
                    <a:pt x="44" y="17"/>
                    <a:pt x="46" y="18"/>
                  </a:cubicBezTo>
                  <a:cubicBezTo>
                    <a:pt x="31" y="19"/>
                    <a:pt x="16" y="18"/>
                    <a:pt x="2" y="17"/>
                  </a:cubicBezTo>
                  <a:cubicBezTo>
                    <a:pt x="3" y="16"/>
                    <a:pt x="4" y="15"/>
                    <a:pt x="5" y="14"/>
                  </a:cubicBezTo>
                  <a:cubicBezTo>
                    <a:pt x="7" y="14"/>
                    <a:pt x="9" y="14"/>
                    <a:pt x="10" y="13"/>
                  </a:cubicBezTo>
                  <a:cubicBezTo>
                    <a:pt x="9" y="12"/>
                    <a:pt x="7" y="12"/>
                    <a:pt x="5" y="12"/>
                  </a:cubicBezTo>
                  <a:cubicBezTo>
                    <a:pt x="3" y="13"/>
                    <a:pt x="2" y="16"/>
                    <a:pt x="0" y="1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95" name="Freeform 1797"/>
            <p:cNvSpPr>
              <a:spLocks/>
            </p:cNvSpPr>
            <p:nvPr/>
          </p:nvSpPr>
          <p:spPr bwMode="auto">
            <a:xfrm>
              <a:off x="3087" y="645"/>
              <a:ext cx="57" cy="23"/>
            </a:xfrm>
            <a:custGeom>
              <a:avLst/>
              <a:gdLst>
                <a:gd name="T0" fmla="*/ 0 w 48"/>
                <a:gd name="T1" fmla="*/ 16 h 19"/>
                <a:gd name="T2" fmla="*/ 4 w 48"/>
                <a:gd name="T3" fmla="*/ 11 h 19"/>
                <a:gd name="T4" fmla="*/ 6 w 48"/>
                <a:gd name="T5" fmla="*/ 8 h 19"/>
                <a:gd name="T6" fmla="*/ 14 w 48"/>
                <a:gd name="T7" fmla="*/ 7 h 19"/>
                <a:gd name="T8" fmla="*/ 19 w 48"/>
                <a:gd name="T9" fmla="*/ 3 h 19"/>
                <a:gd name="T10" fmla="*/ 13 w 48"/>
                <a:gd name="T11" fmla="*/ 8 h 19"/>
                <a:gd name="T12" fmla="*/ 22 w 48"/>
                <a:gd name="T13" fmla="*/ 5 h 19"/>
                <a:gd name="T14" fmla="*/ 31 w 48"/>
                <a:gd name="T15" fmla="*/ 6 h 19"/>
                <a:gd name="T16" fmla="*/ 45 w 48"/>
                <a:gd name="T17" fmla="*/ 8 h 19"/>
                <a:gd name="T18" fmla="*/ 46 w 48"/>
                <a:gd name="T19" fmla="*/ 12 h 19"/>
                <a:gd name="T20" fmla="*/ 46 w 48"/>
                <a:gd name="T21" fmla="*/ 18 h 19"/>
                <a:gd name="T22" fmla="*/ 2 w 48"/>
                <a:gd name="T23" fmla="*/ 17 h 19"/>
                <a:gd name="T24" fmla="*/ 5 w 48"/>
                <a:gd name="T25" fmla="*/ 14 h 19"/>
                <a:gd name="T26" fmla="*/ 10 w 48"/>
                <a:gd name="T27" fmla="*/ 13 h 19"/>
                <a:gd name="T28" fmla="*/ 5 w 48"/>
                <a:gd name="T29" fmla="*/ 12 h 19"/>
                <a:gd name="T30" fmla="*/ 0 w 48"/>
                <a:gd name="T31"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19">
                  <a:moveTo>
                    <a:pt x="0" y="16"/>
                  </a:moveTo>
                  <a:cubicBezTo>
                    <a:pt x="2" y="15"/>
                    <a:pt x="4" y="13"/>
                    <a:pt x="4" y="11"/>
                  </a:cubicBezTo>
                  <a:cubicBezTo>
                    <a:pt x="4" y="9"/>
                    <a:pt x="4" y="9"/>
                    <a:pt x="6" y="8"/>
                  </a:cubicBezTo>
                  <a:cubicBezTo>
                    <a:pt x="9" y="8"/>
                    <a:pt x="11" y="8"/>
                    <a:pt x="14" y="7"/>
                  </a:cubicBezTo>
                  <a:cubicBezTo>
                    <a:pt x="16" y="6"/>
                    <a:pt x="17" y="3"/>
                    <a:pt x="19" y="3"/>
                  </a:cubicBezTo>
                  <a:cubicBezTo>
                    <a:pt x="17" y="4"/>
                    <a:pt x="14" y="6"/>
                    <a:pt x="13" y="8"/>
                  </a:cubicBezTo>
                  <a:cubicBezTo>
                    <a:pt x="18" y="8"/>
                    <a:pt x="22" y="11"/>
                    <a:pt x="22" y="5"/>
                  </a:cubicBezTo>
                  <a:cubicBezTo>
                    <a:pt x="22" y="0"/>
                    <a:pt x="29" y="5"/>
                    <a:pt x="31" y="6"/>
                  </a:cubicBezTo>
                  <a:cubicBezTo>
                    <a:pt x="35" y="7"/>
                    <a:pt x="42" y="5"/>
                    <a:pt x="45" y="8"/>
                  </a:cubicBezTo>
                  <a:cubicBezTo>
                    <a:pt x="46" y="10"/>
                    <a:pt x="48" y="10"/>
                    <a:pt x="46" y="12"/>
                  </a:cubicBezTo>
                  <a:cubicBezTo>
                    <a:pt x="44" y="13"/>
                    <a:pt x="44" y="17"/>
                    <a:pt x="46" y="18"/>
                  </a:cubicBezTo>
                  <a:cubicBezTo>
                    <a:pt x="31" y="19"/>
                    <a:pt x="16" y="18"/>
                    <a:pt x="2" y="17"/>
                  </a:cubicBezTo>
                  <a:cubicBezTo>
                    <a:pt x="3" y="16"/>
                    <a:pt x="4" y="15"/>
                    <a:pt x="5" y="14"/>
                  </a:cubicBezTo>
                  <a:cubicBezTo>
                    <a:pt x="7" y="14"/>
                    <a:pt x="9" y="14"/>
                    <a:pt x="10" y="13"/>
                  </a:cubicBezTo>
                  <a:cubicBezTo>
                    <a:pt x="9" y="12"/>
                    <a:pt x="7" y="12"/>
                    <a:pt x="5" y="12"/>
                  </a:cubicBezTo>
                  <a:cubicBezTo>
                    <a:pt x="3" y="13"/>
                    <a:pt x="2" y="16"/>
                    <a:pt x="0" y="1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96" name="Freeform 1798"/>
            <p:cNvSpPr>
              <a:spLocks/>
            </p:cNvSpPr>
            <p:nvPr/>
          </p:nvSpPr>
          <p:spPr bwMode="auto">
            <a:xfrm>
              <a:off x="3205" y="239"/>
              <a:ext cx="2603" cy="666"/>
            </a:xfrm>
            <a:custGeom>
              <a:avLst/>
              <a:gdLst>
                <a:gd name="T0" fmla="*/ 83 w 2170"/>
                <a:gd name="T1" fmla="*/ 131 h 555"/>
                <a:gd name="T2" fmla="*/ 87 w 2170"/>
                <a:gd name="T3" fmla="*/ 167 h 555"/>
                <a:gd name="T4" fmla="*/ 107 w 2170"/>
                <a:gd name="T5" fmla="*/ 204 h 555"/>
                <a:gd name="T6" fmla="*/ 184 w 2170"/>
                <a:gd name="T7" fmla="*/ 178 h 555"/>
                <a:gd name="T8" fmla="*/ 241 w 2170"/>
                <a:gd name="T9" fmla="*/ 152 h 555"/>
                <a:gd name="T10" fmla="*/ 352 w 2170"/>
                <a:gd name="T11" fmla="*/ 135 h 555"/>
                <a:gd name="T12" fmla="*/ 445 w 2170"/>
                <a:gd name="T13" fmla="*/ 123 h 555"/>
                <a:gd name="T14" fmla="*/ 532 w 2170"/>
                <a:gd name="T15" fmla="*/ 115 h 555"/>
                <a:gd name="T16" fmla="*/ 612 w 2170"/>
                <a:gd name="T17" fmla="*/ 138 h 555"/>
                <a:gd name="T18" fmla="*/ 639 w 2170"/>
                <a:gd name="T19" fmla="*/ 135 h 555"/>
                <a:gd name="T20" fmla="*/ 625 w 2170"/>
                <a:gd name="T21" fmla="*/ 106 h 555"/>
                <a:gd name="T22" fmla="*/ 670 w 2170"/>
                <a:gd name="T23" fmla="*/ 84 h 555"/>
                <a:gd name="T24" fmla="*/ 792 w 2170"/>
                <a:gd name="T25" fmla="*/ 54 h 555"/>
                <a:gd name="T26" fmla="*/ 893 w 2170"/>
                <a:gd name="T27" fmla="*/ 28 h 555"/>
                <a:gd name="T28" fmla="*/ 989 w 2170"/>
                <a:gd name="T29" fmla="*/ 10 h 555"/>
                <a:gd name="T30" fmla="*/ 1150 w 2170"/>
                <a:gd name="T31" fmla="*/ 28 h 555"/>
                <a:gd name="T32" fmla="*/ 1052 w 2170"/>
                <a:gd name="T33" fmla="*/ 72 h 555"/>
                <a:gd name="T34" fmla="*/ 1222 w 2170"/>
                <a:gd name="T35" fmla="*/ 66 h 555"/>
                <a:gd name="T36" fmla="*/ 1359 w 2170"/>
                <a:gd name="T37" fmla="*/ 71 h 555"/>
                <a:gd name="T38" fmla="*/ 1410 w 2170"/>
                <a:gd name="T39" fmla="*/ 92 h 555"/>
                <a:gd name="T40" fmla="*/ 1507 w 2170"/>
                <a:gd name="T41" fmla="*/ 80 h 555"/>
                <a:gd name="T42" fmla="*/ 1618 w 2170"/>
                <a:gd name="T43" fmla="*/ 83 h 555"/>
                <a:gd name="T44" fmla="*/ 1797 w 2170"/>
                <a:gd name="T45" fmla="*/ 123 h 555"/>
                <a:gd name="T46" fmla="*/ 1966 w 2170"/>
                <a:gd name="T47" fmla="*/ 121 h 555"/>
                <a:gd name="T48" fmla="*/ 2107 w 2170"/>
                <a:gd name="T49" fmla="*/ 167 h 555"/>
                <a:gd name="T50" fmla="*/ 2149 w 2170"/>
                <a:gd name="T51" fmla="*/ 181 h 555"/>
                <a:gd name="T52" fmla="*/ 2080 w 2170"/>
                <a:gd name="T53" fmla="*/ 185 h 555"/>
                <a:gd name="T54" fmla="*/ 2002 w 2170"/>
                <a:gd name="T55" fmla="*/ 197 h 555"/>
                <a:gd name="T56" fmla="*/ 2020 w 2170"/>
                <a:gd name="T57" fmla="*/ 215 h 555"/>
                <a:gd name="T58" fmla="*/ 1949 w 2170"/>
                <a:gd name="T59" fmla="*/ 246 h 555"/>
                <a:gd name="T60" fmla="*/ 1853 w 2170"/>
                <a:gd name="T61" fmla="*/ 266 h 555"/>
                <a:gd name="T62" fmla="*/ 1807 w 2170"/>
                <a:gd name="T63" fmla="*/ 312 h 555"/>
                <a:gd name="T64" fmla="*/ 1750 w 2170"/>
                <a:gd name="T65" fmla="*/ 375 h 555"/>
                <a:gd name="T66" fmla="*/ 1735 w 2170"/>
                <a:gd name="T67" fmla="*/ 303 h 555"/>
                <a:gd name="T68" fmla="*/ 1839 w 2170"/>
                <a:gd name="T69" fmla="*/ 232 h 555"/>
                <a:gd name="T70" fmla="*/ 1763 w 2170"/>
                <a:gd name="T71" fmla="*/ 243 h 555"/>
                <a:gd name="T72" fmla="*/ 1664 w 2170"/>
                <a:gd name="T73" fmla="*/ 286 h 555"/>
                <a:gd name="T74" fmla="*/ 1531 w 2170"/>
                <a:gd name="T75" fmla="*/ 284 h 555"/>
                <a:gd name="T76" fmla="*/ 1465 w 2170"/>
                <a:gd name="T77" fmla="*/ 359 h 555"/>
                <a:gd name="T78" fmla="*/ 1517 w 2170"/>
                <a:gd name="T79" fmla="*/ 396 h 555"/>
                <a:gd name="T80" fmla="*/ 1415 w 2170"/>
                <a:gd name="T81" fmla="*/ 531 h 555"/>
                <a:gd name="T82" fmla="*/ 1416 w 2170"/>
                <a:gd name="T83" fmla="*/ 485 h 555"/>
                <a:gd name="T84" fmla="*/ 1361 w 2170"/>
                <a:gd name="T85" fmla="*/ 431 h 555"/>
                <a:gd name="T86" fmla="*/ 1237 w 2170"/>
                <a:gd name="T87" fmla="*/ 379 h 555"/>
                <a:gd name="T88" fmla="*/ 1115 w 2170"/>
                <a:gd name="T89" fmla="*/ 434 h 555"/>
                <a:gd name="T90" fmla="*/ 945 w 2170"/>
                <a:gd name="T91" fmla="*/ 413 h 555"/>
                <a:gd name="T92" fmla="*/ 826 w 2170"/>
                <a:gd name="T93" fmla="*/ 429 h 555"/>
                <a:gd name="T94" fmla="*/ 718 w 2170"/>
                <a:gd name="T95" fmla="*/ 406 h 555"/>
                <a:gd name="T96" fmla="*/ 619 w 2170"/>
                <a:gd name="T97" fmla="*/ 363 h 555"/>
                <a:gd name="T98" fmla="*/ 536 w 2170"/>
                <a:gd name="T99" fmla="*/ 348 h 555"/>
                <a:gd name="T100" fmla="*/ 447 w 2170"/>
                <a:gd name="T101" fmla="*/ 380 h 555"/>
                <a:gd name="T102" fmla="*/ 389 w 2170"/>
                <a:gd name="T103" fmla="*/ 405 h 555"/>
                <a:gd name="T104" fmla="*/ 285 w 2170"/>
                <a:gd name="T105" fmla="*/ 412 h 555"/>
                <a:gd name="T106" fmla="*/ 285 w 2170"/>
                <a:gd name="T107" fmla="*/ 483 h 555"/>
                <a:gd name="T108" fmla="*/ 278 w 2170"/>
                <a:gd name="T109" fmla="*/ 551 h 555"/>
                <a:gd name="T110" fmla="*/ 129 w 2170"/>
                <a:gd name="T111" fmla="*/ 493 h 555"/>
                <a:gd name="T112" fmla="*/ 151 w 2170"/>
                <a:gd name="T113" fmla="*/ 457 h 555"/>
                <a:gd name="T114" fmla="*/ 108 w 2170"/>
                <a:gd name="T115" fmla="*/ 405 h 555"/>
                <a:gd name="T116" fmla="*/ 49 w 2170"/>
                <a:gd name="T117" fmla="*/ 342 h 555"/>
                <a:gd name="T118" fmla="*/ 38 w 2170"/>
                <a:gd name="T119" fmla="*/ 272 h 555"/>
                <a:gd name="T120" fmla="*/ 28 w 2170"/>
                <a:gd name="T121" fmla="*/ 148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70" h="555">
                  <a:moveTo>
                    <a:pt x="16" y="135"/>
                  </a:moveTo>
                  <a:cubicBezTo>
                    <a:pt x="19" y="134"/>
                    <a:pt x="24" y="134"/>
                    <a:pt x="27" y="132"/>
                  </a:cubicBezTo>
                  <a:cubicBezTo>
                    <a:pt x="29" y="130"/>
                    <a:pt x="27" y="129"/>
                    <a:pt x="30" y="128"/>
                  </a:cubicBezTo>
                  <a:cubicBezTo>
                    <a:pt x="33" y="128"/>
                    <a:pt x="41" y="128"/>
                    <a:pt x="39" y="123"/>
                  </a:cubicBezTo>
                  <a:cubicBezTo>
                    <a:pt x="42" y="124"/>
                    <a:pt x="44" y="126"/>
                    <a:pt x="47" y="125"/>
                  </a:cubicBezTo>
                  <a:cubicBezTo>
                    <a:pt x="50" y="124"/>
                    <a:pt x="49" y="123"/>
                    <a:pt x="48" y="121"/>
                  </a:cubicBezTo>
                  <a:cubicBezTo>
                    <a:pt x="50" y="122"/>
                    <a:pt x="54" y="122"/>
                    <a:pt x="56" y="123"/>
                  </a:cubicBezTo>
                  <a:cubicBezTo>
                    <a:pt x="56" y="124"/>
                    <a:pt x="59" y="122"/>
                    <a:pt x="59" y="121"/>
                  </a:cubicBezTo>
                  <a:cubicBezTo>
                    <a:pt x="60" y="120"/>
                    <a:pt x="63" y="121"/>
                    <a:pt x="64" y="121"/>
                  </a:cubicBezTo>
                  <a:cubicBezTo>
                    <a:pt x="63" y="120"/>
                    <a:pt x="63" y="120"/>
                    <a:pt x="62" y="119"/>
                  </a:cubicBezTo>
                  <a:cubicBezTo>
                    <a:pt x="65" y="118"/>
                    <a:pt x="68" y="120"/>
                    <a:pt x="70" y="121"/>
                  </a:cubicBezTo>
                  <a:cubicBezTo>
                    <a:pt x="72" y="122"/>
                    <a:pt x="76" y="121"/>
                    <a:pt x="78" y="122"/>
                  </a:cubicBezTo>
                  <a:cubicBezTo>
                    <a:pt x="77" y="126"/>
                    <a:pt x="66" y="124"/>
                    <a:pt x="65" y="122"/>
                  </a:cubicBezTo>
                  <a:cubicBezTo>
                    <a:pt x="64" y="123"/>
                    <a:pt x="64" y="123"/>
                    <a:pt x="63" y="124"/>
                  </a:cubicBezTo>
                  <a:cubicBezTo>
                    <a:pt x="65" y="124"/>
                    <a:pt x="68" y="125"/>
                    <a:pt x="70" y="126"/>
                  </a:cubicBezTo>
                  <a:cubicBezTo>
                    <a:pt x="68" y="126"/>
                    <a:pt x="67" y="126"/>
                    <a:pt x="66" y="127"/>
                  </a:cubicBezTo>
                  <a:cubicBezTo>
                    <a:pt x="68" y="127"/>
                    <a:pt x="69" y="126"/>
                    <a:pt x="71" y="126"/>
                  </a:cubicBezTo>
                  <a:cubicBezTo>
                    <a:pt x="73" y="126"/>
                    <a:pt x="75" y="127"/>
                    <a:pt x="77" y="127"/>
                  </a:cubicBezTo>
                  <a:cubicBezTo>
                    <a:pt x="77" y="127"/>
                    <a:pt x="76" y="128"/>
                    <a:pt x="76" y="128"/>
                  </a:cubicBezTo>
                  <a:cubicBezTo>
                    <a:pt x="78" y="127"/>
                    <a:pt x="81" y="126"/>
                    <a:pt x="83" y="128"/>
                  </a:cubicBezTo>
                  <a:cubicBezTo>
                    <a:pt x="81" y="129"/>
                    <a:pt x="80" y="129"/>
                    <a:pt x="83" y="129"/>
                  </a:cubicBezTo>
                  <a:cubicBezTo>
                    <a:pt x="79" y="130"/>
                    <a:pt x="81" y="130"/>
                    <a:pt x="83" y="131"/>
                  </a:cubicBezTo>
                  <a:cubicBezTo>
                    <a:pt x="81" y="132"/>
                    <a:pt x="76" y="131"/>
                    <a:pt x="77" y="134"/>
                  </a:cubicBezTo>
                  <a:cubicBezTo>
                    <a:pt x="79" y="131"/>
                    <a:pt x="84" y="132"/>
                    <a:pt x="85" y="128"/>
                  </a:cubicBezTo>
                  <a:cubicBezTo>
                    <a:pt x="87" y="129"/>
                    <a:pt x="90" y="128"/>
                    <a:pt x="92" y="128"/>
                  </a:cubicBezTo>
                  <a:cubicBezTo>
                    <a:pt x="95" y="128"/>
                    <a:pt x="98" y="129"/>
                    <a:pt x="100" y="130"/>
                  </a:cubicBezTo>
                  <a:cubicBezTo>
                    <a:pt x="106" y="131"/>
                    <a:pt x="112" y="129"/>
                    <a:pt x="118" y="131"/>
                  </a:cubicBezTo>
                  <a:cubicBezTo>
                    <a:pt x="124" y="134"/>
                    <a:pt x="131" y="135"/>
                    <a:pt x="138" y="137"/>
                  </a:cubicBezTo>
                  <a:cubicBezTo>
                    <a:pt x="143" y="139"/>
                    <a:pt x="147" y="143"/>
                    <a:pt x="153" y="144"/>
                  </a:cubicBezTo>
                  <a:cubicBezTo>
                    <a:pt x="153" y="143"/>
                    <a:pt x="152" y="143"/>
                    <a:pt x="152" y="142"/>
                  </a:cubicBezTo>
                  <a:cubicBezTo>
                    <a:pt x="156" y="145"/>
                    <a:pt x="162" y="148"/>
                    <a:pt x="168" y="147"/>
                  </a:cubicBezTo>
                  <a:cubicBezTo>
                    <a:pt x="168" y="147"/>
                    <a:pt x="167" y="146"/>
                    <a:pt x="167" y="146"/>
                  </a:cubicBezTo>
                  <a:cubicBezTo>
                    <a:pt x="169" y="146"/>
                    <a:pt x="172" y="148"/>
                    <a:pt x="173" y="150"/>
                  </a:cubicBezTo>
                  <a:cubicBezTo>
                    <a:pt x="175" y="151"/>
                    <a:pt x="178" y="151"/>
                    <a:pt x="181" y="152"/>
                  </a:cubicBezTo>
                  <a:cubicBezTo>
                    <a:pt x="183" y="153"/>
                    <a:pt x="184" y="153"/>
                    <a:pt x="184" y="155"/>
                  </a:cubicBezTo>
                  <a:cubicBezTo>
                    <a:pt x="184" y="156"/>
                    <a:pt x="185" y="160"/>
                    <a:pt x="186" y="160"/>
                  </a:cubicBezTo>
                  <a:cubicBezTo>
                    <a:pt x="191" y="161"/>
                    <a:pt x="186" y="166"/>
                    <a:pt x="182" y="169"/>
                  </a:cubicBezTo>
                  <a:cubicBezTo>
                    <a:pt x="176" y="172"/>
                    <a:pt x="172" y="175"/>
                    <a:pt x="165" y="176"/>
                  </a:cubicBezTo>
                  <a:cubicBezTo>
                    <a:pt x="158" y="177"/>
                    <a:pt x="151" y="178"/>
                    <a:pt x="144" y="177"/>
                  </a:cubicBezTo>
                  <a:cubicBezTo>
                    <a:pt x="136" y="177"/>
                    <a:pt x="130" y="174"/>
                    <a:pt x="122" y="174"/>
                  </a:cubicBezTo>
                  <a:cubicBezTo>
                    <a:pt x="115" y="174"/>
                    <a:pt x="109" y="173"/>
                    <a:pt x="104" y="170"/>
                  </a:cubicBezTo>
                  <a:cubicBezTo>
                    <a:pt x="102" y="170"/>
                    <a:pt x="97" y="170"/>
                    <a:pt x="96" y="170"/>
                  </a:cubicBezTo>
                  <a:cubicBezTo>
                    <a:pt x="95" y="168"/>
                    <a:pt x="91" y="169"/>
                    <a:pt x="92" y="167"/>
                  </a:cubicBezTo>
                  <a:cubicBezTo>
                    <a:pt x="90" y="169"/>
                    <a:pt x="89" y="168"/>
                    <a:pt x="87" y="167"/>
                  </a:cubicBezTo>
                  <a:cubicBezTo>
                    <a:pt x="86" y="166"/>
                    <a:pt x="83" y="168"/>
                    <a:pt x="82" y="167"/>
                  </a:cubicBezTo>
                  <a:cubicBezTo>
                    <a:pt x="80" y="167"/>
                    <a:pt x="71" y="162"/>
                    <a:pt x="76" y="162"/>
                  </a:cubicBezTo>
                  <a:cubicBezTo>
                    <a:pt x="74" y="162"/>
                    <a:pt x="71" y="162"/>
                    <a:pt x="69" y="161"/>
                  </a:cubicBezTo>
                  <a:cubicBezTo>
                    <a:pt x="67" y="160"/>
                    <a:pt x="64" y="161"/>
                    <a:pt x="62" y="161"/>
                  </a:cubicBezTo>
                  <a:cubicBezTo>
                    <a:pt x="65" y="162"/>
                    <a:pt x="68" y="162"/>
                    <a:pt x="71" y="164"/>
                  </a:cubicBezTo>
                  <a:cubicBezTo>
                    <a:pt x="70" y="164"/>
                    <a:pt x="70" y="165"/>
                    <a:pt x="69" y="165"/>
                  </a:cubicBezTo>
                  <a:cubicBezTo>
                    <a:pt x="71" y="165"/>
                    <a:pt x="78" y="168"/>
                    <a:pt x="74" y="167"/>
                  </a:cubicBezTo>
                  <a:cubicBezTo>
                    <a:pt x="76" y="168"/>
                    <a:pt x="79" y="168"/>
                    <a:pt x="81" y="169"/>
                  </a:cubicBezTo>
                  <a:cubicBezTo>
                    <a:pt x="79" y="168"/>
                    <a:pt x="77" y="170"/>
                    <a:pt x="75" y="170"/>
                  </a:cubicBezTo>
                  <a:cubicBezTo>
                    <a:pt x="77" y="170"/>
                    <a:pt x="81" y="169"/>
                    <a:pt x="83" y="171"/>
                  </a:cubicBezTo>
                  <a:cubicBezTo>
                    <a:pt x="81" y="170"/>
                    <a:pt x="78" y="170"/>
                    <a:pt x="76" y="171"/>
                  </a:cubicBezTo>
                  <a:cubicBezTo>
                    <a:pt x="78" y="171"/>
                    <a:pt x="83" y="172"/>
                    <a:pt x="85" y="171"/>
                  </a:cubicBezTo>
                  <a:cubicBezTo>
                    <a:pt x="85" y="174"/>
                    <a:pt x="83" y="173"/>
                    <a:pt x="81" y="174"/>
                  </a:cubicBezTo>
                  <a:cubicBezTo>
                    <a:pt x="87" y="174"/>
                    <a:pt x="93" y="175"/>
                    <a:pt x="98" y="178"/>
                  </a:cubicBezTo>
                  <a:cubicBezTo>
                    <a:pt x="99" y="178"/>
                    <a:pt x="105" y="184"/>
                    <a:pt x="100" y="183"/>
                  </a:cubicBezTo>
                  <a:cubicBezTo>
                    <a:pt x="102" y="186"/>
                    <a:pt x="95" y="188"/>
                    <a:pt x="96" y="189"/>
                  </a:cubicBezTo>
                  <a:cubicBezTo>
                    <a:pt x="97" y="190"/>
                    <a:pt x="102" y="192"/>
                    <a:pt x="99" y="194"/>
                  </a:cubicBezTo>
                  <a:cubicBezTo>
                    <a:pt x="102" y="195"/>
                    <a:pt x="101" y="198"/>
                    <a:pt x="103" y="198"/>
                  </a:cubicBezTo>
                  <a:cubicBezTo>
                    <a:pt x="103" y="198"/>
                    <a:pt x="102" y="198"/>
                    <a:pt x="101" y="199"/>
                  </a:cubicBezTo>
                  <a:cubicBezTo>
                    <a:pt x="102" y="199"/>
                    <a:pt x="102" y="199"/>
                    <a:pt x="103" y="200"/>
                  </a:cubicBezTo>
                  <a:cubicBezTo>
                    <a:pt x="102" y="200"/>
                    <a:pt x="101" y="201"/>
                    <a:pt x="101" y="201"/>
                  </a:cubicBezTo>
                  <a:cubicBezTo>
                    <a:pt x="103" y="202"/>
                    <a:pt x="105" y="203"/>
                    <a:pt x="107" y="204"/>
                  </a:cubicBezTo>
                  <a:cubicBezTo>
                    <a:pt x="109" y="205"/>
                    <a:pt x="111" y="203"/>
                    <a:pt x="114" y="204"/>
                  </a:cubicBezTo>
                  <a:cubicBezTo>
                    <a:pt x="115" y="204"/>
                    <a:pt x="115" y="205"/>
                    <a:pt x="116" y="205"/>
                  </a:cubicBezTo>
                  <a:cubicBezTo>
                    <a:pt x="117" y="207"/>
                    <a:pt x="117" y="205"/>
                    <a:pt x="118" y="206"/>
                  </a:cubicBezTo>
                  <a:cubicBezTo>
                    <a:pt x="120" y="207"/>
                    <a:pt x="121" y="209"/>
                    <a:pt x="124" y="210"/>
                  </a:cubicBezTo>
                  <a:cubicBezTo>
                    <a:pt x="127" y="210"/>
                    <a:pt x="130" y="211"/>
                    <a:pt x="133" y="211"/>
                  </a:cubicBezTo>
                  <a:cubicBezTo>
                    <a:pt x="136" y="212"/>
                    <a:pt x="137" y="210"/>
                    <a:pt x="139" y="210"/>
                  </a:cubicBezTo>
                  <a:cubicBezTo>
                    <a:pt x="147" y="211"/>
                    <a:pt x="141" y="207"/>
                    <a:pt x="144" y="205"/>
                  </a:cubicBezTo>
                  <a:cubicBezTo>
                    <a:pt x="141" y="204"/>
                    <a:pt x="140" y="203"/>
                    <a:pt x="138" y="203"/>
                  </a:cubicBezTo>
                  <a:cubicBezTo>
                    <a:pt x="136" y="204"/>
                    <a:pt x="133" y="204"/>
                    <a:pt x="132" y="203"/>
                  </a:cubicBezTo>
                  <a:cubicBezTo>
                    <a:pt x="129" y="200"/>
                    <a:pt x="124" y="198"/>
                    <a:pt x="122" y="195"/>
                  </a:cubicBezTo>
                  <a:cubicBezTo>
                    <a:pt x="126" y="195"/>
                    <a:pt x="126" y="195"/>
                    <a:pt x="128" y="192"/>
                  </a:cubicBezTo>
                  <a:cubicBezTo>
                    <a:pt x="130" y="190"/>
                    <a:pt x="134" y="192"/>
                    <a:pt x="135" y="192"/>
                  </a:cubicBezTo>
                  <a:cubicBezTo>
                    <a:pt x="140" y="193"/>
                    <a:pt x="142" y="198"/>
                    <a:pt x="148" y="196"/>
                  </a:cubicBezTo>
                  <a:cubicBezTo>
                    <a:pt x="147" y="197"/>
                    <a:pt x="146" y="198"/>
                    <a:pt x="144" y="197"/>
                  </a:cubicBezTo>
                  <a:cubicBezTo>
                    <a:pt x="144" y="200"/>
                    <a:pt x="148" y="198"/>
                    <a:pt x="150" y="197"/>
                  </a:cubicBezTo>
                  <a:cubicBezTo>
                    <a:pt x="154" y="197"/>
                    <a:pt x="157" y="198"/>
                    <a:pt x="160" y="199"/>
                  </a:cubicBezTo>
                  <a:cubicBezTo>
                    <a:pt x="163" y="200"/>
                    <a:pt x="165" y="200"/>
                    <a:pt x="168" y="200"/>
                  </a:cubicBezTo>
                  <a:cubicBezTo>
                    <a:pt x="170" y="199"/>
                    <a:pt x="175" y="201"/>
                    <a:pt x="177" y="201"/>
                  </a:cubicBezTo>
                  <a:cubicBezTo>
                    <a:pt x="176" y="198"/>
                    <a:pt x="175" y="196"/>
                    <a:pt x="172" y="193"/>
                  </a:cubicBezTo>
                  <a:cubicBezTo>
                    <a:pt x="171" y="192"/>
                    <a:pt x="166" y="190"/>
                    <a:pt x="166" y="187"/>
                  </a:cubicBezTo>
                  <a:cubicBezTo>
                    <a:pt x="166" y="185"/>
                    <a:pt x="172" y="184"/>
                    <a:pt x="173" y="183"/>
                  </a:cubicBezTo>
                  <a:cubicBezTo>
                    <a:pt x="177" y="181"/>
                    <a:pt x="180" y="179"/>
                    <a:pt x="184" y="178"/>
                  </a:cubicBezTo>
                  <a:cubicBezTo>
                    <a:pt x="188" y="178"/>
                    <a:pt x="191" y="177"/>
                    <a:pt x="194" y="174"/>
                  </a:cubicBezTo>
                  <a:cubicBezTo>
                    <a:pt x="197" y="172"/>
                    <a:pt x="200" y="170"/>
                    <a:pt x="203" y="171"/>
                  </a:cubicBezTo>
                  <a:cubicBezTo>
                    <a:pt x="206" y="172"/>
                    <a:pt x="208" y="172"/>
                    <a:pt x="212" y="172"/>
                  </a:cubicBezTo>
                  <a:cubicBezTo>
                    <a:pt x="214" y="172"/>
                    <a:pt x="219" y="173"/>
                    <a:pt x="218" y="176"/>
                  </a:cubicBezTo>
                  <a:cubicBezTo>
                    <a:pt x="217" y="176"/>
                    <a:pt x="216" y="176"/>
                    <a:pt x="214" y="177"/>
                  </a:cubicBezTo>
                  <a:cubicBezTo>
                    <a:pt x="215" y="178"/>
                    <a:pt x="215" y="178"/>
                    <a:pt x="216" y="178"/>
                  </a:cubicBezTo>
                  <a:cubicBezTo>
                    <a:pt x="216" y="176"/>
                    <a:pt x="219" y="176"/>
                    <a:pt x="221" y="176"/>
                  </a:cubicBezTo>
                  <a:cubicBezTo>
                    <a:pt x="224" y="177"/>
                    <a:pt x="224" y="179"/>
                    <a:pt x="226" y="181"/>
                  </a:cubicBezTo>
                  <a:cubicBezTo>
                    <a:pt x="224" y="178"/>
                    <a:pt x="224" y="170"/>
                    <a:pt x="231" y="169"/>
                  </a:cubicBezTo>
                  <a:cubicBezTo>
                    <a:pt x="228" y="168"/>
                    <a:pt x="230" y="165"/>
                    <a:pt x="229" y="164"/>
                  </a:cubicBezTo>
                  <a:cubicBezTo>
                    <a:pt x="227" y="161"/>
                    <a:pt x="224" y="162"/>
                    <a:pt x="221" y="160"/>
                  </a:cubicBezTo>
                  <a:cubicBezTo>
                    <a:pt x="219" y="160"/>
                    <a:pt x="221" y="157"/>
                    <a:pt x="222" y="156"/>
                  </a:cubicBezTo>
                  <a:cubicBezTo>
                    <a:pt x="223" y="154"/>
                    <a:pt x="224" y="153"/>
                    <a:pt x="225" y="152"/>
                  </a:cubicBezTo>
                  <a:cubicBezTo>
                    <a:pt x="225" y="151"/>
                    <a:pt x="224" y="150"/>
                    <a:pt x="226" y="150"/>
                  </a:cubicBezTo>
                  <a:cubicBezTo>
                    <a:pt x="225" y="149"/>
                    <a:pt x="225" y="148"/>
                    <a:pt x="227" y="148"/>
                  </a:cubicBezTo>
                  <a:cubicBezTo>
                    <a:pt x="225" y="147"/>
                    <a:pt x="228" y="145"/>
                    <a:pt x="226" y="143"/>
                  </a:cubicBezTo>
                  <a:cubicBezTo>
                    <a:pt x="223" y="141"/>
                    <a:pt x="218" y="140"/>
                    <a:pt x="214" y="139"/>
                  </a:cubicBezTo>
                  <a:cubicBezTo>
                    <a:pt x="217" y="137"/>
                    <a:pt x="222" y="139"/>
                    <a:pt x="224" y="140"/>
                  </a:cubicBezTo>
                  <a:cubicBezTo>
                    <a:pt x="229" y="141"/>
                    <a:pt x="236" y="139"/>
                    <a:pt x="241" y="140"/>
                  </a:cubicBezTo>
                  <a:cubicBezTo>
                    <a:pt x="246" y="140"/>
                    <a:pt x="248" y="141"/>
                    <a:pt x="252" y="144"/>
                  </a:cubicBezTo>
                  <a:cubicBezTo>
                    <a:pt x="255" y="146"/>
                    <a:pt x="259" y="147"/>
                    <a:pt x="260" y="151"/>
                  </a:cubicBezTo>
                  <a:cubicBezTo>
                    <a:pt x="253" y="152"/>
                    <a:pt x="248" y="151"/>
                    <a:pt x="241" y="152"/>
                  </a:cubicBezTo>
                  <a:cubicBezTo>
                    <a:pt x="241" y="153"/>
                    <a:pt x="241" y="154"/>
                    <a:pt x="241" y="154"/>
                  </a:cubicBezTo>
                  <a:cubicBezTo>
                    <a:pt x="239" y="155"/>
                    <a:pt x="235" y="156"/>
                    <a:pt x="237" y="158"/>
                  </a:cubicBezTo>
                  <a:cubicBezTo>
                    <a:pt x="238" y="160"/>
                    <a:pt x="242" y="159"/>
                    <a:pt x="244" y="160"/>
                  </a:cubicBezTo>
                  <a:cubicBezTo>
                    <a:pt x="246" y="161"/>
                    <a:pt x="246" y="164"/>
                    <a:pt x="248" y="165"/>
                  </a:cubicBezTo>
                  <a:cubicBezTo>
                    <a:pt x="250" y="167"/>
                    <a:pt x="255" y="165"/>
                    <a:pt x="258" y="166"/>
                  </a:cubicBezTo>
                  <a:cubicBezTo>
                    <a:pt x="257" y="166"/>
                    <a:pt x="256" y="167"/>
                    <a:pt x="256" y="167"/>
                  </a:cubicBezTo>
                  <a:cubicBezTo>
                    <a:pt x="258" y="166"/>
                    <a:pt x="262" y="166"/>
                    <a:pt x="264" y="165"/>
                  </a:cubicBezTo>
                  <a:cubicBezTo>
                    <a:pt x="266" y="165"/>
                    <a:pt x="270" y="166"/>
                    <a:pt x="271" y="165"/>
                  </a:cubicBezTo>
                  <a:cubicBezTo>
                    <a:pt x="275" y="163"/>
                    <a:pt x="272" y="162"/>
                    <a:pt x="273" y="160"/>
                  </a:cubicBezTo>
                  <a:cubicBezTo>
                    <a:pt x="274" y="158"/>
                    <a:pt x="277" y="156"/>
                    <a:pt x="274" y="155"/>
                  </a:cubicBezTo>
                  <a:cubicBezTo>
                    <a:pt x="276" y="153"/>
                    <a:pt x="278" y="155"/>
                    <a:pt x="280" y="154"/>
                  </a:cubicBezTo>
                  <a:cubicBezTo>
                    <a:pt x="283" y="152"/>
                    <a:pt x="289" y="153"/>
                    <a:pt x="291" y="154"/>
                  </a:cubicBezTo>
                  <a:cubicBezTo>
                    <a:pt x="290" y="152"/>
                    <a:pt x="288" y="151"/>
                    <a:pt x="286" y="150"/>
                  </a:cubicBezTo>
                  <a:cubicBezTo>
                    <a:pt x="291" y="151"/>
                    <a:pt x="296" y="149"/>
                    <a:pt x="302" y="147"/>
                  </a:cubicBezTo>
                  <a:cubicBezTo>
                    <a:pt x="306" y="146"/>
                    <a:pt x="312" y="143"/>
                    <a:pt x="316" y="142"/>
                  </a:cubicBezTo>
                  <a:cubicBezTo>
                    <a:pt x="319" y="142"/>
                    <a:pt x="322" y="143"/>
                    <a:pt x="324" y="142"/>
                  </a:cubicBezTo>
                  <a:cubicBezTo>
                    <a:pt x="327" y="140"/>
                    <a:pt x="330" y="139"/>
                    <a:pt x="333" y="140"/>
                  </a:cubicBezTo>
                  <a:cubicBezTo>
                    <a:pt x="335" y="141"/>
                    <a:pt x="332" y="142"/>
                    <a:pt x="332" y="143"/>
                  </a:cubicBezTo>
                  <a:cubicBezTo>
                    <a:pt x="333" y="145"/>
                    <a:pt x="338" y="142"/>
                    <a:pt x="340" y="142"/>
                  </a:cubicBezTo>
                  <a:cubicBezTo>
                    <a:pt x="339" y="140"/>
                    <a:pt x="337" y="139"/>
                    <a:pt x="335" y="139"/>
                  </a:cubicBezTo>
                  <a:cubicBezTo>
                    <a:pt x="342" y="134"/>
                    <a:pt x="356" y="133"/>
                    <a:pt x="363" y="133"/>
                  </a:cubicBezTo>
                  <a:cubicBezTo>
                    <a:pt x="359" y="135"/>
                    <a:pt x="356" y="134"/>
                    <a:pt x="352" y="135"/>
                  </a:cubicBezTo>
                  <a:cubicBezTo>
                    <a:pt x="353" y="135"/>
                    <a:pt x="355" y="135"/>
                    <a:pt x="357" y="136"/>
                  </a:cubicBezTo>
                  <a:cubicBezTo>
                    <a:pt x="352" y="136"/>
                    <a:pt x="356" y="141"/>
                    <a:pt x="356" y="142"/>
                  </a:cubicBezTo>
                  <a:cubicBezTo>
                    <a:pt x="353" y="143"/>
                    <a:pt x="348" y="141"/>
                    <a:pt x="347" y="144"/>
                  </a:cubicBezTo>
                  <a:cubicBezTo>
                    <a:pt x="349" y="145"/>
                    <a:pt x="356" y="146"/>
                    <a:pt x="360" y="143"/>
                  </a:cubicBezTo>
                  <a:cubicBezTo>
                    <a:pt x="358" y="146"/>
                    <a:pt x="362" y="144"/>
                    <a:pt x="363" y="144"/>
                  </a:cubicBezTo>
                  <a:cubicBezTo>
                    <a:pt x="365" y="143"/>
                    <a:pt x="366" y="146"/>
                    <a:pt x="368" y="145"/>
                  </a:cubicBezTo>
                  <a:cubicBezTo>
                    <a:pt x="370" y="137"/>
                    <a:pt x="390" y="138"/>
                    <a:pt x="395" y="139"/>
                  </a:cubicBezTo>
                  <a:cubicBezTo>
                    <a:pt x="396" y="140"/>
                    <a:pt x="398" y="140"/>
                    <a:pt x="400" y="140"/>
                  </a:cubicBezTo>
                  <a:cubicBezTo>
                    <a:pt x="402" y="139"/>
                    <a:pt x="404" y="137"/>
                    <a:pt x="406" y="137"/>
                  </a:cubicBezTo>
                  <a:cubicBezTo>
                    <a:pt x="407" y="137"/>
                    <a:pt x="409" y="137"/>
                    <a:pt x="409" y="136"/>
                  </a:cubicBezTo>
                  <a:cubicBezTo>
                    <a:pt x="410" y="134"/>
                    <a:pt x="414" y="137"/>
                    <a:pt x="414" y="137"/>
                  </a:cubicBezTo>
                  <a:cubicBezTo>
                    <a:pt x="414" y="136"/>
                    <a:pt x="414" y="136"/>
                    <a:pt x="414" y="135"/>
                  </a:cubicBezTo>
                  <a:cubicBezTo>
                    <a:pt x="418" y="133"/>
                    <a:pt x="422" y="134"/>
                    <a:pt x="426" y="133"/>
                  </a:cubicBezTo>
                  <a:cubicBezTo>
                    <a:pt x="421" y="134"/>
                    <a:pt x="428" y="136"/>
                    <a:pt x="429" y="137"/>
                  </a:cubicBezTo>
                  <a:cubicBezTo>
                    <a:pt x="423" y="138"/>
                    <a:pt x="424" y="142"/>
                    <a:pt x="428" y="143"/>
                  </a:cubicBezTo>
                  <a:cubicBezTo>
                    <a:pt x="430" y="143"/>
                    <a:pt x="434" y="144"/>
                    <a:pt x="436" y="142"/>
                  </a:cubicBezTo>
                  <a:cubicBezTo>
                    <a:pt x="437" y="141"/>
                    <a:pt x="435" y="139"/>
                    <a:pt x="434" y="139"/>
                  </a:cubicBezTo>
                  <a:cubicBezTo>
                    <a:pt x="436" y="137"/>
                    <a:pt x="450" y="139"/>
                    <a:pt x="449" y="132"/>
                  </a:cubicBezTo>
                  <a:cubicBezTo>
                    <a:pt x="448" y="130"/>
                    <a:pt x="445" y="132"/>
                    <a:pt x="444" y="130"/>
                  </a:cubicBezTo>
                  <a:cubicBezTo>
                    <a:pt x="443" y="127"/>
                    <a:pt x="440" y="126"/>
                    <a:pt x="438" y="125"/>
                  </a:cubicBezTo>
                  <a:cubicBezTo>
                    <a:pt x="440" y="123"/>
                    <a:pt x="441" y="124"/>
                    <a:pt x="443" y="123"/>
                  </a:cubicBezTo>
                  <a:cubicBezTo>
                    <a:pt x="443" y="123"/>
                    <a:pt x="444" y="123"/>
                    <a:pt x="445" y="123"/>
                  </a:cubicBezTo>
                  <a:cubicBezTo>
                    <a:pt x="445" y="123"/>
                    <a:pt x="446" y="122"/>
                    <a:pt x="446" y="121"/>
                  </a:cubicBezTo>
                  <a:cubicBezTo>
                    <a:pt x="449" y="120"/>
                    <a:pt x="451" y="121"/>
                    <a:pt x="453" y="121"/>
                  </a:cubicBezTo>
                  <a:cubicBezTo>
                    <a:pt x="457" y="122"/>
                    <a:pt x="461" y="122"/>
                    <a:pt x="464" y="122"/>
                  </a:cubicBezTo>
                  <a:cubicBezTo>
                    <a:pt x="471" y="122"/>
                    <a:pt x="478" y="122"/>
                    <a:pt x="485" y="124"/>
                  </a:cubicBezTo>
                  <a:cubicBezTo>
                    <a:pt x="491" y="125"/>
                    <a:pt x="496" y="127"/>
                    <a:pt x="503" y="128"/>
                  </a:cubicBezTo>
                  <a:cubicBezTo>
                    <a:pt x="499" y="129"/>
                    <a:pt x="500" y="132"/>
                    <a:pt x="503" y="130"/>
                  </a:cubicBezTo>
                  <a:cubicBezTo>
                    <a:pt x="505" y="128"/>
                    <a:pt x="512" y="131"/>
                    <a:pt x="514" y="131"/>
                  </a:cubicBezTo>
                  <a:cubicBezTo>
                    <a:pt x="509" y="131"/>
                    <a:pt x="517" y="133"/>
                    <a:pt x="518" y="133"/>
                  </a:cubicBezTo>
                  <a:cubicBezTo>
                    <a:pt x="521" y="134"/>
                    <a:pt x="524" y="134"/>
                    <a:pt x="527" y="135"/>
                  </a:cubicBezTo>
                  <a:cubicBezTo>
                    <a:pt x="533" y="136"/>
                    <a:pt x="537" y="140"/>
                    <a:pt x="544" y="142"/>
                  </a:cubicBezTo>
                  <a:cubicBezTo>
                    <a:pt x="544" y="142"/>
                    <a:pt x="551" y="148"/>
                    <a:pt x="552" y="143"/>
                  </a:cubicBezTo>
                  <a:cubicBezTo>
                    <a:pt x="552" y="142"/>
                    <a:pt x="554" y="140"/>
                    <a:pt x="556" y="139"/>
                  </a:cubicBezTo>
                  <a:cubicBezTo>
                    <a:pt x="558" y="136"/>
                    <a:pt x="555" y="135"/>
                    <a:pt x="558" y="135"/>
                  </a:cubicBezTo>
                  <a:cubicBezTo>
                    <a:pt x="557" y="133"/>
                    <a:pt x="555" y="135"/>
                    <a:pt x="553" y="135"/>
                  </a:cubicBezTo>
                  <a:cubicBezTo>
                    <a:pt x="551" y="134"/>
                    <a:pt x="549" y="133"/>
                    <a:pt x="548" y="132"/>
                  </a:cubicBezTo>
                  <a:cubicBezTo>
                    <a:pt x="547" y="131"/>
                    <a:pt x="546" y="131"/>
                    <a:pt x="545" y="130"/>
                  </a:cubicBezTo>
                  <a:cubicBezTo>
                    <a:pt x="543" y="129"/>
                    <a:pt x="545" y="127"/>
                    <a:pt x="544" y="125"/>
                  </a:cubicBezTo>
                  <a:cubicBezTo>
                    <a:pt x="542" y="126"/>
                    <a:pt x="539" y="125"/>
                    <a:pt x="537" y="125"/>
                  </a:cubicBezTo>
                  <a:cubicBezTo>
                    <a:pt x="535" y="124"/>
                    <a:pt x="530" y="121"/>
                    <a:pt x="528" y="124"/>
                  </a:cubicBezTo>
                  <a:cubicBezTo>
                    <a:pt x="525" y="124"/>
                    <a:pt x="527" y="121"/>
                    <a:pt x="528" y="118"/>
                  </a:cubicBezTo>
                  <a:cubicBezTo>
                    <a:pt x="529" y="118"/>
                    <a:pt x="534" y="119"/>
                    <a:pt x="534" y="117"/>
                  </a:cubicBezTo>
                  <a:cubicBezTo>
                    <a:pt x="534" y="116"/>
                    <a:pt x="533" y="115"/>
                    <a:pt x="532" y="115"/>
                  </a:cubicBezTo>
                  <a:cubicBezTo>
                    <a:pt x="531" y="114"/>
                    <a:pt x="533" y="112"/>
                    <a:pt x="533" y="111"/>
                  </a:cubicBezTo>
                  <a:cubicBezTo>
                    <a:pt x="533" y="108"/>
                    <a:pt x="536" y="104"/>
                    <a:pt x="530" y="106"/>
                  </a:cubicBezTo>
                  <a:cubicBezTo>
                    <a:pt x="528" y="106"/>
                    <a:pt x="523" y="105"/>
                    <a:pt x="528" y="103"/>
                  </a:cubicBezTo>
                  <a:cubicBezTo>
                    <a:pt x="523" y="104"/>
                    <a:pt x="530" y="98"/>
                    <a:pt x="533" y="98"/>
                  </a:cubicBezTo>
                  <a:cubicBezTo>
                    <a:pt x="537" y="97"/>
                    <a:pt x="543" y="95"/>
                    <a:pt x="547" y="93"/>
                  </a:cubicBezTo>
                  <a:cubicBezTo>
                    <a:pt x="553" y="89"/>
                    <a:pt x="553" y="82"/>
                    <a:pt x="556" y="78"/>
                  </a:cubicBezTo>
                  <a:cubicBezTo>
                    <a:pt x="558" y="77"/>
                    <a:pt x="560" y="75"/>
                    <a:pt x="563" y="74"/>
                  </a:cubicBezTo>
                  <a:cubicBezTo>
                    <a:pt x="565" y="73"/>
                    <a:pt x="569" y="73"/>
                    <a:pt x="565" y="74"/>
                  </a:cubicBezTo>
                  <a:cubicBezTo>
                    <a:pt x="571" y="75"/>
                    <a:pt x="578" y="74"/>
                    <a:pt x="585" y="74"/>
                  </a:cubicBezTo>
                  <a:cubicBezTo>
                    <a:pt x="588" y="73"/>
                    <a:pt x="592" y="74"/>
                    <a:pt x="595" y="75"/>
                  </a:cubicBezTo>
                  <a:cubicBezTo>
                    <a:pt x="597" y="75"/>
                    <a:pt x="600" y="75"/>
                    <a:pt x="603" y="75"/>
                  </a:cubicBezTo>
                  <a:cubicBezTo>
                    <a:pt x="607" y="76"/>
                    <a:pt x="611" y="80"/>
                    <a:pt x="608" y="84"/>
                  </a:cubicBezTo>
                  <a:cubicBezTo>
                    <a:pt x="607" y="86"/>
                    <a:pt x="604" y="89"/>
                    <a:pt x="602" y="90"/>
                  </a:cubicBezTo>
                  <a:cubicBezTo>
                    <a:pt x="601" y="91"/>
                    <a:pt x="602" y="92"/>
                    <a:pt x="600" y="93"/>
                  </a:cubicBezTo>
                  <a:cubicBezTo>
                    <a:pt x="598" y="94"/>
                    <a:pt x="596" y="94"/>
                    <a:pt x="595" y="95"/>
                  </a:cubicBezTo>
                  <a:cubicBezTo>
                    <a:pt x="595" y="101"/>
                    <a:pt x="609" y="99"/>
                    <a:pt x="607" y="106"/>
                  </a:cubicBezTo>
                  <a:cubicBezTo>
                    <a:pt x="607" y="108"/>
                    <a:pt x="606" y="109"/>
                    <a:pt x="607" y="110"/>
                  </a:cubicBezTo>
                  <a:cubicBezTo>
                    <a:pt x="607" y="112"/>
                    <a:pt x="604" y="112"/>
                    <a:pt x="603" y="114"/>
                  </a:cubicBezTo>
                  <a:cubicBezTo>
                    <a:pt x="602" y="117"/>
                    <a:pt x="606" y="119"/>
                    <a:pt x="605" y="122"/>
                  </a:cubicBezTo>
                  <a:cubicBezTo>
                    <a:pt x="604" y="124"/>
                    <a:pt x="605" y="124"/>
                    <a:pt x="605" y="126"/>
                  </a:cubicBezTo>
                  <a:cubicBezTo>
                    <a:pt x="603" y="128"/>
                    <a:pt x="606" y="128"/>
                    <a:pt x="603" y="130"/>
                  </a:cubicBezTo>
                  <a:cubicBezTo>
                    <a:pt x="599" y="134"/>
                    <a:pt x="610" y="137"/>
                    <a:pt x="612" y="138"/>
                  </a:cubicBezTo>
                  <a:cubicBezTo>
                    <a:pt x="614" y="138"/>
                    <a:pt x="616" y="138"/>
                    <a:pt x="617" y="139"/>
                  </a:cubicBezTo>
                  <a:cubicBezTo>
                    <a:pt x="618" y="141"/>
                    <a:pt x="616" y="142"/>
                    <a:pt x="614" y="144"/>
                  </a:cubicBezTo>
                  <a:cubicBezTo>
                    <a:pt x="612" y="145"/>
                    <a:pt x="611" y="146"/>
                    <a:pt x="612" y="147"/>
                  </a:cubicBezTo>
                  <a:cubicBezTo>
                    <a:pt x="613" y="149"/>
                    <a:pt x="610" y="151"/>
                    <a:pt x="611" y="152"/>
                  </a:cubicBezTo>
                  <a:cubicBezTo>
                    <a:pt x="605" y="153"/>
                    <a:pt x="603" y="158"/>
                    <a:pt x="598" y="160"/>
                  </a:cubicBezTo>
                  <a:cubicBezTo>
                    <a:pt x="599" y="160"/>
                    <a:pt x="599" y="161"/>
                    <a:pt x="599" y="161"/>
                  </a:cubicBezTo>
                  <a:cubicBezTo>
                    <a:pt x="598" y="161"/>
                    <a:pt x="597" y="161"/>
                    <a:pt x="596" y="161"/>
                  </a:cubicBezTo>
                  <a:cubicBezTo>
                    <a:pt x="600" y="162"/>
                    <a:pt x="591" y="165"/>
                    <a:pt x="589" y="165"/>
                  </a:cubicBezTo>
                  <a:cubicBezTo>
                    <a:pt x="585" y="165"/>
                    <a:pt x="581" y="167"/>
                    <a:pt x="576" y="168"/>
                  </a:cubicBezTo>
                  <a:cubicBezTo>
                    <a:pt x="572" y="169"/>
                    <a:pt x="572" y="166"/>
                    <a:pt x="568" y="166"/>
                  </a:cubicBezTo>
                  <a:cubicBezTo>
                    <a:pt x="564" y="166"/>
                    <a:pt x="561" y="165"/>
                    <a:pt x="556" y="166"/>
                  </a:cubicBezTo>
                  <a:cubicBezTo>
                    <a:pt x="560" y="168"/>
                    <a:pt x="559" y="171"/>
                    <a:pt x="564" y="171"/>
                  </a:cubicBezTo>
                  <a:cubicBezTo>
                    <a:pt x="568" y="172"/>
                    <a:pt x="572" y="173"/>
                    <a:pt x="576" y="173"/>
                  </a:cubicBezTo>
                  <a:cubicBezTo>
                    <a:pt x="581" y="174"/>
                    <a:pt x="586" y="173"/>
                    <a:pt x="590" y="174"/>
                  </a:cubicBezTo>
                  <a:cubicBezTo>
                    <a:pt x="592" y="174"/>
                    <a:pt x="594" y="175"/>
                    <a:pt x="596" y="175"/>
                  </a:cubicBezTo>
                  <a:cubicBezTo>
                    <a:pt x="598" y="175"/>
                    <a:pt x="601" y="173"/>
                    <a:pt x="601" y="172"/>
                  </a:cubicBezTo>
                  <a:cubicBezTo>
                    <a:pt x="602" y="168"/>
                    <a:pt x="605" y="170"/>
                    <a:pt x="609" y="168"/>
                  </a:cubicBezTo>
                  <a:cubicBezTo>
                    <a:pt x="613" y="166"/>
                    <a:pt x="618" y="167"/>
                    <a:pt x="621" y="163"/>
                  </a:cubicBezTo>
                  <a:cubicBezTo>
                    <a:pt x="624" y="159"/>
                    <a:pt x="623" y="157"/>
                    <a:pt x="629" y="155"/>
                  </a:cubicBezTo>
                  <a:cubicBezTo>
                    <a:pt x="639" y="151"/>
                    <a:pt x="633" y="146"/>
                    <a:pt x="630" y="144"/>
                  </a:cubicBezTo>
                  <a:cubicBezTo>
                    <a:pt x="628" y="142"/>
                    <a:pt x="629" y="141"/>
                    <a:pt x="629" y="139"/>
                  </a:cubicBezTo>
                  <a:cubicBezTo>
                    <a:pt x="630" y="136"/>
                    <a:pt x="636" y="136"/>
                    <a:pt x="639" y="135"/>
                  </a:cubicBezTo>
                  <a:cubicBezTo>
                    <a:pt x="644" y="135"/>
                    <a:pt x="652" y="132"/>
                    <a:pt x="656" y="134"/>
                  </a:cubicBezTo>
                  <a:cubicBezTo>
                    <a:pt x="659" y="134"/>
                    <a:pt x="660" y="137"/>
                    <a:pt x="662" y="138"/>
                  </a:cubicBezTo>
                  <a:cubicBezTo>
                    <a:pt x="665" y="140"/>
                    <a:pt x="668" y="140"/>
                    <a:pt x="668" y="143"/>
                  </a:cubicBezTo>
                  <a:cubicBezTo>
                    <a:pt x="668" y="144"/>
                    <a:pt x="667" y="146"/>
                    <a:pt x="667" y="148"/>
                  </a:cubicBezTo>
                  <a:cubicBezTo>
                    <a:pt x="667" y="149"/>
                    <a:pt x="668" y="151"/>
                    <a:pt x="665" y="151"/>
                  </a:cubicBezTo>
                  <a:cubicBezTo>
                    <a:pt x="667" y="157"/>
                    <a:pt x="682" y="154"/>
                    <a:pt x="689" y="155"/>
                  </a:cubicBezTo>
                  <a:cubicBezTo>
                    <a:pt x="689" y="154"/>
                    <a:pt x="688" y="153"/>
                    <a:pt x="686" y="154"/>
                  </a:cubicBezTo>
                  <a:cubicBezTo>
                    <a:pt x="684" y="155"/>
                    <a:pt x="685" y="153"/>
                    <a:pt x="683" y="153"/>
                  </a:cubicBezTo>
                  <a:cubicBezTo>
                    <a:pt x="679" y="153"/>
                    <a:pt x="676" y="152"/>
                    <a:pt x="672" y="152"/>
                  </a:cubicBezTo>
                  <a:cubicBezTo>
                    <a:pt x="670" y="152"/>
                    <a:pt x="670" y="148"/>
                    <a:pt x="671" y="146"/>
                  </a:cubicBezTo>
                  <a:cubicBezTo>
                    <a:pt x="673" y="145"/>
                    <a:pt x="678" y="145"/>
                    <a:pt x="677" y="144"/>
                  </a:cubicBezTo>
                  <a:cubicBezTo>
                    <a:pt x="677" y="142"/>
                    <a:pt x="675" y="142"/>
                    <a:pt x="674" y="141"/>
                  </a:cubicBezTo>
                  <a:cubicBezTo>
                    <a:pt x="673" y="138"/>
                    <a:pt x="674" y="135"/>
                    <a:pt x="670" y="134"/>
                  </a:cubicBezTo>
                  <a:cubicBezTo>
                    <a:pt x="667" y="133"/>
                    <a:pt x="664" y="133"/>
                    <a:pt x="660" y="131"/>
                  </a:cubicBezTo>
                  <a:cubicBezTo>
                    <a:pt x="658" y="130"/>
                    <a:pt x="653" y="131"/>
                    <a:pt x="649" y="130"/>
                  </a:cubicBezTo>
                  <a:cubicBezTo>
                    <a:pt x="645" y="129"/>
                    <a:pt x="642" y="130"/>
                    <a:pt x="637" y="131"/>
                  </a:cubicBezTo>
                  <a:cubicBezTo>
                    <a:pt x="632" y="132"/>
                    <a:pt x="627" y="132"/>
                    <a:pt x="623" y="132"/>
                  </a:cubicBezTo>
                  <a:cubicBezTo>
                    <a:pt x="620" y="132"/>
                    <a:pt x="622" y="128"/>
                    <a:pt x="621" y="126"/>
                  </a:cubicBezTo>
                  <a:cubicBezTo>
                    <a:pt x="619" y="124"/>
                    <a:pt x="616" y="123"/>
                    <a:pt x="618" y="119"/>
                  </a:cubicBezTo>
                  <a:cubicBezTo>
                    <a:pt x="619" y="118"/>
                    <a:pt x="620" y="116"/>
                    <a:pt x="621" y="115"/>
                  </a:cubicBezTo>
                  <a:cubicBezTo>
                    <a:pt x="623" y="113"/>
                    <a:pt x="627" y="111"/>
                    <a:pt x="627" y="110"/>
                  </a:cubicBezTo>
                  <a:cubicBezTo>
                    <a:pt x="629" y="108"/>
                    <a:pt x="626" y="107"/>
                    <a:pt x="625" y="106"/>
                  </a:cubicBezTo>
                  <a:cubicBezTo>
                    <a:pt x="620" y="102"/>
                    <a:pt x="617" y="98"/>
                    <a:pt x="610" y="96"/>
                  </a:cubicBezTo>
                  <a:cubicBezTo>
                    <a:pt x="612" y="96"/>
                    <a:pt x="615" y="94"/>
                    <a:pt x="616" y="93"/>
                  </a:cubicBezTo>
                  <a:cubicBezTo>
                    <a:pt x="617" y="92"/>
                    <a:pt x="618" y="91"/>
                    <a:pt x="620" y="90"/>
                  </a:cubicBezTo>
                  <a:cubicBezTo>
                    <a:pt x="624" y="87"/>
                    <a:pt x="629" y="88"/>
                    <a:pt x="634" y="87"/>
                  </a:cubicBezTo>
                  <a:cubicBezTo>
                    <a:pt x="644" y="83"/>
                    <a:pt x="636" y="77"/>
                    <a:pt x="634" y="75"/>
                  </a:cubicBezTo>
                  <a:cubicBezTo>
                    <a:pt x="643" y="72"/>
                    <a:pt x="650" y="80"/>
                    <a:pt x="644" y="86"/>
                  </a:cubicBezTo>
                  <a:cubicBezTo>
                    <a:pt x="640" y="90"/>
                    <a:pt x="640" y="91"/>
                    <a:pt x="642" y="93"/>
                  </a:cubicBezTo>
                  <a:cubicBezTo>
                    <a:pt x="643" y="94"/>
                    <a:pt x="644" y="97"/>
                    <a:pt x="640" y="96"/>
                  </a:cubicBezTo>
                  <a:cubicBezTo>
                    <a:pt x="641" y="99"/>
                    <a:pt x="648" y="99"/>
                    <a:pt x="651" y="99"/>
                  </a:cubicBezTo>
                  <a:cubicBezTo>
                    <a:pt x="655" y="100"/>
                    <a:pt x="663" y="98"/>
                    <a:pt x="663" y="102"/>
                  </a:cubicBezTo>
                  <a:cubicBezTo>
                    <a:pt x="668" y="95"/>
                    <a:pt x="682" y="110"/>
                    <a:pt x="691" y="103"/>
                  </a:cubicBezTo>
                  <a:cubicBezTo>
                    <a:pt x="688" y="104"/>
                    <a:pt x="686" y="103"/>
                    <a:pt x="683" y="103"/>
                  </a:cubicBezTo>
                  <a:cubicBezTo>
                    <a:pt x="683" y="103"/>
                    <a:pt x="684" y="102"/>
                    <a:pt x="684" y="102"/>
                  </a:cubicBezTo>
                  <a:cubicBezTo>
                    <a:pt x="680" y="103"/>
                    <a:pt x="681" y="100"/>
                    <a:pt x="680" y="99"/>
                  </a:cubicBezTo>
                  <a:cubicBezTo>
                    <a:pt x="679" y="98"/>
                    <a:pt x="675" y="100"/>
                    <a:pt x="676" y="97"/>
                  </a:cubicBezTo>
                  <a:cubicBezTo>
                    <a:pt x="671" y="101"/>
                    <a:pt x="665" y="97"/>
                    <a:pt x="662" y="96"/>
                  </a:cubicBezTo>
                  <a:cubicBezTo>
                    <a:pt x="660" y="95"/>
                    <a:pt x="658" y="95"/>
                    <a:pt x="655" y="95"/>
                  </a:cubicBezTo>
                  <a:cubicBezTo>
                    <a:pt x="653" y="94"/>
                    <a:pt x="652" y="91"/>
                    <a:pt x="651" y="89"/>
                  </a:cubicBezTo>
                  <a:cubicBezTo>
                    <a:pt x="656" y="88"/>
                    <a:pt x="662" y="86"/>
                    <a:pt x="666" y="88"/>
                  </a:cubicBezTo>
                  <a:cubicBezTo>
                    <a:pt x="670" y="89"/>
                    <a:pt x="672" y="92"/>
                    <a:pt x="680" y="89"/>
                  </a:cubicBezTo>
                  <a:cubicBezTo>
                    <a:pt x="680" y="86"/>
                    <a:pt x="677" y="85"/>
                    <a:pt x="674" y="86"/>
                  </a:cubicBezTo>
                  <a:cubicBezTo>
                    <a:pt x="672" y="86"/>
                    <a:pt x="667" y="87"/>
                    <a:pt x="670" y="84"/>
                  </a:cubicBezTo>
                  <a:cubicBezTo>
                    <a:pt x="672" y="86"/>
                    <a:pt x="679" y="82"/>
                    <a:pt x="683" y="82"/>
                  </a:cubicBezTo>
                  <a:cubicBezTo>
                    <a:pt x="686" y="81"/>
                    <a:pt x="691" y="81"/>
                    <a:pt x="695" y="82"/>
                  </a:cubicBezTo>
                  <a:cubicBezTo>
                    <a:pt x="699" y="82"/>
                    <a:pt x="702" y="84"/>
                    <a:pt x="706" y="84"/>
                  </a:cubicBezTo>
                  <a:cubicBezTo>
                    <a:pt x="708" y="85"/>
                    <a:pt x="710" y="85"/>
                    <a:pt x="712" y="85"/>
                  </a:cubicBezTo>
                  <a:cubicBezTo>
                    <a:pt x="713" y="86"/>
                    <a:pt x="717" y="88"/>
                    <a:pt x="713" y="87"/>
                  </a:cubicBezTo>
                  <a:cubicBezTo>
                    <a:pt x="717" y="88"/>
                    <a:pt x="719" y="90"/>
                    <a:pt x="723" y="91"/>
                  </a:cubicBezTo>
                  <a:cubicBezTo>
                    <a:pt x="727" y="92"/>
                    <a:pt x="733" y="92"/>
                    <a:pt x="740" y="91"/>
                  </a:cubicBezTo>
                  <a:cubicBezTo>
                    <a:pt x="740" y="89"/>
                    <a:pt x="739" y="88"/>
                    <a:pt x="738" y="88"/>
                  </a:cubicBezTo>
                  <a:cubicBezTo>
                    <a:pt x="736" y="87"/>
                    <a:pt x="736" y="86"/>
                    <a:pt x="735" y="85"/>
                  </a:cubicBezTo>
                  <a:cubicBezTo>
                    <a:pt x="732" y="82"/>
                    <a:pt x="725" y="83"/>
                    <a:pt x="720" y="82"/>
                  </a:cubicBezTo>
                  <a:cubicBezTo>
                    <a:pt x="716" y="81"/>
                    <a:pt x="712" y="80"/>
                    <a:pt x="714" y="76"/>
                  </a:cubicBezTo>
                  <a:cubicBezTo>
                    <a:pt x="715" y="72"/>
                    <a:pt x="713" y="69"/>
                    <a:pt x="707" y="70"/>
                  </a:cubicBezTo>
                  <a:cubicBezTo>
                    <a:pt x="712" y="70"/>
                    <a:pt x="708" y="68"/>
                    <a:pt x="707" y="68"/>
                  </a:cubicBezTo>
                  <a:cubicBezTo>
                    <a:pt x="709" y="67"/>
                    <a:pt x="716" y="64"/>
                    <a:pt x="711" y="65"/>
                  </a:cubicBezTo>
                  <a:cubicBezTo>
                    <a:pt x="718" y="61"/>
                    <a:pt x="730" y="62"/>
                    <a:pt x="735" y="62"/>
                  </a:cubicBezTo>
                  <a:cubicBezTo>
                    <a:pt x="744" y="62"/>
                    <a:pt x="754" y="63"/>
                    <a:pt x="764" y="61"/>
                  </a:cubicBezTo>
                  <a:cubicBezTo>
                    <a:pt x="768" y="61"/>
                    <a:pt x="770" y="62"/>
                    <a:pt x="774" y="62"/>
                  </a:cubicBezTo>
                  <a:cubicBezTo>
                    <a:pt x="777" y="62"/>
                    <a:pt x="781" y="60"/>
                    <a:pt x="784" y="59"/>
                  </a:cubicBezTo>
                  <a:cubicBezTo>
                    <a:pt x="788" y="59"/>
                    <a:pt x="795" y="61"/>
                    <a:pt x="799" y="59"/>
                  </a:cubicBezTo>
                  <a:cubicBezTo>
                    <a:pt x="798" y="58"/>
                    <a:pt x="798" y="58"/>
                    <a:pt x="798" y="57"/>
                  </a:cubicBezTo>
                  <a:cubicBezTo>
                    <a:pt x="799" y="57"/>
                    <a:pt x="801" y="57"/>
                    <a:pt x="802" y="57"/>
                  </a:cubicBezTo>
                  <a:cubicBezTo>
                    <a:pt x="798" y="56"/>
                    <a:pt x="796" y="55"/>
                    <a:pt x="792" y="54"/>
                  </a:cubicBezTo>
                  <a:cubicBezTo>
                    <a:pt x="789" y="53"/>
                    <a:pt x="784" y="54"/>
                    <a:pt x="784" y="52"/>
                  </a:cubicBezTo>
                  <a:cubicBezTo>
                    <a:pt x="785" y="52"/>
                    <a:pt x="786" y="52"/>
                    <a:pt x="788" y="53"/>
                  </a:cubicBezTo>
                  <a:cubicBezTo>
                    <a:pt x="787" y="52"/>
                    <a:pt x="786" y="51"/>
                    <a:pt x="785" y="51"/>
                  </a:cubicBezTo>
                  <a:cubicBezTo>
                    <a:pt x="787" y="51"/>
                    <a:pt x="790" y="51"/>
                    <a:pt x="792" y="51"/>
                  </a:cubicBezTo>
                  <a:cubicBezTo>
                    <a:pt x="793" y="52"/>
                    <a:pt x="793" y="52"/>
                    <a:pt x="794" y="53"/>
                  </a:cubicBezTo>
                  <a:cubicBezTo>
                    <a:pt x="794" y="53"/>
                    <a:pt x="798" y="52"/>
                    <a:pt x="799" y="52"/>
                  </a:cubicBezTo>
                  <a:cubicBezTo>
                    <a:pt x="799" y="51"/>
                    <a:pt x="797" y="51"/>
                    <a:pt x="795" y="50"/>
                  </a:cubicBezTo>
                  <a:cubicBezTo>
                    <a:pt x="795" y="50"/>
                    <a:pt x="788" y="49"/>
                    <a:pt x="794" y="49"/>
                  </a:cubicBezTo>
                  <a:cubicBezTo>
                    <a:pt x="791" y="49"/>
                    <a:pt x="788" y="49"/>
                    <a:pt x="786" y="49"/>
                  </a:cubicBezTo>
                  <a:cubicBezTo>
                    <a:pt x="785" y="48"/>
                    <a:pt x="783" y="48"/>
                    <a:pt x="783" y="48"/>
                  </a:cubicBezTo>
                  <a:cubicBezTo>
                    <a:pt x="780" y="46"/>
                    <a:pt x="788" y="47"/>
                    <a:pt x="784" y="45"/>
                  </a:cubicBezTo>
                  <a:cubicBezTo>
                    <a:pt x="789" y="45"/>
                    <a:pt x="789" y="50"/>
                    <a:pt x="795" y="48"/>
                  </a:cubicBezTo>
                  <a:cubicBezTo>
                    <a:pt x="795" y="47"/>
                    <a:pt x="795" y="46"/>
                    <a:pt x="797" y="47"/>
                  </a:cubicBezTo>
                  <a:cubicBezTo>
                    <a:pt x="796" y="45"/>
                    <a:pt x="802" y="43"/>
                    <a:pt x="799" y="43"/>
                  </a:cubicBezTo>
                  <a:cubicBezTo>
                    <a:pt x="801" y="42"/>
                    <a:pt x="802" y="43"/>
                    <a:pt x="804" y="44"/>
                  </a:cubicBezTo>
                  <a:cubicBezTo>
                    <a:pt x="807" y="40"/>
                    <a:pt x="796" y="42"/>
                    <a:pt x="796" y="40"/>
                  </a:cubicBezTo>
                  <a:cubicBezTo>
                    <a:pt x="802" y="39"/>
                    <a:pt x="804" y="42"/>
                    <a:pt x="810" y="41"/>
                  </a:cubicBezTo>
                  <a:cubicBezTo>
                    <a:pt x="815" y="40"/>
                    <a:pt x="820" y="36"/>
                    <a:pt x="824" y="36"/>
                  </a:cubicBezTo>
                  <a:cubicBezTo>
                    <a:pt x="820" y="35"/>
                    <a:pt x="828" y="36"/>
                    <a:pt x="829" y="36"/>
                  </a:cubicBezTo>
                  <a:cubicBezTo>
                    <a:pt x="831" y="35"/>
                    <a:pt x="837" y="35"/>
                    <a:pt x="837" y="33"/>
                  </a:cubicBezTo>
                  <a:cubicBezTo>
                    <a:pt x="847" y="33"/>
                    <a:pt x="857" y="31"/>
                    <a:pt x="866" y="31"/>
                  </a:cubicBezTo>
                  <a:cubicBezTo>
                    <a:pt x="874" y="31"/>
                    <a:pt x="882" y="31"/>
                    <a:pt x="893" y="28"/>
                  </a:cubicBezTo>
                  <a:cubicBezTo>
                    <a:pt x="889" y="28"/>
                    <a:pt x="887" y="28"/>
                    <a:pt x="884" y="28"/>
                  </a:cubicBezTo>
                  <a:cubicBezTo>
                    <a:pt x="883" y="28"/>
                    <a:pt x="874" y="28"/>
                    <a:pt x="879" y="28"/>
                  </a:cubicBezTo>
                  <a:cubicBezTo>
                    <a:pt x="877" y="29"/>
                    <a:pt x="875" y="27"/>
                    <a:pt x="879" y="26"/>
                  </a:cubicBezTo>
                  <a:cubicBezTo>
                    <a:pt x="884" y="24"/>
                    <a:pt x="885" y="27"/>
                    <a:pt x="891" y="26"/>
                  </a:cubicBezTo>
                  <a:cubicBezTo>
                    <a:pt x="889" y="26"/>
                    <a:pt x="888" y="25"/>
                    <a:pt x="888" y="25"/>
                  </a:cubicBezTo>
                  <a:cubicBezTo>
                    <a:pt x="897" y="26"/>
                    <a:pt x="913" y="23"/>
                    <a:pt x="920" y="26"/>
                  </a:cubicBezTo>
                  <a:cubicBezTo>
                    <a:pt x="918" y="27"/>
                    <a:pt x="915" y="28"/>
                    <a:pt x="912" y="29"/>
                  </a:cubicBezTo>
                  <a:cubicBezTo>
                    <a:pt x="915" y="28"/>
                    <a:pt x="918" y="28"/>
                    <a:pt x="921" y="27"/>
                  </a:cubicBezTo>
                  <a:cubicBezTo>
                    <a:pt x="924" y="27"/>
                    <a:pt x="924" y="28"/>
                    <a:pt x="926" y="28"/>
                  </a:cubicBezTo>
                  <a:cubicBezTo>
                    <a:pt x="928" y="29"/>
                    <a:pt x="932" y="27"/>
                    <a:pt x="934" y="27"/>
                  </a:cubicBezTo>
                  <a:cubicBezTo>
                    <a:pt x="936" y="28"/>
                    <a:pt x="939" y="27"/>
                    <a:pt x="942" y="27"/>
                  </a:cubicBezTo>
                  <a:cubicBezTo>
                    <a:pt x="941" y="26"/>
                    <a:pt x="940" y="26"/>
                    <a:pt x="939" y="26"/>
                  </a:cubicBezTo>
                  <a:cubicBezTo>
                    <a:pt x="940" y="25"/>
                    <a:pt x="950" y="26"/>
                    <a:pt x="945" y="24"/>
                  </a:cubicBezTo>
                  <a:cubicBezTo>
                    <a:pt x="958" y="22"/>
                    <a:pt x="960" y="25"/>
                    <a:pt x="969" y="26"/>
                  </a:cubicBezTo>
                  <a:cubicBezTo>
                    <a:pt x="970" y="21"/>
                    <a:pt x="958" y="23"/>
                    <a:pt x="958" y="19"/>
                  </a:cubicBezTo>
                  <a:cubicBezTo>
                    <a:pt x="965" y="20"/>
                    <a:pt x="972" y="21"/>
                    <a:pt x="982" y="19"/>
                  </a:cubicBezTo>
                  <a:cubicBezTo>
                    <a:pt x="985" y="18"/>
                    <a:pt x="987" y="20"/>
                    <a:pt x="990" y="20"/>
                  </a:cubicBezTo>
                  <a:cubicBezTo>
                    <a:pt x="994" y="19"/>
                    <a:pt x="997" y="21"/>
                    <a:pt x="1002" y="21"/>
                  </a:cubicBezTo>
                  <a:cubicBezTo>
                    <a:pt x="1000" y="20"/>
                    <a:pt x="984" y="18"/>
                    <a:pt x="985" y="17"/>
                  </a:cubicBezTo>
                  <a:cubicBezTo>
                    <a:pt x="989" y="15"/>
                    <a:pt x="986" y="15"/>
                    <a:pt x="985" y="15"/>
                  </a:cubicBezTo>
                  <a:cubicBezTo>
                    <a:pt x="982" y="14"/>
                    <a:pt x="986" y="10"/>
                    <a:pt x="988" y="11"/>
                  </a:cubicBezTo>
                  <a:cubicBezTo>
                    <a:pt x="988" y="11"/>
                    <a:pt x="989" y="10"/>
                    <a:pt x="989" y="10"/>
                  </a:cubicBezTo>
                  <a:cubicBezTo>
                    <a:pt x="992" y="8"/>
                    <a:pt x="995" y="7"/>
                    <a:pt x="999" y="6"/>
                  </a:cubicBezTo>
                  <a:cubicBezTo>
                    <a:pt x="998" y="6"/>
                    <a:pt x="997" y="6"/>
                    <a:pt x="996" y="6"/>
                  </a:cubicBezTo>
                  <a:cubicBezTo>
                    <a:pt x="999" y="6"/>
                    <a:pt x="1008" y="3"/>
                    <a:pt x="1013" y="2"/>
                  </a:cubicBezTo>
                  <a:cubicBezTo>
                    <a:pt x="1018" y="1"/>
                    <a:pt x="1024" y="0"/>
                    <a:pt x="1028" y="1"/>
                  </a:cubicBezTo>
                  <a:cubicBezTo>
                    <a:pt x="1032" y="2"/>
                    <a:pt x="1037" y="2"/>
                    <a:pt x="1041" y="3"/>
                  </a:cubicBezTo>
                  <a:cubicBezTo>
                    <a:pt x="1045" y="4"/>
                    <a:pt x="1052" y="3"/>
                    <a:pt x="1053" y="6"/>
                  </a:cubicBezTo>
                  <a:cubicBezTo>
                    <a:pt x="1050" y="6"/>
                    <a:pt x="1045" y="7"/>
                    <a:pt x="1041" y="8"/>
                  </a:cubicBezTo>
                  <a:cubicBezTo>
                    <a:pt x="1035" y="9"/>
                    <a:pt x="1031" y="9"/>
                    <a:pt x="1025" y="10"/>
                  </a:cubicBezTo>
                  <a:cubicBezTo>
                    <a:pt x="1033" y="10"/>
                    <a:pt x="1040" y="10"/>
                    <a:pt x="1049" y="9"/>
                  </a:cubicBezTo>
                  <a:cubicBezTo>
                    <a:pt x="1047" y="11"/>
                    <a:pt x="1045" y="12"/>
                    <a:pt x="1043" y="12"/>
                  </a:cubicBezTo>
                  <a:cubicBezTo>
                    <a:pt x="1052" y="11"/>
                    <a:pt x="1064" y="9"/>
                    <a:pt x="1068" y="11"/>
                  </a:cubicBezTo>
                  <a:cubicBezTo>
                    <a:pt x="1072" y="13"/>
                    <a:pt x="1059" y="19"/>
                    <a:pt x="1056" y="19"/>
                  </a:cubicBezTo>
                  <a:cubicBezTo>
                    <a:pt x="1058" y="20"/>
                    <a:pt x="1065" y="19"/>
                    <a:pt x="1070" y="19"/>
                  </a:cubicBezTo>
                  <a:cubicBezTo>
                    <a:pt x="1072" y="19"/>
                    <a:pt x="1079" y="18"/>
                    <a:pt x="1078" y="15"/>
                  </a:cubicBezTo>
                  <a:cubicBezTo>
                    <a:pt x="1085" y="15"/>
                    <a:pt x="1090" y="16"/>
                    <a:pt x="1096" y="15"/>
                  </a:cubicBezTo>
                  <a:cubicBezTo>
                    <a:pt x="1103" y="15"/>
                    <a:pt x="1107" y="15"/>
                    <a:pt x="1113" y="15"/>
                  </a:cubicBezTo>
                  <a:cubicBezTo>
                    <a:pt x="1117" y="15"/>
                    <a:pt x="1139" y="16"/>
                    <a:pt x="1132" y="21"/>
                  </a:cubicBezTo>
                  <a:cubicBezTo>
                    <a:pt x="1137" y="19"/>
                    <a:pt x="1139" y="21"/>
                    <a:pt x="1140" y="22"/>
                  </a:cubicBezTo>
                  <a:cubicBezTo>
                    <a:pt x="1141" y="22"/>
                    <a:pt x="1142" y="24"/>
                    <a:pt x="1141" y="26"/>
                  </a:cubicBezTo>
                  <a:cubicBezTo>
                    <a:pt x="1145" y="24"/>
                    <a:pt x="1147" y="24"/>
                    <a:pt x="1148" y="25"/>
                  </a:cubicBezTo>
                  <a:cubicBezTo>
                    <a:pt x="1147" y="24"/>
                    <a:pt x="1146" y="24"/>
                    <a:pt x="1145" y="23"/>
                  </a:cubicBezTo>
                  <a:cubicBezTo>
                    <a:pt x="1152" y="22"/>
                    <a:pt x="1149" y="26"/>
                    <a:pt x="1150" y="28"/>
                  </a:cubicBezTo>
                  <a:cubicBezTo>
                    <a:pt x="1151" y="29"/>
                    <a:pt x="1154" y="28"/>
                    <a:pt x="1155" y="29"/>
                  </a:cubicBezTo>
                  <a:cubicBezTo>
                    <a:pt x="1157" y="29"/>
                    <a:pt x="1154" y="32"/>
                    <a:pt x="1153" y="33"/>
                  </a:cubicBezTo>
                  <a:cubicBezTo>
                    <a:pt x="1146" y="33"/>
                    <a:pt x="1145" y="28"/>
                    <a:pt x="1136" y="29"/>
                  </a:cubicBezTo>
                  <a:cubicBezTo>
                    <a:pt x="1138" y="31"/>
                    <a:pt x="1142" y="30"/>
                    <a:pt x="1141" y="32"/>
                  </a:cubicBezTo>
                  <a:cubicBezTo>
                    <a:pt x="1141" y="35"/>
                    <a:pt x="1146" y="32"/>
                    <a:pt x="1148" y="33"/>
                  </a:cubicBezTo>
                  <a:cubicBezTo>
                    <a:pt x="1150" y="33"/>
                    <a:pt x="1156" y="36"/>
                    <a:pt x="1147" y="40"/>
                  </a:cubicBezTo>
                  <a:cubicBezTo>
                    <a:pt x="1143" y="41"/>
                    <a:pt x="1140" y="43"/>
                    <a:pt x="1136" y="44"/>
                  </a:cubicBezTo>
                  <a:cubicBezTo>
                    <a:pt x="1135" y="44"/>
                    <a:pt x="1132" y="44"/>
                    <a:pt x="1130" y="45"/>
                  </a:cubicBezTo>
                  <a:cubicBezTo>
                    <a:pt x="1129" y="46"/>
                    <a:pt x="1128" y="47"/>
                    <a:pt x="1126" y="47"/>
                  </a:cubicBezTo>
                  <a:cubicBezTo>
                    <a:pt x="1124" y="48"/>
                    <a:pt x="1124" y="47"/>
                    <a:pt x="1121" y="47"/>
                  </a:cubicBezTo>
                  <a:cubicBezTo>
                    <a:pt x="1115" y="49"/>
                    <a:pt x="1112" y="50"/>
                    <a:pt x="1107" y="50"/>
                  </a:cubicBezTo>
                  <a:cubicBezTo>
                    <a:pt x="1107" y="51"/>
                    <a:pt x="1107" y="51"/>
                    <a:pt x="1107" y="51"/>
                  </a:cubicBezTo>
                  <a:cubicBezTo>
                    <a:pt x="1103" y="53"/>
                    <a:pt x="1101" y="52"/>
                    <a:pt x="1097" y="53"/>
                  </a:cubicBezTo>
                  <a:cubicBezTo>
                    <a:pt x="1099" y="53"/>
                    <a:pt x="1102" y="53"/>
                    <a:pt x="1102" y="54"/>
                  </a:cubicBezTo>
                  <a:cubicBezTo>
                    <a:pt x="1097" y="57"/>
                    <a:pt x="1091" y="57"/>
                    <a:pt x="1085" y="59"/>
                  </a:cubicBezTo>
                  <a:cubicBezTo>
                    <a:pt x="1082" y="60"/>
                    <a:pt x="1082" y="62"/>
                    <a:pt x="1079" y="62"/>
                  </a:cubicBezTo>
                  <a:cubicBezTo>
                    <a:pt x="1075" y="62"/>
                    <a:pt x="1072" y="62"/>
                    <a:pt x="1068" y="63"/>
                  </a:cubicBezTo>
                  <a:cubicBezTo>
                    <a:pt x="1066" y="64"/>
                    <a:pt x="1062" y="65"/>
                    <a:pt x="1060" y="67"/>
                  </a:cubicBezTo>
                  <a:cubicBezTo>
                    <a:pt x="1058" y="68"/>
                    <a:pt x="1055" y="67"/>
                    <a:pt x="1054" y="68"/>
                  </a:cubicBezTo>
                  <a:cubicBezTo>
                    <a:pt x="1051" y="68"/>
                    <a:pt x="1049" y="70"/>
                    <a:pt x="1048" y="72"/>
                  </a:cubicBezTo>
                  <a:cubicBezTo>
                    <a:pt x="1045" y="74"/>
                    <a:pt x="1039" y="76"/>
                    <a:pt x="1037" y="76"/>
                  </a:cubicBezTo>
                  <a:cubicBezTo>
                    <a:pt x="1041" y="76"/>
                    <a:pt x="1046" y="75"/>
                    <a:pt x="1052" y="72"/>
                  </a:cubicBezTo>
                  <a:cubicBezTo>
                    <a:pt x="1052" y="72"/>
                    <a:pt x="1053" y="70"/>
                    <a:pt x="1055" y="70"/>
                  </a:cubicBezTo>
                  <a:cubicBezTo>
                    <a:pt x="1058" y="69"/>
                    <a:pt x="1060" y="70"/>
                    <a:pt x="1062" y="70"/>
                  </a:cubicBezTo>
                  <a:cubicBezTo>
                    <a:pt x="1066" y="69"/>
                    <a:pt x="1069" y="70"/>
                    <a:pt x="1072" y="70"/>
                  </a:cubicBezTo>
                  <a:cubicBezTo>
                    <a:pt x="1074" y="70"/>
                    <a:pt x="1084" y="69"/>
                    <a:pt x="1080" y="68"/>
                  </a:cubicBezTo>
                  <a:cubicBezTo>
                    <a:pt x="1082" y="68"/>
                    <a:pt x="1085" y="67"/>
                    <a:pt x="1087" y="67"/>
                  </a:cubicBezTo>
                  <a:cubicBezTo>
                    <a:pt x="1089" y="67"/>
                    <a:pt x="1094" y="65"/>
                    <a:pt x="1096" y="66"/>
                  </a:cubicBezTo>
                  <a:cubicBezTo>
                    <a:pt x="1095" y="65"/>
                    <a:pt x="1094" y="65"/>
                    <a:pt x="1094" y="64"/>
                  </a:cubicBezTo>
                  <a:cubicBezTo>
                    <a:pt x="1099" y="66"/>
                    <a:pt x="1107" y="64"/>
                    <a:pt x="1116" y="62"/>
                  </a:cubicBezTo>
                  <a:cubicBezTo>
                    <a:pt x="1116" y="57"/>
                    <a:pt x="1095" y="66"/>
                    <a:pt x="1098" y="60"/>
                  </a:cubicBezTo>
                  <a:cubicBezTo>
                    <a:pt x="1101" y="59"/>
                    <a:pt x="1101" y="58"/>
                    <a:pt x="1103" y="58"/>
                  </a:cubicBezTo>
                  <a:cubicBezTo>
                    <a:pt x="1107" y="56"/>
                    <a:pt x="1111" y="57"/>
                    <a:pt x="1112" y="57"/>
                  </a:cubicBezTo>
                  <a:cubicBezTo>
                    <a:pt x="1113" y="58"/>
                    <a:pt x="1117" y="60"/>
                    <a:pt x="1119" y="58"/>
                  </a:cubicBezTo>
                  <a:cubicBezTo>
                    <a:pt x="1122" y="56"/>
                    <a:pt x="1123" y="56"/>
                    <a:pt x="1124" y="57"/>
                  </a:cubicBezTo>
                  <a:cubicBezTo>
                    <a:pt x="1117" y="58"/>
                    <a:pt x="1126" y="62"/>
                    <a:pt x="1128" y="62"/>
                  </a:cubicBezTo>
                  <a:cubicBezTo>
                    <a:pt x="1131" y="62"/>
                    <a:pt x="1137" y="63"/>
                    <a:pt x="1143" y="60"/>
                  </a:cubicBezTo>
                  <a:cubicBezTo>
                    <a:pt x="1143" y="60"/>
                    <a:pt x="1142" y="59"/>
                    <a:pt x="1142" y="58"/>
                  </a:cubicBezTo>
                  <a:cubicBezTo>
                    <a:pt x="1145" y="59"/>
                    <a:pt x="1150" y="60"/>
                    <a:pt x="1150" y="63"/>
                  </a:cubicBezTo>
                  <a:cubicBezTo>
                    <a:pt x="1150" y="64"/>
                    <a:pt x="1146" y="66"/>
                    <a:pt x="1149" y="66"/>
                  </a:cubicBezTo>
                  <a:cubicBezTo>
                    <a:pt x="1152" y="67"/>
                    <a:pt x="1152" y="68"/>
                    <a:pt x="1157" y="67"/>
                  </a:cubicBezTo>
                  <a:cubicBezTo>
                    <a:pt x="1153" y="68"/>
                    <a:pt x="1151" y="66"/>
                    <a:pt x="1150" y="65"/>
                  </a:cubicBezTo>
                  <a:cubicBezTo>
                    <a:pt x="1169" y="62"/>
                    <a:pt x="1184" y="62"/>
                    <a:pt x="1197" y="63"/>
                  </a:cubicBezTo>
                  <a:cubicBezTo>
                    <a:pt x="1203" y="64"/>
                    <a:pt x="1224" y="60"/>
                    <a:pt x="1222" y="66"/>
                  </a:cubicBezTo>
                  <a:cubicBezTo>
                    <a:pt x="1220" y="66"/>
                    <a:pt x="1219" y="65"/>
                    <a:pt x="1216" y="66"/>
                  </a:cubicBezTo>
                  <a:cubicBezTo>
                    <a:pt x="1215" y="70"/>
                    <a:pt x="1221" y="71"/>
                    <a:pt x="1226" y="71"/>
                  </a:cubicBezTo>
                  <a:cubicBezTo>
                    <a:pt x="1234" y="72"/>
                    <a:pt x="1241" y="73"/>
                    <a:pt x="1249" y="73"/>
                  </a:cubicBezTo>
                  <a:cubicBezTo>
                    <a:pt x="1255" y="73"/>
                    <a:pt x="1263" y="73"/>
                    <a:pt x="1270" y="73"/>
                  </a:cubicBezTo>
                  <a:cubicBezTo>
                    <a:pt x="1273" y="72"/>
                    <a:pt x="1275" y="73"/>
                    <a:pt x="1279" y="73"/>
                  </a:cubicBezTo>
                  <a:cubicBezTo>
                    <a:pt x="1285" y="72"/>
                    <a:pt x="1280" y="70"/>
                    <a:pt x="1285" y="69"/>
                  </a:cubicBezTo>
                  <a:cubicBezTo>
                    <a:pt x="1283" y="69"/>
                    <a:pt x="1279" y="66"/>
                    <a:pt x="1285" y="62"/>
                  </a:cubicBezTo>
                  <a:cubicBezTo>
                    <a:pt x="1285" y="63"/>
                    <a:pt x="1286" y="64"/>
                    <a:pt x="1290" y="62"/>
                  </a:cubicBezTo>
                  <a:cubicBezTo>
                    <a:pt x="1290" y="62"/>
                    <a:pt x="1290" y="61"/>
                    <a:pt x="1290" y="61"/>
                  </a:cubicBezTo>
                  <a:cubicBezTo>
                    <a:pt x="1291" y="62"/>
                    <a:pt x="1296" y="61"/>
                    <a:pt x="1299" y="61"/>
                  </a:cubicBezTo>
                  <a:cubicBezTo>
                    <a:pt x="1302" y="62"/>
                    <a:pt x="1306" y="62"/>
                    <a:pt x="1308" y="64"/>
                  </a:cubicBezTo>
                  <a:cubicBezTo>
                    <a:pt x="1309" y="64"/>
                    <a:pt x="1310" y="64"/>
                    <a:pt x="1311" y="64"/>
                  </a:cubicBezTo>
                  <a:cubicBezTo>
                    <a:pt x="1312" y="64"/>
                    <a:pt x="1311" y="66"/>
                    <a:pt x="1312" y="66"/>
                  </a:cubicBezTo>
                  <a:cubicBezTo>
                    <a:pt x="1315" y="66"/>
                    <a:pt x="1321" y="63"/>
                    <a:pt x="1323" y="65"/>
                  </a:cubicBezTo>
                  <a:cubicBezTo>
                    <a:pt x="1317" y="66"/>
                    <a:pt x="1321" y="66"/>
                    <a:pt x="1322" y="66"/>
                  </a:cubicBezTo>
                  <a:cubicBezTo>
                    <a:pt x="1324" y="67"/>
                    <a:pt x="1327" y="66"/>
                    <a:pt x="1330" y="66"/>
                  </a:cubicBezTo>
                  <a:cubicBezTo>
                    <a:pt x="1330" y="65"/>
                    <a:pt x="1330" y="65"/>
                    <a:pt x="1330" y="65"/>
                  </a:cubicBezTo>
                  <a:cubicBezTo>
                    <a:pt x="1335" y="63"/>
                    <a:pt x="1338" y="65"/>
                    <a:pt x="1342" y="65"/>
                  </a:cubicBezTo>
                  <a:cubicBezTo>
                    <a:pt x="1344" y="65"/>
                    <a:pt x="1346" y="66"/>
                    <a:pt x="1347" y="67"/>
                  </a:cubicBezTo>
                  <a:cubicBezTo>
                    <a:pt x="1349" y="69"/>
                    <a:pt x="1354" y="68"/>
                    <a:pt x="1356" y="69"/>
                  </a:cubicBezTo>
                  <a:cubicBezTo>
                    <a:pt x="1357" y="70"/>
                    <a:pt x="1355" y="71"/>
                    <a:pt x="1355" y="71"/>
                  </a:cubicBezTo>
                  <a:cubicBezTo>
                    <a:pt x="1355" y="72"/>
                    <a:pt x="1359" y="70"/>
                    <a:pt x="1359" y="71"/>
                  </a:cubicBezTo>
                  <a:cubicBezTo>
                    <a:pt x="1356" y="73"/>
                    <a:pt x="1353" y="73"/>
                    <a:pt x="1351" y="73"/>
                  </a:cubicBezTo>
                  <a:cubicBezTo>
                    <a:pt x="1353" y="75"/>
                    <a:pt x="1358" y="74"/>
                    <a:pt x="1361" y="75"/>
                  </a:cubicBezTo>
                  <a:cubicBezTo>
                    <a:pt x="1358" y="76"/>
                    <a:pt x="1357" y="75"/>
                    <a:pt x="1355" y="76"/>
                  </a:cubicBezTo>
                  <a:cubicBezTo>
                    <a:pt x="1357" y="76"/>
                    <a:pt x="1359" y="76"/>
                    <a:pt x="1361" y="77"/>
                  </a:cubicBezTo>
                  <a:cubicBezTo>
                    <a:pt x="1359" y="78"/>
                    <a:pt x="1358" y="77"/>
                    <a:pt x="1357" y="77"/>
                  </a:cubicBezTo>
                  <a:cubicBezTo>
                    <a:pt x="1357" y="78"/>
                    <a:pt x="1357" y="78"/>
                    <a:pt x="1357" y="78"/>
                  </a:cubicBezTo>
                  <a:cubicBezTo>
                    <a:pt x="1353" y="80"/>
                    <a:pt x="1352" y="79"/>
                    <a:pt x="1350" y="79"/>
                  </a:cubicBezTo>
                  <a:cubicBezTo>
                    <a:pt x="1351" y="81"/>
                    <a:pt x="1357" y="80"/>
                    <a:pt x="1360" y="80"/>
                  </a:cubicBezTo>
                  <a:cubicBezTo>
                    <a:pt x="1363" y="81"/>
                    <a:pt x="1362" y="83"/>
                    <a:pt x="1365" y="84"/>
                  </a:cubicBezTo>
                  <a:cubicBezTo>
                    <a:pt x="1363" y="85"/>
                    <a:pt x="1360" y="86"/>
                    <a:pt x="1364" y="85"/>
                  </a:cubicBezTo>
                  <a:cubicBezTo>
                    <a:pt x="1353" y="89"/>
                    <a:pt x="1352" y="84"/>
                    <a:pt x="1347" y="84"/>
                  </a:cubicBezTo>
                  <a:cubicBezTo>
                    <a:pt x="1346" y="87"/>
                    <a:pt x="1352" y="94"/>
                    <a:pt x="1360" y="90"/>
                  </a:cubicBezTo>
                  <a:cubicBezTo>
                    <a:pt x="1360" y="89"/>
                    <a:pt x="1359" y="88"/>
                    <a:pt x="1358" y="87"/>
                  </a:cubicBezTo>
                  <a:cubicBezTo>
                    <a:pt x="1361" y="88"/>
                    <a:pt x="1362" y="90"/>
                    <a:pt x="1363" y="92"/>
                  </a:cubicBezTo>
                  <a:cubicBezTo>
                    <a:pt x="1362" y="91"/>
                    <a:pt x="1359" y="92"/>
                    <a:pt x="1357" y="92"/>
                  </a:cubicBezTo>
                  <a:cubicBezTo>
                    <a:pt x="1355" y="94"/>
                    <a:pt x="1357" y="94"/>
                    <a:pt x="1358" y="94"/>
                  </a:cubicBezTo>
                  <a:cubicBezTo>
                    <a:pt x="1361" y="94"/>
                    <a:pt x="1362" y="95"/>
                    <a:pt x="1362" y="97"/>
                  </a:cubicBezTo>
                  <a:cubicBezTo>
                    <a:pt x="1364" y="100"/>
                    <a:pt x="1370" y="100"/>
                    <a:pt x="1373" y="103"/>
                  </a:cubicBezTo>
                  <a:cubicBezTo>
                    <a:pt x="1375" y="105"/>
                    <a:pt x="1381" y="105"/>
                    <a:pt x="1383" y="107"/>
                  </a:cubicBezTo>
                  <a:cubicBezTo>
                    <a:pt x="1387" y="109"/>
                    <a:pt x="1393" y="100"/>
                    <a:pt x="1399" y="99"/>
                  </a:cubicBezTo>
                  <a:cubicBezTo>
                    <a:pt x="1396" y="99"/>
                    <a:pt x="1398" y="94"/>
                    <a:pt x="1401" y="92"/>
                  </a:cubicBezTo>
                  <a:cubicBezTo>
                    <a:pt x="1408" y="86"/>
                    <a:pt x="1409" y="91"/>
                    <a:pt x="1410" y="92"/>
                  </a:cubicBezTo>
                  <a:cubicBezTo>
                    <a:pt x="1414" y="94"/>
                    <a:pt x="1416" y="96"/>
                    <a:pt x="1422" y="96"/>
                  </a:cubicBezTo>
                  <a:cubicBezTo>
                    <a:pt x="1425" y="97"/>
                    <a:pt x="1435" y="95"/>
                    <a:pt x="1433" y="99"/>
                  </a:cubicBezTo>
                  <a:cubicBezTo>
                    <a:pt x="1433" y="97"/>
                    <a:pt x="1435" y="95"/>
                    <a:pt x="1438" y="95"/>
                  </a:cubicBezTo>
                  <a:cubicBezTo>
                    <a:pt x="1440" y="95"/>
                    <a:pt x="1446" y="93"/>
                    <a:pt x="1448" y="93"/>
                  </a:cubicBezTo>
                  <a:cubicBezTo>
                    <a:pt x="1451" y="93"/>
                    <a:pt x="1454" y="93"/>
                    <a:pt x="1456" y="94"/>
                  </a:cubicBezTo>
                  <a:cubicBezTo>
                    <a:pt x="1464" y="95"/>
                    <a:pt x="1469" y="99"/>
                    <a:pt x="1478" y="101"/>
                  </a:cubicBezTo>
                  <a:cubicBezTo>
                    <a:pt x="1478" y="100"/>
                    <a:pt x="1475" y="100"/>
                    <a:pt x="1474" y="99"/>
                  </a:cubicBezTo>
                  <a:cubicBezTo>
                    <a:pt x="1476" y="99"/>
                    <a:pt x="1477" y="99"/>
                    <a:pt x="1478" y="99"/>
                  </a:cubicBezTo>
                  <a:cubicBezTo>
                    <a:pt x="1478" y="99"/>
                    <a:pt x="1478" y="99"/>
                    <a:pt x="1478" y="98"/>
                  </a:cubicBezTo>
                  <a:cubicBezTo>
                    <a:pt x="1480" y="98"/>
                    <a:pt x="1481" y="98"/>
                    <a:pt x="1482" y="98"/>
                  </a:cubicBezTo>
                  <a:cubicBezTo>
                    <a:pt x="1479" y="97"/>
                    <a:pt x="1475" y="98"/>
                    <a:pt x="1479" y="94"/>
                  </a:cubicBezTo>
                  <a:cubicBezTo>
                    <a:pt x="1481" y="94"/>
                    <a:pt x="1485" y="93"/>
                    <a:pt x="1484" y="95"/>
                  </a:cubicBezTo>
                  <a:cubicBezTo>
                    <a:pt x="1489" y="91"/>
                    <a:pt x="1491" y="94"/>
                    <a:pt x="1491" y="95"/>
                  </a:cubicBezTo>
                  <a:cubicBezTo>
                    <a:pt x="1493" y="97"/>
                    <a:pt x="1501" y="94"/>
                    <a:pt x="1504" y="96"/>
                  </a:cubicBezTo>
                  <a:cubicBezTo>
                    <a:pt x="1503" y="92"/>
                    <a:pt x="1501" y="89"/>
                    <a:pt x="1496" y="88"/>
                  </a:cubicBezTo>
                  <a:cubicBezTo>
                    <a:pt x="1497" y="88"/>
                    <a:pt x="1498" y="88"/>
                    <a:pt x="1500" y="88"/>
                  </a:cubicBezTo>
                  <a:cubicBezTo>
                    <a:pt x="1500" y="87"/>
                    <a:pt x="1501" y="86"/>
                    <a:pt x="1503" y="85"/>
                  </a:cubicBezTo>
                  <a:cubicBezTo>
                    <a:pt x="1504" y="85"/>
                    <a:pt x="1505" y="85"/>
                    <a:pt x="1508" y="85"/>
                  </a:cubicBezTo>
                  <a:cubicBezTo>
                    <a:pt x="1506" y="84"/>
                    <a:pt x="1504" y="84"/>
                    <a:pt x="1501" y="84"/>
                  </a:cubicBezTo>
                  <a:cubicBezTo>
                    <a:pt x="1499" y="85"/>
                    <a:pt x="1493" y="84"/>
                    <a:pt x="1496" y="86"/>
                  </a:cubicBezTo>
                  <a:cubicBezTo>
                    <a:pt x="1494" y="85"/>
                    <a:pt x="1492" y="82"/>
                    <a:pt x="1499" y="80"/>
                  </a:cubicBezTo>
                  <a:cubicBezTo>
                    <a:pt x="1503" y="79"/>
                    <a:pt x="1505" y="80"/>
                    <a:pt x="1507" y="80"/>
                  </a:cubicBezTo>
                  <a:cubicBezTo>
                    <a:pt x="1510" y="80"/>
                    <a:pt x="1516" y="79"/>
                    <a:pt x="1519" y="79"/>
                  </a:cubicBezTo>
                  <a:cubicBezTo>
                    <a:pt x="1516" y="79"/>
                    <a:pt x="1518" y="77"/>
                    <a:pt x="1516" y="76"/>
                  </a:cubicBezTo>
                  <a:cubicBezTo>
                    <a:pt x="1515" y="76"/>
                    <a:pt x="1513" y="75"/>
                    <a:pt x="1513" y="74"/>
                  </a:cubicBezTo>
                  <a:cubicBezTo>
                    <a:pt x="1519" y="74"/>
                    <a:pt x="1524" y="76"/>
                    <a:pt x="1531" y="76"/>
                  </a:cubicBezTo>
                  <a:cubicBezTo>
                    <a:pt x="1540" y="76"/>
                    <a:pt x="1548" y="77"/>
                    <a:pt x="1555" y="77"/>
                  </a:cubicBezTo>
                  <a:cubicBezTo>
                    <a:pt x="1568" y="78"/>
                    <a:pt x="1589" y="77"/>
                    <a:pt x="1595" y="82"/>
                  </a:cubicBezTo>
                  <a:cubicBezTo>
                    <a:pt x="1589" y="83"/>
                    <a:pt x="1583" y="83"/>
                    <a:pt x="1579" y="82"/>
                  </a:cubicBezTo>
                  <a:cubicBezTo>
                    <a:pt x="1576" y="81"/>
                    <a:pt x="1571" y="79"/>
                    <a:pt x="1564" y="84"/>
                  </a:cubicBezTo>
                  <a:cubicBezTo>
                    <a:pt x="1564" y="83"/>
                    <a:pt x="1563" y="83"/>
                    <a:pt x="1561" y="83"/>
                  </a:cubicBezTo>
                  <a:cubicBezTo>
                    <a:pt x="1561" y="85"/>
                    <a:pt x="1563" y="85"/>
                    <a:pt x="1568" y="84"/>
                  </a:cubicBezTo>
                  <a:cubicBezTo>
                    <a:pt x="1573" y="83"/>
                    <a:pt x="1579" y="83"/>
                    <a:pt x="1583" y="83"/>
                  </a:cubicBezTo>
                  <a:cubicBezTo>
                    <a:pt x="1591" y="83"/>
                    <a:pt x="1601" y="82"/>
                    <a:pt x="1585" y="90"/>
                  </a:cubicBezTo>
                  <a:cubicBezTo>
                    <a:pt x="1584" y="89"/>
                    <a:pt x="1590" y="85"/>
                    <a:pt x="1587" y="85"/>
                  </a:cubicBezTo>
                  <a:cubicBezTo>
                    <a:pt x="1586" y="85"/>
                    <a:pt x="1585" y="86"/>
                    <a:pt x="1584" y="86"/>
                  </a:cubicBezTo>
                  <a:cubicBezTo>
                    <a:pt x="1585" y="85"/>
                    <a:pt x="1583" y="84"/>
                    <a:pt x="1580" y="84"/>
                  </a:cubicBezTo>
                  <a:cubicBezTo>
                    <a:pt x="1582" y="84"/>
                    <a:pt x="1579" y="86"/>
                    <a:pt x="1580" y="87"/>
                  </a:cubicBezTo>
                  <a:cubicBezTo>
                    <a:pt x="1580" y="87"/>
                    <a:pt x="1583" y="87"/>
                    <a:pt x="1581" y="89"/>
                  </a:cubicBezTo>
                  <a:cubicBezTo>
                    <a:pt x="1578" y="88"/>
                    <a:pt x="1574" y="89"/>
                    <a:pt x="1571" y="88"/>
                  </a:cubicBezTo>
                  <a:cubicBezTo>
                    <a:pt x="1571" y="89"/>
                    <a:pt x="1575" y="91"/>
                    <a:pt x="1570" y="91"/>
                  </a:cubicBezTo>
                  <a:cubicBezTo>
                    <a:pt x="1570" y="93"/>
                    <a:pt x="1583" y="93"/>
                    <a:pt x="1590" y="88"/>
                  </a:cubicBezTo>
                  <a:cubicBezTo>
                    <a:pt x="1596" y="85"/>
                    <a:pt x="1599" y="83"/>
                    <a:pt x="1604" y="82"/>
                  </a:cubicBezTo>
                  <a:cubicBezTo>
                    <a:pt x="1609" y="82"/>
                    <a:pt x="1614" y="82"/>
                    <a:pt x="1618" y="83"/>
                  </a:cubicBezTo>
                  <a:cubicBezTo>
                    <a:pt x="1626" y="84"/>
                    <a:pt x="1632" y="85"/>
                    <a:pt x="1637" y="87"/>
                  </a:cubicBezTo>
                  <a:cubicBezTo>
                    <a:pt x="1638" y="87"/>
                    <a:pt x="1639" y="90"/>
                    <a:pt x="1634" y="91"/>
                  </a:cubicBezTo>
                  <a:cubicBezTo>
                    <a:pt x="1631" y="91"/>
                    <a:pt x="1631" y="89"/>
                    <a:pt x="1629" y="89"/>
                  </a:cubicBezTo>
                  <a:cubicBezTo>
                    <a:pt x="1625" y="92"/>
                    <a:pt x="1626" y="91"/>
                    <a:pt x="1623" y="91"/>
                  </a:cubicBezTo>
                  <a:cubicBezTo>
                    <a:pt x="1618" y="96"/>
                    <a:pt x="1638" y="90"/>
                    <a:pt x="1637" y="94"/>
                  </a:cubicBezTo>
                  <a:cubicBezTo>
                    <a:pt x="1636" y="96"/>
                    <a:pt x="1640" y="95"/>
                    <a:pt x="1644" y="95"/>
                  </a:cubicBezTo>
                  <a:cubicBezTo>
                    <a:pt x="1648" y="96"/>
                    <a:pt x="1645" y="97"/>
                    <a:pt x="1638" y="99"/>
                  </a:cubicBezTo>
                  <a:cubicBezTo>
                    <a:pt x="1640" y="99"/>
                    <a:pt x="1644" y="98"/>
                    <a:pt x="1647" y="98"/>
                  </a:cubicBezTo>
                  <a:cubicBezTo>
                    <a:pt x="1652" y="96"/>
                    <a:pt x="1655" y="97"/>
                    <a:pt x="1657" y="98"/>
                  </a:cubicBezTo>
                  <a:cubicBezTo>
                    <a:pt x="1661" y="99"/>
                    <a:pt x="1666" y="100"/>
                    <a:pt x="1665" y="103"/>
                  </a:cubicBezTo>
                  <a:cubicBezTo>
                    <a:pt x="1662" y="103"/>
                    <a:pt x="1661" y="103"/>
                    <a:pt x="1659" y="103"/>
                  </a:cubicBezTo>
                  <a:cubicBezTo>
                    <a:pt x="1665" y="106"/>
                    <a:pt x="1675" y="106"/>
                    <a:pt x="1689" y="104"/>
                  </a:cubicBezTo>
                  <a:cubicBezTo>
                    <a:pt x="1704" y="102"/>
                    <a:pt x="1719" y="100"/>
                    <a:pt x="1729" y="101"/>
                  </a:cubicBezTo>
                  <a:cubicBezTo>
                    <a:pt x="1739" y="102"/>
                    <a:pt x="1750" y="103"/>
                    <a:pt x="1759" y="105"/>
                  </a:cubicBezTo>
                  <a:cubicBezTo>
                    <a:pt x="1763" y="106"/>
                    <a:pt x="1765" y="107"/>
                    <a:pt x="1768" y="109"/>
                  </a:cubicBezTo>
                  <a:cubicBezTo>
                    <a:pt x="1771" y="111"/>
                    <a:pt x="1768" y="114"/>
                    <a:pt x="1769" y="116"/>
                  </a:cubicBezTo>
                  <a:cubicBezTo>
                    <a:pt x="1768" y="116"/>
                    <a:pt x="1767" y="116"/>
                    <a:pt x="1765" y="116"/>
                  </a:cubicBezTo>
                  <a:cubicBezTo>
                    <a:pt x="1766" y="117"/>
                    <a:pt x="1768" y="116"/>
                    <a:pt x="1768" y="117"/>
                  </a:cubicBezTo>
                  <a:cubicBezTo>
                    <a:pt x="1768" y="118"/>
                    <a:pt x="1764" y="120"/>
                    <a:pt x="1765" y="120"/>
                  </a:cubicBezTo>
                  <a:cubicBezTo>
                    <a:pt x="1766" y="122"/>
                    <a:pt x="1769" y="122"/>
                    <a:pt x="1772" y="122"/>
                  </a:cubicBezTo>
                  <a:cubicBezTo>
                    <a:pt x="1776" y="123"/>
                    <a:pt x="1779" y="123"/>
                    <a:pt x="1781" y="124"/>
                  </a:cubicBezTo>
                  <a:cubicBezTo>
                    <a:pt x="1784" y="126"/>
                    <a:pt x="1792" y="123"/>
                    <a:pt x="1797" y="123"/>
                  </a:cubicBezTo>
                  <a:cubicBezTo>
                    <a:pt x="1801" y="123"/>
                    <a:pt x="1806" y="123"/>
                    <a:pt x="1811" y="123"/>
                  </a:cubicBezTo>
                  <a:cubicBezTo>
                    <a:pt x="1816" y="123"/>
                    <a:pt x="1823" y="122"/>
                    <a:pt x="1826" y="123"/>
                  </a:cubicBezTo>
                  <a:cubicBezTo>
                    <a:pt x="1831" y="125"/>
                    <a:pt x="1843" y="124"/>
                    <a:pt x="1850" y="125"/>
                  </a:cubicBezTo>
                  <a:cubicBezTo>
                    <a:pt x="1853" y="126"/>
                    <a:pt x="1860" y="127"/>
                    <a:pt x="1869" y="123"/>
                  </a:cubicBezTo>
                  <a:cubicBezTo>
                    <a:pt x="1877" y="119"/>
                    <a:pt x="1879" y="126"/>
                    <a:pt x="1879" y="127"/>
                  </a:cubicBezTo>
                  <a:cubicBezTo>
                    <a:pt x="1879" y="132"/>
                    <a:pt x="1890" y="130"/>
                    <a:pt x="1894" y="132"/>
                  </a:cubicBezTo>
                  <a:cubicBezTo>
                    <a:pt x="1896" y="133"/>
                    <a:pt x="1894" y="136"/>
                    <a:pt x="1897" y="136"/>
                  </a:cubicBezTo>
                  <a:cubicBezTo>
                    <a:pt x="1900" y="137"/>
                    <a:pt x="1908" y="135"/>
                    <a:pt x="1911" y="137"/>
                  </a:cubicBezTo>
                  <a:cubicBezTo>
                    <a:pt x="1910" y="137"/>
                    <a:pt x="1910" y="136"/>
                    <a:pt x="1912" y="134"/>
                  </a:cubicBezTo>
                  <a:cubicBezTo>
                    <a:pt x="1912" y="135"/>
                    <a:pt x="1912" y="136"/>
                    <a:pt x="1912" y="136"/>
                  </a:cubicBezTo>
                  <a:cubicBezTo>
                    <a:pt x="1913" y="135"/>
                    <a:pt x="1913" y="135"/>
                    <a:pt x="1912" y="134"/>
                  </a:cubicBezTo>
                  <a:cubicBezTo>
                    <a:pt x="1914" y="133"/>
                    <a:pt x="1915" y="133"/>
                    <a:pt x="1917" y="132"/>
                  </a:cubicBezTo>
                  <a:cubicBezTo>
                    <a:pt x="1917" y="129"/>
                    <a:pt x="1913" y="128"/>
                    <a:pt x="1911" y="126"/>
                  </a:cubicBezTo>
                  <a:cubicBezTo>
                    <a:pt x="1910" y="124"/>
                    <a:pt x="1908" y="124"/>
                    <a:pt x="1905" y="124"/>
                  </a:cubicBezTo>
                  <a:cubicBezTo>
                    <a:pt x="1903" y="124"/>
                    <a:pt x="1907" y="122"/>
                    <a:pt x="1910" y="122"/>
                  </a:cubicBezTo>
                  <a:cubicBezTo>
                    <a:pt x="1910" y="120"/>
                    <a:pt x="1910" y="117"/>
                    <a:pt x="1908" y="116"/>
                  </a:cubicBezTo>
                  <a:cubicBezTo>
                    <a:pt x="1919" y="116"/>
                    <a:pt x="1925" y="118"/>
                    <a:pt x="1934" y="118"/>
                  </a:cubicBezTo>
                  <a:cubicBezTo>
                    <a:pt x="1937" y="118"/>
                    <a:pt x="1939" y="119"/>
                    <a:pt x="1941" y="120"/>
                  </a:cubicBezTo>
                  <a:cubicBezTo>
                    <a:pt x="1942" y="120"/>
                    <a:pt x="1943" y="123"/>
                    <a:pt x="1948" y="121"/>
                  </a:cubicBezTo>
                  <a:cubicBezTo>
                    <a:pt x="1947" y="120"/>
                    <a:pt x="1946" y="120"/>
                    <a:pt x="1945" y="119"/>
                  </a:cubicBezTo>
                  <a:cubicBezTo>
                    <a:pt x="1949" y="119"/>
                    <a:pt x="1951" y="120"/>
                    <a:pt x="1954" y="121"/>
                  </a:cubicBezTo>
                  <a:cubicBezTo>
                    <a:pt x="1958" y="121"/>
                    <a:pt x="1962" y="120"/>
                    <a:pt x="1966" y="121"/>
                  </a:cubicBezTo>
                  <a:cubicBezTo>
                    <a:pt x="1973" y="121"/>
                    <a:pt x="1982" y="120"/>
                    <a:pt x="1987" y="122"/>
                  </a:cubicBezTo>
                  <a:cubicBezTo>
                    <a:pt x="1992" y="123"/>
                    <a:pt x="1999" y="124"/>
                    <a:pt x="2005" y="125"/>
                  </a:cubicBezTo>
                  <a:cubicBezTo>
                    <a:pt x="2010" y="127"/>
                    <a:pt x="2021" y="125"/>
                    <a:pt x="2022" y="128"/>
                  </a:cubicBezTo>
                  <a:cubicBezTo>
                    <a:pt x="2021" y="128"/>
                    <a:pt x="2020" y="128"/>
                    <a:pt x="2018" y="128"/>
                  </a:cubicBezTo>
                  <a:cubicBezTo>
                    <a:pt x="2017" y="130"/>
                    <a:pt x="2025" y="128"/>
                    <a:pt x="2027" y="130"/>
                  </a:cubicBezTo>
                  <a:cubicBezTo>
                    <a:pt x="2029" y="131"/>
                    <a:pt x="2034" y="131"/>
                    <a:pt x="2035" y="133"/>
                  </a:cubicBezTo>
                  <a:cubicBezTo>
                    <a:pt x="2033" y="133"/>
                    <a:pt x="2032" y="132"/>
                    <a:pt x="2030" y="132"/>
                  </a:cubicBezTo>
                  <a:cubicBezTo>
                    <a:pt x="2039" y="134"/>
                    <a:pt x="2051" y="135"/>
                    <a:pt x="2056" y="139"/>
                  </a:cubicBezTo>
                  <a:cubicBezTo>
                    <a:pt x="2055" y="139"/>
                    <a:pt x="2054" y="139"/>
                    <a:pt x="2053" y="138"/>
                  </a:cubicBezTo>
                  <a:cubicBezTo>
                    <a:pt x="2054" y="140"/>
                    <a:pt x="2058" y="140"/>
                    <a:pt x="2061" y="141"/>
                  </a:cubicBezTo>
                  <a:cubicBezTo>
                    <a:pt x="2062" y="142"/>
                    <a:pt x="2062" y="145"/>
                    <a:pt x="2067" y="143"/>
                  </a:cubicBezTo>
                  <a:cubicBezTo>
                    <a:pt x="2065" y="142"/>
                    <a:pt x="2062" y="141"/>
                    <a:pt x="2060" y="141"/>
                  </a:cubicBezTo>
                  <a:cubicBezTo>
                    <a:pt x="2064" y="141"/>
                    <a:pt x="2067" y="143"/>
                    <a:pt x="2070" y="144"/>
                  </a:cubicBezTo>
                  <a:cubicBezTo>
                    <a:pt x="2067" y="143"/>
                    <a:pt x="2068" y="145"/>
                    <a:pt x="2070" y="145"/>
                  </a:cubicBezTo>
                  <a:cubicBezTo>
                    <a:pt x="2073" y="144"/>
                    <a:pt x="2073" y="145"/>
                    <a:pt x="2074" y="146"/>
                  </a:cubicBezTo>
                  <a:cubicBezTo>
                    <a:pt x="2075" y="147"/>
                    <a:pt x="2078" y="146"/>
                    <a:pt x="2080" y="147"/>
                  </a:cubicBezTo>
                  <a:cubicBezTo>
                    <a:pt x="2082" y="147"/>
                    <a:pt x="2083" y="148"/>
                    <a:pt x="2085" y="149"/>
                  </a:cubicBezTo>
                  <a:cubicBezTo>
                    <a:pt x="2089" y="150"/>
                    <a:pt x="2095" y="151"/>
                    <a:pt x="2098" y="152"/>
                  </a:cubicBezTo>
                  <a:cubicBezTo>
                    <a:pt x="2099" y="153"/>
                    <a:pt x="2098" y="159"/>
                    <a:pt x="2102" y="157"/>
                  </a:cubicBezTo>
                  <a:cubicBezTo>
                    <a:pt x="2102" y="157"/>
                    <a:pt x="2103" y="157"/>
                    <a:pt x="2103" y="156"/>
                  </a:cubicBezTo>
                  <a:cubicBezTo>
                    <a:pt x="2106" y="157"/>
                    <a:pt x="2105" y="159"/>
                    <a:pt x="2104" y="161"/>
                  </a:cubicBezTo>
                  <a:cubicBezTo>
                    <a:pt x="2104" y="164"/>
                    <a:pt x="2107" y="165"/>
                    <a:pt x="2107" y="167"/>
                  </a:cubicBezTo>
                  <a:cubicBezTo>
                    <a:pt x="2104" y="166"/>
                    <a:pt x="2106" y="169"/>
                    <a:pt x="2107" y="169"/>
                  </a:cubicBezTo>
                  <a:cubicBezTo>
                    <a:pt x="2110" y="170"/>
                    <a:pt x="2108" y="173"/>
                    <a:pt x="2112" y="173"/>
                  </a:cubicBezTo>
                  <a:cubicBezTo>
                    <a:pt x="2116" y="169"/>
                    <a:pt x="2115" y="175"/>
                    <a:pt x="2116" y="176"/>
                  </a:cubicBezTo>
                  <a:cubicBezTo>
                    <a:pt x="2118" y="174"/>
                    <a:pt x="2119" y="172"/>
                    <a:pt x="2119" y="171"/>
                  </a:cubicBezTo>
                  <a:cubicBezTo>
                    <a:pt x="2118" y="170"/>
                    <a:pt x="2113" y="171"/>
                    <a:pt x="2113" y="169"/>
                  </a:cubicBezTo>
                  <a:cubicBezTo>
                    <a:pt x="2123" y="166"/>
                    <a:pt x="2110" y="162"/>
                    <a:pt x="2109" y="162"/>
                  </a:cubicBezTo>
                  <a:cubicBezTo>
                    <a:pt x="2113" y="162"/>
                    <a:pt x="2118" y="161"/>
                    <a:pt x="2121" y="162"/>
                  </a:cubicBezTo>
                  <a:cubicBezTo>
                    <a:pt x="2122" y="162"/>
                    <a:pt x="2122" y="162"/>
                    <a:pt x="2123" y="163"/>
                  </a:cubicBezTo>
                  <a:cubicBezTo>
                    <a:pt x="2124" y="163"/>
                    <a:pt x="2127" y="162"/>
                    <a:pt x="2128" y="163"/>
                  </a:cubicBezTo>
                  <a:cubicBezTo>
                    <a:pt x="2124" y="163"/>
                    <a:pt x="2125" y="166"/>
                    <a:pt x="2127" y="165"/>
                  </a:cubicBezTo>
                  <a:cubicBezTo>
                    <a:pt x="2128" y="165"/>
                    <a:pt x="2128" y="164"/>
                    <a:pt x="2129" y="164"/>
                  </a:cubicBezTo>
                  <a:cubicBezTo>
                    <a:pt x="2129" y="165"/>
                    <a:pt x="2133" y="165"/>
                    <a:pt x="2137" y="164"/>
                  </a:cubicBezTo>
                  <a:cubicBezTo>
                    <a:pt x="2136" y="163"/>
                    <a:pt x="2132" y="164"/>
                    <a:pt x="2130" y="163"/>
                  </a:cubicBezTo>
                  <a:cubicBezTo>
                    <a:pt x="2131" y="163"/>
                    <a:pt x="2139" y="163"/>
                    <a:pt x="2134" y="163"/>
                  </a:cubicBezTo>
                  <a:cubicBezTo>
                    <a:pt x="2139" y="164"/>
                    <a:pt x="2147" y="163"/>
                    <a:pt x="2149" y="165"/>
                  </a:cubicBezTo>
                  <a:cubicBezTo>
                    <a:pt x="2150" y="167"/>
                    <a:pt x="2151" y="168"/>
                    <a:pt x="2153" y="169"/>
                  </a:cubicBezTo>
                  <a:cubicBezTo>
                    <a:pt x="2155" y="169"/>
                    <a:pt x="2167" y="172"/>
                    <a:pt x="2161" y="175"/>
                  </a:cubicBezTo>
                  <a:cubicBezTo>
                    <a:pt x="2164" y="174"/>
                    <a:pt x="2166" y="174"/>
                    <a:pt x="2167" y="174"/>
                  </a:cubicBezTo>
                  <a:cubicBezTo>
                    <a:pt x="2167" y="175"/>
                    <a:pt x="2169" y="176"/>
                    <a:pt x="2165" y="176"/>
                  </a:cubicBezTo>
                  <a:cubicBezTo>
                    <a:pt x="2167" y="177"/>
                    <a:pt x="2170" y="176"/>
                    <a:pt x="2170" y="178"/>
                  </a:cubicBezTo>
                  <a:cubicBezTo>
                    <a:pt x="2160" y="180"/>
                    <a:pt x="2164" y="182"/>
                    <a:pt x="2160" y="185"/>
                  </a:cubicBezTo>
                  <a:cubicBezTo>
                    <a:pt x="2155" y="185"/>
                    <a:pt x="2154" y="182"/>
                    <a:pt x="2149" y="181"/>
                  </a:cubicBezTo>
                  <a:cubicBezTo>
                    <a:pt x="2150" y="183"/>
                    <a:pt x="2159" y="183"/>
                    <a:pt x="2154" y="187"/>
                  </a:cubicBezTo>
                  <a:cubicBezTo>
                    <a:pt x="2152" y="187"/>
                    <a:pt x="2152" y="186"/>
                    <a:pt x="2150" y="186"/>
                  </a:cubicBezTo>
                  <a:cubicBezTo>
                    <a:pt x="2148" y="186"/>
                    <a:pt x="2144" y="187"/>
                    <a:pt x="2142" y="187"/>
                  </a:cubicBezTo>
                  <a:cubicBezTo>
                    <a:pt x="2148" y="186"/>
                    <a:pt x="2141" y="185"/>
                    <a:pt x="2139" y="185"/>
                  </a:cubicBezTo>
                  <a:cubicBezTo>
                    <a:pt x="2138" y="184"/>
                    <a:pt x="2136" y="183"/>
                    <a:pt x="2131" y="183"/>
                  </a:cubicBezTo>
                  <a:cubicBezTo>
                    <a:pt x="2134" y="184"/>
                    <a:pt x="2137" y="185"/>
                    <a:pt x="2137" y="187"/>
                  </a:cubicBezTo>
                  <a:cubicBezTo>
                    <a:pt x="2136" y="187"/>
                    <a:pt x="2141" y="186"/>
                    <a:pt x="2140" y="187"/>
                  </a:cubicBezTo>
                  <a:cubicBezTo>
                    <a:pt x="2139" y="188"/>
                    <a:pt x="2139" y="190"/>
                    <a:pt x="2139" y="190"/>
                  </a:cubicBezTo>
                  <a:cubicBezTo>
                    <a:pt x="2138" y="190"/>
                    <a:pt x="2136" y="190"/>
                    <a:pt x="2133" y="191"/>
                  </a:cubicBezTo>
                  <a:cubicBezTo>
                    <a:pt x="2137" y="191"/>
                    <a:pt x="2141" y="191"/>
                    <a:pt x="2138" y="194"/>
                  </a:cubicBezTo>
                  <a:cubicBezTo>
                    <a:pt x="2138" y="195"/>
                    <a:pt x="2136" y="195"/>
                    <a:pt x="2135" y="196"/>
                  </a:cubicBezTo>
                  <a:cubicBezTo>
                    <a:pt x="2132" y="196"/>
                    <a:pt x="2130" y="195"/>
                    <a:pt x="2127" y="197"/>
                  </a:cubicBezTo>
                  <a:cubicBezTo>
                    <a:pt x="2130" y="196"/>
                    <a:pt x="2134" y="197"/>
                    <a:pt x="2128" y="199"/>
                  </a:cubicBezTo>
                  <a:cubicBezTo>
                    <a:pt x="2133" y="198"/>
                    <a:pt x="2137" y="201"/>
                    <a:pt x="2137" y="203"/>
                  </a:cubicBezTo>
                  <a:cubicBezTo>
                    <a:pt x="2132" y="204"/>
                    <a:pt x="2134" y="201"/>
                    <a:pt x="2129" y="202"/>
                  </a:cubicBezTo>
                  <a:cubicBezTo>
                    <a:pt x="2131" y="202"/>
                    <a:pt x="2131" y="203"/>
                    <a:pt x="2129" y="205"/>
                  </a:cubicBezTo>
                  <a:cubicBezTo>
                    <a:pt x="2120" y="207"/>
                    <a:pt x="2127" y="201"/>
                    <a:pt x="2123" y="200"/>
                  </a:cubicBezTo>
                  <a:cubicBezTo>
                    <a:pt x="2125" y="204"/>
                    <a:pt x="2117" y="204"/>
                    <a:pt x="2115" y="202"/>
                  </a:cubicBezTo>
                  <a:cubicBezTo>
                    <a:pt x="2112" y="199"/>
                    <a:pt x="2103" y="199"/>
                    <a:pt x="2102" y="196"/>
                  </a:cubicBezTo>
                  <a:cubicBezTo>
                    <a:pt x="2103" y="199"/>
                    <a:pt x="2097" y="197"/>
                    <a:pt x="2096" y="196"/>
                  </a:cubicBezTo>
                  <a:cubicBezTo>
                    <a:pt x="2094" y="195"/>
                    <a:pt x="2092" y="194"/>
                    <a:pt x="2092" y="193"/>
                  </a:cubicBezTo>
                  <a:cubicBezTo>
                    <a:pt x="2091" y="189"/>
                    <a:pt x="2087" y="186"/>
                    <a:pt x="2080" y="185"/>
                  </a:cubicBezTo>
                  <a:cubicBezTo>
                    <a:pt x="2079" y="185"/>
                    <a:pt x="2077" y="185"/>
                    <a:pt x="2076" y="185"/>
                  </a:cubicBezTo>
                  <a:cubicBezTo>
                    <a:pt x="2074" y="185"/>
                    <a:pt x="2070" y="186"/>
                    <a:pt x="2068" y="187"/>
                  </a:cubicBezTo>
                  <a:cubicBezTo>
                    <a:pt x="2063" y="187"/>
                    <a:pt x="2058" y="187"/>
                    <a:pt x="2056" y="186"/>
                  </a:cubicBezTo>
                  <a:cubicBezTo>
                    <a:pt x="2054" y="186"/>
                    <a:pt x="2057" y="183"/>
                    <a:pt x="2055" y="182"/>
                  </a:cubicBezTo>
                  <a:cubicBezTo>
                    <a:pt x="2052" y="182"/>
                    <a:pt x="2052" y="180"/>
                    <a:pt x="2051" y="179"/>
                  </a:cubicBezTo>
                  <a:cubicBezTo>
                    <a:pt x="2054" y="179"/>
                    <a:pt x="2058" y="173"/>
                    <a:pt x="2055" y="173"/>
                  </a:cubicBezTo>
                  <a:cubicBezTo>
                    <a:pt x="2054" y="174"/>
                    <a:pt x="2053" y="175"/>
                    <a:pt x="2051" y="176"/>
                  </a:cubicBezTo>
                  <a:cubicBezTo>
                    <a:pt x="2047" y="176"/>
                    <a:pt x="2049" y="173"/>
                    <a:pt x="2048" y="173"/>
                  </a:cubicBezTo>
                  <a:cubicBezTo>
                    <a:pt x="2048" y="173"/>
                    <a:pt x="2048" y="173"/>
                    <a:pt x="2047" y="174"/>
                  </a:cubicBezTo>
                  <a:cubicBezTo>
                    <a:pt x="2046" y="174"/>
                    <a:pt x="2045" y="174"/>
                    <a:pt x="2044" y="174"/>
                  </a:cubicBezTo>
                  <a:cubicBezTo>
                    <a:pt x="2045" y="174"/>
                    <a:pt x="2046" y="175"/>
                    <a:pt x="2046" y="176"/>
                  </a:cubicBezTo>
                  <a:cubicBezTo>
                    <a:pt x="2043" y="177"/>
                    <a:pt x="2040" y="177"/>
                    <a:pt x="2041" y="176"/>
                  </a:cubicBezTo>
                  <a:cubicBezTo>
                    <a:pt x="2037" y="179"/>
                    <a:pt x="2038" y="181"/>
                    <a:pt x="2040" y="182"/>
                  </a:cubicBezTo>
                  <a:cubicBezTo>
                    <a:pt x="2040" y="183"/>
                    <a:pt x="2048" y="184"/>
                    <a:pt x="2045" y="186"/>
                  </a:cubicBezTo>
                  <a:cubicBezTo>
                    <a:pt x="2041" y="189"/>
                    <a:pt x="2033" y="186"/>
                    <a:pt x="2037" y="189"/>
                  </a:cubicBezTo>
                  <a:cubicBezTo>
                    <a:pt x="2035" y="188"/>
                    <a:pt x="2042" y="188"/>
                    <a:pt x="2042" y="188"/>
                  </a:cubicBezTo>
                  <a:cubicBezTo>
                    <a:pt x="2043" y="188"/>
                    <a:pt x="2041" y="191"/>
                    <a:pt x="2038" y="192"/>
                  </a:cubicBezTo>
                  <a:cubicBezTo>
                    <a:pt x="2036" y="193"/>
                    <a:pt x="2035" y="193"/>
                    <a:pt x="2032" y="194"/>
                  </a:cubicBezTo>
                  <a:cubicBezTo>
                    <a:pt x="2031" y="195"/>
                    <a:pt x="2029" y="196"/>
                    <a:pt x="2027" y="197"/>
                  </a:cubicBezTo>
                  <a:cubicBezTo>
                    <a:pt x="2025" y="198"/>
                    <a:pt x="2017" y="200"/>
                    <a:pt x="2016" y="200"/>
                  </a:cubicBezTo>
                  <a:cubicBezTo>
                    <a:pt x="2017" y="200"/>
                    <a:pt x="2018" y="199"/>
                    <a:pt x="2019" y="199"/>
                  </a:cubicBezTo>
                  <a:cubicBezTo>
                    <a:pt x="2012" y="199"/>
                    <a:pt x="2003" y="200"/>
                    <a:pt x="2002" y="197"/>
                  </a:cubicBezTo>
                  <a:cubicBezTo>
                    <a:pt x="2001" y="194"/>
                    <a:pt x="1995" y="192"/>
                    <a:pt x="1986" y="193"/>
                  </a:cubicBezTo>
                  <a:cubicBezTo>
                    <a:pt x="1988" y="193"/>
                    <a:pt x="1987" y="194"/>
                    <a:pt x="1989" y="194"/>
                  </a:cubicBezTo>
                  <a:cubicBezTo>
                    <a:pt x="1991" y="194"/>
                    <a:pt x="1993" y="193"/>
                    <a:pt x="1995" y="194"/>
                  </a:cubicBezTo>
                  <a:cubicBezTo>
                    <a:pt x="1997" y="194"/>
                    <a:pt x="2000" y="195"/>
                    <a:pt x="1998" y="197"/>
                  </a:cubicBezTo>
                  <a:cubicBezTo>
                    <a:pt x="1993" y="198"/>
                    <a:pt x="1995" y="195"/>
                    <a:pt x="1990" y="196"/>
                  </a:cubicBezTo>
                  <a:cubicBezTo>
                    <a:pt x="1985" y="197"/>
                    <a:pt x="1985" y="195"/>
                    <a:pt x="1982" y="195"/>
                  </a:cubicBezTo>
                  <a:cubicBezTo>
                    <a:pt x="1985" y="196"/>
                    <a:pt x="1986" y="197"/>
                    <a:pt x="1988" y="199"/>
                  </a:cubicBezTo>
                  <a:cubicBezTo>
                    <a:pt x="1986" y="199"/>
                    <a:pt x="1985" y="200"/>
                    <a:pt x="1984" y="200"/>
                  </a:cubicBezTo>
                  <a:cubicBezTo>
                    <a:pt x="1986" y="200"/>
                    <a:pt x="1989" y="199"/>
                    <a:pt x="1990" y="199"/>
                  </a:cubicBezTo>
                  <a:cubicBezTo>
                    <a:pt x="1991" y="199"/>
                    <a:pt x="1991" y="201"/>
                    <a:pt x="1994" y="199"/>
                  </a:cubicBezTo>
                  <a:cubicBezTo>
                    <a:pt x="2001" y="196"/>
                    <a:pt x="2002" y="198"/>
                    <a:pt x="2001" y="201"/>
                  </a:cubicBezTo>
                  <a:cubicBezTo>
                    <a:pt x="1998" y="204"/>
                    <a:pt x="2005" y="206"/>
                    <a:pt x="2011" y="206"/>
                  </a:cubicBezTo>
                  <a:cubicBezTo>
                    <a:pt x="2010" y="206"/>
                    <a:pt x="2011" y="205"/>
                    <a:pt x="2013" y="204"/>
                  </a:cubicBezTo>
                  <a:cubicBezTo>
                    <a:pt x="2014" y="205"/>
                    <a:pt x="2016" y="207"/>
                    <a:pt x="2017" y="209"/>
                  </a:cubicBezTo>
                  <a:cubicBezTo>
                    <a:pt x="2015" y="207"/>
                    <a:pt x="2015" y="209"/>
                    <a:pt x="2015" y="209"/>
                  </a:cubicBezTo>
                  <a:cubicBezTo>
                    <a:pt x="2016" y="210"/>
                    <a:pt x="2017" y="210"/>
                    <a:pt x="2018" y="210"/>
                  </a:cubicBezTo>
                  <a:cubicBezTo>
                    <a:pt x="2019" y="211"/>
                    <a:pt x="2019" y="212"/>
                    <a:pt x="2019" y="213"/>
                  </a:cubicBezTo>
                  <a:cubicBezTo>
                    <a:pt x="2020" y="213"/>
                    <a:pt x="2020" y="214"/>
                    <a:pt x="2020" y="215"/>
                  </a:cubicBezTo>
                  <a:cubicBezTo>
                    <a:pt x="2018" y="214"/>
                    <a:pt x="2017" y="215"/>
                    <a:pt x="2019" y="215"/>
                  </a:cubicBezTo>
                  <a:cubicBezTo>
                    <a:pt x="2018" y="215"/>
                    <a:pt x="2017" y="214"/>
                    <a:pt x="2014" y="216"/>
                  </a:cubicBezTo>
                  <a:cubicBezTo>
                    <a:pt x="2020" y="214"/>
                    <a:pt x="2016" y="218"/>
                    <a:pt x="2020" y="217"/>
                  </a:cubicBezTo>
                  <a:cubicBezTo>
                    <a:pt x="2020" y="217"/>
                    <a:pt x="2020" y="216"/>
                    <a:pt x="2020" y="215"/>
                  </a:cubicBezTo>
                  <a:cubicBezTo>
                    <a:pt x="2020" y="217"/>
                    <a:pt x="2022" y="218"/>
                    <a:pt x="2023" y="219"/>
                  </a:cubicBezTo>
                  <a:cubicBezTo>
                    <a:pt x="2023" y="219"/>
                    <a:pt x="2022" y="219"/>
                    <a:pt x="2021" y="219"/>
                  </a:cubicBezTo>
                  <a:cubicBezTo>
                    <a:pt x="2023" y="219"/>
                    <a:pt x="2025" y="220"/>
                    <a:pt x="2027" y="221"/>
                  </a:cubicBezTo>
                  <a:cubicBezTo>
                    <a:pt x="2029" y="221"/>
                    <a:pt x="2026" y="223"/>
                    <a:pt x="2027" y="225"/>
                  </a:cubicBezTo>
                  <a:cubicBezTo>
                    <a:pt x="2027" y="226"/>
                    <a:pt x="2032" y="226"/>
                    <a:pt x="2031" y="228"/>
                  </a:cubicBezTo>
                  <a:cubicBezTo>
                    <a:pt x="2031" y="229"/>
                    <a:pt x="2027" y="232"/>
                    <a:pt x="2025" y="232"/>
                  </a:cubicBezTo>
                  <a:cubicBezTo>
                    <a:pt x="2026" y="233"/>
                    <a:pt x="2025" y="233"/>
                    <a:pt x="2024" y="234"/>
                  </a:cubicBezTo>
                  <a:cubicBezTo>
                    <a:pt x="2021" y="232"/>
                    <a:pt x="2015" y="232"/>
                    <a:pt x="2010" y="231"/>
                  </a:cubicBezTo>
                  <a:cubicBezTo>
                    <a:pt x="2007" y="231"/>
                    <a:pt x="2002" y="231"/>
                    <a:pt x="2002" y="230"/>
                  </a:cubicBezTo>
                  <a:cubicBezTo>
                    <a:pt x="2002" y="229"/>
                    <a:pt x="2001" y="225"/>
                    <a:pt x="2000" y="229"/>
                  </a:cubicBezTo>
                  <a:cubicBezTo>
                    <a:pt x="1997" y="229"/>
                    <a:pt x="1998" y="227"/>
                    <a:pt x="1996" y="226"/>
                  </a:cubicBezTo>
                  <a:cubicBezTo>
                    <a:pt x="1997" y="227"/>
                    <a:pt x="1996" y="228"/>
                    <a:pt x="1996" y="229"/>
                  </a:cubicBezTo>
                  <a:cubicBezTo>
                    <a:pt x="1996" y="230"/>
                    <a:pt x="1998" y="230"/>
                    <a:pt x="2000" y="231"/>
                  </a:cubicBezTo>
                  <a:cubicBezTo>
                    <a:pt x="1995" y="231"/>
                    <a:pt x="1992" y="232"/>
                    <a:pt x="1985" y="235"/>
                  </a:cubicBezTo>
                  <a:cubicBezTo>
                    <a:pt x="1982" y="236"/>
                    <a:pt x="1975" y="238"/>
                    <a:pt x="1973" y="237"/>
                  </a:cubicBezTo>
                  <a:cubicBezTo>
                    <a:pt x="1973" y="238"/>
                    <a:pt x="1973" y="238"/>
                    <a:pt x="1972" y="239"/>
                  </a:cubicBezTo>
                  <a:cubicBezTo>
                    <a:pt x="1969" y="240"/>
                    <a:pt x="1967" y="240"/>
                    <a:pt x="1964" y="240"/>
                  </a:cubicBezTo>
                  <a:cubicBezTo>
                    <a:pt x="1965" y="240"/>
                    <a:pt x="1966" y="241"/>
                    <a:pt x="1965" y="242"/>
                  </a:cubicBezTo>
                  <a:cubicBezTo>
                    <a:pt x="1961" y="243"/>
                    <a:pt x="1960" y="242"/>
                    <a:pt x="1957" y="242"/>
                  </a:cubicBezTo>
                  <a:cubicBezTo>
                    <a:pt x="1958" y="243"/>
                    <a:pt x="1955" y="244"/>
                    <a:pt x="1953" y="244"/>
                  </a:cubicBezTo>
                  <a:cubicBezTo>
                    <a:pt x="1952" y="244"/>
                    <a:pt x="1952" y="243"/>
                    <a:pt x="1950" y="243"/>
                  </a:cubicBezTo>
                  <a:cubicBezTo>
                    <a:pt x="1949" y="245"/>
                    <a:pt x="1949" y="245"/>
                    <a:pt x="1949" y="246"/>
                  </a:cubicBezTo>
                  <a:cubicBezTo>
                    <a:pt x="1947" y="246"/>
                    <a:pt x="1946" y="247"/>
                    <a:pt x="1946" y="248"/>
                  </a:cubicBezTo>
                  <a:cubicBezTo>
                    <a:pt x="1942" y="249"/>
                    <a:pt x="1943" y="247"/>
                    <a:pt x="1939" y="248"/>
                  </a:cubicBezTo>
                  <a:cubicBezTo>
                    <a:pt x="1940" y="249"/>
                    <a:pt x="1942" y="249"/>
                    <a:pt x="1942" y="250"/>
                  </a:cubicBezTo>
                  <a:cubicBezTo>
                    <a:pt x="1941" y="250"/>
                    <a:pt x="1940" y="250"/>
                    <a:pt x="1939" y="250"/>
                  </a:cubicBezTo>
                  <a:cubicBezTo>
                    <a:pt x="1940" y="250"/>
                    <a:pt x="1940" y="251"/>
                    <a:pt x="1938" y="252"/>
                  </a:cubicBezTo>
                  <a:cubicBezTo>
                    <a:pt x="1937" y="252"/>
                    <a:pt x="1935" y="252"/>
                    <a:pt x="1934" y="252"/>
                  </a:cubicBezTo>
                  <a:cubicBezTo>
                    <a:pt x="1936" y="252"/>
                    <a:pt x="1935" y="253"/>
                    <a:pt x="1933" y="253"/>
                  </a:cubicBezTo>
                  <a:cubicBezTo>
                    <a:pt x="1934" y="253"/>
                    <a:pt x="1934" y="253"/>
                    <a:pt x="1934" y="254"/>
                  </a:cubicBezTo>
                  <a:cubicBezTo>
                    <a:pt x="1932" y="254"/>
                    <a:pt x="1932" y="254"/>
                    <a:pt x="1930" y="253"/>
                  </a:cubicBezTo>
                  <a:cubicBezTo>
                    <a:pt x="1931" y="254"/>
                    <a:pt x="1932" y="254"/>
                    <a:pt x="1932" y="255"/>
                  </a:cubicBezTo>
                  <a:cubicBezTo>
                    <a:pt x="1932" y="255"/>
                    <a:pt x="1929" y="257"/>
                    <a:pt x="1929" y="256"/>
                  </a:cubicBezTo>
                  <a:cubicBezTo>
                    <a:pt x="1928" y="257"/>
                    <a:pt x="1922" y="259"/>
                    <a:pt x="1921" y="259"/>
                  </a:cubicBezTo>
                  <a:cubicBezTo>
                    <a:pt x="1922" y="261"/>
                    <a:pt x="1914" y="262"/>
                    <a:pt x="1912" y="262"/>
                  </a:cubicBezTo>
                  <a:cubicBezTo>
                    <a:pt x="1912" y="263"/>
                    <a:pt x="1911" y="264"/>
                    <a:pt x="1910" y="263"/>
                  </a:cubicBezTo>
                  <a:cubicBezTo>
                    <a:pt x="1911" y="264"/>
                    <a:pt x="1909" y="269"/>
                    <a:pt x="1905" y="271"/>
                  </a:cubicBezTo>
                  <a:cubicBezTo>
                    <a:pt x="1901" y="268"/>
                    <a:pt x="1900" y="263"/>
                    <a:pt x="1893" y="261"/>
                  </a:cubicBezTo>
                  <a:cubicBezTo>
                    <a:pt x="1890" y="260"/>
                    <a:pt x="1885" y="260"/>
                    <a:pt x="1881" y="261"/>
                  </a:cubicBezTo>
                  <a:cubicBezTo>
                    <a:pt x="1876" y="261"/>
                    <a:pt x="1868" y="265"/>
                    <a:pt x="1867" y="263"/>
                  </a:cubicBezTo>
                  <a:cubicBezTo>
                    <a:pt x="1867" y="263"/>
                    <a:pt x="1867" y="264"/>
                    <a:pt x="1866" y="264"/>
                  </a:cubicBezTo>
                  <a:cubicBezTo>
                    <a:pt x="1865" y="264"/>
                    <a:pt x="1864" y="264"/>
                    <a:pt x="1863" y="264"/>
                  </a:cubicBezTo>
                  <a:cubicBezTo>
                    <a:pt x="1861" y="266"/>
                    <a:pt x="1856" y="270"/>
                    <a:pt x="1852" y="272"/>
                  </a:cubicBezTo>
                  <a:cubicBezTo>
                    <a:pt x="1846" y="275"/>
                    <a:pt x="1852" y="267"/>
                    <a:pt x="1853" y="266"/>
                  </a:cubicBezTo>
                  <a:cubicBezTo>
                    <a:pt x="1853" y="265"/>
                    <a:pt x="1854" y="261"/>
                    <a:pt x="1851" y="263"/>
                  </a:cubicBezTo>
                  <a:cubicBezTo>
                    <a:pt x="1848" y="263"/>
                    <a:pt x="1845" y="266"/>
                    <a:pt x="1841" y="267"/>
                  </a:cubicBezTo>
                  <a:cubicBezTo>
                    <a:pt x="1838" y="268"/>
                    <a:pt x="1838" y="268"/>
                    <a:pt x="1835" y="268"/>
                  </a:cubicBezTo>
                  <a:cubicBezTo>
                    <a:pt x="1836" y="268"/>
                    <a:pt x="1839" y="269"/>
                    <a:pt x="1838" y="270"/>
                  </a:cubicBezTo>
                  <a:cubicBezTo>
                    <a:pt x="1837" y="272"/>
                    <a:pt x="1833" y="273"/>
                    <a:pt x="1832" y="273"/>
                  </a:cubicBezTo>
                  <a:cubicBezTo>
                    <a:pt x="1831" y="272"/>
                    <a:pt x="1831" y="270"/>
                    <a:pt x="1831" y="269"/>
                  </a:cubicBezTo>
                  <a:cubicBezTo>
                    <a:pt x="1830" y="268"/>
                    <a:pt x="1825" y="269"/>
                    <a:pt x="1827" y="270"/>
                  </a:cubicBezTo>
                  <a:cubicBezTo>
                    <a:pt x="1822" y="272"/>
                    <a:pt x="1823" y="268"/>
                    <a:pt x="1817" y="270"/>
                  </a:cubicBezTo>
                  <a:cubicBezTo>
                    <a:pt x="1818" y="270"/>
                    <a:pt x="1819" y="270"/>
                    <a:pt x="1819" y="270"/>
                  </a:cubicBezTo>
                  <a:cubicBezTo>
                    <a:pt x="1818" y="271"/>
                    <a:pt x="1816" y="272"/>
                    <a:pt x="1815" y="271"/>
                  </a:cubicBezTo>
                  <a:cubicBezTo>
                    <a:pt x="1812" y="274"/>
                    <a:pt x="1816" y="274"/>
                    <a:pt x="1812" y="276"/>
                  </a:cubicBezTo>
                  <a:cubicBezTo>
                    <a:pt x="1810" y="277"/>
                    <a:pt x="1814" y="279"/>
                    <a:pt x="1813" y="280"/>
                  </a:cubicBezTo>
                  <a:cubicBezTo>
                    <a:pt x="1809" y="280"/>
                    <a:pt x="1812" y="283"/>
                    <a:pt x="1812" y="284"/>
                  </a:cubicBezTo>
                  <a:cubicBezTo>
                    <a:pt x="1811" y="283"/>
                    <a:pt x="1810" y="283"/>
                    <a:pt x="1808" y="284"/>
                  </a:cubicBezTo>
                  <a:cubicBezTo>
                    <a:pt x="1809" y="284"/>
                    <a:pt x="1810" y="285"/>
                    <a:pt x="1810" y="285"/>
                  </a:cubicBezTo>
                  <a:cubicBezTo>
                    <a:pt x="1807" y="284"/>
                    <a:pt x="1798" y="295"/>
                    <a:pt x="1797" y="296"/>
                  </a:cubicBezTo>
                  <a:cubicBezTo>
                    <a:pt x="1796" y="299"/>
                    <a:pt x="1796" y="300"/>
                    <a:pt x="1798" y="302"/>
                  </a:cubicBezTo>
                  <a:cubicBezTo>
                    <a:pt x="1799" y="303"/>
                    <a:pt x="1804" y="302"/>
                    <a:pt x="1802" y="305"/>
                  </a:cubicBezTo>
                  <a:cubicBezTo>
                    <a:pt x="1804" y="303"/>
                    <a:pt x="1804" y="299"/>
                    <a:pt x="1807" y="301"/>
                  </a:cubicBezTo>
                  <a:cubicBezTo>
                    <a:pt x="1809" y="302"/>
                    <a:pt x="1813" y="302"/>
                    <a:pt x="1813" y="304"/>
                  </a:cubicBezTo>
                  <a:cubicBezTo>
                    <a:pt x="1813" y="306"/>
                    <a:pt x="1811" y="307"/>
                    <a:pt x="1808" y="309"/>
                  </a:cubicBezTo>
                  <a:cubicBezTo>
                    <a:pt x="1806" y="311"/>
                    <a:pt x="1807" y="312"/>
                    <a:pt x="1807" y="312"/>
                  </a:cubicBezTo>
                  <a:cubicBezTo>
                    <a:pt x="1807" y="314"/>
                    <a:pt x="1807" y="315"/>
                    <a:pt x="1807" y="317"/>
                  </a:cubicBezTo>
                  <a:cubicBezTo>
                    <a:pt x="1807" y="319"/>
                    <a:pt x="1809" y="319"/>
                    <a:pt x="1812" y="319"/>
                  </a:cubicBezTo>
                  <a:cubicBezTo>
                    <a:pt x="1814" y="320"/>
                    <a:pt x="1817" y="326"/>
                    <a:pt x="1812" y="329"/>
                  </a:cubicBezTo>
                  <a:cubicBezTo>
                    <a:pt x="1807" y="331"/>
                    <a:pt x="1804" y="328"/>
                    <a:pt x="1805" y="326"/>
                  </a:cubicBezTo>
                  <a:cubicBezTo>
                    <a:pt x="1806" y="325"/>
                    <a:pt x="1808" y="325"/>
                    <a:pt x="1810" y="323"/>
                  </a:cubicBezTo>
                  <a:cubicBezTo>
                    <a:pt x="1811" y="322"/>
                    <a:pt x="1809" y="322"/>
                    <a:pt x="1808" y="324"/>
                  </a:cubicBezTo>
                  <a:cubicBezTo>
                    <a:pt x="1807" y="323"/>
                    <a:pt x="1805" y="323"/>
                    <a:pt x="1802" y="325"/>
                  </a:cubicBezTo>
                  <a:cubicBezTo>
                    <a:pt x="1806" y="326"/>
                    <a:pt x="1798" y="328"/>
                    <a:pt x="1797" y="330"/>
                  </a:cubicBezTo>
                  <a:cubicBezTo>
                    <a:pt x="1795" y="333"/>
                    <a:pt x="1792" y="336"/>
                    <a:pt x="1792" y="339"/>
                  </a:cubicBezTo>
                  <a:cubicBezTo>
                    <a:pt x="1792" y="342"/>
                    <a:pt x="1793" y="343"/>
                    <a:pt x="1795" y="345"/>
                  </a:cubicBezTo>
                  <a:cubicBezTo>
                    <a:pt x="1796" y="346"/>
                    <a:pt x="1797" y="347"/>
                    <a:pt x="1797" y="349"/>
                  </a:cubicBezTo>
                  <a:cubicBezTo>
                    <a:pt x="1797" y="350"/>
                    <a:pt x="1793" y="352"/>
                    <a:pt x="1792" y="353"/>
                  </a:cubicBezTo>
                  <a:cubicBezTo>
                    <a:pt x="1791" y="353"/>
                    <a:pt x="1789" y="353"/>
                    <a:pt x="1788" y="353"/>
                  </a:cubicBezTo>
                  <a:cubicBezTo>
                    <a:pt x="1786" y="353"/>
                    <a:pt x="1786" y="352"/>
                    <a:pt x="1784" y="352"/>
                  </a:cubicBezTo>
                  <a:cubicBezTo>
                    <a:pt x="1780" y="352"/>
                    <a:pt x="1777" y="355"/>
                    <a:pt x="1773" y="357"/>
                  </a:cubicBezTo>
                  <a:cubicBezTo>
                    <a:pt x="1768" y="359"/>
                    <a:pt x="1768" y="362"/>
                    <a:pt x="1768" y="364"/>
                  </a:cubicBezTo>
                  <a:cubicBezTo>
                    <a:pt x="1767" y="365"/>
                    <a:pt x="1769" y="370"/>
                    <a:pt x="1767" y="368"/>
                  </a:cubicBezTo>
                  <a:cubicBezTo>
                    <a:pt x="1768" y="370"/>
                    <a:pt x="1771" y="371"/>
                    <a:pt x="1770" y="374"/>
                  </a:cubicBezTo>
                  <a:cubicBezTo>
                    <a:pt x="1769" y="374"/>
                    <a:pt x="1767" y="374"/>
                    <a:pt x="1768" y="372"/>
                  </a:cubicBezTo>
                  <a:cubicBezTo>
                    <a:pt x="1768" y="371"/>
                    <a:pt x="1766" y="372"/>
                    <a:pt x="1765" y="372"/>
                  </a:cubicBezTo>
                  <a:cubicBezTo>
                    <a:pt x="1762" y="372"/>
                    <a:pt x="1756" y="375"/>
                    <a:pt x="1753" y="377"/>
                  </a:cubicBezTo>
                  <a:cubicBezTo>
                    <a:pt x="1752" y="376"/>
                    <a:pt x="1752" y="375"/>
                    <a:pt x="1750" y="375"/>
                  </a:cubicBezTo>
                  <a:cubicBezTo>
                    <a:pt x="1749" y="377"/>
                    <a:pt x="1750" y="377"/>
                    <a:pt x="1751" y="377"/>
                  </a:cubicBezTo>
                  <a:cubicBezTo>
                    <a:pt x="1752" y="377"/>
                    <a:pt x="1751" y="379"/>
                    <a:pt x="1751" y="380"/>
                  </a:cubicBezTo>
                  <a:cubicBezTo>
                    <a:pt x="1751" y="381"/>
                    <a:pt x="1750" y="382"/>
                    <a:pt x="1750" y="383"/>
                  </a:cubicBezTo>
                  <a:cubicBezTo>
                    <a:pt x="1750" y="384"/>
                    <a:pt x="1751" y="385"/>
                    <a:pt x="1750" y="386"/>
                  </a:cubicBezTo>
                  <a:cubicBezTo>
                    <a:pt x="1748" y="390"/>
                    <a:pt x="1745" y="395"/>
                    <a:pt x="1739" y="398"/>
                  </a:cubicBezTo>
                  <a:cubicBezTo>
                    <a:pt x="1736" y="399"/>
                    <a:pt x="1737" y="400"/>
                    <a:pt x="1735" y="401"/>
                  </a:cubicBezTo>
                  <a:cubicBezTo>
                    <a:pt x="1732" y="403"/>
                    <a:pt x="1729" y="405"/>
                    <a:pt x="1726" y="407"/>
                  </a:cubicBezTo>
                  <a:cubicBezTo>
                    <a:pt x="1727" y="404"/>
                    <a:pt x="1725" y="403"/>
                    <a:pt x="1724" y="402"/>
                  </a:cubicBezTo>
                  <a:cubicBezTo>
                    <a:pt x="1723" y="401"/>
                    <a:pt x="1723" y="398"/>
                    <a:pt x="1723" y="396"/>
                  </a:cubicBezTo>
                  <a:cubicBezTo>
                    <a:pt x="1723" y="393"/>
                    <a:pt x="1723" y="391"/>
                    <a:pt x="1722" y="389"/>
                  </a:cubicBezTo>
                  <a:cubicBezTo>
                    <a:pt x="1722" y="388"/>
                    <a:pt x="1722" y="387"/>
                    <a:pt x="1721" y="386"/>
                  </a:cubicBezTo>
                  <a:cubicBezTo>
                    <a:pt x="1721" y="385"/>
                    <a:pt x="1719" y="383"/>
                    <a:pt x="1723" y="383"/>
                  </a:cubicBezTo>
                  <a:cubicBezTo>
                    <a:pt x="1715" y="383"/>
                    <a:pt x="1718" y="373"/>
                    <a:pt x="1717" y="369"/>
                  </a:cubicBezTo>
                  <a:cubicBezTo>
                    <a:pt x="1715" y="362"/>
                    <a:pt x="1713" y="356"/>
                    <a:pt x="1711" y="350"/>
                  </a:cubicBezTo>
                  <a:cubicBezTo>
                    <a:pt x="1709" y="344"/>
                    <a:pt x="1710" y="339"/>
                    <a:pt x="1712" y="332"/>
                  </a:cubicBezTo>
                  <a:cubicBezTo>
                    <a:pt x="1713" y="330"/>
                    <a:pt x="1713" y="327"/>
                    <a:pt x="1714" y="324"/>
                  </a:cubicBezTo>
                  <a:cubicBezTo>
                    <a:pt x="1714" y="323"/>
                    <a:pt x="1715" y="322"/>
                    <a:pt x="1716" y="320"/>
                  </a:cubicBezTo>
                  <a:cubicBezTo>
                    <a:pt x="1716" y="320"/>
                    <a:pt x="1720" y="316"/>
                    <a:pt x="1717" y="319"/>
                  </a:cubicBezTo>
                  <a:cubicBezTo>
                    <a:pt x="1719" y="318"/>
                    <a:pt x="1725" y="313"/>
                    <a:pt x="1726" y="314"/>
                  </a:cubicBezTo>
                  <a:cubicBezTo>
                    <a:pt x="1727" y="312"/>
                    <a:pt x="1730" y="309"/>
                    <a:pt x="1730" y="308"/>
                  </a:cubicBezTo>
                  <a:cubicBezTo>
                    <a:pt x="1730" y="306"/>
                    <a:pt x="1727" y="305"/>
                    <a:pt x="1728" y="303"/>
                  </a:cubicBezTo>
                  <a:cubicBezTo>
                    <a:pt x="1731" y="302"/>
                    <a:pt x="1732" y="304"/>
                    <a:pt x="1735" y="303"/>
                  </a:cubicBezTo>
                  <a:cubicBezTo>
                    <a:pt x="1737" y="303"/>
                    <a:pt x="1738" y="301"/>
                    <a:pt x="1740" y="300"/>
                  </a:cubicBezTo>
                  <a:cubicBezTo>
                    <a:pt x="1741" y="301"/>
                    <a:pt x="1746" y="299"/>
                    <a:pt x="1747" y="300"/>
                  </a:cubicBezTo>
                  <a:cubicBezTo>
                    <a:pt x="1746" y="300"/>
                    <a:pt x="1749" y="298"/>
                    <a:pt x="1751" y="297"/>
                  </a:cubicBezTo>
                  <a:cubicBezTo>
                    <a:pt x="1753" y="296"/>
                    <a:pt x="1754" y="295"/>
                    <a:pt x="1756" y="294"/>
                  </a:cubicBezTo>
                  <a:cubicBezTo>
                    <a:pt x="1758" y="293"/>
                    <a:pt x="1759" y="291"/>
                    <a:pt x="1760" y="293"/>
                  </a:cubicBezTo>
                  <a:cubicBezTo>
                    <a:pt x="1759" y="291"/>
                    <a:pt x="1766" y="288"/>
                    <a:pt x="1766" y="286"/>
                  </a:cubicBezTo>
                  <a:cubicBezTo>
                    <a:pt x="1765" y="283"/>
                    <a:pt x="1773" y="281"/>
                    <a:pt x="1775" y="278"/>
                  </a:cubicBezTo>
                  <a:cubicBezTo>
                    <a:pt x="1777" y="275"/>
                    <a:pt x="1777" y="277"/>
                    <a:pt x="1781" y="275"/>
                  </a:cubicBezTo>
                  <a:cubicBezTo>
                    <a:pt x="1784" y="273"/>
                    <a:pt x="1785" y="272"/>
                    <a:pt x="1788" y="270"/>
                  </a:cubicBezTo>
                  <a:cubicBezTo>
                    <a:pt x="1789" y="269"/>
                    <a:pt x="1793" y="268"/>
                    <a:pt x="1794" y="267"/>
                  </a:cubicBezTo>
                  <a:cubicBezTo>
                    <a:pt x="1795" y="265"/>
                    <a:pt x="1794" y="265"/>
                    <a:pt x="1795" y="263"/>
                  </a:cubicBezTo>
                  <a:cubicBezTo>
                    <a:pt x="1798" y="262"/>
                    <a:pt x="1801" y="261"/>
                    <a:pt x="1804" y="260"/>
                  </a:cubicBezTo>
                  <a:cubicBezTo>
                    <a:pt x="1806" y="260"/>
                    <a:pt x="1807" y="258"/>
                    <a:pt x="1809" y="258"/>
                  </a:cubicBezTo>
                  <a:cubicBezTo>
                    <a:pt x="1811" y="257"/>
                    <a:pt x="1813" y="257"/>
                    <a:pt x="1813" y="258"/>
                  </a:cubicBezTo>
                  <a:cubicBezTo>
                    <a:pt x="1814" y="258"/>
                    <a:pt x="1819" y="256"/>
                    <a:pt x="1819" y="256"/>
                  </a:cubicBezTo>
                  <a:cubicBezTo>
                    <a:pt x="1818" y="255"/>
                    <a:pt x="1816" y="255"/>
                    <a:pt x="1818" y="253"/>
                  </a:cubicBezTo>
                  <a:cubicBezTo>
                    <a:pt x="1821" y="251"/>
                    <a:pt x="1823" y="251"/>
                    <a:pt x="1823" y="249"/>
                  </a:cubicBezTo>
                  <a:cubicBezTo>
                    <a:pt x="1823" y="247"/>
                    <a:pt x="1818" y="248"/>
                    <a:pt x="1821" y="246"/>
                  </a:cubicBezTo>
                  <a:cubicBezTo>
                    <a:pt x="1823" y="244"/>
                    <a:pt x="1824" y="242"/>
                    <a:pt x="1824" y="241"/>
                  </a:cubicBezTo>
                  <a:cubicBezTo>
                    <a:pt x="1824" y="239"/>
                    <a:pt x="1822" y="235"/>
                    <a:pt x="1831" y="232"/>
                  </a:cubicBezTo>
                  <a:cubicBezTo>
                    <a:pt x="1836" y="231"/>
                    <a:pt x="1839" y="233"/>
                    <a:pt x="1841" y="234"/>
                  </a:cubicBezTo>
                  <a:cubicBezTo>
                    <a:pt x="1840" y="234"/>
                    <a:pt x="1839" y="233"/>
                    <a:pt x="1839" y="232"/>
                  </a:cubicBezTo>
                  <a:cubicBezTo>
                    <a:pt x="1841" y="232"/>
                    <a:pt x="1842" y="233"/>
                    <a:pt x="1845" y="232"/>
                  </a:cubicBezTo>
                  <a:cubicBezTo>
                    <a:pt x="1841" y="232"/>
                    <a:pt x="1834" y="232"/>
                    <a:pt x="1832" y="230"/>
                  </a:cubicBezTo>
                  <a:cubicBezTo>
                    <a:pt x="1829" y="228"/>
                    <a:pt x="1820" y="230"/>
                    <a:pt x="1813" y="231"/>
                  </a:cubicBezTo>
                  <a:cubicBezTo>
                    <a:pt x="1812" y="233"/>
                    <a:pt x="1813" y="233"/>
                    <a:pt x="1815" y="234"/>
                  </a:cubicBezTo>
                  <a:cubicBezTo>
                    <a:pt x="1809" y="236"/>
                    <a:pt x="1811" y="238"/>
                    <a:pt x="1811" y="240"/>
                  </a:cubicBezTo>
                  <a:cubicBezTo>
                    <a:pt x="1809" y="243"/>
                    <a:pt x="1814" y="242"/>
                    <a:pt x="1814" y="244"/>
                  </a:cubicBezTo>
                  <a:cubicBezTo>
                    <a:pt x="1813" y="245"/>
                    <a:pt x="1812" y="245"/>
                    <a:pt x="1811" y="245"/>
                  </a:cubicBezTo>
                  <a:cubicBezTo>
                    <a:pt x="1811" y="246"/>
                    <a:pt x="1810" y="246"/>
                    <a:pt x="1810" y="247"/>
                  </a:cubicBezTo>
                  <a:cubicBezTo>
                    <a:pt x="1809" y="246"/>
                    <a:pt x="1809" y="245"/>
                    <a:pt x="1809" y="244"/>
                  </a:cubicBezTo>
                  <a:cubicBezTo>
                    <a:pt x="1808" y="244"/>
                    <a:pt x="1803" y="244"/>
                    <a:pt x="1806" y="245"/>
                  </a:cubicBezTo>
                  <a:cubicBezTo>
                    <a:pt x="1803" y="244"/>
                    <a:pt x="1799" y="245"/>
                    <a:pt x="1794" y="249"/>
                  </a:cubicBezTo>
                  <a:cubicBezTo>
                    <a:pt x="1790" y="252"/>
                    <a:pt x="1780" y="256"/>
                    <a:pt x="1780" y="259"/>
                  </a:cubicBezTo>
                  <a:cubicBezTo>
                    <a:pt x="1779" y="258"/>
                    <a:pt x="1775" y="259"/>
                    <a:pt x="1771" y="261"/>
                  </a:cubicBezTo>
                  <a:cubicBezTo>
                    <a:pt x="1770" y="260"/>
                    <a:pt x="1773" y="258"/>
                    <a:pt x="1772" y="258"/>
                  </a:cubicBezTo>
                  <a:cubicBezTo>
                    <a:pt x="1771" y="257"/>
                    <a:pt x="1775" y="255"/>
                    <a:pt x="1774" y="254"/>
                  </a:cubicBezTo>
                  <a:cubicBezTo>
                    <a:pt x="1772" y="253"/>
                    <a:pt x="1766" y="257"/>
                    <a:pt x="1768" y="254"/>
                  </a:cubicBezTo>
                  <a:cubicBezTo>
                    <a:pt x="1769" y="252"/>
                    <a:pt x="1768" y="251"/>
                    <a:pt x="1768" y="250"/>
                  </a:cubicBezTo>
                  <a:cubicBezTo>
                    <a:pt x="1771" y="251"/>
                    <a:pt x="1768" y="249"/>
                    <a:pt x="1770" y="249"/>
                  </a:cubicBezTo>
                  <a:cubicBezTo>
                    <a:pt x="1769" y="248"/>
                    <a:pt x="1772" y="247"/>
                    <a:pt x="1773" y="246"/>
                  </a:cubicBezTo>
                  <a:cubicBezTo>
                    <a:pt x="1774" y="244"/>
                    <a:pt x="1775" y="242"/>
                    <a:pt x="1775" y="241"/>
                  </a:cubicBezTo>
                  <a:cubicBezTo>
                    <a:pt x="1775" y="239"/>
                    <a:pt x="1771" y="241"/>
                    <a:pt x="1768" y="243"/>
                  </a:cubicBezTo>
                  <a:cubicBezTo>
                    <a:pt x="1762" y="246"/>
                    <a:pt x="1765" y="243"/>
                    <a:pt x="1763" y="243"/>
                  </a:cubicBezTo>
                  <a:cubicBezTo>
                    <a:pt x="1762" y="242"/>
                    <a:pt x="1762" y="240"/>
                    <a:pt x="1759" y="241"/>
                  </a:cubicBezTo>
                  <a:cubicBezTo>
                    <a:pt x="1756" y="241"/>
                    <a:pt x="1753" y="242"/>
                    <a:pt x="1750" y="242"/>
                  </a:cubicBezTo>
                  <a:cubicBezTo>
                    <a:pt x="1749" y="242"/>
                    <a:pt x="1744" y="243"/>
                    <a:pt x="1743" y="243"/>
                  </a:cubicBezTo>
                  <a:cubicBezTo>
                    <a:pt x="1741" y="243"/>
                    <a:pt x="1739" y="242"/>
                    <a:pt x="1736" y="242"/>
                  </a:cubicBezTo>
                  <a:cubicBezTo>
                    <a:pt x="1736" y="243"/>
                    <a:pt x="1735" y="243"/>
                    <a:pt x="1735" y="244"/>
                  </a:cubicBezTo>
                  <a:cubicBezTo>
                    <a:pt x="1733" y="243"/>
                    <a:pt x="1729" y="247"/>
                    <a:pt x="1725" y="247"/>
                  </a:cubicBezTo>
                  <a:cubicBezTo>
                    <a:pt x="1725" y="248"/>
                    <a:pt x="1726" y="250"/>
                    <a:pt x="1722" y="251"/>
                  </a:cubicBezTo>
                  <a:cubicBezTo>
                    <a:pt x="1718" y="253"/>
                    <a:pt x="1716" y="257"/>
                    <a:pt x="1714" y="258"/>
                  </a:cubicBezTo>
                  <a:cubicBezTo>
                    <a:pt x="1713" y="259"/>
                    <a:pt x="1710" y="261"/>
                    <a:pt x="1708" y="262"/>
                  </a:cubicBezTo>
                  <a:cubicBezTo>
                    <a:pt x="1704" y="263"/>
                    <a:pt x="1703" y="263"/>
                    <a:pt x="1699" y="266"/>
                  </a:cubicBezTo>
                  <a:cubicBezTo>
                    <a:pt x="1697" y="268"/>
                    <a:pt x="1695" y="270"/>
                    <a:pt x="1695" y="271"/>
                  </a:cubicBezTo>
                  <a:cubicBezTo>
                    <a:pt x="1691" y="271"/>
                    <a:pt x="1693" y="275"/>
                    <a:pt x="1694" y="276"/>
                  </a:cubicBezTo>
                  <a:cubicBezTo>
                    <a:pt x="1692" y="274"/>
                    <a:pt x="1690" y="278"/>
                    <a:pt x="1691" y="278"/>
                  </a:cubicBezTo>
                  <a:cubicBezTo>
                    <a:pt x="1692" y="278"/>
                    <a:pt x="1695" y="278"/>
                    <a:pt x="1696" y="279"/>
                  </a:cubicBezTo>
                  <a:cubicBezTo>
                    <a:pt x="1695" y="278"/>
                    <a:pt x="1695" y="278"/>
                    <a:pt x="1695" y="278"/>
                  </a:cubicBezTo>
                  <a:cubicBezTo>
                    <a:pt x="1703" y="274"/>
                    <a:pt x="1703" y="281"/>
                    <a:pt x="1705" y="281"/>
                  </a:cubicBezTo>
                  <a:cubicBezTo>
                    <a:pt x="1698" y="284"/>
                    <a:pt x="1699" y="281"/>
                    <a:pt x="1694" y="282"/>
                  </a:cubicBezTo>
                  <a:cubicBezTo>
                    <a:pt x="1694" y="285"/>
                    <a:pt x="1686" y="282"/>
                    <a:pt x="1685" y="282"/>
                  </a:cubicBezTo>
                  <a:cubicBezTo>
                    <a:pt x="1682" y="281"/>
                    <a:pt x="1683" y="281"/>
                    <a:pt x="1680" y="283"/>
                  </a:cubicBezTo>
                  <a:cubicBezTo>
                    <a:pt x="1677" y="284"/>
                    <a:pt x="1674" y="285"/>
                    <a:pt x="1675" y="286"/>
                  </a:cubicBezTo>
                  <a:cubicBezTo>
                    <a:pt x="1674" y="285"/>
                    <a:pt x="1668" y="284"/>
                    <a:pt x="1665" y="285"/>
                  </a:cubicBezTo>
                  <a:cubicBezTo>
                    <a:pt x="1664" y="286"/>
                    <a:pt x="1664" y="286"/>
                    <a:pt x="1664" y="286"/>
                  </a:cubicBezTo>
                  <a:cubicBezTo>
                    <a:pt x="1658" y="287"/>
                    <a:pt x="1652" y="287"/>
                    <a:pt x="1651" y="284"/>
                  </a:cubicBezTo>
                  <a:cubicBezTo>
                    <a:pt x="1653" y="283"/>
                    <a:pt x="1656" y="283"/>
                    <a:pt x="1658" y="283"/>
                  </a:cubicBezTo>
                  <a:cubicBezTo>
                    <a:pt x="1660" y="283"/>
                    <a:pt x="1663" y="283"/>
                    <a:pt x="1666" y="282"/>
                  </a:cubicBezTo>
                  <a:cubicBezTo>
                    <a:pt x="1665" y="280"/>
                    <a:pt x="1660" y="281"/>
                    <a:pt x="1659" y="280"/>
                  </a:cubicBezTo>
                  <a:cubicBezTo>
                    <a:pt x="1657" y="277"/>
                    <a:pt x="1655" y="275"/>
                    <a:pt x="1649" y="276"/>
                  </a:cubicBezTo>
                  <a:cubicBezTo>
                    <a:pt x="1647" y="280"/>
                    <a:pt x="1639" y="275"/>
                    <a:pt x="1638" y="275"/>
                  </a:cubicBezTo>
                  <a:cubicBezTo>
                    <a:pt x="1635" y="274"/>
                    <a:pt x="1631" y="272"/>
                    <a:pt x="1626" y="274"/>
                  </a:cubicBezTo>
                  <a:cubicBezTo>
                    <a:pt x="1620" y="276"/>
                    <a:pt x="1625" y="277"/>
                    <a:pt x="1625" y="278"/>
                  </a:cubicBezTo>
                  <a:cubicBezTo>
                    <a:pt x="1625" y="277"/>
                    <a:pt x="1621" y="278"/>
                    <a:pt x="1620" y="277"/>
                  </a:cubicBezTo>
                  <a:cubicBezTo>
                    <a:pt x="1616" y="280"/>
                    <a:pt x="1623" y="279"/>
                    <a:pt x="1621" y="281"/>
                  </a:cubicBezTo>
                  <a:cubicBezTo>
                    <a:pt x="1620" y="280"/>
                    <a:pt x="1616" y="282"/>
                    <a:pt x="1615" y="281"/>
                  </a:cubicBezTo>
                  <a:cubicBezTo>
                    <a:pt x="1615" y="279"/>
                    <a:pt x="1612" y="278"/>
                    <a:pt x="1607" y="279"/>
                  </a:cubicBezTo>
                  <a:cubicBezTo>
                    <a:pt x="1606" y="280"/>
                    <a:pt x="1606" y="281"/>
                    <a:pt x="1606" y="281"/>
                  </a:cubicBezTo>
                  <a:cubicBezTo>
                    <a:pt x="1605" y="280"/>
                    <a:pt x="1602" y="281"/>
                    <a:pt x="1601" y="281"/>
                  </a:cubicBezTo>
                  <a:cubicBezTo>
                    <a:pt x="1600" y="280"/>
                    <a:pt x="1598" y="279"/>
                    <a:pt x="1595" y="279"/>
                  </a:cubicBezTo>
                  <a:cubicBezTo>
                    <a:pt x="1591" y="280"/>
                    <a:pt x="1587" y="277"/>
                    <a:pt x="1587" y="282"/>
                  </a:cubicBezTo>
                  <a:cubicBezTo>
                    <a:pt x="1585" y="281"/>
                    <a:pt x="1582" y="283"/>
                    <a:pt x="1581" y="282"/>
                  </a:cubicBezTo>
                  <a:cubicBezTo>
                    <a:pt x="1580" y="280"/>
                    <a:pt x="1581" y="279"/>
                    <a:pt x="1579" y="279"/>
                  </a:cubicBezTo>
                  <a:cubicBezTo>
                    <a:pt x="1573" y="278"/>
                    <a:pt x="1565" y="280"/>
                    <a:pt x="1559" y="279"/>
                  </a:cubicBezTo>
                  <a:cubicBezTo>
                    <a:pt x="1556" y="279"/>
                    <a:pt x="1553" y="279"/>
                    <a:pt x="1550" y="280"/>
                  </a:cubicBezTo>
                  <a:cubicBezTo>
                    <a:pt x="1547" y="280"/>
                    <a:pt x="1546" y="279"/>
                    <a:pt x="1543" y="280"/>
                  </a:cubicBezTo>
                  <a:cubicBezTo>
                    <a:pt x="1539" y="281"/>
                    <a:pt x="1535" y="282"/>
                    <a:pt x="1531" y="284"/>
                  </a:cubicBezTo>
                  <a:cubicBezTo>
                    <a:pt x="1528" y="286"/>
                    <a:pt x="1528" y="289"/>
                    <a:pt x="1524" y="291"/>
                  </a:cubicBezTo>
                  <a:cubicBezTo>
                    <a:pt x="1521" y="292"/>
                    <a:pt x="1517" y="293"/>
                    <a:pt x="1514" y="295"/>
                  </a:cubicBezTo>
                  <a:cubicBezTo>
                    <a:pt x="1512" y="297"/>
                    <a:pt x="1511" y="299"/>
                    <a:pt x="1510" y="301"/>
                  </a:cubicBezTo>
                  <a:cubicBezTo>
                    <a:pt x="1510" y="302"/>
                    <a:pt x="1509" y="304"/>
                    <a:pt x="1506" y="304"/>
                  </a:cubicBezTo>
                  <a:cubicBezTo>
                    <a:pt x="1503" y="304"/>
                    <a:pt x="1502" y="306"/>
                    <a:pt x="1500" y="308"/>
                  </a:cubicBezTo>
                  <a:cubicBezTo>
                    <a:pt x="1497" y="310"/>
                    <a:pt x="1496" y="310"/>
                    <a:pt x="1493" y="311"/>
                  </a:cubicBezTo>
                  <a:cubicBezTo>
                    <a:pt x="1490" y="312"/>
                    <a:pt x="1488" y="314"/>
                    <a:pt x="1486" y="316"/>
                  </a:cubicBezTo>
                  <a:cubicBezTo>
                    <a:pt x="1484" y="317"/>
                    <a:pt x="1481" y="319"/>
                    <a:pt x="1480" y="321"/>
                  </a:cubicBezTo>
                  <a:cubicBezTo>
                    <a:pt x="1478" y="322"/>
                    <a:pt x="1478" y="323"/>
                    <a:pt x="1479" y="324"/>
                  </a:cubicBezTo>
                  <a:cubicBezTo>
                    <a:pt x="1476" y="324"/>
                    <a:pt x="1471" y="330"/>
                    <a:pt x="1467" y="331"/>
                  </a:cubicBezTo>
                  <a:cubicBezTo>
                    <a:pt x="1465" y="332"/>
                    <a:pt x="1463" y="333"/>
                    <a:pt x="1461" y="335"/>
                  </a:cubicBezTo>
                  <a:cubicBezTo>
                    <a:pt x="1459" y="336"/>
                    <a:pt x="1457" y="336"/>
                    <a:pt x="1455" y="337"/>
                  </a:cubicBezTo>
                  <a:cubicBezTo>
                    <a:pt x="1453" y="338"/>
                    <a:pt x="1453" y="339"/>
                    <a:pt x="1451" y="341"/>
                  </a:cubicBezTo>
                  <a:cubicBezTo>
                    <a:pt x="1448" y="342"/>
                    <a:pt x="1446" y="343"/>
                    <a:pt x="1443" y="344"/>
                  </a:cubicBezTo>
                  <a:cubicBezTo>
                    <a:pt x="1435" y="347"/>
                    <a:pt x="1439" y="350"/>
                    <a:pt x="1442" y="350"/>
                  </a:cubicBezTo>
                  <a:cubicBezTo>
                    <a:pt x="1445" y="351"/>
                    <a:pt x="1448" y="352"/>
                    <a:pt x="1453" y="352"/>
                  </a:cubicBezTo>
                  <a:cubicBezTo>
                    <a:pt x="1456" y="351"/>
                    <a:pt x="1463" y="351"/>
                    <a:pt x="1460" y="355"/>
                  </a:cubicBezTo>
                  <a:cubicBezTo>
                    <a:pt x="1459" y="356"/>
                    <a:pt x="1460" y="357"/>
                    <a:pt x="1460" y="357"/>
                  </a:cubicBezTo>
                  <a:cubicBezTo>
                    <a:pt x="1460" y="359"/>
                    <a:pt x="1460" y="360"/>
                    <a:pt x="1459" y="362"/>
                  </a:cubicBezTo>
                  <a:cubicBezTo>
                    <a:pt x="1457" y="365"/>
                    <a:pt x="1462" y="364"/>
                    <a:pt x="1465" y="363"/>
                  </a:cubicBezTo>
                  <a:cubicBezTo>
                    <a:pt x="1466" y="362"/>
                    <a:pt x="1467" y="361"/>
                    <a:pt x="1467" y="360"/>
                  </a:cubicBezTo>
                  <a:cubicBezTo>
                    <a:pt x="1467" y="359"/>
                    <a:pt x="1464" y="360"/>
                    <a:pt x="1465" y="359"/>
                  </a:cubicBezTo>
                  <a:cubicBezTo>
                    <a:pt x="1466" y="356"/>
                    <a:pt x="1470" y="356"/>
                    <a:pt x="1473" y="356"/>
                  </a:cubicBezTo>
                  <a:cubicBezTo>
                    <a:pt x="1471" y="357"/>
                    <a:pt x="1469" y="359"/>
                    <a:pt x="1467" y="359"/>
                  </a:cubicBezTo>
                  <a:cubicBezTo>
                    <a:pt x="1467" y="361"/>
                    <a:pt x="1472" y="361"/>
                    <a:pt x="1474" y="362"/>
                  </a:cubicBezTo>
                  <a:cubicBezTo>
                    <a:pt x="1473" y="362"/>
                    <a:pt x="1466" y="367"/>
                    <a:pt x="1466" y="368"/>
                  </a:cubicBezTo>
                  <a:cubicBezTo>
                    <a:pt x="1468" y="369"/>
                    <a:pt x="1474" y="368"/>
                    <a:pt x="1477" y="366"/>
                  </a:cubicBezTo>
                  <a:cubicBezTo>
                    <a:pt x="1481" y="365"/>
                    <a:pt x="1482" y="361"/>
                    <a:pt x="1484" y="361"/>
                  </a:cubicBezTo>
                  <a:cubicBezTo>
                    <a:pt x="1486" y="362"/>
                    <a:pt x="1481" y="367"/>
                    <a:pt x="1479" y="368"/>
                  </a:cubicBezTo>
                  <a:cubicBezTo>
                    <a:pt x="1485" y="367"/>
                    <a:pt x="1485" y="366"/>
                    <a:pt x="1486" y="363"/>
                  </a:cubicBezTo>
                  <a:cubicBezTo>
                    <a:pt x="1486" y="361"/>
                    <a:pt x="1485" y="361"/>
                    <a:pt x="1485" y="360"/>
                  </a:cubicBezTo>
                  <a:cubicBezTo>
                    <a:pt x="1485" y="358"/>
                    <a:pt x="1487" y="357"/>
                    <a:pt x="1485" y="356"/>
                  </a:cubicBezTo>
                  <a:cubicBezTo>
                    <a:pt x="1488" y="356"/>
                    <a:pt x="1489" y="357"/>
                    <a:pt x="1491" y="357"/>
                  </a:cubicBezTo>
                  <a:cubicBezTo>
                    <a:pt x="1493" y="358"/>
                    <a:pt x="1496" y="357"/>
                    <a:pt x="1499" y="357"/>
                  </a:cubicBezTo>
                  <a:cubicBezTo>
                    <a:pt x="1504" y="356"/>
                    <a:pt x="1505" y="361"/>
                    <a:pt x="1507" y="363"/>
                  </a:cubicBezTo>
                  <a:cubicBezTo>
                    <a:pt x="1508" y="365"/>
                    <a:pt x="1510" y="365"/>
                    <a:pt x="1512" y="366"/>
                  </a:cubicBezTo>
                  <a:cubicBezTo>
                    <a:pt x="1514" y="367"/>
                    <a:pt x="1515" y="369"/>
                    <a:pt x="1516" y="370"/>
                  </a:cubicBezTo>
                  <a:cubicBezTo>
                    <a:pt x="1517" y="370"/>
                    <a:pt x="1525" y="371"/>
                    <a:pt x="1521" y="375"/>
                  </a:cubicBezTo>
                  <a:cubicBezTo>
                    <a:pt x="1519" y="376"/>
                    <a:pt x="1522" y="373"/>
                    <a:pt x="1519" y="376"/>
                  </a:cubicBezTo>
                  <a:cubicBezTo>
                    <a:pt x="1517" y="375"/>
                    <a:pt x="1516" y="374"/>
                    <a:pt x="1513" y="374"/>
                  </a:cubicBezTo>
                  <a:cubicBezTo>
                    <a:pt x="1515" y="377"/>
                    <a:pt x="1524" y="378"/>
                    <a:pt x="1519" y="384"/>
                  </a:cubicBezTo>
                  <a:cubicBezTo>
                    <a:pt x="1517" y="386"/>
                    <a:pt x="1521" y="387"/>
                    <a:pt x="1522" y="387"/>
                  </a:cubicBezTo>
                  <a:cubicBezTo>
                    <a:pt x="1525" y="388"/>
                    <a:pt x="1520" y="391"/>
                    <a:pt x="1522" y="392"/>
                  </a:cubicBezTo>
                  <a:cubicBezTo>
                    <a:pt x="1519" y="393"/>
                    <a:pt x="1520" y="395"/>
                    <a:pt x="1517" y="396"/>
                  </a:cubicBezTo>
                  <a:cubicBezTo>
                    <a:pt x="1515" y="397"/>
                    <a:pt x="1514" y="400"/>
                    <a:pt x="1515" y="400"/>
                  </a:cubicBezTo>
                  <a:cubicBezTo>
                    <a:pt x="1511" y="402"/>
                    <a:pt x="1512" y="404"/>
                    <a:pt x="1512" y="406"/>
                  </a:cubicBezTo>
                  <a:cubicBezTo>
                    <a:pt x="1512" y="407"/>
                    <a:pt x="1509" y="410"/>
                    <a:pt x="1509" y="412"/>
                  </a:cubicBezTo>
                  <a:cubicBezTo>
                    <a:pt x="1509" y="414"/>
                    <a:pt x="1507" y="421"/>
                    <a:pt x="1512" y="420"/>
                  </a:cubicBezTo>
                  <a:cubicBezTo>
                    <a:pt x="1506" y="424"/>
                    <a:pt x="1510" y="425"/>
                    <a:pt x="1510" y="428"/>
                  </a:cubicBezTo>
                  <a:cubicBezTo>
                    <a:pt x="1509" y="429"/>
                    <a:pt x="1509" y="431"/>
                    <a:pt x="1507" y="432"/>
                  </a:cubicBezTo>
                  <a:cubicBezTo>
                    <a:pt x="1508" y="433"/>
                    <a:pt x="1508" y="436"/>
                    <a:pt x="1506" y="436"/>
                  </a:cubicBezTo>
                  <a:cubicBezTo>
                    <a:pt x="1509" y="436"/>
                    <a:pt x="1506" y="441"/>
                    <a:pt x="1506" y="442"/>
                  </a:cubicBezTo>
                  <a:cubicBezTo>
                    <a:pt x="1506" y="446"/>
                    <a:pt x="1500" y="449"/>
                    <a:pt x="1496" y="452"/>
                  </a:cubicBezTo>
                  <a:cubicBezTo>
                    <a:pt x="1491" y="456"/>
                    <a:pt x="1491" y="461"/>
                    <a:pt x="1486" y="465"/>
                  </a:cubicBezTo>
                  <a:cubicBezTo>
                    <a:pt x="1483" y="466"/>
                    <a:pt x="1482" y="470"/>
                    <a:pt x="1481" y="471"/>
                  </a:cubicBezTo>
                  <a:cubicBezTo>
                    <a:pt x="1481" y="472"/>
                    <a:pt x="1481" y="473"/>
                    <a:pt x="1481" y="474"/>
                  </a:cubicBezTo>
                  <a:cubicBezTo>
                    <a:pt x="1480" y="475"/>
                    <a:pt x="1479" y="475"/>
                    <a:pt x="1478" y="477"/>
                  </a:cubicBezTo>
                  <a:cubicBezTo>
                    <a:pt x="1477" y="480"/>
                    <a:pt x="1471" y="486"/>
                    <a:pt x="1467" y="489"/>
                  </a:cubicBezTo>
                  <a:cubicBezTo>
                    <a:pt x="1465" y="490"/>
                    <a:pt x="1464" y="491"/>
                    <a:pt x="1462" y="493"/>
                  </a:cubicBezTo>
                  <a:cubicBezTo>
                    <a:pt x="1460" y="494"/>
                    <a:pt x="1460" y="495"/>
                    <a:pt x="1458" y="497"/>
                  </a:cubicBezTo>
                  <a:cubicBezTo>
                    <a:pt x="1457" y="498"/>
                    <a:pt x="1455" y="501"/>
                    <a:pt x="1454" y="501"/>
                  </a:cubicBezTo>
                  <a:cubicBezTo>
                    <a:pt x="1452" y="501"/>
                    <a:pt x="1453" y="504"/>
                    <a:pt x="1451" y="505"/>
                  </a:cubicBezTo>
                  <a:cubicBezTo>
                    <a:pt x="1448" y="506"/>
                    <a:pt x="1448" y="506"/>
                    <a:pt x="1447" y="508"/>
                  </a:cubicBezTo>
                  <a:cubicBezTo>
                    <a:pt x="1446" y="510"/>
                    <a:pt x="1445" y="512"/>
                    <a:pt x="1442" y="513"/>
                  </a:cubicBezTo>
                  <a:cubicBezTo>
                    <a:pt x="1444" y="515"/>
                    <a:pt x="1437" y="521"/>
                    <a:pt x="1434" y="522"/>
                  </a:cubicBezTo>
                  <a:cubicBezTo>
                    <a:pt x="1427" y="526"/>
                    <a:pt x="1422" y="529"/>
                    <a:pt x="1415" y="531"/>
                  </a:cubicBezTo>
                  <a:cubicBezTo>
                    <a:pt x="1413" y="532"/>
                    <a:pt x="1411" y="533"/>
                    <a:pt x="1410" y="531"/>
                  </a:cubicBezTo>
                  <a:cubicBezTo>
                    <a:pt x="1410" y="531"/>
                    <a:pt x="1406" y="530"/>
                    <a:pt x="1406" y="530"/>
                  </a:cubicBezTo>
                  <a:cubicBezTo>
                    <a:pt x="1404" y="530"/>
                    <a:pt x="1403" y="528"/>
                    <a:pt x="1401" y="529"/>
                  </a:cubicBezTo>
                  <a:cubicBezTo>
                    <a:pt x="1400" y="529"/>
                    <a:pt x="1401" y="523"/>
                    <a:pt x="1400" y="523"/>
                  </a:cubicBezTo>
                  <a:cubicBezTo>
                    <a:pt x="1400" y="524"/>
                    <a:pt x="1397" y="527"/>
                    <a:pt x="1396" y="527"/>
                  </a:cubicBezTo>
                  <a:cubicBezTo>
                    <a:pt x="1393" y="527"/>
                    <a:pt x="1398" y="523"/>
                    <a:pt x="1395" y="523"/>
                  </a:cubicBezTo>
                  <a:cubicBezTo>
                    <a:pt x="1391" y="523"/>
                    <a:pt x="1392" y="529"/>
                    <a:pt x="1388" y="528"/>
                  </a:cubicBezTo>
                  <a:cubicBezTo>
                    <a:pt x="1389" y="529"/>
                    <a:pt x="1387" y="532"/>
                    <a:pt x="1386" y="534"/>
                  </a:cubicBezTo>
                  <a:cubicBezTo>
                    <a:pt x="1384" y="533"/>
                    <a:pt x="1381" y="532"/>
                    <a:pt x="1379" y="533"/>
                  </a:cubicBezTo>
                  <a:cubicBezTo>
                    <a:pt x="1381" y="534"/>
                    <a:pt x="1381" y="535"/>
                    <a:pt x="1379" y="538"/>
                  </a:cubicBezTo>
                  <a:cubicBezTo>
                    <a:pt x="1378" y="536"/>
                    <a:pt x="1378" y="533"/>
                    <a:pt x="1375" y="532"/>
                  </a:cubicBezTo>
                  <a:cubicBezTo>
                    <a:pt x="1378" y="530"/>
                    <a:pt x="1380" y="530"/>
                    <a:pt x="1383" y="530"/>
                  </a:cubicBezTo>
                  <a:cubicBezTo>
                    <a:pt x="1384" y="530"/>
                    <a:pt x="1385" y="528"/>
                    <a:pt x="1385" y="527"/>
                  </a:cubicBezTo>
                  <a:cubicBezTo>
                    <a:pt x="1388" y="522"/>
                    <a:pt x="1385" y="520"/>
                    <a:pt x="1386" y="516"/>
                  </a:cubicBezTo>
                  <a:cubicBezTo>
                    <a:pt x="1386" y="511"/>
                    <a:pt x="1386" y="507"/>
                    <a:pt x="1384" y="503"/>
                  </a:cubicBezTo>
                  <a:cubicBezTo>
                    <a:pt x="1384" y="502"/>
                    <a:pt x="1381" y="499"/>
                    <a:pt x="1383" y="499"/>
                  </a:cubicBezTo>
                  <a:cubicBezTo>
                    <a:pt x="1385" y="498"/>
                    <a:pt x="1387" y="499"/>
                    <a:pt x="1389" y="497"/>
                  </a:cubicBezTo>
                  <a:cubicBezTo>
                    <a:pt x="1390" y="496"/>
                    <a:pt x="1393" y="493"/>
                    <a:pt x="1394" y="493"/>
                  </a:cubicBezTo>
                  <a:cubicBezTo>
                    <a:pt x="1396" y="492"/>
                    <a:pt x="1399" y="495"/>
                    <a:pt x="1400" y="495"/>
                  </a:cubicBezTo>
                  <a:cubicBezTo>
                    <a:pt x="1401" y="495"/>
                    <a:pt x="1410" y="498"/>
                    <a:pt x="1410" y="495"/>
                  </a:cubicBezTo>
                  <a:cubicBezTo>
                    <a:pt x="1411" y="493"/>
                    <a:pt x="1410" y="490"/>
                    <a:pt x="1413" y="489"/>
                  </a:cubicBezTo>
                  <a:cubicBezTo>
                    <a:pt x="1416" y="488"/>
                    <a:pt x="1415" y="486"/>
                    <a:pt x="1416" y="485"/>
                  </a:cubicBezTo>
                  <a:cubicBezTo>
                    <a:pt x="1416" y="483"/>
                    <a:pt x="1420" y="482"/>
                    <a:pt x="1419" y="480"/>
                  </a:cubicBezTo>
                  <a:cubicBezTo>
                    <a:pt x="1423" y="479"/>
                    <a:pt x="1421" y="476"/>
                    <a:pt x="1421" y="475"/>
                  </a:cubicBezTo>
                  <a:cubicBezTo>
                    <a:pt x="1421" y="474"/>
                    <a:pt x="1422" y="473"/>
                    <a:pt x="1423" y="472"/>
                  </a:cubicBezTo>
                  <a:cubicBezTo>
                    <a:pt x="1423" y="471"/>
                    <a:pt x="1423" y="470"/>
                    <a:pt x="1424" y="468"/>
                  </a:cubicBezTo>
                  <a:cubicBezTo>
                    <a:pt x="1424" y="467"/>
                    <a:pt x="1425" y="466"/>
                    <a:pt x="1426" y="465"/>
                  </a:cubicBezTo>
                  <a:cubicBezTo>
                    <a:pt x="1426" y="464"/>
                    <a:pt x="1425" y="463"/>
                    <a:pt x="1426" y="461"/>
                  </a:cubicBezTo>
                  <a:cubicBezTo>
                    <a:pt x="1429" y="459"/>
                    <a:pt x="1431" y="460"/>
                    <a:pt x="1432" y="457"/>
                  </a:cubicBezTo>
                  <a:cubicBezTo>
                    <a:pt x="1433" y="455"/>
                    <a:pt x="1431" y="454"/>
                    <a:pt x="1431" y="452"/>
                  </a:cubicBezTo>
                  <a:cubicBezTo>
                    <a:pt x="1431" y="451"/>
                    <a:pt x="1431" y="450"/>
                    <a:pt x="1432" y="449"/>
                  </a:cubicBezTo>
                  <a:cubicBezTo>
                    <a:pt x="1433" y="447"/>
                    <a:pt x="1432" y="448"/>
                    <a:pt x="1431" y="447"/>
                  </a:cubicBezTo>
                  <a:cubicBezTo>
                    <a:pt x="1429" y="446"/>
                    <a:pt x="1425" y="446"/>
                    <a:pt x="1422" y="447"/>
                  </a:cubicBezTo>
                  <a:cubicBezTo>
                    <a:pt x="1421" y="448"/>
                    <a:pt x="1416" y="450"/>
                    <a:pt x="1416" y="451"/>
                  </a:cubicBezTo>
                  <a:cubicBezTo>
                    <a:pt x="1413" y="449"/>
                    <a:pt x="1407" y="451"/>
                    <a:pt x="1405" y="454"/>
                  </a:cubicBezTo>
                  <a:cubicBezTo>
                    <a:pt x="1403" y="457"/>
                    <a:pt x="1396" y="456"/>
                    <a:pt x="1393" y="457"/>
                  </a:cubicBezTo>
                  <a:cubicBezTo>
                    <a:pt x="1391" y="457"/>
                    <a:pt x="1391" y="457"/>
                    <a:pt x="1390" y="456"/>
                  </a:cubicBezTo>
                  <a:cubicBezTo>
                    <a:pt x="1389" y="455"/>
                    <a:pt x="1386" y="456"/>
                    <a:pt x="1385" y="456"/>
                  </a:cubicBezTo>
                  <a:cubicBezTo>
                    <a:pt x="1383" y="457"/>
                    <a:pt x="1377" y="452"/>
                    <a:pt x="1379" y="450"/>
                  </a:cubicBezTo>
                  <a:cubicBezTo>
                    <a:pt x="1381" y="446"/>
                    <a:pt x="1380" y="445"/>
                    <a:pt x="1377" y="443"/>
                  </a:cubicBezTo>
                  <a:cubicBezTo>
                    <a:pt x="1375" y="441"/>
                    <a:pt x="1381" y="438"/>
                    <a:pt x="1375" y="438"/>
                  </a:cubicBezTo>
                  <a:cubicBezTo>
                    <a:pt x="1371" y="439"/>
                    <a:pt x="1368" y="437"/>
                    <a:pt x="1367" y="434"/>
                  </a:cubicBezTo>
                  <a:cubicBezTo>
                    <a:pt x="1366" y="433"/>
                    <a:pt x="1365" y="433"/>
                    <a:pt x="1364" y="432"/>
                  </a:cubicBezTo>
                  <a:cubicBezTo>
                    <a:pt x="1363" y="432"/>
                    <a:pt x="1361" y="428"/>
                    <a:pt x="1361" y="431"/>
                  </a:cubicBezTo>
                  <a:cubicBezTo>
                    <a:pt x="1359" y="430"/>
                    <a:pt x="1356" y="431"/>
                    <a:pt x="1354" y="429"/>
                  </a:cubicBezTo>
                  <a:cubicBezTo>
                    <a:pt x="1353" y="428"/>
                    <a:pt x="1352" y="428"/>
                    <a:pt x="1349" y="428"/>
                  </a:cubicBezTo>
                  <a:cubicBezTo>
                    <a:pt x="1346" y="428"/>
                    <a:pt x="1344" y="428"/>
                    <a:pt x="1341" y="428"/>
                  </a:cubicBezTo>
                  <a:cubicBezTo>
                    <a:pt x="1338" y="427"/>
                    <a:pt x="1337" y="425"/>
                    <a:pt x="1336" y="423"/>
                  </a:cubicBezTo>
                  <a:cubicBezTo>
                    <a:pt x="1335" y="422"/>
                    <a:pt x="1337" y="419"/>
                    <a:pt x="1336" y="418"/>
                  </a:cubicBezTo>
                  <a:cubicBezTo>
                    <a:pt x="1334" y="416"/>
                    <a:pt x="1334" y="416"/>
                    <a:pt x="1334" y="413"/>
                  </a:cubicBezTo>
                  <a:cubicBezTo>
                    <a:pt x="1335" y="408"/>
                    <a:pt x="1329" y="407"/>
                    <a:pt x="1329" y="402"/>
                  </a:cubicBezTo>
                  <a:cubicBezTo>
                    <a:pt x="1329" y="401"/>
                    <a:pt x="1328" y="398"/>
                    <a:pt x="1327" y="398"/>
                  </a:cubicBezTo>
                  <a:cubicBezTo>
                    <a:pt x="1325" y="397"/>
                    <a:pt x="1325" y="395"/>
                    <a:pt x="1324" y="394"/>
                  </a:cubicBezTo>
                  <a:cubicBezTo>
                    <a:pt x="1323" y="392"/>
                    <a:pt x="1324" y="390"/>
                    <a:pt x="1323" y="388"/>
                  </a:cubicBezTo>
                  <a:cubicBezTo>
                    <a:pt x="1322" y="386"/>
                    <a:pt x="1320" y="385"/>
                    <a:pt x="1319" y="383"/>
                  </a:cubicBezTo>
                  <a:cubicBezTo>
                    <a:pt x="1319" y="383"/>
                    <a:pt x="1317" y="383"/>
                    <a:pt x="1317" y="381"/>
                  </a:cubicBezTo>
                  <a:cubicBezTo>
                    <a:pt x="1317" y="380"/>
                    <a:pt x="1317" y="380"/>
                    <a:pt x="1316" y="379"/>
                  </a:cubicBezTo>
                  <a:cubicBezTo>
                    <a:pt x="1315" y="378"/>
                    <a:pt x="1312" y="378"/>
                    <a:pt x="1312" y="376"/>
                  </a:cubicBezTo>
                  <a:cubicBezTo>
                    <a:pt x="1312" y="375"/>
                    <a:pt x="1308" y="374"/>
                    <a:pt x="1307" y="374"/>
                  </a:cubicBezTo>
                  <a:cubicBezTo>
                    <a:pt x="1306" y="373"/>
                    <a:pt x="1304" y="372"/>
                    <a:pt x="1302" y="374"/>
                  </a:cubicBezTo>
                  <a:cubicBezTo>
                    <a:pt x="1300" y="373"/>
                    <a:pt x="1297" y="374"/>
                    <a:pt x="1295" y="372"/>
                  </a:cubicBezTo>
                  <a:cubicBezTo>
                    <a:pt x="1294" y="372"/>
                    <a:pt x="1294" y="371"/>
                    <a:pt x="1293" y="370"/>
                  </a:cubicBezTo>
                  <a:cubicBezTo>
                    <a:pt x="1292" y="370"/>
                    <a:pt x="1290" y="370"/>
                    <a:pt x="1290" y="369"/>
                  </a:cubicBezTo>
                  <a:cubicBezTo>
                    <a:pt x="1286" y="366"/>
                    <a:pt x="1277" y="369"/>
                    <a:pt x="1271" y="369"/>
                  </a:cubicBezTo>
                  <a:cubicBezTo>
                    <a:pt x="1265" y="368"/>
                    <a:pt x="1258" y="371"/>
                    <a:pt x="1252" y="371"/>
                  </a:cubicBezTo>
                  <a:cubicBezTo>
                    <a:pt x="1245" y="372"/>
                    <a:pt x="1243" y="378"/>
                    <a:pt x="1237" y="379"/>
                  </a:cubicBezTo>
                  <a:cubicBezTo>
                    <a:pt x="1238" y="381"/>
                    <a:pt x="1238" y="382"/>
                    <a:pt x="1241" y="382"/>
                  </a:cubicBezTo>
                  <a:cubicBezTo>
                    <a:pt x="1243" y="382"/>
                    <a:pt x="1246" y="382"/>
                    <a:pt x="1246" y="384"/>
                  </a:cubicBezTo>
                  <a:cubicBezTo>
                    <a:pt x="1246" y="386"/>
                    <a:pt x="1248" y="387"/>
                    <a:pt x="1247" y="389"/>
                  </a:cubicBezTo>
                  <a:cubicBezTo>
                    <a:pt x="1246" y="393"/>
                    <a:pt x="1243" y="393"/>
                    <a:pt x="1239" y="396"/>
                  </a:cubicBezTo>
                  <a:cubicBezTo>
                    <a:pt x="1237" y="398"/>
                    <a:pt x="1236" y="401"/>
                    <a:pt x="1234" y="403"/>
                  </a:cubicBezTo>
                  <a:cubicBezTo>
                    <a:pt x="1233" y="404"/>
                    <a:pt x="1232" y="406"/>
                    <a:pt x="1231" y="407"/>
                  </a:cubicBezTo>
                  <a:cubicBezTo>
                    <a:pt x="1229" y="408"/>
                    <a:pt x="1230" y="409"/>
                    <a:pt x="1229" y="411"/>
                  </a:cubicBezTo>
                  <a:cubicBezTo>
                    <a:pt x="1227" y="413"/>
                    <a:pt x="1226" y="414"/>
                    <a:pt x="1225" y="416"/>
                  </a:cubicBezTo>
                  <a:cubicBezTo>
                    <a:pt x="1224" y="417"/>
                    <a:pt x="1228" y="417"/>
                    <a:pt x="1227" y="419"/>
                  </a:cubicBezTo>
                  <a:cubicBezTo>
                    <a:pt x="1227" y="422"/>
                    <a:pt x="1219" y="422"/>
                    <a:pt x="1217" y="423"/>
                  </a:cubicBezTo>
                  <a:cubicBezTo>
                    <a:pt x="1214" y="424"/>
                    <a:pt x="1212" y="426"/>
                    <a:pt x="1209" y="428"/>
                  </a:cubicBezTo>
                  <a:cubicBezTo>
                    <a:pt x="1206" y="430"/>
                    <a:pt x="1203" y="427"/>
                    <a:pt x="1200" y="427"/>
                  </a:cubicBezTo>
                  <a:cubicBezTo>
                    <a:pt x="1198" y="426"/>
                    <a:pt x="1194" y="426"/>
                    <a:pt x="1193" y="425"/>
                  </a:cubicBezTo>
                  <a:cubicBezTo>
                    <a:pt x="1190" y="423"/>
                    <a:pt x="1189" y="421"/>
                    <a:pt x="1185" y="422"/>
                  </a:cubicBezTo>
                  <a:cubicBezTo>
                    <a:pt x="1182" y="422"/>
                    <a:pt x="1179" y="424"/>
                    <a:pt x="1176" y="423"/>
                  </a:cubicBezTo>
                  <a:cubicBezTo>
                    <a:pt x="1173" y="422"/>
                    <a:pt x="1171" y="421"/>
                    <a:pt x="1169" y="419"/>
                  </a:cubicBezTo>
                  <a:cubicBezTo>
                    <a:pt x="1165" y="416"/>
                    <a:pt x="1157" y="418"/>
                    <a:pt x="1149" y="422"/>
                  </a:cubicBezTo>
                  <a:cubicBezTo>
                    <a:pt x="1146" y="424"/>
                    <a:pt x="1145" y="425"/>
                    <a:pt x="1143" y="427"/>
                  </a:cubicBezTo>
                  <a:cubicBezTo>
                    <a:pt x="1140" y="430"/>
                    <a:pt x="1137" y="428"/>
                    <a:pt x="1134" y="429"/>
                  </a:cubicBezTo>
                  <a:cubicBezTo>
                    <a:pt x="1132" y="430"/>
                    <a:pt x="1128" y="430"/>
                    <a:pt x="1125" y="431"/>
                  </a:cubicBezTo>
                  <a:cubicBezTo>
                    <a:pt x="1123" y="431"/>
                    <a:pt x="1122" y="431"/>
                    <a:pt x="1120" y="431"/>
                  </a:cubicBezTo>
                  <a:cubicBezTo>
                    <a:pt x="1118" y="432"/>
                    <a:pt x="1117" y="433"/>
                    <a:pt x="1115" y="434"/>
                  </a:cubicBezTo>
                  <a:cubicBezTo>
                    <a:pt x="1112" y="435"/>
                    <a:pt x="1110" y="433"/>
                    <a:pt x="1108" y="433"/>
                  </a:cubicBezTo>
                  <a:cubicBezTo>
                    <a:pt x="1103" y="433"/>
                    <a:pt x="1099" y="434"/>
                    <a:pt x="1096" y="432"/>
                  </a:cubicBezTo>
                  <a:cubicBezTo>
                    <a:pt x="1091" y="430"/>
                    <a:pt x="1084" y="433"/>
                    <a:pt x="1080" y="429"/>
                  </a:cubicBezTo>
                  <a:cubicBezTo>
                    <a:pt x="1078" y="428"/>
                    <a:pt x="1076" y="427"/>
                    <a:pt x="1076" y="425"/>
                  </a:cubicBezTo>
                  <a:cubicBezTo>
                    <a:pt x="1075" y="423"/>
                    <a:pt x="1075" y="422"/>
                    <a:pt x="1071" y="422"/>
                  </a:cubicBezTo>
                  <a:cubicBezTo>
                    <a:pt x="1068" y="422"/>
                    <a:pt x="1065" y="421"/>
                    <a:pt x="1063" y="420"/>
                  </a:cubicBezTo>
                  <a:cubicBezTo>
                    <a:pt x="1062" y="418"/>
                    <a:pt x="1061" y="417"/>
                    <a:pt x="1058" y="416"/>
                  </a:cubicBezTo>
                  <a:cubicBezTo>
                    <a:pt x="1055" y="416"/>
                    <a:pt x="1053" y="417"/>
                    <a:pt x="1050" y="416"/>
                  </a:cubicBezTo>
                  <a:cubicBezTo>
                    <a:pt x="1047" y="415"/>
                    <a:pt x="1042" y="414"/>
                    <a:pt x="1038" y="415"/>
                  </a:cubicBezTo>
                  <a:cubicBezTo>
                    <a:pt x="1030" y="416"/>
                    <a:pt x="1019" y="421"/>
                    <a:pt x="1013" y="418"/>
                  </a:cubicBezTo>
                  <a:cubicBezTo>
                    <a:pt x="1011" y="418"/>
                    <a:pt x="1011" y="417"/>
                    <a:pt x="1009" y="417"/>
                  </a:cubicBezTo>
                  <a:cubicBezTo>
                    <a:pt x="1007" y="416"/>
                    <a:pt x="1005" y="415"/>
                    <a:pt x="1004" y="414"/>
                  </a:cubicBezTo>
                  <a:cubicBezTo>
                    <a:pt x="1003" y="413"/>
                    <a:pt x="1001" y="413"/>
                    <a:pt x="1001" y="412"/>
                  </a:cubicBezTo>
                  <a:cubicBezTo>
                    <a:pt x="1001" y="410"/>
                    <a:pt x="1000" y="409"/>
                    <a:pt x="999" y="408"/>
                  </a:cubicBezTo>
                  <a:cubicBezTo>
                    <a:pt x="999" y="405"/>
                    <a:pt x="1000" y="401"/>
                    <a:pt x="996" y="400"/>
                  </a:cubicBezTo>
                  <a:cubicBezTo>
                    <a:pt x="992" y="399"/>
                    <a:pt x="988" y="399"/>
                    <a:pt x="984" y="398"/>
                  </a:cubicBezTo>
                  <a:cubicBezTo>
                    <a:pt x="979" y="396"/>
                    <a:pt x="973" y="396"/>
                    <a:pt x="969" y="394"/>
                  </a:cubicBezTo>
                  <a:cubicBezTo>
                    <a:pt x="964" y="393"/>
                    <a:pt x="960" y="390"/>
                    <a:pt x="956" y="389"/>
                  </a:cubicBezTo>
                  <a:cubicBezTo>
                    <a:pt x="955" y="390"/>
                    <a:pt x="954" y="394"/>
                    <a:pt x="951" y="394"/>
                  </a:cubicBezTo>
                  <a:cubicBezTo>
                    <a:pt x="948" y="395"/>
                    <a:pt x="947" y="397"/>
                    <a:pt x="946" y="399"/>
                  </a:cubicBezTo>
                  <a:cubicBezTo>
                    <a:pt x="943" y="398"/>
                    <a:pt x="941" y="407"/>
                    <a:pt x="943" y="408"/>
                  </a:cubicBezTo>
                  <a:cubicBezTo>
                    <a:pt x="944" y="409"/>
                    <a:pt x="943" y="412"/>
                    <a:pt x="945" y="413"/>
                  </a:cubicBezTo>
                  <a:cubicBezTo>
                    <a:pt x="947" y="414"/>
                    <a:pt x="948" y="414"/>
                    <a:pt x="947" y="417"/>
                  </a:cubicBezTo>
                  <a:cubicBezTo>
                    <a:pt x="946" y="419"/>
                    <a:pt x="943" y="422"/>
                    <a:pt x="941" y="422"/>
                  </a:cubicBezTo>
                  <a:cubicBezTo>
                    <a:pt x="938" y="422"/>
                    <a:pt x="937" y="425"/>
                    <a:pt x="934" y="425"/>
                  </a:cubicBezTo>
                  <a:cubicBezTo>
                    <a:pt x="931" y="426"/>
                    <a:pt x="929" y="423"/>
                    <a:pt x="927" y="423"/>
                  </a:cubicBezTo>
                  <a:cubicBezTo>
                    <a:pt x="923" y="423"/>
                    <a:pt x="920" y="422"/>
                    <a:pt x="917" y="421"/>
                  </a:cubicBezTo>
                  <a:cubicBezTo>
                    <a:pt x="915" y="421"/>
                    <a:pt x="913" y="422"/>
                    <a:pt x="910" y="423"/>
                  </a:cubicBezTo>
                  <a:cubicBezTo>
                    <a:pt x="909" y="423"/>
                    <a:pt x="903" y="422"/>
                    <a:pt x="902" y="421"/>
                  </a:cubicBezTo>
                  <a:cubicBezTo>
                    <a:pt x="899" y="421"/>
                    <a:pt x="896" y="420"/>
                    <a:pt x="895" y="418"/>
                  </a:cubicBezTo>
                  <a:cubicBezTo>
                    <a:pt x="894" y="416"/>
                    <a:pt x="894" y="414"/>
                    <a:pt x="892" y="413"/>
                  </a:cubicBezTo>
                  <a:cubicBezTo>
                    <a:pt x="888" y="411"/>
                    <a:pt x="880" y="414"/>
                    <a:pt x="877" y="412"/>
                  </a:cubicBezTo>
                  <a:cubicBezTo>
                    <a:pt x="875" y="411"/>
                    <a:pt x="878" y="408"/>
                    <a:pt x="874" y="410"/>
                  </a:cubicBezTo>
                  <a:cubicBezTo>
                    <a:pt x="869" y="412"/>
                    <a:pt x="871" y="408"/>
                    <a:pt x="867" y="408"/>
                  </a:cubicBezTo>
                  <a:cubicBezTo>
                    <a:pt x="867" y="411"/>
                    <a:pt x="863" y="411"/>
                    <a:pt x="862" y="411"/>
                  </a:cubicBezTo>
                  <a:cubicBezTo>
                    <a:pt x="860" y="411"/>
                    <a:pt x="859" y="411"/>
                    <a:pt x="858" y="412"/>
                  </a:cubicBezTo>
                  <a:cubicBezTo>
                    <a:pt x="855" y="414"/>
                    <a:pt x="855" y="414"/>
                    <a:pt x="852" y="415"/>
                  </a:cubicBezTo>
                  <a:cubicBezTo>
                    <a:pt x="850" y="415"/>
                    <a:pt x="848" y="416"/>
                    <a:pt x="847" y="417"/>
                  </a:cubicBezTo>
                  <a:cubicBezTo>
                    <a:pt x="845" y="418"/>
                    <a:pt x="844" y="418"/>
                    <a:pt x="842" y="419"/>
                  </a:cubicBezTo>
                  <a:cubicBezTo>
                    <a:pt x="841" y="419"/>
                    <a:pt x="837" y="420"/>
                    <a:pt x="837" y="420"/>
                  </a:cubicBezTo>
                  <a:cubicBezTo>
                    <a:pt x="836" y="423"/>
                    <a:pt x="834" y="422"/>
                    <a:pt x="831" y="423"/>
                  </a:cubicBezTo>
                  <a:cubicBezTo>
                    <a:pt x="831" y="424"/>
                    <a:pt x="831" y="425"/>
                    <a:pt x="832" y="426"/>
                  </a:cubicBezTo>
                  <a:cubicBezTo>
                    <a:pt x="830" y="426"/>
                    <a:pt x="828" y="427"/>
                    <a:pt x="825" y="427"/>
                  </a:cubicBezTo>
                  <a:cubicBezTo>
                    <a:pt x="825" y="428"/>
                    <a:pt x="826" y="428"/>
                    <a:pt x="826" y="429"/>
                  </a:cubicBezTo>
                  <a:cubicBezTo>
                    <a:pt x="824" y="430"/>
                    <a:pt x="822" y="429"/>
                    <a:pt x="821" y="429"/>
                  </a:cubicBezTo>
                  <a:cubicBezTo>
                    <a:pt x="820" y="431"/>
                    <a:pt x="819" y="429"/>
                    <a:pt x="817" y="429"/>
                  </a:cubicBezTo>
                  <a:cubicBezTo>
                    <a:pt x="815" y="429"/>
                    <a:pt x="813" y="430"/>
                    <a:pt x="812" y="432"/>
                  </a:cubicBezTo>
                  <a:cubicBezTo>
                    <a:pt x="810" y="434"/>
                    <a:pt x="803" y="436"/>
                    <a:pt x="801" y="435"/>
                  </a:cubicBezTo>
                  <a:cubicBezTo>
                    <a:pt x="799" y="435"/>
                    <a:pt x="800" y="433"/>
                    <a:pt x="798" y="433"/>
                  </a:cubicBezTo>
                  <a:cubicBezTo>
                    <a:pt x="796" y="433"/>
                    <a:pt x="796" y="430"/>
                    <a:pt x="794" y="429"/>
                  </a:cubicBezTo>
                  <a:cubicBezTo>
                    <a:pt x="793" y="428"/>
                    <a:pt x="790" y="429"/>
                    <a:pt x="792" y="426"/>
                  </a:cubicBezTo>
                  <a:cubicBezTo>
                    <a:pt x="793" y="425"/>
                    <a:pt x="792" y="424"/>
                    <a:pt x="790" y="425"/>
                  </a:cubicBezTo>
                  <a:cubicBezTo>
                    <a:pt x="789" y="426"/>
                    <a:pt x="788" y="427"/>
                    <a:pt x="787" y="428"/>
                  </a:cubicBezTo>
                  <a:cubicBezTo>
                    <a:pt x="785" y="430"/>
                    <a:pt x="784" y="428"/>
                    <a:pt x="782" y="428"/>
                  </a:cubicBezTo>
                  <a:cubicBezTo>
                    <a:pt x="780" y="428"/>
                    <a:pt x="774" y="428"/>
                    <a:pt x="772" y="427"/>
                  </a:cubicBezTo>
                  <a:cubicBezTo>
                    <a:pt x="771" y="425"/>
                    <a:pt x="770" y="422"/>
                    <a:pt x="769" y="420"/>
                  </a:cubicBezTo>
                  <a:cubicBezTo>
                    <a:pt x="768" y="417"/>
                    <a:pt x="760" y="419"/>
                    <a:pt x="759" y="416"/>
                  </a:cubicBezTo>
                  <a:cubicBezTo>
                    <a:pt x="758" y="411"/>
                    <a:pt x="754" y="407"/>
                    <a:pt x="748" y="406"/>
                  </a:cubicBezTo>
                  <a:cubicBezTo>
                    <a:pt x="747" y="406"/>
                    <a:pt x="746" y="406"/>
                    <a:pt x="745" y="406"/>
                  </a:cubicBezTo>
                  <a:cubicBezTo>
                    <a:pt x="743" y="408"/>
                    <a:pt x="744" y="407"/>
                    <a:pt x="741" y="408"/>
                  </a:cubicBezTo>
                  <a:cubicBezTo>
                    <a:pt x="739" y="408"/>
                    <a:pt x="738" y="410"/>
                    <a:pt x="736" y="410"/>
                  </a:cubicBezTo>
                  <a:cubicBezTo>
                    <a:pt x="735" y="410"/>
                    <a:pt x="734" y="410"/>
                    <a:pt x="733" y="410"/>
                  </a:cubicBezTo>
                  <a:cubicBezTo>
                    <a:pt x="731" y="411"/>
                    <a:pt x="731" y="410"/>
                    <a:pt x="730" y="410"/>
                  </a:cubicBezTo>
                  <a:cubicBezTo>
                    <a:pt x="728" y="409"/>
                    <a:pt x="724" y="411"/>
                    <a:pt x="723" y="410"/>
                  </a:cubicBezTo>
                  <a:cubicBezTo>
                    <a:pt x="722" y="409"/>
                    <a:pt x="723" y="407"/>
                    <a:pt x="721" y="407"/>
                  </a:cubicBezTo>
                  <a:cubicBezTo>
                    <a:pt x="720" y="407"/>
                    <a:pt x="717" y="407"/>
                    <a:pt x="718" y="406"/>
                  </a:cubicBezTo>
                  <a:cubicBezTo>
                    <a:pt x="718" y="405"/>
                    <a:pt x="720" y="403"/>
                    <a:pt x="717" y="403"/>
                  </a:cubicBezTo>
                  <a:cubicBezTo>
                    <a:pt x="716" y="403"/>
                    <a:pt x="716" y="402"/>
                    <a:pt x="714" y="402"/>
                  </a:cubicBezTo>
                  <a:cubicBezTo>
                    <a:pt x="714" y="402"/>
                    <a:pt x="711" y="402"/>
                    <a:pt x="710" y="403"/>
                  </a:cubicBezTo>
                  <a:cubicBezTo>
                    <a:pt x="709" y="404"/>
                    <a:pt x="711" y="405"/>
                    <a:pt x="709" y="406"/>
                  </a:cubicBezTo>
                  <a:cubicBezTo>
                    <a:pt x="707" y="409"/>
                    <a:pt x="703" y="408"/>
                    <a:pt x="705" y="410"/>
                  </a:cubicBezTo>
                  <a:cubicBezTo>
                    <a:pt x="700" y="409"/>
                    <a:pt x="698" y="401"/>
                    <a:pt x="696" y="398"/>
                  </a:cubicBezTo>
                  <a:cubicBezTo>
                    <a:pt x="692" y="393"/>
                    <a:pt x="688" y="388"/>
                    <a:pt x="685" y="383"/>
                  </a:cubicBezTo>
                  <a:cubicBezTo>
                    <a:pt x="681" y="378"/>
                    <a:pt x="678" y="374"/>
                    <a:pt x="673" y="370"/>
                  </a:cubicBezTo>
                  <a:cubicBezTo>
                    <a:pt x="667" y="366"/>
                    <a:pt x="660" y="363"/>
                    <a:pt x="656" y="359"/>
                  </a:cubicBezTo>
                  <a:cubicBezTo>
                    <a:pt x="657" y="358"/>
                    <a:pt x="658" y="359"/>
                    <a:pt x="659" y="358"/>
                  </a:cubicBezTo>
                  <a:cubicBezTo>
                    <a:pt x="661" y="357"/>
                    <a:pt x="662" y="356"/>
                    <a:pt x="660" y="355"/>
                  </a:cubicBezTo>
                  <a:cubicBezTo>
                    <a:pt x="661" y="355"/>
                    <a:pt x="661" y="354"/>
                    <a:pt x="662" y="354"/>
                  </a:cubicBezTo>
                  <a:cubicBezTo>
                    <a:pt x="659" y="354"/>
                    <a:pt x="657" y="356"/>
                    <a:pt x="654" y="356"/>
                  </a:cubicBezTo>
                  <a:cubicBezTo>
                    <a:pt x="654" y="356"/>
                    <a:pt x="651" y="357"/>
                    <a:pt x="650" y="358"/>
                  </a:cubicBezTo>
                  <a:cubicBezTo>
                    <a:pt x="648" y="358"/>
                    <a:pt x="645" y="359"/>
                    <a:pt x="642" y="359"/>
                  </a:cubicBezTo>
                  <a:cubicBezTo>
                    <a:pt x="643" y="361"/>
                    <a:pt x="638" y="363"/>
                    <a:pt x="637" y="363"/>
                  </a:cubicBezTo>
                  <a:cubicBezTo>
                    <a:pt x="633" y="364"/>
                    <a:pt x="630" y="365"/>
                    <a:pt x="629" y="368"/>
                  </a:cubicBezTo>
                  <a:cubicBezTo>
                    <a:pt x="628" y="368"/>
                    <a:pt x="628" y="368"/>
                    <a:pt x="627" y="367"/>
                  </a:cubicBezTo>
                  <a:cubicBezTo>
                    <a:pt x="626" y="366"/>
                    <a:pt x="625" y="368"/>
                    <a:pt x="624" y="367"/>
                  </a:cubicBezTo>
                  <a:cubicBezTo>
                    <a:pt x="622" y="365"/>
                    <a:pt x="618" y="368"/>
                    <a:pt x="616" y="369"/>
                  </a:cubicBezTo>
                  <a:cubicBezTo>
                    <a:pt x="616" y="367"/>
                    <a:pt x="613" y="368"/>
                    <a:pt x="613" y="366"/>
                  </a:cubicBezTo>
                  <a:cubicBezTo>
                    <a:pt x="613" y="364"/>
                    <a:pt x="618" y="362"/>
                    <a:pt x="619" y="363"/>
                  </a:cubicBezTo>
                  <a:cubicBezTo>
                    <a:pt x="620" y="361"/>
                    <a:pt x="620" y="360"/>
                    <a:pt x="619" y="359"/>
                  </a:cubicBezTo>
                  <a:cubicBezTo>
                    <a:pt x="613" y="366"/>
                    <a:pt x="608" y="355"/>
                    <a:pt x="604" y="360"/>
                  </a:cubicBezTo>
                  <a:cubicBezTo>
                    <a:pt x="605" y="360"/>
                    <a:pt x="606" y="360"/>
                    <a:pt x="606" y="361"/>
                  </a:cubicBezTo>
                  <a:cubicBezTo>
                    <a:pt x="605" y="361"/>
                    <a:pt x="604" y="361"/>
                    <a:pt x="603" y="362"/>
                  </a:cubicBezTo>
                  <a:cubicBezTo>
                    <a:pt x="602" y="360"/>
                    <a:pt x="601" y="360"/>
                    <a:pt x="603" y="359"/>
                  </a:cubicBezTo>
                  <a:cubicBezTo>
                    <a:pt x="601" y="358"/>
                    <a:pt x="600" y="356"/>
                    <a:pt x="598" y="355"/>
                  </a:cubicBezTo>
                  <a:cubicBezTo>
                    <a:pt x="598" y="356"/>
                    <a:pt x="598" y="357"/>
                    <a:pt x="599" y="358"/>
                  </a:cubicBezTo>
                  <a:cubicBezTo>
                    <a:pt x="597" y="358"/>
                    <a:pt x="596" y="356"/>
                    <a:pt x="594" y="357"/>
                  </a:cubicBezTo>
                  <a:cubicBezTo>
                    <a:pt x="593" y="358"/>
                    <a:pt x="591" y="359"/>
                    <a:pt x="590" y="359"/>
                  </a:cubicBezTo>
                  <a:cubicBezTo>
                    <a:pt x="588" y="358"/>
                    <a:pt x="585" y="359"/>
                    <a:pt x="583" y="356"/>
                  </a:cubicBezTo>
                  <a:cubicBezTo>
                    <a:pt x="588" y="356"/>
                    <a:pt x="584" y="352"/>
                    <a:pt x="587" y="350"/>
                  </a:cubicBezTo>
                  <a:cubicBezTo>
                    <a:pt x="585" y="350"/>
                    <a:pt x="584" y="349"/>
                    <a:pt x="583" y="348"/>
                  </a:cubicBezTo>
                  <a:cubicBezTo>
                    <a:pt x="582" y="346"/>
                    <a:pt x="583" y="344"/>
                    <a:pt x="582" y="343"/>
                  </a:cubicBezTo>
                  <a:cubicBezTo>
                    <a:pt x="580" y="341"/>
                    <a:pt x="578" y="340"/>
                    <a:pt x="574" y="343"/>
                  </a:cubicBezTo>
                  <a:cubicBezTo>
                    <a:pt x="572" y="345"/>
                    <a:pt x="568" y="342"/>
                    <a:pt x="566" y="341"/>
                  </a:cubicBezTo>
                  <a:cubicBezTo>
                    <a:pt x="565" y="340"/>
                    <a:pt x="563" y="340"/>
                    <a:pt x="561" y="340"/>
                  </a:cubicBezTo>
                  <a:cubicBezTo>
                    <a:pt x="559" y="341"/>
                    <a:pt x="558" y="339"/>
                    <a:pt x="556" y="339"/>
                  </a:cubicBezTo>
                  <a:cubicBezTo>
                    <a:pt x="556" y="339"/>
                    <a:pt x="556" y="340"/>
                    <a:pt x="556" y="340"/>
                  </a:cubicBezTo>
                  <a:cubicBezTo>
                    <a:pt x="555" y="340"/>
                    <a:pt x="554" y="340"/>
                    <a:pt x="553" y="340"/>
                  </a:cubicBezTo>
                  <a:cubicBezTo>
                    <a:pt x="553" y="342"/>
                    <a:pt x="550" y="342"/>
                    <a:pt x="549" y="343"/>
                  </a:cubicBezTo>
                  <a:cubicBezTo>
                    <a:pt x="548" y="343"/>
                    <a:pt x="544" y="344"/>
                    <a:pt x="547" y="345"/>
                  </a:cubicBezTo>
                  <a:cubicBezTo>
                    <a:pt x="545" y="347"/>
                    <a:pt x="539" y="348"/>
                    <a:pt x="536" y="348"/>
                  </a:cubicBezTo>
                  <a:cubicBezTo>
                    <a:pt x="532" y="349"/>
                    <a:pt x="528" y="349"/>
                    <a:pt x="524" y="350"/>
                  </a:cubicBezTo>
                  <a:cubicBezTo>
                    <a:pt x="521" y="351"/>
                    <a:pt x="507" y="350"/>
                    <a:pt x="506" y="354"/>
                  </a:cubicBezTo>
                  <a:cubicBezTo>
                    <a:pt x="506" y="355"/>
                    <a:pt x="505" y="357"/>
                    <a:pt x="504" y="355"/>
                  </a:cubicBezTo>
                  <a:cubicBezTo>
                    <a:pt x="503" y="354"/>
                    <a:pt x="501" y="356"/>
                    <a:pt x="500" y="355"/>
                  </a:cubicBezTo>
                  <a:cubicBezTo>
                    <a:pt x="498" y="355"/>
                    <a:pt x="496" y="355"/>
                    <a:pt x="494" y="356"/>
                  </a:cubicBezTo>
                  <a:cubicBezTo>
                    <a:pt x="493" y="356"/>
                    <a:pt x="492" y="356"/>
                    <a:pt x="491" y="356"/>
                  </a:cubicBezTo>
                  <a:cubicBezTo>
                    <a:pt x="491" y="356"/>
                    <a:pt x="490" y="357"/>
                    <a:pt x="490" y="357"/>
                  </a:cubicBezTo>
                  <a:cubicBezTo>
                    <a:pt x="488" y="358"/>
                    <a:pt x="480" y="357"/>
                    <a:pt x="479" y="359"/>
                  </a:cubicBezTo>
                  <a:cubicBezTo>
                    <a:pt x="478" y="361"/>
                    <a:pt x="472" y="357"/>
                    <a:pt x="471" y="362"/>
                  </a:cubicBezTo>
                  <a:cubicBezTo>
                    <a:pt x="469" y="362"/>
                    <a:pt x="469" y="360"/>
                    <a:pt x="467" y="360"/>
                  </a:cubicBezTo>
                  <a:cubicBezTo>
                    <a:pt x="465" y="360"/>
                    <a:pt x="463" y="362"/>
                    <a:pt x="461" y="361"/>
                  </a:cubicBezTo>
                  <a:cubicBezTo>
                    <a:pt x="460" y="361"/>
                    <a:pt x="453" y="359"/>
                    <a:pt x="453" y="362"/>
                  </a:cubicBezTo>
                  <a:cubicBezTo>
                    <a:pt x="452" y="361"/>
                    <a:pt x="451" y="361"/>
                    <a:pt x="450" y="361"/>
                  </a:cubicBezTo>
                  <a:cubicBezTo>
                    <a:pt x="451" y="363"/>
                    <a:pt x="454" y="365"/>
                    <a:pt x="449" y="366"/>
                  </a:cubicBezTo>
                  <a:cubicBezTo>
                    <a:pt x="450" y="367"/>
                    <a:pt x="452" y="368"/>
                    <a:pt x="454" y="367"/>
                  </a:cubicBezTo>
                  <a:cubicBezTo>
                    <a:pt x="456" y="367"/>
                    <a:pt x="457" y="367"/>
                    <a:pt x="458" y="368"/>
                  </a:cubicBezTo>
                  <a:cubicBezTo>
                    <a:pt x="457" y="369"/>
                    <a:pt x="449" y="370"/>
                    <a:pt x="454" y="371"/>
                  </a:cubicBezTo>
                  <a:cubicBezTo>
                    <a:pt x="457" y="372"/>
                    <a:pt x="461" y="372"/>
                    <a:pt x="465" y="374"/>
                  </a:cubicBezTo>
                  <a:cubicBezTo>
                    <a:pt x="468" y="376"/>
                    <a:pt x="460" y="377"/>
                    <a:pt x="459" y="377"/>
                  </a:cubicBezTo>
                  <a:cubicBezTo>
                    <a:pt x="458" y="377"/>
                    <a:pt x="457" y="376"/>
                    <a:pt x="456" y="376"/>
                  </a:cubicBezTo>
                  <a:cubicBezTo>
                    <a:pt x="454" y="376"/>
                    <a:pt x="452" y="376"/>
                    <a:pt x="450" y="376"/>
                  </a:cubicBezTo>
                  <a:cubicBezTo>
                    <a:pt x="451" y="378"/>
                    <a:pt x="448" y="379"/>
                    <a:pt x="447" y="380"/>
                  </a:cubicBezTo>
                  <a:cubicBezTo>
                    <a:pt x="446" y="380"/>
                    <a:pt x="450" y="385"/>
                    <a:pt x="451" y="386"/>
                  </a:cubicBezTo>
                  <a:cubicBezTo>
                    <a:pt x="450" y="386"/>
                    <a:pt x="449" y="387"/>
                    <a:pt x="448" y="388"/>
                  </a:cubicBezTo>
                  <a:cubicBezTo>
                    <a:pt x="446" y="389"/>
                    <a:pt x="445" y="388"/>
                    <a:pt x="443" y="389"/>
                  </a:cubicBezTo>
                  <a:cubicBezTo>
                    <a:pt x="443" y="389"/>
                    <a:pt x="437" y="392"/>
                    <a:pt x="437" y="392"/>
                  </a:cubicBezTo>
                  <a:cubicBezTo>
                    <a:pt x="436" y="394"/>
                    <a:pt x="442" y="393"/>
                    <a:pt x="443" y="395"/>
                  </a:cubicBezTo>
                  <a:cubicBezTo>
                    <a:pt x="444" y="397"/>
                    <a:pt x="446" y="396"/>
                    <a:pt x="448" y="397"/>
                  </a:cubicBezTo>
                  <a:cubicBezTo>
                    <a:pt x="450" y="397"/>
                    <a:pt x="451" y="399"/>
                    <a:pt x="453" y="399"/>
                  </a:cubicBezTo>
                  <a:cubicBezTo>
                    <a:pt x="457" y="400"/>
                    <a:pt x="457" y="401"/>
                    <a:pt x="459" y="402"/>
                  </a:cubicBezTo>
                  <a:cubicBezTo>
                    <a:pt x="456" y="403"/>
                    <a:pt x="457" y="406"/>
                    <a:pt x="456" y="408"/>
                  </a:cubicBezTo>
                  <a:cubicBezTo>
                    <a:pt x="455" y="411"/>
                    <a:pt x="447" y="412"/>
                    <a:pt x="445" y="411"/>
                  </a:cubicBezTo>
                  <a:cubicBezTo>
                    <a:pt x="443" y="411"/>
                    <a:pt x="441" y="411"/>
                    <a:pt x="440" y="410"/>
                  </a:cubicBezTo>
                  <a:cubicBezTo>
                    <a:pt x="439" y="410"/>
                    <a:pt x="439" y="408"/>
                    <a:pt x="437" y="408"/>
                  </a:cubicBezTo>
                  <a:cubicBezTo>
                    <a:pt x="436" y="409"/>
                    <a:pt x="436" y="410"/>
                    <a:pt x="435" y="411"/>
                  </a:cubicBezTo>
                  <a:cubicBezTo>
                    <a:pt x="434" y="413"/>
                    <a:pt x="432" y="414"/>
                    <a:pt x="430" y="414"/>
                  </a:cubicBezTo>
                  <a:cubicBezTo>
                    <a:pt x="432" y="412"/>
                    <a:pt x="426" y="411"/>
                    <a:pt x="425" y="411"/>
                  </a:cubicBezTo>
                  <a:cubicBezTo>
                    <a:pt x="423" y="411"/>
                    <a:pt x="419" y="410"/>
                    <a:pt x="418" y="408"/>
                  </a:cubicBezTo>
                  <a:cubicBezTo>
                    <a:pt x="418" y="407"/>
                    <a:pt x="416" y="403"/>
                    <a:pt x="413" y="404"/>
                  </a:cubicBezTo>
                  <a:cubicBezTo>
                    <a:pt x="408" y="407"/>
                    <a:pt x="408" y="402"/>
                    <a:pt x="406" y="408"/>
                  </a:cubicBezTo>
                  <a:cubicBezTo>
                    <a:pt x="405" y="407"/>
                    <a:pt x="404" y="409"/>
                    <a:pt x="403" y="408"/>
                  </a:cubicBezTo>
                  <a:cubicBezTo>
                    <a:pt x="402" y="408"/>
                    <a:pt x="399" y="406"/>
                    <a:pt x="399" y="405"/>
                  </a:cubicBezTo>
                  <a:cubicBezTo>
                    <a:pt x="399" y="404"/>
                    <a:pt x="393" y="405"/>
                    <a:pt x="392" y="406"/>
                  </a:cubicBezTo>
                  <a:cubicBezTo>
                    <a:pt x="391" y="406"/>
                    <a:pt x="390" y="405"/>
                    <a:pt x="389" y="405"/>
                  </a:cubicBezTo>
                  <a:cubicBezTo>
                    <a:pt x="389" y="408"/>
                    <a:pt x="386" y="408"/>
                    <a:pt x="384" y="410"/>
                  </a:cubicBezTo>
                  <a:cubicBezTo>
                    <a:pt x="383" y="413"/>
                    <a:pt x="379" y="413"/>
                    <a:pt x="377" y="412"/>
                  </a:cubicBezTo>
                  <a:cubicBezTo>
                    <a:pt x="376" y="410"/>
                    <a:pt x="373" y="410"/>
                    <a:pt x="371" y="409"/>
                  </a:cubicBezTo>
                  <a:cubicBezTo>
                    <a:pt x="370" y="408"/>
                    <a:pt x="367" y="405"/>
                    <a:pt x="364" y="406"/>
                  </a:cubicBezTo>
                  <a:cubicBezTo>
                    <a:pt x="364" y="408"/>
                    <a:pt x="365" y="409"/>
                    <a:pt x="366" y="410"/>
                  </a:cubicBezTo>
                  <a:cubicBezTo>
                    <a:pt x="366" y="411"/>
                    <a:pt x="364" y="415"/>
                    <a:pt x="363" y="413"/>
                  </a:cubicBezTo>
                  <a:cubicBezTo>
                    <a:pt x="362" y="412"/>
                    <a:pt x="362" y="410"/>
                    <a:pt x="363" y="409"/>
                  </a:cubicBezTo>
                  <a:cubicBezTo>
                    <a:pt x="363" y="408"/>
                    <a:pt x="359" y="406"/>
                    <a:pt x="358" y="405"/>
                  </a:cubicBezTo>
                  <a:cubicBezTo>
                    <a:pt x="357" y="403"/>
                    <a:pt x="355" y="404"/>
                    <a:pt x="353" y="403"/>
                  </a:cubicBezTo>
                  <a:cubicBezTo>
                    <a:pt x="351" y="402"/>
                    <a:pt x="351" y="399"/>
                    <a:pt x="348" y="399"/>
                  </a:cubicBezTo>
                  <a:cubicBezTo>
                    <a:pt x="343" y="398"/>
                    <a:pt x="335" y="401"/>
                    <a:pt x="335" y="394"/>
                  </a:cubicBezTo>
                  <a:cubicBezTo>
                    <a:pt x="333" y="395"/>
                    <a:pt x="331" y="395"/>
                    <a:pt x="329" y="396"/>
                  </a:cubicBezTo>
                  <a:cubicBezTo>
                    <a:pt x="328" y="397"/>
                    <a:pt x="327" y="398"/>
                    <a:pt x="326" y="399"/>
                  </a:cubicBezTo>
                  <a:cubicBezTo>
                    <a:pt x="325" y="397"/>
                    <a:pt x="321" y="401"/>
                    <a:pt x="321" y="398"/>
                  </a:cubicBezTo>
                  <a:cubicBezTo>
                    <a:pt x="321" y="395"/>
                    <a:pt x="316" y="395"/>
                    <a:pt x="314" y="395"/>
                  </a:cubicBezTo>
                  <a:cubicBezTo>
                    <a:pt x="314" y="395"/>
                    <a:pt x="314" y="396"/>
                    <a:pt x="314" y="397"/>
                  </a:cubicBezTo>
                  <a:cubicBezTo>
                    <a:pt x="311" y="396"/>
                    <a:pt x="311" y="398"/>
                    <a:pt x="309" y="401"/>
                  </a:cubicBezTo>
                  <a:cubicBezTo>
                    <a:pt x="308" y="402"/>
                    <a:pt x="306" y="402"/>
                    <a:pt x="304" y="402"/>
                  </a:cubicBezTo>
                  <a:cubicBezTo>
                    <a:pt x="302" y="403"/>
                    <a:pt x="301" y="405"/>
                    <a:pt x="299" y="405"/>
                  </a:cubicBezTo>
                  <a:cubicBezTo>
                    <a:pt x="298" y="405"/>
                    <a:pt x="296" y="404"/>
                    <a:pt x="295" y="406"/>
                  </a:cubicBezTo>
                  <a:cubicBezTo>
                    <a:pt x="295" y="407"/>
                    <a:pt x="296" y="408"/>
                    <a:pt x="295" y="409"/>
                  </a:cubicBezTo>
                  <a:cubicBezTo>
                    <a:pt x="292" y="411"/>
                    <a:pt x="288" y="412"/>
                    <a:pt x="285" y="412"/>
                  </a:cubicBezTo>
                  <a:cubicBezTo>
                    <a:pt x="287" y="412"/>
                    <a:pt x="287" y="417"/>
                    <a:pt x="287" y="418"/>
                  </a:cubicBezTo>
                  <a:cubicBezTo>
                    <a:pt x="288" y="419"/>
                    <a:pt x="289" y="421"/>
                    <a:pt x="288" y="422"/>
                  </a:cubicBezTo>
                  <a:cubicBezTo>
                    <a:pt x="286" y="423"/>
                    <a:pt x="283" y="424"/>
                    <a:pt x="281" y="423"/>
                  </a:cubicBezTo>
                  <a:cubicBezTo>
                    <a:pt x="277" y="422"/>
                    <a:pt x="276" y="415"/>
                    <a:pt x="271" y="415"/>
                  </a:cubicBezTo>
                  <a:cubicBezTo>
                    <a:pt x="266" y="415"/>
                    <a:pt x="269" y="420"/>
                    <a:pt x="266" y="422"/>
                  </a:cubicBezTo>
                  <a:cubicBezTo>
                    <a:pt x="262" y="424"/>
                    <a:pt x="261" y="426"/>
                    <a:pt x="261" y="430"/>
                  </a:cubicBezTo>
                  <a:cubicBezTo>
                    <a:pt x="261" y="432"/>
                    <a:pt x="267" y="434"/>
                    <a:pt x="263" y="436"/>
                  </a:cubicBezTo>
                  <a:cubicBezTo>
                    <a:pt x="260" y="438"/>
                    <a:pt x="257" y="442"/>
                    <a:pt x="258" y="445"/>
                  </a:cubicBezTo>
                  <a:cubicBezTo>
                    <a:pt x="259" y="446"/>
                    <a:pt x="261" y="447"/>
                    <a:pt x="262" y="447"/>
                  </a:cubicBezTo>
                  <a:cubicBezTo>
                    <a:pt x="265" y="448"/>
                    <a:pt x="264" y="449"/>
                    <a:pt x="266" y="451"/>
                  </a:cubicBezTo>
                  <a:cubicBezTo>
                    <a:pt x="266" y="451"/>
                    <a:pt x="265" y="451"/>
                    <a:pt x="265" y="452"/>
                  </a:cubicBezTo>
                  <a:cubicBezTo>
                    <a:pt x="265" y="452"/>
                    <a:pt x="266" y="457"/>
                    <a:pt x="268" y="455"/>
                  </a:cubicBezTo>
                  <a:cubicBezTo>
                    <a:pt x="270" y="454"/>
                    <a:pt x="273" y="455"/>
                    <a:pt x="275" y="455"/>
                  </a:cubicBezTo>
                  <a:cubicBezTo>
                    <a:pt x="281" y="456"/>
                    <a:pt x="283" y="461"/>
                    <a:pt x="287" y="466"/>
                  </a:cubicBezTo>
                  <a:cubicBezTo>
                    <a:pt x="288" y="467"/>
                    <a:pt x="290" y="468"/>
                    <a:pt x="290" y="470"/>
                  </a:cubicBezTo>
                  <a:cubicBezTo>
                    <a:pt x="290" y="473"/>
                    <a:pt x="285" y="470"/>
                    <a:pt x="283" y="471"/>
                  </a:cubicBezTo>
                  <a:cubicBezTo>
                    <a:pt x="282" y="473"/>
                    <a:pt x="293" y="475"/>
                    <a:pt x="293" y="478"/>
                  </a:cubicBezTo>
                  <a:cubicBezTo>
                    <a:pt x="293" y="478"/>
                    <a:pt x="292" y="477"/>
                    <a:pt x="292" y="477"/>
                  </a:cubicBezTo>
                  <a:cubicBezTo>
                    <a:pt x="291" y="478"/>
                    <a:pt x="291" y="479"/>
                    <a:pt x="291" y="480"/>
                  </a:cubicBezTo>
                  <a:cubicBezTo>
                    <a:pt x="290" y="479"/>
                    <a:pt x="288" y="479"/>
                    <a:pt x="288" y="481"/>
                  </a:cubicBezTo>
                  <a:cubicBezTo>
                    <a:pt x="287" y="480"/>
                    <a:pt x="286" y="480"/>
                    <a:pt x="285" y="481"/>
                  </a:cubicBezTo>
                  <a:cubicBezTo>
                    <a:pt x="286" y="481"/>
                    <a:pt x="286" y="482"/>
                    <a:pt x="285" y="483"/>
                  </a:cubicBezTo>
                  <a:cubicBezTo>
                    <a:pt x="286" y="483"/>
                    <a:pt x="287" y="483"/>
                    <a:pt x="287" y="484"/>
                  </a:cubicBezTo>
                  <a:cubicBezTo>
                    <a:pt x="286" y="484"/>
                    <a:pt x="280" y="482"/>
                    <a:pt x="282" y="485"/>
                  </a:cubicBezTo>
                  <a:cubicBezTo>
                    <a:pt x="281" y="485"/>
                    <a:pt x="280" y="485"/>
                    <a:pt x="279" y="486"/>
                  </a:cubicBezTo>
                  <a:cubicBezTo>
                    <a:pt x="277" y="487"/>
                    <a:pt x="275" y="485"/>
                    <a:pt x="275" y="488"/>
                  </a:cubicBezTo>
                  <a:cubicBezTo>
                    <a:pt x="273" y="487"/>
                    <a:pt x="272" y="486"/>
                    <a:pt x="271" y="486"/>
                  </a:cubicBezTo>
                  <a:cubicBezTo>
                    <a:pt x="271" y="486"/>
                    <a:pt x="271" y="488"/>
                    <a:pt x="271" y="489"/>
                  </a:cubicBezTo>
                  <a:cubicBezTo>
                    <a:pt x="271" y="488"/>
                    <a:pt x="270" y="486"/>
                    <a:pt x="268" y="486"/>
                  </a:cubicBezTo>
                  <a:cubicBezTo>
                    <a:pt x="272" y="491"/>
                    <a:pt x="266" y="495"/>
                    <a:pt x="264" y="500"/>
                  </a:cubicBezTo>
                  <a:cubicBezTo>
                    <a:pt x="263" y="500"/>
                    <a:pt x="263" y="499"/>
                    <a:pt x="263" y="499"/>
                  </a:cubicBezTo>
                  <a:cubicBezTo>
                    <a:pt x="264" y="501"/>
                    <a:pt x="260" y="502"/>
                    <a:pt x="259" y="504"/>
                  </a:cubicBezTo>
                  <a:cubicBezTo>
                    <a:pt x="258" y="506"/>
                    <a:pt x="262" y="507"/>
                    <a:pt x="263" y="508"/>
                  </a:cubicBezTo>
                  <a:cubicBezTo>
                    <a:pt x="266" y="509"/>
                    <a:pt x="267" y="510"/>
                    <a:pt x="268" y="512"/>
                  </a:cubicBezTo>
                  <a:cubicBezTo>
                    <a:pt x="269" y="513"/>
                    <a:pt x="270" y="515"/>
                    <a:pt x="269" y="516"/>
                  </a:cubicBezTo>
                  <a:cubicBezTo>
                    <a:pt x="269" y="518"/>
                    <a:pt x="267" y="519"/>
                    <a:pt x="270" y="519"/>
                  </a:cubicBezTo>
                  <a:cubicBezTo>
                    <a:pt x="270" y="518"/>
                    <a:pt x="270" y="513"/>
                    <a:pt x="273" y="514"/>
                  </a:cubicBezTo>
                  <a:cubicBezTo>
                    <a:pt x="271" y="516"/>
                    <a:pt x="268" y="522"/>
                    <a:pt x="271" y="523"/>
                  </a:cubicBezTo>
                  <a:cubicBezTo>
                    <a:pt x="270" y="524"/>
                    <a:pt x="269" y="527"/>
                    <a:pt x="270" y="528"/>
                  </a:cubicBezTo>
                  <a:cubicBezTo>
                    <a:pt x="272" y="529"/>
                    <a:pt x="272" y="531"/>
                    <a:pt x="273" y="533"/>
                  </a:cubicBezTo>
                  <a:cubicBezTo>
                    <a:pt x="274" y="535"/>
                    <a:pt x="276" y="536"/>
                    <a:pt x="278" y="537"/>
                  </a:cubicBezTo>
                  <a:cubicBezTo>
                    <a:pt x="280" y="539"/>
                    <a:pt x="280" y="541"/>
                    <a:pt x="282" y="543"/>
                  </a:cubicBezTo>
                  <a:cubicBezTo>
                    <a:pt x="283" y="544"/>
                    <a:pt x="285" y="545"/>
                    <a:pt x="283" y="547"/>
                  </a:cubicBezTo>
                  <a:cubicBezTo>
                    <a:pt x="282" y="549"/>
                    <a:pt x="280" y="550"/>
                    <a:pt x="278" y="551"/>
                  </a:cubicBezTo>
                  <a:cubicBezTo>
                    <a:pt x="277" y="552"/>
                    <a:pt x="276" y="554"/>
                    <a:pt x="275" y="555"/>
                  </a:cubicBezTo>
                  <a:cubicBezTo>
                    <a:pt x="273" y="555"/>
                    <a:pt x="270" y="554"/>
                    <a:pt x="268" y="554"/>
                  </a:cubicBezTo>
                  <a:cubicBezTo>
                    <a:pt x="266" y="553"/>
                    <a:pt x="267" y="550"/>
                    <a:pt x="265" y="550"/>
                  </a:cubicBezTo>
                  <a:cubicBezTo>
                    <a:pt x="264" y="549"/>
                    <a:pt x="263" y="548"/>
                    <a:pt x="262" y="547"/>
                  </a:cubicBezTo>
                  <a:cubicBezTo>
                    <a:pt x="259" y="544"/>
                    <a:pt x="254" y="544"/>
                    <a:pt x="250" y="542"/>
                  </a:cubicBezTo>
                  <a:cubicBezTo>
                    <a:pt x="249" y="542"/>
                    <a:pt x="246" y="540"/>
                    <a:pt x="246" y="539"/>
                  </a:cubicBezTo>
                  <a:cubicBezTo>
                    <a:pt x="246" y="538"/>
                    <a:pt x="247" y="536"/>
                    <a:pt x="246" y="535"/>
                  </a:cubicBezTo>
                  <a:cubicBezTo>
                    <a:pt x="243" y="534"/>
                    <a:pt x="242" y="535"/>
                    <a:pt x="240" y="533"/>
                  </a:cubicBezTo>
                  <a:cubicBezTo>
                    <a:pt x="239" y="531"/>
                    <a:pt x="235" y="530"/>
                    <a:pt x="234" y="533"/>
                  </a:cubicBezTo>
                  <a:cubicBezTo>
                    <a:pt x="232" y="528"/>
                    <a:pt x="224" y="536"/>
                    <a:pt x="220" y="533"/>
                  </a:cubicBezTo>
                  <a:cubicBezTo>
                    <a:pt x="222" y="531"/>
                    <a:pt x="211" y="527"/>
                    <a:pt x="210" y="526"/>
                  </a:cubicBezTo>
                  <a:cubicBezTo>
                    <a:pt x="208" y="525"/>
                    <a:pt x="207" y="525"/>
                    <a:pt x="205" y="525"/>
                  </a:cubicBezTo>
                  <a:cubicBezTo>
                    <a:pt x="204" y="525"/>
                    <a:pt x="203" y="524"/>
                    <a:pt x="201" y="524"/>
                  </a:cubicBezTo>
                  <a:cubicBezTo>
                    <a:pt x="199" y="524"/>
                    <a:pt x="197" y="525"/>
                    <a:pt x="195" y="524"/>
                  </a:cubicBezTo>
                  <a:cubicBezTo>
                    <a:pt x="192" y="524"/>
                    <a:pt x="190" y="523"/>
                    <a:pt x="188" y="522"/>
                  </a:cubicBezTo>
                  <a:cubicBezTo>
                    <a:pt x="185" y="521"/>
                    <a:pt x="171" y="516"/>
                    <a:pt x="170" y="522"/>
                  </a:cubicBezTo>
                  <a:cubicBezTo>
                    <a:pt x="164" y="519"/>
                    <a:pt x="161" y="513"/>
                    <a:pt x="155" y="510"/>
                  </a:cubicBezTo>
                  <a:cubicBezTo>
                    <a:pt x="152" y="508"/>
                    <a:pt x="149" y="508"/>
                    <a:pt x="146" y="506"/>
                  </a:cubicBezTo>
                  <a:cubicBezTo>
                    <a:pt x="144" y="505"/>
                    <a:pt x="143" y="502"/>
                    <a:pt x="140" y="501"/>
                  </a:cubicBezTo>
                  <a:cubicBezTo>
                    <a:pt x="142" y="504"/>
                    <a:pt x="136" y="502"/>
                    <a:pt x="135" y="500"/>
                  </a:cubicBezTo>
                  <a:cubicBezTo>
                    <a:pt x="133" y="497"/>
                    <a:pt x="129" y="497"/>
                    <a:pt x="125" y="495"/>
                  </a:cubicBezTo>
                  <a:cubicBezTo>
                    <a:pt x="126" y="494"/>
                    <a:pt x="128" y="494"/>
                    <a:pt x="129" y="493"/>
                  </a:cubicBezTo>
                  <a:cubicBezTo>
                    <a:pt x="128" y="493"/>
                    <a:pt x="127" y="492"/>
                    <a:pt x="127" y="491"/>
                  </a:cubicBezTo>
                  <a:cubicBezTo>
                    <a:pt x="127" y="492"/>
                    <a:pt x="126" y="492"/>
                    <a:pt x="126" y="492"/>
                  </a:cubicBezTo>
                  <a:cubicBezTo>
                    <a:pt x="127" y="489"/>
                    <a:pt x="132" y="492"/>
                    <a:pt x="133" y="493"/>
                  </a:cubicBezTo>
                  <a:cubicBezTo>
                    <a:pt x="130" y="492"/>
                    <a:pt x="138" y="492"/>
                    <a:pt x="139" y="493"/>
                  </a:cubicBezTo>
                  <a:cubicBezTo>
                    <a:pt x="140" y="491"/>
                    <a:pt x="139" y="490"/>
                    <a:pt x="139" y="489"/>
                  </a:cubicBezTo>
                  <a:cubicBezTo>
                    <a:pt x="138" y="492"/>
                    <a:pt x="138" y="488"/>
                    <a:pt x="138" y="488"/>
                  </a:cubicBezTo>
                  <a:cubicBezTo>
                    <a:pt x="141" y="489"/>
                    <a:pt x="142" y="482"/>
                    <a:pt x="144" y="481"/>
                  </a:cubicBezTo>
                  <a:cubicBezTo>
                    <a:pt x="144" y="482"/>
                    <a:pt x="144" y="483"/>
                    <a:pt x="144" y="484"/>
                  </a:cubicBezTo>
                  <a:cubicBezTo>
                    <a:pt x="145" y="483"/>
                    <a:pt x="145" y="480"/>
                    <a:pt x="146" y="480"/>
                  </a:cubicBezTo>
                  <a:cubicBezTo>
                    <a:pt x="148" y="479"/>
                    <a:pt x="149" y="482"/>
                    <a:pt x="150" y="482"/>
                  </a:cubicBezTo>
                  <a:cubicBezTo>
                    <a:pt x="151" y="480"/>
                    <a:pt x="147" y="478"/>
                    <a:pt x="146" y="477"/>
                  </a:cubicBezTo>
                  <a:cubicBezTo>
                    <a:pt x="143" y="475"/>
                    <a:pt x="141" y="476"/>
                    <a:pt x="140" y="472"/>
                  </a:cubicBezTo>
                  <a:cubicBezTo>
                    <a:pt x="142" y="473"/>
                    <a:pt x="143" y="472"/>
                    <a:pt x="145" y="472"/>
                  </a:cubicBezTo>
                  <a:cubicBezTo>
                    <a:pt x="147" y="471"/>
                    <a:pt x="148" y="472"/>
                    <a:pt x="150" y="472"/>
                  </a:cubicBezTo>
                  <a:cubicBezTo>
                    <a:pt x="151" y="470"/>
                    <a:pt x="146" y="470"/>
                    <a:pt x="153" y="469"/>
                  </a:cubicBezTo>
                  <a:cubicBezTo>
                    <a:pt x="156" y="469"/>
                    <a:pt x="159" y="467"/>
                    <a:pt x="162" y="465"/>
                  </a:cubicBezTo>
                  <a:cubicBezTo>
                    <a:pt x="159" y="466"/>
                    <a:pt x="161" y="463"/>
                    <a:pt x="158" y="463"/>
                  </a:cubicBezTo>
                  <a:cubicBezTo>
                    <a:pt x="155" y="463"/>
                    <a:pt x="152" y="465"/>
                    <a:pt x="150" y="465"/>
                  </a:cubicBezTo>
                  <a:cubicBezTo>
                    <a:pt x="151" y="464"/>
                    <a:pt x="152" y="463"/>
                    <a:pt x="154" y="463"/>
                  </a:cubicBezTo>
                  <a:cubicBezTo>
                    <a:pt x="152" y="463"/>
                    <a:pt x="151" y="464"/>
                    <a:pt x="149" y="465"/>
                  </a:cubicBezTo>
                  <a:cubicBezTo>
                    <a:pt x="147" y="466"/>
                    <a:pt x="145" y="464"/>
                    <a:pt x="147" y="462"/>
                  </a:cubicBezTo>
                  <a:cubicBezTo>
                    <a:pt x="144" y="462"/>
                    <a:pt x="148" y="458"/>
                    <a:pt x="151" y="457"/>
                  </a:cubicBezTo>
                  <a:cubicBezTo>
                    <a:pt x="152" y="457"/>
                    <a:pt x="153" y="456"/>
                    <a:pt x="153" y="455"/>
                  </a:cubicBezTo>
                  <a:cubicBezTo>
                    <a:pt x="155" y="453"/>
                    <a:pt x="157" y="454"/>
                    <a:pt x="159" y="454"/>
                  </a:cubicBezTo>
                  <a:cubicBezTo>
                    <a:pt x="161" y="454"/>
                    <a:pt x="163" y="454"/>
                    <a:pt x="166" y="454"/>
                  </a:cubicBezTo>
                  <a:cubicBezTo>
                    <a:pt x="168" y="454"/>
                    <a:pt x="170" y="449"/>
                    <a:pt x="170" y="447"/>
                  </a:cubicBezTo>
                  <a:cubicBezTo>
                    <a:pt x="169" y="447"/>
                    <a:pt x="169" y="447"/>
                    <a:pt x="168" y="447"/>
                  </a:cubicBezTo>
                  <a:cubicBezTo>
                    <a:pt x="171" y="445"/>
                    <a:pt x="166" y="443"/>
                    <a:pt x="166" y="443"/>
                  </a:cubicBezTo>
                  <a:cubicBezTo>
                    <a:pt x="165" y="441"/>
                    <a:pt x="168" y="439"/>
                    <a:pt x="170" y="440"/>
                  </a:cubicBezTo>
                  <a:cubicBezTo>
                    <a:pt x="170" y="437"/>
                    <a:pt x="168" y="440"/>
                    <a:pt x="167" y="438"/>
                  </a:cubicBezTo>
                  <a:cubicBezTo>
                    <a:pt x="166" y="436"/>
                    <a:pt x="167" y="436"/>
                    <a:pt x="169" y="436"/>
                  </a:cubicBezTo>
                  <a:cubicBezTo>
                    <a:pt x="174" y="434"/>
                    <a:pt x="169" y="429"/>
                    <a:pt x="172" y="428"/>
                  </a:cubicBezTo>
                  <a:cubicBezTo>
                    <a:pt x="170" y="427"/>
                    <a:pt x="170" y="428"/>
                    <a:pt x="169" y="428"/>
                  </a:cubicBezTo>
                  <a:cubicBezTo>
                    <a:pt x="167" y="428"/>
                    <a:pt x="165" y="427"/>
                    <a:pt x="164" y="426"/>
                  </a:cubicBezTo>
                  <a:cubicBezTo>
                    <a:pt x="163" y="424"/>
                    <a:pt x="160" y="426"/>
                    <a:pt x="159" y="423"/>
                  </a:cubicBezTo>
                  <a:cubicBezTo>
                    <a:pt x="157" y="425"/>
                    <a:pt x="152" y="423"/>
                    <a:pt x="150" y="422"/>
                  </a:cubicBezTo>
                  <a:cubicBezTo>
                    <a:pt x="146" y="420"/>
                    <a:pt x="147" y="421"/>
                    <a:pt x="143" y="423"/>
                  </a:cubicBezTo>
                  <a:cubicBezTo>
                    <a:pt x="143" y="421"/>
                    <a:pt x="140" y="421"/>
                    <a:pt x="139" y="420"/>
                  </a:cubicBezTo>
                  <a:cubicBezTo>
                    <a:pt x="138" y="418"/>
                    <a:pt x="138" y="415"/>
                    <a:pt x="135" y="415"/>
                  </a:cubicBezTo>
                  <a:cubicBezTo>
                    <a:pt x="132" y="415"/>
                    <a:pt x="128" y="418"/>
                    <a:pt x="124" y="418"/>
                  </a:cubicBezTo>
                  <a:cubicBezTo>
                    <a:pt x="124" y="418"/>
                    <a:pt x="121" y="417"/>
                    <a:pt x="120" y="416"/>
                  </a:cubicBezTo>
                  <a:cubicBezTo>
                    <a:pt x="118" y="415"/>
                    <a:pt x="117" y="414"/>
                    <a:pt x="115" y="415"/>
                  </a:cubicBezTo>
                  <a:cubicBezTo>
                    <a:pt x="112" y="417"/>
                    <a:pt x="110" y="415"/>
                    <a:pt x="109" y="413"/>
                  </a:cubicBezTo>
                  <a:cubicBezTo>
                    <a:pt x="109" y="411"/>
                    <a:pt x="107" y="407"/>
                    <a:pt x="108" y="405"/>
                  </a:cubicBezTo>
                  <a:cubicBezTo>
                    <a:pt x="105" y="406"/>
                    <a:pt x="105" y="402"/>
                    <a:pt x="101" y="403"/>
                  </a:cubicBezTo>
                  <a:cubicBezTo>
                    <a:pt x="99" y="404"/>
                    <a:pt x="95" y="403"/>
                    <a:pt x="93" y="402"/>
                  </a:cubicBezTo>
                  <a:cubicBezTo>
                    <a:pt x="95" y="401"/>
                    <a:pt x="91" y="397"/>
                    <a:pt x="92" y="396"/>
                  </a:cubicBezTo>
                  <a:cubicBezTo>
                    <a:pt x="93" y="395"/>
                    <a:pt x="95" y="395"/>
                    <a:pt x="96" y="395"/>
                  </a:cubicBezTo>
                  <a:cubicBezTo>
                    <a:pt x="95" y="393"/>
                    <a:pt x="92" y="392"/>
                    <a:pt x="92" y="391"/>
                  </a:cubicBezTo>
                  <a:cubicBezTo>
                    <a:pt x="91" y="389"/>
                    <a:pt x="89" y="385"/>
                    <a:pt x="86" y="386"/>
                  </a:cubicBezTo>
                  <a:cubicBezTo>
                    <a:pt x="83" y="387"/>
                    <a:pt x="81" y="385"/>
                    <a:pt x="78" y="386"/>
                  </a:cubicBezTo>
                  <a:cubicBezTo>
                    <a:pt x="74" y="387"/>
                    <a:pt x="72" y="386"/>
                    <a:pt x="68" y="386"/>
                  </a:cubicBezTo>
                  <a:cubicBezTo>
                    <a:pt x="68" y="389"/>
                    <a:pt x="65" y="391"/>
                    <a:pt x="62" y="390"/>
                  </a:cubicBezTo>
                  <a:cubicBezTo>
                    <a:pt x="58" y="389"/>
                    <a:pt x="58" y="385"/>
                    <a:pt x="58" y="381"/>
                  </a:cubicBezTo>
                  <a:cubicBezTo>
                    <a:pt x="58" y="379"/>
                    <a:pt x="58" y="379"/>
                    <a:pt x="56" y="378"/>
                  </a:cubicBezTo>
                  <a:cubicBezTo>
                    <a:pt x="55" y="377"/>
                    <a:pt x="53" y="375"/>
                    <a:pt x="55" y="374"/>
                  </a:cubicBezTo>
                  <a:cubicBezTo>
                    <a:pt x="59" y="371"/>
                    <a:pt x="61" y="375"/>
                    <a:pt x="65" y="374"/>
                  </a:cubicBezTo>
                  <a:cubicBezTo>
                    <a:pt x="67" y="374"/>
                    <a:pt x="74" y="371"/>
                    <a:pt x="73" y="370"/>
                  </a:cubicBezTo>
                  <a:cubicBezTo>
                    <a:pt x="73" y="368"/>
                    <a:pt x="71" y="368"/>
                    <a:pt x="70" y="367"/>
                  </a:cubicBezTo>
                  <a:cubicBezTo>
                    <a:pt x="68" y="365"/>
                    <a:pt x="71" y="365"/>
                    <a:pt x="67" y="364"/>
                  </a:cubicBezTo>
                  <a:cubicBezTo>
                    <a:pt x="65" y="364"/>
                    <a:pt x="65" y="364"/>
                    <a:pt x="62" y="364"/>
                  </a:cubicBezTo>
                  <a:cubicBezTo>
                    <a:pt x="59" y="365"/>
                    <a:pt x="62" y="362"/>
                    <a:pt x="61" y="361"/>
                  </a:cubicBezTo>
                  <a:cubicBezTo>
                    <a:pt x="61" y="359"/>
                    <a:pt x="58" y="359"/>
                    <a:pt x="57" y="358"/>
                  </a:cubicBezTo>
                  <a:cubicBezTo>
                    <a:pt x="55" y="357"/>
                    <a:pt x="54" y="356"/>
                    <a:pt x="53" y="354"/>
                  </a:cubicBezTo>
                  <a:cubicBezTo>
                    <a:pt x="52" y="352"/>
                    <a:pt x="46" y="348"/>
                    <a:pt x="49" y="346"/>
                  </a:cubicBezTo>
                  <a:cubicBezTo>
                    <a:pt x="50" y="345"/>
                    <a:pt x="49" y="343"/>
                    <a:pt x="49" y="342"/>
                  </a:cubicBezTo>
                  <a:cubicBezTo>
                    <a:pt x="48" y="340"/>
                    <a:pt x="49" y="339"/>
                    <a:pt x="49" y="337"/>
                  </a:cubicBezTo>
                  <a:cubicBezTo>
                    <a:pt x="49" y="336"/>
                    <a:pt x="41" y="333"/>
                    <a:pt x="40" y="333"/>
                  </a:cubicBezTo>
                  <a:cubicBezTo>
                    <a:pt x="38" y="332"/>
                    <a:pt x="29" y="337"/>
                    <a:pt x="28" y="333"/>
                  </a:cubicBezTo>
                  <a:cubicBezTo>
                    <a:pt x="28" y="332"/>
                    <a:pt x="29" y="331"/>
                    <a:pt x="28" y="331"/>
                  </a:cubicBezTo>
                  <a:cubicBezTo>
                    <a:pt x="26" y="330"/>
                    <a:pt x="24" y="330"/>
                    <a:pt x="23" y="330"/>
                  </a:cubicBezTo>
                  <a:cubicBezTo>
                    <a:pt x="19" y="331"/>
                    <a:pt x="18" y="328"/>
                    <a:pt x="15" y="329"/>
                  </a:cubicBezTo>
                  <a:cubicBezTo>
                    <a:pt x="12" y="330"/>
                    <a:pt x="13" y="324"/>
                    <a:pt x="12" y="323"/>
                  </a:cubicBezTo>
                  <a:cubicBezTo>
                    <a:pt x="11" y="321"/>
                    <a:pt x="9" y="317"/>
                    <a:pt x="5" y="317"/>
                  </a:cubicBezTo>
                  <a:cubicBezTo>
                    <a:pt x="7" y="315"/>
                    <a:pt x="9" y="311"/>
                    <a:pt x="6" y="310"/>
                  </a:cubicBezTo>
                  <a:cubicBezTo>
                    <a:pt x="0" y="307"/>
                    <a:pt x="3" y="305"/>
                    <a:pt x="8" y="302"/>
                  </a:cubicBezTo>
                  <a:cubicBezTo>
                    <a:pt x="6" y="301"/>
                    <a:pt x="5" y="299"/>
                    <a:pt x="4" y="297"/>
                  </a:cubicBezTo>
                  <a:cubicBezTo>
                    <a:pt x="3" y="297"/>
                    <a:pt x="3" y="295"/>
                    <a:pt x="4" y="294"/>
                  </a:cubicBezTo>
                  <a:cubicBezTo>
                    <a:pt x="4" y="292"/>
                    <a:pt x="3" y="290"/>
                    <a:pt x="3" y="288"/>
                  </a:cubicBezTo>
                  <a:cubicBezTo>
                    <a:pt x="3" y="286"/>
                    <a:pt x="6" y="286"/>
                    <a:pt x="7" y="284"/>
                  </a:cubicBezTo>
                  <a:cubicBezTo>
                    <a:pt x="9" y="282"/>
                    <a:pt x="9" y="280"/>
                    <a:pt x="13" y="280"/>
                  </a:cubicBezTo>
                  <a:cubicBezTo>
                    <a:pt x="12" y="279"/>
                    <a:pt x="11" y="278"/>
                    <a:pt x="10" y="278"/>
                  </a:cubicBezTo>
                  <a:cubicBezTo>
                    <a:pt x="11" y="276"/>
                    <a:pt x="10" y="276"/>
                    <a:pt x="10" y="275"/>
                  </a:cubicBezTo>
                  <a:cubicBezTo>
                    <a:pt x="10" y="272"/>
                    <a:pt x="13" y="275"/>
                    <a:pt x="14" y="275"/>
                  </a:cubicBezTo>
                  <a:cubicBezTo>
                    <a:pt x="15" y="275"/>
                    <a:pt x="15" y="274"/>
                    <a:pt x="16" y="273"/>
                  </a:cubicBezTo>
                  <a:cubicBezTo>
                    <a:pt x="17" y="271"/>
                    <a:pt x="19" y="273"/>
                    <a:pt x="21" y="273"/>
                  </a:cubicBezTo>
                  <a:cubicBezTo>
                    <a:pt x="23" y="273"/>
                    <a:pt x="25" y="270"/>
                    <a:pt x="28" y="270"/>
                  </a:cubicBezTo>
                  <a:cubicBezTo>
                    <a:pt x="32" y="270"/>
                    <a:pt x="35" y="272"/>
                    <a:pt x="38" y="272"/>
                  </a:cubicBezTo>
                  <a:cubicBezTo>
                    <a:pt x="42" y="272"/>
                    <a:pt x="35" y="268"/>
                    <a:pt x="35" y="268"/>
                  </a:cubicBezTo>
                  <a:cubicBezTo>
                    <a:pt x="31" y="266"/>
                    <a:pt x="28" y="268"/>
                    <a:pt x="24" y="267"/>
                  </a:cubicBezTo>
                  <a:cubicBezTo>
                    <a:pt x="22" y="266"/>
                    <a:pt x="18" y="263"/>
                    <a:pt x="16" y="261"/>
                  </a:cubicBezTo>
                  <a:cubicBezTo>
                    <a:pt x="17" y="262"/>
                    <a:pt x="18" y="262"/>
                    <a:pt x="19" y="263"/>
                  </a:cubicBezTo>
                  <a:cubicBezTo>
                    <a:pt x="19" y="262"/>
                    <a:pt x="18" y="260"/>
                    <a:pt x="20" y="259"/>
                  </a:cubicBezTo>
                  <a:cubicBezTo>
                    <a:pt x="19" y="258"/>
                    <a:pt x="16" y="259"/>
                    <a:pt x="15" y="260"/>
                  </a:cubicBezTo>
                  <a:cubicBezTo>
                    <a:pt x="12" y="262"/>
                    <a:pt x="10" y="262"/>
                    <a:pt x="7" y="262"/>
                  </a:cubicBezTo>
                  <a:cubicBezTo>
                    <a:pt x="14" y="256"/>
                    <a:pt x="22" y="253"/>
                    <a:pt x="29" y="249"/>
                  </a:cubicBezTo>
                  <a:cubicBezTo>
                    <a:pt x="36" y="244"/>
                    <a:pt x="42" y="239"/>
                    <a:pt x="50" y="234"/>
                  </a:cubicBezTo>
                  <a:cubicBezTo>
                    <a:pt x="53" y="232"/>
                    <a:pt x="54" y="230"/>
                    <a:pt x="56" y="227"/>
                  </a:cubicBezTo>
                  <a:cubicBezTo>
                    <a:pt x="58" y="225"/>
                    <a:pt x="57" y="224"/>
                    <a:pt x="55" y="223"/>
                  </a:cubicBezTo>
                  <a:cubicBezTo>
                    <a:pt x="49" y="219"/>
                    <a:pt x="43" y="216"/>
                    <a:pt x="37" y="213"/>
                  </a:cubicBezTo>
                  <a:cubicBezTo>
                    <a:pt x="39" y="212"/>
                    <a:pt x="48" y="207"/>
                    <a:pt x="43" y="205"/>
                  </a:cubicBezTo>
                  <a:cubicBezTo>
                    <a:pt x="41" y="204"/>
                    <a:pt x="33" y="201"/>
                    <a:pt x="39" y="199"/>
                  </a:cubicBezTo>
                  <a:cubicBezTo>
                    <a:pt x="38" y="197"/>
                    <a:pt x="36" y="198"/>
                    <a:pt x="34" y="197"/>
                  </a:cubicBezTo>
                  <a:cubicBezTo>
                    <a:pt x="31" y="196"/>
                    <a:pt x="31" y="193"/>
                    <a:pt x="35" y="192"/>
                  </a:cubicBezTo>
                  <a:cubicBezTo>
                    <a:pt x="34" y="191"/>
                    <a:pt x="31" y="191"/>
                    <a:pt x="32" y="189"/>
                  </a:cubicBezTo>
                  <a:cubicBezTo>
                    <a:pt x="34" y="188"/>
                    <a:pt x="35" y="185"/>
                    <a:pt x="33" y="184"/>
                  </a:cubicBezTo>
                  <a:cubicBezTo>
                    <a:pt x="35" y="184"/>
                    <a:pt x="37" y="183"/>
                    <a:pt x="38" y="183"/>
                  </a:cubicBezTo>
                  <a:cubicBezTo>
                    <a:pt x="37" y="176"/>
                    <a:pt x="30" y="172"/>
                    <a:pt x="26" y="166"/>
                  </a:cubicBezTo>
                  <a:cubicBezTo>
                    <a:pt x="21" y="160"/>
                    <a:pt x="40" y="157"/>
                    <a:pt x="36" y="153"/>
                  </a:cubicBezTo>
                  <a:cubicBezTo>
                    <a:pt x="35" y="151"/>
                    <a:pt x="31" y="149"/>
                    <a:pt x="28" y="148"/>
                  </a:cubicBezTo>
                  <a:cubicBezTo>
                    <a:pt x="26" y="146"/>
                    <a:pt x="22" y="146"/>
                    <a:pt x="19" y="144"/>
                  </a:cubicBezTo>
                  <a:cubicBezTo>
                    <a:pt x="16" y="142"/>
                    <a:pt x="16" y="140"/>
                    <a:pt x="19" y="138"/>
                  </a:cubicBezTo>
                  <a:cubicBezTo>
                    <a:pt x="23" y="135"/>
                    <a:pt x="18" y="135"/>
                    <a:pt x="16" y="13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97" name="Freeform 1799"/>
            <p:cNvSpPr>
              <a:spLocks/>
            </p:cNvSpPr>
            <p:nvPr/>
          </p:nvSpPr>
          <p:spPr bwMode="auto">
            <a:xfrm>
              <a:off x="3205" y="239"/>
              <a:ext cx="2603" cy="666"/>
            </a:xfrm>
            <a:custGeom>
              <a:avLst/>
              <a:gdLst>
                <a:gd name="T0" fmla="*/ 83 w 2170"/>
                <a:gd name="T1" fmla="*/ 131 h 555"/>
                <a:gd name="T2" fmla="*/ 87 w 2170"/>
                <a:gd name="T3" fmla="*/ 167 h 555"/>
                <a:gd name="T4" fmla="*/ 107 w 2170"/>
                <a:gd name="T5" fmla="*/ 204 h 555"/>
                <a:gd name="T6" fmla="*/ 184 w 2170"/>
                <a:gd name="T7" fmla="*/ 178 h 555"/>
                <a:gd name="T8" fmla="*/ 241 w 2170"/>
                <a:gd name="T9" fmla="*/ 152 h 555"/>
                <a:gd name="T10" fmla="*/ 352 w 2170"/>
                <a:gd name="T11" fmla="*/ 135 h 555"/>
                <a:gd name="T12" fmla="*/ 445 w 2170"/>
                <a:gd name="T13" fmla="*/ 123 h 555"/>
                <a:gd name="T14" fmla="*/ 532 w 2170"/>
                <a:gd name="T15" fmla="*/ 115 h 555"/>
                <a:gd name="T16" fmla="*/ 612 w 2170"/>
                <a:gd name="T17" fmla="*/ 138 h 555"/>
                <a:gd name="T18" fmla="*/ 639 w 2170"/>
                <a:gd name="T19" fmla="*/ 135 h 555"/>
                <a:gd name="T20" fmla="*/ 625 w 2170"/>
                <a:gd name="T21" fmla="*/ 106 h 555"/>
                <a:gd name="T22" fmla="*/ 670 w 2170"/>
                <a:gd name="T23" fmla="*/ 84 h 555"/>
                <a:gd name="T24" fmla="*/ 792 w 2170"/>
                <a:gd name="T25" fmla="*/ 54 h 555"/>
                <a:gd name="T26" fmla="*/ 893 w 2170"/>
                <a:gd name="T27" fmla="*/ 28 h 555"/>
                <a:gd name="T28" fmla="*/ 989 w 2170"/>
                <a:gd name="T29" fmla="*/ 10 h 555"/>
                <a:gd name="T30" fmla="*/ 1150 w 2170"/>
                <a:gd name="T31" fmla="*/ 28 h 555"/>
                <a:gd name="T32" fmla="*/ 1052 w 2170"/>
                <a:gd name="T33" fmla="*/ 72 h 555"/>
                <a:gd name="T34" fmla="*/ 1222 w 2170"/>
                <a:gd name="T35" fmla="*/ 66 h 555"/>
                <a:gd name="T36" fmla="*/ 1359 w 2170"/>
                <a:gd name="T37" fmla="*/ 71 h 555"/>
                <a:gd name="T38" fmla="*/ 1410 w 2170"/>
                <a:gd name="T39" fmla="*/ 92 h 555"/>
                <a:gd name="T40" fmla="*/ 1507 w 2170"/>
                <a:gd name="T41" fmla="*/ 80 h 555"/>
                <a:gd name="T42" fmla="*/ 1618 w 2170"/>
                <a:gd name="T43" fmla="*/ 83 h 555"/>
                <a:gd name="T44" fmla="*/ 1797 w 2170"/>
                <a:gd name="T45" fmla="*/ 123 h 555"/>
                <a:gd name="T46" fmla="*/ 1966 w 2170"/>
                <a:gd name="T47" fmla="*/ 121 h 555"/>
                <a:gd name="T48" fmla="*/ 2107 w 2170"/>
                <a:gd name="T49" fmla="*/ 167 h 555"/>
                <a:gd name="T50" fmla="*/ 2149 w 2170"/>
                <a:gd name="T51" fmla="*/ 181 h 555"/>
                <a:gd name="T52" fmla="*/ 2080 w 2170"/>
                <a:gd name="T53" fmla="*/ 185 h 555"/>
                <a:gd name="T54" fmla="*/ 2002 w 2170"/>
                <a:gd name="T55" fmla="*/ 197 h 555"/>
                <a:gd name="T56" fmla="*/ 2020 w 2170"/>
                <a:gd name="T57" fmla="*/ 215 h 555"/>
                <a:gd name="T58" fmla="*/ 1949 w 2170"/>
                <a:gd name="T59" fmla="*/ 246 h 555"/>
                <a:gd name="T60" fmla="*/ 1853 w 2170"/>
                <a:gd name="T61" fmla="*/ 266 h 555"/>
                <a:gd name="T62" fmla="*/ 1807 w 2170"/>
                <a:gd name="T63" fmla="*/ 312 h 555"/>
                <a:gd name="T64" fmla="*/ 1750 w 2170"/>
                <a:gd name="T65" fmla="*/ 375 h 555"/>
                <a:gd name="T66" fmla="*/ 1735 w 2170"/>
                <a:gd name="T67" fmla="*/ 303 h 555"/>
                <a:gd name="T68" fmla="*/ 1839 w 2170"/>
                <a:gd name="T69" fmla="*/ 232 h 555"/>
                <a:gd name="T70" fmla="*/ 1763 w 2170"/>
                <a:gd name="T71" fmla="*/ 243 h 555"/>
                <a:gd name="T72" fmla="*/ 1664 w 2170"/>
                <a:gd name="T73" fmla="*/ 286 h 555"/>
                <a:gd name="T74" fmla="*/ 1531 w 2170"/>
                <a:gd name="T75" fmla="*/ 284 h 555"/>
                <a:gd name="T76" fmla="*/ 1465 w 2170"/>
                <a:gd name="T77" fmla="*/ 359 h 555"/>
                <a:gd name="T78" fmla="*/ 1517 w 2170"/>
                <a:gd name="T79" fmla="*/ 396 h 555"/>
                <a:gd name="T80" fmla="*/ 1415 w 2170"/>
                <a:gd name="T81" fmla="*/ 531 h 555"/>
                <a:gd name="T82" fmla="*/ 1416 w 2170"/>
                <a:gd name="T83" fmla="*/ 485 h 555"/>
                <a:gd name="T84" fmla="*/ 1361 w 2170"/>
                <a:gd name="T85" fmla="*/ 431 h 555"/>
                <a:gd name="T86" fmla="*/ 1237 w 2170"/>
                <a:gd name="T87" fmla="*/ 379 h 555"/>
                <a:gd name="T88" fmla="*/ 1115 w 2170"/>
                <a:gd name="T89" fmla="*/ 434 h 555"/>
                <a:gd name="T90" fmla="*/ 945 w 2170"/>
                <a:gd name="T91" fmla="*/ 413 h 555"/>
                <a:gd name="T92" fmla="*/ 826 w 2170"/>
                <a:gd name="T93" fmla="*/ 429 h 555"/>
                <a:gd name="T94" fmla="*/ 718 w 2170"/>
                <a:gd name="T95" fmla="*/ 406 h 555"/>
                <a:gd name="T96" fmla="*/ 619 w 2170"/>
                <a:gd name="T97" fmla="*/ 363 h 555"/>
                <a:gd name="T98" fmla="*/ 536 w 2170"/>
                <a:gd name="T99" fmla="*/ 348 h 555"/>
                <a:gd name="T100" fmla="*/ 447 w 2170"/>
                <a:gd name="T101" fmla="*/ 380 h 555"/>
                <a:gd name="T102" fmla="*/ 389 w 2170"/>
                <a:gd name="T103" fmla="*/ 405 h 555"/>
                <a:gd name="T104" fmla="*/ 285 w 2170"/>
                <a:gd name="T105" fmla="*/ 412 h 555"/>
                <a:gd name="T106" fmla="*/ 285 w 2170"/>
                <a:gd name="T107" fmla="*/ 483 h 555"/>
                <a:gd name="T108" fmla="*/ 278 w 2170"/>
                <a:gd name="T109" fmla="*/ 551 h 555"/>
                <a:gd name="T110" fmla="*/ 129 w 2170"/>
                <a:gd name="T111" fmla="*/ 493 h 555"/>
                <a:gd name="T112" fmla="*/ 151 w 2170"/>
                <a:gd name="T113" fmla="*/ 457 h 555"/>
                <a:gd name="T114" fmla="*/ 108 w 2170"/>
                <a:gd name="T115" fmla="*/ 405 h 555"/>
                <a:gd name="T116" fmla="*/ 49 w 2170"/>
                <a:gd name="T117" fmla="*/ 342 h 555"/>
                <a:gd name="T118" fmla="*/ 38 w 2170"/>
                <a:gd name="T119" fmla="*/ 272 h 555"/>
                <a:gd name="T120" fmla="*/ 28 w 2170"/>
                <a:gd name="T121" fmla="*/ 148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70" h="555">
                  <a:moveTo>
                    <a:pt x="16" y="135"/>
                  </a:moveTo>
                  <a:cubicBezTo>
                    <a:pt x="19" y="134"/>
                    <a:pt x="24" y="134"/>
                    <a:pt x="27" y="132"/>
                  </a:cubicBezTo>
                  <a:cubicBezTo>
                    <a:pt x="29" y="130"/>
                    <a:pt x="27" y="129"/>
                    <a:pt x="30" y="128"/>
                  </a:cubicBezTo>
                  <a:cubicBezTo>
                    <a:pt x="33" y="128"/>
                    <a:pt x="41" y="128"/>
                    <a:pt x="39" y="123"/>
                  </a:cubicBezTo>
                  <a:cubicBezTo>
                    <a:pt x="42" y="124"/>
                    <a:pt x="44" y="126"/>
                    <a:pt x="47" y="125"/>
                  </a:cubicBezTo>
                  <a:cubicBezTo>
                    <a:pt x="50" y="124"/>
                    <a:pt x="49" y="123"/>
                    <a:pt x="48" y="121"/>
                  </a:cubicBezTo>
                  <a:cubicBezTo>
                    <a:pt x="50" y="122"/>
                    <a:pt x="54" y="122"/>
                    <a:pt x="56" y="123"/>
                  </a:cubicBezTo>
                  <a:cubicBezTo>
                    <a:pt x="56" y="124"/>
                    <a:pt x="59" y="122"/>
                    <a:pt x="59" y="121"/>
                  </a:cubicBezTo>
                  <a:cubicBezTo>
                    <a:pt x="60" y="120"/>
                    <a:pt x="63" y="121"/>
                    <a:pt x="64" y="121"/>
                  </a:cubicBezTo>
                  <a:cubicBezTo>
                    <a:pt x="63" y="120"/>
                    <a:pt x="63" y="120"/>
                    <a:pt x="62" y="119"/>
                  </a:cubicBezTo>
                  <a:cubicBezTo>
                    <a:pt x="65" y="118"/>
                    <a:pt x="68" y="120"/>
                    <a:pt x="70" y="121"/>
                  </a:cubicBezTo>
                  <a:cubicBezTo>
                    <a:pt x="72" y="122"/>
                    <a:pt x="76" y="121"/>
                    <a:pt x="78" y="122"/>
                  </a:cubicBezTo>
                  <a:cubicBezTo>
                    <a:pt x="77" y="126"/>
                    <a:pt x="66" y="124"/>
                    <a:pt x="65" y="122"/>
                  </a:cubicBezTo>
                  <a:cubicBezTo>
                    <a:pt x="64" y="123"/>
                    <a:pt x="64" y="123"/>
                    <a:pt x="63" y="124"/>
                  </a:cubicBezTo>
                  <a:cubicBezTo>
                    <a:pt x="65" y="124"/>
                    <a:pt x="68" y="125"/>
                    <a:pt x="70" y="126"/>
                  </a:cubicBezTo>
                  <a:cubicBezTo>
                    <a:pt x="68" y="126"/>
                    <a:pt x="67" y="126"/>
                    <a:pt x="66" y="127"/>
                  </a:cubicBezTo>
                  <a:cubicBezTo>
                    <a:pt x="68" y="127"/>
                    <a:pt x="69" y="126"/>
                    <a:pt x="71" y="126"/>
                  </a:cubicBezTo>
                  <a:cubicBezTo>
                    <a:pt x="73" y="126"/>
                    <a:pt x="75" y="127"/>
                    <a:pt x="77" y="127"/>
                  </a:cubicBezTo>
                  <a:cubicBezTo>
                    <a:pt x="77" y="127"/>
                    <a:pt x="76" y="128"/>
                    <a:pt x="76" y="128"/>
                  </a:cubicBezTo>
                  <a:cubicBezTo>
                    <a:pt x="78" y="127"/>
                    <a:pt x="81" y="126"/>
                    <a:pt x="83" y="128"/>
                  </a:cubicBezTo>
                  <a:cubicBezTo>
                    <a:pt x="81" y="129"/>
                    <a:pt x="80" y="129"/>
                    <a:pt x="83" y="129"/>
                  </a:cubicBezTo>
                  <a:cubicBezTo>
                    <a:pt x="79" y="130"/>
                    <a:pt x="81" y="130"/>
                    <a:pt x="83" y="131"/>
                  </a:cubicBezTo>
                  <a:cubicBezTo>
                    <a:pt x="81" y="132"/>
                    <a:pt x="76" y="131"/>
                    <a:pt x="77" y="134"/>
                  </a:cubicBezTo>
                  <a:cubicBezTo>
                    <a:pt x="79" y="131"/>
                    <a:pt x="84" y="132"/>
                    <a:pt x="85" y="128"/>
                  </a:cubicBezTo>
                  <a:cubicBezTo>
                    <a:pt x="87" y="129"/>
                    <a:pt x="90" y="128"/>
                    <a:pt x="92" y="128"/>
                  </a:cubicBezTo>
                  <a:cubicBezTo>
                    <a:pt x="95" y="128"/>
                    <a:pt x="98" y="129"/>
                    <a:pt x="100" y="130"/>
                  </a:cubicBezTo>
                  <a:cubicBezTo>
                    <a:pt x="106" y="131"/>
                    <a:pt x="112" y="129"/>
                    <a:pt x="118" y="131"/>
                  </a:cubicBezTo>
                  <a:cubicBezTo>
                    <a:pt x="124" y="134"/>
                    <a:pt x="131" y="135"/>
                    <a:pt x="138" y="137"/>
                  </a:cubicBezTo>
                  <a:cubicBezTo>
                    <a:pt x="143" y="139"/>
                    <a:pt x="147" y="143"/>
                    <a:pt x="153" y="144"/>
                  </a:cubicBezTo>
                  <a:cubicBezTo>
                    <a:pt x="153" y="143"/>
                    <a:pt x="152" y="143"/>
                    <a:pt x="152" y="142"/>
                  </a:cubicBezTo>
                  <a:cubicBezTo>
                    <a:pt x="156" y="145"/>
                    <a:pt x="162" y="148"/>
                    <a:pt x="168" y="147"/>
                  </a:cubicBezTo>
                  <a:cubicBezTo>
                    <a:pt x="168" y="147"/>
                    <a:pt x="167" y="146"/>
                    <a:pt x="167" y="146"/>
                  </a:cubicBezTo>
                  <a:cubicBezTo>
                    <a:pt x="169" y="146"/>
                    <a:pt x="172" y="148"/>
                    <a:pt x="173" y="150"/>
                  </a:cubicBezTo>
                  <a:cubicBezTo>
                    <a:pt x="175" y="151"/>
                    <a:pt x="178" y="151"/>
                    <a:pt x="181" y="152"/>
                  </a:cubicBezTo>
                  <a:cubicBezTo>
                    <a:pt x="183" y="153"/>
                    <a:pt x="184" y="153"/>
                    <a:pt x="184" y="155"/>
                  </a:cubicBezTo>
                  <a:cubicBezTo>
                    <a:pt x="184" y="156"/>
                    <a:pt x="185" y="160"/>
                    <a:pt x="186" y="160"/>
                  </a:cubicBezTo>
                  <a:cubicBezTo>
                    <a:pt x="191" y="161"/>
                    <a:pt x="186" y="166"/>
                    <a:pt x="182" y="169"/>
                  </a:cubicBezTo>
                  <a:cubicBezTo>
                    <a:pt x="176" y="172"/>
                    <a:pt x="172" y="175"/>
                    <a:pt x="165" y="176"/>
                  </a:cubicBezTo>
                  <a:cubicBezTo>
                    <a:pt x="158" y="177"/>
                    <a:pt x="151" y="178"/>
                    <a:pt x="144" y="177"/>
                  </a:cubicBezTo>
                  <a:cubicBezTo>
                    <a:pt x="136" y="177"/>
                    <a:pt x="130" y="174"/>
                    <a:pt x="122" y="174"/>
                  </a:cubicBezTo>
                  <a:cubicBezTo>
                    <a:pt x="115" y="174"/>
                    <a:pt x="109" y="173"/>
                    <a:pt x="104" y="170"/>
                  </a:cubicBezTo>
                  <a:cubicBezTo>
                    <a:pt x="102" y="170"/>
                    <a:pt x="97" y="170"/>
                    <a:pt x="96" y="170"/>
                  </a:cubicBezTo>
                  <a:cubicBezTo>
                    <a:pt x="95" y="168"/>
                    <a:pt x="91" y="169"/>
                    <a:pt x="92" y="167"/>
                  </a:cubicBezTo>
                  <a:cubicBezTo>
                    <a:pt x="90" y="169"/>
                    <a:pt x="89" y="168"/>
                    <a:pt x="87" y="167"/>
                  </a:cubicBezTo>
                  <a:cubicBezTo>
                    <a:pt x="86" y="166"/>
                    <a:pt x="83" y="168"/>
                    <a:pt x="82" y="167"/>
                  </a:cubicBezTo>
                  <a:cubicBezTo>
                    <a:pt x="80" y="167"/>
                    <a:pt x="71" y="162"/>
                    <a:pt x="76" y="162"/>
                  </a:cubicBezTo>
                  <a:cubicBezTo>
                    <a:pt x="74" y="162"/>
                    <a:pt x="71" y="162"/>
                    <a:pt x="69" y="161"/>
                  </a:cubicBezTo>
                  <a:cubicBezTo>
                    <a:pt x="67" y="160"/>
                    <a:pt x="64" y="161"/>
                    <a:pt x="62" y="161"/>
                  </a:cubicBezTo>
                  <a:cubicBezTo>
                    <a:pt x="65" y="162"/>
                    <a:pt x="68" y="162"/>
                    <a:pt x="71" y="164"/>
                  </a:cubicBezTo>
                  <a:cubicBezTo>
                    <a:pt x="70" y="164"/>
                    <a:pt x="70" y="165"/>
                    <a:pt x="69" y="165"/>
                  </a:cubicBezTo>
                  <a:cubicBezTo>
                    <a:pt x="71" y="165"/>
                    <a:pt x="78" y="168"/>
                    <a:pt x="74" y="167"/>
                  </a:cubicBezTo>
                  <a:cubicBezTo>
                    <a:pt x="76" y="168"/>
                    <a:pt x="79" y="168"/>
                    <a:pt x="81" y="169"/>
                  </a:cubicBezTo>
                  <a:cubicBezTo>
                    <a:pt x="79" y="168"/>
                    <a:pt x="77" y="170"/>
                    <a:pt x="75" y="170"/>
                  </a:cubicBezTo>
                  <a:cubicBezTo>
                    <a:pt x="77" y="170"/>
                    <a:pt x="81" y="169"/>
                    <a:pt x="83" y="171"/>
                  </a:cubicBezTo>
                  <a:cubicBezTo>
                    <a:pt x="81" y="170"/>
                    <a:pt x="78" y="170"/>
                    <a:pt x="76" y="171"/>
                  </a:cubicBezTo>
                  <a:cubicBezTo>
                    <a:pt x="78" y="171"/>
                    <a:pt x="83" y="172"/>
                    <a:pt x="85" y="171"/>
                  </a:cubicBezTo>
                  <a:cubicBezTo>
                    <a:pt x="85" y="174"/>
                    <a:pt x="83" y="173"/>
                    <a:pt x="81" y="174"/>
                  </a:cubicBezTo>
                  <a:cubicBezTo>
                    <a:pt x="87" y="174"/>
                    <a:pt x="93" y="175"/>
                    <a:pt x="98" y="178"/>
                  </a:cubicBezTo>
                  <a:cubicBezTo>
                    <a:pt x="99" y="178"/>
                    <a:pt x="105" y="184"/>
                    <a:pt x="100" y="183"/>
                  </a:cubicBezTo>
                  <a:cubicBezTo>
                    <a:pt x="102" y="186"/>
                    <a:pt x="95" y="188"/>
                    <a:pt x="96" y="189"/>
                  </a:cubicBezTo>
                  <a:cubicBezTo>
                    <a:pt x="97" y="190"/>
                    <a:pt x="102" y="192"/>
                    <a:pt x="99" y="194"/>
                  </a:cubicBezTo>
                  <a:cubicBezTo>
                    <a:pt x="102" y="195"/>
                    <a:pt x="101" y="198"/>
                    <a:pt x="103" y="198"/>
                  </a:cubicBezTo>
                  <a:cubicBezTo>
                    <a:pt x="103" y="198"/>
                    <a:pt x="102" y="198"/>
                    <a:pt x="101" y="199"/>
                  </a:cubicBezTo>
                  <a:cubicBezTo>
                    <a:pt x="102" y="199"/>
                    <a:pt x="102" y="199"/>
                    <a:pt x="103" y="200"/>
                  </a:cubicBezTo>
                  <a:cubicBezTo>
                    <a:pt x="102" y="200"/>
                    <a:pt x="101" y="201"/>
                    <a:pt x="101" y="201"/>
                  </a:cubicBezTo>
                  <a:cubicBezTo>
                    <a:pt x="103" y="202"/>
                    <a:pt x="105" y="203"/>
                    <a:pt x="107" y="204"/>
                  </a:cubicBezTo>
                  <a:cubicBezTo>
                    <a:pt x="109" y="205"/>
                    <a:pt x="111" y="203"/>
                    <a:pt x="114" y="204"/>
                  </a:cubicBezTo>
                  <a:cubicBezTo>
                    <a:pt x="115" y="204"/>
                    <a:pt x="115" y="205"/>
                    <a:pt x="116" y="205"/>
                  </a:cubicBezTo>
                  <a:cubicBezTo>
                    <a:pt x="117" y="207"/>
                    <a:pt x="117" y="205"/>
                    <a:pt x="118" y="206"/>
                  </a:cubicBezTo>
                  <a:cubicBezTo>
                    <a:pt x="120" y="207"/>
                    <a:pt x="121" y="209"/>
                    <a:pt x="124" y="210"/>
                  </a:cubicBezTo>
                  <a:cubicBezTo>
                    <a:pt x="127" y="210"/>
                    <a:pt x="130" y="211"/>
                    <a:pt x="133" y="211"/>
                  </a:cubicBezTo>
                  <a:cubicBezTo>
                    <a:pt x="136" y="212"/>
                    <a:pt x="137" y="210"/>
                    <a:pt x="139" y="210"/>
                  </a:cubicBezTo>
                  <a:cubicBezTo>
                    <a:pt x="147" y="211"/>
                    <a:pt x="141" y="207"/>
                    <a:pt x="144" y="205"/>
                  </a:cubicBezTo>
                  <a:cubicBezTo>
                    <a:pt x="141" y="204"/>
                    <a:pt x="140" y="203"/>
                    <a:pt x="138" y="203"/>
                  </a:cubicBezTo>
                  <a:cubicBezTo>
                    <a:pt x="136" y="204"/>
                    <a:pt x="133" y="204"/>
                    <a:pt x="132" y="203"/>
                  </a:cubicBezTo>
                  <a:cubicBezTo>
                    <a:pt x="129" y="200"/>
                    <a:pt x="124" y="198"/>
                    <a:pt x="122" y="195"/>
                  </a:cubicBezTo>
                  <a:cubicBezTo>
                    <a:pt x="126" y="195"/>
                    <a:pt x="126" y="195"/>
                    <a:pt x="128" y="192"/>
                  </a:cubicBezTo>
                  <a:cubicBezTo>
                    <a:pt x="130" y="190"/>
                    <a:pt x="134" y="192"/>
                    <a:pt x="135" y="192"/>
                  </a:cubicBezTo>
                  <a:cubicBezTo>
                    <a:pt x="140" y="193"/>
                    <a:pt x="142" y="198"/>
                    <a:pt x="148" y="196"/>
                  </a:cubicBezTo>
                  <a:cubicBezTo>
                    <a:pt x="147" y="197"/>
                    <a:pt x="146" y="198"/>
                    <a:pt x="144" y="197"/>
                  </a:cubicBezTo>
                  <a:cubicBezTo>
                    <a:pt x="144" y="200"/>
                    <a:pt x="148" y="198"/>
                    <a:pt x="150" y="197"/>
                  </a:cubicBezTo>
                  <a:cubicBezTo>
                    <a:pt x="154" y="197"/>
                    <a:pt x="157" y="198"/>
                    <a:pt x="160" y="199"/>
                  </a:cubicBezTo>
                  <a:cubicBezTo>
                    <a:pt x="163" y="200"/>
                    <a:pt x="165" y="200"/>
                    <a:pt x="168" y="200"/>
                  </a:cubicBezTo>
                  <a:cubicBezTo>
                    <a:pt x="170" y="199"/>
                    <a:pt x="175" y="201"/>
                    <a:pt x="177" y="201"/>
                  </a:cubicBezTo>
                  <a:cubicBezTo>
                    <a:pt x="176" y="198"/>
                    <a:pt x="175" y="196"/>
                    <a:pt x="172" y="193"/>
                  </a:cubicBezTo>
                  <a:cubicBezTo>
                    <a:pt x="171" y="192"/>
                    <a:pt x="166" y="190"/>
                    <a:pt x="166" y="187"/>
                  </a:cubicBezTo>
                  <a:cubicBezTo>
                    <a:pt x="166" y="185"/>
                    <a:pt x="172" y="184"/>
                    <a:pt x="173" y="183"/>
                  </a:cubicBezTo>
                  <a:cubicBezTo>
                    <a:pt x="177" y="181"/>
                    <a:pt x="180" y="179"/>
                    <a:pt x="184" y="178"/>
                  </a:cubicBezTo>
                  <a:cubicBezTo>
                    <a:pt x="188" y="178"/>
                    <a:pt x="191" y="177"/>
                    <a:pt x="194" y="174"/>
                  </a:cubicBezTo>
                  <a:cubicBezTo>
                    <a:pt x="197" y="172"/>
                    <a:pt x="200" y="170"/>
                    <a:pt x="203" y="171"/>
                  </a:cubicBezTo>
                  <a:cubicBezTo>
                    <a:pt x="206" y="172"/>
                    <a:pt x="208" y="172"/>
                    <a:pt x="212" y="172"/>
                  </a:cubicBezTo>
                  <a:cubicBezTo>
                    <a:pt x="214" y="172"/>
                    <a:pt x="219" y="173"/>
                    <a:pt x="218" y="176"/>
                  </a:cubicBezTo>
                  <a:cubicBezTo>
                    <a:pt x="217" y="176"/>
                    <a:pt x="216" y="176"/>
                    <a:pt x="214" y="177"/>
                  </a:cubicBezTo>
                  <a:cubicBezTo>
                    <a:pt x="215" y="178"/>
                    <a:pt x="215" y="178"/>
                    <a:pt x="216" y="178"/>
                  </a:cubicBezTo>
                  <a:cubicBezTo>
                    <a:pt x="216" y="176"/>
                    <a:pt x="219" y="176"/>
                    <a:pt x="221" y="176"/>
                  </a:cubicBezTo>
                  <a:cubicBezTo>
                    <a:pt x="224" y="177"/>
                    <a:pt x="224" y="179"/>
                    <a:pt x="226" y="181"/>
                  </a:cubicBezTo>
                  <a:cubicBezTo>
                    <a:pt x="224" y="178"/>
                    <a:pt x="224" y="170"/>
                    <a:pt x="231" y="169"/>
                  </a:cubicBezTo>
                  <a:cubicBezTo>
                    <a:pt x="228" y="168"/>
                    <a:pt x="230" y="165"/>
                    <a:pt x="229" y="164"/>
                  </a:cubicBezTo>
                  <a:cubicBezTo>
                    <a:pt x="227" y="161"/>
                    <a:pt x="224" y="162"/>
                    <a:pt x="221" y="160"/>
                  </a:cubicBezTo>
                  <a:cubicBezTo>
                    <a:pt x="219" y="160"/>
                    <a:pt x="221" y="157"/>
                    <a:pt x="222" y="156"/>
                  </a:cubicBezTo>
                  <a:cubicBezTo>
                    <a:pt x="223" y="154"/>
                    <a:pt x="224" y="153"/>
                    <a:pt x="225" y="152"/>
                  </a:cubicBezTo>
                  <a:cubicBezTo>
                    <a:pt x="225" y="151"/>
                    <a:pt x="224" y="150"/>
                    <a:pt x="226" y="150"/>
                  </a:cubicBezTo>
                  <a:cubicBezTo>
                    <a:pt x="225" y="149"/>
                    <a:pt x="225" y="148"/>
                    <a:pt x="227" y="148"/>
                  </a:cubicBezTo>
                  <a:cubicBezTo>
                    <a:pt x="225" y="147"/>
                    <a:pt x="228" y="145"/>
                    <a:pt x="226" y="143"/>
                  </a:cubicBezTo>
                  <a:cubicBezTo>
                    <a:pt x="223" y="141"/>
                    <a:pt x="218" y="140"/>
                    <a:pt x="214" y="139"/>
                  </a:cubicBezTo>
                  <a:cubicBezTo>
                    <a:pt x="217" y="137"/>
                    <a:pt x="222" y="139"/>
                    <a:pt x="224" y="140"/>
                  </a:cubicBezTo>
                  <a:cubicBezTo>
                    <a:pt x="229" y="141"/>
                    <a:pt x="236" y="139"/>
                    <a:pt x="241" y="140"/>
                  </a:cubicBezTo>
                  <a:cubicBezTo>
                    <a:pt x="246" y="140"/>
                    <a:pt x="248" y="141"/>
                    <a:pt x="252" y="144"/>
                  </a:cubicBezTo>
                  <a:cubicBezTo>
                    <a:pt x="255" y="146"/>
                    <a:pt x="259" y="147"/>
                    <a:pt x="260" y="151"/>
                  </a:cubicBezTo>
                  <a:cubicBezTo>
                    <a:pt x="253" y="152"/>
                    <a:pt x="248" y="151"/>
                    <a:pt x="241" y="152"/>
                  </a:cubicBezTo>
                  <a:cubicBezTo>
                    <a:pt x="241" y="153"/>
                    <a:pt x="241" y="154"/>
                    <a:pt x="241" y="154"/>
                  </a:cubicBezTo>
                  <a:cubicBezTo>
                    <a:pt x="239" y="155"/>
                    <a:pt x="235" y="156"/>
                    <a:pt x="237" y="158"/>
                  </a:cubicBezTo>
                  <a:cubicBezTo>
                    <a:pt x="238" y="160"/>
                    <a:pt x="242" y="159"/>
                    <a:pt x="244" y="160"/>
                  </a:cubicBezTo>
                  <a:cubicBezTo>
                    <a:pt x="246" y="161"/>
                    <a:pt x="246" y="164"/>
                    <a:pt x="248" y="165"/>
                  </a:cubicBezTo>
                  <a:cubicBezTo>
                    <a:pt x="250" y="167"/>
                    <a:pt x="255" y="165"/>
                    <a:pt x="258" y="166"/>
                  </a:cubicBezTo>
                  <a:cubicBezTo>
                    <a:pt x="257" y="166"/>
                    <a:pt x="256" y="167"/>
                    <a:pt x="256" y="167"/>
                  </a:cubicBezTo>
                  <a:cubicBezTo>
                    <a:pt x="258" y="166"/>
                    <a:pt x="262" y="166"/>
                    <a:pt x="264" y="165"/>
                  </a:cubicBezTo>
                  <a:cubicBezTo>
                    <a:pt x="266" y="165"/>
                    <a:pt x="270" y="166"/>
                    <a:pt x="271" y="165"/>
                  </a:cubicBezTo>
                  <a:cubicBezTo>
                    <a:pt x="275" y="163"/>
                    <a:pt x="272" y="162"/>
                    <a:pt x="273" y="160"/>
                  </a:cubicBezTo>
                  <a:cubicBezTo>
                    <a:pt x="274" y="158"/>
                    <a:pt x="277" y="156"/>
                    <a:pt x="274" y="155"/>
                  </a:cubicBezTo>
                  <a:cubicBezTo>
                    <a:pt x="276" y="153"/>
                    <a:pt x="278" y="155"/>
                    <a:pt x="280" y="154"/>
                  </a:cubicBezTo>
                  <a:cubicBezTo>
                    <a:pt x="283" y="152"/>
                    <a:pt x="289" y="153"/>
                    <a:pt x="291" y="154"/>
                  </a:cubicBezTo>
                  <a:cubicBezTo>
                    <a:pt x="290" y="152"/>
                    <a:pt x="288" y="151"/>
                    <a:pt x="286" y="150"/>
                  </a:cubicBezTo>
                  <a:cubicBezTo>
                    <a:pt x="291" y="151"/>
                    <a:pt x="296" y="149"/>
                    <a:pt x="302" y="147"/>
                  </a:cubicBezTo>
                  <a:cubicBezTo>
                    <a:pt x="306" y="146"/>
                    <a:pt x="312" y="143"/>
                    <a:pt x="316" y="142"/>
                  </a:cubicBezTo>
                  <a:cubicBezTo>
                    <a:pt x="319" y="142"/>
                    <a:pt x="322" y="143"/>
                    <a:pt x="324" y="142"/>
                  </a:cubicBezTo>
                  <a:cubicBezTo>
                    <a:pt x="327" y="140"/>
                    <a:pt x="330" y="139"/>
                    <a:pt x="333" y="140"/>
                  </a:cubicBezTo>
                  <a:cubicBezTo>
                    <a:pt x="335" y="141"/>
                    <a:pt x="332" y="142"/>
                    <a:pt x="332" y="143"/>
                  </a:cubicBezTo>
                  <a:cubicBezTo>
                    <a:pt x="333" y="145"/>
                    <a:pt x="338" y="142"/>
                    <a:pt x="340" y="142"/>
                  </a:cubicBezTo>
                  <a:cubicBezTo>
                    <a:pt x="339" y="140"/>
                    <a:pt x="337" y="139"/>
                    <a:pt x="335" y="139"/>
                  </a:cubicBezTo>
                  <a:cubicBezTo>
                    <a:pt x="342" y="134"/>
                    <a:pt x="356" y="133"/>
                    <a:pt x="363" y="133"/>
                  </a:cubicBezTo>
                  <a:cubicBezTo>
                    <a:pt x="359" y="135"/>
                    <a:pt x="356" y="134"/>
                    <a:pt x="352" y="135"/>
                  </a:cubicBezTo>
                  <a:cubicBezTo>
                    <a:pt x="353" y="135"/>
                    <a:pt x="355" y="135"/>
                    <a:pt x="357" y="136"/>
                  </a:cubicBezTo>
                  <a:cubicBezTo>
                    <a:pt x="352" y="136"/>
                    <a:pt x="356" y="141"/>
                    <a:pt x="356" y="142"/>
                  </a:cubicBezTo>
                  <a:cubicBezTo>
                    <a:pt x="353" y="143"/>
                    <a:pt x="348" y="141"/>
                    <a:pt x="347" y="144"/>
                  </a:cubicBezTo>
                  <a:cubicBezTo>
                    <a:pt x="349" y="145"/>
                    <a:pt x="356" y="146"/>
                    <a:pt x="360" y="143"/>
                  </a:cubicBezTo>
                  <a:cubicBezTo>
                    <a:pt x="358" y="146"/>
                    <a:pt x="362" y="144"/>
                    <a:pt x="363" y="144"/>
                  </a:cubicBezTo>
                  <a:cubicBezTo>
                    <a:pt x="365" y="143"/>
                    <a:pt x="366" y="146"/>
                    <a:pt x="368" y="145"/>
                  </a:cubicBezTo>
                  <a:cubicBezTo>
                    <a:pt x="370" y="137"/>
                    <a:pt x="390" y="138"/>
                    <a:pt x="395" y="139"/>
                  </a:cubicBezTo>
                  <a:cubicBezTo>
                    <a:pt x="396" y="140"/>
                    <a:pt x="398" y="140"/>
                    <a:pt x="400" y="140"/>
                  </a:cubicBezTo>
                  <a:cubicBezTo>
                    <a:pt x="402" y="139"/>
                    <a:pt x="404" y="137"/>
                    <a:pt x="406" y="137"/>
                  </a:cubicBezTo>
                  <a:cubicBezTo>
                    <a:pt x="407" y="137"/>
                    <a:pt x="409" y="137"/>
                    <a:pt x="409" y="136"/>
                  </a:cubicBezTo>
                  <a:cubicBezTo>
                    <a:pt x="410" y="134"/>
                    <a:pt x="414" y="137"/>
                    <a:pt x="414" y="137"/>
                  </a:cubicBezTo>
                  <a:cubicBezTo>
                    <a:pt x="414" y="136"/>
                    <a:pt x="414" y="136"/>
                    <a:pt x="414" y="135"/>
                  </a:cubicBezTo>
                  <a:cubicBezTo>
                    <a:pt x="418" y="133"/>
                    <a:pt x="422" y="134"/>
                    <a:pt x="426" y="133"/>
                  </a:cubicBezTo>
                  <a:cubicBezTo>
                    <a:pt x="421" y="134"/>
                    <a:pt x="428" y="136"/>
                    <a:pt x="429" y="137"/>
                  </a:cubicBezTo>
                  <a:cubicBezTo>
                    <a:pt x="423" y="138"/>
                    <a:pt x="424" y="142"/>
                    <a:pt x="428" y="143"/>
                  </a:cubicBezTo>
                  <a:cubicBezTo>
                    <a:pt x="430" y="143"/>
                    <a:pt x="434" y="144"/>
                    <a:pt x="436" y="142"/>
                  </a:cubicBezTo>
                  <a:cubicBezTo>
                    <a:pt x="437" y="141"/>
                    <a:pt x="435" y="139"/>
                    <a:pt x="434" y="139"/>
                  </a:cubicBezTo>
                  <a:cubicBezTo>
                    <a:pt x="436" y="137"/>
                    <a:pt x="450" y="139"/>
                    <a:pt x="449" y="132"/>
                  </a:cubicBezTo>
                  <a:cubicBezTo>
                    <a:pt x="448" y="130"/>
                    <a:pt x="445" y="132"/>
                    <a:pt x="444" y="130"/>
                  </a:cubicBezTo>
                  <a:cubicBezTo>
                    <a:pt x="443" y="127"/>
                    <a:pt x="440" y="126"/>
                    <a:pt x="438" y="125"/>
                  </a:cubicBezTo>
                  <a:cubicBezTo>
                    <a:pt x="440" y="123"/>
                    <a:pt x="441" y="124"/>
                    <a:pt x="443" y="123"/>
                  </a:cubicBezTo>
                  <a:cubicBezTo>
                    <a:pt x="443" y="123"/>
                    <a:pt x="444" y="123"/>
                    <a:pt x="445" y="123"/>
                  </a:cubicBezTo>
                  <a:cubicBezTo>
                    <a:pt x="445" y="123"/>
                    <a:pt x="446" y="122"/>
                    <a:pt x="446" y="121"/>
                  </a:cubicBezTo>
                  <a:cubicBezTo>
                    <a:pt x="449" y="120"/>
                    <a:pt x="451" y="121"/>
                    <a:pt x="453" y="121"/>
                  </a:cubicBezTo>
                  <a:cubicBezTo>
                    <a:pt x="457" y="122"/>
                    <a:pt x="461" y="122"/>
                    <a:pt x="464" y="122"/>
                  </a:cubicBezTo>
                  <a:cubicBezTo>
                    <a:pt x="471" y="122"/>
                    <a:pt x="478" y="122"/>
                    <a:pt x="485" y="124"/>
                  </a:cubicBezTo>
                  <a:cubicBezTo>
                    <a:pt x="491" y="125"/>
                    <a:pt x="496" y="127"/>
                    <a:pt x="503" y="128"/>
                  </a:cubicBezTo>
                  <a:cubicBezTo>
                    <a:pt x="499" y="129"/>
                    <a:pt x="500" y="132"/>
                    <a:pt x="503" y="130"/>
                  </a:cubicBezTo>
                  <a:cubicBezTo>
                    <a:pt x="505" y="128"/>
                    <a:pt x="512" y="131"/>
                    <a:pt x="514" y="131"/>
                  </a:cubicBezTo>
                  <a:cubicBezTo>
                    <a:pt x="509" y="131"/>
                    <a:pt x="517" y="133"/>
                    <a:pt x="518" y="133"/>
                  </a:cubicBezTo>
                  <a:cubicBezTo>
                    <a:pt x="521" y="134"/>
                    <a:pt x="524" y="134"/>
                    <a:pt x="527" y="135"/>
                  </a:cubicBezTo>
                  <a:cubicBezTo>
                    <a:pt x="533" y="136"/>
                    <a:pt x="537" y="140"/>
                    <a:pt x="544" y="142"/>
                  </a:cubicBezTo>
                  <a:cubicBezTo>
                    <a:pt x="544" y="142"/>
                    <a:pt x="551" y="148"/>
                    <a:pt x="552" y="143"/>
                  </a:cubicBezTo>
                  <a:cubicBezTo>
                    <a:pt x="552" y="142"/>
                    <a:pt x="554" y="140"/>
                    <a:pt x="556" y="139"/>
                  </a:cubicBezTo>
                  <a:cubicBezTo>
                    <a:pt x="558" y="136"/>
                    <a:pt x="555" y="135"/>
                    <a:pt x="558" y="135"/>
                  </a:cubicBezTo>
                  <a:cubicBezTo>
                    <a:pt x="557" y="133"/>
                    <a:pt x="555" y="135"/>
                    <a:pt x="553" y="135"/>
                  </a:cubicBezTo>
                  <a:cubicBezTo>
                    <a:pt x="551" y="134"/>
                    <a:pt x="549" y="133"/>
                    <a:pt x="548" y="132"/>
                  </a:cubicBezTo>
                  <a:cubicBezTo>
                    <a:pt x="547" y="131"/>
                    <a:pt x="546" y="131"/>
                    <a:pt x="545" y="130"/>
                  </a:cubicBezTo>
                  <a:cubicBezTo>
                    <a:pt x="543" y="129"/>
                    <a:pt x="545" y="127"/>
                    <a:pt x="544" y="125"/>
                  </a:cubicBezTo>
                  <a:cubicBezTo>
                    <a:pt x="542" y="126"/>
                    <a:pt x="539" y="125"/>
                    <a:pt x="537" y="125"/>
                  </a:cubicBezTo>
                  <a:cubicBezTo>
                    <a:pt x="535" y="124"/>
                    <a:pt x="530" y="121"/>
                    <a:pt x="528" y="124"/>
                  </a:cubicBezTo>
                  <a:cubicBezTo>
                    <a:pt x="525" y="124"/>
                    <a:pt x="527" y="121"/>
                    <a:pt x="528" y="118"/>
                  </a:cubicBezTo>
                  <a:cubicBezTo>
                    <a:pt x="529" y="118"/>
                    <a:pt x="534" y="119"/>
                    <a:pt x="534" y="117"/>
                  </a:cubicBezTo>
                  <a:cubicBezTo>
                    <a:pt x="534" y="116"/>
                    <a:pt x="533" y="115"/>
                    <a:pt x="532" y="115"/>
                  </a:cubicBezTo>
                  <a:cubicBezTo>
                    <a:pt x="531" y="114"/>
                    <a:pt x="533" y="112"/>
                    <a:pt x="533" y="111"/>
                  </a:cubicBezTo>
                  <a:cubicBezTo>
                    <a:pt x="533" y="108"/>
                    <a:pt x="536" y="104"/>
                    <a:pt x="530" y="106"/>
                  </a:cubicBezTo>
                  <a:cubicBezTo>
                    <a:pt x="528" y="106"/>
                    <a:pt x="523" y="105"/>
                    <a:pt x="528" y="103"/>
                  </a:cubicBezTo>
                  <a:cubicBezTo>
                    <a:pt x="523" y="104"/>
                    <a:pt x="530" y="98"/>
                    <a:pt x="533" y="98"/>
                  </a:cubicBezTo>
                  <a:cubicBezTo>
                    <a:pt x="537" y="97"/>
                    <a:pt x="543" y="95"/>
                    <a:pt x="547" y="93"/>
                  </a:cubicBezTo>
                  <a:cubicBezTo>
                    <a:pt x="553" y="89"/>
                    <a:pt x="553" y="82"/>
                    <a:pt x="556" y="78"/>
                  </a:cubicBezTo>
                  <a:cubicBezTo>
                    <a:pt x="558" y="77"/>
                    <a:pt x="560" y="75"/>
                    <a:pt x="563" y="74"/>
                  </a:cubicBezTo>
                  <a:cubicBezTo>
                    <a:pt x="565" y="73"/>
                    <a:pt x="569" y="73"/>
                    <a:pt x="565" y="74"/>
                  </a:cubicBezTo>
                  <a:cubicBezTo>
                    <a:pt x="571" y="75"/>
                    <a:pt x="578" y="74"/>
                    <a:pt x="585" y="74"/>
                  </a:cubicBezTo>
                  <a:cubicBezTo>
                    <a:pt x="588" y="73"/>
                    <a:pt x="592" y="74"/>
                    <a:pt x="595" y="75"/>
                  </a:cubicBezTo>
                  <a:cubicBezTo>
                    <a:pt x="597" y="75"/>
                    <a:pt x="600" y="75"/>
                    <a:pt x="603" y="75"/>
                  </a:cubicBezTo>
                  <a:cubicBezTo>
                    <a:pt x="607" y="76"/>
                    <a:pt x="611" y="80"/>
                    <a:pt x="608" y="84"/>
                  </a:cubicBezTo>
                  <a:cubicBezTo>
                    <a:pt x="607" y="86"/>
                    <a:pt x="604" y="89"/>
                    <a:pt x="602" y="90"/>
                  </a:cubicBezTo>
                  <a:cubicBezTo>
                    <a:pt x="601" y="91"/>
                    <a:pt x="602" y="92"/>
                    <a:pt x="600" y="93"/>
                  </a:cubicBezTo>
                  <a:cubicBezTo>
                    <a:pt x="598" y="94"/>
                    <a:pt x="596" y="94"/>
                    <a:pt x="595" y="95"/>
                  </a:cubicBezTo>
                  <a:cubicBezTo>
                    <a:pt x="595" y="101"/>
                    <a:pt x="609" y="99"/>
                    <a:pt x="607" y="106"/>
                  </a:cubicBezTo>
                  <a:cubicBezTo>
                    <a:pt x="607" y="108"/>
                    <a:pt x="606" y="109"/>
                    <a:pt x="607" y="110"/>
                  </a:cubicBezTo>
                  <a:cubicBezTo>
                    <a:pt x="607" y="112"/>
                    <a:pt x="604" y="112"/>
                    <a:pt x="603" y="114"/>
                  </a:cubicBezTo>
                  <a:cubicBezTo>
                    <a:pt x="602" y="117"/>
                    <a:pt x="606" y="119"/>
                    <a:pt x="605" y="122"/>
                  </a:cubicBezTo>
                  <a:cubicBezTo>
                    <a:pt x="604" y="124"/>
                    <a:pt x="605" y="124"/>
                    <a:pt x="605" y="126"/>
                  </a:cubicBezTo>
                  <a:cubicBezTo>
                    <a:pt x="603" y="128"/>
                    <a:pt x="606" y="128"/>
                    <a:pt x="603" y="130"/>
                  </a:cubicBezTo>
                  <a:cubicBezTo>
                    <a:pt x="599" y="134"/>
                    <a:pt x="610" y="137"/>
                    <a:pt x="612" y="138"/>
                  </a:cubicBezTo>
                  <a:cubicBezTo>
                    <a:pt x="614" y="138"/>
                    <a:pt x="616" y="138"/>
                    <a:pt x="617" y="139"/>
                  </a:cubicBezTo>
                  <a:cubicBezTo>
                    <a:pt x="618" y="141"/>
                    <a:pt x="616" y="142"/>
                    <a:pt x="614" y="144"/>
                  </a:cubicBezTo>
                  <a:cubicBezTo>
                    <a:pt x="612" y="145"/>
                    <a:pt x="611" y="146"/>
                    <a:pt x="612" y="147"/>
                  </a:cubicBezTo>
                  <a:cubicBezTo>
                    <a:pt x="613" y="149"/>
                    <a:pt x="610" y="151"/>
                    <a:pt x="611" y="152"/>
                  </a:cubicBezTo>
                  <a:cubicBezTo>
                    <a:pt x="605" y="153"/>
                    <a:pt x="603" y="158"/>
                    <a:pt x="598" y="160"/>
                  </a:cubicBezTo>
                  <a:cubicBezTo>
                    <a:pt x="599" y="160"/>
                    <a:pt x="599" y="161"/>
                    <a:pt x="599" y="161"/>
                  </a:cubicBezTo>
                  <a:cubicBezTo>
                    <a:pt x="598" y="161"/>
                    <a:pt x="597" y="161"/>
                    <a:pt x="596" y="161"/>
                  </a:cubicBezTo>
                  <a:cubicBezTo>
                    <a:pt x="600" y="162"/>
                    <a:pt x="591" y="165"/>
                    <a:pt x="589" y="165"/>
                  </a:cubicBezTo>
                  <a:cubicBezTo>
                    <a:pt x="585" y="165"/>
                    <a:pt x="581" y="167"/>
                    <a:pt x="576" y="168"/>
                  </a:cubicBezTo>
                  <a:cubicBezTo>
                    <a:pt x="572" y="169"/>
                    <a:pt x="572" y="166"/>
                    <a:pt x="568" y="166"/>
                  </a:cubicBezTo>
                  <a:cubicBezTo>
                    <a:pt x="564" y="166"/>
                    <a:pt x="561" y="165"/>
                    <a:pt x="556" y="166"/>
                  </a:cubicBezTo>
                  <a:cubicBezTo>
                    <a:pt x="560" y="168"/>
                    <a:pt x="559" y="171"/>
                    <a:pt x="564" y="171"/>
                  </a:cubicBezTo>
                  <a:cubicBezTo>
                    <a:pt x="568" y="172"/>
                    <a:pt x="572" y="173"/>
                    <a:pt x="576" y="173"/>
                  </a:cubicBezTo>
                  <a:cubicBezTo>
                    <a:pt x="581" y="174"/>
                    <a:pt x="586" y="173"/>
                    <a:pt x="590" y="174"/>
                  </a:cubicBezTo>
                  <a:cubicBezTo>
                    <a:pt x="592" y="174"/>
                    <a:pt x="594" y="175"/>
                    <a:pt x="596" y="175"/>
                  </a:cubicBezTo>
                  <a:cubicBezTo>
                    <a:pt x="598" y="175"/>
                    <a:pt x="601" y="173"/>
                    <a:pt x="601" y="172"/>
                  </a:cubicBezTo>
                  <a:cubicBezTo>
                    <a:pt x="602" y="168"/>
                    <a:pt x="605" y="170"/>
                    <a:pt x="609" y="168"/>
                  </a:cubicBezTo>
                  <a:cubicBezTo>
                    <a:pt x="613" y="166"/>
                    <a:pt x="618" y="167"/>
                    <a:pt x="621" y="163"/>
                  </a:cubicBezTo>
                  <a:cubicBezTo>
                    <a:pt x="624" y="159"/>
                    <a:pt x="623" y="157"/>
                    <a:pt x="629" y="155"/>
                  </a:cubicBezTo>
                  <a:cubicBezTo>
                    <a:pt x="639" y="151"/>
                    <a:pt x="633" y="146"/>
                    <a:pt x="630" y="144"/>
                  </a:cubicBezTo>
                  <a:cubicBezTo>
                    <a:pt x="628" y="142"/>
                    <a:pt x="629" y="141"/>
                    <a:pt x="629" y="139"/>
                  </a:cubicBezTo>
                  <a:cubicBezTo>
                    <a:pt x="630" y="136"/>
                    <a:pt x="636" y="136"/>
                    <a:pt x="639" y="135"/>
                  </a:cubicBezTo>
                  <a:cubicBezTo>
                    <a:pt x="644" y="135"/>
                    <a:pt x="652" y="132"/>
                    <a:pt x="656" y="134"/>
                  </a:cubicBezTo>
                  <a:cubicBezTo>
                    <a:pt x="659" y="134"/>
                    <a:pt x="660" y="137"/>
                    <a:pt x="662" y="138"/>
                  </a:cubicBezTo>
                  <a:cubicBezTo>
                    <a:pt x="665" y="140"/>
                    <a:pt x="668" y="140"/>
                    <a:pt x="668" y="143"/>
                  </a:cubicBezTo>
                  <a:cubicBezTo>
                    <a:pt x="668" y="144"/>
                    <a:pt x="667" y="146"/>
                    <a:pt x="667" y="148"/>
                  </a:cubicBezTo>
                  <a:cubicBezTo>
                    <a:pt x="667" y="149"/>
                    <a:pt x="668" y="151"/>
                    <a:pt x="665" y="151"/>
                  </a:cubicBezTo>
                  <a:cubicBezTo>
                    <a:pt x="667" y="157"/>
                    <a:pt x="682" y="154"/>
                    <a:pt x="689" y="155"/>
                  </a:cubicBezTo>
                  <a:cubicBezTo>
                    <a:pt x="689" y="154"/>
                    <a:pt x="688" y="153"/>
                    <a:pt x="686" y="154"/>
                  </a:cubicBezTo>
                  <a:cubicBezTo>
                    <a:pt x="684" y="155"/>
                    <a:pt x="685" y="153"/>
                    <a:pt x="683" y="153"/>
                  </a:cubicBezTo>
                  <a:cubicBezTo>
                    <a:pt x="679" y="153"/>
                    <a:pt x="676" y="152"/>
                    <a:pt x="672" y="152"/>
                  </a:cubicBezTo>
                  <a:cubicBezTo>
                    <a:pt x="670" y="152"/>
                    <a:pt x="670" y="148"/>
                    <a:pt x="671" y="146"/>
                  </a:cubicBezTo>
                  <a:cubicBezTo>
                    <a:pt x="673" y="145"/>
                    <a:pt x="678" y="145"/>
                    <a:pt x="677" y="144"/>
                  </a:cubicBezTo>
                  <a:cubicBezTo>
                    <a:pt x="677" y="142"/>
                    <a:pt x="675" y="142"/>
                    <a:pt x="674" y="141"/>
                  </a:cubicBezTo>
                  <a:cubicBezTo>
                    <a:pt x="673" y="138"/>
                    <a:pt x="674" y="135"/>
                    <a:pt x="670" y="134"/>
                  </a:cubicBezTo>
                  <a:cubicBezTo>
                    <a:pt x="667" y="133"/>
                    <a:pt x="664" y="133"/>
                    <a:pt x="660" y="131"/>
                  </a:cubicBezTo>
                  <a:cubicBezTo>
                    <a:pt x="658" y="130"/>
                    <a:pt x="653" y="131"/>
                    <a:pt x="649" y="130"/>
                  </a:cubicBezTo>
                  <a:cubicBezTo>
                    <a:pt x="645" y="129"/>
                    <a:pt x="642" y="130"/>
                    <a:pt x="637" y="131"/>
                  </a:cubicBezTo>
                  <a:cubicBezTo>
                    <a:pt x="632" y="132"/>
                    <a:pt x="627" y="132"/>
                    <a:pt x="623" y="132"/>
                  </a:cubicBezTo>
                  <a:cubicBezTo>
                    <a:pt x="620" y="132"/>
                    <a:pt x="622" y="128"/>
                    <a:pt x="621" y="126"/>
                  </a:cubicBezTo>
                  <a:cubicBezTo>
                    <a:pt x="619" y="124"/>
                    <a:pt x="616" y="123"/>
                    <a:pt x="618" y="119"/>
                  </a:cubicBezTo>
                  <a:cubicBezTo>
                    <a:pt x="619" y="118"/>
                    <a:pt x="620" y="116"/>
                    <a:pt x="621" y="115"/>
                  </a:cubicBezTo>
                  <a:cubicBezTo>
                    <a:pt x="623" y="113"/>
                    <a:pt x="627" y="111"/>
                    <a:pt x="627" y="110"/>
                  </a:cubicBezTo>
                  <a:cubicBezTo>
                    <a:pt x="629" y="108"/>
                    <a:pt x="626" y="107"/>
                    <a:pt x="625" y="106"/>
                  </a:cubicBezTo>
                  <a:cubicBezTo>
                    <a:pt x="620" y="102"/>
                    <a:pt x="617" y="98"/>
                    <a:pt x="610" y="96"/>
                  </a:cubicBezTo>
                  <a:cubicBezTo>
                    <a:pt x="612" y="96"/>
                    <a:pt x="615" y="94"/>
                    <a:pt x="616" y="93"/>
                  </a:cubicBezTo>
                  <a:cubicBezTo>
                    <a:pt x="617" y="92"/>
                    <a:pt x="618" y="91"/>
                    <a:pt x="620" y="90"/>
                  </a:cubicBezTo>
                  <a:cubicBezTo>
                    <a:pt x="624" y="87"/>
                    <a:pt x="629" y="88"/>
                    <a:pt x="634" y="87"/>
                  </a:cubicBezTo>
                  <a:cubicBezTo>
                    <a:pt x="644" y="83"/>
                    <a:pt x="636" y="77"/>
                    <a:pt x="634" y="75"/>
                  </a:cubicBezTo>
                  <a:cubicBezTo>
                    <a:pt x="643" y="72"/>
                    <a:pt x="650" y="80"/>
                    <a:pt x="644" y="86"/>
                  </a:cubicBezTo>
                  <a:cubicBezTo>
                    <a:pt x="640" y="90"/>
                    <a:pt x="640" y="91"/>
                    <a:pt x="642" y="93"/>
                  </a:cubicBezTo>
                  <a:cubicBezTo>
                    <a:pt x="643" y="94"/>
                    <a:pt x="644" y="97"/>
                    <a:pt x="640" y="96"/>
                  </a:cubicBezTo>
                  <a:cubicBezTo>
                    <a:pt x="641" y="99"/>
                    <a:pt x="648" y="99"/>
                    <a:pt x="651" y="99"/>
                  </a:cubicBezTo>
                  <a:cubicBezTo>
                    <a:pt x="655" y="100"/>
                    <a:pt x="663" y="98"/>
                    <a:pt x="663" y="102"/>
                  </a:cubicBezTo>
                  <a:cubicBezTo>
                    <a:pt x="668" y="95"/>
                    <a:pt x="682" y="110"/>
                    <a:pt x="691" y="103"/>
                  </a:cubicBezTo>
                  <a:cubicBezTo>
                    <a:pt x="688" y="104"/>
                    <a:pt x="686" y="103"/>
                    <a:pt x="683" y="103"/>
                  </a:cubicBezTo>
                  <a:cubicBezTo>
                    <a:pt x="683" y="103"/>
                    <a:pt x="684" y="102"/>
                    <a:pt x="684" y="102"/>
                  </a:cubicBezTo>
                  <a:cubicBezTo>
                    <a:pt x="680" y="103"/>
                    <a:pt x="681" y="100"/>
                    <a:pt x="680" y="99"/>
                  </a:cubicBezTo>
                  <a:cubicBezTo>
                    <a:pt x="679" y="98"/>
                    <a:pt x="675" y="100"/>
                    <a:pt x="676" y="97"/>
                  </a:cubicBezTo>
                  <a:cubicBezTo>
                    <a:pt x="671" y="101"/>
                    <a:pt x="665" y="97"/>
                    <a:pt x="662" y="96"/>
                  </a:cubicBezTo>
                  <a:cubicBezTo>
                    <a:pt x="660" y="95"/>
                    <a:pt x="658" y="95"/>
                    <a:pt x="655" y="95"/>
                  </a:cubicBezTo>
                  <a:cubicBezTo>
                    <a:pt x="653" y="94"/>
                    <a:pt x="652" y="91"/>
                    <a:pt x="651" y="89"/>
                  </a:cubicBezTo>
                  <a:cubicBezTo>
                    <a:pt x="656" y="88"/>
                    <a:pt x="662" y="86"/>
                    <a:pt x="666" y="88"/>
                  </a:cubicBezTo>
                  <a:cubicBezTo>
                    <a:pt x="670" y="89"/>
                    <a:pt x="672" y="92"/>
                    <a:pt x="680" y="89"/>
                  </a:cubicBezTo>
                  <a:cubicBezTo>
                    <a:pt x="680" y="86"/>
                    <a:pt x="677" y="85"/>
                    <a:pt x="674" y="86"/>
                  </a:cubicBezTo>
                  <a:cubicBezTo>
                    <a:pt x="672" y="86"/>
                    <a:pt x="667" y="87"/>
                    <a:pt x="670" y="84"/>
                  </a:cubicBezTo>
                  <a:cubicBezTo>
                    <a:pt x="672" y="86"/>
                    <a:pt x="679" y="82"/>
                    <a:pt x="683" y="82"/>
                  </a:cubicBezTo>
                  <a:cubicBezTo>
                    <a:pt x="686" y="81"/>
                    <a:pt x="691" y="81"/>
                    <a:pt x="695" y="82"/>
                  </a:cubicBezTo>
                  <a:cubicBezTo>
                    <a:pt x="699" y="82"/>
                    <a:pt x="702" y="84"/>
                    <a:pt x="706" y="84"/>
                  </a:cubicBezTo>
                  <a:cubicBezTo>
                    <a:pt x="708" y="85"/>
                    <a:pt x="710" y="85"/>
                    <a:pt x="712" y="85"/>
                  </a:cubicBezTo>
                  <a:cubicBezTo>
                    <a:pt x="713" y="86"/>
                    <a:pt x="717" y="88"/>
                    <a:pt x="713" y="87"/>
                  </a:cubicBezTo>
                  <a:cubicBezTo>
                    <a:pt x="717" y="88"/>
                    <a:pt x="719" y="90"/>
                    <a:pt x="723" y="91"/>
                  </a:cubicBezTo>
                  <a:cubicBezTo>
                    <a:pt x="727" y="92"/>
                    <a:pt x="733" y="92"/>
                    <a:pt x="740" y="91"/>
                  </a:cubicBezTo>
                  <a:cubicBezTo>
                    <a:pt x="740" y="89"/>
                    <a:pt x="739" y="88"/>
                    <a:pt x="738" y="88"/>
                  </a:cubicBezTo>
                  <a:cubicBezTo>
                    <a:pt x="736" y="87"/>
                    <a:pt x="736" y="86"/>
                    <a:pt x="735" y="85"/>
                  </a:cubicBezTo>
                  <a:cubicBezTo>
                    <a:pt x="732" y="82"/>
                    <a:pt x="725" y="83"/>
                    <a:pt x="720" y="82"/>
                  </a:cubicBezTo>
                  <a:cubicBezTo>
                    <a:pt x="716" y="81"/>
                    <a:pt x="712" y="80"/>
                    <a:pt x="714" y="76"/>
                  </a:cubicBezTo>
                  <a:cubicBezTo>
                    <a:pt x="715" y="72"/>
                    <a:pt x="713" y="69"/>
                    <a:pt x="707" y="70"/>
                  </a:cubicBezTo>
                  <a:cubicBezTo>
                    <a:pt x="712" y="70"/>
                    <a:pt x="708" y="68"/>
                    <a:pt x="707" y="68"/>
                  </a:cubicBezTo>
                  <a:cubicBezTo>
                    <a:pt x="709" y="67"/>
                    <a:pt x="716" y="64"/>
                    <a:pt x="711" y="65"/>
                  </a:cubicBezTo>
                  <a:cubicBezTo>
                    <a:pt x="718" y="61"/>
                    <a:pt x="730" y="62"/>
                    <a:pt x="735" y="62"/>
                  </a:cubicBezTo>
                  <a:cubicBezTo>
                    <a:pt x="744" y="62"/>
                    <a:pt x="754" y="63"/>
                    <a:pt x="764" y="61"/>
                  </a:cubicBezTo>
                  <a:cubicBezTo>
                    <a:pt x="768" y="61"/>
                    <a:pt x="770" y="62"/>
                    <a:pt x="774" y="62"/>
                  </a:cubicBezTo>
                  <a:cubicBezTo>
                    <a:pt x="777" y="62"/>
                    <a:pt x="781" y="60"/>
                    <a:pt x="784" y="59"/>
                  </a:cubicBezTo>
                  <a:cubicBezTo>
                    <a:pt x="788" y="59"/>
                    <a:pt x="795" y="61"/>
                    <a:pt x="799" y="59"/>
                  </a:cubicBezTo>
                  <a:cubicBezTo>
                    <a:pt x="798" y="58"/>
                    <a:pt x="798" y="58"/>
                    <a:pt x="798" y="57"/>
                  </a:cubicBezTo>
                  <a:cubicBezTo>
                    <a:pt x="799" y="57"/>
                    <a:pt x="801" y="57"/>
                    <a:pt x="802" y="57"/>
                  </a:cubicBezTo>
                  <a:cubicBezTo>
                    <a:pt x="798" y="56"/>
                    <a:pt x="796" y="55"/>
                    <a:pt x="792" y="54"/>
                  </a:cubicBezTo>
                  <a:cubicBezTo>
                    <a:pt x="789" y="53"/>
                    <a:pt x="784" y="54"/>
                    <a:pt x="784" y="52"/>
                  </a:cubicBezTo>
                  <a:cubicBezTo>
                    <a:pt x="785" y="52"/>
                    <a:pt x="786" y="52"/>
                    <a:pt x="788" y="53"/>
                  </a:cubicBezTo>
                  <a:cubicBezTo>
                    <a:pt x="787" y="52"/>
                    <a:pt x="786" y="51"/>
                    <a:pt x="785" y="51"/>
                  </a:cubicBezTo>
                  <a:cubicBezTo>
                    <a:pt x="787" y="51"/>
                    <a:pt x="790" y="51"/>
                    <a:pt x="792" y="51"/>
                  </a:cubicBezTo>
                  <a:cubicBezTo>
                    <a:pt x="793" y="52"/>
                    <a:pt x="793" y="52"/>
                    <a:pt x="794" y="53"/>
                  </a:cubicBezTo>
                  <a:cubicBezTo>
                    <a:pt x="794" y="53"/>
                    <a:pt x="798" y="52"/>
                    <a:pt x="799" y="52"/>
                  </a:cubicBezTo>
                  <a:cubicBezTo>
                    <a:pt x="799" y="51"/>
                    <a:pt x="797" y="51"/>
                    <a:pt x="795" y="50"/>
                  </a:cubicBezTo>
                  <a:cubicBezTo>
                    <a:pt x="795" y="50"/>
                    <a:pt x="788" y="49"/>
                    <a:pt x="794" y="49"/>
                  </a:cubicBezTo>
                  <a:cubicBezTo>
                    <a:pt x="791" y="49"/>
                    <a:pt x="788" y="49"/>
                    <a:pt x="786" y="49"/>
                  </a:cubicBezTo>
                  <a:cubicBezTo>
                    <a:pt x="785" y="48"/>
                    <a:pt x="783" y="48"/>
                    <a:pt x="783" y="48"/>
                  </a:cubicBezTo>
                  <a:cubicBezTo>
                    <a:pt x="780" y="46"/>
                    <a:pt x="788" y="47"/>
                    <a:pt x="784" y="45"/>
                  </a:cubicBezTo>
                  <a:cubicBezTo>
                    <a:pt x="789" y="45"/>
                    <a:pt x="789" y="50"/>
                    <a:pt x="795" y="48"/>
                  </a:cubicBezTo>
                  <a:cubicBezTo>
                    <a:pt x="795" y="47"/>
                    <a:pt x="795" y="46"/>
                    <a:pt x="797" y="47"/>
                  </a:cubicBezTo>
                  <a:cubicBezTo>
                    <a:pt x="796" y="45"/>
                    <a:pt x="802" y="43"/>
                    <a:pt x="799" y="43"/>
                  </a:cubicBezTo>
                  <a:cubicBezTo>
                    <a:pt x="801" y="42"/>
                    <a:pt x="802" y="43"/>
                    <a:pt x="804" y="44"/>
                  </a:cubicBezTo>
                  <a:cubicBezTo>
                    <a:pt x="807" y="40"/>
                    <a:pt x="796" y="42"/>
                    <a:pt x="796" y="40"/>
                  </a:cubicBezTo>
                  <a:cubicBezTo>
                    <a:pt x="802" y="39"/>
                    <a:pt x="804" y="42"/>
                    <a:pt x="810" y="41"/>
                  </a:cubicBezTo>
                  <a:cubicBezTo>
                    <a:pt x="815" y="40"/>
                    <a:pt x="820" y="36"/>
                    <a:pt x="824" y="36"/>
                  </a:cubicBezTo>
                  <a:cubicBezTo>
                    <a:pt x="820" y="35"/>
                    <a:pt x="828" y="36"/>
                    <a:pt x="829" y="36"/>
                  </a:cubicBezTo>
                  <a:cubicBezTo>
                    <a:pt x="831" y="35"/>
                    <a:pt x="837" y="35"/>
                    <a:pt x="837" y="33"/>
                  </a:cubicBezTo>
                  <a:cubicBezTo>
                    <a:pt x="847" y="33"/>
                    <a:pt x="857" y="31"/>
                    <a:pt x="866" y="31"/>
                  </a:cubicBezTo>
                  <a:cubicBezTo>
                    <a:pt x="874" y="31"/>
                    <a:pt x="882" y="31"/>
                    <a:pt x="893" y="28"/>
                  </a:cubicBezTo>
                  <a:cubicBezTo>
                    <a:pt x="889" y="28"/>
                    <a:pt x="887" y="28"/>
                    <a:pt x="884" y="28"/>
                  </a:cubicBezTo>
                  <a:cubicBezTo>
                    <a:pt x="883" y="28"/>
                    <a:pt x="874" y="28"/>
                    <a:pt x="879" y="28"/>
                  </a:cubicBezTo>
                  <a:cubicBezTo>
                    <a:pt x="877" y="29"/>
                    <a:pt x="875" y="27"/>
                    <a:pt x="879" y="26"/>
                  </a:cubicBezTo>
                  <a:cubicBezTo>
                    <a:pt x="884" y="24"/>
                    <a:pt x="885" y="27"/>
                    <a:pt x="891" y="26"/>
                  </a:cubicBezTo>
                  <a:cubicBezTo>
                    <a:pt x="889" y="26"/>
                    <a:pt x="888" y="25"/>
                    <a:pt x="888" y="25"/>
                  </a:cubicBezTo>
                  <a:cubicBezTo>
                    <a:pt x="897" y="26"/>
                    <a:pt x="913" y="23"/>
                    <a:pt x="920" y="26"/>
                  </a:cubicBezTo>
                  <a:cubicBezTo>
                    <a:pt x="918" y="27"/>
                    <a:pt x="915" y="28"/>
                    <a:pt x="912" y="29"/>
                  </a:cubicBezTo>
                  <a:cubicBezTo>
                    <a:pt x="915" y="28"/>
                    <a:pt x="918" y="28"/>
                    <a:pt x="921" y="27"/>
                  </a:cubicBezTo>
                  <a:cubicBezTo>
                    <a:pt x="924" y="27"/>
                    <a:pt x="924" y="28"/>
                    <a:pt x="926" y="28"/>
                  </a:cubicBezTo>
                  <a:cubicBezTo>
                    <a:pt x="928" y="29"/>
                    <a:pt x="932" y="27"/>
                    <a:pt x="934" y="27"/>
                  </a:cubicBezTo>
                  <a:cubicBezTo>
                    <a:pt x="936" y="28"/>
                    <a:pt x="939" y="27"/>
                    <a:pt x="942" y="27"/>
                  </a:cubicBezTo>
                  <a:cubicBezTo>
                    <a:pt x="941" y="26"/>
                    <a:pt x="940" y="26"/>
                    <a:pt x="939" y="26"/>
                  </a:cubicBezTo>
                  <a:cubicBezTo>
                    <a:pt x="940" y="25"/>
                    <a:pt x="950" y="26"/>
                    <a:pt x="945" y="24"/>
                  </a:cubicBezTo>
                  <a:cubicBezTo>
                    <a:pt x="958" y="22"/>
                    <a:pt x="960" y="25"/>
                    <a:pt x="969" y="26"/>
                  </a:cubicBezTo>
                  <a:cubicBezTo>
                    <a:pt x="970" y="21"/>
                    <a:pt x="958" y="23"/>
                    <a:pt x="958" y="19"/>
                  </a:cubicBezTo>
                  <a:cubicBezTo>
                    <a:pt x="965" y="20"/>
                    <a:pt x="972" y="21"/>
                    <a:pt x="982" y="19"/>
                  </a:cubicBezTo>
                  <a:cubicBezTo>
                    <a:pt x="985" y="18"/>
                    <a:pt x="987" y="20"/>
                    <a:pt x="990" y="20"/>
                  </a:cubicBezTo>
                  <a:cubicBezTo>
                    <a:pt x="994" y="19"/>
                    <a:pt x="997" y="21"/>
                    <a:pt x="1002" y="21"/>
                  </a:cubicBezTo>
                  <a:cubicBezTo>
                    <a:pt x="1000" y="20"/>
                    <a:pt x="984" y="18"/>
                    <a:pt x="985" y="17"/>
                  </a:cubicBezTo>
                  <a:cubicBezTo>
                    <a:pt x="989" y="15"/>
                    <a:pt x="986" y="15"/>
                    <a:pt x="985" y="15"/>
                  </a:cubicBezTo>
                  <a:cubicBezTo>
                    <a:pt x="982" y="14"/>
                    <a:pt x="986" y="10"/>
                    <a:pt x="988" y="11"/>
                  </a:cubicBezTo>
                  <a:cubicBezTo>
                    <a:pt x="988" y="11"/>
                    <a:pt x="989" y="10"/>
                    <a:pt x="989" y="10"/>
                  </a:cubicBezTo>
                  <a:cubicBezTo>
                    <a:pt x="992" y="8"/>
                    <a:pt x="995" y="7"/>
                    <a:pt x="999" y="6"/>
                  </a:cubicBezTo>
                  <a:cubicBezTo>
                    <a:pt x="998" y="6"/>
                    <a:pt x="997" y="6"/>
                    <a:pt x="996" y="6"/>
                  </a:cubicBezTo>
                  <a:cubicBezTo>
                    <a:pt x="999" y="6"/>
                    <a:pt x="1008" y="3"/>
                    <a:pt x="1013" y="2"/>
                  </a:cubicBezTo>
                  <a:cubicBezTo>
                    <a:pt x="1018" y="1"/>
                    <a:pt x="1024" y="0"/>
                    <a:pt x="1028" y="1"/>
                  </a:cubicBezTo>
                  <a:cubicBezTo>
                    <a:pt x="1032" y="2"/>
                    <a:pt x="1037" y="2"/>
                    <a:pt x="1041" y="3"/>
                  </a:cubicBezTo>
                  <a:cubicBezTo>
                    <a:pt x="1045" y="4"/>
                    <a:pt x="1052" y="3"/>
                    <a:pt x="1053" y="6"/>
                  </a:cubicBezTo>
                  <a:cubicBezTo>
                    <a:pt x="1050" y="6"/>
                    <a:pt x="1045" y="7"/>
                    <a:pt x="1041" y="8"/>
                  </a:cubicBezTo>
                  <a:cubicBezTo>
                    <a:pt x="1035" y="9"/>
                    <a:pt x="1031" y="9"/>
                    <a:pt x="1025" y="10"/>
                  </a:cubicBezTo>
                  <a:cubicBezTo>
                    <a:pt x="1033" y="10"/>
                    <a:pt x="1040" y="10"/>
                    <a:pt x="1049" y="9"/>
                  </a:cubicBezTo>
                  <a:cubicBezTo>
                    <a:pt x="1047" y="11"/>
                    <a:pt x="1045" y="12"/>
                    <a:pt x="1043" y="12"/>
                  </a:cubicBezTo>
                  <a:cubicBezTo>
                    <a:pt x="1052" y="11"/>
                    <a:pt x="1064" y="9"/>
                    <a:pt x="1068" y="11"/>
                  </a:cubicBezTo>
                  <a:cubicBezTo>
                    <a:pt x="1072" y="13"/>
                    <a:pt x="1059" y="19"/>
                    <a:pt x="1056" y="19"/>
                  </a:cubicBezTo>
                  <a:cubicBezTo>
                    <a:pt x="1058" y="20"/>
                    <a:pt x="1065" y="19"/>
                    <a:pt x="1070" y="19"/>
                  </a:cubicBezTo>
                  <a:cubicBezTo>
                    <a:pt x="1072" y="19"/>
                    <a:pt x="1079" y="18"/>
                    <a:pt x="1078" y="15"/>
                  </a:cubicBezTo>
                  <a:cubicBezTo>
                    <a:pt x="1085" y="15"/>
                    <a:pt x="1090" y="16"/>
                    <a:pt x="1096" y="15"/>
                  </a:cubicBezTo>
                  <a:cubicBezTo>
                    <a:pt x="1103" y="15"/>
                    <a:pt x="1107" y="15"/>
                    <a:pt x="1113" y="15"/>
                  </a:cubicBezTo>
                  <a:cubicBezTo>
                    <a:pt x="1117" y="15"/>
                    <a:pt x="1139" y="16"/>
                    <a:pt x="1132" y="21"/>
                  </a:cubicBezTo>
                  <a:cubicBezTo>
                    <a:pt x="1137" y="19"/>
                    <a:pt x="1139" y="21"/>
                    <a:pt x="1140" y="22"/>
                  </a:cubicBezTo>
                  <a:cubicBezTo>
                    <a:pt x="1141" y="22"/>
                    <a:pt x="1142" y="24"/>
                    <a:pt x="1141" y="26"/>
                  </a:cubicBezTo>
                  <a:cubicBezTo>
                    <a:pt x="1145" y="24"/>
                    <a:pt x="1147" y="24"/>
                    <a:pt x="1148" y="25"/>
                  </a:cubicBezTo>
                  <a:cubicBezTo>
                    <a:pt x="1147" y="24"/>
                    <a:pt x="1146" y="24"/>
                    <a:pt x="1145" y="23"/>
                  </a:cubicBezTo>
                  <a:cubicBezTo>
                    <a:pt x="1152" y="22"/>
                    <a:pt x="1149" y="26"/>
                    <a:pt x="1150" y="28"/>
                  </a:cubicBezTo>
                  <a:cubicBezTo>
                    <a:pt x="1151" y="29"/>
                    <a:pt x="1154" y="28"/>
                    <a:pt x="1155" y="29"/>
                  </a:cubicBezTo>
                  <a:cubicBezTo>
                    <a:pt x="1157" y="29"/>
                    <a:pt x="1154" y="32"/>
                    <a:pt x="1153" y="33"/>
                  </a:cubicBezTo>
                  <a:cubicBezTo>
                    <a:pt x="1146" y="33"/>
                    <a:pt x="1145" y="28"/>
                    <a:pt x="1136" y="29"/>
                  </a:cubicBezTo>
                  <a:cubicBezTo>
                    <a:pt x="1138" y="31"/>
                    <a:pt x="1142" y="30"/>
                    <a:pt x="1141" y="32"/>
                  </a:cubicBezTo>
                  <a:cubicBezTo>
                    <a:pt x="1141" y="35"/>
                    <a:pt x="1146" y="32"/>
                    <a:pt x="1148" y="33"/>
                  </a:cubicBezTo>
                  <a:cubicBezTo>
                    <a:pt x="1150" y="33"/>
                    <a:pt x="1156" y="36"/>
                    <a:pt x="1147" y="40"/>
                  </a:cubicBezTo>
                  <a:cubicBezTo>
                    <a:pt x="1143" y="41"/>
                    <a:pt x="1140" y="43"/>
                    <a:pt x="1136" y="44"/>
                  </a:cubicBezTo>
                  <a:cubicBezTo>
                    <a:pt x="1135" y="44"/>
                    <a:pt x="1132" y="44"/>
                    <a:pt x="1130" y="45"/>
                  </a:cubicBezTo>
                  <a:cubicBezTo>
                    <a:pt x="1129" y="46"/>
                    <a:pt x="1128" y="47"/>
                    <a:pt x="1126" y="47"/>
                  </a:cubicBezTo>
                  <a:cubicBezTo>
                    <a:pt x="1124" y="48"/>
                    <a:pt x="1124" y="47"/>
                    <a:pt x="1121" y="47"/>
                  </a:cubicBezTo>
                  <a:cubicBezTo>
                    <a:pt x="1115" y="49"/>
                    <a:pt x="1112" y="50"/>
                    <a:pt x="1107" y="50"/>
                  </a:cubicBezTo>
                  <a:cubicBezTo>
                    <a:pt x="1107" y="51"/>
                    <a:pt x="1107" y="51"/>
                    <a:pt x="1107" y="51"/>
                  </a:cubicBezTo>
                  <a:cubicBezTo>
                    <a:pt x="1103" y="53"/>
                    <a:pt x="1101" y="52"/>
                    <a:pt x="1097" y="53"/>
                  </a:cubicBezTo>
                  <a:cubicBezTo>
                    <a:pt x="1099" y="53"/>
                    <a:pt x="1102" y="53"/>
                    <a:pt x="1102" y="54"/>
                  </a:cubicBezTo>
                  <a:cubicBezTo>
                    <a:pt x="1097" y="57"/>
                    <a:pt x="1091" y="57"/>
                    <a:pt x="1085" y="59"/>
                  </a:cubicBezTo>
                  <a:cubicBezTo>
                    <a:pt x="1082" y="60"/>
                    <a:pt x="1082" y="62"/>
                    <a:pt x="1079" y="62"/>
                  </a:cubicBezTo>
                  <a:cubicBezTo>
                    <a:pt x="1075" y="62"/>
                    <a:pt x="1072" y="62"/>
                    <a:pt x="1068" y="63"/>
                  </a:cubicBezTo>
                  <a:cubicBezTo>
                    <a:pt x="1066" y="64"/>
                    <a:pt x="1062" y="65"/>
                    <a:pt x="1060" y="67"/>
                  </a:cubicBezTo>
                  <a:cubicBezTo>
                    <a:pt x="1058" y="68"/>
                    <a:pt x="1055" y="67"/>
                    <a:pt x="1054" y="68"/>
                  </a:cubicBezTo>
                  <a:cubicBezTo>
                    <a:pt x="1051" y="68"/>
                    <a:pt x="1049" y="70"/>
                    <a:pt x="1048" y="72"/>
                  </a:cubicBezTo>
                  <a:cubicBezTo>
                    <a:pt x="1045" y="74"/>
                    <a:pt x="1039" y="76"/>
                    <a:pt x="1037" y="76"/>
                  </a:cubicBezTo>
                  <a:cubicBezTo>
                    <a:pt x="1041" y="76"/>
                    <a:pt x="1046" y="75"/>
                    <a:pt x="1052" y="72"/>
                  </a:cubicBezTo>
                  <a:cubicBezTo>
                    <a:pt x="1052" y="72"/>
                    <a:pt x="1053" y="70"/>
                    <a:pt x="1055" y="70"/>
                  </a:cubicBezTo>
                  <a:cubicBezTo>
                    <a:pt x="1058" y="69"/>
                    <a:pt x="1060" y="70"/>
                    <a:pt x="1062" y="70"/>
                  </a:cubicBezTo>
                  <a:cubicBezTo>
                    <a:pt x="1066" y="69"/>
                    <a:pt x="1069" y="70"/>
                    <a:pt x="1072" y="70"/>
                  </a:cubicBezTo>
                  <a:cubicBezTo>
                    <a:pt x="1074" y="70"/>
                    <a:pt x="1084" y="69"/>
                    <a:pt x="1080" y="68"/>
                  </a:cubicBezTo>
                  <a:cubicBezTo>
                    <a:pt x="1082" y="68"/>
                    <a:pt x="1085" y="67"/>
                    <a:pt x="1087" y="67"/>
                  </a:cubicBezTo>
                  <a:cubicBezTo>
                    <a:pt x="1089" y="67"/>
                    <a:pt x="1094" y="65"/>
                    <a:pt x="1096" y="66"/>
                  </a:cubicBezTo>
                  <a:cubicBezTo>
                    <a:pt x="1095" y="65"/>
                    <a:pt x="1094" y="65"/>
                    <a:pt x="1094" y="64"/>
                  </a:cubicBezTo>
                  <a:cubicBezTo>
                    <a:pt x="1099" y="66"/>
                    <a:pt x="1107" y="64"/>
                    <a:pt x="1116" y="62"/>
                  </a:cubicBezTo>
                  <a:cubicBezTo>
                    <a:pt x="1116" y="57"/>
                    <a:pt x="1095" y="66"/>
                    <a:pt x="1098" y="60"/>
                  </a:cubicBezTo>
                  <a:cubicBezTo>
                    <a:pt x="1101" y="59"/>
                    <a:pt x="1101" y="58"/>
                    <a:pt x="1103" y="58"/>
                  </a:cubicBezTo>
                  <a:cubicBezTo>
                    <a:pt x="1107" y="56"/>
                    <a:pt x="1111" y="57"/>
                    <a:pt x="1112" y="57"/>
                  </a:cubicBezTo>
                  <a:cubicBezTo>
                    <a:pt x="1113" y="58"/>
                    <a:pt x="1117" y="60"/>
                    <a:pt x="1119" y="58"/>
                  </a:cubicBezTo>
                  <a:cubicBezTo>
                    <a:pt x="1122" y="56"/>
                    <a:pt x="1123" y="56"/>
                    <a:pt x="1124" y="57"/>
                  </a:cubicBezTo>
                  <a:cubicBezTo>
                    <a:pt x="1117" y="58"/>
                    <a:pt x="1126" y="62"/>
                    <a:pt x="1128" y="62"/>
                  </a:cubicBezTo>
                  <a:cubicBezTo>
                    <a:pt x="1131" y="62"/>
                    <a:pt x="1137" y="63"/>
                    <a:pt x="1143" y="60"/>
                  </a:cubicBezTo>
                  <a:cubicBezTo>
                    <a:pt x="1143" y="60"/>
                    <a:pt x="1142" y="59"/>
                    <a:pt x="1142" y="58"/>
                  </a:cubicBezTo>
                  <a:cubicBezTo>
                    <a:pt x="1145" y="59"/>
                    <a:pt x="1150" y="60"/>
                    <a:pt x="1150" y="63"/>
                  </a:cubicBezTo>
                  <a:cubicBezTo>
                    <a:pt x="1150" y="64"/>
                    <a:pt x="1146" y="66"/>
                    <a:pt x="1149" y="66"/>
                  </a:cubicBezTo>
                  <a:cubicBezTo>
                    <a:pt x="1152" y="67"/>
                    <a:pt x="1152" y="68"/>
                    <a:pt x="1157" y="67"/>
                  </a:cubicBezTo>
                  <a:cubicBezTo>
                    <a:pt x="1153" y="68"/>
                    <a:pt x="1151" y="66"/>
                    <a:pt x="1150" y="65"/>
                  </a:cubicBezTo>
                  <a:cubicBezTo>
                    <a:pt x="1169" y="62"/>
                    <a:pt x="1184" y="62"/>
                    <a:pt x="1197" y="63"/>
                  </a:cubicBezTo>
                  <a:cubicBezTo>
                    <a:pt x="1203" y="64"/>
                    <a:pt x="1224" y="60"/>
                    <a:pt x="1222" y="66"/>
                  </a:cubicBezTo>
                  <a:cubicBezTo>
                    <a:pt x="1220" y="66"/>
                    <a:pt x="1219" y="65"/>
                    <a:pt x="1216" y="66"/>
                  </a:cubicBezTo>
                  <a:cubicBezTo>
                    <a:pt x="1215" y="70"/>
                    <a:pt x="1221" y="71"/>
                    <a:pt x="1226" y="71"/>
                  </a:cubicBezTo>
                  <a:cubicBezTo>
                    <a:pt x="1234" y="72"/>
                    <a:pt x="1241" y="73"/>
                    <a:pt x="1249" y="73"/>
                  </a:cubicBezTo>
                  <a:cubicBezTo>
                    <a:pt x="1255" y="73"/>
                    <a:pt x="1263" y="73"/>
                    <a:pt x="1270" y="73"/>
                  </a:cubicBezTo>
                  <a:cubicBezTo>
                    <a:pt x="1273" y="72"/>
                    <a:pt x="1275" y="73"/>
                    <a:pt x="1279" y="73"/>
                  </a:cubicBezTo>
                  <a:cubicBezTo>
                    <a:pt x="1285" y="72"/>
                    <a:pt x="1280" y="70"/>
                    <a:pt x="1285" y="69"/>
                  </a:cubicBezTo>
                  <a:cubicBezTo>
                    <a:pt x="1283" y="69"/>
                    <a:pt x="1279" y="66"/>
                    <a:pt x="1285" y="62"/>
                  </a:cubicBezTo>
                  <a:cubicBezTo>
                    <a:pt x="1285" y="63"/>
                    <a:pt x="1286" y="64"/>
                    <a:pt x="1290" y="62"/>
                  </a:cubicBezTo>
                  <a:cubicBezTo>
                    <a:pt x="1290" y="62"/>
                    <a:pt x="1290" y="61"/>
                    <a:pt x="1290" y="61"/>
                  </a:cubicBezTo>
                  <a:cubicBezTo>
                    <a:pt x="1291" y="62"/>
                    <a:pt x="1296" y="61"/>
                    <a:pt x="1299" y="61"/>
                  </a:cubicBezTo>
                  <a:cubicBezTo>
                    <a:pt x="1302" y="62"/>
                    <a:pt x="1306" y="62"/>
                    <a:pt x="1308" y="64"/>
                  </a:cubicBezTo>
                  <a:cubicBezTo>
                    <a:pt x="1309" y="64"/>
                    <a:pt x="1310" y="64"/>
                    <a:pt x="1311" y="64"/>
                  </a:cubicBezTo>
                  <a:cubicBezTo>
                    <a:pt x="1312" y="64"/>
                    <a:pt x="1311" y="66"/>
                    <a:pt x="1312" y="66"/>
                  </a:cubicBezTo>
                  <a:cubicBezTo>
                    <a:pt x="1315" y="66"/>
                    <a:pt x="1321" y="63"/>
                    <a:pt x="1323" y="65"/>
                  </a:cubicBezTo>
                  <a:cubicBezTo>
                    <a:pt x="1317" y="66"/>
                    <a:pt x="1321" y="66"/>
                    <a:pt x="1322" y="66"/>
                  </a:cubicBezTo>
                  <a:cubicBezTo>
                    <a:pt x="1324" y="67"/>
                    <a:pt x="1327" y="66"/>
                    <a:pt x="1330" y="66"/>
                  </a:cubicBezTo>
                  <a:cubicBezTo>
                    <a:pt x="1330" y="65"/>
                    <a:pt x="1330" y="65"/>
                    <a:pt x="1330" y="65"/>
                  </a:cubicBezTo>
                  <a:cubicBezTo>
                    <a:pt x="1335" y="63"/>
                    <a:pt x="1338" y="65"/>
                    <a:pt x="1342" y="65"/>
                  </a:cubicBezTo>
                  <a:cubicBezTo>
                    <a:pt x="1344" y="65"/>
                    <a:pt x="1346" y="66"/>
                    <a:pt x="1347" y="67"/>
                  </a:cubicBezTo>
                  <a:cubicBezTo>
                    <a:pt x="1349" y="69"/>
                    <a:pt x="1354" y="68"/>
                    <a:pt x="1356" y="69"/>
                  </a:cubicBezTo>
                  <a:cubicBezTo>
                    <a:pt x="1357" y="70"/>
                    <a:pt x="1355" y="71"/>
                    <a:pt x="1355" y="71"/>
                  </a:cubicBezTo>
                  <a:cubicBezTo>
                    <a:pt x="1355" y="72"/>
                    <a:pt x="1359" y="70"/>
                    <a:pt x="1359" y="71"/>
                  </a:cubicBezTo>
                  <a:cubicBezTo>
                    <a:pt x="1356" y="73"/>
                    <a:pt x="1353" y="73"/>
                    <a:pt x="1351" y="73"/>
                  </a:cubicBezTo>
                  <a:cubicBezTo>
                    <a:pt x="1353" y="75"/>
                    <a:pt x="1358" y="74"/>
                    <a:pt x="1361" y="75"/>
                  </a:cubicBezTo>
                  <a:cubicBezTo>
                    <a:pt x="1358" y="76"/>
                    <a:pt x="1357" y="75"/>
                    <a:pt x="1355" y="76"/>
                  </a:cubicBezTo>
                  <a:cubicBezTo>
                    <a:pt x="1357" y="76"/>
                    <a:pt x="1359" y="76"/>
                    <a:pt x="1361" y="77"/>
                  </a:cubicBezTo>
                  <a:cubicBezTo>
                    <a:pt x="1359" y="78"/>
                    <a:pt x="1358" y="77"/>
                    <a:pt x="1357" y="77"/>
                  </a:cubicBezTo>
                  <a:cubicBezTo>
                    <a:pt x="1357" y="78"/>
                    <a:pt x="1357" y="78"/>
                    <a:pt x="1357" y="78"/>
                  </a:cubicBezTo>
                  <a:cubicBezTo>
                    <a:pt x="1353" y="80"/>
                    <a:pt x="1352" y="79"/>
                    <a:pt x="1350" y="79"/>
                  </a:cubicBezTo>
                  <a:cubicBezTo>
                    <a:pt x="1351" y="81"/>
                    <a:pt x="1357" y="80"/>
                    <a:pt x="1360" y="80"/>
                  </a:cubicBezTo>
                  <a:cubicBezTo>
                    <a:pt x="1363" y="81"/>
                    <a:pt x="1362" y="83"/>
                    <a:pt x="1365" y="84"/>
                  </a:cubicBezTo>
                  <a:cubicBezTo>
                    <a:pt x="1363" y="85"/>
                    <a:pt x="1360" y="86"/>
                    <a:pt x="1364" y="85"/>
                  </a:cubicBezTo>
                  <a:cubicBezTo>
                    <a:pt x="1353" y="89"/>
                    <a:pt x="1352" y="84"/>
                    <a:pt x="1347" y="84"/>
                  </a:cubicBezTo>
                  <a:cubicBezTo>
                    <a:pt x="1346" y="87"/>
                    <a:pt x="1352" y="94"/>
                    <a:pt x="1360" y="90"/>
                  </a:cubicBezTo>
                  <a:cubicBezTo>
                    <a:pt x="1360" y="89"/>
                    <a:pt x="1359" y="88"/>
                    <a:pt x="1358" y="87"/>
                  </a:cubicBezTo>
                  <a:cubicBezTo>
                    <a:pt x="1361" y="88"/>
                    <a:pt x="1362" y="90"/>
                    <a:pt x="1363" y="92"/>
                  </a:cubicBezTo>
                  <a:cubicBezTo>
                    <a:pt x="1362" y="91"/>
                    <a:pt x="1359" y="92"/>
                    <a:pt x="1357" y="92"/>
                  </a:cubicBezTo>
                  <a:cubicBezTo>
                    <a:pt x="1355" y="94"/>
                    <a:pt x="1357" y="94"/>
                    <a:pt x="1358" y="94"/>
                  </a:cubicBezTo>
                  <a:cubicBezTo>
                    <a:pt x="1361" y="94"/>
                    <a:pt x="1362" y="95"/>
                    <a:pt x="1362" y="97"/>
                  </a:cubicBezTo>
                  <a:cubicBezTo>
                    <a:pt x="1364" y="100"/>
                    <a:pt x="1370" y="100"/>
                    <a:pt x="1373" y="103"/>
                  </a:cubicBezTo>
                  <a:cubicBezTo>
                    <a:pt x="1375" y="105"/>
                    <a:pt x="1381" y="105"/>
                    <a:pt x="1383" y="107"/>
                  </a:cubicBezTo>
                  <a:cubicBezTo>
                    <a:pt x="1387" y="109"/>
                    <a:pt x="1393" y="100"/>
                    <a:pt x="1399" y="99"/>
                  </a:cubicBezTo>
                  <a:cubicBezTo>
                    <a:pt x="1396" y="99"/>
                    <a:pt x="1398" y="94"/>
                    <a:pt x="1401" y="92"/>
                  </a:cubicBezTo>
                  <a:cubicBezTo>
                    <a:pt x="1408" y="86"/>
                    <a:pt x="1409" y="91"/>
                    <a:pt x="1410" y="92"/>
                  </a:cubicBezTo>
                  <a:cubicBezTo>
                    <a:pt x="1414" y="94"/>
                    <a:pt x="1416" y="96"/>
                    <a:pt x="1422" y="96"/>
                  </a:cubicBezTo>
                  <a:cubicBezTo>
                    <a:pt x="1425" y="97"/>
                    <a:pt x="1435" y="95"/>
                    <a:pt x="1433" y="99"/>
                  </a:cubicBezTo>
                  <a:cubicBezTo>
                    <a:pt x="1433" y="97"/>
                    <a:pt x="1435" y="95"/>
                    <a:pt x="1438" y="95"/>
                  </a:cubicBezTo>
                  <a:cubicBezTo>
                    <a:pt x="1440" y="95"/>
                    <a:pt x="1446" y="93"/>
                    <a:pt x="1448" y="93"/>
                  </a:cubicBezTo>
                  <a:cubicBezTo>
                    <a:pt x="1451" y="93"/>
                    <a:pt x="1454" y="93"/>
                    <a:pt x="1456" y="94"/>
                  </a:cubicBezTo>
                  <a:cubicBezTo>
                    <a:pt x="1464" y="95"/>
                    <a:pt x="1469" y="99"/>
                    <a:pt x="1478" y="101"/>
                  </a:cubicBezTo>
                  <a:cubicBezTo>
                    <a:pt x="1478" y="100"/>
                    <a:pt x="1475" y="100"/>
                    <a:pt x="1474" y="99"/>
                  </a:cubicBezTo>
                  <a:cubicBezTo>
                    <a:pt x="1476" y="99"/>
                    <a:pt x="1477" y="99"/>
                    <a:pt x="1478" y="99"/>
                  </a:cubicBezTo>
                  <a:cubicBezTo>
                    <a:pt x="1478" y="99"/>
                    <a:pt x="1478" y="99"/>
                    <a:pt x="1478" y="98"/>
                  </a:cubicBezTo>
                  <a:cubicBezTo>
                    <a:pt x="1480" y="98"/>
                    <a:pt x="1481" y="98"/>
                    <a:pt x="1482" y="98"/>
                  </a:cubicBezTo>
                  <a:cubicBezTo>
                    <a:pt x="1479" y="97"/>
                    <a:pt x="1475" y="98"/>
                    <a:pt x="1479" y="94"/>
                  </a:cubicBezTo>
                  <a:cubicBezTo>
                    <a:pt x="1481" y="94"/>
                    <a:pt x="1485" y="93"/>
                    <a:pt x="1484" y="95"/>
                  </a:cubicBezTo>
                  <a:cubicBezTo>
                    <a:pt x="1489" y="91"/>
                    <a:pt x="1491" y="94"/>
                    <a:pt x="1491" y="95"/>
                  </a:cubicBezTo>
                  <a:cubicBezTo>
                    <a:pt x="1493" y="97"/>
                    <a:pt x="1501" y="94"/>
                    <a:pt x="1504" y="96"/>
                  </a:cubicBezTo>
                  <a:cubicBezTo>
                    <a:pt x="1503" y="92"/>
                    <a:pt x="1501" y="89"/>
                    <a:pt x="1496" y="88"/>
                  </a:cubicBezTo>
                  <a:cubicBezTo>
                    <a:pt x="1497" y="88"/>
                    <a:pt x="1498" y="88"/>
                    <a:pt x="1500" y="88"/>
                  </a:cubicBezTo>
                  <a:cubicBezTo>
                    <a:pt x="1500" y="87"/>
                    <a:pt x="1501" y="86"/>
                    <a:pt x="1503" y="85"/>
                  </a:cubicBezTo>
                  <a:cubicBezTo>
                    <a:pt x="1504" y="85"/>
                    <a:pt x="1505" y="85"/>
                    <a:pt x="1508" y="85"/>
                  </a:cubicBezTo>
                  <a:cubicBezTo>
                    <a:pt x="1506" y="84"/>
                    <a:pt x="1504" y="84"/>
                    <a:pt x="1501" y="84"/>
                  </a:cubicBezTo>
                  <a:cubicBezTo>
                    <a:pt x="1499" y="85"/>
                    <a:pt x="1493" y="84"/>
                    <a:pt x="1496" y="86"/>
                  </a:cubicBezTo>
                  <a:cubicBezTo>
                    <a:pt x="1494" y="85"/>
                    <a:pt x="1492" y="82"/>
                    <a:pt x="1499" y="80"/>
                  </a:cubicBezTo>
                  <a:cubicBezTo>
                    <a:pt x="1503" y="79"/>
                    <a:pt x="1505" y="80"/>
                    <a:pt x="1507" y="80"/>
                  </a:cubicBezTo>
                  <a:cubicBezTo>
                    <a:pt x="1510" y="80"/>
                    <a:pt x="1516" y="79"/>
                    <a:pt x="1519" y="79"/>
                  </a:cubicBezTo>
                  <a:cubicBezTo>
                    <a:pt x="1516" y="79"/>
                    <a:pt x="1518" y="77"/>
                    <a:pt x="1516" y="76"/>
                  </a:cubicBezTo>
                  <a:cubicBezTo>
                    <a:pt x="1515" y="76"/>
                    <a:pt x="1513" y="75"/>
                    <a:pt x="1513" y="74"/>
                  </a:cubicBezTo>
                  <a:cubicBezTo>
                    <a:pt x="1519" y="74"/>
                    <a:pt x="1524" y="76"/>
                    <a:pt x="1531" y="76"/>
                  </a:cubicBezTo>
                  <a:cubicBezTo>
                    <a:pt x="1540" y="76"/>
                    <a:pt x="1548" y="77"/>
                    <a:pt x="1555" y="77"/>
                  </a:cubicBezTo>
                  <a:cubicBezTo>
                    <a:pt x="1568" y="78"/>
                    <a:pt x="1589" y="77"/>
                    <a:pt x="1595" y="82"/>
                  </a:cubicBezTo>
                  <a:cubicBezTo>
                    <a:pt x="1589" y="83"/>
                    <a:pt x="1583" y="83"/>
                    <a:pt x="1579" y="82"/>
                  </a:cubicBezTo>
                  <a:cubicBezTo>
                    <a:pt x="1576" y="81"/>
                    <a:pt x="1571" y="79"/>
                    <a:pt x="1564" y="84"/>
                  </a:cubicBezTo>
                  <a:cubicBezTo>
                    <a:pt x="1564" y="83"/>
                    <a:pt x="1563" y="83"/>
                    <a:pt x="1561" y="83"/>
                  </a:cubicBezTo>
                  <a:cubicBezTo>
                    <a:pt x="1561" y="85"/>
                    <a:pt x="1563" y="85"/>
                    <a:pt x="1568" y="84"/>
                  </a:cubicBezTo>
                  <a:cubicBezTo>
                    <a:pt x="1573" y="83"/>
                    <a:pt x="1579" y="83"/>
                    <a:pt x="1583" y="83"/>
                  </a:cubicBezTo>
                  <a:cubicBezTo>
                    <a:pt x="1591" y="83"/>
                    <a:pt x="1601" y="82"/>
                    <a:pt x="1585" y="90"/>
                  </a:cubicBezTo>
                  <a:cubicBezTo>
                    <a:pt x="1584" y="89"/>
                    <a:pt x="1590" y="85"/>
                    <a:pt x="1587" y="85"/>
                  </a:cubicBezTo>
                  <a:cubicBezTo>
                    <a:pt x="1586" y="85"/>
                    <a:pt x="1585" y="86"/>
                    <a:pt x="1584" y="86"/>
                  </a:cubicBezTo>
                  <a:cubicBezTo>
                    <a:pt x="1585" y="85"/>
                    <a:pt x="1583" y="84"/>
                    <a:pt x="1580" y="84"/>
                  </a:cubicBezTo>
                  <a:cubicBezTo>
                    <a:pt x="1582" y="84"/>
                    <a:pt x="1579" y="86"/>
                    <a:pt x="1580" y="87"/>
                  </a:cubicBezTo>
                  <a:cubicBezTo>
                    <a:pt x="1580" y="87"/>
                    <a:pt x="1583" y="87"/>
                    <a:pt x="1581" y="89"/>
                  </a:cubicBezTo>
                  <a:cubicBezTo>
                    <a:pt x="1578" y="88"/>
                    <a:pt x="1574" y="89"/>
                    <a:pt x="1571" y="88"/>
                  </a:cubicBezTo>
                  <a:cubicBezTo>
                    <a:pt x="1571" y="89"/>
                    <a:pt x="1575" y="91"/>
                    <a:pt x="1570" y="91"/>
                  </a:cubicBezTo>
                  <a:cubicBezTo>
                    <a:pt x="1570" y="93"/>
                    <a:pt x="1583" y="93"/>
                    <a:pt x="1590" y="88"/>
                  </a:cubicBezTo>
                  <a:cubicBezTo>
                    <a:pt x="1596" y="85"/>
                    <a:pt x="1599" y="83"/>
                    <a:pt x="1604" y="82"/>
                  </a:cubicBezTo>
                  <a:cubicBezTo>
                    <a:pt x="1609" y="82"/>
                    <a:pt x="1614" y="82"/>
                    <a:pt x="1618" y="83"/>
                  </a:cubicBezTo>
                  <a:cubicBezTo>
                    <a:pt x="1626" y="84"/>
                    <a:pt x="1632" y="85"/>
                    <a:pt x="1637" y="87"/>
                  </a:cubicBezTo>
                  <a:cubicBezTo>
                    <a:pt x="1638" y="87"/>
                    <a:pt x="1639" y="90"/>
                    <a:pt x="1634" y="91"/>
                  </a:cubicBezTo>
                  <a:cubicBezTo>
                    <a:pt x="1631" y="91"/>
                    <a:pt x="1631" y="89"/>
                    <a:pt x="1629" y="89"/>
                  </a:cubicBezTo>
                  <a:cubicBezTo>
                    <a:pt x="1625" y="92"/>
                    <a:pt x="1626" y="91"/>
                    <a:pt x="1623" y="91"/>
                  </a:cubicBezTo>
                  <a:cubicBezTo>
                    <a:pt x="1618" y="96"/>
                    <a:pt x="1638" y="90"/>
                    <a:pt x="1637" y="94"/>
                  </a:cubicBezTo>
                  <a:cubicBezTo>
                    <a:pt x="1636" y="96"/>
                    <a:pt x="1640" y="95"/>
                    <a:pt x="1644" y="95"/>
                  </a:cubicBezTo>
                  <a:cubicBezTo>
                    <a:pt x="1648" y="96"/>
                    <a:pt x="1645" y="97"/>
                    <a:pt x="1638" y="99"/>
                  </a:cubicBezTo>
                  <a:cubicBezTo>
                    <a:pt x="1640" y="99"/>
                    <a:pt x="1644" y="98"/>
                    <a:pt x="1647" y="98"/>
                  </a:cubicBezTo>
                  <a:cubicBezTo>
                    <a:pt x="1652" y="96"/>
                    <a:pt x="1655" y="97"/>
                    <a:pt x="1657" y="98"/>
                  </a:cubicBezTo>
                  <a:cubicBezTo>
                    <a:pt x="1661" y="99"/>
                    <a:pt x="1666" y="100"/>
                    <a:pt x="1665" y="103"/>
                  </a:cubicBezTo>
                  <a:cubicBezTo>
                    <a:pt x="1662" y="103"/>
                    <a:pt x="1661" y="103"/>
                    <a:pt x="1659" y="103"/>
                  </a:cubicBezTo>
                  <a:cubicBezTo>
                    <a:pt x="1665" y="106"/>
                    <a:pt x="1675" y="106"/>
                    <a:pt x="1689" y="104"/>
                  </a:cubicBezTo>
                  <a:cubicBezTo>
                    <a:pt x="1704" y="102"/>
                    <a:pt x="1719" y="100"/>
                    <a:pt x="1729" y="101"/>
                  </a:cubicBezTo>
                  <a:cubicBezTo>
                    <a:pt x="1739" y="102"/>
                    <a:pt x="1750" y="103"/>
                    <a:pt x="1759" y="105"/>
                  </a:cubicBezTo>
                  <a:cubicBezTo>
                    <a:pt x="1763" y="106"/>
                    <a:pt x="1765" y="107"/>
                    <a:pt x="1768" y="109"/>
                  </a:cubicBezTo>
                  <a:cubicBezTo>
                    <a:pt x="1771" y="111"/>
                    <a:pt x="1768" y="114"/>
                    <a:pt x="1769" y="116"/>
                  </a:cubicBezTo>
                  <a:cubicBezTo>
                    <a:pt x="1768" y="116"/>
                    <a:pt x="1767" y="116"/>
                    <a:pt x="1765" y="116"/>
                  </a:cubicBezTo>
                  <a:cubicBezTo>
                    <a:pt x="1766" y="117"/>
                    <a:pt x="1768" y="116"/>
                    <a:pt x="1768" y="117"/>
                  </a:cubicBezTo>
                  <a:cubicBezTo>
                    <a:pt x="1768" y="118"/>
                    <a:pt x="1764" y="120"/>
                    <a:pt x="1765" y="120"/>
                  </a:cubicBezTo>
                  <a:cubicBezTo>
                    <a:pt x="1766" y="122"/>
                    <a:pt x="1769" y="122"/>
                    <a:pt x="1772" y="122"/>
                  </a:cubicBezTo>
                  <a:cubicBezTo>
                    <a:pt x="1776" y="123"/>
                    <a:pt x="1779" y="123"/>
                    <a:pt x="1781" y="124"/>
                  </a:cubicBezTo>
                  <a:cubicBezTo>
                    <a:pt x="1784" y="126"/>
                    <a:pt x="1792" y="123"/>
                    <a:pt x="1797" y="123"/>
                  </a:cubicBezTo>
                  <a:cubicBezTo>
                    <a:pt x="1801" y="123"/>
                    <a:pt x="1806" y="123"/>
                    <a:pt x="1811" y="123"/>
                  </a:cubicBezTo>
                  <a:cubicBezTo>
                    <a:pt x="1816" y="123"/>
                    <a:pt x="1823" y="122"/>
                    <a:pt x="1826" y="123"/>
                  </a:cubicBezTo>
                  <a:cubicBezTo>
                    <a:pt x="1831" y="125"/>
                    <a:pt x="1843" y="124"/>
                    <a:pt x="1850" y="125"/>
                  </a:cubicBezTo>
                  <a:cubicBezTo>
                    <a:pt x="1853" y="126"/>
                    <a:pt x="1860" y="127"/>
                    <a:pt x="1869" y="123"/>
                  </a:cubicBezTo>
                  <a:cubicBezTo>
                    <a:pt x="1877" y="119"/>
                    <a:pt x="1879" y="126"/>
                    <a:pt x="1879" y="127"/>
                  </a:cubicBezTo>
                  <a:cubicBezTo>
                    <a:pt x="1879" y="132"/>
                    <a:pt x="1890" y="130"/>
                    <a:pt x="1894" y="132"/>
                  </a:cubicBezTo>
                  <a:cubicBezTo>
                    <a:pt x="1896" y="133"/>
                    <a:pt x="1894" y="136"/>
                    <a:pt x="1897" y="136"/>
                  </a:cubicBezTo>
                  <a:cubicBezTo>
                    <a:pt x="1900" y="137"/>
                    <a:pt x="1908" y="135"/>
                    <a:pt x="1911" y="137"/>
                  </a:cubicBezTo>
                  <a:cubicBezTo>
                    <a:pt x="1910" y="137"/>
                    <a:pt x="1910" y="136"/>
                    <a:pt x="1912" y="134"/>
                  </a:cubicBezTo>
                  <a:cubicBezTo>
                    <a:pt x="1912" y="135"/>
                    <a:pt x="1912" y="136"/>
                    <a:pt x="1912" y="136"/>
                  </a:cubicBezTo>
                  <a:cubicBezTo>
                    <a:pt x="1913" y="135"/>
                    <a:pt x="1913" y="135"/>
                    <a:pt x="1912" y="134"/>
                  </a:cubicBezTo>
                  <a:cubicBezTo>
                    <a:pt x="1914" y="133"/>
                    <a:pt x="1915" y="133"/>
                    <a:pt x="1917" y="132"/>
                  </a:cubicBezTo>
                  <a:cubicBezTo>
                    <a:pt x="1917" y="129"/>
                    <a:pt x="1913" y="128"/>
                    <a:pt x="1911" y="126"/>
                  </a:cubicBezTo>
                  <a:cubicBezTo>
                    <a:pt x="1910" y="124"/>
                    <a:pt x="1908" y="124"/>
                    <a:pt x="1905" y="124"/>
                  </a:cubicBezTo>
                  <a:cubicBezTo>
                    <a:pt x="1903" y="124"/>
                    <a:pt x="1907" y="122"/>
                    <a:pt x="1910" y="122"/>
                  </a:cubicBezTo>
                  <a:cubicBezTo>
                    <a:pt x="1910" y="120"/>
                    <a:pt x="1910" y="117"/>
                    <a:pt x="1908" y="116"/>
                  </a:cubicBezTo>
                  <a:cubicBezTo>
                    <a:pt x="1919" y="116"/>
                    <a:pt x="1925" y="118"/>
                    <a:pt x="1934" y="118"/>
                  </a:cubicBezTo>
                  <a:cubicBezTo>
                    <a:pt x="1937" y="118"/>
                    <a:pt x="1939" y="119"/>
                    <a:pt x="1941" y="120"/>
                  </a:cubicBezTo>
                  <a:cubicBezTo>
                    <a:pt x="1942" y="120"/>
                    <a:pt x="1943" y="123"/>
                    <a:pt x="1948" y="121"/>
                  </a:cubicBezTo>
                  <a:cubicBezTo>
                    <a:pt x="1947" y="120"/>
                    <a:pt x="1946" y="120"/>
                    <a:pt x="1945" y="119"/>
                  </a:cubicBezTo>
                  <a:cubicBezTo>
                    <a:pt x="1949" y="119"/>
                    <a:pt x="1951" y="120"/>
                    <a:pt x="1954" y="121"/>
                  </a:cubicBezTo>
                  <a:cubicBezTo>
                    <a:pt x="1958" y="121"/>
                    <a:pt x="1962" y="120"/>
                    <a:pt x="1966" y="121"/>
                  </a:cubicBezTo>
                  <a:cubicBezTo>
                    <a:pt x="1973" y="121"/>
                    <a:pt x="1982" y="120"/>
                    <a:pt x="1987" y="122"/>
                  </a:cubicBezTo>
                  <a:cubicBezTo>
                    <a:pt x="1992" y="123"/>
                    <a:pt x="1999" y="124"/>
                    <a:pt x="2005" y="125"/>
                  </a:cubicBezTo>
                  <a:cubicBezTo>
                    <a:pt x="2010" y="127"/>
                    <a:pt x="2021" y="125"/>
                    <a:pt x="2022" y="128"/>
                  </a:cubicBezTo>
                  <a:cubicBezTo>
                    <a:pt x="2021" y="128"/>
                    <a:pt x="2020" y="128"/>
                    <a:pt x="2018" y="128"/>
                  </a:cubicBezTo>
                  <a:cubicBezTo>
                    <a:pt x="2017" y="130"/>
                    <a:pt x="2025" y="128"/>
                    <a:pt x="2027" y="130"/>
                  </a:cubicBezTo>
                  <a:cubicBezTo>
                    <a:pt x="2029" y="131"/>
                    <a:pt x="2034" y="131"/>
                    <a:pt x="2035" y="133"/>
                  </a:cubicBezTo>
                  <a:cubicBezTo>
                    <a:pt x="2033" y="133"/>
                    <a:pt x="2032" y="132"/>
                    <a:pt x="2030" y="132"/>
                  </a:cubicBezTo>
                  <a:cubicBezTo>
                    <a:pt x="2039" y="134"/>
                    <a:pt x="2051" y="135"/>
                    <a:pt x="2056" y="139"/>
                  </a:cubicBezTo>
                  <a:cubicBezTo>
                    <a:pt x="2055" y="139"/>
                    <a:pt x="2054" y="139"/>
                    <a:pt x="2053" y="138"/>
                  </a:cubicBezTo>
                  <a:cubicBezTo>
                    <a:pt x="2054" y="140"/>
                    <a:pt x="2058" y="140"/>
                    <a:pt x="2061" y="141"/>
                  </a:cubicBezTo>
                  <a:cubicBezTo>
                    <a:pt x="2062" y="142"/>
                    <a:pt x="2062" y="145"/>
                    <a:pt x="2067" y="143"/>
                  </a:cubicBezTo>
                  <a:cubicBezTo>
                    <a:pt x="2065" y="142"/>
                    <a:pt x="2062" y="141"/>
                    <a:pt x="2060" y="141"/>
                  </a:cubicBezTo>
                  <a:cubicBezTo>
                    <a:pt x="2064" y="141"/>
                    <a:pt x="2067" y="143"/>
                    <a:pt x="2070" y="144"/>
                  </a:cubicBezTo>
                  <a:cubicBezTo>
                    <a:pt x="2067" y="143"/>
                    <a:pt x="2068" y="145"/>
                    <a:pt x="2070" y="145"/>
                  </a:cubicBezTo>
                  <a:cubicBezTo>
                    <a:pt x="2073" y="144"/>
                    <a:pt x="2073" y="145"/>
                    <a:pt x="2074" y="146"/>
                  </a:cubicBezTo>
                  <a:cubicBezTo>
                    <a:pt x="2075" y="147"/>
                    <a:pt x="2078" y="146"/>
                    <a:pt x="2080" y="147"/>
                  </a:cubicBezTo>
                  <a:cubicBezTo>
                    <a:pt x="2082" y="147"/>
                    <a:pt x="2083" y="148"/>
                    <a:pt x="2085" y="149"/>
                  </a:cubicBezTo>
                  <a:cubicBezTo>
                    <a:pt x="2089" y="150"/>
                    <a:pt x="2095" y="151"/>
                    <a:pt x="2098" y="152"/>
                  </a:cubicBezTo>
                  <a:cubicBezTo>
                    <a:pt x="2099" y="153"/>
                    <a:pt x="2098" y="159"/>
                    <a:pt x="2102" y="157"/>
                  </a:cubicBezTo>
                  <a:cubicBezTo>
                    <a:pt x="2102" y="157"/>
                    <a:pt x="2103" y="157"/>
                    <a:pt x="2103" y="156"/>
                  </a:cubicBezTo>
                  <a:cubicBezTo>
                    <a:pt x="2106" y="157"/>
                    <a:pt x="2105" y="159"/>
                    <a:pt x="2104" y="161"/>
                  </a:cubicBezTo>
                  <a:cubicBezTo>
                    <a:pt x="2104" y="164"/>
                    <a:pt x="2107" y="165"/>
                    <a:pt x="2107" y="167"/>
                  </a:cubicBezTo>
                  <a:cubicBezTo>
                    <a:pt x="2104" y="166"/>
                    <a:pt x="2106" y="169"/>
                    <a:pt x="2107" y="169"/>
                  </a:cubicBezTo>
                  <a:cubicBezTo>
                    <a:pt x="2110" y="170"/>
                    <a:pt x="2108" y="173"/>
                    <a:pt x="2112" y="173"/>
                  </a:cubicBezTo>
                  <a:cubicBezTo>
                    <a:pt x="2116" y="169"/>
                    <a:pt x="2115" y="175"/>
                    <a:pt x="2116" y="176"/>
                  </a:cubicBezTo>
                  <a:cubicBezTo>
                    <a:pt x="2118" y="174"/>
                    <a:pt x="2119" y="172"/>
                    <a:pt x="2119" y="171"/>
                  </a:cubicBezTo>
                  <a:cubicBezTo>
                    <a:pt x="2118" y="170"/>
                    <a:pt x="2113" y="171"/>
                    <a:pt x="2113" y="169"/>
                  </a:cubicBezTo>
                  <a:cubicBezTo>
                    <a:pt x="2123" y="166"/>
                    <a:pt x="2110" y="162"/>
                    <a:pt x="2109" y="162"/>
                  </a:cubicBezTo>
                  <a:cubicBezTo>
                    <a:pt x="2113" y="162"/>
                    <a:pt x="2118" y="161"/>
                    <a:pt x="2121" y="162"/>
                  </a:cubicBezTo>
                  <a:cubicBezTo>
                    <a:pt x="2122" y="162"/>
                    <a:pt x="2122" y="162"/>
                    <a:pt x="2123" y="163"/>
                  </a:cubicBezTo>
                  <a:cubicBezTo>
                    <a:pt x="2124" y="163"/>
                    <a:pt x="2127" y="162"/>
                    <a:pt x="2128" y="163"/>
                  </a:cubicBezTo>
                  <a:cubicBezTo>
                    <a:pt x="2124" y="163"/>
                    <a:pt x="2125" y="166"/>
                    <a:pt x="2127" y="165"/>
                  </a:cubicBezTo>
                  <a:cubicBezTo>
                    <a:pt x="2128" y="165"/>
                    <a:pt x="2128" y="164"/>
                    <a:pt x="2129" y="164"/>
                  </a:cubicBezTo>
                  <a:cubicBezTo>
                    <a:pt x="2129" y="165"/>
                    <a:pt x="2133" y="165"/>
                    <a:pt x="2137" y="164"/>
                  </a:cubicBezTo>
                  <a:cubicBezTo>
                    <a:pt x="2136" y="163"/>
                    <a:pt x="2132" y="164"/>
                    <a:pt x="2130" y="163"/>
                  </a:cubicBezTo>
                  <a:cubicBezTo>
                    <a:pt x="2131" y="163"/>
                    <a:pt x="2139" y="163"/>
                    <a:pt x="2134" y="163"/>
                  </a:cubicBezTo>
                  <a:cubicBezTo>
                    <a:pt x="2139" y="164"/>
                    <a:pt x="2147" y="163"/>
                    <a:pt x="2149" y="165"/>
                  </a:cubicBezTo>
                  <a:cubicBezTo>
                    <a:pt x="2150" y="167"/>
                    <a:pt x="2151" y="168"/>
                    <a:pt x="2153" y="169"/>
                  </a:cubicBezTo>
                  <a:cubicBezTo>
                    <a:pt x="2155" y="169"/>
                    <a:pt x="2167" y="172"/>
                    <a:pt x="2161" y="175"/>
                  </a:cubicBezTo>
                  <a:cubicBezTo>
                    <a:pt x="2164" y="174"/>
                    <a:pt x="2166" y="174"/>
                    <a:pt x="2167" y="174"/>
                  </a:cubicBezTo>
                  <a:cubicBezTo>
                    <a:pt x="2167" y="175"/>
                    <a:pt x="2169" y="176"/>
                    <a:pt x="2165" y="176"/>
                  </a:cubicBezTo>
                  <a:cubicBezTo>
                    <a:pt x="2167" y="177"/>
                    <a:pt x="2170" y="176"/>
                    <a:pt x="2170" y="178"/>
                  </a:cubicBezTo>
                  <a:cubicBezTo>
                    <a:pt x="2160" y="180"/>
                    <a:pt x="2164" y="182"/>
                    <a:pt x="2160" y="185"/>
                  </a:cubicBezTo>
                  <a:cubicBezTo>
                    <a:pt x="2155" y="185"/>
                    <a:pt x="2154" y="182"/>
                    <a:pt x="2149" y="181"/>
                  </a:cubicBezTo>
                  <a:cubicBezTo>
                    <a:pt x="2150" y="183"/>
                    <a:pt x="2159" y="183"/>
                    <a:pt x="2154" y="187"/>
                  </a:cubicBezTo>
                  <a:cubicBezTo>
                    <a:pt x="2152" y="187"/>
                    <a:pt x="2152" y="186"/>
                    <a:pt x="2150" y="186"/>
                  </a:cubicBezTo>
                  <a:cubicBezTo>
                    <a:pt x="2148" y="186"/>
                    <a:pt x="2144" y="187"/>
                    <a:pt x="2142" y="187"/>
                  </a:cubicBezTo>
                  <a:cubicBezTo>
                    <a:pt x="2148" y="186"/>
                    <a:pt x="2141" y="185"/>
                    <a:pt x="2139" y="185"/>
                  </a:cubicBezTo>
                  <a:cubicBezTo>
                    <a:pt x="2138" y="184"/>
                    <a:pt x="2136" y="183"/>
                    <a:pt x="2131" y="183"/>
                  </a:cubicBezTo>
                  <a:cubicBezTo>
                    <a:pt x="2134" y="184"/>
                    <a:pt x="2137" y="185"/>
                    <a:pt x="2137" y="187"/>
                  </a:cubicBezTo>
                  <a:cubicBezTo>
                    <a:pt x="2136" y="187"/>
                    <a:pt x="2141" y="186"/>
                    <a:pt x="2140" y="187"/>
                  </a:cubicBezTo>
                  <a:cubicBezTo>
                    <a:pt x="2139" y="188"/>
                    <a:pt x="2139" y="190"/>
                    <a:pt x="2139" y="190"/>
                  </a:cubicBezTo>
                  <a:cubicBezTo>
                    <a:pt x="2138" y="190"/>
                    <a:pt x="2136" y="190"/>
                    <a:pt x="2133" y="191"/>
                  </a:cubicBezTo>
                  <a:cubicBezTo>
                    <a:pt x="2137" y="191"/>
                    <a:pt x="2141" y="191"/>
                    <a:pt x="2138" y="194"/>
                  </a:cubicBezTo>
                  <a:cubicBezTo>
                    <a:pt x="2138" y="195"/>
                    <a:pt x="2136" y="195"/>
                    <a:pt x="2135" y="196"/>
                  </a:cubicBezTo>
                  <a:cubicBezTo>
                    <a:pt x="2132" y="196"/>
                    <a:pt x="2130" y="195"/>
                    <a:pt x="2127" y="197"/>
                  </a:cubicBezTo>
                  <a:cubicBezTo>
                    <a:pt x="2130" y="196"/>
                    <a:pt x="2134" y="197"/>
                    <a:pt x="2128" y="199"/>
                  </a:cubicBezTo>
                  <a:cubicBezTo>
                    <a:pt x="2133" y="198"/>
                    <a:pt x="2137" y="201"/>
                    <a:pt x="2137" y="203"/>
                  </a:cubicBezTo>
                  <a:cubicBezTo>
                    <a:pt x="2132" y="204"/>
                    <a:pt x="2134" y="201"/>
                    <a:pt x="2129" y="202"/>
                  </a:cubicBezTo>
                  <a:cubicBezTo>
                    <a:pt x="2131" y="202"/>
                    <a:pt x="2131" y="203"/>
                    <a:pt x="2129" y="205"/>
                  </a:cubicBezTo>
                  <a:cubicBezTo>
                    <a:pt x="2120" y="207"/>
                    <a:pt x="2127" y="201"/>
                    <a:pt x="2123" y="200"/>
                  </a:cubicBezTo>
                  <a:cubicBezTo>
                    <a:pt x="2125" y="204"/>
                    <a:pt x="2117" y="204"/>
                    <a:pt x="2115" y="202"/>
                  </a:cubicBezTo>
                  <a:cubicBezTo>
                    <a:pt x="2112" y="199"/>
                    <a:pt x="2103" y="199"/>
                    <a:pt x="2102" y="196"/>
                  </a:cubicBezTo>
                  <a:cubicBezTo>
                    <a:pt x="2103" y="199"/>
                    <a:pt x="2097" y="197"/>
                    <a:pt x="2096" y="196"/>
                  </a:cubicBezTo>
                  <a:cubicBezTo>
                    <a:pt x="2094" y="195"/>
                    <a:pt x="2092" y="194"/>
                    <a:pt x="2092" y="193"/>
                  </a:cubicBezTo>
                  <a:cubicBezTo>
                    <a:pt x="2091" y="189"/>
                    <a:pt x="2087" y="186"/>
                    <a:pt x="2080" y="185"/>
                  </a:cubicBezTo>
                  <a:cubicBezTo>
                    <a:pt x="2079" y="185"/>
                    <a:pt x="2077" y="185"/>
                    <a:pt x="2076" y="185"/>
                  </a:cubicBezTo>
                  <a:cubicBezTo>
                    <a:pt x="2074" y="185"/>
                    <a:pt x="2070" y="186"/>
                    <a:pt x="2068" y="187"/>
                  </a:cubicBezTo>
                  <a:cubicBezTo>
                    <a:pt x="2063" y="187"/>
                    <a:pt x="2058" y="187"/>
                    <a:pt x="2056" y="186"/>
                  </a:cubicBezTo>
                  <a:cubicBezTo>
                    <a:pt x="2054" y="186"/>
                    <a:pt x="2057" y="183"/>
                    <a:pt x="2055" y="182"/>
                  </a:cubicBezTo>
                  <a:cubicBezTo>
                    <a:pt x="2052" y="182"/>
                    <a:pt x="2052" y="180"/>
                    <a:pt x="2051" y="179"/>
                  </a:cubicBezTo>
                  <a:cubicBezTo>
                    <a:pt x="2054" y="179"/>
                    <a:pt x="2058" y="173"/>
                    <a:pt x="2055" y="173"/>
                  </a:cubicBezTo>
                  <a:cubicBezTo>
                    <a:pt x="2054" y="174"/>
                    <a:pt x="2053" y="175"/>
                    <a:pt x="2051" y="176"/>
                  </a:cubicBezTo>
                  <a:cubicBezTo>
                    <a:pt x="2047" y="176"/>
                    <a:pt x="2049" y="173"/>
                    <a:pt x="2048" y="173"/>
                  </a:cubicBezTo>
                  <a:cubicBezTo>
                    <a:pt x="2048" y="173"/>
                    <a:pt x="2048" y="173"/>
                    <a:pt x="2047" y="174"/>
                  </a:cubicBezTo>
                  <a:cubicBezTo>
                    <a:pt x="2046" y="174"/>
                    <a:pt x="2045" y="174"/>
                    <a:pt x="2044" y="174"/>
                  </a:cubicBezTo>
                  <a:cubicBezTo>
                    <a:pt x="2045" y="174"/>
                    <a:pt x="2046" y="175"/>
                    <a:pt x="2046" y="176"/>
                  </a:cubicBezTo>
                  <a:cubicBezTo>
                    <a:pt x="2043" y="177"/>
                    <a:pt x="2040" y="177"/>
                    <a:pt x="2041" y="176"/>
                  </a:cubicBezTo>
                  <a:cubicBezTo>
                    <a:pt x="2037" y="179"/>
                    <a:pt x="2038" y="181"/>
                    <a:pt x="2040" y="182"/>
                  </a:cubicBezTo>
                  <a:cubicBezTo>
                    <a:pt x="2040" y="183"/>
                    <a:pt x="2048" y="184"/>
                    <a:pt x="2045" y="186"/>
                  </a:cubicBezTo>
                  <a:cubicBezTo>
                    <a:pt x="2041" y="189"/>
                    <a:pt x="2033" y="186"/>
                    <a:pt x="2037" y="189"/>
                  </a:cubicBezTo>
                  <a:cubicBezTo>
                    <a:pt x="2035" y="188"/>
                    <a:pt x="2042" y="188"/>
                    <a:pt x="2042" y="188"/>
                  </a:cubicBezTo>
                  <a:cubicBezTo>
                    <a:pt x="2043" y="188"/>
                    <a:pt x="2041" y="191"/>
                    <a:pt x="2038" y="192"/>
                  </a:cubicBezTo>
                  <a:cubicBezTo>
                    <a:pt x="2036" y="193"/>
                    <a:pt x="2035" y="193"/>
                    <a:pt x="2032" y="194"/>
                  </a:cubicBezTo>
                  <a:cubicBezTo>
                    <a:pt x="2031" y="195"/>
                    <a:pt x="2029" y="196"/>
                    <a:pt x="2027" y="197"/>
                  </a:cubicBezTo>
                  <a:cubicBezTo>
                    <a:pt x="2025" y="198"/>
                    <a:pt x="2017" y="200"/>
                    <a:pt x="2016" y="200"/>
                  </a:cubicBezTo>
                  <a:cubicBezTo>
                    <a:pt x="2017" y="200"/>
                    <a:pt x="2018" y="199"/>
                    <a:pt x="2019" y="199"/>
                  </a:cubicBezTo>
                  <a:cubicBezTo>
                    <a:pt x="2012" y="199"/>
                    <a:pt x="2003" y="200"/>
                    <a:pt x="2002" y="197"/>
                  </a:cubicBezTo>
                  <a:cubicBezTo>
                    <a:pt x="2001" y="194"/>
                    <a:pt x="1995" y="192"/>
                    <a:pt x="1986" y="193"/>
                  </a:cubicBezTo>
                  <a:cubicBezTo>
                    <a:pt x="1988" y="193"/>
                    <a:pt x="1987" y="194"/>
                    <a:pt x="1989" y="194"/>
                  </a:cubicBezTo>
                  <a:cubicBezTo>
                    <a:pt x="1991" y="194"/>
                    <a:pt x="1993" y="193"/>
                    <a:pt x="1995" y="194"/>
                  </a:cubicBezTo>
                  <a:cubicBezTo>
                    <a:pt x="1997" y="194"/>
                    <a:pt x="2000" y="195"/>
                    <a:pt x="1998" y="197"/>
                  </a:cubicBezTo>
                  <a:cubicBezTo>
                    <a:pt x="1993" y="198"/>
                    <a:pt x="1995" y="195"/>
                    <a:pt x="1990" y="196"/>
                  </a:cubicBezTo>
                  <a:cubicBezTo>
                    <a:pt x="1985" y="197"/>
                    <a:pt x="1985" y="195"/>
                    <a:pt x="1982" y="195"/>
                  </a:cubicBezTo>
                  <a:cubicBezTo>
                    <a:pt x="1985" y="196"/>
                    <a:pt x="1986" y="197"/>
                    <a:pt x="1988" y="199"/>
                  </a:cubicBezTo>
                  <a:cubicBezTo>
                    <a:pt x="1986" y="199"/>
                    <a:pt x="1985" y="200"/>
                    <a:pt x="1984" y="200"/>
                  </a:cubicBezTo>
                  <a:cubicBezTo>
                    <a:pt x="1986" y="200"/>
                    <a:pt x="1989" y="199"/>
                    <a:pt x="1990" y="199"/>
                  </a:cubicBezTo>
                  <a:cubicBezTo>
                    <a:pt x="1991" y="199"/>
                    <a:pt x="1991" y="201"/>
                    <a:pt x="1994" y="199"/>
                  </a:cubicBezTo>
                  <a:cubicBezTo>
                    <a:pt x="2001" y="196"/>
                    <a:pt x="2002" y="198"/>
                    <a:pt x="2001" y="201"/>
                  </a:cubicBezTo>
                  <a:cubicBezTo>
                    <a:pt x="1998" y="204"/>
                    <a:pt x="2005" y="206"/>
                    <a:pt x="2011" y="206"/>
                  </a:cubicBezTo>
                  <a:cubicBezTo>
                    <a:pt x="2010" y="206"/>
                    <a:pt x="2011" y="205"/>
                    <a:pt x="2013" y="204"/>
                  </a:cubicBezTo>
                  <a:cubicBezTo>
                    <a:pt x="2014" y="205"/>
                    <a:pt x="2016" y="207"/>
                    <a:pt x="2017" y="209"/>
                  </a:cubicBezTo>
                  <a:cubicBezTo>
                    <a:pt x="2015" y="207"/>
                    <a:pt x="2015" y="209"/>
                    <a:pt x="2015" y="209"/>
                  </a:cubicBezTo>
                  <a:cubicBezTo>
                    <a:pt x="2016" y="210"/>
                    <a:pt x="2017" y="210"/>
                    <a:pt x="2018" y="210"/>
                  </a:cubicBezTo>
                  <a:cubicBezTo>
                    <a:pt x="2019" y="211"/>
                    <a:pt x="2019" y="212"/>
                    <a:pt x="2019" y="213"/>
                  </a:cubicBezTo>
                  <a:cubicBezTo>
                    <a:pt x="2020" y="213"/>
                    <a:pt x="2020" y="214"/>
                    <a:pt x="2020" y="215"/>
                  </a:cubicBezTo>
                  <a:cubicBezTo>
                    <a:pt x="2018" y="214"/>
                    <a:pt x="2017" y="215"/>
                    <a:pt x="2019" y="215"/>
                  </a:cubicBezTo>
                  <a:cubicBezTo>
                    <a:pt x="2018" y="215"/>
                    <a:pt x="2017" y="214"/>
                    <a:pt x="2014" y="216"/>
                  </a:cubicBezTo>
                  <a:cubicBezTo>
                    <a:pt x="2020" y="214"/>
                    <a:pt x="2016" y="218"/>
                    <a:pt x="2020" y="217"/>
                  </a:cubicBezTo>
                  <a:cubicBezTo>
                    <a:pt x="2020" y="217"/>
                    <a:pt x="2020" y="216"/>
                    <a:pt x="2020" y="215"/>
                  </a:cubicBezTo>
                  <a:cubicBezTo>
                    <a:pt x="2020" y="217"/>
                    <a:pt x="2022" y="218"/>
                    <a:pt x="2023" y="219"/>
                  </a:cubicBezTo>
                  <a:cubicBezTo>
                    <a:pt x="2023" y="219"/>
                    <a:pt x="2022" y="219"/>
                    <a:pt x="2021" y="219"/>
                  </a:cubicBezTo>
                  <a:cubicBezTo>
                    <a:pt x="2023" y="219"/>
                    <a:pt x="2025" y="220"/>
                    <a:pt x="2027" y="221"/>
                  </a:cubicBezTo>
                  <a:cubicBezTo>
                    <a:pt x="2029" y="221"/>
                    <a:pt x="2026" y="223"/>
                    <a:pt x="2027" y="225"/>
                  </a:cubicBezTo>
                  <a:cubicBezTo>
                    <a:pt x="2027" y="226"/>
                    <a:pt x="2032" y="226"/>
                    <a:pt x="2031" y="228"/>
                  </a:cubicBezTo>
                  <a:cubicBezTo>
                    <a:pt x="2031" y="229"/>
                    <a:pt x="2027" y="232"/>
                    <a:pt x="2025" y="232"/>
                  </a:cubicBezTo>
                  <a:cubicBezTo>
                    <a:pt x="2026" y="233"/>
                    <a:pt x="2025" y="233"/>
                    <a:pt x="2024" y="234"/>
                  </a:cubicBezTo>
                  <a:cubicBezTo>
                    <a:pt x="2021" y="232"/>
                    <a:pt x="2015" y="232"/>
                    <a:pt x="2010" y="231"/>
                  </a:cubicBezTo>
                  <a:cubicBezTo>
                    <a:pt x="2007" y="231"/>
                    <a:pt x="2002" y="231"/>
                    <a:pt x="2002" y="230"/>
                  </a:cubicBezTo>
                  <a:cubicBezTo>
                    <a:pt x="2002" y="229"/>
                    <a:pt x="2001" y="225"/>
                    <a:pt x="2000" y="229"/>
                  </a:cubicBezTo>
                  <a:cubicBezTo>
                    <a:pt x="1997" y="229"/>
                    <a:pt x="1998" y="227"/>
                    <a:pt x="1996" y="226"/>
                  </a:cubicBezTo>
                  <a:cubicBezTo>
                    <a:pt x="1997" y="227"/>
                    <a:pt x="1996" y="228"/>
                    <a:pt x="1996" y="229"/>
                  </a:cubicBezTo>
                  <a:cubicBezTo>
                    <a:pt x="1996" y="230"/>
                    <a:pt x="1998" y="230"/>
                    <a:pt x="2000" y="231"/>
                  </a:cubicBezTo>
                  <a:cubicBezTo>
                    <a:pt x="1995" y="231"/>
                    <a:pt x="1992" y="232"/>
                    <a:pt x="1985" y="235"/>
                  </a:cubicBezTo>
                  <a:cubicBezTo>
                    <a:pt x="1982" y="236"/>
                    <a:pt x="1975" y="238"/>
                    <a:pt x="1973" y="237"/>
                  </a:cubicBezTo>
                  <a:cubicBezTo>
                    <a:pt x="1973" y="238"/>
                    <a:pt x="1973" y="238"/>
                    <a:pt x="1972" y="239"/>
                  </a:cubicBezTo>
                  <a:cubicBezTo>
                    <a:pt x="1969" y="240"/>
                    <a:pt x="1967" y="240"/>
                    <a:pt x="1964" y="240"/>
                  </a:cubicBezTo>
                  <a:cubicBezTo>
                    <a:pt x="1965" y="240"/>
                    <a:pt x="1966" y="241"/>
                    <a:pt x="1965" y="242"/>
                  </a:cubicBezTo>
                  <a:cubicBezTo>
                    <a:pt x="1961" y="243"/>
                    <a:pt x="1960" y="242"/>
                    <a:pt x="1957" y="242"/>
                  </a:cubicBezTo>
                  <a:cubicBezTo>
                    <a:pt x="1958" y="243"/>
                    <a:pt x="1955" y="244"/>
                    <a:pt x="1953" y="244"/>
                  </a:cubicBezTo>
                  <a:cubicBezTo>
                    <a:pt x="1952" y="244"/>
                    <a:pt x="1952" y="243"/>
                    <a:pt x="1950" y="243"/>
                  </a:cubicBezTo>
                  <a:cubicBezTo>
                    <a:pt x="1949" y="245"/>
                    <a:pt x="1949" y="245"/>
                    <a:pt x="1949" y="246"/>
                  </a:cubicBezTo>
                  <a:cubicBezTo>
                    <a:pt x="1947" y="246"/>
                    <a:pt x="1946" y="247"/>
                    <a:pt x="1946" y="248"/>
                  </a:cubicBezTo>
                  <a:cubicBezTo>
                    <a:pt x="1942" y="249"/>
                    <a:pt x="1943" y="247"/>
                    <a:pt x="1939" y="248"/>
                  </a:cubicBezTo>
                  <a:cubicBezTo>
                    <a:pt x="1940" y="249"/>
                    <a:pt x="1942" y="249"/>
                    <a:pt x="1942" y="250"/>
                  </a:cubicBezTo>
                  <a:cubicBezTo>
                    <a:pt x="1941" y="250"/>
                    <a:pt x="1940" y="250"/>
                    <a:pt x="1939" y="250"/>
                  </a:cubicBezTo>
                  <a:cubicBezTo>
                    <a:pt x="1940" y="250"/>
                    <a:pt x="1940" y="251"/>
                    <a:pt x="1938" y="252"/>
                  </a:cubicBezTo>
                  <a:cubicBezTo>
                    <a:pt x="1937" y="252"/>
                    <a:pt x="1935" y="252"/>
                    <a:pt x="1934" y="252"/>
                  </a:cubicBezTo>
                  <a:cubicBezTo>
                    <a:pt x="1936" y="252"/>
                    <a:pt x="1935" y="253"/>
                    <a:pt x="1933" y="253"/>
                  </a:cubicBezTo>
                  <a:cubicBezTo>
                    <a:pt x="1934" y="253"/>
                    <a:pt x="1934" y="253"/>
                    <a:pt x="1934" y="254"/>
                  </a:cubicBezTo>
                  <a:cubicBezTo>
                    <a:pt x="1932" y="254"/>
                    <a:pt x="1932" y="254"/>
                    <a:pt x="1930" y="253"/>
                  </a:cubicBezTo>
                  <a:cubicBezTo>
                    <a:pt x="1931" y="254"/>
                    <a:pt x="1932" y="254"/>
                    <a:pt x="1932" y="255"/>
                  </a:cubicBezTo>
                  <a:cubicBezTo>
                    <a:pt x="1932" y="255"/>
                    <a:pt x="1929" y="257"/>
                    <a:pt x="1929" y="256"/>
                  </a:cubicBezTo>
                  <a:cubicBezTo>
                    <a:pt x="1928" y="257"/>
                    <a:pt x="1922" y="259"/>
                    <a:pt x="1921" y="259"/>
                  </a:cubicBezTo>
                  <a:cubicBezTo>
                    <a:pt x="1922" y="261"/>
                    <a:pt x="1914" y="262"/>
                    <a:pt x="1912" y="262"/>
                  </a:cubicBezTo>
                  <a:cubicBezTo>
                    <a:pt x="1912" y="263"/>
                    <a:pt x="1911" y="264"/>
                    <a:pt x="1910" y="263"/>
                  </a:cubicBezTo>
                  <a:cubicBezTo>
                    <a:pt x="1911" y="264"/>
                    <a:pt x="1909" y="269"/>
                    <a:pt x="1905" y="271"/>
                  </a:cubicBezTo>
                  <a:cubicBezTo>
                    <a:pt x="1901" y="268"/>
                    <a:pt x="1900" y="263"/>
                    <a:pt x="1893" y="261"/>
                  </a:cubicBezTo>
                  <a:cubicBezTo>
                    <a:pt x="1890" y="260"/>
                    <a:pt x="1885" y="260"/>
                    <a:pt x="1881" y="261"/>
                  </a:cubicBezTo>
                  <a:cubicBezTo>
                    <a:pt x="1876" y="261"/>
                    <a:pt x="1868" y="265"/>
                    <a:pt x="1867" y="263"/>
                  </a:cubicBezTo>
                  <a:cubicBezTo>
                    <a:pt x="1867" y="263"/>
                    <a:pt x="1867" y="264"/>
                    <a:pt x="1866" y="264"/>
                  </a:cubicBezTo>
                  <a:cubicBezTo>
                    <a:pt x="1865" y="264"/>
                    <a:pt x="1864" y="264"/>
                    <a:pt x="1863" y="264"/>
                  </a:cubicBezTo>
                  <a:cubicBezTo>
                    <a:pt x="1861" y="266"/>
                    <a:pt x="1856" y="270"/>
                    <a:pt x="1852" y="272"/>
                  </a:cubicBezTo>
                  <a:cubicBezTo>
                    <a:pt x="1846" y="275"/>
                    <a:pt x="1852" y="267"/>
                    <a:pt x="1853" y="266"/>
                  </a:cubicBezTo>
                  <a:cubicBezTo>
                    <a:pt x="1853" y="265"/>
                    <a:pt x="1854" y="261"/>
                    <a:pt x="1851" y="263"/>
                  </a:cubicBezTo>
                  <a:cubicBezTo>
                    <a:pt x="1848" y="263"/>
                    <a:pt x="1845" y="266"/>
                    <a:pt x="1841" y="267"/>
                  </a:cubicBezTo>
                  <a:cubicBezTo>
                    <a:pt x="1838" y="268"/>
                    <a:pt x="1838" y="268"/>
                    <a:pt x="1835" y="268"/>
                  </a:cubicBezTo>
                  <a:cubicBezTo>
                    <a:pt x="1836" y="268"/>
                    <a:pt x="1839" y="269"/>
                    <a:pt x="1838" y="270"/>
                  </a:cubicBezTo>
                  <a:cubicBezTo>
                    <a:pt x="1837" y="272"/>
                    <a:pt x="1833" y="273"/>
                    <a:pt x="1832" y="273"/>
                  </a:cubicBezTo>
                  <a:cubicBezTo>
                    <a:pt x="1831" y="272"/>
                    <a:pt x="1831" y="270"/>
                    <a:pt x="1831" y="269"/>
                  </a:cubicBezTo>
                  <a:cubicBezTo>
                    <a:pt x="1830" y="268"/>
                    <a:pt x="1825" y="269"/>
                    <a:pt x="1827" y="270"/>
                  </a:cubicBezTo>
                  <a:cubicBezTo>
                    <a:pt x="1822" y="272"/>
                    <a:pt x="1823" y="268"/>
                    <a:pt x="1817" y="270"/>
                  </a:cubicBezTo>
                  <a:cubicBezTo>
                    <a:pt x="1818" y="270"/>
                    <a:pt x="1819" y="270"/>
                    <a:pt x="1819" y="270"/>
                  </a:cubicBezTo>
                  <a:cubicBezTo>
                    <a:pt x="1818" y="271"/>
                    <a:pt x="1816" y="272"/>
                    <a:pt x="1815" y="271"/>
                  </a:cubicBezTo>
                  <a:cubicBezTo>
                    <a:pt x="1812" y="274"/>
                    <a:pt x="1816" y="274"/>
                    <a:pt x="1812" y="276"/>
                  </a:cubicBezTo>
                  <a:cubicBezTo>
                    <a:pt x="1810" y="277"/>
                    <a:pt x="1814" y="279"/>
                    <a:pt x="1813" y="280"/>
                  </a:cubicBezTo>
                  <a:cubicBezTo>
                    <a:pt x="1809" y="280"/>
                    <a:pt x="1812" y="283"/>
                    <a:pt x="1812" y="284"/>
                  </a:cubicBezTo>
                  <a:cubicBezTo>
                    <a:pt x="1811" y="283"/>
                    <a:pt x="1810" y="283"/>
                    <a:pt x="1808" y="284"/>
                  </a:cubicBezTo>
                  <a:cubicBezTo>
                    <a:pt x="1809" y="284"/>
                    <a:pt x="1810" y="285"/>
                    <a:pt x="1810" y="285"/>
                  </a:cubicBezTo>
                  <a:cubicBezTo>
                    <a:pt x="1807" y="284"/>
                    <a:pt x="1798" y="295"/>
                    <a:pt x="1797" y="296"/>
                  </a:cubicBezTo>
                  <a:cubicBezTo>
                    <a:pt x="1796" y="299"/>
                    <a:pt x="1796" y="300"/>
                    <a:pt x="1798" y="302"/>
                  </a:cubicBezTo>
                  <a:cubicBezTo>
                    <a:pt x="1799" y="303"/>
                    <a:pt x="1804" y="302"/>
                    <a:pt x="1802" y="305"/>
                  </a:cubicBezTo>
                  <a:cubicBezTo>
                    <a:pt x="1804" y="303"/>
                    <a:pt x="1804" y="299"/>
                    <a:pt x="1807" y="301"/>
                  </a:cubicBezTo>
                  <a:cubicBezTo>
                    <a:pt x="1809" y="302"/>
                    <a:pt x="1813" y="302"/>
                    <a:pt x="1813" y="304"/>
                  </a:cubicBezTo>
                  <a:cubicBezTo>
                    <a:pt x="1813" y="306"/>
                    <a:pt x="1811" y="307"/>
                    <a:pt x="1808" y="309"/>
                  </a:cubicBezTo>
                  <a:cubicBezTo>
                    <a:pt x="1806" y="311"/>
                    <a:pt x="1807" y="312"/>
                    <a:pt x="1807" y="312"/>
                  </a:cubicBezTo>
                  <a:cubicBezTo>
                    <a:pt x="1807" y="314"/>
                    <a:pt x="1807" y="315"/>
                    <a:pt x="1807" y="317"/>
                  </a:cubicBezTo>
                  <a:cubicBezTo>
                    <a:pt x="1807" y="319"/>
                    <a:pt x="1809" y="319"/>
                    <a:pt x="1812" y="319"/>
                  </a:cubicBezTo>
                  <a:cubicBezTo>
                    <a:pt x="1814" y="320"/>
                    <a:pt x="1817" y="326"/>
                    <a:pt x="1812" y="329"/>
                  </a:cubicBezTo>
                  <a:cubicBezTo>
                    <a:pt x="1807" y="331"/>
                    <a:pt x="1804" y="328"/>
                    <a:pt x="1805" y="326"/>
                  </a:cubicBezTo>
                  <a:cubicBezTo>
                    <a:pt x="1806" y="325"/>
                    <a:pt x="1808" y="325"/>
                    <a:pt x="1810" y="323"/>
                  </a:cubicBezTo>
                  <a:cubicBezTo>
                    <a:pt x="1811" y="322"/>
                    <a:pt x="1809" y="322"/>
                    <a:pt x="1808" y="324"/>
                  </a:cubicBezTo>
                  <a:cubicBezTo>
                    <a:pt x="1807" y="323"/>
                    <a:pt x="1805" y="323"/>
                    <a:pt x="1802" y="325"/>
                  </a:cubicBezTo>
                  <a:cubicBezTo>
                    <a:pt x="1806" y="326"/>
                    <a:pt x="1798" y="328"/>
                    <a:pt x="1797" y="330"/>
                  </a:cubicBezTo>
                  <a:cubicBezTo>
                    <a:pt x="1795" y="333"/>
                    <a:pt x="1792" y="336"/>
                    <a:pt x="1792" y="339"/>
                  </a:cubicBezTo>
                  <a:cubicBezTo>
                    <a:pt x="1792" y="342"/>
                    <a:pt x="1793" y="343"/>
                    <a:pt x="1795" y="345"/>
                  </a:cubicBezTo>
                  <a:cubicBezTo>
                    <a:pt x="1796" y="346"/>
                    <a:pt x="1797" y="347"/>
                    <a:pt x="1797" y="349"/>
                  </a:cubicBezTo>
                  <a:cubicBezTo>
                    <a:pt x="1797" y="350"/>
                    <a:pt x="1793" y="352"/>
                    <a:pt x="1792" y="353"/>
                  </a:cubicBezTo>
                  <a:cubicBezTo>
                    <a:pt x="1791" y="353"/>
                    <a:pt x="1789" y="353"/>
                    <a:pt x="1788" y="353"/>
                  </a:cubicBezTo>
                  <a:cubicBezTo>
                    <a:pt x="1786" y="353"/>
                    <a:pt x="1786" y="352"/>
                    <a:pt x="1784" y="352"/>
                  </a:cubicBezTo>
                  <a:cubicBezTo>
                    <a:pt x="1780" y="352"/>
                    <a:pt x="1777" y="355"/>
                    <a:pt x="1773" y="357"/>
                  </a:cubicBezTo>
                  <a:cubicBezTo>
                    <a:pt x="1768" y="359"/>
                    <a:pt x="1768" y="362"/>
                    <a:pt x="1768" y="364"/>
                  </a:cubicBezTo>
                  <a:cubicBezTo>
                    <a:pt x="1767" y="365"/>
                    <a:pt x="1769" y="370"/>
                    <a:pt x="1767" y="368"/>
                  </a:cubicBezTo>
                  <a:cubicBezTo>
                    <a:pt x="1768" y="370"/>
                    <a:pt x="1771" y="371"/>
                    <a:pt x="1770" y="374"/>
                  </a:cubicBezTo>
                  <a:cubicBezTo>
                    <a:pt x="1769" y="374"/>
                    <a:pt x="1767" y="374"/>
                    <a:pt x="1768" y="372"/>
                  </a:cubicBezTo>
                  <a:cubicBezTo>
                    <a:pt x="1768" y="371"/>
                    <a:pt x="1766" y="372"/>
                    <a:pt x="1765" y="372"/>
                  </a:cubicBezTo>
                  <a:cubicBezTo>
                    <a:pt x="1762" y="372"/>
                    <a:pt x="1756" y="375"/>
                    <a:pt x="1753" y="377"/>
                  </a:cubicBezTo>
                  <a:cubicBezTo>
                    <a:pt x="1752" y="376"/>
                    <a:pt x="1752" y="375"/>
                    <a:pt x="1750" y="375"/>
                  </a:cubicBezTo>
                  <a:cubicBezTo>
                    <a:pt x="1749" y="377"/>
                    <a:pt x="1750" y="377"/>
                    <a:pt x="1751" y="377"/>
                  </a:cubicBezTo>
                  <a:cubicBezTo>
                    <a:pt x="1752" y="377"/>
                    <a:pt x="1751" y="379"/>
                    <a:pt x="1751" y="380"/>
                  </a:cubicBezTo>
                  <a:cubicBezTo>
                    <a:pt x="1751" y="381"/>
                    <a:pt x="1750" y="382"/>
                    <a:pt x="1750" y="383"/>
                  </a:cubicBezTo>
                  <a:cubicBezTo>
                    <a:pt x="1750" y="384"/>
                    <a:pt x="1751" y="385"/>
                    <a:pt x="1750" y="386"/>
                  </a:cubicBezTo>
                  <a:cubicBezTo>
                    <a:pt x="1748" y="390"/>
                    <a:pt x="1745" y="395"/>
                    <a:pt x="1739" y="398"/>
                  </a:cubicBezTo>
                  <a:cubicBezTo>
                    <a:pt x="1736" y="399"/>
                    <a:pt x="1737" y="400"/>
                    <a:pt x="1735" y="401"/>
                  </a:cubicBezTo>
                  <a:cubicBezTo>
                    <a:pt x="1732" y="403"/>
                    <a:pt x="1729" y="405"/>
                    <a:pt x="1726" y="407"/>
                  </a:cubicBezTo>
                  <a:cubicBezTo>
                    <a:pt x="1727" y="404"/>
                    <a:pt x="1725" y="403"/>
                    <a:pt x="1724" y="402"/>
                  </a:cubicBezTo>
                  <a:cubicBezTo>
                    <a:pt x="1723" y="401"/>
                    <a:pt x="1723" y="398"/>
                    <a:pt x="1723" y="396"/>
                  </a:cubicBezTo>
                  <a:cubicBezTo>
                    <a:pt x="1723" y="393"/>
                    <a:pt x="1723" y="391"/>
                    <a:pt x="1722" y="389"/>
                  </a:cubicBezTo>
                  <a:cubicBezTo>
                    <a:pt x="1722" y="388"/>
                    <a:pt x="1722" y="387"/>
                    <a:pt x="1721" y="386"/>
                  </a:cubicBezTo>
                  <a:cubicBezTo>
                    <a:pt x="1721" y="385"/>
                    <a:pt x="1719" y="383"/>
                    <a:pt x="1723" y="383"/>
                  </a:cubicBezTo>
                  <a:cubicBezTo>
                    <a:pt x="1715" y="383"/>
                    <a:pt x="1718" y="373"/>
                    <a:pt x="1717" y="369"/>
                  </a:cubicBezTo>
                  <a:cubicBezTo>
                    <a:pt x="1715" y="362"/>
                    <a:pt x="1713" y="356"/>
                    <a:pt x="1711" y="350"/>
                  </a:cubicBezTo>
                  <a:cubicBezTo>
                    <a:pt x="1709" y="344"/>
                    <a:pt x="1710" y="339"/>
                    <a:pt x="1712" y="332"/>
                  </a:cubicBezTo>
                  <a:cubicBezTo>
                    <a:pt x="1713" y="330"/>
                    <a:pt x="1713" y="327"/>
                    <a:pt x="1714" y="324"/>
                  </a:cubicBezTo>
                  <a:cubicBezTo>
                    <a:pt x="1714" y="323"/>
                    <a:pt x="1715" y="322"/>
                    <a:pt x="1716" y="320"/>
                  </a:cubicBezTo>
                  <a:cubicBezTo>
                    <a:pt x="1716" y="320"/>
                    <a:pt x="1720" y="316"/>
                    <a:pt x="1717" y="319"/>
                  </a:cubicBezTo>
                  <a:cubicBezTo>
                    <a:pt x="1719" y="318"/>
                    <a:pt x="1725" y="313"/>
                    <a:pt x="1726" y="314"/>
                  </a:cubicBezTo>
                  <a:cubicBezTo>
                    <a:pt x="1727" y="312"/>
                    <a:pt x="1730" y="309"/>
                    <a:pt x="1730" y="308"/>
                  </a:cubicBezTo>
                  <a:cubicBezTo>
                    <a:pt x="1730" y="306"/>
                    <a:pt x="1727" y="305"/>
                    <a:pt x="1728" y="303"/>
                  </a:cubicBezTo>
                  <a:cubicBezTo>
                    <a:pt x="1731" y="302"/>
                    <a:pt x="1732" y="304"/>
                    <a:pt x="1735" y="303"/>
                  </a:cubicBezTo>
                  <a:cubicBezTo>
                    <a:pt x="1737" y="303"/>
                    <a:pt x="1738" y="301"/>
                    <a:pt x="1740" y="300"/>
                  </a:cubicBezTo>
                  <a:cubicBezTo>
                    <a:pt x="1741" y="301"/>
                    <a:pt x="1746" y="299"/>
                    <a:pt x="1747" y="300"/>
                  </a:cubicBezTo>
                  <a:cubicBezTo>
                    <a:pt x="1746" y="300"/>
                    <a:pt x="1749" y="298"/>
                    <a:pt x="1751" y="297"/>
                  </a:cubicBezTo>
                  <a:cubicBezTo>
                    <a:pt x="1753" y="296"/>
                    <a:pt x="1754" y="295"/>
                    <a:pt x="1756" y="294"/>
                  </a:cubicBezTo>
                  <a:cubicBezTo>
                    <a:pt x="1758" y="293"/>
                    <a:pt x="1759" y="291"/>
                    <a:pt x="1760" y="293"/>
                  </a:cubicBezTo>
                  <a:cubicBezTo>
                    <a:pt x="1759" y="291"/>
                    <a:pt x="1766" y="288"/>
                    <a:pt x="1766" y="286"/>
                  </a:cubicBezTo>
                  <a:cubicBezTo>
                    <a:pt x="1765" y="283"/>
                    <a:pt x="1773" y="281"/>
                    <a:pt x="1775" y="278"/>
                  </a:cubicBezTo>
                  <a:cubicBezTo>
                    <a:pt x="1777" y="275"/>
                    <a:pt x="1777" y="277"/>
                    <a:pt x="1781" y="275"/>
                  </a:cubicBezTo>
                  <a:cubicBezTo>
                    <a:pt x="1784" y="273"/>
                    <a:pt x="1785" y="272"/>
                    <a:pt x="1788" y="270"/>
                  </a:cubicBezTo>
                  <a:cubicBezTo>
                    <a:pt x="1789" y="269"/>
                    <a:pt x="1793" y="268"/>
                    <a:pt x="1794" y="267"/>
                  </a:cubicBezTo>
                  <a:cubicBezTo>
                    <a:pt x="1795" y="265"/>
                    <a:pt x="1794" y="265"/>
                    <a:pt x="1795" y="263"/>
                  </a:cubicBezTo>
                  <a:cubicBezTo>
                    <a:pt x="1798" y="262"/>
                    <a:pt x="1801" y="261"/>
                    <a:pt x="1804" y="260"/>
                  </a:cubicBezTo>
                  <a:cubicBezTo>
                    <a:pt x="1806" y="260"/>
                    <a:pt x="1807" y="258"/>
                    <a:pt x="1809" y="258"/>
                  </a:cubicBezTo>
                  <a:cubicBezTo>
                    <a:pt x="1811" y="257"/>
                    <a:pt x="1813" y="257"/>
                    <a:pt x="1813" y="258"/>
                  </a:cubicBezTo>
                  <a:cubicBezTo>
                    <a:pt x="1814" y="258"/>
                    <a:pt x="1819" y="256"/>
                    <a:pt x="1819" y="256"/>
                  </a:cubicBezTo>
                  <a:cubicBezTo>
                    <a:pt x="1818" y="255"/>
                    <a:pt x="1816" y="255"/>
                    <a:pt x="1818" y="253"/>
                  </a:cubicBezTo>
                  <a:cubicBezTo>
                    <a:pt x="1821" y="251"/>
                    <a:pt x="1823" y="251"/>
                    <a:pt x="1823" y="249"/>
                  </a:cubicBezTo>
                  <a:cubicBezTo>
                    <a:pt x="1823" y="247"/>
                    <a:pt x="1818" y="248"/>
                    <a:pt x="1821" y="246"/>
                  </a:cubicBezTo>
                  <a:cubicBezTo>
                    <a:pt x="1823" y="244"/>
                    <a:pt x="1824" y="242"/>
                    <a:pt x="1824" y="241"/>
                  </a:cubicBezTo>
                  <a:cubicBezTo>
                    <a:pt x="1824" y="239"/>
                    <a:pt x="1822" y="235"/>
                    <a:pt x="1831" y="232"/>
                  </a:cubicBezTo>
                  <a:cubicBezTo>
                    <a:pt x="1836" y="231"/>
                    <a:pt x="1839" y="233"/>
                    <a:pt x="1841" y="234"/>
                  </a:cubicBezTo>
                  <a:cubicBezTo>
                    <a:pt x="1840" y="234"/>
                    <a:pt x="1839" y="233"/>
                    <a:pt x="1839" y="232"/>
                  </a:cubicBezTo>
                  <a:cubicBezTo>
                    <a:pt x="1841" y="232"/>
                    <a:pt x="1842" y="233"/>
                    <a:pt x="1845" y="232"/>
                  </a:cubicBezTo>
                  <a:cubicBezTo>
                    <a:pt x="1841" y="232"/>
                    <a:pt x="1834" y="232"/>
                    <a:pt x="1832" y="230"/>
                  </a:cubicBezTo>
                  <a:cubicBezTo>
                    <a:pt x="1829" y="228"/>
                    <a:pt x="1820" y="230"/>
                    <a:pt x="1813" y="231"/>
                  </a:cubicBezTo>
                  <a:cubicBezTo>
                    <a:pt x="1812" y="233"/>
                    <a:pt x="1813" y="233"/>
                    <a:pt x="1815" y="234"/>
                  </a:cubicBezTo>
                  <a:cubicBezTo>
                    <a:pt x="1809" y="236"/>
                    <a:pt x="1811" y="238"/>
                    <a:pt x="1811" y="240"/>
                  </a:cubicBezTo>
                  <a:cubicBezTo>
                    <a:pt x="1809" y="243"/>
                    <a:pt x="1814" y="242"/>
                    <a:pt x="1814" y="244"/>
                  </a:cubicBezTo>
                  <a:cubicBezTo>
                    <a:pt x="1813" y="245"/>
                    <a:pt x="1812" y="245"/>
                    <a:pt x="1811" y="245"/>
                  </a:cubicBezTo>
                  <a:cubicBezTo>
                    <a:pt x="1811" y="246"/>
                    <a:pt x="1810" y="246"/>
                    <a:pt x="1810" y="247"/>
                  </a:cubicBezTo>
                  <a:cubicBezTo>
                    <a:pt x="1809" y="246"/>
                    <a:pt x="1809" y="245"/>
                    <a:pt x="1809" y="244"/>
                  </a:cubicBezTo>
                  <a:cubicBezTo>
                    <a:pt x="1808" y="244"/>
                    <a:pt x="1803" y="244"/>
                    <a:pt x="1806" y="245"/>
                  </a:cubicBezTo>
                  <a:cubicBezTo>
                    <a:pt x="1803" y="244"/>
                    <a:pt x="1799" y="245"/>
                    <a:pt x="1794" y="249"/>
                  </a:cubicBezTo>
                  <a:cubicBezTo>
                    <a:pt x="1790" y="252"/>
                    <a:pt x="1780" y="256"/>
                    <a:pt x="1780" y="259"/>
                  </a:cubicBezTo>
                  <a:cubicBezTo>
                    <a:pt x="1779" y="258"/>
                    <a:pt x="1775" y="259"/>
                    <a:pt x="1771" y="261"/>
                  </a:cubicBezTo>
                  <a:cubicBezTo>
                    <a:pt x="1770" y="260"/>
                    <a:pt x="1773" y="258"/>
                    <a:pt x="1772" y="258"/>
                  </a:cubicBezTo>
                  <a:cubicBezTo>
                    <a:pt x="1771" y="257"/>
                    <a:pt x="1775" y="255"/>
                    <a:pt x="1774" y="254"/>
                  </a:cubicBezTo>
                  <a:cubicBezTo>
                    <a:pt x="1772" y="253"/>
                    <a:pt x="1766" y="257"/>
                    <a:pt x="1768" y="254"/>
                  </a:cubicBezTo>
                  <a:cubicBezTo>
                    <a:pt x="1769" y="252"/>
                    <a:pt x="1768" y="251"/>
                    <a:pt x="1768" y="250"/>
                  </a:cubicBezTo>
                  <a:cubicBezTo>
                    <a:pt x="1771" y="251"/>
                    <a:pt x="1768" y="249"/>
                    <a:pt x="1770" y="249"/>
                  </a:cubicBezTo>
                  <a:cubicBezTo>
                    <a:pt x="1769" y="248"/>
                    <a:pt x="1772" y="247"/>
                    <a:pt x="1773" y="246"/>
                  </a:cubicBezTo>
                  <a:cubicBezTo>
                    <a:pt x="1774" y="244"/>
                    <a:pt x="1775" y="242"/>
                    <a:pt x="1775" y="241"/>
                  </a:cubicBezTo>
                  <a:cubicBezTo>
                    <a:pt x="1775" y="239"/>
                    <a:pt x="1771" y="241"/>
                    <a:pt x="1768" y="243"/>
                  </a:cubicBezTo>
                  <a:cubicBezTo>
                    <a:pt x="1762" y="246"/>
                    <a:pt x="1765" y="243"/>
                    <a:pt x="1763" y="243"/>
                  </a:cubicBezTo>
                  <a:cubicBezTo>
                    <a:pt x="1762" y="242"/>
                    <a:pt x="1762" y="240"/>
                    <a:pt x="1759" y="241"/>
                  </a:cubicBezTo>
                  <a:cubicBezTo>
                    <a:pt x="1756" y="241"/>
                    <a:pt x="1753" y="242"/>
                    <a:pt x="1750" y="242"/>
                  </a:cubicBezTo>
                  <a:cubicBezTo>
                    <a:pt x="1749" y="242"/>
                    <a:pt x="1744" y="243"/>
                    <a:pt x="1743" y="243"/>
                  </a:cubicBezTo>
                  <a:cubicBezTo>
                    <a:pt x="1741" y="243"/>
                    <a:pt x="1739" y="242"/>
                    <a:pt x="1736" y="242"/>
                  </a:cubicBezTo>
                  <a:cubicBezTo>
                    <a:pt x="1736" y="243"/>
                    <a:pt x="1735" y="243"/>
                    <a:pt x="1735" y="244"/>
                  </a:cubicBezTo>
                  <a:cubicBezTo>
                    <a:pt x="1733" y="243"/>
                    <a:pt x="1729" y="247"/>
                    <a:pt x="1725" y="247"/>
                  </a:cubicBezTo>
                  <a:cubicBezTo>
                    <a:pt x="1725" y="248"/>
                    <a:pt x="1726" y="250"/>
                    <a:pt x="1722" y="251"/>
                  </a:cubicBezTo>
                  <a:cubicBezTo>
                    <a:pt x="1718" y="253"/>
                    <a:pt x="1716" y="257"/>
                    <a:pt x="1714" y="258"/>
                  </a:cubicBezTo>
                  <a:cubicBezTo>
                    <a:pt x="1713" y="259"/>
                    <a:pt x="1710" y="261"/>
                    <a:pt x="1708" y="262"/>
                  </a:cubicBezTo>
                  <a:cubicBezTo>
                    <a:pt x="1704" y="263"/>
                    <a:pt x="1703" y="263"/>
                    <a:pt x="1699" y="266"/>
                  </a:cubicBezTo>
                  <a:cubicBezTo>
                    <a:pt x="1697" y="268"/>
                    <a:pt x="1695" y="270"/>
                    <a:pt x="1695" y="271"/>
                  </a:cubicBezTo>
                  <a:cubicBezTo>
                    <a:pt x="1691" y="271"/>
                    <a:pt x="1693" y="275"/>
                    <a:pt x="1694" y="276"/>
                  </a:cubicBezTo>
                  <a:cubicBezTo>
                    <a:pt x="1692" y="274"/>
                    <a:pt x="1690" y="278"/>
                    <a:pt x="1691" y="278"/>
                  </a:cubicBezTo>
                  <a:cubicBezTo>
                    <a:pt x="1692" y="278"/>
                    <a:pt x="1695" y="278"/>
                    <a:pt x="1696" y="279"/>
                  </a:cubicBezTo>
                  <a:cubicBezTo>
                    <a:pt x="1695" y="278"/>
                    <a:pt x="1695" y="278"/>
                    <a:pt x="1695" y="278"/>
                  </a:cubicBezTo>
                  <a:cubicBezTo>
                    <a:pt x="1703" y="274"/>
                    <a:pt x="1703" y="281"/>
                    <a:pt x="1705" y="281"/>
                  </a:cubicBezTo>
                  <a:cubicBezTo>
                    <a:pt x="1698" y="284"/>
                    <a:pt x="1699" y="281"/>
                    <a:pt x="1694" y="282"/>
                  </a:cubicBezTo>
                  <a:cubicBezTo>
                    <a:pt x="1694" y="285"/>
                    <a:pt x="1686" y="282"/>
                    <a:pt x="1685" y="282"/>
                  </a:cubicBezTo>
                  <a:cubicBezTo>
                    <a:pt x="1682" y="281"/>
                    <a:pt x="1683" y="281"/>
                    <a:pt x="1680" y="283"/>
                  </a:cubicBezTo>
                  <a:cubicBezTo>
                    <a:pt x="1677" y="284"/>
                    <a:pt x="1674" y="285"/>
                    <a:pt x="1675" y="286"/>
                  </a:cubicBezTo>
                  <a:cubicBezTo>
                    <a:pt x="1674" y="285"/>
                    <a:pt x="1668" y="284"/>
                    <a:pt x="1665" y="285"/>
                  </a:cubicBezTo>
                  <a:cubicBezTo>
                    <a:pt x="1664" y="286"/>
                    <a:pt x="1664" y="286"/>
                    <a:pt x="1664" y="286"/>
                  </a:cubicBezTo>
                  <a:cubicBezTo>
                    <a:pt x="1658" y="287"/>
                    <a:pt x="1652" y="287"/>
                    <a:pt x="1651" y="284"/>
                  </a:cubicBezTo>
                  <a:cubicBezTo>
                    <a:pt x="1653" y="283"/>
                    <a:pt x="1656" y="283"/>
                    <a:pt x="1658" y="283"/>
                  </a:cubicBezTo>
                  <a:cubicBezTo>
                    <a:pt x="1660" y="283"/>
                    <a:pt x="1663" y="283"/>
                    <a:pt x="1666" y="282"/>
                  </a:cubicBezTo>
                  <a:cubicBezTo>
                    <a:pt x="1665" y="280"/>
                    <a:pt x="1660" y="281"/>
                    <a:pt x="1659" y="280"/>
                  </a:cubicBezTo>
                  <a:cubicBezTo>
                    <a:pt x="1657" y="277"/>
                    <a:pt x="1655" y="275"/>
                    <a:pt x="1649" y="276"/>
                  </a:cubicBezTo>
                  <a:cubicBezTo>
                    <a:pt x="1647" y="280"/>
                    <a:pt x="1639" y="275"/>
                    <a:pt x="1638" y="275"/>
                  </a:cubicBezTo>
                  <a:cubicBezTo>
                    <a:pt x="1635" y="274"/>
                    <a:pt x="1631" y="272"/>
                    <a:pt x="1626" y="274"/>
                  </a:cubicBezTo>
                  <a:cubicBezTo>
                    <a:pt x="1620" y="276"/>
                    <a:pt x="1625" y="277"/>
                    <a:pt x="1625" y="278"/>
                  </a:cubicBezTo>
                  <a:cubicBezTo>
                    <a:pt x="1625" y="277"/>
                    <a:pt x="1621" y="278"/>
                    <a:pt x="1620" y="277"/>
                  </a:cubicBezTo>
                  <a:cubicBezTo>
                    <a:pt x="1616" y="280"/>
                    <a:pt x="1623" y="279"/>
                    <a:pt x="1621" y="281"/>
                  </a:cubicBezTo>
                  <a:cubicBezTo>
                    <a:pt x="1620" y="280"/>
                    <a:pt x="1616" y="282"/>
                    <a:pt x="1615" y="281"/>
                  </a:cubicBezTo>
                  <a:cubicBezTo>
                    <a:pt x="1615" y="279"/>
                    <a:pt x="1612" y="278"/>
                    <a:pt x="1607" y="279"/>
                  </a:cubicBezTo>
                  <a:cubicBezTo>
                    <a:pt x="1606" y="280"/>
                    <a:pt x="1606" y="281"/>
                    <a:pt x="1606" y="281"/>
                  </a:cubicBezTo>
                  <a:cubicBezTo>
                    <a:pt x="1605" y="280"/>
                    <a:pt x="1602" y="281"/>
                    <a:pt x="1601" y="281"/>
                  </a:cubicBezTo>
                  <a:cubicBezTo>
                    <a:pt x="1600" y="280"/>
                    <a:pt x="1598" y="279"/>
                    <a:pt x="1595" y="279"/>
                  </a:cubicBezTo>
                  <a:cubicBezTo>
                    <a:pt x="1591" y="280"/>
                    <a:pt x="1587" y="277"/>
                    <a:pt x="1587" y="282"/>
                  </a:cubicBezTo>
                  <a:cubicBezTo>
                    <a:pt x="1585" y="281"/>
                    <a:pt x="1582" y="283"/>
                    <a:pt x="1581" y="282"/>
                  </a:cubicBezTo>
                  <a:cubicBezTo>
                    <a:pt x="1580" y="280"/>
                    <a:pt x="1581" y="279"/>
                    <a:pt x="1579" y="279"/>
                  </a:cubicBezTo>
                  <a:cubicBezTo>
                    <a:pt x="1573" y="278"/>
                    <a:pt x="1565" y="280"/>
                    <a:pt x="1559" y="279"/>
                  </a:cubicBezTo>
                  <a:cubicBezTo>
                    <a:pt x="1556" y="279"/>
                    <a:pt x="1553" y="279"/>
                    <a:pt x="1550" y="280"/>
                  </a:cubicBezTo>
                  <a:cubicBezTo>
                    <a:pt x="1547" y="280"/>
                    <a:pt x="1546" y="279"/>
                    <a:pt x="1543" y="280"/>
                  </a:cubicBezTo>
                  <a:cubicBezTo>
                    <a:pt x="1539" y="281"/>
                    <a:pt x="1535" y="282"/>
                    <a:pt x="1531" y="284"/>
                  </a:cubicBezTo>
                  <a:cubicBezTo>
                    <a:pt x="1528" y="286"/>
                    <a:pt x="1528" y="289"/>
                    <a:pt x="1524" y="291"/>
                  </a:cubicBezTo>
                  <a:cubicBezTo>
                    <a:pt x="1521" y="292"/>
                    <a:pt x="1517" y="293"/>
                    <a:pt x="1514" y="295"/>
                  </a:cubicBezTo>
                  <a:cubicBezTo>
                    <a:pt x="1512" y="297"/>
                    <a:pt x="1511" y="299"/>
                    <a:pt x="1510" y="301"/>
                  </a:cubicBezTo>
                  <a:cubicBezTo>
                    <a:pt x="1510" y="302"/>
                    <a:pt x="1509" y="304"/>
                    <a:pt x="1506" y="304"/>
                  </a:cubicBezTo>
                  <a:cubicBezTo>
                    <a:pt x="1503" y="304"/>
                    <a:pt x="1502" y="306"/>
                    <a:pt x="1500" y="308"/>
                  </a:cubicBezTo>
                  <a:cubicBezTo>
                    <a:pt x="1497" y="310"/>
                    <a:pt x="1496" y="310"/>
                    <a:pt x="1493" y="311"/>
                  </a:cubicBezTo>
                  <a:cubicBezTo>
                    <a:pt x="1490" y="312"/>
                    <a:pt x="1488" y="314"/>
                    <a:pt x="1486" y="316"/>
                  </a:cubicBezTo>
                  <a:cubicBezTo>
                    <a:pt x="1484" y="317"/>
                    <a:pt x="1481" y="319"/>
                    <a:pt x="1480" y="321"/>
                  </a:cubicBezTo>
                  <a:cubicBezTo>
                    <a:pt x="1478" y="322"/>
                    <a:pt x="1478" y="323"/>
                    <a:pt x="1479" y="324"/>
                  </a:cubicBezTo>
                  <a:cubicBezTo>
                    <a:pt x="1476" y="324"/>
                    <a:pt x="1471" y="330"/>
                    <a:pt x="1467" y="331"/>
                  </a:cubicBezTo>
                  <a:cubicBezTo>
                    <a:pt x="1465" y="332"/>
                    <a:pt x="1463" y="333"/>
                    <a:pt x="1461" y="335"/>
                  </a:cubicBezTo>
                  <a:cubicBezTo>
                    <a:pt x="1459" y="336"/>
                    <a:pt x="1457" y="336"/>
                    <a:pt x="1455" y="337"/>
                  </a:cubicBezTo>
                  <a:cubicBezTo>
                    <a:pt x="1453" y="338"/>
                    <a:pt x="1453" y="339"/>
                    <a:pt x="1451" y="341"/>
                  </a:cubicBezTo>
                  <a:cubicBezTo>
                    <a:pt x="1448" y="342"/>
                    <a:pt x="1446" y="343"/>
                    <a:pt x="1443" y="344"/>
                  </a:cubicBezTo>
                  <a:cubicBezTo>
                    <a:pt x="1435" y="347"/>
                    <a:pt x="1439" y="350"/>
                    <a:pt x="1442" y="350"/>
                  </a:cubicBezTo>
                  <a:cubicBezTo>
                    <a:pt x="1445" y="351"/>
                    <a:pt x="1448" y="352"/>
                    <a:pt x="1453" y="352"/>
                  </a:cubicBezTo>
                  <a:cubicBezTo>
                    <a:pt x="1456" y="351"/>
                    <a:pt x="1463" y="351"/>
                    <a:pt x="1460" y="355"/>
                  </a:cubicBezTo>
                  <a:cubicBezTo>
                    <a:pt x="1459" y="356"/>
                    <a:pt x="1460" y="357"/>
                    <a:pt x="1460" y="357"/>
                  </a:cubicBezTo>
                  <a:cubicBezTo>
                    <a:pt x="1460" y="359"/>
                    <a:pt x="1460" y="360"/>
                    <a:pt x="1459" y="362"/>
                  </a:cubicBezTo>
                  <a:cubicBezTo>
                    <a:pt x="1457" y="365"/>
                    <a:pt x="1462" y="364"/>
                    <a:pt x="1465" y="363"/>
                  </a:cubicBezTo>
                  <a:cubicBezTo>
                    <a:pt x="1466" y="362"/>
                    <a:pt x="1467" y="361"/>
                    <a:pt x="1467" y="360"/>
                  </a:cubicBezTo>
                  <a:cubicBezTo>
                    <a:pt x="1467" y="359"/>
                    <a:pt x="1464" y="360"/>
                    <a:pt x="1465" y="359"/>
                  </a:cubicBezTo>
                  <a:cubicBezTo>
                    <a:pt x="1466" y="356"/>
                    <a:pt x="1470" y="356"/>
                    <a:pt x="1473" y="356"/>
                  </a:cubicBezTo>
                  <a:cubicBezTo>
                    <a:pt x="1471" y="357"/>
                    <a:pt x="1469" y="359"/>
                    <a:pt x="1467" y="359"/>
                  </a:cubicBezTo>
                  <a:cubicBezTo>
                    <a:pt x="1467" y="361"/>
                    <a:pt x="1472" y="361"/>
                    <a:pt x="1474" y="362"/>
                  </a:cubicBezTo>
                  <a:cubicBezTo>
                    <a:pt x="1473" y="362"/>
                    <a:pt x="1466" y="367"/>
                    <a:pt x="1466" y="368"/>
                  </a:cubicBezTo>
                  <a:cubicBezTo>
                    <a:pt x="1468" y="369"/>
                    <a:pt x="1474" y="368"/>
                    <a:pt x="1477" y="366"/>
                  </a:cubicBezTo>
                  <a:cubicBezTo>
                    <a:pt x="1481" y="365"/>
                    <a:pt x="1482" y="361"/>
                    <a:pt x="1484" y="361"/>
                  </a:cubicBezTo>
                  <a:cubicBezTo>
                    <a:pt x="1486" y="362"/>
                    <a:pt x="1481" y="367"/>
                    <a:pt x="1479" y="368"/>
                  </a:cubicBezTo>
                  <a:cubicBezTo>
                    <a:pt x="1485" y="367"/>
                    <a:pt x="1485" y="366"/>
                    <a:pt x="1486" y="363"/>
                  </a:cubicBezTo>
                  <a:cubicBezTo>
                    <a:pt x="1486" y="361"/>
                    <a:pt x="1485" y="361"/>
                    <a:pt x="1485" y="360"/>
                  </a:cubicBezTo>
                  <a:cubicBezTo>
                    <a:pt x="1485" y="358"/>
                    <a:pt x="1487" y="357"/>
                    <a:pt x="1485" y="356"/>
                  </a:cubicBezTo>
                  <a:cubicBezTo>
                    <a:pt x="1488" y="356"/>
                    <a:pt x="1489" y="357"/>
                    <a:pt x="1491" y="357"/>
                  </a:cubicBezTo>
                  <a:cubicBezTo>
                    <a:pt x="1493" y="358"/>
                    <a:pt x="1496" y="357"/>
                    <a:pt x="1499" y="357"/>
                  </a:cubicBezTo>
                  <a:cubicBezTo>
                    <a:pt x="1504" y="356"/>
                    <a:pt x="1505" y="361"/>
                    <a:pt x="1507" y="363"/>
                  </a:cubicBezTo>
                  <a:cubicBezTo>
                    <a:pt x="1508" y="365"/>
                    <a:pt x="1510" y="365"/>
                    <a:pt x="1512" y="366"/>
                  </a:cubicBezTo>
                  <a:cubicBezTo>
                    <a:pt x="1514" y="367"/>
                    <a:pt x="1515" y="369"/>
                    <a:pt x="1516" y="370"/>
                  </a:cubicBezTo>
                  <a:cubicBezTo>
                    <a:pt x="1517" y="370"/>
                    <a:pt x="1525" y="371"/>
                    <a:pt x="1521" y="375"/>
                  </a:cubicBezTo>
                  <a:cubicBezTo>
                    <a:pt x="1519" y="376"/>
                    <a:pt x="1522" y="373"/>
                    <a:pt x="1519" y="376"/>
                  </a:cubicBezTo>
                  <a:cubicBezTo>
                    <a:pt x="1517" y="375"/>
                    <a:pt x="1516" y="374"/>
                    <a:pt x="1513" y="374"/>
                  </a:cubicBezTo>
                  <a:cubicBezTo>
                    <a:pt x="1515" y="377"/>
                    <a:pt x="1524" y="378"/>
                    <a:pt x="1519" y="384"/>
                  </a:cubicBezTo>
                  <a:cubicBezTo>
                    <a:pt x="1517" y="386"/>
                    <a:pt x="1521" y="387"/>
                    <a:pt x="1522" y="387"/>
                  </a:cubicBezTo>
                  <a:cubicBezTo>
                    <a:pt x="1525" y="388"/>
                    <a:pt x="1520" y="391"/>
                    <a:pt x="1522" y="392"/>
                  </a:cubicBezTo>
                  <a:cubicBezTo>
                    <a:pt x="1519" y="393"/>
                    <a:pt x="1520" y="395"/>
                    <a:pt x="1517" y="396"/>
                  </a:cubicBezTo>
                  <a:cubicBezTo>
                    <a:pt x="1515" y="397"/>
                    <a:pt x="1514" y="400"/>
                    <a:pt x="1515" y="400"/>
                  </a:cubicBezTo>
                  <a:cubicBezTo>
                    <a:pt x="1511" y="402"/>
                    <a:pt x="1512" y="404"/>
                    <a:pt x="1512" y="406"/>
                  </a:cubicBezTo>
                  <a:cubicBezTo>
                    <a:pt x="1512" y="407"/>
                    <a:pt x="1509" y="410"/>
                    <a:pt x="1509" y="412"/>
                  </a:cubicBezTo>
                  <a:cubicBezTo>
                    <a:pt x="1509" y="414"/>
                    <a:pt x="1507" y="421"/>
                    <a:pt x="1512" y="420"/>
                  </a:cubicBezTo>
                  <a:cubicBezTo>
                    <a:pt x="1506" y="424"/>
                    <a:pt x="1510" y="425"/>
                    <a:pt x="1510" y="428"/>
                  </a:cubicBezTo>
                  <a:cubicBezTo>
                    <a:pt x="1509" y="429"/>
                    <a:pt x="1509" y="431"/>
                    <a:pt x="1507" y="432"/>
                  </a:cubicBezTo>
                  <a:cubicBezTo>
                    <a:pt x="1508" y="433"/>
                    <a:pt x="1508" y="436"/>
                    <a:pt x="1506" y="436"/>
                  </a:cubicBezTo>
                  <a:cubicBezTo>
                    <a:pt x="1509" y="436"/>
                    <a:pt x="1506" y="441"/>
                    <a:pt x="1506" y="442"/>
                  </a:cubicBezTo>
                  <a:cubicBezTo>
                    <a:pt x="1506" y="446"/>
                    <a:pt x="1500" y="449"/>
                    <a:pt x="1496" y="452"/>
                  </a:cubicBezTo>
                  <a:cubicBezTo>
                    <a:pt x="1491" y="456"/>
                    <a:pt x="1491" y="461"/>
                    <a:pt x="1486" y="465"/>
                  </a:cubicBezTo>
                  <a:cubicBezTo>
                    <a:pt x="1483" y="466"/>
                    <a:pt x="1482" y="470"/>
                    <a:pt x="1481" y="471"/>
                  </a:cubicBezTo>
                  <a:cubicBezTo>
                    <a:pt x="1481" y="472"/>
                    <a:pt x="1481" y="473"/>
                    <a:pt x="1481" y="474"/>
                  </a:cubicBezTo>
                  <a:cubicBezTo>
                    <a:pt x="1480" y="475"/>
                    <a:pt x="1479" y="475"/>
                    <a:pt x="1478" y="477"/>
                  </a:cubicBezTo>
                  <a:cubicBezTo>
                    <a:pt x="1477" y="480"/>
                    <a:pt x="1471" y="486"/>
                    <a:pt x="1467" y="489"/>
                  </a:cubicBezTo>
                  <a:cubicBezTo>
                    <a:pt x="1465" y="490"/>
                    <a:pt x="1464" y="491"/>
                    <a:pt x="1462" y="493"/>
                  </a:cubicBezTo>
                  <a:cubicBezTo>
                    <a:pt x="1460" y="494"/>
                    <a:pt x="1460" y="495"/>
                    <a:pt x="1458" y="497"/>
                  </a:cubicBezTo>
                  <a:cubicBezTo>
                    <a:pt x="1457" y="498"/>
                    <a:pt x="1455" y="501"/>
                    <a:pt x="1454" y="501"/>
                  </a:cubicBezTo>
                  <a:cubicBezTo>
                    <a:pt x="1452" y="501"/>
                    <a:pt x="1453" y="504"/>
                    <a:pt x="1451" y="505"/>
                  </a:cubicBezTo>
                  <a:cubicBezTo>
                    <a:pt x="1448" y="506"/>
                    <a:pt x="1448" y="506"/>
                    <a:pt x="1447" y="508"/>
                  </a:cubicBezTo>
                  <a:cubicBezTo>
                    <a:pt x="1446" y="510"/>
                    <a:pt x="1445" y="512"/>
                    <a:pt x="1442" y="513"/>
                  </a:cubicBezTo>
                  <a:cubicBezTo>
                    <a:pt x="1444" y="515"/>
                    <a:pt x="1437" y="521"/>
                    <a:pt x="1434" y="522"/>
                  </a:cubicBezTo>
                  <a:cubicBezTo>
                    <a:pt x="1427" y="526"/>
                    <a:pt x="1422" y="529"/>
                    <a:pt x="1415" y="531"/>
                  </a:cubicBezTo>
                  <a:cubicBezTo>
                    <a:pt x="1413" y="532"/>
                    <a:pt x="1411" y="533"/>
                    <a:pt x="1410" y="531"/>
                  </a:cubicBezTo>
                  <a:cubicBezTo>
                    <a:pt x="1410" y="531"/>
                    <a:pt x="1406" y="530"/>
                    <a:pt x="1406" y="530"/>
                  </a:cubicBezTo>
                  <a:cubicBezTo>
                    <a:pt x="1404" y="530"/>
                    <a:pt x="1403" y="528"/>
                    <a:pt x="1401" y="529"/>
                  </a:cubicBezTo>
                  <a:cubicBezTo>
                    <a:pt x="1400" y="529"/>
                    <a:pt x="1401" y="523"/>
                    <a:pt x="1400" y="523"/>
                  </a:cubicBezTo>
                  <a:cubicBezTo>
                    <a:pt x="1400" y="524"/>
                    <a:pt x="1397" y="527"/>
                    <a:pt x="1396" y="527"/>
                  </a:cubicBezTo>
                  <a:cubicBezTo>
                    <a:pt x="1393" y="527"/>
                    <a:pt x="1398" y="523"/>
                    <a:pt x="1395" y="523"/>
                  </a:cubicBezTo>
                  <a:cubicBezTo>
                    <a:pt x="1391" y="523"/>
                    <a:pt x="1392" y="529"/>
                    <a:pt x="1388" y="528"/>
                  </a:cubicBezTo>
                  <a:cubicBezTo>
                    <a:pt x="1389" y="529"/>
                    <a:pt x="1387" y="532"/>
                    <a:pt x="1386" y="534"/>
                  </a:cubicBezTo>
                  <a:cubicBezTo>
                    <a:pt x="1384" y="533"/>
                    <a:pt x="1381" y="532"/>
                    <a:pt x="1379" y="533"/>
                  </a:cubicBezTo>
                  <a:cubicBezTo>
                    <a:pt x="1381" y="534"/>
                    <a:pt x="1381" y="535"/>
                    <a:pt x="1379" y="538"/>
                  </a:cubicBezTo>
                  <a:cubicBezTo>
                    <a:pt x="1378" y="536"/>
                    <a:pt x="1378" y="533"/>
                    <a:pt x="1375" y="532"/>
                  </a:cubicBezTo>
                  <a:cubicBezTo>
                    <a:pt x="1378" y="530"/>
                    <a:pt x="1380" y="530"/>
                    <a:pt x="1383" y="530"/>
                  </a:cubicBezTo>
                  <a:cubicBezTo>
                    <a:pt x="1384" y="530"/>
                    <a:pt x="1385" y="528"/>
                    <a:pt x="1385" y="527"/>
                  </a:cubicBezTo>
                  <a:cubicBezTo>
                    <a:pt x="1388" y="522"/>
                    <a:pt x="1385" y="520"/>
                    <a:pt x="1386" y="516"/>
                  </a:cubicBezTo>
                  <a:cubicBezTo>
                    <a:pt x="1386" y="511"/>
                    <a:pt x="1386" y="507"/>
                    <a:pt x="1384" y="503"/>
                  </a:cubicBezTo>
                  <a:cubicBezTo>
                    <a:pt x="1384" y="502"/>
                    <a:pt x="1381" y="499"/>
                    <a:pt x="1383" y="499"/>
                  </a:cubicBezTo>
                  <a:cubicBezTo>
                    <a:pt x="1385" y="498"/>
                    <a:pt x="1387" y="499"/>
                    <a:pt x="1389" y="497"/>
                  </a:cubicBezTo>
                  <a:cubicBezTo>
                    <a:pt x="1390" y="496"/>
                    <a:pt x="1393" y="493"/>
                    <a:pt x="1394" y="493"/>
                  </a:cubicBezTo>
                  <a:cubicBezTo>
                    <a:pt x="1396" y="492"/>
                    <a:pt x="1399" y="495"/>
                    <a:pt x="1400" y="495"/>
                  </a:cubicBezTo>
                  <a:cubicBezTo>
                    <a:pt x="1401" y="495"/>
                    <a:pt x="1410" y="498"/>
                    <a:pt x="1410" y="495"/>
                  </a:cubicBezTo>
                  <a:cubicBezTo>
                    <a:pt x="1411" y="493"/>
                    <a:pt x="1410" y="490"/>
                    <a:pt x="1413" y="489"/>
                  </a:cubicBezTo>
                  <a:cubicBezTo>
                    <a:pt x="1416" y="488"/>
                    <a:pt x="1415" y="486"/>
                    <a:pt x="1416" y="485"/>
                  </a:cubicBezTo>
                  <a:cubicBezTo>
                    <a:pt x="1416" y="483"/>
                    <a:pt x="1420" y="482"/>
                    <a:pt x="1419" y="480"/>
                  </a:cubicBezTo>
                  <a:cubicBezTo>
                    <a:pt x="1423" y="479"/>
                    <a:pt x="1421" y="476"/>
                    <a:pt x="1421" y="475"/>
                  </a:cubicBezTo>
                  <a:cubicBezTo>
                    <a:pt x="1421" y="474"/>
                    <a:pt x="1422" y="473"/>
                    <a:pt x="1423" y="472"/>
                  </a:cubicBezTo>
                  <a:cubicBezTo>
                    <a:pt x="1423" y="471"/>
                    <a:pt x="1423" y="470"/>
                    <a:pt x="1424" y="468"/>
                  </a:cubicBezTo>
                  <a:cubicBezTo>
                    <a:pt x="1424" y="467"/>
                    <a:pt x="1425" y="466"/>
                    <a:pt x="1426" y="465"/>
                  </a:cubicBezTo>
                  <a:cubicBezTo>
                    <a:pt x="1426" y="464"/>
                    <a:pt x="1425" y="463"/>
                    <a:pt x="1426" y="461"/>
                  </a:cubicBezTo>
                  <a:cubicBezTo>
                    <a:pt x="1429" y="459"/>
                    <a:pt x="1431" y="460"/>
                    <a:pt x="1432" y="457"/>
                  </a:cubicBezTo>
                  <a:cubicBezTo>
                    <a:pt x="1433" y="455"/>
                    <a:pt x="1431" y="454"/>
                    <a:pt x="1431" y="452"/>
                  </a:cubicBezTo>
                  <a:cubicBezTo>
                    <a:pt x="1431" y="451"/>
                    <a:pt x="1431" y="450"/>
                    <a:pt x="1432" y="449"/>
                  </a:cubicBezTo>
                  <a:cubicBezTo>
                    <a:pt x="1433" y="447"/>
                    <a:pt x="1432" y="448"/>
                    <a:pt x="1431" y="447"/>
                  </a:cubicBezTo>
                  <a:cubicBezTo>
                    <a:pt x="1429" y="446"/>
                    <a:pt x="1425" y="446"/>
                    <a:pt x="1422" y="447"/>
                  </a:cubicBezTo>
                  <a:cubicBezTo>
                    <a:pt x="1421" y="448"/>
                    <a:pt x="1416" y="450"/>
                    <a:pt x="1416" y="451"/>
                  </a:cubicBezTo>
                  <a:cubicBezTo>
                    <a:pt x="1413" y="449"/>
                    <a:pt x="1407" y="451"/>
                    <a:pt x="1405" y="454"/>
                  </a:cubicBezTo>
                  <a:cubicBezTo>
                    <a:pt x="1403" y="457"/>
                    <a:pt x="1396" y="456"/>
                    <a:pt x="1393" y="457"/>
                  </a:cubicBezTo>
                  <a:cubicBezTo>
                    <a:pt x="1391" y="457"/>
                    <a:pt x="1391" y="457"/>
                    <a:pt x="1390" y="456"/>
                  </a:cubicBezTo>
                  <a:cubicBezTo>
                    <a:pt x="1389" y="455"/>
                    <a:pt x="1386" y="456"/>
                    <a:pt x="1385" y="456"/>
                  </a:cubicBezTo>
                  <a:cubicBezTo>
                    <a:pt x="1383" y="457"/>
                    <a:pt x="1377" y="452"/>
                    <a:pt x="1379" y="450"/>
                  </a:cubicBezTo>
                  <a:cubicBezTo>
                    <a:pt x="1381" y="446"/>
                    <a:pt x="1380" y="445"/>
                    <a:pt x="1377" y="443"/>
                  </a:cubicBezTo>
                  <a:cubicBezTo>
                    <a:pt x="1375" y="441"/>
                    <a:pt x="1381" y="438"/>
                    <a:pt x="1375" y="438"/>
                  </a:cubicBezTo>
                  <a:cubicBezTo>
                    <a:pt x="1371" y="439"/>
                    <a:pt x="1368" y="437"/>
                    <a:pt x="1367" y="434"/>
                  </a:cubicBezTo>
                  <a:cubicBezTo>
                    <a:pt x="1366" y="433"/>
                    <a:pt x="1365" y="433"/>
                    <a:pt x="1364" y="432"/>
                  </a:cubicBezTo>
                  <a:cubicBezTo>
                    <a:pt x="1363" y="432"/>
                    <a:pt x="1361" y="428"/>
                    <a:pt x="1361" y="431"/>
                  </a:cubicBezTo>
                  <a:cubicBezTo>
                    <a:pt x="1359" y="430"/>
                    <a:pt x="1356" y="431"/>
                    <a:pt x="1354" y="429"/>
                  </a:cubicBezTo>
                  <a:cubicBezTo>
                    <a:pt x="1353" y="428"/>
                    <a:pt x="1352" y="428"/>
                    <a:pt x="1349" y="428"/>
                  </a:cubicBezTo>
                  <a:cubicBezTo>
                    <a:pt x="1346" y="428"/>
                    <a:pt x="1344" y="428"/>
                    <a:pt x="1341" y="428"/>
                  </a:cubicBezTo>
                  <a:cubicBezTo>
                    <a:pt x="1338" y="427"/>
                    <a:pt x="1337" y="425"/>
                    <a:pt x="1336" y="423"/>
                  </a:cubicBezTo>
                  <a:cubicBezTo>
                    <a:pt x="1335" y="422"/>
                    <a:pt x="1337" y="419"/>
                    <a:pt x="1336" y="418"/>
                  </a:cubicBezTo>
                  <a:cubicBezTo>
                    <a:pt x="1334" y="416"/>
                    <a:pt x="1334" y="416"/>
                    <a:pt x="1334" y="413"/>
                  </a:cubicBezTo>
                  <a:cubicBezTo>
                    <a:pt x="1335" y="408"/>
                    <a:pt x="1329" y="407"/>
                    <a:pt x="1329" y="402"/>
                  </a:cubicBezTo>
                  <a:cubicBezTo>
                    <a:pt x="1329" y="401"/>
                    <a:pt x="1328" y="398"/>
                    <a:pt x="1327" y="398"/>
                  </a:cubicBezTo>
                  <a:cubicBezTo>
                    <a:pt x="1325" y="397"/>
                    <a:pt x="1325" y="395"/>
                    <a:pt x="1324" y="394"/>
                  </a:cubicBezTo>
                  <a:cubicBezTo>
                    <a:pt x="1323" y="392"/>
                    <a:pt x="1324" y="390"/>
                    <a:pt x="1323" y="388"/>
                  </a:cubicBezTo>
                  <a:cubicBezTo>
                    <a:pt x="1322" y="386"/>
                    <a:pt x="1320" y="385"/>
                    <a:pt x="1319" y="383"/>
                  </a:cubicBezTo>
                  <a:cubicBezTo>
                    <a:pt x="1319" y="383"/>
                    <a:pt x="1317" y="383"/>
                    <a:pt x="1317" y="381"/>
                  </a:cubicBezTo>
                  <a:cubicBezTo>
                    <a:pt x="1317" y="380"/>
                    <a:pt x="1317" y="380"/>
                    <a:pt x="1316" y="379"/>
                  </a:cubicBezTo>
                  <a:cubicBezTo>
                    <a:pt x="1315" y="378"/>
                    <a:pt x="1312" y="378"/>
                    <a:pt x="1312" y="376"/>
                  </a:cubicBezTo>
                  <a:cubicBezTo>
                    <a:pt x="1312" y="375"/>
                    <a:pt x="1308" y="374"/>
                    <a:pt x="1307" y="374"/>
                  </a:cubicBezTo>
                  <a:cubicBezTo>
                    <a:pt x="1306" y="373"/>
                    <a:pt x="1304" y="372"/>
                    <a:pt x="1302" y="374"/>
                  </a:cubicBezTo>
                  <a:cubicBezTo>
                    <a:pt x="1300" y="373"/>
                    <a:pt x="1297" y="374"/>
                    <a:pt x="1295" y="372"/>
                  </a:cubicBezTo>
                  <a:cubicBezTo>
                    <a:pt x="1294" y="372"/>
                    <a:pt x="1294" y="371"/>
                    <a:pt x="1293" y="370"/>
                  </a:cubicBezTo>
                  <a:cubicBezTo>
                    <a:pt x="1292" y="370"/>
                    <a:pt x="1290" y="370"/>
                    <a:pt x="1290" y="369"/>
                  </a:cubicBezTo>
                  <a:cubicBezTo>
                    <a:pt x="1286" y="366"/>
                    <a:pt x="1277" y="369"/>
                    <a:pt x="1271" y="369"/>
                  </a:cubicBezTo>
                  <a:cubicBezTo>
                    <a:pt x="1265" y="368"/>
                    <a:pt x="1258" y="371"/>
                    <a:pt x="1252" y="371"/>
                  </a:cubicBezTo>
                  <a:cubicBezTo>
                    <a:pt x="1245" y="372"/>
                    <a:pt x="1243" y="378"/>
                    <a:pt x="1237" y="379"/>
                  </a:cubicBezTo>
                  <a:cubicBezTo>
                    <a:pt x="1238" y="381"/>
                    <a:pt x="1238" y="382"/>
                    <a:pt x="1241" y="382"/>
                  </a:cubicBezTo>
                  <a:cubicBezTo>
                    <a:pt x="1243" y="382"/>
                    <a:pt x="1246" y="382"/>
                    <a:pt x="1246" y="384"/>
                  </a:cubicBezTo>
                  <a:cubicBezTo>
                    <a:pt x="1246" y="386"/>
                    <a:pt x="1248" y="387"/>
                    <a:pt x="1247" y="389"/>
                  </a:cubicBezTo>
                  <a:cubicBezTo>
                    <a:pt x="1246" y="393"/>
                    <a:pt x="1243" y="393"/>
                    <a:pt x="1239" y="396"/>
                  </a:cubicBezTo>
                  <a:cubicBezTo>
                    <a:pt x="1237" y="398"/>
                    <a:pt x="1236" y="401"/>
                    <a:pt x="1234" y="403"/>
                  </a:cubicBezTo>
                  <a:cubicBezTo>
                    <a:pt x="1233" y="404"/>
                    <a:pt x="1232" y="406"/>
                    <a:pt x="1231" y="407"/>
                  </a:cubicBezTo>
                  <a:cubicBezTo>
                    <a:pt x="1229" y="408"/>
                    <a:pt x="1230" y="409"/>
                    <a:pt x="1229" y="411"/>
                  </a:cubicBezTo>
                  <a:cubicBezTo>
                    <a:pt x="1227" y="413"/>
                    <a:pt x="1226" y="414"/>
                    <a:pt x="1225" y="416"/>
                  </a:cubicBezTo>
                  <a:cubicBezTo>
                    <a:pt x="1224" y="417"/>
                    <a:pt x="1228" y="417"/>
                    <a:pt x="1227" y="419"/>
                  </a:cubicBezTo>
                  <a:cubicBezTo>
                    <a:pt x="1227" y="422"/>
                    <a:pt x="1219" y="422"/>
                    <a:pt x="1217" y="423"/>
                  </a:cubicBezTo>
                  <a:cubicBezTo>
                    <a:pt x="1214" y="424"/>
                    <a:pt x="1212" y="426"/>
                    <a:pt x="1209" y="428"/>
                  </a:cubicBezTo>
                  <a:cubicBezTo>
                    <a:pt x="1206" y="430"/>
                    <a:pt x="1203" y="427"/>
                    <a:pt x="1200" y="427"/>
                  </a:cubicBezTo>
                  <a:cubicBezTo>
                    <a:pt x="1198" y="426"/>
                    <a:pt x="1194" y="426"/>
                    <a:pt x="1193" y="425"/>
                  </a:cubicBezTo>
                  <a:cubicBezTo>
                    <a:pt x="1190" y="423"/>
                    <a:pt x="1189" y="421"/>
                    <a:pt x="1185" y="422"/>
                  </a:cubicBezTo>
                  <a:cubicBezTo>
                    <a:pt x="1182" y="422"/>
                    <a:pt x="1179" y="424"/>
                    <a:pt x="1176" y="423"/>
                  </a:cubicBezTo>
                  <a:cubicBezTo>
                    <a:pt x="1173" y="422"/>
                    <a:pt x="1171" y="421"/>
                    <a:pt x="1169" y="419"/>
                  </a:cubicBezTo>
                  <a:cubicBezTo>
                    <a:pt x="1165" y="416"/>
                    <a:pt x="1157" y="418"/>
                    <a:pt x="1149" y="422"/>
                  </a:cubicBezTo>
                  <a:cubicBezTo>
                    <a:pt x="1146" y="424"/>
                    <a:pt x="1145" y="425"/>
                    <a:pt x="1143" y="427"/>
                  </a:cubicBezTo>
                  <a:cubicBezTo>
                    <a:pt x="1140" y="430"/>
                    <a:pt x="1137" y="428"/>
                    <a:pt x="1134" y="429"/>
                  </a:cubicBezTo>
                  <a:cubicBezTo>
                    <a:pt x="1132" y="430"/>
                    <a:pt x="1128" y="430"/>
                    <a:pt x="1125" y="431"/>
                  </a:cubicBezTo>
                  <a:cubicBezTo>
                    <a:pt x="1123" y="431"/>
                    <a:pt x="1122" y="431"/>
                    <a:pt x="1120" y="431"/>
                  </a:cubicBezTo>
                  <a:cubicBezTo>
                    <a:pt x="1118" y="432"/>
                    <a:pt x="1117" y="433"/>
                    <a:pt x="1115" y="434"/>
                  </a:cubicBezTo>
                  <a:cubicBezTo>
                    <a:pt x="1112" y="435"/>
                    <a:pt x="1110" y="433"/>
                    <a:pt x="1108" y="433"/>
                  </a:cubicBezTo>
                  <a:cubicBezTo>
                    <a:pt x="1103" y="433"/>
                    <a:pt x="1099" y="434"/>
                    <a:pt x="1096" y="432"/>
                  </a:cubicBezTo>
                  <a:cubicBezTo>
                    <a:pt x="1091" y="430"/>
                    <a:pt x="1084" y="433"/>
                    <a:pt x="1080" y="429"/>
                  </a:cubicBezTo>
                  <a:cubicBezTo>
                    <a:pt x="1078" y="428"/>
                    <a:pt x="1076" y="427"/>
                    <a:pt x="1076" y="425"/>
                  </a:cubicBezTo>
                  <a:cubicBezTo>
                    <a:pt x="1075" y="423"/>
                    <a:pt x="1075" y="422"/>
                    <a:pt x="1071" y="422"/>
                  </a:cubicBezTo>
                  <a:cubicBezTo>
                    <a:pt x="1068" y="422"/>
                    <a:pt x="1065" y="421"/>
                    <a:pt x="1063" y="420"/>
                  </a:cubicBezTo>
                  <a:cubicBezTo>
                    <a:pt x="1062" y="418"/>
                    <a:pt x="1061" y="417"/>
                    <a:pt x="1058" y="416"/>
                  </a:cubicBezTo>
                  <a:cubicBezTo>
                    <a:pt x="1055" y="416"/>
                    <a:pt x="1053" y="417"/>
                    <a:pt x="1050" y="416"/>
                  </a:cubicBezTo>
                  <a:cubicBezTo>
                    <a:pt x="1047" y="415"/>
                    <a:pt x="1042" y="414"/>
                    <a:pt x="1038" y="415"/>
                  </a:cubicBezTo>
                  <a:cubicBezTo>
                    <a:pt x="1030" y="416"/>
                    <a:pt x="1019" y="421"/>
                    <a:pt x="1013" y="418"/>
                  </a:cubicBezTo>
                  <a:cubicBezTo>
                    <a:pt x="1011" y="418"/>
                    <a:pt x="1011" y="417"/>
                    <a:pt x="1009" y="417"/>
                  </a:cubicBezTo>
                  <a:cubicBezTo>
                    <a:pt x="1007" y="416"/>
                    <a:pt x="1005" y="415"/>
                    <a:pt x="1004" y="414"/>
                  </a:cubicBezTo>
                  <a:cubicBezTo>
                    <a:pt x="1003" y="413"/>
                    <a:pt x="1001" y="413"/>
                    <a:pt x="1001" y="412"/>
                  </a:cubicBezTo>
                  <a:cubicBezTo>
                    <a:pt x="1001" y="410"/>
                    <a:pt x="1000" y="409"/>
                    <a:pt x="999" y="408"/>
                  </a:cubicBezTo>
                  <a:cubicBezTo>
                    <a:pt x="999" y="405"/>
                    <a:pt x="1000" y="401"/>
                    <a:pt x="996" y="400"/>
                  </a:cubicBezTo>
                  <a:cubicBezTo>
                    <a:pt x="992" y="399"/>
                    <a:pt x="988" y="399"/>
                    <a:pt x="984" y="398"/>
                  </a:cubicBezTo>
                  <a:cubicBezTo>
                    <a:pt x="979" y="396"/>
                    <a:pt x="973" y="396"/>
                    <a:pt x="969" y="394"/>
                  </a:cubicBezTo>
                  <a:cubicBezTo>
                    <a:pt x="964" y="393"/>
                    <a:pt x="960" y="390"/>
                    <a:pt x="956" y="389"/>
                  </a:cubicBezTo>
                  <a:cubicBezTo>
                    <a:pt x="955" y="390"/>
                    <a:pt x="954" y="394"/>
                    <a:pt x="951" y="394"/>
                  </a:cubicBezTo>
                  <a:cubicBezTo>
                    <a:pt x="948" y="395"/>
                    <a:pt x="947" y="397"/>
                    <a:pt x="946" y="399"/>
                  </a:cubicBezTo>
                  <a:cubicBezTo>
                    <a:pt x="943" y="398"/>
                    <a:pt x="941" y="407"/>
                    <a:pt x="943" y="408"/>
                  </a:cubicBezTo>
                  <a:cubicBezTo>
                    <a:pt x="944" y="409"/>
                    <a:pt x="943" y="412"/>
                    <a:pt x="945" y="413"/>
                  </a:cubicBezTo>
                  <a:cubicBezTo>
                    <a:pt x="947" y="414"/>
                    <a:pt x="948" y="414"/>
                    <a:pt x="947" y="417"/>
                  </a:cubicBezTo>
                  <a:cubicBezTo>
                    <a:pt x="946" y="419"/>
                    <a:pt x="943" y="422"/>
                    <a:pt x="941" y="422"/>
                  </a:cubicBezTo>
                  <a:cubicBezTo>
                    <a:pt x="938" y="422"/>
                    <a:pt x="937" y="425"/>
                    <a:pt x="934" y="425"/>
                  </a:cubicBezTo>
                  <a:cubicBezTo>
                    <a:pt x="931" y="426"/>
                    <a:pt x="929" y="423"/>
                    <a:pt x="927" y="423"/>
                  </a:cubicBezTo>
                  <a:cubicBezTo>
                    <a:pt x="923" y="423"/>
                    <a:pt x="920" y="422"/>
                    <a:pt x="917" y="421"/>
                  </a:cubicBezTo>
                  <a:cubicBezTo>
                    <a:pt x="915" y="421"/>
                    <a:pt x="913" y="422"/>
                    <a:pt x="910" y="423"/>
                  </a:cubicBezTo>
                  <a:cubicBezTo>
                    <a:pt x="909" y="423"/>
                    <a:pt x="903" y="422"/>
                    <a:pt x="902" y="421"/>
                  </a:cubicBezTo>
                  <a:cubicBezTo>
                    <a:pt x="899" y="421"/>
                    <a:pt x="896" y="420"/>
                    <a:pt x="895" y="418"/>
                  </a:cubicBezTo>
                  <a:cubicBezTo>
                    <a:pt x="894" y="416"/>
                    <a:pt x="894" y="414"/>
                    <a:pt x="892" y="413"/>
                  </a:cubicBezTo>
                  <a:cubicBezTo>
                    <a:pt x="888" y="411"/>
                    <a:pt x="880" y="414"/>
                    <a:pt x="877" y="412"/>
                  </a:cubicBezTo>
                  <a:cubicBezTo>
                    <a:pt x="875" y="411"/>
                    <a:pt x="878" y="408"/>
                    <a:pt x="874" y="410"/>
                  </a:cubicBezTo>
                  <a:cubicBezTo>
                    <a:pt x="869" y="412"/>
                    <a:pt x="871" y="408"/>
                    <a:pt x="867" y="408"/>
                  </a:cubicBezTo>
                  <a:cubicBezTo>
                    <a:pt x="867" y="411"/>
                    <a:pt x="863" y="411"/>
                    <a:pt x="862" y="411"/>
                  </a:cubicBezTo>
                  <a:cubicBezTo>
                    <a:pt x="860" y="411"/>
                    <a:pt x="859" y="411"/>
                    <a:pt x="858" y="412"/>
                  </a:cubicBezTo>
                  <a:cubicBezTo>
                    <a:pt x="855" y="414"/>
                    <a:pt x="855" y="414"/>
                    <a:pt x="852" y="415"/>
                  </a:cubicBezTo>
                  <a:cubicBezTo>
                    <a:pt x="850" y="415"/>
                    <a:pt x="848" y="416"/>
                    <a:pt x="847" y="417"/>
                  </a:cubicBezTo>
                  <a:cubicBezTo>
                    <a:pt x="845" y="418"/>
                    <a:pt x="844" y="418"/>
                    <a:pt x="842" y="419"/>
                  </a:cubicBezTo>
                  <a:cubicBezTo>
                    <a:pt x="841" y="419"/>
                    <a:pt x="837" y="420"/>
                    <a:pt x="837" y="420"/>
                  </a:cubicBezTo>
                  <a:cubicBezTo>
                    <a:pt x="836" y="423"/>
                    <a:pt x="834" y="422"/>
                    <a:pt x="831" y="423"/>
                  </a:cubicBezTo>
                  <a:cubicBezTo>
                    <a:pt x="831" y="424"/>
                    <a:pt x="831" y="425"/>
                    <a:pt x="832" y="426"/>
                  </a:cubicBezTo>
                  <a:cubicBezTo>
                    <a:pt x="830" y="426"/>
                    <a:pt x="828" y="427"/>
                    <a:pt x="825" y="427"/>
                  </a:cubicBezTo>
                  <a:cubicBezTo>
                    <a:pt x="825" y="428"/>
                    <a:pt x="826" y="428"/>
                    <a:pt x="826" y="429"/>
                  </a:cubicBezTo>
                  <a:cubicBezTo>
                    <a:pt x="824" y="430"/>
                    <a:pt x="822" y="429"/>
                    <a:pt x="821" y="429"/>
                  </a:cubicBezTo>
                  <a:cubicBezTo>
                    <a:pt x="820" y="431"/>
                    <a:pt x="819" y="429"/>
                    <a:pt x="817" y="429"/>
                  </a:cubicBezTo>
                  <a:cubicBezTo>
                    <a:pt x="815" y="429"/>
                    <a:pt x="813" y="430"/>
                    <a:pt x="812" y="432"/>
                  </a:cubicBezTo>
                  <a:cubicBezTo>
                    <a:pt x="810" y="434"/>
                    <a:pt x="803" y="436"/>
                    <a:pt x="801" y="435"/>
                  </a:cubicBezTo>
                  <a:cubicBezTo>
                    <a:pt x="799" y="435"/>
                    <a:pt x="800" y="433"/>
                    <a:pt x="798" y="433"/>
                  </a:cubicBezTo>
                  <a:cubicBezTo>
                    <a:pt x="796" y="433"/>
                    <a:pt x="796" y="430"/>
                    <a:pt x="794" y="429"/>
                  </a:cubicBezTo>
                  <a:cubicBezTo>
                    <a:pt x="793" y="428"/>
                    <a:pt x="790" y="429"/>
                    <a:pt x="792" y="426"/>
                  </a:cubicBezTo>
                  <a:cubicBezTo>
                    <a:pt x="793" y="425"/>
                    <a:pt x="792" y="424"/>
                    <a:pt x="790" y="425"/>
                  </a:cubicBezTo>
                  <a:cubicBezTo>
                    <a:pt x="789" y="426"/>
                    <a:pt x="788" y="427"/>
                    <a:pt x="787" y="428"/>
                  </a:cubicBezTo>
                  <a:cubicBezTo>
                    <a:pt x="785" y="430"/>
                    <a:pt x="784" y="428"/>
                    <a:pt x="782" y="428"/>
                  </a:cubicBezTo>
                  <a:cubicBezTo>
                    <a:pt x="780" y="428"/>
                    <a:pt x="774" y="428"/>
                    <a:pt x="772" y="427"/>
                  </a:cubicBezTo>
                  <a:cubicBezTo>
                    <a:pt x="771" y="425"/>
                    <a:pt x="770" y="422"/>
                    <a:pt x="769" y="420"/>
                  </a:cubicBezTo>
                  <a:cubicBezTo>
                    <a:pt x="768" y="417"/>
                    <a:pt x="760" y="419"/>
                    <a:pt x="759" y="416"/>
                  </a:cubicBezTo>
                  <a:cubicBezTo>
                    <a:pt x="758" y="411"/>
                    <a:pt x="754" y="407"/>
                    <a:pt x="748" y="406"/>
                  </a:cubicBezTo>
                  <a:cubicBezTo>
                    <a:pt x="747" y="406"/>
                    <a:pt x="746" y="406"/>
                    <a:pt x="745" y="406"/>
                  </a:cubicBezTo>
                  <a:cubicBezTo>
                    <a:pt x="743" y="408"/>
                    <a:pt x="744" y="407"/>
                    <a:pt x="741" y="408"/>
                  </a:cubicBezTo>
                  <a:cubicBezTo>
                    <a:pt x="739" y="408"/>
                    <a:pt x="738" y="410"/>
                    <a:pt x="736" y="410"/>
                  </a:cubicBezTo>
                  <a:cubicBezTo>
                    <a:pt x="735" y="410"/>
                    <a:pt x="734" y="410"/>
                    <a:pt x="733" y="410"/>
                  </a:cubicBezTo>
                  <a:cubicBezTo>
                    <a:pt x="731" y="411"/>
                    <a:pt x="731" y="410"/>
                    <a:pt x="730" y="410"/>
                  </a:cubicBezTo>
                  <a:cubicBezTo>
                    <a:pt x="728" y="409"/>
                    <a:pt x="724" y="411"/>
                    <a:pt x="723" y="410"/>
                  </a:cubicBezTo>
                  <a:cubicBezTo>
                    <a:pt x="722" y="409"/>
                    <a:pt x="723" y="407"/>
                    <a:pt x="721" y="407"/>
                  </a:cubicBezTo>
                  <a:cubicBezTo>
                    <a:pt x="720" y="407"/>
                    <a:pt x="717" y="407"/>
                    <a:pt x="718" y="406"/>
                  </a:cubicBezTo>
                  <a:cubicBezTo>
                    <a:pt x="718" y="405"/>
                    <a:pt x="720" y="403"/>
                    <a:pt x="717" y="403"/>
                  </a:cubicBezTo>
                  <a:cubicBezTo>
                    <a:pt x="716" y="403"/>
                    <a:pt x="716" y="402"/>
                    <a:pt x="714" y="402"/>
                  </a:cubicBezTo>
                  <a:cubicBezTo>
                    <a:pt x="714" y="402"/>
                    <a:pt x="711" y="402"/>
                    <a:pt x="710" y="403"/>
                  </a:cubicBezTo>
                  <a:cubicBezTo>
                    <a:pt x="709" y="404"/>
                    <a:pt x="711" y="405"/>
                    <a:pt x="709" y="406"/>
                  </a:cubicBezTo>
                  <a:cubicBezTo>
                    <a:pt x="707" y="409"/>
                    <a:pt x="703" y="408"/>
                    <a:pt x="705" y="410"/>
                  </a:cubicBezTo>
                  <a:cubicBezTo>
                    <a:pt x="700" y="409"/>
                    <a:pt x="698" y="401"/>
                    <a:pt x="696" y="398"/>
                  </a:cubicBezTo>
                  <a:cubicBezTo>
                    <a:pt x="692" y="393"/>
                    <a:pt x="688" y="388"/>
                    <a:pt x="685" y="383"/>
                  </a:cubicBezTo>
                  <a:cubicBezTo>
                    <a:pt x="681" y="378"/>
                    <a:pt x="678" y="374"/>
                    <a:pt x="673" y="370"/>
                  </a:cubicBezTo>
                  <a:cubicBezTo>
                    <a:pt x="667" y="366"/>
                    <a:pt x="660" y="363"/>
                    <a:pt x="656" y="359"/>
                  </a:cubicBezTo>
                  <a:cubicBezTo>
                    <a:pt x="657" y="358"/>
                    <a:pt x="658" y="359"/>
                    <a:pt x="659" y="358"/>
                  </a:cubicBezTo>
                  <a:cubicBezTo>
                    <a:pt x="661" y="357"/>
                    <a:pt x="662" y="356"/>
                    <a:pt x="660" y="355"/>
                  </a:cubicBezTo>
                  <a:cubicBezTo>
                    <a:pt x="661" y="355"/>
                    <a:pt x="661" y="354"/>
                    <a:pt x="662" y="354"/>
                  </a:cubicBezTo>
                  <a:cubicBezTo>
                    <a:pt x="659" y="354"/>
                    <a:pt x="657" y="356"/>
                    <a:pt x="654" y="356"/>
                  </a:cubicBezTo>
                  <a:cubicBezTo>
                    <a:pt x="654" y="356"/>
                    <a:pt x="651" y="357"/>
                    <a:pt x="650" y="358"/>
                  </a:cubicBezTo>
                  <a:cubicBezTo>
                    <a:pt x="648" y="358"/>
                    <a:pt x="645" y="359"/>
                    <a:pt x="642" y="359"/>
                  </a:cubicBezTo>
                  <a:cubicBezTo>
                    <a:pt x="643" y="361"/>
                    <a:pt x="638" y="363"/>
                    <a:pt x="637" y="363"/>
                  </a:cubicBezTo>
                  <a:cubicBezTo>
                    <a:pt x="633" y="364"/>
                    <a:pt x="630" y="365"/>
                    <a:pt x="629" y="368"/>
                  </a:cubicBezTo>
                  <a:cubicBezTo>
                    <a:pt x="628" y="368"/>
                    <a:pt x="628" y="368"/>
                    <a:pt x="627" y="367"/>
                  </a:cubicBezTo>
                  <a:cubicBezTo>
                    <a:pt x="626" y="366"/>
                    <a:pt x="625" y="368"/>
                    <a:pt x="624" y="367"/>
                  </a:cubicBezTo>
                  <a:cubicBezTo>
                    <a:pt x="622" y="365"/>
                    <a:pt x="618" y="368"/>
                    <a:pt x="616" y="369"/>
                  </a:cubicBezTo>
                  <a:cubicBezTo>
                    <a:pt x="616" y="367"/>
                    <a:pt x="613" y="368"/>
                    <a:pt x="613" y="366"/>
                  </a:cubicBezTo>
                  <a:cubicBezTo>
                    <a:pt x="613" y="364"/>
                    <a:pt x="618" y="362"/>
                    <a:pt x="619" y="363"/>
                  </a:cubicBezTo>
                  <a:cubicBezTo>
                    <a:pt x="620" y="361"/>
                    <a:pt x="620" y="360"/>
                    <a:pt x="619" y="359"/>
                  </a:cubicBezTo>
                  <a:cubicBezTo>
                    <a:pt x="613" y="366"/>
                    <a:pt x="608" y="355"/>
                    <a:pt x="604" y="360"/>
                  </a:cubicBezTo>
                  <a:cubicBezTo>
                    <a:pt x="605" y="360"/>
                    <a:pt x="606" y="360"/>
                    <a:pt x="606" y="361"/>
                  </a:cubicBezTo>
                  <a:cubicBezTo>
                    <a:pt x="605" y="361"/>
                    <a:pt x="604" y="361"/>
                    <a:pt x="603" y="362"/>
                  </a:cubicBezTo>
                  <a:cubicBezTo>
                    <a:pt x="602" y="360"/>
                    <a:pt x="601" y="360"/>
                    <a:pt x="603" y="359"/>
                  </a:cubicBezTo>
                  <a:cubicBezTo>
                    <a:pt x="601" y="358"/>
                    <a:pt x="600" y="356"/>
                    <a:pt x="598" y="355"/>
                  </a:cubicBezTo>
                  <a:cubicBezTo>
                    <a:pt x="598" y="356"/>
                    <a:pt x="598" y="357"/>
                    <a:pt x="599" y="358"/>
                  </a:cubicBezTo>
                  <a:cubicBezTo>
                    <a:pt x="597" y="358"/>
                    <a:pt x="596" y="356"/>
                    <a:pt x="594" y="357"/>
                  </a:cubicBezTo>
                  <a:cubicBezTo>
                    <a:pt x="593" y="358"/>
                    <a:pt x="591" y="359"/>
                    <a:pt x="590" y="359"/>
                  </a:cubicBezTo>
                  <a:cubicBezTo>
                    <a:pt x="588" y="358"/>
                    <a:pt x="585" y="359"/>
                    <a:pt x="583" y="356"/>
                  </a:cubicBezTo>
                  <a:cubicBezTo>
                    <a:pt x="588" y="356"/>
                    <a:pt x="584" y="352"/>
                    <a:pt x="587" y="350"/>
                  </a:cubicBezTo>
                  <a:cubicBezTo>
                    <a:pt x="585" y="350"/>
                    <a:pt x="584" y="349"/>
                    <a:pt x="583" y="348"/>
                  </a:cubicBezTo>
                  <a:cubicBezTo>
                    <a:pt x="582" y="346"/>
                    <a:pt x="583" y="344"/>
                    <a:pt x="582" y="343"/>
                  </a:cubicBezTo>
                  <a:cubicBezTo>
                    <a:pt x="580" y="341"/>
                    <a:pt x="578" y="340"/>
                    <a:pt x="574" y="343"/>
                  </a:cubicBezTo>
                  <a:cubicBezTo>
                    <a:pt x="572" y="345"/>
                    <a:pt x="568" y="342"/>
                    <a:pt x="566" y="341"/>
                  </a:cubicBezTo>
                  <a:cubicBezTo>
                    <a:pt x="565" y="340"/>
                    <a:pt x="563" y="340"/>
                    <a:pt x="561" y="340"/>
                  </a:cubicBezTo>
                  <a:cubicBezTo>
                    <a:pt x="559" y="341"/>
                    <a:pt x="558" y="339"/>
                    <a:pt x="556" y="339"/>
                  </a:cubicBezTo>
                  <a:cubicBezTo>
                    <a:pt x="556" y="339"/>
                    <a:pt x="556" y="340"/>
                    <a:pt x="556" y="340"/>
                  </a:cubicBezTo>
                  <a:cubicBezTo>
                    <a:pt x="555" y="340"/>
                    <a:pt x="554" y="340"/>
                    <a:pt x="553" y="340"/>
                  </a:cubicBezTo>
                  <a:cubicBezTo>
                    <a:pt x="553" y="342"/>
                    <a:pt x="550" y="342"/>
                    <a:pt x="549" y="343"/>
                  </a:cubicBezTo>
                  <a:cubicBezTo>
                    <a:pt x="548" y="343"/>
                    <a:pt x="544" y="344"/>
                    <a:pt x="547" y="345"/>
                  </a:cubicBezTo>
                  <a:cubicBezTo>
                    <a:pt x="545" y="347"/>
                    <a:pt x="539" y="348"/>
                    <a:pt x="536" y="348"/>
                  </a:cubicBezTo>
                  <a:cubicBezTo>
                    <a:pt x="532" y="349"/>
                    <a:pt x="528" y="349"/>
                    <a:pt x="524" y="350"/>
                  </a:cubicBezTo>
                  <a:cubicBezTo>
                    <a:pt x="521" y="351"/>
                    <a:pt x="507" y="350"/>
                    <a:pt x="506" y="354"/>
                  </a:cubicBezTo>
                  <a:cubicBezTo>
                    <a:pt x="506" y="355"/>
                    <a:pt x="505" y="357"/>
                    <a:pt x="504" y="355"/>
                  </a:cubicBezTo>
                  <a:cubicBezTo>
                    <a:pt x="503" y="354"/>
                    <a:pt x="501" y="356"/>
                    <a:pt x="500" y="355"/>
                  </a:cubicBezTo>
                  <a:cubicBezTo>
                    <a:pt x="498" y="355"/>
                    <a:pt x="496" y="355"/>
                    <a:pt x="494" y="356"/>
                  </a:cubicBezTo>
                  <a:cubicBezTo>
                    <a:pt x="493" y="356"/>
                    <a:pt x="492" y="356"/>
                    <a:pt x="491" y="356"/>
                  </a:cubicBezTo>
                  <a:cubicBezTo>
                    <a:pt x="491" y="356"/>
                    <a:pt x="490" y="357"/>
                    <a:pt x="490" y="357"/>
                  </a:cubicBezTo>
                  <a:cubicBezTo>
                    <a:pt x="488" y="358"/>
                    <a:pt x="480" y="357"/>
                    <a:pt x="479" y="359"/>
                  </a:cubicBezTo>
                  <a:cubicBezTo>
                    <a:pt x="478" y="361"/>
                    <a:pt x="472" y="357"/>
                    <a:pt x="471" y="362"/>
                  </a:cubicBezTo>
                  <a:cubicBezTo>
                    <a:pt x="469" y="362"/>
                    <a:pt x="469" y="360"/>
                    <a:pt x="467" y="360"/>
                  </a:cubicBezTo>
                  <a:cubicBezTo>
                    <a:pt x="465" y="360"/>
                    <a:pt x="463" y="362"/>
                    <a:pt x="461" y="361"/>
                  </a:cubicBezTo>
                  <a:cubicBezTo>
                    <a:pt x="460" y="361"/>
                    <a:pt x="453" y="359"/>
                    <a:pt x="453" y="362"/>
                  </a:cubicBezTo>
                  <a:cubicBezTo>
                    <a:pt x="452" y="361"/>
                    <a:pt x="451" y="361"/>
                    <a:pt x="450" y="361"/>
                  </a:cubicBezTo>
                  <a:cubicBezTo>
                    <a:pt x="451" y="363"/>
                    <a:pt x="454" y="365"/>
                    <a:pt x="449" y="366"/>
                  </a:cubicBezTo>
                  <a:cubicBezTo>
                    <a:pt x="450" y="367"/>
                    <a:pt x="452" y="368"/>
                    <a:pt x="454" y="367"/>
                  </a:cubicBezTo>
                  <a:cubicBezTo>
                    <a:pt x="456" y="367"/>
                    <a:pt x="457" y="367"/>
                    <a:pt x="458" y="368"/>
                  </a:cubicBezTo>
                  <a:cubicBezTo>
                    <a:pt x="457" y="369"/>
                    <a:pt x="449" y="370"/>
                    <a:pt x="454" y="371"/>
                  </a:cubicBezTo>
                  <a:cubicBezTo>
                    <a:pt x="457" y="372"/>
                    <a:pt x="461" y="372"/>
                    <a:pt x="465" y="374"/>
                  </a:cubicBezTo>
                  <a:cubicBezTo>
                    <a:pt x="468" y="376"/>
                    <a:pt x="460" y="377"/>
                    <a:pt x="459" y="377"/>
                  </a:cubicBezTo>
                  <a:cubicBezTo>
                    <a:pt x="458" y="377"/>
                    <a:pt x="457" y="376"/>
                    <a:pt x="456" y="376"/>
                  </a:cubicBezTo>
                  <a:cubicBezTo>
                    <a:pt x="454" y="376"/>
                    <a:pt x="452" y="376"/>
                    <a:pt x="450" y="376"/>
                  </a:cubicBezTo>
                  <a:cubicBezTo>
                    <a:pt x="451" y="378"/>
                    <a:pt x="448" y="379"/>
                    <a:pt x="447" y="380"/>
                  </a:cubicBezTo>
                  <a:cubicBezTo>
                    <a:pt x="446" y="380"/>
                    <a:pt x="450" y="385"/>
                    <a:pt x="451" y="386"/>
                  </a:cubicBezTo>
                  <a:cubicBezTo>
                    <a:pt x="450" y="386"/>
                    <a:pt x="449" y="387"/>
                    <a:pt x="448" y="388"/>
                  </a:cubicBezTo>
                  <a:cubicBezTo>
                    <a:pt x="446" y="389"/>
                    <a:pt x="445" y="388"/>
                    <a:pt x="443" y="389"/>
                  </a:cubicBezTo>
                  <a:cubicBezTo>
                    <a:pt x="443" y="389"/>
                    <a:pt x="437" y="392"/>
                    <a:pt x="437" y="392"/>
                  </a:cubicBezTo>
                  <a:cubicBezTo>
                    <a:pt x="436" y="394"/>
                    <a:pt x="442" y="393"/>
                    <a:pt x="443" y="395"/>
                  </a:cubicBezTo>
                  <a:cubicBezTo>
                    <a:pt x="444" y="397"/>
                    <a:pt x="446" y="396"/>
                    <a:pt x="448" y="397"/>
                  </a:cubicBezTo>
                  <a:cubicBezTo>
                    <a:pt x="450" y="397"/>
                    <a:pt x="451" y="399"/>
                    <a:pt x="453" y="399"/>
                  </a:cubicBezTo>
                  <a:cubicBezTo>
                    <a:pt x="457" y="400"/>
                    <a:pt x="457" y="401"/>
                    <a:pt x="459" y="402"/>
                  </a:cubicBezTo>
                  <a:cubicBezTo>
                    <a:pt x="456" y="403"/>
                    <a:pt x="457" y="406"/>
                    <a:pt x="456" y="408"/>
                  </a:cubicBezTo>
                  <a:cubicBezTo>
                    <a:pt x="455" y="411"/>
                    <a:pt x="447" y="412"/>
                    <a:pt x="445" y="411"/>
                  </a:cubicBezTo>
                  <a:cubicBezTo>
                    <a:pt x="443" y="411"/>
                    <a:pt x="441" y="411"/>
                    <a:pt x="440" y="410"/>
                  </a:cubicBezTo>
                  <a:cubicBezTo>
                    <a:pt x="439" y="410"/>
                    <a:pt x="439" y="408"/>
                    <a:pt x="437" y="408"/>
                  </a:cubicBezTo>
                  <a:cubicBezTo>
                    <a:pt x="436" y="409"/>
                    <a:pt x="436" y="410"/>
                    <a:pt x="435" y="411"/>
                  </a:cubicBezTo>
                  <a:cubicBezTo>
                    <a:pt x="434" y="413"/>
                    <a:pt x="432" y="414"/>
                    <a:pt x="430" y="414"/>
                  </a:cubicBezTo>
                  <a:cubicBezTo>
                    <a:pt x="432" y="412"/>
                    <a:pt x="426" y="411"/>
                    <a:pt x="425" y="411"/>
                  </a:cubicBezTo>
                  <a:cubicBezTo>
                    <a:pt x="423" y="411"/>
                    <a:pt x="419" y="410"/>
                    <a:pt x="418" y="408"/>
                  </a:cubicBezTo>
                  <a:cubicBezTo>
                    <a:pt x="418" y="407"/>
                    <a:pt x="416" y="403"/>
                    <a:pt x="413" y="404"/>
                  </a:cubicBezTo>
                  <a:cubicBezTo>
                    <a:pt x="408" y="407"/>
                    <a:pt x="408" y="402"/>
                    <a:pt x="406" y="408"/>
                  </a:cubicBezTo>
                  <a:cubicBezTo>
                    <a:pt x="405" y="407"/>
                    <a:pt x="404" y="409"/>
                    <a:pt x="403" y="408"/>
                  </a:cubicBezTo>
                  <a:cubicBezTo>
                    <a:pt x="402" y="408"/>
                    <a:pt x="399" y="406"/>
                    <a:pt x="399" y="405"/>
                  </a:cubicBezTo>
                  <a:cubicBezTo>
                    <a:pt x="399" y="404"/>
                    <a:pt x="393" y="405"/>
                    <a:pt x="392" y="406"/>
                  </a:cubicBezTo>
                  <a:cubicBezTo>
                    <a:pt x="391" y="406"/>
                    <a:pt x="390" y="405"/>
                    <a:pt x="389" y="405"/>
                  </a:cubicBezTo>
                  <a:cubicBezTo>
                    <a:pt x="389" y="408"/>
                    <a:pt x="386" y="408"/>
                    <a:pt x="384" y="410"/>
                  </a:cubicBezTo>
                  <a:cubicBezTo>
                    <a:pt x="383" y="413"/>
                    <a:pt x="379" y="413"/>
                    <a:pt x="377" y="412"/>
                  </a:cubicBezTo>
                  <a:cubicBezTo>
                    <a:pt x="376" y="410"/>
                    <a:pt x="373" y="410"/>
                    <a:pt x="371" y="409"/>
                  </a:cubicBezTo>
                  <a:cubicBezTo>
                    <a:pt x="370" y="408"/>
                    <a:pt x="367" y="405"/>
                    <a:pt x="364" y="406"/>
                  </a:cubicBezTo>
                  <a:cubicBezTo>
                    <a:pt x="364" y="408"/>
                    <a:pt x="365" y="409"/>
                    <a:pt x="366" y="410"/>
                  </a:cubicBezTo>
                  <a:cubicBezTo>
                    <a:pt x="366" y="411"/>
                    <a:pt x="364" y="415"/>
                    <a:pt x="363" y="413"/>
                  </a:cubicBezTo>
                  <a:cubicBezTo>
                    <a:pt x="362" y="412"/>
                    <a:pt x="362" y="410"/>
                    <a:pt x="363" y="409"/>
                  </a:cubicBezTo>
                  <a:cubicBezTo>
                    <a:pt x="363" y="408"/>
                    <a:pt x="359" y="406"/>
                    <a:pt x="358" y="405"/>
                  </a:cubicBezTo>
                  <a:cubicBezTo>
                    <a:pt x="357" y="403"/>
                    <a:pt x="355" y="404"/>
                    <a:pt x="353" y="403"/>
                  </a:cubicBezTo>
                  <a:cubicBezTo>
                    <a:pt x="351" y="402"/>
                    <a:pt x="351" y="399"/>
                    <a:pt x="348" y="399"/>
                  </a:cubicBezTo>
                  <a:cubicBezTo>
                    <a:pt x="343" y="398"/>
                    <a:pt x="335" y="401"/>
                    <a:pt x="335" y="394"/>
                  </a:cubicBezTo>
                  <a:cubicBezTo>
                    <a:pt x="333" y="395"/>
                    <a:pt x="331" y="395"/>
                    <a:pt x="329" y="396"/>
                  </a:cubicBezTo>
                  <a:cubicBezTo>
                    <a:pt x="328" y="397"/>
                    <a:pt x="327" y="398"/>
                    <a:pt x="326" y="399"/>
                  </a:cubicBezTo>
                  <a:cubicBezTo>
                    <a:pt x="325" y="397"/>
                    <a:pt x="321" y="401"/>
                    <a:pt x="321" y="398"/>
                  </a:cubicBezTo>
                  <a:cubicBezTo>
                    <a:pt x="321" y="395"/>
                    <a:pt x="316" y="395"/>
                    <a:pt x="314" y="395"/>
                  </a:cubicBezTo>
                  <a:cubicBezTo>
                    <a:pt x="314" y="395"/>
                    <a:pt x="314" y="396"/>
                    <a:pt x="314" y="397"/>
                  </a:cubicBezTo>
                  <a:cubicBezTo>
                    <a:pt x="311" y="396"/>
                    <a:pt x="311" y="398"/>
                    <a:pt x="309" y="401"/>
                  </a:cubicBezTo>
                  <a:cubicBezTo>
                    <a:pt x="308" y="402"/>
                    <a:pt x="306" y="402"/>
                    <a:pt x="304" y="402"/>
                  </a:cubicBezTo>
                  <a:cubicBezTo>
                    <a:pt x="302" y="403"/>
                    <a:pt x="301" y="405"/>
                    <a:pt x="299" y="405"/>
                  </a:cubicBezTo>
                  <a:cubicBezTo>
                    <a:pt x="298" y="405"/>
                    <a:pt x="296" y="404"/>
                    <a:pt x="295" y="406"/>
                  </a:cubicBezTo>
                  <a:cubicBezTo>
                    <a:pt x="295" y="407"/>
                    <a:pt x="296" y="408"/>
                    <a:pt x="295" y="409"/>
                  </a:cubicBezTo>
                  <a:cubicBezTo>
                    <a:pt x="292" y="411"/>
                    <a:pt x="288" y="412"/>
                    <a:pt x="285" y="412"/>
                  </a:cubicBezTo>
                  <a:cubicBezTo>
                    <a:pt x="287" y="412"/>
                    <a:pt x="287" y="417"/>
                    <a:pt x="287" y="418"/>
                  </a:cubicBezTo>
                  <a:cubicBezTo>
                    <a:pt x="288" y="419"/>
                    <a:pt x="289" y="421"/>
                    <a:pt x="288" y="422"/>
                  </a:cubicBezTo>
                  <a:cubicBezTo>
                    <a:pt x="286" y="423"/>
                    <a:pt x="283" y="424"/>
                    <a:pt x="281" y="423"/>
                  </a:cubicBezTo>
                  <a:cubicBezTo>
                    <a:pt x="277" y="422"/>
                    <a:pt x="276" y="415"/>
                    <a:pt x="271" y="415"/>
                  </a:cubicBezTo>
                  <a:cubicBezTo>
                    <a:pt x="266" y="415"/>
                    <a:pt x="269" y="420"/>
                    <a:pt x="266" y="422"/>
                  </a:cubicBezTo>
                  <a:cubicBezTo>
                    <a:pt x="262" y="424"/>
                    <a:pt x="261" y="426"/>
                    <a:pt x="261" y="430"/>
                  </a:cubicBezTo>
                  <a:cubicBezTo>
                    <a:pt x="261" y="432"/>
                    <a:pt x="267" y="434"/>
                    <a:pt x="263" y="436"/>
                  </a:cubicBezTo>
                  <a:cubicBezTo>
                    <a:pt x="260" y="438"/>
                    <a:pt x="257" y="442"/>
                    <a:pt x="258" y="445"/>
                  </a:cubicBezTo>
                  <a:cubicBezTo>
                    <a:pt x="259" y="446"/>
                    <a:pt x="261" y="447"/>
                    <a:pt x="262" y="447"/>
                  </a:cubicBezTo>
                  <a:cubicBezTo>
                    <a:pt x="265" y="448"/>
                    <a:pt x="264" y="449"/>
                    <a:pt x="266" y="451"/>
                  </a:cubicBezTo>
                  <a:cubicBezTo>
                    <a:pt x="266" y="451"/>
                    <a:pt x="265" y="451"/>
                    <a:pt x="265" y="452"/>
                  </a:cubicBezTo>
                  <a:cubicBezTo>
                    <a:pt x="265" y="452"/>
                    <a:pt x="266" y="457"/>
                    <a:pt x="268" y="455"/>
                  </a:cubicBezTo>
                  <a:cubicBezTo>
                    <a:pt x="270" y="454"/>
                    <a:pt x="273" y="455"/>
                    <a:pt x="275" y="455"/>
                  </a:cubicBezTo>
                  <a:cubicBezTo>
                    <a:pt x="281" y="456"/>
                    <a:pt x="283" y="461"/>
                    <a:pt x="287" y="466"/>
                  </a:cubicBezTo>
                  <a:cubicBezTo>
                    <a:pt x="288" y="467"/>
                    <a:pt x="290" y="468"/>
                    <a:pt x="290" y="470"/>
                  </a:cubicBezTo>
                  <a:cubicBezTo>
                    <a:pt x="290" y="473"/>
                    <a:pt x="285" y="470"/>
                    <a:pt x="283" y="471"/>
                  </a:cubicBezTo>
                  <a:cubicBezTo>
                    <a:pt x="282" y="473"/>
                    <a:pt x="293" y="475"/>
                    <a:pt x="293" y="478"/>
                  </a:cubicBezTo>
                  <a:cubicBezTo>
                    <a:pt x="293" y="478"/>
                    <a:pt x="292" y="477"/>
                    <a:pt x="292" y="477"/>
                  </a:cubicBezTo>
                  <a:cubicBezTo>
                    <a:pt x="291" y="478"/>
                    <a:pt x="291" y="479"/>
                    <a:pt x="291" y="480"/>
                  </a:cubicBezTo>
                  <a:cubicBezTo>
                    <a:pt x="290" y="479"/>
                    <a:pt x="288" y="479"/>
                    <a:pt x="288" y="481"/>
                  </a:cubicBezTo>
                  <a:cubicBezTo>
                    <a:pt x="287" y="480"/>
                    <a:pt x="286" y="480"/>
                    <a:pt x="285" y="481"/>
                  </a:cubicBezTo>
                  <a:cubicBezTo>
                    <a:pt x="286" y="481"/>
                    <a:pt x="286" y="482"/>
                    <a:pt x="285" y="483"/>
                  </a:cubicBezTo>
                  <a:cubicBezTo>
                    <a:pt x="286" y="483"/>
                    <a:pt x="287" y="483"/>
                    <a:pt x="287" y="484"/>
                  </a:cubicBezTo>
                  <a:cubicBezTo>
                    <a:pt x="286" y="484"/>
                    <a:pt x="280" y="482"/>
                    <a:pt x="282" y="485"/>
                  </a:cubicBezTo>
                  <a:cubicBezTo>
                    <a:pt x="281" y="485"/>
                    <a:pt x="280" y="485"/>
                    <a:pt x="279" y="486"/>
                  </a:cubicBezTo>
                  <a:cubicBezTo>
                    <a:pt x="277" y="487"/>
                    <a:pt x="275" y="485"/>
                    <a:pt x="275" y="488"/>
                  </a:cubicBezTo>
                  <a:cubicBezTo>
                    <a:pt x="273" y="487"/>
                    <a:pt x="272" y="486"/>
                    <a:pt x="271" y="486"/>
                  </a:cubicBezTo>
                  <a:cubicBezTo>
                    <a:pt x="271" y="486"/>
                    <a:pt x="271" y="488"/>
                    <a:pt x="271" y="489"/>
                  </a:cubicBezTo>
                  <a:cubicBezTo>
                    <a:pt x="271" y="488"/>
                    <a:pt x="270" y="486"/>
                    <a:pt x="268" y="486"/>
                  </a:cubicBezTo>
                  <a:cubicBezTo>
                    <a:pt x="272" y="491"/>
                    <a:pt x="266" y="495"/>
                    <a:pt x="264" y="500"/>
                  </a:cubicBezTo>
                  <a:cubicBezTo>
                    <a:pt x="263" y="500"/>
                    <a:pt x="263" y="499"/>
                    <a:pt x="263" y="499"/>
                  </a:cubicBezTo>
                  <a:cubicBezTo>
                    <a:pt x="264" y="501"/>
                    <a:pt x="260" y="502"/>
                    <a:pt x="259" y="504"/>
                  </a:cubicBezTo>
                  <a:cubicBezTo>
                    <a:pt x="258" y="506"/>
                    <a:pt x="262" y="507"/>
                    <a:pt x="263" y="508"/>
                  </a:cubicBezTo>
                  <a:cubicBezTo>
                    <a:pt x="266" y="509"/>
                    <a:pt x="267" y="510"/>
                    <a:pt x="268" y="512"/>
                  </a:cubicBezTo>
                  <a:cubicBezTo>
                    <a:pt x="269" y="513"/>
                    <a:pt x="270" y="515"/>
                    <a:pt x="269" y="516"/>
                  </a:cubicBezTo>
                  <a:cubicBezTo>
                    <a:pt x="269" y="518"/>
                    <a:pt x="267" y="519"/>
                    <a:pt x="270" y="519"/>
                  </a:cubicBezTo>
                  <a:cubicBezTo>
                    <a:pt x="270" y="518"/>
                    <a:pt x="270" y="513"/>
                    <a:pt x="273" y="514"/>
                  </a:cubicBezTo>
                  <a:cubicBezTo>
                    <a:pt x="271" y="516"/>
                    <a:pt x="268" y="522"/>
                    <a:pt x="271" y="523"/>
                  </a:cubicBezTo>
                  <a:cubicBezTo>
                    <a:pt x="270" y="524"/>
                    <a:pt x="269" y="527"/>
                    <a:pt x="270" y="528"/>
                  </a:cubicBezTo>
                  <a:cubicBezTo>
                    <a:pt x="272" y="529"/>
                    <a:pt x="272" y="531"/>
                    <a:pt x="273" y="533"/>
                  </a:cubicBezTo>
                  <a:cubicBezTo>
                    <a:pt x="274" y="535"/>
                    <a:pt x="276" y="536"/>
                    <a:pt x="278" y="537"/>
                  </a:cubicBezTo>
                  <a:cubicBezTo>
                    <a:pt x="280" y="539"/>
                    <a:pt x="280" y="541"/>
                    <a:pt x="282" y="543"/>
                  </a:cubicBezTo>
                  <a:cubicBezTo>
                    <a:pt x="283" y="544"/>
                    <a:pt x="285" y="545"/>
                    <a:pt x="283" y="547"/>
                  </a:cubicBezTo>
                  <a:cubicBezTo>
                    <a:pt x="282" y="549"/>
                    <a:pt x="280" y="550"/>
                    <a:pt x="278" y="551"/>
                  </a:cubicBezTo>
                  <a:cubicBezTo>
                    <a:pt x="277" y="552"/>
                    <a:pt x="276" y="554"/>
                    <a:pt x="275" y="555"/>
                  </a:cubicBezTo>
                  <a:cubicBezTo>
                    <a:pt x="273" y="555"/>
                    <a:pt x="270" y="554"/>
                    <a:pt x="268" y="554"/>
                  </a:cubicBezTo>
                  <a:cubicBezTo>
                    <a:pt x="266" y="553"/>
                    <a:pt x="267" y="550"/>
                    <a:pt x="265" y="550"/>
                  </a:cubicBezTo>
                  <a:cubicBezTo>
                    <a:pt x="264" y="549"/>
                    <a:pt x="263" y="548"/>
                    <a:pt x="262" y="547"/>
                  </a:cubicBezTo>
                  <a:cubicBezTo>
                    <a:pt x="259" y="544"/>
                    <a:pt x="254" y="544"/>
                    <a:pt x="250" y="542"/>
                  </a:cubicBezTo>
                  <a:cubicBezTo>
                    <a:pt x="249" y="542"/>
                    <a:pt x="246" y="540"/>
                    <a:pt x="246" y="539"/>
                  </a:cubicBezTo>
                  <a:cubicBezTo>
                    <a:pt x="246" y="538"/>
                    <a:pt x="247" y="536"/>
                    <a:pt x="246" y="535"/>
                  </a:cubicBezTo>
                  <a:cubicBezTo>
                    <a:pt x="243" y="534"/>
                    <a:pt x="242" y="535"/>
                    <a:pt x="240" y="533"/>
                  </a:cubicBezTo>
                  <a:cubicBezTo>
                    <a:pt x="239" y="531"/>
                    <a:pt x="235" y="530"/>
                    <a:pt x="234" y="533"/>
                  </a:cubicBezTo>
                  <a:cubicBezTo>
                    <a:pt x="232" y="528"/>
                    <a:pt x="224" y="536"/>
                    <a:pt x="220" y="533"/>
                  </a:cubicBezTo>
                  <a:cubicBezTo>
                    <a:pt x="222" y="531"/>
                    <a:pt x="211" y="527"/>
                    <a:pt x="210" y="526"/>
                  </a:cubicBezTo>
                  <a:cubicBezTo>
                    <a:pt x="208" y="525"/>
                    <a:pt x="207" y="525"/>
                    <a:pt x="205" y="525"/>
                  </a:cubicBezTo>
                  <a:cubicBezTo>
                    <a:pt x="204" y="525"/>
                    <a:pt x="203" y="524"/>
                    <a:pt x="201" y="524"/>
                  </a:cubicBezTo>
                  <a:cubicBezTo>
                    <a:pt x="199" y="524"/>
                    <a:pt x="197" y="525"/>
                    <a:pt x="195" y="524"/>
                  </a:cubicBezTo>
                  <a:cubicBezTo>
                    <a:pt x="192" y="524"/>
                    <a:pt x="190" y="523"/>
                    <a:pt x="188" y="522"/>
                  </a:cubicBezTo>
                  <a:cubicBezTo>
                    <a:pt x="185" y="521"/>
                    <a:pt x="171" y="516"/>
                    <a:pt x="170" y="522"/>
                  </a:cubicBezTo>
                  <a:cubicBezTo>
                    <a:pt x="164" y="519"/>
                    <a:pt x="161" y="513"/>
                    <a:pt x="155" y="510"/>
                  </a:cubicBezTo>
                  <a:cubicBezTo>
                    <a:pt x="152" y="508"/>
                    <a:pt x="149" y="508"/>
                    <a:pt x="146" y="506"/>
                  </a:cubicBezTo>
                  <a:cubicBezTo>
                    <a:pt x="144" y="505"/>
                    <a:pt x="143" y="502"/>
                    <a:pt x="140" y="501"/>
                  </a:cubicBezTo>
                  <a:cubicBezTo>
                    <a:pt x="142" y="504"/>
                    <a:pt x="136" y="502"/>
                    <a:pt x="135" y="500"/>
                  </a:cubicBezTo>
                  <a:cubicBezTo>
                    <a:pt x="133" y="497"/>
                    <a:pt x="129" y="497"/>
                    <a:pt x="125" y="495"/>
                  </a:cubicBezTo>
                  <a:cubicBezTo>
                    <a:pt x="126" y="494"/>
                    <a:pt x="128" y="494"/>
                    <a:pt x="129" y="493"/>
                  </a:cubicBezTo>
                  <a:cubicBezTo>
                    <a:pt x="128" y="493"/>
                    <a:pt x="127" y="492"/>
                    <a:pt x="127" y="491"/>
                  </a:cubicBezTo>
                  <a:cubicBezTo>
                    <a:pt x="127" y="492"/>
                    <a:pt x="126" y="492"/>
                    <a:pt x="126" y="492"/>
                  </a:cubicBezTo>
                  <a:cubicBezTo>
                    <a:pt x="127" y="489"/>
                    <a:pt x="132" y="492"/>
                    <a:pt x="133" y="493"/>
                  </a:cubicBezTo>
                  <a:cubicBezTo>
                    <a:pt x="130" y="492"/>
                    <a:pt x="138" y="492"/>
                    <a:pt x="139" y="493"/>
                  </a:cubicBezTo>
                  <a:cubicBezTo>
                    <a:pt x="140" y="491"/>
                    <a:pt x="139" y="490"/>
                    <a:pt x="139" y="489"/>
                  </a:cubicBezTo>
                  <a:cubicBezTo>
                    <a:pt x="138" y="492"/>
                    <a:pt x="138" y="488"/>
                    <a:pt x="138" y="488"/>
                  </a:cubicBezTo>
                  <a:cubicBezTo>
                    <a:pt x="141" y="489"/>
                    <a:pt x="142" y="482"/>
                    <a:pt x="144" y="481"/>
                  </a:cubicBezTo>
                  <a:cubicBezTo>
                    <a:pt x="144" y="482"/>
                    <a:pt x="144" y="483"/>
                    <a:pt x="144" y="484"/>
                  </a:cubicBezTo>
                  <a:cubicBezTo>
                    <a:pt x="145" y="483"/>
                    <a:pt x="145" y="480"/>
                    <a:pt x="146" y="480"/>
                  </a:cubicBezTo>
                  <a:cubicBezTo>
                    <a:pt x="148" y="479"/>
                    <a:pt x="149" y="482"/>
                    <a:pt x="150" y="482"/>
                  </a:cubicBezTo>
                  <a:cubicBezTo>
                    <a:pt x="151" y="480"/>
                    <a:pt x="147" y="478"/>
                    <a:pt x="146" y="477"/>
                  </a:cubicBezTo>
                  <a:cubicBezTo>
                    <a:pt x="143" y="475"/>
                    <a:pt x="141" y="476"/>
                    <a:pt x="140" y="472"/>
                  </a:cubicBezTo>
                  <a:cubicBezTo>
                    <a:pt x="142" y="473"/>
                    <a:pt x="143" y="472"/>
                    <a:pt x="145" y="472"/>
                  </a:cubicBezTo>
                  <a:cubicBezTo>
                    <a:pt x="147" y="471"/>
                    <a:pt x="148" y="472"/>
                    <a:pt x="150" y="472"/>
                  </a:cubicBezTo>
                  <a:cubicBezTo>
                    <a:pt x="151" y="470"/>
                    <a:pt x="146" y="470"/>
                    <a:pt x="153" y="469"/>
                  </a:cubicBezTo>
                  <a:cubicBezTo>
                    <a:pt x="156" y="469"/>
                    <a:pt x="159" y="467"/>
                    <a:pt x="162" y="465"/>
                  </a:cubicBezTo>
                  <a:cubicBezTo>
                    <a:pt x="159" y="466"/>
                    <a:pt x="161" y="463"/>
                    <a:pt x="158" y="463"/>
                  </a:cubicBezTo>
                  <a:cubicBezTo>
                    <a:pt x="155" y="463"/>
                    <a:pt x="152" y="465"/>
                    <a:pt x="150" y="465"/>
                  </a:cubicBezTo>
                  <a:cubicBezTo>
                    <a:pt x="151" y="464"/>
                    <a:pt x="152" y="463"/>
                    <a:pt x="154" y="463"/>
                  </a:cubicBezTo>
                  <a:cubicBezTo>
                    <a:pt x="152" y="463"/>
                    <a:pt x="151" y="464"/>
                    <a:pt x="149" y="465"/>
                  </a:cubicBezTo>
                  <a:cubicBezTo>
                    <a:pt x="147" y="466"/>
                    <a:pt x="145" y="464"/>
                    <a:pt x="147" y="462"/>
                  </a:cubicBezTo>
                  <a:cubicBezTo>
                    <a:pt x="144" y="462"/>
                    <a:pt x="148" y="458"/>
                    <a:pt x="151" y="457"/>
                  </a:cubicBezTo>
                  <a:cubicBezTo>
                    <a:pt x="152" y="457"/>
                    <a:pt x="153" y="456"/>
                    <a:pt x="153" y="455"/>
                  </a:cubicBezTo>
                  <a:cubicBezTo>
                    <a:pt x="155" y="453"/>
                    <a:pt x="157" y="454"/>
                    <a:pt x="159" y="454"/>
                  </a:cubicBezTo>
                  <a:cubicBezTo>
                    <a:pt x="161" y="454"/>
                    <a:pt x="163" y="454"/>
                    <a:pt x="166" y="454"/>
                  </a:cubicBezTo>
                  <a:cubicBezTo>
                    <a:pt x="168" y="454"/>
                    <a:pt x="170" y="449"/>
                    <a:pt x="170" y="447"/>
                  </a:cubicBezTo>
                  <a:cubicBezTo>
                    <a:pt x="169" y="447"/>
                    <a:pt x="169" y="447"/>
                    <a:pt x="168" y="447"/>
                  </a:cubicBezTo>
                  <a:cubicBezTo>
                    <a:pt x="171" y="445"/>
                    <a:pt x="166" y="443"/>
                    <a:pt x="166" y="443"/>
                  </a:cubicBezTo>
                  <a:cubicBezTo>
                    <a:pt x="165" y="441"/>
                    <a:pt x="168" y="439"/>
                    <a:pt x="170" y="440"/>
                  </a:cubicBezTo>
                  <a:cubicBezTo>
                    <a:pt x="170" y="437"/>
                    <a:pt x="168" y="440"/>
                    <a:pt x="167" y="438"/>
                  </a:cubicBezTo>
                  <a:cubicBezTo>
                    <a:pt x="166" y="436"/>
                    <a:pt x="167" y="436"/>
                    <a:pt x="169" y="436"/>
                  </a:cubicBezTo>
                  <a:cubicBezTo>
                    <a:pt x="174" y="434"/>
                    <a:pt x="169" y="429"/>
                    <a:pt x="172" y="428"/>
                  </a:cubicBezTo>
                  <a:cubicBezTo>
                    <a:pt x="170" y="427"/>
                    <a:pt x="170" y="428"/>
                    <a:pt x="169" y="428"/>
                  </a:cubicBezTo>
                  <a:cubicBezTo>
                    <a:pt x="167" y="428"/>
                    <a:pt x="165" y="427"/>
                    <a:pt x="164" y="426"/>
                  </a:cubicBezTo>
                  <a:cubicBezTo>
                    <a:pt x="163" y="424"/>
                    <a:pt x="160" y="426"/>
                    <a:pt x="159" y="423"/>
                  </a:cubicBezTo>
                  <a:cubicBezTo>
                    <a:pt x="157" y="425"/>
                    <a:pt x="152" y="423"/>
                    <a:pt x="150" y="422"/>
                  </a:cubicBezTo>
                  <a:cubicBezTo>
                    <a:pt x="146" y="420"/>
                    <a:pt x="147" y="421"/>
                    <a:pt x="143" y="423"/>
                  </a:cubicBezTo>
                  <a:cubicBezTo>
                    <a:pt x="143" y="421"/>
                    <a:pt x="140" y="421"/>
                    <a:pt x="139" y="420"/>
                  </a:cubicBezTo>
                  <a:cubicBezTo>
                    <a:pt x="138" y="418"/>
                    <a:pt x="138" y="415"/>
                    <a:pt x="135" y="415"/>
                  </a:cubicBezTo>
                  <a:cubicBezTo>
                    <a:pt x="132" y="415"/>
                    <a:pt x="128" y="418"/>
                    <a:pt x="124" y="418"/>
                  </a:cubicBezTo>
                  <a:cubicBezTo>
                    <a:pt x="124" y="418"/>
                    <a:pt x="121" y="417"/>
                    <a:pt x="120" y="416"/>
                  </a:cubicBezTo>
                  <a:cubicBezTo>
                    <a:pt x="118" y="415"/>
                    <a:pt x="117" y="414"/>
                    <a:pt x="115" y="415"/>
                  </a:cubicBezTo>
                  <a:cubicBezTo>
                    <a:pt x="112" y="417"/>
                    <a:pt x="110" y="415"/>
                    <a:pt x="109" y="413"/>
                  </a:cubicBezTo>
                  <a:cubicBezTo>
                    <a:pt x="109" y="411"/>
                    <a:pt x="107" y="407"/>
                    <a:pt x="108" y="405"/>
                  </a:cubicBezTo>
                  <a:cubicBezTo>
                    <a:pt x="105" y="406"/>
                    <a:pt x="105" y="402"/>
                    <a:pt x="101" y="403"/>
                  </a:cubicBezTo>
                  <a:cubicBezTo>
                    <a:pt x="99" y="404"/>
                    <a:pt x="95" y="403"/>
                    <a:pt x="93" y="402"/>
                  </a:cubicBezTo>
                  <a:cubicBezTo>
                    <a:pt x="95" y="401"/>
                    <a:pt x="91" y="397"/>
                    <a:pt x="92" y="396"/>
                  </a:cubicBezTo>
                  <a:cubicBezTo>
                    <a:pt x="93" y="395"/>
                    <a:pt x="95" y="395"/>
                    <a:pt x="96" y="395"/>
                  </a:cubicBezTo>
                  <a:cubicBezTo>
                    <a:pt x="95" y="393"/>
                    <a:pt x="92" y="392"/>
                    <a:pt x="92" y="391"/>
                  </a:cubicBezTo>
                  <a:cubicBezTo>
                    <a:pt x="91" y="389"/>
                    <a:pt x="89" y="385"/>
                    <a:pt x="86" y="386"/>
                  </a:cubicBezTo>
                  <a:cubicBezTo>
                    <a:pt x="83" y="387"/>
                    <a:pt x="81" y="385"/>
                    <a:pt x="78" y="386"/>
                  </a:cubicBezTo>
                  <a:cubicBezTo>
                    <a:pt x="74" y="387"/>
                    <a:pt x="72" y="386"/>
                    <a:pt x="68" y="386"/>
                  </a:cubicBezTo>
                  <a:cubicBezTo>
                    <a:pt x="68" y="389"/>
                    <a:pt x="65" y="391"/>
                    <a:pt x="62" y="390"/>
                  </a:cubicBezTo>
                  <a:cubicBezTo>
                    <a:pt x="58" y="389"/>
                    <a:pt x="58" y="385"/>
                    <a:pt x="58" y="381"/>
                  </a:cubicBezTo>
                  <a:cubicBezTo>
                    <a:pt x="58" y="379"/>
                    <a:pt x="58" y="379"/>
                    <a:pt x="56" y="378"/>
                  </a:cubicBezTo>
                  <a:cubicBezTo>
                    <a:pt x="55" y="377"/>
                    <a:pt x="53" y="375"/>
                    <a:pt x="55" y="374"/>
                  </a:cubicBezTo>
                  <a:cubicBezTo>
                    <a:pt x="59" y="371"/>
                    <a:pt x="61" y="375"/>
                    <a:pt x="65" y="374"/>
                  </a:cubicBezTo>
                  <a:cubicBezTo>
                    <a:pt x="67" y="374"/>
                    <a:pt x="74" y="371"/>
                    <a:pt x="73" y="370"/>
                  </a:cubicBezTo>
                  <a:cubicBezTo>
                    <a:pt x="73" y="368"/>
                    <a:pt x="71" y="368"/>
                    <a:pt x="70" y="367"/>
                  </a:cubicBezTo>
                  <a:cubicBezTo>
                    <a:pt x="68" y="365"/>
                    <a:pt x="71" y="365"/>
                    <a:pt x="67" y="364"/>
                  </a:cubicBezTo>
                  <a:cubicBezTo>
                    <a:pt x="65" y="364"/>
                    <a:pt x="65" y="364"/>
                    <a:pt x="62" y="364"/>
                  </a:cubicBezTo>
                  <a:cubicBezTo>
                    <a:pt x="59" y="365"/>
                    <a:pt x="62" y="362"/>
                    <a:pt x="61" y="361"/>
                  </a:cubicBezTo>
                  <a:cubicBezTo>
                    <a:pt x="61" y="359"/>
                    <a:pt x="58" y="359"/>
                    <a:pt x="57" y="358"/>
                  </a:cubicBezTo>
                  <a:cubicBezTo>
                    <a:pt x="55" y="357"/>
                    <a:pt x="54" y="356"/>
                    <a:pt x="53" y="354"/>
                  </a:cubicBezTo>
                  <a:cubicBezTo>
                    <a:pt x="52" y="352"/>
                    <a:pt x="46" y="348"/>
                    <a:pt x="49" y="346"/>
                  </a:cubicBezTo>
                  <a:cubicBezTo>
                    <a:pt x="50" y="345"/>
                    <a:pt x="49" y="343"/>
                    <a:pt x="49" y="342"/>
                  </a:cubicBezTo>
                  <a:cubicBezTo>
                    <a:pt x="48" y="340"/>
                    <a:pt x="49" y="339"/>
                    <a:pt x="49" y="337"/>
                  </a:cubicBezTo>
                  <a:cubicBezTo>
                    <a:pt x="49" y="336"/>
                    <a:pt x="41" y="333"/>
                    <a:pt x="40" y="333"/>
                  </a:cubicBezTo>
                  <a:cubicBezTo>
                    <a:pt x="38" y="332"/>
                    <a:pt x="29" y="337"/>
                    <a:pt x="28" y="333"/>
                  </a:cubicBezTo>
                  <a:cubicBezTo>
                    <a:pt x="28" y="332"/>
                    <a:pt x="29" y="331"/>
                    <a:pt x="28" y="331"/>
                  </a:cubicBezTo>
                  <a:cubicBezTo>
                    <a:pt x="26" y="330"/>
                    <a:pt x="24" y="330"/>
                    <a:pt x="23" y="330"/>
                  </a:cubicBezTo>
                  <a:cubicBezTo>
                    <a:pt x="19" y="331"/>
                    <a:pt x="18" y="328"/>
                    <a:pt x="15" y="329"/>
                  </a:cubicBezTo>
                  <a:cubicBezTo>
                    <a:pt x="12" y="330"/>
                    <a:pt x="13" y="324"/>
                    <a:pt x="12" y="323"/>
                  </a:cubicBezTo>
                  <a:cubicBezTo>
                    <a:pt x="11" y="321"/>
                    <a:pt x="9" y="317"/>
                    <a:pt x="5" y="317"/>
                  </a:cubicBezTo>
                  <a:cubicBezTo>
                    <a:pt x="7" y="315"/>
                    <a:pt x="9" y="311"/>
                    <a:pt x="6" y="310"/>
                  </a:cubicBezTo>
                  <a:cubicBezTo>
                    <a:pt x="0" y="307"/>
                    <a:pt x="3" y="305"/>
                    <a:pt x="8" y="302"/>
                  </a:cubicBezTo>
                  <a:cubicBezTo>
                    <a:pt x="6" y="301"/>
                    <a:pt x="5" y="299"/>
                    <a:pt x="4" y="297"/>
                  </a:cubicBezTo>
                  <a:cubicBezTo>
                    <a:pt x="3" y="297"/>
                    <a:pt x="3" y="295"/>
                    <a:pt x="4" y="294"/>
                  </a:cubicBezTo>
                  <a:cubicBezTo>
                    <a:pt x="4" y="292"/>
                    <a:pt x="3" y="290"/>
                    <a:pt x="3" y="288"/>
                  </a:cubicBezTo>
                  <a:cubicBezTo>
                    <a:pt x="3" y="286"/>
                    <a:pt x="6" y="286"/>
                    <a:pt x="7" y="284"/>
                  </a:cubicBezTo>
                  <a:cubicBezTo>
                    <a:pt x="9" y="282"/>
                    <a:pt x="9" y="280"/>
                    <a:pt x="13" y="280"/>
                  </a:cubicBezTo>
                  <a:cubicBezTo>
                    <a:pt x="12" y="279"/>
                    <a:pt x="11" y="278"/>
                    <a:pt x="10" y="278"/>
                  </a:cubicBezTo>
                  <a:cubicBezTo>
                    <a:pt x="11" y="276"/>
                    <a:pt x="10" y="276"/>
                    <a:pt x="10" y="275"/>
                  </a:cubicBezTo>
                  <a:cubicBezTo>
                    <a:pt x="10" y="272"/>
                    <a:pt x="13" y="275"/>
                    <a:pt x="14" y="275"/>
                  </a:cubicBezTo>
                  <a:cubicBezTo>
                    <a:pt x="15" y="275"/>
                    <a:pt x="15" y="274"/>
                    <a:pt x="16" y="273"/>
                  </a:cubicBezTo>
                  <a:cubicBezTo>
                    <a:pt x="17" y="271"/>
                    <a:pt x="19" y="273"/>
                    <a:pt x="21" y="273"/>
                  </a:cubicBezTo>
                  <a:cubicBezTo>
                    <a:pt x="23" y="273"/>
                    <a:pt x="25" y="270"/>
                    <a:pt x="28" y="270"/>
                  </a:cubicBezTo>
                  <a:cubicBezTo>
                    <a:pt x="32" y="270"/>
                    <a:pt x="35" y="272"/>
                    <a:pt x="38" y="272"/>
                  </a:cubicBezTo>
                  <a:cubicBezTo>
                    <a:pt x="42" y="272"/>
                    <a:pt x="35" y="268"/>
                    <a:pt x="35" y="268"/>
                  </a:cubicBezTo>
                  <a:cubicBezTo>
                    <a:pt x="31" y="266"/>
                    <a:pt x="28" y="268"/>
                    <a:pt x="24" y="267"/>
                  </a:cubicBezTo>
                  <a:cubicBezTo>
                    <a:pt x="22" y="266"/>
                    <a:pt x="18" y="263"/>
                    <a:pt x="16" y="261"/>
                  </a:cubicBezTo>
                  <a:cubicBezTo>
                    <a:pt x="17" y="262"/>
                    <a:pt x="18" y="262"/>
                    <a:pt x="19" y="263"/>
                  </a:cubicBezTo>
                  <a:cubicBezTo>
                    <a:pt x="19" y="262"/>
                    <a:pt x="18" y="260"/>
                    <a:pt x="20" y="259"/>
                  </a:cubicBezTo>
                  <a:cubicBezTo>
                    <a:pt x="19" y="258"/>
                    <a:pt x="16" y="259"/>
                    <a:pt x="15" y="260"/>
                  </a:cubicBezTo>
                  <a:cubicBezTo>
                    <a:pt x="12" y="262"/>
                    <a:pt x="10" y="262"/>
                    <a:pt x="7" y="262"/>
                  </a:cubicBezTo>
                  <a:cubicBezTo>
                    <a:pt x="14" y="256"/>
                    <a:pt x="22" y="253"/>
                    <a:pt x="29" y="249"/>
                  </a:cubicBezTo>
                  <a:cubicBezTo>
                    <a:pt x="36" y="244"/>
                    <a:pt x="42" y="239"/>
                    <a:pt x="50" y="234"/>
                  </a:cubicBezTo>
                  <a:cubicBezTo>
                    <a:pt x="53" y="232"/>
                    <a:pt x="54" y="230"/>
                    <a:pt x="56" y="227"/>
                  </a:cubicBezTo>
                  <a:cubicBezTo>
                    <a:pt x="58" y="225"/>
                    <a:pt x="57" y="224"/>
                    <a:pt x="55" y="223"/>
                  </a:cubicBezTo>
                  <a:cubicBezTo>
                    <a:pt x="49" y="219"/>
                    <a:pt x="43" y="216"/>
                    <a:pt x="37" y="213"/>
                  </a:cubicBezTo>
                  <a:cubicBezTo>
                    <a:pt x="39" y="212"/>
                    <a:pt x="48" y="207"/>
                    <a:pt x="43" y="205"/>
                  </a:cubicBezTo>
                  <a:cubicBezTo>
                    <a:pt x="41" y="204"/>
                    <a:pt x="33" y="201"/>
                    <a:pt x="39" y="199"/>
                  </a:cubicBezTo>
                  <a:cubicBezTo>
                    <a:pt x="38" y="197"/>
                    <a:pt x="36" y="198"/>
                    <a:pt x="34" y="197"/>
                  </a:cubicBezTo>
                  <a:cubicBezTo>
                    <a:pt x="31" y="196"/>
                    <a:pt x="31" y="193"/>
                    <a:pt x="35" y="192"/>
                  </a:cubicBezTo>
                  <a:cubicBezTo>
                    <a:pt x="34" y="191"/>
                    <a:pt x="31" y="191"/>
                    <a:pt x="32" y="189"/>
                  </a:cubicBezTo>
                  <a:cubicBezTo>
                    <a:pt x="34" y="188"/>
                    <a:pt x="35" y="185"/>
                    <a:pt x="33" y="184"/>
                  </a:cubicBezTo>
                  <a:cubicBezTo>
                    <a:pt x="35" y="184"/>
                    <a:pt x="37" y="183"/>
                    <a:pt x="38" y="183"/>
                  </a:cubicBezTo>
                  <a:cubicBezTo>
                    <a:pt x="37" y="176"/>
                    <a:pt x="30" y="172"/>
                    <a:pt x="26" y="166"/>
                  </a:cubicBezTo>
                  <a:cubicBezTo>
                    <a:pt x="21" y="160"/>
                    <a:pt x="40" y="157"/>
                    <a:pt x="36" y="153"/>
                  </a:cubicBezTo>
                  <a:cubicBezTo>
                    <a:pt x="35" y="151"/>
                    <a:pt x="31" y="149"/>
                    <a:pt x="28" y="148"/>
                  </a:cubicBezTo>
                  <a:cubicBezTo>
                    <a:pt x="26" y="146"/>
                    <a:pt x="22" y="146"/>
                    <a:pt x="19" y="144"/>
                  </a:cubicBezTo>
                  <a:cubicBezTo>
                    <a:pt x="16" y="142"/>
                    <a:pt x="16" y="140"/>
                    <a:pt x="19" y="138"/>
                  </a:cubicBezTo>
                  <a:cubicBezTo>
                    <a:pt x="23" y="135"/>
                    <a:pt x="18" y="135"/>
                    <a:pt x="16" y="13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98" name="Freeform 1800"/>
            <p:cNvSpPr>
              <a:spLocks/>
            </p:cNvSpPr>
            <p:nvPr/>
          </p:nvSpPr>
          <p:spPr bwMode="auto">
            <a:xfrm>
              <a:off x="3345" y="469"/>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3" y="0"/>
                    <a:pt x="2" y="0"/>
                    <a:pt x="0" y="1"/>
                  </a:cubicBezTo>
                  <a:cubicBezTo>
                    <a:pt x="2" y="0"/>
                    <a:pt x="3" y="0"/>
                    <a:pt x="4"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99" name="Freeform 1801"/>
            <p:cNvSpPr>
              <a:spLocks/>
            </p:cNvSpPr>
            <p:nvPr/>
          </p:nvSpPr>
          <p:spPr bwMode="auto">
            <a:xfrm>
              <a:off x="3345" y="469"/>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3" y="0"/>
                    <a:pt x="2" y="0"/>
                    <a:pt x="0" y="1"/>
                  </a:cubicBezTo>
                  <a:cubicBezTo>
                    <a:pt x="2" y="0"/>
                    <a:pt x="3" y="0"/>
                    <a:pt x="4"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00" name="Freeform 1802"/>
            <p:cNvSpPr>
              <a:spLocks/>
            </p:cNvSpPr>
            <p:nvPr/>
          </p:nvSpPr>
          <p:spPr bwMode="auto">
            <a:xfrm>
              <a:off x="3488" y="182"/>
              <a:ext cx="64" cy="9"/>
            </a:xfrm>
            <a:custGeom>
              <a:avLst/>
              <a:gdLst>
                <a:gd name="T0" fmla="*/ 0 w 53"/>
                <a:gd name="T1" fmla="*/ 4 h 8"/>
                <a:gd name="T2" fmla="*/ 9 w 53"/>
                <a:gd name="T3" fmla="*/ 5 h 8"/>
                <a:gd name="T4" fmla="*/ 21 w 53"/>
                <a:gd name="T5" fmla="*/ 6 h 8"/>
                <a:gd name="T6" fmla="*/ 36 w 53"/>
                <a:gd name="T7" fmla="*/ 2 h 8"/>
                <a:gd name="T8" fmla="*/ 51 w 53"/>
                <a:gd name="T9" fmla="*/ 4 h 8"/>
                <a:gd name="T10" fmla="*/ 47 w 53"/>
                <a:gd name="T11" fmla="*/ 3 h 8"/>
                <a:gd name="T12" fmla="*/ 43 w 53"/>
                <a:gd name="T13" fmla="*/ 0 h 8"/>
                <a:gd name="T14" fmla="*/ 29 w 53"/>
                <a:gd name="T15" fmla="*/ 2 h 8"/>
                <a:gd name="T16" fmla="*/ 0 w 53"/>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
                  <a:moveTo>
                    <a:pt x="0" y="4"/>
                  </a:moveTo>
                  <a:cubicBezTo>
                    <a:pt x="0" y="6"/>
                    <a:pt x="8" y="5"/>
                    <a:pt x="9" y="5"/>
                  </a:cubicBezTo>
                  <a:cubicBezTo>
                    <a:pt x="14" y="5"/>
                    <a:pt x="16" y="8"/>
                    <a:pt x="21" y="6"/>
                  </a:cubicBezTo>
                  <a:cubicBezTo>
                    <a:pt x="26" y="4"/>
                    <a:pt x="32" y="3"/>
                    <a:pt x="36" y="2"/>
                  </a:cubicBezTo>
                  <a:cubicBezTo>
                    <a:pt x="42" y="1"/>
                    <a:pt x="45" y="5"/>
                    <a:pt x="51" y="4"/>
                  </a:cubicBezTo>
                  <a:cubicBezTo>
                    <a:pt x="50" y="3"/>
                    <a:pt x="48" y="3"/>
                    <a:pt x="47" y="3"/>
                  </a:cubicBezTo>
                  <a:cubicBezTo>
                    <a:pt x="53" y="1"/>
                    <a:pt x="44" y="1"/>
                    <a:pt x="43" y="0"/>
                  </a:cubicBezTo>
                  <a:cubicBezTo>
                    <a:pt x="38" y="0"/>
                    <a:pt x="34" y="1"/>
                    <a:pt x="29" y="2"/>
                  </a:cubicBezTo>
                  <a:cubicBezTo>
                    <a:pt x="19" y="3"/>
                    <a:pt x="10" y="3"/>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01" name="Freeform 1803"/>
            <p:cNvSpPr>
              <a:spLocks/>
            </p:cNvSpPr>
            <p:nvPr/>
          </p:nvSpPr>
          <p:spPr bwMode="auto">
            <a:xfrm>
              <a:off x="3488" y="182"/>
              <a:ext cx="64" cy="9"/>
            </a:xfrm>
            <a:custGeom>
              <a:avLst/>
              <a:gdLst>
                <a:gd name="T0" fmla="*/ 0 w 53"/>
                <a:gd name="T1" fmla="*/ 4 h 8"/>
                <a:gd name="T2" fmla="*/ 9 w 53"/>
                <a:gd name="T3" fmla="*/ 5 h 8"/>
                <a:gd name="T4" fmla="*/ 21 w 53"/>
                <a:gd name="T5" fmla="*/ 6 h 8"/>
                <a:gd name="T6" fmla="*/ 36 w 53"/>
                <a:gd name="T7" fmla="*/ 2 h 8"/>
                <a:gd name="T8" fmla="*/ 51 w 53"/>
                <a:gd name="T9" fmla="*/ 4 h 8"/>
                <a:gd name="T10" fmla="*/ 47 w 53"/>
                <a:gd name="T11" fmla="*/ 3 h 8"/>
                <a:gd name="T12" fmla="*/ 43 w 53"/>
                <a:gd name="T13" fmla="*/ 0 h 8"/>
                <a:gd name="T14" fmla="*/ 29 w 53"/>
                <a:gd name="T15" fmla="*/ 2 h 8"/>
                <a:gd name="T16" fmla="*/ 0 w 53"/>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
                  <a:moveTo>
                    <a:pt x="0" y="4"/>
                  </a:moveTo>
                  <a:cubicBezTo>
                    <a:pt x="0" y="6"/>
                    <a:pt x="8" y="5"/>
                    <a:pt x="9" y="5"/>
                  </a:cubicBezTo>
                  <a:cubicBezTo>
                    <a:pt x="14" y="5"/>
                    <a:pt x="16" y="8"/>
                    <a:pt x="21" y="6"/>
                  </a:cubicBezTo>
                  <a:cubicBezTo>
                    <a:pt x="26" y="4"/>
                    <a:pt x="32" y="3"/>
                    <a:pt x="36" y="2"/>
                  </a:cubicBezTo>
                  <a:cubicBezTo>
                    <a:pt x="42" y="1"/>
                    <a:pt x="45" y="5"/>
                    <a:pt x="51" y="4"/>
                  </a:cubicBezTo>
                  <a:cubicBezTo>
                    <a:pt x="50" y="3"/>
                    <a:pt x="48" y="3"/>
                    <a:pt x="47" y="3"/>
                  </a:cubicBezTo>
                  <a:cubicBezTo>
                    <a:pt x="53" y="1"/>
                    <a:pt x="44" y="1"/>
                    <a:pt x="43" y="0"/>
                  </a:cubicBezTo>
                  <a:cubicBezTo>
                    <a:pt x="38" y="0"/>
                    <a:pt x="34" y="1"/>
                    <a:pt x="29" y="2"/>
                  </a:cubicBezTo>
                  <a:cubicBezTo>
                    <a:pt x="19" y="3"/>
                    <a:pt x="10" y="3"/>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02" name="Freeform 1804"/>
            <p:cNvSpPr>
              <a:spLocks/>
            </p:cNvSpPr>
            <p:nvPr/>
          </p:nvSpPr>
          <p:spPr bwMode="auto">
            <a:xfrm>
              <a:off x="3516" y="179"/>
              <a:ext cx="79" cy="19"/>
            </a:xfrm>
            <a:custGeom>
              <a:avLst/>
              <a:gdLst>
                <a:gd name="T0" fmla="*/ 13 w 66"/>
                <a:gd name="T1" fmla="*/ 15 h 16"/>
                <a:gd name="T2" fmla="*/ 22 w 66"/>
                <a:gd name="T3" fmla="*/ 15 h 16"/>
                <a:gd name="T4" fmla="*/ 26 w 66"/>
                <a:gd name="T5" fmla="*/ 13 h 16"/>
                <a:gd name="T6" fmla="*/ 30 w 66"/>
                <a:gd name="T7" fmla="*/ 14 h 16"/>
                <a:gd name="T8" fmla="*/ 26 w 66"/>
                <a:gd name="T9" fmla="*/ 12 h 16"/>
                <a:gd name="T10" fmla="*/ 43 w 66"/>
                <a:gd name="T11" fmla="*/ 9 h 16"/>
                <a:gd name="T12" fmla="*/ 66 w 66"/>
                <a:gd name="T13" fmla="*/ 6 h 16"/>
                <a:gd name="T14" fmla="*/ 49 w 66"/>
                <a:gd name="T15" fmla="*/ 4 h 16"/>
                <a:gd name="T16" fmla="*/ 56 w 66"/>
                <a:gd name="T17" fmla="*/ 3 h 16"/>
                <a:gd name="T18" fmla="*/ 45 w 66"/>
                <a:gd name="T19" fmla="*/ 2 h 16"/>
                <a:gd name="T20" fmla="*/ 50 w 66"/>
                <a:gd name="T21" fmla="*/ 2 h 16"/>
                <a:gd name="T22" fmla="*/ 33 w 66"/>
                <a:gd name="T23" fmla="*/ 3 h 16"/>
                <a:gd name="T24" fmla="*/ 39 w 66"/>
                <a:gd name="T25" fmla="*/ 5 h 16"/>
                <a:gd name="T26" fmla="*/ 23 w 66"/>
                <a:gd name="T27" fmla="*/ 7 h 16"/>
                <a:gd name="T28" fmla="*/ 10 w 66"/>
                <a:gd name="T29" fmla="*/ 9 h 16"/>
                <a:gd name="T30" fmla="*/ 21 w 66"/>
                <a:gd name="T31" fmla="*/ 9 h 16"/>
                <a:gd name="T32" fmla="*/ 14 w 66"/>
                <a:gd name="T33" fmla="*/ 10 h 16"/>
                <a:gd name="T34" fmla="*/ 18 w 66"/>
                <a:gd name="T35" fmla="*/ 11 h 16"/>
                <a:gd name="T36" fmla="*/ 0 w 66"/>
                <a:gd name="T37" fmla="*/ 11 h 16"/>
                <a:gd name="T38" fmla="*/ 17 w 66"/>
                <a:gd name="T39" fmla="*/ 13 h 16"/>
                <a:gd name="T40" fmla="*/ 13 w 66"/>
                <a:gd name="T4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6">
                  <a:moveTo>
                    <a:pt x="13" y="15"/>
                  </a:moveTo>
                  <a:cubicBezTo>
                    <a:pt x="15" y="16"/>
                    <a:pt x="19" y="15"/>
                    <a:pt x="22" y="15"/>
                  </a:cubicBezTo>
                  <a:cubicBezTo>
                    <a:pt x="24" y="14"/>
                    <a:pt x="25" y="14"/>
                    <a:pt x="26" y="13"/>
                  </a:cubicBezTo>
                  <a:cubicBezTo>
                    <a:pt x="28" y="14"/>
                    <a:pt x="29" y="14"/>
                    <a:pt x="30" y="14"/>
                  </a:cubicBezTo>
                  <a:cubicBezTo>
                    <a:pt x="31" y="12"/>
                    <a:pt x="28" y="12"/>
                    <a:pt x="26" y="12"/>
                  </a:cubicBezTo>
                  <a:cubicBezTo>
                    <a:pt x="31" y="8"/>
                    <a:pt x="38" y="11"/>
                    <a:pt x="43" y="9"/>
                  </a:cubicBezTo>
                  <a:cubicBezTo>
                    <a:pt x="51" y="6"/>
                    <a:pt x="58" y="7"/>
                    <a:pt x="66" y="6"/>
                  </a:cubicBezTo>
                  <a:cubicBezTo>
                    <a:pt x="63" y="1"/>
                    <a:pt x="54" y="6"/>
                    <a:pt x="49" y="4"/>
                  </a:cubicBezTo>
                  <a:cubicBezTo>
                    <a:pt x="51" y="4"/>
                    <a:pt x="54" y="3"/>
                    <a:pt x="56" y="3"/>
                  </a:cubicBezTo>
                  <a:cubicBezTo>
                    <a:pt x="55" y="0"/>
                    <a:pt x="49" y="3"/>
                    <a:pt x="45" y="2"/>
                  </a:cubicBezTo>
                  <a:cubicBezTo>
                    <a:pt x="47" y="2"/>
                    <a:pt x="49" y="1"/>
                    <a:pt x="50" y="2"/>
                  </a:cubicBezTo>
                  <a:cubicBezTo>
                    <a:pt x="46" y="0"/>
                    <a:pt x="38" y="3"/>
                    <a:pt x="33" y="3"/>
                  </a:cubicBezTo>
                  <a:cubicBezTo>
                    <a:pt x="34" y="4"/>
                    <a:pt x="36" y="5"/>
                    <a:pt x="39" y="5"/>
                  </a:cubicBezTo>
                  <a:cubicBezTo>
                    <a:pt x="31" y="7"/>
                    <a:pt x="29" y="8"/>
                    <a:pt x="23" y="7"/>
                  </a:cubicBezTo>
                  <a:cubicBezTo>
                    <a:pt x="19" y="6"/>
                    <a:pt x="14" y="8"/>
                    <a:pt x="10" y="9"/>
                  </a:cubicBezTo>
                  <a:cubicBezTo>
                    <a:pt x="13" y="9"/>
                    <a:pt x="18" y="8"/>
                    <a:pt x="21" y="9"/>
                  </a:cubicBezTo>
                  <a:cubicBezTo>
                    <a:pt x="19" y="10"/>
                    <a:pt x="17" y="10"/>
                    <a:pt x="14" y="10"/>
                  </a:cubicBezTo>
                  <a:cubicBezTo>
                    <a:pt x="16" y="10"/>
                    <a:pt x="17" y="11"/>
                    <a:pt x="18" y="11"/>
                  </a:cubicBezTo>
                  <a:cubicBezTo>
                    <a:pt x="11" y="14"/>
                    <a:pt x="7" y="9"/>
                    <a:pt x="0" y="11"/>
                  </a:cubicBezTo>
                  <a:cubicBezTo>
                    <a:pt x="4" y="14"/>
                    <a:pt x="12" y="12"/>
                    <a:pt x="17" y="13"/>
                  </a:cubicBezTo>
                  <a:cubicBezTo>
                    <a:pt x="16" y="13"/>
                    <a:pt x="14" y="14"/>
                    <a:pt x="13" y="1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03" name="Freeform 1805"/>
            <p:cNvSpPr>
              <a:spLocks/>
            </p:cNvSpPr>
            <p:nvPr/>
          </p:nvSpPr>
          <p:spPr bwMode="auto">
            <a:xfrm>
              <a:off x="3516" y="179"/>
              <a:ext cx="79" cy="19"/>
            </a:xfrm>
            <a:custGeom>
              <a:avLst/>
              <a:gdLst>
                <a:gd name="T0" fmla="*/ 13 w 66"/>
                <a:gd name="T1" fmla="*/ 15 h 16"/>
                <a:gd name="T2" fmla="*/ 22 w 66"/>
                <a:gd name="T3" fmla="*/ 15 h 16"/>
                <a:gd name="T4" fmla="*/ 26 w 66"/>
                <a:gd name="T5" fmla="*/ 13 h 16"/>
                <a:gd name="T6" fmla="*/ 30 w 66"/>
                <a:gd name="T7" fmla="*/ 14 h 16"/>
                <a:gd name="T8" fmla="*/ 26 w 66"/>
                <a:gd name="T9" fmla="*/ 12 h 16"/>
                <a:gd name="T10" fmla="*/ 43 w 66"/>
                <a:gd name="T11" fmla="*/ 9 h 16"/>
                <a:gd name="T12" fmla="*/ 66 w 66"/>
                <a:gd name="T13" fmla="*/ 6 h 16"/>
                <a:gd name="T14" fmla="*/ 49 w 66"/>
                <a:gd name="T15" fmla="*/ 4 h 16"/>
                <a:gd name="T16" fmla="*/ 56 w 66"/>
                <a:gd name="T17" fmla="*/ 3 h 16"/>
                <a:gd name="T18" fmla="*/ 45 w 66"/>
                <a:gd name="T19" fmla="*/ 2 h 16"/>
                <a:gd name="T20" fmla="*/ 50 w 66"/>
                <a:gd name="T21" fmla="*/ 2 h 16"/>
                <a:gd name="T22" fmla="*/ 33 w 66"/>
                <a:gd name="T23" fmla="*/ 3 h 16"/>
                <a:gd name="T24" fmla="*/ 39 w 66"/>
                <a:gd name="T25" fmla="*/ 5 h 16"/>
                <a:gd name="T26" fmla="*/ 23 w 66"/>
                <a:gd name="T27" fmla="*/ 7 h 16"/>
                <a:gd name="T28" fmla="*/ 10 w 66"/>
                <a:gd name="T29" fmla="*/ 9 h 16"/>
                <a:gd name="T30" fmla="*/ 21 w 66"/>
                <a:gd name="T31" fmla="*/ 9 h 16"/>
                <a:gd name="T32" fmla="*/ 14 w 66"/>
                <a:gd name="T33" fmla="*/ 10 h 16"/>
                <a:gd name="T34" fmla="*/ 18 w 66"/>
                <a:gd name="T35" fmla="*/ 11 h 16"/>
                <a:gd name="T36" fmla="*/ 0 w 66"/>
                <a:gd name="T37" fmla="*/ 11 h 16"/>
                <a:gd name="T38" fmla="*/ 17 w 66"/>
                <a:gd name="T39" fmla="*/ 13 h 16"/>
                <a:gd name="T40" fmla="*/ 13 w 66"/>
                <a:gd name="T4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6">
                  <a:moveTo>
                    <a:pt x="13" y="15"/>
                  </a:moveTo>
                  <a:cubicBezTo>
                    <a:pt x="15" y="16"/>
                    <a:pt x="19" y="15"/>
                    <a:pt x="22" y="15"/>
                  </a:cubicBezTo>
                  <a:cubicBezTo>
                    <a:pt x="24" y="14"/>
                    <a:pt x="25" y="14"/>
                    <a:pt x="26" y="13"/>
                  </a:cubicBezTo>
                  <a:cubicBezTo>
                    <a:pt x="28" y="14"/>
                    <a:pt x="29" y="14"/>
                    <a:pt x="30" y="14"/>
                  </a:cubicBezTo>
                  <a:cubicBezTo>
                    <a:pt x="31" y="12"/>
                    <a:pt x="28" y="12"/>
                    <a:pt x="26" y="12"/>
                  </a:cubicBezTo>
                  <a:cubicBezTo>
                    <a:pt x="31" y="8"/>
                    <a:pt x="38" y="11"/>
                    <a:pt x="43" y="9"/>
                  </a:cubicBezTo>
                  <a:cubicBezTo>
                    <a:pt x="51" y="6"/>
                    <a:pt x="58" y="7"/>
                    <a:pt x="66" y="6"/>
                  </a:cubicBezTo>
                  <a:cubicBezTo>
                    <a:pt x="63" y="1"/>
                    <a:pt x="54" y="6"/>
                    <a:pt x="49" y="4"/>
                  </a:cubicBezTo>
                  <a:cubicBezTo>
                    <a:pt x="51" y="4"/>
                    <a:pt x="54" y="3"/>
                    <a:pt x="56" y="3"/>
                  </a:cubicBezTo>
                  <a:cubicBezTo>
                    <a:pt x="55" y="0"/>
                    <a:pt x="49" y="3"/>
                    <a:pt x="45" y="2"/>
                  </a:cubicBezTo>
                  <a:cubicBezTo>
                    <a:pt x="47" y="2"/>
                    <a:pt x="49" y="1"/>
                    <a:pt x="50" y="2"/>
                  </a:cubicBezTo>
                  <a:cubicBezTo>
                    <a:pt x="46" y="0"/>
                    <a:pt x="38" y="3"/>
                    <a:pt x="33" y="3"/>
                  </a:cubicBezTo>
                  <a:cubicBezTo>
                    <a:pt x="34" y="4"/>
                    <a:pt x="36" y="5"/>
                    <a:pt x="39" y="5"/>
                  </a:cubicBezTo>
                  <a:cubicBezTo>
                    <a:pt x="31" y="7"/>
                    <a:pt x="29" y="8"/>
                    <a:pt x="23" y="7"/>
                  </a:cubicBezTo>
                  <a:cubicBezTo>
                    <a:pt x="19" y="6"/>
                    <a:pt x="14" y="8"/>
                    <a:pt x="10" y="9"/>
                  </a:cubicBezTo>
                  <a:cubicBezTo>
                    <a:pt x="13" y="9"/>
                    <a:pt x="18" y="8"/>
                    <a:pt x="21" y="9"/>
                  </a:cubicBezTo>
                  <a:cubicBezTo>
                    <a:pt x="19" y="10"/>
                    <a:pt x="17" y="10"/>
                    <a:pt x="14" y="10"/>
                  </a:cubicBezTo>
                  <a:cubicBezTo>
                    <a:pt x="16" y="10"/>
                    <a:pt x="17" y="11"/>
                    <a:pt x="18" y="11"/>
                  </a:cubicBezTo>
                  <a:cubicBezTo>
                    <a:pt x="11" y="14"/>
                    <a:pt x="7" y="9"/>
                    <a:pt x="0" y="11"/>
                  </a:cubicBezTo>
                  <a:cubicBezTo>
                    <a:pt x="4" y="14"/>
                    <a:pt x="12" y="12"/>
                    <a:pt x="17" y="13"/>
                  </a:cubicBezTo>
                  <a:cubicBezTo>
                    <a:pt x="16" y="13"/>
                    <a:pt x="14" y="14"/>
                    <a:pt x="13" y="1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04" name="Freeform 1806"/>
            <p:cNvSpPr>
              <a:spLocks/>
            </p:cNvSpPr>
            <p:nvPr/>
          </p:nvSpPr>
          <p:spPr bwMode="auto">
            <a:xfrm>
              <a:off x="3449" y="440"/>
              <a:ext cx="3" cy="1"/>
            </a:xfrm>
            <a:custGeom>
              <a:avLst/>
              <a:gdLst>
                <a:gd name="T0" fmla="*/ 1 w 3"/>
                <a:gd name="T1" fmla="*/ 0 h 1"/>
                <a:gd name="T2" fmla="*/ 3 w 3"/>
                <a:gd name="T3" fmla="*/ 0 h 1"/>
                <a:gd name="T4" fmla="*/ 1 w 3"/>
                <a:gd name="T5" fmla="*/ 0 h 1"/>
              </a:gdLst>
              <a:ahLst/>
              <a:cxnLst>
                <a:cxn ang="0">
                  <a:pos x="T0" y="T1"/>
                </a:cxn>
                <a:cxn ang="0">
                  <a:pos x="T2" y="T3"/>
                </a:cxn>
                <a:cxn ang="0">
                  <a:pos x="T4" y="T5"/>
                </a:cxn>
              </a:cxnLst>
              <a:rect l="0" t="0" r="r" b="b"/>
              <a:pathLst>
                <a:path w="3" h="1">
                  <a:moveTo>
                    <a:pt x="1" y="0"/>
                  </a:moveTo>
                  <a:cubicBezTo>
                    <a:pt x="0" y="1"/>
                    <a:pt x="1" y="1"/>
                    <a:pt x="3" y="0"/>
                  </a:cubicBezTo>
                  <a:cubicBezTo>
                    <a:pt x="2" y="0"/>
                    <a:pt x="2"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05" name="Freeform 1807"/>
            <p:cNvSpPr>
              <a:spLocks/>
            </p:cNvSpPr>
            <p:nvPr/>
          </p:nvSpPr>
          <p:spPr bwMode="auto">
            <a:xfrm>
              <a:off x="3449" y="440"/>
              <a:ext cx="3" cy="1"/>
            </a:xfrm>
            <a:custGeom>
              <a:avLst/>
              <a:gdLst>
                <a:gd name="T0" fmla="*/ 1 w 3"/>
                <a:gd name="T1" fmla="*/ 0 h 1"/>
                <a:gd name="T2" fmla="*/ 3 w 3"/>
                <a:gd name="T3" fmla="*/ 0 h 1"/>
                <a:gd name="T4" fmla="*/ 1 w 3"/>
                <a:gd name="T5" fmla="*/ 0 h 1"/>
              </a:gdLst>
              <a:ahLst/>
              <a:cxnLst>
                <a:cxn ang="0">
                  <a:pos x="T0" y="T1"/>
                </a:cxn>
                <a:cxn ang="0">
                  <a:pos x="T2" y="T3"/>
                </a:cxn>
                <a:cxn ang="0">
                  <a:pos x="T4" y="T5"/>
                </a:cxn>
              </a:cxnLst>
              <a:rect l="0" t="0" r="r" b="b"/>
              <a:pathLst>
                <a:path w="3" h="1">
                  <a:moveTo>
                    <a:pt x="1" y="0"/>
                  </a:moveTo>
                  <a:cubicBezTo>
                    <a:pt x="0" y="1"/>
                    <a:pt x="1" y="1"/>
                    <a:pt x="3" y="0"/>
                  </a:cubicBezTo>
                  <a:cubicBezTo>
                    <a:pt x="2" y="0"/>
                    <a:pt x="2"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06" name="Freeform 1808"/>
            <p:cNvSpPr>
              <a:spLocks/>
            </p:cNvSpPr>
            <p:nvPr/>
          </p:nvSpPr>
          <p:spPr bwMode="auto">
            <a:xfrm>
              <a:off x="3563" y="194"/>
              <a:ext cx="11" cy="4"/>
            </a:xfrm>
            <a:custGeom>
              <a:avLst/>
              <a:gdLst>
                <a:gd name="T0" fmla="*/ 4 w 9"/>
                <a:gd name="T1" fmla="*/ 4 h 4"/>
                <a:gd name="T2" fmla="*/ 9 w 9"/>
                <a:gd name="T3" fmla="*/ 1 h 4"/>
                <a:gd name="T4" fmla="*/ 0 w 9"/>
                <a:gd name="T5" fmla="*/ 2 h 4"/>
                <a:gd name="T6" fmla="*/ 4 w 9"/>
                <a:gd name="T7" fmla="*/ 4 h 4"/>
              </a:gdLst>
              <a:ahLst/>
              <a:cxnLst>
                <a:cxn ang="0">
                  <a:pos x="T0" y="T1"/>
                </a:cxn>
                <a:cxn ang="0">
                  <a:pos x="T2" y="T3"/>
                </a:cxn>
                <a:cxn ang="0">
                  <a:pos x="T4" y="T5"/>
                </a:cxn>
                <a:cxn ang="0">
                  <a:pos x="T6" y="T7"/>
                </a:cxn>
              </a:cxnLst>
              <a:rect l="0" t="0" r="r" b="b"/>
              <a:pathLst>
                <a:path w="9" h="4">
                  <a:moveTo>
                    <a:pt x="4" y="4"/>
                  </a:moveTo>
                  <a:cubicBezTo>
                    <a:pt x="5" y="4"/>
                    <a:pt x="7" y="3"/>
                    <a:pt x="9" y="1"/>
                  </a:cubicBezTo>
                  <a:cubicBezTo>
                    <a:pt x="7" y="0"/>
                    <a:pt x="3" y="0"/>
                    <a:pt x="0" y="2"/>
                  </a:cubicBezTo>
                  <a:cubicBezTo>
                    <a:pt x="1" y="3"/>
                    <a:pt x="2" y="3"/>
                    <a:pt x="4"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07" name="Freeform 1809"/>
            <p:cNvSpPr>
              <a:spLocks/>
            </p:cNvSpPr>
            <p:nvPr/>
          </p:nvSpPr>
          <p:spPr bwMode="auto">
            <a:xfrm>
              <a:off x="3563" y="194"/>
              <a:ext cx="11" cy="4"/>
            </a:xfrm>
            <a:custGeom>
              <a:avLst/>
              <a:gdLst>
                <a:gd name="T0" fmla="*/ 4 w 9"/>
                <a:gd name="T1" fmla="*/ 4 h 4"/>
                <a:gd name="T2" fmla="*/ 9 w 9"/>
                <a:gd name="T3" fmla="*/ 1 h 4"/>
                <a:gd name="T4" fmla="*/ 0 w 9"/>
                <a:gd name="T5" fmla="*/ 2 h 4"/>
                <a:gd name="T6" fmla="*/ 4 w 9"/>
                <a:gd name="T7" fmla="*/ 4 h 4"/>
              </a:gdLst>
              <a:ahLst/>
              <a:cxnLst>
                <a:cxn ang="0">
                  <a:pos x="T0" y="T1"/>
                </a:cxn>
                <a:cxn ang="0">
                  <a:pos x="T2" y="T3"/>
                </a:cxn>
                <a:cxn ang="0">
                  <a:pos x="T4" y="T5"/>
                </a:cxn>
                <a:cxn ang="0">
                  <a:pos x="T6" y="T7"/>
                </a:cxn>
              </a:cxnLst>
              <a:rect l="0" t="0" r="r" b="b"/>
              <a:pathLst>
                <a:path w="9" h="4">
                  <a:moveTo>
                    <a:pt x="4" y="4"/>
                  </a:moveTo>
                  <a:cubicBezTo>
                    <a:pt x="5" y="4"/>
                    <a:pt x="7" y="3"/>
                    <a:pt x="9" y="1"/>
                  </a:cubicBezTo>
                  <a:cubicBezTo>
                    <a:pt x="7" y="0"/>
                    <a:pt x="3" y="0"/>
                    <a:pt x="0" y="2"/>
                  </a:cubicBezTo>
                  <a:cubicBezTo>
                    <a:pt x="1" y="3"/>
                    <a:pt x="2" y="3"/>
                    <a:pt x="4"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08" name="Freeform 1810"/>
            <p:cNvSpPr>
              <a:spLocks/>
            </p:cNvSpPr>
            <p:nvPr/>
          </p:nvSpPr>
          <p:spPr bwMode="auto">
            <a:xfrm>
              <a:off x="3576" y="176"/>
              <a:ext cx="8" cy="3"/>
            </a:xfrm>
            <a:custGeom>
              <a:avLst/>
              <a:gdLst>
                <a:gd name="T0" fmla="*/ 0 w 7"/>
                <a:gd name="T1" fmla="*/ 2 h 3"/>
                <a:gd name="T2" fmla="*/ 7 w 7"/>
                <a:gd name="T3" fmla="*/ 1 h 3"/>
                <a:gd name="T4" fmla="*/ 0 w 7"/>
                <a:gd name="T5" fmla="*/ 2 h 3"/>
              </a:gdLst>
              <a:ahLst/>
              <a:cxnLst>
                <a:cxn ang="0">
                  <a:pos x="T0" y="T1"/>
                </a:cxn>
                <a:cxn ang="0">
                  <a:pos x="T2" y="T3"/>
                </a:cxn>
                <a:cxn ang="0">
                  <a:pos x="T4" y="T5"/>
                </a:cxn>
              </a:cxnLst>
              <a:rect l="0" t="0" r="r" b="b"/>
              <a:pathLst>
                <a:path w="7" h="3">
                  <a:moveTo>
                    <a:pt x="0" y="2"/>
                  </a:moveTo>
                  <a:cubicBezTo>
                    <a:pt x="0" y="3"/>
                    <a:pt x="6" y="1"/>
                    <a:pt x="7" y="1"/>
                  </a:cubicBezTo>
                  <a:cubicBezTo>
                    <a:pt x="6" y="0"/>
                    <a:pt x="3"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09" name="Freeform 1811"/>
            <p:cNvSpPr>
              <a:spLocks/>
            </p:cNvSpPr>
            <p:nvPr/>
          </p:nvSpPr>
          <p:spPr bwMode="auto">
            <a:xfrm>
              <a:off x="3576" y="176"/>
              <a:ext cx="8" cy="3"/>
            </a:xfrm>
            <a:custGeom>
              <a:avLst/>
              <a:gdLst>
                <a:gd name="T0" fmla="*/ 0 w 7"/>
                <a:gd name="T1" fmla="*/ 2 h 3"/>
                <a:gd name="T2" fmla="*/ 7 w 7"/>
                <a:gd name="T3" fmla="*/ 1 h 3"/>
                <a:gd name="T4" fmla="*/ 0 w 7"/>
                <a:gd name="T5" fmla="*/ 2 h 3"/>
              </a:gdLst>
              <a:ahLst/>
              <a:cxnLst>
                <a:cxn ang="0">
                  <a:pos x="T0" y="T1"/>
                </a:cxn>
                <a:cxn ang="0">
                  <a:pos x="T2" y="T3"/>
                </a:cxn>
                <a:cxn ang="0">
                  <a:pos x="T4" y="T5"/>
                </a:cxn>
              </a:cxnLst>
              <a:rect l="0" t="0" r="r" b="b"/>
              <a:pathLst>
                <a:path w="7" h="3">
                  <a:moveTo>
                    <a:pt x="0" y="2"/>
                  </a:moveTo>
                  <a:cubicBezTo>
                    <a:pt x="0" y="3"/>
                    <a:pt x="6" y="1"/>
                    <a:pt x="7" y="1"/>
                  </a:cubicBezTo>
                  <a:cubicBezTo>
                    <a:pt x="6" y="0"/>
                    <a:pt x="3"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10" name="Freeform 1812"/>
            <p:cNvSpPr>
              <a:spLocks/>
            </p:cNvSpPr>
            <p:nvPr/>
          </p:nvSpPr>
          <p:spPr bwMode="auto">
            <a:xfrm>
              <a:off x="3570" y="196"/>
              <a:ext cx="23" cy="6"/>
            </a:xfrm>
            <a:custGeom>
              <a:avLst/>
              <a:gdLst>
                <a:gd name="T0" fmla="*/ 7 w 19"/>
                <a:gd name="T1" fmla="*/ 3 h 5"/>
                <a:gd name="T2" fmla="*/ 0 w 19"/>
                <a:gd name="T3" fmla="*/ 3 h 5"/>
                <a:gd name="T4" fmla="*/ 19 w 19"/>
                <a:gd name="T5" fmla="*/ 4 h 5"/>
                <a:gd name="T6" fmla="*/ 7 w 19"/>
                <a:gd name="T7" fmla="*/ 3 h 5"/>
              </a:gdLst>
              <a:ahLst/>
              <a:cxnLst>
                <a:cxn ang="0">
                  <a:pos x="T0" y="T1"/>
                </a:cxn>
                <a:cxn ang="0">
                  <a:pos x="T2" y="T3"/>
                </a:cxn>
                <a:cxn ang="0">
                  <a:pos x="T4" y="T5"/>
                </a:cxn>
                <a:cxn ang="0">
                  <a:pos x="T6" y="T7"/>
                </a:cxn>
              </a:cxnLst>
              <a:rect l="0" t="0" r="r" b="b"/>
              <a:pathLst>
                <a:path w="19" h="5">
                  <a:moveTo>
                    <a:pt x="7" y="3"/>
                  </a:moveTo>
                  <a:cubicBezTo>
                    <a:pt x="4" y="3"/>
                    <a:pt x="3" y="2"/>
                    <a:pt x="0" y="3"/>
                  </a:cubicBezTo>
                  <a:cubicBezTo>
                    <a:pt x="6" y="4"/>
                    <a:pt x="12" y="5"/>
                    <a:pt x="19" y="4"/>
                  </a:cubicBezTo>
                  <a:cubicBezTo>
                    <a:pt x="15" y="3"/>
                    <a:pt x="13" y="0"/>
                    <a:pt x="7"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sp>
        <p:nvSpPr>
          <p:cNvPr id="2211" name="Freeform 1814"/>
          <p:cNvSpPr>
            <a:spLocks/>
          </p:cNvSpPr>
          <p:nvPr/>
        </p:nvSpPr>
        <p:spPr bwMode="auto">
          <a:xfrm>
            <a:off x="5583239" y="1727511"/>
            <a:ext cx="36513" cy="9525"/>
          </a:xfrm>
          <a:custGeom>
            <a:avLst/>
            <a:gdLst>
              <a:gd name="T0" fmla="*/ 7 w 19"/>
              <a:gd name="T1" fmla="*/ 3 h 5"/>
              <a:gd name="T2" fmla="*/ 0 w 19"/>
              <a:gd name="T3" fmla="*/ 3 h 5"/>
              <a:gd name="T4" fmla="*/ 19 w 19"/>
              <a:gd name="T5" fmla="*/ 4 h 5"/>
              <a:gd name="T6" fmla="*/ 7 w 19"/>
              <a:gd name="T7" fmla="*/ 3 h 5"/>
            </a:gdLst>
            <a:ahLst/>
            <a:cxnLst>
              <a:cxn ang="0">
                <a:pos x="T0" y="T1"/>
              </a:cxn>
              <a:cxn ang="0">
                <a:pos x="T2" y="T3"/>
              </a:cxn>
              <a:cxn ang="0">
                <a:pos x="T4" y="T5"/>
              </a:cxn>
              <a:cxn ang="0">
                <a:pos x="T6" y="T7"/>
              </a:cxn>
            </a:cxnLst>
            <a:rect l="0" t="0" r="r" b="b"/>
            <a:pathLst>
              <a:path w="19" h="5">
                <a:moveTo>
                  <a:pt x="7" y="3"/>
                </a:moveTo>
                <a:cubicBezTo>
                  <a:pt x="4" y="3"/>
                  <a:pt x="3" y="2"/>
                  <a:pt x="0" y="3"/>
                </a:cubicBezTo>
                <a:cubicBezTo>
                  <a:pt x="6" y="4"/>
                  <a:pt x="12" y="5"/>
                  <a:pt x="19" y="4"/>
                </a:cubicBezTo>
                <a:cubicBezTo>
                  <a:pt x="15" y="3"/>
                  <a:pt x="13" y="0"/>
                  <a:pt x="7"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12" name="Freeform 1815"/>
          <p:cNvSpPr>
            <a:spLocks/>
          </p:cNvSpPr>
          <p:nvPr/>
        </p:nvSpPr>
        <p:spPr bwMode="auto">
          <a:xfrm>
            <a:off x="5638801" y="1719574"/>
            <a:ext cx="41275" cy="9525"/>
          </a:xfrm>
          <a:custGeom>
            <a:avLst/>
            <a:gdLst>
              <a:gd name="T0" fmla="*/ 1 w 22"/>
              <a:gd name="T1" fmla="*/ 3 h 5"/>
              <a:gd name="T2" fmla="*/ 22 w 22"/>
              <a:gd name="T3" fmla="*/ 2 h 5"/>
              <a:gd name="T4" fmla="*/ 12 w 22"/>
              <a:gd name="T5" fmla="*/ 0 h 5"/>
              <a:gd name="T6" fmla="*/ 7 w 22"/>
              <a:gd name="T7" fmla="*/ 1 h 5"/>
              <a:gd name="T8" fmla="*/ 0 w 22"/>
              <a:gd name="T9" fmla="*/ 2 h 5"/>
              <a:gd name="T10" fmla="*/ 1 w 22"/>
              <a:gd name="T11" fmla="*/ 3 h 5"/>
            </a:gdLst>
            <a:ahLst/>
            <a:cxnLst>
              <a:cxn ang="0">
                <a:pos x="T0" y="T1"/>
              </a:cxn>
              <a:cxn ang="0">
                <a:pos x="T2" y="T3"/>
              </a:cxn>
              <a:cxn ang="0">
                <a:pos x="T4" y="T5"/>
              </a:cxn>
              <a:cxn ang="0">
                <a:pos x="T6" y="T7"/>
              </a:cxn>
              <a:cxn ang="0">
                <a:pos x="T8" y="T9"/>
              </a:cxn>
              <a:cxn ang="0">
                <a:pos x="T10" y="T11"/>
              </a:cxn>
            </a:cxnLst>
            <a:rect l="0" t="0" r="r" b="b"/>
            <a:pathLst>
              <a:path w="22" h="5">
                <a:moveTo>
                  <a:pt x="1" y="3"/>
                </a:moveTo>
                <a:cubicBezTo>
                  <a:pt x="6" y="5"/>
                  <a:pt x="14" y="5"/>
                  <a:pt x="22" y="2"/>
                </a:cubicBezTo>
                <a:cubicBezTo>
                  <a:pt x="18" y="2"/>
                  <a:pt x="16" y="0"/>
                  <a:pt x="12" y="0"/>
                </a:cubicBezTo>
                <a:cubicBezTo>
                  <a:pt x="10" y="0"/>
                  <a:pt x="9" y="0"/>
                  <a:pt x="7" y="1"/>
                </a:cubicBezTo>
                <a:cubicBezTo>
                  <a:pt x="4" y="2"/>
                  <a:pt x="2" y="1"/>
                  <a:pt x="0" y="2"/>
                </a:cubicBezTo>
                <a:cubicBezTo>
                  <a:pt x="0" y="2"/>
                  <a:pt x="1" y="3"/>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13" name="Freeform 1816"/>
          <p:cNvSpPr>
            <a:spLocks/>
          </p:cNvSpPr>
          <p:nvPr/>
        </p:nvSpPr>
        <p:spPr bwMode="auto">
          <a:xfrm>
            <a:off x="5638801" y="1719574"/>
            <a:ext cx="41275" cy="9525"/>
          </a:xfrm>
          <a:custGeom>
            <a:avLst/>
            <a:gdLst>
              <a:gd name="T0" fmla="*/ 1 w 22"/>
              <a:gd name="T1" fmla="*/ 3 h 5"/>
              <a:gd name="T2" fmla="*/ 22 w 22"/>
              <a:gd name="T3" fmla="*/ 2 h 5"/>
              <a:gd name="T4" fmla="*/ 12 w 22"/>
              <a:gd name="T5" fmla="*/ 0 h 5"/>
              <a:gd name="T6" fmla="*/ 7 w 22"/>
              <a:gd name="T7" fmla="*/ 1 h 5"/>
              <a:gd name="T8" fmla="*/ 0 w 22"/>
              <a:gd name="T9" fmla="*/ 2 h 5"/>
              <a:gd name="T10" fmla="*/ 1 w 22"/>
              <a:gd name="T11" fmla="*/ 3 h 5"/>
            </a:gdLst>
            <a:ahLst/>
            <a:cxnLst>
              <a:cxn ang="0">
                <a:pos x="T0" y="T1"/>
              </a:cxn>
              <a:cxn ang="0">
                <a:pos x="T2" y="T3"/>
              </a:cxn>
              <a:cxn ang="0">
                <a:pos x="T4" y="T5"/>
              </a:cxn>
              <a:cxn ang="0">
                <a:pos x="T6" y="T7"/>
              </a:cxn>
              <a:cxn ang="0">
                <a:pos x="T8" y="T9"/>
              </a:cxn>
              <a:cxn ang="0">
                <a:pos x="T10" y="T11"/>
              </a:cxn>
            </a:cxnLst>
            <a:rect l="0" t="0" r="r" b="b"/>
            <a:pathLst>
              <a:path w="22" h="5">
                <a:moveTo>
                  <a:pt x="1" y="3"/>
                </a:moveTo>
                <a:cubicBezTo>
                  <a:pt x="6" y="5"/>
                  <a:pt x="14" y="5"/>
                  <a:pt x="22" y="2"/>
                </a:cubicBezTo>
                <a:cubicBezTo>
                  <a:pt x="18" y="2"/>
                  <a:pt x="16" y="0"/>
                  <a:pt x="12" y="0"/>
                </a:cubicBezTo>
                <a:cubicBezTo>
                  <a:pt x="10" y="0"/>
                  <a:pt x="9" y="0"/>
                  <a:pt x="7" y="1"/>
                </a:cubicBezTo>
                <a:cubicBezTo>
                  <a:pt x="4" y="2"/>
                  <a:pt x="2" y="1"/>
                  <a:pt x="0" y="2"/>
                </a:cubicBezTo>
                <a:cubicBezTo>
                  <a:pt x="0" y="2"/>
                  <a:pt x="1" y="3"/>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14" name="Freeform 1817"/>
          <p:cNvSpPr>
            <a:spLocks/>
          </p:cNvSpPr>
          <p:nvPr/>
        </p:nvSpPr>
        <p:spPr bwMode="auto">
          <a:xfrm>
            <a:off x="5661026" y="1711636"/>
            <a:ext cx="11113" cy="4763"/>
          </a:xfrm>
          <a:custGeom>
            <a:avLst/>
            <a:gdLst>
              <a:gd name="T0" fmla="*/ 1 w 6"/>
              <a:gd name="T1" fmla="*/ 2 h 2"/>
              <a:gd name="T2" fmla="*/ 6 w 6"/>
              <a:gd name="T3" fmla="*/ 2 h 2"/>
              <a:gd name="T4" fmla="*/ 0 w 6"/>
              <a:gd name="T5" fmla="*/ 0 h 2"/>
              <a:gd name="T6" fmla="*/ 1 w 6"/>
              <a:gd name="T7" fmla="*/ 2 h 2"/>
            </a:gdLst>
            <a:ahLst/>
            <a:cxnLst>
              <a:cxn ang="0">
                <a:pos x="T0" y="T1"/>
              </a:cxn>
              <a:cxn ang="0">
                <a:pos x="T2" y="T3"/>
              </a:cxn>
              <a:cxn ang="0">
                <a:pos x="T4" y="T5"/>
              </a:cxn>
              <a:cxn ang="0">
                <a:pos x="T6" y="T7"/>
              </a:cxn>
            </a:cxnLst>
            <a:rect l="0" t="0" r="r" b="b"/>
            <a:pathLst>
              <a:path w="6" h="2">
                <a:moveTo>
                  <a:pt x="1" y="2"/>
                </a:moveTo>
                <a:cubicBezTo>
                  <a:pt x="3" y="2"/>
                  <a:pt x="4" y="2"/>
                  <a:pt x="6" y="2"/>
                </a:cubicBezTo>
                <a:cubicBezTo>
                  <a:pt x="5" y="0"/>
                  <a:pt x="3" y="0"/>
                  <a:pt x="0" y="0"/>
                </a:cubicBezTo>
                <a:cubicBezTo>
                  <a:pt x="1" y="1"/>
                  <a:pt x="1"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15" name="Freeform 1818"/>
          <p:cNvSpPr>
            <a:spLocks/>
          </p:cNvSpPr>
          <p:nvPr/>
        </p:nvSpPr>
        <p:spPr bwMode="auto">
          <a:xfrm>
            <a:off x="5661026" y="1711636"/>
            <a:ext cx="11113" cy="4763"/>
          </a:xfrm>
          <a:custGeom>
            <a:avLst/>
            <a:gdLst>
              <a:gd name="T0" fmla="*/ 1 w 6"/>
              <a:gd name="T1" fmla="*/ 2 h 2"/>
              <a:gd name="T2" fmla="*/ 6 w 6"/>
              <a:gd name="T3" fmla="*/ 2 h 2"/>
              <a:gd name="T4" fmla="*/ 0 w 6"/>
              <a:gd name="T5" fmla="*/ 0 h 2"/>
              <a:gd name="T6" fmla="*/ 1 w 6"/>
              <a:gd name="T7" fmla="*/ 2 h 2"/>
            </a:gdLst>
            <a:ahLst/>
            <a:cxnLst>
              <a:cxn ang="0">
                <a:pos x="T0" y="T1"/>
              </a:cxn>
              <a:cxn ang="0">
                <a:pos x="T2" y="T3"/>
              </a:cxn>
              <a:cxn ang="0">
                <a:pos x="T4" y="T5"/>
              </a:cxn>
              <a:cxn ang="0">
                <a:pos x="T6" y="T7"/>
              </a:cxn>
            </a:cxnLst>
            <a:rect l="0" t="0" r="r" b="b"/>
            <a:pathLst>
              <a:path w="6" h="2">
                <a:moveTo>
                  <a:pt x="1" y="2"/>
                </a:moveTo>
                <a:cubicBezTo>
                  <a:pt x="3" y="2"/>
                  <a:pt x="4" y="2"/>
                  <a:pt x="6" y="2"/>
                </a:cubicBezTo>
                <a:cubicBezTo>
                  <a:pt x="5" y="0"/>
                  <a:pt x="3" y="0"/>
                  <a:pt x="0" y="0"/>
                </a:cubicBezTo>
                <a:cubicBezTo>
                  <a:pt x="1" y="1"/>
                  <a:pt x="1"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16" name="Freeform 1819"/>
          <p:cNvSpPr>
            <a:spLocks/>
          </p:cNvSpPr>
          <p:nvPr/>
        </p:nvSpPr>
        <p:spPr bwMode="auto">
          <a:xfrm>
            <a:off x="5688014" y="1689411"/>
            <a:ext cx="7938" cy="1588"/>
          </a:xfrm>
          <a:custGeom>
            <a:avLst/>
            <a:gdLst>
              <a:gd name="T0" fmla="*/ 2 w 4"/>
              <a:gd name="T1" fmla="*/ 1 h 1"/>
              <a:gd name="T2" fmla="*/ 4 w 4"/>
              <a:gd name="T3" fmla="*/ 1 h 1"/>
              <a:gd name="T4" fmla="*/ 0 w 4"/>
              <a:gd name="T5" fmla="*/ 0 h 1"/>
              <a:gd name="T6" fmla="*/ 2 w 4"/>
              <a:gd name="T7" fmla="*/ 1 h 1"/>
            </a:gdLst>
            <a:ahLst/>
            <a:cxnLst>
              <a:cxn ang="0">
                <a:pos x="T0" y="T1"/>
              </a:cxn>
              <a:cxn ang="0">
                <a:pos x="T2" y="T3"/>
              </a:cxn>
              <a:cxn ang="0">
                <a:pos x="T4" y="T5"/>
              </a:cxn>
              <a:cxn ang="0">
                <a:pos x="T6" y="T7"/>
              </a:cxn>
            </a:cxnLst>
            <a:rect l="0" t="0" r="r" b="b"/>
            <a:pathLst>
              <a:path w="4" h="1">
                <a:moveTo>
                  <a:pt x="2" y="1"/>
                </a:moveTo>
                <a:cubicBezTo>
                  <a:pt x="3" y="1"/>
                  <a:pt x="3" y="1"/>
                  <a:pt x="4" y="1"/>
                </a:cubicBezTo>
                <a:cubicBezTo>
                  <a:pt x="3" y="1"/>
                  <a:pt x="2" y="0"/>
                  <a:pt x="0" y="0"/>
                </a:cubicBezTo>
                <a:cubicBezTo>
                  <a:pt x="1" y="1"/>
                  <a:pt x="1"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17" name="Freeform 1820"/>
          <p:cNvSpPr>
            <a:spLocks/>
          </p:cNvSpPr>
          <p:nvPr/>
        </p:nvSpPr>
        <p:spPr bwMode="auto">
          <a:xfrm>
            <a:off x="5688014" y="1689411"/>
            <a:ext cx="7938" cy="1588"/>
          </a:xfrm>
          <a:custGeom>
            <a:avLst/>
            <a:gdLst>
              <a:gd name="T0" fmla="*/ 2 w 4"/>
              <a:gd name="T1" fmla="*/ 1 h 1"/>
              <a:gd name="T2" fmla="*/ 4 w 4"/>
              <a:gd name="T3" fmla="*/ 1 h 1"/>
              <a:gd name="T4" fmla="*/ 0 w 4"/>
              <a:gd name="T5" fmla="*/ 0 h 1"/>
              <a:gd name="T6" fmla="*/ 2 w 4"/>
              <a:gd name="T7" fmla="*/ 1 h 1"/>
            </a:gdLst>
            <a:ahLst/>
            <a:cxnLst>
              <a:cxn ang="0">
                <a:pos x="T0" y="T1"/>
              </a:cxn>
              <a:cxn ang="0">
                <a:pos x="T2" y="T3"/>
              </a:cxn>
              <a:cxn ang="0">
                <a:pos x="T4" y="T5"/>
              </a:cxn>
              <a:cxn ang="0">
                <a:pos x="T6" y="T7"/>
              </a:cxn>
            </a:cxnLst>
            <a:rect l="0" t="0" r="r" b="b"/>
            <a:pathLst>
              <a:path w="4" h="1">
                <a:moveTo>
                  <a:pt x="2" y="1"/>
                </a:moveTo>
                <a:cubicBezTo>
                  <a:pt x="3" y="1"/>
                  <a:pt x="3" y="1"/>
                  <a:pt x="4" y="1"/>
                </a:cubicBezTo>
                <a:cubicBezTo>
                  <a:pt x="3" y="1"/>
                  <a:pt x="2" y="0"/>
                  <a:pt x="0" y="0"/>
                </a:cubicBezTo>
                <a:cubicBezTo>
                  <a:pt x="1" y="1"/>
                  <a:pt x="1"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18" name="Freeform 1821"/>
          <p:cNvSpPr>
            <a:spLocks/>
          </p:cNvSpPr>
          <p:nvPr/>
        </p:nvSpPr>
        <p:spPr bwMode="auto">
          <a:xfrm>
            <a:off x="5684839" y="1700524"/>
            <a:ext cx="49213" cy="9525"/>
          </a:xfrm>
          <a:custGeom>
            <a:avLst/>
            <a:gdLst>
              <a:gd name="T0" fmla="*/ 0 w 26"/>
              <a:gd name="T1" fmla="*/ 3 h 5"/>
              <a:gd name="T2" fmla="*/ 9 w 26"/>
              <a:gd name="T3" fmla="*/ 4 h 5"/>
              <a:gd name="T4" fmla="*/ 26 w 26"/>
              <a:gd name="T5" fmla="*/ 3 h 5"/>
              <a:gd name="T6" fmla="*/ 0 w 26"/>
              <a:gd name="T7" fmla="*/ 3 h 5"/>
            </a:gdLst>
            <a:ahLst/>
            <a:cxnLst>
              <a:cxn ang="0">
                <a:pos x="T0" y="T1"/>
              </a:cxn>
              <a:cxn ang="0">
                <a:pos x="T2" y="T3"/>
              </a:cxn>
              <a:cxn ang="0">
                <a:pos x="T4" y="T5"/>
              </a:cxn>
              <a:cxn ang="0">
                <a:pos x="T6" y="T7"/>
              </a:cxn>
            </a:cxnLst>
            <a:rect l="0" t="0" r="r" b="b"/>
            <a:pathLst>
              <a:path w="26" h="5">
                <a:moveTo>
                  <a:pt x="0" y="3"/>
                </a:moveTo>
                <a:cubicBezTo>
                  <a:pt x="0" y="5"/>
                  <a:pt x="7" y="4"/>
                  <a:pt x="9" y="4"/>
                </a:cubicBezTo>
                <a:cubicBezTo>
                  <a:pt x="15" y="5"/>
                  <a:pt x="20" y="4"/>
                  <a:pt x="26" y="3"/>
                </a:cubicBezTo>
                <a:cubicBezTo>
                  <a:pt x="18" y="2"/>
                  <a:pt x="10" y="0"/>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19" name="Freeform 1822"/>
          <p:cNvSpPr>
            <a:spLocks/>
          </p:cNvSpPr>
          <p:nvPr/>
        </p:nvSpPr>
        <p:spPr bwMode="auto">
          <a:xfrm>
            <a:off x="5684839" y="1700524"/>
            <a:ext cx="49213" cy="9525"/>
          </a:xfrm>
          <a:custGeom>
            <a:avLst/>
            <a:gdLst>
              <a:gd name="T0" fmla="*/ 0 w 26"/>
              <a:gd name="T1" fmla="*/ 3 h 5"/>
              <a:gd name="T2" fmla="*/ 9 w 26"/>
              <a:gd name="T3" fmla="*/ 4 h 5"/>
              <a:gd name="T4" fmla="*/ 26 w 26"/>
              <a:gd name="T5" fmla="*/ 3 h 5"/>
              <a:gd name="T6" fmla="*/ 0 w 26"/>
              <a:gd name="T7" fmla="*/ 3 h 5"/>
            </a:gdLst>
            <a:ahLst/>
            <a:cxnLst>
              <a:cxn ang="0">
                <a:pos x="T0" y="T1"/>
              </a:cxn>
              <a:cxn ang="0">
                <a:pos x="T2" y="T3"/>
              </a:cxn>
              <a:cxn ang="0">
                <a:pos x="T4" y="T5"/>
              </a:cxn>
              <a:cxn ang="0">
                <a:pos x="T6" y="T7"/>
              </a:cxn>
            </a:cxnLst>
            <a:rect l="0" t="0" r="r" b="b"/>
            <a:pathLst>
              <a:path w="26" h="5">
                <a:moveTo>
                  <a:pt x="0" y="3"/>
                </a:moveTo>
                <a:cubicBezTo>
                  <a:pt x="0" y="5"/>
                  <a:pt x="7" y="4"/>
                  <a:pt x="9" y="4"/>
                </a:cubicBezTo>
                <a:cubicBezTo>
                  <a:pt x="15" y="5"/>
                  <a:pt x="20" y="4"/>
                  <a:pt x="26" y="3"/>
                </a:cubicBezTo>
                <a:cubicBezTo>
                  <a:pt x="18" y="2"/>
                  <a:pt x="10" y="0"/>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20" name="Freeform 1823"/>
          <p:cNvSpPr>
            <a:spLocks/>
          </p:cNvSpPr>
          <p:nvPr/>
        </p:nvSpPr>
        <p:spPr bwMode="auto">
          <a:xfrm>
            <a:off x="5680076" y="1711636"/>
            <a:ext cx="14288" cy="7938"/>
          </a:xfrm>
          <a:custGeom>
            <a:avLst/>
            <a:gdLst>
              <a:gd name="T0" fmla="*/ 0 w 7"/>
              <a:gd name="T1" fmla="*/ 2 h 4"/>
              <a:gd name="T2" fmla="*/ 7 w 7"/>
              <a:gd name="T3" fmla="*/ 2 h 4"/>
              <a:gd name="T4" fmla="*/ 0 w 7"/>
              <a:gd name="T5" fmla="*/ 2 h 4"/>
            </a:gdLst>
            <a:ahLst/>
            <a:cxnLst>
              <a:cxn ang="0">
                <a:pos x="T0" y="T1"/>
              </a:cxn>
              <a:cxn ang="0">
                <a:pos x="T2" y="T3"/>
              </a:cxn>
              <a:cxn ang="0">
                <a:pos x="T4" y="T5"/>
              </a:cxn>
            </a:cxnLst>
            <a:rect l="0" t="0" r="r" b="b"/>
            <a:pathLst>
              <a:path w="7" h="4">
                <a:moveTo>
                  <a:pt x="0" y="2"/>
                </a:moveTo>
                <a:cubicBezTo>
                  <a:pt x="1" y="4"/>
                  <a:pt x="4" y="4"/>
                  <a:pt x="7" y="2"/>
                </a:cubicBezTo>
                <a:cubicBezTo>
                  <a:pt x="5" y="0"/>
                  <a:pt x="3"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21" name="Freeform 1824"/>
          <p:cNvSpPr>
            <a:spLocks/>
          </p:cNvSpPr>
          <p:nvPr/>
        </p:nvSpPr>
        <p:spPr bwMode="auto">
          <a:xfrm>
            <a:off x="5680076" y="1711636"/>
            <a:ext cx="14288" cy="7938"/>
          </a:xfrm>
          <a:custGeom>
            <a:avLst/>
            <a:gdLst>
              <a:gd name="T0" fmla="*/ 0 w 7"/>
              <a:gd name="T1" fmla="*/ 2 h 4"/>
              <a:gd name="T2" fmla="*/ 7 w 7"/>
              <a:gd name="T3" fmla="*/ 2 h 4"/>
              <a:gd name="T4" fmla="*/ 0 w 7"/>
              <a:gd name="T5" fmla="*/ 2 h 4"/>
            </a:gdLst>
            <a:ahLst/>
            <a:cxnLst>
              <a:cxn ang="0">
                <a:pos x="T0" y="T1"/>
              </a:cxn>
              <a:cxn ang="0">
                <a:pos x="T2" y="T3"/>
              </a:cxn>
              <a:cxn ang="0">
                <a:pos x="T4" y="T5"/>
              </a:cxn>
            </a:cxnLst>
            <a:rect l="0" t="0" r="r" b="b"/>
            <a:pathLst>
              <a:path w="7" h="4">
                <a:moveTo>
                  <a:pt x="0" y="2"/>
                </a:moveTo>
                <a:cubicBezTo>
                  <a:pt x="1" y="4"/>
                  <a:pt x="4" y="4"/>
                  <a:pt x="7" y="2"/>
                </a:cubicBezTo>
                <a:cubicBezTo>
                  <a:pt x="5" y="0"/>
                  <a:pt x="3"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22" name="Freeform 1825"/>
          <p:cNvSpPr>
            <a:spLocks/>
          </p:cNvSpPr>
          <p:nvPr/>
        </p:nvSpPr>
        <p:spPr bwMode="auto">
          <a:xfrm>
            <a:off x="5695951" y="1692586"/>
            <a:ext cx="80963" cy="23813"/>
          </a:xfrm>
          <a:custGeom>
            <a:avLst/>
            <a:gdLst>
              <a:gd name="T0" fmla="*/ 0 w 43"/>
              <a:gd name="T1" fmla="*/ 4 h 12"/>
              <a:gd name="T2" fmla="*/ 23 w 43"/>
              <a:gd name="T3" fmla="*/ 7 h 12"/>
              <a:gd name="T4" fmla="*/ 43 w 43"/>
              <a:gd name="T5" fmla="*/ 7 h 12"/>
              <a:gd name="T6" fmla="*/ 20 w 43"/>
              <a:gd name="T7" fmla="*/ 3 h 12"/>
              <a:gd name="T8" fmla="*/ 0 w 43"/>
              <a:gd name="T9" fmla="*/ 4 h 12"/>
            </a:gdLst>
            <a:ahLst/>
            <a:cxnLst>
              <a:cxn ang="0">
                <a:pos x="T0" y="T1"/>
              </a:cxn>
              <a:cxn ang="0">
                <a:pos x="T2" y="T3"/>
              </a:cxn>
              <a:cxn ang="0">
                <a:pos x="T4" y="T5"/>
              </a:cxn>
              <a:cxn ang="0">
                <a:pos x="T6" y="T7"/>
              </a:cxn>
              <a:cxn ang="0">
                <a:pos x="T8" y="T9"/>
              </a:cxn>
            </a:cxnLst>
            <a:rect l="0" t="0" r="r" b="b"/>
            <a:pathLst>
              <a:path w="43" h="12">
                <a:moveTo>
                  <a:pt x="0" y="4"/>
                </a:moveTo>
                <a:cubicBezTo>
                  <a:pt x="6" y="6"/>
                  <a:pt x="15" y="6"/>
                  <a:pt x="23" y="7"/>
                </a:cubicBezTo>
                <a:cubicBezTo>
                  <a:pt x="28" y="7"/>
                  <a:pt x="34" y="12"/>
                  <a:pt x="43" y="7"/>
                </a:cubicBezTo>
                <a:cubicBezTo>
                  <a:pt x="36" y="5"/>
                  <a:pt x="28" y="3"/>
                  <a:pt x="20" y="3"/>
                </a:cubicBezTo>
                <a:cubicBezTo>
                  <a:pt x="16" y="3"/>
                  <a:pt x="5" y="0"/>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23" name="Freeform 1826"/>
          <p:cNvSpPr>
            <a:spLocks/>
          </p:cNvSpPr>
          <p:nvPr/>
        </p:nvSpPr>
        <p:spPr bwMode="auto">
          <a:xfrm>
            <a:off x="5695951" y="1692586"/>
            <a:ext cx="80963" cy="23813"/>
          </a:xfrm>
          <a:custGeom>
            <a:avLst/>
            <a:gdLst>
              <a:gd name="T0" fmla="*/ 0 w 43"/>
              <a:gd name="T1" fmla="*/ 4 h 12"/>
              <a:gd name="T2" fmla="*/ 23 w 43"/>
              <a:gd name="T3" fmla="*/ 7 h 12"/>
              <a:gd name="T4" fmla="*/ 43 w 43"/>
              <a:gd name="T5" fmla="*/ 7 h 12"/>
              <a:gd name="T6" fmla="*/ 20 w 43"/>
              <a:gd name="T7" fmla="*/ 3 h 12"/>
              <a:gd name="T8" fmla="*/ 0 w 43"/>
              <a:gd name="T9" fmla="*/ 4 h 12"/>
            </a:gdLst>
            <a:ahLst/>
            <a:cxnLst>
              <a:cxn ang="0">
                <a:pos x="T0" y="T1"/>
              </a:cxn>
              <a:cxn ang="0">
                <a:pos x="T2" y="T3"/>
              </a:cxn>
              <a:cxn ang="0">
                <a:pos x="T4" y="T5"/>
              </a:cxn>
              <a:cxn ang="0">
                <a:pos x="T6" y="T7"/>
              </a:cxn>
              <a:cxn ang="0">
                <a:pos x="T8" y="T9"/>
              </a:cxn>
            </a:cxnLst>
            <a:rect l="0" t="0" r="r" b="b"/>
            <a:pathLst>
              <a:path w="43" h="12">
                <a:moveTo>
                  <a:pt x="0" y="4"/>
                </a:moveTo>
                <a:cubicBezTo>
                  <a:pt x="6" y="6"/>
                  <a:pt x="15" y="6"/>
                  <a:pt x="23" y="7"/>
                </a:cubicBezTo>
                <a:cubicBezTo>
                  <a:pt x="28" y="7"/>
                  <a:pt x="34" y="12"/>
                  <a:pt x="43" y="7"/>
                </a:cubicBezTo>
                <a:cubicBezTo>
                  <a:pt x="36" y="5"/>
                  <a:pt x="28" y="3"/>
                  <a:pt x="20" y="3"/>
                </a:cubicBezTo>
                <a:cubicBezTo>
                  <a:pt x="16" y="3"/>
                  <a:pt x="5" y="0"/>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24" name="Freeform 1827"/>
          <p:cNvSpPr>
            <a:spLocks/>
          </p:cNvSpPr>
          <p:nvPr/>
        </p:nvSpPr>
        <p:spPr bwMode="auto">
          <a:xfrm>
            <a:off x="5700714" y="1714811"/>
            <a:ext cx="12700" cy="3175"/>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1"/>
                  <a:pt x="3" y="2"/>
                  <a:pt x="6" y="1"/>
                </a:cubicBezTo>
                <a:cubicBezTo>
                  <a:pt x="5" y="0"/>
                  <a:pt x="2"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25" name="Freeform 1828"/>
          <p:cNvSpPr>
            <a:spLocks/>
          </p:cNvSpPr>
          <p:nvPr/>
        </p:nvSpPr>
        <p:spPr bwMode="auto">
          <a:xfrm>
            <a:off x="5700714" y="1714811"/>
            <a:ext cx="12700" cy="3175"/>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1"/>
                  <a:pt x="3" y="2"/>
                  <a:pt x="6" y="1"/>
                </a:cubicBezTo>
                <a:cubicBezTo>
                  <a:pt x="5" y="0"/>
                  <a:pt x="2"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26" name="Freeform 1829"/>
          <p:cNvSpPr>
            <a:spLocks/>
          </p:cNvSpPr>
          <p:nvPr/>
        </p:nvSpPr>
        <p:spPr bwMode="auto">
          <a:xfrm>
            <a:off x="5719764" y="1687824"/>
            <a:ext cx="63500" cy="9525"/>
          </a:xfrm>
          <a:custGeom>
            <a:avLst/>
            <a:gdLst>
              <a:gd name="T0" fmla="*/ 2 w 33"/>
              <a:gd name="T1" fmla="*/ 3 h 5"/>
              <a:gd name="T2" fmla="*/ 14 w 33"/>
              <a:gd name="T3" fmla="*/ 4 h 5"/>
              <a:gd name="T4" fmla="*/ 33 w 33"/>
              <a:gd name="T5" fmla="*/ 2 h 5"/>
              <a:gd name="T6" fmla="*/ 12 w 33"/>
              <a:gd name="T7" fmla="*/ 1 h 5"/>
              <a:gd name="T8" fmla="*/ 16 w 33"/>
              <a:gd name="T9" fmla="*/ 3 h 5"/>
              <a:gd name="T10" fmla="*/ 0 w 33"/>
              <a:gd name="T11" fmla="*/ 3 h 5"/>
              <a:gd name="T12" fmla="*/ 2 w 33"/>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33" h="5">
                <a:moveTo>
                  <a:pt x="2" y="3"/>
                </a:moveTo>
                <a:cubicBezTo>
                  <a:pt x="5" y="5"/>
                  <a:pt x="10" y="5"/>
                  <a:pt x="14" y="4"/>
                </a:cubicBezTo>
                <a:cubicBezTo>
                  <a:pt x="20" y="4"/>
                  <a:pt x="27" y="4"/>
                  <a:pt x="33" y="2"/>
                </a:cubicBezTo>
                <a:cubicBezTo>
                  <a:pt x="28" y="0"/>
                  <a:pt x="20" y="0"/>
                  <a:pt x="12" y="1"/>
                </a:cubicBezTo>
                <a:cubicBezTo>
                  <a:pt x="13" y="2"/>
                  <a:pt x="14" y="2"/>
                  <a:pt x="16" y="3"/>
                </a:cubicBezTo>
                <a:cubicBezTo>
                  <a:pt x="10" y="3"/>
                  <a:pt x="7" y="0"/>
                  <a:pt x="0" y="3"/>
                </a:cubicBezTo>
                <a:cubicBezTo>
                  <a:pt x="1" y="3"/>
                  <a:pt x="1" y="3"/>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27" name="Freeform 1830"/>
          <p:cNvSpPr>
            <a:spLocks/>
          </p:cNvSpPr>
          <p:nvPr/>
        </p:nvSpPr>
        <p:spPr bwMode="auto">
          <a:xfrm>
            <a:off x="5719764" y="1687824"/>
            <a:ext cx="63500" cy="9525"/>
          </a:xfrm>
          <a:custGeom>
            <a:avLst/>
            <a:gdLst>
              <a:gd name="T0" fmla="*/ 2 w 33"/>
              <a:gd name="T1" fmla="*/ 3 h 5"/>
              <a:gd name="T2" fmla="*/ 14 w 33"/>
              <a:gd name="T3" fmla="*/ 4 h 5"/>
              <a:gd name="T4" fmla="*/ 33 w 33"/>
              <a:gd name="T5" fmla="*/ 2 h 5"/>
              <a:gd name="T6" fmla="*/ 12 w 33"/>
              <a:gd name="T7" fmla="*/ 1 h 5"/>
              <a:gd name="T8" fmla="*/ 16 w 33"/>
              <a:gd name="T9" fmla="*/ 3 h 5"/>
              <a:gd name="T10" fmla="*/ 0 w 33"/>
              <a:gd name="T11" fmla="*/ 3 h 5"/>
              <a:gd name="T12" fmla="*/ 2 w 33"/>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33" h="5">
                <a:moveTo>
                  <a:pt x="2" y="3"/>
                </a:moveTo>
                <a:cubicBezTo>
                  <a:pt x="5" y="5"/>
                  <a:pt x="10" y="5"/>
                  <a:pt x="14" y="4"/>
                </a:cubicBezTo>
                <a:cubicBezTo>
                  <a:pt x="20" y="4"/>
                  <a:pt x="27" y="4"/>
                  <a:pt x="33" y="2"/>
                </a:cubicBezTo>
                <a:cubicBezTo>
                  <a:pt x="28" y="0"/>
                  <a:pt x="20" y="0"/>
                  <a:pt x="12" y="1"/>
                </a:cubicBezTo>
                <a:cubicBezTo>
                  <a:pt x="13" y="2"/>
                  <a:pt x="14" y="2"/>
                  <a:pt x="16" y="3"/>
                </a:cubicBezTo>
                <a:cubicBezTo>
                  <a:pt x="10" y="3"/>
                  <a:pt x="7" y="0"/>
                  <a:pt x="0" y="3"/>
                </a:cubicBezTo>
                <a:cubicBezTo>
                  <a:pt x="1" y="3"/>
                  <a:pt x="1"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28" name="Freeform 1831"/>
          <p:cNvSpPr>
            <a:spLocks/>
          </p:cNvSpPr>
          <p:nvPr/>
        </p:nvSpPr>
        <p:spPr bwMode="auto">
          <a:xfrm>
            <a:off x="5535614" y="2033899"/>
            <a:ext cx="57150" cy="23813"/>
          </a:xfrm>
          <a:custGeom>
            <a:avLst/>
            <a:gdLst>
              <a:gd name="T0" fmla="*/ 24 w 30"/>
              <a:gd name="T1" fmla="*/ 4 h 12"/>
              <a:gd name="T2" fmla="*/ 9 w 30"/>
              <a:gd name="T3" fmla="*/ 1 h 12"/>
              <a:gd name="T4" fmla="*/ 3 w 30"/>
              <a:gd name="T5" fmla="*/ 3 h 12"/>
              <a:gd name="T6" fmla="*/ 1 w 30"/>
              <a:gd name="T7" fmla="*/ 9 h 12"/>
              <a:gd name="T8" fmla="*/ 12 w 30"/>
              <a:gd name="T9" fmla="*/ 12 h 12"/>
              <a:gd name="T10" fmla="*/ 21 w 30"/>
              <a:gd name="T11" fmla="*/ 10 h 12"/>
              <a:gd name="T12" fmla="*/ 27 w 30"/>
              <a:gd name="T13" fmla="*/ 7 h 12"/>
              <a:gd name="T14" fmla="*/ 24 w 30"/>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2">
                <a:moveTo>
                  <a:pt x="24" y="4"/>
                </a:moveTo>
                <a:cubicBezTo>
                  <a:pt x="20" y="2"/>
                  <a:pt x="15" y="0"/>
                  <a:pt x="9" y="1"/>
                </a:cubicBezTo>
                <a:cubicBezTo>
                  <a:pt x="7" y="1"/>
                  <a:pt x="5" y="2"/>
                  <a:pt x="3" y="3"/>
                </a:cubicBezTo>
                <a:cubicBezTo>
                  <a:pt x="0" y="5"/>
                  <a:pt x="2" y="7"/>
                  <a:pt x="1" y="9"/>
                </a:cubicBezTo>
                <a:cubicBezTo>
                  <a:pt x="0" y="12"/>
                  <a:pt x="9" y="12"/>
                  <a:pt x="12" y="12"/>
                </a:cubicBezTo>
                <a:cubicBezTo>
                  <a:pt x="15" y="11"/>
                  <a:pt x="18" y="11"/>
                  <a:pt x="21" y="10"/>
                </a:cubicBezTo>
                <a:cubicBezTo>
                  <a:pt x="22" y="9"/>
                  <a:pt x="28" y="4"/>
                  <a:pt x="27" y="7"/>
                </a:cubicBezTo>
                <a:cubicBezTo>
                  <a:pt x="30" y="5"/>
                  <a:pt x="26" y="4"/>
                  <a:pt x="24"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29" name="Freeform 1832"/>
          <p:cNvSpPr>
            <a:spLocks/>
          </p:cNvSpPr>
          <p:nvPr/>
        </p:nvSpPr>
        <p:spPr bwMode="auto">
          <a:xfrm>
            <a:off x="5535614" y="2033899"/>
            <a:ext cx="57150" cy="23813"/>
          </a:xfrm>
          <a:custGeom>
            <a:avLst/>
            <a:gdLst>
              <a:gd name="T0" fmla="*/ 24 w 30"/>
              <a:gd name="T1" fmla="*/ 4 h 12"/>
              <a:gd name="T2" fmla="*/ 9 w 30"/>
              <a:gd name="T3" fmla="*/ 1 h 12"/>
              <a:gd name="T4" fmla="*/ 3 w 30"/>
              <a:gd name="T5" fmla="*/ 3 h 12"/>
              <a:gd name="T6" fmla="*/ 1 w 30"/>
              <a:gd name="T7" fmla="*/ 9 h 12"/>
              <a:gd name="T8" fmla="*/ 12 w 30"/>
              <a:gd name="T9" fmla="*/ 12 h 12"/>
              <a:gd name="T10" fmla="*/ 21 w 30"/>
              <a:gd name="T11" fmla="*/ 10 h 12"/>
              <a:gd name="T12" fmla="*/ 27 w 30"/>
              <a:gd name="T13" fmla="*/ 7 h 12"/>
              <a:gd name="T14" fmla="*/ 24 w 30"/>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2">
                <a:moveTo>
                  <a:pt x="24" y="4"/>
                </a:moveTo>
                <a:cubicBezTo>
                  <a:pt x="20" y="2"/>
                  <a:pt x="15" y="0"/>
                  <a:pt x="9" y="1"/>
                </a:cubicBezTo>
                <a:cubicBezTo>
                  <a:pt x="7" y="1"/>
                  <a:pt x="5" y="2"/>
                  <a:pt x="3" y="3"/>
                </a:cubicBezTo>
                <a:cubicBezTo>
                  <a:pt x="0" y="5"/>
                  <a:pt x="2" y="7"/>
                  <a:pt x="1" y="9"/>
                </a:cubicBezTo>
                <a:cubicBezTo>
                  <a:pt x="0" y="12"/>
                  <a:pt x="9" y="12"/>
                  <a:pt x="12" y="12"/>
                </a:cubicBezTo>
                <a:cubicBezTo>
                  <a:pt x="15" y="11"/>
                  <a:pt x="18" y="11"/>
                  <a:pt x="21" y="10"/>
                </a:cubicBezTo>
                <a:cubicBezTo>
                  <a:pt x="22" y="9"/>
                  <a:pt x="28" y="4"/>
                  <a:pt x="27" y="7"/>
                </a:cubicBezTo>
                <a:cubicBezTo>
                  <a:pt x="30" y="5"/>
                  <a:pt x="26" y="4"/>
                  <a:pt x="24"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30" name="Freeform 1833"/>
          <p:cNvSpPr>
            <a:spLocks/>
          </p:cNvSpPr>
          <p:nvPr/>
        </p:nvSpPr>
        <p:spPr bwMode="auto">
          <a:xfrm>
            <a:off x="5707064" y="1719574"/>
            <a:ext cx="12700" cy="6350"/>
          </a:xfrm>
          <a:custGeom>
            <a:avLst/>
            <a:gdLst>
              <a:gd name="T0" fmla="*/ 0 w 7"/>
              <a:gd name="T1" fmla="*/ 2 h 3"/>
              <a:gd name="T2" fmla="*/ 7 w 7"/>
              <a:gd name="T3" fmla="*/ 1 h 3"/>
              <a:gd name="T4" fmla="*/ 0 w 7"/>
              <a:gd name="T5" fmla="*/ 2 h 3"/>
            </a:gdLst>
            <a:ahLst/>
            <a:cxnLst>
              <a:cxn ang="0">
                <a:pos x="T0" y="T1"/>
              </a:cxn>
              <a:cxn ang="0">
                <a:pos x="T2" y="T3"/>
              </a:cxn>
              <a:cxn ang="0">
                <a:pos x="T4" y="T5"/>
              </a:cxn>
            </a:cxnLst>
            <a:rect l="0" t="0" r="r" b="b"/>
            <a:pathLst>
              <a:path w="7" h="3">
                <a:moveTo>
                  <a:pt x="0" y="2"/>
                </a:moveTo>
                <a:cubicBezTo>
                  <a:pt x="1" y="3"/>
                  <a:pt x="4" y="3"/>
                  <a:pt x="7" y="1"/>
                </a:cubicBezTo>
                <a:cubicBezTo>
                  <a:pt x="5" y="0"/>
                  <a:pt x="2" y="2"/>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31" name="Freeform 1834"/>
          <p:cNvSpPr>
            <a:spLocks/>
          </p:cNvSpPr>
          <p:nvPr/>
        </p:nvSpPr>
        <p:spPr bwMode="auto">
          <a:xfrm>
            <a:off x="5707064" y="1719574"/>
            <a:ext cx="12700" cy="6350"/>
          </a:xfrm>
          <a:custGeom>
            <a:avLst/>
            <a:gdLst>
              <a:gd name="T0" fmla="*/ 0 w 7"/>
              <a:gd name="T1" fmla="*/ 2 h 3"/>
              <a:gd name="T2" fmla="*/ 7 w 7"/>
              <a:gd name="T3" fmla="*/ 1 h 3"/>
              <a:gd name="T4" fmla="*/ 0 w 7"/>
              <a:gd name="T5" fmla="*/ 2 h 3"/>
            </a:gdLst>
            <a:ahLst/>
            <a:cxnLst>
              <a:cxn ang="0">
                <a:pos x="T0" y="T1"/>
              </a:cxn>
              <a:cxn ang="0">
                <a:pos x="T2" y="T3"/>
              </a:cxn>
              <a:cxn ang="0">
                <a:pos x="T4" y="T5"/>
              </a:cxn>
            </a:cxnLst>
            <a:rect l="0" t="0" r="r" b="b"/>
            <a:pathLst>
              <a:path w="7" h="3">
                <a:moveTo>
                  <a:pt x="0" y="2"/>
                </a:moveTo>
                <a:cubicBezTo>
                  <a:pt x="1" y="3"/>
                  <a:pt x="4" y="3"/>
                  <a:pt x="7" y="1"/>
                </a:cubicBezTo>
                <a:cubicBezTo>
                  <a:pt x="5" y="0"/>
                  <a:pt x="2" y="2"/>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32" name="Freeform 1835"/>
          <p:cNvSpPr>
            <a:spLocks/>
          </p:cNvSpPr>
          <p:nvPr/>
        </p:nvSpPr>
        <p:spPr bwMode="auto">
          <a:xfrm>
            <a:off x="5722939" y="1706874"/>
            <a:ext cx="33338" cy="9525"/>
          </a:xfrm>
          <a:custGeom>
            <a:avLst/>
            <a:gdLst>
              <a:gd name="T0" fmla="*/ 0 w 18"/>
              <a:gd name="T1" fmla="*/ 2 h 5"/>
              <a:gd name="T2" fmla="*/ 18 w 18"/>
              <a:gd name="T3" fmla="*/ 2 h 5"/>
              <a:gd name="T4" fmla="*/ 0 w 18"/>
              <a:gd name="T5" fmla="*/ 2 h 5"/>
            </a:gdLst>
            <a:ahLst/>
            <a:cxnLst>
              <a:cxn ang="0">
                <a:pos x="T0" y="T1"/>
              </a:cxn>
              <a:cxn ang="0">
                <a:pos x="T2" y="T3"/>
              </a:cxn>
              <a:cxn ang="0">
                <a:pos x="T4" y="T5"/>
              </a:cxn>
            </a:cxnLst>
            <a:rect l="0" t="0" r="r" b="b"/>
            <a:pathLst>
              <a:path w="18" h="5">
                <a:moveTo>
                  <a:pt x="0" y="2"/>
                </a:moveTo>
                <a:cubicBezTo>
                  <a:pt x="3" y="4"/>
                  <a:pt x="12" y="5"/>
                  <a:pt x="18" y="2"/>
                </a:cubicBezTo>
                <a:cubicBezTo>
                  <a:pt x="13" y="0"/>
                  <a:pt x="6"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33" name="Freeform 1836"/>
          <p:cNvSpPr>
            <a:spLocks/>
          </p:cNvSpPr>
          <p:nvPr/>
        </p:nvSpPr>
        <p:spPr bwMode="auto">
          <a:xfrm>
            <a:off x="5722939" y="1706874"/>
            <a:ext cx="33338" cy="9525"/>
          </a:xfrm>
          <a:custGeom>
            <a:avLst/>
            <a:gdLst>
              <a:gd name="T0" fmla="*/ 0 w 18"/>
              <a:gd name="T1" fmla="*/ 2 h 5"/>
              <a:gd name="T2" fmla="*/ 18 w 18"/>
              <a:gd name="T3" fmla="*/ 2 h 5"/>
              <a:gd name="T4" fmla="*/ 0 w 18"/>
              <a:gd name="T5" fmla="*/ 2 h 5"/>
            </a:gdLst>
            <a:ahLst/>
            <a:cxnLst>
              <a:cxn ang="0">
                <a:pos x="T0" y="T1"/>
              </a:cxn>
              <a:cxn ang="0">
                <a:pos x="T2" y="T3"/>
              </a:cxn>
              <a:cxn ang="0">
                <a:pos x="T4" y="T5"/>
              </a:cxn>
            </a:cxnLst>
            <a:rect l="0" t="0" r="r" b="b"/>
            <a:pathLst>
              <a:path w="18" h="5">
                <a:moveTo>
                  <a:pt x="0" y="2"/>
                </a:moveTo>
                <a:cubicBezTo>
                  <a:pt x="3" y="4"/>
                  <a:pt x="12" y="5"/>
                  <a:pt x="18" y="2"/>
                </a:cubicBezTo>
                <a:cubicBezTo>
                  <a:pt x="13" y="0"/>
                  <a:pt x="6"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34" name="Freeform 1837"/>
          <p:cNvSpPr>
            <a:spLocks/>
          </p:cNvSpPr>
          <p:nvPr/>
        </p:nvSpPr>
        <p:spPr bwMode="auto">
          <a:xfrm>
            <a:off x="5737226" y="1697349"/>
            <a:ext cx="53975" cy="11113"/>
          </a:xfrm>
          <a:custGeom>
            <a:avLst/>
            <a:gdLst>
              <a:gd name="T0" fmla="*/ 0 w 28"/>
              <a:gd name="T1" fmla="*/ 0 h 6"/>
              <a:gd name="T2" fmla="*/ 28 w 28"/>
              <a:gd name="T3" fmla="*/ 3 h 6"/>
              <a:gd name="T4" fmla="*/ 0 w 28"/>
              <a:gd name="T5" fmla="*/ 0 h 6"/>
            </a:gdLst>
            <a:ahLst/>
            <a:cxnLst>
              <a:cxn ang="0">
                <a:pos x="T0" y="T1"/>
              </a:cxn>
              <a:cxn ang="0">
                <a:pos x="T2" y="T3"/>
              </a:cxn>
              <a:cxn ang="0">
                <a:pos x="T4" y="T5"/>
              </a:cxn>
            </a:cxnLst>
            <a:rect l="0" t="0" r="r" b="b"/>
            <a:pathLst>
              <a:path w="28" h="6">
                <a:moveTo>
                  <a:pt x="0" y="0"/>
                </a:moveTo>
                <a:cubicBezTo>
                  <a:pt x="9" y="2"/>
                  <a:pt x="16" y="6"/>
                  <a:pt x="28" y="3"/>
                </a:cubicBezTo>
                <a:cubicBezTo>
                  <a:pt x="19" y="2"/>
                  <a:pt x="10"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35" name="Freeform 1838"/>
          <p:cNvSpPr>
            <a:spLocks/>
          </p:cNvSpPr>
          <p:nvPr/>
        </p:nvSpPr>
        <p:spPr bwMode="auto">
          <a:xfrm>
            <a:off x="5737226" y="1697349"/>
            <a:ext cx="53975" cy="11113"/>
          </a:xfrm>
          <a:custGeom>
            <a:avLst/>
            <a:gdLst>
              <a:gd name="T0" fmla="*/ 0 w 28"/>
              <a:gd name="T1" fmla="*/ 0 h 6"/>
              <a:gd name="T2" fmla="*/ 28 w 28"/>
              <a:gd name="T3" fmla="*/ 3 h 6"/>
              <a:gd name="T4" fmla="*/ 0 w 28"/>
              <a:gd name="T5" fmla="*/ 0 h 6"/>
            </a:gdLst>
            <a:ahLst/>
            <a:cxnLst>
              <a:cxn ang="0">
                <a:pos x="T0" y="T1"/>
              </a:cxn>
              <a:cxn ang="0">
                <a:pos x="T2" y="T3"/>
              </a:cxn>
              <a:cxn ang="0">
                <a:pos x="T4" y="T5"/>
              </a:cxn>
            </a:cxnLst>
            <a:rect l="0" t="0" r="r" b="b"/>
            <a:pathLst>
              <a:path w="28" h="6">
                <a:moveTo>
                  <a:pt x="0" y="0"/>
                </a:moveTo>
                <a:cubicBezTo>
                  <a:pt x="9" y="2"/>
                  <a:pt x="16" y="6"/>
                  <a:pt x="28" y="3"/>
                </a:cubicBezTo>
                <a:cubicBezTo>
                  <a:pt x="19" y="2"/>
                  <a:pt x="10"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36" name="Freeform 1839"/>
          <p:cNvSpPr>
            <a:spLocks/>
          </p:cNvSpPr>
          <p:nvPr/>
        </p:nvSpPr>
        <p:spPr bwMode="auto">
          <a:xfrm>
            <a:off x="5726114" y="1717986"/>
            <a:ext cx="36513" cy="17463"/>
          </a:xfrm>
          <a:custGeom>
            <a:avLst/>
            <a:gdLst>
              <a:gd name="T0" fmla="*/ 2 w 19"/>
              <a:gd name="T1" fmla="*/ 5 h 9"/>
              <a:gd name="T2" fmla="*/ 19 w 19"/>
              <a:gd name="T3" fmla="*/ 6 h 9"/>
              <a:gd name="T4" fmla="*/ 4 w 19"/>
              <a:gd name="T5" fmla="*/ 2 h 9"/>
              <a:gd name="T6" fmla="*/ 4 w 19"/>
              <a:gd name="T7" fmla="*/ 4 h 9"/>
              <a:gd name="T8" fmla="*/ 2 w 19"/>
              <a:gd name="T9" fmla="*/ 5 h 9"/>
            </a:gdLst>
            <a:ahLst/>
            <a:cxnLst>
              <a:cxn ang="0">
                <a:pos x="T0" y="T1"/>
              </a:cxn>
              <a:cxn ang="0">
                <a:pos x="T2" y="T3"/>
              </a:cxn>
              <a:cxn ang="0">
                <a:pos x="T4" y="T5"/>
              </a:cxn>
              <a:cxn ang="0">
                <a:pos x="T6" y="T7"/>
              </a:cxn>
              <a:cxn ang="0">
                <a:pos x="T8" y="T9"/>
              </a:cxn>
            </a:cxnLst>
            <a:rect l="0" t="0" r="r" b="b"/>
            <a:pathLst>
              <a:path w="19" h="9">
                <a:moveTo>
                  <a:pt x="2" y="5"/>
                </a:moveTo>
                <a:cubicBezTo>
                  <a:pt x="0" y="9"/>
                  <a:pt x="16" y="7"/>
                  <a:pt x="19" y="6"/>
                </a:cubicBezTo>
                <a:cubicBezTo>
                  <a:pt x="19" y="1"/>
                  <a:pt x="11" y="0"/>
                  <a:pt x="4" y="2"/>
                </a:cubicBezTo>
                <a:cubicBezTo>
                  <a:pt x="4" y="3"/>
                  <a:pt x="4" y="4"/>
                  <a:pt x="4" y="4"/>
                </a:cubicBezTo>
                <a:cubicBezTo>
                  <a:pt x="3" y="5"/>
                  <a:pt x="3" y="5"/>
                  <a:pt x="2"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37" name="Freeform 1840"/>
          <p:cNvSpPr>
            <a:spLocks/>
          </p:cNvSpPr>
          <p:nvPr/>
        </p:nvSpPr>
        <p:spPr bwMode="auto">
          <a:xfrm>
            <a:off x="5726114" y="1717986"/>
            <a:ext cx="36513" cy="17463"/>
          </a:xfrm>
          <a:custGeom>
            <a:avLst/>
            <a:gdLst>
              <a:gd name="T0" fmla="*/ 2 w 19"/>
              <a:gd name="T1" fmla="*/ 5 h 9"/>
              <a:gd name="T2" fmla="*/ 19 w 19"/>
              <a:gd name="T3" fmla="*/ 6 h 9"/>
              <a:gd name="T4" fmla="*/ 4 w 19"/>
              <a:gd name="T5" fmla="*/ 2 h 9"/>
              <a:gd name="T6" fmla="*/ 4 w 19"/>
              <a:gd name="T7" fmla="*/ 4 h 9"/>
              <a:gd name="T8" fmla="*/ 2 w 19"/>
              <a:gd name="T9" fmla="*/ 5 h 9"/>
            </a:gdLst>
            <a:ahLst/>
            <a:cxnLst>
              <a:cxn ang="0">
                <a:pos x="T0" y="T1"/>
              </a:cxn>
              <a:cxn ang="0">
                <a:pos x="T2" y="T3"/>
              </a:cxn>
              <a:cxn ang="0">
                <a:pos x="T4" y="T5"/>
              </a:cxn>
              <a:cxn ang="0">
                <a:pos x="T6" y="T7"/>
              </a:cxn>
              <a:cxn ang="0">
                <a:pos x="T8" y="T9"/>
              </a:cxn>
            </a:cxnLst>
            <a:rect l="0" t="0" r="r" b="b"/>
            <a:pathLst>
              <a:path w="19" h="9">
                <a:moveTo>
                  <a:pt x="2" y="5"/>
                </a:moveTo>
                <a:cubicBezTo>
                  <a:pt x="0" y="9"/>
                  <a:pt x="16" y="7"/>
                  <a:pt x="19" y="6"/>
                </a:cubicBezTo>
                <a:cubicBezTo>
                  <a:pt x="19" y="1"/>
                  <a:pt x="11" y="0"/>
                  <a:pt x="4" y="2"/>
                </a:cubicBezTo>
                <a:cubicBezTo>
                  <a:pt x="4" y="3"/>
                  <a:pt x="4" y="4"/>
                  <a:pt x="4" y="4"/>
                </a:cubicBezTo>
                <a:cubicBezTo>
                  <a:pt x="3" y="5"/>
                  <a:pt x="3" y="5"/>
                  <a:pt x="2"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38" name="Freeform 1841"/>
          <p:cNvSpPr>
            <a:spLocks/>
          </p:cNvSpPr>
          <p:nvPr/>
        </p:nvSpPr>
        <p:spPr bwMode="auto">
          <a:xfrm>
            <a:off x="5754689" y="1681474"/>
            <a:ext cx="44450" cy="7938"/>
          </a:xfrm>
          <a:custGeom>
            <a:avLst/>
            <a:gdLst>
              <a:gd name="T0" fmla="*/ 18 w 23"/>
              <a:gd name="T1" fmla="*/ 4 h 4"/>
              <a:gd name="T2" fmla="*/ 23 w 23"/>
              <a:gd name="T3" fmla="*/ 3 h 4"/>
              <a:gd name="T4" fmla="*/ 0 w 23"/>
              <a:gd name="T5" fmla="*/ 3 h 4"/>
              <a:gd name="T6" fmla="*/ 18 w 23"/>
              <a:gd name="T7" fmla="*/ 4 h 4"/>
            </a:gdLst>
            <a:ahLst/>
            <a:cxnLst>
              <a:cxn ang="0">
                <a:pos x="T0" y="T1"/>
              </a:cxn>
              <a:cxn ang="0">
                <a:pos x="T2" y="T3"/>
              </a:cxn>
              <a:cxn ang="0">
                <a:pos x="T4" y="T5"/>
              </a:cxn>
              <a:cxn ang="0">
                <a:pos x="T6" y="T7"/>
              </a:cxn>
            </a:cxnLst>
            <a:rect l="0" t="0" r="r" b="b"/>
            <a:pathLst>
              <a:path w="23" h="4">
                <a:moveTo>
                  <a:pt x="18" y="4"/>
                </a:moveTo>
                <a:cubicBezTo>
                  <a:pt x="19" y="4"/>
                  <a:pt x="21" y="4"/>
                  <a:pt x="23" y="3"/>
                </a:cubicBezTo>
                <a:cubicBezTo>
                  <a:pt x="17" y="1"/>
                  <a:pt x="9" y="0"/>
                  <a:pt x="0" y="3"/>
                </a:cubicBezTo>
                <a:cubicBezTo>
                  <a:pt x="7" y="3"/>
                  <a:pt x="12" y="4"/>
                  <a:pt x="18"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39" name="Freeform 1842"/>
          <p:cNvSpPr>
            <a:spLocks/>
          </p:cNvSpPr>
          <p:nvPr/>
        </p:nvSpPr>
        <p:spPr bwMode="auto">
          <a:xfrm>
            <a:off x="5754689" y="1681474"/>
            <a:ext cx="44450" cy="7938"/>
          </a:xfrm>
          <a:custGeom>
            <a:avLst/>
            <a:gdLst>
              <a:gd name="T0" fmla="*/ 18 w 23"/>
              <a:gd name="T1" fmla="*/ 4 h 4"/>
              <a:gd name="T2" fmla="*/ 23 w 23"/>
              <a:gd name="T3" fmla="*/ 3 h 4"/>
              <a:gd name="T4" fmla="*/ 0 w 23"/>
              <a:gd name="T5" fmla="*/ 3 h 4"/>
              <a:gd name="T6" fmla="*/ 18 w 23"/>
              <a:gd name="T7" fmla="*/ 4 h 4"/>
            </a:gdLst>
            <a:ahLst/>
            <a:cxnLst>
              <a:cxn ang="0">
                <a:pos x="T0" y="T1"/>
              </a:cxn>
              <a:cxn ang="0">
                <a:pos x="T2" y="T3"/>
              </a:cxn>
              <a:cxn ang="0">
                <a:pos x="T4" y="T5"/>
              </a:cxn>
              <a:cxn ang="0">
                <a:pos x="T6" y="T7"/>
              </a:cxn>
            </a:cxnLst>
            <a:rect l="0" t="0" r="r" b="b"/>
            <a:pathLst>
              <a:path w="23" h="4">
                <a:moveTo>
                  <a:pt x="18" y="4"/>
                </a:moveTo>
                <a:cubicBezTo>
                  <a:pt x="19" y="4"/>
                  <a:pt x="21" y="4"/>
                  <a:pt x="23" y="3"/>
                </a:cubicBezTo>
                <a:cubicBezTo>
                  <a:pt x="17" y="1"/>
                  <a:pt x="9" y="0"/>
                  <a:pt x="0" y="3"/>
                </a:cubicBezTo>
                <a:cubicBezTo>
                  <a:pt x="7" y="3"/>
                  <a:pt x="12" y="4"/>
                  <a:pt x="18"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40" name="Freeform 1843"/>
          <p:cNvSpPr>
            <a:spLocks/>
          </p:cNvSpPr>
          <p:nvPr/>
        </p:nvSpPr>
        <p:spPr bwMode="auto">
          <a:xfrm>
            <a:off x="5783264" y="1673536"/>
            <a:ext cx="39688" cy="9525"/>
          </a:xfrm>
          <a:custGeom>
            <a:avLst/>
            <a:gdLst>
              <a:gd name="T0" fmla="*/ 3 w 21"/>
              <a:gd name="T1" fmla="*/ 3 h 5"/>
              <a:gd name="T2" fmla="*/ 21 w 21"/>
              <a:gd name="T3" fmla="*/ 1 h 5"/>
              <a:gd name="T4" fmla="*/ 1 w 21"/>
              <a:gd name="T5" fmla="*/ 1 h 5"/>
              <a:gd name="T6" fmla="*/ 0 w 21"/>
              <a:gd name="T7" fmla="*/ 3 h 5"/>
              <a:gd name="T8" fmla="*/ 3 w 21"/>
              <a:gd name="T9" fmla="*/ 3 h 5"/>
            </a:gdLst>
            <a:ahLst/>
            <a:cxnLst>
              <a:cxn ang="0">
                <a:pos x="T0" y="T1"/>
              </a:cxn>
              <a:cxn ang="0">
                <a:pos x="T2" y="T3"/>
              </a:cxn>
              <a:cxn ang="0">
                <a:pos x="T4" y="T5"/>
              </a:cxn>
              <a:cxn ang="0">
                <a:pos x="T6" y="T7"/>
              </a:cxn>
              <a:cxn ang="0">
                <a:pos x="T8" y="T9"/>
              </a:cxn>
            </a:cxnLst>
            <a:rect l="0" t="0" r="r" b="b"/>
            <a:pathLst>
              <a:path w="21" h="5">
                <a:moveTo>
                  <a:pt x="3" y="3"/>
                </a:moveTo>
                <a:cubicBezTo>
                  <a:pt x="7" y="3"/>
                  <a:pt x="15" y="5"/>
                  <a:pt x="21" y="1"/>
                </a:cubicBezTo>
                <a:cubicBezTo>
                  <a:pt x="15" y="0"/>
                  <a:pt x="9" y="0"/>
                  <a:pt x="1" y="1"/>
                </a:cubicBezTo>
                <a:cubicBezTo>
                  <a:pt x="4" y="1"/>
                  <a:pt x="4" y="2"/>
                  <a:pt x="0" y="3"/>
                </a:cubicBezTo>
                <a:cubicBezTo>
                  <a:pt x="1" y="3"/>
                  <a:pt x="2" y="3"/>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41" name="Freeform 1844"/>
          <p:cNvSpPr>
            <a:spLocks/>
          </p:cNvSpPr>
          <p:nvPr/>
        </p:nvSpPr>
        <p:spPr bwMode="auto">
          <a:xfrm>
            <a:off x="5783264" y="1673536"/>
            <a:ext cx="39688" cy="9525"/>
          </a:xfrm>
          <a:custGeom>
            <a:avLst/>
            <a:gdLst>
              <a:gd name="T0" fmla="*/ 3 w 21"/>
              <a:gd name="T1" fmla="*/ 3 h 5"/>
              <a:gd name="T2" fmla="*/ 21 w 21"/>
              <a:gd name="T3" fmla="*/ 1 h 5"/>
              <a:gd name="T4" fmla="*/ 1 w 21"/>
              <a:gd name="T5" fmla="*/ 1 h 5"/>
              <a:gd name="T6" fmla="*/ 0 w 21"/>
              <a:gd name="T7" fmla="*/ 3 h 5"/>
              <a:gd name="T8" fmla="*/ 3 w 21"/>
              <a:gd name="T9" fmla="*/ 3 h 5"/>
            </a:gdLst>
            <a:ahLst/>
            <a:cxnLst>
              <a:cxn ang="0">
                <a:pos x="T0" y="T1"/>
              </a:cxn>
              <a:cxn ang="0">
                <a:pos x="T2" y="T3"/>
              </a:cxn>
              <a:cxn ang="0">
                <a:pos x="T4" y="T5"/>
              </a:cxn>
              <a:cxn ang="0">
                <a:pos x="T6" y="T7"/>
              </a:cxn>
              <a:cxn ang="0">
                <a:pos x="T8" y="T9"/>
              </a:cxn>
            </a:cxnLst>
            <a:rect l="0" t="0" r="r" b="b"/>
            <a:pathLst>
              <a:path w="21" h="5">
                <a:moveTo>
                  <a:pt x="3" y="3"/>
                </a:moveTo>
                <a:cubicBezTo>
                  <a:pt x="7" y="3"/>
                  <a:pt x="15" y="5"/>
                  <a:pt x="21" y="1"/>
                </a:cubicBezTo>
                <a:cubicBezTo>
                  <a:pt x="15" y="0"/>
                  <a:pt x="9" y="0"/>
                  <a:pt x="1" y="1"/>
                </a:cubicBezTo>
                <a:cubicBezTo>
                  <a:pt x="4" y="1"/>
                  <a:pt x="4" y="2"/>
                  <a:pt x="0" y="3"/>
                </a:cubicBezTo>
                <a:cubicBezTo>
                  <a:pt x="1" y="3"/>
                  <a:pt x="2" y="3"/>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42" name="Freeform 1845"/>
          <p:cNvSpPr>
            <a:spLocks/>
          </p:cNvSpPr>
          <p:nvPr/>
        </p:nvSpPr>
        <p:spPr bwMode="auto">
          <a:xfrm>
            <a:off x="5757864" y="1714811"/>
            <a:ext cx="60325" cy="14288"/>
          </a:xfrm>
          <a:custGeom>
            <a:avLst/>
            <a:gdLst>
              <a:gd name="T0" fmla="*/ 9 w 31"/>
              <a:gd name="T1" fmla="*/ 8 h 8"/>
              <a:gd name="T2" fmla="*/ 17 w 31"/>
              <a:gd name="T3" fmla="*/ 5 h 8"/>
              <a:gd name="T4" fmla="*/ 31 w 31"/>
              <a:gd name="T5" fmla="*/ 4 h 8"/>
              <a:gd name="T6" fmla="*/ 0 w 31"/>
              <a:gd name="T7" fmla="*/ 2 h 8"/>
              <a:gd name="T8" fmla="*/ 9 w 31"/>
              <a:gd name="T9" fmla="*/ 8 h 8"/>
            </a:gdLst>
            <a:ahLst/>
            <a:cxnLst>
              <a:cxn ang="0">
                <a:pos x="T0" y="T1"/>
              </a:cxn>
              <a:cxn ang="0">
                <a:pos x="T2" y="T3"/>
              </a:cxn>
              <a:cxn ang="0">
                <a:pos x="T4" y="T5"/>
              </a:cxn>
              <a:cxn ang="0">
                <a:pos x="T6" y="T7"/>
              </a:cxn>
              <a:cxn ang="0">
                <a:pos x="T8" y="T9"/>
              </a:cxn>
            </a:cxnLst>
            <a:rect l="0" t="0" r="r" b="b"/>
            <a:pathLst>
              <a:path w="31" h="8">
                <a:moveTo>
                  <a:pt x="9" y="8"/>
                </a:moveTo>
                <a:cubicBezTo>
                  <a:pt x="11" y="8"/>
                  <a:pt x="22" y="6"/>
                  <a:pt x="17" y="5"/>
                </a:cubicBezTo>
                <a:cubicBezTo>
                  <a:pt x="22" y="3"/>
                  <a:pt x="26" y="4"/>
                  <a:pt x="31" y="4"/>
                </a:cubicBezTo>
                <a:cubicBezTo>
                  <a:pt x="23" y="0"/>
                  <a:pt x="11" y="0"/>
                  <a:pt x="0" y="2"/>
                </a:cubicBezTo>
                <a:cubicBezTo>
                  <a:pt x="5" y="2"/>
                  <a:pt x="4" y="8"/>
                  <a:pt x="9"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43" name="Freeform 1846"/>
          <p:cNvSpPr>
            <a:spLocks/>
          </p:cNvSpPr>
          <p:nvPr/>
        </p:nvSpPr>
        <p:spPr bwMode="auto">
          <a:xfrm>
            <a:off x="5757864" y="1714811"/>
            <a:ext cx="60325" cy="14288"/>
          </a:xfrm>
          <a:custGeom>
            <a:avLst/>
            <a:gdLst>
              <a:gd name="T0" fmla="*/ 9 w 31"/>
              <a:gd name="T1" fmla="*/ 8 h 8"/>
              <a:gd name="T2" fmla="*/ 17 w 31"/>
              <a:gd name="T3" fmla="*/ 5 h 8"/>
              <a:gd name="T4" fmla="*/ 31 w 31"/>
              <a:gd name="T5" fmla="*/ 4 h 8"/>
              <a:gd name="T6" fmla="*/ 0 w 31"/>
              <a:gd name="T7" fmla="*/ 2 h 8"/>
              <a:gd name="T8" fmla="*/ 9 w 31"/>
              <a:gd name="T9" fmla="*/ 8 h 8"/>
            </a:gdLst>
            <a:ahLst/>
            <a:cxnLst>
              <a:cxn ang="0">
                <a:pos x="T0" y="T1"/>
              </a:cxn>
              <a:cxn ang="0">
                <a:pos x="T2" y="T3"/>
              </a:cxn>
              <a:cxn ang="0">
                <a:pos x="T4" y="T5"/>
              </a:cxn>
              <a:cxn ang="0">
                <a:pos x="T6" y="T7"/>
              </a:cxn>
              <a:cxn ang="0">
                <a:pos x="T8" y="T9"/>
              </a:cxn>
            </a:cxnLst>
            <a:rect l="0" t="0" r="r" b="b"/>
            <a:pathLst>
              <a:path w="31" h="8">
                <a:moveTo>
                  <a:pt x="9" y="8"/>
                </a:moveTo>
                <a:cubicBezTo>
                  <a:pt x="11" y="8"/>
                  <a:pt x="22" y="6"/>
                  <a:pt x="17" y="5"/>
                </a:cubicBezTo>
                <a:cubicBezTo>
                  <a:pt x="22" y="3"/>
                  <a:pt x="26" y="4"/>
                  <a:pt x="31" y="4"/>
                </a:cubicBezTo>
                <a:cubicBezTo>
                  <a:pt x="23" y="0"/>
                  <a:pt x="11" y="0"/>
                  <a:pt x="0" y="2"/>
                </a:cubicBezTo>
                <a:cubicBezTo>
                  <a:pt x="5" y="2"/>
                  <a:pt x="4" y="8"/>
                  <a:pt x="9"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44" name="Freeform 1847"/>
          <p:cNvSpPr>
            <a:spLocks/>
          </p:cNvSpPr>
          <p:nvPr/>
        </p:nvSpPr>
        <p:spPr bwMode="auto">
          <a:xfrm>
            <a:off x="5767389" y="1711636"/>
            <a:ext cx="17463" cy="4763"/>
          </a:xfrm>
          <a:custGeom>
            <a:avLst/>
            <a:gdLst>
              <a:gd name="T0" fmla="*/ 0 w 9"/>
              <a:gd name="T1" fmla="*/ 0 h 2"/>
              <a:gd name="T2" fmla="*/ 9 w 9"/>
              <a:gd name="T3" fmla="*/ 0 h 2"/>
              <a:gd name="T4" fmla="*/ 0 w 9"/>
              <a:gd name="T5" fmla="*/ 0 h 2"/>
            </a:gdLst>
            <a:ahLst/>
            <a:cxnLst>
              <a:cxn ang="0">
                <a:pos x="T0" y="T1"/>
              </a:cxn>
              <a:cxn ang="0">
                <a:pos x="T2" y="T3"/>
              </a:cxn>
              <a:cxn ang="0">
                <a:pos x="T4" y="T5"/>
              </a:cxn>
            </a:cxnLst>
            <a:rect l="0" t="0" r="r" b="b"/>
            <a:pathLst>
              <a:path w="9" h="2">
                <a:moveTo>
                  <a:pt x="0" y="0"/>
                </a:moveTo>
                <a:cubicBezTo>
                  <a:pt x="0" y="2"/>
                  <a:pt x="6" y="2"/>
                  <a:pt x="9" y="0"/>
                </a:cubicBezTo>
                <a:cubicBezTo>
                  <a:pt x="6" y="0"/>
                  <a:pt x="3"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45" name="Freeform 1848"/>
          <p:cNvSpPr>
            <a:spLocks/>
          </p:cNvSpPr>
          <p:nvPr/>
        </p:nvSpPr>
        <p:spPr bwMode="auto">
          <a:xfrm>
            <a:off x="5767389" y="1711636"/>
            <a:ext cx="17463" cy="4763"/>
          </a:xfrm>
          <a:custGeom>
            <a:avLst/>
            <a:gdLst>
              <a:gd name="T0" fmla="*/ 0 w 9"/>
              <a:gd name="T1" fmla="*/ 0 h 2"/>
              <a:gd name="T2" fmla="*/ 9 w 9"/>
              <a:gd name="T3" fmla="*/ 0 h 2"/>
              <a:gd name="T4" fmla="*/ 0 w 9"/>
              <a:gd name="T5" fmla="*/ 0 h 2"/>
            </a:gdLst>
            <a:ahLst/>
            <a:cxnLst>
              <a:cxn ang="0">
                <a:pos x="T0" y="T1"/>
              </a:cxn>
              <a:cxn ang="0">
                <a:pos x="T2" y="T3"/>
              </a:cxn>
              <a:cxn ang="0">
                <a:pos x="T4" y="T5"/>
              </a:cxn>
            </a:cxnLst>
            <a:rect l="0" t="0" r="r" b="b"/>
            <a:pathLst>
              <a:path w="9" h="2">
                <a:moveTo>
                  <a:pt x="0" y="0"/>
                </a:moveTo>
                <a:cubicBezTo>
                  <a:pt x="0" y="2"/>
                  <a:pt x="6" y="2"/>
                  <a:pt x="9" y="0"/>
                </a:cubicBezTo>
                <a:cubicBezTo>
                  <a:pt x="6" y="0"/>
                  <a:pt x="3"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46" name="Freeform 1849"/>
          <p:cNvSpPr>
            <a:spLocks/>
          </p:cNvSpPr>
          <p:nvPr/>
        </p:nvSpPr>
        <p:spPr bwMode="auto">
          <a:xfrm>
            <a:off x="5613401" y="1919599"/>
            <a:ext cx="166688" cy="88900"/>
          </a:xfrm>
          <a:custGeom>
            <a:avLst/>
            <a:gdLst>
              <a:gd name="T0" fmla="*/ 19 w 87"/>
              <a:gd name="T1" fmla="*/ 12 h 46"/>
              <a:gd name="T2" fmla="*/ 26 w 87"/>
              <a:gd name="T3" fmla="*/ 13 h 46"/>
              <a:gd name="T4" fmla="*/ 20 w 87"/>
              <a:gd name="T5" fmla="*/ 14 h 46"/>
              <a:gd name="T6" fmla="*/ 24 w 87"/>
              <a:gd name="T7" fmla="*/ 14 h 46"/>
              <a:gd name="T8" fmla="*/ 19 w 87"/>
              <a:gd name="T9" fmla="*/ 15 h 46"/>
              <a:gd name="T10" fmla="*/ 21 w 87"/>
              <a:gd name="T11" fmla="*/ 17 h 46"/>
              <a:gd name="T12" fmla="*/ 17 w 87"/>
              <a:gd name="T13" fmla="*/ 19 h 46"/>
              <a:gd name="T14" fmla="*/ 15 w 87"/>
              <a:gd name="T15" fmla="*/ 21 h 46"/>
              <a:gd name="T16" fmla="*/ 5 w 87"/>
              <a:gd name="T17" fmla="*/ 21 h 46"/>
              <a:gd name="T18" fmla="*/ 5 w 87"/>
              <a:gd name="T19" fmla="*/ 29 h 46"/>
              <a:gd name="T20" fmla="*/ 8 w 87"/>
              <a:gd name="T21" fmla="*/ 31 h 46"/>
              <a:gd name="T22" fmla="*/ 12 w 87"/>
              <a:gd name="T23" fmla="*/ 29 h 46"/>
              <a:gd name="T24" fmla="*/ 22 w 87"/>
              <a:gd name="T25" fmla="*/ 32 h 46"/>
              <a:gd name="T26" fmla="*/ 24 w 87"/>
              <a:gd name="T27" fmla="*/ 30 h 46"/>
              <a:gd name="T28" fmla="*/ 25 w 87"/>
              <a:gd name="T29" fmla="*/ 31 h 46"/>
              <a:gd name="T30" fmla="*/ 29 w 87"/>
              <a:gd name="T31" fmla="*/ 30 h 46"/>
              <a:gd name="T32" fmla="*/ 35 w 87"/>
              <a:gd name="T33" fmla="*/ 31 h 46"/>
              <a:gd name="T34" fmla="*/ 30 w 87"/>
              <a:gd name="T35" fmla="*/ 34 h 46"/>
              <a:gd name="T36" fmla="*/ 38 w 87"/>
              <a:gd name="T37" fmla="*/ 36 h 46"/>
              <a:gd name="T38" fmla="*/ 36 w 87"/>
              <a:gd name="T39" fmla="*/ 37 h 46"/>
              <a:gd name="T40" fmla="*/ 31 w 87"/>
              <a:gd name="T41" fmla="*/ 37 h 46"/>
              <a:gd name="T42" fmla="*/ 32 w 87"/>
              <a:gd name="T43" fmla="*/ 40 h 46"/>
              <a:gd name="T44" fmla="*/ 29 w 87"/>
              <a:gd name="T45" fmla="*/ 40 h 46"/>
              <a:gd name="T46" fmla="*/ 37 w 87"/>
              <a:gd name="T47" fmla="*/ 42 h 46"/>
              <a:gd name="T48" fmla="*/ 42 w 87"/>
              <a:gd name="T49" fmla="*/ 42 h 46"/>
              <a:gd name="T50" fmla="*/ 46 w 87"/>
              <a:gd name="T51" fmla="*/ 43 h 46"/>
              <a:gd name="T52" fmla="*/ 45 w 87"/>
              <a:gd name="T53" fmla="*/ 41 h 46"/>
              <a:gd name="T54" fmla="*/ 54 w 87"/>
              <a:gd name="T55" fmla="*/ 43 h 46"/>
              <a:gd name="T56" fmla="*/ 59 w 87"/>
              <a:gd name="T57" fmla="*/ 43 h 46"/>
              <a:gd name="T58" fmla="*/ 61 w 87"/>
              <a:gd name="T59" fmla="*/ 43 h 46"/>
              <a:gd name="T60" fmla="*/ 72 w 87"/>
              <a:gd name="T61" fmla="*/ 44 h 46"/>
              <a:gd name="T62" fmla="*/ 67 w 87"/>
              <a:gd name="T63" fmla="*/ 42 h 46"/>
              <a:gd name="T64" fmla="*/ 81 w 87"/>
              <a:gd name="T65" fmla="*/ 44 h 46"/>
              <a:gd name="T66" fmla="*/ 75 w 87"/>
              <a:gd name="T67" fmla="*/ 43 h 46"/>
              <a:gd name="T68" fmla="*/ 80 w 87"/>
              <a:gd name="T69" fmla="*/ 44 h 46"/>
              <a:gd name="T70" fmla="*/ 82 w 87"/>
              <a:gd name="T71" fmla="*/ 42 h 46"/>
              <a:gd name="T72" fmla="*/ 81 w 87"/>
              <a:gd name="T73" fmla="*/ 40 h 46"/>
              <a:gd name="T74" fmla="*/ 74 w 87"/>
              <a:gd name="T75" fmla="*/ 38 h 46"/>
              <a:gd name="T76" fmla="*/ 64 w 87"/>
              <a:gd name="T77" fmla="*/ 33 h 46"/>
              <a:gd name="T78" fmla="*/ 56 w 87"/>
              <a:gd name="T79" fmla="*/ 23 h 46"/>
              <a:gd name="T80" fmla="*/ 57 w 87"/>
              <a:gd name="T81" fmla="*/ 19 h 46"/>
              <a:gd name="T82" fmla="*/ 54 w 87"/>
              <a:gd name="T83" fmla="*/ 15 h 46"/>
              <a:gd name="T84" fmla="*/ 58 w 87"/>
              <a:gd name="T85" fmla="*/ 15 h 46"/>
              <a:gd name="T86" fmla="*/ 55 w 87"/>
              <a:gd name="T87" fmla="*/ 13 h 46"/>
              <a:gd name="T88" fmla="*/ 58 w 87"/>
              <a:gd name="T89" fmla="*/ 14 h 46"/>
              <a:gd name="T90" fmla="*/ 59 w 87"/>
              <a:gd name="T91" fmla="*/ 12 h 46"/>
              <a:gd name="T92" fmla="*/ 63 w 87"/>
              <a:gd name="T93" fmla="*/ 12 h 46"/>
              <a:gd name="T94" fmla="*/ 58 w 87"/>
              <a:gd name="T95" fmla="*/ 10 h 46"/>
              <a:gd name="T96" fmla="*/ 67 w 87"/>
              <a:gd name="T97" fmla="*/ 9 h 46"/>
              <a:gd name="T98" fmla="*/ 60 w 87"/>
              <a:gd name="T99" fmla="*/ 8 h 46"/>
              <a:gd name="T100" fmla="*/ 68 w 87"/>
              <a:gd name="T101" fmla="*/ 6 h 46"/>
              <a:gd name="T102" fmla="*/ 62 w 87"/>
              <a:gd name="T103" fmla="*/ 6 h 46"/>
              <a:gd name="T104" fmla="*/ 71 w 87"/>
              <a:gd name="T105" fmla="*/ 5 h 46"/>
              <a:gd name="T106" fmla="*/ 60 w 87"/>
              <a:gd name="T107" fmla="*/ 2 h 46"/>
              <a:gd name="T108" fmla="*/ 43 w 87"/>
              <a:gd name="T109" fmla="*/ 2 h 46"/>
              <a:gd name="T110" fmla="*/ 27 w 87"/>
              <a:gd name="T111" fmla="*/ 4 h 46"/>
              <a:gd name="T112" fmla="*/ 28 w 87"/>
              <a:gd name="T113" fmla="*/ 9 h 46"/>
              <a:gd name="T114" fmla="*/ 16 w 87"/>
              <a:gd name="T115" fmla="*/ 11 h 46"/>
              <a:gd name="T116" fmla="*/ 19 w 87"/>
              <a:gd name="T117"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 h="46">
                <a:moveTo>
                  <a:pt x="19" y="12"/>
                </a:moveTo>
                <a:cubicBezTo>
                  <a:pt x="22" y="12"/>
                  <a:pt x="24" y="12"/>
                  <a:pt x="26" y="13"/>
                </a:cubicBezTo>
                <a:cubicBezTo>
                  <a:pt x="24" y="12"/>
                  <a:pt x="22" y="12"/>
                  <a:pt x="20" y="14"/>
                </a:cubicBezTo>
                <a:cubicBezTo>
                  <a:pt x="22" y="14"/>
                  <a:pt x="23" y="13"/>
                  <a:pt x="24" y="14"/>
                </a:cubicBezTo>
                <a:cubicBezTo>
                  <a:pt x="22" y="14"/>
                  <a:pt x="21" y="15"/>
                  <a:pt x="19" y="15"/>
                </a:cubicBezTo>
                <a:cubicBezTo>
                  <a:pt x="19" y="16"/>
                  <a:pt x="20" y="17"/>
                  <a:pt x="21" y="17"/>
                </a:cubicBezTo>
                <a:cubicBezTo>
                  <a:pt x="20" y="18"/>
                  <a:pt x="18" y="18"/>
                  <a:pt x="17" y="19"/>
                </a:cubicBezTo>
                <a:cubicBezTo>
                  <a:pt x="16" y="19"/>
                  <a:pt x="17" y="21"/>
                  <a:pt x="15" y="21"/>
                </a:cubicBezTo>
                <a:cubicBezTo>
                  <a:pt x="12" y="22"/>
                  <a:pt x="10" y="19"/>
                  <a:pt x="5" y="21"/>
                </a:cubicBezTo>
                <a:cubicBezTo>
                  <a:pt x="0" y="24"/>
                  <a:pt x="3" y="27"/>
                  <a:pt x="5" y="29"/>
                </a:cubicBezTo>
                <a:cubicBezTo>
                  <a:pt x="5" y="30"/>
                  <a:pt x="7" y="30"/>
                  <a:pt x="8" y="31"/>
                </a:cubicBezTo>
                <a:cubicBezTo>
                  <a:pt x="10" y="31"/>
                  <a:pt x="16" y="31"/>
                  <a:pt x="12" y="29"/>
                </a:cubicBezTo>
                <a:cubicBezTo>
                  <a:pt x="16" y="31"/>
                  <a:pt x="20" y="29"/>
                  <a:pt x="22" y="32"/>
                </a:cubicBezTo>
                <a:cubicBezTo>
                  <a:pt x="23" y="31"/>
                  <a:pt x="24" y="31"/>
                  <a:pt x="24" y="30"/>
                </a:cubicBezTo>
                <a:cubicBezTo>
                  <a:pt x="25" y="30"/>
                  <a:pt x="25" y="31"/>
                  <a:pt x="25" y="31"/>
                </a:cubicBezTo>
                <a:cubicBezTo>
                  <a:pt x="26" y="30"/>
                  <a:pt x="27" y="29"/>
                  <a:pt x="29" y="30"/>
                </a:cubicBezTo>
                <a:cubicBezTo>
                  <a:pt x="24" y="35"/>
                  <a:pt x="33" y="31"/>
                  <a:pt x="35" y="31"/>
                </a:cubicBezTo>
                <a:cubicBezTo>
                  <a:pt x="33" y="32"/>
                  <a:pt x="31" y="33"/>
                  <a:pt x="30" y="34"/>
                </a:cubicBezTo>
                <a:cubicBezTo>
                  <a:pt x="32" y="35"/>
                  <a:pt x="36" y="35"/>
                  <a:pt x="38" y="36"/>
                </a:cubicBezTo>
                <a:cubicBezTo>
                  <a:pt x="38" y="36"/>
                  <a:pt x="32" y="35"/>
                  <a:pt x="36" y="37"/>
                </a:cubicBezTo>
                <a:cubicBezTo>
                  <a:pt x="34" y="37"/>
                  <a:pt x="33" y="36"/>
                  <a:pt x="31" y="37"/>
                </a:cubicBezTo>
                <a:cubicBezTo>
                  <a:pt x="32" y="37"/>
                  <a:pt x="34" y="38"/>
                  <a:pt x="32" y="40"/>
                </a:cubicBezTo>
                <a:cubicBezTo>
                  <a:pt x="32" y="40"/>
                  <a:pt x="30" y="39"/>
                  <a:pt x="29" y="40"/>
                </a:cubicBezTo>
                <a:cubicBezTo>
                  <a:pt x="32" y="40"/>
                  <a:pt x="35" y="41"/>
                  <a:pt x="37" y="42"/>
                </a:cubicBezTo>
                <a:cubicBezTo>
                  <a:pt x="38" y="42"/>
                  <a:pt x="40" y="41"/>
                  <a:pt x="42" y="42"/>
                </a:cubicBezTo>
                <a:cubicBezTo>
                  <a:pt x="43" y="42"/>
                  <a:pt x="44" y="43"/>
                  <a:pt x="46" y="43"/>
                </a:cubicBezTo>
                <a:cubicBezTo>
                  <a:pt x="46" y="42"/>
                  <a:pt x="45" y="42"/>
                  <a:pt x="45" y="41"/>
                </a:cubicBezTo>
                <a:cubicBezTo>
                  <a:pt x="46" y="43"/>
                  <a:pt x="50" y="46"/>
                  <a:pt x="54" y="43"/>
                </a:cubicBezTo>
                <a:cubicBezTo>
                  <a:pt x="56" y="41"/>
                  <a:pt x="58" y="42"/>
                  <a:pt x="59" y="43"/>
                </a:cubicBezTo>
                <a:cubicBezTo>
                  <a:pt x="60" y="43"/>
                  <a:pt x="66" y="44"/>
                  <a:pt x="61" y="43"/>
                </a:cubicBezTo>
                <a:cubicBezTo>
                  <a:pt x="63" y="44"/>
                  <a:pt x="69" y="46"/>
                  <a:pt x="72" y="44"/>
                </a:cubicBezTo>
                <a:cubicBezTo>
                  <a:pt x="71" y="43"/>
                  <a:pt x="68" y="44"/>
                  <a:pt x="67" y="42"/>
                </a:cubicBezTo>
                <a:cubicBezTo>
                  <a:pt x="72" y="42"/>
                  <a:pt x="76" y="45"/>
                  <a:pt x="81" y="44"/>
                </a:cubicBezTo>
                <a:cubicBezTo>
                  <a:pt x="79" y="44"/>
                  <a:pt x="76" y="44"/>
                  <a:pt x="75" y="43"/>
                </a:cubicBezTo>
                <a:cubicBezTo>
                  <a:pt x="76" y="43"/>
                  <a:pt x="78" y="44"/>
                  <a:pt x="80" y="44"/>
                </a:cubicBezTo>
                <a:cubicBezTo>
                  <a:pt x="81" y="44"/>
                  <a:pt x="87" y="42"/>
                  <a:pt x="82" y="42"/>
                </a:cubicBezTo>
                <a:cubicBezTo>
                  <a:pt x="87" y="41"/>
                  <a:pt x="82" y="40"/>
                  <a:pt x="81" y="40"/>
                </a:cubicBezTo>
                <a:cubicBezTo>
                  <a:pt x="79" y="39"/>
                  <a:pt x="77" y="39"/>
                  <a:pt x="74" y="38"/>
                </a:cubicBezTo>
                <a:cubicBezTo>
                  <a:pt x="70" y="37"/>
                  <a:pt x="66" y="36"/>
                  <a:pt x="64" y="33"/>
                </a:cubicBezTo>
                <a:cubicBezTo>
                  <a:pt x="62" y="29"/>
                  <a:pt x="58" y="26"/>
                  <a:pt x="56" y="23"/>
                </a:cubicBezTo>
                <a:cubicBezTo>
                  <a:pt x="55" y="22"/>
                  <a:pt x="58" y="19"/>
                  <a:pt x="57" y="19"/>
                </a:cubicBezTo>
                <a:cubicBezTo>
                  <a:pt x="56" y="18"/>
                  <a:pt x="56" y="16"/>
                  <a:pt x="54" y="15"/>
                </a:cubicBezTo>
                <a:cubicBezTo>
                  <a:pt x="55" y="16"/>
                  <a:pt x="56" y="16"/>
                  <a:pt x="58" y="15"/>
                </a:cubicBezTo>
                <a:cubicBezTo>
                  <a:pt x="57" y="14"/>
                  <a:pt x="56" y="14"/>
                  <a:pt x="55" y="13"/>
                </a:cubicBezTo>
                <a:cubicBezTo>
                  <a:pt x="56" y="14"/>
                  <a:pt x="57" y="14"/>
                  <a:pt x="58" y="14"/>
                </a:cubicBezTo>
                <a:cubicBezTo>
                  <a:pt x="60" y="15"/>
                  <a:pt x="60" y="12"/>
                  <a:pt x="59" y="12"/>
                </a:cubicBezTo>
                <a:cubicBezTo>
                  <a:pt x="60" y="12"/>
                  <a:pt x="61" y="12"/>
                  <a:pt x="63" y="12"/>
                </a:cubicBezTo>
                <a:cubicBezTo>
                  <a:pt x="62" y="11"/>
                  <a:pt x="59" y="11"/>
                  <a:pt x="58" y="10"/>
                </a:cubicBezTo>
                <a:cubicBezTo>
                  <a:pt x="59" y="11"/>
                  <a:pt x="67" y="11"/>
                  <a:pt x="67" y="9"/>
                </a:cubicBezTo>
                <a:cubicBezTo>
                  <a:pt x="67" y="7"/>
                  <a:pt x="61" y="8"/>
                  <a:pt x="60" y="8"/>
                </a:cubicBezTo>
                <a:cubicBezTo>
                  <a:pt x="62" y="8"/>
                  <a:pt x="65" y="8"/>
                  <a:pt x="68" y="6"/>
                </a:cubicBezTo>
                <a:cubicBezTo>
                  <a:pt x="66" y="6"/>
                  <a:pt x="64" y="6"/>
                  <a:pt x="62" y="6"/>
                </a:cubicBezTo>
                <a:cubicBezTo>
                  <a:pt x="65" y="6"/>
                  <a:pt x="68" y="6"/>
                  <a:pt x="71" y="5"/>
                </a:cubicBezTo>
                <a:cubicBezTo>
                  <a:pt x="69" y="3"/>
                  <a:pt x="64" y="2"/>
                  <a:pt x="60" y="2"/>
                </a:cubicBezTo>
                <a:cubicBezTo>
                  <a:pt x="54" y="2"/>
                  <a:pt x="50" y="0"/>
                  <a:pt x="43" y="2"/>
                </a:cubicBezTo>
                <a:cubicBezTo>
                  <a:pt x="38" y="4"/>
                  <a:pt x="32" y="2"/>
                  <a:pt x="27" y="4"/>
                </a:cubicBezTo>
                <a:cubicBezTo>
                  <a:pt x="26" y="5"/>
                  <a:pt x="27" y="9"/>
                  <a:pt x="28" y="9"/>
                </a:cubicBezTo>
                <a:cubicBezTo>
                  <a:pt x="25" y="9"/>
                  <a:pt x="20" y="8"/>
                  <a:pt x="16" y="11"/>
                </a:cubicBezTo>
                <a:cubicBezTo>
                  <a:pt x="17" y="12"/>
                  <a:pt x="18" y="12"/>
                  <a:pt x="19" y="1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47" name="Freeform 1850"/>
          <p:cNvSpPr>
            <a:spLocks/>
          </p:cNvSpPr>
          <p:nvPr/>
        </p:nvSpPr>
        <p:spPr bwMode="auto">
          <a:xfrm>
            <a:off x="5613401" y="1919599"/>
            <a:ext cx="166688" cy="88900"/>
          </a:xfrm>
          <a:custGeom>
            <a:avLst/>
            <a:gdLst>
              <a:gd name="T0" fmla="*/ 19 w 87"/>
              <a:gd name="T1" fmla="*/ 12 h 46"/>
              <a:gd name="T2" fmla="*/ 26 w 87"/>
              <a:gd name="T3" fmla="*/ 13 h 46"/>
              <a:gd name="T4" fmla="*/ 20 w 87"/>
              <a:gd name="T5" fmla="*/ 14 h 46"/>
              <a:gd name="T6" fmla="*/ 24 w 87"/>
              <a:gd name="T7" fmla="*/ 14 h 46"/>
              <a:gd name="T8" fmla="*/ 19 w 87"/>
              <a:gd name="T9" fmla="*/ 15 h 46"/>
              <a:gd name="T10" fmla="*/ 21 w 87"/>
              <a:gd name="T11" fmla="*/ 17 h 46"/>
              <a:gd name="T12" fmla="*/ 17 w 87"/>
              <a:gd name="T13" fmla="*/ 19 h 46"/>
              <a:gd name="T14" fmla="*/ 15 w 87"/>
              <a:gd name="T15" fmla="*/ 21 h 46"/>
              <a:gd name="T16" fmla="*/ 5 w 87"/>
              <a:gd name="T17" fmla="*/ 21 h 46"/>
              <a:gd name="T18" fmla="*/ 5 w 87"/>
              <a:gd name="T19" fmla="*/ 29 h 46"/>
              <a:gd name="T20" fmla="*/ 8 w 87"/>
              <a:gd name="T21" fmla="*/ 31 h 46"/>
              <a:gd name="T22" fmla="*/ 12 w 87"/>
              <a:gd name="T23" fmla="*/ 29 h 46"/>
              <a:gd name="T24" fmla="*/ 22 w 87"/>
              <a:gd name="T25" fmla="*/ 32 h 46"/>
              <a:gd name="T26" fmla="*/ 24 w 87"/>
              <a:gd name="T27" fmla="*/ 30 h 46"/>
              <a:gd name="T28" fmla="*/ 25 w 87"/>
              <a:gd name="T29" fmla="*/ 31 h 46"/>
              <a:gd name="T30" fmla="*/ 29 w 87"/>
              <a:gd name="T31" fmla="*/ 30 h 46"/>
              <a:gd name="T32" fmla="*/ 35 w 87"/>
              <a:gd name="T33" fmla="*/ 31 h 46"/>
              <a:gd name="T34" fmla="*/ 30 w 87"/>
              <a:gd name="T35" fmla="*/ 34 h 46"/>
              <a:gd name="T36" fmla="*/ 38 w 87"/>
              <a:gd name="T37" fmla="*/ 36 h 46"/>
              <a:gd name="T38" fmla="*/ 36 w 87"/>
              <a:gd name="T39" fmla="*/ 37 h 46"/>
              <a:gd name="T40" fmla="*/ 31 w 87"/>
              <a:gd name="T41" fmla="*/ 37 h 46"/>
              <a:gd name="T42" fmla="*/ 32 w 87"/>
              <a:gd name="T43" fmla="*/ 40 h 46"/>
              <a:gd name="T44" fmla="*/ 29 w 87"/>
              <a:gd name="T45" fmla="*/ 40 h 46"/>
              <a:gd name="T46" fmla="*/ 37 w 87"/>
              <a:gd name="T47" fmla="*/ 42 h 46"/>
              <a:gd name="T48" fmla="*/ 42 w 87"/>
              <a:gd name="T49" fmla="*/ 42 h 46"/>
              <a:gd name="T50" fmla="*/ 46 w 87"/>
              <a:gd name="T51" fmla="*/ 43 h 46"/>
              <a:gd name="T52" fmla="*/ 45 w 87"/>
              <a:gd name="T53" fmla="*/ 41 h 46"/>
              <a:gd name="T54" fmla="*/ 54 w 87"/>
              <a:gd name="T55" fmla="*/ 43 h 46"/>
              <a:gd name="T56" fmla="*/ 59 w 87"/>
              <a:gd name="T57" fmla="*/ 43 h 46"/>
              <a:gd name="T58" fmla="*/ 61 w 87"/>
              <a:gd name="T59" fmla="*/ 43 h 46"/>
              <a:gd name="T60" fmla="*/ 72 w 87"/>
              <a:gd name="T61" fmla="*/ 44 h 46"/>
              <a:gd name="T62" fmla="*/ 67 w 87"/>
              <a:gd name="T63" fmla="*/ 42 h 46"/>
              <a:gd name="T64" fmla="*/ 81 w 87"/>
              <a:gd name="T65" fmla="*/ 44 h 46"/>
              <a:gd name="T66" fmla="*/ 75 w 87"/>
              <a:gd name="T67" fmla="*/ 43 h 46"/>
              <a:gd name="T68" fmla="*/ 80 w 87"/>
              <a:gd name="T69" fmla="*/ 44 h 46"/>
              <a:gd name="T70" fmla="*/ 82 w 87"/>
              <a:gd name="T71" fmla="*/ 42 h 46"/>
              <a:gd name="T72" fmla="*/ 81 w 87"/>
              <a:gd name="T73" fmla="*/ 40 h 46"/>
              <a:gd name="T74" fmla="*/ 74 w 87"/>
              <a:gd name="T75" fmla="*/ 38 h 46"/>
              <a:gd name="T76" fmla="*/ 64 w 87"/>
              <a:gd name="T77" fmla="*/ 33 h 46"/>
              <a:gd name="T78" fmla="*/ 56 w 87"/>
              <a:gd name="T79" fmla="*/ 23 h 46"/>
              <a:gd name="T80" fmla="*/ 57 w 87"/>
              <a:gd name="T81" fmla="*/ 19 h 46"/>
              <a:gd name="T82" fmla="*/ 54 w 87"/>
              <a:gd name="T83" fmla="*/ 15 h 46"/>
              <a:gd name="T84" fmla="*/ 58 w 87"/>
              <a:gd name="T85" fmla="*/ 15 h 46"/>
              <a:gd name="T86" fmla="*/ 55 w 87"/>
              <a:gd name="T87" fmla="*/ 13 h 46"/>
              <a:gd name="T88" fmla="*/ 58 w 87"/>
              <a:gd name="T89" fmla="*/ 14 h 46"/>
              <a:gd name="T90" fmla="*/ 59 w 87"/>
              <a:gd name="T91" fmla="*/ 12 h 46"/>
              <a:gd name="T92" fmla="*/ 63 w 87"/>
              <a:gd name="T93" fmla="*/ 12 h 46"/>
              <a:gd name="T94" fmla="*/ 58 w 87"/>
              <a:gd name="T95" fmla="*/ 10 h 46"/>
              <a:gd name="T96" fmla="*/ 67 w 87"/>
              <a:gd name="T97" fmla="*/ 9 h 46"/>
              <a:gd name="T98" fmla="*/ 60 w 87"/>
              <a:gd name="T99" fmla="*/ 8 h 46"/>
              <a:gd name="T100" fmla="*/ 68 w 87"/>
              <a:gd name="T101" fmla="*/ 6 h 46"/>
              <a:gd name="T102" fmla="*/ 62 w 87"/>
              <a:gd name="T103" fmla="*/ 6 h 46"/>
              <a:gd name="T104" fmla="*/ 71 w 87"/>
              <a:gd name="T105" fmla="*/ 5 h 46"/>
              <a:gd name="T106" fmla="*/ 60 w 87"/>
              <a:gd name="T107" fmla="*/ 2 h 46"/>
              <a:gd name="T108" fmla="*/ 43 w 87"/>
              <a:gd name="T109" fmla="*/ 2 h 46"/>
              <a:gd name="T110" fmla="*/ 27 w 87"/>
              <a:gd name="T111" fmla="*/ 4 h 46"/>
              <a:gd name="T112" fmla="*/ 28 w 87"/>
              <a:gd name="T113" fmla="*/ 9 h 46"/>
              <a:gd name="T114" fmla="*/ 16 w 87"/>
              <a:gd name="T115" fmla="*/ 11 h 46"/>
              <a:gd name="T116" fmla="*/ 19 w 87"/>
              <a:gd name="T117"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 h="46">
                <a:moveTo>
                  <a:pt x="19" y="12"/>
                </a:moveTo>
                <a:cubicBezTo>
                  <a:pt x="22" y="12"/>
                  <a:pt x="24" y="12"/>
                  <a:pt x="26" y="13"/>
                </a:cubicBezTo>
                <a:cubicBezTo>
                  <a:pt x="24" y="12"/>
                  <a:pt x="22" y="12"/>
                  <a:pt x="20" y="14"/>
                </a:cubicBezTo>
                <a:cubicBezTo>
                  <a:pt x="22" y="14"/>
                  <a:pt x="23" y="13"/>
                  <a:pt x="24" y="14"/>
                </a:cubicBezTo>
                <a:cubicBezTo>
                  <a:pt x="22" y="14"/>
                  <a:pt x="21" y="15"/>
                  <a:pt x="19" y="15"/>
                </a:cubicBezTo>
                <a:cubicBezTo>
                  <a:pt x="19" y="16"/>
                  <a:pt x="20" y="17"/>
                  <a:pt x="21" y="17"/>
                </a:cubicBezTo>
                <a:cubicBezTo>
                  <a:pt x="20" y="18"/>
                  <a:pt x="18" y="18"/>
                  <a:pt x="17" y="19"/>
                </a:cubicBezTo>
                <a:cubicBezTo>
                  <a:pt x="16" y="19"/>
                  <a:pt x="17" y="21"/>
                  <a:pt x="15" y="21"/>
                </a:cubicBezTo>
                <a:cubicBezTo>
                  <a:pt x="12" y="22"/>
                  <a:pt x="10" y="19"/>
                  <a:pt x="5" y="21"/>
                </a:cubicBezTo>
                <a:cubicBezTo>
                  <a:pt x="0" y="24"/>
                  <a:pt x="3" y="27"/>
                  <a:pt x="5" y="29"/>
                </a:cubicBezTo>
                <a:cubicBezTo>
                  <a:pt x="5" y="30"/>
                  <a:pt x="7" y="30"/>
                  <a:pt x="8" y="31"/>
                </a:cubicBezTo>
                <a:cubicBezTo>
                  <a:pt x="10" y="31"/>
                  <a:pt x="16" y="31"/>
                  <a:pt x="12" y="29"/>
                </a:cubicBezTo>
                <a:cubicBezTo>
                  <a:pt x="16" y="31"/>
                  <a:pt x="20" y="29"/>
                  <a:pt x="22" y="32"/>
                </a:cubicBezTo>
                <a:cubicBezTo>
                  <a:pt x="23" y="31"/>
                  <a:pt x="24" y="31"/>
                  <a:pt x="24" y="30"/>
                </a:cubicBezTo>
                <a:cubicBezTo>
                  <a:pt x="25" y="30"/>
                  <a:pt x="25" y="31"/>
                  <a:pt x="25" y="31"/>
                </a:cubicBezTo>
                <a:cubicBezTo>
                  <a:pt x="26" y="30"/>
                  <a:pt x="27" y="29"/>
                  <a:pt x="29" y="30"/>
                </a:cubicBezTo>
                <a:cubicBezTo>
                  <a:pt x="24" y="35"/>
                  <a:pt x="33" y="31"/>
                  <a:pt x="35" y="31"/>
                </a:cubicBezTo>
                <a:cubicBezTo>
                  <a:pt x="33" y="32"/>
                  <a:pt x="31" y="33"/>
                  <a:pt x="30" y="34"/>
                </a:cubicBezTo>
                <a:cubicBezTo>
                  <a:pt x="32" y="35"/>
                  <a:pt x="36" y="35"/>
                  <a:pt x="38" y="36"/>
                </a:cubicBezTo>
                <a:cubicBezTo>
                  <a:pt x="38" y="36"/>
                  <a:pt x="32" y="35"/>
                  <a:pt x="36" y="37"/>
                </a:cubicBezTo>
                <a:cubicBezTo>
                  <a:pt x="34" y="37"/>
                  <a:pt x="33" y="36"/>
                  <a:pt x="31" y="37"/>
                </a:cubicBezTo>
                <a:cubicBezTo>
                  <a:pt x="32" y="37"/>
                  <a:pt x="34" y="38"/>
                  <a:pt x="32" y="40"/>
                </a:cubicBezTo>
                <a:cubicBezTo>
                  <a:pt x="32" y="40"/>
                  <a:pt x="30" y="39"/>
                  <a:pt x="29" y="40"/>
                </a:cubicBezTo>
                <a:cubicBezTo>
                  <a:pt x="32" y="40"/>
                  <a:pt x="35" y="41"/>
                  <a:pt x="37" y="42"/>
                </a:cubicBezTo>
                <a:cubicBezTo>
                  <a:pt x="38" y="42"/>
                  <a:pt x="40" y="41"/>
                  <a:pt x="42" y="42"/>
                </a:cubicBezTo>
                <a:cubicBezTo>
                  <a:pt x="43" y="42"/>
                  <a:pt x="44" y="43"/>
                  <a:pt x="46" y="43"/>
                </a:cubicBezTo>
                <a:cubicBezTo>
                  <a:pt x="46" y="42"/>
                  <a:pt x="45" y="42"/>
                  <a:pt x="45" y="41"/>
                </a:cubicBezTo>
                <a:cubicBezTo>
                  <a:pt x="46" y="43"/>
                  <a:pt x="50" y="46"/>
                  <a:pt x="54" y="43"/>
                </a:cubicBezTo>
                <a:cubicBezTo>
                  <a:pt x="56" y="41"/>
                  <a:pt x="58" y="42"/>
                  <a:pt x="59" y="43"/>
                </a:cubicBezTo>
                <a:cubicBezTo>
                  <a:pt x="60" y="43"/>
                  <a:pt x="66" y="44"/>
                  <a:pt x="61" y="43"/>
                </a:cubicBezTo>
                <a:cubicBezTo>
                  <a:pt x="63" y="44"/>
                  <a:pt x="69" y="46"/>
                  <a:pt x="72" y="44"/>
                </a:cubicBezTo>
                <a:cubicBezTo>
                  <a:pt x="71" y="43"/>
                  <a:pt x="68" y="44"/>
                  <a:pt x="67" y="42"/>
                </a:cubicBezTo>
                <a:cubicBezTo>
                  <a:pt x="72" y="42"/>
                  <a:pt x="76" y="45"/>
                  <a:pt x="81" y="44"/>
                </a:cubicBezTo>
                <a:cubicBezTo>
                  <a:pt x="79" y="44"/>
                  <a:pt x="76" y="44"/>
                  <a:pt x="75" y="43"/>
                </a:cubicBezTo>
                <a:cubicBezTo>
                  <a:pt x="76" y="43"/>
                  <a:pt x="78" y="44"/>
                  <a:pt x="80" y="44"/>
                </a:cubicBezTo>
                <a:cubicBezTo>
                  <a:pt x="81" y="44"/>
                  <a:pt x="87" y="42"/>
                  <a:pt x="82" y="42"/>
                </a:cubicBezTo>
                <a:cubicBezTo>
                  <a:pt x="87" y="41"/>
                  <a:pt x="82" y="40"/>
                  <a:pt x="81" y="40"/>
                </a:cubicBezTo>
                <a:cubicBezTo>
                  <a:pt x="79" y="39"/>
                  <a:pt x="77" y="39"/>
                  <a:pt x="74" y="38"/>
                </a:cubicBezTo>
                <a:cubicBezTo>
                  <a:pt x="70" y="37"/>
                  <a:pt x="66" y="36"/>
                  <a:pt x="64" y="33"/>
                </a:cubicBezTo>
                <a:cubicBezTo>
                  <a:pt x="62" y="29"/>
                  <a:pt x="58" y="26"/>
                  <a:pt x="56" y="23"/>
                </a:cubicBezTo>
                <a:cubicBezTo>
                  <a:pt x="55" y="22"/>
                  <a:pt x="58" y="19"/>
                  <a:pt x="57" y="19"/>
                </a:cubicBezTo>
                <a:cubicBezTo>
                  <a:pt x="56" y="18"/>
                  <a:pt x="56" y="16"/>
                  <a:pt x="54" y="15"/>
                </a:cubicBezTo>
                <a:cubicBezTo>
                  <a:pt x="55" y="16"/>
                  <a:pt x="56" y="16"/>
                  <a:pt x="58" y="15"/>
                </a:cubicBezTo>
                <a:cubicBezTo>
                  <a:pt x="57" y="14"/>
                  <a:pt x="56" y="14"/>
                  <a:pt x="55" y="13"/>
                </a:cubicBezTo>
                <a:cubicBezTo>
                  <a:pt x="56" y="14"/>
                  <a:pt x="57" y="14"/>
                  <a:pt x="58" y="14"/>
                </a:cubicBezTo>
                <a:cubicBezTo>
                  <a:pt x="60" y="15"/>
                  <a:pt x="60" y="12"/>
                  <a:pt x="59" y="12"/>
                </a:cubicBezTo>
                <a:cubicBezTo>
                  <a:pt x="60" y="12"/>
                  <a:pt x="61" y="12"/>
                  <a:pt x="63" y="12"/>
                </a:cubicBezTo>
                <a:cubicBezTo>
                  <a:pt x="62" y="11"/>
                  <a:pt x="59" y="11"/>
                  <a:pt x="58" y="10"/>
                </a:cubicBezTo>
                <a:cubicBezTo>
                  <a:pt x="59" y="11"/>
                  <a:pt x="67" y="11"/>
                  <a:pt x="67" y="9"/>
                </a:cubicBezTo>
                <a:cubicBezTo>
                  <a:pt x="67" y="7"/>
                  <a:pt x="61" y="8"/>
                  <a:pt x="60" y="8"/>
                </a:cubicBezTo>
                <a:cubicBezTo>
                  <a:pt x="62" y="8"/>
                  <a:pt x="65" y="8"/>
                  <a:pt x="68" y="6"/>
                </a:cubicBezTo>
                <a:cubicBezTo>
                  <a:pt x="66" y="6"/>
                  <a:pt x="64" y="6"/>
                  <a:pt x="62" y="6"/>
                </a:cubicBezTo>
                <a:cubicBezTo>
                  <a:pt x="65" y="6"/>
                  <a:pt x="68" y="6"/>
                  <a:pt x="71" y="5"/>
                </a:cubicBezTo>
                <a:cubicBezTo>
                  <a:pt x="69" y="3"/>
                  <a:pt x="64" y="2"/>
                  <a:pt x="60" y="2"/>
                </a:cubicBezTo>
                <a:cubicBezTo>
                  <a:pt x="54" y="2"/>
                  <a:pt x="50" y="0"/>
                  <a:pt x="43" y="2"/>
                </a:cubicBezTo>
                <a:cubicBezTo>
                  <a:pt x="38" y="4"/>
                  <a:pt x="32" y="2"/>
                  <a:pt x="27" y="4"/>
                </a:cubicBezTo>
                <a:cubicBezTo>
                  <a:pt x="26" y="5"/>
                  <a:pt x="27" y="9"/>
                  <a:pt x="28" y="9"/>
                </a:cubicBezTo>
                <a:cubicBezTo>
                  <a:pt x="25" y="9"/>
                  <a:pt x="20" y="8"/>
                  <a:pt x="16" y="11"/>
                </a:cubicBezTo>
                <a:cubicBezTo>
                  <a:pt x="17" y="12"/>
                  <a:pt x="18" y="12"/>
                  <a:pt x="19" y="1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48" name="Freeform 1851"/>
          <p:cNvSpPr>
            <a:spLocks/>
          </p:cNvSpPr>
          <p:nvPr/>
        </p:nvSpPr>
        <p:spPr bwMode="auto">
          <a:xfrm>
            <a:off x="5781676" y="1702111"/>
            <a:ext cx="30163" cy="9525"/>
          </a:xfrm>
          <a:custGeom>
            <a:avLst/>
            <a:gdLst>
              <a:gd name="T0" fmla="*/ 2 w 16"/>
              <a:gd name="T1" fmla="*/ 2 h 5"/>
              <a:gd name="T2" fmla="*/ 16 w 16"/>
              <a:gd name="T3" fmla="*/ 1 h 5"/>
              <a:gd name="T4" fmla="*/ 2 w 16"/>
              <a:gd name="T5" fmla="*/ 2 h 5"/>
            </a:gdLst>
            <a:ahLst/>
            <a:cxnLst>
              <a:cxn ang="0">
                <a:pos x="T0" y="T1"/>
              </a:cxn>
              <a:cxn ang="0">
                <a:pos x="T2" y="T3"/>
              </a:cxn>
              <a:cxn ang="0">
                <a:pos x="T4" y="T5"/>
              </a:cxn>
            </a:cxnLst>
            <a:rect l="0" t="0" r="r" b="b"/>
            <a:pathLst>
              <a:path w="16" h="5">
                <a:moveTo>
                  <a:pt x="2" y="2"/>
                </a:moveTo>
                <a:cubicBezTo>
                  <a:pt x="0" y="5"/>
                  <a:pt x="13" y="2"/>
                  <a:pt x="16" y="1"/>
                </a:cubicBezTo>
                <a:cubicBezTo>
                  <a:pt x="12" y="0"/>
                  <a:pt x="7" y="1"/>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49" name="Freeform 1852"/>
          <p:cNvSpPr>
            <a:spLocks/>
          </p:cNvSpPr>
          <p:nvPr/>
        </p:nvSpPr>
        <p:spPr bwMode="auto">
          <a:xfrm>
            <a:off x="5781676" y="1702111"/>
            <a:ext cx="30163" cy="9525"/>
          </a:xfrm>
          <a:custGeom>
            <a:avLst/>
            <a:gdLst>
              <a:gd name="T0" fmla="*/ 2 w 16"/>
              <a:gd name="T1" fmla="*/ 2 h 5"/>
              <a:gd name="T2" fmla="*/ 16 w 16"/>
              <a:gd name="T3" fmla="*/ 1 h 5"/>
              <a:gd name="T4" fmla="*/ 2 w 16"/>
              <a:gd name="T5" fmla="*/ 2 h 5"/>
            </a:gdLst>
            <a:ahLst/>
            <a:cxnLst>
              <a:cxn ang="0">
                <a:pos x="T0" y="T1"/>
              </a:cxn>
              <a:cxn ang="0">
                <a:pos x="T2" y="T3"/>
              </a:cxn>
              <a:cxn ang="0">
                <a:pos x="T4" y="T5"/>
              </a:cxn>
            </a:cxnLst>
            <a:rect l="0" t="0" r="r" b="b"/>
            <a:pathLst>
              <a:path w="16" h="5">
                <a:moveTo>
                  <a:pt x="2" y="2"/>
                </a:moveTo>
                <a:cubicBezTo>
                  <a:pt x="0" y="5"/>
                  <a:pt x="13" y="2"/>
                  <a:pt x="16" y="1"/>
                </a:cubicBezTo>
                <a:cubicBezTo>
                  <a:pt x="12" y="0"/>
                  <a:pt x="7" y="1"/>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50" name="Freeform 1853"/>
          <p:cNvSpPr>
            <a:spLocks/>
          </p:cNvSpPr>
          <p:nvPr/>
        </p:nvSpPr>
        <p:spPr bwMode="auto">
          <a:xfrm>
            <a:off x="5799139" y="1687824"/>
            <a:ext cx="22225" cy="476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3" y="2"/>
                  <a:pt x="7" y="3"/>
                  <a:pt x="12" y="1"/>
                </a:cubicBezTo>
                <a:cubicBezTo>
                  <a:pt x="8" y="1"/>
                  <a:pt x="5"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51" name="Freeform 1854"/>
          <p:cNvSpPr>
            <a:spLocks/>
          </p:cNvSpPr>
          <p:nvPr/>
        </p:nvSpPr>
        <p:spPr bwMode="auto">
          <a:xfrm>
            <a:off x="5799139" y="1687824"/>
            <a:ext cx="22225" cy="4763"/>
          </a:xfrm>
          <a:custGeom>
            <a:avLst/>
            <a:gdLst>
              <a:gd name="T0" fmla="*/ 0 w 12"/>
              <a:gd name="T1" fmla="*/ 2 h 3"/>
              <a:gd name="T2" fmla="*/ 12 w 12"/>
              <a:gd name="T3" fmla="*/ 1 h 3"/>
              <a:gd name="T4" fmla="*/ 0 w 12"/>
              <a:gd name="T5" fmla="*/ 2 h 3"/>
            </a:gdLst>
            <a:ahLst/>
            <a:cxnLst>
              <a:cxn ang="0">
                <a:pos x="T0" y="T1"/>
              </a:cxn>
              <a:cxn ang="0">
                <a:pos x="T2" y="T3"/>
              </a:cxn>
              <a:cxn ang="0">
                <a:pos x="T4" y="T5"/>
              </a:cxn>
            </a:cxnLst>
            <a:rect l="0" t="0" r="r" b="b"/>
            <a:pathLst>
              <a:path w="12" h="3">
                <a:moveTo>
                  <a:pt x="0" y="2"/>
                </a:moveTo>
                <a:cubicBezTo>
                  <a:pt x="3" y="2"/>
                  <a:pt x="7" y="3"/>
                  <a:pt x="12" y="1"/>
                </a:cubicBezTo>
                <a:cubicBezTo>
                  <a:pt x="8" y="1"/>
                  <a:pt x="5"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52" name="Freeform 1855"/>
          <p:cNvSpPr>
            <a:spLocks/>
          </p:cNvSpPr>
          <p:nvPr/>
        </p:nvSpPr>
        <p:spPr bwMode="auto">
          <a:xfrm>
            <a:off x="5800726" y="1697349"/>
            <a:ext cx="4763" cy="1588"/>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2" y="0"/>
                  <a:pt x="1"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53" name="Freeform 1856"/>
          <p:cNvSpPr>
            <a:spLocks/>
          </p:cNvSpPr>
          <p:nvPr/>
        </p:nvSpPr>
        <p:spPr bwMode="auto">
          <a:xfrm>
            <a:off x="5800726" y="1697349"/>
            <a:ext cx="4763" cy="1588"/>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2" y="0"/>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54" name="Freeform 1857"/>
          <p:cNvSpPr>
            <a:spLocks/>
          </p:cNvSpPr>
          <p:nvPr/>
        </p:nvSpPr>
        <p:spPr bwMode="auto">
          <a:xfrm>
            <a:off x="5811839" y="1692586"/>
            <a:ext cx="20638" cy="4763"/>
          </a:xfrm>
          <a:custGeom>
            <a:avLst/>
            <a:gdLst>
              <a:gd name="T0" fmla="*/ 0 w 11"/>
              <a:gd name="T1" fmla="*/ 0 h 2"/>
              <a:gd name="T2" fmla="*/ 11 w 11"/>
              <a:gd name="T3" fmla="*/ 1 h 2"/>
              <a:gd name="T4" fmla="*/ 0 w 11"/>
              <a:gd name="T5" fmla="*/ 0 h 2"/>
            </a:gdLst>
            <a:ahLst/>
            <a:cxnLst>
              <a:cxn ang="0">
                <a:pos x="T0" y="T1"/>
              </a:cxn>
              <a:cxn ang="0">
                <a:pos x="T2" y="T3"/>
              </a:cxn>
              <a:cxn ang="0">
                <a:pos x="T4" y="T5"/>
              </a:cxn>
            </a:cxnLst>
            <a:rect l="0" t="0" r="r" b="b"/>
            <a:pathLst>
              <a:path w="11" h="2">
                <a:moveTo>
                  <a:pt x="0" y="0"/>
                </a:moveTo>
                <a:cubicBezTo>
                  <a:pt x="3" y="2"/>
                  <a:pt x="7" y="1"/>
                  <a:pt x="11" y="1"/>
                </a:cubicBezTo>
                <a:cubicBezTo>
                  <a:pt x="8" y="0"/>
                  <a:pt x="4"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55" name="Freeform 1858"/>
          <p:cNvSpPr>
            <a:spLocks/>
          </p:cNvSpPr>
          <p:nvPr/>
        </p:nvSpPr>
        <p:spPr bwMode="auto">
          <a:xfrm>
            <a:off x="5811839" y="1692586"/>
            <a:ext cx="20638" cy="4763"/>
          </a:xfrm>
          <a:custGeom>
            <a:avLst/>
            <a:gdLst>
              <a:gd name="T0" fmla="*/ 0 w 11"/>
              <a:gd name="T1" fmla="*/ 0 h 2"/>
              <a:gd name="T2" fmla="*/ 11 w 11"/>
              <a:gd name="T3" fmla="*/ 1 h 2"/>
              <a:gd name="T4" fmla="*/ 0 w 11"/>
              <a:gd name="T5" fmla="*/ 0 h 2"/>
            </a:gdLst>
            <a:ahLst/>
            <a:cxnLst>
              <a:cxn ang="0">
                <a:pos x="T0" y="T1"/>
              </a:cxn>
              <a:cxn ang="0">
                <a:pos x="T2" y="T3"/>
              </a:cxn>
              <a:cxn ang="0">
                <a:pos x="T4" y="T5"/>
              </a:cxn>
            </a:cxnLst>
            <a:rect l="0" t="0" r="r" b="b"/>
            <a:pathLst>
              <a:path w="11" h="2">
                <a:moveTo>
                  <a:pt x="0" y="0"/>
                </a:moveTo>
                <a:cubicBezTo>
                  <a:pt x="3" y="2"/>
                  <a:pt x="7" y="1"/>
                  <a:pt x="11" y="1"/>
                </a:cubicBezTo>
                <a:cubicBezTo>
                  <a:pt x="8" y="0"/>
                  <a:pt x="4"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56" name="Freeform 1859"/>
          <p:cNvSpPr>
            <a:spLocks/>
          </p:cNvSpPr>
          <p:nvPr/>
        </p:nvSpPr>
        <p:spPr bwMode="auto">
          <a:xfrm>
            <a:off x="5675314" y="1816411"/>
            <a:ext cx="388938" cy="112713"/>
          </a:xfrm>
          <a:custGeom>
            <a:avLst/>
            <a:gdLst>
              <a:gd name="T0" fmla="*/ 9 w 205"/>
              <a:gd name="T1" fmla="*/ 55 h 59"/>
              <a:gd name="T2" fmla="*/ 18 w 205"/>
              <a:gd name="T3" fmla="*/ 55 h 59"/>
              <a:gd name="T4" fmla="*/ 31 w 205"/>
              <a:gd name="T5" fmla="*/ 55 h 59"/>
              <a:gd name="T6" fmla="*/ 42 w 205"/>
              <a:gd name="T7" fmla="*/ 56 h 59"/>
              <a:gd name="T8" fmla="*/ 42 w 205"/>
              <a:gd name="T9" fmla="*/ 51 h 59"/>
              <a:gd name="T10" fmla="*/ 41 w 205"/>
              <a:gd name="T11" fmla="*/ 48 h 59"/>
              <a:gd name="T12" fmla="*/ 55 w 205"/>
              <a:gd name="T13" fmla="*/ 50 h 59"/>
              <a:gd name="T14" fmla="*/ 51 w 205"/>
              <a:gd name="T15" fmla="*/ 44 h 59"/>
              <a:gd name="T16" fmla="*/ 61 w 205"/>
              <a:gd name="T17" fmla="*/ 44 h 59"/>
              <a:gd name="T18" fmla="*/ 67 w 205"/>
              <a:gd name="T19" fmla="*/ 43 h 59"/>
              <a:gd name="T20" fmla="*/ 70 w 205"/>
              <a:gd name="T21" fmla="*/ 39 h 59"/>
              <a:gd name="T22" fmla="*/ 73 w 205"/>
              <a:gd name="T23" fmla="*/ 36 h 59"/>
              <a:gd name="T24" fmla="*/ 79 w 205"/>
              <a:gd name="T25" fmla="*/ 35 h 59"/>
              <a:gd name="T26" fmla="*/ 88 w 205"/>
              <a:gd name="T27" fmla="*/ 34 h 59"/>
              <a:gd name="T28" fmla="*/ 85 w 205"/>
              <a:gd name="T29" fmla="*/ 31 h 59"/>
              <a:gd name="T30" fmla="*/ 94 w 205"/>
              <a:gd name="T31" fmla="*/ 31 h 59"/>
              <a:gd name="T32" fmla="*/ 109 w 205"/>
              <a:gd name="T33" fmla="*/ 26 h 59"/>
              <a:gd name="T34" fmla="*/ 132 w 205"/>
              <a:gd name="T35" fmla="*/ 21 h 59"/>
              <a:gd name="T36" fmla="*/ 205 w 205"/>
              <a:gd name="T37" fmla="*/ 7 h 59"/>
              <a:gd name="T38" fmla="*/ 192 w 205"/>
              <a:gd name="T39" fmla="*/ 0 h 59"/>
              <a:gd name="T40" fmla="*/ 166 w 205"/>
              <a:gd name="T41" fmla="*/ 7 h 59"/>
              <a:gd name="T42" fmla="*/ 152 w 205"/>
              <a:gd name="T43" fmla="*/ 8 h 59"/>
              <a:gd name="T44" fmla="*/ 132 w 205"/>
              <a:gd name="T45" fmla="*/ 11 h 59"/>
              <a:gd name="T46" fmla="*/ 103 w 205"/>
              <a:gd name="T47" fmla="*/ 11 h 59"/>
              <a:gd name="T48" fmla="*/ 92 w 205"/>
              <a:gd name="T49" fmla="*/ 15 h 59"/>
              <a:gd name="T50" fmla="*/ 86 w 205"/>
              <a:gd name="T51" fmla="*/ 15 h 59"/>
              <a:gd name="T52" fmla="*/ 75 w 205"/>
              <a:gd name="T53" fmla="*/ 18 h 59"/>
              <a:gd name="T54" fmla="*/ 59 w 205"/>
              <a:gd name="T55" fmla="*/ 22 h 59"/>
              <a:gd name="T56" fmla="*/ 54 w 205"/>
              <a:gd name="T57" fmla="*/ 26 h 59"/>
              <a:gd name="T58" fmla="*/ 43 w 205"/>
              <a:gd name="T59" fmla="*/ 28 h 59"/>
              <a:gd name="T60" fmla="*/ 35 w 205"/>
              <a:gd name="T61" fmla="*/ 32 h 59"/>
              <a:gd name="T62" fmla="*/ 30 w 205"/>
              <a:gd name="T63" fmla="*/ 35 h 59"/>
              <a:gd name="T64" fmla="*/ 43 w 205"/>
              <a:gd name="T65" fmla="*/ 36 h 59"/>
              <a:gd name="T66" fmla="*/ 26 w 205"/>
              <a:gd name="T67" fmla="*/ 37 h 59"/>
              <a:gd name="T68" fmla="*/ 22 w 205"/>
              <a:gd name="T69" fmla="*/ 41 h 59"/>
              <a:gd name="T70" fmla="*/ 19 w 205"/>
              <a:gd name="T71" fmla="*/ 43 h 59"/>
              <a:gd name="T72" fmla="*/ 21 w 205"/>
              <a:gd name="T73" fmla="*/ 44 h 59"/>
              <a:gd name="T74" fmla="*/ 0 w 205"/>
              <a:gd name="T75" fmla="*/ 50 h 59"/>
              <a:gd name="T76" fmla="*/ 22 w 205"/>
              <a:gd name="T77"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 h="59">
                <a:moveTo>
                  <a:pt x="15" y="51"/>
                </a:moveTo>
                <a:cubicBezTo>
                  <a:pt x="13" y="52"/>
                  <a:pt x="7" y="53"/>
                  <a:pt x="9" y="55"/>
                </a:cubicBezTo>
                <a:cubicBezTo>
                  <a:pt x="8" y="55"/>
                  <a:pt x="7" y="56"/>
                  <a:pt x="6" y="56"/>
                </a:cubicBezTo>
                <a:cubicBezTo>
                  <a:pt x="9" y="57"/>
                  <a:pt x="14" y="55"/>
                  <a:pt x="18" y="55"/>
                </a:cubicBezTo>
                <a:cubicBezTo>
                  <a:pt x="20" y="55"/>
                  <a:pt x="22" y="55"/>
                  <a:pt x="24" y="56"/>
                </a:cubicBezTo>
                <a:cubicBezTo>
                  <a:pt x="26" y="56"/>
                  <a:pt x="33" y="58"/>
                  <a:pt x="31" y="55"/>
                </a:cubicBezTo>
                <a:cubicBezTo>
                  <a:pt x="32" y="56"/>
                  <a:pt x="34" y="57"/>
                  <a:pt x="35" y="57"/>
                </a:cubicBezTo>
                <a:cubicBezTo>
                  <a:pt x="37" y="58"/>
                  <a:pt x="43" y="59"/>
                  <a:pt x="42" y="56"/>
                </a:cubicBezTo>
                <a:cubicBezTo>
                  <a:pt x="43" y="57"/>
                  <a:pt x="47" y="56"/>
                  <a:pt x="49" y="54"/>
                </a:cubicBezTo>
                <a:cubicBezTo>
                  <a:pt x="46" y="53"/>
                  <a:pt x="43" y="53"/>
                  <a:pt x="42" y="51"/>
                </a:cubicBezTo>
                <a:cubicBezTo>
                  <a:pt x="44" y="52"/>
                  <a:pt x="48" y="54"/>
                  <a:pt x="52" y="52"/>
                </a:cubicBezTo>
                <a:cubicBezTo>
                  <a:pt x="55" y="50"/>
                  <a:pt x="41" y="48"/>
                  <a:pt x="41" y="48"/>
                </a:cubicBezTo>
                <a:cubicBezTo>
                  <a:pt x="43" y="49"/>
                  <a:pt x="47" y="48"/>
                  <a:pt x="49" y="49"/>
                </a:cubicBezTo>
                <a:cubicBezTo>
                  <a:pt x="51" y="49"/>
                  <a:pt x="52" y="51"/>
                  <a:pt x="55" y="50"/>
                </a:cubicBezTo>
                <a:cubicBezTo>
                  <a:pt x="61" y="48"/>
                  <a:pt x="51" y="45"/>
                  <a:pt x="50" y="45"/>
                </a:cubicBezTo>
                <a:cubicBezTo>
                  <a:pt x="53" y="45"/>
                  <a:pt x="52" y="44"/>
                  <a:pt x="51" y="44"/>
                </a:cubicBezTo>
                <a:cubicBezTo>
                  <a:pt x="55" y="43"/>
                  <a:pt x="56" y="47"/>
                  <a:pt x="61" y="46"/>
                </a:cubicBezTo>
                <a:cubicBezTo>
                  <a:pt x="61" y="45"/>
                  <a:pt x="61" y="45"/>
                  <a:pt x="61" y="44"/>
                </a:cubicBezTo>
                <a:cubicBezTo>
                  <a:pt x="61" y="45"/>
                  <a:pt x="67" y="44"/>
                  <a:pt x="63" y="44"/>
                </a:cubicBezTo>
                <a:cubicBezTo>
                  <a:pt x="64" y="43"/>
                  <a:pt x="66" y="43"/>
                  <a:pt x="67" y="43"/>
                </a:cubicBezTo>
                <a:cubicBezTo>
                  <a:pt x="67" y="40"/>
                  <a:pt x="63" y="39"/>
                  <a:pt x="61" y="38"/>
                </a:cubicBezTo>
                <a:cubicBezTo>
                  <a:pt x="63" y="38"/>
                  <a:pt x="66" y="40"/>
                  <a:pt x="70" y="39"/>
                </a:cubicBezTo>
                <a:cubicBezTo>
                  <a:pt x="71" y="39"/>
                  <a:pt x="76" y="37"/>
                  <a:pt x="73" y="37"/>
                </a:cubicBezTo>
                <a:cubicBezTo>
                  <a:pt x="75" y="37"/>
                  <a:pt x="75" y="37"/>
                  <a:pt x="73" y="36"/>
                </a:cubicBezTo>
                <a:cubicBezTo>
                  <a:pt x="76" y="36"/>
                  <a:pt x="79" y="39"/>
                  <a:pt x="83" y="36"/>
                </a:cubicBezTo>
                <a:cubicBezTo>
                  <a:pt x="81" y="36"/>
                  <a:pt x="80" y="35"/>
                  <a:pt x="79" y="35"/>
                </a:cubicBezTo>
                <a:cubicBezTo>
                  <a:pt x="81" y="35"/>
                  <a:pt x="83" y="36"/>
                  <a:pt x="85" y="36"/>
                </a:cubicBezTo>
                <a:cubicBezTo>
                  <a:pt x="86" y="35"/>
                  <a:pt x="92" y="35"/>
                  <a:pt x="88" y="34"/>
                </a:cubicBezTo>
                <a:cubicBezTo>
                  <a:pt x="89" y="34"/>
                  <a:pt x="90" y="34"/>
                  <a:pt x="91" y="34"/>
                </a:cubicBezTo>
                <a:cubicBezTo>
                  <a:pt x="94" y="30"/>
                  <a:pt x="86" y="33"/>
                  <a:pt x="85" y="31"/>
                </a:cubicBezTo>
                <a:cubicBezTo>
                  <a:pt x="86" y="31"/>
                  <a:pt x="89" y="32"/>
                  <a:pt x="91" y="30"/>
                </a:cubicBezTo>
                <a:cubicBezTo>
                  <a:pt x="92" y="31"/>
                  <a:pt x="93" y="31"/>
                  <a:pt x="94" y="31"/>
                </a:cubicBezTo>
                <a:cubicBezTo>
                  <a:pt x="95" y="28"/>
                  <a:pt x="100" y="29"/>
                  <a:pt x="102" y="26"/>
                </a:cubicBezTo>
                <a:cubicBezTo>
                  <a:pt x="102" y="29"/>
                  <a:pt x="106" y="27"/>
                  <a:pt x="109" y="26"/>
                </a:cubicBezTo>
                <a:cubicBezTo>
                  <a:pt x="113" y="24"/>
                  <a:pt x="116" y="24"/>
                  <a:pt x="120" y="23"/>
                </a:cubicBezTo>
                <a:cubicBezTo>
                  <a:pt x="122" y="23"/>
                  <a:pt x="129" y="23"/>
                  <a:pt x="132" y="21"/>
                </a:cubicBezTo>
                <a:cubicBezTo>
                  <a:pt x="133" y="21"/>
                  <a:pt x="140" y="20"/>
                  <a:pt x="142" y="20"/>
                </a:cubicBezTo>
                <a:cubicBezTo>
                  <a:pt x="163" y="17"/>
                  <a:pt x="182" y="15"/>
                  <a:pt x="205" y="7"/>
                </a:cubicBezTo>
                <a:cubicBezTo>
                  <a:pt x="203" y="7"/>
                  <a:pt x="204" y="4"/>
                  <a:pt x="203" y="3"/>
                </a:cubicBezTo>
                <a:cubicBezTo>
                  <a:pt x="201" y="1"/>
                  <a:pt x="197" y="0"/>
                  <a:pt x="192" y="0"/>
                </a:cubicBezTo>
                <a:cubicBezTo>
                  <a:pt x="185" y="0"/>
                  <a:pt x="174" y="1"/>
                  <a:pt x="164" y="6"/>
                </a:cubicBezTo>
                <a:cubicBezTo>
                  <a:pt x="164" y="6"/>
                  <a:pt x="165" y="7"/>
                  <a:pt x="166" y="7"/>
                </a:cubicBezTo>
                <a:cubicBezTo>
                  <a:pt x="163" y="8"/>
                  <a:pt x="161" y="7"/>
                  <a:pt x="158" y="7"/>
                </a:cubicBezTo>
                <a:cubicBezTo>
                  <a:pt x="156" y="7"/>
                  <a:pt x="154" y="8"/>
                  <a:pt x="152" y="8"/>
                </a:cubicBezTo>
                <a:cubicBezTo>
                  <a:pt x="151" y="8"/>
                  <a:pt x="147" y="10"/>
                  <a:pt x="145" y="10"/>
                </a:cubicBezTo>
                <a:cubicBezTo>
                  <a:pt x="141" y="11"/>
                  <a:pt x="137" y="10"/>
                  <a:pt x="132" y="11"/>
                </a:cubicBezTo>
                <a:cubicBezTo>
                  <a:pt x="125" y="12"/>
                  <a:pt x="119" y="12"/>
                  <a:pt x="113" y="12"/>
                </a:cubicBezTo>
                <a:cubicBezTo>
                  <a:pt x="110" y="11"/>
                  <a:pt x="107" y="11"/>
                  <a:pt x="103" y="11"/>
                </a:cubicBezTo>
                <a:cubicBezTo>
                  <a:pt x="100" y="11"/>
                  <a:pt x="95" y="14"/>
                  <a:pt x="99" y="15"/>
                </a:cubicBezTo>
                <a:cubicBezTo>
                  <a:pt x="97" y="15"/>
                  <a:pt x="93" y="17"/>
                  <a:pt x="92" y="15"/>
                </a:cubicBezTo>
                <a:cubicBezTo>
                  <a:pt x="93" y="15"/>
                  <a:pt x="94" y="14"/>
                  <a:pt x="95" y="14"/>
                </a:cubicBezTo>
                <a:cubicBezTo>
                  <a:pt x="93" y="14"/>
                  <a:pt x="89" y="14"/>
                  <a:pt x="86" y="15"/>
                </a:cubicBezTo>
                <a:cubicBezTo>
                  <a:pt x="87" y="15"/>
                  <a:pt x="89" y="15"/>
                  <a:pt x="90" y="16"/>
                </a:cubicBezTo>
                <a:cubicBezTo>
                  <a:pt x="85" y="16"/>
                  <a:pt x="80" y="16"/>
                  <a:pt x="75" y="18"/>
                </a:cubicBezTo>
                <a:cubicBezTo>
                  <a:pt x="72" y="19"/>
                  <a:pt x="68" y="19"/>
                  <a:pt x="64" y="20"/>
                </a:cubicBezTo>
                <a:cubicBezTo>
                  <a:pt x="63" y="20"/>
                  <a:pt x="55" y="21"/>
                  <a:pt x="59" y="22"/>
                </a:cubicBezTo>
                <a:cubicBezTo>
                  <a:pt x="57" y="23"/>
                  <a:pt x="54" y="23"/>
                  <a:pt x="52" y="24"/>
                </a:cubicBezTo>
                <a:cubicBezTo>
                  <a:pt x="53" y="24"/>
                  <a:pt x="54" y="25"/>
                  <a:pt x="54" y="26"/>
                </a:cubicBezTo>
                <a:cubicBezTo>
                  <a:pt x="50" y="27"/>
                  <a:pt x="47" y="24"/>
                  <a:pt x="41" y="27"/>
                </a:cubicBezTo>
                <a:cubicBezTo>
                  <a:pt x="42" y="27"/>
                  <a:pt x="42" y="28"/>
                  <a:pt x="43" y="28"/>
                </a:cubicBezTo>
                <a:cubicBezTo>
                  <a:pt x="37" y="32"/>
                  <a:pt x="34" y="26"/>
                  <a:pt x="30" y="29"/>
                </a:cubicBezTo>
                <a:cubicBezTo>
                  <a:pt x="24" y="33"/>
                  <a:pt x="42" y="31"/>
                  <a:pt x="35" y="32"/>
                </a:cubicBezTo>
                <a:cubicBezTo>
                  <a:pt x="36" y="32"/>
                  <a:pt x="37" y="32"/>
                  <a:pt x="39" y="33"/>
                </a:cubicBezTo>
                <a:cubicBezTo>
                  <a:pt x="36" y="33"/>
                  <a:pt x="33" y="33"/>
                  <a:pt x="30" y="35"/>
                </a:cubicBezTo>
                <a:cubicBezTo>
                  <a:pt x="32" y="35"/>
                  <a:pt x="35" y="34"/>
                  <a:pt x="37" y="35"/>
                </a:cubicBezTo>
                <a:cubicBezTo>
                  <a:pt x="38" y="36"/>
                  <a:pt x="40" y="36"/>
                  <a:pt x="43" y="36"/>
                </a:cubicBezTo>
                <a:cubicBezTo>
                  <a:pt x="40" y="37"/>
                  <a:pt x="37" y="35"/>
                  <a:pt x="34" y="36"/>
                </a:cubicBezTo>
                <a:cubicBezTo>
                  <a:pt x="33" y="36"/>
                  <a:pt x="28" y="36"/>
                  <a:pt x="26" y="37"/>
                </a:cubicBezTo>
                <a:cubicBezTo>
                  <a:pt x="24" y="39"/>
                  <a:pt x="33" y="39"/>
                  <a:pt x="35" y="39"/>
                </a:cubicBezTo>
                <a:cubicBezTo>
                  <a:pt x="31" y="40"/>
                  <a:pt x="26" y="39"/>
                  <a:pt x="22" y="41"/>
                </a:cubicBezTo>
                <a:cubicBezTo>
                  <a:pt x="24" y="41"/>
                  <a:pt x="26" y="42"/>
                  <a:pt x="27" y="42"/>
                </a:cubicBezTo>
                <a:cubicBezTo>
                  <a:pt x="25" y="42"/>
                  <a:pt x="22" y="41"/>
                  <a:pt x="19" y="43"/>
                </a:cubicBezTo>
                <a:cubicBezTo>
                  <a:pt x="23" y="43"/>
                  <a:pt x="27" y="43"/>
                  <a:pt x="30" y="45"/>
                </a:cubicBezTo>
                <a:cubicBezTo>
                  <a:pt x="27" y="45"/>
                  <a:pt x="24" y="44"/>
                  <a:pt x="21" y="44"/>
                </a:cubicBezTo>
                <a:cubicBezTo>
                  <a:pt x="19" y="44"/>
                  <a:pt x="11" y="47"/>
                  <a:pt x="15" y="47"/>
                </a:cubicBezTo>
                <a:cubicBezTo>
                  <a:pt x="10" y="48"/>
                  <a:pt x="5" y="49"/>
                  <a:pt x="0" y="50"/>
                </a:cubicBezTo>
                <a:cubicBezTo>
                  <a:pt x="4" y="50"/>
                  <a:pt x="5" y="54"/>
                  <a:pt x="10" y="52"/>
                </a:cubicBezTo>
                <a:cubicBezTo>
                  <a:pt x="14" y="50"/>
                  <a:pt x="18" y="51"/>
                  <a:pt x="22" y="51"/>
                </a:cubicBezTo>
                <a:cubicBezTo>
                  <a:pt x="20" y="51"/>
                  <a:pt x="17" y="51"/>
                  <a:pt x="15" y="5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57" name="Freeform 1860"/>
          <p:cNvSpPr>
            <a:spLocks/>
          </p:cNvSpPr>
          <p:nvPr/>
        </p:nvSpPr>
        <p:spPr bwMode="auto">
          <a:xfrm>
            <a:off x="5675314" y="1816411"/>
            <a:ext cx="388938" cy="112713"/>
          </a:xfrm>
          <a:custGeom>
            <a:avLst/>
            <a:gdLst>
              <a:gd name="T0" fmla="*/ 9 w 205"/>
              <a:gd name="T1" fmla="*/ 55 h 59"/>
              <a:gd name="T2" fmla="*/ 18 w 205"/>
              <a:gd name="T3" fmla="*/ 55 h 59"/>
              <a:gd name="T4" fmla="*/ 31 w 205"/>
              <a:gd name="T5" fmla="*/ 55 h 59"/>
              <a:gd name="T6" fmla="*/ 42 w 205"/>
              <a:gd name="T7" fmla="*/ 56 h 59"/>
              <a:gd name="T8" fmla="*/ 42 w 205"/>
              <a:gd name="T9" fmla="*/ 51 h 59"/>
              <a:gd name="T10" fmla="*/ 41 w 205"/>
              <a:gd name="T11" fmla="*/ 48 h 59"/>
              <a:gd name="T12" fmla="*/ 55 w 205"/>
              <a:gd name="T13" fmla="*/ 50 h 59"/>
              <a:gd name="T14" fmla="*/ 51 w 205"/>
              <a:gd name="T15" fmla="*/ 44 h 59"/>
              <a:gd name="T16" fmla="*/ 61 w 205"/>
              <a:gd name="T17" fmla="*/ 44 h 59"/>
              <a:gd name="T18" fmla="*/ 67 w 205"/>
              <a:gd name="T19" fmla="*/ 43 h 59"/>
              <a:gd name="T20" fmla="*/ 70 w 205"/>
              <a:gd name="T21" fmla="*/ 39 h 59"/>
              <a:gd name="T22" fmla="*/ 73 w 205"/>
              <a:gd name="T23" fmla="*/ 36 h 59"/>
              <a:gd name="T24" fmla="*/ 79 w 205"/>
              <a:gd name="T25" fmla="*/ 35 h 59"/>
              <a:gd name="T26" fmla="*/ 88 w 205"/>
              <a:gd name="T27" fmla="*/ 34 h 59"/>
              <a:gd name="T28" fmla="*/ 85 w 205"/>
              <a:gd name="T29" fmla="*/ 31 h 59"/>
              <a:gd name="T30" fmla="*/ 94 w 205"/>
              <a:gd name="T31" fmla="*/ 31 h 59"/>
              <a:gd name="T32" fmla="*/ 109 w 205"/>
              <a:gd name="T33" fmla="*/ 26 h 59"/>
              <a:gd name="T34" fmla="*/ 132 w 205"/>
              <a:gd name="T35" fmla="*/ 21 h 59"/>
              <a:gd name="T36" fmla="*/ 205 w 205"/>
              <a:gd name="T37" fmla="*/ 7 h 59"/>
              <a:gd name="T38" fmla="*/ 192 w 205"/>
              <a:gd name="T39" fmla="*/ 0 h 59"/>
              <a:gd name="T40" fmla="*/ 166 w 205"/>
              <a:gd name="T41" fmla="*/ 7 h 59"/>
              <a:gd name="T42" fmla="*/ 152 w 205"/>
              <a:gd name="T43" fmla="*/ 8 h 59"/>
              <a:gd name="T44" fmla="*/ 132 w 205"/>
              <a:gd name="T45" fmla="*/ 11 h 59"/>
              <a:gd name="T46" fmla="*/ 103 w 205"/>
              <a:gd name="T47" fmla="*/ 11 h 59"/>
              <a:gd name="T48" fmla="*/ 92 w 205"/>
              <a:gd name="T49" fmla="*/ 15 h 59"/>
              <a:gd name="T50" fmla="*/ 86 w 205"/>
              <a:gd name="T51" fmla="*/ 15 h 59"/>
              <a:gd name="T52" fmla="*/ 75 w 205"/>
              <a:gd name="T53" fmla="*/ 18 h 59"/>
              <a:gd name="T54" fmla="*/ 59 w 205"/>
              <a:gd name="T55" fmla="*/ 22 h 59"/>
              <a:gd name="T56" fmla="*/ 54 w 205"/>
              <a:gd name="T57" fmla="*/ 26 h 59"/>
              <a:gd name="T58" fmla="*/ 43 w 205"/>
              <a:gd name="T59" fmla="*/ 28 h 59"/>
              <a:gd name="T60" fmla="*/ 35 w 205"/>
              <a:gd name="T61" fmla="*/ 32 h 59"/>
              <a:gd name="T62" fmla="*/ 30 w 205"/>
              <a:gd name="T63" fmla="*/ 35 h 59"/>
              <a:gd name="T64" fmla="*/ 43 w 205"/>
              <a:gd name="T65" fmla="*/ 36 h 59"/>
              <a:gd name="T66" fmla="*/ 26 w 205"/>
              <a:gd name="T67" fmla="*/ 37 h 59"/>
              <a:gd name="T68" fmla="*/ 22 w 205"/>
              <a:gd name="T69" fmla="*/ 41 h 59"/>
              <a:gd name="T70" fmla="*/ 19 w 205"/>
              <a:gd name="T71" fmla="*/ 43 h 59"/>
              <a:gd name="T72" fmla="*/ 21 w 205"/>
              <a:gd name="T73" fmla="*/ 44 h 59"/>
              <a:gd name="T74" fmla="*/ 0 w 205"/>
              <a:gd name="T75" fmla="*/ 50 h 59"/>
              <a:gd name="T76" fmla="*/ 22 w 205"/>
              <a:gd name="T77"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 h="59">
                <a:moveTo>
                  <a:pt x="15" y="51"/>
                </a:moveTo>
                <a:cubicBezTo>
                  <a:pt x="13" y="52"/>
                  <a:pt x="7" y="53"/>
                  <a:pt x="9" y="55"/>
                </a:cubicBezTo>
                <a:cubicBezTo>
                  <a:pt x="8" y="55"/>
                  <a:pt x="7" y="56"/>
                  <a:pt x="6" y="56"/>
                </a:cubicBezTo>
                <a:cubicBezTo>
                  <a:pt x="9" y="57"/>
                  <a:pt x="14" y="55"/>
                  <a:pt x="18" y="55"/>
                </a:cubicBezTo>
                <a:cubicBezTo>
                  <a:pt x="20" y="55"/>
                  <a:pt x="22" y="55"/>
                  <a:pt x="24" y="56"/>
                </a:cubicBezTo>
                <a:cubicBezTo>
                  <a:pt x="26" y="56"/>
                  <a:pt x="33" y="58"/>
                  <a:pt x="31" y="55"/>
                </a:cubicBezTo>
                <a:cubicBezTo>
                  <a:pt x="32" y="56"/>
                  <a:pt x="34" y="57"/>
                  <a:pt x="35" y="57"/>
                </a:cubicBezTo>
                <a:cubicBezTo>
                  <a:pt x="37" y="58"/>
                  <a:pt x="43" y="59"/>
                  <a:pt x="42" y="56"/>
                </a:cubicBezTo>
                <a:cubicBezTo>
                  <a:pt x="43" y="57"/>
                  <a:pt x="47" y="56"/>
                  <a:pt x="49" y="54"/>
                </a:cubicBezTo>
                <a:cubicBezTo>
                  <a:pt x="46" y="53"/>
                  <a:pt x="43" y="53"/>
                  <a:pt x="42" y="51"/>
                </a:cubicBezTo>
                <a:cubicBezTo>
                  <a:pt x="44" y="52"/>
                  <a:pt x="48" y="54"/>
                  <a:pt x="52" y="52"/>
                </a:cubicBezTo>
                <a:cubicBezTo>
                  <a:pt x="55" y="50"/>
                  <a:pt x="41" y="48"/>
                  <a:pt x="41" y="48"/>
                </a:cubicBezTo>
                <a:cubicBezTo>
                  <a:pt x="43" y="49"/>
                  <a:pt x="47" y="48"/>
                  <a:pt x="49" y="49"/>
                </a:cubicBezTo>
                <a:cubicBezTo>
                  <a:pt x="51" y="49"/>
                  <a:pt x="52" y="51"/>
                  <a:pt x="55" y="50"/>
                </a:cubicBezTo>
                <a:cubicBezTo>
                  <a:pt x="61" y="48"/>
                  <a:pt x="51" y="45"/>
                  <a:pt x="50" y="45"/>
                </a:cubicBezTo>
                <a:cubicBezTo>
                  <a:pt x="53" y="45"/>
                  <a:pt x="52" y="44"/>
                  <a:pt x="51" y="44"/>
                </a:cubicBezTo>
                <a:cubicBezTo>
                  <a:pt x="55" y="43"/>
                  <a:pt x="56" y="47"/>
                  <a:pt x="61" y="46"/>
                </a:cubicBezTo>
                <a:cubicBezTo>
                  <a:pt x="61" y="45"/>
                  <a:pt x="61" y="45"/>
                  <a:pt x="61" y="44"/>
                </a:cubicBezTo>
                <a:cubicBezTo>
                  <a:pt x="61" y="45"/>
                  <a:pt x="67" y="44"/>
                  <a:pt x="63" y="44"/>
                </a:cubicBezTo>
                <a:cubicBezTo>
                  <a:pt x="64" y="43"/>
                  <a:pt x="66" y="43"/>
                  <a:pt x="67" y="43"/>
                </a:cubicBezTo>
                <a:cubicBezTo>
                  <a:pt x="67" y="40"/>
                  <a:pt x="63" y="39"/>
                  <a:pt x="61" y="38"/>
                </a:cubicBezTo>
                <a:cubicBezTo>
                  <a:pt x="63" y="38"/>
                  <a:pt x="66" y="40"/>
                  <a:pt x="70" y="39"/>
                </a:cubicBezTo>
                <a:cubicBezTo>
                  <a:pt x="71" y="39"/>
                  <a:pt x="76" y="37"/>
                  <a:pt x="73" y="37"/>
                </a:cubicBezTo>
                <a:cubicBezTo>
                  <a:pt x="75" y="37"/>
                  <a:pt x="75" y="37"/>
                  <a:pt x="73" y="36"/>
                </a:cubicBezTo>
                <a:cubicBezTo>
                  <a:pt x="76" y="36"/>
                  <a:pt x="79" y="39"/>
                  <a:pt x="83" y="36"/>
                </a:cubicBezTo>
                <a:cubicBezTo>
                  <a:pt x="81" y="36"/>
                  <a:pt x="80" y="35"/>
                  <a:pt x="79" y="35"/>
                </a:cubicBezTo>
                <a:cubicBezTo>
                  <a:pt x="81" y="35"/>
                  <a:pt x="83" y="36"/>
                  <a:pt x="85" y="36"/>
                </a:cubicBezTo>
                <a:cubicBezTo>
                  <a:pt x="86" y="35"/>
                  <a:pt x="92" y="35"/>
                  <a:pt x="88" y="34"/>
                </a:cubicBezTo>
                <a:cubicBezTo>
                  <a:pt x="89" y="34"/>
                  <a:pt x="90" y="34"/>
                  <a:pt x="91" y="34"/>
                </a:cubicBezTo>
                <a:cubicBezTo>
                  <a:pt x="94" y="30"/>
                  <a:pt x="86" y="33"/>
                  <a:pt x="85" y="31"/>
                </a:cubicBezTo>
                <a:cubicBezTo>
                  <a:pt x="86" y="31"/>
                  <a:pt x="89" y="32"/>
                  <a:pt x="91" y="30"/>
                </a:cubicBezTo>
                <a:cubicBezTo>
                  <a:pt x="92" y="31"/>
                  <a:pt x="93" y="31"/>
                  <a:pt x="94" y="31"/>
                </a:cubicBezTo>
                <a:cubicBezTo>
                  <a:pt x="95" y="28"/>
                  <a:pt x="100" y="29"/>
                  <a:pt x="102" y="26"/>
                </a:cubicBezTo>
                <a:cubicBezTo>
                  <a:pt x="102" y="29"/>
                  <a:pt x="106" y="27"/>
                  <a:pt x="109" y="26"/>
                </a:cubicBezTo>
                <a:cubicBezTo>
                  <a:pt x="113" y="24"/>
                  <a:pt x="116" y="24"/>
                  <a:pt x="120" y="23"/>
                </a:cubicBezTo>
                <a:cubicBezTo>
                  <a:pt x="122" y="23"/>
                  <a:pt x="129" y="23"/>
                  <a:pt x="132" y="21"/>
                </a:cubicBezTo>
                <a:cubicBezTo>
                  <a:pt x="133" y="21"/>
                  <a:pt x="140" y="20"/>
                  <a:pt x="142" y="20"/>
                </a:cubicBezTo>
                <a:cubicBezTo>
                  <a:pt x="163" y="17"/>
                  <a:pt x="182" y="15"/>
                  <a:pt x="205" y="7"/>
                </a:cubicBezTo>
                <a:cubicBezTo>
                  <a:pt x="203" y="7"/>
                  <a:pt x="204" y="4"/>
                  <a:pt x="203" y="3"/>
                </a:cubicBezTo>
                <a:cubicBezTo>
                  <a:pt x="201" y="1"/>
                  <a:pt x="197" y="0"/>
                  <a:pt x="192" y="0"/>
                </a:cubicBezTo>
                <a:cubicBezTo>
                  <a:pt x="185" y="0"/>
                  <a:pt x="174" y="1"/>
                  <a:pt x="164" y="6"/>
                </a:cubicBezTo>
                <a:cubicBezTo>
                  <a:pt x="164" y="6"/>
                  <a:pt x="165" y="7"/>
                  <a:pt x="166" y="7"/>
                </a:cubicBezTo>
                <a:cubicBezTo>
                  <a:pt x="163" y="8"/>
                  <a:pt x="161" y="7"/>
                  <a:pt x="158" y="7"/>
                </a:cubicBezTo>
                <a:cubicBezTo>
                  <a:pt x="156" y="7"/>
                  <a:pt x="154" y="8"/>
                  <a:pt x="152" y="8"/>
                </a:cubicBezTo>
                <a:cubicBezTo>
                  <a:pt x="151" y="8"/>
                  <a:pt x="147" y="10"/>
                  <a:pt x="145" y="10"/>
                </a:cubicBezTo>
                <a:cubicBezTo>
                  <a:pt x="141" y="11"/>
                  <a:pt x="137" y="10"/>
                  <a:pt x="132" y="11"/>
                </a:cubicBezTo>
                <a:cubicBezTo>
                  <a:pt x="125" y="12"/>
                  <a:pt x="119" y="12"/>
                  <a:pt x="113" y="12"/>
                </a:cubicBezTo>
                <a:cubicBezTo>
                  <a:pt x="110" y="11"/>
                  <a:pt x="107" y="11"/>
                  <a:pt x="103" y="11"/>
                </a:cubicBezTo>
                <a:cubicBezTo>
                  <a:pt x="100" y="11"/>
                  <a:pt x="95" y="14"/>
                  <a:pt x="99" y="15"/>
                </a:cubicBezTo>
                <a:cubicBezTo>
                  <a:pt x="97" y="15"/>
                  <a:pt x="93" y="17"/>
                  <a:pt x="92" y="15"/>
                </a:cubicBezTo>
                <a:cubicBezTo>
                  <a:pt x="93" y="15"/>
                  <a:pt x="94" y="14"/>
                  <a:pt x="95" y="14"/>
                </a:cubicBezTo>
                <a:cubicBezTo>
                  <a:pt x="93" y="14"/>
                  <a:pt x="89" y="14"/>
                  <a:pt x="86" y="15"/>
                </a:cubicBezTo>
                <a:cubicBezTo>
                  <a:pt x="87" y="15"/>
                  <a:pt x="89" y="15"/>
                  <a:pt x="90" y="16"/>
                </a:cubicBezTo>
                <a:cubicBezTo>
                  <a:pt x="85" y="16"/>
                  <a:pt x="80" y="16"/>
                  <a:pt x="75" y="18"/>
                </a:cubicBezTo>
                <a:cubicBezTo>
                  <a:pt x="72" y="19"/>
                  <a:pt x="68" y="19"/>
                  <a:pt x="64" y="20"/>
                </a:cubicBezTo>
                <a:cubicBezTo>
                  <a:pt x="63" y="20"/>
                  <a:pt x="55" y="21"/>
                  <a:pt x="59" y="22"/>
                </a:cubicBezTo>
                <a:cubicBezTo>
                  <a:pt x="57" y="23"/>
                  <a:pt x="54" y="23"/>
                  <a:pt x="52" y="24"/>
                </a:cubicBezTo>
                <a:cubicBezTo>
                  <a:pt x="53" y="24"/>
                  <a:pt x="54" y="25"/>
                  <a:pt x="54" y="26"/>
                </a:cubicBezTo>
                <a:cubicBezTo>
                  <a:pt x="50" y="27"/>
                  <a:pt x="47" y="24"/>
                  <a:pt x="41" y="27"/>
                </a:cubicBezTo>
                <a:cubicBezTo>
                  <a:pt x="42" y="27"/>
                  <a:pt x="42" y="28"/>
                  <a:pt x="43" y="28"/>
                </a:cubicBezTo>
                <a:cubicBezTo>
                  <a:pt x="37" y="32"/>
                  <a:pt x="34" y="26"/>
                  <a:pt x="30" y="29"/>
                </a:cubicBezTo>
                <a:cubicBezTo>
                  <a:pt x="24" y="33"/>
                  <a:pt x="42" y="31"/>
                  <a:pt x="35" y="32"/>
                </a:cubicBezTo>
                <a:cubicBezTo>
                  <a:pt x="36" y="32"/>
                  <a:pt x="37" y="32"/>
                  <a:pt x="39" y="33"/>
                </a:cubicBezTo>
                <a:cubicBezTo>
                  <a:pt x="36" y="33"/>
                  <a:pt x="33" y="33"/>
                  <a:pt x="30" y="35"/>
                </a:cubicBezTo>
                <a:cubicBezTo>
                  <a:pt x="32" y="35"/>
                  <a:pt x="35" y="34"/>
                  <a:pt x="37" y="35"/>
                </a:cubicBezTo>
                <a:cubicBezTo>
                  <a:pt x="38" y="36"/>
                  <a:pt x="40" y="36"/>
                  <a:pt x="43" y="36"/>
                </a:cubicBezTo>
                <a:cubicBezTo>
                  <a:pt x="40" y="37"/>
                  <a:pt x="37" y="35"/>
                  <a:pt x="34" y="36"/>
                </a:cubicBezTo>
                <a:cubicBezTo>
                  <a:pt x="33" y="36"/>
                  <a:pt x="28" y="36"/>
                  <a:pt x="26" y="37"/>
                </a:cubicBezTo>
                <a:cubicBezTo>
                  <a:pt x="24" y="39"/>
                  <a:pt x="33" y="39"/>
                  <a:pt x="35" y="39"/>
                </a:cubicBezTo>
                <a:cubicBezTo>
                  <a:pt x="31" y="40"/>
                  <a:pt x="26" y="39"/>
                  <a:pt x="22" y="41"/>
                </a:cubicBezTo>
                <a:cubicBezTo>
                  <a:pt x="24" y="41"/>
                  <a:pt x="26" y="42"/>
                  <a:pt x="27" y="42"/>
                </a:cubicBezTo>
                <a:cubicBezTo>
                  <a:pt x="25" y="42"/>
                  <a:pt x="22" y="41"/>
                  <a:pt x="19" y="43"/>
                </a:cubicBezTo>
                <a:cubicBezTo>
                  <a:pt x="23" y="43"/>
                  <a:pt x="27" y="43"/>
                  <a:pt x="30" y="45"/>
                </a:cubicBezTo>
                <a:cubicBezTo>
                  <a:pt x="27" y="45"/>
                  <a:pt x="24" y="44"/>
                  <a:pt x="21" y="44"/>
                </a:cubicBezTo>
                <a:cubicBezTo>
                  <a:pt x="19" y="44"/>
                  <a:pt x="11" y="47"/>
                  <a:pt x="15" y="47"/>
                </a:cubicBezTo>
                <a:cubicBezTo>
                  <a:pt x="10" y="48"/>
                  <a:pt x="5" y="49"/>
                  <a:pt x="0" y="50"/>
                </a:cubicBezTo>
                <a:cubicBezTo>
                  <a:pt x="4" y="50"/>
                  <a:pt x="5" y="54"/>
                  <a:pt x="10" y="52"/>
                </a:cubicBezTo>
                <a:cubicBezTo>
                  <a:pt x="14" y="50"/>
                  <a:pt x="18" y="51"/>
                  <a:pt x="22" y="51"/>
                </a:cubicBezTo>
                <a:cubicBezTo>
                  <a:pt x="20" y="51"/>
                  <a:pt x="17" y="51"/>
                  <a:pt x="15" y="5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58" name="Freeform 1861"/>
          <p:cNvSpPr>
            <a:spLocks/>
          </p:cNvSpPr>
          <p:nvPr/>
        </p:nvSpPr>
        <p:spPr bwMode="auto">
          <a:xfrm>
            <a:off x="5640389" y="1976749"/>
            <a:ext cx="26988" cy="15875"/>
          </a:xfrm>
          <a:custGeom>
            <a:avLst/>
            <a:gdLst>
              <a:gd name="T0" fmla="*/ 10 w 14"/>
              <a:gd name="T1" fmla="*/ 8 h 8"/>
              <a:gd name="T2" fmla="*/ 7 w 14"/>
              <a:gd name="T3" fmla="*/ 2 h 8"/>
              <a:gd name="T4" fmla="*/ 10 w 14"/>
              <a:gd name="T5" fmla="*/ 3 h 8"/>
              <a:gd name="T6" fmla="*/ 0 w 14"/>
              <a:gd name="T7" fmla="*/ 4 h 8"/>
              <a:gd name="T8" fmla="*/ 10 w 14"/>
              <a:gd name="T9" fmla="*/ 8 h 8"/>
            </a:gdLst>
            <a:ahLst/>
            <a:cxnLst>
              <a:cxn ang="0">
                <a:pos x="T0" y="T1"/>
              </a:cxn>
              <a:cxn ang="0">
                <a:pos x="T2" y="T3"/>
              </a:cxn>
              <a:cxn ang="0">
                <a:pos x="T4" y="T5"/>
              </a:cxn>
              <a:cxn ang="0">
                <a:pos x="T6" y="T7"/>
              </a:cxn>
              <a:cxn ang="0">
                <a:pos x="T8" y="T9"/>
              </a:cxn>
            </a:cxnLst>
            <a:rect l="0" t="0" r="r" b="b"/>
            <a:pathLst>
              <a:path w="14" h="8">
                <a:moveTo>
                  <a:pt x="10" y="8"/>
                </a:moveTo>
                <a:cubicBezTo>
                  <a:pt x="14" y="4"/>
                  <a:pt x="8" y="4"/>
                  <a:pt x="7" y="2"/>
                </a:cubicBezTo>
                <a:cubicBezTo>
                  <a:pt x="8" y="2"/>
                  <a:pt x="9" y="3"/>
                  <a:pt x="10" y="3"/>
                </a:cubicBezTo>
                <a:cubicBezTo>
                  <a:pt x="9" y="2"/>
                  <a:pt x="2" y="0"/>
                  <a:pt x="0" y="4"/>
                </a:cubicBezTo>
                <a:cubicBezTo>
                  <a:pt x="4" y="5"/>
                  <a:pt x="8" y="5"/>
                  <a:pt x="10"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59" name="Freeform 1862"/>
          <p:cNvSpPr>
            <a:spLocks/>
          </p:cNvSpPr>
          <p:nvPr/>
        </p:nvSpPr>
        <p:spPr bwMode="auto">
          <a:xfrm>
            <a:off x="5640389" y="1976749"/>
            <a:ext cx="26988" cy="15875"/>
          </a:xfrm>
          <a:custGeom>
            <a:avLst/>
            <a:gdLst>
              <a:gd name="T0" fmla="*/ 10 w 14"/>
              <a:gd name="T1" fmla="*/ 8 h 8"/>
              <a:gd name="T2" fmla="*/ 7 w 14"/>
              <a:gd name="T3" fmla="*/ 2 h 8"/>
              <a:gd name="T4" fmla="*/ 10 w 14"/>
              <a:gd name="T5" fmla="*/ 3 h 8"/>
              <a:gd name="T6" fmla="*/ 0 w 14"/>
              <a:gd name="T7" fmla="*/ 4 h 8"/>
              <a:gd name="T8" fmla="*/ 10 w 14"/>
              <a:gd name="T9" fmla="*/ 8 h 8"/>
            </a:gdLst>
            <a:ahLst/>
            <a:cxnLst>
              <a:cxn ang="0">
                <a:pos x="T0" y="T1"/>
              </a:cxn>
              <a:cxn ang="0">
                <a:pos x="T2" y="T3"/>
              </a:cxn>
              <a:cxn ang="0">
                <a:pos x="T4" y="T5"/>
              </a:cxn>
              <a:cxn ang="0">
                <a:pos x="T6" y="T7"/>
              </a:cxn>
              <a:cxn ang="0">
                <a:pos x="T8" y="T9"/>
              </a:cxn>
            </a:cxnLst>
            <a:rect l="0" t="0" r="r" b="b"/>
            <a:pathLst>
              <a:path w="14" h="8">
                <a:moveTo>
                  <a:pt x="10" y="8"/>
                </a:moveTo>
                <a:cubicBezTo>
                  <a:pt x="14" y="4"/>
                  <a:pt x="8" y="4"/>
                  <a:pt x="7" y="2"/>
                </a:cubicBezTo>
                <a:cubicBezTo>
                  <a:pt x="8" y="2"/>
                  <a:pt x="9" y="3"/>
                  <a:pt x="10" y="3"/>
                </a:cubicBezTo>
                <a:cubicBezTo>
                  <a:pt x="9" y="2"/>
                  <a:pt x="2" y="0"/>
                  <a:pt x="0" y="4"/>
                </a:cubicBezTo>
                <a:cubicBezTo>
                  <a:pt x="4" y="5"/>
                  <a:pt x="8" y="5"/>
                  <a:pt x="10"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60" name="Freeform 1863"/>
          <p:cNvSpPr>
            <a:spLocks/>
          </p:cNvSpPr>
          <p:nvPr/>
        </p:nvSpPr>
        <p:spPr bwMode="auto">
          <a:xfrm>
            <a:off x="5792789" y="1733861"/>
            <a:ext cx="17463" cy="3175"/>
          </a:xfrm>
          <a:custGeom>
            <a:avLst/>
            <a:gdLst>
              <a:gd name="T0" fmla="*/ 1 w 9"/>
              <a:gd name="T1" fmla="*/ 1 h 2"/>
              <a:gd name="T2" fmla="*/ 0 w 9"/>
              <a:gd name="T3" fmla="*/ 1 h 2"/>
              <a:gd name="T4" fmla="*/ 9 w 9"/>
              <a:gd name="T5" fmla="*/ 1 h 2"/>
              <a:gd name="T6" fmla="*/ 1 w 9"/>
              <a:gd name="T7" fmla="*/ 1 h 2"/>
            </a:gdLst>
            <a:ahLst/>
            <a:cxnLst>
              <a:cxn ang="0">
                <a:pos x="T0" y="T1"/>
              </a:cxn>
              <a:cxn ang="0">
                <a:pos x="T2" y="T3"/>
              </a:cxn>
              <a:cxn ang="0">
                <a:pos x="T4" y="T5"/>
              </a:cxn>
              <a:cxn ang="0">
                <a:pos x="T6" y="T7"/>
              </a:cxn>
            </a:cxnLst>
            <a:rect l="0" t="0" r="r" b="b"/>
            <a:pathLst>
              <a:path w="9" h="2">
                <a:moveTo>
                  <a:pt x="1" y="1"/>
                </a:moveTo>
                <a:cubicBezTo>
                  <a:pt x="0" y="1"/>
                  <a:pt x="0" y="1"/>
                  <a:pt x="0" y="1"/>
                </a:cubicBezTo>
                <a:cubicBezTo>
                  <a:pt x="3" y="1"/>
                  <a:pt x="5" y="2"/>
                  <a:pt x="9" y="1"/>
                </a:cubicBezTo>
                <a:cubicBezTo>
                  <a:pt x="6" y="1"/>
                  <a:pt x="4"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61" name="Freeform 1864"/>
          <p:cNvSpPr>
            <a:spLocks/>
          </p:cNvSpPr>
          <p:nvPr/>
        </p:nvSpPr>
        <p:spPr bwMode="auto">
          <a:xfrm>
            <a:off x="5792789" y="1733861"/>
            <a:ext cx="17463" cy="3175"/>
          </a:xfrm>
          <a:custGeom>
            <a:avLst/>
            <a:gdLst>
              <a:gd name="T0" fmla="*/ 1 w 9"/>
              <a:gd name="T1" fmla="*/ 1 h 2"/>
              <a:gd name="T2" fmla="*/ 0 w 9"/>
              <a:gd name="T3" fmla="*/ 1 h 2"/>
              <a:gd name="T4" fmla="*/ 9 w 9"/>
              <a:gd name="T5" fmla="*/ 1 h 2"/>
              <a:gd name="T6" fmla="*/ 1 w 9"/>
              <a:gd name="T7" fmla="*/ 1 h 2"/>
            </a:gdLst>
            <a:ahLst/>
            <a:cxnLst>
              <a:cxn ang="0">
                <a:pos x="T0" y="T1"/>
              </a:cxn>
              <a:cxn ang="0">
                <a:pos x="T2" y="T3"/>
              </a:cxn>
              <a:cxn ang="0">
                <a:pos x="T4" y="T5"/>
              </a:cxn>
              <a:cxn ang="0">
                <a:pos x="T6" y="T7"/>
              </a:cxn>
            </a:cxnLst>
            <a:rect l="0" t="0" r="r" b="b"/>
            <a:pathLst>
              <a:path w="9" h="2">
                <a:moveTo>
                  <a:pt x="1" y="1"/>
                </a:moveTo>
                <a:cubicBezTo>
                  <a:pt x="0" y="1"/>
                  <a:pt x="0" y="1"/>
                  <a:pt x="0" y="1"/>
                </a:cubicBezTo>
                <a:cubicBezTo>
                  <a:pt x="3" y="1"/>
                  <a:pt x="5" y="2"/>
                  <a:pt x="9" y="1"/>
                </a:cubicBezTo>
                <a:cubicBezTo>
                  <a:pt x="6" y="1"/>
                  <a:pt x="4"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62" name="Freeform 1865"/>
          <p:cNvSpPr>
            <a:spLocks/>
          </p:cNvSpPr>
          <p:nvPr/>
        </p:nvSpPr>
        <p:spPr bwMode="auto">
          <a:xfrm>
            <a:off x="5830889" y="1690999"/>
            <a:ext cx="20638" cy="4763"/>
          </a:xfrm>
          <a:custGeom>
            <a:avLst/>
            <a:gdLst>
              <a:gd name="T0" fmla="*/ 1 w 11"/>
              <a:gd name="T1" fmla="*/ 0 h 2"/>
              <a:gd name="T2" fmla="*/ 0 w 11"/>
              <a:gd name="T3" fmla="*/ 0 h 2"/>
              <a:gd name="T4" fmla="*/ 11 w 11"/>
              <a:gd name="T5" fmla="*/ 0 h 2"/>
              <a:gd name="T6" fmla="*/ 1 w 11"/>
              <a:gd name="T7" fmla="*/ 0 h 2"/>
            </a:gdLst>
            <a:ahLst/>
            <a:cxnLst>
              <a:cxn ang="0">
                <a:pos x="T0" y="T1"/>
              </a:cxn>
              <a:cxn ang="0">
                <a:pos x="T2" y="T3"/>
              </a:cxn>
              <a:cxn ang="0">
                <a:pos x="T4" y="T5"/>
              </a:cxn>
              <a:cxn ang="0">
                <a:pos x="T6" y="T7"/>
              </a:cxn>
            </a:cxnLst>
            <a:rect l="0" t="0" r="r" b="b"/>
            <a:pathLst>
              <a:path w="11" h="2">
                <a:moveTo>
                  <a:pt x="1" y="0"/>
                </a:moveTo>
                <a:cubicBezTo>
                  <a:pt x="1" y="0"/>
                  <a:pt x="0" y="0"/>
                  <a:pt x="0" y="0"/>
                </a:cubicBezTo>
                <a:cubicBezTo>
                  <a:pt x="3" y="1"/>
                  <a:pt x="6" y="2"/>
                  <a:pt x="11" y="0"/>
                </a:cubicBezTo>
                <a:cubicBezTo>
                  <a:pt x="8" y="0"/>
                  <a:pt x="5"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63" name="Freeform 1866"/>
          <p:cNvSpPr>
            <a:spLocks/>
          </p:cNvSpPr>
          <p:nvPr/>
        </p:nvSpPr>
        <p:spPr bwMode="auto">
          <a:xfrm>
            <a:off x="5830889" y="1690999"/>
            <a:ext cx="20638" cy="4763"/>
          </a:xfrm>
          <a:custGeom>
            <a:avLst/>
            <a:gdLst>
              <a:gd name="T0" fmla="*/ 1 w 11"/>
              <a:gd name="T1" fmla="*/ 0 h 2"/>
              <a:gd name="T2" fmla="*/ 0 w 11"/>
              <a:gd name="T3" fmla="*/ 0 h 2"/>
              <a:gd name="T4" fmla="*/ 11 w 11"/>
              <a:gd name="T5" fmla="*/ 0 h 2"/>
              <a:gd name="T6" fmla="*/ 1 w 11"/>
              <a:gd name="T7" fmla="*/ 0 h 2"/>
            </a:gdLst>
            <a:ahLst/>
            <a:cxnLst>
              <a:cxn ang="0">
                <a:pos x="T0" y="T1"/>
              </a:cxn>
              <a:cxn ang="0">
                <a:pos x="T2" y="T3"/>
              </a:cxn>
              <a:cxn ang="0">
                <a:pos x="T4" y="T5"/>
              </a:cxn>
              <a:cxn ang="0">
                <a:pos x="T6" y="T7"/>
              </a:cxn>
            </a:cxnLst>
            <a:rect l="0" t="0" r="r" b="b"/>
            <a:pathLst>
              <a:path w="11" h="2">
                <a:moveTo>
                  <a:pt x="1" y="0"/>
                </a:moveTo>
                <a:cubicBezTo>
                  <a:pt x="1" y="0"/>
                  <a:pt x="0" y="0"/>
                  <a:pt x="0" y="0"/>
                </a:cubicBezTo>
                <a:cubicBezTo>
                  <a:pt x="3" y="1"/>
                  <a:pt x="6" y="2"/>
                  <a:pt x="11" y="0"/>
                </a:cubicBezTo>
                <a:cubicBezTo>
                  <a:pt x="8" y="0"/>
                  <a:pt x="5"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64" name="Freeform 1867"/>
          <p:cNvSpPr>
            <a:spLocks/>
          </p:cNvSpPr>
          <p:nvPr/>
        </p:nvSpPr>
        <p:spPr bwMode="auto">
          <a:xfrm>
            <a:off x="5818189" y="1697349"/>
            <a:ext cx="74613" cy="23813"/>
          </a:xfrm>
          <a:custGeom>
            <a:avLst/>
            <a:gdLst>
              <a:gd name="T0" fmla="*/ 1 w 40"/>
              <a:gd name="T1" fmla="*/ 10 h 13"/>
              <a:gd name="T2" fmla="*/ 21 w 40"/>
              <a:gd name="T3" fmla="*/ 11 h 13"/>
              <a:gd name="T4" fmla="*/ 40 w 40"/>
              <a:gd name="T5" fmla="*/ 5 h 13"/>
              <a:gd name="T6" fmla="*/ 11 w 40"/>
              <a:gd name="T7" fmla="*/ 5 h 13"/>
              <a:gd name="T8" fmla="*/ 9 w 40"/>
              <a:gd name="T9" fmla="*/ 4 h 13"/>
              <a:gd name="T10" fmla="*/ 0 w 40"/>
              <a:gd name="T11" fmla="*/ 8 h 13"/>
              <a:gd name="T12" fmla="*/ 1 w 40"/>
              <a:gd name="T13" fmla="*/ 10 h 13"/>
            </a:gdLst>
            <a:ahLst/>
            <a:cxnLst>
              <a:cxn ang="0">
                <a:pos x="T0" y="T1"/>
              </a:cxn>
              <a:cxn ang="0">
                <a:pos x="T2" y="T3"/>
              </a:cxn>
              <a:cxn ang="0">
                <a:pos x="T4" y="T5"/>
              </a:cxn>
              <a:cxn ang="0">
                <a:pos x="T6" y="T7"/>
              </a:cxn>
              <a:cxn ang="0">
                <a:pos x="T8" y="T9"/>
              </a:cxn>
              <a:cxn ang="0">
                <a:pos x="T10" y="T11"/>
              </a:cxn>
              <a:cxn ang="0">
                <a:pos x="T12" y="T13"/>
              </a:cxn>
            </a:cxnLst>
            <a:rect l="0" t="0" r="r" b="b"/>
            <a:pathLst>
              <a:path w="40" h="13">
                <a:moveTo>
                  <a:pt x="1" y="10"/>
                </a:moveTo>
                <a:cubicBezTo>
                  <a:pt x="5" y="13"/>
                  <a:pt x="15" y="11"/>
                  <a:pt x="21" y="11"/>
                </a:cubicBezTo>
                <a:cubicBezTo>
                  <a:pt x="26" y="11"/>
                  <a:pt x="34" y="11"/>
                  <a:pt x="40" y="5"/>
                </a:cubicBezTo>
                <a:cubicBezTo>
                  <a:pt x="35" y="0"/>
                  <a:pt x="20" y="5"/>
                  <a:pt x="11" y="5"/>
                </a:cubicBezTo>
                <a:cubicBezTo>
                  <a:pt x="17" y="4"/>
                  <a:pt x="10" y="4"/>
                  <a:pt x="9" y="4"/>
                </a:cubicBezTo>
                <a:cubicBezTo>
                  <a:pt x="6" y="5"/>
                  <a:pt x="3" y="6"/>
                  <a:pt x="0" y="8"/>
                </a:cubicBezTo>
                <a:cubicBezTo>
                  <a:pt x="0" y="8"/>
                  <a:pt x="0" y="9"/>
                  <a:pt x="1" y="1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65" name="Freeform 1868"/>
          <p:cNvSpPr>
            <a:spLocks/>
          </p:cNvSpPr>
          <p:nvPr/>
        </p:nvSpPr>
        <p:spPr bwMode="auto">
          <a:xfrm>
            <a:off x="5818189" y="1697349"/>
            <a:ext cx="74613" cy="23813"/>
          </a:xfrm>
          <a:custGeom>
            <a:avLst/>
            <a:gdLst>
              <a:gd name="T0" fmla="*/ 1 w 40"/>
              <a:gd name="T1" fmla="*/ 10 h 13"/>
              <a:gd name="T2" fmla="*/ 21 w 40"/>
              <a:gd name="T3" fmla="*/ 11 h 13"/>
              <a:gd name="T4" fmla="*/ 40 w 40"/>
              <a:gd name="T5" fmla="*/ 5 h 13"/>
              <a:gd name="T6" fmla="*/ 11 w 40"/>
              <a:gd name="T7" fmla="*/ 5 h 13"/>
              <a:gd name="T8" fmla="*/ 9 w 40"/>
              <a:gd name="T9" fmla="*/ 4 h 13"/>
              <a:gd name="T10" fmla="*/ 0 w 40"/>
              <a:gd name="T11" fmla="*/ 8 h 13"/>
              <a:gd name="T12" fmla="*/ 1 w 40"/>
              <a:gd name="T13" fmla="*/ 10 h 13"/>
            </a:gdLst>
            <a:ahLst/>
            <a:cxnLst>
              <a:cxn ang="0">
                <a:pos x="T0" y="T1"/>
              </a:cxn>
              <a:cxn ang="0">
                <a:pos x="T2" y="T3"/>
              </a:cxn>
              <a:cxn ang="0">
                <a:pos x="T4" y="T5"/>
              </a:cxn>
              <a:cxn ang="0">
                <a:pos x="T6" y="T7"/>
              </a:cxn>
              <a:cxn ang="0">
                <a:pos x="T8" y="T9"/>
              </a:cxn>
              <a:cxn ang="0">
                <a:pos x="T10" y="T11"/>
              </a:cxn>
              <a:cxn ang="0">
                <a:pos x="T12" y="T13"/>
              </a:cxn>
            </a:cxnLst>
            <a:rect l="0" t="0" r="r" b="b"/>
            <a:pathLst>
              <a:path w="40" h="13">
                <a:moveTo>
                  <a:pt x="1" y="10"/>
                </a:moveTo>
                <a:cubicBezTo>
                  <a:pt x="5" y="13"/>
                  <a:pt x="15" y="11"/>
                  <a:pt x="21" y="11"/>
                </a:cubicBezTo>
                <a:cubicBezTo>
                  <a:pt x="26" y="11"/>
                  <a:pt x="34" y="11"/>
                  <a:pt x="40" y="5"/>
                </a:cubicBezTo>
                <a:cubicBezTo>
                  <a:pt x="35" y="0"/>
                  <a:pt x="20" y="5"/>
                  <a:pt x="11" y="5"/>
                </a:cubicBezTo>
                <a:cubicBezTo>
                  <a:pt x="17" y="4"/>
                  <a:pt x="10" y="4"/>
                  <a:pt x="9" y="4"/>
                </a:cubicBezTo>
                <a:cubicBezTo>
                  <a:pt x="6" y="5"/>
                  <a:pt x="3" y="6"/>
                  <a:pt x="0" y="8"/>
                </a:cubicBezTo>
                <a:cubicBezTo>
                  <a:pt x="0" y="8"/>
                  <a:pt x="0" y="9"/>
                  <a:pt x="1" y="1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66" name="Freeform 1869"/>
          <p:cNvSpPr>
            <a:spLocks/>
          </p:cNvSpPr>
          <p:nvPr/>
        </p:nvSpPr>
        <p:spPr bwMode="auto">
          <a:xfrm>
            <a:off x="5805489" y="1725924"/>
            <a:ext cx="26988" cy="11113"/>
          </a:xfrm>
          <a:custGeom>
            <a:avLst/>
            <a:gdLst>
              <a:gd name="T0" fmla="*/ 0 w 14"/>
              <a:gd name="T1" fmla="*/ 4 h 6"/>
              <a:gd name="T2" fmla="*/ 14 w 14"/>
              <a:gd name="T3" fmla="*/ 4 h 6"/>
              <a:gd name="T4" fmla="*/ 0 w 14"/>
              <a:gd name="T5" fmla="*/ 4 h 6"/>
            </a:gdLst>
            <a:ahLst/>
            <a:cxnLst>
              <a:cxn ang="0">
                <a:pos x="T0" y="T1"/>
              </a:cxn>
              <a:cxn ang="0">
                <a:pos x="T2" y="T3"/>
              </a:cxn>
              <a:cxn ang="0">
                <a:pos x="T4" y="T5"/>
              </a:cxn>
            </a:cxnLst>
            <a:rect l="0" t="0" r="r" b="b"/>
            <a:pathLst>
              <a:path w="14" h="6">
                <a:moveTo>
                  <a:pt x="0" y="4"/>
                </a:moveTo>
                <a:cubicBezTo>
                  <a:pt x="4" y="4"/>
                  <a:pt x="8" y="6"/>
                  <a:pt x="14" y="4"/>
                </a:cubicBezTo>
                <a:cubicBezTo>
                  <a:pt x="11" y="2"/>
                  <a:pt x="6" y="0"/>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67" name="Freeform 1870"/>
          <p:cNvSpPr>
            <a:spLocks/>
          </p:cNvSpPr>
          <p:nvPr/>
        </p:nvSpPr>
        <p:spPr bwMode="auto">
          <a:xfrm>
            <a:off x="5805489" y="1725924"/>
            <a:ext cx="26988" cy="11113"/>
          </a:xfrm>
          <a:custGeom>
            <a:avLst/>
            <a:gdLst>
              <a:gd name="T0" fmla="*/ 0 w 14"/>
              <a:gd name="T1" fmla="*/ 4 h 6"/>
              <a:gd name="T2" fmla="*/ 14 w 14"/>
              <a:gd name="T3" fmla="*/ 4 h 6"/>
              <a:gd name="T4" fmla="*/ 0 w 14"/>
              <a:gd name="T5" fmla="*/ 4 h 6"/>
            </a:gdLst>
            <a:ahLst/>
            <a:cxnLst>
              <a:cxn ang="0">
                <a:pos x="T0" y="T1"/>
              </a:cxn>
              <a:cxn ang="0">
                <a:pos x="T2" y="T3"/>
              </a:cxn>
              <a:cxn ang="0">
                <a:pos x="T4" y="T5"/>
              </a:cxn>
            </a:cxnLst>
            <a:rect l="0" t="0" r="r" b="b"/>
            <a:pathLst>
              <a:path w="14" h="6">
                <a:moveTo>
                  <a:pt x="0" y="4"/>
                </a:moveTo>
                <a:cubicBezTo>
                  <a:pt x="4" y="4"/>
                  <a:pt x="8" y="6"/>
                  <a:pt x="14" y="4"/>
                </a:cubicBezTo>
                <a:cubicBezTo>
                  <a:pt x="11" y="2"/>
                  <a:pt x="6" y="0"/>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68" name="Freeform 1871"/>
          <p:cNvSpPr>
            <a:spLocks/>
          </p:cNvSpPr>
          <p:nvPr/>
        </p:nvSpPr>
        <p:spPr bwMode="auto">
          <a:xfrm>
            <a:off x="5840414" y="1695761"/>
            <a:ext cx="39688" cy="11113"/>
          </a:xfrm>
          <a:custGeom>
            <a:avLst/>
            <a:gdLst>
              <a:gd name="T0" fmla="*/ 0 w 21"/>
              <a:gd name="T1" fmla="*/ 3 h 6"/>
              <a:gd name="T2" fmla="*/ 21 w 21"/>
              <a:gd name="T3" fmla="*/ 1 h 6"/>
              <a:gd name="T4" fmla="*/ 0 w 21"/>
              <a:gd name="T5" fmla="*/ 3 h 6"/>
            </a:gdLst>
            <a:ahLst/>
            <a:cxnLst>
              <a:cxn ang="0">
                <a:pos x="T0" y="T1"/>
              </a:cxn>
              <a:cxn ang="0">
                <a:pos x="T2" y="T3"/>
              </a:cxn>
              <a:cxn ang="0">
                <a:pos x="T4" y="T5"/>
              </a:cxn>
            </a:cxnLst>
            <a:rect l="0" t="0" r="r" b="b"/>
            <a:pathLst>
              <a:path w="21" h="6">
                <a:moveTo>
                  <a:pt x="0" y="3"/>
                </a:moveTo>
                <a:cubicBezTo>
                  <a:pt x="3" y="5"/>
                  <a:pt x="13" y="6"/>
                  <a:pt x="21" y="1"/>
                </a:cubicBezTo>
                <a:cubicBezTo>
                  <a:pt x="15" y="0"/>
                  <a:pt x="7" y="1"/>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69" name="Freeform 1872"/>
          <p:cNvSpPr>
            <a:spLocks/>
          </p:cNvSpPr>
          <p:nvPr/>
        </p:nvSpPr>
        <p:spPr bwMode="auto">
          <a:xfrm>
            <a:off x="5840414" y="1695761"/>
            <a:ext cx="39688" cy="11113"/>
          </a:xfrm>
          <a:custGeom>
            <a:avLst/>
            <a:gdLst>
              <a:gd name="T0" fmla="*/ 0 w 21"/>
              <a:gd name="T1" fmla="*/ 3 h 6"/>
              <a:gd name="T2" fmla="*/ 21 w 21"/>
              <a:gd name="T3" fmla="*/ 1 h 6"/>
              <a:gd name="T4" fmla="*/ 0 w 21"/>
              <a:gd name="T5" fmla="*/ 3 h 6"/>
            </a:gdLst>
            <a:ahLst/>
            <a:cxnLst>
              <a:cxn ang="0">
                <a:pos x="T0" y="T1"/>
              </a:cxn>
              <a:cxn ang="0">
                <a:pos x="T2" y="T3"/>
              </a:cxn>
              <a:cxn ang="0">
                <a:pos x="T4" y="T5"/>
              </a:cxn>
            </a:cxnLst>
            <a:rect l="0" t="0" r="r" b="b"/>
            <a:pathLst>
              <a:path w="21" h="6">
                <a:moveTo>
                  <a:pt x="0" y="3"/>
                </a:moveTo>
                <a:cubicBezTo>
                  <a:pt x="3" y="5"/>
                  <a:pt x="13" y="6"/>
                  <a:pt x="21" y="1"/>
                </a:cubicBezTo>
                <a:cubicBezTo>
                  <a:pt x="15" y="0"/>
                  <a:pt x="7" y="1"/>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70" name="Freeform 1873"/>
          <p:cNvSpPr>
            <a:spLocks/>
          </p:cNvSpPr>
          <p:nvPr/>
        </p:nvSpPr>
        <p:spPr bwMode="auto">
          <a:xfrm>
            <a:off x="5900739" y="1692586"/>
            <a:ext cx="77788" cy="19050"/>
          </a:xfrm>
          <a:custGeom>
            <a:avLst/>
            <a:gdLst>
              <a:gd name="T0" fmla="*/ 0 w 41"/>
              <a:gd name="T1" fmla="*/ 6 h 10"/>
              <a:gd name="T2" fmla="*/ 16 w 41"/>
              <a:gd name="T3" fmla="*/ 9 h 10"/>
              <a:gd name="T4" fmla="*/ 38 w 41"/>
              <a:gd name="T5" fmla="*/ 6 h 10"/>
              <a:gd name="T6" fmla="*/ 24 w 41"/>
              <a:gd name="T7" fmla="*/ 1 h 10"/>
              <a:gd name="T8" fmla="*/ 18 w 41"/>
              <a:gd name="T9" fmla="*/ 4 h 10"/>
              <a:gd name="T10" fmla="*/ 0 w 41"/>
              <a:gd name="T11" fmla="*/ 6 h 10"/>
            </a:gdLst>
            <a:ahLst/>
            <a:cxnLst>
              <a:cxn ang="0">
                <a:pos x="T0" y="T1"/>
              </a:cxn>
              <a:cxn ang="0">
                <a:pos x="T2" y="T3"/>
              </a:cxn>
              <a:cxn ang="0">
                <a:pos x="T4" y="T5"/>
              </a:cxn>
              <a:cxn ang="0">
                <a:pos x="T6" y="T7"/>
              </a:cxn>
              <a:cxn ang="0">
                <a:pos x="T8" y="T9"/>
              </a:cxn>
              <a:cxn ang="0">
                <a:pos x="T10" y="T11"/>
              </a:cxn>
            </a:cxnLst>
            <a:rect l="0" t="0" r="r" b="b"/>
            <a:pathLst>
              <a:path w="41" h="10">
                <a:moveTo>
                  <a:pt x="0" y="6"/>
                </a:moveTo>
                <a:cubicBezTo>
                  <a:pt x="2" y="10"/>
                  <a:pt x="10" y="9"/>
                  <a:pt x="16" y="9"/>
                </a:cubicBezTo>
                <a:cubicBezTo>
                  <a:pt x="23" y="8"/>
                  <a:pt x="30" y="8"/>
                  <a:pt x="38" y="6"/>
                </a:cubicBezTo>
                <a:cubicBezTo>
                  <a:pt x="41" y="0"/>
                  <a:pt x="29" y="0"/>
                  <a:pt x="24" y="1"/>
                </a:cubicBezTo>
                <a:cubicBezTo>
                  <a:pt x="20" y="2"/>
                  <a:pt x="22" y="4"/>
                  <a:pt x="18" y="4"/>
                </a:cubicBezTo>
                <a:cubicBezTo>
                  <a:pt x="12" y="4"/>
                  <a:pt x="7" y="5"/>
                  <a:pt x="0"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71" name="Freeform 1874"/>
          <p:cNvSpPr>
            <a:spLocks/>
          </p:cNvSpPr>
          <p:nvPr/>
        </p:nvSpPr>
        <p:spPr bwMode="auto">
          <a:xfrm>
            <a:off x="5900739" y="1692586"/>
            <a:ext cx="77788" cy="19050"/>
          </a:xfrm>
          <a:custGeom>
            <a:avLst/>
            <a:gdLst>
              <a:gd name="T0" fmla="*/ 0 w 41"/>
              <a:gd name="T1" fmla="*/ 6 h 10"/>
              <a:gd name="T2" fmla="*/ 16 w 41"/>
              <a:gd name="T3" fmla="*/ 9 h 10"/>
              <a:gd name="T4" fmla="*/ 38 w 41"/>
              <a:gd name="T5" fmla="*/ 6 h 10"/>
              <a:gd name="T6" fmla="*/ 24 w 41"/>
              <a:gd name="T7" fmla="*/ 1 h 10"/>
              <a:gd name="T8" fmla="*/ 18 w 41"/>
              <a:gd name="T9" fmla="*/ 4 h 10"/>
              <a:gd name="T10" fmla="*/ 0 w 41"/>
              <a:gd name="T11" fmla="*/ 6 h 10"/>
            </a:gdLst>
            <a:ahLst/>
            <a:cxnLst>
              <a:cxn ang="0">
                <a:pos x="T0" y="T1"/>
              </a:cxn>
              <a:cxn ang="0">
                <a:pos x="T2" y="T3"/>
              </a:cxn>
              <a:cxn ang="0">
                <a:pos x="T4" y="T5"/>
              </a:cxn>
              <a:cxn ang="0">
                <a:pos x="T6" y="T7"/>
              </a:cxn>
              <a:cxn ang="0">
                <a:pos x="T8" y="T9"/>
              </a:cxn>
              <a:cxn ang="0">
                <a:pos x="T10" y="T11"/>
              </a:cxn>
            </a:cxnLst>
            <a:rect l="0" t="0" r="r" b="b"/>
            <a:pathLst>
              <a:path w="41" h="10">
                <a:moveTo>
                  <a:pt x="0" y="6"/>
                </a:moveTo>
                <a:cubicBezTo>
                  <a:pt x="2" y="10"/>
                  <a:pt x="10" y="9"/>
                  <a:pt x="16" y="9"/>
                </a:cubicBezTo>
                <a:cubicBezTo>
                  <a:pt x="23" y="8"/>
                  <a:pt x="30" y="8"/>
                  <a:pt x="38" y="6"/>
                </a:cubicBezTo>
                <a:cubicBezTo>
                  <a:pt x="41" y="0"/>
                  <a:pt x="29" y="0"/>
                  <a:pt x="24" y="1"/>
                </a:cubicBezTo>
                <a:cubicBezTo>
                  <a:pt x="20" y="2"/>
                  <a:pt x="22" y="4"/>
                  <a:pt x="18" y="4"/>
                </a:cubicBezTo>
                <a:cubicBezTo>
                  <a:pt x="12" y="4"/>
                  <a:pt x="7" y="5"/>
                  <a:pt x="0"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72" name="Freeform 1875"/>
          <p:cNvSpPr>
            <a:spLocks/>
          </p:cNvSpPr>
          <p:nvPr/>
        </p:nvSpPr>
        <p:spPr bwMode="auto">
          <a:xfrm>
            <a:off x="5767389" y="2056124"/>
            <a:ext cx="14288" cy="3175"/>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0" y="2"/>
                  <a:pt x="5" y="1"/>
                  <a:pt x="7" y="0"/>
                </a:cubicBezTo>
                <a:cubicBezTo>
                  <a:pt x="4" y="1"/>
                  <a:pt x="2"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73" name="Freeform 1876"/>
          <p:cNvSpPr>
            <a:spLocks/>
          </p:cNvSpPr>
          <p:nvPr/>
        </p:nvSpPr>
        <p:spPr bwMode="auto">
          <a:xfrm>
            <a:off x="5767389" y="2056124"/>
            <a:ext cx="14288" cy="3175"/>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0" y="2"/>
                  <a:pt x="5" y="1"/>
                  <a:pt x="7" y="0"/>
                </a:cubicBezTo>
                <a:cubicBezTo>
                  <a:pt x="4" y="1"/>
                  <a:pt x="2"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74" name="Freeform 1877"/>
          <p:cNvSpPr>
            <a:spLocks/>
          </p:cNvSpPr>
          <p:nvPr/>
        </p:nvSpPr>
        <p:spPr bwMode="auto">
          <a:xfrm>
            <a:off x="5795964" y="2008499"/>
            <a:ext cx="57150" cy="22225"/>
          </a:xfrm>
          <a:custGeom>
            <a:avLst/>
            <a:gdLst>
              <a:gd name="T0" fmla="*/ 3 w 30"/>
              <a:gd name="T1" fmla="*/ 7 h 12"/>
              <a:gd name="T2" fmla="*/ 8 w 30"/>
              <a:gd name="T3" fmla="*/ 10 h 12"/>
              <a:gd name="T4" fmla="*/ 13 w 30"/>
              <a:gd name="T5" fmla="*/ 9 h 12"/>
              <a:gd name="T6" fmla="*/ 17 w 30"/>
              <a:gd name="T7" fmla="*/ 12 h 12"/>
              <a:gd name="T8" fmla="*/ 26 w 30"/>
              <a:gd name="T9" fmla="*/ 9 h 12"/>
              <a:gd name="T10" fmla="*/ 15 w 30"/>
              <a:gd name="T11" fmla="*/ 4 h 12"/>
              <a:gd name="T12" fmla="*/ 7 w 30"/>
              <a:gd name="T13" fmla="*/ 0 h 12"/>
              <a:gd name="T14" fmla="*/ 1 w 30"/>
              <a:gd name="T15" fmla="*/ 2 h 12"/>
              <a:gd name="T16" fmla="*/ 4 w 30"/>
              <a:gd name="T17" fmla="*/ 3 h 12"/>
              <a:gd name="T18" fmla="*/ 0 w 30"/>
              <a:gd name="T19" fmla="*/ 3 h 12"/>
              <a:gd name="T20" fmla="*/ 3 w 30"/>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2">
                <a:moveTo>
                  <a:pt x="3" y="7"/>
                </a:moveTo>
                <a:cubicBezTo>
                  <a:pt x="4" y="8"/>
                  <a:pt x="6" y="9"/>
                  <a:pt x="8" y="10"/>
                </a:cubicBezTo>
                <a:cubicBezTo>
                  <a:pt x="4" y="7"/>
                  <a:pt x="12" y="9"/>
                  <a:pt x="13" y="9"/>
                </a:cubicBezTo>
                <a:cubicBezTo>
                  <a:pt x="15" y="10"/>
                  <a:pt x="15" y="12"/>
                  <a:pt x="17" y="12"/>
                </a:cubicBezTo>
                <a:cubicBezTo>
                  <a:pt x="19" y="12"/>
                  <a:pt x="30" y="12"/>
                  <a:pt x="26" y="9"/>
                </a:cubicBezTo>
                <a:cubicBezTo>
                  <a:pt x="23" y="7"/>
                  <a:pt x="19" y="5"/>
                  <a:pt x="15" y="4"/>
                </a:cubicBezTo>
                <a:cubicBezTo>
                  <a:pt x="13" y="3"/>
                  <a:pt x="10" y="0"/>
                  <a:pt x="7" y="0"/>
                </a:cubicBezTo>
                <a:cubicBezTo>
                  <a:pt x="5" y="1"/>
                  <a:pt x="2" y="3"/>
                  <a:pt x="1" y="2"/>
                </a:cubicBezTo>
                <a:cubicBezTo>
                  <a:pt x="2" y="2"/>
                  <a:pt x="3" y="3"/>
                  <a:pt x="4" y="3"/>
                </a:cubicBezTo>
                <a:cubicBezTo>
                  <a:pt x="2" y="3"/>
                  <a:pt x="1" y="3"/>
                  <a:pt x="0" y="3"/>
                </a:cubicBezTo>
                <a:cubicBezTo>
                  <a:pt x="1" y="5"/>
                  <a:pt x="1" y="6"/>
                  <a:pt x="3"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75" name="Freeform 1878"/>
          <p:cNvSpPr>
            <a:spLocks/>
          </p:cNvSpPr>
          <p:nvPr/>
        </p:nvSpPr>
        <p:spPr bwMode="auto">
          <a:xfrm>
            <a:off x="5795964" y="2008499"/>
            <a:ext cx="57150" cy="22225"/>
          </a:xfrm>
          <a:custGeom>
            <a:avLst/>
            <a:gdLst>
              <a:gd name="T0" fmla="*/ 3 w 30"/>
              <a:gd name="T1" fmla="*/ 7 h 12"/>
              <a:gd name="T2" fmla="*/ 8 w 30"/>
              <a:gd name="T3" fmla="*/ 10 h 12"/>
              <a:gd name="T4" fmla="*/ 13 w 30"/>
              <a:gd name="T5" fmla="*/ 9 h 12"/>
              <a:gd name="T6" fmla="*/ 17 w 30"/>
              <a:gd name="T7" fmla="*/ 12 h 12"/>
              <a:gd name="T8" fmla="*/ 26 w 30"/>
              <a:gd name="T9" fmla="*/ 9 h 12"/>
              <a:gd name="T10" fmla="*/ 15 w 30"/>
              <a:gd name="T11" fmla="*/ 4 h 12"/>
              <a:gd name="T12" fmla="*/ 7 w 30"/>
              <a:gd name="T13" fmla="*/ 0 h 12"/>
              <a:gd name="T14" fmla="*/ 1 w 30"/>
              <a:gd name="T15" fmla="*/ 2 h 12"/>
              <a:gd name="T16" fmla="*/ 4 w 30"/>
              <a:gd name="T17" fmla="*/ 3 h 12"/>
              <a:gd name="T18" fmla="*/ 0 w 30"/>
              <a:gd name="T19" fmla="*/ 3 h 12"/>
              <a:gd name="T20" fmla="*/ 3 w 30"/>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2">
                <a:moveTo>
                  <a:pt x="3" y="7"/>
                </a:moveTo>
                <a:cubicBezTo>
                  <a:pt x="4" y="8"/>
                  <a:pt x="6" y="9"/>
                  <a:pt x="8" y="10"/>
                </a:cubicBezTo>
                <a:cubicBezTo>
                  <a:pt x="4" y="7"/>
                  <a:pt x="12" y="9"/>
                  <a:pt x="13" y="9"/>
                </a:cubicBezTo>
                <a:cubicBezTo>
                  <a:pt x="15" y="10"/>
                  <a:pt x="15" y="12"/>
                  <a:pt x="17" y="12"/>
                </a:cubicBezTo>
                <a:cubicBezTo>
                  <a:pt x="19" y="12"/>
                  <a:pt x="30" y="12"/>
                  <a:pt x="26" y="9"/>
                </a:cubicBezTo>
                <a:cubicBezTo>
                  <a:pt x="23" y="7"/>
                  <a:pt x="19" y="5"/>
                  <a:pt x="15" y="4"/>
                </a:cubicBezTo>
                <a:cubicBezTo>
                  <a:pt x="13" y="3"/>
                  <a:pt x="10" y="0"/>
                  <a:pt x="7" y="0"/>
                </a:cubicBezTo>
                <a:cubicBezTo>
                  <a:pt x="5" y="1"/>
                  <a:pt x="2" y="3"/>
                  <a:pt x="1" y="2"/>
                </a:cubicBezTo>
                <a:cubicBezTo>
                  <a:pt x="2" y="2"/>
                  <a:pt x="3" y="3"/>
                  <a:pt x="4" y="3"/>
                </a:cubicBezTo>
                <a:cubicBezTo>
                  <a:pt x="2" y="3"/>
                  <a:pt x="1" y="3"/>
                  <a:pt x="0" y="3"/>
                </a:cubicBezTo>
                <a:cubicBezTo>
                  <a:pt x="1" y="5"/>
                  <a:pt x="1" y="6"/>
                  <a:pt x="3"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76" name="Freeform 1879"/>
          <p:cNvSpPr>
            <a:spLocks/>
          </p:cNvSpPr>
          <p:nvPr/>
        </p:nvSpPr>
        <p:spPr bwMode="auto">
          <a:xfrm>
            <a:off x="5805489" y="2040249"/>
            <a:ext cx="12700" cy="6350"/>
          </a:xfrm>
          <a:custGeom>
            <a:avLst/>
            <a:gdLst>
              <a:gd name="T0" fmla="*/ 6 w 6"/>
              <a:gd name="T1" fmla="*/ 3 h 3"/>
              <a:gd name="T2" fmla="*/ 0 w 6"/>
              <a:gd name="T3" fmla="*/ 0 h 3"/>
              <a:gd name="T4" fmla="*/ 6 w 6"/>
              <a:gd name="T5" fmla="*/ 3 h 3"/>
            </a:gdLst>
            <a:ahLst/>
            <a:cxnLst>
              <a:cxn ang="0">
                <a:pos x="T0" y="T1"/>
              </a:cxn>
              <a:cxn ang="0">
                <a:pos x="T2" y="T3"/>
              </a:cxn>
              <a:cxn ang="0">
                <a:pos x="T4" y="T5"/>
              </a:cxn>
            </a:cxnLst>
            <a:rect l="0" t="0" r="r" b="b"/>
            <a:pathLst>
              <a:path w="6" h="3">
                <a:moveTo>
                  <a:pt x="6" y="3"/>
                </a:moveTo>
                <a:cubicBezTo>
                  <a:pt x="5" y="1"/>
                  <a:pt x="2" y="1"/>
                  <a:pt x="0" y="0"/>
                </a:cubicBezTo>
                <a:cubicBezTo>
                  <a:pt x="1" y="1"/>
                  <a:pt x="3" y="2"/>
                  <a:pt x="6"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77" name="Freeform 1880"/>
          <p:cNvSpPr>
            <a:spLocks/>
          </p:cNvSpPr>
          <p:nvPr/>
        </p:nvSpPr>
        <p:spPr bwMode="auto">
          <a:xfrm>
            <a:off x="5805489" y="2040249"/>
            <a:ext cx="12700" cy="6350"/>
          </a:xfrm>
          <a:custGeom>
            <a:avLst/>
            <a:gdLst>
              <a:gd name="T0" fmla="*/ 6 w 6"/>
              <a:gd name="T1" fmla="*/ 3 h 3"/>
              <a:gd name="T2" fmla="*/ 0 w 6"/>
              <a:gd name="T3" fmla="*/ 0 h 3"/>
              <a:gd name="T4" fmla="*/ 6 w 6"/>
              <a:gd name="T5" fmla="*/ 3 h 3"/>
            </a:gdLst>
            <a:ahLst/>
            <a:cxnLst>
              <a:cxn ang="0">
                <a:pos x="T0" y="T1"/>
              </a:cxn>
              <a:cxn ang="0">
                <a:pos x="T2" y="T3"/>
              </a:cxn>
              <a:cxn ang="0">
                <a:pos x="T4" y="T5"/>
              </a:cxn>
            </a:cxnLst>
            <a:rect l="0" t="0" r="r" b="b"/>
            <a:pathLst>
              <a:path w="6" h="3">
                <a:moveTo>
                  <a:pt x="6" y="3"/>
                </a:moveTo>
                <a:cubicBezTo>
                  <a:pt x="5" y="1"/>
                  <a:pt x="2" y="1"/>
                  <a:pt x="0" y="0"/>
                </a:cubicBezTo>
                <a:cubicBezTo>
                  <a:pt x="1" y="1"/>
                  <a:pt x="3" y="2"/>
                  <a:pt x="6"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78" name="Freeform 1881"/>
          <p:cNvSpPr>
            <a:spLocks/>
          </p:cNvSpPr>
          <p:nvPr/>
        </p:nvSpPr>
        <p:spPr bwMode="auto">
          <a:xfrm>
            <a:off x="5986464" y="2048186"/>
            <a:ext cx="15875" cy="3175"/>
          </a:xfrm>
          <a:custGeom>
            <a:avLst/>
            <a:gdLst>
              <a:gd name="T0" fmla="*/ 0 w 8"/>
              <a:gd name="T1" fmla="*/ 0 h 2"/>
              <a:gd name="T2" fmla="*/ 8 w 8"/>
              <a:gd name="T3" fmla="*/ 2 h 2"/>
              <a:gd name="T4" fmla="*/ 0 w 8"/>
              <a:gd name="T5" fmla="*/ 0 h 2"/>
            </a:gdLst>
            <a:ahLst/>
            <a:cxnLst>
              <a:cxn ang="0">
                <a:pos x="T0" y="T1"/>
              </a:cxn>
              <a:cxn ang="0">
                <a:pos x="T2" y="T3"/>
              </a:cxn>
              <a:cxn ang="0">
                <a:pos x="T4" y="T5"/>
              </a:cxn>
            </a:cxnLst>
            <a:rect l="0" t="0" r="r" b="b"/>
            <a:pathLst>
              <a:path w="8" h="2">
                <a:moveTo>
                  <a:pt x="0" y="0"/>
                </a:moveTo>
                <a:cubicBezTo>
                  <a:pt x="3" y="0"/>
                  <a:pt x="5" y="2"/>
                  <a:pt x="8" y="2"/>
                </a:cubicBezTo>
                <a:cubicBezTo>
                  <a:pt x="6" y="1"/>
                  <a:pt x="3"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79" name="Freeform 1882"/>
          <p:cNvSpPr>
            <a:spLocks/>
          </p:cNvSpPr>
          <p:nvPr/>
        </p:nvSpPr>
        <p:spPr bwMode="auto">
          <a:xfrm>
            <a:off x="5986464" y="2048186"/>
            <a:ext cx="15875" cy="3175"/>
          </a:xfrm>
          <a:custGeom>
            <a:avLst/>
            <a:gdLst>
              <a:gd name="T0" fmla="*/ 0 w 8"/>
              <a:gd name="T1" fmla="*/ 0 h 2"/>
              <a:gd name="T2" fmla="*/ 8 w 8"/>
              <a:gd name="T3" fmla="*/ 2 h 2"/>
              <a:gd name="T4" fmla="*/ 0 w 8"/>
              <a:gd name="T5" fmla="*/ 0 h 2"/>
            </a:gdLst>
            <a:ahLst/>
            <a:cxnLst>
              <a:cxn ang="0">
                <a:pos x="T0" y="T1"/>
              </a:cxn>
              <a:cxn ang="0">
                <a:pos x="T2" y="T3"/>
              </a:cxn>
              <a:cxn ang="0">
                <a:pos x="T4" y="T5"/>
              </a:cxn>
            </a:cxnLst>
            <a:rect l="0" t="0" r="r" b="b"/>
            <a:pathLst>
              <a:path w="8" h="2">
                <a:moveTo>
                  <a:pt x="0" y="0"/>
                </a:moveTo>
                <a:cubicBezTo>
                  <a:pt x="3" y="0"/>
                  <a:pt x="5" y="2"/>
                  <a:pt x="8" y="2"/>
                </a:cubicBezTo>
                <a:cubicBezTo>
                  <a:pt x="6" y="1"/>
                  <a:pt x="3"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80" name="Freeform 1883"/>
          <p:cNvSpPr>
            <a:spLocks/>
          </p:cNvSpPr>
          <p:nvPr/>
        </p:nvSpPr>
        <p:spPr bwMode="auto">
          <a:xfrm>
            <a:off x="6013451" y="2032311"/>
            <a:ext cx="9525" cy="6350"/>
          </a:xfrm>
          <a:custGeom>
            <a:avLst/>
            <a:gdLst>
              <a:gd name="T0" fmla="*/ 0 w 5"/>
              <a:gd name="T1" fmla="*/ 2 h 3"/>
              <a:gd name="T2" fmla="*/ 4 w 5"/>
              <a:gd name="T3" fmla="*/ 2 h 3"/>
              <a:gd name="T4" fmla="*/ 0 w 5"/>
              <a:gd name="T5" fmla="*/ 2 h 3"/>
            </a:gdLst>
            <a:ahLst/>
            <a:cxnLst>
              <a:cxn ang="0">
                <a:pos x="T0" y="T1"/>
              </a:cxn>
              <a:cxn ang="0">
                <a:pos x="T2" y="T3"/>
              </a:cxn>
              <a:cxn ang="0">
                <a:pos x="T4" y="T5"/>
              </a:cxn>
            </a:cxnLst>
            <a:rect l="0" t="0" r="r" b="b"/>
            <a:pathLst>
              <a:path w="5" h="3">
                <a:moveTo>
                  <a:pt x="0" y="2"/>
                </a:moveTo>
                <a:cubicBezTo>
                  <a:pt x="1" y="2"/>
                  <a:pt x="2" y="3"/>
                  <a:pt x="4" y="2"/>
                </a:cubicBezTo>
                <a:cubicBezTo>
                  <a:pt x="5" y="0"/>
                  <a:pt x="2"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81" name="Freeform 1884"/>
          <p:cNvSpPr>
            <a:spLocks/>
          </p:cNvSpPr>
          <p:nvPr/>
        </p:nvSpPr>
        <p:spPr bwMode="auto">
          <a:xfrm>
            <a:off x="6013451" y="2032311"/>
            <a:ext cx="9525" cy="6350"/>
          </a:xfrm>
          <a:custGeom>
            <a:avLst/>
            <a:gdLst>
              <a:gd name="T0" fmla="*/ 0 w 5"/>
              <a:gd name="T1" fmla="*/ 2 h 3"/>
              <a:gd name="T2" fmla="*/ 4 w 5"/>
              <a:gd name="T3" fmla="*/ 2 h 3"/>
              <a:gd name="T4" fmla="*/ 0 w 5"/>
              <a:gd name="T5" fmla="*/ 2 h 3"/>
            </a:gdLst>
            <a:ahLst/>
            <a:cxnLst>
              <a:cxn ang="0">
                <a:pos x="T0" y="T1"/>
              </a:cxn>
              <a:cxn ang="0">
                <a:pos x="T2" y="T3"/>
              </a:cxn>
              <a:cxn ang="0">
                <a:pos x="T4" y="T5"/>
              </a:cxn>
            </a:cxnLst>
            <a:rect l="0" t="0" r="r" b="b"/>
            <a:pathLst>
              <a:path w="5" h="3">
                <a:moveTo>
                  <a:pt x="0" y="2"/>
                </a:moveTo>
                <a:cubicBezTo>
                  <a:pt x="1" y="2"/>
                  <a:pt x="2" y="3"/>
                  <a:pt x="4" y="2"/>
                </a:cubicBezTo>
                <a:cubicBezTo>
                  <a:pt x="5" y="0"/>
                  <a:pt x="2"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82" name="Freeform 1885"/>
          <p:cNvSpPr>
            <a:spLocks/>
          </p:cNvSpPr>
          <p:nvPr/>
        </p:nvSpPr>
        <p:spPr bwMode="auto">
          <a:xfrm>
            <a:off x="6083301" y="1918011"/>
            <a:ext cx="50800" cy="19050"/>
          </a:xfrm>
          <a:custGeom>
            <a:avLst/>
            <a:gdLst>
              <a:gd name="T0" fmla="*/ 3 w 26"/>
              <a:gd name="T1" fmla="*/ 2 h 10"/>
              <a:gd name="T2" fmla="*/ 2 w 26"/>
              <a:gd name="T3" fmla="*/ 7 h 10"/>
              <a:gd name="T4" fmla="*/ 5 w 26"/>
              <a:gd name="T5" fmla="*/ 7 h 10"/>
              <a:gd name="T6" fmla="*/ 26 w 26"/>
              <a:gd name="T7" fmla="*/ 5 h 10"/>
              <a:gd name="T8" fmla="*/ 20 w 26"/>
              <a:gd name="T9" fmla="*/ 5 h 10"/>
              <a:gd name="T10" fmla="*/ 20 w 26"/>
              <a:gd name="T11" fmla="*/ 1 h 10"/>
              <a:gd name="T12" fmla="*/ 3 w 26"/>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6" h="10">
                <a:moveTo>
                  <a:pt x="3" y="2"/>
                </a:moveTo>
                <a:cubicBezTo>
                  <a:pt x="3" y="4"/>
                  <a:pt x="4" y="4"/>
                  <a:pt x="2" y="7"/>
                </a:cubicBezTo>
                <a:cubicBezTo>
                  <a:pt x="0" y="10"/>
                  <a:pt x="5" y="7"/>
                  <a:pt x="5" y="7"/>
                </a:cubicBezTo>
                <a:cubicBezTo>
                  <a:pt x="11" y="8"/>
                  <a:pt x="18" y="7"/>
                  <a:pt x="26" y="5"/>
                </a:cubicBezTo>
                <a:cubicBezTo>
                  <a:pt x="24" y="3"/>
                  <a:pt x="23" y="5"/>
                  <a:pt x="20" y="5"/>
                </a:cubicBezTo>
                <a:cubicBezTo>
                  <a:pt x="18" y="5"/>
                  <a:pt x="17" y="3"/>
                  <a:pt x="20" y="1"/>
                </a:cubicBezTo>
                <a:cubicBezTo>
                  <a:pt x="15" y="1"/>
                  <a:pt x="10" y="0"/>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83" name="Freeform 1886"/>
          <p:cNvSpPr>
            <a:spLocks/>
          </p:cNvSpPr>
          <p:nvPr/>
        </p:nvSpPr>
        <p:spPr bwMode="auto">
          <a:xfrm>
            <a:off x="6083301" y="1918011"/>
            <a:ext cx="50800" cy="19050"/>
          </a:xfrm>
          <a:custGeom>
            <a:avLst/>
            <a:gdLst>
              <a:gd name="T0" fmla="*/ 3 w 26"/>
              <a:gd name="T1" fmla="*/ 2 h 10"/>
              <a:gd name="T2" fmla="*/ 2 w 26"/>
              <a:gd name="T3" fmla="*/ 7 h 10"/>
              <a:gd name="T4" fmla="*/ 5 w 26"/>
              <a:gd name="T5" fmla="*/ 7 h 10"/>
              <a:gd name="T6" fmla="*/ 26 w 26"/>
              <a:gd name="T7" fmla="*/ 5 h 10"/>
              <a:gd name="T8" fmla="*/ 20 w 26"/>
              <a:gd name="T9" fmla="*/ 5 h 10"/>
              <a:gd name="T10" fmla="*/ 20 w 26"/>
              <a:gd name="T11" fmla="*/ 1 h 10"/>
              <a:gd name="T12" fmla="*/ 3 w 26"/>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6" h="10">
                <a:moveTo>
                  <a:pt x="3" y="2"/>
                </a:moveTo>
                <a:cubicBezTo>
                  <a:pt x="3" y="4"/>
                  <a:pt x="4" y="4"/>
                  <a:pt x="2" y="7"/>
                </a:cubicBezTo>
                <a:cubicBezTo>
                  <a:pt x="0" y="10"/>
                  <a:pt x="5" y="7"/>
                  <a:pt x="5" y="7"/>
                </a:cubicBezTo>
                <a:cubicBezTo>
                  <a:pt x="11" y="8"/>
                  <a:pt x="18" y="7"/>
                  <a:pt x="26" y="5"/>
                </a:cubicBezTo>
                <a:cubicBezTo>
                  <a:pt x="24" y="3"/>
                  <a:pt x="23" y="5"/>
                  <a:pt x="20" y="5"/>
                </a:cubicBezTo>
                <a:cubicBezTo>
                  <a:pt x="18" y="5"/>
                  <a:pt x="17" y="3"/>
                  <a:pt x="20" y="1"/>
                </a:cubicBezTo>
                <a:cubicBezTo>
                  <a:pt x="15" y="1"/>
                  <a:pt x="10" y="0"/>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84" name="Freeform 1887"/>
          <p:cNvSpPr>
            <a:spLocks/>
          </p:cNvSpPr>
          <p:nvPr/>
        </p:nvSpPr>
        <p:spPr bwMode="auto">
          <a:xfrm>
            <a:off x="6119814" y="1921186"/>
            <a:ext cx="4763" cy="4763"/>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1" y="2"/>
                  <a:pt x="1" y="2"/>
                  <a:pt x="2" y="0"/>
                </a:cubicBezTo>
                <a:cubicBezTo>
                  <a:pt x="2" y="1"/>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85" name="Freeform 1888"/>
          <p:cNvSpPr>
            <a:spLocks/>
          </p:cNvSpPr>
          <p:nvPr/>
        </p:nvSpPr>
        <p:spPr bwMode="auto">
          <a:xfrm>
            <a:off x="6119814" y="1921186"/>
            <a:ext cx="4763" cy="4763"/>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1" y="2"/>
                  <a:pt x="1" y="2"/>
                  <a:pt x="2" y="0"/>
                </a:cubicBezTo>
                <a:cubicBezTo>
                  <a:pt x="2" y="1"/>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86" name="Freeform 1889"/>
          <p:cNvSpPr>
            <a:spLocks/>
          </p:cNvSpPr>
          <p:nvPr/>
        </p:nvSpPr>
        <p:spPr bwMode="auto">
          <a:xfrm>
            <a:off x="6070601" y="2113274"/>
            <a:ext cx="25400" cy="11113"/>
          </a:xfrm>
          <a:custGeom>
            <a:avLst/>
            <a:gdLst>
              <a:gd name="T0" fmla="*/ 10 w 13"/>
              <a:gd name="T1" fmla="*/ 2 h 6"/>
              <a:gd name="T2" fmla="*/ 4 w 13"/>
              <a:gd name="T3" fmla="*/ 2 h 6"/>
              <a:gd name="T4" fmla="*/ 0 w 13"/>
              <a:gd name="T5" fmla="*/ 1 h 6"/>
              <a:gd name="T6" fmla="*/ 6 w 13"/>
              <a:gd name="T7" fmla="*/ 5 h 6"/>
              <a:gd name="T8" fmla="*/ 10 w 13"/>
              <a:gd name="T9" fmla="*/ 2 h 6"/>
            </a:gdLst>
            <a:ahLst/>
            <a:cxnLst>
              <a:cxn ang="0">
                <a:pos x="T0" y="T1"/>
              </a:cxn>
              <a:cxn ang="0">
                <a:pos x="T2" y="T3"/>
              </a:cxn>
              <a:cxn ang="0">
                <a:pos x="T4" y="T5"/>
              </a:cxn>
              <a:cxn ang="0">
                <a:pos x="T6" y="T7"/>
              </a:cxn>
              <a:cxn ang="0">
                <a:pos x="T8" y="T9"/>
              </a:cxn>
            </a:cxnLst>
            <a:rect l="0" t="0" r="r" b="b"/>
            <a:pathLst>
              <a:path w="13" h="6">
                <a:moveTo>
                  <a:pt x="10" y="2"/>
                </a:moveTo>
                <a:cubicBezTo>
                  <a:pt x="8" y="2"/>
                  <a:pt x="6" y="2"/>
                  <a:pt x="4" y="2"/>
                </a:cubicBezTo>
                <a:cubicBezTo>
                  <a:pt x="2" y="2"/>
                  <a:pt x="3" y="0"/>
                  <a:pt x="0" y="1"/>
                </a:cubicBezTo>
                <a:cubicBezTo>
                  <a:pt x="4" y="0"/>
                  <a:pt x="4" y="4"/>
                  <a:pt x="6" y="5"/>
                </a:cubicBezTo>
                <a:cubicBezTo>
                  <a:pt x="9" y="6"/>
                  <a:pt x="13" y="4"/>
                  <a:pt x="1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87" name="Freeform 1890"/>
          <p:cNvSpPr>
            <a:spLocks/>
          </p:cNvSpPr>
          <p:nvPr/>
        </p:nvSpPr>
        <p:spPr bwMode="auto">
          <a:xfrm>
            <a:off x="6070601" y="2113274"/>
            <a:ext cx="25400" cy="11113"/>
          </a:xfrm>
          <a:custGeom>
            <a:avLst/>
            <a:gdLst>
              <a:gd name="T0" fmla="*/ 10 w 13"/>
              <a:gd name="T1" fmla="*/ 2 h 6"/>
              <a:gd name="T2" fmla="*/ 4 w 13"/>
              <a:gd name="T3" fmla="*/ 2 h 6"/>
              <a:gd name="T4" fmla="*/ 0 w 13"/>
              <a:gd name="T5" fmla="*/ 1 h 6"/>
              <a:gd name="T6" fmla="*/ 6 w 13"/>
              <a:gd name="T7" fmla="*/ 5 h 6"/>
              <a:gd name="T8" fmla="*/ 10 w 13"/>
              <a:gd name="T9" fmla="*/ 2 h 6"/>
            </a:gdLst>
            <a:ahLst/>
            <a:cxnLst>
              <a:cxn ang="0">
                <a:pos x="T0" y="T1"/>
              </a:cxn>
              <a:cxn ang="0">
                <a:pos x="T2" y="T3"/>
              </a:cxn>
              <a:cxn ang="0">
                <a:pos x="T4" y="T5"/>
              </a:cxn>
              <a:cxn ang="0">
                <a:pos x="T6" y="T7"/>
              </a:cxn>
              <a:cxn ang="0">
                <a:pos x="T8" y="T9"/>
              </a:cxn>
            </a:cxnLst>
            <a:rect l="0" t="0" r="r" b="b"/>
            <a:pathLst>
              <a:path w="13" h="6">
                <a:moveTo>
                  <a:pt x="10" y="2"/>
                </a:moveTo>
                <a:cubicBezTo>
                  <a:pt x="8" y="2"/>
                  <a:pt x="6" y="2"/>
                  <a:pt x="4" y="2"/>
                </a:cubicBezTo>
                <a:cubicBezTo>
                  <a:pt x="2" y="2"/>
                  <a:pt x="3" y="0"/>
                  <a:pt x="0" y="1"/>
                </a:cubicBezTo>
                <a:cubicBezTo>
                  <a:pt x="4" y="0"/>
                  <a:pt x="4" y="4"/>
                  <a:pt x="6" y="5"/>
                </a:cubicBezTo>
                <a:cubicBezTo>
                  <a:pt x="9" y="6"/>
                  <a:pt x="13" y="4"/>
                  <a:pt x="1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88" name="Freeform 1891"/>
          <p:cNvSpPr>
            <a:spLocks/>
          </p:cNvSpPr>
          <p:nvPr/>
        </p:nvSpPr>
        <p:spPr bwMode="auto">
          <a:xfrm>
            <a:off x="6194426" y="1927536"/>
            <a:ext cx="20638" cy="9525"/>
          </a:xfrm>
          <a:custGeom>
            <a:avLst/>
            <a:gdLst>
              <a:gd name="T0" fmla="*/ 0 w 11"/>
              <a:gd name="T1" fmla="*/ 3 h 5"/>
              <a:gd name="T2" fmla="*/ 8 w 11"/>
              <a:gd name="T3" fmla="*/ 5 h 5"/>
              <a:gd name="T4" fmla="*/ 11 w 11"/>
              <a:gd name="T5" fmla="*/ 2 h 5"/>
              <a:gd name="T6" fmla="*/ 0 w 11"/>
              <a:gd name="T7" fmla="*/ 3 h 5"/>
            </a:gdLst>
            <a:ahLst/>
            <a:cxnLst>
              <a:cxn ang="0">
                <a:pos x="T0" y="T1"/>
              </a:cxn>
              <a:cxn ang="0">
                <a:pos x="T2" y="T3"/>
              </a:cxn>
              <a:cxn ang="0">
                <a:pos x="T4" y="T5"/>
              </a:cxn>
              <a:cxn ang="0">
                <a:pos x="T6" y="T7"/>
              </a:cxn>
            </a:cxnLst>
            <a:rect l="0" t="0" r="r" b="b"/>
            <a:pathLst>
              <a:path w="11" h="5">
                <a:moveTo>
                  <a:pt x="0" y="3"/>
                </a:moveTo>
                <a:cubicBezTo>
                  <a:pt x="2" y="5"/>
                  <a:pt x="5" y="5"/>
                  <a:pt x="8" y="5"/>
                </a:cubicBezTo>
                <a:cubicBezTo>
                  <a:pt x="7" y="4"/>
                  <a:pt x="7" y="2"/>
                  <a:pt x="11" y="2"/>
                </a:cubicBezTo>
                <a:cubicBezTo>
                  <a:pt x="8" y="2"/>
                  <a:pt x="4" y="0"/>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89" name="Freeform 1892"/>
          <p:cNvSpPr>
            <a:spLocks/>
          </p:cNvSpPr>
          <p:nvPr/>
        </p:nvSpPr>
        <p:spPr bwMode="auto">
          <a:xfrm>
            <a:off x="6194426" y="1927536"/>
            <a:ext cx="20638" cy="9525"/>
          </a:xfrm>
          <a:custGeom>
            <a:avLst/>
            <a:gdLst>
              <a:gd name="T0" fmla="*/ 0 w 11"/>
              <a:gd name="T1" fmla="*/ 3 h 5"/>
              <a:gd name="T2" fmla="*/ 8 w 11"/>
              <a:gd name="T3" fmla="*/ 5 h 5"/>
              <a:gd name="T4" fmla="*/ 11 w 11"/>
              <a:gd name="T5" fmla="*/ 2 h 5"/>
              <a:gd name="T6" fmla="*/ 0 w 11"/>
              <a:gd name="T7" fmla="*/ 3 h 5"/>
            </a:gdLst>
            <a:ahLst/>
            <a:cxnLst>
              <a:cxn ang="0">
                <a:pos x="T0" y="T1"/>
              </a:cxn>
              <a:cxn ang="0">
                <a:pos x="T2" y="T3"/>
              </a:cxn>
              <a:cxn ang="0">
                <a:pos x="T4" y="T5"/>
              </a:cxn>
              <a:cxn ang="0">
                <a:pos x="T6" y="T7"/>
              </a:cxn>
            </a:cxnLst>
            <a:rect l="0" t="0" r="r" b="b"/>
            <a:pathLst>
              <a:path w="11" h="5">
                <a:moveTo>
                  <a:pt x="0" y="3"/>
                </a:moveTo>
                <a:cubicBezTo>
                  <a:pt x="2" y="5"/>
                  <a:pt x="5" y="5"/>
                  <a:pt x="8" y="5"/>
                </a:cubicBezTo>
                <a:cubicBezTo>
                  <a:pt x="7" y="4"/>
                  <a:pt x="7" y="2"/>
                  <a:pt x="11" y="2"/>
                </a:cubicBezTo>
                <a:cubicBezTo>
                  <a:pt x="8" y="2"/>
                  <a:pt x="4" y="0"/>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90" name="Freeform 1893"/>
          <p:cNvSpPr>
            <a:spLocks/>
          </p:cNvSpPr>
          <p:nvPr/>
        </p:nvSpPr>
        <p:spPr bwMode="auto">
          <a:xfrm>
            <a:off x="6224589" y="1918011"/>
            <a:ext cx="17463" cy="6350"/>
          </a:xfrm>
          <a:custGeom>
            <a:avLst/>
            <a:gdLst>
              <a:gd name="T0" fmla="*/ 0 w 9"/>
              <a:gd name="T1" fmla="*/ 2 h 3"/>
              <a:gd name="T2" fmla="*/ 9 w 9"/>
              <a:gd name="T3" fmla="*/ 0 h 3"/>
              <a:gd name="T4" fmla="*/ 0 w 9"/>
              <a:gd name="T5" fmla="*/ 2 h 3"/>
            </a:gdLst>
            <a:ahLst/>
            <a:cxnLst>
              <a:cxn ang="0">
                <a:pos x="T0" y="T1"/>
              </a:cxn>
              <a:cxn ang="0">
                <a:pos x="T2" y="T3"/>
              </a:cxn>
              <a:cxn ang="0">
                <a:pos x="T4" y="T5"/>
              </a:cxn>
            </a:cxnLst>
            <a:rect l="0" t="0" r="r" b="b"/>
            <a:pathLst>
              <a:path w="9" h="3">
                <a:moveTo>
                  <a:pt x="0" y="2"/>
                </a:moveTo>
                <a:cubicBezTo>
                  <a:pt x="3" y="1"/>
                  <a:pt x="7" y="3"/>
                  <a:pt x="9" y="0"/>
                </a:cubicBezTo>
                <a:cubicBezTo>
                  <a:pt x="6" y="0"/>
                  <a:pt x="4"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91" name="Freeform 1894"/>
          <p:cNvSpPr>
            <a:spLocks/>
          </p:cNvSpPr>
          <p:nvPr/>
        </p:nvSpPr>
        <p:spPr bwMode="auto">
          <a:xfrm>
            <a:off x="6224589" y="1918011"/>
            <a:ext cx="17463" cy="6350"/>
          </a:xfrm>
          <a:custGeom>
            <a:avLst/>
            <a:gdLst>
              <a:gd name="T0" fmla="*/ 0 w 9"/>
              <a:gd name="T1" fmla="*/ 2 h 3"/>
              <a:gd name="T2" fmla="*/ 9 w 9"/>
              <a:gd name="T3" fmla="*/ 0 h 3"/>
              <a:gd name="T4" fmla="*/ 0 w 9"/>
              <a:gd name="T5" fmla="*/ 2 h 3"/>
            </a:gdLst>
            <a:ahLst/>
            <a:cxnLst>
              <a:cxn ang="0">
                <a:pos x="T0" y="T1"/>
              </a:cxn>
              <a:cxn ang="0">
                <a:pos x="T2" y="T3"/>
              </a:cxn>
              <a:cxn ang="0">
                <a:pos x="T4" y="T5"/>
              </a:cxn>
            </a:cxnLst>
            <a:rect l="0" t="0" r="r" b="b"/>
            <a:pathLst>
              <a:path w="9" h="3">
                <a:moveTo>
                  <a:pt x="0" y="2"/>
                </a:moveTo>
                <a:cubicBezTo>
                  <a:pt x="3" y="1"/>
                  <a:pt x="7" y="3"/>
                  <a:pt x="9" y="0"/>
                </a:cubicBezTo>
                <a:cubicBezTo>
                  <a:pt x="6" y="0"/>
                  <a:pt x="4"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92" name="Freeform 1895"/>
          <p:cNvSpPr>
            <a:spLocks/>
          </p:cNvSpPr>
          <p:nvPr/>
        </p:nvSpPr>
        <p:spPr bwMode="auto">
          <a:xfrm>
            <a:off x="6097589" y="2116449"/>
            <a:ext cx="14288" cy="6350"/>
          </a:xfrm>
          <a:custGeom>
            <a:avLst/>
            <a:gdLst>
              <a:gd name="T0" fmla="*/ 4 w 8"/>
              <a:gd name="T1" fmla="*/ 0 h 3"/>
              <a:gd name="T2" fmla="*/ 0 w 8"/>
              <a:gd name="T3" fmla="*/ 1 h 3"/>
              <a:gd name="T4" fmla="*/ 8 w 8"/>
              <a:gd name="T5" fmla="*/ 3 h 3"/>
              <a:gd name="T6" fmla="*/ 4 w 8"/>
              <a:gd name="T7" fmla="*/ 0 h 3"/>
            </a:gdLst>
            <a:ahLst/>
            <a:cxnLst>
              <a:cxn ang="0">
                <a:pos x="T0" y="T1"/>
              </a:cxn>
              <a:cxn ang="0">
                <a:pos x="T2" y="T3"/>
              </a:cxn>
              <a:cxn ang="0">
                <a:pos x="T4" y="T5"/>
              </a:cxn>
              <a:cxn ang="0">
                <a:pos x="T6" y="T7"/>
              </a:cxn>
            </a:cxnLst>
            <a:rect l="0" t="0" r="r" b="b"/>
            <a:pathLst>
              <a:path w="8" h="3">
                <a:moveTo>
                  <a:pt x="4" y="0"/>
                </a:moveTo>
                <a:cubicBezTo>
                  <a:pt x="3" y="0"/>
                  <a:pt x="2" y="0"/>
                  <a:pt x="0" y="1"/>
                </a:cubicBezTo>
                <a:cubicBezTo>
                  <a:pt x="1" y="3"/>
                  <a:pt x="5" y="3"/>
                  <a:pt x="8" y="3"/>
                </a:cubicBezTo>
                <a:cubicBezTo>
                  <a:pt x="7" y="1"/>
                  <a:pt x="6" y="1"/>
                  <a:pt x="4"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93" name="Freeform 1896"/>
          <p:cNvSpPr>
            <a:spLocks/>
          </p:cNvSpPr>
          <p:nvPr/>
        </p:nvSpPr>
        <p:spPr bwMode="auto">
          <a:xfrm>
            <a:off x="6097589" y="2116449"/>
            <a:ext cx="14288" cy="6350"/>
          </a:xfrm>
          <a:custGeom>
            <a:avLst/>
            <a:gdLst>
              <a:gd name="T0" fmla="*/ 4 w 8"/>
              <a:gd name="T1" fmla="*/ 0 h 3"/>
              <a:gd name="T2" fmla="*/ 0 w 8"/>
              <a:gd name="T3" fmla="*/ 1 h 3"/>
              <a:gd name="T4" fmla="*/ 8 w 8"/>
              <a:gd name="T5" fmla="*/ 3 h 3"/>
              <a:gd name="T6" fmla="*/ 4 w 8"/>
              <a:gd name="T7" fmla="*/ 0 h 3"/>
            </a:gdLst>
            <a:ahLst/>
            <a:cxnLst>
              <a:cxn ang="0">
                <a:pos x="T0" y="T1"/>
              </a:cxn>
              <a:cxn ang="0">
                <a:pos x="T2" y="T3"/>
              </a:cxn>
              <a:cxn ang="0">
                <a:pos x="T4" y="T5"/>
              </a:cxn>
              <a:cxn ang="0">
                <a:pos x="T6" y="T7"/>
              </a:cxn>
            </a:cxnLst>
            <a:rect l="0" t="0" r="r" b="b"/>
            <a:pathLst>
              <a:path w="8" h="3">
                <a:moveTo>
                  <a:pt x="4" y="0"/>
                </a:moveTo>
                <a:cubicBezTo>
                  <a:pt x="3" y="0"/>
                  <a:pt x="2" y="0"/>
                  <a:pt x="0" y="1"/>
                </a:cubicBezTo>
                <a:cubicBezTo>
                  <a:pt x="1" y="3"/>
                  <a:pt x="5" y="3"/>
                  <a:pt x="8" y="3"/>
                </a:cubicBezTo>
                <a:cubicBezTo>
                  <a:pt x="7" y="1"/>
                  <a:pt x="6" y="1"/>
                  <a:pt x="4"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94" name="Freeform 1897"/>
          <p:cNvSpPr>
            <a:spLocks/>
          </p:cNvSpPr>
          <p:nvPr/>
        </p:nvSpPr>
        <p:spPr bwMode="auto">
          <a:xfrm>
            <a:off x="6245226" y="1918011"/>
            <a:ext cx="17463" cy="3175"/>
          </a:xfrm>
          <a:custGeom>
            <a:avLst/>
            <a:gdLst>
              <a:gd name="T0" fmla="*/ 0 w 9"/>
              <a:gd name="T1" fmla="*/ 0 h 2"/>
              <a:gd name="T2" fmla="*/ 9 w 9"/>
              <a:gd name="T3" fmla="*/ 2 h 2"/>
              <a:gd name="T4" fmla="*/ 0 w 9"/>
              <a:gd name="T5" fmla="*/ 0 h 2"/>
            </a:gdLst>
            <a:ahLst/>
            <a:cxnLst>
              <a:cxn ang="0">
                <a:pos x="T0" y="T1"/>
              </a:cxn>
              <a:cxn ang="0">
                <a:pos x="T2" y="T3"/>
              </a:cxn>
              <a:cxn ang="0">
                <a:pos x="T4" y="T5"/>
              </a:cxn>
            </a:cxnLst>
            <a:rect l="0" t="0" r="r" b="b"/>
            <a:pathLst>
              <a:path w="9" h="2">
                <a:moveTo>
                  <a:pt x="0" y="0"/>
                </a:moveTo>
                <a:cubicBezTo>
                  <a:pt x="2" y="1"/>
                  <a:pt x="6" y="1"/>
                  <a:pt x="9" y="2"/>
                </a:cubicBezTo>
                <a:cubicBezTo>
                  <a:pt x="7" y="0"/>
                  <a:pt x="3"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95" name="Freeform 1898"/>
          <p:cNvSpPr>
            <a:spLocks/>
          </p:cNvSpPr>
          <p:nvPr/>
        </p:nvSpPr>
        <p:spPr bwMode="auto">
          <a:xfrm>
            <a:off x="6245226" y="1918011"/>
            <a:ext cx="17463" cy="3175"/>
          </a:xfrm>
          <a:custGeom>
            <a:avLst/>
            <a:gdLst>
              <a:gd name="T0" fmla="*/ 0 w 9"/>
              <a:gd name="T1" fmla="*/ 0 h 2"/>
              <a:gd name="T2" fmla="*/ 9 w 9"/>
              <a:gd name="T3" fmla="*/ 2 h 2"/>
              <a:gd name="T4" fmla="*/ 0 w 9"/>
              <a:gd name="T5" fmla="*/ 0 h 2"/>
            </a:gdLst>
            <a:ahLst/>
            <a:cxnLst>
              <a:cxn ang="0">
                <a:pos x="T0" y="T1"/>
              </a:cxn>
              <a:cxn ang="0">
                <a:pos x="T2" y="T3"/>
              </a:cxn>
              <a:cxn ang="0">
                <a:pos x="T4" y="T5"/>
              </a:cxn>
            </a:cxnLst>
            <a:rect l="0" t="0" r="r" b="b"/>
            <a:pathLst>
              <a:path w="9" h="2">
                <a:moveTo>
                  <a:pt x="0" y="0"/>
                </a:moveTo>
                <a:cubicBezTo>
                  <a:pt x="2" y="1"/>
                  <a:pt x="6" y="1"/>
                  <a:pt x="9" y="2"/>
                </a:cubicBezTo>
                <a:cubicBezTo>
                  <a:pt x="7" y="0"/>
                  <a:pt x="3"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96" name="Freeform 1899"/>
          <p:cNvSpPr>
            <a:spLocks/>
          </p:cNvSpPr>
          <p:nvPr/>
        </p:nvSpPr>
        <p:spPr bwMode="auto">
          <a:xfrm>
            <a:off x="6248401" y="1927536"/>
            <a:ext cx="11113" cy="3175"/>
          </a:xfrm>
          <a:custGeom>
            <a:avLst/>
            <a:gdLst>
              <a:gd name="T0" fmla="*/ 0 w 6"/>
              <a:gd name="T1" fmla="*/ 1 h 2"/>
              <a:gd name="T2" fmla="*/ 6 w 6"/>
              <a:gd name="T3" fmla="*/ 0 h 2"/>
              <a:gd name="T4" fmla="*/ 0 w 6"/>
              <a:gd name="T5" fmla="*/ 1 h 2"/>
            </a:gdLst>
            <a:ahLst/>
            <a:cxnLst>
              <a:cxn ang="0">
                <a:pos x="T0" y="T1"/>
              </a:cxn>
              <a:cxn ang="0">
                <a:pos x="T2" y="T3"/>
              </a:cxn>
              <a:cxn ang="0">
                <a:pos x="T4" y="T5"/>
              </a:cxn>
            </a:cxnLst>
            <a:rect l="0" t="0" r="r" b="b"/>
            <a:pathLst>
              <a:path w="6" h="2">
                <a:moveTo>
                  <a:pt x="0" y="1"/>
                </a:moveTo>
                <a:cubicBezTo>
                  <a:pt x="2" y="1"/>
                  <a:pt x="3" y="2"/>
                  <a:pt x="6" y="0"/>
                </a:cubicBezTo>
                <a:cubicBezTo>
                  <a:pt x="4" y="1"/>
                  <a:pt x="2"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97" name="Freeform 1900"/>
          <p:cNvSpPr>
            <a:spLocks/>
          </p:cNvSpPr>
          <p:nvPr/>
        </p:nvSpPr>
        <p:spPr bwMode="auto">
          <a:xfrm>
            <a:off x="6248401" y="1927536"/>
            <a:ext cx="11113" cy="3175"/>
          </a:xfrm>
          <a:custGeom>
            <a:avLst/>
            <a:gdLst>
              <a:gd name="T0" fmla="*/ 0 w 6"/>
              <a:gd name="T1" fmla="*/ 1 h 2"/>
              <a:gd name="T2" fmla="*/ 6 w 6"/>
              <a:gd name="T3" fmla="*/ 0 h 2"/>
              <a:gd name="T4" fmla="*/ 0 w 6"/>
              <a:gd name="T5" fmla="*/ 1 h 2"/>
            </a:gdLst>
            <a:ahLst/>
            <a:cxnLst>
              <a:cxn ang="0">
                <a:pos x="T0" y="T1"/>
              </a:cxn>
              <a:cxn ang="0">
                <a:pos x="T2" y="T3"/>
              </a:cxn>
              <a:cxn ang="0">
                <a:pos x="T4" y="T5"/>
              </a:cxn>
            </a:cxnLst>
            <a:rect l="0" t="0" r="r" b="b"/>
            <a:pathLst>
              <a:path w="6" h="2">
                <a:moveTo>
                  <a:pt x="0" y="1"/>
                </a:moveTo>
                <a:cubicBezTo>
                  <a:pt x="2" y="1"/>
                  <a:pt x="3" y="2"/>
                  <a:pt x="6" y="0"/>
                </a:cubicBezTo>
                <a:cubicBezTo>
                  <a:pt x="4" y="1"/>
                  <a:pt x="2"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98" name="Freeform 1901"/>
          <p:cNvSpPr>
            <a:spLocks/>
          </p:cNvSpPr>
          <p:nvPr/>
        </p:nvSpPr>
        <p:spPr bwMode="auto">
          <a:xfrm>
            <a:off x="6264276" y="1944999"/>
            <a:ext cx="41275" cy="14288"/>
          </a:xfrm>
          <a:custGeom>
            <a:avLst/>
            <a:gdLst>
              <a:gd name="T0" fmla="*/ 0 w 21"/>
              <a:gd name="T1" fmla="*/ 4 h 8"/>
              <a:gd name="T2" fmla="*/ 21 w 21"/>
              <a:gd name="T3" fmla="*/ 2 h 8"/>
              <a:gd name="T4" fmla="*/ 12 w 21"/>
              <a:gd name="T5" fmla="*/ 0 h 8"/>
              <a:gd name="T6" fmla="*/ 0 w 21"/>
              <a:gd name="T7" fmla="*/ 4 h 8"/>
            </a:gdLst>
            <a:ahLst/>
            <a:cxnLst>
              <a:cxn ang="0">
                <a:pos x="T0" y="T1"/>
              </a:cxn>
              <a:cxn ang="0">
                <a:pos x="T2" y="T3"/>
              </a:cxn>
              <a:cxn ang="0">
                <a:pos x="T4" y="T5"/>
              </a:cxn>
              <a:cxn ang="0">
                <a:pos x="T6" y="T7"/>
              </a:cxn>
            </a:cxnLst>
            <a:rect l="0" t="0" r="r" b="b"/>
            <a:pathLst>
              <a:path w="21" h="8">
                <a:moveTo>
                  <a:pt x="0" y="4"/>
                </a:moveTo>
                <a:cubicBezTo>
                  <a:pt x="2" y="8"/>
                  <a:pt x="15" y="5"/>
                  <a:pt x="21" y="2"/>
                </a:cubicBezTo>
                <a:cubicBezTo>
                  <a:pt x="19" y="1"/>
                  <a:pt x="16" y="0"/>
                  <a:pt x="12" y="0"/>
                </a:cubicBezTo>
                <a:cubicBezTo>
                  <a:pt x="9" y="0"/>
                  <a:pt x="4" y="3"/>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99" name="Freeform 1902"/>
          <p:cNvSpPr>
            <a:spLocks/>
          </p:cNvSpPr>
          <p:nvPr/>
        </p:nvSpPr>
        <p:spPr bwMode="auto">
          <a:xfrm>
            <a:off x="6264276" y="1944999"/>
            <a:ext cx="41275" cy="14288"/>
          </a:xfrm>
          <a:custGeom>
            <a:avLst/>
            <a:gdLst>
              <a:gd name="T0" fmla="*/ 0 w 21"/>
              <a:gd name="T1" fmla="*/ 4 h 8"/>
              <a:gd name="T2" fmla="*/ 21 w 21"/>
              <a:gd name="T3" fmla="*/ 2 h 8"/>
              <a:gd name="T4" fmla="*/ 12 w 21"/>
              <a:gd name="T5" fmla="*/ 0 h 8"/>
              <a:gd name="T6" fmla="*/ 0 w 21"/>
              <a:gd name="T7" fmla="*/ 4 h 8"/>
            </a:gdLst>
            <a:ahLst/>
            <a:cxnLst>
              <a:cxn ang="0">
                <a:pos x="T0" y="T1"/>
              </a:cxn>
              <a:cxn ang="0">
                <a:pos x="T2" y="T3"/>
              </a:cxn>
              <a:cxn ang="0">
                <a:pos x="T4" y="T5"/>
              </a:cxn>
              <a:cxn ang="0">
                <a:pos x="T6" y="T7"/>
              </a:cxn>
            </a:cxnLst>
            <a:rect l="0" t="0" r="r" b="b"/>
            <a:pathLst>
              <a:path w="21" h="8">
                <a:moveTo>
                  <a:pt x="0" y="4"/>
                </a:moveTo>
                <a:cubicBezTo>
                  <a:pt x="2" y="8"/>
                  <a:pt x="15" y="5"/>
                  <a:pt x="21" y="2"/>
                </a:cubicBezTo>
                <a:cubicBezTo>
                  <a:pt x="19" y="1"/>
                  <a:pt x="16" y="0"/>
                  <a:pt x="12" y="0"/>
                </a:cubicBezTo>
                <a:cubicBezTo>
                  <a:pt x="9" y="0"/>
                  <a:pt x="4" y="3"/>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00" name="Freeform 1903"/>
          <p:cNvSpPr>
            <a:spLocks/>
          </p:cNvSpPr>
          <p:nvPr/>
        </p:nvSpPr>
        <p:spPr bwMode="auto">
          <a:xfrm>
            <a:off x="6402389" y="1802124"/>
            <a:ext cx="4763" cy="1588"/>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3" y="1"/>
                  <a:pt x="2"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01" name="Freeform 1904"/>
          <p:cNvSpPr>
            <a:spLocks/>
          </p:cNvSpPr>
          <p:nvPr/>
        </p:nvSpPr>
        <p:spPr bwMode="auto">
          <a:xfrm>
            <a:off x="6402389" y="1802124"/>
            <a:ext cx="4763" cy="1588"/>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3" y="1"/>
                  <a:pt x="2"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02" name="Freeform 1905"/>
          <p:cNvSpPr>
            <a:spLocks/>
          </p:cNvSpPr>
          <p:nvPr/>
        </p:nvSpPr>
        <p:spPr bwMode="auto">
          <a:xfrm>
            <a:off x="6321426" y="1887849"/>
            <a:ext cx="9525" cy="3175"/>
          </a:xfrm>
          <a:custGeom>
            <a:avLst/>
            <a:gdLst>
              <a:gd name="T0" fmla="*/ 0 w 5"/>
              <a:gd name="T1" fmla="*/ 0 h 2"/>
              <a:gd name="T2" fmla="*/ 5 w 5"/>
              <a:gd name="T3" fmla="*/ 2 h 2"/>
              <a:gd name="T4" fmla="*/ 0 w 5"/>
              <a:gd name="T5" fmla="*/ 0 h 2"/>
              <a:gd name="T6" fmla="*/ 0 w 5"/>
              <a:gd name="T7" fmla="*/ 0 h 2"/>
            </a:gdLst>
            <a:ahLst/>
            <a:cxnLst>
              <a:cxn ang="0">
                <a:pos x="T0" y="T1"/>
              </a:cxn>
              <a:cxn ang="0">
                <a:pos x="T2" y="T3"/>
              </a:cxn>
              <a:cxn ang="0">
                <a:pos x="T4" y="T5"/>
              </a:cxn>
              <a:cxn ang="0">
                <a:pos x="T6" y="T7"/>
              </a:cxn>
            </a:cxnLst>
            <a:rect l="0" t="0" r="r" b="b"/>
            <a:pathLst>
              <a:path w="5" h="2">
                <a:moveTo>
                  <a:pt x="0" y="0"/>
                </a:moveTo>
                <a:cubicBezTo>
                  <a:pt x="1" y="1"/>
                  <a:pt x="3" y="2"/>
                  <a:pt x="5" y="2"/>
                </a:cubicBezTo>
                <a:cubicBezTo>
                  <a:pt x="5" y="0"/>
                  <a:pt x="2" y="0"/>
                  <a:pt x="0" y="0"/>
                </a:cubicBezTo>
                <a:cubicBezTo>
                  <a:pt x="3" y="0"/>
                  <a:pt x="3"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03" name="Freeform 1906"/>
          <p:cNvSpPr>
            <a:spLocks/>
          </p:cNvSpPr>
          <p:nvPr/>
        </p:nvSpPr>
        <p:spPr bwMode="auto">
          <a:xfrm>
            <a:off x="6321426" y="1887849"/>
            <a:ext cx="9525" cy="3175"/>
          </a:xfrm>
          <a:custGeom>
            <a:avLst/>
            <a:gdLst>
              <a:gd name="T0" fmla="*/ 0 w 5"/>
              <a:gd name="T1" fmla="*/ 0 h 2"/>
              <a:gd name="T2" fmla="*/ 5 w 5"/>
              <a:gd name="T3" fmla="*/ 2 h 2"/>
              <a:gd name="T4" fmla="*/ 0 w 5"/>
              <a:gd name="T5" fmla="*/ 0 h 2"/>
              <a:gd name="T6" fmla="*/ 0 w 5"/>
              <a:gd name="T7" fmla="*/ 0 h 2"/>
            </a:gdLst>
            <a:ahLst/>
            <a:cxnLst>
              <a:cxn ang="0">
                <a:pos x="T0" y="T1"/>
              </a:cxn>
              <a:cxn ang="0">
                <a:pos x="T2" y="T3"/>
              </a:cxn>
              <a:cxn ang="0">
                <a:pos x="T4" y="T5"/>
              </a:cxn>
              <a:cxn ang="0">
                <a:pos x="T6" y="T7"/>
              </a:cxn>
            </a:cxnLst>
            <a:rect l="0" t="0" r="r" b="b"/>
            <a:pathLst>
              <a:path w="5" h="2">
                <a:moveTo>
                  <a:pt x="0" y="0"/>
                </a:moveTo>
                <a:cubicBezTo>
                  <a:pt x="1" y="1"/>
                  <a:pt x="3" y="2"/>
                  <a:pt x="5" y="2"/>
                </a:cubicBezTo>
                <a:cubicBezTo>
                  <a:pt x="5" y="0"/>
                  <a:pt x="2" y="0"/>
                  <a:pt x="0" y="0"/>
                </a:cubicBezTo>
                <a:cubicBezTo>
                  <a:pt x="3" y="0"/>
                  <a:pt x="3"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04" name="Freeform 1907"/>
          <p:cNvSpPr>
            <a:spLocks/>
          </p:cNvSpPr>
          <p:nvPr/>
        </p:nvSpPr>
        <p:spPr bwMode="auto">
          <a:xfrm>
            <a:off x="6386514" y="1849749"/>
            <a:ext cx="12700" cy="1588"/>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1"/>
                  <a:pt x="5" y="1"/>
                  <a:pt x="7" y="1"/>
                </a:cubicBezTo>
                <a:cubicBezTo>
                  <a:pt x="5" y="0"/>
                  <a:pt x="2"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05" name="Freeform 1908"/>
          <p:cNvSpPr>
            <a:spLocks/>
          </p:cNvSpPr>
          <p:nvPr/>
        </p:nvSpPr>
        <p:spPr bwMode="auto">
          <a:xfrm>
            <a:off x="6386514" y="1849749"/>
            <a:ext cx="12700" cy="1588"/>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1"/>
                  <a:pt x="5" y="1"/>
                  <a:pt x="7" y="1"/>
                </a:cubicBezTo>
                <a:cubicBezTo>
                  <a:pt x="5" y="0"/>
                  <a:pt x="2"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06" name="Freeform 1909"/>
          <p:cNvSpPr>
            <a:spLocks/>
          </p:cNvSpPr>
          <p:nvPr/>
        </p:nvSpPr>
        <p:spPr bwMode="auto">
          <a:xfrm>
            <a:off x="6308726" y="1930711"/>
            <a:ext cx="26988" cy="12700"/>
          </a:xfrm>
          <a:custGeom>
            <a:avLst/>
            <a:gdLst>
              <a:gd name="T0" fmla="*/ 1 w 14"/>
              <a:gd name="T1" fmla="*/ 3 h 6"/>
              <a:gd name="T2" fmla="*/ 11 w 14"/>
              <a:gd name="T3" fmla="*/ 6 h 6"/>
              <a:gd name="T4" fmla="*/ 11 w 14"/>
              <a:gd name="T5" fmla="*/ 2 h 6"/>
              <a:gd name="T6" fmla="*/ 1 w 14"/>
              <a:gd name="T7" fmla="*/ 3 h 6"/>
            </a:gdLst>
            <a:ahLst/>
            <a:cxnLst>
              <a:cxn ang="0">
                <a:pos x="T0" y="T1"/>
              </a:cxn>
              <a:cxn ang="0">
                <a:pos x="T2" y="T3"/>
              </a:cxn>
              <a:cxn ang="0">
                <a:pos x="T4" y="T5"/>
              </a:cxn>
              <a:cxn ang="0">
                <a:pos x="T6" y="T7"/>
              </a:cxn>
            </a:cxnLst>
            <a:rect l="0" t="0" r="r" b="b"/>
            <a:pathLst>
              <a:path w="14" h="6">
                <a:moveTo>
                  <a:pt x="1" y="3"/>
                </a:moveTo>
                <a:cubicBezTo>
                  <a:pt x="0" y="6"/>
                  <a:pt x="8" y="6"/>
                  <a:pt x="11" y="6"/>
                </a:cubicBezTo>
                <a:cubicBezTo>
                  <a:pt x="14" y="3"/>
                  <a:pt x="13" y="2"/>
                  <a:pt x="11" y="2"/>
                </a:cubicBezTo>
                <a:cubicBezTo>
                  <a:pt x="8" y="0"/>
                  <a:pt x="7" y="0"/>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07" name="Freeform 1910"/>
          <p:cNvSpPr>
            <a:spLocks/>
          </p:cNvSpPr>
          <p:nvPr/>
        </p:nvSpPr>
        <p:spPr bwMode="auto">
          <a:xfrm>
            <a:off x="6308726" y="1930711"/>
            <a:ext cx="26988" cy="12700"/>
          </a:xfrm>
          <a:custGeom>
            <a:avLst/>
            <a:gdLst>
              <a:gd name="T0" fmla="*/ 1 w 14"/>
              <a:gd name="T1" fmla="*/ 3 h 6"/>
              <a:gd name="T2" fmla="*/ 11 w 14"/>
              <a:gd name="T3" fmla="*/ 6 h 6"/>
              <a:gd name="T4" fmla="*/ 11 w 14"/>
              <a:gd name="T5" fmla="*/ 2 h 6"/>
              <a:gd name="T6" fmla="*/ 1 w 14"/>
              <a:gd name="T7" fmla="*/ 3 h 6"/>
            </a:gdLst>
            <a:ahLst/>
            <a:cxnLst>
              <a:cxn ang="0">
                <a:pos x="T0" y="T1"/>
              </a:cxn>
              <a:cxn ang="0">
                <a:pos x="T2" y="T3"/>
              </a:cxn>
              <a:cxn ang="0">
                <a:pos x="T4" y="T5"/>
              </a:cxn>
              <a:cxn ang="0">
                <a:pos x="T6" y="T7"/>
              </a:cxn>
            </a:cxnLst>
            <a:rect l="0" t="0" r="r" b="b"/>
            <a:pathLst>
              <a:path w="14" h="6">
                <a:moveTo>
                  <a:pt x="1" y="3"/>
                </a:moveTo>
                <a:cubicBezTo>
                  <a:pt x="0" y="6"/>
                  <a:pt x="8" y="6"/>
                  <a:pt x="11" y="6"/>
                </a:cubicBezTo>
                <a:cubicBezTo>
                  <a:pt x="14" y="3"/>
                  <a:pt x="13" y="2"/>
                  <a:pt x="11" y="2"/>
                </a:cubicBezTo>
                <a:cubicBezTo>
                  <a:pt x="8" y="0"/>
                  <a:pt x="7" y="0"/>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08" name="Freeform 1911"/>
          <p:cNvSpPr>
            <a:spLocks/>
          </p:cNvSpPr>
          <p:nvPr/>
        </p:nvSpPr>
        <p:spPr bwMode="auto">
          <a:xfrm>
            <a:off x="6380164" y="1862449"/>
            <a:ext cx="19050" cy="9525"/>
          </a:xfrm>
          <a:custGeom>
            <a:avLst/>
            <a:gdLst>
              <a:gd name="T0" fmla="*/ 9 w 10"/>
              <a:gd name="T1" fmla="*/ 0 h 5"/>
              <a:gd name="T2" fmla="*/ 7 w 10"/>
              <a:gd name="T3" fmla="*/ 0 h 5"/>
              <a:gd name="T4" fmla="*/ 3 w 10"/>
              <a:gd name="T5" fmla="*/ 0 h 5"/>
              <a:gd name="T6" fmla="*/ 5 w 10"/>
              <a:gd name="T7" fmla="*/ 3 h 5"/>
              <a:gd name="T8" fmla="*/ 7 w 10"/>
              <a:gd name="T9" fmla="*/ 5 h 5"/>
              <a:gd name="T10" fmla="*/ 7 w 10"/>
              <a:gd name="T11" fmla="*/ 3 h 5"/>
              <a:gd name="T12" fmla="*/ 10 w 10"/>
              <a:gd name="T13" fmla="*/ 2 h 5"/>
              <a:gd name="T14" fmla="*/ 8 w 10"/>
              <a:gd name="T15" fmla="*/ 1 h 5"/>
              <a:gd name="T16" fmla="*/ 9 w 10"/>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5">
                <a:moveTo>
                  <a:pt x="9" y="0"/>
                </a:moveTo>
                <a:cubicBezTo>
                  <a:pt x="9" y="0"/>
                  <a:pt x="8" y="0"/>
                  <a:pt x="7" y="0"/>
                </a:cubicBezTo>
                <a:cubicBezTo>
                  <a:pt x="7" y="3"/>
                  <a:pt x="4" y="1"/>
                  <a:pt x="3" y="0"/>
                </a:cubicBezTo>
                <a:cubicBezTo>
                  <a:pt x="0" y="3"/>
                  <a:pt x="2" y="3"/>
                  <a:pt x="5" y="3"/>
                </a:cubicBezTo>
                <a:cubicBezTo>
                  <a:pt x="6" y="2"/>
                  <a:pt x="6" y="5"/>
                  <a:pt x="7" y="5"/>
                </a:cubicBezTo>
                <a:cubicBezTo>
                  <a:pt x="7" y="4"/>
                  <a:pt x="7" y="4"/>
                  <a:pt x="7" y="3"/>
                </a:cubicBezTo>
                <a:cubicBezTo>
                  <a:pt x="8" y="3"/>
                  <a:pt x="9" y="2"/>
                  <a:pt x="10" y="2"/>
                </a:cubicBezTo>
                <a:cubicBezTo>
                  <a:pt x="10" y="1"/>
                  <a:pt x="9" y="1"/>
                  <a:pt x="8" y="1"/>
                </a:cubicBezTo>
                <a:cubicBezTo>
                  <a:pt x="8" y="0"/>
                  <a:pt x="9" y="0"/>
                  <a:pt x="9"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09" name="Freeform 1912"/>
          <p:cNvSpPr>
            <a:spLocks/>
          </p:cNvSpPr>
          <p:nvPr/>
        </p:nvSpPr>
        <p:spPr bwMode="auto">
          <a:xfrm>
            <a:off x="6380164" y="1862449"/>
            <a:ext cx="19050" cy="9525"/>
          </a:xfrm>
          <a:custGeom>
            <a:avLst/>
            <a:gdLst>
              <a:gd name="T0" fmla="*/ 9 w 10"/>
              <a:gd name="T1" fmla="*/ 0 h 5"/>
              <a:gd name="T2" fmla="*/ 7 w 10"/>
              <a:gd name="T3" fmla="*/ 0 h 5"/>
              <a:gd name="T4" fmla="*/ 3 w 10"/>
              <a:gd name="T5" fmla="*/ 0 h 5"/>
              <a:gd name="T6" fmla="*/ 5 w 10"/>
              <a:gd name="T7" fmla="*/ 3 h 5"/>
              <a:gd name="T8" fmla="*/ 7 w 10"/>
              <a:gd name="T9" fmla="*/ 5 h 5"/>
              <a:gd name="T10" fmla="*/ 7 w 10"/>
              <a:gd name="T11" fmla="*/ 3 h 5"/>
              <a:gd name="T12" fmla="*/ 10 w 10"/>
              <a:gd name="T13" fmla="*/ 2 h 5"/>
              <a:gd name="T14" fmla="*/ 8 w 10"/>
              <a:gd name="T15" fmla="*/ 1 h 5"/>
              <a:gd name="T16" fmla="*/ 9 w 10"/>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5">
                <a:moveTo>
                  <a:pt x="9" y="0"/>
                </a:moveTo>
                <a:cubicBezTo>
                  <a:pt x="9" y="0"/>
                  <a:pt x="8" y="0"/>
                  <a:pt x="7" y="0"/>
                </a:cubicBezTo>
                <a:cubicBezTo>
                  <a:pt x="7" y="3"/>
                  <a:pt x="4" y="1"/>
                  <a:pt x="3" y="0"/>
                </a:cubicBezTo>
                <a:cubicBezTo>
                  <a:pt x="0" y="3"/>
                  <a:pt x="2" y="3"/>
                  <a:pt x="5" y="3"/>
                </a:cubicBezTo>
                <a:cubicBezTo>
                  <a:pt x="6" y="2"/>
                  <a:pt x="6" y="5"/>
                  <a:pt x="7" y="5"/>
                </a:cubicBezTo>
                <a:cubicBezTo>
                  <a:pt x="7" y="4"/>
                  <a:pt x="7" y="4"/>
                  <a:pt x="7" y="3"/>
                </a:cubicBezTo>
                <a:cubicBezTo>
                  <a:pt x="8" y="3"/>
                  <a:pt x="9" y="2"/>
                  <a:pt x="10" y="2"/>
                </a:cubicBezTo>
                <a:cubicBezTo>
                  <a:pt x="10" y="1"/>
                  <a:pt x="9" y="1"/>
                  <a:pt x="8" y="1"/>
                </a:cubicBezTo>
                <a:cubicBezTo>
                  <a:pt x="8" y="0"/>
                  <a:pt x="9" y="0"/>
                  <a:pt x="9"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10" name="Freeform 1913"/>
          <p:cNvSpPr>
            <a:spLocks/>
          </p:cNvSpPr>
          <p:nvPr/>
        </p:nvSpPr>
        <p:spPr bwMode="auto">
          <a:xfrm>
            <a:off x="6405564" y="1844986"/>
            <a:ext cx="20638" cy="4763"/>
          </a:xfrm>
          <a:custGeom>
            <a:avLst/>
            <a:gdLst>
              <a:gd name="T0" fmla="*/ 7 w 11"/>
              <a:gd name="T1" fmla="*/ 2 h 2"/>
              <a:gd name="T2" fmla="*/ 11 w 11"/>
              <a:gd name="T3" fmla="*/ 2 h 2"/>
              <a:gd name="T4" fmla="*/ 0 w 11"/>
              <a:gd name="T5" fmla="*/ 1 h 2"/>
              <a:gd name="T6" fmla="*/ 7 w 11"/>
              <a:gd name="T7" fmla="*/ 2 h 2"/>
            </a:gdLst>
            <a:ahLst/>
            <a:cxnLst>
              <a:cxn ang="0">
                <a:pos x="T0" y="T1"/>
              </a:cxn>
              <a:cxn ang="0">
                <a:pos x="T2" y="T3"/>
              </a:cxn>
              <a:cxn ang="0">
                <a:pos x="T4" y="T5"/>
              </a:cxn>
              <a:cxn ang="0">
                <a:pos x="T6" y="T7"/>
              </a:cxn>
            </a:cxnLst>
            <a:rect l="0" t="0" r="r" b="b"/>
            <a:pathLst>
              <a:path w="11" h="2">
                <a:moveTo>
                  <a:pt x="7" y="2"/>
                </a:moveTo>
                <a:cubicBezTo>
                  <a:pt x="8" y="2"/>
                  <a:pt x="10" y="2"/>
                  <a:pt x="11" y="2"/>
                </a:cubicBezTo>
                <a:cubicBezTo>
                  <a:pt x="9" y="1"/>
                  <a:pt x="4" y="0"/>
                  <a:pt x="0" y="1"/>
                </a:cubicBezTo>
                <a:cubicBezTo>
                  <a:pt x="2" y="2"/>
                  <a:pt x="5" y="1"/>
                  <a:pt x="7"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11" name="Freeform 1914"/>
          <p:cNvSpPr>
            <a:spLocks/>
          </p:cNvSpPr>
          <p:nvPr/>
        </p:nvSpPr>
        <p:spPr bwMode="auto">
          <a:xfrm>
            <a:off x="6405564" y="1844986"/>
            <a:ext cx="20638" cy="4763"/>
          </a:xfrm>
          <a:custGeom>
            <a:avLst/>
            <a:gdLst>
              <a:gd name="T0" fmla="*/ 7 w 11"/>
              <a:gd name="T1" fmla="*/ 2 h 2"/>
              <a:gd name="T2" fmla="*/ 11 w 11"/>
              <a:gd name="T3" fmla="*/ 2 h 2"/>
              <a:gd name="T4" fmla="*/ 0 w 11"/>
              <a:gd name="T5" fmla="*/ 1 h 2"/>
              <a:gd name="T6" fmla="*/ 7 w 11"/>
              <a:gd name="T7" fmla="*/ 2 h 2"/>
            </a:gdLst>
            <a:ahLst/>
            <a:cxnLst>
              <a:cxn ang="0">
                <a:pos x="T0" y="T1"/>
              </a:cxn>
              <a:cxn ang="0">
                <a:pos x="T2" y="T3"/>
              </a:cxn>
              <a:cxn ang="0">
                <a:pos x="T4" y="T5"/>
              </a:cxn>
              <a:cxn ang="0">
                <a:pos x="T6" y="T7"/>
              </a:cxn>
            </a:cxnLst>
            <a:rect l="0" t="0" r="r" b="b"/>
            <a:pathLst>
              <a:path w="11" h="2">
                <a:moveTo>
                  <a:pt x="7" y="2"/>
                </a:moveTo>
                <a:cubicBezTo>
                  <a:pt x="8" y="2"/>
                  <a:pt x="10" y="2"/>
                  <a:pt x="11" y="2"/>
                </a:cubicBezTo>
                <a:cubicBezTo>
                  <a:pt x="9" y="1"/>
                  <a:pt x="4" y="0"/>
                  <a:pt x="0" y="1"/>
                </a:cubicBezTo>
                <a:cubicBezTo>
                  <a:pt x="2" y="2"/>
                  <a:pt x="5" y="1"/>
                  <a:pt x="7"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12" name="Freeform 1915"/>
          <p:cNvSpPr>
            <a:spLocks/>
          </p:cNvSpPr>
          <p:nvPr/>
        </p:nvSpPr>
        <p:spPr bwMode="auto">
          <a:xfrm>
            <a:off x="6346826" y="1916424"/>
            <a:ext cx="4763" cy="3175"/>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3" y="1"/>
                  <a:pt x="2" y="0"/>
                  <a:pt x="0" y="1"/>
                </a:cubicBezTo>
                <a:cubicBezTo>
                  <a:pt x="1" y="1"/>
                  <a:pt x="2" y="2"/>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13" name="Freeform 1916"/>
          <p:cNvSpPr>
            <a:spLocks/>
          </p:cNvSpPr>
          <p:nvPr/>
        </p:nvSpPr>
        <p:spPr bwMode="auto">
          <a:xfrm>
            <a:off x="6346826" y="1916424"/>
            <a:ext cx="4763" cy="3175"/>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3" y="1"/>
                  <a:pt x="2" y="0"/>
                  <a:pt x="0" y="1"/>
                </a:cubicBezTo>
                <a:cubicBezTo>
                  <a:pt x="1" y="1"/>
                  <a:pt x="2" y="2"/>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14" name="Freeform 1917"/>
          <p:cNvSpPr>
            <a:spLocks/>
          </p:cNvSpPr>
          <p:nvPr/>
        </p:nvSpPr>
        <p:spPr bwMode="auto">
          <a:xfrm>
            <a:off x="6405564" y="1900549"/>
            <a:ext cx="6350" cy="1588"/>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0" y="0"/>
                  <a:pt x="0" y="0"/>
                </a:cubicBezTo>
                <a:cubicBezTo>
                  <a:pt x="0" y="1"/>
                  <a:pt x="1" y="1"/>
                  <a:pt x="3" y="1"/>
                </a:cubicBezTo>
                <a:cubicBezTo>
                  <a:pt x="2" y="1"/>
                  <a:pt x="2"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15" name="Freeform 1918"/>
          <p:cNvSpPr>
            <a:spLocks/>
          </p:cNvSpPr>
          <p:nvPr/>
        </p:nvSpPr>
        <p:spPr bwMode="auto">
          <a:xfrm>
            <a:off x="6405564" y="1900549"/>
            <a:ext cx="6350" cy="1588"/>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0" y="0"/>
                  <a:pt x="0" y="0"/>
                </a:cubicBezTo>
                <a:cubicBezTo>
                  <a:pt x="0" y="1"/>
                  <a:pt x="1" y="1"/>
                  <a:pt x="3" y="1"/>
                </a:cubicBezTo>
                <a:cubicBezTo>
                  <a:pt x="2" y="1"/>
                  <a:pt x="2"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16" name="Freeform 1919"/>
          <p:cNvSpPr>
            <a:spLocks/>
          </p:cNvSpPr>
          <p:nvPr/>
        </p:nvSpPr>
        <p:spPr bwMode="auto">
          <a:xfrm>
            <a:off x="6415089" y="1898961"/>
            <a:ext cx="19050" cy="6350"/>
          </a:xfrm>
          <a:custGeom>
            <a:avLst/>
            <a:gdLst>
              <a:gd name="T0" fmla="*/ 0 w 10"/>
              <a:gd name="T1" fmla="*/ 2 h 3"/>
              <a:gd name="T2" fmla="*/ 10 w 10"/>
              <a:gd name="T3" fmla="*/ 2 h 3"/>
              <a:gd name="T4" fmla="*/ 0 w 10"/>
              <a:gd name="T5" fmla="*/ 2 h 3"/>
            </a:gdLst>
            <a:ahLst/>
            <a:cxnLst>
              <a:cxn ang="0">
                <a:pos x="T0" y="T1"/>
              </a:cxn>
              <a:cxn ang="0">
                <a:pos x="T2" y="T3"/>
              </a:cxn>
              <a:cxn ang="0">
                <a:pos x="T4" y="T5"/>
              </a:cxn>
            </a:cxnLst>
            <a:rect l="0" t="0" r="r" b="b"/>
            <a:pathLst>
              <a:path w="10" h="3">
                <a:moveTo>
                  <a:pt x="0" y="2"/>
                </a:moveTo>
                <a:cubicBezTo>
                  <a:pt x="4" y="2"/>
                  <a:pt x="6" y="3"/>
                  <a:pt x="10" y="2"/>
                </a:cubicBezTo>
                <a:cubicBezTo>
                  <a:pt x="9" y="1"/>
                  <a:pt x="4"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17" name="Freeform 1920"/>
          <p:cNvSpPr>
            <a:spLocks/>
          </p:cNvSpPr>
          <p:nvPr/>
        </p:nvSpPr>
        <p:spPr bwMode="auto">
          <a:xfrm>
            <a:off x="6415089" y="1898961"/>
            <a:ext cx="19050" cy="6350"/>
          </a:xfrm>
          <a:custGeom>
            <a:avLst/>
            <a:gdLst>
              <a:gd name="T0" fmla="*/ 0 w 10"/>
              <a:gd name="T1" fmla="*/ 2 h 3"/>
              <a:gd name="T2" fmla="*/ 10 w 10"/>
              <a:gd name="T3" fmla="*/ 2 h 3"/>
              <a:gd name="T4" fmla="*/ 0 w 10"/>
              <a:gd name="T5" fmla="*/ 2 h 3"/>
            </a:gdLst>
            <a:ahLst/>
            <a:cxnLst>
              <a:cxn ang="0">
                <a:pos x="T0" y="T1"/>
              </a:cxn>
              <a:cxn ang="0">
                <a:pos x="T2" y="T3"/>
              </a:cxn>
              <a:cxn ang="0">
                <a:pos x="T4" y="T5"/>
              </a:cxn>
            </a:cxnLst>
            <a:rect l="0" t="0" r="r" b="b"/>
            <a:pathLst>
              <a:path w="10" h="3">
                <a:moveTo>
                  <a:pt x="0" y="2"/>
                </a:moveTo>
                <a:cubicBezTo>
                  <a:pt x="4" y="2"/>
                  <a:pt x="6" y="3"/>
                  <a:pt x="10" y="2"/>
                </a:cubicBezTo>
                <a:cubicBezTo>
                  <a:pt x="9" y="1"/>
                  <a:pt x="4"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18" name="Freeform 1921"/>
          <p:cNvSpPr>
            <a:spLocks/>
          </p:cNvSpPr>
          <p:nvPr/>
        </p:nvSpPr>
        <p:spPr bwMode="auto">
          <a:xfrm>
            <a:off x="6445251" y="1902136"/>
            <a:ext cx="9525" cy="4763"/>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1" y="2"/>
                  <a:pt x="3" y="2"/>
                  <a:pt x="5" y="2"/>
                </a:cubicBezTo>
                <a:cubicBezTo>
                  <a:pt x="5" y="0"/>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19" name="Freeform 1922"/>
          <p:cNvSpPr>
            <a:spLocks/>
          </p:cNvSpPr>
          <p:nvPr/>
        </p:nvSpPr>
        <p:spPr bwMode="auto">
          <a:xfrm>
            <a:off x="6445251" y="1902136"/>
            <a:ext cx="9525" cy="4763"/>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1" y="2"/>
                  <a:pt x="3" y="2"/>
                  <a:pt x="5" y="2"/>
                </a:cubicBezTo>
                <a:cubicBezTo>
                  <a:pt x="5" y="0"/>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20" name="Freeform 1923"/>
          <p:cNvSpPr>
            <a:spLocks/>
          </p:cNvSpPr>
          <p:nvPr/>
        </p:nvSpPr>
        <p:spPr bwMode="auto">
          <a:xfrm>
            <a:off x="6459539" y="1891024"/>
            <a:ext cx="4763" cy="4763"/>
          </a:xfrm>
          <a:custGeom>
            <a:avLst/>
            <a:gdLst>
              <a:gd name="T0" fmla="*/ 2 w 3"/>
              <a:gd name="T1" fmla="*/ 0 h 2"/>
              <a:gd name="T2" fmla="*/ 0 w 3"/>
              <a:gd name="T3" fmla="*/ 0 h 2"/>
              <a:gd name="T4" fmla="*/ 2 w 3"/>
              <a:gd name="T5" fmla="*/ 2 h 2"/>
              <a:gd name="T6" fmla="*/ 3 w 3"/>
              <a:gd name="T7" fmla="*/ 0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0"/>
                  <a:pt x="0" y="0"/>
                  <a:pt x="0" y="0"/>
                </a:cubicBezTo>
                <a:cubicBezTo>
                  <a:pt x="0" y="1"/>
                  <a:pt x="1" y="2"/>
                  <a:pt x="2" y="2"/>
                </a:cubicBezTo>
                <a:cubicBezTo>
                  <a:pt x="0" y="1"/>
                  <a:pt x="1" y="0"/>
                  <a:pt x="3" y="0"/>
                </a:cubicBezTo>
                <a:cubicBezTo>
                  <a:pt x="3" y="0"/>
                  <a:pt x="2"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21" name="Freeform 1924"/>
          <p:cNvSpPr>
            <a:spLocks/>
          </p:cNvSpPr>
          <p:nvPr/>
        </p:nvSpPr>
        <p:spPr bwMode="auto">
          <a:xfrm>
            <a:off x="6459539" y="1891024"/>
            <a:ext cx="4763" cy="4763"/>
          </a:xfrm>
          <a:custGeom>
            <a:avLst/>
            <a:gdLst>
              <a:gd name="T0" fmla="*/ 2 w 3"/>
              <a:gd name="T1" fmla="*/ 0 h 2"/>
              <a:gd name="T2" fmla="*/ 0 w 3"/>
              <a:gd name="T3" fmla="*/ 0 h 2"/>
              <a:gd name="T4" fmla="*/ 2 w 3"/>
              <a:gd name="T5" fmla="*/ 2 h 2"/>
              <a:gd name="T6" fmla="*/ 3 w 3"/>
              <a:gd name="T7" fmla="*/ 0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0"/>
                  <a:pt x="0" y="0"/>
                  <a:pt x="0" y="0"/>
                </a:cubicBezTo>
                <a:cubicBezTo>
                  <a:pt x="0" y="1"/>
                  <a:pt x="1" y="2"/>
                  <a:pt x="2" y="2"/>
                </a:cubicBezTo>
                <a:cubicBezTo>
                  <a:pt x="0" y="1"/>
                  <a:pt x="1" y="0"/>
                  <a:pt x="3" y="0"/>
                </a:cubicBezTo>
                <a:cubicBezTo>
                  <a:pt x="3" y="0"/>
                  <a:pt x="2"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22" name="Freeform 1925"/>
          <p:cNvSpPr>
            <a:spLocks/>
          </p:cNvSpPr>
          <p:nvPr/>
        </p:nvSpPr>
        <p:spPr bwMode="auto">
          <a:xfrm>
            <a:off x="6465889" y="1889436"/>
            <a:ext cx="476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23" name="Freeform 1926"/>
          <p:cNvSpPr>
            <a:spLocks/>
          </p:cNvSpPr>
          <p:nvPr/>
        </p:nvSpPr>
        <p:spPr bwMode="auto">
          <a:xfrm>
            <a:off x="6465889" y="1889436"/>
            <a:ext cx="476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24" name="Freeform 1927"/>
          <p:cNvSpPr>
            <a:spLocks/>
          </p:cNvSpPr>
          <p:nvPr/>
        </p:nvSpPr>
        <p:spPr bwMode="auto">
          <a:xfrm>
            <a:off x="6472239" y="1881499"/>
            <a:ext cx="15875" cy="4763"/>
          </a:xfrm>
          <a:custGeom>
            <a:avLst/>
            <a:gdLst>
              <a:gd name="T0" fmla="*/ 5 w 8"/>
              <a:gd name="T1" fmla="*/ 0 h 2"/>
              <a:gd name="T2" fmla="*/ 0 w 8"/>
              <a:gd name="T3" fmla="*/ 1 h 2"/>
              <a:gd name="T4" fmla="*/ 8 w 8"/>
              <a:gd name="T5" fmla="*/ 2 h 2"/>
              <a:gd name="T6" fmla="*/ 5 w 8"/>
              <a:gd name="T7" fmla="*/ 0 h 2"/>
            </a:gdLst>
            <a:ahLst/>
            <a:cxnLst>
              <a:cxn ang="0">
                <a:pos x="T0" y="T1"/>
              </a:cxn>
              <a:cxn ang="0">
                <a:pos x="T2" y="T3"/>
              </a:cxn>
              <a:cxn ang="0">
                <a:pos x="T4" y="T5"/>
              </a:cxn>
              <a:cxn ang="0">
                <a:pos x="T6" y="T7"/>
              </a:cxn>
            </a:cxnLst>
            <a:rect l="0" t="0" r="r" b="b"/>
            <a:pathLst>
              <a:path w="8" h="2">
                <a:moveTo>
                  <a:pt x="5" y="0"/>
                </a:moveTo>
                <a:cubicBezTo>
                  <a:pt x="3" y="1"/>
                  <a:pt x="2" y="1"/>
                  <a:pt x="0" y="1"/>
                </a:cubicBezTo>
                <a:cubicBezTo>
                  <a:pt x="2" y="2"/>
                  <a:pt x="5" y="2"/>
                  <a:pt x="8" y="2"/>
                </a:cubicBezTo>
                <a:cubicBezTo>
                  <a:pt x="7" y="1"/>
                  <a:pt x="6" y="0"/>
                  <a:pt x="5"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25" name="Freeform 1928"/>
          <p:cNvSpPr>
            <a:spLocks/>
          </p:cNvSpPr>
          <p:nvPr/>
        </p:nvSpPr>
        <p:spPr bwMode="auto">
          <a:xfrm>
            <a:off x="6472239" y="1881499"/>
            <a:ext cx="15875" cy="4763"/>
          </a:xfrm>
          <a:custGeom>
            <a:avLst/>
            <a:gdLst>
              <a:gd name="T0" fmla="*/ 5 w 8"/>
              <a:gd name="T1" fmla="*/ 0 h 2"/>
              <a:gd name="T2" fmla="*/ 0 w 8"/>
              <a:gd name="T3" fmla="*/ 1 h 2"/>
              <a:gd name="T4" fmla="*/ 8 w 8"/>
              <a:gd name="T5" fmla="*/ 2 h 2"/>
              <a:gd name="T6" fmla="*/ 5 w 8"/>
              <a:gd name="T7" fmla="*/ 0 h 2"/>
            </a:gdLst>
            <a:ahLst/>
            <a:cxnLst>
              <a:cxn ang="0">
                <a:pos x="T0" y="T1"/>
              </a:cxn>
              <a:cxn ang="0">
                <a:pos x="T2" y="T3"/>
              </a:cxn>
              <a:cxn ang="0">
                <a:pos x="T4" y="T5"/>
              </a:cxn>
              <a:cxn ang="0">
                <a:pos x="T6" y="T7"/>
              </a:cxn>
            </a:cxnLst>
            <a:rect l="0" t="0" r="r" b="b"/>
            <a:pathLst>
              <a:path w="8" h="2">
                <a:moveTo>
                  <a:pt x="5" y="0"/>
                </a:moveTo>
                <a:cubicBezTo>
                  <a:pt x="3" y="1"/>
                  <a:pt x="2" y="1"/>
                  <a:pt x="0" y="1"/>
                </a:cubicBezTo>
                <a:cubicBezTo>
                  <a:pt x="2" y="2"/>
                  <a:pt x="5" y="2"/>
                  <a:pt x="8" y="2"/>
                </a:cubicBezTo>
                <a:cubicBezTo>
                  <a:pt x="7" y="1"/>
                  <a:pt x="6" y="0"/>
                  <a:pt x="5"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26" name="Freeform 1929"/>
          <p:cNvSpPr>
            <a:spLocks/>
          </p:cNvSpPr>
          <p:nvPr/>
        </p:nvSpPr>
        <p:spPr bwMode="auto">
          <a:xfrm>
            <a:off x="6475414" y="1889436"/>
            <a:ext cx="9525" cy="6350"/>
          </a:xfrm>
          <a:custGeom>
            <a:avLst/>
            <a:gdLst>
              <a:gd name="T0" fmla="*/ 5 w 5"/>
              <a:gd name="T1" fmla="*/ 0 h 3"/>
              <a:gd name="T2" fmla="*/ 0 w 5"/>
              <a:gd name="T3" fmla="*/ 0 h 3"/>
              <a:gd name="T4" fmla="*/ 5 w 5"/>
              <a:gd name="T5" fmla="*/ 0 h 3"/>
            </a:gdLst>
            <a:ahLst/>
            <a:cxnLst>
              <a:cxn ang="0">
                <a:pos x="T0" y="T1"/>
              </a:cxn>
              <a:cxn ang="0">
                <a:pos x="T2" y="T3"/>
              </a:cxn>
              <a:cxn ang="0">
                <a:pos x="T4" y="T5"/>
              </a:cxn>
            </a:cxnLst>
            <a:rect l="0" t="0" r="r" b="b"/>
            <a:pathLst>
              <a:path w="5" h="3">
                <a:moveTo>
                  <a:pt x="5" y="0"/>
                </a:moveTo>
                <a:cubicBezTo>
                  <a:pt x="4" y="0"/>
                  <a:pt x="2" y="0"/>
                  <a:pt x="0" y="0"/>
                </a:cubicBezTo>
                <a:cubicBezTo>
                  <a:pt x="0" y="1"/>
                  <a:pt x="3" y="3"/>
                  <a:pt x="5"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27" name="Freeform 1930"/>
          <p:cNvSpPr>
            <a:spLocks/>
          </p:cNvSpPr>
          <p:nvPr/>
        </p:nvSpPr>
        <p:spPr bwMode="auto">
          <a:xfrm>
            <a:off x="6475414" y="1889436"/>
            <a:ext cx="9525" cy="6350"/>
          </a:xfrm>
          <a:custGeom>
            <a:avLst/>
            <a:gdLst>
              <a:gd name="T0" fmla="*/ 5 w 5"/>
              <a:gd name="T1" fmla="*/ 0 h 3"/>
              <a:gd name="T2" fmla="*/ 0 w 5"/>
              <a:gd name="T3" fmla="*/ 0 h 3"/>
              <a:gd name="T4" fmla="*/ 5 w 5"/>
              <a:gd name="T5" fmla="*/ 0 h 3"/>
            </a:gdLst>
            <a:ahLst/>
            <a:cxnLst>
              <a:cxn ang="0">
                <a:pos x="T0" y="T1"/>
              </a:cxn>
              <a:cxn ang="0">
                <a:pos x="T2" y="T3"/>
              </a:cxn>
              <a:cxn ang="0">
                <a:pos x="T4" y="T5"/>
              </a:cxn>
            </a:cxnLst>
            <a:rect l="0" t="0" r="r" b="b"/>
            <a:pathLst>
              <a:path w="5" h="3">
                <a:moveTo>
                  <a:pt x="5" y="0"/>
                </a:moveTo>
                <a:cubicBezTo>
                  <a:pt x="4" y="0"/>
                  <a:pt x="2" y="0"/>
                  <a:pt x="0" y="0"/>
                </a:cubicBezTo>
                <a:cubicBezTo>
                  <a:pt x="0" y="1"/>
                  <a:pt x="3" y="3"/>
                  <a:pt x="5"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28" name="Freeform 1931"/>
          <p:cNvSpPr>
            <a:spLocks/>
          </p:cNvSpPr>
          <p:nvPr/>
        </p:nvSpPr>
        <p:spPr bwMode="auto">
          <a:xfrm>
            <a:off x="6475414" y="1892611"/>
            <a:ext cx="6350"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3"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29" name="Freeform 1932"/>
          <p:cNvSpPr>
            <a:spLocks/>
          </p:cNvSpPr>
          <p:nvPr/>
        </p:nvSpPr>
        <p:spPr bwMode="auto">
          <a:xfrm>
            <a:off x="6475414" y="1892611"/>
            <a:ext cx="6350"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3"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30" name="Freeform 1933"/>
          <p:cNvSpPr>
            <a:spLocks/>
          </p:cNvSpPr>
          <p:nvPr/>
        </p:nvSpPr>
        <p:spPr bwMode="auto">
          <a:xfrm>
            <a:off x="6567489" y="1811649"/>
            <a:ext cx="6350" cy="4763"/>
          </a:xfrm>
          <a:custGeom>
            <a:avLst/>
            <a:gdLst>
              <a:gd name="T0" fmla="*/ 3 w 3"/>
              <a:gd name="T1" fmla="*/ 1 h 3"/>
              <a:gd name="T2" fmla="*/ 0 w 3"/>
              <a:gd name="T3" fmla="*/ 3 h 3"/>
              <a:gd name="T4" fmla="*/ 3 w 3"/>
              <a:gd name="T5" fmla="*/ 1 h 3"/>
            </a:gdLst>
            <a:ahLst/>
            <a:cxnLst>
              <a:cxn ang="0">
                <a:pos x="T0" y="T1"/>
              </a:cxn>
              <a:cxn ang="0">
                <a:pos x="T2" y="T3"/>
              </a:cxn>
              <a:cxn ang="0">
                <a:pos x="T4" y="T5"/>
              </a:cxn>
            </a:cxnLst>
            <a:rect l="0" t="0" r="r" b="b"/>
            <a:pathLst>
              <a:path w="3" h="3">
                <a:moveTo>
                  <a:pt x="3" y="1"/>
                </a:moveTo>
                <a:cubicBezTo>
                  <a:pt x="2" y="0"/>
                  <a:pt x="0" y="1"/>
                  <a:pt x="0" y="3"/>
                </a:cubicBezTo>
                <a:cubicBezTo>
                  <a:pt x="1" y="3"/>
                  <a:pt x="2" y="2"/>
                  <a:pt x="3"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31" name="Freeform 1934"/>
          <p:cNvSpPr>
            <a:spLocks/>
          </p:cNvSpPr>
          <p:nvPr/>
        </p:nvSpPr>
        <p:spPr bwMode="auto">
          <a:xfrm>
            <a:off x="6567489" y="1811649"/>
            <a:ext cx="6350" cy="4763"/>
          </a:xfrm>
          <a:custGeom>
            <a:avLst/>
            <a:gdLst>
              <a:gd name="T0" fmla="*/ 3 w 3"/>
              <a:gd name="T1" fmla="*/ 1 h 3"/>
              <a:gd name="T2" fmla="*/ 0 w 3"/>
              <a:gd name="T3" fmla="*/ 3 h 3"/>
              <a:gd name="T4" fmla="*/ 3 w 3"/>
              <a:gd name="T5" fmla="*/ 1 h 3"/>
            </a:gdLst>
            <a:ahLst/>
            <a:cxnLst>
              <a:cxn ang="0">
                <a:pos x="T0" y="T1"/>
              </a:cxn>
              <a:cxn ang="0">
                <a:pos x="T2" y="T3"/>
              </a:cxn>
              <a:cxn ang="0">
                <a:pos x="T4" y="T5"/>
              </a:cxn>
            </a:cxnLst>
            <a:rect l="0" t="0" r="r" b="b"/>
            <a:pathLst>
              <a:path w="3" h="3">
                <a:moveTo>
                  <a:pt x="3" y="1"/>
                </a:moveTo>
                <a:cubicBezTo>
                  <a:pt x="2" y="0"/>
                  <a:pt x="0" y="1"/>
                  <a:pt x="0" y="3"/>
                </a:cubicBezTo>
                <a:cubicBezTo>
                  <a:pt x="1" y="3"/>
                  <a:pt x="2" y="2"/>
                  <a:pt x="3"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32" name="Freeform 1935"/>
          <p:cNvSpPr>
            <a:spLocks/>
          </p:cNvSpPr>
          <p:nvPr/>
        </p:nvSpPr>
        <p:spPr bwMode="auto">
          <a:xfrm>
            <a:off x="6488114" y="1887849"/>
            <a:ext cx="9525" cy="4763"/>
          </a:xfrm>
          <a:custGeom>
            <a:avLst/>
            <a:gdLst>
              <a:gd name="T0" fmla="*/ 2 w 5"/>
              <a:gd name="T1" fmla="*/ 3 h 3"/>
              <a:gd name="T2" fmla="*/ 5 w 5"/>
              <a:gd name="T3" fmla="*/ 2 h 3"/>
              <a:gd name="T4" fmla="*/ 0 w 5"/>
              <a:gd name="T5" fmla="*/ 2 h 3"/>
              <a:gd name="T6" fmla="*/ 2 w 5"/>
              <a:gd name="T7" fmla="*/ 3 h 3"/>
            </a:gdLst>
            <a:ahLst/>
            <a:cxnLst>
              <a:cxn ang="0">
                <a:pos x="T0" y="T1"/>
              </a:cxn>
              <a:cxn ang="0">
                <a:pos x="T2" y="T3"/>
              </a:cxn>
              <a:cxn ang="0">
                <a:pos x="T4" y="T5"/>
              </a:cxn>
              <a:cxn ang="0">
                <a:pos x="T6" y="T7"/>
              </a:cxn>
            </a:cxnLst>
            <a:rect l="0" t="0" r="r" b="b"/>
            <a:pathLst>
              <a:path w="5" h="3">
                <a:moveTo>
                  <a:pt x="2" y="3"/>
                </a:moveTo>
                <a:cubicBezTo>
                  <a:pt x="3" y="2"/>
                  <a:pt x="4" y="2"/>
                  <a:pt x="5" y="2"/>
                </a:cubicBezTo>
                <a:cubicBezTo>
                  <a:pt x="5" y="1"/>
                  <a:pt x="2" y="0"/>
                  <a:pt x="0" y="2"/>
                </a:cubicBezTo>
                <a:cubicBezTo>
                  <a:pt x="1" y="3"/>
                  <a:pt x="2" y="3"/>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33" name="Freeform 1936"/>
          <p:cNvSpPr>
            <a:spLocks/>
          </p:cNvSpPr>
          <p:nvPr/>
        </p:nvSpPr>
        <p:spPr bwMode="auto">
          <a:xfrm>
            <a:off x="6488114" y="1887849"/>
            <a:ext cx="9525" cy="4763"/>
          </a:xfrm>
          <a:custGeom>
            <a:avLst/>
            <a:gdLst>
              <a:gd name="T0" fmla="*/ 2 w 5"/>
              <a:gd name="T1" fmla="*/ 3 h 3"/>
              <a:gd name="T2" fmla="*/ 5 w 5"/>
              <a:gd name="T3" fmla="*/ 2 h 3"/>
              <a:gd name="T4" fmla="*/ 0 w 5"/>
              <a:gd name="T5" fmla="*/ 2 h 3"/>
              <a:gd name="T6" fmla="*/ 2 w 5"/>
              <a:gd name="T7" fmla="*/ 3 h 3"/>
            </a:gdLst>
            <a:ahLst/>
            <a:cxnLst>
              <a:cxn ang="0">
                <a:pos x="T0" y="T1"/>
              </a:cxn>
              <a:cxn ang="0">
                <a:pos x="T2" y="T3"/>
              </a:cxn>
              <a:cxn ang="0">
                <a:pos x="T4" y="T5"/>
              </a:cxn>
              <a:cxn ang="0">
                <a:pos x="T6" y="T7"/>
              </a:cxn>
            </a:cxnLst>
            <a:rect l="0" t="0" r="r" b="b"/>
            <a:pathLst>
              <a:path w="5" h="3">
                <a:moveTo>
                  <a:pt x="2" y="3"/>
                </a:moveTo>
                <a:cubicBezTo>
                  <a:pt x="3" y="2"/>
                  <a:pt x="4" y="2"/>
                  <a:pt x="5" y="2"/>
                </a:cubicBezTo>
                <a:cubicBezTo>
                  <a:pt x="5" y="1"/>
                  <a:pt x="2" y="0"/>
                  <a:pt x="0" y="2"/>
                </a:cubicBezTo>
                <a:cubicBezTo>
                  <a:pt x="1" y="3"/>
                  <a:pt x="2"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34" name="Freeform 1937"/>
          <p:cNvSpPr>
            <a:spLocks/>
          </p:cNvSpPr>
          <p:nvPr/>
        </p:nvSpPr>
        <p:spPr bwMode="auto">
          <a:xfrm>
            <a:off x="6481764" y="1898961"/>
            <a:ext cx="7938" cy="1588"/>
          </a:xfrm>
          <a:custGeom>
            <a:avLst/>
            <a:gdLst>
              <a:gd name="T0" fmla="*/ 4 w 4"/>
              <a:gd name="T1" fmla="*/ 1 h 1"/>
              <a:gd name="T2" fmla="*/ 0 w 4"/>
              <a:gd name="T3" fmla="*/ 0 h 1"/>
              <a:gd name="T4" fmla="*/ 4 w 4"/>
              <a:gd name="T5" fmla="*/ 1 h 1"/>
            </a:gdLst>
            <a:ahLst/>
            <a:cxnLst>
              <a:cxn ang="0">
                <a:pos x="T0" y="T1"/>
              </a:cxn>
              <a:cxn ang="0">
                <a:pos x="T2" y="T3"/>
              </a:cxn>
              <a:cxn ang="0">
                <a:pos x="T4" y="T5"/>
              </a:cxn>
            </a:cxnLst>
            <a:rect l="0" t="0" r="r" b="b"/>
            <a:pathLst>
              <a:path w="4" h="1">
                <a:moveTo>
                  <a:pt x="4" y="1"/>
                </a:moveTo>
                <a:cubicBezTo>
                  <a:pt x="3" y="1"/>
                  <a:pt x="2" y="1"/>
                  <a:pt x="0" y="0"/>
                </a:cubicBezTo>
                <a:cubicBezTo>
                  <a:pt x="1" y="1"/>
                  <a:pt x="2" y="1"/>
                  <a:pt x="4"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35" name="Freeform 1938"/>
          <p:cNvSpPr>
            <a:spLocks/>
          </p:cNvSpPr>
          <p:nvPr/>
        </p:nvSpPr>
        <p:spPr bwMode="auto">
          <a:xfrm>
            <a:off x="6481764" y="1898961"/>
            <a:ext cx="7938" cy="1588"/>
          </a:xfrm>
          <a:custGeom>
            <a:avLst/>
            <a:gdLst>
              <a:gd name="T0" fmla="*/ 4 w 4"/>
              <a:gd name="T1" fmla="*/ 1 h 1"/>
              <a:gd name="T2" fmla="*/ 0 w 4"/>
              <a:gd name="T3" fmla="*/ 0 h 1"/>
              <a:gd name="T4" fmla="*/ 4 w 4"/>
              <a:gd name="T5" fmla="*/ 1 h 1"/>
            </a:gdLst>
            <a:ahLst/>
            <a:cxnLst>
              <a:cxn ang="0">
                <a:pos x="T0" y="T1"/>
              </a:cxn>
              <a:cxn ang="0">
                <a:pos x="T2" y="T3"/>
              </a:cxn>
              <a:cxn ang="0">
                <a:pos x="T4" y="T5"/>
              </a:cxn>
            </a:cxnLst>
            <a:rect l="0" t="0" r="r" b="b"/>
            <a:pathLst>
              <a:path w="4" h="1">
                <a:moveTo>
                  <a:pt x="4" y="1"/>
                </a:moveTo>
                <a:cubicBezTo>
                  <a:pt x="3" y="1"/>
                  <a:pt x="2" y="1"/>
                  <a:pt x="0" y="0"/>
                </a:cubicBezTo>
                <a:cubicBezTo>
                  <a:pt x="1" y="1"/>
                  <a:pt x="2" y="1"/>
                  <a:pt x="4"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36" name="Freeform 1939"/>
          <p:cNvSpPr>
            <a:spLocks/>
          </p:cNvSpPr>
          <p:nvPr/>
        </p:nvSpPr>
        <p:spPr bwMode="auto">
          <a:xfrm>
            <a:off x="6502401" y="1876736"/>
            <a:ext cx="19050" cy="4763"/>
          </a:xfrm>
          <a:custGeom>
            <a:avLst/>
            <a:gdLst>
              <a:gd name="T0" fmla="*/ 9 w 10"/>
              <a:gd name="T1" fmla="*/ 1 h 3"/>
              <a:gd name="T2" fmla="*/ 0 w 10"/>
              <a:gd name="T3" fmla="*/ 2 h 3"/>
              <a:gd name="T4" fmla="*/ 7 w 10"/>
              <a:gd name="T5" fmla="*/ 3 h 3"/>
              <a:gd name="T6" fmla="*/ 10 w 10"/>
              <a:gd name="T7" fmla="*/ 2 h 3"/>
              <a:gd name="T8" fmla="*/ 9 w 10"/>
              <a:gd name="T9" fmla="*/ 1 h 3"/>
            </a:gdLst>
            <a:ahLst/>
            <a:cxnLst>
              <a:cxn ang="0">
                <a:pos x="T0" y="T1"/>
              </a:cxn>
              <a:cxn ang="0">
                <a:pos x="T2" y="T3"/>
              </a:cxn>
              <a:cxn ang="0">
                <a:pos x="T4" y="T5"/>
              </a:cxn>
              <a:cxn ang="0">
                <a:pos x="T6" y="T7"/>
              </a:cxn>
              <a:cxn ang="0">
                <a:pos x="T8" y="T9"/>
              </a:cxn>
            </a:cxnLst>
            <a:rect l="0" t="0" r="r" b="b"/>
            <a:pathLst>
              <a:path w="10" h="3">
                <a:moveTo>
                  <a:pt x="9" y="1"/>
                </a:moveTo>
                <a:cubicBezTo>
                  <a:pt x="7" y="1"/>
                  <a:pt x="4" y="0"/>
                  <a:pt x="0" y="2"/>
                </a:cubicBezTo>
                <a:cubicBezTo>
                  <a:pt x="1" y="3"/>
                  <a:pt x="5" y="3"/>
                  <a:pt x="7" y="3"/>
                </a:cubicBezTo>
                <a:cubicBezTo>
                  <a:pt x="3" y="2"/>
                  <a:pt x="9" y="2"/>
                  <a:pt x="10" y="2"/>
                </a:cubicBezTo>
                <a:cubicBezTo>
                  <a:pt x="9" y="2"/>
                  <a:pt x="9" y="1"/>
                  <a:pt x="9"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37" name="Freeform 1940"/>
          <p:cNvSpPr>
            <a:spLocks/>
          </p:cNvSpPr>
          <p:nvPr/>
        </p:nvSpPr>
        <p:spPr bwMode="auto">
          <a:xfrm>
            <a:off x="6502401" y="1876736"/>
            <a:ext cx="19050" cy="4763"/>
          </a:xfrm>
          <a:custGeom>
            <a:avLst/>
            <a:gdLst>
              <a:gd name="T0" fmla="*/ 9 w 10"/>
              <a:gd name="T1" fmla="*/ 1 h 3"/>
              <a:gd name="T2" fmla="*/ 0 w 10"/>
              <a:gd name="T3" fmla="*/ 2 h 3"/>
              <a:gd name="T4" fmla="*/ 7 w 10"/>
              <a:gd name="T5" fmla="*/ 3 h 3"/>
              <a:gd name="T6" fmla="*/ 10 w 10"/>
              <a:gd name="T7" fmla="*/ 2 h 3"/>
              <a:gd name="T8" fmla="*/ 9 w 10"/>
              <a:gd name="T9" fmla="*/ 1 h 3"/>
            </a:gdLst>
            <a:ahLst/>
            <a:cxnLst>
              <a:cxn ang="0">
                <a:pos x="T0" y="T1"/>
              </a:cxn>
              <a:cxn ang="0">
                <a:pos x="T2" y="T3"/>
              </a:cxn>
              <a:cxn ang="0">
                <a:pos x="T4" y="T5"/>
              </a:cxn>
              <a:cxn ang="0">
                <a:pos x="T6" y="T7"/>
              </a:cxn>
              <a:cxn ang="0">
                <a:pos x="T8" y="T9"/>
              </a:cxn>
            </a:cxnLst>
            <a:rect l="0" t="0" r="r" b="b"/>
            <a:pathLst>
              <a:path w="10" h="3">
                <a:moveTo>
                  <a:pt x="9" y="1"/>
                </a:moveTo>
                <a:cubicBezTo>
                  <a:pt x="7" y="1"/>
                  <a:pt x="4" y="0"/>
                  <a:pt x="0" y="2"/>
                </a:cubicBezTo>
                <a:cubicBezTo>
                  <a:pt x="1" y="3"/>
                  <a:pt x="5" y="3"/>
                  <a:pt x="7" y="3"/>
                </a:cubicBezTo>
                <a:cubicBezTo>
                  <a:pt x="3" y="2"/>
                  <a:pt x="9" y="2"/>
                  <a:pt x="10" y="2"/>
                </a:cubicBezTo>
                <a:cubicBezTo>
                  <a:pt x="9" y="2"/>
                  <a:pt x="9" y="1"/>
                  <a:pt x="9"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38" name="Freeform 1941"/>
          <p:cNvSpPr>
            <a:spLocks/>
          </p:cNvSpPr>
          <p:nvPr/>
        </p:nvSpPr>
        <p:spPr bwMode="auto">
          <a:xfrm>
            <a:off x="6578601" y="1806886"/>
            <a:ext cx="14288" cy="6350"/>
          </a:xfrm>
          <a:custGeom>
            <a:avLst/>
            <a:gdLst>
              <a:gd name="T0" fmla="*/ 0 w 7"/>
              <a:gd name="T1" fmla="*/ 3 h 3"/>
              <a:gd name="T2" fmla="*/ 7 w 7"/>
              <a:gd name="T3" fmla="*/ 1 h 3"/>
              <a:gd name="T4" fmla="*/ 1 w 7"/>
              <a:gd name="T5" fmla="*/ 1 h 3"/>
              <a:gd name="T6" fmla="*/ 0 w 7"/>
              <a:gd name="T7" fmla="*/ 3 h 3"/>
            </a:gdLst>
            <a:ahLst/>
            <a:cxnLst>
              <a:cxn ang="0">
                <a:pos x="T0" y="T1"/>
              </a:cxn>
              <a:cxn ang="0">
                <a:pos x="T2" y="T3"/>
              </a:cxn>
              <a:cxn ang="0">
                <a:pos x="T4" y="T5"/>
              </a:cxn>
              <a:cxn ang="0">
                <a:pos x="T6" y="T7"/>
              </a:cxn>
            </a:cxnLst>
            <a:rect l="0" t="0" r="r" b="b"/>
            <a:pathLst>
              <a:path w="7" h="3">
                <a:moveTo>
                  <a:pt x="0" y="3"/>
                </a:moveTo>
                <a:cubicBezTo>
                  <a:pt x="2" y="3"/>
                  <a:pt x="4" y="3"/>
                  <a:pt x="7" y="1"/>
                </a:cubicBezTo>
                <a:cubicBezTo>
                  <a:pt x="6" y="0"/>
                  <a:pt x="4" y="0"/>
                  <a:pt x="1" y="1"/>
                </a:cubicBezTo>
                <a:cubicBezTo>
                  <a:pt x="1" y="2"/>
                  <a:pt x="0"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39" name="Freeform 1942"/>
          <p:cNvSpPr>
            <a:spLocks/>
          </p:cNvSpPr>
          <p:nvPr/>
        </p:nvSpPr>
        <p:spPr bwMode="auto">
          <a:xfrm>
            <a:off x="6578601" y="1806886"/>
            <a:ext cx="14288" cy="6350"/>
          </a:xfrm>
          <a:custGeom>
            <a:avLst/>
            <a:gdLst>
              <a:gd name="T0" fmla="*/ 0 w 7"/>
              <a:gd name="T1" fmla="*/ 3 h 3"/>
              <a:gd name="T2" fmla="*/ 7 w 7"/>
              <a:gd name="T3" fmla="*/ 1 h 3"/>
              <a:gd name="T4" fmla="*/ 1 w 7"/>
              <a:gd name="T5" fmla="*/ 1 h 3"/>
              <a:gd name="T6" fmla="*/ 0 w 7"/>
              <a:gd name="T7" fmla="*/ 3 h 3"/>
            </a:gdLst>
            <a:ahLst/>
            <a:cxnLst>
              <a:cxn ang="0">
                <a:pos x="T0" y="T1"/>
              </a:cxn>
              <a:cxn ang="0">
                <a:pos x="T2" y="T3"/>
              </a:cxn>
              <a:cxn ang="0">
                <a:pos x="T4" y="T5"/>
              </a:cxn>
              <a:cxn ang="0">
                <a:pos x="T6" y="T7"/>
              </a:cxn>
            </a:cxnLst>
            <a:rect l="0" t="0" r="r" b="b"/>
            <a:pathLst>
              <a:path w="7" h="3">
                <a:moveTo>
                  <a:pt x="0" y="3"/>
                </a:moveTo>
                <a:cubicBezTo>
                  <a:pt x="2" y="3"/>
                  <a:pt x="4" y="3"/>
                  <a:pt x="7" y="1"/>
                </a:cubicBezTo>
                <a:cubicBezTo>
                  <a:pt x="6" y="0"/>
                  <a:pt x="4" y="0"/>
                  <a:pt x="1" y="1"/>
                </a:cubicBezTo>
                <a:cubicBezTo>
                  <a:pt x="1" y="2"/>
                  <a:pt x="0"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40" name="Freeform 1943"/>
          <p:cNvSpPr>
            <a:spLocks/>
          </p:cNvSpPr>
          <p:nvPr/>
        </p:nvSpPr>
        <p:spPr bwMode="auto">
          <a:xfrm>
            <a:off x="6507164" y="1881499"/>
            <a:ext cx="4763" cy="1588"/>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3" y="1"/>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41" name="Freeform 1944"/>
          <p:cNvSpPr>
            <a:spLocks/>
          </p:cNvSpPr>
          <p:nvPr/>
        </p:nvSpPr>
        <p:spPr bwMode="auto">
          <a:xfrm>
            <a:off x="6507164" y="1881499"/>
            <a:ext cx="4763" cy="1588"/>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3" y="1"/>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42" name="Freeform 1945"/>
          <p:cNvSpPr>
            <a:spLocks/>
          </p:cNvSpPr>
          <p:nvPr/>
        </p:nvSpPr>
        <p:spPr bwMode="auto">
          <a:xfrm>
            <a:off x="6596064" y="1813236"/>
            <a:ext cx="9525" cy="1588"/>
          </a:xfrm>
          <a:custGeom>
            <a:avLst/>
            <a:gdLst>
              <a:gd name="T0" fmla="*/ 3 w 5"/>
              <a:gd name="T1" fmla="*/ 0 h 1"/>
              <a:gd name="T2" fmla="*/ 0 w 5"/>
              <a:gd name="T3" fmla="*/ 0 h 1"/>
              <a:gd name="T4" fmla="*/ 5 w 5"/>
              <a:gd name="T5" fmla="*/ 1 h 1"/>
              <a:gd name="T6" fmla="*/ 3 w 5"/>
              <a:gd name="T7" fmla="*/ 0 h 1"/>
            </a:gdLst>
            <a:ahLst/>
            <a:cxnLst>
              <a:cxn ang="0">
                <a:pos x="T0" y="T1"/>
              </a:cxn>
              <a:cxn ang="0">
                <a:pos x="T2" y="T3"/>
              </a:cxn>
              <a:cxn ang="0">
                <a:pos x="T4" y="T5"/>
              </a:cxn>
              <a:cxn ang="0">
                <a:pos x="T6" y="T7"/>
              </a:cxn>
            </a:cxnLst>
            <a:rect l="0" t="0" r="r" b="b"/>
            <a:pathLst>
              <a:path w="5" h="1">
                <a:moveTo>
                  <a:pt x="3" y="0"/>
                </a:moveTo>
                <a:cubicBezTo>
                  <a:pt x="2" y="0"/>
                  <a:pt x="1" y="0"/>
                  <a:pt x="0" y="0"/>
                </a:cubicBezTo>
                <a:cubicBezTo>
                  <a:pt x="1" y="1"/>
                  <a:pt x="3" y="1"/>
                  <a:pt x="5" y="1"/>
                </a:cubicBezTo>
                <a:cubicBezTo>
                  <a:pt x="4" y="0"/>
                  <a:pt x="3" y="0"/>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43" name="Freeform 1946"/>
          <p:cNvSpPr>
            <a:spLocks/>
          </p:cNvSpPr>
          <p:nvPr/>
        </p:nvSpPr>
        <p:spPr bwMode="auto">
          <a:xfrm>
            <a:off x="6596064" y="1813236"/>
            <a:ext cx="9525" cy="1588"/>
          </a:xfrm>
          <a:custGeom>
            <a:avLst/>
            <a:gdLst>
              <a:gd name="T0" fmla="*/ 3 w 5"/>
              <a:gd name="T1" fmla="*/ 0 h 1"/>
              <a:gd name="T2" fmla="*/ 0 w 5"/>
              <a:gd name="T3" fmla="*/ 0 h 1"/>
              <a:gd name="T4" fmla="*/ 5 w 5"/>
              <a:gd name="T5" fmla="*/ 1 h 1"/>
              <a:gd name="T6" fmla="*/ 3 w 5"/>
              <a:gd name="T7" fmla="*/ 0 h 1"/>
            </a:gdLst>
            <a:ahLst/>
            <a:cxnLst>
              <a:cxn ang="0">
                <a:pos x="T0" y="T1"/>
              </a:cxn>
              <a:cxn ang="0">
                <a:pos x="T2" y="T3"/>
              </a:cxn>
              <a:cxn ang="0">
                <a:pos x="T4" y="T5"/>
              </a:cxn>
              <a:cxn ang="0">
                <a:pos x="T6" y="T7"/>
              </a:cxn>
            </a:cxnLst>
            <a:rect l="0" t="0" r="r" b="b"/>
            <a:pathLst>
              <a:path w="5" h="1">
                <a:moveTo>
                  <a:pt x="3" y="0"/>
                </a:moveTo>
                <a:cubicBezTo>
                  <a:pt x="2" y="0"/>
                  <a:pt x="1" y="0"/>
                  <a:pt x="0" y="0"/>
                </a:cubicBezTo>
                <a:cubicBezTo>
                  <a:pt x="1" y="1"/>
                  <a:pt x="3" y="1"/>
                  <a:pt x="5" y="1"/>
                </a:cubicBezTo>
                <a:cubicBezTo>
                  <a:pt x="4" y="0"/>
                  <a:pt x="3" y="0"/>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44" name="Freeform 1947"/>
          <p:cNvSpPr>
            <a:spLocks/>
          </p:cNvSpPr>
          <p:nvPr/>
        </p:nvSpPr>
        <p:spPr bwMode="auto">
          <a:xfrm>
            <a:off x="6502401" y="1906899"/>
            <a:ext cx="6350" cy="1588"/>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0"/>
                  <a:pt x="1" y="0"/>
                  <a:pt x="0" y="0"/>
                </a:cubicBezTo>
                <a:cubicBezTo>
                  <a:pt x="1" y="0"/>
                  <a:pt x="2" y="1"/>
                  <a:pt x="3"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45" name="Freeform 1948"/>
          <p:cNvSpPr>
            <a:spLocks/>
          </p:cNvSpPr>
          <p:nvPr/>
        </p:nvSpPr>
        <p:spPr bwMode="auto">
          <a:xfrm>
            <a:off x="6502401" y="1906899"/>
            <a:ext cx="6350" cy="1588"/>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0"/>
                  <a:pt x="1" y="0"/>
                  <a:pt x="0" y="0"/>
                </a:cubicBezTo>
                <a:cubicBezTo>
                  <a:pt x="1" y="0"/>
                  <a:pt x="2" y="1"/>
                  <a:pt x="3"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46" name="Freeform 1949"/>
          <p:cNvSpPr>
            <a:spLocks/>
          </p:cNvSpPr>
          <p:nvPr/>
        </p:nvSpPr>
        <p:spPr bwMode="auto">
          <a:xfrm>
            <a:off x="6107114" y="2108511"/>
            <a:ext cx="23813" cy="15875"/>
          </a:xfrm>
          <a:custGeom>
            <a:avLst/>
            <a:gdLst>
              <a:gd name="T0" fmla="*/ 1 w 13"/>
              <a:gd name="T1" fmla="*/ 3 h 8"/>
              <a:gd name="T2" fmla="*/ 11 w 13"/>
              <a:gd name="T3" fmla="*/ 5 h 8"/>
              <a:gd name="T4" fmla="*/ 1 w 13"/>
              <a:gd name="T5" fmla="*/ 3 h 8"/>
            </a:gdLst>
            <a:ahLst/>
            <a:cxnLst>
              <a:cxn ang="0">
                <a:pos x="T0" y="T1"/>
              </a:cxn>
              <a:cxn ang="0">
                <a:pos x="T2" y="T3"/>
              </a:cxn>
              <a:cxn ang="0">
                <a:pos x="T4" y="T5"/>
              </a:cxn>
            </a:cxnLst>
            <a:rect l="0" t="0" r="r" b="b"/>
            <a:pathLst>
              <a:path w="13" h="8">
                <a:moveTo>
                  <a:pt x="1" y="3"/>
                </a:moveTo>
                <a:cubicBezTo>
                  <a:pt x="6" y="1"/>
                  <a:pt x="13" y="0"/>
                  <a:pt x="11" y="5"/>
                </a:cubicBezTo>
                <a:cubicBezTo>
                  <a:pt x="8" y="5"/>
                  <a:pt x="0" y="8"/>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47" name="Freeform 1950"/>
          <p:cNvSpPr>
            <a:spLocks/>
          </p:cNvSpPr>
          <p:nvPr/>
        </p:nvSpPr>
        <p:spPr bwMode="auto">
          <a:xfrm>
            <a:off x="6107114" y="2108511"/>
            <a:ext cx="23813" cy="15875"/>
          </a:xfrm>
          <a:custGeom>
            <a:avLst/>
            <a:gdLst>
              <a:gd name="T0" fmla="*/ 1 w 13"/>
              <a:gd name="T1" fmla="*/ 3 h 8"/>
              <a:gd name="T2" fmla="*/ 11 w 13"/>
              <a:gd name="T3" fmla="*/ 5 h 8"/>
              <a:gd name="T4" fmla="*/ 1 w 13"/>
              <a:gd name="T5" fmla="*/ 3 h 8"/>
            </a:gdLst>
            <a:ahLst/>
            <a:cxnLst>
              <a:cxn ang="0">
                <a:pos x="T0" y="T1"/>
              </a:cxn>
              <a:cxn ang="0">
                <a:pos x="T2" y="T3"/>
              </a:cxn>
              <a:cxn ang="0">
                <a:pos x="T4" y="T5"/>
              </a:cxn>
            </a:cxnLst>
            <a:rect l="0" t="0" r="r" b="b"/>
            <a:pathLst>
              <a:path w="13" h="8">
                <a:moveTo>
                  <a:pt x="1" y="3"/>
                </a:moveTo>
                <a:cubicBezTo>
                  <a:pt x="6" y="1"/>
                  <a:pt x="13" y="0"/>
                  <a:pt x="11" y="5"/>
                </a:cubicBezTo>
                <a:cubicBezTo>
                  <a:pt x="8" y="5"/>
                  <a:pt x="0" y="8"/>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48" name="Freeform 1951"/>
          <p:cNvSpPr>
            <a:spLocks/>
          </p:cNvSpPr>
          <p:nvPr/>
        </p:nvSpPr>
        <p:spPr bwMode="auto">
          <a:xfrm>
            <a:off x="8385176" y="1994211"/>
            <a:ext cx="7938" cy="4763"/>
          </a:xfrm>
          <a:custGeom>
            <a:avLst/>
            <a:gdLst>
              <a:gd name="T0" fmla="*/ 4 w 4"/>
              <a:gd name="T1" fmla="*/ 2 h 2"/>
              <a:gd name="T2" fmla="*/ 1 w 4"/>
              <a:gd name="T3" fmla="*/ 0 h 2"/>
              <a:gd name="T4" fmla="*/ 4 w 4"/>
              <a:gd name="T5" fmla="*/ 2 h 2"/>
            </a:gdLst>
            <a:ahLst/>
            <a:cxnLst>
              <a:cxn ang="0">
                <a:pos x="T0" y="T1"/>
              </a:cxn>
              <a:cxn ang="0">
                <a:pos x="T2" y="T3"/>
              </a:cxn>
              <a:cxn ang="0">
                <a:pos x="T4" y="T5"/>
              </a:cxn>
            </a:cxnLst>
            <a:rect l="0" t="0" r="r" b="b"/>
            <a:pathLst>
              <a:path w="4" h="2">
                <a:moveTo>
                  <a:pt x="4" y="2"/>
                </a:moveTo>
                <a:cubicBezTo>
                  <a:pt x="3" y="1"/>
                  <a:pt x="2" y="0"/>
                  <a:pt x="1" y="0"/>
                </a:cubicBezTo>
                <a:cubicBezTo>
                  <a:pt x="0" y="1"/>
                  <a:pt x="1" y="2"/>
                  <a:pt x="4"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49" name="Freeform 1952"/>
          <p:cNvSpPr>
            <a:spLocks/>
          </p:cNvSpPr>
          <p:nvPr/>
        </p:nvSpPr>
        <p:spPr bwMode="auto">
          <a:xfrm>
            <a:off x="8385176" y="1994211"/>
            <a:ext cx="7938" cy="4763"/>
          </a:xfrm>
          <a:custGeom>
            <a:avLst/>
            <a:gdLst>
              <a:gd name="T0" fmla="*/ 4 w 4"/>
              <a:gd name="T1" fmla="*/ 2 h 2"/>
              <a:gd name="T2" fmla="*/ 1 w 4"/>
              <a:gd name="T3" fmla="*/ 0 h 2"/>
              <a:gd name="T4" fmla="*/ 4 w 4"/>
              <a:gd name="T5" fmla="*/ 2 h 2"/>
            </a:gdLst>
            <a:ahLst/>
            <a:cxnLst>
              <a:cxn ang="0">
                <a:pos x="T0" y="T1"/>
              </a:cxn>
              <a:cxn ang="0">
                <a:pos x="T2" y="T3"/>
              </a:cxn>
              <a:cxn ang="0">
                <a:pos x="T4" y="T5"/>
              </a:cxn>
            </a:cxnLst>
            <a:rect l="0" t="0" r="r" b="b"/>
            <a:pathLst>
              <a:path w="4" h="2">
                <a:moveTo>
                  <a:pt x="4" y="2"/>
                </a:moveTo>
                <a:cubicBezTo>
                  <a:pt x="3" y="1"/>
                  <a:pt x="2" y="0"/>
                  <a:pt x="1" y="0"/>
                </a:cubicBezTo>
                <a:cubicBezTo>
                  <a:pt x="0" y="1"/>
                  <a:pt x="1" y="2"/>
                  <a:pt x="4"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50" name="Freeform 1953"/>
          <p:cNvSpPr>
            <a:spLocks/>
          </p:cNvSpPr>
          <p:nvPr/>
        </p:nvSpPr>
        <p:spPr bwMode="auto">
          <a:xfrm>
            <a:off x="8558214" y="2019611"/>
            <a:ext cx="57150" cy="14288"/>
          </a:xfrm>
          <a:custGeom>
            <a:avLst/>
            <a:gdLst>
              <a:gd name="T0" fmla="*/ 10 w 30"/>
              <a:gd name="T1" fmla="*/ 1 h 8"/>
              <a:gd name="T2" fmla="*/ 24 w 30"/>
              <a:gd name="T3" fmla="*/ 8 h 8"/>
              <a:gd name="T4" fmla="*/ 24 w 30"/>
              <a:gd name="T5" fmla="*/ 3 h 8"/>
              <a:gd name="T6" fmla="*/ 10 w 30"/>
              <a:gd name="T7" fmla="*/ 1 h 8"/>
            </a:gdLst>
            <a:ahLst/>
            <a:cxnLst>
              <a:cxn ang="0">
                <a:pos x="T0" y="T1"/>
              </a:cxn>
              <a:cxn ang="0">
                <a:pos x="T2" y="T3"/>
              </a:cxn>
              <a:cxn ang="0">
                <a:pos x="T4" y="T5"/>
              </a:cxn>
              <a:cxn ang="0">
                <a:pos x="T6" y="T7"/>
              </a:cxn>
            </a:cxnLst>
            <a:rect l="0" t="0" r="r" b="b"/>
            <a:pathLst>
              <a:path w="30" h="8">
                <a:moveTo>
                  <a:pt x="10" y="1"/>
                </a:moveTo>
                <a:cubicBezTo>
                  <a:pt x="0" y="5"/>
                  <a:pt x="23" y="8"/>
                  <a:pt x="24" y="8"/>
                </a:cubicBezTo>
                <a:cubicBezTo>
                  <a:pt x="30" y="4"/>
                  <a:pt x="27" y="3"/>
                  <a:pt x="24" y="3"/>
                </a:cubicBezTo>
                <a:cubicBezTo>
                  <a:pt x="20" y="2"/>
                  <a:pt x="18" y="0"/>
                  <a:pt x="1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51" name="Freeform 1954"/>
          <p:cNvSpPr>
            <a:spLocks/>
          </p:cNvSpPr>
          <p:nvPr/>
        </p:nvSpPr>
        <p:spPr bwMode="auto">
          <a:xfrm>
            <a:off x="8558214" y="2019611"/>
            <a:ext cx="57150" cy="14288"/>
          </a:xfrm>
          <a:custGeom>
            <a:avLst/>
            <a:gdLst>
              <a:gd name="T0" fmla="*/ 10 w 30"/>
              <a:gd name="T1" fmla="*/ 1 h 8"/>
              <a:gd name="T2" fmla="*/ 24 w 30"/>
              <a:gd name="T3" fmla="*/ 8 h 8"/>
              <a:gd name="T4" fmla="*/ 24 w 30"/>
              <a:gd name="T5" fmla="*/ 3 h 8"/>
              <a:gd name="T6" fmla="*/ 10 w 30"/>
              <a:gd name="T7" fmla="*/ 1 h 8"/>
            </a:gdLst>
            <a:ahLst/>
            <a:cxnLst>
              <a:cxn ang="0">
                <a:pos x="T0" y="T1"/>
              </a:cxn>
              <a:cxn ang="0">
                <a:pos x="T2" y="T3"/>
              </a:cxn>
              <a:cxn ang="0">
                <a:pos x="T4" y="T5"/>
              </a:cxn>
              <a:cxn ang="0">
                <a:pos x="T6" y="T7"/>
              </a:cxn>
            </a:cxnLst>
            <a:rect l="0" t="0" r="r" b="b"/>
            <a:pathLst>
              <a:path w="30" h="8">
                <a:moveTo>
                  <a:pt x="10" y="1"/>
                </a:moveTo>
                <a:cubicBezTo>
                  <a:pt x="0" y="5"/>
                  <a:pt x="23" y="8"/>
                  <a:pt x="24" y="8"/>
                </a:cubicBezTo>
                <a:cubicBezTo>
                  <a:pt x="30" y="4"/>
                  <a:pt x="27" y="3"/>
                  <a:pt x="24" y="3"/>
                </a:cubicBezTo>
                <a:cubicBezTo>
                  <a:pt x="20" y="2"/>
                  <a:pt x="18" y="0"/>
                  <a:pt x="1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52" name="Freeform 1955"/>
          <p:cNvSpPr>
            <a:spLocks/>
          </p:cNvSpPr>
          <p:nvPr/>
        </p:nvSpPr>
        <p:spPr bwMode="auto">
          <a:xfrm>
            <a:off x="8848726" y="1973574"/>
            <a:ext cx="106363" cy="25400"/>
          </a:xfrm>
          <a:custGeom>
            <a:avLst/>
            <a:gdLst>
              <a:gd name="T0" fmla="*/ 19 w 56"/>
              <a:gd name="T1" fmla="*/ 2 h 13"/>
              <a:gd name="T2" fmla="*/ 1 w 56"/>
              <a:gd name="T3" fmla="*/ 10 h 13"/>
              <a:gd name="T4" fmla="*/ 3 w 56"/>
              <a:gd name="T5" fmla="*/ 13 h 13"/>
              <a:gd name="T6" fmla="*/ 16 w 56"/>
              <a:gd name="T7" fmla="*/ 10 h 13"/>
              <a:gd name="T8" fmla="*/ 27 w 56"/>
              <a:gd name="T9" fmla="*/ 11 h 13"/>
              <a:gd name="T10" fmla="*/ 50 w 56"/>
              <a:gd name="T11" fmla="*/ 8 h 13"/>
              <a:gd name="T12" fmla="*/ 42 w 56"/>
              <a:gd name="T13" fmla="*/ 2 h 13"/>
              <a:gd name="T14" fmla="*/ 34 w 56"/>
              <a:gd name="T15" fmla="*/ 0 h 13"/>
              <a:gd name="T16" fmla="*/ 19 w 56"/>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3">
                <a:moveTo>
                  <a:pt x="19" y="2"/>
                </a:moveTo>
                <a:cubicBezTo>
                  <a:pt x="11" y="4"/>
                  <a:pt x="0" y="7"/>
                  <a:pt x="1" y="10"/>
                </a:cubicBezTo>
                <a:cubicBezTo>
                  <a:pt x="1" y="11"/>
                  <a:pt x="0" y="13"/>
                  <a:pt x="3" y="13"/>
                </a:cubicBezTo>
                <a:cubicBezTo>
                  <a:pt x="5" y="12"/>
                  <a:pt x="12" y="12"/>
                  <a:pt x="16" y="10"/>
                </a:cubicBezTo>
                <a:cubicBezTo>
                  <a:pt x="23" y="8"/>
                  <a:pt x="25" y="11"/>
                  <a:pt x="27" y="11"/>
                </a:cubicBezTo>
                <a:cubicBezTo>
                  <a:pt x="30" y="11"/>
                  <a:pt x="43" y="10"/>
                  <a:pt x="50" y="8"/>
                </a:cubicBezTo>
                <a:cubicBezTo>
                  <a:pt x="56" y="3"/>
                  <a:pt x="46" y="3"/>
                  <a:pt x="42" y="2"/>
                </a:cubicBezTo>
                <a:cubicBezTo>
                  <a:pt x="40" y="1"/>
                  <a:pt x="38" y="0"/>
                  <a:pt x="34" y="0"/>
                </a:cubicBezTo>
                <a:cubicBezTo>
                  <a:pt x="31" y="0"/>
                  <a:pt x="24" y="0"/>
                  <a:pt x="19"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53" name="Freeform 1956"/>
          <p:cNvSpPr>
            <a:spLocks/>
          </p:cNvSpPr>
          <p:nvPr/>
        </p:nvSpPr>
        <p:spPr bwMode="auto">
          <a:xfrm>
            <a:off x="8848726" y="1973574"/>
            <a:ext cx="106363" cy="25400"/>
          </a:xfrm>
          <a:custGeom>
            <a:avLst/>
            <a:gdLst>
              <a:gd name="T0" fmla="*/ 19 w 56"/>
              <a:gd name="T1" fmla="*/ 2 h 13"/>
              <a:gd name="T2" fmla="*/ 1 w 56"/>
              <a:gd name="T3" fmla="*/ 10 h 13"/>
              <a:gd name="T4" fmla="*/ 3 w 56"/>
              <a:gd name="T5" fmla="*/ 13 h 13"/>
              <a:gd name="T6" fmla="*/ 16 w 56"/>
              <a:gd name="T7" fmla="*/ 10 h 13"/>
              <a:gd name="T8" fmla="*/ 27 w 56"/>
              <a:gd name="T9" fmla="*/ 11 h 13"/>
              <a:gd name="T10" fmla="*/ 50 w 56"/>
              <a:gd name="T11" fmla="*/ 8 h 13"/>
              <a:gd name="T12" fmla="*/ 42 w 56"/>
              <a:gd name="T13" fmla="*/ 2 h 13"/>
              <a:gd name="T14" fmla="*/ 34 w 56"/>
              <a:gd name="T15" fmla="*/ 0 h 13"/>
              <a:gd name="T16" fmla="*/ 19 w 56"/>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3">
                <a:moveTo>
                  <a:pt x="19" y="2"/>
                </a:moveTo>
                <a:cubicBezTo>
                  <a:pt x="11" y="4"/>
                  <a:pt x="0" y="7"/>
                  <a:pt x="1" y="10"/>
                </a:cubicBezTo>
                <a:cubicBezTo>
                  <a:pt x="1" y="11"/>
                  <a:pt x="0" y="13"/>
                  <a:pt x="3" y="13"/>
                </a:cubicBezTo>
                <a:cubicBezTo>
                  <a:pt x="5" y="12"/>
                  <a:pt x="12" y="12"/>
                  <a:pt x="16" y="10"/>
                </a:cubicBezTo>
                <a:cubicBezTo>
                  <a:pt x="23" y="8"/>
                  <a:pt x="25" y="11"/>
                  <a:pt x="27" y="11"/>
                </a:cubicBezTo>
                <a:cubicBezTo>
                  <a:pt x="30" y="11"/>
                  <a:pt x="43" y="10"/>
                  <a:pt x="50" y="8"/>
                </a:cubicBezTo>
                <a:cubicBezTo>
                  <a:pt x="56" y="3"/>
                  <a:pt x="46" y="3"/>
                  <a:pt x="42" y="2"/>
                </a:cubicBezTo>
                <a:cubicBezTo>
                  <a:pt x="40" y="1"/>
                  <a:pt x="38" y="0"/>
                  <a:pt x="34" y="0"/>
                </a:cubicBezTo>
                <a:cubicBezTo>
                  <a:pt x="31" y="0"/>
                  <a:pt x="24" y="0"/>
                  <a:pt x="19"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54" name="Freeform 1957"/>
          <p:cNvSpPr>
            <a:spLocks/>
          </p:cNvSpPr>
          <p:nvPr/>
        </p:nvSpPr>
        <p:spPr bwMode="auto">
          <a:xfrm>
            <a:off x="9064626" y="2167249"/>
            <a:ext cx="12700" cy="7938"/>
          </a:xfrm>
          <a:custGeom>
            <a:avLst/>
            <a:gdLst>
              <a:gd name="T0" fmla="*/ 0 w 6"/>
              <a:gd name="T1" fmla="*/ 3 h 4"/>
              <a:gd name="T2" fmla="*/ 6 w 6"/>
              <a:gd name="T3" fmla="*/ 3 h 4"/>
              <a:gd name="T4" fmla="*/ 0 w 6"/>
              <a:gd name="T5" fmla="*/ 3 h 4"/>
            </a:gdLst>
            <a:ahLst/>
            <a:cxnLst>
              <a:cxn ang="0">
                <a:pos x="T0" y="T1"/>
              </a:cxn>
              <a:cxn ang="0">
                <a:pos x="T2" y="T3"/>
              </a:cxn>
              <a:cxn ang="0">
                <a:pos x="T4" y="T5"/>
              </a:cxn>
            </a:cxnLst>
            <a:rect l="0" t="0" r="r" b="b"/>
            <a:pathLst>
              <a:path w="6" h="4">
                <a:moveTo>
                  <a:pt x="0" y="3"/>
                </a:moveTo>
                <a:cubicBezTo>
                  <a:pt x="1" y="4"/>
                  <a:pt x="3" y="3"/>
                  <a:pt x="6" y="3"/>
                </a:cubicBezTo>
                <a:cubicBezTo>
                  <a:pt x="6" y="2"/>
                  <a:pt x="5" y="0"/>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55" name="Freeform 1958"/>
          <p:cNvSpPr>
            <a:spLocks/>
          </p:cNvSpPr>
          <p:nvPr/>
        </p:nvSpPr>
        <p:spPr bwMode="auto">
          <a:xfrm>
            <a:off x="9064626" y="2167249"/>
            <a:ext cx="12700" cy="7938"/>
          </a:xfrm>
          <a:custGeom>
            <a:avLst/>
            <a:gdLst>
              <a:gd name="T0" fmla="*/ 0 w 6"/>
              <a:gd name="T1" fmla="*/ 3 h 4"/>
              <a:gd name="T2" fmla="*/ 6 w 6"/>
              <a:gd name="T3" fmla="*/ 3 h 4"/>
              <a:gd name="T4" fmla="*/ 0 w 6"/>
              <a:gd name="T5" fmla="*/ 3 h 4"/>
            </a:gdLst>
            <a:ahLst/>
            <a:cxnLst>
              <a:cxn ang="0">
                <a:pos x="T0" y="T1"/>
              </a:cxn>
              <a:cxn ang="0">
                <a:pos x="T2" y="T3"/>
              </a:cxn>
              <a:cxn ang="0">
                <a:pos x="T4" y="T5"/>
              </a:cxn>
            </a:cxnLst>
            <a:rect l="0" t="0" r="r" b="b"/>
            <a:pathLst>
              <a:path w="6" h="4">
                <a:moveTo>
                  <a:pt x="0" y="3"/>
                </a:moveTo>
                <a:cubicBezTo>
                  <a:pt x="1" y="4"/>
                  <a:pt x="3" y="3"/>
                  <a:pt x="6" y="3"/>
                </a:cubicBezTo>
                <a:cubicBezTo>
                  <a:pt x="6" y="2"/>
                  <a:pt x="5" y="0"/>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56" name="Freeform 1959"/>
          <p:cNvSpPr>
            <a:spLocks/>
          </p:cNvSpPr>
          <p:nvPr/>
        </p:nvSpPr>
        <p:spPr bwMode="auto">
          <a:xfrm>
            <a:off x="9063039" y="2175186"/>
            <a:ext cx="4763" cy="1588"/>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1"/>
                  <a:pt x="2" y="1"/>
                </a:cubicBezTo>
                <a:cubicBezTo>
                  <a:pt x="2"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57" name="Freeform 1960"/>
          <p:cNvSpPr>
            <a:spLocks/>
          </p:cNvSpPr>
          <p:nvPr/>
        </p:nvSpPr>
        <p:spPr bwMode="auto">
          <a:xfrm>
            <a:off x="9063039" y="2175186"/>
            <a:ext cx="4763" cy="1588"/>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1"/>
                  <a:pt x="2" y="1"/>
                </a:cubicBezTo>
                <a:cubicBezTo>
                  <a:pt x="2"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58" name="Freeform 1961"/>
          <p:cNvSpPr>
            <a:spLocks/>
          </p:cNvSpPr>
          <p:nvPr/>
        </p:nvSpPr>
        <p:spPr bwMode="auto">
          <a:xfrm>
            <a:off x="8472489" y="2313299"/>
            <a:ext cx="4763" cy="1588"/>
          </a:xfrm>
          <a:custGeom>
            <a:avLst/>
            <a:gdLst>
              <a:gd name="T0" fmla="*/ 2 w 2"/>
              <a:gd name="T1" fmla="*/ 0 h 1"/>
              <a:gd name="T2" fmla="*/ 2 w 2"/>
              <a:gd name="T3" fmla="*/ 1 h 1"/>
              <a:gd name="T4" fmla="*/ 2 w 2"/>
              <a:gd name="T5" fmla="*/ 0 h 1"/>
            </a:gdLst>
            <a:ahLst/>
            <a:cxnLst>
              <a:cxn ang="0">
                <a:pos x="T0" y="T1"/>
              </a:cxn>
              <a:cxn ang="0">
                <a:pos x="T2" y="T3"/>
              </a:cxn>
              <a:cxn ang="0">
                <a:pos x="T4" y="T5"/>
              </a:cxn>
            </a:cxnLst>
            <a:rect l="0" t="0" r="r" b="b"/>
            <a:pathLst>
              <a:path w="2" h="1">
                <a:moveTo>
                  <a:pt x="2" y="0"/>
                </a:moveTo>
                <a:cubicBezTo>
                  <a:pt x="2" y="0"/>
                  <a:pt x="2" y="0"/>
                  <a:pt x="2" y="1"/>
                </a:cubicBezTo>
                <a:cubicBezTo>
                  <a:pt x="0" y="1"/>
                  <a:pt x="1"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59" name="Freeform 1962"/>
          <p:cNvSpPr>
            <a:spLocks/>
          </p:cNvSpPr>
          <p:nvPr/>
        </p:nvSpPr>
        <p:spPr bwMode="auto">
          <a:xfrm>
            <a:off x="8472489" y="2313299"/>
            <a:ext cx="4763" cy="1588"/>
          </a:xfrm>
          <a:custGeom>
            <a:avLst/>
            <a:gdLst>
              <a:gd name="T0" fmla="*/ 2 w 2"/>
              <a:gd name="T1" fmla="*/ 0 h 1"/>
              <a:gd name="T2" fmla="*/ 2 w 2"/>
              <a:gd name="T3" fmla="*/ 1 h 1"/>
              <a:gd name="T4" fmla="*/ 2 w 2"/>
              <a:gd name="T5" fmla="*/ 0 h 1"/>
            </a:gdLst>
            <a:ahLst/>
            <a:cxnLst>
              <a:cxn ang="0">
                <a:pos x="T0" y="T1"/>
              </a:cxn>
              <a:cxn ang="0">
                <a:pos x="T2" y="T3"/>
              </a:cxn>
              <a:cxn ang="0">
                <a:pos x="T4" y="T5"/>
              </a:cxn>
            </a:cxnLst>
            <a:rect l="0" t="0" r="r" b="b"/>
            <a:pathLst>
              <a:path w="2" h="1">
                <a:moveTo>
                  <a:pt x="2" y="0"/>
                </a:moveTo>
                <a:cubicBezTo>
                  <a:pt x="2" y="0"/>
                  <a:pt x="2" y="0"/>
                  <a:pt x="2" y="1"/>
                </a:cubicBezTo>
                <a:cubicBezTo>
                  <a:pt x="0" y="1"/>
                  <a:pt x="1"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60" name="Freeform 1963"/>
          <p:cNvSpPr>
            <a:spLocks/>
          </p:cNvSpPr>
          <p:nvPr/>
        </p:nvSpPr>
        <p:spPr bwMode="auto">
          <a:xfrm>
            <a:off x="7656514" y="2800661"/>
            <a:ext cx="3175" cy="1588"/>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1" y="0"/>
                </a:cubicBezTo>
                <a:cubicBezTo>
                  <a:pt x="0" y="1"/>
                  <a:pt x="1"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61" name="Freeform 1964"/>
          <p:cNvSpPr>
            <a:spLocks/>
          </p:cNvSpPr>
          <p:nvPr/>
        </p:nvSpPr>
        <p:spPr bwMode="auto">
          <a:xfrm>
            <a:off x="7656514" y="2800661"/>
            <a:ext cx="3175" cy="1588"/>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1" y="0"/>
                </a:cubicBezTo>
                <a:cubicBezTo>
                  <a:pt x="0" y="1"/>
                  <a:pt x="1"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62" name="Freeform 1965"/>
          <p:cNvSpPr>
            <a:spLocks/>
          </p:cNvSpPr>
          <p:nvPr/>
        </p:nvSpPr>
        <p:spPr bwMode="auto">
          <a:xfrm>
            <a:off x="2419351" y="3465824"/>
            <a:ext cx="77788" cy="60325"/>
          </a:xfrm>
          <a:custGeom>
            <a:avLst/>
            <a:gdLst>
              <a:gd name="T0" fmla="*/ 8 w 41"/>
              <a:gd name="T1" fmla="*/ 21 h 32"/>
              <a:gd name="T2" fmla="*/ 15 w 41"/>
              <a:gd name="T3" fmla="*/ 22 h 32"/>
              <a:gd name="T4" fmla="*/ 17 w 41"/>
              <a:gd name="T5" fmla="*/ 23 h 32"/>
              <a:gd name="T6" fmla="*/ 23 w 41"/>
              <a:gd name="T7" fmla="*/ 24 h 32"/>
              <a:gd name="T8" fmla="*/ 27 w 41"/>
              <a:gd name="T9" fmla="*/ 22 h 32"/>
              <a:gd name="T10" fmla="*/ 31 w 41"/>
              <a:gd name="T11" fmla="*/ 21 h 32"/>
              <a:gd name="T12" fmla="*/ 25 w 41"/>
              <a:gd name="T13" fmla="*/ 13 h 32"/>
              <a:gd name="T14" fmla="*/ 21 w 41"/>
              <a:gd name="T15" fmla="*/ 6 h 32"/>
              <a:gd name="T16" fmla="*/ 18 w 41"/>
              <a:gd name="T17" fmla="*/ 3 h 32"/>
              <a:gd name="T18" fmla="*/ 31 w 41"/>
              <a:gd name="T19" fmla="*/ 3 h 32"/>
              <a:gd name="T20" fmla="*/ 40 w 41"/>
              <a:gd name="T21" fmla="*/ 7 h 32"/>
              <a:gd name="T22" fmla="*/ 40 w 41"/>
              <a:gd name="T23" fmla="*/ 12 h 32"/>
              <a:gd name="T24" fmla="*/ 38 w 41"/>
              <a:gd name="T25" fmla="*/ 16 h 32"/>
              <a:gd name="T26" fmla="*/ 39 w 41"/>
              <a:gd name="T27" fmla="*/ 18 h 32"/>
              <a:gd name="T28" fmla="*/ 36 w 41"/>
              <a:gd name="T29" fmla="*/ 21 h 32"/>
              <a:gd name="T30" fmla="*/ 39 w 41"/>
              <a:gd name="T31" fmla="*/ 30 h 32"/>
              <a:gd name="T32" fmla="*/ 27 w 41"/>
              <a:gd name="T33" fmla="*/ 28 h 32"/>
              <a:gd name="T34" fmla="*/ 12 w 41"/>
              <a:gd name="T35" fmla="*/ 28 h 32"/>
              <a:gd name="T36" fmla="*/ 5 w 41"/>
              <a:gd name="T37" fmla="*/ 26 h 32"/>
              <a:gd name="T38" fmla="*/ 8 w 41"/>
              <a:gd name="T39"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2">
                <a:moveTo>
                  <a:pt x="8" y="21"/>
                </a:moveTo>
                <a:cubicBezTo>
                  <a:pt x="11" y="22"/>
                  <a:pt x="12" y="22"/>
                  <a:pt x="15" y="22"/>
                </a:cubicBezTo>
                <a:cubicBezTo>
                  <a:pt x="11" y="22"/>
                  <a:pt x="16" y="23"/>
                  <a:pt x="17" y="23"/>
                </a:cubicBezTo>
                <a:cubicBezTo>
                  <a:pt x="19" y="23"/>
                  <a:pt x="21" y="24"/>
                  <a:pt x="23" y="24"/>
                </a:cubicBezTo>
                <a:cubicBezTo>
                  <a:pt x="26" y="24"/>
                  <a:pt x="25" y="23"/>
                  <a:pt x="27" y="22"/>
                </a:cubicBezTo>
                <a:cubicBezTo>
                  <a:pt x="29" y="22"/>
                  <a:pt x="31" y="23"/>
                  <a:pt x="31" y="21"/>
                </a:cubicBezTo>
                <a:cubicBezTo>
                  <a:pt x="31" y="18"/>
                  <a:pt x="25" y="17"/>
                  <a:pt x="25" y="13"/>
                </a:cubicBezTo>
                <a:cubicBezTo>
                  <a:pt x="26" y="9"/>
                  <a:pt x="26" y="7"/>
                  <a:pt x="21" y="6"/>
                </a:cubicBezTo>
                <a:cubicBezTo>
                  <a:pt x="19" y="6"/>
                  <a:pt x="14" y="6"/>
                  <a:pt x="18" y="3"/>
                </a:cubicBezTo>
                <a:cubicBezTo>
                  <a:pt x="22" y="0"/>
                  <a:pt x="26" y="2"/>
                  <a:pt x="31" y="3"/>
                </a:cubicBezTo>
                <a:cubicBezTo>
                  <a:pt x="34" y="4"/>
                  <a:pt x="40" y="3"/>
                  <a:pt x="40" y="7"/>
                </a:cubicBezTo>
                <a:cubicBezTo>
                  <a:pt x="40" y="9"/>
                  <a:pt x="39" y="10"/>
                  <a:pt x="40" y="12"/>
                </a:cubicBezTo>
                <a:cubicBezTo>
                  <a:pt x="41" y="15"/>
                  <a:pt x="38" y="15"/>
                  <a:pt x="38" y="16"/>
                </a:cubicBezTo>
                <a:cubicBezTo>
                  <a:pt x="37" y="17"/>
                  <a:pt x="39" y="17"/>
                  <a:pt x="39" y="18"/>
                </a:cubicBezTo>
                <a:cubicBezTo>
                  <a:pt x="39" y="20"/>
                  <a:pt x="38" y="22"/>
                  <a:pt x="36" y="21"/>
                </a:cubicBezTo>
                <a:cubicBezTo>
                  <a:pt x="38" y="23"/>
                  <a:pt x="40" y="27"/>
                  <a:pt x="39" y="30"/>
                </a:cubicBezTo>
                <a:cubicBezTo>
                  <a:pt x="35" y="26"/>
                  <a:pt x="31" y="27"/>
                  <a:pt x="27" y="28"/>
                </a:cubicBezTo>
                <a:cubicBezTo>
                  <a:pt x="23" y="29"/>
                  <a:pt x="14" y="24"/>
                  <a:pt x="12" y="28"/>
                </a:cubicBezTo>
                <a:cubicBezTo>
                  <a:pt x="10" y="32"/>
                  <a:pt x="8" y="26"/>
                  <a:pt x="5" y="26"/>
                </a:cubicBezTo>
                <a:cubicBezTo>
                  <a:pt x="0" y="25"/>
                  <a:pt x="4" y="19"/>
                  <a:pt x="8" y="2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63" name="Freeform 1966"/>
          <p:cNvSpPr>
            <a:spLocks/>
          </p:cNvSpPr>
          <p:nvPr/>
        </p:nvSpPr>
        <p:spPr bwMode="auto">
          <a:xfrm>
            <a:off x="2419351" y="3465824"/>
            <a:ext cx="77788" cy="60325"/>
          </a:xfrm>
          <a:custGeom>
            <a:avLst/>
            <a:gdLst>
              <a:gd name="T0" fmla="*/ 8 w 41"/>
              <a:gd name="T1" fmla="*/ 21 h 32"/>
              <a:gd name="T2" fmla="*/ 15 w 41"/>
              <a:gd name="T3" fmla="*/ 22 h 32"/>
              <a:gd name="T4" fmla="*/ 17 w 41"/>
              <a:gd name="T5" fmla="*/ 23 h 32"/>
              <a:gd name="T6" fmla="*/ 23 w 41"/>
              <a:gd name="T7" fmla="*/ 24 h 32"/>
              <a:gd name="T8" fmla="*/ 27 w 41"/>
              <a:gd name="T9" fmla="*/ 22 h 32"/>
              <a:gd name="T10" fmla="*/ 31 w 41"/>
              <a:gd name="T11" fmla="*/ 21 h 32"/>
              <a:gd name="T12" fmla="*/ 25 w 41"/>
              <a:gd name="T13" fmla="*/ 13 h 32"/>
              <a:gd name="T14" fmla="*/ 21 w 41"/>
              <a:gd name="T15" fmla="*/ 6 h 32"/>
              <a:gd name="T16" fmla="*/ 18 w 41"/>
              <a:gd name="T17" fmla="*/ 3 h 32"/>
              <a:gd name="T18" fmla="*/ 31 w 41"/>
              <a:gd name="T19" fmla="*/ 3 h 32"/>
              <a:gd name="T20" fmla="*/ 40 w 41"/>
              <a:gd name="T21" fmla="*/ 7 h 32"/>
              <a:gd name="T22" fmla="*/ 40 w 41"/>
              <a:gd name="T23" fmla="*/ 12 h 32"/>
              <a:gd name="T24" fmla="*/ 38 w 41"/>
              <a:gd name="T25" fmla="*/ 16 h 32"/>
              <a:gd name="T26" fmla="*/ 39 w 41"/>
              <a:gd name="T27" fmla="*/ 18 h 32"/>
              <a:gd name="T28" fmla="*/ 36 w 41"/>
              <a:gd name="T29" fmla="*/ 21 h 32"/>
              <a:gd name="T30" fmla="*/ 39 w 41"/>
              <a:gd name="T31" fmla="*/ 30 h 32"/>
              <a:gd name="T32" fmla="*/ 27 w 41"/>
              <a:gd name="T33" fmla="*/ 28 h 32"/>
              <a:gd name="T34" fmla="*/ 12 w 41"/>
              <a:gd name="T35" fmla="*/ 28 h 32"/>
              <a:gd name="T36" fmla="*/ 5 w 41"/>
              <a:gd name="T37" fmla="*/ 26 h 32"/>
              <a:gd name="T38" fmla="*/ 8 w 41"/>
              <a:gd name="T39"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2">
                <a:moveTo>
                  <a:pt x="8" y="21"/>
                </a:moveTo>
                <a:cubicBezTo>
                  <a:pt x="11" y="22"/>
                  <a:pt x="12" y="22"/>
                  <a:pt x="15" y="22"/>
                </a:cubicBezTo>
                <a:cubicBezTo>
                  <a:pt x="11" y="22"/>
                  <a:pt x="16" y="23"/>
                  <a:pt x="17" y="23"/>
                </a:cubicBezTo>
                <a:cubicBezTo>
                  <a:pt x="19" y="23"/>
                  <a:pt x="21" y="24"/>
                  <a:pt x="23" y="24"/>
                </a:cubicBezTo>
                <a:cubicBezTo>
                  <a:pt x="26" y="24"/>
                  <a:pt x="25" y="23"/>
                  <a:pt x="27" y="22"/>
                </a:cubicBezTo>
                <a:cubicBezTo>
                  <a:pt x="29" y="22"/>
                  <a:pt x="31" y="23"/>
                  <a:pt x="31" y="21"/>
                </a:cubicBezTo>
                <a:cubicBezTo>
                  <a:pt x="31" y="18"/>
                  <a:pt x="25" y="17"/>
                  <a:pt x="25" y="13"/>
                </a:cubicBezTo>
                <a:cubicBezTo>
                  <a:pt x="26" y="9"/>
                  <a:pt x="26" y="7"/>
                  <a:pt x="21" y="6"/>
                </a:cubicBezTo>
                <a:cubicBezTo>
                  <a:pt x="19" y="6"/>
                  <a:pt x="14" y="6"/>
                  <a:pt x="18" y="3"/>
                </a:cubicBezTo>
                <a:cubicBezTo>
                  <a:pt x="22" y="0"/>
                  <a:pt x="26" y="2"/>
                  <a:pt x="31" y="3"/>
                </a:cubicBezTo>
                <a:cubicBezTo>
                  <a:pt x="34" y="4"/>
                  <a:pt x="40" y="3"/>
                  <a:pt x="40" y="7"/>
                </a:cubicBezTo>
                <a:cubicBezTo>
                  <a:pt x="40" y="9"/>
                  <a:pt x="39" y="10"/>
                  <a:pt x="40" y="12"/>
                </a:cubicBezTo>
                <a:cubicBezTo>
                  <a:pt x="41" y="15"/>
                  <a:pt x="38" y="15"/>
                  <a:pt x="38" y="16"/>
                </a:cubicBezTo>
                <a:cubicBezTo>
                  <a:pt x="37" y="17"/>
                  <a:pt x="39" y="17"/>
                  <a:pt x="39" y="18"/>
                </a:cubicBezTo>
                <a:cubicBezTo>
                  <a:pt x="39" y="20"/>
                  <a:pt x="38" y="22"/>
                  <a:pt x="36" y="21"/>
                </a:cubicBezTo>
                <a:cubicBezTo>
                  <a:pt x="38" y="23"/>
                  <a:pt x="40" y="27"/>
                  <a:pt x="39" y="30"/>
                </a:cubicBezTo>
                <a:cubicBezTo>
                  <a:pt x="35" y="26"/>
                  <a:pt x="31" y="27"/>
                  <a:pt x="27" y="28"/>
                </a:cubicBezTo>
                <a:cubicBezTo>
                  <a:pt x="23" y="29"/>
                  <a:pt x="14" y="24"/>
                  <a:pt x="12" y="28"/>
                </a:cubicBezTo>
                <a:cubicBezTo>
                  <a:pt x="10" y="32"/>
                  <a:pt x="8" y="26"/>
                  <a:pt x="5" y="26"/>
                </a:cubicBezTo>
                <a:cubicBezTo>
                  <a:pt x="0" y="25"/>
                  <a:pt x="4" y="19"/>
                  <a:pt x="8" y="2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64" name="Freeform 1967"/>
          <p:cNvSpPr>
            <a:spLocks/>
          </p:cNvSpPr>
          <p:nvPr/>
        </p:nvSpPr>
        <p:spPr bwMode="auto">
          <a:xfrm>
            <a:off x="2443164" y="3519799"/>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1"/>
                  <a:pt x="0" y="0"/>
                </a:cubicBezTo>
                <a:cubicBezTo>
                  <a:pt x="1" y="0"/>
                  <a:pt x="1"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65" name="Freeform 1968"/>
          <p:cNvSpPr>
            <a:spLocks/>
          </p:cNvSpPr>
          <p:nvPr/>
        </p:nvSpPr>
        <p:spPr bwMode="auto">
          <a:xfrm>
            <a:off x="2443164" y="3519799"/>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1"/>
                  <a:pt x="0" y="0"/>
                </a:cubicBezTo>
                <a:cubicBezTo>
                  <a:pt x="1" y="0"/>
                  <a:pt x="1"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66" name="Freeform 1969"/>
          <p:cNvSpPr>
            <a:spLocks/>
          </p:cNvSpPr>
          <p:nvPr/>
        </p:nvSpPr>
        <p:spPr bwMode="auto">
          <a:xfrm>
            <a:off x="2449514" y="3495986"/>
            <a:ext cx="19050" cy="7938"/>
          </a:xfrm>
          <a:custGeom>
            <a:avLst/>
            <a:gdLst>
              <a:gd name="T0" fmla="*/ 9 w 10"/>
              <a:gd name="T1" fmla="*/ 4 h 4"/>
              <a:gd name="T2" fmla="*/ 3 w 10"/>
              <a:gd name="T3" fmla="*/ 0 h 4"/>
              <a:gd name="T4" fmla="*/ 9 w 10"/>
              <a:gd name="T5" fmla="*/ 4 h 4"/>
            </a:gdLst>
            <a:ahLst/>
            <a:cxnLst>
              <a:cxn ang="0">
                <a:pos x="T0" y="T1"/>
              </a:cxn>
              <a:cxn ang="0">
                <a:pos x="T2" y="T3"/>
              </a:cxn>
              <a:cxn ang="0">
                <a:pos x="T4" y="T5"/>
              </a:cxn>
            </a:cxnLst>
            <a:rect l="0" t="0" r="r" b="b"/>
            <a:pathLst>
              <a:path w="10" h="4">
                <a:moveTo>
                  <a:pt x="9" y="4"/>
                </a:moveTo>
                <a:cubicBezTo>
                  <a:pt x="8" y="4"/>
                  <a:pt x="0" y="1"/>
                  <a:pt x="3" y="0"/>
                </a:cubicBezTo>
                <a:cubicBezTo>
                  <a:pt x="5" y="0"/>
                  <a:pt x="10" y="2"/>
                  <a:pt x="9"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67" name="Freeform 1970"/>
          <p:cNvSpPr>
            <a:spLocks/>
          </p:cNvSpPr>
          <p:nvPr/>
        </p:nvSpPr>
        <p:spPr bwMode="auto">
          <a:xfrm>
            <a:off x="2449514" y="3495986"/>
            <a:ext cx="19050" cy="7938"/>
          </a:xfrm>
          <a:custGeom>
            <a:avLst/>
            <a:gdLst>
              <a:gd name="T0" fmla="*/ 9 w 10"/>
              <a:gd name="T1" fmla="*/ 4 h 4"/>
              <a:gd name="T2" fmla="*/ 3 w 10"/>
              <a:gd name="T3" fmla="*/ 0 h 4"/>
              <a:gd name="T4" fmla="*/ 9 w 10"/>
              <a:gd name="T5" fmla="*/ 4 h 4"/>
            </a:gdLst>
            <a:ahLst/>
            <a:cxnLst>
              <a:cxn ang="0">
                <a:pos x="T0" y="T1"/>
              </a:cxn>
              <a:cxn ang="0">
                <a:pos x="T2" y="T3"/>
              </a:cxn>
              <a:cxn ang="0">
                <a:pos x="T4" y="T5"/>
              </a:cxn>
            </a:cxnLst>
            <a:rect l="0" t="0" r="r" b="b"/>
            <a:pathLst>
              <a:path w="10" h="4">
                <a:moveTo>
                  <a:pt x="9" y="4"/>
                </a:moveTo>
                <a:cubicBezTo>
                  <a:pt x="8" y="4"/>
                  <a:pt x="0" y="1"/>
                  <a:pt x="3" y="0"/>
                </a:cubicBezTo>
                <a:cubicBezTo>
                  <a:pt x="5" y="0"/>
                  <a:pt x="10" y="2"/>
                  <a:pt x="9"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68" name="Freeform 1971"/>
          <p:cNvSpPr>
            <a:spLocks/>
          </p:cNvSpPr>
          <p:nvPr/>
        </p:nvSpPr>
        <p:spPr bwMode="auto">
          <a:xfrm>
            <a:off x="2465389" y="3462649"/>
            <a:ext cx="6350" cy="3175"/>
          </a:xfrm>
          <a:custGeom>
            <a:avLst/>
            <a:gdLst>
              <a:gd name="T0" fmla="*/ 2 w 4"/>
              <a:gd name="T1" fmla="*/ 1 h 1"/>
              <a:gd name="T2" fmla="*/ 0 w 4"/>
              <a:gd name="T3" fmla="*/ 1 h 1"/>
              <a:gd name="T4" fmla="*/ 4 w 4"/>
              <a:gd name="T5" fmla="*/ 1 h 1"/>
              <a:gd name="T6" fmla="*/ 2 w 4"/>
              <a:gd name="T7" fmla="*/ 1 h 1"/>
            </a:gdLst>
            <a:ahLst/>
            <a:cxnLst>
              <a:cxn ang="0">
                <a:pos x="T0" y="T1"/>
              </a:cxn>
              <a:cxn ang="0">
                <a:pos x="T2" y="T3"/>
              </a:cxn>
              <a:cxn ang="0">
                <a:pos x="T4" y="T5"/>
              </a:cxn>
              <a:cxn ang="0">
                <a:pos x="T6" y="T7"/>
              </a:cxn>
            </a:cxnLst>
            <a:rect l="0" t="0" r="r" b="b"/>
            <a:pathLst>
              <a:path w="4" h="1">
                <a:moveTo>
                  <a:pt x="2" y="1"/>
                </a:moveTo>
                <a:cubicBezTo>
                  <a:pt x="1" y="1"/>
                  <a:pt x="1" y="1"/>
                  <a:pt x="0" y="1"/>
                </a:cubicBezTo>
                <a:cubicBezTo>
                  <a:pt x="1" y="0"/>
                  <a:pt x="3" y="0"/>
                  <a:pt x="4" y="1"/>
                </a:cubicBezTo>
                <a:cubicBezTo>
                  <a:pt x="3" y="1"/>
                  <a:pt x="2"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69" name="Freeform 1972"/>
          <p:cNvSpPr>
            <a:spLocks/>
          </p:cNvSpPr>
          <p:nvPr/>
        </p:nvSpPr>
        <p:spPr bwMode="auto">
          <a:xfrm>
            <a:off x="2465389" y="3462649"/>
            <a:ext cx="6350" cy="3175"/>
          </a:xfrm>
          <a:custGeom>
            <a:avLst/>
            <a:gdLst>
              <a:gd name="T0" fmla="*/ 2 w 4"/>
              <a:gd name="T1" fmla="*/ 1 h 1"/>
              <a:gd name="T2" fmla="*/ 0 w 4"/>
              <a:gd name="T3" fmla="*/ 1 h 1"/>
              <a:gd name="T4" fmla="*/ 4 w 4"/>
              <a:gd name="T5" fmla="*/ 1 h 1"/>
              <a:gd name="T6" fmla="*/ 2 w 4"/>
              <a:gd name="T7" fmla="*/ 1 h 1"/>
            </a:gdLst>
            <a:ahLst/>
            <a:cxnLst>
              <a:cxn ang="0">
                <a:pos x="T0" y="T1"/>
              </a:cxn>
              <a:cxn ang="0">
                <a:pos x="T2" y="T3"/>
              </a:cxn>
              <a:cxn ang="0">
                <a:pos x="T4" y="T5"/>
              </a:cxn>
              <a:cxn ang="0">
                <a:pos x="T6" y="T7"/>
              </a:cxn>
            </a:cxnLst>
            <a:rect l="0" t="0" r="r" b="b"/>
            <a:pathLst>
              <a:path w="4" h="1">
                <a:moveTo>
                  <a:pt x="2" y="1"/>
                </a:moveTo>
                <a:cubicBezTo>
                  <a:pt x="1" y="1"/>
                  <a:pt x="1" y="1"/>
                  <a:pt x="0" y="1"/>
                </a:cubicBezTo>
                <a:cubicBezTo>
                  <a:pt x="1" y="0"/>
                  <a:pt x="3" y="0"/>
                  <a:pt x="4" y="1"/>
                </a:cubicBezTo>
                <a:cubicBezTo>
                  <a:pt x="3" y="1"/>
                  <a:pt x="2"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70" name="Freeform 1973"/>
          <p:cNvSpPr>
            <a:spLocks/>
          </p:cNvSpPr>
          <p:nvPr/>
        </p:nvSpPr>
        <p:spPr bwMode="auto">
          <a:xfrm>
            <a:off x="4713289" y="2733986"/>
            <a:ext cx="103188" cy="79375"/>
          </a:xfrm>
          <a:custGeom>
            <a:avLst/>
            <a:gdLst>
              <a:gd name="T0" fmla="*/ 0 w 54"/>
              <a:gd name="T1" fmla="*/ 4 h 42"/>
              <a:gd name="T2" fmla="*/ 5 w 54"/>
              <a:gd name="T3" fmla="*/ 4 h 42"/>
              <a:gd name="T4" fmla="*/ 9 w 54"/>
              <a:gd name="T5" fmla="*/ 3 h 42"/>
              <a:gd name="T6" fmla="*/ 14 w 54"/>
              <a:gd name="T7" fmla="*/ 2 h 42"/>
              <a:gd name="T8" fmla="*/ 24 w 54"/>
              <a:gd name="T9" fmla="*/ 4 h 42"/>
              <a:gd name="T10" fmla="*/ 28 w 54"/>
              <a:gd name="T11" fmla="*/ 4 h 42"/>
              <a:gd name="T12" fmla="*/ 32 w 54"/>
              <a:gd name="T13" fmla="*/ 4 h 42"/>
              <a:gd name="T14" fmla="*/ 39 w 54"/>
              <a:gd name="T15" fmla="*/ 5 h 42"/>
              <a:gd name="T16" fmla="*/ 42 w 54"/>
              <a:gd name="T17" fmla="*/ 7 h 42"/>
              <a:gd name="T18" fmla="*/ 47 w 54"/>
              <a:gd name="T19" fmla="*/ 7 h 42"/>
              <a:gd name="T20" fmla="*/ 46 w 54"/>
              <a:gd name="T21" fmla="*/ 11 h 42"/>
              <a:gd name="T22" fmla="*/ 49 w 54"/>
              <a:gd name="T23" fmla="*/ 18 h 42"/>
              <a:gd name="T24" fmla="*/ 47 w 54"/>
              <a:gd name="T25" fmla="*/ 21 h 42"/>
              <a:gd name="T26" fmla="*/ 50 w 54"/>
              <a:gd name="T27" fmla="*/ 26 h 42"/>
              <a:gd name="T28" fmla="*/ 42 w 54"/>
              <a:gd name="T29" fmla="*/ 28 h 42"/>
              <a:gd name="T30" fmla="*/ 43 w 54"/>
              <a:gd name="T31" fmla="*/ 32 h 42"/>
              <a:gd name="T32" fmla="*/ 38 w 54"/>
              <a:gd name="T33" fmla="*/ 35 h 42"/>
              <a:gd name="T34" fmla="*/ 36 w 54"/>
              <a:gd name="T35" fmla="*/ 42 h 42"/>
              <a:gd name="T36" fmla="*/ 29 w 54"/>
              <a:gd name="T37" fmla="*/ 39 h 42"/>
              <a:gd name="T38" fmla="*/ 27 w 54"/>
              <a:gd name="T39" fmla="*/ 37 h 42"/>
              <a:gd name="T40" fmla="*/ 24 w 54"/>
              <a:gd name="T41" fmla="*/ 36 h 42"/>
              <a:gd name="T42" fmla="*/ 21 w 54"/>
              <a:gd name="T43" fmla="*/ 30 h 42"/>
              <a:gd name="T44" fmla="*/ 12 w 54"/>
              <a:gd name="T45" fmla="*/ 22 h 42"/>
              <a:gd name="T46" fmla="*/ 7 w 54"/>
              <a:gd name="T47" fmla="*/ 18 h 42"/>
              <a:gd name="T48" fmla="*/ 5 w 54"/>
              <a:gd name="T49" fmla="*/ 12 h 42"/>
              <a:gd name="T50" fmla="*/ 0 w 54"/>
              <a:gd name="T51" fmla="*/ 9 h 42"/>
              <a:gd name="T52" fmla="*/ 0 w 54"/>
              <a:gd name="T53"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42">
                <a:moveTo>
                  <a:pt x="0" y="4"/>
                </a:moveTo>
                <a:cubicBezTo>
                  <a:pt x="0" y="0"/>
                  <a:pt x="4" y="3"/>
                  <a:pt x="5" y="4"/>
                </a:cubicBezTo>
                <a:cubicBezTo>
                  <a:pt x="7" y="6"/>
                  <a:pt x="9" y="5"/>
                  <a:pt x="9" y="3"/>
                </a:cubicBezTo>
                <a:cubicBezTo>
                  <a:pt x="10" y="1"/>
                  <a:pt x="13" y="2"/>
                  <a:pt x="14" y="2"/>
                </a:cubicBezTo>
                <a:cubicBezTo>
                  <a:pt x="15" y="1"/>
                  <a:pt x="22" y="4"/>
                  <a:pt x="24" y="4"/>
                </a:cubicBezTo>
                <a:cubicBezTo>
                  <a:pt x="25" y="4"/>
                  <a:pt x="27" y="5"/>
                  <a:pt x="28" y="4"/>
                </a:cubicBezTo>
                <a:cubicBezTo>
                  <a:pt x="31" y="3"/>
                  <a:pt x="30" y="4"/>
                  <a:pt x="32" y="4"/>
                </a:cubicBezTo>
                <a:cubicBezTo>
                  <a:pt x="34" y="3"/>
                  <a:pt x="37" y="4"/>
                  <a:pt x="39" y="5"/>
                </a:cubicBezTo>
                <a:cubicBezTo>
                  <a:pt x="41" y="6"/>
                  <a:pt x="39" y="7"/>
                  <a:pt x="42" y="7"/>
                </a:cubicBezTo>
                <a:cubicBezTo>
                  <a:pt x="43" y="7"/>
                  <a:pt x="46" y="6"/>
                  <a:pt x="47" y="7"/>
                </a:cubicBezTo>
                <a:cubicBezTo>
                  <a:pt x="49" y="8"/>
                  <a:pt x="47" y="10"/>
                  <a:pt x="46" y="11"/>
                </a:cubicBezTo>
                <a:cubicBezTo>
                  <a:pt x="43" y="15"/>
                  <a:pt x="46" y="16"/>
                  <a:pt x="49" y="18"/>
                </a:cubicBezTo>
                <a:cubicBezTo>
                  <a:pt x="54" y="22"/>
                  <a:pt x="47" y="20"/>
                  <a:pt x="47" y="21"/>
                </a:cubicBezTo>
                <a:cubicBezTo>
                  <a:pt x="47" y="21"/>
                  <a:pt x="50" y="25"/>
                  <a:pt x="50" y="26"/>
                </a:cubicBezTo>
                <a:cubicBezTo>
                  <a:pt x="50" y="27"/>
                  <a:pt x="43" y="28"/>
                  <a:pt x="42" y="28"/>
                </a:cubicBezTo>
                <a:cubicBezTo>
                  <a:pt x="42" y="29"/>
                  <a:pt x="44" y="30"/>
                  <a:pt x="43" y="32"/>
                </a:cubicBezTo>
                <a:cubicBezTo>
                  <a:pt x="42" y="28"/>
                  <a:pt x="37" y="33"/>
                  <a:pt x="38" y="35"/>
                </a:cubicBezTo>
                <a:cubicBezTo>
                  <a:pt x="33" y="34"/>
                  <a:pt x="39" y="42"/>
                  <a:pt x="36" y="42"/>
                </a:cubicBezTo>
                <a:cubicBezTo>
                  <a:pt x="34" y="42"/>
                  <a:pt x="30" y="40"/>
                  <a:pt x="29" y="39"/>
                </a:cubicBezTo>
                <a:cubicBezTo>
                  <a:pt x="28" y="38"/>
                  <a:pt x="28" y="37"/>
                  <a:pt x="27" y="37"/>
                </a:cubicBezTo>
                <a:cubicBezTo>
                  <a:pt x="25" y="37"/>
                  <a:pt x="25" y="38"/>
                  <a:pt x="24" y="36"/>
                </a:cubicBezTo>
                <a:cubicBezTo>
                  <a:pt x="28" y="36"/>
                  <a:pt x="21" y="31"/>
                  <a:pt x="21" y="30"/>
                </a:cubicBezTo>
                <a:cubicBezTo>
                  <a:pt x="17" y="27"/>
                  <a:pt x="15" y="25"/>
                  <a:pt x="12" y="22"/>
                </a:cubicBezTo>
                <a:cubicBezTo>
                  <a:pt x="11" y="21"/>
                  <a:pt x="9" y="20"/>
                  <a:pt x="7" y="18"/>
                </a:cubicBezTo>
                <a:cubicBezTo>
                  <a:pt x="5" y="17"/>
                  <a:pt x="7" y="14"/>
                  <a:pt x="5" y="12"/>
                </a:cubicBezTo>
                <a:cubicBezTo>
                  <a:pt x="4" y="10"/>
                  <a:pt x="2" y="10"/>
                  <a:pt x="0" y="9"/>
                </a:cubicBezTo>
                <a:cubicBezTo>
                  <a:pt x="0" y="9"/>
                  <a:pt x="0" y="5"/>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71" name="Freeform 1974"/>
          <p:cNvSpPr>
            <a:spLocks/>
          </p:cNvSpPr>
          <p:nvPr/>
        </p:nvSpPr>
        <p:spPr bwMode="auto">
          <a:xfrm>
            <a:off x="4713289" y="2733986"/>
            <a:ext cx="103188" cy="79375"/>
          </a:xfrm>
          <a:custGeom>
            <a:avLst/>
            <a:gdLst>
              <a:gd name="T0" fmla="*/ 0 w 54"/>
              <a:gd name="T1" fmla="*/ 4 h 42"/>
              <a:gd name="T2" fmla="*/ 5 w 54"/>
              <a:gd name="T3" fmla="*/ 4 h 42"/>
              <a:gd name="T4" fmla="*/ 9 w 54"/>
              <a:gd name="T5" fmla="*/ 3 h 42"/>
              <a:gd name="T6" fmla="*/ 14 w 54"/>
              <a:gd name="T7" fmla="*/ 2 h 42"/>
              <a:gd name="T8" fmla="*/ 24 w 54"/>
              <a:gd name="T9" fmla="*/ 4 h 42"/>
              <a:gd name="T10" fmla="*/ 28 w 54"/>
              <a:gd name="T11" fmla="*/ 4 h 42"/>
              <a:gd name="T12" fmla="*/ 32 w 54"/>
              <a:gd name="T13" fmla="*/ 4 h 42"/>
              <a:gd name="T14" fmla="*/ 39 w 54"/>
              <a:gd name="T15" fmla="*/ 5 h 42"/>
              <a:gd name="T16" fmla="*/ 42 w 54"/>
              <a:gd name="T17" fmla="*/ 7 h 42"/>
              <a:gd name="T18" fmla="*/ 47 w 54"/>
              <a:gd name="T19" fmla="*/ 7 h 42"/>
              <a:gd name="T20" fmla="*/ 46 w 54"/>
              <a:gd name="T21" fmla="*/ 11 h 42"/>
              <a:gd name="T22" fmla="*/ 49 w 54"/>
              <a:gd name="T23" fmla="*/ 18 h 42"/>
              <a:gd name="T24" fmla="*/ 47 w 54"/>
              <a:gd name="T25" fmla="*/ 21 h 42"/>
              <a:gd name="T26" fmla="*/ 50 w 54"/>
              <a:gd name="T27" fmla="*/ 26 h 42"/>
              <a:gd name="T28" fmla="*/ 42 w 54"/>
              <a:gd name="T29" fmla="*/ 28 h 42"/>
              <a:gd name="T30" fmla="*/ 43 w 54"/>
              <a:gd name="T31" fmla="*/ 32 h 42"/>
              <a:gd name="T32" fmla="*/ 38 w 54"/>
              <a:gd name="T33" fmla="*/ 35 h 42"/>
              <a:gd name="T34" fmla="*/ 36 w 54"/>
              <a:gd name="T35" fmla="*/ 42 h 42"/>
              <a:gd name="T36" fmla="*/ 29 w 54"/>
              <a:gd name="T37" fmla="*/ 39 h 42"/>
              <a:gd name="T38" fmla="*/ 27 w 54"/>
              <a:gd name="T39" fmla="*/ 37 h 42"/>
              <a:gd name="T40" fmla="*/ 24 w 54"/>
              <a:gd name="T41" fmla="*/ 36 h 42"/>
              <a:gd name="T42" fmla="*/ 21 w 54"/>
              <a:gd name="T43" fmla="*/ 30 h 42"/>
              <a:gd name="T44" fmla="*/ 12 w 54"/>
              <a:gd name="T45" fmla="*/ 22 h 42"/>
              <a:gd name="T46" fmla="*/ 7 w 54"/>
              <a:gd name="T47" fmla="*/ 18 h 42"/>
              <a:gd name="T48" fmla="*/ 5 w 54"/>
              <a:gd name="T49" fmla="*/ 12 h 42"/>
              <a:gd name="T50" fmla="*/ 0 w 54"/>
              <a:gd name="T51" fmla="*/ 9 h 42"/>
              <a:gd name="T52" fmla="*/ 0 w 54"/>
              <a:gd name="T53"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42">
                <a:moveTo>
                  <a:pt x="0" y="4"/>
                </a:moveTo>
                <a:cubicBezTo>
                  <a:pt x="0" y="0"/>
                  <a:pt x="4" y="3"/>
                  <a:pt x="5" y="4"/>
                </a:cubicBezTo>
                <a:cubicBezTo>
                  <a:pt x="7" y="6"/>
                  <a:pt x="9" y="5"/>
                  <a:pt x="9" y="3"/>
                </a:cubicBezTo>
                <a:cubicBezTo>
                  <a:pt x="10" y="1"/>
                  <a:pt x="13" y="2"/>
                  <a:pt x="14" y="2"/>
                </a:cubicBezTo>
                <a:cubicBezTo>
                  <a:pt x="15" y="1"/>
                  <a:pt x="22" y="4"/>
                  <a:pt x="24" y="4"/>
                </a:cubicBezTo>
                <a:cubicBezTo>
                  <a:pt x="25" y="4"/>
                  <a:pt x="27" y="5"/>
                  <a:pt x="28" y="4"/>
                </a:cubicBezTo>
                <a:cubicBezTo>
                  <a:pt x="31" y="3"/>
                  <a:pt x="30" y="4"/>
                  <a:pt x="32" y="4"/>
                </a:cubicBezTo>
                <a:cubicBezTo>
                  <a:pt x="34" y="3"/>
                  <a:pt x="37" y="4"/>
                  <a:pt x="39" y="5"/>
                </a:cubicBezTo>
                <a:cubicBezTo>
                  <a:pt x="41" y="6"/>
                  <a:pt x="39" y="7"/>
                  <a:pt x="42" y="7"/>
                </a:cubicBezTo>
                <a:cubicBezTo>
                  <a:pt x="43" y="7"/>
                  <a:pt x="46" y="6"/>
                  <a:pt x="47" y="7"/>
                </a:cubicBezTo>
                <a:cubicBezTo>
                  <a:pt x="49" y="8"/>
                  <a:pt x="47" y="10"/>
                  <a:pt x="46" y="11"/>
                </a:cubicBezTo>
                <a:cubicBezTo>
                  <a:pt x="43" y="15"/>
                  <a:pt x="46" y="16"/>
                  <a:pt x="49" y="18"/>
                </a:cubicBezTo>
                <a:cubicBezTo>
                  <a:pt x="54" y="22"/>
                  <a:pt x="47" y="20"/>
                  <a:pt x="47" y="21"/>
                </a:cubicBezTo>
                <a:cubicBezTo>
                  <a:pt x="47" y="21"/>
                  <a:pt x="50" y="25"/>
                  <a:pt x="50" y="26"/>
                </a:cubicBezTo>
                <a:cubicBezTo>
                  <a:pt x="50" y="27"/>
                  <a:pt x="43" y="28"/>
                  <a:pt x="42" y="28"/>
                </a:cubicBezTo>
                <a:cubicBezTo>
                  <a:pt x="42" y="29"/>
                  <a:pt x="44" y="30"/>
                  <a:pt x="43" y="32"/>
                </a:cubicBezTo>
                <a:cubicBezTo>
                  <a:pt x="42" y="28"/>
                  <a:pt x="37" y="33"/>
                  <a:pt x="38" y="35"/>
                </a:cubicBezTo>
                <a:cubicBezTo>
                  <a:pt x="33" y="34"/>
                  <a:pt x="39" y="42"/>
                  <a:pt x="36" y="42"/>
                </a:cubicBezTo>
                <a:cubicBezTo>
                  <a:pt x="34" y="42"/>
                  <a:pt x="30" y="40"/>
                  <a:pt x="29" y="39"/>
                </a:cubicBezTo>
                <a:cubicBezTo>
                  <a:pt x="28" y="38"/>
                  <a:pt x="28" y="37"/>
                  <a:pt x="27" y="37"/>
                </a:cubicBezTo>
                <a:cubicBezTo>
                  <a:pt x="25" y="37"/>
                  <a:pt x="25" y="38"/>
                  <a:pt x="24" y="36"/>
                </a:cubicBezTo>
                <a:cubicBezTo>
                  <a:pt x="28" y="36"/>
                  <a:pt x="21" y="31"/>
                  <a:pt x="21" y="30"/>
                </a:cubicBezTo>
                <a:cubicBezTo>
                  <a:pt x="17" y="27"/>
                  <a:pt x="15" y="25"/>
                  <a:pt x="12" y="22"/>
                </a:cubicBezTo>
                <a:cubicBezTo>
                  <a:pt x="11" y="21"/>
                  <a:pt x="9" y="20"/>
                  <a:pt x="7" y="18"/>
                </a:cubicBezTo>
                <a:cubicBezTo>
                  <a:pt x="5" y="17"/>
                  <a:pt x="7" y="14"/>
                  <a:pt x="5" y="12"/>
                </a:cubicBezTo>
                <a:cubicBezTo>
                  <a:pt x="4" y="10"/>
                  <a:pt x="2" y="10"/>
                  <a:pt x="0" y="9"/>
                </a:cubicBezTo>
                <a:cubicBezTo>
                  <a:pt x="0" y="9"/>
                  <a:pt x="0" y="5"/>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72" name="Freeform 1975"/>
          <p:cNvSpPr>
            <a:spLocks/>
          </p:cNvSpPr>
          <p:nvPr/>
        </p:nvSpPr>
        <p:spPr bwMode="auto">
          <a:xfrm>
            <a:off x="6673851" y="3691249"/>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73" name="Freeform 1976"/>
          <p:cNvSpPr>
            <a:spLocks/>
          </p:cNvSpPr>
          <p:nvPr/>
        </p:nvSpPr>
        <p:spPr bwMode="auto">
          <a:xfrm>
            <a:off x="6673851" y="3691249"/>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74" name="Freeform 1977"/>
          <p:cNvSpPr>
            <a:spLocks/>
          </p:cNvSpPr>
          <p:nvPr/>
        </p:nvSpPr>
        <p:spPr bwMode="auto">
          <a:xfrm>
            <a:off x="6688139" y="3796024"/>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75" name="Freeform 1978"/>
          <p:cNvSpPr>
            <a:spLocks/>
          </p:cNvSpPr>
          <p:nvPr/>
        </p:nvSpPr>
        <p:spPr bwMode="auto">
          <a:xfrm>
            <a:off x="6688139" y="3796024"/>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76" name="Freeform 1979"/>
          <p:cNvSpPr>
            <a:spLocks/>
          </p:cNvSpPr>
          <p:nvPr/>
        </p:nvSpPr>
        <p:spPr bwMode="auto">
          <a:xfrm>
            <a:off x="6654801" y="3727761"/>
            <a:ext cx="7938" cy="15875"/>
          </a:xfrm>
          <a:custGeom>
            <a:avLst/>
            <a:gdLst>
              <a:gd name="T0" fmla="*/ 3 w 4"/>
              <a:gd name="T1" fmla="*/ 2 h 8"/>
              <a:gd name="T2" fmla="*/ 2 w 4"/>
              <a:gd name="T3" fmla="*/ 0 h 8"/>
              <a:gd name="T4" fmla="*/ 0 w 4"/>
              <a:gd name="T5" fmla="*/ 4 h 8"/>
              <a:gd name="T6" fmla="*/ 3 w 4"/>
              <a:gd name="T7" fmla="*/ 2 h 8"/>
            </a:gdLst>
            <a:ahLst/>
            <a:cxnLst>
              <a:cxn ang="0">
                <a:pos x="T0" y="T1"/>
              </a:cxn>
              <a:cxn ang="0">
                <a:pos x="T2" y="T3"/>
              </a:cxn>
              <a:cxn ang="0">
                <a:pos x="T4" y="T5"/>
              </a:cxn>
              <a:cxn ang="0">
                <a:pos x="T6" y="T7"/>
              </a:cxn>
            </a:cxnLst>
            <a:rect l="0" t="0" r="r" b="b"/>
            <a:pathLst>
              <a:path w="4" h="8">
                <a:moveTo>
                  <a:pt x="3" y="2"/>
                </a:moveTo>
                <a:cubicBezTo>
                  <a:pt x="3" y="1"/>
                  <a:pt x="3" y="1"/>
                  <a:pt x="2" y="0"/>
                </a:cubicBezTo>
                <a:cubicBezTo>
                  <a:pt x="1" y="1"/>
                  <a:pt x="0" y="3"/>
                  <a:pt x="0" y="4"/>
                </a:cubicBezTo>
                <a:cubicBezTo>
                  <a:pt x="1" y="8"/>
                  <a:pt x="4" y="4"/>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77" name="Freeform 1980"/>
          <p:cNvSpPr>
            <a:spLocks/>
          </p:cNvSpPr>
          <p:nvPr/>
        </p:nvSpPr>
        <p:spPr bwMode="auto">
          <a:xfrm>
            <a:off x="6654801" y="3727761"/>
            <a:ext cx="7938" cy="15875"/>
          </a:xfrm>
          <a:custGeom>
            <a:avLst/>
            <a:gdLst>
              <a:gd name="T0" fmla="*/ 3 w 4"/>
              <a:gd name="T1" fmla="*/ 2 h 8"/>
              <a:gd name="T2" fmla="*/ 2 w 4"/>
              <a:gd name="T3" fmla="*/ 0 h 8"/>
              <a:gd name="T4" fmla="*/ 0 w 4"/>
              <a:gd name="T5" fmla="*/ 4 h 8"/>
              <a:gd name="T6" fmla="*/ 3 w 4"/>
              <a:gd name="T7" fmla="*/ 2 h 8"/>
            </a:gdLst>
            <a:ahLst/>
            <a:cxnLst>
              <a:cxn ang="0">
                <a:pos x="T0" y="T1"/>
              </a:cxn>
              <a:cxn ang="0">
                <a:pos x="T2" y="T3"/>
              </a:cxn>
              <a:cxn ang="0">
                <a:pos x="T4" y="T5"/>
              </a:cxn>
              <a:cxn ang="0">
                <a:pos x="T6" y="T7"/>
              </a:cxn>
            </a:cxnLst>
            <a:rect l="0" t="0" r="r" b="b"/>
            <a:pathLst>
              <a:path w="4" h="8">
                <a:moveTo>
                  <a:pt x="3" y="2"/>
                </a:moveTo>
                <a:cubicBezTo>
                  <a:pt x="3" y="1"/>
                  <a:pt x="3" y="1"/>
                  <a:pt x="2" y="0"/>
                </a:cubicBezTo>
                <a:cubicBezTo>
                  <a:pt x="1" y="1"/>
                  <a:pt x="0" y="3"/>
                  <a:pt x="0" y="4"/>
                </a:cubicBezTo>
                <a:cubicBezTo>
                  <a:pt x="1" y="8"/>
                  <a:pt x="4" y="4"/>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78" name="Freeform 1981"/>
          <p:cNvSpPr>
            <a:spLocks/>
          </p:cNvSpPr>
          <p:nvPr/>
        </p:nvSpPr>
        <p:spPr bwMode="auto">
          <a:xfrm>
            <a:off x="6659564" y="3651561"/>
            <a:ext cx="19050" cy="58738"/>
          </a:xfrm>
          <a:custGeom>
            <a:avLst/>
            <a:gdLst>
              <a:gd name="T0" fmla="*/ 5 w 10"/>
              <a:gd name="T1" fmla="*/ 10 h 31"/>
              <a:gd name="T2" fmla="*/ 4 w 10"/>
              <a:gd name="T3" fmla="*/ 21 h 31"/>
              <a:gd name="T4" fmla="*/ 4 w 10"/>
              <a:gd name="T5" fmla="*/ 30 h 31"/>
              <a:gd name="T6" fmla="*/ 4 w 10"/>
              <a:gd name="T7" fmla="*/ 27 h 31"/>
              <a:gd name="T8" fmla="*/ 4 w 10"/>
              <a:gd name="T9" fmla="*/ 22 h 31"/>
              <a:gd name="T10" fmla="*/ 6 w 10"/>
              <a:gd name="T11" fmla="*/ 18 h 31"/>
              <a:gd name="T12" fmla="*/ 7 w 10"/>
              <a:gd name="T13" fmla="*/ 15 h 31"/>
              <a:gd name="T14" fmla="*/ 6 w 10"/>
              <a:gd name="T15" fmla="*/ 9 h 31"/>
              <a:gd name="T16" fmla="*/ 7 w 10"/>
              <a:gd name="T17" fmla="*/ 4 h 31"/>
              <a:gd name="T18" fmla="*/ 7 w 10"/>
              <a:gd name="T19" fmla="*/ 0 h 31"/>
              <a:gd name="T20" fmla="*/ 5 w 10"/>
              <a:gd name="T21"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1">
                <a:moveTo>
                  <a:pt x="5" y="10"/>
                </a:moveTo>
                <a:cubicBezTo>
                  <a:pt x="2" y="12"/>
                  <a:pt x="4" y="18"/>
                  <a:pt x="4" y="21"/>
                </a:cubicBezTo>
                <a:cubicBezTo>
                  <a:pt x="1" y="20"/>
                  <a:pt x="0" y="31"/>
                  <a:pt x="4" y="30"/>
                </a:cubicBezTo>
                <a:cubicBezTo>
                  <a:pt x="2" y="29"/>
                  <a:pt x="4" y="29"/>
                  <a:pt x="4" y="27"/>
                </a:cubicBezTo>
                <a:cubicBezTo>
                  <a:pt x="4" y="26"/>
                  <a:pt x="3" y="24"/>
                  <a:pt x="4" y="22"/>
                </a:cubicBezTo>
                <a:cubicBezTo>
                  <a:pt x="5" y="21"/>
                  <a:pt x="6" y="20"/>
                  <a:pt x="6" y="18"/>
                </a:cubicBezTo>
                <a:cubicBezTo>
                  <a:pt x="5" y="16"/>
                  <a:pt x="6" y="18"/>
                  <a:pt x="7" y="15"/>
                </a:cubicBezTo>
                <a:cubicBezTo>
                  <a:pt x="8" y="13"/>
                  <a:pt x="5" y="11"/>
                  <a:pt x="6" y="9"/>
                </a:cubicBezTo>
                <a:cubicBezTo>
                  <a:pt x="7" y="8"/>
                  <a:pt x="10" y="4"/>
                  <a:pt x="7" y="4"/>
                </a:cubicBezTo>
                <a:cubicBezTo>
                  <a:pt x="8" y="3"/>
                  <a:pt x="8" y="1"/>
                  <a:pt x="7" y="0"/>
                </a:cubicBezTo>
                <a:cubicBezTo>
                  <a:pt x="4" y="2"/>
                  <a:pt x="6" y="7"/>
                  <a:pt x="5" y="1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79" name="Freeform 1982"/>
          <p:cNvSpPr>
            <a:spLocks/>
          </p:cNvSpPr>
          <p:nvPr/>
        </p:nvSpPr>
        <p:spPr bwMode="auto">
          <a:xfrm>
            <a:off x="6659564" y="3651561"/>
            <a:ext cx="19050" cy="58738"/>
          </a:xfrm>
          <a:custGeom>
            <a:avLst/>
            <a:gdLst>
              <a:gd name="T0" fmla="*/ 5 w 10"/>
              <a:gd name="T1" fmla="*/ 10 h 31"/>
              <a:gd name="T2" fmla="*/ 4 w 10"/>
              <a:gd name="T3" fmla="*/ 21 h 31"/>
              <a:gd name="T4" fmla="*/ 4 w 10"/>
              <a:gd name="T5" fmla="*/ 30 h 31"/>
              <a:gd name="T6" fmla="*/ 4 w 10"/>
              <a:gd name="T7" fmla="*/ 27 h 31"/>
              <a:gd name="T8" fmla="*/ 4 w 10"/>
              <a:gd name="T9" fmla="*/ 22 h 31"/>
              <a:gd name="T10" fmla="*/ 6 w 10"/>
              <a:gd name="T11" fmla="*/ 18 h 31"/>
              <a:gd name="T12" fmla="*/ 7 w 10"/>
              <a:gd name="T13" fmla="*/ 15 h 31"/>
              <a:gd name="T14" fmla="*/ 6 w 10"/>
              <a:gd name="T15" fmla="*/ 9 h 31"/>
              <a:gd name="T16" fmla="*/ 7 w 10"/>
              <a:gd name="T17" fmla="*/ 4 h 31"/>
              <a:gd name="T18" fmla="*/ 7 w 10"/>
              <a:gd name="T19" fmla="*/ 0 h 31"/>
              <a:gd name="T20" fmla="*/ 5 w 10"/>
              <a:gd name="T21"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1">
                <a:moveTo>
                  <a:pt x="5" y="10"/>
                </a:moveTo>
                <a:cubicBezTo>
                  <a:pt x="2" y="12"/>
                  <a:pt x="4" y="18"/>
                  <a:pt x="4" y="21"/>
                </a:cubicBezTo>
                <a:cubicBezTo>
                  <a:pt x="1" y="20"/>
                  <a:pt x="0" y="31"/>
                  <a:pt x="4" y="30"/>
                </a:cubicBezTo>
                <a:cubicBezTo>
                  <a:pt x="2" y="29"/>
                  <a:pt x="4" y="29"/>
                  <a:pt x="4" y="27"/>
                </a:cubicBezTo>
                <a:cubicBezTo>
                  <a:pt x="4" y="26"/>
                  <a:pt x="3" y="24"/>
                  <a:pt x="4" y="22"/>
                </a:cubicBezTo>
                <a:cubicBezTo>
                  <a:pt x="5" y="21"/>
                  <a:pt x="6" y="20"/>
                  <a:pt x="6" y="18"/>
                </a:cubicBezTo>
                <a:cubicBezTo>
                  <a:pt x="5" y="16"/>
                  <a:pt x="6" y="18"/>
                  <a:pt x="7" y="15"/>
                </a:cubicBezTo>
                <a:cubicBezTo>
                  <a:pt x="8" y="13"/>
                  <a:pt x="5" y="11"/>
                  <a:pt x="6" y="9"/>
                </a:cubicBezTo>
                <a:cubicBezTo>
                  <a:pt x="7" y="8"/>
                  <a:pt x="10" y="4"/>
                  <a:pt x="7" y="4"/>
                </a:cubicBezTo>
                <a:cubicBezTo>
                  <a:pt x="8" y="3"/>
                  <a:pt x="8" y="1"/>
                  <a:pt x="7" y="0"/>
                </a:cubicBezTo>
                <a:cubicBezTo>
                  <a:pt x="4" y="2"/>
                  <a:pt x="6" y="7"/>
                  <a:pt x="5" y="1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80" name="Freeform 1983"/>
          <p:cNvSpPr>
            <a:spLocks/>
          </p:cNvSpPr>
          <p:nvPr/>
        </p:nvSpPr>
        <p:spPr bwMode="auto">
          <a:xfrm>
            <a:off x="6664326" y="3669024"/>
            <a:ext cx="1588" cy="1588"/>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0" y="1"/>
                  <a:pt x="0" y="1"/>
                </a:cubicBezTo>
                <a:cubicBezTo>
                  <a:pt x="1"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81" name="Freeform 1984"/>
          <p:cNvSpPr>
            <a:spLocks/>
          </p:cNvSpPr>
          <p:nvPr/>
        </p:nvSpPr>
        <p:spPr bwMode="auto">
          <a:xfrm>
            <a:off x="6664326" y="3669024"/>
            <a:ext cx="1588" cy="1588"/>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0" y="1"/>
                  <a:pt x="0" y="1"/>
                </a:cubicBezTo>
                <a:cubicBezTo>
                  <a:pt x="1"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82" name="Freeform 1985"/>
          <p:cNvSpPr>
            <a:spLocks/>
          </p:cNvSpPr>
          <p:nvPr/>
        </p:nvSpPr>
        <p:spPr bwMode="auto">
          <a:xfrm>
            <a:off x="6664326" y="3775386"/>
            <a:ext cx="4763" cy="4763"/>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0" y="1"/>
                  <a:pt x="0" y="1"/>
                  <a:pt x="0" y="2"/>
                </a:cubicBezTo>
                <a:cubicBezTo>
                  <a:pt x="2" y="2"/>
                  <a:pt x="2" y="2"/>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83" name="Freeform 1986"/>
          <p:cNvSpPr>
            <a:spLocks/>
          </p:cNvSpPr>
          <p:nvPr/>
        </p:nvSpPr>
        <p:spPr bwMode="auto">
          <a:xfrm>
            <a:off x="6664326" y="3775386"/>
            <a:ext cx="4763" cy="4763"/>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0" y="1"/>
                  <a:pt x="0" y="1"/>
                  <a:pt x="0" y="2"/>
                </a:cubicBezTo>
                <a:cubicBezTo>
                  <a:pt x="2" y="2"/>
                  <a:pt x="2" y="2"/>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84" name="Freeform 1987"/>
          <p:cNvSpPr>
            <a:spLocks/>
          </p:cNvSpPr>
          <p:nvPr/>
        </p:nvSpPr>
        <p:spPr bwMode="auto">
          <a:xfrm>
            <a:off x="6672264" y="3696011"/>
            <a:ext cx="1588"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85" name="Freeform 1988"/>
          <p:cNvSpPr>
            <a:spLocks/>
          </p:cNvSpPr>
          <p:nvPr/>
        </p:nvSpPr>
        <p:spPr bwMode="auto">
          <a:xfrm>
            <a:off x="6672264" y="3696011"/>
            <a:ext cx="1588"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86" name="Freeform 1989"/>
          <p:cNvSpPr>
            <a:spLocks/>
          </p:cNvSpPr>
          <p:nvPr/>
        </p:nvSpPr>
        <p:spPr bwMode="auto">
          <a:xfrm>
            <a:off x="6675439" y="3811899"/>
            <a:ext cx="12700" cy="6350"/>
          </a:xfrm>
          <a:custGeom>
            <a:avLst/>
            <a:gdLst>
              <a:gd name="T0" fmla="*/ 3 w 6"/>
              <a:gd name="T1" fmla="*/ 0 h 3"/>
              <a:gd name="T2" fmla="*/ 3 w 6"/>
              <a:gd name="T3" fmla="*/ 0 h 3"/>
            </a:gdLst>
            <a:ahLst/>
            <a:cxnLst>
              <a:cxn ang="0">
                <a:pos x="T0" y="T1"/>
              </a:cxn>
              <a:cxn ang="0">
                <a:pos x="T2" y="T3"/>
              </a:cxn>
            </a:cxnLst>
            <a:rect l="0" t="0" r="r" b="b"/>
            <a:pathLst>
              <a:path w="6" h="3">
                <a:moveTo>
                  <a:pt x="3" y="0"/>
                </a:moveTo>
                <a:cubicBezTo>
                  <a:pt x="0" y="1"/>
                  <a:pt x="6" y="3"/>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87" name="Freeform 1990"/>
          <p:cNvSpPr>
            <a:spLocks/>
          </p:cNvSpPr>
          <p:nvPr/>
        </p:nvSpPr>
        <p:spPr bwMode="auto">
          <a:xfrm>
            <a:off x="6675439" y="3811899"/>
            <a:ext cx="12700" cy="6350"/>
          </a:xfrm>
          <a:custGeom>
            <a:avLst/>
            <a:gdLst>
              <a:gd name="T0" fmla="*/ 3 w 6"/>
              <a:gd name="T1" fmla="*/ 0 h 3"/>
              <a:gd name="T2" fmla="*/ 3 w 6"/>
              <a:gd name="T3" fmla="*/ 0 h 3"/>
            </a:gdLst>
            <a:ahLst/>
            <a:cxnLst>
              <a:cxn ang="0">
                <a:pos x="T0" y="T1"/>
              </a:cxn>
              <a:cxn ang="0">
                <a:pos x="T2" y="T3"/>
              </a:cxn>
            </a:cxnLst>
            <a:rect l="0" t="0" r="r" b="b"/>
            <a:pathLst>
              <a:path w="6" h="3">
                <a:moveTo>
                  <a:pt x="3" y="0"/>
                </a:moveTo>
                <a:cubicBezTo>
                  <a:pt x="0" y="1"/>
                  <a:pt x="6" y="3"/>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88" name="Freeform 1991"/>
          <p:cNvSpPr>
            <a:spLocks/>
          </p:cNvSpPr>
          <p:nvPr/>
        </p:nvSpPr>
        <p:spPr bwMode="auto">
          <a:xfrm>
            <a:off x="6681789" y="3805549"/>
            <a:ext cx="3175" cy="6350"/>
          </a:xfrm>
          <a:custGeom>
            <a:avLst/>
            <a:gdLst>
              <a:gd name="T0" fmla="*/ 2 w 2"/>
              <a:gd name="T1" fmla="*/ 0 h 3"/>
              <a:gd name="T2" fmla="*/ 2 w 2"/>
              <a:gd name="T3" fmla="*/ 3 h 3"/>
              <a:gd name="T4" fmla="*/ 2 w 2"/>
              <a:gd name="T5" fmla="*/ 0 h 3"/>
            </a:gdLst>
            <a:ahLst/>
            <a:cxnLst>
              <a:cxn ang="0">
                <a:pos x="T0" y="T1"/>
              </a:cxn>
              <a:cxn ang="0">
                <a:pos x="T2" y="T3"/>
              </a:cxn>
              <a:cxn ang="0">
                <a:pos x="T4" y="T5"/>
              </a:cxn>
            </a:cxnLst>
            <a:rect l="0" t="0" r="r" b="b"/>
            <a:pathLst>
              <a:path w="2" h="3">
                <a:moveTo>
                  <a:pt x="2" y="0"/>
                </a:moveTo>
                <a:cubicBezTo>
                  <a:pt x="0" y="0"/>
                  <a:pt x="1" y="2"/>
                  <a:pt x="2" y="3"/>
                </a:cubicBezTo>
                <a:cubicBezTo>
                  <a:pt x="2" y="2"/>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89" name="Freeform 1992"/>
          <p:cNvSpPr>
            <a:spLocks/>
          </p:cNvSpPr>
          <p:nvPr/>
        </p:nvSpPr>
        <p:spPr bwMode="auto">
          <a:xfrm>
            <a:off x="6681789" y="3805549"/>
            <a:ext cx="3175" cy="6350"/>
          </a:xfrm>
          <a:custGeom>
            <a:avLst/>
            <a:gdLst>
              <a:gd name="T0" fmla="*/ 2 w 2"/>
              <a:gd name="T1" fmla="*/ 0 h 3"/>
              <a:gd name="T2" fmla="*/ 2 w 2"/>
              <a:gd name="T3" fmla="*/ 3 h 3"/>
              <a:gd name="T4" fmla="*/ 2 w 2"/>
              <a:gd name="T5" fmla="*/ 0 h 3"/>
            </a:gdLst>
            <a:ahLst/>
            <a:cxnLst>
              <a:cxn ang="0">
                <a:pos x="T0" y="T1"/>
              </a:cxn>
              <a:cxn ang="0">
                <a:pos x="T2" y="T3"/>
              </a:cxn>
              <a:cxn ang="0">
                <a:pos x="T4" y="T5"/>
              </a:cxn>
            </a:cxnLst>
            <a:rect l="0" t="0" r="r" b="b"/>
            <a:pathLst>
              <a:path w="2" h="3">
                <a:moveTo>
                  <a:pt x="2" y="0"/>
                </a:moveTo>
                <a:cubicBezTo>
                  <a:pt x="0" y="0"/>
                  <a:pt x="1" y="2"/>
                  <a:pt x="2" y="3"/>
                </a:cubicBezTo>
                <a:cubicBezTo>
                  <a:pt x="2" y="2"/>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90" name="Freeform 1993"/>
          <p:cNvSpPr>
            <a:spLocks/>
          </p:cNvSpPr>
          <p:nvPr/>
        </p:nvSpPr>
        <p:spPr bwMode="auto">
          <a:xfrm>
            <a:off x="6688139" y="3829361"/>
            <a:ext cx="3175" cy="4763"/>
          </a:xfrm>
          <a:custGeom>
            <a:avLst/>
            <a:gdLst>
              <a:gd name="T0" fmla="*/ 1 w 2"/>
              <a:gd name="T1" fmla="*/ 0 h 3"/>
              <a:gd name="T2" fmla="*/ 0 w 2"/>
              <a:gd name="T3" fmla="*/ 3 h 3"/>
              <a:gd name="T4" fmla="*/ 1 w 2"/>
              <a:gd name="T5" fmla="*/ 0 h 3"/>
            </a:gdLst>
            <a:ahLst/>
            <a:cxnLst>
              <a:cxn ang="0">
                <a:pos x="T0" y="T1"/>
              </a:cxn>
              <a:cxn ang="0">
                <a:pos x="T2" y="T3"/>
              </a:cxn>
              <a:cxn ang="0">
                <a:pos x="T4" y="T5"/>
              </a:cxn>
            </a:cxnLst>
            <a:rect l="0" t="0" r="r" b="b"/>
            <a:pathLst>
              <a:path w="2" h="3">
                <a:moveTo>
                  <a:pt x="1" y="0"/>
                </a:moveTo>
                <a:cubicBezTo>
                  <a:pt x="0" y="1"/>
                  <a:pt x="0" y="2"/>
                  <a:pt x="0" y="3"/>
                </a:cubicBezTo>
                <a:cubicBezTo>
                  <a:pt x="2"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91" name="Freeform 1994"/>
          <p:cNvSpPr>
            <a:spLocks/>
          </p:cNvSpPr>
          <p:nvPr/>
        </p:nvSpPr>
        <p:spPr bwMode="auto">
          <a:xfrm>
            <a:off x="6688139" y="3829361"/>
            <a:ext cx="3175" cy="4763"/>
          </a:xfrm>
          <a:custGeom>
            <a:avLst/>
            <a:gdLst>
              <a:gd name="T0" fmla="*/ 1 w 2"/>
              <a:gd name="T1" fmla="*/ 0 h 3"/>
              <a:gd name="T2" fmla="*/ 0 w 2"/>
              <a:gd name="T3" fmla="*/ 3 h 3"/>
              <a:gd name="T4" fmla="*/ 1 w 2"/>
              <a:gd name="T5" fmla="*/ 0 h 3"/>
            </a:gdLst>
            <a:ahLst/>
            <a:cxnLst>
              <a:cxn ang="0">
                <a:pos x="T0" y="T1"/>
              </a:cxn>
              <a:cxn ang="0">
                <a:pos x="T2" y="T3"/>
              </a:cxn>
              <a:cxn ang="0">
                <a:pos x="T4" y="T5"/>
              </a:cxn>
            </a:cxnLst>
            <a:rect l="0" t="0" r="r" b="b"/>
            <a:pathLst>
              <a:path w="2" h="3">
                <a:moveTo>
                  <a:pt x="1" y="0"/>
                </a:moveTo>
                <a:cubicBezTo>
                  <a:pt x="0" y="1"/>
                  <a:pt x="0" y="2"/>
                  <a:pt x="0" y="3"/>
                </a:cubicBezTo>
                <a:cubicBezTo>
                  <a:pt x="2"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92" name="Freeform 1995"/>
          <p:cNvSpPr>
            <a:spLocks/>
          </p:cNvSpPr>
          <p:nvPr/>
        </p:nvSpPr>
        <p:spPr bwMode="auto">
          <a:xfrm>
            <a:off x="6684964" y="3830949"/>
            <a:ext cx="12700" cy="17463"/>
          </a:xfrm>
          <a:custGeom>
            <a:avLst/>
            <a:gdLst>
              <a:gd name="T0" fmla="*/ 5 w 6"/>
              <a:gd name="T1" fmla="*/ 3 h 9"/>
              <a:gd name="T2" fmla="*/ 4 w 6"/>
              <a:gd name="T3" fmla="*/ 9 h 9"/>
              <a:gd name="T4" fmla="*/ 5 w 6"/>
              <a:gd name="T5" fmla="*/ 3 h 9"/>
            </a:gdLst>
            <a:ahLst/>
            <a:cxnLst>
              <a:cxn ang="0">
                <a:pos x="T0" y="T1"/>
              </a:cxn>
              <a:cxn ang="0">
                <a:pos x="T2" y="T3"/>
              </a:cxn>
              <a:cxn ang="0">
                <a:pos x="T4" y="T5"/>
              </a:cxn>
            </a:cxnLst>
            <a:rect l="0" t="0" r="r" b="b"/>
            <a:pathLst>
              <a:path w="6" h="9">
                <a:moveTo>
                  <a:pt x="5" y="3"/>
                </a:moveTo>
                <a:cubicBezTo>
                  <a:pt x="0" y="0"/>
                  <a:pt x="3" y="7"/>
                  <a:pt x="4" y="9"/>
                </a:cubicBezTo>
                <a:cubicBezTo>
                  <a:pt x="6" y="6"/>
                  <a:pt x="5" y="5"/>
                  <a:pt x="5"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93" name="Freeform 1996"/>
          <p:cNvSpPr>
            <a:spLocks/>
          </p:cNvSpPr>
          <p:nvPr/>
        </p:nvSpPr>
        <p:spPr bwMode="auto">
          <a:xfrm>
            <a:off x="6684964" y="3830949"/>
            <a:ext cx="12700" cy="17463"/>
          </a:xfrm>
          <a:custGeom>
            <a:avLst/>
            <a:gdLst>
              <a:gd name="T0" fmla="*/ 5 w 6"/>
              <a:gd name="T1" fmla="*/ 3 h 9"/>
              <a:gd name="T2" fmla="*/ 4 w 6"/>
              <a:gd name="T3" fmla="*/ 9 h 9"/>
              <a:gd name="T4" fmla="*/ 5 w 6"/>
              <a:gd name="T5" fmla="*/ 3 h 9"/>
            </a:gdLst>
            <a:ahLst/>
            <a:cxnLst>
              <a:cxn ang="0">
                <a:pos x="T0" y="T1"/>
              </a:cxn>
              <a:cxn ang="0">
                <a:pos x="T2" y="T3"/>
              </a:cxn>
              <a:cxn ang="0">
                <a:pos x="T4" y="T5"/>
              </a:cxn>
            </a:cxnLst>
            <a:rect l="0" t="0" r="r" b="b"/>
            <a:pathLst>
              <a:path w="6" h="9">
                <a:moveTo>
                  <a:pt x="5" y="3"/>
                </a:moveTo>
                <a:cubicBezTo>
                  <a:pt x="0" y="0"/>
                  <a:pt x="3" y="7"/>
                  <a:pt x="4" y="9"/>
                </a:cubicBezTo>
                <a:cubicBezTo>
                  <a:pt x="6" y="6"/>
                  <a:pt x="5" y="5"/>
                  <a:pt x="5"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94" name="Freeform 1997"/>
          <p:cNvSpPr>
            <a:spLocks/>
          </p:cNvSpPr>
          <p:nvPr/>
        </p:nvSpPr>
        <p:spPr bwMode="auto">
          <a:xfrm>
            <a:off x="6042026" y="3018149"/>
            <a:ext cx="742950" cy="792163"/>
          </a:xfrm>
          <a:custGeom>
            <a:avLst/>
            <a:gdLst>
              <a:gd name="T0" fmla="*/ 32 w 390"/>
              <a:gd name="T1" fmla="*/ 168 h 416"/>
              <a:gd name="T2" fmla="*/ 27 w 390"/>
              <a:gd name="T3" fmla="*/ 136 h 416"/>
              <a:gd name="T4" fmla="*/ 41 w 390"/>
              <a:gd name="T5" fmla="*/ 117 h 416"/>
              <a:gd name="T6" fmla="*/ 77 w 390"/>
              <a:gd name="T7" fmla="*/ 81 h 416"/>
              <a:gd name="T8" fmla="*/ 95 w 390"/>
              <a:gd name="T9" fmla="*/ 51 h 416"/>
              <a:gd name="T10" fmla="*/ 79 w 390"/>
              <a:gd name="T11" fmla="*/ 30 h 416"/>
              <a:gd name="T12" fmla="*/ 88 w 390"/>
              <a:gd name="T13" fmla="*/ 13 h 416"/>
              <a:gd name="T14" fmla="*/ 128 w 390"/>
              <a:gd name="T15" fmla="*/ 1 h 416"/>
              <a:gd name="T16" fmla="*/ 142 w 390"/>
              <a:gd name="T17" fmla="*/ 26 h 416"/>
              <a:gd name="T18" fmla="*/ 143 w 390"/>
              <a:gd name="T19" fmla="*/ 46 h 416"/>
              <a:gd name="T20" fmla="*/ 145 w 390"/>
              <a:gd name="T21" fmla="*/ 62 h 416"/>
              <a:gd name="T22" fmla="*/ 164 w 390"/>
              <a:gd name="T23" fmla="*/ 76 h 416"/>
              <a:gd name="T24" fmla="*/ 165 w 390"/>
              <a:gd name="T25" fmla="*/ 104 h 416"/>
              <a:gd name="T26" fmla="*/ 199 w 390"/>
              <a:gd name="T27" fmla="*/ 122 h 416"/>
              <a:gd name="T28" fmla="*/ 233 w 390"/>
              <a:gd name="T29" fmla="*/ 132 h 416"/>
              <a:gd name="T30" fmla="*/ 267 w 390"/>
              <a:gd name="T31" fmla="*/ 136 h 416"/>
              <a:gd name="T32" fmla="*/ 277 w 390"/>
              <a:gd name="T33" fmla="*/ 125 h 416"/>
              <a:gd name="T34" fmla="*/ 308 w 390"/>
              <a:gd name="T35" fmla="*/ 132 h 416"/>
              <a:gd name="T36" fmla="*/ 320 w 390"/>
              <a:gd name="T37" fmla="*/ 117 h 416"/>
              <a:gd name="T38" fmla="*/ 358 w 390"/>
              <a:gd name="T39" fmla="*/ 97 h 416"/>
              <a:gd name="T40" fmla="*/ 374 w 390"/>
              <a:gd name="T41" fmla="*/ 99 h 416"/>
              <a:gd name="T42" fmla="*/ 389 w 390"/>
              <a:gd name="T43" fmla="*/ 112 h 416"/>
              <a:gd name="T44" fmla="*/ 367 w 390"/>
              <a:gd name="T45" fmla="*/ 131 h 416"/>
              <a:gd name="T46" fmla="*/ 358 w 390"/>
              <a:gd name="T47" fmla="*/ 147 h 416"/>
              <a:gd name="T48" fmla="*/ 338 w 390"/>
              <a:gd name="T49" fmla="*/ 175 h 416"/>
              <a:gd name="T50" fmla="*/ 327 w 390"/>
              <a:gd name="T51" fmla="*/ 203 h 416"/>
              <a:gd name="T52" fmla="*/ 316 w 390"/>
              <a:gd name="T53" fmla="*/ 183 h 416"/>
              <a:gd name="T54" fmla="*/ 309 w 390"/>
              <a:gd name="T55" fmla="*/ 173 h 416"/>
              <a:gd name="T56" fmla="*/ 309 w 390"/>
              <a:gd name="T57" fmla="*/ 157 h 416"/>
              <a:gd name="T58" fmla="*/ 277 w 390"/>
              <a:gd name="T59" fmla="*/ 138 h 416"/>
              <a:gd name="T60" fmla="*/ 268 w 390"/>
              <a:gd name="T61" fmla="*/ 148 h 416"/>
              <a:gd name="T62" fmla="*/ 267 w 390"/>
              <a:gd name="T63" fmla="*/ 160 h 416"/>
              <a:gd name="T64" fmla="*/ 276 w 390"/>
              <a:gd name="T65" fmla="*/ 189 h 416"/>
              <a:gd name="T66" fmla="*/ 276 w 390"/>
              <a:gd name="T67" fmla="*/ 209 h 416"/>
              <a:gd name="T68" fmla="*/ 271 w 390"/>
              <a:gd name="T69" fmla="*/ 207 h 416"/>
              <a:gd name="T70" fmla="*/ 263 w 390"/>
              <a:gd name="T71" fmla="*/ 199 h 416"/>
              <a:gd name="T72" fmla="*/ 246 w 390"/>
              <a:gd name="T73" fmla="*/ 231 h 416"/>
              <a:gd name="T74" fmla="*/ 230 w 390"/>
              <a:gd name="T75" fmla="*/ 241 h 416"/>
              <a:gd name="T76" fmla="*/ 188 w 390"/>
              <a:gd name="T77" fmla="*/ 281 h 416"/>
              <a:gd name="T78" fmla="*/ 169 w 390"/>
              <a:gd name="T79" fmla="*/ 300 h 416"/>
              <a:gd name="T80" fmla="*/ 159 w 390"/>
              <a:gd name="T81" fmla="*/ 333 h 416"/>
              <a:gd name="T82" fmla="*/ 156 w 390"/>
              <a:gd name="T83" fmla="*/ 372 h 416"/>
              <a:gd name="T84" fmla="*/ 146 w 390"/>
              <a:gd name="T85" fmla="*/ 389 h 416"/>
              <a:gd name="T86" fmla="*/ 126 w 390"/>
              <a:gd name="T87" fmla="*/ 415 h 416"/>
              <a:gd name="T88" fmla="*/ 110 w 390"/>
              <a:gd name="T89" fmla="*/ 394 h 416"/>
              <a:gd name="T90" fmla="*/ 96 w 390"/>
              <a:gd name="T91" fmla="*/ 358 h 416"/>
              <a:gd name="T92" fmla="*/ 81 w 390"/>
              <a:gd name="T93" fmla="*/ 313 h 416"/>
              <a:gd name="T94" fmla="*/ 69 w 390"/>
              <a:gd name="T95" fmla="*/ 289 h 416"/>
              <a:gd name="T96" fmla="*/ 63 w 390"/>
              <a:gd name="T97" fmla="*/ 253 h 416"/>
              <a:gd name="T98" fmla="*/ 62 w 390"/>
              <a:gd name="T99" fmla="*/ 243 h 416"/>
              <a:gd name="T100" fmla="*/ 59 w 390"/>
              <a:gd name="T101" fmla="*/ 215 h 416"/>
              <a:gd name="T102" fmla="*/ 56 w 390"/>
              <a:gd name="T103" fmla="*/ 199 h 416"/>
              <a:gd name="T104" fmla="*/ 53 w 390"/>
              <a:gd name="T105" fmla="*/ 215 h 416"/>
              <a:gd name="T106" fmla="*/ 12 w 390"/>
              <a:gd name="T107" fmla="*/ 198 h 416"/>
              <a:gd name="T108" fmla="*/ 29 w 390"/>
              <a:gd name="T109" fmla="*/ 191 h 416"/>
              <a:gd name="T110" fmla="*/ 8 w 390"/>
              <a:gd name="T111" fmla="*/ 17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0" h="416">
                <a:moveTo>
                  <a:pt x="1" y="178"/>
                </a:moveTo>
                <a:cubicBezTo>
                  <a:pt x="1" y="175"/>
                  <a:pt x="4" y="175"/>
                  <a:pt x="6" y="175"/>
                </a:cubicBezTo>
                <a:cubicBezTo>
                  <a:pt x="9" y="175"/>
                  <a:pt x="8" y="171"/>
                  <a:pt x="8" y="170"/>
                </a:cubicBezTo>
                <a:cubicBezTo>
                  <a:pt x="10" y="171"/>
                  <a:pt x="13" y="171"/>
                  <a:pt x="15" y="170"/>
                </a:cubicBezTo>
                <a:cubicBezTo>
                  <a:pt x="19" y="169"/>
                  <a:pt x="21" y="174"/>
                  <a:pt x="25" y="172"/>
                </a:cubicBezTo>
                <a:cubicBezTo>
                  <a:pt x="25" y="172"/>
                  <a:pt x="31" y="166"/>
                  <a:pt x="32" y="168"/>
                </a:cubicBezTo>
                <a:cubicBezTo>
                  <a:pt x="34" y="172"/>
                  <a:pt x="36" y="171"/>
                  <a:pt x="39" y="168"/>
                </a:cubicBezTo>
                <a:cubicBezTo>
                  <a:pt x="36" y="168"/>
                  <a:pt x="39" y="164"/>
                  <a:pt x="38" y="162"/>
                </a:cubicBezTo>
                <a:cubicBezTo>
                  <a:pt x="37" y="159"/>
                  <a:pt x="35" y="156"/>
                  <a:pt x="34" y="153"/>
                </a:cubicBezTo>
                <a:cubicBezTo>
                  <a:pt x="33" y="152"/>
                  <a:pt x="35" y="148"/>
                  <a:pt x="31" y="149"/>
                </a:cubicBezTo>
                <a:cubicBezTo>
                  <a:pt x="28" y="150"/>
                  <a:pt x="26" y="146"/>
                  <a:pt x="26" y="144"/>
                </a:cubicBezTo>
                <a:cubicBezTo>
                  <a:pt x="27" y="142"/>
                  <a:pt x="28" y="138"/>
                  <a:pt x="27" y="136"/>
                </a:cubicBezTo>
                <a:cubicBezTo>
                  <a:pt x="24" y="134"/>
                  <a:pt x="19" y="136"/>
                  <a:pt x="18" y="131"/>
                </a:cubicBezTo>
                <a:cubicBezTo>
                  <a:pt x="18" y="128"/>
                  <a:pt x="21" y="125"/>
                  <a:pt x="23" y="122"/>
                </a:cubicBezTo>
                <a:cubicBezTo>
                  <a:pt x="25" y="121"/>
                  <a:pt x="26" y="119"/>
                  <a:pt x="27" y="117"/>
                </a:cubicBezTo>
                <a:cubicBezTo>
                  <a:pt x="28" y="116"/>
                  <a:pt x="30" y="113"/>
                  <a:pt x="32" y="113"/>
                </a:cubicBezTo>
                <a:cubicBezTo>
                  <a:pt x="34" y="114"/>
                  <a:pt x="33" y="118"/>
                  <a:pt x="36" y="118"/>
                </a:cubicBezTo>
                <a:cubicBezTo>
                  <a:pt x="38" y="118"/>
                  <a:pt x="39" y="117"/>
                  <a:pt x="41" y="117"/>
                </a:cubicBezTo>
                <a:cubicBezTo>
                  <a:pt x="43" y="116"/>
                  <a:pt x="44" y="116"/>
                  <a:pt x="46" y="116"/>
                </a:cubicBezTo>
                <a:cubicBezTo>
                  <a:pt x="50" y="115"/>
                  <a:pt x="50" y="112"/>
                  <a:pt x="53" y="110"/>
                </a:cubicBezTo>
                <a:cubicBezTo>
                  <a:pt x="56" y="107"/>
                  <a:pt x="55" y="103"/>
                  <a:pt x="60" y="101"/>
                </a:cubicBezTo>
                <a:cubicBezTo>
                  <a:pt x="64" y="98"/>
                  <a:pt x="66" y="96"/>
                  <a:pt x="68" y="92"/>
                </a:cubicBezTo>
                <a:cubicBezTo>
                  <a:pt x="69" y="89"/>
                  <a:pt x="69" y="85"/>
                  <a:pt x="73" y="83"/>
                </a:cubicBezTo>
                <a:cubicBezTo>
                  <a:pt x="74" y="83"/>
                  <a:pt x="76" y="83"/>
                  <a:pt x="77" y="81"/>
                </a:cubicBezTo>
                <a:cubicBezTo>
                  <a:pt x="78" y="79"/>
                  <a:pt x="76" y="79"/>
                  <a:pt x="76" y="78"/>
                </a:cubicBezTo>
                <a:cubicBezTo>
                  <a:pt x="76" y="77"/>
                  <a:pt x="80" y="73"/>
                  <a:pt x="81" y="72"/>
                </a:cubicBezTo>
                <a:cubicBezTo>
                  <a:pt x="83" y="70"/>
                  <a:pt x="86" y="69"/>
                  <a:pt x="87" y="67"/>
                </a:cubicBezTo>
                <a:cubicBezTo>
                  <a:pt x="84" y="67"/>
                  <a:pt x="86" y="65"/>
                  <a:pt x="86" y="63"/>
                </a:cubicBezTo>
                <a:cubicBezTo>
                  <a:pt x="86" y="60"/>
                  <a:pt x="85" y="59"/>
                  <a:pt x="85" y="57"/>
                </a:cubicBezTo>
                <a:cubicBezTo>
                  <a:pt x="86" y="54"/>
                  <a:pt x="93" y="53"/>
                  <a:pt x="95" y="51"/>
                </a:cubicBezTo>
                <a:cubicBezTo>
                  <a:pt x="99" y="47"/>
                  <a:pt x="90" y="47"/>
                  <a:pt x="88" y="46"/>
                </a:cubicBezTo>
                <a:cubicBezTo>
                  <a:pt x="87" y="46"/>
                  <a:pt x="88" y="43"/>
                  <a:pt x="86" y="42"/>
                </a:cubicBezTo>
                <a:cubicBezTo>
                  <a:pt x="85" y="42"/>
                  <a:pt x="84" y="42"/>
                  <a:pt x="83" y="41"/>
                </a:cubicBezTo>
                <a:cubicBezTo>
                  <a:pt x="83" y="40"/>
                  <a:pt x="83" y="39"/>
                  <a:pt x="82" y="38"/>
                </a:cubicBezTo>
                <a:cubicBezTo>
                  <a:pt x="81" y="38"/>
                  <a:pt x="77" y="36"/>
                  <a:pt x="79" y="34"/>
                </a:cubicBezTo>
                <a:cubicBezTo>
                  <a:pt x="80" y="32"/>
                  <a:pt x="81" y="31"/>
                  <a:pt x="79" y="30"/>
                </a:cubicBezTo>
                <a:cubicBezTo>
                  <a:pt x="79" y="29"/>
                  <a:pt x="77" y="27"/>
                  <a:pt x="79" y="26"/>
                </a:cubicBezTo>
                <a:cubicBezTo>
                  <a:pt x="80" y="25"/>
                  <a:pt x="84" y="23"/>
                  <a:pt x="81" y="23"/>
                </a:cubicBezTo>
                <a:cubicBezTo>
                  <a:pt x="80" y="23"/>
                  <a:pt x="75" y="23"/>
                  <a:pt x="77" y="21"/>
                </a:cubicBezTo>
                <a:cubicBezTo>
                  <a:pt x="79" y="19"/>
                  <a:pt x="77" y="19"/>
                  <a:pt x="76" y="18"/>
                </a:cubicBezTo>
                <a:cubicBezTo>
                  <a:pt x="74" y="17"/>
                  <a:pt x="78" y="13"/>
                  <a:pt x="79" y="12"/>
                </a:cubicBezTo>
                <a:cubicBezTo>
                  <a:pt x="82" y="11"/>
                  <a:pt x="85" y="12"/>
                  <a:pt x="88" y="13"/>
                </a:cubicBezTo>
                <a:cubicBezTo>
                  <a:pt x="92" y="13"/>
                  <a:pt x="95" y="14"/>
                  <a:pt x="98" y="15"/>
                </a:cubicBezTo>
                <a:cubicBezTo>
                  <a:pt x="101" y="16"/>
                  <a:pt x="103" y="14"/>
                  <a:pt x="106" y="13"/>
                </a:cubicBezTo>
                <a:cubicBezTo>
                  <a:pt x="108" y="12"/>
                  <a:pt x="111" y="12"/>
                  <a:pt x="113" y="12"/>
                </a:cubicBezTo>
                <a:cubicBezTo>
                  <a:pt x="114" y="12"/>
                  <a:pt x="119" y="8"/>
                  <a:pt x="119" y="7"/>
                </a:cubicBezTo>
                <a:cubicBezTo>
                  <a:pt x="118" y="6"/>
                  <a:pt x="123" y="4"/>
                  <a:pt x="124" y="3"/>
                </a:cubicBezTo>
                <a:cubicBezTo>
                  <a:pt x="126" y="2"/>
                  <a:pt x="127" y="1"/>
                  <a:pt x="128" y="1"/>
                </a:cubicBezTo>
                <a:cubicBezTo>
                  <a:pt x="129" y="1"/>
                  <a:pt x="129" y="1"/>
                  <a:pt x="130" y="1"/>
                </a:cubicBezTo>
                <a:cubicBezTo>
                  <a:pt x="133" y="0"/>
                  <a:pt x="131" y="4"/>
                  <a:pt x="132" y="5"/>
                </a:cubicBezTo>
                <a:cubicBezTo>
                  <a:pt x="134" y="7"/>
                  <a:pt x="133" y="11"/>
                  <a:pt x="135" y="13"/>
                </a:cubicBezTo>
                <a:cubicBezTo>
                  <a:pt x="137" y="15"/>
                  <a:pt x="142" y="14"/>
                  <a:pt x="144" y="17"/>
                </a:cubicBezTo>
                <a:cubicBezTo>
                  <a:pt x="144" y="18"/>
                  <a:pt x="146" y="19"/>
                  <a:pt x="144" y="20"/>
                </a:cubicBezTo>
                <a:cubicBezTo>
                  <a:pt x="141" y="22"/>
                  <a:pt x="142" y="23"/>
                  <a:pt x="142" y="26"/>
                </a:cubicBezTo>
                <a:cubicBezTo>
                  <a:pt x="142" y="28"/>
                  <a:pt x="142" y="31"/>
                  <a:pt x="144" y="33"/>
                </a:cubicBezTo>
                <a:cubicBezTo>
                  <a:pt x="146" y="34"/>
                  <a:pt x="149" y="34"/>
                  <a:pt x="150" y="36"/>
                </a:cubicBezTo>
                <a:cubicBezTo>
                  <a:pt x="150" y="36"/>
                  <a:pt x="150" y="38"/>
                  <a:pt x="150" y="38"/>
                </a:cubicBezTo>
                <a:cubicBezTo>
                  <a:pt x="150" y="39"/>
                  <a:pt x="151" y="40"/>
                  <a:pt x="151" y="41"/>
                </a:cubicBezTo>
                <a:cubicBezTo>
                  <a:pt x="153" y="44"/>
                  <a:pt x="150" y="44"/>
                  <a:pt x="148" y="46"/>
                </a:cubicBezTo>
                <a:cubicBezTo>
                  <a:pt x="146" y="47"/>
                  <a:pt x="143" y="50"/>
                  <a:pt x="143" y="46"/>
                </a:cubicBezTo>
                <a:cubicBezTo>
                  <a:pt x="142" y="44"/>
                  <a:pt x="140" y="43"/>
                  <a:pt x="137" y="45"/>
                </a:cubicBezTo>
                <a:cubicBezTo>
                  <a:pt x="138" y="46"/>
                  <a:pt x="138" y="47"/>
                  <a:pt x="138" y="49"/>
                </a:cubicBezTo>
                <a:cubicBezTo>
                  <a:pt x="138" y="50"/>
                  <a:pt x="139" y="51"/>
                  <a:pt x="140" y="52"/>
                </a:cubicBezTo>
                <a:cubicBezTo>
                  <a:pt x="142" y="54"/>
                  <a:pt x="140" y="57"/>
                  <a:pt x="142" y="59"/>
                </a:cubicBezTo>
                <a:cubicBezTo>
                  <a:pt x="143" y="60"/>
                  <a:pt x="140" y="65"/>
                  <a:pt x="143" y="64"/>
                </a:cubicBezTo>
                <a:cubicBezTo>
                  <a:pt x="145" y="64"/>
                  <a:pt x="144" y="63"/>
                  <a:pt x="145" y="62"/>
                </a:cubicBezTo>
                <a:cubicBezTo>
                  <a:pt x="147" y="62"/>
                  <a:pt x="147" y="64"/>
                  <a:pt x="148" y="64"/>
                </a:cubicBezTo>
                <a:cubicBezTo>
                  <a:pt x="148" y="66"/>
                  <a:pt x="151" y="69"/>
                  <a:pt x="152" y="69"/>
                </a:cubicBezTo>
                <a:cubicBezTo>
                  <a:pt x="154" y="69"/>
                  <a:pt x="156" y="68"/>
                  <a:pt x="157" y="70"/>
                </a:cubicBezTo>
                <a:cubicBezTo>
                  <a:pt x="158" y="71"/>
                  <a:pt x="160" y="71"/>
                  <a:pt x="160" y="72"/>
                </a:cubicBezTo>
                <a:cubicBezTo>
                  <a:pt x="161" y="72"/>
                  <a:pt x="161" y="73"/>
                  <a:pt x="161" y="74"/>
                </a:cubicBezTo>
                <a:cubicBezTo>
                  <a:pt x="161" y="75"/>
                  <a:pt x="162" y="75"/>
                  <a:pt x="164" y="76"/>
                </a:cubicBezTo>
                <a:cubicBezTo>
                  <a:pt x="166" y="77"/>
                  <a:pt x="170" y="78"/>
                  <a:pt x="171" y="81"/>
                </a:cubicBezTo>
                <a:cubicBezTo>
                  <a:pt x="168" y="81"/>
                  <a:pt x="166" y="86"/>
                  <a:pt x="163" y="87"/>
                </a:cubicBezTo>
                <a:cubicBezTo>
                  <a:pt x="163" y="88"/>
                  <a:pt x="163" y="90"/>
                  <a:pt x="163" y="91"/>
                </a:cubicBezTo>
                <a:cubicBezTo>
                  <a:pt x="161" y="93"/>
                  <a:pt x="162" y="94"/>
                  <a:pt x="162" y="96"/>
                </a:cubicBezTo>
                <a:cubicBezTo>
                  <a:pt x="161" y="97"/>
                  <a:pt x="158" y="99"/>
                  <a:pt x="159" y="101"/>
                </a:cubicBezTo>
                <a:cubicBezTo>
                  <a:pt x="160" y="103"/>
                  <a:pt x="165" y="106"/>
                  <a:pt x="165" y="104"/>
                </a:cubicBezTo>
                <a:cubicBezTo>
                  <a:pt x="167" y="105"/>
                  <a:pt x="169" y="107"/>
                  <a:pt x="172" y="108"/>
                </a:cubicBezTo>
                <a:cubicBezTo>
                  <a:pt x="174" y="109"/>
                  <a:pt x="175" y="111"/>
                  <a:pt x="178" y="113"/>
                </a:cubicBezTo>
                <a:cubicBezTo>
                  <a:pt x="178" y="113"/>
                  <a:pt x="182" y="116"/>
                  <a:pt x="183" y="116"/>
                </a:cubicBezTo>
                <a:cubicBezTo>
                  <a:pt x="186" y="115"/>
                  <a:pt x="188" y="117"/>
                  <a:pt x="190" y="118"/>
                </a:cubicBezTo>
                <a:cubicBezTo>
                  <a:pt x="191" y="118"/>
                  <a:pt x="194" y="118"/>
                  <a:pt x="194" y="119"/>
                </a:cubicBezTo>
                <a:cubicBezTo>
                  <a:pt x="196" y="121"/>
                  <a:pt x="196" y="122"/>
                  <a:pt x="199" y="122"/>
                </a:cubicBezTo>
                <a:cubicBezTo>
                  <a:pt x="200" y="123"/>
                  <a:pt x="202" y="124"/>
                  <a:pt x="204" y="123"/>
                </a:cubicBezTo>
                <a:cubicBezTo>
                  <a:pt x="206" y="122"/>
                  <a:pt x="207" y="123"/>
                  <a:pt x="210" y="124"/>
                </a:cubicBezTo>
                <a:cubicBezTo>
                  <a:pt x="209" y="120"/>
                  <a:pt x="218" y="124"/>
                  <a:pt x="219" y="124"/>
                </a:cubicBezTo>
                <a:cubicBezTo>
                  <a:pt x="222" y="125"/>
                  <a:pt x="219" y="128"/>
                  <a:pt x="222" y="129"/>
                </a:cubicBezTo>
                <a:cubicBezTo>
                  <a:pt x="224" y="130"/>
                  <a:pt x="227" y="131"/>
                  <a:pt x="228" y="133"/>
                </a:cubicBezTo>
                <a:cubicBezTo>
                  <a:pt x="229" y="134"/>
                  <a:pt x="231" y="132"/>
                  <a:pt x="233" y="132"/>
                </a:cubicBezTo>
                <a:cubicBezTo>
                  <a:pt x="236" y="131"/>
                  <a:pt x="234" y="136"/>
                  <a:pt x="238" y="134"/>
                </a:cubicBezTo>
                <a:cubicBezTo>
                  <a:pt x="239" y="134"/>
                  <a:pt x="245" y="136"/>
                  <a:pt x="246" y="137"/>
                </a:cubicBezTo>
                <a:cubicBezTo>
                  <a:pt x="248" y="138"/>
                  <a:pt x="249" y="137"/>
                  <a:pt x="252" y="136"/>
                </a:cubicBezTo>
                <a:cubicBezTo>
                  <a:pt x="252" y="138"/>
                  <a:pt x="255" y="140"/>
                  <a:pt x="257" y="138"/>
                </a:cubicBezTo>
                <a:cubicBezTo>
                  <a:pt x="258" y="138"/>
                  <a:pt x="262" y="138"/>
                  <a:pt x="263" y="138"/>
                </a:cubicBezTo>
                <a:cubicBezTo>
                  <a:pt x="265" y="138"/>
                  <a:pt x="266" y="138"/>
                  <a:pt x="267" y="136"/>
                </a:cubicBezTo>
                <a:cubicBezTo>
                  <a:pt x="268" y="132"/>
                  <a:pt x="266" y="130"/>
                  <a:pt x="265" y="127"/>
                </a:cubicBezTo>
                <a:cubicBezTo>
                  <a:pt x="265" y="125"/>
                  <a:pt x="265" y="123"/>
                  <a:pt x="266" y="121"/>
                </a:cubicBezTo>
                <a:cubicBezTo>
                  <a:pt x="267" y="119"/>
                  <a:pt x="266" y="117"/>
                  <a:pt x="267" y="115"/>
                </a:cubicBezTo>
                <a:cubicBezTo>
                  <a:pt x="269" y="115"/>
                  <a:pt x="272" y="113"/>
                  <a:pt x="275" y="113"/>
                </a:cubicBezTo>
                <a:cubicBezTo>
                  <a:pt x="279" y="115"/>
                  <a:pt x="274" y="120"/>
                  <a:pt x="275" y="123"/>
                </a:cubicBezTo>
                <a:cubicBezTo>
                  <a:pt x="276" y="123"/>
                  <a:pt x="277" y="124"/>
                  <a:pt x="277" y="125"/>
                </a:cubicBezTo>
                <a:cubicBezTo>
                  <a:pt x="276" y="126"/>
                  <a:pt x="275" y="126"/>
                  <a:pt x="275" y="127"/>
                </a:cubicBezTo>
                <a:cubicBezTo>
                  <a:pt x="277" y="131"/>
                  <a:pt x="280" y="131"/>
                  <a:pt x="283" y="131"/>
                </a:cubicBezTo>
                <a:cubicBezTo>
                  <a:pt x="285" y="132"/>
                  <a:pt x="287" y="134"/>
                  <a:pt x="289" y="134"/>
                </a:cubicBezTo>
                <a:cubicBezTo>
                  <a:pt x="290" y="134"/>
                  <a:pt x="292" y="133"/>
                  <a:pt x="293" y="133"/>
                </a:cubicBezTo>
                <a:cubicBezTo>
                  <a:pt x="294" y="132"/>
                  <a:pt x="296" y="130"/>
                  <a:pt x="297" y="131"/>
                </a:cubicBezTo>
                <a:cubicBezTo>
                  <a:pt x="300" y="133"/>
                  <a:pt x="304" y="132"/>
                  <a:pt x="308" y="132"/>
                </a:cubicBezTo>
                <a:cubicBezTo>
                  <a:pt x="309" y="132"/>
                  <a:pt x="311" y="131"/>
                  <a:pt x="312" y="132"/>
                </a:cubicBezTo>
                <a:cubicBezTo>
                  <a:pt x="313" y="133"/>
                  <a:pt x="316" y="132"/>
                  <a:pt x="318" y="131"/>
                </a:cubicBezTo>
                <a:cubicBezTo>
                  <a:pt x="321" y="131"/>
                  <a:pt x="318" y="128"/>
                  <a:pt x="318" y="126"/>
                </a:cubicBezTo>
                <a:cubicBezTo>
                  <a:pt x="321" y="121"/>
                  <a:pt x="315" y="123"/>
                  <a:pt x="313" y="121"/>
                </a:cubicBezTo>
                <a:cubicBezTo>
                  <a:pt x="312" y="120"/>
                  <a:pt x="312" y="117"/>
                  <a:pt x="315" y="118"/>
                </a:cubicBezTo>
                <a:cubicBezTo>
                  <a:pt x="317" y="118"/>
                  <a:pt x="318" y="117"/>
                  <a:pt x="320" y="117"/>
                </a:cubicBezTo>
                <a:cubicBezTo>
                  <a:pt x="323" y="116"/>
                  <a:pt x="327" y="118"/>
                  <a:pt x="327" y="113"/>
                </a:cubicBezTo>
                <a:cubicBezTo>
                  <a:pt x="327" y="111"/>
                  <a:pt x="333" y="109"/>
                  <a:pt x="334" y="106"/>
                </a:cubicBezTo>
                <a:cubicBezTo>
                  <a:pt x="335" y="102"/>
                  <a:pt x="340" y="104"/>
                  <a:pt x="343" y="102"/>
                </a:cubicBezTo>
                <a:cubicBezTo>
                  <a:pt x="346" y="100"/>
                  <a:pt x="347" y="98"/>
                  <a:pt x="350" y="96"/>
                </a:cubicBezTo>
                <a:cubicBezTo>
                  <a:pt x="351" y="95"/>
                  <a:pt x="352" y="95"/>
                  <a:pt x="353" y="94"/>
                </a:cubicBezTo>
                <a:cubicBezTo>
                  <a:pt x="354" y="94"/>
                  <a:pt x="357" y="96"/>
                  <a:pt x="358" y="97"/>
                </a:cubicBezTo>
                <a:cubicBezTo>
                  <a:pt x="357" y="96"/>
                  <a:pt x="357" y="96"/>
                  <a:pt x="359" y="97"/>
                </a:cubicBezTo>
                <a:cubicBezTo>
                  <a:pt x="360" y="97"/>
                  <a:pt x="361" y="98"/>
                  <a:pt x="363" y="98"/>
                </a:cubicBezTo>
                <a:cubicBezTo>
                  <a:pt x="364" y="98"/>
                  <a:pt x="365" y="96"/>
                  <a:pt x="365" y="95"/>
                </a:cubicBezTo>
                <a:cubicBezTo>
                  <a:pt x="367" y="94"/>
                  <a:pt x="370" y="93"/>
                  <a:pt x="372" y="92"/>
                </a:cubicBezTo>
                <a:cubicBezTo>
                  <a:pt x="372" y="92"/>
                  <a:pt x="376" y="95"/>
                  <a:pt x="376" y="96"/>
                </a:cubicBezTo>
                <a:cubicBezTo>
                  <a:pt x="373" y="97"/>
                  <a:pt x="373" y="97"/>
                  <a:pt x="374" y="99"/>
                </a:cubicBezTo>
                <a:cubicBezTo>
                  <a:pt x="374" y="100"/>
                  <a:pt x="377" y="98"/>
                  <a:pt x="378" y="98"/>
                </a:cubicBezTo>
                <a:cubicBezTo>
                  <a:pt x="377" y="100"/>
                  <a:pt x="380" y="101"/>
                  <a:pt x="379" y="102"/>
                </a:cubicBezTo>
                <a:cubicBezTo>
                  <a:pt x="378" y="105"/>
                  <a:pt x="377" y="105"/>
                  <a:pt x="376" y="107"/>
                </a:cubicBezTo>
                <a:cubicBezTo>
                  <a:pt x="375" y="109"/>
                  <a:pt x="379" y="108"/>
                  <a:pt x="379" y="108"/>
                </a:cubicBezTo>
                <a:cubicBezTo>
                  <a:pt x="382" y="107"/>
                  <a:pt x="383" y="109"/>
                  <a:pt x="386" y="109"/>
                </a:cubicBezTo>
                <a:cubicBezTo>
                  <a:pt x="388" y="108"/>
                  <a:pt x="389" y="111"/>
                  <a:pt x="389" y="112"/>
                </a:cubicBezTo>
                <a:cubicBezTo>
                  <a:pt x="389" y="113"/>
                  <a:pt x="390" y="114"/>
                  <a:pt x="390" y="114"/>
                </a:cubicBezTo>
                <a:cubicBezTo>
                  <a:pt x="389" y="115"/>
                  <a:pt x="387" y="117"/>
                  <a:pt x="386" y="118"/>
                </a:cubicBezTo>
                <a:cubicBezTo>
                  <a:pt x="381" y="122"/>
                  <a:pt x="387" y="124"/>
                  <a:pt x="387" y="128"/>
                </a:cubicBezTo>
                <a:cubicBezTo>
                  <a:pt x="384" y="129"/>
                  <a:pt x="383" y="125"/>
                  <a:pt x="381" y="124"/>
                </a:cubicBezTo>
                <a:cubicBezTo>
                  <a:pt x="379" y="124"/>
                  <a:pt x="373" y="126"/>
                  <a:pt x="371" y="127"/>
                </a:cubicBezTo>
                <a:cubicBezTo>
                  <a:pt x="370" y="129"/>
                  <a:pt x="369" y="130"/>
                  <a:pt x="367" y="131"/>
                </a:cubicBezTo>
                <a:cubicBezTo>
                  <a:pt x="367" y="132"/>
                  <a:pt x="366" y="132"/>
                  <a:pt x="365" y="132"/>
                </a:cubicBezTo>
                <a:cubicBezTo>
                  <a:pt x="364" y="133"/>
                  <a:pt x="365" y="133"/>
                  <a:pt x="363" y="134"/>
                </a:cubicBezTo>
                <a:cubicBezTo>
                  <a:pt x="362" y="135"/>
                  <a:pt x="361" y="134"/>
                  <a:pt x="360" y="136"/>
                </a:cubicBezTo>
                <a:cubicBezTo>
                  <a:pt x="359" y="137"/>
                  <a:pt x="359" y="139"/>
                  <a:pt x="359" y="140"/>
                </a:cubicBezTo>
                <a:cubicBezTo>
                  <a:pt x="359" y="141"/>
                  <a:pt x="360" y="142"/>
                  <a:pt x="360" y="143"/>
                </a:cubicBezTo>
                <a:cubicBezTo>
                  <a:pt x="360" y="144"/>
                  <a:pt x="358" y="145"/>
                  <a:pt x="358" y="147"/>
                </a:cubicBezTo>
                <a:cubicBezTo>
                  <a:pt x="359" y="150"/>
                  <a:pt x="352" y="153"/>
                  <a:pt x="352" y="156"/>
                </a:cubicBezTo>
                <a:cubicBezTo>
                  <a:pt x="353" y="157"/>
                  <a:pt x="354" y="157"/>
                  <a:pt x="354" y="158"/>
                </a:cubicBezTo>
                <a:cubicBezTo>
                  <a:pt x="354" y="160"/>
                  <a:pt x="353" y="162"/>
                  <a:pt x="352" y="164"/>
                </a:cubicBezTo>
                <a:cubicBezTo>
                  <a:pt x="349" y="168"/>
                  <a:pt x="347" y="172"/>
                  <a:pt x="346" y="177"/>
                </a:cubicBezTo>
                <a:cubicBezTo>
                  <a:pt x="345" y="176"/>
                  <a:pt x="342" y="175"/>
                  <a:pt x="340" y="175"/>
                </a:cubicBezTo>
                <a:cubicBezTo>
                  <a:pt x="339" y="175"/>
                  <a:pt x="339" y="175"/>
                  <a:pt x="338" y="175"/>
                </a:cubicBezTo>
                <a:cubicBezTo>
                  <a:pt x="337" y="175"/>
                  <a:pt x="337" y="174"/>
                  <a:pt x="335" y="174"/>
                </a:cubicBezTo>
                <a:cubicBezTo>
                  <a:pt x="336" y="178"/>
                  <a:pt x="337" y="181"/>
                  <a:pt x="336" y="185"/>
                </a:cubicBezTo>
                <a:cubicBezTo>
                  <a:pt x="336" y="186"/>
                  <a:pt x="336" y="191"/>
                  <a:pt x="333" y="189"/>
                </a:cubicBezTo>
                <a:cubicBezTo>
                  <a:pt x="333" y="193"/>
                  <a:pt x="332" y="195"/>
                  <a:pt x="333" y="198"/>
                </a:cubicBezTo>
                <a:cubicBezTo>
                  <a:pt x="334" y="200"/>
                  <a:pt x="334" y="203"/>
                  <a:pt x="332" y="202"/>
                </a:cubicBezTo>
                <a:cubicBezTo>
                  <a:pt x="330" y="207"/>
                  <a:pt x="330" y="204"/>
                  <a:pt x="327" y="203"/>
                </a:cubicBezTo>
                <a:cubicBezTo>
                  <a:pt x="327" y="204"/>
                  <a:pt x="327" y="205"/>
                  <a:pt x="326" y="205"/>
                </a:cubicBezTo>
                <a:cubicBezTo>
                  <a:pt x="325" y="203"/>
                  <a:pt x="325" y="200"/>
                  <a:pt x="325" y="197"/>
                </a:cubicBezTo>
                <a:cubicBezTo>
                  <a:pt x="325" y="193"/>
                  <a:pt x="323" y="191"/>
                  <a:pt x="322" y="187"/>
                </a:cubicBezTo>
                <a:cubicBezTo>
                  <a:pt x="322" y="185"/>
                  <a:pt x="321" y="182"/>
                  <a:pt x="321" y="179"/>
                </a:cubicBezTo>
                <a:cubicBezTo>
                  <a:pt x="321" y="177"/>
                  <a:pt x="318" y="181"/>
                  <a:pt x="317" y="179"/>
                </a:cubicBezTo>
                <a:cubicBezTo>
                  <a:pt x="317" y="181"/>
                  <a:pt x="318" y="182"/>
                  <a:pt x="316" y="183"/>
                </a:cubicBezTo>
                <a:cubicBezTo>
                  <a:pt x="314" y="185"/>
                  <a:pt x="315" y="186"/>
                  <a:pt x="315" y="188"/>
                </a:cubicBezTo>
                <a:cubicBezTo>
                  <a:pt x="315" y="189"/>
                  <a:pt x="313" y="191"/>
                  <a:pt x="312" y="190"/>
                </a:cubicBezTo>
                <a:cubicBezTo>
                  <a:pt x="311" y="189"/>
                  <a:pt x="311" y="187"/>
                  <a:pt x="310" y="186"/>
                </a:cubicBezTo>
                <a:cubicBezTo>
                  <a:pt x="310" y="187"/>
                  <a:pt x="309" y="188"/>
                  <a:pt x="309" y="188"/>
                </a:cubicBezTo>
                <a:cubicBezTo>
                  <a:pt x="308" y="186"/>
                  <a:pt x="308" y="183"/>
                  <a:pt x="307" y="181"/>
                </a:cubicBezTo>
                <a:cubicBezTo>
                  <a:pt x="306" y="178"/>
                  <a:pt x="310" y="175"/>
                  <a:pt x="309" y="173"/>
                </a:cubicBezTo>
                <a:cubicBezTo>
                  <a:pt x="311" y="173"/>
                  <a:pt x="313" y="174"/>
                  <a:pt x="313" y="172"/>
                </a:cubicBezTo>
                <a:cubicBezTo>
                  <a:pt x="314" y="173"/>
                  <a:pt x="315" y="171"/>
                  <a:pt x="316" y="172"/>
                </a:cubicBezTo>
                <a:cubicBezTo>
                  <a:pt x="317" y="169"/>
                  <a:pt x="322" y="165"/>
                  <a:pt x="321" y="161"/>
                </a:cubicBezTo>
                <a:cubicBezTo>
                  <a:pt x="322" y="161"/>
                  <a:pt x="325" y="161"/>
                  <a:pt x="324" y="160"/>
                </a:cubicBezTo>
                <a:cubicBezTo>
                  <a:pt x="322" y="158"/>
                  <a:pt x="319" y="157"/>
                  <a:pt x="316" y="157"/>
                </a:cubicBezTo>
                <a:cubicBezTo>
                  <a:pt x="314" y="157"/>
                  <a:pt x="312" y="157"/>
                  <a:pt x="309" y="157"/>
                </a:cubicBezTo>
                <a:cubicBezTo>
                  <a:pt x="307" y="156"/>
                  <a:pt x="304" y="157"/>
                  <a:pt x="301" y="157"/>
                </a:cubicBezTo>
                <a:cubicBezTo>
                  <a:pt x="297" y="156"/>
                  <a:pt x="287" y="157"/>
                  <a:pt x="289" y="152"/>
                </a:cubicBezTo>
                <a:cubicBezTo>
                  <a:pt x="290" y="149"/>
                  <a:pt x="290" y="141"/>
                  <a:pt x="286" y="142"/>
                </a:cubicBezTo>
                <a:cubicBezTo>
                  <a:pt x="286" y="143"/>
                  <a:pt x="286" y="144"/>
                  <a:pt x="285" y="145"/>
                </a:cubicBezTo>
                <a:cubicBezTo>
                  <a:pt x="284" y="144"/>
                  <a:pt x="281" y="144"/>
                  <a:pt x="280" y="142"/>
                </a:cubicBezTo>
                <a:cubicBezTo>
                  <a:pt x="280" y="141"/>
                  <a:pt x="279" y="138"/>
                  <a:pt x="277" y="138"/>
                </a:cubicBezTo>
                <a:cubicBezTo>
                  <a:pt x="278" y="139"/>
                  <a:pt x="278" y="140"/>
                  <a:pt x="278" y="141"/>
                </a:cubicBezTo>
                <a:cubicBezTo>
                  <a:pt x="277" y="140"/>
                  <a:pt x="276" y="140"/>
                  <a:pt x="274" y="140"/>
                </a:cubicBezTo>
                <a:cubicBezTo>
                  <a:pt x="274" y="139"/>
                  <a:pt x="273" y="138"/>
                  <a:pt x="273" y="137"/>
                </a:cubicBezTo>
                <a:cubicBezTo>
                  <a:pt x="272" y="137"/>
                  <a:pt x="271" y="136"/>
                  <a:pt x="270" y="135"/>
                </a:cubicBezTo>
                <a:cubicBezTo>
                  <a:pt x="268" y="138"/>
                  <a:pt x="271" y="137"/>
                  <a:pt x="272" y="139"/>
                </a:cubicBezTo>
                <a:cubicBezTo>
                  <a:pt x="267" y="140"/>
                  <a:pt x="264" y="146"/>
                  <a:pt x="268" y="148"/>
                </a:cubicBezTo>
                <a:cubicBezTo>
                  <a:pt x="270" y="148"/>
                  <a:pt x="270" y="151"/>
                  <a:pt x="272" y="152"/>
                </a:cubicBezTo>
                <a:cubicBezTo>
                  <a:pt x="273" y="152"/>
                  <a:pt x="276" y="151"/>
                  <a:pt x="276" y="153"/>
                </a:cubicBezTo>
                <a:cubicBezTo>
                  <a:pt x="275" y="155"/>
                  <a:pt x="279" y="154"/>
                  <a:pt x="277" y="157"/>
                </a:cubicBezTo>
                <a:cubicBezTo>
                  <a:pt x="276" y="156"/>
                  <a:pt x="274" y="157"/>
                  <a:pt x="273" y="157"/>
                </a:cubicBezTo>
                <a:cubicBezTo>
                  <a:pt x="271" y="157"/>
                  <a:pt x="271" y="157"/>
                  <a:pt x="270" y="158"/>
                </a:cubicBezTo>
                <a:cubicBezTo>
                  <a:pt x="270" y="160"/>
                  <a:pt x="268" y="163"/>
                  <a:pt x="267" y="160"/>
                </a:cubicBezTo>
                <a:cubicBezTo>
                  <a:pt x="266" y="163"/>
                  <a:pt x="264" y="165"/>
                  <a:pt x="266" y="167"/>
                </a:cubicBezTo>
                <a:cubicBezTo>
                  <a:pt x="268" y="169"/>
                  <a:pt x="270" y="170"/>
                  <a:pt x="273" y="170"/>
                </a:cubicBezTo>
                <a:cubicBezTo>
                  <a:pt x="278" y="170"/>
                  <a:pt x="268" y="182"/>
                  <a:pt x="274" y="182"/>
                </a:cubicBezTo>
                <a:cubicBezTo>
                  <a:pt x="276" y="182"/>
                  <a:pt x="274" y="184"/>
                  <a:pt x="275" y="186"/>
                </a:cubicBezTo>
                <a:cubicBezTo>
                  <a:pt x="275" y="186"/>
                  <a:pt x="276" y="186"/>
                  <a:pt x="276" y="186"/>
                </a:cubicBezTo>
                <a:cubicBezTo>
                  <a:pt x="278" y="187"/>
                  <a:pt x="276" y="189"/>
                  <a:pt x="276" y="189"/>
                </a:cubicBezTo>
                <a:cubicBezTo>
                  <a:pt x="276" y="191"/>
                  <a:pt x="277" y="192"/>
                  <a:pt x="277" y="194"/>
                </a:cubicBezTo>
                <a:cubicBezTo>
                  <a:pt x="277" y="196"/>
                  <a:pt x="277" y="197"/>
                  <a:pt x="278" y="199"/>
                </a:cubicBezTo>
                <a:cubicBezTo>
                  <a:pt x="279" y="201"/>
                  <a:pt x="279" y="204"/>
                  <a:pt x="278" y="206"/>
                </a:cubicBezTo>
                <a:cubicBezTo>
                  <a:pt x="278" y="206"/>
                  <a:pt x="277" y="206"/>
                  <a:pt x="277" y="205"/>
                </a:cubicBezTo>
                <a:cubicBezTo>
                  <a:pt x="277" y="206"/>
                  <a:pt x="279" y="209"/>
                  <a:pt x="278" y="210"/>
                </a:cubicBezTo>
                <a:cubicBezTo>
                  <a:pt x="277" y="211"/>
                  <a:pt x="276" y="210"/>
                  <a:pt x="276" y="209"/>
                </a:cubicBezTo>
                <a:cubicBezTo>
                  <a:pt x="275" y="210"/>
                  <a:pt x="274" y="211"/>
                  <a:pt x="274" y="209"/>
                </a:cubicBezTo>
                <a:cubicBezTo>
                  <a:pt x="273" y="207"/>
                  <a:pt x="274" y="205"/>
                  <a:pt x="275" y="203"/>
                </a:cubicBezTo>
                <a:cubicBezTo>
                  <a:pt x="273" y="204"/>
                  <a:pt x="274" y="205"/>
                  <a:pt x="273" y="206"/>
                </a:cubicBezTo>
                <a:cubicBezTo>
                  <a:pt x="273" y="205"/>
                  <a:pt x="273" y="203"/>
                  <a:pt x="274" y="202"/>
                </a:cubicBezTo>
                <a:cubicBezTo>
                  <a:pt x="271" y="204"/>
                  <a:pt x="272" y="210"/>
                  <a:pt x="272" y="212"/>
                </a:cubicBezTo>
                <a:cubicBezTo>
                  <a:pt x="271" y="211"/>
                  <a:pt x="272" y="208"/>
                  <a:pt x="271" y="207"/>
                </a:cubicBezTo>
                <a:cubicBezTo>
                  <a:pt x="271" y="207"/>
                  <a:pt x="271" y="211"/>
                  <a:pt x="270" y="211"/>
                </a:cubicBezTo>
                <a:cubicBezTo>
                  <a:pt x="270" y="211"/>
                  <a:pt x="269" y="210"/>
                  <a:pt x="269" y="210"/>
                </a:cubicBezTo>
                <a:cubicBezTo>
                  <a:pt x="268" y="208"/>
                  <a:pt x="269" y="213"/>
                  <a:pt x="268" y="209"/>
                </a:cubicBezTo>
                <a:cubicBezTo>
                  <a:pt x="268" y="210"/>
                  <a:pt x="268" y="211"/>
                  <a:pt x="268" y="212"/>
                </a:cubicBezTo>
                <a:cubicBezTo>
                  <a:pt x="266" y="210"/>
                  <a:pt x="267" y="207"/>
                  <a:pt x="267" y="205"/>
                </a:cubicBezTo>
                <a:cubicBezTo>
                  <a:pt x="267" y="201"/>
                  <a:pt x="264" y="202"/>
                  <a:pt x="263" y="199"/>
                </a:cubicBezTo>
                <a:cubicBezTo>
                  <a:pt x="264" y="202"/>
                  <a:pt x="268" y="202"/>
                  <a:pt x="266" y="205"/>
                </a:cubicBezTo>
                <a:cubicBezTo>
                  <a:pt x="263" y="209"/>
                  <a:pt x="260" y="210"/>
                  <a:pt x="256" y="212"/>
                </a:cubicBezTo>
                <a:cubicBezTo>
                  <a:pt x="253" y="212"/>
                  <a:pt x="250" y="214"/>
                  <a:pt x="249" y="216"/>
                </a:cubicBezTo>
                <a:cubicBezTo>
                  <a:pt x="249" y="218"/>
                  <a:pt x="249" y="224"/>
                  <a:pt x="251" y="225"/>
                </a:cubicBezTo>
                <a:cubicBezTo>
                  <a:pt x="250" y="226"/>
                  <a:pt x="248" y="227"/>
                  <a:pt x="248" y="228"/>
                </a:cubicBezTo>
                <a:cubicBezTo>
                  <a:pt x="247" y="230"/>
                  <a:pt x="249" y="230"/>
                  <a:pt x="246" y="231"/>
                </a:cubicBezTo>
                <a:cubicBezTo>
                  <a:pt x="244" y="233"/>
                  <a:pt x="242" y="237"/>
                  <a:pt x="240" y="233"/>
                </a:cubicBezTo>
                <a:cubicBezTo>
                  <a:pt x="240" y="235"/>
                  <a:pt x="242" y="235"/>
                  <a:pt x="243" y="236"/>
                </a:cubicBezTo>
                <a:cubicBezTo>
                  <a:pt x="239" y="238"/>
                  <a:pt x="235" y="240"/>
                  <a:pt x="230" y="240"/>
                </a:cubicBezTo>
                <a:cubicBezTo>
                  <a:pt x="232" y="239"/>
                  <a:pt x="232" y="236"/>
                  <a:pt x="230" y="237"/>
                </a:cubicBezTo>
                <a:cubicBezTo>
                  <a:pt x="228" y="238"/>
                  <a:pt x="226" y="241"/>
                  <a:pt x="226" y="243"/>
                </a:cubicBezTo>
                <a:cubicBezTo>
                  <a:pt x="227" y="242"/>
                  <a:pt x="229" y="239"/>
                  <a:pt x="230" y="241"/>
                </a:cubicBezTo>
                <a:cubicBezTo>
                  <a:pt x="228" y="241"/>
                  <a:pt x="226" y="245"/>
                  <a:pt x="224" y="246"/>
                </a:cubicBezTo>
                <a:cubicBezTo>
                  <a:pt x="221" y="248"/>
                  <a:pt x="220" y="252"/>
                  <a:pt x="217" y="255"/>
                </a:cubicBezTo>
                <a:cubicBezTo>
                  <a:pt x="215" y="258"/>
                  <a:pt x="212" y="262"/>
                  <a:pt x="209" y="263"/>
                </a:cubicBezTo>
                <a:cubicBezTo>
                  <a:pt x="205" y="265"/>
                  <a:pt x="204" y="269"/>
                  <a:pt x="201" y="270"/>
                </a:cubicBezTo>
                <a:cubicBezTo>
                  <a:pt x="203" y="272"/>
                  <a:pt x="193" y="276"/>
                  <a:pt x="192" y="277"/>
                </a:cubicBezTo>
                <a:cubicBezTo>
                  <a:pt x="190" y="278"/>
                  <a:pt x="189" y="280"/>
                  <a:pt x="188" y="281"/>
                </a:cubicBezTo>
                <a:cubicBezTo>
                  <a:pt x="187" y="283"/>
                  <a:pt x="190" y="284"/>
                  <a:pt x="189" y="286"/>
                </a:cubicBezTo>
                <a:cubicBezTo>
                  <a:pt x="186" y="291"/>
                  <a:pt x="181" y="290"/>
                  <a:pt x="176" y="291"/>
                </a:cubicBezTo>
                <a:cubicBezTo>
                  <a:pt x="175" y="291"/>
                  <a:pt x="174" y="292"/>
                  <a:pt x="174" y="293"/>
                </a:cubicBezTo>
                <a:cubicBezTo>
                  <a:pt x="173" y="295"/>
                  <a:pt x="171" y="298"/>
                  <a:pt x="171" y="299"/>
                </a:cubicBezTo>
                <a:cubicBezTo>
                  <a:pt x="170" y="299"/>
                  <a:pt x="170" y="297"/>
                  <a:pt x="170" y="296"/>
                </a:cubicBezTo>
                <a:cubicBezTo>
                  <a:pt x="170" y="297"/>
                  <a:pt x="169" y="299"/>
                  <a:pt x="169" y="300"/>
                </a:cubicBezTo>
                <a:cubicBezTo>
                  <a:pt x="170" y="296"/>
                  <a:pt x="163" y="298"/>
                  <a:pt x="162" y="300"/>
                </a:cubicBezTo>
                <a:cubicBezTo>
                  <a:pt x="160" y="303"/>
                  <a:pt x="158" y="308"/>
                  <a:pt x="159" y="311"/>
                </a:cubicBezTo>
                <a:cubicBezTo>
                  <a:pt x="159" y="314"/>
                  <a:pt x="160" y="317"/>
                  <a:pt x="160" y="320"/>
                </a:cubicBezTo>
                <a:cubicBezTo>
                  <a:pt x="160" y="325"/>
                  <a:pt x="161" y="329"/>
                  <a:pt x="162" y="334"/>
                </a:cubicBezTo>
                <a:cubicBezTo>
                  <a:pt x="161" y="333"/>
                  <a:pt x="160" y="329"/>
                  <a:pt x="160" y="332"/>
                </a:cubicBezTo>
                <a:cubicBezTo>
                  <a:pt x="159" y="330"/>
                  <a:pt x="158" y="333"/>
                  <a:pt x="159" y="333"/>
                </a:cubicBezTo>
                <a:cubicBezTo>
                  <a:pt x="160" y="334"/>
                  <a:pt x="161" y="334"/>
                  <a:pt x="162" y="335"/>
                </a:cubicBezTo>
                <a:cubicBezTo>
                  <a:pt x="163" y="337"/>
                  <a:pt x="162" y="343"/>
                  <a:pt x="161" y="345"/>
                </a:cubicBezTo>
                <a:cubicBezTo>
                  <a:pt x="160" y="350"/>
                  <a:pt x="158" y="353"/>
                  <a:pt x="156" y="357"/>
                </a:cubicBezTo>
                <a:cubicBezTo>
                  <a:pt x="155" y="360"/>
                  <a:pt x="156" y="365"/>
                  <a:pt x="154" y="367"/>
                </a:cubicBezTo>
                <a:cubicBezTo>
                  <a:pt x="154" y="367"/>
                  <a:pt x="154" y="366"/>
                  <a:pt x="155" y="366"/>
                </a:cubicBezTo>
                <a:cubicBezTo>
                  <a:pt x="156" y="368"/>
                  <a:pt x="156" y="370"/>
                  <a:pt x="156" y="372"/>
                </a:cubicBezTo>
                <a:cubicBezTo>
                  <a:pt x="156" y="376"/>
                  <a:pt x="156" y="379"/>
                  <a:pt x="156" y="382"/>
                </a:cubicBezTo>
                <a:cubicBezTo>
                  <a:pt x="155" y="382"/>
                  <a:pt x="154" y="382"/>
                  <a:pt x="153" y="382"/>
                </a:cubicBezTo>
                <a:cubicBezTo>
                  <a:pt x="157" y="383"/>
                  <a:pt x="153" y="383"/>
                  <a:pt x="152" y="382"/>
                </a:cubicBezTo>
                <a:cubicBezTo>
                  <a:pt x="151" y="382"/>
                  <a:pt x="149" y="381"/>
                  <a:pt x="149" y="383"/>
                </a:cubicBezTo>
                <a:cubicBezTo>
                  <a:pt x="148" y="384"/>
                  <a:pt x="147" y="385"/>
                  <a:pt x="148" y="386"/>
                </a:cubicBezTo>
                <a:cubicBezTo>
                  <a:pt x="148" y="387"/>
                  <a:pt x="146" y="388"/>
                  <a:pt x="146" y="389"/>
                </a:cubicBezTo>
                <a:cubicBezTo>
                  <a:pt x="144" y="391"/>
                  <a:pt x="142" y="396"/>
                  <a:pt x="145" y="397"/>
                </a:cubicBezTo>
                <a:cubicBezTo>
                  <a:pt x="146" y="398"/>
                  <a:pt x="147" y="398"/>
                  <a:pt x="148" y="397"/>
                </a:cubicBezTo>
                <a:cubicBezTo>
                  <a:pt x="149" y="397"/>
                  <a:pt x="150" y="399"/>
                  <a:pt x="150" y="400"/>
                </a:cubicBezTo>
                <a:cubicBezTo>
                  <a:pt x="147" y="396"/>
                  <a:pt x="141" y="398"/>
                  <a:pt x="137" y="400"/>
                </a:cubicBezTo>
                <a:cubicBezTo>
                  <a:pt x="132" y="403"/>
                  <a:pt x="135" y="407"/>
                  <a:pt x="132" y="411"/>
                </a:cubicBezTo>
                <a:cubicBezTo>
                  <a:pt x="131" y="413"/>
                  <a:pt x="128" y="414"/>
                  <a:pt x="126" y="415"/>
                </a:cubicBezTo>
                <a:cubicBezTo>
                  <a:pt x="123" y="416"/>
                  <a:pt x="122" y="415"/>
                  <a:pt x="119" y="413"/>
                </a:cubicBezTo>
                <a:cubicBezTo>
                  <a:pt x="118" y="412"/>
                  <a:pt x="110" y="403"/>
                  <a:pt x="113" y="403"/>
                </a:cubicBezTo>
                <a:cubicBezTo>
                  <a:pt x="111" y="403"/>
                  <a:pt x="110" y="399"/>
                  <a:pt x="109" y="397"/>
                </a:cubicBezTo>
                <a:cubicBezTo>
                  <a:pt x="108" y="394"/>
                  <a:pt x="107" y="391"/>
                  <a:pt x="108" y="388"/>
                </a:cubicBezTo>
                <a:cubicBezTo>
                  <a:pt x="109" y="389"/>
                  <a:pt x="109" y="390"/>
                  <a:pt x="109" y="391"/>
                </a:cubicBezTo>
                <a:cubicBezTo>
                  <a:pt x="109" y="388"/>
                  <a:pt x="109" y="394"/>
                  <a:pt x="110" y="394"/>
                </a:cubicBezTo>
                <a:cubicBezTo>
                  <a:pt x="110" y="393"/>
                  <a:pt x="110" y="391"/>
                  <a:pt x="110" y="389"/>
                </a:cubicBezTo>
                <a:cubicBezTo>
                  <a:pt x="109" y="388"/>
                  <a:pt x="108" y="387"/>
                  <a:pt x="108" y="385"/>
                </a:cubicBezTo>
                <a:cubicBezTo>
                  <a:pt x="108" y="389"/>
                  <a:pt x="107" y="386"/>
                  <a:pt x="107" y="385"/>
                </a:cubicBezTo>
                <a:cubicBezTo>
                  <a:pt x="107" y="383"/>
                  <a:pt x="106" y="383"/>
                  <a:pt x="105" y="381"/>
                </a:cubicBezTo>
                <a:cubicBezTo>
                  <a:pt x="104" y="378"/>
                  <a:pt x="103" y="375"/>
                  <a:pt x="102" y="371"/>
                </a:cubicBezTo>
                <a:cubicBezTo>
                  <a:pt x="102" y="370"/>
                  <a:pt x="95" y="358"/>
                  <a:pt x="96" y="358"/>
                </a:cubicBezTo>
                <a:cubicBezTo>
                  <a:pt x="92" y="352"/>
                  <a:pt x="89" y="345"/>
                  <a:pt x="88" y="338"/>
                </a:cubicBezTo>
                <a:cubicBezTo>
                  <a:pt x="87" y="335"/>
                  <a:pt x="87" y="333"/>
                  <a:pt x="86" y="331"/>
                </a:cubicBezTo>
                <a:cubicBezTo>
                  <a:pt x="86" y="329"/>
                  <a:pt x="85" y="328"/>
                  <a:pt x="85" y="326"/>
                </a:cubicBezTo>
                <a:cubicBezTo>
                  <a:pt x="84" y="325"/>
                  <a:pt x="83" y="322"/>
                  <a:pt x="85" y="323"/>
                </a:cubicBezTo>
                <a:cubicBezTo>
                  <a:pt x="82" y="322"/>
                  <a:pt x="83" y="319"/>
                  <a:pt x="82" y="317"/>
                </a:cubicBezTo>
                <a:cubicBezTo>
                  <a:pt x="81" y="316"/>
                  <a:pt x="78" y="314"/>
                  <a:pt x="81" y="313"/>
                </a:cubicBezTo>
                <a:cubicBezTo>
                  <a:pt x="79" y="314"/>
                  <a:pt x="78" y="312"/>
                  <a:pt x="78" y="310"/>
                </a:cubicBezTo>
                <a:cubicBezTo>
                  <a:pt x="77" y="309"/>
                  <a:pt x="77" y="308"/>
                  <a:pt x="76" y="307"/>
                </a:cubicBezTo>
                <a:cubicBezTo>
                  <a:pt x="76" y="306"/>
                  <a:pt x="74" y="305"/>
                  <a:pt x="77" y="305"/>
                </a:cubicBezTo>
                <a:cubicBezTo>
                  <a:pt x="75" y="305"/>
                  <a:pt x="75" y="303"/>
                  <a:pt x="75" y="302"/>
                </a:cubicBezTo>
                <a:cubicBezTo>
                  <a:pt x="75" y="301"/>
                  <a:pt x="74" y="301"/>
                  <a:pt x="73" y="299"/>
                </a:cubicBezTo>
                <a:cubicBezTo>
                  <a:pt x="71" y="296"/>
                  <a:pt x="70" y="293"/>
                  <a:pt x="69" y="289"/>
                </a:cubicBezTo>
                <a:cubicBezTo>
                  <a:pt x="69" y="287"/>
                  <a:pt x="68" y="285"/>
                  <a:pt x="68" y="282"/>
                </a:cubicBezTo>
                <a:cubicBezTo>
                  <a:pt x="69" y="279"/>
                  <a:pt x="67" y="277"/>
                  <a:pt x="67" y="274"/>
                </a:cubicBezTo>
                <a:cubicBezTo>
                  <a:pt x="67" y="272"/>
                  <a:pt x="66" y="270"/>
                  <a:pt x="65" y="268"/>
                </a:cubicBezTo>
                <a:cubicBezTo>
                  <a:pt x="65" y="266"/>
                  <a:pt x="63" y="261"/>
                  <a:pt x="65" y="262"/>
                </a:cubicBezTo>
                <a:cubicBezTo>
                  <a:pt x="65" y="261"/>
                  <a:pt x="62" y="257"/>
                  <a:pt x="65" y="259"/>
                </a:cubicBezTo>
                <a:cubicBezTo>
                  <a:pt x="64" y="257"/>
                  <a:pt x="62" y="256"/>
                  <a:pt x="63" y="253"/>
                </a:cubicBezTo>
                <a:cubicBezTo>
                  <a:pt x="63" y="254"/>
                  <a:pt x="64" y="254"/>
                  <a:pt x="64" y="254"/>
                </a:cubicBezTo>
                <a:cubicBezTo>
                  <a:pt x="64" y="253"/>
                  <a:pt x="64" y="252"/>
                  <a:pt x="63" y="252"/>
                </a:cubicBezTo>
                <a:cubicBezTo>
                  <a:pt x="65" y="251"/>
                  <a:pt x="64" y="249"/>
                  <a:pt x="64" y="248"/>
                </a:cubicBezTo>
                <a:cubicBezTo>
                  <a:pt x="64" y="249"/>
                  <a:pt x="64" y="250"/>
                  <a:pt x="63" y="251"/>
                </a:cubicBezTo>
                <a:cubicBezTo>
                  <a:pt x="61" y="249"/>
                  <a:pt x="62" y="244"/>
                  <a:pt x="65" y="247"/>
                </a:cubicBezTo>
                <a:cubicBezTo>
                  <a:pt x="65" y="246"/>
                  <a:pt x="60" y="245"/>
                  <a:pt x="62" y="243"/>
                </a:cubicBezTo>
                <a:cubicBezTo>
                  <a:pt x="62" y="243"/>
                  <a:pt x="60" y="240"/>
                  <a:pt x="60" y="240"/>
                </a:cubicBezTo>
                <a:cubicBezTo>
                  <a:pt x="60" y="237"/>
                  <a:pt x="60" y="235"/>
                  <a:pt x="61" y="233"/>
                </a:cubicBezTo>
                <a:cubicBezTo>
                  <a:pt x="62" y="230"/>
                  <a:pt x="64" y="226"/>
                  <a:pt x="63" y="223"/>
                </a:cubicBezTo>
                <a:cubicBezTo>
                  <a:pt x="63" y="223"/>
                  <a:pt x="63" y="217"/>
                  <a:pt x="61" y="219"/>
                </a:cubicBezTo>
                <a:cubicBezTo>
                  <a:pt x="61" y="217"/>
                  <a:pt x="61" y="217"/>
                  <a:pt x="60" y="219"/>
                </a:cubicBezTo>
                <a:cubicBezTo>
                  <a:pt x="61" y="217"/>
                  <a:pt x="59" y="216"/>
                  <a:pt x="59" y="215"/>
                </a:cubicBezTo>
                <a:cubicBezTo>
                  <a:pt x="60" y="214"/>
                  <a:pt x="60" y="213"/>
                  <a:pt x="60" y="212"/>
                </a:cubicBezTo>
                <a:cubicBezTo>
                  <a:pt x="61" y="211"/>
                  <a:pt x="65" y="210"/>
                  <a:pt x="66" y="209"/>
                </a:cubicBezTo>
                <a:cubicBezTo>
                  <a:pt x="63" y="211"/>
                  <a:pt x="55" y="209"/>
                  <a:pt x="61" y="205"/>
                </a:cubicBezTo>
                <a:cubicBezTo>
                  <a:pt x="59" y="206"/>
                  <a:pt x="57" y="205"/>
                  <a:pt x="58" y="203"/>
                </a:cubicBezTo>
                <a:cubicBezTo>
                  <a:pt x="60" y="201"/>
                  <a:pt x="61" y="203"/>
                  <a:pt x="63" y="201"/>
                </a:cubicBezTo>
                <a:cubicBezTo>
                  <a:pt x="61" y="202"/>
                  <a:pt x="57" y="201"/>
                  <a:pt x="56" y="199"/>
                </a:cubicBezTo>
                <a:cubicBezTo>
                  <a:pt x="56" y="200"/>
                  <a:pt x="54" y="201"/>
                  <a:pt x="54" y="200"/>
                </a:cubicBezTo>
                <a:cubicBezTo>
                  <a:pt x="54" y="201"/>
                  <a:pt x="55" y="201"/>
                  <a:pt x="55" y="203"/>
                </a:cubicBezTo>
                <a:cubicBezTo>
                  <a:pt x="55" y="204"/>
                  <a:pt x="54" y="205"/>
                  <a:pt x="52" y="205"/>
                </a:cubicBezTo>
                <a:cubicBezTo>
                  <a:pt x="53" y="206"/>
                  <a:pt x="53" y="206"/>
                  <a:pt x="53" y="207"/>
                </a:cubicBezTo>
                <a:cubicBezTo>
                  <a:pt x="52" y="206"/>
                  <a:pt x="51" y="207"/>
                  <a:pt x="51" y="208"/>
                </a:cubicBezTo>
                <a:cubicBezTo>
                  <a:pt x="55" y="209"/>
                  <a:pt x="56" y="211"/>
                  <a:pt x="53" y="215"/>
                </a:cubicBezTo>
                <a:cubicBezTo>
                  <a:pt x="52" y="216"/>
                  <a:pt x="53" y="217"/>
                  <a:pt x="51" y="218"/>
                </a:cubicBezTo>
                <a:cubicBezTo>
                  <a:pt x="49" y="219"/>
                  <a:pt x="47" y="220"/>
                  <a:pt x="45" y="221"/>
                </a:cubicBezTo>
                <a:cubicBezTo>
                  <a:pt x="42" y="223"/>
                  <a:pt x="38" y="225"/>
                  <a:pt x="34" y="224"/>
                </a:cubicBezTo>
                <a:cubicBezTo>
                  <a:pt x="30" y="223"/>
                  <a:pt x="26" y="219"/>
                  <a:pt x="24" y="216"/>
                </a:cubicBezTo>
                <a:cubicBezTo>
                  <a:pt x="21" y="211"/>
                  <a:pt x="16" y="208"/>
                  <a:pt x="12" y="204"/>
                </a:cubicBezTo>
                <a:cubicBezTo>
                  <a:pt x="11" y="202"/>
                  <a:pt x="9" y="199"/>
                  <a:pt x="12" y="198"/>
                </a:cubicBezTo>
                <a:cubicBezTo>
                  <a:pt x="13" y="198"/>
                  <a:pt x="13" y="200"/>
                  <a:pt x="14" y="200"/>
                </a:cubicBezTo>
                <a:cubicBezTo>
                  <a:pt x="15" y="201"/>
                  <a:pt x="18" y="200"/>
                  <a:pt x="18" y="199"/>
                </a:cubicBezTo>
                <a:cubicBezTo>
                  <a:pt x="19" y="200"/>
                  <a:pt x="26" y="197"/>
                  <a:pt x="27" y="196"/>
                </a:cubicBezTo>
                <a:cubicBezTo>
                  <a:pt x="29" y="195"/>
                  <a:pt x="28" y="193"/>
                  <a:pt x="29" y="192"/>
                </a:cubicBezTo>
                <a:cubicBezTo>
                  <a:pt x="30" y="190"/>
                  <a:pt x="33" y="189"/>
                  <a:pt x="31" y="188"/>
                </a:cubicBezTo>
                <a:cubicBezTo>
                  <a:pt x="30" y="189"/>
                  <a:pt x="31" y="191"/>
                  <a:pt x="29" y="191"/>
                </a:cubicBezTo>
                <a:cubicBezTo>
                  <a:pt x="27" y="191"/>
                  <a:pt x="25" y="191"/>
                  <a:pt x="23" y="192"/>
                </a:cubicBezTo>
                <a:cubicBezTo>
                  <a:pt x="22" y="192"/>
                  <a:pt x="21" y="194"/>
                  <a:pt x="19" y="194"/>
                </a:cubicBezTo>
                <a:cubicBezTo>
                  <a:pt x="17" y="193"/>
                  <a:pt x="15" y="192"/>
                  <a:pt x="13" y="191"/>
                </a:cubicBezTo>
                <a:cubicBezTo>
                  <a:pt x="11" y="190"/>
                  <a:pt x="9" y="190"/>
                  <a:pt x="8" y="188"/>
                </a:cubicBezTo>
                <a:cubicBezTo>
                  <a:pt x="6" y="187"/>
                  <a:pt x="7" y="185"/>
                  <a:pt x="5" y="184"/>
                </a:cubicBezTo>
                <a:cubicBezTo>
                  <a:pt x="0" y="182"/>
                  <a:pt x="7" y="178"/>
                  <a:pt x="8" y="177"/>
                </a:cubicBezTo>
                <a:cubicBezTo>
                  <a:pt x="5" y="177"/>
                  <a:pt x="3" y="182"/>
                  <a:pt x="0" y="181"/>
                </a:cubicBezTo>
                <a:cubicBezTo>
                  <a:pt x="1" y="180"/>
                  <a:pt x="1" y="179"/>
                  <a:pt x="1" y="17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95" name="Freeform 1998"/>
          <p:cNvSpPr>
            <a:spLocks/>
          </p:cNvSpPr>
          <p:nvPr/>
        </p:nvSpPr>
        <p:spPr bwMode="auto">
          <a:xfrm>
            <a:off x="6042026" y="3018149"/>
            <a:ext cx="742950" cy="792163"/>
          </a:xfrm>
          <a:custGeom>
            <a:avLst/>
            <a:gdLst>
              <a:gd name="T0" fmla="*/ 32 w 390"/>
              <a:gd name="T1" fmla="*/ 168 h 416"/>
              <a:gd name="T2" fmla="*/ 27 w 390"/>
              <a:gd name="T3" fmla="*/ 136 h 416"/>
              <a:gd name="T4" fmla="*/ 41 w 390"/>
              <a:gd name="T5" fmla="*/ 117 h 416"/>
              <a:gd name="T6" fmla="*/ 77 w 390"/>
              <a:gd name="T7" fmla="*/ 81 h 416"/>
              <a:gd name="T8" fmla="*/ 95 w 390"/>
              <a:gd name="T9" fmla="*/ 51 h 416"/>
              <a:gd name="T10" fmla="*/ 79 w 390"/>
              <a:gd name="T11" fmla="*/ 30 h 416"/>
              <a:gd name="T12" fmla="*/ 88 w 390"/>
              <a:gd name="T13" fmla="*/ 13 h 416"/>
              <a:gd name="T14" fmla="*/ 128 w 390"/>
              <a:gd name="T15" fmla="*/ 1 h 416"/>
              <a:gd name="T16" fmla="*/ 142 w 390"/>
              <a:gd name="T17" fmla="*/ 26 h 416"/>
              <a:gd name="T18" fmla="*/ 143 w 390"/>
              <a:gd name="T19" fmla="*/ 46 h 416"/>
              <a:gd name="T20" fmla="*/ 145 w 390"/>
              <a:gd name="T21" fmla="*/ 62 h 416"/>
              <a:gd name="T22" fmla="*/ 164 w 390"/>
              <a:gd name="T23" fmla="*/ 76 h 416"/>
              <a:gd name="T24" fmla="*/ 165 w 390"/>
              <a:gd name="T25" fmla="*/ 104 h 416"/>
              <a:gd name="T26" fmla="*/ 199 w 390"/>
              <a:gd name="T27" fmla="*/ 122 h 416"/>
              <a:gd name="T28" fmla="*/ 233 w 390"/>
              <a:gd name="T29" fmla="*/ 132 h 416"/>
              <a:gd name="T30" fmla="*/ 267 w 390"/>
              <a:gd name="T31" fmla="*/ 136 h 416"/>
              <a:gd name="T32" fmla="*/ 277 w 390"/>
              <a:gd name="T33" fmla="*/ 125 h 416"/>
              <a:gd name="T34" fmla="*/ 308 w 390"/>
              <a:gd name="T35" fmla="*/ 132 h 416"/>
              <a:gd name="T36" fmla="*/ 320 w 390"/>
              <a:gd name="T37" fmla="*/ 117 h 416"/>
              <a:gd name="T38" fmla="*/ 358 w 390"/>
              <a:gd name="T39" fmla="*/ 97 h 416"/>
              <a:gd name="T40" fmla="*/ 374 w 390"/>
              <a:gd name="T41" fmla="*/ 99 h 416"/>
              <a:gd name="T42" fmla="*/ 389 w 390"/>
              <a:gd name="T43" fmla="*/ 112 h 416"/>
              <a:gd name="T44" fmla="*/ 367 w 390"/>
              <a:gd name="T45" fmla="*/ 131 h 416"/>
              <a:gd name="T46" fmla="*/ 358 w 390"/>
              <a:gd name="T47" fmla="*/ 147 h 416"/>
              <a:gd name="T48" fmla="*/ 338 w 390"/>
              <a:gd name="T49" fmla="*/ 175 h 416"/>
              <a:gd name="T50" fmla="*/ 327 w 390"/>
              <a:gd name="T51" fmla="*/ 203 h 416"/>
              <a:gd name="T52" fmla="*/ 316 w 390"/>
              <a:gd name="T53" fmla="*/ 183 h 416"/>
              <a:gd name="T54" fmla="*/ 309 w 390"/>
              <a:gd name="T55" fmla="*/ 173 h 416"/>
              <a:gd name="T56" fmla="*/ 309 w 390"/>
              <a:gd name="T57" fmla="*/ 157 h 416"/>
              <a:gd name="T58" fmla="*/ 277 w 390"/>
              <a:gd name="T59" fmla="*/ 138 h 416"/>
              <a:gd name="T60" fmla="*/ 268 w 390"/>
              <a:gd name="T61" fmla="*/ 148 h 416"/>
              <a:gd name="T62" fmla="*/ 267 w 390"/>
              <a:gd name="T63" fmla="*/ 160 h 416"/>
              <a:gd name="T64" fmla="*/ 276 w 390"/>
              <a:gd name="T65" fmla="*/ 189 h 416"/>
              <a:gd name="T66" fmla="*/ 276 w 390"/>
              <a:gd name="T67" fmla="*/ 209 h 416"/>
              <a:gd name="T68" fmla="*/ 271 w 390"/>
              <a:gd name="T69" fmla="*/ 207 h 416"/>
              <a:gd name="T70" fmla="*/ 263 w 390"/>
              <a:gd name="T71" fmla="*/ 199 h 416"/>
              <a:gd name="T72" fmla="*/ 246 w 390"/>
              <a:gd name="T73" fmla="*/ 231 h 416"/>
              <a:gd name="T74" fmla="*/ 230 w 390"/>
              <a:gd name="T75" fmla="*/ 241 h 416"/>
              <a:gd name="T76" fmla="*/ 188 w 390"/>
              <a:gd name="T77" fmla="*/ 281 h 416"/>
              <a:gd name="T78" fmla="*/ 169 w 390"/>
              <a:gd name="T79" fmla="*/ 300 h 416"/>
              <a:gd name="T80" fmla="*/ 159 w 390"/>
              <a:gd name="T81" fmla="*/ 333 h 416"/>
              <a:gd name="T82" fmla="*/ 156 w 390"/>
              <a:gd name="T83" fmla="*/ 372 h 416"/>
              <a:gd name="T84" fmla="*/ 146 w 390"/>
              <a:gd name="T85" fmla="*/ 389 h 416"/>
              <a:gd name="T86" fmla="*/ 126 w 390"/>
              <a:gd name="T87" fmla="*/ 415 h 416"/>
              <a:gd name="T88" fmla="*/ 110 w 390"/>
              <a:gd name="T89" fmla="*/ 394 h 416"/>
              <a:gd name="T90" fmla="*/ 96 w 390"/>
              <a:gd name="T91" fmla="*/ 358 h 416"/>
              <a:gd name="T92" fmla="*/ 81 w 390"/>
              <a:gd name="T93" fmla="*/ 313 h 416"/>
              <a:gd name="T94" fmla="*/ 69 w 390"/>
              <a:gd name="T95" fmla="*/ 289 h 416"/>
              <a:gd name="T96" fmla="*/ 63 w 390"/>
              <a:gd name="T97" fmla="*/ 253 h 416"/>
              <a:gd name="T98" fmla="*/ 62 w 390"/>
              <a:gd name="T99" fmla="*/ 243 h 416"/>
              <a:gd name="T100" fmla="*/ 59 w 390"/>
              <a:gd name="T101" fmla="*/ 215 h 416"/>
              <a:gd name="T102" fmla="*/ 56 w 390"/>
              <a:gd name="T103" fmla="*/ 199 h 416"/>
              <a:gd name="T104" fmla="*/ 53 w 390"/>
              <a:gd name="T105" fmla="*/ 215 h 416"/>
              <a:gd name="T106" fmla="*/ 12 w 390"/>
              <a:gd name="T107" fmla="*/ 198 h 416"/>
              <a:gd name="T108" fmla="*/ 29 w 390"/>
              <a:gd name="T109" fmla="*/ 191 h 416"/>
              <a:gd name="T110" fmla="*/ 8 w 390"/>
              <a:gd name="T111" fmla="*/ 17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0" h="416">
                <a:moveTo>
                  <a:pt x="1" y="178"/>
                </a:moveTo>
                <a:cubicBezTo>
                  <a:pt x="1" y="175"/>
                  <a:pt x="4" y="175"/>
                  <a:pt x="6" y="175"/>
                </a:cubicBezTo>
                <a:cubicBezTo>
                  <a:pt x="9" y="175"/>
                  <a:pt x="8" y="171"/>
                  <a:pt x="8" y="170"/>
                </a:cubicBezTo>
                <a:cubicBezTo>
                  <a:pt x="10" y="171"/>
                  <a:pt x="13" y="171"/>
                  <a:pt x="15" y="170"/>
                </a:cubicBezTo>
                <a:cubicBezTo>
                  <a:pt x="19" y="169"/>
                  <a:pt x="21" y="174"/>
                  <a:pt x="25" y="172"/>
                </a:cubicBezTo>
                <a:cubicBezTo>
                  <a:pt x="25" y="172"/>
                  <a:pt x="31" y="166"/>
                  <a:pt x="32" y="168"/>
                </a:cubicBezTo>
                <a:cubicBezTo>
                  <a:pt x="34" y="172"/>
                  <a:pt x="36" y="171"/>
                  <a:pt x="39" y="168"/>
                </a:cubicBezTo>
                <a:cubicBezTo>
                  <a:pt x="36" y="168"/>
                  <a:pt x="39" y="164"/>
                  <a:pt x="38" y="162"/>
                </a:cubicBezTo>
                <a:cubicBezTo>
                  <a:pt x="37" y="159"/>
                  <a:pt x="35" y="156"/>
                  <a:pt x="34" y="153"/>
                </a:cubicBezTo>
                <a:cubicBezTo>
                  <a:pt x="33" y="152"/>
                  <a:pt x="35" y="148"/>
                  <a:pt x="31" y="149"/>
                </a:cubicBezTo>
                <a:cubicBezTo>
                  <a:pt x="28" y="150"/>
                  <a:pt x="26" y="146"/>
                  <a:pt x="26" y="144"/>
                </a:cubicBezTo>
                <a:cubicBezTo>
                  <a:pt x="27" y="142"/>
                  <a:pt x="28" y="138"/>
                  <a:pt x="27" y="136"/>
                </a:cubicBezTo>
                <a:cubicBezTo>
                  <a:pt x="24" y="134"/>
                  <a:pt x="19" y="136"/>
                  <a:pt x="18" y="131"/>
                </a:cubicBezTo>
                <a:cubicBezTo>
                  <a:pt x="18" y="128"/>
                  <a:pt x="21" y="125"/>
                  <a:pt x="23" y="122"/>
                </a:cubicBezTo>
                <a:cubicBezTo>
                  <a:pt x="25" y="121"/>
                  <a:pt x="26" y="119"/>
                  <a:pt x="27" y="117"/>
                </a:cubicBezTo>
                <a:cubicBezTo>
                  <a:pt x="28" y="116"/>
                  <a:pt x="30" y="113"/>
                  <a:pt x="32" y="113"/>
                </a:cubicBezTo>
                <a:cubicBezTo>
                  <a:pt x="34" y="114"/>
                  <a:pt x="33" y="118"/>
                  <a:pt x="36" y="118"/>
                </a:cubicBezTo>
                <a:cubicBezTo>
                  <a:pt x="38" y="118"/>
                  <a:pt x="39" y="117"/>
                  <a:pt x="41" y="117"/>
                </a:cubicBezTo>
                <a:cubicBezTo>
                  <a:pt x="43" y="116"/>
                  <a:pt x="44" y="116"/>
                  <a:pt x="46" y="116"/>
                </a:cubicBezTo>
                <a:cubicBezTo>
                  <a:pt x="50" y="115"/>
                  <a:pt x="50" y="112"/>
                  <a:pt x="53" y="110"/>
                </a:cubicBezTo>
                <a:cubicBezTo>
                  <a:pt x="56" y="107"/>
                  <a:pt x="55" y="103"/>
                  <a:pt x="60" y="101"/>
                </a:cubicBezTo>
                <a:cubicBezTo>
                  <a:pt x="64" y="98"/>
                  <a:pt x="66" y="96"/>
                  <a:pt x="68" y="92"/>
                </a:cubicBezTo>
                <a:cubicBezTo>
                  <a:pt x="69" y="89"/>
                  <a:pt x="69" y="85"/>
                  <a:pt x="73" y="83"/>
                </a:cubicBezTo>
                <a:cubicBezTo>
                  <a:pt x="74" y="83"/>
                  <a:pt x="76" y="83"/>
                  <a:pt x="77" y="81"/>
                </a:cubicBezTo>
                <a:cubicBezTo>
                  <a:pt x="78" y="79"/>
                  <a:pt x="76" y="79"/>
                  <a:pt x="76" y="78"/>
                </a:cubicBezTo>
                <a:cubicBezTo>
                  <a:pt x="76" y="77"/>
                  <a:pt x="80" y="73"/>
                  <a:pt x="81" y="72"/>
                </a:cubicBezTo>
                <a:cubicBezTo>
                  <a:pt x="83" y="70"/>
                  <a:pt x="86" y="69"/>
                  <a:pt x="87" y="67"/>
                </a:cubicBezTo>
                <a:cubicBezTo>
                  <a:pt x="84" y="67"/>
                  <a:pt x="86" y="65"/>
                  <a:pt x="86" y="63"/>
                </a:cubicBezTo>
                <a:cubicBezTo>
                  <a:pt x="86" y="60"/>
                  <a:pt x="85" y="59"/>
                  <a:pt x="85" y="57"/>
                </a:cubicBezTo>
                <a:cubicBezTo>
                  <a:pt x="86" y="54"/>
                  <a:pt x="93" y="53"/>
                  <a:pt x="95" y="51"/>
                </a:cubicBezTo>
                <a:cubicBezTo>
                  <a:pt x="99" y="47"/>
                  <a:pt x="90" y="47"/>
                  <a:pt x="88" y="46"/>
                </a:cubicBezTo>
                <a:cubicBezTo>
                  <a:pt x="87" y="46"/>
                  <a:pt x="88" y="43"/>
                  <a:pt x="86" y="42"/>
                </a:cubicBezTo>
                <a:cubicBezTo>
                  <a:pt x="85" y="42"/>
                  <a:pt x="84" y="42"/>
                  <a:pt x="83" y="41"/>
                </a:cubicBezTo>
                <a:cubicBezTo>
                  <a:pt x="83" y="40"/>
                  <a:pt x="83" y="39"/>
                  <a:pt x="82" y="38"/>
                </a:cubicBezTo>
                <a:cubicBezTo>
                  <a:pt x="81" y="38"/>
                  <a:pt x="77" y="36"/>
                  <a:pt x="79" y="34"/>
                </a:cubicBezTo>
                <a:cubicBezTo>
                  <a:pt x="80" y="32"/>
                  <a:pt x="81" y="31"/>
                  <a:pt x="79" y="30"/>
                </a:cubicBezTo>
                <a:cubicBezTo>
                  <a:pt x="79" y="29"/>
                  <a:pt x="77" y="27"/>
                  <a:pt x="79" y="26"/>
                </a:cubicBezTo>
                <a:cubicBezTo>
                  <a:pt x="80" y="25"/>
                  <a:pt x="84" y="23"/>
                  <a:pt x="81" y="23"/>
                </a:cubicBezTo>
                <a:cubicBezTo>
                  <a:pt x="80" y="23"/>
                  <a:pt x="75" y="23"/>
                  <a:pt x="77" y="21"/>
                </a:cubicBezTo>
                <a:cubicBezTo>
                  <a:pt x="79" y="19"/>
                  <a:pt x="77" y="19"/>
                  <a:pt x="76" y="18"/>
                </a:cubicBezTo>
                <a:cubicBezTo>
                  <a:pt x="74" y="17"/>
                  <a:pt x="78" y="13"/>
                  <a:pt x="79" y="12"/>
                </a:cubicBezTo>
                <a:cubicBezTo>
                  <a:pt x="82" y="11"/>
                  <a:pt x="85" y="12"/>
                  <a:pt x="88" y="13"/>
                </a:cubicBezTo>
                <a:cubicBezTo>
                  <a:pt x="92" y="13"/>
                  <a:pt x="95" y="14"/>
                  <a:pt x="98" y="15"/>
                </a:cubicBezTo>
                <a:cubicBezTo>
                  <a:pt x="101" y="16"/>
                  <a:pt x="103" y="14"/>
                  <a:pt x="106" y="13"/>
                </a:cubicBezTo>
                <a:cubicBezTo>
                  <a:pt x="108" y="12"/>
                  <a:pt x="111" y="12"/>
                  <a:pt x="113" y="12"/>
                </a:cubicBezTo>
                <a:cubicBezTo>
                  <a:pt x="114" y="12"/>
                  <a:pt x="119" y="8"/>
                  <a:pt x="119" y="7"/>
                </a:cubicBezTo>
                <a:cubicBezTo>
                  <a:pt x="118" y="6"/>
                  <a:pt x="123" y="4"/>
                  <a:pt x="124" y="3"/>
                </a:cubicBezTo>
                <a:cubicBezTo>
                  <a:pt x="126" y="2"/>
                  <a:pt x="127" y="1"/>
                  <a:pt x="128" y="1"/>
                </a:cubicBezTo>
                <a:cubicBezTo>
                  <a:pt x="129" y="1"/>
                  <a:pt x="129" y="1"/>
                  <a:pt x="130" y="1"/>
                </a:cubicBezTo>
                <a:cubicBezTo>
                  <a:pt x="133" y="0"/>
                  <a:pt x="131" y="4"/>
                  <a:pt x="132" y="5"/>
                </a:cubicBezTo>
                <a:cubicBezTo>
                  <a:pt x="134" y="7"/>
                  <a:pt x="133" y="11"/>
                  <a:pt x="135" y="13"/>
                </a:cubicBezTo>
                <a:cubicBezTo>
                  <a:pt x="137" y="15"/>
                  <a:pt x="142" y="14"/>
                  <a:pt x="144" y="17"/>
                </a:cubicBezTo>
                <a:cubicBezTo>
                  <a:pt x="144" y="18"/>
                  <a:pt x="146" y="19"/>
                  <a:pt x="144" y="20"/>
                </a:cubicBezTo>
                <a:cubicBezTo>
                  <a:pt x="141" y="22"/>
                  <a:pt x="142" y="23"/>
                  <a:pt x="142" y="26"/>
                </a:cubicBezTo>
                <a:cubicBezTo>
                  <a:pt x="142" y="28"/>
                  <a:pt x="142" y="31"/>
                  <a:pt x="144" y="33"/>
                </a:cubicBezTo>
                <a:cubicBezTo>
                  <a:pt x="146" y="34"/>
                  <a:pt x="149" y="34"/>
                  <a:pt x="150" y="36"/>
                </a:cubicBezTo>
                <a:cubicBezTo>
                  <a:pt x="150" y="36"/>
                  <a:pt x="150" y="38"/>
                  <a:pt x="150" y="38"/>
                </a:cubicBezTo>
                <a:cubicBezTo>
                  <a:pt x="150" y="39"/>
                  <a:pt x="151" y="40"/>
                  <a:pt x="151" y="41"/>
                </a:cubicBezTo>
                <a:cubicBezTo>
                  <a:pt x="153" y="44"/>
                  <a:pt x="150" y="44"/>
                  <a:pt x="148" y="46"/>
                </a:cubicBezTo>
                <a:cubicBezTo>
                  <a:pt x="146" y="47"/>
                  <a:pt x="143" y="50"/>
                  <a:pt x="143" y="46"/>
                </a:cubicBezTo>
                <a:cubicBezTo>
                  <a:pt x="142" y="44"/>
                  <a:pt x="140" y="43"/>
                  <a:pt x="137" y="45"/>
                </a:cubicBezTo>
                <a:cubicBezTo>
                  <a:pt x="138" y="46"/>
                  <a:pt x="138" y="47"/>
                  <a:pt x="138" y="49"/>
                </a:cubicBezTo>
                <a:cubicBezTo>
                  <a:pt x="138" y="50"/>
                  <a:pt x="139" y="51"/>
                  <a:pt x="140" y="52"/>
                </a:cubicBezTo>
                <a:cubicBezTo>
                  <a:pt x="142" y="54"/>
                  <a:pt x="140" y="57"/>
                  <a:pt x="142" y="59"/>
                </a:cubicBezTo>
                <a:cubicBezTo>
                  <a:pt x="143" y="60"/>
                  <a:pt x="140" y="65"/>
                  <a:pt x="143" y="64"/>
                </a:cubicBezTo>
                <a:cubicBezTo>
                  <a:pt x="145" y="64"/>
                  <a:pt x="144" y="63"/>
                  <a:pt x="145" y="62"/>
                </a:cubicBezTo>
                <a:cubicBezTo>
                  <a:pt x="147" y="62"/>
                  <a:pt x="147" y="64"/>
                  <a:pt x="148" y="64"/>
                </a:cubicBezTo>
                <a:cubicBezTo>
                  <a:pt x="148" y="66"/>
                  <a:pt x="151" y="69"/>
                  <a:pt x="152" y="69"/>
                </a:cubicBezTo>
                <a:cubicBezTo>
                  <a:pt x="154" y="69"/>
                  <a:pt x="156" y="68"/>
                  <a:pt x="157" y="70"/>
                </a:cubicBezTo>
                <a:cubicBezTo>
                  <a:pt x="158" y="71"/>
                  <a:pt x="160" y="71"/>
                  <a:pt x="160" y="72"/>
                </a:cubicBezTo>
                <a:cubicBezTo>
                  <a:pt x="161" y="72"/>
                  <a:pt x="161" y="73"/>
                  <a:pt x="161" y="74"/>
                </a:cubicBezTo>
                <a:cubicBezTo>
                  <a:pt x="161" y="75"/>
                  <a:pt x="162" y="75"/>
                  <a:pt x="164" y="76"/>
                </a:cubicBezTo>
                <a:cubicBezTo>
                  <a:pt x="166" y="77"/>
                  <a:pt x="170" y="78"/>
                  <a:pt x="171" y="81"/>
                </a:cubicBezTo>
                <a:cubicBezTo>
                  <a:pt x="168" y="81"/>
                  <a:pt x="166" y="86"/>
                  <a:pt x="163" y="87"/>
                </a:cubicBezTo>
                <a:cubicBezTo>
                  <a:pt x="163" y="88"/>
                  <a:pt x="163" y="90"/>
                  <a:pt x="163" y="91"/>
                </a:cubicBezTo>
                <a:cubicBezTo>
                  <a:pt x="161" y="93"/>
                  <a:pt x="162" y="94"/>
                  <a:pt x="162" y="96"/>
                </a:cubicBezTo>
                <a:cubicBezTo>
                  <a:pt x="161" y="97"/>
                  <a:pt x="158" y="99"/>
                  <a:pt x="159" y="101"/>
                </a:cubicBezTo>
                <a:cubicBezTo>
                  <a:pt x="160" y="103"/>
                  <a:pt x="165" y="106"/>
                  <a:pt x="165" y="104"/>
                </a:cubicBezTo>
                <a:cubicBezTo>
                  <a:pt x="167" y="105"/>
                  <a:pt x="169" y="107"/>
                  <a:pt x="172" y="108"/>
                </a:cubicBezTo>
                <a:cubicBezTo>
                  <a:pt x="174" y="109"/>
                  <a:pt x="175" y="111"/>
                  <a:pt x="178" y="113"/>
                </a:cubicBezTo>
                <a:cubicBezTo>
                  <a:pt x="178" y="113"/>
                  <a:pt x="182" y="116"/>
                  <a:pt x="183" y="116"/>
                </a:cubicBezTo>
                <a:cubicBezTo>
                  <a:pt x="186" y="115"/>
                  <a:pt x="188" y="117"/>
                  <a:pt x="190" y="118"/>
                </a:cubicBezTo>
                <a:cubicBezTo>
                  <a:pt x="191" y="118"/>
                  <a:pt x="194" y="118"/>
                  <a:pt x="194" y="119"/>
                </a:cubicBezTo>
                <a:cubicBezTo>
                  <a:pt x="196" y="121"/>
                  <a:pt x="196" y="122"/>
                  <a:pt x="199" y="122"/>
                </a:cubicBezTo>
                <a:cubicBezTo>
                  <a:pt x="200" y="123"/>
                  <a:pt x="202" y="124"/>
                  <a:pt x="204" y="123"/>
                </a:cubicBezTo>
                <a:cubicBezTo>
                  <a:pt x="206" y="122"/>
                  <a:pt x="207" y="123"/>
                  <a:pt x="210" y="124"/>
                </a:cubicBezTo>
                <a:cubicBezTo>
                  <a:pt x="209" y="120"/>
                  <a:pt x="218" y="124"/>
                  <a:pt x="219" y="124"/>
                </a:cubicBezTo>
                <a:cubicBezTo>
                  <a:pt x="222" y="125"/>
                  <a:pt x="219" y="128"/>
                  <a:pt x="222" y="129"/>
                </a:cubicBezTo>
                <a:cubicBezTo>
                  <a:pt x="224" y="130"/>
                  <a:pt x="227" y="131"/>
                  <a:pt x="228" y="133"/>
                </a:cubicBezTo>
                <a:cubicBezTo>
                  <a:pt x="229" y="134"/>
                  <a:pt x="231" y="132"/>
                  <a:pt x="233" y="132"/>
                </a:cubicBezTo>
                <a:cubicBezTo>
                  <a:pt x="236" y="131"/>
                  <a:pt x="234" y="136"/>
                  <a:pt x="238" y="134"/>
                </a:cubicBezTo>
                <a:cubicBezTo>
                  <a:pt x="239" y="134"/>
                  <a:pt x="245" y="136"/>
                  <a:pt x="246" y="137"/>
                </a:cubicBezTo>
                <a:cubicBezTo>
                  <a:pt x="248" y="138"/>
                  <a:pt x="249" y="137"/>
                  <a:pt x="252" y="136"/>
                </a:cubicBezTo>
                <a:cubicBezTo>
                  <a:pt x="252" y="138"/>
                  <a:pt x="255" y="140"/>
                  <a:pt x="257" y="138"/>
                </a:cubicBezTo>
                <a:cubicBezTo>
                  <a:pt x="258" y="138"/>
                  <a:pt x="262" y="138"/>
                  <a:pt x="263" y="138"/>
                </a:cubicBezTo>
                <a:cubicBezTo>
                  <a:pt x="265" y="138"/>
                  <a:pt x="266" y="138"/>
                  <a:pt x="267" y="136"/>
                </a:cubicBezTo>
                <a:cubicBezTo>
                  <a:pt x="268" y="132"/>
                  <a:pt x="266" y="130"/>
                  <a:pt x="265" y="127"/>
                </a:cubicBezTo>
                <a:cubicBezTo>
                  <a:pt x="265" y="125"/>
                  <a:pt x="265" y="123"/>
                  <a:pt x="266" y="121"/>
                </a:cubicBezTo>
                <a:cubicBezTo>
                  <a:pt x="267" y="119"/>
                  <a:pt x="266" y="117"/>
                  <a:pt x="267" y="115"/>
                </a:cubicBezTo>
                <a:cubicBezTo>
                  <a:pt x="269" y="115"/>
                  <a:pt x="272" y="113"/>
                  <a:pt x="275" y="113"/>
                </a:cubicBezTo>
                <a:cubicBezTo>
                  <a:pt x="279" y="115"/>
                  <a:pt x="274" y="120"/>
                  <a:pt x="275" y="123"/>
                </a:cubicBezTo>
                <a:cubicBezTo>
                  <a:pt x="276" y="123"/>
                  <a:pt x="277" y="124"/>
                  <a:pt x="277" y="125"/>
                </a:cubicBezTo>
                <a:cubicBezTo>
                  <a:pt x="276" y="126"/>
                  <a:pt x="275" y="126"/>
                  <a:pt x="275" y="127"/>
                </a:cubicBezTo>
                <a:cubicBezTo>
                  <a:pt x="277" y="131"/>
                  <a:pt x="280" y="131"/>
                  <a:pt x="283" y="131"/>
                </a:cubicBezTo>
                <a:cubicBezTo>
                  <a:pt x="285" y="132"/>
                  <a:pt x="287" y="134"/>
                  <a:pt x="289" y="134"/>
                </a:cubicBezTo>
                <a:cubicBezTo>
                  <a:pt x="290" y="134"/>
                  <a:pt x="292" y="133"/>
                  <a:pt x="293" y="133"/>
                </a:cubicBezTo>
                <a:cubicBezTo>
                  <a:pt x="294" y="132"/>
                  <a:pt x="296" y="130"/>
                  <a:pt x="297" y="131"/>
                </a:cubicBezTo>
                <a:cubicBezTo>
                  <a:pt x="300" y="133"/>
                  <a:pt x="304" y="132"/>
                  <a:pt x="308" y="132"/>
                </a:cubicBezTo>
                <a:cubicBezTo>
                  <a:pt x="309" y="132"/>
                  <a:pt x="311" y="131"/>
                  <a:pt x="312" y="132"/>
                </a:cubicBezTo>
                <a:cubicBezTo>
                  <a:pt x="313" y="133"/>
                  <a:pt x="316" y="132"/>
                  <a:pt x="318" y="131"/>
                </a:cubicBezTo>
                <a:cubicBezTo>
                  <a:pt x="321" y="131"/>
                  <a:pt x="318" y="128"/>
                  <a:pt x="318" y="126"/>
                </a:cubicBezTo>
                <a:cubicBezTo>
                  <a:pt x="321" y="121"/>
                  <a:pt x="315" y="123"/>
                  <a:pt x="313" y="121"/>
                </a:cubicBezTo>
                <a:cubicBezTo>
                  <a:pt x="312" y="120"/>
                  <a:pt x="312" y="117"/>
                  <a:pt x="315" y="118"/>
                </a:cubicBezTo>
                <a:cubicBezTo>
                  <a:pt x="317" y="118"/>
                  <a:pt x="318" y="117"/>
                  <a:pt x="320" y="117"/>
                </a:cubicBezTo>
                <a:cubicBezTo>
                  <a:pt x="323" y="116"/>
                  <a:pt x="327" y="118"/>
                  <a:pt x="327" y="113"/>
                </a:cubicBezTo>
                <a:cubicBezTo>
                  <a:pt x="327" y="111"/>
                  <a:pt x="333" y="109"/>
                  <a:pt x="334" y="106"/>
                </a:cubicBezTo>
                <a:cubicBezTo>
                  <a:pt x="335" y="102"/>
                  <a:pt x="340" y="104"/>
                  <a:pt x="343" y="102"/>
                </a:cubicBezTo>
                <a:cubicBezTo>
                  <a:pt x="346" y="100"/>
                  <a:pt x="347" y="98"/>
                  <a:pt x="350" y="96"/>
                </a:cubicBezTo>
                <a:cubicBezTo>
                  <a:pt x="351" y="95"/>
                  <a:pt x="352" y="95"/>
                  <a:pt x="353" y="94"/>
                </a:cubicBezTo>
                <a:cubicBezTo>
                  <a:pt x="354" y="94"/>
                  <a:pt x="357" y="96"/>
                  <a:pt x="358" y="97"/>
                </a:cubicBezTo>
                <a:cubicBezTo>
                  <a:pt x="357" y="96"/>
                  <a:pt x="357" y="96"/>
                  <a:pt x="359" y="97"/>
                </a:cubicBezTo>
                <a:cubicBezTo>
                  <a:pt x="360" y="97"/>
                  <a:pt x="361" y="98"/>
                  <a:pt x="363" y="98"/>
                </a:cubicBezTo>
                <a:cubicBezTo>
                  <a:pt x="364" y="98"/>
                  <a:pt x="365" y="96"/>
                  <a:pt x="365" y="95"/>
                </a:cubicBezTo>
                <a:cubicBezTo>
                  <a:pt x="367" y="94"/>
                  <a:pt x="370" y="93"/>
                  <a:pt x="372" y="92"/>
                </a:cubicBezTo>
                <a:cubicBezTo>
                  <a:pt x="372" y="92"/>
                  <a:pt x="376" y="95"/>
                  <a:pt x="376" y="96"/>
                </a:cubicBezTo>
                <a:cubicBezTo>
                  <a:pt x="373" y="97"/>
                  <a:pt x="373" y="97"/>
                  <a:pt x="374" y="99"/>
                </a:cubicBezTo>
                <a:cubicBezTo>
                  <a:pt x="374" y="100"/>
                  <a:pt x="377" y="98"/>
                  <a:pt x="378" y="98"/>
                </a:cubicBezTo>
                <a:cubicBezTo>
                  <a:pt x="377" y="100"/>
                  <a:pt x="380" y="101"/>
                  <a:pt x="379" y="102"/>
                </a:cubicBezTo>
                <a:cubicBezTo>
                  <a:pt x="378" y="105"/>
                  <a:pt x="377" y="105"/>
                  <a:pt x="376" y="107"/>
                </a:cubicBezTo>
                <a:cubicBezTo>
                  <a:pt x="375" y="109"/>
                  <a:pt x="379" y="108"/>
                  <a:pt x="379" y="108"/>
                </a:cubicBezTo>
                <a:cubicBezTo>
                  <a:pt x="382" y="107"/>
                  <a:pt x="383" y="109"/>
                  <a:pt x="386" y="109"/>
                </a:cubicBezTo>
                <a:cubicBezTo>
                  <a:pt x="388" y="108"/>
                  <a:pt x="389" y="111"/>
                  <a:pt x="389" y="112"/>
                </a:cubicBezTo>
                <a:cubicBezTo>
                  <a:pt x="389" y="113"/>
                  <a:pt x="390" y="114"/>
                  <a:pt x="390" y="114"/>
                </a:cubicBezTo>
                <a:cubicBezTo>
                  <a:pt x="389" y="115"/>
                  <a:pt x="387" y="117"/>
                  <a:pt x="386" y="118"/>
                </a:cubicBezTo>
                <a:cubicBezTo>
                  <a:pt x="381" y="122"/>
                  <a:pt x="387" y="124"/>
                  <a:pt x="387" y="128"/>
                </a:cubicBezTo>
                <a:cubicBezTo>
                  <a:pt x="384" y="129"/>
                  <a:pt x="383" y="125"/>
                  <a:pt x="381" y="124"/>
                </a:cubicBezTo>
                <a:cubicBezTo>
                  <a:pt x="379" y="124"/>
                  <a:pt x="373" y="126"/>
                  <a:pt x="371" y="127"/>
                </a:cubicBezTo>
                <a:cubicBezTo>
                  <a:pt x="370" y="129"/>
                  <a:pt x="369" y="130"/>
                  <a:pt x="367" y="131"/>
                </a:cubicBezTo>
                <a:cubicBezTo>
                  <a:pt x="367" y="132"/>
                  <a:pt x="366" y="132"/>
                  <a:pt x="365" y="132"/>
                </a:cubicBezTo>
                <a:cubicBezTo>
                  <a:pt x="364" y="133"/>
                  <a:pt x="365" y="133"/>
                  <a:pt x="363" y="134"/>
                </a:cubicBezTo>
                <a:cubicBezTo>
                  <a:pt x="362" y="135"/>
                  <a:pt x="361" y="134"/>
                  <a:pt x="360" y="136"/>
                </a:cubicBezTo>
                <a:cubicBezTo>
                  <a:pt x="359" y="137"/>
                  <a:pt x="359" y="139"/>
                  <a:pt x="359" y="140"/>
                </a:cubicBezTo>
                <a:cubicBezTo>
                  <a:pt x="359" y="141"/>
                  <a:pt x="360" y="142"/>
                  <a:pt x="360" y="143"/>
                </a:cubicBezTo>
                <a:cubicBezTo>
                  <a:pt x="360" y="144"/>
                  <a:pt x="358" y="145"/>
                  <a:pt x="358" y="147"/>
                </a:cubicBezTo>
                <a:cubicBezTo>
                  <a:pt x="359" y="150"/>
                  <a:pt x="352" y="153"/>
                  <a:pt x="352" y="156"/>
                </a:cubicBezTo>
                <a:cubicBezTo>
                  <a:pt x="353" y="157"/>
                  <a:pt x="354" y="157"/>
                  <a:pt x="354" y="158"/>
                </a:cubicBezTo>
                <a:cubicBezTo>
                  <a:pt x="354" y="160"/>
                  <a:pt x="353" y="162"/>
                  <a:pt x="352" y="164"/>
                </a:cubicBezTo>
                <a:cubicBezTo>
                  <a:pt x="349" y="168"/>
                  <a:pt x="347" y="172"/>
                  <a:pt x="346" y="177"/>
                </a:cubicBezTo>
                <a:cubicBezTo>
                  <a:pt x="345" y="176"/>
                  <a:pt x="342" y="175"/>
                  <a:pt x="340" y="175"/>
                </a:cubicBezTo>
                <a:cubicBezTo>
                  <a:pt x="339" y="175"/>
                  <a:pt x="339" y="175"/>
                  <a:pt x="338" y="175"/>
                </a:cubicBezTo>
                <a:cubicBezTo>
                  <a:pt x="337" y="175"/>
                  <a:pt x="337" y="174"/>
                  <a:pt x="335" y="174"/>
                </a:cubicBezTo>
                <a:cubicBezTo>
                  <a:pt x="336" y="178"/>
                  <a:pt x="337" y="181"/>
                  <a:pt x="336" y="185"/>
                </a:cubicBezTo>
                <a:cubicBezTo>
                  <a:pt x="336" y="186"/>
                  <a:pt x="336" y="191"/>
                  <a:pt x="333" y="189"/>
                </a:cubicBezTo>
                <a:cubicBezTo>
                  <a:pt x="333" y="193"/>
                  <a:pt x="332" y="195"/>
                  <a:pt x="333" y="198"/>
                </a:cubicBezTo>
                <a:cubicBezTo>
                  <a:pt x="334" y="200"/>
                  <a:pt x="334" y="203"/>
                  <a:pt x="332" y="202"/>
                </a:cubicBezTo>
                <a:cubicBezTo>
                  <a:pt x="330" y="207"/>
                  <a:pt x="330" y="204"/>
                  <a:pt x="327" y="203"/>
                </a:cubicBezTo>
                <a:cubicBezTo>
                  <a:pt x="327" y="204"/>
                  <a:pt x="327" y="205"/>
                  <a:pt x="326" y="205"/>
                </a:cubicBezTo>
                <a:cubicBezTo>
                  <a:pt x="325" y="203"/>
                  <a:pt x="325" y="200"/>
                  <a:pt x="325" y="197"/>
                </a:cubicBezTo>
                <a:cubicBezTo>
                  <a:pt x="325" y="193"/>
                  <a:pt x="323" y="191"/>
                  <a:pt x="322" y="187"/>
                </a:cubicBezTo>
                <a:cubicBezTo>
                  <a:pt x="322" y="185"/>
                  <a:pt x="321" y="182"/>
                  <a:pt x="321" y="179"/>
                </a:cubicBezTo>
                <a:cubicBezTo>
                  <a:pt x="321" y="177"/>
                  <a:pt x="318" y="181"/>
                  <a:pt x="317" y="179"/>
                </a:cubicBezTo>
                <a:cubicBezTo>
                  <a:pt x="317" y="181"/>
                  <a:pt x="318" y="182"/>
                  <a:pt x="316" y="183"/>
                </a:cubicBezTo>
                <a:cubicBezTo>
                  <a:pt x="314" y="185"/>
                  <a:pt x="315" y="186"/>
                  <a:pt x="315" y="188"/>
                </a:cubicBezTo>
                <a:cubicBezTo>
                  <a:pt x="315" y="189"/>
                  <a:pt x="313" y="191"/>
                  <a:pt x="312" y="190"/>
                </a:cubicBezTo>
                <a:cubicBezTo>
                  <a:pt x="311" y="189"/>
                  <a:pt x="311" y="187"/>
                  <a:pt x="310" y="186"/>
                </a:cubicBezTo>
                <a:cubicBezTo>
                  <a:pt x="310" y="187"/>
                  <a:pt x="309" y="188"/>
                  <a:pt x="309" y="188"/>
                </a:cubicBezTo>
                <a:cubicBezTo>
                  <a:pt x="308" y="186"/>
                  <a:pt x="308" y="183"/>
                  <a:pt x="307" y="181"/>
                </a:cubicBezTo>
                <a:cubicBezTo>
                  <a:pt x="306" y="178"/>
                  <a:pt x="310" y="175"/>
                  <a:pt x="309" y="173"/>
                </a:cubicBezTo>
                <a:cubicBezTo>
                  <a:pt x="311" y="173"/>
                  <a:pt x="313" y="174"/>
                  <a:pt x="313" y="172"/>
                </a:cubicBezTo>
                <a:cubicBezTo>
                  <a:pt x="314" y="173"/>
                  <a:pt x="315" y="171"/>
                  <a:pt x="316" y="172"/>
                </a:cubicBezTo>
                <a:cubicBezTo>
                  <a:pt x="317" y="169"/>
                  <a:pt x="322" y="165"/>
                  <a:pt x="321" y="161"/>
                </a:cubicBezTo>
                <a:cubicBezTo>
                  <a:pt x="322" y="161"/>
                  <a:pt x="325" y="161"/>
                  <a:pt x="324" y="160"/>
                </a:cubicBezTo>
                <a:cubicBezTo>
                  <a:pt x="322" y="158"/>
                  <a:pt x="319" y="157"/>
                  <a:pt x="316" y="157"/>
                </a:cubicBezTo>
                <a:cubicBezTo>
                  <a:pt x="314" y="157"/>
                  <a:pt x="312" y="157"/>
                  <a:pt x="309" y="157"/>
                </a:cubicBezTo>
                <a:cubicBezTo>
                  <a:pt x="307" y="156"/>
                  <a:pt x="304" y="157"/>
                  <a:pt x="301" y="157"/>
                </a:cubicBezTo>
                <a:cubicBezTo>
                  <a:pt x="297" y="156"/>
                  <a:pt x="287" y="157"/>
                  <a:pt x="289" y="152"/>
                </a:cubicBezTo>
                <a:cubicBezTo>
                  <a:pt x="290" y="149"/>
                  <a:pt x="290" y="141"/>
                  <a:pt x="286" y="142"/>
                </a:cubicBezTo>
                <a:cubicBezTo>
                  <a:pt x="286" y="143"/>
                  <a:pt x="286" y="144"/>
                  <a:pt x="285" y="145"/>
                </a:cubicBezTo>
                <a:cubicBezTo>
                  <a:pt x="284" y="144"/>
                  <a:pt x="281" y="144"/>
                  <a:pt x="280" y="142"/>
                </a:cubicBezTo>
                <a:cubicBezTo>
                  <a:pt x="280" y="141"/>
                  <a:pt x="279" y="138"/>
                  <a:pt x="277" y="138"/>
                </a:cubicBezTo>
                <a:cubicBezTo>
                  <a:pt x="278" y="139"/>
                  <a:pt x="278" y="140"/>
                  <a:pt x="278" y="141"/>
                </a:cubicBezTo>
                <a:cubicBezTo>
                  <a:pt x="277" y="140"/>
                  <a:pt x="276" y="140"/>
                  <a:pt x="274" y="140"/>
                </a:cubicBezTo>
                <a:cubicBezTo>
                  <a:pt x="274" y="139"/>
                  <a:pt x="273" y="138"/>
                  <a:pt x="273" y="137"/>
                </a:cubicBezTo>
                <a:cubicBezTo>
                  <a:pt x="272" y="137"/>
                  <a:pt x="271" y="136"/>
                  <a:pt x="270" y="135"/>
                </a:cubicBezTo>
                <a:cubicBezTo>
                  <a:pt x="268" y="138"/>
                  <a:pt x="271" y="137"/>
                  <a:pt x="272" y="139"/>
                </a:cubicBezTo>
                <a:cubicBezTo>
                  <a:pt x="267" y="140"/>
                  <a:pt x="264" y="146"/>
                  <a:pt x="268" y="148"/>
                </a:cubicBezTo>
                <a:cubicBezTo>
                  <a:pt x="270" y="148"/>
                  <a:pt x="270" y="151"/>
                  <a:pt x="272" y="152"/>
                </a:cubicBezTo>
                <a:cubicBezTo>
                  <a:pt x="273" y="152"/>
                  <a:pt x="276" y="151"/>
                  <a:pt x="276" y="153"/>
                </a:cubicBezTo>
                <a:cubicBezTo>
                  <a:pt x="275" y="155"/>
                  <a:pt x="279" y="154"/>
                  <a:pt x="277" y="157"/>
                </a:cubicBezTo>
                <a:cubicBezTo>
                  <a:pt x="276" y="156"/>
                  <a:pt x="274" y="157"/>
                  <a:pt x="273" y="157"/>
                </a:cubicBezTo>
                <a:cubicBezTo>
                  <a:pt x="271" y="157"/>
                  <a:pt x="271" y="157"/>
                  <a:pt x="270" y="158"/>
                </a:cubicBezTo>
                <a:cubicBezTo>
                  <a:pt x="270" y="160"/>
                  <a:pt x="268" y="163"/>
                  <a:pt x="267" y="160"/>
                </a:cubicBezTo>
                <a:cubicBezTo>
                  <a:pt x="266" y="163"/>
                  <a:pt x="264" y="165"/>
                  <a:pt x="266" y="167"/>
                </a:cubicBezTo>
                <a:cubicBezTo>
                  <a:pt x="268" y="169"/>
                  <a:pt x="270" y="170"/>
                  <a:pt x="273" y="170"/>
                </a:cubicBezTo>
                <a:cubicBezTo>
                  <a:pt x="278" y="170"/>
                  <a:pt x="268" y="182"/>
                  <a:pt x="274" y="182"/>
                </a:cubicBezTo>
                <a:cubicBezTo>
                  <a:pt x="276" y="182"/>
                  <a:pt x="274" y="184"/>
                  <a:pt x="275" y="186"/>
                </a:cubicBezTo>
                <a:cubicBezTo>
                  <a:pt x="275" y="186"/>
                  <a:pt x="276" y="186"/>
                  <a:pt x="276" y="186"/>
                </a:cubicBezTo>
                <a:cubicBezTo>
                  <a:pt x="278" y="187"/>
                  <a:pt x="276" y="189"/>
                  <a:pt x="276" y="189"/>
                </a:cubicBezTo>
                <a:cubicBezTo>
                  <a:pt x="276" y="191"/>
                  <a:pt x="277" y="192"/>
                  <a:pt x="277" y="194"/>
                </a:cubicBezTo>
                <a:cubicBezTo>
                  <a:pt x="277" y="196"/>
                  <a:pt x="277" y="197"/>
                  <a:pt x="278" y="199"/>
                </a:cubicBezTo>
                <a:cubicBezTo>
                  <a:pt x="279" y="201"/>
                  <a:pt x="279" y="204"/>
                  <a:pt x="278" y="206"/>
                </a:cubicBezTo>
                <a:cubicBezTo>
                  <a:pt x="278" y="206"/>
                  <a:pt x="277" y="206"/>
                  <a:pt x="277" y="205"/>
                </a:cubicBezTo>
                <a:cubicBezTo>
                  <a:pt x="277" y="206"/>
                  <a:pt x="279" y="209"/>
                  <a:pt x="278" y="210"/>
                </a:cubicBezTo>
                <a:cubicBezTo>
                  <a:pt x="277" y="211"/>
                  <a:pt x="276" y="210"/>
                  <a:pt x="276" y="209"/>
                </a:cubicBezTo>
                <a:cubicBezTo>
                  <a:pt x="275" y="210"/>
                  <a:pt x="274" y="211"/>
                  <a:pt x="274" y="209"/>
                </a:cubicBezTo>
                <a:cubicBezTo>
                  <a:pt x="273" y="207"/>
                  <a:pt x="274" y="205"/>
                  <a:pt x="275" y="203"/>
                </a:cubicBezTo>
                <a:cubicBezTo>
                  <a:pt x="273" y="204"/>
                  <a:pt x="274" y="205"/>
                  <a:pt x="273" y="206"/>
                </a:cubicBezTo>
                <a:cubicBezTo>
                  <a:pt x="273" y="205"/>
                  <a:pt x="273" y="203"/>
                  <a:pt x="274" y="202"/>
                </a:cubicBezTo>
                <a:cubicBezTo>
                  <a:pt x="271" y="204"/>
                  <a:pt x="272" y="210"/>
                  <a:pt x="272" y="212"/>
                </a:cubicBezTo>
                <a:cubicBezTo>
                  <a:pt x="271" y="211"/>
                  <a:pt x="272" y="208"/>
                  <a:pt x="271" y="207"/>
                </a:cubicBezTo>
                <a:cubicBezTo>
                  <a:pt x="271" y="207"/>
                  <a:pt x="271" y="211"/>
                  <a:pt x="270" y="211"/>
                </a:cubicBezTo>
                <a:cubicBezTo>
                  <a:pt x="270" y="211"/>
                  <a:pt x="269" y="210"/>
                  <a:pt x="269" y="210"/>
                </a:cubicBezTo>
                <a:cubicBezTo>
                  <a:pt x="268" y="208"/>
                  <a:pt x="269" y="213"/>
                  <a:pt x="268" y="209"/>
                </a:cubicBezTo>
                <a:cubicBezTo>
                  <a:pt x="268" y="210"/>
                  <a:pt x="268" y="211"/>
                  <a:pt x="268" y="212"/>
                </a:cubicBezTo>
                <a:cubicBezTo>
                  <a:pt x="266" y="210"/>
                  <a:pt x="267" y="207"/>
                  <a:pt x="267" y="205"/>
                </a:cubicBezTo>
                <a:cubicBezTo>
                  <a:pt x="267" y="201"/>
                  <a:pt x="264" y="202"/>
                  <a:pt x="263" y="199"/>
                </a:cubicBezTo>
                <a:cubicBezTo>
                  <a:pt x="264" y="202"/>
                  <a:pt x="268" y="202"/>
                  <a:pt x="266" y="205"/>
                </a:cubicBezTo>
                <a:cubicBezTo>
                  <a:pt x="263" y="209"/>
                  <a:pt x="260" y="210"/>
                  <a:pt x="256" y="212"/>
                </a:cubicBezTo>
                <a:cubicBezTo>
                  <a:pt x="253" y="212"/>
                  <a:pt x="250" y="214"/>
                  <a:pt x="249" y="216"/>
                </a:cubicBezTo>
                <a:cubicBezTo>
                  <a:pt x="249" y="218"/>
                  <a:pt x="249" y="224"/>
                  <a:pt x="251" y="225"/>
                </a:cubicBezTo>
                <a:cubicBezTo>
                  <a:pt x="250" y="226"/>
                  <a:pt x="248" y="227"/>
                  <a:pt x="248" y="228"/>
                </a:cubicBezTo>
                <a:cubicBezTo>
                  <a:pt x="247" y="230"/>
                  <a:pt x="249" y="230"/>
                  <a:pt x="246" y="231"/>
                </a:cubicBezTo>
                <a:cubicBezTo>
                  <a:pt x="244" y="233"/>
                  <a:pt x="242" y="237"/>
                  <a:pt x="240" y="233"/>
                </a:cubicBezTo>
                <a:cubicBezTo>
                  <a:pt x="240" y="235"/>
                  <a:pt x="242" y="235"/>
                  <a:pt x="243" y="236"/>
                </a:cubicBezTo>
                <a:cubicBezTo>
                  <a:pt x="239" y="238"/>
                  <a:pt x="235" y="240"/>
                  <a:pt x="230" y="240"/>
                </a:cubicBezTo>
                <a:cubicBezTo>
                  <a:pt x="232" y="239"/>
                  <a:pt x="232" y="236"/>
                  <a:pt x="230" y="237"/>
                </a:cubicBezTo>
                <a:cubicBezTo>
                  <a:pt x="228" y="238"/>
                  <a:pt x="226" y="241"/>
                  <a:pt x="226" y="243"/>
                </a:cubicBezTo>
                <a:cubicBezTo>
                  <a:pt x="227" y="242"/>
                  <a:pt x="229" y="239"/>
                  <a:pt x="230" y="241"/>
                </a:cubicBezTo>
                <a:cubicBezTo>
                  <a:pt x="228" y="241"/>
                  <a:pt x="226" y="245"/>
                  <a:pt x="224" y="246"/>
                </a:cubicBezTo>
                <a:cubicBezTo>
                  <a:pt x="221" y="248"/>
                  <a:pt x="220" y="252"/>
                  <a:pt x="217" y="255"/>
                </a:cubicBezTo>
                <a:cubicBezTo>
                  <a:pt x="215" y="258"/>
                  <a:pt x="212" y="262"/>
                  <a:pt x="209" y="263"/>
                </a:cubicBezTo>
                <a:cubicBezTo>
                  <a:pt x="205" y="265"/>
                  <a:pt x="204" y="269"/>
                  <a:pt x="201" y="270"/>
                </a:cubicBezTo>
                <a:cubicBezTo>
                  <a:pt x="203" y="272"/>
                  <a:pt x="193" y="276"/>
                  <a:pt x="192" y="277"/>
                </a:cubicBezTo>
                <a:cubicBezTo>
                  <a:pt x="190" y="278"/>
                  <a:pt x="189" y="280"/>
                  <a:pt x="188" y="281"/>
                </a:cubicBezTo>
                <a:cubicBezTo>
                  <a:pt x="187" y="283"/>
                  <a:pt x="190" y="284"/>
                  <a:pt x="189" y="286"/>
                </a:cubicBezTo>
                <a:cubicBezTo>
                  <a:pt x="186" y="291"/>
                  <a:pt x="181" y="290"/>
                  <a:pt x="176" y="291"/>
                </a:cubicBezTo>
                <a:cubicBezTo>
                  <a:pt x="175" y="291"/>
                  <a:pt x="174" y="292"/>
                  <a:pt x="174" y="293"/>
                </a:cubicBezTo>
                <a:cubicBezTo>
                  <a:pt x="173" y="295"/>
                  <a:pt x="171" y="298"/>
                  <a:pt x="171" y="299"/>
                </a:cubicBezTo>
                <a:cubicBezTo>
                  <a:pt x="170" y="299"/>
                  <a:pt x="170" y="297"/>
                  <a:pt x="170" y="296"/>
                </a:cubicBezTo>
                <a:cubicBezTo>
                  <a:pt x="170" y="297"/>
                  <a:pt x="169" y="299"/>
                  <a:pt x="169" y="300"/>
                </a:cubicBezTo>
                <a:cubicBezTo>
                  <a:pt x="170" y="296"/>
                  <a:pt x="163" y="298"/>
                  <a:pt x="162" y="300"/>
                </a:cubicBezTo>
                <a:cubicBezTo>
                  <a:pt x="160" y="303"/>
                  <a:pt x="158" y="308"/>
                  <a:pt x="159" y="311"/>
                </a:cubicBezTo>
                <a:cubicBezTo>
                  <a:pt x="159" y="314"/>
                  <a:pt x="160" y="317"/>
                  <a:pt x="160" y="320"/>
                </a:cubicBezTo>
                <a:cubicBezTo>
                  <a:pt x="160" y="325"/>
                  <a:pt x="161" y="329"/>
                  <a:pt x="162" y="334"/>
                </a:cubicBezTo>
                <a:cubicBezTo>
                  <a:pt x="161" y="333"/>
                  <a:pt x="160" y="329"/>
                  <a:pt x="160" y="332"/>
                </a:cubicBezTo>
                <a:cubicBezTo>
                  <a:pt x="159" y="330"/>
                  <a:pt x="158" y="333"/>
                  <a:pt x="159" y="333"/>
                </a:cubicBezTo>
                <a:cubicBezTo>
                  <a:pt x="160" y="334"/>
                  <a:pt x="161" y="334"/>
                  <a:pt x="162" y="335"/>
                </a:cubicBezTo>
                <a:cubicBezTo>
                  <a:pt x="163" y="337"/>
                  <a:pt x="162" y="343"/>
                  <a:pt x="161" y="345"/>
                </a:cubicBezTo>
                <a:cubicBezTo>
                  <a:pt x="160" y="350"/>
                  <a:pt x="158" y="353"/>
                  <a:pt x="156" y="357"/>
                </a:cubicBezTo>
                <a:cubicBezTo>
                  <a:pt x="155" y="360"/>
                  <a:pt x="156" y="365"/>
                  <a:pt x="154" y="367"/>
                </a:cubicBezTo>
                <a:cubicBezTo>
                  <a:pt x="154" y="367"/>
                  <a:pt x="154" y="366"/>
                  <a:pt x="155" y="366"/>
                </a:cubicBezTo>
                <a:cubicBezTo>
                  <a:pt x="156" y="368"/>
                  <a:pt x="156" y="370"/>
                  <a:pt x="156" y="372"/>
                </a:cubicBezTo>
                <a:cubicBezTo>
                  <a:pt x="156" y="376"/>
                  <a:pt x="156" y="379"/>
                  <a:pt x="156" y="382"/>
                </a:cubicBezTo>
                <a:cubicBezTo>
                  <a:pt x="155" y="382"/>
                  <a:pt x="154" y="382"/>
                  <a:pt x="153" y="382"/>
                </a:cubicBezTo>
                <a:cubicBezTo>
                  <a:pt x="157" y="383"/>
                  <a:pt x="153" y="383"/>
                  <a:pt x="152" y="382"/>
                </a:cubicBezTo>
                <a:cubicBezTo>
                  <a:pt x="151" y="382"/>
                  <a:pt x="149" y="381"/>
                  <a:pt x="149" y="383"/>
                </a:cubicBezTo>
                <a:cubicBezTo>
                  <a:pt x="148" y="384"/>
                  <a:pt x="147" y="385"/>
                  <a:pt x="148" y="386"/>
                </a:cubicBezTo>
                <a:cubicBezTo>
                  <a:pt x="148" y="387"/>
                  <a:pt x="146" y="388"/>
                  <a:pt x="146" y="389"/>
                </a:cubicBezTo>
                <a:cubicBezTo>
                  <a:pt x="144" y="391"/>
                  <a:pt x="142" y="396"/>
                  <a:pt x="145" y="397"/>
                </a:cubicBezTo>
                <a:cubicBezTo>
                  <a:pt x="146" y="398"/>
                  <a:pt x="147" y="398"/>
                  <a:pt x="148" y="397"/>
                </a:cubicBezTo>
                <a:cubicBezTo>
                  <a:pt x="149" y="397"/>
                  <a:pt x="150" y="399"/>
                  <a:pt x="150" y="400"/>
                </a:cubicBezTo>
                <a:cubicBezTo>
                  <a:pt x="147" y="396"/>
                  <a:pt x="141" y="398"/>
                  <a:pt x="137" y="400"/>
                </a:cubicBezTo>
                <a:cubicBezTo>
                  <a:pt x="132" y="403"/>
                  <a:pt x="135" y="407"/>
                  <a:pt x="132" y="411"/>
                </a:cubicBezTo>
                <a:cubicBezTo>
                  <a:pt x="131" y="413"/>
                  <a:pt x="128" y="414"/>
                  <a:pt x="126" y="415"/>
                </a:cubicBezTo>
                <a:cubicBezTo>
                  <a:pt x="123" y="416"/>
                  <a:pt x="122" y="415"/>
                  <a:pt x="119" y="413"/>
                </a:cubicBezTo>
                <a:cubicBezTo>
                  <a:pt x="118" y="412"/>
                  <a:pt x="110" y="403"/>
                  <a:pt x="113" y="403"/>
                </a:cubicBezTo>
                <a:cubicBezTo>
                  <a:pt x="111" y="403"/>
                  <a:pt x="110" y="399"/>
                  <a:pt x="109" y="397"/>
                </a:cubicBezTo>
                <a:cubicBezTo>
                  <a:pt x="108" y="394"/>
                  <a:pt x="107" y="391"/>
                  <a:pt x="108" y="388"/>
                </a:cubicBezTo>
                <a:cubicBezTo>
                  <a:pt x="109" y="389"/>
                  <a:pt x="109" y="390"/>
                  <a:pt x="109" y="391"/>
                </a:cubicBezTo>
                <a:cubicBezTo>
                  <a:pt x="109" y="388"/>
                  <a:pt x="109" y="394"/>
                  <a:pt x="110" y="394"/>
                </a:cubicBezTo>
                <a:cubicBezTo>
                  <a:pt x="110" y="393"/>
                  <a:pt x="110" y="391"/>
                  <a:pt x="110" y="389"/>
                </a:cubicBezTo>
                <a:cubicBezTo>
                  <a:pt x="109" y="388"/>
                  <a:pt x="108" y="387"/>
                  <a:pt x="108" y="385"/>
                </a:cubicBezTo>
                <a:cubicBezTo>
                  <a:pt x="108" y="389"/>
                  <a:pt x="107" y="386"/>
                  <a:pt x="107" y="385"/>
                </a:cubicBezTo>
                <a:cubicBezTo>
                  <a:pt x="107" y="383"/>
                  <a:pt x="106" y="383"/>
                  <a:pt x="105" y="381"/>
                </a:cubicBezTo>
                <a:cubicBezTo>
                  <a:pt x="104" y="378"/>
                  <a:pt x="103" y="375"/>
                  <a:pt x="102" y="371"/>
                </a:cubicBezTo>
                <a:cubicBezTo>
                  <a:pt x="102" y="370"/>
                  <a:pt x="95" y="358"/>
                  <a:pt x="96" y="358"/>
                </a:cubicBezTo>
                <a:cubicBezTo>
                  <a:pt x="92" y="352"/>
                  <a:pt x="89" y="345"/>
                  <a:pt x="88" y="338"/>
                </a:cubicBezTo>
                <a:cubicBezTo>
                  <a:pt x="87" y="335"/>
                  <a:pt x="87" y="333"/>
                  <a:pt x="86" y="331"/>
                </a:cubicBezTo>
                <a:cubicBezTo>
                  <a:pt x="86" y="329"/>
                  <a:pt x="85" y="328"/>
                  <a:pt x="85" y="326"/>
                </a:cubicBezTo>
                <a:cubicBezTo>
                  <a:pt x="84" y="325"/>
                  <a:pt x="83" y="322"/>
                  <a:pt x="85" y="323"/>
                </a:cubicBezTo>
                <a:cubicBezTo>
                  <a:pt x="82" y="322"/>
                  <a:pt x="83" y="319"/>
                  <a:pt x="82" y="317"/>
                </a:cubicBezTo>
                <a:cubicBezTo>
                  <a:pt x="81" y="316"/>
                  <a:pt x="78" y="314"/>
                  <a:pt x="81" y="313"/>
                </a:cubicBezTo>
                <a:cubicBezTo>
                  <a:pt x="79" y="314"/>
                  <a:pt x="78" y="312"/>
                  <a:pt x="78" y="310"/>
                </a:cubicBezTo>
                <a:cubicBezTo>
                  <a:pt x="77" y="309"/>
                  <a:pt x="77" y="308"/>
                  <a:pt x="76" y="307"/>
                </a:cubicBezTo>
                <a:cubicBezTo>
                  <a:pt x="76" y="306"/>
                  <a:pt x="74" y="305"/>
                  <a:pt x="77" y="305"/>
                </a:cubicBezTo>
                <a:cubicBezTo>
                  <a:pt x="75" y="305"/>
                  <a:pt x="75" y="303"/>
                  <a:pt x="75" y="302"/>
                </a:cubicBezTo>
                <a:cubicBezTo>
                  <a:pt x="75" y="301"/>
                  <a:pt x="74" y="301"/>
                  <a:pt x="73" y="299"/>
                </a:cubicBezTo>
                <a:cubicBezTo>
                  <a:pt x="71" y="296"/>
                  <a:pt x="70" y="293"/>
                  <a:pt x="69" y="289"/>
                </a:cubicBezTo>
                <a:cubicBezTo>
                  <a:pt x="69" y="287"/>
                  <a:pt x="68" y="285"/>
                  <a:pt x="68" y="282"/>
                </a:cubicBezTo>
                <a:cubicBezTo>
                  <a:pt x="69" y="279"/>
                  <a:pt x="67" y="277"/>
                  <a:pt x="67" y="274"/>
                </a:cubicBezTo>
                <a:cubicBezTo>
                  <a:pt x="67" y="272"/>
                  <a:pt x="66" y="270"/>
                  <a:pt x="65" y="268"/>
                </a:cubicBezTo>
                <a:cubicBezTo>
                  <a:pt x="65" y="266"/>
                  <a:pt x="63" y="261"/>
                  <a:pt x="65" y="262"/>
                </a:cubicBezTo>
                <a:cubicBezTo>
                  <a:pt x="65" y="261"/>
                  <a:pt x="62" y="257"/>
                  <a:pt x="65" y="259"/>
                </a:cubicBezTo>
                <a:cubicBezTo>
                  <a:pt x="64" y="257"/>
                  <a:pt x="62" y="256"/>
                  <a:pt x="63" y="253"/>
                </a:cubicBezTo>
                <a:cubicBezTo>
                  <a:pt x="63" y="254"/>
                  <a:pt x="64" y="254"/>
                  <a:pt x="64" y="254"/>
                </a:cubicBezTo>
                <a:cubicBezTo>
                  <a:pt x="64" y="253"/>
                  <a:pt x="64" y="252"/>
                  <a:pt x="63" y="252"/>
                </a:cubicBezTo>
                <a:cubicBezTo>
                  <a:pt x="65" y="251"/>
                  <a:pt x="64" y="249"/>
                  <a:pt x="64" y="248"/>
                </a:cubicBezTo>
                <a:cubicBezTo>
                  <a:pt x="64" y="249"/>
                  <a:pt x="64" y="250"/>
                  <a:pt x="63" y="251"/>
                </a:cubicBezTo>
                <a:cubicBezTo>
                  <a:pt x="61" y="249"/>
                  <a:pt x="62" y="244"/>
                  <a:pt x="65" y="247"/>
                </a:cubicBezTo>
                <a:cubicBezTo>
                  <a:pt x="65" y="246"/>
                  <a:pt x="60" y="245"/>
                  <a:pt x="62" y="243"/>
                </a:cubicBezTo>
                <a:cubicBezTo>
                  <a:pt x="62" y="243"/>
                  <a:pt x="60" y="240"/>
                  <a:pt x="60" y="240"/>
                </a:cubicBezTo>
                <a:cubicBezTo>
                  <a:pt x="60" y="237"/>
                  <a:pt x="60" y="235"/>
                  <a:pt x="61" y="233"/>
                </a:cubicBezTo>
                <a:cubicBezTo>
                  <a:pt x="62" y="230"/>
                  <a:pt x="64" y="226"/>
                  <a:pt x="63" y="223"/>
                </a:cubicBezTo>
                <a:cubicBezTo>
                  <a:pt x="63" y="223"/>
                  <a:pt x="63" y="217"/>
                  <a:pt x="61" y="219"/>
                </a:cubicBezTo>
                <a:cubicBezTo>
                  <a:pt x="61" y="217"/>
                  <a:pt x="61" y="217"/>
                  <a:pt x="60" y="219"/>
                </a:cubicBezTo>
                <a:cubicBezTo>
                  <a:pt x="61" y="217"/>
                  <a:pt x="59" y="216"/>
                  <a:pt x="59" y="215"/>
                </a:cubicBezTo>
                <a:cubicBezTo>
                  <a:pt x="60" y="214"/>
                  <a:pt x="60" y="213"/>
                  <a:pt x="60" y="212"/>
                </a:cubicBezTo>
                <a:cubicBezTo>
                  <a:pt x="61" y="211"/>
                  <a:pt x="65" y="210"/>
                  <a:pt x="66" y="209"/>
                </a:cubicBezTo>
                <a:cubicBezTo>
                  <a:pt x="63" y="211"/>
                  <a:pt x="55" y="209"/>
                  <a:pt x="61" y="205"/>
                </a:cubicBezTo>
                <a:cubicBezTo>
                  <a:pt x="59" y="206"/>
                  <a:pt x="57" y="205"/>
                  <a:pt x="58" y="203"/>
                </a:cubicBezTo>
                <a:cubicBezTo>
                  <a:pt x="60" y="201"/>
                  <a:pt x="61" y="203"/>
                  <a:pt x="63" y="201"/>
                </a:cubicBezTo>
                <a:cubicBezTo>
                  <a:pt x="61" y="202"/>
                  <a:pt x="57" y="201"/>
                  <a:pt x="56" y="199"/>
                </a:cubicBezTo>
                <a:cubicBezTo>
                  <a:pt x="56" y="200"/>
                  <a:pt x="54" y="201"/>
                  <a:pt x="54" y="200"/>
                </a:cubicBezTo>
                <a:cubicBezTo>
                  <a:pt x="54" y="201"/>
                  <a:pt x="55" y="201"/>
                  <a:pt x="55" y="203"/>
                </a:cubicBezTo>
                <a:cubicBezTo>
                  <a:pt x="55" y="204"/>
                  <a:pt x="54" y="205"/>
                  <a:pt x="52" y="205"/>
                </a:cubicBezTo>
                <a:cubicBezTo>
                  <a:pt x="53" y="206"/>
                  <a:pt x="53" y="206"/>
                  <a:pt x="53" y="207"/>
                </a:cubicBezTo>
                <a:cubicBezTo>
                  <a:pt x="52" y="206"/>
                  <a:pt x="51" y="207"/>
                  <a:pt x="51" y="208"/>
                </a:cubicBezTo>
                <a:cubicBezTo>
                  <a:pt x="55" y="209"/>
                  <a:pt x="56" y="211"/>
                  <a:pt x="53" y="215"/>
                </a:cubicBezTo>
                <a:cubicBezTo>
                  <a:pt x="52" y="216"/>
                  <a:pt x="53" y="217"/>
                  <a:pt x="51" y="218"/>
                </a:cubicBezTo>
                <a:cubicBezTo>
                  <a:pt x="49" y="219"/>
                  <a:pt x="47" y="220"/>
                  <a:pt x="45" y="221"/>
                </a:cubicBezTo>
                <a:cubicBezTo>
                  <a:pt x="42" y="223"/>
                  <a:pt x="38" y="225"/>
                  <a:pt x="34" y="224"/>
                </a:cubicBezTo>
                <a:cubicBezTo>
                  <a:pt x="30" y="223"/>
                  <a:pt x="26" y="219"/>
                  <a:pt x="24" y="216"/>
                </a:cubicBezTo>
                <a:cubicBezTo>
                  <a:pt x="21" y="211"/>
                  <a:pt x="16" y="208"/>
                  <a:pt x="12" y="204"/>
                </a:cubicBezTo>
                <a:cubicBezTo>
                  <a:pt x="11" y="202"/>
                  <a:pt x="9" y="199"/>
                  <a:pt x="12" y="198"/>
                </a:cubicBezTo>
                <a:cubicBezTo>
                  <a:pt x="13" y="198"/>
                  <a:pt x="13" y="200"/>
                  <a:pt x="14" y="200"/>
                </a:cubicBezTo>
                <a:cubicBezTo>
                  <a:pt x="15" y="201"/>
                  <a:pt x="18" y="200"/>
                  <a:pt x="18" y="199"/>
                </a:cubicBezTo>
                <a:cubicBezTo>
                  <a:pt x="19" y="200"/>
                  <a:pt x="26" y="197"/>
                  <a:pt x="27" y="196"/>
                </a:cubicBezTo>
                <a:cubicBezTo>
                  <a:pt x="29" y="195"/>
                  <a:pt x="28" y="193"/>
                  <a:pt x="29" y="192"/>
                </a:cubicBezTo>
                <a:cubicBezTo>
                  <a:pt x="30" y="190"/>
                  <a:pt x="33" y="189"/>
                  <a:pt x="31" y="188"/>
                </a:cubicBezTo>
                <a:cubicBezTo>
                  <a:pt x="30" y="189"/>
                  <a:pt x="31" y="191"/>
                  <a:pt x="29" y="191"/>
                </a:cubicBezTo>
                <a:cubicBezTo>
                  <a:pt x="27" y="191"/>
                  <a:pt x="25" y="191"/>
                  <a:pt x="23" y="192"/>
                </a:cubicBezTo>
                <a:cubicBezTo>
                  <a:pt x="22" y="192"/>
                  <a:pt x="21" y="194"/>
                  <a:pt x="19" y="194"/>
                </a:cubicBezTo>
                <a:cubicBezTo>
                  <a:pt x="17" y="193"/>
                  <a:pt x="15" y="192"/>
                  <a:pt x="13" y="191"/>
                </a:cubicBezTo>
                <a:cubicBezTo>
                  <a:pt x="11" y="190"/>
                  <a:pt x="9" y="190"/>
                  <a:pt x="8" y="188"/>
                </a:cubicBezTo>
                <a:cubicBezTo>
                  <a:pt x="6" y="187"/>
                  <a:pt x="7" y="185"/>
                  <a:pt x="5" y="184"/>
                </a:cubicBezTo>
                <a:cubicBezTo>
                  <a:pt x="0" y="182"/>
                  <a:pt x="7" y="178"/>
                  <a:pt x="8" y="177"/>
                </a:cubicBezTo>
                <a:cubicBezTo>
                  <a:pt x="5" y="177"/>
                  <a:pt x="3" y="182"/>
                  <a:pt x="0" y="181"/>
                </a:cubicBezTo>
                <a:cubicBezTo>
                  <a:pt x="1" y="180"/>
                  <a:pt x="1" y="179"/>
                  <a:pt x="1" y="17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96" name="Freeform 1999"/>
          <p:cNvSpPr>
            <a:spLocks/>
          </p:cNvSpPr>
          <p:nvPr/>
        </p:nvSpPr>
        <p:spPr bwMode="auto">
          <a:xfrm>
            <a:off x="7391401" y="2903849"/>
            <a:ext cx="1588" cy="3175"/>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0"/>
                  <a:pt x="0" y="1"/>
                </a:cubicBezTo>
                <a:cubicBezTo>
                  <a:pt x="0" y="1"/>
                  <a:pt x="0"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97" name="Freeform 2000"/>
          <p:cNvSpPr>
            <a:spLocks/>
          </p:cNvSpPr>
          <p:nvPr/>
        </p:nvSpPr>
        <p:spPr bwMode="auto">
          <a:xfrm>
            <a:off x="7391401" y="2903849"/>
            <a:ext cx="1588" cy="3175"/>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0"/>
                  <a:pt x="0" y="1"/>
                </a:cubicBezTo>
                <a:cubicBezTo>
                  <a:pt x="0" y="1"/>
                  <a:pt x="0"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98" name="Freeform 2001"/>
          <p:cNvSpPr>
            <a:spLocks/>
          </p:cNvSpPr>
          <p:nvPr/>
        </p:nvSpPr>
        <p:spPr bwMode="auto">
          <a:xfrm>
            <a:off x="7419976" y="2908611"/>
            <a:ext cx="476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99" name="Freeform 2002"/>
          <p:cNvSpPr>
            <a:spLocks/>
          </p:cNvSpPr>
          <p:nvPr/>
        </p:nvSpPr>
        <p:spPr bwMode="auto">
          <a:xfrm>
            <a:off x="7419976" y="2908611"/>
            <a:ext cx="476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00" name="Freeform 2003"/>
          <p:cNvSpPr>
            <a:spLocks/>
          </p:cNvSpPr>
          <p:nvPr/>
        </p:nvSpPr>
        <p:spPr bwMode="auto">
          <a:xfrm>
            <a:off x="7388226" y="3119749"/>
            <a:ext cx="17463" cy="19050"/>
          </a:xfrm>
          <a:custGeom>
            <a:avLst/>
            <a:gdLst>
              <a:gd name="T0" fmla="*/ 0 w 9"/>
              <a:gd name="T1" fmla="*/ 3 h 10"/>
              <a:gd name="T2" fmla="*/ 9 w 9"/>
              <a:gd name="T3" fmla="*/ 7 h 10"/>
              <a:gd name="T4" fmla="*/ 0 w 9"/>
              <a:gd name="T5" fmla="*/ 3 h 10"/>
            </a:gdLst>
            <a:ahLst/>
            <a:cxnLst>
              <a:cxn ang="0">
                <a:pos x="T0" y="T1"/>
              </a:cxn>
              <a:cxn ang="0">
                <a:pos x="T2" y="T3"/>
              </a:cxn>
              <a:cxn ang="0">
                <a:pos x="T4" y="T5"/>
              </a:cxn>
            </a:cxnLst>
            <a:rect l="0" t="0" r="r" b="b"/>
            <a:pathLst>
              <a:path w="9" h="10">
                <a:moveTo>
                  <a:pt x="0" y="3"/>
                </a:moveTo>
                <a:cubicBezTo>
                  <a:pt x="2" y="4"/>
                  <a:pt x="5" y="10"/>
                  <a:pt x="9" y="7"/>
                </a:cubicBezTo>
                <a:cubicBezTo>
                  <a:pt x="8" y="5"/>
                  <a:pt x="3" y="0"/>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01" name="Freeform 2004"/>
          <p:cNvSpPr>
            <a:spLocks/>
          </p:cNvSpPr>
          <p:nvPr/>
        </p:nvSpPr>
        <p:spPr bwMode="auto">
          <a:xfrm>
            <a:off x="7388226" y="3119749"/>
            <a:ext cx="17463" cy="19050"/>
          </a:xfrm>
          <a:custGeom>
            <a:avLst/>
            <a:gdLst>
              <a:gd name="T0" fmla="*/ 0 w 9"/>
              <a:gd name="T1" fmla="*/ 3 h 10"/>
              <a:gd name="T2" fmla="*/ 9 w 9"/>
              <a:gd name="T3" fmla="*/ 7 h 10"/>
              <a:gd name="T4" fmla="*/ 0 w 9"/>
              <a:gd name="T5" fmla="*/ 3 h 10"/>
            </a:gdLst>
            <a:ahLst/>
            <a:cxnLst>
              <a:cxn ang="0">
                <a:pos x="T0" y="T1"/>
              </a:cxn>
              <a:cxn ang="0">
                <a:pos x="T2" y="T3"/>
              </a:cxn>
              <a:cxn ang="0">
                <a:pos x="T4" y="T5"/>
              </a:cxn>
            </a:cxnLst>
            <a:rect l="0" t="0" r="r" b="b"/>
            <a:pathLst>
              <a:path w="9" h="10">
                <a:moveTo>
                  <a:pt x="0" y="3"/>
                </a:moveTo>
                <a:cubicBezTo>
                  <a:pt x="2" y="4"/>
                  <a:pt x="5" y="10"/>
                  <a:pt x="9" y="7"/>
                </a:cubicBezTo>
                <a:cubicBezTo>
                  <a:pt x="8" y="5"/>
                  <a:pt x="3" y="0"/>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02" name="Freeform 2005"/>
          <p:cNvSpPr>
            <a:spLocks/>
          </p:cNvSpPr>
          <p:nvPr/>
        </p:nvSpPr>
        <p:spPr bwMode="auto">
          <a:xfrm>
            <a:off x="7386639" y="3227699"/>
            <a:ext cx="4763" cy="4763"/>
          </a:xfrm>
          <a:custGeom>
            <a:avLst/>
            <a:gdLst>
              <a:gd name="T0" fmla="*/ 0 w 3"/>
              <a:gd name="T1" fmla="*/ 3 h 3"/>
              <a:gd name="T2" fmla="*/ 0 w 3"/>
              <a:gd name="T3" fmla="*/ 3 h 3"/>
              <a:gd name="T4" fmla="*/ 0 w 3"/>
              <a:gd name="T5" fmla="*/ 3 h 3"/>
            </a:gdLst>
            <a:ahLst/>
            <a:cxnLst>
              <a:cxn ang="0">
                <a:pos x="T0" y="T1"/>
              </a:cxn>
              <a:cxn ang="0">
                <a:pos x="T2" y="T3"/>
              </a:cxn>
              <a:cxn ang="0">
                <a:pos x="T4" y="T5"/>
              </a:cxn>
            </a:cxnLst>
            <a:rect l="0" t="0" r="r" b="b"/>
            <a:pathLst>
              <a:path w="3" h="3">
                <a:moveTo>
                  <a:pt x="0" y="3"/>
                </a:moveTo>
                <a:cubicBezTo>
                  <a:pt x="0" y="3"/>
                  <a:pt x="0" y="3"/>
                  <a:pt x="0" y="3"/>
                </a:cubicBezTo>
                <a:cubicBezTo>
                  <a:pt x="3" y="3"/>
                  <a:pt x="2" y="0"/>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03" name="Freeform 2006"/>
          <p:cNvSpPr>
            <a:spLocks/>
          </p:cNvSpPr>
          <p:nvPr/>
        </p:nvSpPr>
        <p:spPr bwMode="auto">
          <a:xfrm>
            <a:off x="7386639" y="3227699"/>
            <a:ext cx="4763" cy="4763"/>
          </a:xfrm>
          <a:custGeom>
            <a:avLst/>
            <a:gdLst>
              <a:gd name="T0" fmla="*/ 0 w 3"/>
              <a:gd name="T1" fmla="*/ 3 h 3"/>
              <a:gd name="T2" fmla="*/ 0 w 3"/>
              <a:gd name="T3" fmla="*/ 3 h 3"/>
              <a:gd name="T4" fmla="*/ 0 w 3"/>
              <a:gd name="T5" fmla="*/ 3 h 3"/>
            </a:gdLst>
            <a:ahLst/>
            <a:cxnLst>
              <a:cxn ang="0">
                <a:pos x="T0" y="T1"/>
              </a:cxn>
              <a:cxn ang="0">
                <a:pos x="T2" y="T3"/>
              </a:cxn>
              <a:cxn ang="0">
                <a:pos x="T4" y="T5"/>
              </a:cxn>
            </a:cxnLst>
            <a:rect l="0" t="0" r="r" b="b"/>
            <a:pathLst>
              <a:path w="3" h="3">
                <a:moveTo>
                  <a:pt x="0" y="3"/>
                </a:moveTo>
                <a:cubicBezTo>
                  <a:pt x="0" y="3"/>
                  <a:pt x="0" y="3"/>
                  <a:pt x="0" y="3"/>
                </a:cubicBezTo>
                <a:cubicBezTo>
                  <a:pt x="3" y="3"/>
                  <a:pt x="2" y="0"/>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04" name="Freeform 2007"/>
          <p:cNvSpPr>
            <a:spLocks/>
          </p:cNvSpPr>
          <p:nvPr/>
        </p:nvSpPr>
        <p:spPr bwMode="auto">
          <a:xfrm>
            <a:off x="7407276" y="3172136"/>
            <a:ext cx="9525" cy="4763"/>
          </a:xfrm>
          <a:custGeom>
            <a:avLst/>
            <a:gdLst>
              <a:gd name="T0" fmla="*/ 0 w 5"/>
              <a:gd name="T1" fmla="*/ 3 h 3"/>
              <a:gd name="T2" fmla="*/ 5 w 5"/>
              <a:gd name="T3" fmla="*/ 3 h 3"/>
              <a:gd name="T4" fmla="*/ 0 w 5"/>
              <a:gd name="T5" fmla="*/ 1 h 3"/>
              <a:gd name="T6" fmla="*/ 0 w 5"/>
              <a:gd name="T7" fmla="*/ 3 h 3"/>
            </a:gdLst>
            <a:ahLst/>
            <a:cxnLst>
              <a:cxn ang="0">
                <a:pos x="T0" y="T1"/>
              </a:cxn>
              <a:cxn ang="0">
                <a:pos x="T2" y="T3"/>
              </a:cxn>
              <a:cxn ang="0">
                <a:pos x="T4" y="T5"/>
              </a:cxn>
              <a:cxn ang="0">
                <a:pos x="T6" y="T7"/>
              </a:cxn>
            </a:cxnLst>
            <a:rect l="0" t="0" r="r" b="b"/>
            <a:pathLst>
              <a:path w="5" h="3">
                <a:moveTo>
                  <a:pt x="0" y="3"/>
                </a:moveTo>
                <a:cubicBezTo>
                  <a:pt x="2" y="2"/>
                  <a:pt x="3" y="3"/>
                  <a:pt x="5" y="3"/>
                </a:cubicBezTo>
                <a:cubicBezTo>
                  <a:pt x="4" y="1"/>
                  <a:pt x="2" y="0"/>
                  <a:pt x="0" y="1"/>
                </a:cubicBezTo>
                <a:cubicBezTo>
                  <a:pt x="0" y="2"/>
                  <a:pt x="0" y="2"/>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05" name="Freeform 2008"/>
          <p:cNvSpPr>
            <a:spLocks/>
          </p:cNvSpPr>
          <p:nvPr/>
        </p:nvSpPr>
        <p:spPr bwMode="auto">
          <a:xfrm>
            <a:off x="7407276" y="3172136"/>
            <a:ext cx="9525" cy="4763"/>
          </a:xfrm>
          <a:custGeom>
            <a:avLst/>
            <a:gdLst>
              <a:gd name="T0" fmla="*/ 0 w 5"/>
              <a:gd name="T1" fmla="*/ 3 h 3"/>
              <a:gd name="T2" fmla="*/ 5 w 5"/>
              <a:gd name="T3" fmla="*/ 3 h 3"/>
              <a:gd name="T4" fmla="*/ 0 w 5"/>
              <a:gd name="T5" fmla="*/ 1 h 3"/>
              <a:gd name="T6" fmla="*/ 0 w 5"/>
              <a:gd name="T7" fmla="*/ 3 h 3"/>
            </a:gdLst>
            <a:ahLst/>
            <a:cxnLst>
              <a:cxn ang="0">
                <a:pos x="T0" y="T1"/>
              </a:cxn>
              <a:cxn ang="0">
                <a:pos x="T2" y="T3"/>
              </a:cxn>
              <a:cxn ang="0">
                <a:pos x="T4" y="T5"/>
              </a:cxn>
              <a:cxn ang="0">
                <a:pos x="T6" y="T7"/>
              </a:cxn>
            </a:cxnLst>
            <a:rect l="0" t="0" r="r" b="b"/>
            <a:pathLst>
              <a:path w="5" h="3">
                <a:moveTo>
                  <a:pt x="0" y="3"/>
                </a:moveTo>
                <a:cubicBezTo>
                  <a:pt x="2" y="2"/>
                  <a:pt x="3" y="3"/>
                  <a:pt x="5" y="3"/>
                </a:cubicBezTo>
                <a:cubicBezTo>
                  <a:pt x="4" y="1"/>
                  <a:pt x="2" y="0"/>
                  <a:pt x="0" y="1"/>
                </a:cubicBezTo>
                <a:cubicBezTo>
                  <a:pt x="0" y="2"/>
                  <a:pt x="0" y="2"/>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06" name="Freeform 2009"/>
          <p:cNvSpPr>
            <a:spLocks/>
          </p:cNvSpPr>
          <p:nvPr/>
        </p:nvSpPr>
        <p:spPr bwMode="auto">
          <a:xfrm>
            <a:off x="7410451" y="3165786"/>
            <a:ext cx="1588" cy="4763"/>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2"/>
                  <a:pt x="0" y="2"/>
                  <a:pt x="1" y="2"/>
                </a:cubicBezTo>
                <a:cubicBezTo>
                  <a:pt x="1" y="1"/>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07" name="Freeform 2010"/>
          <p:cNvSpPr>
            <a:spLocks/>
          </p:cNvSpPr>
          <p:nvPr/>
        </p:nvSpPr>
        <p:spPr bwMode="auto">
          <a:xfrm>
            <a:off x="7410451" y="3165786"/>
            <a:ext cx="1588" cy="4763"/>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2"/>
                  <a:pt x="0" y="2"/>
                  <a:pt x="1" y="2"/>
                </a:cubicBezTo>
                <a:cubicBezTo>
                  <a:pt x="1" y="1"/>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08" name="Freeform 2011"/>
          <p:cNvSpPr>
            <a:spLocks/>
          </p:cNvSpPr>
          <p:nvPr/>
        </p:nvSpPr>
        <p:spPr bwMode="auto">
          <a:xfrm>
            <a:off x="7408864" y="3183249"/>
            <a:ext cx="3175" cy="1588"/>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2" y="0"/>
                  <a:pt x="1" y="0"/>
                  <a:pt x="0" y="1"/>
                </a:cubicBezTo>
                <a:cubicBezTo>
                  <a:pt x="0"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09" name="Freeform 2012"/>
          <p:cNvSpPr>
            <a:spLocks/>
          </p:cNvSpPr>
          <p:nvPr/>
        </p:nvSpPr>
        <p:spPr bwMode="auto">
          <a:xfrm>
            <a:off x="7408864" y="3183249"/>
            <a:ext cx="3175" cy="1588"/>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2" y="0"/>
                  <a:pt x="1" y="0"/>
                  <a:pt x="0" y="1"/>
                </a:cubicBezTo>
                <a:cubicBezTo>
                  <a:pt x="0"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10" name="Freeform 2013"/>
          <p:cNvSpPr>
            <a:spLocks/>
          </p:cNvSpPr>
          <p:nvPr/>
        </p:nvSpPr>
        <p:spPr bwMode="auto">
          <a:xfrm>
            <a:off x="7289801" y="3356286"/>
            <a:ext cx="4763" cy="4763"/>
          </a:xfrm>
          <a:custGeom>
            <a:avLst/>
            <a:gdLst>
              <a:gd name="T0" fmla="*/ 0 w 3"/>
              <a:gd name="T1" fmla="*/ 1 h 2"/>
              <a:gd name="T2" fmla="*/ 1 w 3"/>
              <a:gd name="T3" fmla="*/ 2 h 2"/>
              <a:gd name="T4" fmla="*/ 0 w 3"/>
              <a:gd name="T5" fmla="*/ 1 h 2"/>
            </a:gdLst>
            <a:ahLst/>
            <a:cxnLst>
              <a:cxn ang="0">
                <a:pos x="T0" y="T1"/>
              </a:cxn>
              <a:cxn ang="0">
                <a:pos x="T2" y="T3"/>
              </a:cxn>
              <a:cxn ang="0">
                <a:pos x="T4" y="T5"/>
              </a:cxn>
            </a:cxnLst>
            <a:rect l="0" t="0" r="r" b="b"/>
            <a:pathLst>
              <a:path w="3" h="2">
                <a:moveTo>
                  <a:pt x="0" y="1"/>
                </a:moveTo>
                <a:cubicBezTo>
                  <a:pt x="1" y="2"/>
                  <a:pt x="1" y="2"/>
                  <a:pt x="1" y="2"/>
                </a:cubicBezTo>
                <a:cubicBezTo>
                  <a:pt x="3" y="0"/>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nvGrpSpPr>
          <p:cNvPr id="18" name="Group 2215"/>
          <p:cNvGrpSpPr>
            <a:grpSpLocks/>
          </p:cNvGrpSpPr>
          <p:nvPr/>
        </p:nvGrpSpPr>
        <p:grpSpPr bwMode="auto">
          <a:xfrm>
            <a:off x="990601" y="1687824"/>
            <a:ext cx="6743700" cy="1828800"/>
            <a:chOff x="677" y="171"/>
            <a:chExt cx="4248" cy="1152"/>
          </a:xfrm>
        </p:grpSpPr>
        <p:sp>
          <p:nvSpPr>
            <p:cNvPr id="2011" name="Freeform 2015"/>
            <p:cNvSpPr>
              <a:spLocks/>
            </p:cNvSpPr>
            <p:nvPr/>
          </p:nvSpPr>
          <p:spPr bwMode="auto">
            <a:xfrm>
              <a:off x="4645" y="1222"/>
              <a:ext cx="3" cy="3"/>
            </a:xfrm>
            <a:custGeom>
              <a:avLst/>
              <a:gdLst>
                <a:gd name="T0" fmla="*/ 0 w 3"/>
                <a:gd name="T1" fmla="*/ 1 h 2"/>
                <a:gd name="T2" fmla="*/ 1 w 3"/>
                <a:gd name="T3" fmla="*/ 2 h 2"/>
                <a:gd name="T4" fmla="*/ 0 w 3"/>
                <a:gd name="T5" fmla="*/ 1 h 2"/>
              </a:gdLst>
              <a:ahLst/>
              <a:cxnLst>
                <a:cxn ang="0">
                  <a:pos x="T0" y="T1"/>
                </a:cxn>
                <a:cxn ang="0">
                  <a:pos x="T2" y="T3"/>
                </a:cxn>
                <a:cxn ang="0">
                  <a:pos x="T4" y="T5"/>
                </a:cxn>
              </a:cxnLst>
              <a:rect l="0" t="0" r="r" b="b"/>
              <a:pathLst>
                <a:path w="3" h="2">
                  <a:moveTo>
                    <a:pt x="0" y="1"/>
                  </a:moveTo>
                  <a:cubicBezTo>
                    <a:pt x="1" y="2"/>
                    <a:pt x="1" y="2"/>
                    <a:pt x="1" y="2"/>
                  </a:cubicBezTo>
                  <a:cubicBezTo>
                    <a:pt x="3" y="0"/>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12" name="Freeform 2016"/>
            <p:cNvSpPr>
              <a:spLocks/>
            </p:cNvSpPr>
            <p:nvPr/>
          </p:nvSpPr>
          <p:spPr bwMode="auto">
            <a:xfrm>
              <a:off x="4682" y="1189"/>
              <a:ext cx="2" cy="4"/>
            </a:xfrm>
            <a:custGeom>
              <a:avLst/>
              <a:gdLst>
                <a:gd name="T0" fmla="*/ 0 w 2"/>
                <a:gd name="T1" fmla="*/ 2 h 4"/>
                <a:gd name="T2" fmla="*/ 2 w 2"/>
                <a:gd name="T3" fmla="*/ 0 h 4"/>
                <a:gd name="T4" fmla="*/ 1 w 2"/>
                <a:gd name="T5" fmla="*/ 1 h 4"/>
                <a:gd name="T6" fmla="*/ 2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4"/>
                    <a:pt x="2" y="1"/>
                    <a:pt x="2" y="0"/>
                  </a:cubicBezTo>
                  <a:cubicBezTo>
                    <a:pt x="2" y="0"/>
                    <a:pt x="1" y="0"/>
                    <a:pt x="1" y="1"/>
                  </a:cubicBezTo>
                  <a:cubicBezTo>
                    <a:pt x="1" y="1"/>
                    <a:pt x="2" y="1"/>
                    <a:pt x="2" y="2"/>
                  </a:cubicBezTo>
                  <a:cubicBezTo>
                    <a:pt x="1" y="2"/>
                    <a:pt x="1" y="2"/>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13" name="Freeform 2017"/>
            <p:cNvSpPr>
              <a:spLocks/>
            </p:cNvSpPr>
            <p:nvPr/>
          </p:nvSpPr>
          <p:spPr bwMode="auto">
            <a:xfrm>
              <a:off x="4682" y="1189"/>
              <a:ext cx="2" cy="4"/>
            </a:xfrm>
            <a:custGeom>
              <a:avLst/>
              <a:gdLst>
                <a:gd name="T0" fmla="*/ 0 w 2"/>
                <a:gd name="T1" fmla="*/ 2 h 4"/>
                <a:gd name="T2" fmla="*/ 2 w 2"/>
                <a:gd name="T3" fmla="*/ 0 h 4"/>
                <a:gd name="T4" fmla="*/ 1 w 2"/>
                <a:gd name="T5" fmla="*/ 1 h 4"/>
                <a:gd name="T6" fmla="*/ 2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4"/>
                    <a:pt x="2" y="1"/>
                    <a:pt x="2" y="0"/>
                  </a:cubicBezTo>
                  <a:cubicBezTo>
                    <a:pt x="2" y="0"/>
                    <a:pt x="1" y="0"/>
                    <a:pt x="1" y="1"/>
                  </a:cubicBezTo>
                  <a:cubicBezTo>
                    <a:pt x="1" y="1"/>
                    <a:pt x="2" y="1"/>
                    <a:pt x="2" y="2"/>
                  </a:cubicBezTo>
                  <a:cubicBezTo>
                    <a:pt x="1" y="2"/>
                    <a:pt x="1" y="2"/>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14" name="Freeform 2018"/>
            <p:cNvSpPr>
              <a:spLocks/>
            </p:cNvSpPr>
            <p:nvPr/>
          </p:nvSpPr>
          <p:spPr bwMode="auto">
            <a:xfrm>
              <a:off x="4676" y="1180"/>
              <a:ext cx="2" cy="3"/>
            </a:xfrm>
            <a:custGeom>
              <a:avLst/>
              <a:gdLst>
                <a:gd name="T0" fmla="*/ 0 w 2"/>
                <a:gd name="T1" fmla="*/ 0 h 2"/>
                <a:gd name="T2" fmla="*/ 2 w 2"/>
                <a:gd name="T3" fmla="*/ 1 h 2"/>
                <a:gd name="T4" fmla="*/ 0 w 2"/>
                <a:gd name="T5" fmla="*/ 0 h 2"/>
              </a:gdLst>
              <a:ahLst/>
              <a:cxnLst>
                <a:cxn ang="0">
                  <a:pos x="T0" y="T1"/>
                </a:cxn>
                <a:cxn ang="0">
                  <a:pos x="T2" y="T3"/>
                </a:cxn>
                <a:cxn ang="0">
                  <a:pos x="T4" y="T5"/>
                </a:cxn>
              </a:cxnLst>
              <a:rect l="0" t="0" r="r" b="b"/>
              <a:pathLst>
                <a:path w="2" h="2">
                  <a:moveTo>
                    <a:pt x="0" y="0"/>
                  </a:moveTo>
                  <a:cubicBezTo>
                    <a:pt x="0" y="1"/>
                    <a:pt x="1" y="1"/>
                    <a:pt x="2" y="1"/>
                  </a:cubicBezTo>
                  <a:cubicBezTo>
                    <a:pt x="1" y="2"/>
                    <a:pt x="0"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15" name="Freeform 2019"/>
            <p:cNvSpPr>
              <a:spLocks/>
            </p:cNvSpPr>
            <p:nvPr/>
          </p:nvSpPr>
          <p:spPr bwMode="auto">
            <a:xfrm>
              <a:off x="4676" y="1180"/>
              <a:ext cx="2" cy="3"/>
            </a:xfrm>
            <a:custGeom>
              <a:avLst/>
              <a:gdLst>
                <a:gd name="T0" fmla="*/ 0 w 2"/>
                <a:gd name="T1" fmla="*/ 0 h 2"/>
                <a:gd name="T2" fmla="*/ 2 w 2"/>
                <a:gd name="T3" fmla="*/ 1 h 2"/>
                <a:gd name="T4" fmla="*/ 0 w 2"/>
                <a:gd name="T5" fmla="*/ 0 h 2"/>
              </a:gdLst>
              <a:ahLst/>
              <a:cxnLst>
                <a:cxn ang="0">
                  <a:pos x="T0" y="T1"/>
                </a:cxn>
                <a:cxn ang="0">
                  <a:pos x="T2" y="T3"/>
                </a:cxn>
                <a:cxn ang="0">
                  <a:pos x="T4" y="T5"/>
                </a:cxn>
              </a:cxnLst>
              <a:rect l="0" t="0" r="r" b="b"/>
              <a:pathLst>
                <a:path w="2" h="2">
                  <a:moveTo>
                    <a:pt x="0" y="0"/>
                  </a:moveTo>
                  <a:cubicBezTo>
                    <a:pt x="0" y="1"/>
                    <a:pt x="1" y="1"/>
                    <a:pt x="2" y="1"/>
                  </a:cubicBezTo>
                  <a:cubicBezTo>
                    <a:pt x="1" y="2"/>
                    <a:pt x="0"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16" name="Freeform 2020"/>
            <p:cNvSpPr>
              <a:spLocks/>
            </p:cNvSpPr>
            <p:nvPr/>
          </p:nvSpPr>
          <p:spPr bwMode="auto">
            <a:xfrm>
              <a:off x="4657" y="1208"/>
              <a:ext cx="2" cy="2"/>
            </a:xfrm>
            <a:custGeom>
              <a:avLst/>
              <a:gdLst>
                <a:gd name="T0" fmla="*/ 0 w 2"/>
                <a:gd name="T1" fmla="*/ 1 h 2"/>
                <a:gd name="T2" fmla="*/ 1 w 2"/>
                <a:gd name="T3" fmla="*/ 2 h 2"/>
                <a:gd name="T4" fmla="*/ 0 w 2"/>
                <a:gd name="T5" fmla="*/ 1 h 2"/>
              </a:gdLst>
              <a:ahLst/>
              <a:cxnLst>
                <a:cxn ang="0">
                  <a:pos x="T0" y="T1"/>
                </a:cxn>
                <a:cxn ang="0">
                  <a:pos x="T2" y="T3"/>
                </a:cxn>
                <a:cxn ang="0">
                  <a:pos x="T4" y="T5"/>
                </a:cxn>
              </a:cxnLst>
              <a:rect l="0" t="0" r="r" b="b"/>
              <a:pathLst>
                <a:path w="2" h="2">
                  <a:moveTo>
                    <a:pt x="0" y="1"/>
                  </a:moveTo>
                  <a:cubicBezTo>
                    <a:pt x="0" y="2"/>
                    <a:pt x="0" y="2"/>
                    <a:pt x="1" y="2"/>
                  </a:cubicBezTo>
                  <a:cubicBezTo>
                    <a:pt x="2" y="1"/>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17" name="Freeform 2021"/>
            <p:cNvSpPr>
              <a:spLocks/>
            </p:cNvSpPr>
            <p:nvPr/>
          </p:nvSpPr>
          <p:spPr bwMode="auto">
            <a:xfrm>
              <a:off x="4657" y="1208"/>
              <a:ext cx="2" cy="2"/>
            </a:xfrm>
            <a:custGeom>
              <a:avLst/>
              <a:gdLst>
                <a:gd name="T0" fmla="*/ 0 w 2"/>
                <a:gd name="T1" fmla="*/ 1 h 2"/>
                <a:gd name="T2" fmla="*/ 1 w 2"/>
                <a:gd name="T3" fmla="*/ 2 h 2"/>
                <a:gd name="T4" fmla="*/ 0 w 2"/>
                <a:gd name="T5" fmla="*/ 1 h 2"/>
              </a:gdLst>
              <a:ahLst/>
              <a:cxnLst>
                <a:cxn ang="0">
                  <a:pos x="T0" y="T1"/>
                </a:cxn>
                <a:cxn ang="0">
                  <a:pos x="T2" y="T3"/>
                </a:cxn>
                <a:cxn ang="0">
                  <a:pos x="T4" y="T5"/>
                </a:cxn>
              </a:cxnLst>
              <a:rect l="0" t="0" r="r" b="b"/>
              <a:pathLst>
                <a:path w="2" h="2">
                  <a:moveTo>
                    <a:pt x="0" y="1"/>
                  </a:moveTo>
                  <a:cubicBezTo>
                    <a:pt x="0" y="2"/>
                    <a:pt x="0" y="2"/>
                    <a:pt x="1" y="2"/>
                  </a:cubicBezTo>
                  <a:cubicBezTo>
                    <a:pt x="2" y="1"/>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18" name="Freeform 2022"/>
            <p:cNvSpPr>
              <a:spLocks/>
            </p:cNvSpPr>
            <p:nvPr/>
          </p:nvSpPr>
          <p:spPr bwMode="auto">
            <a:xfrm>
              <a:off x="4585" y="1251"/>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0"/>
                  </a:cubicBezTo>
                  <a:cubicBezTo>
                    <a:pt x="0" y="0"/>
                    <a:pt x="0" y="1"/>
                    <a:pt x="0" y="1"/>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19" name="Freeform 2023"/>
            <p:cNvSpPr>
              <a:spLocks/>
            </p:cNvSpPr>
            <p:nvPr/>
          </p:nvSpPr>
          <p:spPr bwMode="auto">
            <a:xfrm>
              <a:off x="4585" y="1251"/>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0"/>
                  </a:cubicBezTo>
                  <a:cubicBezTo>
                    <a:pt x="0" y="0"/>
                    <a:pt x="0" y="1"/>
                    <a:pt x="0" y="1"/>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20" name="Freeform 2024"/>
            <p:cNvSpPr>
              <a:spLocks/>
            </p:cNvSpPr>
            <p:nvPr/>
          </p:nvSpPr>
          <p:spPr bwMode="auto">
            <a:xfrm>
              <a:off x="4594" y="1250"/>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21" name="Freeform 2025"/>
            <p:cNvSpPr>
              <a:spLocks/>
            </p:cNvSpPr>
            <p:nvPr/>
          </p:nvSpPr>
          <p:spPr bwMode="auto">
            <a:xfrm>
              <a:off x="4594" y="1250"/>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22" name="Freeform 2026"/>
            <p:cNvSpPr>
              <a:spLocks/>
            </p:cNvSpPr>
            <p:nvPr/>
          </p:nvSpPr>
          <p:spPr bwMode="auto">
            <a:xfrm>
              <a:off x="4589" y="1249"/>
              <a:ext cx="3" cy="2"/>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1"/>
                    <a:pt x="2" y="0"/>
                    <a:pt x="2" y="0"/>
                  </a:cubicBezTo>
                  <a:cubicBezTo>
                    <a:pt x="2" y="1"/>
                    <a:pt x="1" y="2"/>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23" name="Freeform 2027"/>
            <p:cNvSpPr>
              <a:spLocks/>
            </p:cNvSpPr>
            <p:nvPr/>
          </p:nvSpPr>
          <p:spPr bwMode="auto">
            <a:xfrm>
              <a:off x="4589" y="1249"/>
              <a:ext cx="3" cy="2"/>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1"/>
                    <a:pt x="2" y="0"/>
                    <a:pt x="2" y="0"/>
                  </a:cubicBezTo>
                  <a:cubicBezTo>
                    <a:pt x="2" y="1"/>
                    <a:pt x="1" y="2"/>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24" name="Freeform 2028"/>
            <p:cNvSpPr>
              <a:spLocks/>
            </p:cNvSpPr>
            <p:nvPr/>
          </p:nvSpPr>
          <p:spPr bwMode="auto">
            <a:xfrm>
              <a:off x="4588" y="1244"/>
              <a:ext cx="11" cy="6"/>
            </a:xfrm>
            <a:custGeom>
              <a:avLst/>
              <a:gdLst>
                <a:gd name="T0" fmla="*/ 3 w 9"/>
                <a:gd name="T1" fmla="*/ 1 h 5"/>
                <a:gd name="T2" fmla="*/ 7 w 9"/>
                <a:gd name="T3" fmla="*/ 2 h 5"/>
                <a:gd name="T4" fmla="*/ 5 w 9"/>
                <a:gd name="T5" fmla="*/ 3 h 5"/>
                <a:gd name="T6" fmla="*/ 8 w 9"/>
                <a:gd name="T7" fmla="*/ 2 h 5"/>
                <a:gd name="T8" fmla="*/ 7 w 9"/>
                <a:gd name="T9" fmla="*/ 5 h 5"/>
                <a:gd name="T10" fmla="*/ 3 w 9"/>
                <a:gd name="T11" fmla="*/ 1 h 5"/>
              </a:gdLst>
              <a:ahLst/>
              <a:cxnLst>
                <a:cxn ang="0">
                  <a:pos x="T0" y="T1"/>
                </a:cxn>
                <a:cxn ang="0">
                  <a:pos x="T2" y="T3"/>
                </a:cxn>
                <a:cxn ang="0">
                  <a:pos x="T4" y="T5"/>
                </a:cxn>
                <a:cxn ang="0">
                  <a:pos x="T6" y="T7"/>
                </a:cxn>
                <a:cxn ang="0">
                  <a:pos x="T8" y="T9"/>
                </a:cxn>
                <a:cxn ang="0">
                  <a:pos x="T10" y="T11"/>
                </a:cxn>
              </a:cxnLst>
              <a:rect l="0" t="0" r="r" b="b"/>
              <a:pathLst>
                <a:path w="9" h="5">
                  <a:moveTo>
                    <a:pt x="3" y="1"/>
                  </a:moveTo>
                  <a:cubicBezTo>
                    <a:pt x="5" y="1"/>
                    <a:pt x="6" y="0"/>
                    <a:pt x="7" y="2"/>
                  </a:cubicBezTo>
                  <a:cubicBezTo>
                    <a:pt x="6" y="2"/>
                    <a:pt x="6" y="2"/>
                    <a:pt x="5" y="3"/>
                  </a:cubicBezTo>
                  <a:cubicBezTo>
                    <a:pt x="6" y="2"/>
                    <a:pt x="7" y="2"/>
                    <a:pt x="8" y="2"/>
                  </a:cubicBezTo>
                  <a:cubicBezTo>
                    <a:pt x="9" y="4"/>
                    <a:pt x="5" y="2"/>
                    <a:pt x="7" y="5"/>
                  </a:cubicBezTo>
                  <a:cubicBezTo>
                    <a:pt x="5" y="4"/>
                    <a:pt x="0" y="3"/>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25" name="Freeform 2029"/>
            <p:cNvSpPr>
              <a:spLocks/>
            </p:cNvSpPr>
            <p:nvPr/>
          </p:nvSpPr>
          <p:spPr bwMode="auto">
            <a:xfrm>
              <a:off x="4588" y="1244"/>
              <a:ext cx="11" cy="6"/>
            </a:xfrm>
            <a:custGeom>
              <a:avLst/>
              <a:gdLst>
                <a:gd name="T0" fmla="*/ 3 w 9"/>
                <a:gd name="T1" fmla="*/ 1 h 5"/>
                <a:gd name="T2" fmla="*/ 7 w 9"/>
                <a:gd name="T3" fmla="*/ 2 h 5"/>
                <a:gd name="T4" fmla="*/ 5 w 9"/>
                <a:gd name="T5" fmla="*/ 3 h 5"/>
                <a:gd name="T6" fmla="*/ 8 w 9"/>
                <a:gd name="T7" fmla="*/ 2 h 5"/>
                <a:gd name="T8" fmla="*/ 7 w 9"/>
                <a:gd name="T9" fmla="*/ 5 h 5"/>
                <a:gd name="T10" fmla="*/ 3 w 9"/>
                <a:gd name="T11" fmla="*/ 1 h 5"/>
              </a:gdLst>
              <a:ahLst/>
              <a:cxnLst>
                <a:cxn ang="0">
                  <a:pos x="T0" y="T1"/>
                </a:cxn>
                <a:cxn ang="0">
                  <a:pos x="T2" y="T3"/>
                </a:cxn>
                <a:cxn ang="0">
                  <a:pos x="T4" y="T5"/>
                </a:cxn>
                <a:cxn ang="0">
                  <a:pos x="T6" y="T7"/>
                </a:cxn>
                <a:cxn ang="0">
                  <a:pos x="T8" y="T9"/>
                </a:cxn>
                <a:cxn ang="0">
                  <a:pos x="T10" y="T11"/>
                </a:cxn>
              </a:cxnLst>
              <a:rect l="0" t="0" r="r" b="b"/>
              <a:pathLst>
                <a:path w="9" h="5">
                  <a:moveTo>
                    <a:pt x="3" y="1"/>
                  </a:moveTo>
                  <a:cubicBezTo>
                    <a:pt x="5" y="1"/>
                    <a:pt x="6" y="0"/>
                    <a:pt x="7" y="2"/>
                  </a:cubicBezTo>
                  <a:cubicBezTo>
                    <a:pt x="6" y="2"/>
                    <a:pt x="6" y="2"/>
                    <a:pt x="5" y="3"/>
                  </a:cubicBezTo>
                  <a:cubicBezTo>
                    <a:pt x="6" y="2"/>
                    <a:pt x="7" y="2"/>
                    <a:pt x="8" y="2"/>
                  </a:cubicBezTo>
                  <a:cubicBezTo>
                    <a:pt x="9" y="4"/>
                    <a:pt x="5" y="2"/>
                    <a:pt x="7" y="5"/>
                  </a:cubicBezTo>
                  <a:cubicBezTo>
                    <a:pt x="5" y="4"/>
                    <a:pt x="0" y="3"/>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26" name="Freeform 2030"/>
            <p:cNvSpPr>
              <a:spLocks/>
            </p:cNvSpPr>
            <p:nvPr/>
          </p:nvSpPr>
          <p:spPr bwMode="auto">
            <a:xfrm>
              <a:off x="4505" y="1287"/>
              <a:ext cx="39" cy="36"/>
            </a:xfrm>
            <a:custGeom>
              <a:avLst/>
              <a:gdLst>
                <a:gd name="T0" fmla="*/ 1 w 32"/>
                <a:gd name="T1" fmla="*/ 14 h 30"/>
                <a:gd name="T2" fmla="*/ 1 w 32"/>
                <a:gd name="T3" fmla="*/ 20 h 30"/>
                <a:gd name="T4" fmla="*/ 2 w 32"/>
                <a:gd name="T5" fmla="*/ 26 h 30"/>
                <a:gd name="T6" fmla="*/ 8 w 32"/>
                <a:gd name="T7" fmla="*/ 29 h 30"/>
                <a:gd name="T8" fmla="*/ 15 w 32"/>
                <a:gd name="T9" fmla="*/ 30 h 30"/>
                <a:gd name="T10" fmla="*/ 19 w 32"/>
                <a:gd name="T11" fmla="*/ 28 h 30"/>
                <a:gd name="T12" fmla="*/ 24 w 32"/>
                <a:gd name="T13" fmla="*/ 23 h 30"/>
                <a:gd name="T14" fmla="*/ 25 w 32"/>
                <a:gd name="T15" fmla="*/ 16 h 30"/>
                <a:gd name="T16" fmla="*/ 29 w 32"/>
                <a:gd name="T17" fmla="*/ 9 h 30"/>
                <a:gd name="T18" fmla="*/ 31 w 32"/>
                <a:gd name="T19" fmla="*/ 4 h 30"/>
                <a:gd name="T20" fmla="*/ 27 w 32"/>
                <a:gd name="T21" fmla="*/ 4 h 30"/>
                <a:gd name="T22" fmla="*/ 24 w 32"/>
                <a:gd name="T23" fmla="*/ 5 h 30"/>
                <a:gd name="T24" fmla="*/ 18 w 32"/>
                <a:gd name="T25" fmla="*/ 5 h 30"/>
                <a:gd name="T26" fmla="*/ 12 w 32"/>
                <a:gd name="T27" fmla="*/ 4 h 30"/>
                <a:gd name="T28" fmla="*/ 13 w 32"/>
                <a:gd name="T29" fmla="*/ 6 h 30"/>
                <a:gd name="T30" fmla="*/ 9 w 32"/>
                <a:gd name="T31" fmla="*/ 5 h 30"/>
                <a:gd name="T32" fmla="*/ 9 w 32"/>
                <a:gd name="T33" fmla="*/ 8 h 30"/>
                <a:gd name="T34" fmla="*/ 1 w 32"/>
                <a:gd name="T35"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0">
                  <a:moveTo>
                    <a:pt x="1" y="14"/>
                  </a:moveTo>
                  <a:cubicBezTo>
                    <a:pt x="0" y="15"/>
                    <a:pt x="1" y="19"/>
                    <a:pt x="1" y="20"/>
                  </a:cubicBezTo>
                  <a:cubicBezTo>
                    <a:pt x="1" y="22"/>
                    <a:pt x="0" y="25"/>
                    <a:pt x="2" y="26"/>
                  </a:cubicBezTo>
                  <a:cubicBezTo>
                    <a:pt x="3" y="28"/>
                    <a:pt x="6" y="28"/>
                    <a:pt x="8" y="29"/>
                  </a:cubicBezTo>
                  <a:cubicBezTo>
                    <a:pt x="10" y="30"/>
                    <a:pt x="13" y="30"/>
                    <a:pt x="15" y="30"/>
                  </a:cubicBezTo>
                  <a:cubicBezTo>
                    <a:pt x="15" y="28"/>
                    <a:pt x="18" y="26"/>
                    <a:pt x="19" y="28"/>
                  </a:cubicBezTo>
                  <a:cubicBezTo>
                    <a:pt x="18" y="27"/>
                    <a:pt x="23" y="23"/>
                    <a:pt x="24" y="23"/>
                  </a:cubicBezTo>
                  <a:cubicBezTo>
                    <a:pt x="25" y="22"/>
                    <a:pt x="27" y="17"/>
                    <a:pt x="25" y="16"/>
                  </a:cubicBezTo>
                  <a:cubicBezTo>
                    <a:pt x="27" y="15"/>
                    <a:pt x="30" y="11"/>
                    <a:pt x="29" y="9"/>
                  </a:cubicBezTo>
                  <a:cubicBezTo>
                    <a:pt x="32" y="11"/>
                    <a:pt x="31" y="5"/>
                    <a:pt x="31" y="4"/>
                  </a:cubicBezTo>
                  <a:cubicBezTo>
                    <a:pt x="30" y="2"/>
                    <a:pt x="25" y="0"/>
                    <a:pt x="27" y="4"/>
                  </a:cubicBezTo>
                  <a:cubicBezTo>
                    <a:pt x="26" y="3"/>
                    <a:pt x="22" y="2"/>
                    <a:pt x="24" y="5"/>
                  </a:cubicBezTo>
                  <a:cubicBezTo>
                    <a:pt x="23" y="1"/>
                    <a:pt x="19" y="3"/>
                    <a:pt x="18" y="5"/>
                  </a:cubicBezTo>
                  <a:cubicBezTo>
                    <a:pt x="17" y="3"/>
                    <a:pt x="14" y="3"/>
                    <a:pt x="12" y="4"/>
                  </a:cubicBezTo>
                  <a:cubicBezTo>
                    <a:pt x="12" y="5"/>
                    <a:pt x="12" y="5"/>
                    <a:pt x="13" y="6"/>
                  </a:cubicBezTo>
                  <a:cubicBezTo>
                    <a:pt x="11" y="6"/>
                    <a:pt x="10" y="4"/>
                    <a:pt x="9" y="5"/>
                  </a:cubicBezTo>
                  <a:cubicBezTo>
                    <a:pt x="7" y="5"/>
                    <a:pt x="8" y="7"/>
                    <a:pt x="9" y="8"/>
                  </a:cubicBezTo>
                  <a:cubicBezTo>
                    <a:pt x="6" y="9"/>
                    <a:pt x="3" y="12"/>
                    <a:pt x="1" y="1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27" name="Freeform 2031"/>
            <p:cNvSpPr>
              <a:spLocks/>
            </p:cNvSpPr>
            <p:nvPr/>
          </p:nvSpPr>
          <p:spPr bwMode="auto">
            <a:xfrm>
              <a:off x="4505" y="1287"/>
              <a:ext cx="39" cy="36"/>
            </a:xfrm>
            <a:custGeom>
              <a:avLst/>
              <a:gdLst>
                <a:gd name="T0" fmla="*/ 1 w 32"/>
                <a:gd name="T1" fmla="*/ 14 h 30"/>
                <a:gd name="T2" fmla="*/ 1 w 32"/>
                <a:gd name="T3" fmla="*/ 20 h 30"/>
                <a:gd name="T4" fmla="*/ 2 w 32"/>
                <a:gd name="T5" fmla="*/ 26 h 30"/>
                <a:gd name="T6" fmla="*/ 8 w 32"/>
                <a:gd name="T7" fmla="*/ 29 h 30"/>
                <a:gd name="T8" fmla="*/ 15 w 32"/>
                <a:gd name="T9" fmla="*/ 30 h 30"/>
                <a:gd name="T10" fmla="*/ 19 w 32"/>
                <a:gd name="T11" fmla="*/ 28 h 30"/>
                <a:gd name="T12" fmla="*/ 24 w 32"/>
                <a:gd name="T13" fmla="*/ 23 h 30"/>
                <a:gd name="T14" fmla="*/ 25 w 32"/>
                <a:gd name="T15" fmla="*/ 16 h 30"/>
                <a:gd name="T16" fmla="*/ 29 w 32"/>
                <a:gd name="T17" fmla="*/ 9 h 30"/>
                <a:gd name="T18" fmla="*/ 31 w 32"/>
                <a:gd name="T19" fmla="*/ 4 h 30"/>
                <a:gd name="T20" fmla="*/ 27 w 32"/>
                <a:gd name="T21" fmla="*/ 4 h 30"/>
                <a:gd name="T22" fmla="*/ 24 w 32"/>
                <a:gd name="T23" fmla="*/ 5 h 30"/>
                <a:gd name="T24" fmla="*/ 18 w 32"/>
                <a:gd name="T25" fmla="*/ 5 h 30"/>
                <a:gd name="T26" fmla="*/ 12 w 32"/>
                <a:gd name="T27" fmla="*/ 4 h 30"/>
                <a:gd name="T28" fmla="*/ 13 w 32"/>
                <a:gd name="T29" fmla="*/ 6 h 30"/>
                <a:gd name="T30" fmla="*/ 9 w 32"/>
                <a:gd name="T31" fmla="*/ 5 h 30"/>
                <a:gd name="T32" fmla="*/ 9 w 32"/>
                <a:gd name="T33" fmla="*/ 8 h 30"/>
                <a:gd name="T34" fmla="*/ 1 w 32"/>
                <a:gd name="T35"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0">
                  <a:moveTo>
                    <a:pt x="1" y="14"/>
                  </a:moveTo>
                  <a:cubicBezTo>
                    <a:pt x="0" y="15"/>
                    <a:pt x="1" y="19"/>
                    <a:pt x="1" y="20"/>
                  </a:cubicBezTo>
                  <a:cubicBezTo>
                    <a:pt x="1" y="22"/>
                    <a:pt x="0" y="25"/>
                    <a:pt x="2" y="26"/>
                  </a:cubicBezTo>
                  <a:cubicBezTo>
                    <a:pt x="3" y="28"/>
                    <a:pt x="6" y="28"/>
                    <a:pt x="8" y="29"/>
                  </a:cubicBezTo>
                  <a:cubicBezTo>
                    <a:pt x="10" y="30"/>
                    <a:pt x="13" y="30"/>
                    <a:pt x="15" y="30"/>
                  </a:cubicBezTo>
                  <a:cubicBezTo>
                    <a:pt x="15" y="28"/>
                    <a:pt x="18" y="26"/>
                    <a:pt x="19" y="28"/>
                  </a:cubicBezTo>
                  <a:cubicBezTo>
                    <a:pt x="18" y="27"/>
                    <a:pt x="23" y="23"/>
                    <a:pt x="24" y="23"/>
                  </a:cubicBezTo>
                  <a:cubicBezTo>
                    <a:pt x="25" y="22"/>
                    <a:pt x="27" y="17"/>
                    <a:pt x="25" y="16"/>
                  </a:cubicBezTo>
                  <a:cubicBezTo>
                    <a:pt x="27" y="15"/>
                    <a:pt x="30" y="11"/>
                    <a:pt x="29" y="9"/>
                  </a:cubicBezTo>
                  <a:cubicBezTo>
                    <a:pt x="32" y="11"/>
                    <a:pt x="31" y="5"/>
                    <a:pt x="31" y="4"/>
                  </a:cubicBezTo>
                  <a:cubicBezTo>
                    <a:pt x="30" y="2"/>
                    <a:pt x="25" y="0"/>
                    <a:pt x="27" y="4"/>
                  </a:cubicBezTo>
                  <a:cubicBezTo>
                    <a:pt x="26" y="3"/>
                    <a:pt x="22" y="2"/>
                    <a:pt x="24" y="5"/>
                  </a:cubicBezTo>
                  <a:cubicBezTo>
                    <a:pt x="23" y="1"/>
                    <a:pt x="19" y="3"/>
                    <a:pt x="18" y="5"/>
                  </a:cubicBezTo>
                  <a:cubicBezTo>
                    <a:pt x="17" y="3"/>
                    <a:pt x="14" y="3"/>
                    <a:pt x="12" y="4"/>
                  </a:cubicBezTo>
                  <a:cubicBezTo>
                    <a:pt x="12" y="5"/>
                    <a:pt x="12" y="5"/>
                    <a:pt x="13" y="6"/>
                  </a:cubicBezTo>
                  <a:cubicBezTo>
                    <a:pt x="11" y="6"/>
                    <a:pt x="10" y="4"/>
                    <a:pt x="9" y="5"/>
                  </a:cubicBezTo>
                  <a:cubicBezTo>
                    <a:pt x="7" y="5"/>
                    <a:pt x="8" y="7"/>
                    <a:pt x="9" y="8"/>
                  </a:cubicBezTo>
                  <a:cubicBezTo>
                    <a:pt x="6" y="9"/>
                    <a:pt x="3" y="12"/>
                    <a:pt x="1" y="1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28" name="Freeform 2032"/>
            <p:cNvSpPr>
              <a:spLocks/>
            </p:cNvSpPr>
            <p:nvPr/>
          </p:nvSpPr>
          <p:spPr bwMode="auto">
            <a:xfrm>
              <a:off x="4532" y="1271"/>
              <a:ext cx="6" cy="3"/>
            </a:xfrm>
            <a:custGeom>
              <a:avLst/>
              <a:gdLst>
                <a:gd name="T0" fmla="*/ 0 w 5"/>
                <a:gd name="T1" fmla="*/ 2 h 2"/>
                <a:gd name="T2" fmla="*/ 3 w 5"/>
                <a:gd name="T3" fmla="*/ 2 h 2"/>
                <a:gd name="T4" fmla="*/ 0 w 5"/>
                <a:gd name="T5" fmla="*/ 2 h 2"/>
              </a:gdLst>
              <a:ahLst/>
              <a:cxnLst>
                <a:cxn ang="0">
                  <a:pos x="T0" y="T1"/>
                </a:cxn>
                <a:cxn ang="0">
                  <a:pos x="T2" y="T3"/>
                </a:cxn>
                <a:cxn ang="0">
                  <a:pos x="T4" y="T5"/>
                </a:cxn>
              </a:cxnLst>
              <a:rect l="0" t="0" r="r" b="b"/>
              <a:pathLst>
                <a:path w="5" h="2">
                  <a:moveTo>
                    <a:pt x="0" y="2"/>
                  </a:moveTo>
                  <a:cubicBezTo>
                    <a:pt x="1" y="1"/>
                    <a:pt x="3" y="1"/>
                    <a:pt x="3" y="2"/>
                  </a:cubicBezTo>
                  <a:cubicBezTo>
                    <a:pt x="5" y="0"/>
                    <a:pt x="1"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29" name="Freeform 2033"/>
            <p:cNvSpPr>
              <a:spLocks/>
            </p:cNvSpPr>
            <p:nvPr/>
          </p:nvSpPr>
          <p:spPr bwMode="auto">
            <a:xfrm>
              <a:off x="4532" y="1271"/>
              <a:ext cx="6" cy="3"/>
            </a:xfrm>
            <a:custGeom>
              <a:avLst/>
              <a:gdLst>
                <a:gd name="T0" fmla="*/ 0 w 5"/>
                <a:gd name="T1" fmla="*/ 2 h 2"/>
                <a:gd name="T2" fmla="*/ 3 w 5"/>
                <a:gd name="T3" fmla="*/ 2 h 2"/>
                <a:gd name="T4" fmla="*/ 0 w 5"/>
                <a:gd name="T5" fmla="*/ 2 h 2"/>
              </a:gdLst>
              <a:ahLst/>
              <a:cxnLst>
                <a:cxn ang="0">
                  <a:pos x="T0" y="T1"/>
                </a:cxn>
                <a:cxn ang="0">
                  <a:pos x="T2" y="T3"/>
                </a:cxn>
                <a:cxn ang="0">
                  <a:pos x="T4" y="T5"/>
                </a:cxn>
              </a:cxnLst>
              <a:rect l="0" t="0" r="r" b="b"/>
              <a:pathLst>
                <a:path w="5" h="2">
                  <a:moveTo>
                    <a:pt x="0" y="2"/>
                  </a:moveTo>
                  <a:cubicBezTo>
                    <a:pt x="1" y="1"/>
                    <a:pt x="3" y="1"/>
                    <a:pt x="3" y="2"/>
                  </a:cubicBezTo>
                  <a:cubicBezTo>
                    <a:pt x="5" y="0"/>
                    <a:pt x="1"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30" name="Freeform 2034"/>
            <p:cNvSpPr>
              <a:spLocks/>
            </p:cNvSpPr>
            <p:nvPr/>
          </p:nvSpPr>
          <p:spPr bwMode="auto">
            <a:xfrm>
              <a:off x="4534" y="1269"/>
              <a:ext cx="3" cy="1"/>
            </a:xfrm>
            <a:custGeom>
              <a:avLst/>
              <a:gdLst>
                <a:gd name="T0" fmla="*/ 2 w 2"/>
                <a:gd name="T1" fmla="*/ 0 h 1"/>
                <a:gd name="T2" fmla="*/ 2 w 2"/>
                <a:gd name="T3" fmla="*/ 1 h 1"/>
                <a:gd name="T4" fmla="*/ 2 w 2"/>
                <a:gd name="T5" fmla="*/ 0 h 1"/>
              </a:gdLst>
              <a:ahLst/>
              <a:cxnLst>
                <a:cxn ang="0">
                  <a:pos x="T0" y="T1"/>
                </a:cxn>
                <a:cxn ang="0">
                  <a:pos x="T2" y="T3"/>
                </a:cxn>
                <a:cxn ang="0">
                  <a:pos x="T4" y="T5"/>
                </a:cxn>
              </a:cxnLst>
              <a:rect l="0" t="0" r="r" b="b"/>
              <a:pathLst>
                <a:path w="2" h="1">
                  <a:moveTo>
                    <a:pt x="2" y="0"/>
                  </a:moveTo>
                  <a:cubicBezTo>
                    <a:pt x="0" y="1"/>
                    <a:pt x="1" y="1"/>
                    <a:pt x="2" y="1"/>
                  </a:cubicBezTo>
                  <a:cubicBezTo>
                    <a:pt x="2" y="1"/>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31" name="Freeform 2035"/>
            <p:cNvSpPr>
              <a:spLocks/>
            </p:cNvSpPr>
            <p:nvPr/>
          </p:nvSpPr>
          <p:spPr bwMode="auto">
            <a:xfrm>
              <a:off x="4534" y="1269"/>
              <a:ext cx="3" cy="1"/>
            </a:xfrm>
            <a:custGeom>
              <a:avLst/>
              <a:gdLst>
                <a:gd name="T0" fmla="*/ 2 w 2"/>
                <a:gd name="T1" fmla="*/ 0 h 1"/>
                <a:gd name="T2" fmla="*/ 2 w 2"/>
                <a:gd name="T3" fmla="*/ 1 h 1"/>
                <a:gd name="T4" fmla="*/ 2 w 2"/>
                <a:gd name="T5" fmla="*/ 0 h 1"/>
              </a:gdLst>
              <a:ahLst/>
              <a:cxnLst>
                <a:cxn ang="0">
                  <a:pos x="T0" y="T1"/>
                </a:cxn>
                <a:cxn ang="0">
                  <a:pos x="T2" y="T3"/>
                </a:cxn>
                <a:cxn ang="0">
                  <a:pos x="T4" y="T5"/>
                </a:cxn>
              </a:cxnLst>
              <a:rect l="0" t="0" r="r" b="b"/>
              <a:pathLst>
                <a:path w="2" h="1">
                  <a:moveTo>
                    <a:pt x="2" y="0"/>
                  </a:moveTo>
                  <a:cubicBezTo>
                    <a:pt x="0" y="1"/>
                    <a:pt x="1" y="1"/>
                    <a:pt x="2" y="1"/>
                  </a:cubicBezTo>
                  <a:cubicBezTo>
                    <a:pt x="2" y="1"/>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32" name="Freeform 2036"/>
            <p:cNvSpPr>
              <a:spLocks/>
            </p:cNvSpPr>
            <p:nvPr/>
          </p:nvSpPr>
          <p:spPr bwMode="auto">
            <a:xfrm>
              <a:off x="4557" y="1261"/>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1"/>
                    <a:pt x="1" y="0"/>
                  </a:cubicBezTo>
                  <a:cubicBezTo>
                    <a:pt x="0" y="0"/>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33" name="Freeform 2037"/>
            <p:cNvSpPr>
              <a:spLocks/>
            </p:cNvSpPr>
            <p:nvPr/>
          </p:nvSpPr>
          <p:spPr bwMode="auto">
            <a:xfrm>
              <a:off x="4557" y="1261"/>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1"/>
                    <a:pt x="1" y="0"/>
                  </a:cubicBezTo>
                  <a:cubicBezTo>
                    <a:pt x="0" y="0"/>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34" name="Freeform 2038"/>
            <p:cNvSpPr>
              <a:spLocks/>
            </p:cNvSpPr>
            <p:nvPr/>
          </p:nvSpPr>
          <p:spPr bwMode="auto">
            <a:xfrm>
              <a:off x="4568" y="1259"/>
              <a:ext cx="2" cy="3"/>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0" y="1"/>
                    <a:pt x="0" y="2"/>
                  </a:cubicBezTo>
                  <a:cubicBezTo>
                    <a:pt x="1" y="2"/>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35" name="Freeform 2039"/>
            <p:cNvSpPr>
              <a:spLocks/>
            </p:cNvSpPr>
            <p:nvPr/>
          </p:nvSpPr>
          <p:spPr bwMode="auto">
            <a:xfrm>
              <a:off x="4568" y="1259"/>
              <a:ext cx="2" cy="3"/>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0" y="1"/>
                    <a:pt x="0" y="2"/>
                  </a:cubicBezTo>
                  <a:cubicBezTo>
                    <a:pt x="1" y="2"/>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36" name="Freeform 2040"/>
            <p:cNvSpPr>
              <a:spLocks/>
            </p:cNvSpPr>
            <p:nvPr/>
          </p:nvSpPr>
          <p:spPr bwMode="auto">
            <a:xfrm>
              <a:off x="4571" y="1259"/>
              <a:ext cx="2" cy="3"/>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0"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37" name="Freeform 2041"/>
            <p:cNvSpPr>
              <a:spLocks/>
            </p:cNvSpPr>
            <p:nvPr/>
          </p:nvSpPr>
          <p:spPr bwMode="auto">
            <a:xfrm>
              <a:off x="4571" y="1259"/>
              <a:ext cx="2" cy="3"/>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0"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38" name="Freeform 2042"/>
            <p:cNvSpPr>
              <a:spLocks/>
            </p:cNvSpPr>
            <p:nvPr/>
          </p:nvSpPr>
          <p:spPr bwMode="auto">
            <a:xfrm>
              <a:off x="4582" y="1238"/>
              <a:ext cx="4" cy="3"/>
            </a:xfrm>
            <a:custGeom>
              <a:avLst/>
              <a:gdLst>
                <a:gd name="T0" fmla="*/ 0 w 3"/>
                <a:gd name="T1" fmla="*/ 0 h 3"/>
                <a:gd name="T2" fmla="*/ 3 w 3"/>
                <a:gd name="T3" fmla="*/ 2 h 3"/>
                <a:gd name="T4" fmla="*/ 0 w 3"/>
                <a:gd name="T5" fmla="*/ 0 h 3"/>
              </a:gdLst>
              <a:ahLst/>
              <a:cxnLst>
                <a:cxn ang="0">
                  <a:pos x="T0" y="T1"/>
                </a:cxn>
                <a:cxn ang="0">
                  <a:pos x="T2" y="T3"/>
                </a:cxn>
                <a:cxn ang="0">
                  <a:pos x="T4" y="T5"/>
                </a:cxn>
              </a:cxnLst>
              <a:rect l="0" t="0" r="r" b="b"/>
              <a:pathLst>
                <a:path w="3" h="3">
                  <a:moveTo>
                    <a:pt x="0" y="0"/>
                  </a:moveTo>
                  <a:cubicBezTo>
                    <a:pt x="0" y="1"/>
                    <a:pt x="2" y="3"/>
                    <a:pt x="3" y="2"/>
                  </a:cubicBezTo>
                  <a:cubicBezTo>
                    <a:pt x="2"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39" name="Freeform 2043"/>
            <p:cNvSpPr>
              <a:spLocks/>
            </p:cNvSpPr>
            <p:nvPr/>
          </p:nvSpPr>
          <p:spPr bwMode="auto">
            <a:xfrm>
              <a:off x="4582" y="1238"/>
              <a:ext cx="4" cy="3"/>
            </a:xfrm>
            <a:custGeom>
              <a:avLst/>
              <a:gdLst>
                <a:gd name="T0" fmla="*/ 0 w 3"/>
                <a:gd name="T1" fmla="*/ 0 h 3"/>
                <a:gd name="T2" fmla="*/ 3 w 3"/>
                <a:gd name="T3" fmla="*/ 2 h 3"/>
                <a:gd name="T4" fmla="*/ 0 w 3"/>
                <a:gd name="T5" fmla="*/ 0 h 3"/>
              </a:gdLst>
              <a:ahLst/>
              <a:cxnLst>
                <a:cxn ang="0">
                  <a:pos x="T0" y="T1"/>
                </a:cxn>
                <a:cxn ang="0">
                  <a:pos x="T2" y="T3"/>
                </a:cxn>
                <a:cxn ang="0">
                  <a:pos x="T4" y="T5"/>
                </a:cxn>
              </a:cxnLst>
              <a:rect l="0" t="0" r="r" b="b"/>
              <a:pathLst>
                <a:path w="3" h="3">
                  <a:moveTo>
                    <a:pt x="0" y="0"/>
                  </a:moveTo>
                  <a:cubicBezTo>
                    <a:pt x="0" y="1"/>
                    <a:pt x="2" y="3"/>
                    <a:pt x="3" y="2"/>
                  </a:cubicBezTo>
                  <a:cubicBezTo>
                    <a:pt x="2"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40" name="Freeform 2044"/>
            <p:cNvSpPr>
              <a:spLocks/>
            </p:cNvSpPr>
            <p:nvPr/>
          </p:nvSpPr>
          <p:spPr bwMode="auto">
            <a:xfrm>
              <a:off x="4585" y="124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41" name="Freeform 2045"/>
            <p:cNvSpPr>
              <a:spLocks/>
            </p:cNvSpPr>
            <p:nvPr/>
          </p:nvSpPr>
          <p:spPr bwMode="auto">
            <a:xfrm>
              <a:off x="4585" y="124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42" name="Freeform 2046"/>
            <p:cNvSpPr>
              <a:spLocks/>
            </p:cNvSpPr>
            <p:nvPr/>
          </p:nvSpPr>
          <p:spPr bwMode="auto">
            <a:xfrm>
              <a:off x="3947" y="680"/>
              <a:ext cx="978" cy="607"/>
            </a:xfrm>
            <a:custGeom>
              <a:avLst/>
              <a:gdLst>
                <a:gd name="T0" fmla="*/ 35 w 816"/>
                <a:gd name="T1" fmla="*/ 200 h 506"/>
                <a:gd name="T2" fmla="*/ 93 w 816"/>
                <a:gd name="T3" fmla="*/ 162 h 506"/>
                <a:gd name="T4" fmla="*/ 110 w 816"/>
                <a:gd name="T5" fmla="*/ 128 h 506"/>
                <a:gd name="T6" fmla="*/ 152 w 816"/>
                <a:gd name="T7" fmla="*/ 101 h 506"/>
                <a:gd name="T8" fmla="*/ 192 w 816"/>
                <a:gd name="T9" fmla="*/ 76 h 506"/>
                <a:gd name="T10" fmla="*/ 228 w 816"/>
                <a:gd name="T11" fmla="*/ 123 h 506"/>
                <a:gd name="T12" fmla="*/ 297 w 816"/>
                <a:gd name="T13" fmla="*/ 156 h 506"/>
                <a:gd name="T14" fmla="*/ 391 w 816"/>
                <a:gd name="T15" fmla="*/ 175 h 506"/>
                <a:gd name="T16" fmla="*/ 505 w 816"/>
                <a:gd name="T17" fmla="*/ 153 h 506"/>
                <a:gd name="T18" fmla="*/ 568 w 816"/>
                <a:gd name="T19" fmla="*/ 119 h 506"/>
                <a:gd name="T20" fmla="*/ 612 w 816"/>
                <a:gd name="T21" fmla="*/ 106 h 506"/>
                <a:gd name="T22" fmla="*/ 574 w 816"/>
                <a:gd name="T23" fmla="*/ 57 h 506"/>
                <a:gd name="T24" fmla="*/ 628 w 816"/>
                <a:gd name="T25" fmla="*/ 18 h 506"/>
                <a:gd name="T26" fmla="*/ 699 w 816"/>
                <a:gd name="T27" fmla="*/ 15 h 506"/>
                <a:gd name="T28" fmla="*/ 728 w 816"/>
                <a:gd name="T29" fmla="*/ 61 h 506"/>
                <a:gd name="T30" fmla="*/ 771 w 816"/>
                <a:gd name="T31" fmla="*/ 89 h 506"/>
                <a:gd name="T32" fmla="*/ 809 w 816"/>
                <a:gd name="T33" fmla="*/ 94 h 506"/>
                <a:gd name="T34" fmla="*/ 775 w 816"/>
                <a:gd name="T35" fmla="*/ 126 h 506"/>
                <a:gd name="T36" fmla="*/ 750 w 816"/>
                <a:gd name="T37" fmla="*/ 161 h 506"/>
                <a:gd name="T38" fmla="*/ 702 w 816"/>
                <a:gd name="T39" fmla="*/ 188 h 506"/>
                <a:gd name="T40" fmla="*/ 651 w 816"/>
                <a:gd name="T41" fmla="*/ 215 h 506"/>
                <a:gd name="T42" fmla="*/ 642 w 816"/>
                <a:gd name="T43" fmla="*/ 207 h 506"/>
                <a:gd name="T44" fmla="*/ 590 w 816"/>
                <a:gd name="T45" fmla="*/ 218 h 506"/>
                <a:gd name="T46" fmla="*/ 621 w 816"/>
                <a:gd name="T47" fmla="*/ 241 h 506"/>
                <a:gd name="T48" fmla="*/ 650 w 816"/>
                <a:gd name="T49" fmla="*/ 254 h 506"/>
                <a:gd name="T50" fmla="*/ 623 w 816"/>
                <a:gd name="T51" fmla="*/ 266 h 506"/>
                <a:gd name="T52" fmla="*/ 628 w 816"/>
                <a:gd name="T53" fmla="*/ 309 h 506"/>
                <a:gd name="T54" fmla="*/ 613 w 816"/>
                <a:gd name="T55" fmla="*/ 322 h 506"/>
                <a:gd name="T56" fmla="*/ 640 w 816"/>
                <a:gd name="T57" fmla="*/ 338 h 506"/>
                <a:gd name="T58" fmla="*/ 627 w 816"/>
                <a:gd name="T59" fmla="*/ 356 h 506"/>
                <a:gd name="T60" fmla="*/ 643 w 816"/>
                <a:gd name="T61" fmla="*/ 367 h 506"/>
                <a:gd name="T62" fmla="*/ 633 w 816"/>
                <a:gd name="T63" fmla="*/ 375 h 506"/>
                <a:gd name="T64" fmla="*/ 625 w 816"/>
                <a:gd name="T65" fmla="*/ 399 h 506"/>
                <a:gd name="T66" fmla="*/ 612 w 816"/>
                <a:gd name="T67" fmla="*/ 409 h 506"/>
                <a:gd name="T68" fmla="*/ 611 w 816"/>
                <a:gd name="T69" fmla="*/ 428 h 506"/>
                <a:gd name="T70" fmla="*/ 597 w 816"/>
                <a:gd name="T71" fmla="*/ 439 h 506"/>
                <a:gd name="T72" fmla="*/ 582 w 816"/>
                <a:gd name="T73" fmla="*/ 452 h 506"/>
                <a:gd name="T74" fmla="*/ 559 w 816"/>
                <a:gd name="T75" fmla="*/ 469 h 506"/>
                <a:gd name="T76" fmla="*/ 533 w 816"/>
                <a:gd name="T77" fmla="*/ 463 h 506"/>
                <a:gd name="T78" fmla="*/ 527 w 816"/>
                <a:gd name="T79" fmla="*/ 478 h 506"/>
                <a:gd name="T80" fmla="*/ 501 w 816"/>
                <a:gd name="T81" fmla="*/ 488 h 506"/>
                <a:gd name="T82" fmla="*/ 491 w 816"/>
                <a:gd name="T83" fmla="*/ 503 h 506"/>
                <a:gd name="T84" fmla="*/ 479 w 816"/>
                <a:gd name="T85" fmla="*/ 486 h 506"/>
                <a:gd name="T86" fmla="*/ 462 w 816"/>
                <a:gd name="T87" fmla="*/ 484 h 506"/>
                <a:gd name="T88" fmla="*/ 433 w 816"/>
                <a:gd name="T89" fmla="*/ 464 h 506"/>
                <a:gd name="T90" fmla="*/ 388 w 816"/>
                <a:gd name="T91" fmla="*/ 469 h 506"/>
                <a:gd name="T92" fmla="*/ 371 w 816"/>
                <a:gd name="T93" fmla="*/ 490 h 506"/>
                <a:gd name="T94" fmla="*/ 340 w 816"/>
                <a:gd name="T95" fmla="*/ 462 h 506"/>
                <a:gd name="T96" fmla="*/ 321 w 816"/>
                <a:gd name="T97" fmla="*/ 436 h 506"/>
                <a:gd name="T98" fmla="*/ 329 w 816"/>
                <a:gd name="T99" fmla="*/ 395 h 506"/>
                <a:gd name="T100" fmla="*/ 305 w 816"/>
                <a:gd name="T101" fmla="*/ 372 h 506"/>
                <a:gd name="T102" fmla="*/ 271 w 816"/>
                <a:gd name="T103" fmla="*/ 375 h 506"/>
                <a:gd name="T104" fmla="*/ 222 w 816"/>
                <a:gd name="T105" fmla="*/ 384 h 506"/>
                <a:gd name="T106" fmla="*/ 172 w 816"/>
                <a:gd name="T107" fmla="*/ 389 h 506"/>
                <a:gd name="T108" fmla="*/ 122 w 816"/>
                <a:gd name="T109" fmla="*/ 361 h 506"/>
                <a:gd name="T110" fmla="*/ 74 w 816"/>
                <a:gd name="T111" fmla="*/ 337 h 506"/>
                <a:gd name="T112" fmla="*/ 77 w 816"/>
                <a:gd name="T113" fmla="*/ 309 h 506"/>
                <a:gd name="T114" fmla="*/ 30 w 816"/>
                <a:gd name="T115" fmla="*/ 257 h 506"/>
                <a:gd name="T116" fmla="*/ 10 w 816"/>
                <a:gd name="T117" fmla="*/ 22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6" h="506">
                  <a:moveTo>
                    <a:pt x="0" y="214"/>
                  </a:moveTo>
                  <a:cubicBezTo>
                    <a:pt x="2" y="214"/>
                    <a:pt x="4" y="214"/>
                    <a:pt x="4" y="212"/>
                  </a:cubicBezTo>
                  <a:cubicBezTo>
                    <a:pt x="4" y="209"/>
                    <a:pt x="3" y="209"/>
                    <a:pt x="4" y="207"/>
                  </a:cubicBezTo>
                  <a:cubicBezTo>
                    <a:pt x="6" y="205"/>
                    <a:pt x="7" y="205"/>
                    <a:pt x="9" y="205"/>
                  </a:cubicBezTo>
                  <a:cubicBezTo>
                    <a:pt x="12" y="204"/>
                    <a:pt x="13" y="201"/>
                    <a:pt x="16" y="201"/>
                  </a:cubicBezTo>
                  <a:cubicBezTo>
                    <a:pt x="16" y="200"/>
                    <a:pt x="16" y="199"/>
                    <a:pt x="16" y="199"/>
                  </a:cubicBezTo>
                  <a:cubicBezTo>
                    <a:pt x="18" y="199"/>
                    <a:pt x="20" y="200"/>
                    <a:pt x="22" y="199"/>
                  </a:cubicBezTo>
                  <a:cubicBezTo>
                    <a:pt x="23" y="198"/>
                    <a:pt x="24" y="197"/>
                    <a:pt x="26" y="197"/>
                  </a:cubicBezTo>
                  <a:cubicBezTo>
                    <a:pt x="27" y="196"/>
                    <a:pt x="27" y="200"/>
                    <a:pt x="28" y="201"/>
                  </a:cubicBezTo>
                  <a:cubicBezTo>
                    <a:pt x="29" y="202"/>
                    <a:pt x="33" y="200"/>
                    <a:pt x="35" y="200"/>
                  </a:cubicBezTo>
                  <a:cubicBezTo>
                    <a:pt x="39" y="201"/>
                    <a:pt x="41" y="196"/>
                    <a:pt x="42" y="193"/>
                  </a:cubicBezTo>
                  <a:cubicBezTo>
                    <a:pt x="43" y="191"/>
                    <a:pt x="44" y="190"/>
                    <a:pt x="46" y="190"/>
                  </a:cubicBezTo>
                  <a:cubicBezTo>
                    <a:pt x="49" y="191"/>
                    <a:pt x="52" y="191"/>
                    <a:pt x="56" y="190"/>
                  </a:cubicBezTo>
                  <a:cubicBezTo>
                    <a:pt x="57" y="190"/>
                    <a:pt x="59" y="191"/>
                    <a:pt x="61" y="189"/>
                  </a:cubicBezTo>
                  <a:cubicBezTo>
                    <a:pt x="63" y="188"/>
                    <a:pt x="63" y="186"/>
                    <a:pt x="65" y="184"/>
                  </a:cubicBezTo>
                  <a:cubicBezTo>
                    <a:pt x="70" y="181"/>
                    <a:pt x="76" y="180"/>
                    <a:pt x="81" y="177"/>
                  </a:cubicBezTo>
                  <a:cubicBezTo>
                    <a:pt x="83" y="176"/>
                    <a:pt x="84" y="175"/>
                    <a:pt x="86" y="175"/>
                  </a:cubicBezTo>
                  <a:cubicBezTo>
                    <a:pt x="89" y="175"/>
                    <a:pt x="89" y="174"/>
                    <a:pt x="88" y="173"/>
                  </a:cubicBezTo>
                  <a:cubicBezTo>
                    <a:pt x="88" y="170"/>
                    <a:pt x="88" y="168"/>
                    <a:pt x="88" y="166"/>
                  </a:cubicBezTo>
                  <a:cubicBezTo>
                    <a:pt x="87" y="164"/>
                    <a:pt x="91" y="163"/>
                    <a:pt x="93" y="162"/>
                  </a:cubicBezTo>
                  <a:cubicBezTo>
                    <a:pt x="92" y="162"/>
                    <a:pt x="91" y="161"/>
                    <a:pt x="91" y="161"/>
                  </a:cubicBezTo>
                  <a:cubicBezTo>
                    <a:pt x="92" y="160"/>
                    <a:pt x="94" y="158"/>
                    <a:pt x="95" y="159"/>
                  </a:cubicBezTo>
                  <a:cubicBezTo>
                    <a:pt x="97" y="157"/>
                    <a:pt x="94" y="156"/>
                    <a:pt x="95" y="154"/>
                  </a:cubicBezTo>
                  <a:cubicBezTo>
                    <a:pt x="95" y="152"/>
                    <a:pt x="93" y="150"/>
                    <a:pt x="92" y="148"/>
                  </a:cubicBezTo>
                  <a:cubicBezTo>
                    <a:pt x="91" y="146"/>
                    <a:pt x="90" y="143"/>
                    <a:pt x="90" y="140"/>
                  </a:cubicBezTo>
                  <a:cubicBezTo>
                    <a:pt x="90" y="138"/>
                    <a:pt x="92" y="135"/>
                    <a:pt x="90" y="134"/>
                  </a:cubicBezTo>
                  <a:cubicBezTo>
                    <a:pt x="89" y="133"/>
                    <a:pt x="81" y="134"/>
                    <a:pt x="84" y="131"/>
                  </a:cubicBezTo>
                  <a:cubicBezTo>
                    <a:pt x="86" y="129"/>
                    <a:pt x="91" y="129"/>
                    <a:pt x="93" y="128"/>
                  </a:cubicBezTo>
                  <a:cubicBezTo>
                    <a:pt x="97" y="127"/>
                    <a:pt x="100" y="127"/>
                    <a:pt x="104" y="126"/>
                  </a:cubicBezTo>
                  <a:cubicBezTo>
                    <a:pt x="108" y="125"/>
                    <a:pt x="108" y="126"/>
                    <a:pt x="110" y="128"/>
                  </a:cubicBezTo>
                  <a:cubicBezTo>
                    <a:pt x="112" y="128"/>
                    <a:pt x="115" y="126"/>
                    <a:pt x="117" y="128"/>
                  </a:cubicBezTo>
                  <a:cubicBezTo>
                    <a:pt x="119" y="129"/>
                    <a:pt x="120" y="127"/>
                    <a:pt x="120" y="125"/>
                  </a:cubicBezTo>
                  <a:cubicBezTo>
                    <a:pt x="120" y="122"/>
                    <a:pt x="116" y="124"/>
                    <a:pt x="116" y="122"/>
                  </a:cubicBezTo>
                  <a:cubicBezTo>
                    <a:pt x="115" y="120"/>
                    <a:pt x="118" y="117"/>
                    <a:pt x="119" y="116"/>
                  </a:cubicBezTo>
                  <a:cubicBezTo>
                    <a:pt x="120" y="113"/>
                    <a:pt x="120" y="110"/>
                    <a:pt x="121" y="108"/>
                  </a:cubicBezTo>
                  <a:cubicBezTo>
                    <a:pt x="122" y="105"/>
                    <a:pt x="125" y="102"/>
                    <a:pt x="125" y="100"/>
                  </a:cubicBezTo>
                  <a:cubicBezTo>
                    <a:pt x="126" y="97"/>
                    <a:pt x="128" y="96"/>
                    <a:pt x="130" y="97"/>
                  </a:cubicBezTo>
                  <a:cubicBezTo>
                    <a:pt x="132" y="98"/>
                    <a:pt x="134" y="99"/>
                    <a:pt x="136" y="100"/>
                  </a:cubicBezTo>
                  <a:cubicBezTo>
                    <a:pt x="139" y="101"/>
                    <a:pt x="143" y="99"/>
                    <a:pt x="146" y="100"/>
                  </a:cubicBezTo>
                  <a:cubicBezTo>
                    <a:pt x="149" y="100"/>
                    <a:pt x="149" y="103"/>
                    <a:pt x="152" y="101"/>
                  </a:cubicBezTo>
                  <a:cubicBezTo>
                    <a:pt x="154" y="100"/>
                    <a:pt x="157" y="100"/>
                    <a:pt x="159" y="98"/>
                  </a:cubicBezTo>
                  <a:cubicBezTo>
                    <a:pt x="164" y="96"/>
                    <a:pt x="159" y="88"/>
                    <a:pt x="159" y="86"/>
                  </a:cubicBezTo>
                  <a:cubicBezTo>
                    <a:pt x="159" y="84"/>
                    <a:pt x="161" y="80"/>
                    <a:pt x="163" y="79"/>
                  </a:cubicBezTo>
                  <a:cubicBezTo>
                    <a:pt x="165" y="78"/>
                    <a:pt x="167" y="79"/>
                    <a:pt x="169" y="78"/>
                  </a:cubicBezTo>
                  <a:cubicBezTo>
                    <a:pt x="174" y="76"/>
                    <a:pt x="175" y="74"/>
                    <a:pt x="175" y="70"/>
                  </a:cubicBezTo>
                  <a:cubicBezTo>
                    <a:pt x="175" y="68"/>
                    <a:pt x="179" y="68"/>
                    <a:pt x="180" y="68"/>
                  </a:cubicBezTo>
                  <a:cubicBezTo>
                    <a:pt x="183" y="68"/>
                    <a:pt x="184" y="68"/>
                    <a:pt x="188" y="67"/>
                  </a:cubicBezTo>
                  <a:cubicBezTo>
                    <a:pt x="189" y="67"/>
                    <a:pt x="191" y="69"/>
                    <a:pt x="190" y="70"/>
                  </a:cubicBezTo>
                  <a:cubicBezTo>
                    <a:pt x="188" y="71"/>
                    <a:pt x="189" y="73"/>
                    <a:pt x="191" y="73"/>
                  </a:cubicBezTo>
                  <a:cubicBezTo>
                    <a:pt x="194" y="74"/>
                    <a:pt x="190" y="75"/>
                    <a:pt x="192" y="76"/>
                  </a:cubicBezTo>
                  <a:cubicBezTo>
                    <a:pt x="194" y="78"/>
                    <a:pt x="198" y="77"/>
                    <a:pt x="199" y="80"/>
                  </a:cubicBezTo>
                  <a:cubicBezTo>
                    <a:pt x="201" y="82"/>
                    <a:pt x="206" y="86"/>
                    <a:pt x="210" y="84"/>
                  </a:cubicBezTo>
                  <a:cubicBezTo>
                    <a:pt x="213" y="84"/>
                    <a:pt x="216" y="89"/>
                    <a:pt x="218" y="86"/>
                  </a:cubicBezTo>
                  <a:cubicBezTo>
                    <a:pt x="220" y="87"/>
                    <a:pt x="219" y="88"/>
                    <a:pt x="220" y="88"/>
                  </a:cubicBezTo>
                  <a:cubicBezTo>
                    <a:pt x="221" y="89"/>
                    <a:pt x="222" y="89"/>
                    <a:pt x="223" y="90"/>
                  </a:cubicBezTo>
                  <a:cubicBezTo>
                    <a:pt x="225" y="92"/>
                    <a:pt x="225" y="95"/>
                    <a:pt x="226" y="97"/>
                  </a:cubicBezTo>
                  <a:cubicBezTo>
                    <a:pt x="228" y="99"/>
                    <a:pt x="230" y="100"/>
                    <a:pt x="231" y="102"/>
                  </a:cubicBezTo>
                  <a:cubicBezTo>
                    <a:pt x="233" y="105"/>
                    <a:pt x="231" y="107"/>
                    <a:pt x="231" y="110"/>
                  </a:cubicBezTo>
                  <a:cubicBezTo>
                    <a:pt x="231" y="113"/>
                    <a:pt x="233" y="113"/>
                    <a:pt x="231" y="116"/>
                  </a:cubicBezTo>
                  <a:cubicBezTo>
                    <a:pt x="228" y="119"/>
                    <a:pt x="227" y="121"/>
                    <a:pt x="228" y="123"/>
                  </a:cubicBezTo>
                  <a:cubicBezTo>
                    <a:pt x="229" y="125"/>
                    <a:pt x="230" y="128"/>
                    <a:pt x="232" y="127"/>
                  </a:cubicBezTo>
                  <a:cubicBezTo>
                    <a:pt x="236" y="127"/>
                    <a:pt x="238" y="129"/>
                    <a:pt x="241" y="129"/>
                  </a:cubicBezTo>
                  <a:cubicBezTo>
                    <a:pt x="244" y="129"/>
                    <a:pt x="247" y="130"/>
                    <a:pt x="250" y="130"/>
                  </a:cubicBezTo>
                  <a:cubicBezTo>
                    <a:pt x="253" y="130"/>
                    <a:pt x="256" y="130"/>
                    <a:pt x="259" y="130"/>
                  </a:cubicBezTo>
                  <a:cubicBezTo>
                    <a:pt x="266" y="130"/>
                    <a:pt x="270" y="134"/>
                    <a:pt x="275" y="137"/>
                  </a:cubicBezTo>
                  <a:cubicBezTo>
                    <a:pt x="278" y="138"/>
                    <a:pt x="280" y="139"/>
                    <a:pt x="282" y="140"/>
                  </a:cubicBezTo>
                  <a:cubicBezTo>
                    <a:pt x="284" y="141"/>
                    <a:pt x="287" y="141"/>
                    <a:pt x="289" y="141"/>
                  </a:cubicBezTo>
                  <a:cubicBezTo>
                    <a:pt x="291" y="142"/>
                    <a:pt x="288" y="144"/>
                    <a:pt x="290" y="145"/>
                  </a:cubicBezTo>
                  <a:cubicBezTo>
                    <a:pt x="292" y="146"/>
                    <a:pt x="293" y="147"/>
                    <a:pt x="294" y="149"/>
                  </a:cubicBezTo>
                  <a:cubicBezTo>
                    <a:pt x="295" y="152"/>
                    <a:pt x="296" y="154"/>
                    <a:pt x="297" y="156"/>
                  </a:cubicBezTo>
                  <a:cubicBezTo>
                    <a:pt x="298" y="158"/>
                    <a:pt x="300" y="159"/>
                    <a:pt x="302" y="161"/>
                  </a:cubicBezTo>
                  <a:cubicBezTo>
                    <a:pt x="303" y="162"/>
                    <a:pt x="303" y="164"/>
                    <a:pt x="305" y="165"/>
                  </a:cubicBezTo>
                  <a:cubicBezTo>
                    <a:pt x="308" y="165"/>
                    <a:pt x="312" y="164"/>
                    <a:pt x="315" y="164"/>
                  </a:cubicBezTo>
                  <a:cubicBezTo>
                    <a:pt x="321" y="163"/>
                    <a:pt x="327" y="166"/>
                    <a:pt x="334" y="166"/>
                  </a:cubicBezTo>
                  <a:cubicBezTo>
                    <a:pt x="337" y="166"/>
                    <a:pt x="341" y="167"/>
                    <a:pt x="344" y="167"/>
                  </a:cubicBezTo>
                  <a:cubicBezTo>
                    <a:pt x="348" y="167"/>
                    <a:pt x="351" y="165"/>
                    <a:pt x="354" y="166"/>
                  </a:cubicBezTo>
                  <a:cubicBezTo>
                    <a:pt x="358" y="166"/>
                    <a:pt x="361" y="167"/>
                    <a:pt x="365" y="167"/>
                  </a:cubicBezTo>
                  <a:cubicBezTo>
                    <a:pt x="368" y="167"/>
                    <a:pt x="371" y="167"/>
                    <a:pt x="374" y="168"/>
                  </a:cubicBezTo>
                  <a:cubicBezTo>
                    <a:pt x="376" y="169"/>
                    <a:pt x="377" y="171"/>
                    <a:pt x="379" y="172"/>
                  </a:cubicBezTo>
                  <a:cubicBezTo>
                    <a:pt x="382" y="174"/>
                    <a:pt x="387" y="174"/>
                    <a:pt x="391" y="175"/>
                  </a:cubicBezTo>
                  <a:cubicBezTo>
                    <a:pt x="397" y="176"/>
                    <a:pt x="401" y="180"/>
                    <a:pt x="408" y="178"/>
                  </a:cubicBezTo>
                  <a:cubicBezTo>
                    <a:pt x="411" y="178"/>
                    <a:pt x="411" y="178"/>
                    <a:pt x="412" y="180"/>
                  </a:cubicBezTo>
                  <a:cubicBezTo>
                    <a:pt x="413" y="182"/>
                    <a:pt x="418" y="180"/>
                    <a:pt x="419" y="181"/>
                  </a:cubicBezTo>
                  <a:cubicBezTo>
                    <a:pt x="418" y="181"/>
                    <a:pt x="437" y="173"/>
                    <a:pt x="439" y="173"/>
                  </a:cubicBezTo>
                  <a:cubicBezTo>
                    <a:pt x="442" y="171"/>
                    <a:pt x="446" y="171"/>
                    <a:pt x="450" y="170"/>
                  </a:cubicBezTo>
                  <a:cubicBezTo>
                    <a:pt x="454" y="170"/>
                    <a:pt x="458" y="169"/>
                    <a:pt x="462" y="169"/>
                  </a:cubicBezTo>
                  <a:cubicBezTo>
                    <a:pt x="468" y="169"/>
                    <a:pt x="474" y="171"/>
                    <a:pt x="480" y="168"/>
                  </a:cubicBezTo>
                  <a:cubicBezTo>
                    <a:pt x="483" y="166"/>
                    <a:pt x="488" y="166"/>
                    <a:pt x="491" y="164"/>
                  </a:cubicBezTo>
                  <a:cubicBezTo>
                    <a:pt x="493" y="162"/>
                    <a:pt x="495" y="159"/>
                    <a:pt x="497" y="157"/>
                  </a:cubicBezTo>
                  <a:cubicBezTo>
                    <a:pt x="499" y="155"/>
                    <a:pt x="502" y="154"/>
                    <a:pt x="505" y="153"/>
                  </a:cubicBezTo>
                  <a:cubicBezTo>
                    <a:pt x="506" y="153"/>
                    <a:pt x="507" y="152"/>
                    <a:pt x="508" y="151"/>
                  </a:cubicBezTo>
                  <a:cubicBezTo>
                    <a:pt x="509" y="150"/>
                    <a:pt x="510" y="151"/>
                    <a:pt x="511" y="150"/>
                  </a:cubicBezTo>
                  <a:cubicBezTo>
                    <a:pt x="514" y="147"/>
                    <a:pt x="505" y="143"/>
                    <a:pt x="504" y="140"/>
                  </a:cubicBezTo>
                  <a:cubicBezTo>
                    <a:pt x="504" y="138"/>
                    <a:pt x="507" y="130"/>
                    <a:pt x="512" y="129"/>
                  </a:cubicBezTo>
                  <a:cubicBezTo>
                    <a:pt x="518" y="128"/>
                    <a:pt x="522" y="133"/>
                    <a:pt x="528" y="134"/>
                  </a:cubicBezTo>
                  <a:cubicBezTo>
                    <a:pt x="529" y="134"/>
                    <a:pt x="532" y="135"/>
                    <a:pt x="533" y="134"/>
                  </a:cubicBezTo>
                  <a:cubicBezTo>
                    <a:pt x="536" y="132"/>
                    <a:pt x="539" y="131"/>
                    <a:pt x="541" y="129"/>
                  </a:cubicBezTo>
                  <a:cubicBezTo>
                    <a:pt x="543" y="128"/>
                    <a:pt x="544" y="126"/>
                    <a:pt x="546" y="124"/>
                  </a:cubicBezTo>
                  <a:cubicBezTo>
                    <a:pt x="549" y="123"/>
                    <a:pt x="552" y="124"/>
                    <a:pt x="554" y="124"/>
                  </a:cubicBezTo>
                  <a:cubicBezTo>
                    <a:pt x="558" y="125"/>
                    <a:pt x="563" y="122"/>
                    <a:pt x="568" y="119"/>
                  </a:cubicBezTo>
                  <a:cubicBezTo>
                    <a:pt x="570" y="117"/>
                    <a:pt x="568" y="115"/>
                    <a:pt x="571" y="112"/>
                  </a:cubicBezTo>
                  <a:cubicBezTo>
                    <a:pt x="574" y="110"/>
                    <a:pt x="576" y="110"/>
                    <a:pt x="579" y="109"/>
                  </a:cubicBezTo>
                  <a:cubicBezTo>
                    <a:pt x="581" y="109"/>
                    <a:pt x="582" y="110"/>
                    <a:pt x="584" y="107"/>
                  </a:cubicBezTo>
                  <a:cubicBezTo>
                    <a:pt x="585" y="105"/>
                    <a:pt x="587" y="107"/>
                    <a:pt x="588" y="107"/>
                  </a:cubicBezTo>
                  <a:cubicBezTo>
                    <a:pt x="589" y="107"/>
                    <a:pt x="593" y="105"/>
                    <a:pt x="595" y="104"/>
                  </a:cubicBezTo>
                  <a:cubicBezTo>
                    <a:pt x="597" y="104"/>
                    <a:pt x="598" y="104"/>
                    <a:pt x="599" y="105"/>
                  </a:cubicBezTo>
                  <a:cubicBezTo>
                    <a:pt x="600" y="105"/>
                    <a:pt x="600" y="105"/>
                    <a:pt x="601" y="105"/>
                  </a:cubicBezTo>
                  <a:cubicBezTo>
                    <a:pt x="602" y="104"/>
                    <a:pt x="602" y="104"/>
                    <a:pt x="603" y="103"/>
                  </a:cubicBezTo>
                  <a:cubicBezTo>
                    <a:pt x="604" y="103"/>
                    <a:pt x="606" y="104"/>
                    <a:pt x="607" y="105"/>
                  </a:cubicBezTo>
                  <a:cubicBezTo>
                    <a:pt x="608" y="105"/>
                    <a:pt x="610" y="105"/>
                    <a:pt x="612" y="106"/>
                  </a:cubicBezTo>
                  <a:cubicBezTo>
                    <a:pt x="620" y="106"/>
                    <a:pt x="617" y="100"/>
                    <a:pt x="615" y="98"/>
                  </a:cubicBezTo>
                  <a:cubicBezTo>
                    <a:pt x="611" y="93"/>
                    <a:pt x="605" y="89"/>
                    <a:pt x="599" y="86"/>
                  </a:cubicBezTo>
                  <a:cubicBezTo>
                    <a:pt x="596" y="84"/>
                    <a:pt x="591" y="83"/>
                    <a:pt x="587" y="87"/>
                  </a:cubicBezTo>
                  <a:cubicBezTo>
                    <a:pt x="581" y="92"/>
                    <a:pt x="580" y="87"/>
                    <a:pt x="575" y="87"/>
                  </a:cubicBezTo>
                  <a:cubicBezTo>
                    <a:pt x="573" y="87"/>
                    <a:pt x="570" y="86"/>
                    <a:pt x="568" y="87"/>
                  </a:cubicBezTo>
                  <a:cubicBezTo>
                    <a:pt x="566" y="88"/>
                    <a:pt x="564" y="90"/>
                    <a:pt x="563" y="88"/>
                  </a:cubicBezTo>
                  <a:cubicBezTo>
                    <a:pt x="561" y="88"/>
                    <a:pt x="557" y="85"/>
                    <a:pt x="560" y="82"/>
                  </a:cubicBezTo>
                  <a:cubicBezTo>
                    <a:pt x="562" y="81"/>
                    <a:pt x="563" y="81"/>
                    <a:pt x="563" y="79"/>
                  </a:cubicBezTo>
                  <a:cubicBezTo>
                    <a:pt x="562" y="78"/>
                    <a:pt x="563" y="76"/>
                    <a:pt x="564" y="74"/>
                  </a:cubicBezTo>
                  <a:cubicBezTo>
                    <a:pt x="568" y="69"/>
                    <a:pt x="571" y="63"/>
                    <a:pt x="574" y="57"/>
                  </a:cubicBezTo>
                  <a:cubicBezTo>
                    <a:pt x="577" y="59"/>
                    <a:pt x="583" y="59"/>
                    <a:pt x="586" y="61"/>
                  </a:cubicBezTo>
                  <a:cubicBezTo>
                    <a:pt x="590" y="63"/>
                    <a:pt x="593" y="59"/>
                    <a:pt x="598" y="56"/>
                  </a:cubicBezTo>
                  <a:cubicBezTo>
                    <a:pt x="602" y="55"/>
                    <a:pt x="607" y="56"/>
                    <a:pt x="609" y="52"/>
                  </a:cubicBezTo>
                  <a:cubicBezTo>
                    <a:pt x="610" y="50"/>
                    <a:pt x="609" y="50"/>
                    <a:pt x="607" y="49"/>
                  </a:cubicBezTo>
                  <a:cubicBezTo>
                    <a:pt x="606" y="49"/>
                    <a:pt x="608" y="47"/>
                    <a:pt x="609" y="46"/>
                  </a:cubicBezTo>
                  <a:cubicBezTo>
                    <a:pt x="610" y="45"/>
                    <a:pt x="611" y="44"/>
                    <a:pt x="612" y="42"/>
                  </a:cubicBezTo>
                  <a:cubicBezTo>
                    <a:pt x="612" y="41"/>
                    <a:pt x="612" y="41"/>
                    <a:pt x="613" y="40"/>
                  </a:cubicBezTo>
                  <a:cubicBezTo>
                    <a:pt x="615" y="38"/>
                    <a:pt x="615" y="37"/>
                    <a:pt x="616" y="35"/>
                  </a:cubicBezTo>
                  <a:cubicBezTo>
                    <a:pt x="619" y="32"/>
                    <a:pt x="619" y="29"/>
                    <a:pt x="625" y="26"/>
                  </a:cubicBezTo>
                  <a:cubicBezTo>
                    <a:pt x="631" y="24"/>
                    <a:pt x="628" y="20"/>
                    <a:pt x="628" y="18"/>
                  </a:cubicBezTo>
                  <a:cubicBezTo>
                    <a:pt x="628" y="16"/>
                    <a:pt x="626" y="14"/>
                    <a:pt x="623" y="15"/>
                  </a:cubicBezTo>
                  <a:cubicBezTo>
                    <a:pt x="619" y="16"/>
                    <a:pt x="619" y="14"/>
                    <a:pt x="619" y="12"/>
                  </a:cubicBezTo>
                  <a:cubicBezTo>
                    <a:pt x="624" y="11"/>
                    <a:pt x="628" y="5"/>
                    <a:pt x="633" y="5"/>
                  </a:cubicBezTo>
                  <a:cubicBezTo>
                    <a:pt x="640" y="4"/>
                    <a:pt x="647" y="2"/>
                    <a:pt x="653" y="2"/>
                  </a:cubicBezTo>
                  <a:cubicBezTo>
                    <a:pt x="658" y="2"/>
                    <a:pt x="665" y="0"/>
                    <a:pt x="670" y="2"/>
                  </a:cubicBezTo>
                  <a:cubicBezTo>
                    <a:pt x="672" y="2"/>
                    <a:pt x="674" y="3"/>
                    <a:pt x="676" y="5"/>
                  </a:cubicBezTo>
                  <a:cubicBezTo>
                    <a:pt x="678" y="6"/>
                    <a:pt x="682" y="6"/>
                    <a:pt x="684" y="7"/>
                  </a:cubicBezTo>
                  <a:cubicBezTo>
                    <a:pt x="686" y="4"/>
                    <a:pt x="694" y="8"/>
                    <a:pt x="694" y="9"/>
                  </a:cubicBezTo>
                  <a:cubicBezTo>
                    <a:pt x="694" y="10"/>
                    <a:pt x="698" y="12"/>
                    <a:pt x="699" y="13"/>
                  </a:cubicBezTo>
                  <a:cubicBezTo>
                    <a:pt x="699" y="13"/>
                    <a:pt x="698" y="14"/>
                    <a:pt x="699" y="15"/>
                  </a:cubicBezTo>
                  <a:cubicBezTo>
                    <a:pt x="700" y="16"/>
                    <a:pt x="701" y="16"/>
                    <a:pt x="702" y="17"/>
                  </a:cubicBezTo>
                  <a:cubicBezTo>
                    <a:pt x="702" y="18"/>
                    <a:pt x="704" y="19"/>
                    <a:pt x="704" y="21"/>
                  </a:cubicBezTo>
                  <a:cubicBezTo>
                    <a:pt x="704" y="22"/>
                    <a:pt x="707" y="21"/>
                    <a:pt x="706" y="23"/>
                  </a:cubicBezTo>
                  <a:cubicBezTo>
                    <a:pt x="704" y="26"/>
                    <a:pt x="706" y="27"/>
                    <a:pt x="707" y="28"/>
                  </a:cubicBezTo>
                  <a:cubicBezTo>
                    <a:pt x="708" y="29"/>
                    <a:pt x="708" y="32"/>
                    <a:pt x="709" y="33"/>
                  </a:cubicBezTo>
                  <a:cubicBezTo>
                    <a:pt x="712" y="34"/>
                    <a:pt x="710" y="37"/>
                    <a:pt x="711" y="39"/>
                  </a:cubicBezTo>
                  <a:cubicBezTo>
                    <a:pt x="712" y="40"/>
                    <a:pt x="714" y="42"/>
                    <a:pt x="715" y="44"/>
                  </a:cubicBezTo>
                  <a:cubicBezTo>
                    <a:pt x="716" y="45"/>
                    <a:pt x="715" y="48"/>
                    <a:pt x="716" y="49"/>
                  </a:cubicBezTo>
                  <a:cubicBezTo>
                    <a:pt x="717" y="51"/>
                    <a:pt x="719" y="51"/>
                    <a:pt x="718" y="54"/>
                  </a:cubicBezTo>
                  <a:cubicBezTo>
                    <a:pt x="716" y="58"/>
                    <a:pt x="722" y="62"/>
                    <a:pt x="728" y="61"/>
                  </a:cubicBezTo>
                  <a:cubicBezTo>
                    <a:pt x="731" y="61"/>
                    <a:pt x="734" y="60"/>
                    <a:pt x="735" y="61"/>
                  </a:cubicBezTo>
                  <a:cubicBezTo>
                    <a:pt x="737" y="63"/>
                    <a:pt x="740" y="63"/>
                    <a:pt x="743" y="64"/>
                  </a:cubicBezTo>
                  <a:cubicBezTo>
                    <a:pt x="743" y="61"/>
                    <a:pt x="746" y="66"/>
                    <a:pt x="747" y="66"/>
                  </a:cubicBezTo>
                  <a:cubicBezTo>
                    <a:pt x="749" y="66"/>
                    <a:pt x="750" y="69"/>
                    <a:pt x="751" y="70"/>
                  </a:cubicBezTo>
                  <a:cubicBezTo>
                    <a:pt x="754" y="72"/>
                    <a:pt x="758" y="70"/>
                    <a:pt x="760" y="72"/>
                  </a:cubicBezTo>
                  <a:cubicBezTo>
                    <a:pt x="761" y="72"/>
                    <a:pt x="759" y="75"/>
                    <a:pt x="759" y="75"/>
                  </a:cubicBezTo>
                  <a:cubicBezTo>
                    <a:pt x="759" y="76"/>
                    <a:pt x="760" y="77"/>
                    <a:pt x="761" y="77"/>
                  </a:cubicBezTo>
                  <a:cubicBezTo>
                    <a:pt x="763" y="79"/>
                    <a:pt x="761" y="81"/>
                    <a:pt x="761" y="83"/>
                  </a:cubicBezTo>
                  <a:cubicBezTo>
                    <a:pt x="761" y="85"/>
                    <a:pt x="764" y="90"/>
                    <a:pt x="766" y="89"/>
                  </a:cubicBezTo>
                  <a:cubicBezTo>
                    <a:pt x="768" y="89"/>
                    <a:pt x="769" y="89"/>
                    <a:pt x="771" y="89"/>
                  </a:cubicBezTo>
                  <a:cubicBezTo>
                    <a:pt x="773" y="89"/>
                    <a:pt x="774" y="90"/>
                    <a:pt x="776" y="90"/>
                  </a:cubicBezTo>
                  <a:cubicBezTo>
                    <a:pt x="778" y="89"/>
                    <a:pt x="785" y="90"/>
                    <a:pt x="787" y="87"/>
                  </a:cubicBezTo>
                  <a:cubicBezTo>
                    <a:pt x="789" y="85"/>
                    <a:pt x="793" y="83"/>
                    <a:pt x="796" y="83"/>
                  </a:cubicBezTo>
                  <a:cubicBezTo>
                    <a:pt x="796" y="83"/>
                    <a:pt x="798" y="84"/>
                    <a:pt x="799" y="83"/>
                  </a:cubicBezTo>
                  <a:cubicBezTo>
                    <a:pt x="800" y="82"/>
                    <a:pt x="800" y="81"/>
                    <a:pt x="802" y="81"/>
                  </a:cubicBezTo>
                  <a:cubicBezTo>
                    <a:pt x="804" y="81"/>
                    <a:pt x="809" y="78"/>
                    <a:pt x="810" y="79"/>
                  </a:cubicBezTo>
                  <a:cubicBezTo>
                    <a:pt x="811" y="80"/>
                    <a:pt x="814" y="81"/>
                    <a:pt x="815" y="81"/>
                  </a:cubicBezTo>
                  <a:cubicBezTo>
                    <a:pt x="813" y="83"/>
                    <a:pt x="813" y="84"/>
                    <a:pt x="813" y="85"/>
                  </a:cubicBezTo>
                  <a:cubicBezTo>
                    <a:pt x="814" y="87"/>
                    <a:pt x="816" y="90"/>
                    <a:pt x="812" y="93"/>
                  </a:cubicBezTo>
                  <a:cubicBezTo>
                    <a:pt x="811" y="94"/>
                    <a:pt x="810" y="94"/>
                    <a:pt x="809" y="94"/>
                  </a:cubicBezTo>
                  <a:cubicBezTo>
                    <a:pt x="806" y="96"/>
                    <a:pt x="808" y="97"/>
                    <a:pt x="808" y="98"/>
                  </a:cubicBezTo>
                  <a:cubicBezTo>
                    <a:pt x="807" y="99"/>
                    <a:pt x="806" y="100"/>
                    <a:pt x="806" y="101"/>
                  </a:cubicBezTo>
                  <a:cubicBezTo>
                    <a:pt x="805" y="103"/>
                    <a:pt x="806" y="104"/>
                    <a:pt x="804" y="106"/>
                  </a:cubicBezTo>
                  <a:cubicBezTo>
                    <a:pt x="803" y="108"/>
                    <a:pt x="805" y="111"/>
                    <a:pt x="801" y="113"/>
                  </a:cubicBezTo>
                  <a:cubicBezTo>
                    <a:pt x="802" y="115"/>
                    <a:pt x="799" y="115"/>
                    <a:pt x="798" y="117"/>
                  </a:cubicBezTo>
                  <a:cubicBezTo>
                    <a:pt x="797" y="119"/>
                    <a:pt x="798" y="120"/>
                    <a:pt x="797" y="121"/>
                  </a:cubicBezTo>
                  <a:cubicBezTo>
                    <a:pt x="795" y="123"/>
                    <a:pt x="793" y="123"/>
                    <a:pt x="792" y="126"/>
                  </a:cubicBezTo>
                  <a:cubicBezTo>
                    <a:pt x="792" y="127"/>
                    <a:pt x="792" y="128"/>
                    <a:pt x="792" y="129"/>
                  </a:cubicBezTo>
                  <a:cubicBezTo>
                    <a:pt x="791" y="131"/>
                    <a:pt x="782" y="128"/>
                    <a:pt x="780" y="127"/>
                  </a:cubicBezTo>
                  <a:cubicBezTo>
                    <a:pt x="779" y="127"/>
                    <a:pt x="776" y="125"/>
                    <a:pt x="775" y="126"/>
                  </a:cubicBezTo>
                  <a:cubicBezTo>
                    <a:pt x="774" y="127"/>
                    <a:pt x="772" y="130"/>
                    <a:pt x="770" y="131"/>
                  </a:cubicBezTo>
                  <a:cubicBezTo>
                    <a:pt x="769" y="131"/>
                    <a:pt x="766" y="131"/>
                    <a:pt x="765" y="132"/>
                  </a:cubicBezTo>
                  <a:cubicBezTo>
                    <a:pt x="763" y="133"/>
                    <a:pt x="766" y="135"/>
                    <a:pt x="766" y="136"/>
                  </a:cubicBezTo>
                  <a:cubicBezTo>
                    <a:pt x="768" y="139"/>
                    <a:pt x="768" y="144"/>
                    <a:pt x="768" y="149"/>
                  </a:cubicBezTo>
                  <a:cubicBezTo>
                    <a:pt x="768" y="153"/>
                    <a:pt x="770" y="155"/>
                    <a:pt x="767" y="160"/>
                  </a:cubicBezTo>
                  <a:cubicBezTo>
                    <a:pt x="765" y="162"/>
                    <a:pt x="767" y="162"/>
                    <a:pt x="764" y="163"/>
                  </a:cubicBezTo>
                  <a:cubicBezTo>
                    <a:pt x="762" y="163"/>
                    <a:pt x="760" y="163"/>
                    <a:pt x="757" y="165"/>
                  </a:cubicBezTo>
                  <a:cubicBezTo>
                    <a:pt x="760" y="166"/>
                    <a:pt x="759" y="168"/>
                    <a:pt x="760" y="169"/>
                  </a:cubicBezTo>
                  <a:cubicBezTo>
                    <a:pt x="758" y="167"/>
                    <a:pt x="755" y="167"/>
                    <a:pt x="755" y="164"/>
                  </a:cubicBezTo>
                  <a:cubicBezTo>
                    <a:pt x="755" y="162"/>
                    <a:pt x="753" y="161"/>
                    <a:pt x="750" y="161"/>
                  </a:cubicBezTo>
                  <a:cubicBezTo>
                    <a:pt x="749" y="163"/>
                    <a:pt x="749" y="167"/>
                    <a:pt x="747" y="169"/>
                  </a:cubicBezTo>
                  <a:cubicBezTo>
                    <a:pt x="746" y="170"/>
                    <a:pt x="744" y="169"/>
                    <a:pt x="742" y="170"/>
                  </a:cubicBezTo>
                  <a:cubicBezTo>
                    <a:pt x="740" y="171"/>
                    <a:pt x="741" y="174"/>
                    <a:pt x="737" y="175"/>
                  </a:cubicBezTo>
                  <a:cubicBezTo>
                    <a:pt x="733" y="176"/>
                    <a:pt x="730" y="175"/>
                    <a:pt x="726" y="176"/>
                  </a:cubicBezTo>
                  <a:cubicBezTo>
                    <a:pt x="726" y="178"/>
                    <a:pt x="731" y="181"/>
                    <a:pt x="728" y="184"/>
                  </a:cubicBezTo>
                  <a:cubicBezTo>
                    <a:pt x="727" y="186"/>
                    <a:pt x="720" y="185"/>
                    <a:pt x="718" y="184"/>
                  </a:cubicBezTo>
                  <a:cubicBezTo>
                    <a:pt x="717" y="184"/>
                    <a:pt x="715" y="184"/>
                    <a:pt x="714" y="183"/>
                  </a:cubicBezTo>
                  <a:cubicBezTo>
                    <a:pt x="713" y="182"/>
                    <a:pt x="713" y="179"/>
                    <a:pt x="710" y="179"/>
                  </a:cubicBezTo>
                  <a:cubicBezTo>
                    <a:pt x="709" y="179"/>
                    <a:pt x="708" y="181"/>
                    <a:pt x="707" y="181"/>
                  </a:cubicBezTo>
                  <a:cubicBezTo>
                    <a:pt x="705" y="184"/>
                    <a:pt x="705" y="185"/>
                    <a:pt x="702" y="188"/>
                  </a:cubicBezTo>
                  <a:cubicBezTo>
                    <a:pt x="701" y="189"/>
                    <a:pt x="699" y="191"/>
                    <a:pt x="698" y="192"/>
                  </a:cubicBezTo>
                  <a:cubicBezTo>
                    <a:pt x="697" y="193"/>
                    <a:pt x="694" y="193"/>
                    <a:pt x="694" y="194"/>
                  </a:cubicBezTo>
                  <a:cubicBezTo>
                    <a:pt x="693" y="195"/>
                    <a:pt x="692" y="195"/>
                    <a:pt x="691" y="196"/>
                  </a:cubicBezTo>
                  <a:cubicBezTo>
                    <a:pt x="690" y="196"/>
                    <a:pt x="689" y="197"/>
                    <a:pt x="688" y="197"/>
                  </a:cubicBezTo>
                  <a:cubicBezTo>
                    <a:pt x="687" y="197"/>
                    <a:pt x="685" y="199"/>
                    <a:pt x="684" y="199"/>
                  </a:cubicBezTo>
                  <a:cubicBezTo>
                    <a:pt x="681" y="200"/>
                    <a:pt x="677" y="203"/>
                    <a:pt x="675" y="206"/>
                  </a:cubicBezTo>
                  <a:cubicBezTo>
                    <a:pt x="673" y="210"/>
                    <a:pt x="667" y="210"/>
                    <a:pt x="666" y="208"/>
                  </a:cubicBezTo>
                  <a:cubicBezTo>
                    <a:pt x="666" y="210"/>
                    <a:pt x="663" y="210"/>
                    <a:pt x="662" y="209"/>
                  </a:cubicBezTo>
                  <a:cubicBezTo>
                    <a:pt x="662" y="211"/>
                    <a:pt x="660" y="211"/>
                    <a:pt x="659" y="211"/>
                  </a:cubicBezTo>
                  <a:cubicBezTo>
                    <a:pt x="656" y="212"/>
                    <a:pt x="654" y="213"/>
                    <a:pt x="651" y="215"/>
                  </a:cubicBezTo>
                  <a:cubicBezTo>
                    <a:pt x="649" y="216"/>
                    <a:pt x="648" y="216"/>
                    <a:pt x="646" y="219"/>
                  </a:cubicBezTo>
                  <a:cubicBezTo>
                    <a:pt x="645" y="220"/>
                    <a:pt x="643" y="220"/>
                    <a:pt x="643" y="222"/>
                  </a:cubicBezTo>
                  <a:cubicBezTo>
                    <a:pt x="643" y="221"/>
                    <a:pt x="642" y="221"/>
                    <a:pt x="640" y="221"/>
                  </a:cubicBezTo>
                  <a:cubicBezTo>
                    <a:pt x="641" y="223"/>
                    <a:pt x="633" y="228"/>
                    <a:pt x="633" y="223"/>
                  </a:cubicBezTo>
                  <a:cubicBezTo>
                    <a:pt x="634" y="221"/>
                    <a:pt x="638" y="221"/>
                    <a:pt x="639" y="220"/>
                  </a:cubicBezTo>
                  <a:cubicBezTo>
                    <a:pt x="641" y="219"/>
                    <a:pt x="640" y="219"/>
                    <a:pt x="640" y="218"/>
                  </a:cubicBezTo>
                  <a:cubicBezTo>
                    <a:pt x="640" y="216"/>
                    <a:pt x="643" y="216"/>
                    <a:pt x="644" y="215"/>
                  </a:cubicBezTo>
                  <a:cubicBezTo>
                    <a:pt x="639" y="217"/>
                    <a:pt x="638" y="214"/>
                    <a:pt x="634" y="214"/>
                  </a:cubicBezTo>
                  <a:cubicBezTo>
                    <a:pt x="635" y="213"/>
                    <a:pt x="637" y="212"/>
                    <a:pt x="638" y="212"/>
                  </a:cubicBezTo>
                  <a:cubicBezTo>
                    <a:pt x="637" y="208"/>
                    <a:pt x="638" y="209"/>
                    <a:pt x="642" y="207"/>
                  </a:cubicBezTo>
                  <a:cubicBezTo>
                    <a:pt x="644" y="205"/>
                    <a:pt x="646" y="202"/>
                    <a:pt x="647" y="200"/>
                  </a:cubicBezTo>
                  <a:cubicBezTo>
                    <a:pt x="651" y="195"/>
                    <a:pt x="641" y="196"/>
                    <a:pt x="643" y="191"/>
                  </a:cubicBezTo>
                  <a:cubicBezTo>
                    <a:pt x="642" y="194"/>
                    <a:pt x="639" y="193"/>
                    <a:pt x="637" y="192"/>
                  </a:cubicBezTo>
                  <a:cubicBezTo>
                    <a:pt x="635" y="192"/>
                    <a:pt x="629" y="194"/>
                    <a:pt x="632" y="195"/>
                  </a:cubicBezTo>
                  <a:cubicBezTo>
                    <a:pt x="629" y="196"/>
                    <a:pt x="625" y="200"/>
                    <a:pt x="624" y="202"/>
                  </a:cubicBezTo>
                  <a:cubicBezTo>
                    <a:pt x="623" y="204"/>
                    <a:pt x="616" y="206"/>
                    <a:pt x="614" y="207"/>
                  </a:cubicBezTo>
                  <a:cubicBezTo>
                    <a:pt x="612" y="208"/>
                    <a:pt x="611" y="209"/>
                    <a:pt x="610" y="210"/>
                  </a:cubicBezTo>
                  <a:cubicBezTo>
                    <a:pt x="607" y="212"/>
                    <a:pt x="609" y="213"/>
                    <a:pt x="608" y="215"/>
                  </a:cubicBezTo>
                  <a:cubicBezTo>
                    <a:pt x="604" y="220"/>
                    <a:pt x="601" y="218"/>
                    <a:pt x="597" y="220"/>
                  </a:cubicBezTo>
                  <a:cubicBezTo>
                    <a:pt x="594" y="221"/>
                    <a:pt x="593" y="218"/>
                    <a:pt x="590" y="218"/>
                  </a:cubicBezTo>
                  <a:cubicBezTo>
                    <a:pt x="586" y="219"/>
                    <a:pt x="586" y="225"/>
                    <a:pt x="586" y="227"/>
                  </a:cubicBezTo>
                  <a:cubicBezTo>
                    <a:pt x="586" y="231"/>
                    <a:pt x="590" y="232"/>
                    <a:pt x="592" y="234"/>
                  </a:cubicBezTo>
                  <a:cubicBezTo>
                    <a:pt x="593" y="235"/>
                    <a:pt x="595" y="235"/>
                    <a:pt x="596" y="235"/>
                  </a:cubicBezTo>
                  <a:cubicBezTo>
                    <a:pt x="599" y="234"/>
                    <a:pt x="598" y="236"/>
                    <a:pt x="599" y="237"/>
                  </a:cubicBezTo>
                  <a:cubicBezTo>
                    <a:pt x="600" y="236"/>
                    <a:pt x="601" y="235"/>
                    <a:pt x="600" y="234"/>
                  </a:cubicBezTo>
                  <a:cubicBezTo>
                    <a:pt x="603" y="234"/>
                    <a:pt x="606" y="237"/>
                    <a:pt x="606" y="239"/>
                  </a:cubicBezTo>
                  <a:cubicBezTo>
                    <a:pt x="607" y="242"/>
                    <a:pt x="603" y="245"/>
                    <a:pt x="605" y="248"/>
                  </a:cubicBezTo>
                  <a:cubicBezTo>
                    <a:pt x="607" y="249"/>
                    <a:pt x="610" y="250"/>
                    <a:pt x="613" y="249"/>
                  </a:cubicBezTo>
                  <a:cubicBezTo>
                    <a:pt x="615" y="249"/>
                    <a:pt x="618" y="248"/>
                    <a:pt x="617" y="246"/>
                  </a:cubicBezTo>
                  <a:cubicBezTo>
                    <a:pt x="618" y="245"/>
                    <a:pt x="625" y="241"/>
                    <a:pt x="621" y="241"/>
                  </a:cubicBezTo>
                  <a:cubicBezTo>
                    <a:pt x="623" y="242"/>
                    <a:pt x="626" y="240"/>
                    <a:pt x="629" y="239"/>
                  </a:cubicBezTo>
                  <a:cubicBezTo>
                    <a:pt x="631" y="239"/>
                    <a:pt x="633" y="241"/>
                    <a:pt x="634" y="242"/>
                  </a:cubicBezTo>
                  <a:cubicBezTo>
                    <a:pt x="634" y="243"/>
                    <a:pt x="635" y="243"/>
                    <a:pt x="636" y="242"/>
                  </a:cubicBezTo>
                  <a:cubicBezTo>
                    <a:pt x="637" y="242"/>
                    <a:pt x="638" y="244"/>
                    <a:pt x="638" y="244"/>
                  </a:cubicBezTo>
                  <a:cubicBezTo>
                    <a:pt x="639" y="246"/>
                    <a:pt x="643" y="243"/>
                    <a:pt x="644" y="245"/>
                  </a:cubicBezTo>
                  <a:cubicBezTo>
                    <a:pt x="645" y="245"/>
                    <a:pt x="645" y="244"/>
                    <a:pt x="646" y="244"/>
                  </a:cubicBezTo>
                  <a:cubicBezTo>
                    <a:pt x="648" y="245"/>
                    <a:pt x="652" y="244"/>
                    <a:pt x="654" y="246"/>
                  </a:cubicBezTo>
                  <a:cubicBezTo>
                    <a:pt x="654" y="246"/>
                    <a:pt x="653" y="246"/>
                    <a:pt x="652" y="247"/>
                  </a:cubicBezTo>
                  <a:cubicBezTo>
                    <a:pt x="654" y="249"/>
                    <a:pt x="650" y="250"/>
                    <a:pt x="651" y="251"/>
                  </a:cubicBezTo>
                  <a:cubicBezTo>
                    <a:pt x="652" y="252"/>
                    <a:pt x="652" y="253"/>
                    <a:pt x="650" y="254"/>
                  </a:cubicBezTo>
                  <a:cubicBezTo>
                    <a:pt x="647" y="255"/>
                    <a:pt x="648" y="253"/>
                    <a:pt x="647" y="251"/>
                  </a:cubicBezTo>
                  <a:cubicBezTo>
                    <a:pt x="647" y="252"/>
                    <a:pt x="646" y="253"/>
                    <a:pt x="645" y="253"/>
                  </a:cubicBezTo>
                  <a:cubicBezTo>
                    <a:pt x="646" y="251"/>
                    <a:pt x="644" y="252"/>
                    <a:pt x="643" y="253"/>
                  </a:cubicBezTo>
                  <a:cubicBezTo>
                    <a:pt x="642" y="253"/>
                    <a:pt x="636" y="257"/>
                    <a:pt x="640" y="254"/>
                  </a:cubicBezTo>
                  <a:cubicBezTo>
                    <a:pt x="638" y="255"/>
                    <a:pt x="634" y="257"/>
                    <a:pt x="632" y="258"/>
                  </a:cubicBezTo>
                  <a:cubicBezTo>
                    <a:pt x="631" y="258"/>
                    <a:pt x="629" y="256"/>
                    <a:pt x="628" y="259"/>
                  </a:cubicBezTo>
                  <a:cubicBezTo>
                    <a:pt x="631" y="257"/>
                    <a:pt x="632" y="259"/>
                    <a:pt x="630" y="261"/>
                  </a:cubicBezTo>
                  <a:cubicBezTo>
                    <a:pt x="630" y="260"/>
                    <a:pt x="628" y="260"/>
                    <a:pt x="627" y="261"/>
                  </a:cubicBezTo>
                  <a:cubicBezTo>
                    <a:pt x="626" y="263"/>
                    <a:pt x="627" y="263"/>
                    <a:pt x="627" y="265"/>
                  </a:cubicBezTo>
                  <a:cubicBezTo>
                    <a:pt x="626" y="265"/>
                    <a:pt x="624" y="266"/>
                    <a:pt x="623" y="266"/>
                  </a:cubicBezTo>
                  <a:cubicBezTo>
                    <a:pt x="622" y="266"/>
                    <a:pt x="623" y="264"/>
                    <a:pt x="622" y="263"/>
                  </a:cubicBezTo>
                  <a:cubicBezTo>
                    <a:pt x="623" y="265"/>
                    <a:pt x="621" y="263"/>
                    <a:pt x="620" y="263"/>
                  </a:cubicBezTo>
                  <a:cubicBezTo>
                    <a:pt x="619" y="265"/>
                    <a:pt x="620" y="267"/>
                    <a:pt x="622" y="267"/>
                  </a:cubicBezTo>
                  <a:cubicBezTo>
                    <a:pt x="618" y="268"/>
                    <a:pt x="617" y="274"/>
                    <a:pt x="613" y="273"/>
                  </a:cubicBezTo>
                  <a:cubicBezTo>
                    <a:pt x="613" y="275"/>
                    <a:pt x="611" y="278"/>
                    <a:pt x="609" y="280"/>
                  </a:cubicBezTo>
                  <a:cubicBezTo>
                    <a:pt x="606" y="282"/>
                    <a:pt x="607" y="284"/>
                    <a:pt x="607" y="286"/>
                  </a:cubicBezTo>
                  <a:cubicBezTo>
                    <a:pt x="610" y="285"/>
                    <a:pt x="612" y="287"/>
                    <a:pt x="613" y="288"/>
                  </a:cubicBezTo>
                  <a:cubicBezTo>
                    <a:pt x="615" y="290"/>
                    <a:pt x="618" y="291"/>
                    <a:pt x="621" y="293"/>
                  </a:cubicBezTo>
                  <a:cubicBezTo>
                    <a:pt x="623" y="294"/>
                    <a:pt x="623" y="297"/>
                    <a:pt x="624" y="300"/>
                  </a:cubicBezTo>
                  <a:cubicBezTo>
                    <a:pt x="625" y="303"/>
                    <a:pt x="626" y="306"/>
                    <a:pt x="628" y="309"/>
                  </a:cubicBezTo>
                  <a:cubicBezTo>
                    <a:pt x="630" y="311"/>
                    <a:pt x="631" y="313"/>
                    <a:pt x="630" y="316"/>
                  </a:cubicBezTo>
                  <a:cubicBezTo>
                    <a:pt x="629" y="319"/>
                    <a:pt x="634" y="320"/>
                    <a:pt x="636" y="321"/>
                  </a:cubicBezTo>
                  <a:cubicBezTo>
                    <a:pt x="638" y="322"/>
                    <a:pt x="636" y="323"/>
                    <a:pt x="637" y="324"/>
                  </a:cubicBezTo>
                  <a:cubicBezTo>
                    <a:pt x="637" y="326"/>
                    <a:pt x="639" y="326"/>
                    <a:pt x="640" y="326"/>
                  </a:cubicBezTo>
                  <a:cubicBezTo>
                    <a:pt x="641" y="327"/>
                    <a:pt x="645" y="329"/>
                    <a:pt x="643" y="332"/>
                  </a:cubicBezTo>
                  <a:cubicBezTo>
                    <a:pt x="640" y="331"/>
                    <a:pt x="638" y="329"/>
                    <a:pt x="634" y="329"/>
                  </a:cubicBezTo>
                  <a:cubicBezTo>
                    <a:pt x="630" y="331"/>
                    <a:pt x="631" y="328"/>
                    <a:pt x="628" y="326"/>
                  </a:cubicBezTo>
                  <a:cubicBezTo>
                    <a:pt x="625" y="325"/>
                    <a:pt x="622" y="330"/>
                    <a:pt x="619" y="328"/>
                  </a:cubicBezTo>
                  <a:cubicBezTo>
                    <a:pt x="618" y="327"/>
                    <a:pt x="618" y="326"/>
                    <a:pt x="617" y="325"/>
                  </a:cubicBezTo>
                  <a:cubicBezTo>
                    <a:pt x="616" y="323"/>
                    <a:pt x="615" y="323"/>
                    <a:pt x="613" y="322"/>
                  </a:cubicBezTo>
                  <a:cubicBezTo>
                    <a:pt x="614" y="323"/>
                    <a:pt x="614" y="324"/>
                    <a:pt x="613" y="325"/>
                  </a:cubicBezTo>
                  <a:cubicBezTo>
                    <a:pt x="614" y="324"/>
                    <a:pt x="615" y="324"/>
                    <a:pt x="616" y="324"/>
                  </a:cubicBezTo>
                  <a:cubicBezTo>
                    <a:pt x="615" y="324"/>
                    <a:pt x="615" y="324"/>
                    <a:pt x="615" y="323"/>
                  </a:cubicBezTo>
                  <a:cubicBezTo>
                    <a:pt x="616" y="323"/>
                    <a:pt x="618" y="327"/>
                    <a:pt x="616" y="325"/>
                  </a:cubicBezTo>
                  <a:cubicBezTo>
                    <a:pt x="617" y="327"/>
                    <a:pt x="619" y="330"/>
                    <a:pt x="622" y="329"/>
                  </a:cubicBezTo>
                  <a:cubicBezTo>
                    <a:pt x="623" y="328"/>
                    <a:pt x="624" y="327"/>
                    <a:pt x="625" y="327"/>
                  </a:cubicBezTo>
                  <a:cubicBezTo>
                    <a:pt x="627" y="327"/>
                    <a:pt x="628" y="328"/>
                    <a:pt x="628" y="329"/>
                  </a:cubicBezTo>
                  <a:cubicBezTo>
                    <a:pt x="629" y="329"/>
                    <a:pt x="628" y="330"/>
                    <a:pt x="629" y="331"/>
                  </a:cubicBezTo>
                  <a:cubicBezTo>
                    <a:pt x="630" y="331"/>
                    <a:pt x="631" y="331"/>
                    <a:pt x="633" y="332"/>
                  </a:cubicBezTo>
                  <a:cubicBezTo>
                    <a:pt x="636" y="333"/>
                    <a:pt x="637" y="336"/>
                    <a:pt x="640" y="338"/>
                  </a:cubicBezTo>
                  <a:cubicBezTo>
                    <a:pt x="641" y="339"/>
                    <a:pt x="644" y="342"/>
                    <a:pt x="643" y="344"/>
                  </a:cubicBezTo>
                  <a:cubicBezTo>
                    <a:pt x="643" y="345"/>
                    <a:pt x="641" y="345"/>
                    <a:pt x="640" y="345"/>
                  </a:cubicBezTo>
                  <a:cubicBezTo>
                    <a:pt x="638" y="345"/>
                    <a:pt x="636" y="347"/>
                    <a:pt x="634" y="348"/>
                  </a:cubicBezTo>
                  <a:cubicBezTo>
                    <a:pt x="633" y="349"/>
                    <a:pt x="631" y="349"/>
                    <a:pt x="630" y="350"/>
                  </a:cubicBezTo>
                  <a:cubicBezTo>
                    <a:pt x="630" y="351"/>
                    <a:pt x="629" y="353"/>
                    <a:pt x="628" y="353"/>
                  </a:cubicBezTo>
                  <a:cubicBezTo>
                    <a:pt x="627" y="353"/>
                    <a:pt x="626" y="351"/>
                    <a:pt x="624" y="352"/>
                  </a:cubicBezTo>
                  <a:cubicBezTo>
                    <a:pt x="623" y="352"/>
                    <a:pt x="621" y="354"/>
                    <a:pt x="620" y="355"/>
                  </a:cubicBezTo>
                  <a:cubicBezTo>
                    <a:pt x="621" y="354"/>
                    <a:pt x="625" y="352"/>
                    <a:pt x="625" y="352"/>
                  </a:cubicBezTo>
                  <a:cubicBezTo>
                    <a:pt x="627" y="354"/>
                    <a:pt x="626" y="357"/>
                    <a:pt x="628" y="357"/>
                  </a:cubicBezTo>
                  <a:cubicBezTo>
                    <a:pt x="628" y="356"/>
                    <a:pt x="627" y="356"/>
                    <a:pt x="627" y="356"/>
                  </a:cubicBezTo>
                  <a:cubicBezTo>
                    <a:pt x="630" y="356"/>
                    <a:pt x="633" y="353"/>
                    <a:pt x="636" y="354"/>
                  </a:cubicBezTo>
                  <a:cubicBezTo>
                    <a:pt x="637" y="354"/>
                    <a:pt x="638" y="356"/>
                    <a:pt x="639" y="357"/>
                  </a:cubicBezTo>
                  <a:cubicBezTo>
                    <a:pt x="640" y="359"/>
                    <a:pt x="644" y="359"/>
                    <a:pt x="646" y="360"/>
                  </a:cubicBezTo>
                  <a:cubicBezTo>
                    <a:pt x="644" y="360"/>
                    <a:pt x="643" y="362"/>
                    <a:pt x="642" y="363"/>
                  </a:cubicBezTo>
                  <a:cubicBezTo>
                    <a:pt x="641" y="363"/>
                    <a:pt x="641" y="364"/>
                    <a:pt x="640" y="364"/>
                  </a:cubicBezTo>
                  <a:cubicBezTo>
                    <a:pt x="639" y="365"/>
                    <a:pt x="638" y="365"/>
                    <a:pt x="637" y="365"/>
                  </a:cubicBezTo>
                  <a:cubicBezTo>
                    <a:pt x="637" y="366"/>
                    <a:pt x="637" y="366"/>
                    <a:pt x="638" y="367"/>
                  </a:cubicBezTo>
                  <a:cubicBezTo>
                    <a:pt x="639" y="366"/>
                    <a:pt x="641" y="364"/>
                    <a:pt x="642" y="365"/>
                  </a:cubicBezTo>
                  <a:cubicBezTo>
                    <a:pt x="641" y="365"/>
                    <a:pt x="642" y="363"/>
                    <a:pt x="643" y="363"/>
                  </a:cubicBezTo>
                  <a:cubicBezTo>
                    <a:pt x="645" y="364"/>
                    <a:pt x="643" y="366"/>
                    <a:pt x="643" y="367"/>
                  </a:cubicBezTo>
                  <a:cubicBezTo>
                    <a:pt x="643" y="367"/>
                    <a:pt x="644" y="371"/>
                    <a:pt x="642" y="370"/>
                  </a:cubicBezTo>
                  <a:cubicBezTo>
                    <a:pt x="642" y="370"/>
                    <a:pt x="642" y="368"/>
                    <a:pt x="641" y="367"/>
                  </a:cubicBezTo>
                  <a:cubicBezTo>
                    <a:pt x="641" y="368"/>
                    <a:pt x="641" y="369"/>
                    <a:pt x="641" y="370"/>
                  </a:cubicBezTo>
                  <a:cubicBezTo>
                    <a:pt x="640" y="370"/>
                    <a:pt x="639" y="369"/>
                    <a:pt x="639" y="368"/>
                  </a:cubicBezTo>
                  <a:cubicBezTo>
                    <a:pt x="639" y="371"/>
                    <a:pt x="639" y="369"/>
                    <a:pt x="639" y="368"/>
                  </a:cubicBezTo>
                  <a:cubicBezTo>
                    <a:pt x="638" y="370"/>
                    <a:pt x="638" y="370"/>
                    <a:pt x="637" y="371"/>
                  </a:cubicBezTo>
                  <a:cubicBezTo>
                    <a:pt x="638" y="371"/>
                    <a:pt x="641" y="372"/>
                    <a:pt x="640" y="374"/>
                  </a:cubicBezTo>
                  <a:cubicBezTo>
                    <a:pt x="640" y="373"/>
                    <a:pt x="639" y="373"/>
                    <a:pt x="638" y="374"/>
                  </a:cubicBezTo>
                  <a:cubicBezTo>
                    <a:pt x="640" y="374"/>
                    <a:pt x="641" y="376"/>
                    <a:pt x="639" y="377"/>
                  </a:cubicBezTo>
                  <a:cubicBezTo>
                    <a:pt x="637" y="378"/>
                    <a:pt x="635" y="376"/>
                    <a:pt x="633" y="375"/>
                  </a:cubicBezTo>
                  <a:cubicBezTo>
                    <a:pt x="634" y="376"/>
                    <a:pt x="634" y="377"/>
                    <a:pt x="635" y="378"/>
                  </a:cubicBezTo>
                  <a:cubicBezTo>
                    <a:pt x="636" y="378"/>
                    <a:pt x="638" y="377"/>
                    <a:pt x="638" y="379"/>
                  </a:cubicBezTo>
                  <a:cubicBezTo>
                    <a:pt x="638" y="380"/>
                    <a:pt x="640" y="382"/>
                    <a:pt x="639" y="383"/>
                  </a:cubicBezTo>
                  <a:cubicBezTo>
                    <a:pt x="637" y="384"/>
                    <a:pt x="636" y="384"/>
                    <a:pt x="636" y="386"/>
                  </a:cubicBezTo>
                  <a:cubicBezTo>
                    <a:pt x="635" y="385"/>
                    <a:pt x="635" y="383"/>
                    <a:pt x="634" y="382"/>
                  </a:cubicBezTo>
                  <a:cubicBezTo>
                    <a:pt x="633" y="383"/>
                    <a:pt x="633" y="383"/>
                    <a:pt x="632" y="384"/>
                  </a:cubicBezTo>
                  <a:cubicBezTo>
                    <a:pt x="634" y="384"/>
                    <a:pt x="629" y="391"/>
                    <a:pt x="626" y="386"/>
                  </a:cubicBezTo>
                  <a:cubicBezTo>
                    <a:pt x="626" y="388"/>
                    <a:pt x="630" y="388"/>
                    <a:pt x="629" y="390"/>
                  </a:cubicBezTo>
                  <a:cubicBezTo>
                    <a:pt x="628" y="392"/>
                    <a:pt x="625" y="395"/>
                    <a:pt x="627" y="396"/>
                  </a:cubicBezTo>
                  <a:cubicBezTo>
                    <a:pt x="626" y="397"/>
                    <a:pt x="626" y="398"/>
                    <a:pt x="625" y="399"/>
                  </a:cubicBezTo>
                  <a:cubicBezTo>
                    <a:pt x="625" y="402"/>
                    <a:pt x="624" y="399"/>
                    <a:pt x="624" y="401"/>
                  </a:cubicBezTo>
                  <a:cubicBezTo>
                    <a:pt x="623" y="400"/>
                    <a:pt x="623" y="399"/>
                    <a:pt x="622" y="398"/>
                  </a:cubicBezTo>
                  <a:cubicBezTo>
                    <a:pt x="622" y="399"/>
                    <a:pt x="625" y="402"/>
                    <a:pt x="622" y="402"/>
                  </a:cubicBezTo>
                  <a:cubicBezTo>
                    <a:pt x="622" y="403"/>
                    <a:pt x="621" y="405"/>
                    <a:pt x="619" y="405"/>
                  </a:cubicBezTo>
                  <a:cubicBezTo>
                    <a:pt x="620" y="407"/>
                    <a:pt x="620" y="411"/>
                    <a:pt x="616" y="410"/>
                  </a:cubicBezTo>
                  <a:cubicBezTo>
                    <a:pt x="617" y="409"/>
                    <a:pt x="618" y="408"/>
                    <a:pt x="618" y="406"/>
                  </a:cubicBezTo>
                  <a:cubicBezTo>
                    <a:pt x="617" y="407"/>
                    <a:pt x="617" y="408"/>
                    <a:pt x="616" y="408"/>
                  </a:cubicBezTo>
                  <a:cubicBezTo>
                    <a:pt x="616" y="408"/>
                    <a:pt x="615" y="407"/>
                    <a:pt x="615" y="406"/>
                  </a:cubicBezTo>
                  <a:cubicBezTo>
                    <a:pt x="614" y="407"/>
                    <a:pt x="613" y="407"/>
                    <a:pt x="612" y="407"/>
                  </a:cubicBezTo>
                  <a:cubicBezTo>
                    <a:pt x="613" y="407"/>
                    <a:pt x="613" y="408"/>
                    <a:pt x="612" y="409"/>
                  </a:cubicBezTo>
                  <a:cubicBezTo>
                    <a:pt x="615" y="408"/>
                    <a:pt x="616" y="412"/>
                    <a:pt x="613" y="412"/>
                  </a:cubicBezTo>
                  <a:cubicBezTo>
                    <a:pt x="613" y="413"/>
                    <a:pt x="615" y="414"/>
                    <a:pt x="616" y="412"/>
                  </a:cubicBezTo>
                  <a:cubicBezTo>
                    <a:pt x="617" y="414"/>
                    <a:pt x="615" y="414"/>
                    <a:pt x="614" y="415"/>
                  </a:cubicBezTo>
                  <a:cubicBezTo>
                    <a:pt x="612" y="416"/>
                    <a:pt x="612" y="417"/>
                    <a:pt x="611" y="419"/>
                  </a:cubicBezTo>
                  <a:cubicBezTo>
                    <a:pt x="610" y="417"/>
                    <a:pt x="608" y="417"/>
                    <a:pt x="606" y="416"/>
                  </a:cubicBezTo>
                  <a:cubicBezTo>
                    <a:pt x="607" y="417"/>
                    <a:pt x="607" y="419"/>
                    <a:pt x="609" y="419"/>
                  </a:cubicBezTo>
                  <a:cubicBezTo>
                    <a:pt x="612" y="419"/>
                    <a:pt x="613" y="417"/>
                    <a:pt x="614" y="419"/>
                  </a:cubicBezTo>
                  <a:cubicBezTo>
                    <a:pt x="612" y="420"/>
                    <a:pt x="612" y="422"/>
                    <a:pt x="611" y="423"/>
                  </a:cubicBezTo>
                  <a:cubicBezTo>
                    <a:pt x="610" y="425"/>
                    <a:pt x="614" y="425"/>
                    <a:pt x="612" y="428"/>
                  </a:cubicBezTo>
                  <a:cubicBezTo>
                    <a:pt x="612" y="426"/>
                    <a:pt x="612" y="426"/>
                    <a:pt x="611" y="428"/>
                  </a:cubicBezTo>
                  <a:cubicBezTo>
                    <a:pt x="610" y="427"/>
                    <a:pt x="609" y="426"/>
                    <a:pt x="608" y="425"/>
                  </a:cubicBezTo>
                  <a:cubicBezTo>
                    <a:pt x="608" y="426"/>
                    <a:pt x="607" y="427"/>
                    <a:pt x="606" y="428"/>
                  </a:cubicBezTo>
                  <a:cubicBezTo>
                    <a:pt x="607" y="428"/>
                    <a:pt x="609" y="428"/>
                    <a:pt x="608" y="430"/>
                  </a:cubicBezTo>
                  <a:cubicBezTo>
                    <a:pt x="607" y="432"/>
                    <a:pt x="606" y="429"/>
                    <a:pt x="605" y="432"/>
                  </a:cubicBezTo>
                  <a:cubicBezTo>
                    <a:pt x="605" y="431"/>
                    <a:pt x="605" y="428"/>
                    <a:pt x="603" y="430"/>
                  </a:cubicBezTo>
                  <a:cubicBezTo>
                    <a:pt x="604" y="431"/>
                    <a:pt x="602" y="433"/>
                    <a:pt x="604" y="433"/>
                  </a:cubicBezTo>
                  <a:cubicBezTo>
                    <a:pt x="604" y="435"/>
                    <a:pt x="600" y="437"/>
                    <a:pt x="601" y="435"/>
                  </a:cubicBezTo>
                  <a:cubicBezTo>
                    <a:pt x="599" y="436"/>
                    <a:pt x="599" y="436"/>
                    <a:pt x="600" y="437"/>
                  </a:cubicBezTo>
                  <a:cubicBezTo>
                    <a:pt x="602" y="438"/>
                    <a:pt x="600" y="440"/>
                    <a:pt x="599" y="441"/>
                  </a:cubicBezTo>
                  <a:cubicBezTo>
                    <a:pt x="598" y="440"/>
                    <a:pt x="598" y="439"/>
                    <a:pt x="597" y="439"/>
                  </a:cubicBezTo>
                  <a:cubicBezTo>
                    <a:pt x="597" y="440"/>
                    <a:pt x="594" y="441"/>
                    <a:pt x="594" y="439"/>
                  </a:cubicBezTo>
                  <a:cubicBezTo>
                    <a:pt x="592" y="441"/>
                    <a:pt x="590" y="440"/>
                    <a:pt x="591" y="442"/>
                  </a:cubicBezTo>
                  <a:cubicBezTo>
                    <a:pt x="590" y="442"/>
                    <a:pt x="589" y="441"/>
                    <a:pt x="588" y="442"/>
                  </a:cubicBezTo>
                  <a:cubicBezTo>
                    <a:pt x="589" y="443"/>
                    <a:pt x="590" y="443"/>
                    <a:pt x="592" y="443"/>
                  </a:cubicBezTo>
                  <a:cubicBezTo>
                    <a:pt x="591" y="444"/>
                    <a:pt x="591" y="444"/>
                    <a:pt x="593" y="444"/>
                  </a:cubicBezTo>
                  <a:cubicBezTo>
                    <a:pt x="592" y="445"/>
                    <a:pt x="591" y="445"/>
                    <a:pt x="590" y="446"/>
                  </a:cubicBezTo>
                  <a:cubicBezTo>
                    <a:pt x="589" y="447"/>
                    <a:pt x="590" y="448"/>
                    <a:pt x="588" y="449"/>
                  </a:cubicBezTo>
                  <a:cubicBezTo>
                    <a:pt x="589" y="448"/>
                    <a:pt x="588" y="448"/>
                    <a:pt x="587" y="448"/>
                  </a:cubicBezTo>
                  <a:cubicBezTo>
                    <a:pt x="587" y="449"/>
                    <a:pt x="586" y="450"/>
                    <a:pt x="586" y="452"/>
                  </a:cubicBezTo>
                  <a:cubicBezTo>
                    <a:pt x="586" y="449"/>
                    <a:pt x="583" y="452"/>
                    <a:pt x="582" y="452"/>
                  </a:cubicBezTo>
                  <a:cubicBezTo>
                    <a:pt x="581" y="452"/>
                    <a:pt x="579" y="457"/>
                    <a:pt x="578" y="455"/>
                  </a:cubicBezTo>
                  <a:cubicBezTo>
                    <a:pt x="577" y="454"/>
                    <a:pt x="577" y="453"/>
                    <a:pt x="576" y="456"/>
                  </a:cubicBezTo>
                  <a:cubicBezTo>
                    <a:pt x="575" y="458"/>
                    <a:pt x="574" y="459"/>
                    <a:pt x="572" y="458"/>
                  </a:cubicBezTo>
                  <a:cubicBezTo>
                    <a:pt x="573" y="459"/>
                    <a:pt x="575" y="459"/>
                    <a:pt x="575" y="461"/>
                  </a:cubicBezTo>
                  <a:cubicBezTo>
                    <a:pt x="574" y="459"/>
                    <a:pt x="573" y="462"/>
                    <a:pt x="572" y="461"/>
                  </a:cubicBezTo>
                  <a:cubicBezTo>
                    <a:pt x="571" y="462"/>
                    <a:pt x="572" y="464"/>
                    <a:pt x="570" y="465"/>
                  </a:cubicBezTo>
                  <a:cubicBezTo>
                    <a:pt x="568" y="465"/>
                    <a:pt x="566" y="466"/>
                    <a:pt x="565" y="465"/>
                  </a:cubicBezTo>
                  <a:cubicBezTo>
                    <a:pt x="566" y="467"/>
                    <a:pt x="559" y="468"/>
                    <a:pt x="561" y="465"/>
                  </a:cubicBezTo>
                  <a:cubicBezTo>
                    <a:pt x="560" y="466"/>
                    <a:pt x="558" y="465"/>
                    <a:pt x="557" y="465"/>
                  </a:cubicBezTo>
                  <a:cubicBezTo>
                    <a:pt x="557" y="466"/>
                    <a:pt x="560" y="467"/>
                    <a:pt x="559" y="469"/>
                  </a:cubicBezTo>
                  <a:cubicBezTo>
                    <a:pt x="558" y="469"/>
                    <a:pt x="557" y="469"/>
                    <a:pt x="557" y="468"/>
                  </a:cubicBezTo>
                  <a:cubicBezTo>
                    <a:pt x="555" y="468"/>
                    <a:pt x="554" y="468"/>
                    <a:pt x="555" y="466"/>
                  </a:cubicBezTo>
                  <a:cubicBezTo>
                    <a:pt x="554" y="467"/>
                    <a:pt x="550" y="469"/>
                    <a:pt x="549" y="468"/>
                  </a:cubicBezTo>
                  <a:cubicBezTo>
                    <a:pt x="552" y="469"/>
                    <a:pt x="550" y="470"/>
                    <a:pt x="549" y="470"/>
                  </a:cubicBezTo>
                  <a:cubicBezTo>
                    <a:pt x="547" y="470"/>
                    <a:pt x="547" y="468"/>
                    <a:pt x="549" y="467"/>
                  </a:cubicBezTo>
                  <a:cubicBezTo>
                    <a:pt x="547" y="467"/>
                    <a:pt x="546" y="468"/>
                    <a:pt x="545" y="469"/>
                  </a:cubicBezTo>
                  <a:cubicBezTo>
                    <a:pt x="546" y="469"/>
                    <a:pt x="544" y="471"/>
                    <a:pt x="546" y="471"/>
                  </a:cubicBezTo>
                  <a:cubicBezTo>
                    <a:pt x="545" y="472"/>
                    <a:pt x="545" y="472"/>
                    <a:pt x="545" y="472"/>
                  </a:cubicBezTo>
                  <a:cubicBezTo>
                    <a:pt x="544" y="469"/>
                    <a:pt x="538" y="470"/>
                    <a:pt x="536" y="472"/>
                  </a:cubicBezTo>
                  <a:cubicBezTo>
                    <a:pt x="536" y="468"/>
                    <a:pt x="532" y="467"/>
                    <a:pt x="533" y="463"/>
                  </a:cubicBezTo>
                  <a:cubicBezTo>
                    <a:pt x="532" y="466"/>
                    <a:pt x="532" y="464"/>
                    <a:pt x="532" y="463"/>
                  </a:cubicBezTo>
                  <a:cubicBezTo>
                    <a:pt x="533" y="462"/>
                    <a:pt x="534" y="462"/>
                    <a:pt x="536" y="462"/>
                  </a:cubicBezTo>
                  <a:cubicBezTo>
                    <a:pt x="534" y="461"/>
                    <a:pt x="532" y="463"/>
                    <a:pt x="530" y="463"/>
                  </a:cubicBezTo>
                  <a:cubicBezTo>
                    <a:pt x="533" y="464"/>
                    <a:pt x="529" y="466"/>
                    <a:pt x="527" y="465"/>
                  </a:cubicBezTo>
                  <a:cubicBezTo>
                    <a:pt x="528" y="466"/>
                    <a:pt x="531" y="467"/>
                    <a:pt x="531" y="467"/>
                  </a:cubicBezTo>
                  <a:cubicBezTo>
                    <a:pt x="530" y="468"/>
                    <a:pt x="530" y="468"/>
                    <a:pt x="530" y="467"/>
                  </a:cubicBezTo>
                  <a:cubicBezTo>
                    <a:pt x="531" y="468"/>
                    <a:pt x="534" y="473"/>
                    <a:pt x="532" y="476"/>
                  </a:cubicBezTo>
                  <a:cubicBezTo>
                    <a:pt x="530" y="478"/>
                    <a:pt x="527" y="471"/>
                    <a:pt x="527" y="470"/>
                  </a:cubicBezTo>
                  <a:cubicBezTo>
                    <a:pt x="526" y="473"/>
                    <a:pt x="529" y="475"/>
                    <a:pt x="529" y="476"/>
                  </a:cubicBezTo>
                  <a:cubicBezTo>
                    <a:pt x="528" y="477"/>
                    <a:pt x="528" y="477"/>
                    <a:pt x="527" y="478"/>
                  </a:cubicBezTo>
                  <a:cubicBezTo>
                    <a:pt x="526" y="478"/>
                    <a:pt x="526" y="477"/>
                    <a:pt x="526" y="476"/>
                  </a:cubicBezTo>
                  <a:cubicBezTo>
                    <a:pt x="524" y="477"/>
                    <a:pt x="526" y="480"/>
                    <a:pt x="524" y="481"/>
                  </a:cubicBezTo>
                  <a:cubicBezTo>
                    <a:pt x="522" y="479"/>
                    <a:pt x="521" y="481"/>
                    <a:pt x="519" y="482"/>
                  </a:cubicBezTo>
                  <a:cubicBezTo>
                    <a:pt x="518" y="483"/>
                    <a:pt x="516" y="481"/>
                    <a:pt x="518" y="480"/>
                  </a:cubicBezTo>
                  <a:cubicBezTo>
                    <a:pt x="517" y="480"/>
                    <a:pt x="516" y="479"/>
                    <a:pt x="516" y="478"/>
                  </a:cubicBezTo>
                  <a:cubicBezTo>
                    <a:pt x="516" y="480"/>
                    <a:pt x="517" y="481"/>
                    <a:pt x="516" y="483"/>
                  </a:cubicBezTo>
                  <a:cubicBezTo>
                    <a:pt x="515" y="485"/>
                    <a:pt x="511" y="481"/>
                    <a:pt x="510" y="481"/>
                  </a:cubicBezTo>
                  <a:cubicBezTo>
                    <a:pt x="512" y="484"/>
                    <a:pt x="509" y="482"/>
                    <a:pt x="507" y="483"/>
                  </a:cubicBezTo>
                  <a:cubicBezTo>
                    <a:pt x="510" y="484"/>
                    <a:pt x="505" y="488"/>
                    <a:pt x="503" y="485"/>
                  </a:cubicBezTo>
                  <a:cubicBezTo>
                    <a:pt x="503" y="486"/>
                    <a:pt x="502" y="487"/>
                    <a:pt x="501" y="488"/>
                  </a:cubicBezTo>
                  <a:cubicBezTo>
                    <a:pt x="502" y="486"/>
                    <a:pt x="500" y="487"/>
                    <a:pt x="498" y="487"/>
                  </a:cubicBezTo>
                  <a:cubicBezTo>
                    <a:pt x="497" y="488"/>
                    <a:pt x="494" y="488"/>
                    <a:pt x="493" y="489"/>
                  </a:cubicBezTo>
                  <a:cubicBezTo>
                    <a:pt x="494" y="489"/>
                    <a:pt x="494" y="488"/>
                    <a:pt x="495" y="487"/>
                  </a:cubicBezTo>
                  <a:cubicBezTo>
                    <a:pt x="493" y="488"/>
                    <a:pt x="492" y="489"/>
                    <a:pt x="493" y="491"/>
                  </a:cubicBezTo>
                  <a:cubicBezTo>
                    <a:pt x="490" y="492"/>
                    <a:pt x="491" y="490"/>
                    <a:pt x="490" y="488"/>
                  </a:cubicBezTo>
                  <a:cubicBezTo>
                    <a:pt x="489" y="490"/>
                    <a:pt x="491" y="491"/>
                    <a:pt x="489" y="492"/>
                  </a:cubicBezTo>
                  <a:cubicBezTo>
                    <a:pt x="488" y="493"/>
                    <a:pt x="486" y="494"/>
                    <a:pt x="487" y="496"/>
                  </a:cubicBezTo>
                  <a:cubicBezTo>
                    <a:pt x="487" y="496"/>
                    <a:pt x="488" y="497"/>
                    <a:pt x="489" y="497"/>
                  </a:cubicBezTo>
                  <a:cubicBezTo>
                    <a:pt x="490" y="497"/>
                    <a:pt x="489" y="500"/>
                    <a:pt x="489" y="497"/>
                  </a:cubicBezTo>
                  <a:cubicBezTo>
                    <a:pt x="489" y="499"/>
                    <a:pt x="492" y="500"/>
                    <a:pt x="491" y="503"/>
                  </a:cubicBezTo>
                  <a:cubicBezTo>
                    <a:pt x="490" y="506"/>
                    <a:pt x="485" y="504"/>
                    <a:pt x="483" y="505"/>
                  </a:cubicBezTo>
                  <a:cubicBezTo>
                    <a:pt x="483" y="504"/>
                    <a:pt x="482" y="502"/>
                    <a:pt x="484" y="503"/>
                  </a:cubicBezTo>
                  <a:cubicBezTo>
                    <a:pt x="484" y="501"/>
                    <a:pt x="480" y="502"/>
                    <a:pt x="482" y="499"/>
                  </a:cubicBezTo>
                  <a:cubicBezTo>
                    <a:pt x="481" y="499"/>
                    <a:pt x="482" y="496"/>
                    <a:pt x="481" y="496"/>
                  </a:cubicBezTo>
                  <a:cubicBezTo>
                    <a:pt x="480" y="496"/>
                    <a:pt x="480" y="493"/>
                    <a:pt x="481" y="492"/>
                  </a:cubicBezTo>
                  <a:cubicBezTo>
                    <a:pt x="482" y="491"/>
                    <a:pt x="481" y="490"/>
                    <a:pt x="483" y="489"/>
                  </a:cubicBezTo>
                  <a:cubicBezTo>
                    <a:pt x="486" y="487"/>
                    <a:pt x="482" y="486"/>
                    <a:pt x="481" y="485"/>
                  </a:cubicBezTo>
                  <a:cubicBezTo>
                    <a:pt x="481" y="486"/>
                    <a:pt x="481" y="486"/>
                    <a:pt x="482" y="487"/>
                  </a:cubicBezTo>
                  <a:cubicBezTo>
                    <a:pt x="479" y="487"/>
                    <a:pt x="479" y="484"/>
                    <a:pt x="478" y="483"/>
                  </a:cubicBezTo>
                  <a:cubicBezTo>
                    <a:pt x="477" y="484"/>
                    <a:pt x="478" y="485"/>
                    <a:pt x="479" y="486"/>
                  </a:cubicBezTo>
                  <a:cubicBezTo>
                    <a:pt x="478" y="486"/>
                    <a:pt x="475" y="489"/>
                    <a:pt x="474" y="487"/>
                  </a:cubicBezTo>
                  <a:cubicBezTo>
                    <a:pt x="472" y="490"/>
                    <a:pt x="473" y="485"/>
                    <a:pt x="472" y="484"/>
                  </a:cubicBezTo>
                  <a:cubicBezTo>
                    <a:pt x="471" y="484"/>
                    <a:pt x="468" y="485"/>
                    <a:pt x="470" y="483"/>
                  </a:cubicBezTo>
                  <a:cubicBezTo>
                    <a:pt x="470" y="482"/>
                    <a:pt x="469" y="482"/>
                    <a:pt x="469" y="482"/>
                  </a:cubicBezTo>
                  <a:cubicBezTo>
                    <a:pt x="468" y="483"/>
                    <a:pt x="468" y="484"/>
                    <a:pt x="469" y="485"/>
                  </a:cubicBezTo>
                  <a:cubicBezTo>
                    <a:pt x="467" y="484"/>
                    <a:pt x="467" y="482"/>
                    <a:pt x="466" y="482"/>
                  </a:cubicBezTo>
                  <a:cubicBezTo>
                    <a:pt x="466" y="481"/>
                    <a:pt x="466" y="480"/>
                    <a:pt x="465" y="480"/>
                  </a:cubicBezTo>
                  <a:cubicBezTo>
                    <a:pt x="465" y="481"/>
                    <a:pt x="464" y="482"/>
                    <a:pt x="464" y="480"/>
                  </a:cubicBezTo>
                  <a:cubicBezTo>
                    <a:pt x="464" y="482"/>
                    <a:pt x="466" y="483"/>
                    <a:pt x="465" y="485"/>
                  </a:cubicBezTo>
                  <a:cubicBezTo>
                    <a:pt x="464" y="486"/>
                    <a:pt x="463" y="484"/>
                    <a:pt x="462" y="484"/>
                  </a:cubicBezTo>
                  <a:cubicBezTo>
                    <a:pt x="462" y="485"/>
                    <a:pt x="462" y="486"/>
                    <a:pt x="461" y="487"/>
                  </a:cubicBezTo>
                  <a:cubicBezTo>
                    <a:pt x="461" y="485"/>
                    <a:pt x="458" y="485"/>
                    <a:pt x="456" y="484"/>
                  </a:cubicBezTo>
                  <a:cubicBezTo>
                    <a:pt x="454" y="484"/>
                    <a:pt x="451" y="486"/>
                    <a:pt x="451" y="484"/>
                  </a:cubicBezTo>
                  <a:cubicBezTo>
                    <a:pt x="450" y="484"/>
                    <a:pt x="450" y="485"/>
                    <a:pt x="449" y="485"/>
                  </a:cubicBezTo>
                  <a:cubicBezTo>
                    <a:pt x="449" y="483"/>
                    <a:pt x="446" y="483"/>
                    <a:pt x="445" y="482"/>
                  </a:cubicBezTo>
                  <a:cubicBezTo>
                    <a:pt x="445" y="481"/>
                    <a:pt x="446" y="481"/>
                    <a:pt x="445" y="480"/>
                  </a:cubicBezTo>
                  <a:cubicBezTo>
                    <a:pt x="444" y="480"/>
                    <a:pt x="442" y="478"/>
                    <a:pt x="441" y="479"/>
                  </a:cubicBezTo>
                  <a:cubicBezTo>
                    <a:pt x="440" y="476"/>
                    <a:pt x="439" y="473"/>
                    <a:pt x="439" y="470"/>
                  </a:cubicBezTo>
                  <a:cubicBezTo>
                    <a:pt x="442" y="471"/>
                    <a:pt x="442" y="463"/>
                    <a:pt x="437" y="466"/>
                  </a:cubicBezTo>
                  <a:cubicBezTo>
                    <a:pt x="435" y="466"/>
                    <a:pt x="435" y="465"/>
                    <a:pt x="433" y="464"/>
                  </a:cubicBezTo>
                  <a:cubicBezTo>
                    <a:pt x="432" y="463"/>
                    <a:pt x="431" y="466"/>
                    <a:pt x="429" y="464"/>
                  </a:cubicBezTo>
                  <a:cubicBezTo>
                    <a:pt x="426" y="462"/>
                    <a:pt x="424" y="461"/>
                    <a:pt x="422" y="458"/>
                  </a:cubicBezTo>
                  <a:cubicBezTo>
                    <a:pt x="421" y="460"/>
                    <a:pt x="418" y="460"/>
                    <a:pt x="416" y="462"/>
                  </a:cubicBezTo>
                  <a:cubicBezTo>
                    <a:pt x="415" y="463"/>
                    <a:pt x="417" y="464"/>
                    <a:pt x="415" y="466"/>
                  </a:cubicBezTo>
                  <a:cubicBezTo>
                    <a:pt x="414" y="467"/>
                    <a:pt x="407" y="470"/>
                    <a:pt x="408" y="466"/>
                  </a:cubicBezTo>
                  <a:cubicBezTo>
                    <a:pt x="406" y="466"/>
                    <a:pt x="404" y="472"/>
                    <a:pt x="404" y="471"/>
                  </a:cubicBezTo>
                  <a:cubicBezTo>
                    <a:pt x="403" y="471"/>
                    <a:pt x="402" y="469"/>
                    <a:pt x="401" y="468"/>
                  </a:cubicBezTo>
                  <a:cubicBezTo>
                    <a:pt x="399" y="466"/>
                    <a:pt x="399" y="469"/>
                    <a:pt x="398" y="470"/>
                  </a:cubicBezTo>
                  <a:cubicBezTo>
                    <a:pt x="396" y="467"/>
                    <a:pt x="396" y="467"/>
                    <a:pt x="393" y="470"/>
                  </a:cubicBezTo>
                  <a:cubicBezTo>
                    <a:pt x="391" y="474"/>
                    <a:pt x="389" y="470"/>
                    <a:pt x="388" y="469"/>
                  </a:cubicBezTo>
                  <a:cubicBezTo>
                    <a:pt x="384" y="466"/>
                    <a:pt x="383" y="470"/>
                    <a:pt x="381" y="472"/>
                  </a:cubicBezTo>
                  <a:cubicBezTo>
                    <a:pt x="380" y="474"/>
                    <a:pt x="379" y="472"/>
                    <a:pt x="378" y="472"/>
                  </a:cubicBezTo>
                  <a:cubicBezTo>
                    <a:pt x="378" y="472"/>
                    <a:pt x="377" y="472"/>
                    <a:pt x="376" y="473"/>
                  </a:cubicBezTo>
                  <a:cubicBezTo>
                    <a:pt x="375" y="473"/>
                    <a:pt x="376" y="471"/>
                    <a:pt x="375" y="471"/>
                  </a:cubicBezTo>
                  <a:cubicBezTo>
                    <a:pt x="372" y="471"/>
                    <a:pt x="372" y="478"/>
                    <a:pt x="373" y="479"/>
                  </a:cubicBezTo>
                  <a:cubicBezTo>
                    <a:pt x="374" y="480"/>
                    <a:pt x="375" y="482"/>
                    <a:pt x="375" y="483"/>
                  </a:cubicBezTo>
                  <a:cubicBezTo>
                    <a:pt x="375" y="484"/>
                    <a:pt x="376" y="484"/>
                    <a:pt x="376" y="485"/>
                  </a:cubicBezTo>
                  <a:cubicBezTo>
                    <a:pt x="376" y="486"/>
                    <a:pt x="375" y="487"/>
                    <a:pt x="375" y="488"/>
                  </a:cubicBezTo>
                  <a:cubicBezTo>
                    <a:pt x="375" y="489"/>
                    <a:pt x="376" y="491"/>
                    <a:pt x="375" y="491"/>
                  </a:cubicBezTo>
                  <a:cubicBezTo>
                    <a:pt x="374" y="493"/>
                    <a:pt x="373" y="490"/>
                    <a:pt x="371" y="490"/>
                  </a:cubicBezTo>
                  <a:cubicBezTo>
                    <a:pt x="369" y="491"/>
                    <a:pt x="368" y="491"/>
                    <a:pt x="368" y="489"/>
                  </a:cubicBezTo>
                  <a:cubicBezTo>
                    <a:pt x="367" y="487"/>
                    <a:pt x="366" y="485"/>
                    <a:pt x="366" y="482"/>
                  </a:cubicBezTo>
                  <a:cubicBezTo>
                    <a:pt x="364" y="484"/>
                    <a:pt x="359" y="488"/>
                    <a:pt x="357" y="487"/>
                  </a:cubicBezTo>
                  <a:cubicBezTo>
                    <a:pt x="356" y="486"/>
                    <a:pt x="355" y="488"/>
                    <a:pt x="354" y="488"/>
                  </a:cubicBezTo>
                  <a:cubicBezTo>
                    <a:pt x="353" y="487"/>
                    <a:pt x="353" y="485"/>
                    <a:pt x="353" y="484"/>
                  </a:cubicBezTo>
                  <a:cubicBezTo>
                    <a:pt x="349" y="484"/>
                    <a:pt x="353" y="480"/>
                    <a:pt x="351" y="478"/>
                  </a:cubicBezTo>
                  <a:cubicBezTo>
                    <a:pt x="348" y="477"/>
                    <a:pt x="345" y="477"/>
                    <a:pt x="342" y="478"/>
                  </a:cubicBezTo>
                  <a:cubicBezTo>
                    <a:pt x="339" y="478"/>
                    <a:pt x="342" y="473"/>
                    <a:pt x="343" y="472"/>
                  </a:cubicBezTo>
                  <a:cubicBezTo>
                    <a:pt x="343" y="470"/>
                    <a:pt x="342" y="465"/>
                    <a:pt x="345" y="465"/>
                  </a:cubicBezTo>
                  <a:cubicBezTo>
                    <a:pt x="345" y="462"/>
                    <a:pt x="343" y="462"/>
                    <a:pt x="340" y="462"/>
                  </a:cubicBezTo>
                  <a:cubicBezTo>
                    <a:pt x="337" y="462"/>
                    <a:pt x="338" y="459"/>
                    <a:pt x="337" y="457"/>
                  </a:cubicBezTo>
                  <a:cubicBezTo>
                    <a:pt x="336" y="457"/>
                    <a:pt x="335" y="456"/>
                    <a:pt x="336" y="455"/>
                  </a:cubicBezTo>
                  <a:cubicBezTo>
                    <a:pt x="337" y="454"/>
                    <a:pt x="335" y="453"/>
                    <a:pt x="334" y="451"/>
                  </a:cubicBezTo>
                  <a:cubicBezTo>
                    <a:pt x="333" y="449"/>
                    <a:pt x="337" y="448"/>
                    <a:pt x="336" y="446"/>
                  </a:cubicBezTo>
                  <a:cubicBezTo>
                    <a:pt x="333" y="448"/>
                    <a:pt x="330" y="446"/>
                    <a:pt x="326" y="447"/>
                  </a:cubicBezTo>
                  <a:cubicBezTo>
                    <a:pt x="325" y="448"/>
                    <a:pt x="320" y="451"/>
                    <a:pt x="320" y="451"/>
                  </a:cubicBezTo>
                  <a:cubicBezTo>
                    <a:pt x="318" y="449"/>
                    <a:pt x="320" y="448"/>
                    <a:pt x="321" y="447"/>
                  </a:cubicBezTo>
                  <a:cubicBezTo>
                    <a:pt x="321" y="446"/>
                    <a:pt x="321" y="444"/>
                    <a:pt x="320" y="443"/>
                  </a:cubicBezTo>
                  <a:cubicBezTo>
                    <a:pt x="319" y="441"/>
                    <a:pt x="319" y="441"/>
                    <a:pt x="319" y="439"/>
                  </a:cubicBezTo>
                  <a:cubicBezTo>
                    <a:pt x="319" y="437"/>
                    <a:pt x="320" y="436"/>
                    <a:pt x="321" y="436"/>
                  </a:cubicBezTo>
                  <a:cubicBezTo>
                    <a:pt x="320" y="434"/>
                    <a:pt x="322" y="432"/>
                    <a:pt x="322" y="430"/>
                  </a:cubicBezTo>
                  <a:cubicBezTo>
                    <a:pt x="325" y="432"/>
                    <a:pt x="326" y="425"/>
                    <a:pt x="327" y="425"/>
                  </a:cubicBezTo>
                  <a:cubicBezTo>
                    <a:pt x="331" y="425"/>
                    <a:pt x="328" y="423"/>
                    <a:pt x="332" y="421"/>
                  </a:cubicBezTo>
                  <a:cubicBezTo>
                    <a:pt x="332" y="421"/>
                    <a:pt x="334" y="421"/>
                    <a:pt x="334" y="421"/>
                  </a:cubicBezTo>
                  <a:cubicBezTo>
                    <a:pt x="335" y="419"/>
                    <a:pt x="333" y="418"/>
                    <a:pt x="333" y="417"/>
                  </a:cubicBezTo>
                  <a:cubicBezTo>
                    <a:pt x="335" y="418"/>
                    <a:pt x="335" y="413"/>
                    <a:pt x="335" y="412"/>
                  </a:cubicBezTo>
                  <a:cubicBezTo>
                    <a:pt x="335" y="409"/>
                    <a:pt x="335" y="406"/>
                    <a:pt x="335" y="403"/>
                  </a:cubicBezTo>
                  <a:cubicBezTo>
                    <a:pt x="335" y="401"/>
                    <a:pt x="334" y="399"/>
                    <a:pt x="334" y="397"/>
                  </a:cubicBezTo>
                  <a:cubicBezTo>
                    <a:pt x="334" y="394"/>
                    <a:pt x="333" y="394"/>
                    <a:pt x="331" y="393"/>
                  </a:cubicBezTo>
                  <a:cubicBezTo>
                    <a:pt x="331" y="394"/>
                    <a:pt x="330" y="395"/>
                    <a:pt x="329" y="395"/>
                  </a:cubicBezTo>
                  <a:cubicBezTo>
                    <a:pt x="329" y="393"/>
                    <a:pt x="327" y="391"/>
                    <a:pt x="327" y="389"/>
                  </a:cubicBezTo>
                  <a:cubicBezTo>
                    <a:pt x="327" y="388"/>
                    <a:pt x="327" y="386"/>
                    <a:pt x="326" y="385"/>
                  </a:cubicBezTo>
                  <a:cubicBezTo>
                    <a:pt x="324" y="383"/>
                    <a:pt x="321" y="382"/>
                    <a:pt x="319" y="380"/>
                  </a:cubicBezTo>
                  <a:cubicBezTo>
                    <a:pt x="319" y="381"/>
                    <a:pt x="318" y="386"/>
                    <a:pt x="315" y="384"/>
                  </a:cubicBezTo>
                  <a:cubicBezTo>
                    <a:pt x="314" y="382"/>
                    <a:pt x="313" y="384"/>
                    <a:pt x="311" y="383"/>
                  </a:cubicBezTo>
                  <a:cubicBezTo>
                    <a:pt x="310" y="382"/>
                    <a:pt x="308" y="381"/>
                    <a:pt x="307" y="381"/>
                  </a:cubicBezTo>
                  <a:cubicBezTo>
                    <a:pt x="305" y="381"/>
                    <a:pt x="304" y="383"/>
                    <a:pt x="303" y="382"/>
                  </a:cubicBezTo>
                  <a:cubicBezTo>
                    <a:pt x="302" y="382"/>
                    <a:pt x="303" y="380"/>
                    <a:pt x="304" y="380"/>
                  </a:cubicBezTo>
                  <a:cubicBezTo>
                    <a:pt x="304" y="379"/>
                    <a:pt x="306" y="378"/>
                    <a:pt x="306" y="376"/>
                  </a:cubicBezTo>
                  <a:cubicBezTo>
                    <a:pt x="307" y="375"/>
                    <a:pt x="304" y="374"/>
                    <a:pt x="305" y="372"/>
                  </a:cubicBezTo>
                  <a:cubicBezTo>
                    <a:pt x="304" y="372"/>
                    <a:pt x="302" y="374"/>
                    <a:pt x="301" y="373"/>
                  </a:cubicBezTo>
                  <a:cubicBezTo>
                    <a:pt x="298" y="373"/>
                    <a:pt x="302" y="370"/>
                    <a:pt x="303" y="370"/>
                  </a:cubicBezTo>
                  <a:cubicBezTo>
                    <a:pt x="302" y="369"/>
                    <a:pt x="301" y="367"/>
                    <a:pt x="300" y="366"/>
                  </a:cubicBezTo>
                  <a:cubicBezTo>
                    <a:pt x="299" y="365"/>
                    <a:pt x="294" y="368"/>
                    <a:pt x="293" y="369"/>
                  </a:cubicBezTo>
                  <a:cubicBezTo>
                    <a:pt x="292" y="370"/>
                    <a:pt x="292" y="371"/>
                    <a:pt x="291" y="372"/>
                  </a:cubicBezTo>
                  <a:cubicBezTo>
                    <a:pt x="290" y="373"/>
                    <a:pt x="288" y="372"/>
                    <a:pt x="287" y="371"/>
                  </a:cubicBezTo>
                  <a:cubicBezTo>
                    <a:pt x="287" y="371"/>
                    <a:pt x="284" y="369"/>
                    <a:pt x="285" y="371"/>
                  </a:cubicBezTo>
                  <a:cubicBezTo>
                    <a:pt x="284" y="370"/>
                    <a:pt x="282" y="369"/>
                    <a:pt x="281" y="368"/>
                  </a:cubicBezTo>
                  <a:cubicBezTo>
                    <a:pt x="280" y="368"/>
                    <a:pt x="278" y="369"/>
                    <a:pt x="277" y="370"/>
                  </a:cubicBezTo>
                  <a:cubicBezTo>
                    <a:pt x="274" y="371"/>
                    <a:pt x="273" y="374"/>
                    <a:pt x="271" y="375"/>
                  </a:cubicBezTo>
                  <a:cubicBezTo>
                    <a:pt x="269" y="377"/>
                    <a:pt x="267" y="377"/>
                    <a:pt x="264" y="378"/>
                  </a:cubicBezTo>
                  <a:cubicBezTo>
                    <a:pt x="261" y="378"/>
                    <a:pt x="262" y="380"/>
                    <a:pt x="260" y="382"/>
                  </a:cubicBezTo>
                  <a:cubicBezTo>
                    <a:pt x="259" y="384"/>
                    <a:pt x="255" y="384"/>
                    <a:pt x="255" y="386"/>
                  </a:cubicBezTo>
                  <a:cubicBezTo>
                    <a:pt x="253" y="389"/>
                    <a:pt x="253" y="391"/>
                    <a:pt x="249" y="391"/>
                  </a:cubicBezTo>
                  <a:cubicBezTo>
                    <a:pt x="247" y="391"/>
                    <a:pt x="245" y="392"/>
                    <a:pt x="243" y="392"/>
                  </a:cubicBezTo>
                  <a:cubicBezTo>
                    <a:pt x="241" y="392"/>
                    <a:pt x="240" y="392"/>
                    <a:pt x="241" y="390"/>
                  </a:cubicBezTo>
                  <a:cubicBezTo>
                    <a:pt x="241" y="388"/>
                    <a:pt x="237" y="387"/>
                    <a:pt x="236" y="387"/>
                  </a:cubicBezTo>
                  <a:cubicBezTo>
                    <a:pt x="234" y="387"/>
                    <a:pt x="233" y="389"/>
                    <a:pt x="231" y="388"/>
                  </a:cubicBezTo>
                  <a:cubicBezTo>
                    <a:pt x="229" y="387"/>
                    <a:pt x="227" y="387"/>
                    <a:pt x="225" y="387"/>
                  </a:cubicBezTo>
                  <a:cubicBezTo>
                    <a:pt x="222" y="387"/>
                    <a:pt x="224" y="384"/>
                    <a:pt x="222" y="384"/>
                  </a:cubicBezTo>
                  <a:cubicBezTo>
                    <a:pt x="220" y="383"/>
                    <a:pt x="218" y="383"/>
                    <a:pt x="215" y="385"/>
                  </a:cubicBezTo>
                  <a:cubicBezTo>
                    <a:pt x="212" y="386"/>
                    <a:pt x="210" y="389"/>
                    <a:pt x="208" y="391"/>
                  </a:cubicBezTo>
                  <a:cubicBezTo>
                    <a:pt x="207" y="393"/>
                    <a:pt x="205" y="396"/>
                    <a:pt x="204" y="398"/>
                  </a:cubicBezTo>
                  <a:cubicBezTo>
                    <a:pt x="201" y="396"/>
                    <a:pt x="204" y="392"/>
                    <a:pt x="203" y="389"/>
                  </a:cubicBezTo>
                  <a:cubicBezTo>
                    <a:pt x="202" y="385"/>
                    <a:pt x="197" y="388"/>
                    <a:pt x="194" y="389"/>
                  </a:cubicBezTo>
                  <a:cubicBezTo>
                    <a:pt x="194" y="389"/>
                    <a:pt x="194" y="390"/>
                    <a:pt x="194" y="390"/>
                  </a:cubicBezTo>
                  <a:cubicBezTo>
                    <a:pt x="191" y="389"/>
                    <a:pt x="187" y="390"/>
                    <a:pt x="183" y="390"/>
                  </a:cubicBezTo>
                  <a:cubicBezTo>
                    <a:pt x="181" y="390"/>
                    <a:pt x="179" y="389"/>
                    <a:pt x="177" y="388"/>
                  </a:cubicBezTo>
                  <a:cubicBezTo>
                    <a:pt x="176" y="387"/>
                    <a:pt x="175" y="386"/>
                    <a:pt x="173" y="387"/>
                  </a:cubicBezTo>
                  <a:cubicBezTo>
                    <a:pt x="172" y="387"/>
                    <a:pt x="173" y="389"/>
                    <a:pt x="172" y="389"/>
                  </a:cubicBezTo>
                  <a:cubicBezTo>
                    <a:pt x="170" y="389"/>
                    <a:pt x="167" y="387"/>
                    <a:pt x="167" y="386"/>
                  </a:cubicBezTo>
                  <a:cubicBezTo>
                    <a:pt x="167" y="386"/>
                    <a:pt x="166" y="391"/>
                    <a:pt x="165" y="389"/>
                  </a:cubicBezTo>
                  <a:cubicBezTo>
                    <a:pt x="164" y="387"/>
                    <a:pt x="161" y="385"/>
                    <a:pt x="161" y="383"/>
                  </a:cubicBezTo>
                  <a:cubicBezTo>
                    <a:pt x="160" y="385"/>
                    <a:pt x="153" y="384"/>
                    <a:pt x="153" y="382"/>
                  </a:cubicBezTo>
                  <a:cubicBezTo>
                    <a:pt x="153" y="381"/>
                    <a:pt x="154" y="380"/>
                    <a:pt x="154" y="379"/>
                  </a:cubicBezTo>
                  <a:cubicBezTo>
                    <a:pt x="153" y="378"/>
                    <a:pt x="150" y="380"/>
                    <a:pt x="149" y="379"/>
                  </a:cubicBezTo>
                  <a:cubicBezTo>
                    <a:pt x="147" y="378"/>
                    <a:pt x="142" y="376"/>
                    <a:pt x="142" y="373"/>
                  </a:cubicBezTo>
                  <a:cubicBezTo>
                    <a:pt x="141" y="370"/>
                    <a:pt x="138" y="367"/>
                    <a:pt x="134" y="370"/>
                  </a:cubicBezTo>
                  <a:cubicBezTo>
                    <a:pt x="133" y="371"/>
                    <a:pt x="130" y="366"/>
                    <a:pt x="129" y="365"/>
                  </a:cubicBezTo>
                  <a:cubicBezTo>
                    <a:pt x="128" y="363"/>
                    <a:pt x="124" y="363"/>
                    <a:pt x="122" y="361"/>
                  </a:cubicBezTo>
                  <a:cubicBezTo>
                    <a:pt x="118" y="359"/>
                    <a:pt x="115" y="356"/>
                    <a:pt x="112" y="353"/>
                  </a:cubicBezTo>
                  <a:cubicBezTo>
                    <a:pt x="111" y="352"/>
                    <a:pt x="109" y="352"/>
                    <a:pt x="108" y="352"/>
                  </a:cubicBezTo>
                  <a:cubicBezTo>
                    <a:pt x="106" y="351"/>
                    <a:pt x="105" y="353"/>
                    <a:pt x="104" y="352"/>
                  </a:cubicBezTo>
                  <a:cubicBezTo>
                    <a:pt x="103" y="357"/>
                    <a:pt x="101" y="358"/>
                    <a:pt x="98" y="355"/>
                  </a:cubicBezTo>
                  <a:cubicBezTo>
                    <a:pt x="97" y="352"/>
                    <a:pt x="94" y="351"/>
                    <a:pt x="90" y="350"/>
                  </a:cubicBezTo>
                  <a:cubicBezTo>
                    <a:pt x="90" y="350"/>
                    <a:pt x="88" y="350"/>
                    <a:pt x="88" y="349"/>
                  </a:cubicBezTo>
                  <a:cubicBezTo>
                    <a:pt x="87" y="348"/>
                    <a:pt x="89" y="347"/>
                    <a:pt x="87" y="346"/>
                  </a:cubicBezTo>
                  <a:cubicBezTo>
                    <a:pt x="86" y="345"/>
                    <a:pt x="86" y="345"/>
                    <a:pt x="85" y="344"/>
                  </a:cubicBezTo>
                  <a:cubicBezTo>
                    <a:pt x="83" y="342"/>
                    <a:pt x="81" y="344"/>
                    <a:pt x="79" y="343"/>
                  </a:cubicBezTo>
                  <a:cubicBezTo>
                    <a:pt x="77" y="342"/>
                    <a:pt x="76" y="339"/>
                    <a:pt x="74" y="337"/>
                  </a:cubicBezTo>
                  <a:cubicBezTo>
                    <a:pt x="73" y="335"/>
                    <a:pt x="69" y="341"/>
                    <a:pt x="69" y="337"/>
                  </a:cubicBezTo>
                  <a:cubicBezTo>
                    <a:pt x="68" y="335"/>
                    <a:pt x="69" y="334"/>
                    <a:pt x="69" y="332"/>
                  </a:cubicBezTo>
                  <a:cubicBezTo>
                    <a:pt x="68" y="331"/>
                    <a:pt x="68" y="330"/>
                    <a:pt x="68" y="328"/>
                  </a:cubicBezTo>
                  <a:cubicBezTo>
                    <a:pt x="68" y="327"/>
                    <a:pt x="67" y="326"/>
                    <a:pt x="66" y="325"/>
                  </a:cubicBezTo>
                  <a:cubicBezTo>
                    <a:pt x="64" y="323"/>
                    <a:pt x="65" y="321"/>
                    <a:pt x="64" y="319"/>
                  </a:cubicBezTo>
                  <a:cubicBezTo>
                    <a:pt x="68" y="317"/>
                    <a:pt x="68" y="318"/>
                    <a:pt x="70" y="321"/>
                  </a:cubicBezTo>
                  <a:cubicBezTo>
                    <a:pt x="71" y="322"/>
                    <a:pt x="72" y="322"/>
                    <a:pt x="73" y="321"/>
                  </a:cubicBezTo>
                  <a:cubicBezTo>
                    <a:pt x="75" y="319"/>
                    <a:pt x="76" y="319"/>
                    <a:pt x="78" y="318"/>
                  </a:cubicBezTo>
                  <a:cubicBezTo>
                    <a:pt x="80" y="316"/>
                    <a:pt x="78" y="315"/>
                    <a:pt x="77" y="313"/>
                  </a:cubicBezTo>
                  <a:cubicBezTo>
                    <a:pt x="77" y="312"/>
                    <a:pt x="78" y="310"/>
                    <a:pt x="77" y="309"/>
                  </a:cubicBezTo>
                  <a:cubicBezTo>
                    <a:pt x="73" y="308"/>
                    <a:pt x="73" y="308"/>
                    <a:pt x="70" y="305"/>
                  </a:cubicBezTo>
                  <a:cubicBezTo>
                    <a:pt x="68" y="302"/>
                    <a:pt x="69" y="296"/>
                    <a:pt x="69" y="295"/>
                  </a:cubicBezTo>
                  <a:cubicBezTo>
                    <a:pt x="69" y="295"/>
                    <a:pt x="74" y="294"/>
                    <a:pt x="70" y="292"/>
                  </a:cubicBezTo>
                  <a:cubicBezTo>
                    <a:pt x="67" y="291"/>
                    <a:pt x="65" y="289"/>
                    <a:pt x="62" y="287"/>
                  </a:cubicBezTo>
                  <a:cubicBezTo>
                    <a:pt x="59" y="285"/>
                    <a:pt x="61" y="279"/>
                    <a:pt x="55" y="275"/>
                  </a:cubicBezTo>
                  <a:cubicBezTo>
                    <a:pt x="51" y="275"/>
                    <a:pt x="38" y="274"/>
                    <a:pt x="39" y="268"/>
                  </a:cubicBezTo>
                  <a:cubicBezTo>
                    <a:pt x="38" y="268"/>
                    <a:pt x="36" y="270"/>
                    <a:pt x="35" y="269"/>
                  </a:cubicBezTo>
                  <a:cubicBezTo>
                    <a:pt x="34" y="268"/>
                    <a:pt x="31" y="267"/>
                    <a:pt x="31" y="266"/>
                  </a:cubicBezTo>
                  <a:cubicBezTo>
                    <a:pt x="31" y="265"/>
                    <a:pt x="32" y="262"/>
                    <a:pt x="32" y="261"/>
                  </a:cubicBezTo>
                  <a:cubicBezTo>
                    <a:pt x="32" y="259"/>
                    <a:pt x="31" y="258"/>
                    <a:pt x="30" y="257"/>
                  </a:cubicBezTo>
                  <a:cubicBezTo>
                    <a:pt x="28" y="255"/>
                    <a:pt x="25" y="256"/>
                    <a:pt x="24" y="254"/>
                  </a:cubicBezTo>
                  <a:cubicBezTo>
                    <a:pt x="23" y="252"/>
                    <a:pt x="20" y="250"/>
                    <a:pt x="17" y="253"/>
                  </a:cubicBezTo>
                  <a:cubicBezTo>
                    <a:pt x="17" y="250"/>
                    <a:pt x="12" y="252"/>
                    <a:pt x="12" y="250"/>
                  </a:cubicBezTo>
                  <a:cubicBezTo>
                    <a:pt x="11" y="247"/>
                    <a:pt x="16" y="248"/>
                    <a:pt x="17" y="248"/>
                  </a:cubicBezTo>
                  <a:cubicBezTo>
                    <a:pt x="21" y="247"/>
                    <a:pt x="20" y="244"/>
                    <a:pt x="18" y="243"/>
                  </a:cubicBezTo>
                  <a:cubicBezTo>
                    <a:pt x="17" y="242"/>
                    <a:pt x="18" y="242"/>
                    <a:pt x="18" y="240"/>
                  </a:cubicBezTo>
                  <a:cubicBezTo>
                    <a:pt x="18" y="239"/>
                    <a:pt x="18" y="237"/>
                    <a:pt x="18" y="237"/>
                  </a:cubicBezTo>
                  <a:cubicBezTo>
                    <a:pt x="17" y="236"/>
                    <a:pt x="16" y="236"/>
                    <a:pt x="16" y="234"/>
                  </a:cubicBezTo>
                  <a:cubicBezTo>
                    <a:pt x="16" y="233"/>
                    <a:pt x="17" y="232"/>
                    <a:pt x="17" y="230"/>
                  </a:cubicBezTo>
                  <a:cubicBezTo>
                    <a:pt x="17" y="228"/>
                    <a:pt x="12" y="227"/>
                    <a:pt x="10" y="226"/>
                  </a:cubicBezTo>
                  <a:cubicBezTo>
                    <a:pt x="7" y="226"/>
                    <a:pt x="4" y="230"/>
                    <a:pt x="3" y="227"/>
                  </a:cubicBezTo>
                  <a:cubicBezTo>
                    <a:pt x="2" y="226"/>
                    <a:pt x="0" y="222"/>
                    <a:pt x="3" y="222"/>
                  </a:cubicBezTo>
                  <a:cubicBezTo>
                    <a:pt x="2" y="221"/>
                    <a:pt x="1" y="220"/>
                    <a:pt x="1" y="219"/>
                  </a:cubicBezTo>
                  <a:cubicBezTo>
                    <a:pt x="0" y="218"/>
                    <a:pt x="1" y="216"/>
                    <a:pt x="0" y="21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43" name="Freeform 2047"/>
            <p:cNvSpPr>
              <a:spLocks/>
            </p:cNvSpPr>
            <p:nvPr/>
          </p:nvSpPr>
          <p:spPr bwMode="auto">
            <a:xfrm>
              <a:off x="3947" y="680"/>
              <a:ext cx="978" cy="607"/>
            </a:xfrm>
            <a:custGeom>
              <a:avLst/>
              <a:gdLst>
                <a:gd name="T0" fmla="*/ 35 w 816"/>
                <a:gd name="T1" fmla="*/ 200 h 506"/>
                <a:gd name="T2" fmla="*/ 93 w 816"/>
                <a:gd name="T3" fmla="*/ 162 h 506"/>
                <a:gd name="T4" fmla="*/ 110 w 816"/>
                <a:gd name="T5" fmla="*/ 128 h 506"/>
                <a:gd name="T6" fmla="*/ 152 w 816"/>
                <a:gd name="T7" fmla="*/ 101 h 506"/>
                <a:gd name="T8" fmla="*/ 192 w 816"/>
                <a:gd name="T9" fmla="*/ 76 h 506"/>
                <a:gd name="T10" fmla="*/ 228 w 816"/>
                <a:gd name="T11" fmla="*/ 123 h 506"/>
                <a:gd name="T12" fmla="*/ 297 w 816"/>
                <a:gd name="T13" fmla="*/ 156 h 506"/>
                <a:gd name="T14" fmla="*/ 391 w 816"/>
                <a:gd name="T15" fmla="*/ 175 h 506"/>
                <a:gd name="T16" fmla="*/ 505 w 816"/>
                <a:gd name="T17" fmla="*/ 153 h 506"/>
                <a:gd name="T18" fmla="*/ 568 w 816"/>
                <a:gd name="T19" fmla="*/ 119 h 506"/>
                <a:gd name="T20" fmla="*/ 612 w 816"/>
                <a:gd name="T21" fmla="*/ 106 h 506"/>
                <a:gd name="T22" fmla="*/ 574 w 816"/>
                <a:gd name="T23" fmla="*/ 57 h 506"/>
                <a:gd name="T24" fmla="*/ 628 w 816"/>
                <a:gd name="T25" fmla="*/ 18 h 506"/>
                <a:gd name="T26" fmla="*/ 699 w 816"/>
                <a:gd name="T27" fmla="*/ 15 h 506"/>
                <a:gd name="T28" fmla="*/ 728 w 816"/>
                <a:gd name="T29" fmla="*/ 61 h 506"/>
                <a:gd name="T30" fmla="*/ 771 w 816"/>
                <a:gd name="T31" fmla="*/ 89 h 506"/>
                <a:gd name="T32" fmla="*/ 809 w 816"/>
                <a:gd name="T33" fmla="*/ 94 h 506"/>
                <a:gd name="T34" fmla="*/ 775 w 816"/>
                <a:gd name="T35" fmla="*/ 126 h 506"/>
                <a:gd name="T36" fmla="*/ 750 w 816"/>
                <a:gd name="T37" fmla="*/ 161 h 506"/>
                <a:gd name="T38" fmla="*/ 702 w 816"/>
                <a:gd name="T39" fmla="*/ 188 h 506"/>
                <a:gd name="T40" fmla="*/ 651 w 816"/>
                <a:gd name="T41" fmla="*/ 215 h 506"/>
                <a:gd name="T42" fmla="*/ 642 w 816"/>
                <a:gd name="T43" fmla="*/ 207 h 506"/>
                <a:gd name="T44" fmla="*/ 590 w 816"/>
                <a:gd name="T45" fmla="*/ 218 h 506"/>
                <a:gd name="T46" fmla="*/ 621 w 816"/>
                <a:gd name="T47" fmla="*/ 241 h 506"/>
                <a:gd name="T48" fmla="*/ 650 w 816"/>
                <a:gd name="T49" fmla="*/ 254 h 506"/>
                <a:gd name="T50" fmla="*/ 623 w 816"/>
                <a:gd name="T51" fmla="*/ 266 h 506"/>
                <a:gd name="T52" fmla="*/ 628 w 816"/>
                <a:gd name="T53" fmla="*/ 309 h 506"/>
                <a:gd name="T54" fmla="*/ 613 w 816"/>
                <a:gd name="T55" fmla="*/ 322 h 506"/>
                <a:gd name="T56" fmla="*/ 640 w 816"/>
                <a:gd name="T57" fmla="*/ 338 h 506"/>
                <a:gd name="T58" fmla="*/ 627 w 816"/>
                <a:gd name="T59" fmla="*/ 356 h 506"/>
                <a:gd name="T60" fmla="*/ 643 w 816"/>
                <a:gd name="T61" fmla="*/ 367 h 506"/>
                <a:gd name="T62" fmla="*/ 633 w 816"/>
                <a:gd name="T63" fmla="*/ 375 h 506"/>
                <a:gd name="T64" fmla="*/ 625 w 816"/>
                <a:gd name="T65" fmla="*/ 399 h 506"/>
                <a:gd name="T66" fmla="*/ 612 w 816"/>
                <a:gd name="T67" fmla="*/ 409 h 506"/>
                <a:gd name="T68" fmla="*/ 611 w 816"/>
                <a:gd name="T69" fmla="*/ 428 h 506"/>
                <a:gd name="T70" fmla="*/ 597 w 816"/>
                <a:gd name="T71" fmla="*/ 439 h 506"/>
                <a:gd name="T72" fmla="*/ 582 w 816"/>
                <a:gd name="T73" fmla="*/ 452 h 506"/>
                <a:gd name="T74" fmla="*/ 559 w 816"/>
                <a:gd name="T75" fmla="*/ 469 h 506"/>
                <a:gd name="T76" fmla="*/ 533 w 816"/>
                <a:gd name="T77" fmla="*/ 463 h 506"/>
                <a:gd name="T78" fmla="*/ 527 w 816"/>
                <a:gd name="T79" fmla="*/ 478 h 506"/>
                <a:gd name="T80" fmla="*/ 501 w 816"/>
                <a:gd name="T81" fmla="*/ 488 h 506"/>
                <a:gd name="T82" fmla="*/ 491 w 816"/>
                <a:gd name="T83" fmla="*/ 503 h 506"/>
                <a:gd name="T84" fmla="*/ 479 w 816"/>
                <a:gd name="T85" fmla="*/ 486 h 506"/>
                <a:gd name="T86" fmla="*/ 462 w 816"/>
                <a:gd name="T87" fmla="*/ 484 h 506"/>
                <a:gd name="T88" fmla="*/ 433 w 816"/>
                <a:gd name="T89" fmla="*/ 464 h 506"/>
                <a:gd name="T90" fmla="*/ 388 w 816"/>
                <a:gd name="T91" fmla="*/ 469 h 506"/>
                <a:gd name="T92" fmla="*/ 371 w 816"/>
                <a:gd name="T93" fmla="*/ 490 h 506"/>
                <a:gd name="T94" fmla="*/ 340 w 816"/>
                <a:gd name="T95" fmla="*/ 462 h 506"/>
                <a:gd name="T96" fmla="*/ 321 w 816"/>
                <a:gd name="T97" fmla="*/ 436 h 506"/>
                <a:gd name="T98" fmla="*/ 329 w 816"/>
                <a:gd name="T99" fmla="*/ 395 h 506"/>
                <a:gd name="T100" fmla="*/ 305 w 816"/>
                <a:gd name="T101" fmla="*/ 372 h 506"/>
                <a:gd name="T102" fmla="*/ 271 w 816"/>
                <a:gd name="T103" fmla="*/ 375 h 506"/>
                <a:gd name="T104" fmla="*/ 222 w 816"/>
                <a:gd name="T105" fmla="*/ 384 h 506"/>
                <a:gd name="T106" fmla="*/ 172 w 816"/>
                <a:gd name="T107" fmla="*/ 389 h 506"/>
                <a:gd name="T108" fmla="*/ 122 w 816"/>
                <a:gd name="T109" fmla="*/ 361 h 506"/>
                <a:gd name="T110" fmla="*/ 74 w 816"/>
                <a:gd name="T111" fmla="*/ 337 h 506"/>
                <a:gd name="T112" fmla="*/ 77 w 816"/>
                <a:gd name="T113" fmla="*/ 309 h 506"/>
                <a:gd name="T114" fmla="*/ 30 w 816"/>
                <a:gd name="T115" fmla="*/ 257 h 506"/>
                <a:gd name="T116" fmla="*/ 10 w 816"/>
                <a:gd name="T117" fmla="*/ 22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6" h="506">
                  <a:moveTo>
                    <a:pt x="0" y="214"/>
                  </a:moveTo>
                  <a:cubicBezTo>
                    <a:pt x="2" y="214"/>
                    <a:pt x="4" y="214"/>
                    <a:pt x="4" y="212"/>
                  </a:cubicBezTo>
                  <a:cubicBezTo>
                    <a:pt x="4" y="209"/>
                    <a:pt x="3" y="209"/>
                    <a:pt x="4" y="207"/>
                  </a:cubicBezTo>
                  <a:cubicBezTo>
                    <a:pt x="6" y="205"/>
                    <a:pt x="7" y="205"/>
                    <a:pt x="9" y="205"/>
                  </a:cubicBezTo>
                  <a:cubicBezTo>
                    <a:pt x="12" y="204"/>
                    <a:pt x="13" y="201"/>
                    <a:pt x="16" y="201"/>
                  </a:cubicBezTo>
                  <a:cubicBezTo>
                    <a:pt x="16" y="200"/>
                    <a:pt x="16" y="199"/>
                    <a:pt x="16" y="199"/>
                  </a:cubicBezTo>
                  <a:cubicBezTo>
                    <a:pt x="18" y="199"/>
                    <a:pt x="20" y="200"/>
                    <a:pt x="22" y="199"/>
                  </a:cubicBezTo>
                  <a:cubicBezTo>
                    <a:pt x="23" y="198"/>
                    <a:pt x="24" y="197"/>
                    <a:pt x="26" y="197"/>
                  </a:cubicBezTo>
                  <a:cubicBezTo>
                    <a:pt x="27" y="196"/>
                    <a:pt x="27" y="200"/>
                    <a:pt x="28" y="201"/>
                  </a:cubicBezTo>
                  <a:cubicBezTo>
                    <a:pt x="29" y="202"/>
                    <a:pt x="33" y="200"/>
                    <a:pt x="35" y="200"/>
                  </a:cubicBezTo>
                  <a:cubicBezTo>
                    <a:pt x="39" y="201"/>
                    <a:pt x="41" y="196"/>
                    <a:pt x="42" y="193"/>
                  </a:cubicBezTo>
                  <a:cubicBezTo>
                    <a:pt x="43" y="191"/>
                    <a:pt x="44" y="190"/>
                    <a:pt x="46" y="190"/>
                  </a:cubicBezTo>
                  <a:cubicBezTo>
                    <a:pt x="49" y="191"/>
                    <a:pt x="52" y="191"/>
                    <a:pt x="56" y="190"/>
                  </a:cubicBezTo>
                  <a:cubicBezTo>
                    <a:pt x="57" y="190"/>
                    <a:pt x="59" y="191"/>
                    <a:pt x="61" y="189"/>
                  </a:cubicBezTo>
                  <a:cubicBezTo>
                    <a:pt x="63" y="188"/>
                    <a:pt x="63" y="186"/>
                    <a:pt x="65" y="184"/>
                  </a:cubicBezTo>
                  <a:cubicBezTo>
                    <a:pt x="70" y="181"/>
                    <a:pt x="76" y="180"/>
                    <a:pt x="81" y="177"/>
                  </a:cubicBezTo>
                  <a:cubicBezTo>
                    <a:pt x="83" y="176"/>
                    <a:pt x="84" y="175"/>
                    <a:pt x="86" y="175"/>
                  </a:cubicBezTo>
                  <a:cubicBezTo>
                    <a:pt x="89" y="175"/>
                    <a:pt x="89" y="174"/>
                    <a:pt x="88" y="173"/>
                  </a:cubicBezTo>
                  <a:cubicBezTo>
                    <a:pt x="88" y="170"/>
                    <a:pt x="88" y="168"/>
                    <a:pt x="88" y="166"/>
                  </a:cubicBezTo>
                  <a:cubicBezTo>
                    <a:pt x="87" y="164"/>
                    <a:pt x="91" y="163"/>
                    <a:pt x="93" y="162"/>
                  </a:cubicBezTo>
                  <a:cubicBezTo>
                    <a:pt x="92" y="162"/>
                    <a:pt x="91" y="161"/>
                    <a:pt x="91" y="161"/>
                  </a:cubicBezTo>
                  <a:cubicBezTo>
                    <a:pt x="92" y="160"/>
                    <a:pt x="94" y="158"/>
                    <a:pt x="95" y="159"/>
                  </a:cubicBezTo>
                  <a:cubicBezTo>
                    <a:pt x="97" y="157"/>
                    <a:pt x="94" y="156"/>
                    <a:pt x="95" y="154"/>
                  </a:cubicBezTo>
                  <a:cubicBezTo>
                    <a:pt x="95" y="152"/>
                    <a:pt x="93" y="150"/>
                    <a:pt x="92" y="148"/>
                  </a:cubicBezTo>
                  <a:cubicBezTo>
                    <a:pt x="91" y="146"/>
                    <a:pt x="90" y="143"/>
                    <a:pt x="90" y="140"/>
                  </a:cubicBezTo>
                  <a:cubicBezTo>
                    <a:pt x="90" y="138"/>
                    <a:pt x="92" y="135"/>
                    <a:pt x="90" y="134"/>
                  </a:cubicBezTo>
                  <a:cubicBezTo>
                    <a:pt x="89" y="133"/>
                    <a:pt x="81" y="134"/>
                    <a:pt x="84" y="131"/>
                  </a:cubicBezTo>
                  <a:cubicBezTo>
                    <a:pt x="86" y="129"/>
                    <a:pt x="91" y="129"/>
                    <a:pt x="93" y="128"/>
                  </a:cubicBezTo>
                  <a:cubicBezTo>
                    <a:pt x="97" y="127"/>
                    <a:pt x="100" y="127"/>
                    <a:pt x="104" y="126"/>
                  </a:cubicBezTo>
                  <a:cubicBezTo>
                    <a:pt x="108" y="125"/>
                    <a:pt x="108" y="126"/>
                    <a:pt x="110" y="128"/>
                  </a:cubicBezTo>
                  <a:cubicBezTo>
                    <a:pt x="112" y="128"/>
                    <a:pt x="115" y="126"/>
                    <a:pt x="117" y="128"/>
                  </a:cubicBezTo>
                  <a:cubicBezTo>
                    <a:pt x="119" y="129"/>
                    <a:pt x="120" y="127"/>
                    <a:pt x="120" y="125"/>
                  </a:cubicBezTo>
                  <a:cubicBezTo>
                    <a:pt x="120" y="122"/>
                    <a:pt x="116" y="124"/>
                    <a:pt x="116" y="122"/>
                  </a:cubicBezTo>
                  <a:cubicBezTo>
                    <a:pt x="115" y="120"/>
                    <a:pt x="118" y="117"/>
                    <a:pt x="119" y="116"/>
                  </a:cubicBezTo>
                  <a:cubicBezTo>
                    <a:pt x="120" y="113"/>
                    <a:pt x="120" y="110"/>
                    <a:pt x="121" y="108"/>
                  </a:cubicBezTo>
                  <a:cubicBezTo>
                    <a:pt x="122" y="105"/>
                    <a:pt x="125" y="102"/>
                    <a:pt x="125" y="100"/>
                  </a:cubicBezTo>
                  <a:cubicBezTo>
                    <a:pt x="126" y="97"/>
                    <a:pt x="128" y="96"/>
                    <a:pt x="130" y="97"/>
                  </a:cubicBezTo>
                  <a:cubicBezTo>
                    <a:pt x="132" y="98"/>
                    <a:pt x="134" y="99"/>
                    <a:pt x="136" y="100"/>
                  </a:cubicBezTo>
                  <a:cubicBezTo>
                    <a:pt x="139" y="101"/>
                    <a:pt x="143" y="99"/>
                    <a:pt x="146" y="100"/>
                  </a:cubicBezTo>
                  <a:cubicBezTo>
                    <a:pt x="149" y="100"/>
                    <a:pt x="149" y="103"/>
                    <a:pt x="152" y="101"/>
                  </a:cubicBezTo>
                  <a:cubicBezTo>
                    <a:pt x="154" y="100"/>
                    <a:pt x="157" y="100"/>
                    <a:pt x="159" y="98"/>
                  </a:cubicBezTo>
                  <a:cubicBezTo>
                    <a:pt x="164" y="96"/>
                    <a:pt x="159" y="88"/>
                    <a:pt x="159" y="86"/>
                  </a:cubicBezTo>
                  <a:cubicBezTo>
                    <a:pt x="159" y="84"/>
                    <a:pt x="161" y="80"/>
                    <a:pt x="163" y="79"/>
                  </a:cubicBezTo>
                  <a:cubicBezTo>
                    <a:pt x="165" y="78"/>
                    <a:pt x="167" y="79"/>
                    <a:pt x="169" y="78"/>
                  </a:cubicBezTo>
                  <a:cubicBezTo>
                    <a:pt x="174" y="76"/>
                    <a:pt x="175" y="74"/>
                    <a:pt x="175" y="70"/>
                  </a:cubicBezTo>
                  <a:cubicBezTo>
                    <a:pt x="175" y="68"/>
                    <a:pt x="179" y="68"/>
                    <a:pt x="180" y="68"/>
                  </a:cubicBezTo>
                  <a:cubicBezTo>
                    <a:pt x="183" y="68"/>
                    <a:pt x="184" y="68"/>
                    <a:pt x="188" y="67"/>
                  </a:cubicBezTo>
                  <a:cubicBezTo>
                    <a:pt x="189" y="67"/>
                    <a:pt x="191" y="69"/>
                    <a:pt x="190" y="70"/>
                  </a:cubicBezTo>
                  <a:cubicBezTo>
                    <a:pt x="188" y="71"/>
                    <a:pt x="189" y="73"/>
                    <a:pt x="191" y="73"/>
                  </a:cubicBezTo>
                  <a:cubicBezTo>
                    <a:pt x="194" y="74"/>
                    <a:pt x="190" y="75"/>
                    <a:pt x="192" y="76"/>
                  </a:cubicBezTo>
                  <a:cubicBezTo>
                    <a:pt x="194" y="78"/>
                    <a:pt x="198" y="77"/>
                    <a:pt x="199" y="80"/>
                  </a:cubicBezTo>
                  <a:cubicBezTo>
                    <a:pt x="201" y="82"/>
                    <a:pt x="206" y="86"/>
                    <a:pt x="210" y="84"/>
                  </a:cubicBezTo>
                  <a:cubicBezTo>
                    <a:pt x="213" y="84"/>
                    <a:pt x="216" y="89"/>
                    <a:pt x="218" y="86"/>
                  </a:cubicBezTo>
                  <a:cubicBezTo>
                    <a:pt x="220" y="87"/>
                    <a:pt x="219" y="88"/>
                    <a:pt x="220" y="88"/>
                  </a:cubicBezTo>
                  <a:cubicBezTo>
                    <a:pt x="221" y="89"/>
                    <a:pt x="222" y="89"/>
                    <a:pt x="223" y="90"/>
                  </a:cubicBezTo>
                  <a:cubicBezTo>
                    <a:pt x="225" y="92"/>
                    <a:pt x="225" y="95"/>
                    <a:pt x="226" y="97"/>
                  </a:cubicBezTo>
                  <a:cubicBezTo>
                    <a:pt x="228" y="99"/>
                    <a:pt x="230" y="100"/>
                    <a:pt x="231" y="102"/>
                  </a:cubicBezTo>
                  <a:cubicBezTo>
                    <a:pt x="233" y="105"/>
                    <a:pt x="231" y="107"/>
                    <a:pt x="231" y="110"/>
                  </a:cubicBezTo>
                  <a:cubicBezTo>
                    <a:pt x="231" y="113"/>
                    <a:pt x="233" y="113"/>
                    <a:pt x="231" y="116"/>
                  </a:cubicBezTo>
                  <a:cubicBezTo>
                    <a:pt x="228" y="119"/>
                    <a:pt x="227" y="121"/>
                    <a:pt x="228" y="123"/>
                  </a:cubicBezTo>
                  <a:cubicBezTo>
                    <a:pt x="229" y="125"/>
                    <a:pt x="230" y="128"/>
                    <a:pt x="232" y="127"/>
                  </a:cubicBezTo>
                  <a:cubicBezTo>
                    <a:pt x="236" y="127"/>
                    <a:pt x="238" y="129"/>
                    <a:pt x="241" y="129"/>
                  </a:cubicBezTo>
                  <a:cubicBezTo>
                    <a:pt x="244" y="129"/>
                    <a:pt x="247" y="130"/>
                    <a:pt x="250" y="130"/>
                  </a:cubicBezTo>
                  <a:cubicBezTo>
                    <a:pt x="253" y="130"/>
                    <a:pt x="256" y="130"/>
                    <a:pt x="259" y="130"/>
                  </a:cubicBezTo>
                  <a:cubicBezTo>
                    <a:pt x="266" y="130"/>
                    <a:pt x="270" y="134"/>
                    <a:pt x="275" y="137"/>
                  </a:cubicBezTo>
                  <a:cubicBezTo>
                    <a:pt x="278" y="138"/>
                    <a:pt x="280" y="139"/>
                    <a:pt x="282" y="140"/>
                  </a:cubicBezTo>
                  <a:cubicBezTo>
                    <a:pt x="284" y="141"/>
                    <a:pt x="287" y="141"/>
                    <a:pt x="289" y="141"/>
                  </a:cubicBezTo>
                  <a:cubicBezTo>
                    <a:pt x="291" y="142"/>
                    <a:pt x="288" y="144"/>
                    <a:pt x="290" y="145"/>
                  </a:cubicBezTo>
                  <a:cubicBezTo>
                    <a:pt x="292" y="146"/>
                    <a:pt x="293" y="147"/>
                    <a:pt x="294" y="149"/>
                  </a:cubicBezTo>
                  <a:cubicBezTo>
                    <a:pt x="295" y="152"/>
                    <a:pt x="296" y="154"/>
                    <a:pt x="297" y="156"/>
                  </a:cubicBezTo>
                  <a:cubicBezTo>
                    <a:pt x="298" y="158"/>
                    <a:pt x="300" y="159"/>
                    <a:pt x="302" y="161"/>
                  </a:cubicBezTo>
                  <a:cubicBezTo>
                    <a:pt x="303" y="162"/>
                    <a:pt x="303" y="164"/>
                    <a:pt x="305" y="165"/>
                  </a:cubicBezTo>
                  <a:cubicBezTo>
                    <a:pt x="308" y="165"/>
                    <a:pt x="312" y="164"/>
                    <a:pt x="315" y="164"/>
                  </a:cubicBezTo>
                  <a:cubicBezTo>
                    <a:pt x="321" y="163"/>
                    <a:pt x="327" y="166"/>
                    <a:pt x="334" y="166"/>
                  </a:cubicBezTo>
                  <a:cubicBezTo>
                    <a:pt x="337" y="166"/>
                    <a:pt x="341" y="167"/>
                    <a:pt x="344" y="167"/>
                  </a:cubicBezTo>
                  <a:cubicBezTo>
                    <a:pt x="348" y="167"/>
                    <a:pt x="351" y="165"/>
                    <a:pt x="354" y="166"/>
                  </a:cubicBezTo>
                  <a:cubicBezTo>
                    <a:pt x="358" y="166"/>
                    <a:pt x="361" y="167"/>
                    <a:pt x="365" y="167"/>
                  </a:cubicBezTo>
                  <a:cubicBezTo>
                    <a:pt x="368" y="167"/>
                    <a:pt x="371" y="167"/>
                    <a:pt x="374" y="168"/>
                  </a:cubicBezTo>
                  <a:cubicBezTo>
                    <a:pt x="376" y="169"/>
                    <a:pt x="377" y="171"/>
                    <a:pt x="379" y="172"/>
                  </a:cubicBezTo>
                  <a:cubicBezTo>
                    <a:pt x="382" y="174"/>
                    <a:pt x="387" y="174"/>
                    <a:pt x="391" y="175"/>
                  </a:cubicBezTo>
                  <a:cubicBezTo>
                    <a:pt x="397" y="176"/>
                    <a:pt x="401" y="180"/>
                    <a:pt x="408" y="178"/>
                  </a:cubicBezTo>
                  <a:cubicBezTo>
                    <a:pt x="411" y="178"/>
                    <a:pt x="411" y="178"/>
                    <a:pt x="412" y="180"/>
                  </a:cubicBezTo>
                  <a:cubicBezTo>
                    <a:pt x="413" y="182"/>
                    <a:pt x="418" y="180"/>
                    <a:pt x="419" y="181"/>
                  </a:cubicBezTo>
                  <a:cubicBezTo>
                    <a:pt x="418" y="181"/>
                    <a:pt x="437" y="173"/>
                    <a:pt x="439" y="173"/>
                  </a:cubicBezTo>
                  <a:cubicBezTo>
                    <a:pt x="442" y="171"/>
                    <a:pt x="446" y="171"/>
                    <a:pt x="450" y="170"/>
                  </a:cubicBezTo>
                  <a:cubicBezTo>
                    <a:pt x="454" y="170"/>
                    <a:pt x="458" y="169"/>
                    <a:pt x="462" y="169"/>
                  </a:cubicBezTo>
                  <a:cubicBezTo>
                    <a:pt x="468" y="169"/>
                    <a:pt x="474" y="171"/>
                    <a:pt x="480" y="168"/>
                  </a:cubicBezTo>
                  <a:cubicBezTo>
                    <a:pt x="483" y="166"/>
                    <a:pt x="488" y="166"/>
                    <a:pt x="491" y="164"/>
                  </a:cubicBezTo>
                  <a:cubicBezTo>
                    <a:pt x="493" y="162"/>
                    <a:pt x="495" y="159"/>
                    <a:pt x="497" y="157"/>
                  </a:cubicBezTo>
                  <a:cubicBezTo>
                    <a:pt x="499" y="155"/>
                    <a:pt x="502" y="154"/>
                    <a:pt x="505" y="153"/>
                  </a:cubicBezTo>
                  <a:cubicBezTo>
                    <a:pt x="506" y="153"/>
                    <a:pt x="507" y="152"/>
                    <a:pt x="508" y="151"/>
                  </a:cubicBezTo>
                  <a:cubicBezTo>
                    <a:pt x="509" y="150"/>
                    <a:pt x="510" y="151"/>
                    <a:pt x="511" y="150"/>
                  </a:cubicBezTo>
                  <a:cubicBezTo>
                    <a:pt x="514" y="147"/>
                    <a:pt x="505" y="143"/>
                    <a:pt x="504" y="140"/>
                  </a:cubicBezTo>
                  <a:cubicBezTo>
                    <a:pt x="504" y="138"/>
                    <a:pt x="507" y="130"/>
                    <a:pt x="512" y="129"/>
                  </a:cubicBezTo>
                  <a:cubicBezTo>
                    <a:pt x="518" y="128"/>
                    <a:pt x="522" y="133"/>
                    <a:pt x="528" y="134"/>
                  </a:cubicBezTo>
                  <a:cubicBezTo>
                    <a:pt x="529" y="134"/>
                    <a:pt x="532" y="135"/>
                    <a:pt x="533" y="134"/>
                  </a:cubicBezTo>
                  <a:cubicBezTo>
                    <a:pt x="536" y="132"/>
                    <a:pt x="539" y="131"/>
                    <a:pt x="541" y="129"/>
                  </a:cubicBezTo>
                  <a:cubicBezTo>
                    <a:pt x="543" y="128"/>
                    <a:pt x="544" y="126"/>
                    <a:pt x="546" y="124"/>
                  </a:cubicBezTo>
                  <a:cubicBezTo>
                    <a:pt x="549" y="123"/>
                    <a:pt x="552" y="124"/>
                    <a:pt x="554" y="124"/>
                  </a:cubicBezTo>
                  <a:cubicBezTo>
                    <a:pt x="558" y="125"/>
                    <a:pt x="563" y="122"/>
                    <a:pt x="568" y="119"/>
                  </a:cubicBezTo>
                  <a:cubicBezTo>
                    <a:pt x="570" y="117"/>
                    <a:pt x="568" y="115"/>
                    <a:pt x="571" y="112"/>
                  </a:cubicBezTo>
                  <a:cubicBezTo>
                    <a:pt x="574" y="110"/>
                    <a:pt x="576" y="110"/>
                    <a:pt x="579" y="109"/>
                  </a:cubicBezTo>
                  <a:cubicBezTo>
                    <a:pt x="581" y="109"/>
                    <a:pt x="582" y="110"/>
                    <a:pt x="584" y="107"/>
                  </a:cubicBezTo>
                  <a:cubicBezTo>
                    <a:pt x="585" y="105"/>
                    <a:pt x="587" y="107"/>
                    <a:pt x="588" y="107"/>
                  </a:cubicBezTo>
                  <a:cubicBezTo>
                    <a:pt x="589" y="107"/>
                    <a:pt x="593" y="105"/>
                    <a:pt x="595" y="104"/>
                  </a:cubicBezTo>
                  <a:cubicBezTo>
                    <a:pt x="597" y="104"/>
                    <a:pt x="598" y="104"/>
                    <a:pt x="599" y="105"/>
                  </a:cubicBezTo>
                  <a:cubicBezTo>
                    <a:pt x="600" y="105"/>
                    <a:pt x="600" y="105"/>
                    <a:pt x="601" y="105"/>
                  </a:cubicBezTo>
                  <a:cubicBezTo>
                    <a:pt x="602" y="104"/>
                    <a:pt x="602" y="104"/>
                    <a:pt x="603" y="103"/>
                  </a:cubicBezTo>
                  <a:cubicBezTo>
                    <a:pt x="604" y="103"/>
                    <a:pt x="606" y="104"/>
                    <a:pt x="607" y="105"/>
                  </a:cubicBezTo>
                  <a:cubicBezTo>
                    <a:pt x="608" y="105"/>
                    <a:pt x="610" y="105"/>
                    <a:pt x="612" y="106"/>
                  </a:cubicBezTo>
                  <a:cubicBezTo>
                    <a:pt x="620" y="106"/>
                    <a:pt x="617" y="100"/>
                    <a:pt x="615" y="98"/>
                  </a:cubicBezTo>
                  <a:cubicBezTo>
                    <a:pt x="611" y="93"/>
                    <a:pt x="605" y="89"/>
                    <a:pt x="599" y="86"/>
                  </a:cubicBezTo>
                  <a:cubicBezTo>
                    <a:pt x="596" y="84"/>
                    <a:pt x="591" y="83"/>
                    <a:pt x="587" y="87"/>
                  </a:cubicBezTo>
                  <a:cubicBezTo>
                    <a:pt x="581" y="92"/>
                    <a:pt x="580" y="87"/>
                    <a:pt x="575" y="87"/>
                  </a:cubicBezTo>
                  <a:cubicBezTo>
                    <a:pt x="573" y="87"/>
                    <a:pt x="570" y="86"/>
                    <a:pt x="568" y="87"/>
                  </a:cubicBezTo>
                  <a:cubicBezTo>
                    <a:pt x="566" y="88"/>
                    <a:pt x="564" y="90"/>
                    <a:pt x="563" y="88"/>
                  </a:cubicBezTo>
                  <a:cubicBezTo>
                    <a:pt x="561" y="88"/>
                    <a:pt x="557" y="85"/>
                    <a:pt x="560" y="82"/>
                  </a:cubicBezTo>
                  <a:cubicBezTo>
                    <a:pt x="562" y="81"/>
                    <a:pt x="563" y="81"/>
                    <a:pt x="563" y="79"/>
                  </a:cubicBezTo>
                  <a:cubicBezTo>
                    <a:pt x="562" y="78"/>
                    <a:pt x="563" y="76"/>
                    <a:pt x="564" y="74"/>
                  </a:cubicBezTo>
                  <a:cubicBezTo>
                    <a:pt x="568" y="69"/>
                    <a:pt x="571" y="63"/>
                    <a:pt x="574" y="57"/>
                  </a:cubicBezTo>
                  <a:cubicBezTo>
                    <a:pt x="577" y="59"/>
                    <a:pt x="583" y="59"/>
                    <a:pt x="586" y="61"/>
                  </a:cubicBezTo>
                  <a:cubicBezTo>
                    <a:pt x="590" y="63"/>
                    <a:pt x="593" y="59"/>
                    <a:pt x="598" y="56"/>
                  </a:cubicBezTo>
                  <a:cubicBezTo>
                    <a:pt x="602" y="55"/>
                    <a:pt x="607" y="56"/>
                    <a:pt x="609" y="52"/>
                  </a:cubicBezTo>
                  <a:cubicBezTo>
                    <a:pt x="610" y="50"/>
                    <a:pt x="609" y="50"/>
                    <a:pt x="607" y="49"/>
                  </a:cubicBezTo>
                  <a:cubicBezTo>
                    <a:pt x="606" y="49"/>
                    <a:pt x="608" y="47"/>
                    <a:pt x="609" y="46"/>
                  </a:cubicBezTo>
                  <a:cubicBezTo>
                    <a:pt x="610" y="45"/>
                    <a:pt x="611" y="44"/>
                    <a:pt x="612" y="42"/>
                  </a:cubicBezTo>
                  <a:cubicBezTo>
                    <a:pt x="612" y="41"/>
                    <a:pt x="612" y="41"/>
                    <a:pt x="613" y="40"/>
                  </a:cubicBezTo>
                  <a:cubicBezTo>
                    <a:pt x="615" y="38"/>
                    <a:pt x="615" y="37"/>
                    <a:pt x="616" y="35"/>
                  </a:cubicBezTo>
                  <a:cubicBezTo>
                    <a:pt x="619" y="32"/>
                    <a:pt x="619" y="29"/>
                    <a:pt x="625" y="26"/>
                  </a:cubicBezTo>
                  <a:cubicBezTo>
                    <a:pt x="631" y="24"/>
                    <a:pt x="628" y="20"/>
                    <a:pt x="628" y="18"/>
                  </a:cubicBezTo>
                  <a:cubicBezTo>
                    <a:pt x="628" y="16"/>
                    <a:pt x="626" y="14"/>
                    <a:pt x="623" y="15"/>
                  </a:cubicBezTo>
                  <a:cubicBezTo>
                    <a:pt x="619" y="16"/>
                    <a:pt x="619" y="14"/>
                    <a:pt x="619" y="12"/>
                  </a:cubicBezTo>
                  <a:cubicBezTo>
                    <a:pt x="624" y="11"/>
                    <a:pt x="628" y="5"/>
                    <a:pt x="633" y="5"/>
                  </a:cubicBezTo>
                  <a:cubicBezTo>
                    <a:pt x="640" y="4"/>
                    <a:pt x="647" y="2"/>
                    <a:pt x="653" y="2"/>
                  </a:cubicBezTo>
                  <a:cubicBezTo>
                    <a:pt x="658" y="2"/>
                    <a:pt x="665" y="0"/>
                    <a:pt x="670" y="2"/>
                  </a:cubicBezTo>
                  <a:cubicBezTo>
                    <a:pt x="672" y="2"/>
                    <a:pt x="674" y="3"/>
                    <a:pt x="676" y="5"/>
                  </a:cubicBezTo>
                  <a:cubicBezTo>
                    <a:pt x="678" y="6"/>
                    <a:pt x="682" y="6"/>
                    <a:pt x="684" y="7"/>
                  </a:cubicBezTo>
                  <a:cubicBezTo>
                    <a:pt x="686" y="4"/>
                    <a:pt x="694" y="8"/>
                    <a:pt x="694" y="9"/>
                  </a:cubicBezTo>
                  <a:cubicBezTo>
                    <a:pt x="694" y="10"/>
                    <a:pt x="698" y="12"/>
                    <a:pt x="699" y="13"/>
                  </a:cubicBezTo>
                  <a:cubicBezTo>
                    <a:pt x="699" y="13"/>
                    <a:pt x="698" y="14"/>
                    <a:pt x="699" y="15"/>
                  </a:cubicBezTo>
                  <a:cubicBezTo>
                    <a:pt x="700" y="16"/>
                    <a:pt x="701" y="16"/>
                    <a:pt x="702" y="17"/>
                  </a:cubicBezTo>
                  <a:cubicBezTo>
                    <a:pt x="702" y="18"/>
                    <a:pt x="704" y="19"/>
                    <a:pt x="704" y="21"/>
                  </a:cubicBezTo>
                  <a:cubicBezTo>
                    <a:pt x="704" y="22"/>
                    <a:pt x="707" y="21"/>
                    <a:pt x="706" y="23"/>
                  </a:cubicBezTo>
                  <a:cubicBezTo>
                    <a:pt x="704" y="26"/>
                    <a:pt x="706" y="27"/>
                    <a:pt x="707" y="28"/>
                  </a:cubicBezTo>
                  <a:cubicBezTo>
                    <a:pt x="708" y="29"/>
                    <a:pt x="708" y="32"/>
                    <a:pt x="709" y="33"/>
                  </a:cubicBezTo>
                  <a:cubicBezTo>
                    <a:pt x="712" y="34"/>
                    <a:pt x="710" y="37"/>
                    <a:pt x="711" y="39"/>
                  </a:cubicBezTo>
                  <a:cubicBezTo>
                    <a:pt x="712" y="40"/>
                    <a:pt x="714" y="42"/>
                    <a:pt x="715" y="44"/>
                  </a:cubicBezTo>
                  <a:cubicBezTo>
                    <a:pt x="716" y="45"/>
                    <a:pt x="715" y="48"/>
                    <a:pt x="716" y="49"/>
                  </a:cubicBezTo>
                  <a:cubicBezTo>
                    <a:pt x="717" y="51"/>
                    <a:pt x="719" y="51"/>
                    <a:pt x="718" y="54"/>
                  </a:cubicBezTo>
                  <a:cubicBezTo>
                    <a:pt x="716" y="58"/>
                    <a:pt x="722" y="62"/>
                    <a:pt x="728" y="61"/>
                  </a:cubicBezTo>
                  <a:cubicBezTo>
                    <a:pt x="731" y="61"/>
                    <a:pt x="734" y="60"/>
                    <a:pt x="735" y="61"/>
                  </a:cubicBezTo>
                  <a:cubicBezTo>
                    <a:pt x="737" y="63"/>
                    <a:pt x="740" y="63"/>
                    <a:pt x="743" y="64"/>
                  </a:cubicBezTo>
                  <a:cubicBezTo>
                    <a:pt x="743" y="61"/>
                    <a:pt x="746" y="66"/>
                    <a:pt x="747" y="66"/>
                  </a:cubicBezTo>
                  <a:cubicBezTo>
                    <a:pt x="749" y="66"/>
                    <a:pt x="750" y="69"/>
                    <a:pt x="751" y="70"/>
                  </a:cubicBezTo>
                  <a:cubicBezTo>
                    <a:pt x="754" y="72"/>
                    <a:pt x="758" y="70"/>
                    <a:pt x="760" y="72"/>
                  </a:cubicBezTo>
                  <a:cubicBezTo>
                    <a:pt x="761" y="72"/>
                    <a:pt x="759" y="75"/>
                    <a:pt x="759" y="75"/>
                  </a:cubicBezTo>
                  <a:cubicBezTo>
                    <a:pt x="759" y="76"/>
                    <a:pt x="760" y="77"/>
                    <a:pt x="761" y="77"/>
                  </a:cubicBezTo>
                  <a:cubicBezTo>
                    <a:pt x="763" y="79"/>
                    <a:pt x="761" y="81"/>
                    <a:pt x="761" y="83"/>
                  </a:cubicBezTo>
                  <a:cubicBezTo>
                    <a:pt x="761" y="85"/>
                    <a:pt x="764" y="90"/>
                    <a:pt x="766" y="89"/>
                  </a:cubicBezTo>
                  <a:cubicBezTo>
                    <a:pt x="768" y="89"/>
                    <a:pt x="769" y="89"/>
                    <a:pt x="771" y="89"/>
                  </a:cubicBezTo>
                  <a:cubicBezTo>
                    <a:pt x="773" y="89"/>
                    <a:pt x="774" y="90"/>
                    <a:pt x="776" y="90"/>
                  </a:cubicBezTo>
                  <a:cubicBezTo>
                    <a:pt x="778" y="89"/>
                    <a:pt x="785" y="90"/>
                    <a:pt x="787" y="87"/>
                  </a:cubicBezTo>
                  <a:cubicBezTo>
                    <a:pt x="789" y="85"/>
                    <a:pt x="793" y="83"/>
                    <a:pt x="796" y="83"/>
                  </a:cubicBezTo>
                  <a:cubicBezTo>
                    <a:pt x="796" y="83"/>
                    <a:pt x="798" y="84"/>
                    <a:pt x="799" y="83"/>
                  </a:cubicBezTo>
                  <a:cubicBezTo>
                    <a:pt x="800" y="82"/>
                    <a:pt x="800" y="81"/>
                    <a:pt x="802" y="81"/>
                  </a:cubicBezTo>
                  <a:cubicBezTo>
                    <a:pt x="804" y="81"/>
                    <a:pt x="809" y="78"/>
                    <a:pt x="810" y="79"/>
                  </a:cubicBezTo>
                  <a:cubicBezTo>
                    <a:pt x="811" y="80"/>
                    <a:pt x="814" y="81"/>
                    <a:pt x="815" y="81"/>
                  </a:cubicBezTo>
                  <a:cubicBezTo>
                    <a:pt x="813" y="83"/>
                    <a:pt x="813" y="84"/>
                    <a:pt x="813" y="85"/>
                  </a:cubicBezTo>
                  <a:cubicBezTo>
                    <a:pt x="814" y="87"/>
                    <a:pt x="816" y="90"/>
                    <a:pt x="812" y="93"/>
                  </a:cubicBezTo>
                  <a:cubicBezTo>
                    <a:pt x="811" y="94"/>
                    <a:pt x="810" y="94"/>
                    <a:pt x="809" y="94"/>
                  </a:cubicBezTo>
                  <a:cubicBezTo>
                    <a:pt x="806" y="96"/>
                    <a:pt x="808" y="97"/>
                    <a:pt x="808" y="98"/>
                  </a:cubicBezTo>
                  <a:cubicBezTo>
                    <a:pt x="807" y="99"/>
                    <a:pt x="806" y="100"/>
                    <a:pt x="806" y="101"/>
                  </a:cubicBezTo>
                  <a:cubicBezTo>
                    <a:pt x="805" y="103"/>
                    <a:pt x="806" y="104"/>
                    <a:pt x="804" y="106"/>
                  </a:cubicBezTo>
                  <a:cubicBezTo>
                    <a:pt x="803" y="108"/>
                    <a:pt x="805" y="111"/>
                    <a:pt x="801" y="113"/>
                  </a:cubicBezTo>
                  <a:cubicBezTo>
                    <a:pt x="802" y="115"/>
                    <a:pt x="799" y="115"/>
                    <a:pt x="798" y="117"/>
                  </a:cubicBezTo>
                  <a:cubicBezTo>
                    <a:pt x="797" y="119"/>
                    <a:pt x="798" y="120"/>
                    <a:pt x="797" y="121"/>
                  </a:cubicBezTo>
                  <a:cubicBezTo>
                    <a:pt x="795" y="123"/>
                    <a:pt x="793" y="123"/>
                    <a:pt x="792" y="126"/>
                  </a:cubicBezTo>
                  <a:cubicBezTo>
                    <a:pt x="792" y="127"/>
                    <a:pt x="792" y="128"/>
                    <a:pt x="792" y="129"/>
                  </a:cubicBezTo>
                  <a:cubicBezTo>
                    <a:pt x="791" y="131"/>
                    <a:pt x="782" y="128"/>
                    <a:pt x="780" y="127"/>
                  </a:cubicBezTo>
                  <a:cubicBezTo>
                    <a:pt x="779" y="127"/>
                    <a:pt x="776" y="125"/>
                    <a:pt x="775" y="126"/>
                  </a:cubicBezTo>
                  <a:cubicBezTo>
                    <a:pt x="774" y="127"/>
                    <a:pt x="772" y="130"/>
                    <a:pt x="770" y="131"/>
                  </a:cubicBezTo>
                  <a:cubicBezTo>
                    <a:pt x="769" y="131"/>
                    <a:pt x="766" y="131"/>
                    <a:pt x="765" y="132"/>
                  </a:cubicBezTo>
                  <a:cubicBezTo>
                    <a:pt x="763" y="133"/>
                    <a:pt x="766" y="135"/>
                    <a:pt x="766" y="136"/>
                  </a:cubicBezTo>
                  <a:cubicBezTo>
                    <a:pt x="768" y="139"/>
                    <a:pt x="768" y="144"/>
                    <a:pt x="768" y="149"/>
                  </a:cubicBezTo>
                  <a:cubicBezTo>
                    <a:pt x="768" y="153"/>
                    <a:pt x="770" y="155"/>
                    <a:pt x="767" y="160"/>
                  </a:cubicBezTo>
                  <a:cubicBezTo>
                    <a:pt x="765" y="162"/>
                    <a:pt x="767" y="162"/>
                    <a:pt x="764" y="163"/>
                  </a:cubicBezTo>
                  <a:cubicBezTo>
                    <a:pt x="762" y="163"/>
                    <a:pt x="760" y="163"/>
                    <a:pt x="757" y="165"/>
                  </a:cubicBezTo>
                  <a:cubicBezTo>
                    <a:pt x="760" y="166"/>
                    <a:pt x="759" y="168"/>
                    <a:pt x="760" y="169"/>
                  </a:cubicBezTo>
                  <a:cubicBezTo>
                    <a:pt x="758" y="167"/>
                    <a:pt x="755" y="167"/>
                    <a:pt x="755" y="164"/>
                  </a:cubicBezTo>
                  <a:cubicBezTo>
                    <a:pt x="755" y="162"/>
                    <a:pt x="753" y="161"/>
                    <a:pt x="750" y="161"/>
                  </a:cubicBezTo>
                  <a:cubicBezTo>
                    <a:pt x="749" y="163"/>
                    <a:pt x="749" y="167"/>
                    <a:pt x="747" y="169"/>
                  </a:cubicBezTo>
                  <a:cubicBezTo>
                    <a:pt x="746" y="170"/>
                    <a:pt x="744" y="169"/>
                    <a:pt x="742" y="170"/>
                  </a:cubicBezTo>
                  <a:cubicBezTo>
                    <a:pt x="740" y="171"/>
                    <a:pt x="741" y="174"/>
                    <a:pt x="737" y="175"/>
                  </a:cubicBezTo>
                  <a:cubicBezTo>
                    <a:pt x="733" y="176"/>
                    <a:pt x="730" y="175"/>
                    <a:pt x="726" y="176"/>
                  </a:cubicBezTo>
                  <a:cubicBezTo>
                    <a:pt x="726" y="178"/>
                    <a:pt x="731" y="181"/>
                    <a:pt x="728" y="184"/>
                  </a:cubicBezTo>
                  <a:cubicBezTo>
                    <a:pt x="727" y="186"/>
                    <a:pt x="720" y="185"/>
                    <a:pt x="718" y="184"/>
                  </a:cubicBezTo>
                  <a:cubicBezTo>
                    <a:pt x="717" y="184"/>
                    <a:pt x="715" y="184"/>
                    <a:pt x="714" y="183"/>
                  </a:cubicBezTo>
                  <a:cubicBezTo>
                    <a:pt x="713" y="182"/>
                    <a:pt x="713" y="179"/>
                    <a:pt x="710" y="179"/>
                  </a:cubicBezTo>
                  <a:cubicBezTo>
                    <a:pt x="709" y="179"/>
                    <a:pt x="708" y="181"/>
                    <a:pt x="707" y="181"/>
                  </a:cubicBezTo>
                  <a:cubicBezTo>
                    <a:pt x="705" y="184"/>
                    <a:pt x="705" y="185"/>
                    <a:pt x="702" y="188"/>
                  </a:cubicBezTo>
                  <a:cubicBezTo>
                    <a:pt x="701" y="189"/>
                    <a:pt x="699" y="191"/>
                    <a:pt x="698" y="192"/>
                  </a:cubicBezTo>
                  <a:cubicBezTo>
                    <a:pt x="697" y="193"/>
                    <a:pt x="694" y="193"/>
                    <a:pt x="694" y="194"/>
                  </a:cubicBezTo>
                  <a:cubicBezTo>
                    <a:pt x="693" y="195"/>
                    <a:pt x="692" y="195"/>
                    <a:pt x="691" y="196"/>
                  </a:cubicBezTo>
                  <a:cubicBezTo>
                    <a:pt x="690" y="196"/>
                    <a:pt x="689" y="197"/>
                    <a:pt x="688" y="197"/>
                  </a:cubicBezTo>
                  <a:cubicBezTo>
                    <a:pt x="687" y="197"/>
                    <a:pt x="685" y="199"/>
                    <a:pt x="684" y="199"/>
                  </a:cubicBezTo>
                  <a:cubicBezTo>
                    <a:pt x="681" y="200"/>
                    <a:pt x="677" y="203"/>
                    <a:pt x="675" y="206"/>
                  </a:cubicBezTo>
                  <a:cubicBezTo>
                    <a:pt x="673" y="210"/>
                    <a:pt x="667" y="210"/>
                    <a:pt x="666" y="208"/>
                  </a:cubicBezTo>
                  <a:cubicBezTo>
                    <a:pt x="666" y="210"/>
                    <a:pt x="663" y="210"/>
                    <a:pt x="662" y="209"/>
                  </a:cubicBezTo>
                  <a:cubicBezTo>
                    <a:pt x="662" y="211"/>
                    <a:pt x="660" y="211"/>
                    <a:pt x="659" y="211"/>
                  </a:cubicBezTo>
                  <a:cubicBezTo>
                    <a:pt x="656" y="212"/>
                    <a:pt x="654" y="213"/>
                    <a:pt x="651" y="215"/>
                  </a:cubicBezTo>
                  <a:cubicBezTo>
                    <a:pt x="649" y="216"/>
                    <a:pt x="648" y="216"/>
                    <a:pt x="646" y="219"/>
                  </a:cubicBezTo>
                  <a:cubicBezTo>
                    <a:pt x="645" y="220"/>
                    <a:pt x="643" y="220"/>
                    <a:pt x="643" y="222"/>
                  </a:cubicBezTo>
                  <a:cubicBezTo>
                    <a:pt x="643" y="221"/>
                    <a:pt x="642" y="221"/>
                    <a:pt x="640" y="221"/>
                  </a:cubicBezTo>
                  <a:cubicBezTo>
                    <a:pt x="641" y="223"/>
                    <a:pt x="633" y="228"/>
                    <a:pt x="633" y="223"/>
                  </a:cubicBezTo>
                  <a:cubicBezTo>
                    <a:pt x="634" y="221"/>
                    <a:pt x="638" y="221"/>
                    <a:pt x="639" y="220"/>
                  </a:cubicBezTo>
                  <a:cubicBezTo>
                    <a:pt x="641" y="219"/>
                    <a:pt x="640" y="219"/>
                    <a:pt x="640" y="218"/>
                  </a:cubicBezTo>
                  <a:cubicBezTo>
                    <a:pt x="640" y="216"/>
                    <a:pt x="643" y="216"/>
                    <a:pt x="644" y="215"/>
                  </a:cubicBezTo>
                  <a:cubicBezTo>
                    <a:pt x="639" y="217"/>
                    <a:pt x="638" y="214"/>
                    <a:pt x="634" y="214"/>
                  </a:cubicBezTo>
                  <a:cubicBezTo>
                    <a:pt x="635" y="213"/>
                    <a:pt x="637" y="212"/>
                    <a:pt x="638" y="212"/>
                  </a:cubicBezTo>
                  <a:cubicBezTo>
                    <a:pt x="637" y="208"/>
                    <a:pt x="638" y="209"/>
                    <a:pt x="642" y="207"/>
                  </a:cubicBezTo>
                  <a:cubicBezTo>
                    <a:pt x="644" y="205"/>
                    <a:pt x="646" y="202"/>
                    <a:pt x="647" y="200"/>
                  </a:cubicBezTo>
                  <a:cubicBezTo>
                    <a:pt x="651" y="195"/>
                    <a:pt x="641" y="196"/>
                    <a:pt x="643" y="191"/>
                  </a:cubicBezTo>
                  <a:cubicBezTo>
                    <a:pt x="642" y="194"/>
                    <a:pt x="639" y="193"/>
                    <a:pt x="637" y="192"/>
                  </a:cubicBezTo>
                  <a:cubicBezTo>
                    <a:pt x="635" y="192"/>
                    <a:pt x="629" y="194"/>
                    <a:pt x="632" y="195"/>
                  </a:cubicBezTo>
                  <a:cubicBezTo>
                    <a:pt x="629" y="196"/>
                    <a:pt x="625" y="200"/>
                    <a:pt x="624" y="202"/>
                  </a:cubicBezTo>
                  <a:cubicBezTo>
                    <a:pt x="623" y="204"/>
                    <a:pt x="616" y="206"/>
                    <a:pt x="614" y="207"/>
                  </a:cubicBezTo>
                  <a:cubicBezTo>
                    <a:pt x="612" y="208"/>
                    <a:pt x="611" y="209"/>
                    <a:pt x="610" y="210"/>
                  </a:cubicBezTo>
                  <a:cubicBezTo>
                    <a:pt x="607" y="212"/>
                    <a:pt x="609" y="213"/>
                    <a:pt x="608" y="215"/>
                  </a:cubicBezTo>
                  <a:cubicBezTo>
                    <a:pt x="604" y="220"/>
                    <a:pt x="601" y="218"/>
                    <a:pt x="597" y="220"/>
                  </a:cubicBezTo>
                  <a:cubicBezTo>
                    <a:pt x="594" y="221"/>
                    <a:pt x="593" y="218"/>
                    <a:pt x="590" y="218"/>
                  </a:cubicBezTo>
                  <a:cubicBezTo>
                    <a:pt x="586" y="219"/>
                    <a:pt x="586" y="225"/>
                    <a:pt x="586" y="227"/>
                  </a:cubicBezTo>
                  <a:cubicBezTo>
                    <a:pt x="586" y="231"/>
                    <a:pt x="590" y="232"/>
                    <a:pt x="592" y="234"/>
                  </a:cubicBezTo>
                  <a:cubicBezTo>
                    <a:pt x="593" y="235"/>
                    <a:pt x="595" y="235"/>
                    <a:pt x="596" y="235"/>
                  </a:cubicBezTo>
                  <a:cubicBezTo>
                    <a:pt x="599" y="234"/>
                    <a:pt x="598" y="236"/>
                    <a:pt x="599" y="237"/>
                  </a:cubicBezTo>
                  <a:cubicBezTo>
                    <a:pt x="600" y="236"/>
                    <a:pt x="601" y="235"/>
                    <a:pt x="600" y="234"/>
                  </a:cubicBezTo>
                  <a:cubicBezTo>
                    <a:pt x="603" y="234"/>
                    <a:pt x="606" y="237"/>
                    <a:pt x="606" y="239"/>
                  </a:cubicBezTo>
                  <a:cubicBezTo>
                    <a:pt x="607" y="242"/>
                    <a:pt x="603" y="245"/>
                    <a:pt x="605" y="248"/>
                  </a:cubicBezTo>
                  <a:cubicBezTo>
                    <a:pt x="607" y="249"/>
                    <a:pt x="610" y="250"/>
                    <a:pt x="613" y="249"/>
                  </a:cubicBezTo>
                  <a:cubicBezTo>
                    <a:pt x="615" y="249"/>
                    <a:pt x="618" y="248"/>
                    <a:pt x="617" y="246"/>
                  </a:cubicBezTo>
                  <a:cubicBezTo>
                    <a:pt x="618" y="245"/>
                    <a:pt x="625" y="241"/>
                    <a:pt x="621" y="241"/>
                  </a:cubicBezTo>
                  <a:cubicBezTo>
                    <a:pt x="623" y="242"/>
                    <a:pt x="626" y="240"/>
                    <a:pt x="629" y="239"/>
                  </a:cubicBezTo>
                  <a:cubicBezTo>
                    <a:pt x="631" y="239"/>
                    <a:pt x="633" y="241"/>
                    <a:pt x="634" y="242"/>
                  </a:cubicBezTo>
                  <a:cubicBezTo>
                    <a:pt x="634" y="243"/>
                    <a:pt x="635" y="243"/>
                    <a:pt x="636" y="242"/>
                  </a:cubicBezTo>
                  <a:cubicBezTo>
                    <a:pt x="637" y="242"/>
                    <a:pt x="638" y="244"/>
                    <a:pt x="638" y="244"/>
                  </a:cubicBezTo>
                  <a:cubicBezTo>
                    <a:pt x="639" y="246"/>
                    <a:pt x="643" y="243"/>
                    <a:pt x="644" y="245"/>
                  </a:cubicBezTo>
                  <a:cubicBezTo>
                    <a:pt x="645" y="245"/>
                    <a:pt x="645" y="244"/>
                    <a:pt x="646" y="244"/>
                  </a:cubicBezTo>
                  <a:cubicBezTo>
                    <a:pt x="648" y="245"/>
                    <a:pt x="652" y="244"/>
                    <a:pt x="654" y="246"/>
                  </a:cubicBezTo>
                  <a:cubicBezTo>
                    <a:pt x="654" y="246"/>
                    <a:pt x="653" y="246"/>
                    <a:pt x="652" y="247"/>
                  </a:cubicBezTo>
                  <a:cubicBezTo>
                    <a:pt x="654" y="249"/>
                    <a:pt x="650" y="250"/>
                    <a:pt x="651" y="251"/>
                  </a:cubicBezTo>
                  <a:cubicBezTo>
                    <a:pt x="652" y="252"/>
                    <a:pt x="652" y="253"/>
                    <a:pt x="650" y="254"/>
                  </a:cubicBezTo>
                  <a:cubicBezTo>
                    <a:pt x="647" y="255"/>
                    <a:pt x="648" y="253"/>
                    <a:pt x="647" y="251"/>
                  </a:cubicBezTo>
                  <a:cubicBezTo>
                    <a:pt x="647" y="252"/>
                    <a:pt x="646" y="253"/>
                    <a:pt x="645" y="253"/>
                  </a:cubicBezTo>
                  <a:cubicBezTo>
                    <a:pt x="646" y="251"/>
                    <a:pt x="644" y="252"/>
                    <a:pt x="643" y="253"/>
                  </a:cubicBezTo>
                  <a:cubicBezTo>
                    <a:pt x="642" y="253"/>
                    <a:pt x="636" y="257"/>
                    <a:pt x="640" y="254"/>
                  </a:cubicBezTo>
                  <a:cubicBezTo>
                    <a:pt x="638" y="255"/>
                    <a:pt x="634" y="257"/>
                    <a:pt x="632" y="258"/>
                  </a:cubicBezTo>
                  <a:cubicBezTo>
                    <a:pt x="631" y="258"/>
                    <a:pt x="629" y="256"/>
                    <a:pt x="628" y="259"/>
                  </a:cubicBezTo>
                  <a:cubicBezTo>
                    <a:pt x="631" y="257"/>
                    <a:pt x="632" y="259"/>
                    <a:pt x="630" y="261"/>
                  </a:cubicBezTo>
                  <a:cubicBezTo>
                    <a:pt x="630" y="260"/>
                    <a:pt x="628" y="260"/>
                    <a:pt x="627" y="261"/>
                  </a:cubicBezTo>
                  <a:cubicBezTo>
                    <a:pt x="626" y="263"/>
                    <a:pt x="627" y="263"/>
                    <a:pt x="627" y="265"/>
                  </a:cubicBezTo>
                  <a:cubicBezTo>
                    <a:pt x="626" y="265"/>
                    <a:pt x="624" y="266"/>
                    <a:pt x="623" y="266"/>
                  </a:cubicBezTo>
                  <a:cubicBezTo>
                    <a:pt x="622" y="266"/>
                    <a:pt x="623" y="264"/>
                    <a:pt x="622" y="263"/>
                  </a:cubicBezTo>
                  <a:cubicBezTo>
                    <a:pt x="623" y="265"/>
                    <a:pt x="621" y="263"/>
                    <a:pt x="620" y="263"/>
                  </a:cubicBezTo>
                  <a:cubicBezTo>
                    <a:pt x="619" y="265"/>
                    <a:pt x="620" y="267"/>
                    <a:pt x="622" y="267"/>
                  </a:cubicBezTo>
                  <a:cubicBezTo>
                    <a:pt x="618" y="268"/>
                    <a:pt x="617" y="274"/>
                    <a:pt x="613" y="273"/>
                  </a:cubicBezTo>
                  <a:cubicBezTo>
                    <a:pt x="613" y="275"/>
                    <a:pt x="611" y="278"/>
                    <a:pt x="609" y="280"/>
                  </a:cubicBezTo>
                  <a:cubicBezTo>
                    <a:pt x="606" y="282"/>
                    <a:pt x="607" y="284"/>
                    <a:pt x="607" y="286"/>
                  </a:cubicBezTo>
                  <a:cubicBezTo>
                    <a:pt x="610" y="285"/>
                    <a:pt x="612" y="287"/>
                    <a:pt x="613" y="288"/>
                  </a:cubicBezTo>
                  <a:cubicBezTo>
                    <a:pt x="615" y="290"/>
                    <a:pt x="618" y="291"/>
                    <a:pt x="621" y="293"/>
                  </a:cubicBezTo>
                  <a:cubicBezTo>
                    <a:pt x="623" y="294"/>
                    <a:pt x="623" y="297"/>
                    <a:pt x="624" y="300"/>
                  </a:cubicBezTo>
                  <a:cubicBezTo>
                    <a:pt x="625" y="303"/>
                    <a:pt x="626" y="306"/>
                    <a:pt x="628" y="309"/>
                  </a:cubicBezTo>
                  <a:cubicBezTo>
                    <a:pt x="630" y="311"/>
                    <a:pt x="631" y="313"/>
                    <a:pt x="630" y="316"/>
                  </a:cubicBezTo>
                  <a:cubicBezTo>
                    <a:pt x="629" y="319"/>
                    <a:pt x="634" y="320"/>
                    <a:pt x="636" y="321"/>
                  </a:cubicBezTo>
                  <a:cubicBezTo>
                    <a:pt x="638" y="322"/>
                    <a:pt x="636" y="323"/>
                    <a:pt x="637" y="324"/>
                  </a:cubicBezTo>
                  <a:cubicBezTo>
                    <a:pt x="637" y="326"/>
                    <a:pt x="639" y="326"/>
                    <a:pt x="640" y="326"/>
                  </a:cubicBezTo>
                  <a:cubicBezTo>
                    <a:pt x="641" y="327"/>
                    <a:pt x="645" y="329"/>
                    <a:pt x="643" y="332"/>
                  </a:cubicBezTo>
                  <a:cubicBezTo>
                    <a:pt x="640" y="331"/>
                    <a:pt x="638" y="329"/>
                    <a:pt x="634" y="329"/>
                  </a:cubicBezTo>
                  <a:cubicBezTo>
                    <a:pt x="630" y="331"/>
                    <a:pt x="631" y="328"/>
                    <a:pt x="628" y="326"/>
                  </a:cubicBezTo>
                  <a:cubicBezTo>
                    <a:pt x="625" y="325"/>
                    <a:pt x="622" y="330"/>
                    <a:pt x="619" y="328"/>
                  </a:cubicBezTo>
                  <a:cubicBezTo>
                    <a:pt x="618" y="327"/>
                    <a:pt x="618" y="326"/>
                    <a:pt x="617" y="325"/>
                  </a:cubicBezTo>
                  <a:cubicBezTo>
                    <a:pt x="616" y="323"/>
                    <a:pt x="615" y="323"/>
                    <a:pt x="613" y="322"/>
                  </a:cubicBezTo>
                  <a:cubicBezTo>
                    <a:pt x="614" y="323"/>
                    <a:pt x="614" y="324"/>
                    <a:pt x="613" y="325"/>
                  </a:cubicBezTo>
                  <a:cubicBezTo>
                    <a:pt x="614" y="324"/>
                    <a:pt x="615" y="324"/>
                    <a:pt x="616" y="324"/>
                  </a:cubicBezTo>
                  <a:cubicBezTo>
                    <a:pt x="615" y="324"/>
                    <a:pt x="615" y="324"/>
                    <a:pt x="615" y="323"/>
                  </a:cubicBezTo>
                  <a:cubicBezTo>
                    <a:pt x="616" y="323"/>
                    <a:pt x="618" y="327"/>
                    <a:pt x="616" y="325"/>
                  </a:cubicBezTo>
                  <a:cubicBezTo>
                    <a:pt x="617" y="327"/>
                    <a:pt x="619" y="330"/>
                    <a:pt x="622" y="329"/>
                  </a:cubicBezTo>
                  <a:cubicBezTo>
                    <a:pt x="623" y="328"/>
                    <a:pt x="624" y="327"/>
                    <a:pt x="625" y="327"/>
                  </a:cubicBezTo>
                  <a:cubicBezTo>
                    <a:pt x="627" y="327"/>
                    <a:pt x="628" y="328"/>
                    <a:pt x="628" y="329"/>
                  </a:cubicBezTo>
                  <a:cubicBezTo>
                    <a:pt x="629" y="329"/>
                    <a:pt x="628" y="330"/>
                    <a:pt x="629" y="331"/>
                  </a:cubicBezTo>
                  <a:cubicBezTo>
                    <a:pt x="630" y="331"/>
                    <a:pt x="631" y="331"/>
                    <a:pt x="633" y="332"/>
                  </a:cubicBezTo>
                  <a:cubicBezTo>
                    <a:pt x="636" y="333"/>
                    <a:pt x="637" y="336"/>
                    <a:pt x="640" y="338"/>
                  </a:cubicBezTo>
                  <a:cubicBezTo>
                    <a:pt x="641" y="339"/>
                    <a:pt x="644" y="342"/>
                    <a:pt x="643" y="344"/>
                  </a:cubicBezTo>
                  <a:cubicBezTo>
                    <a:pt x="643" y="345"/>
                    <a:pt x="641" y="345"/>
                    <a:pt x="640" y="345"/>
                  </a:cubicBezTo>
                  <a:cubicBezTo>
                    <a:pt x="638" y="345"/>
                    <a:pt x="636" y="347"/>
                    <a:pt x="634" y="348"/>
                  </a:cubicBezTo>
                  <a:cubicBezTo>
                    <a:pt x="633" y="349"/>
                    <a:pt x="631" y="349"/>
                    <a:pt x="630" y="350"/>
                  </a:cubicBezTo>
                  <a:cubicBezTo>
                    <a:pt x="630" y="351"/>
                    <a:pt x="629" y="353"/>
                    <a:pt x="628" y="353"/>
                  </a:cubicBezTo>
                  <a:cubicBezTo>
                    <a:pt x="627" y="353"/>
                    <a:pt x="626" y="351"/>
                    <a:pt x="624" y="352"/>
                  </a:cubicBezTo>
                  <a:cubicBezTo>
                    <a:pt x="623" y="352"/>
                    <a:pt x="621" y="354"/>
                    <a:pt x="620" y="355"/>
                  </a:cubicBezTo>
                  <a:cubicBezTo>
                    <a:pt x="621" y="354"/>
                    <a:pt x="625" y="352"/>
                    <a:pt x="625" y="352"/>
                  </a:cubicBezTo>
                  <a:cubicBezTo>
                    <a:pt x="627" y="354"/>
                    <a:pt x="626" y="357"/>
                    <a:pt x="628" y="357"/>
                  </a:cubicBezTo>
                  <a:cubicBezTo>
                    <a:pt x="628" y="356"/>
                    <a:pt x="627" y="356"/>
                    <a:pt x="627" y="356"/>
                  </a:cubicBezTo>
                  <a:cubicBezTo>
                    <a:pt x="630" y="356"/>
                    <a:pt x="633" y="353"/>
                    <a:pt x="636" y="354"/>
                  </a:cubicBezTo>
                  <a:cubicBezTo>
                    <a:pt x="637" y="354"/>
                    <a:pt x="638" y="356"/>
                    <a:pt x="639" y="357"/>
                  </a:cubicBezTo>
                  <a:cubicBezTo>
                    <a:pt x="640" y="359"/>
                    <a:pt x="644" y="359"/>
                    <a:pt x="646" y="360"/>
                  </a:cubicBezTo>
                  <a:cubicBezTo>
                    <a:pt x="644" y="360"/>
                    <a:pt x="643" y="362"/>
                    <a:pt x="642" y="363"/>
                  </a:cubicBezTo>
                  <a:cubicBezTo>
                    <a:pt x="641" y="363"/>
                    <a:pt x="641" y="364"/>
                    <a:pt x="640" y="364"/>
                  </a:cubicBezTo>
                  <a:cubicBezTo>
                    <a:pt x="639" y="365"/>
                    <a:pt x="638" y="365"/>
                    <a:pt x="637" y="365"/>
                  </a:cubicBezTo>
                  <a:cubicBezTo>
                    <a:pt x="637" y="366"/>
                    <a:pt x="637" y="366"/>
                    <a:pt x="638" y="367"/>
                  </a:cubicBezTo>
                  <a:cubicBezTo>
                    <a:pt x="639" y="366"/>
                    <a:pt x="641" y="364"/>
                    <a:pt x="642" y="365"/>
                  </a:cubicBezTo>
                  <a:cubicBezTo>
                    <a:pt x="641" y="365"/>
                    <a:pt x="642" y="363"/>
                    <a:pt x="643" y="363"/>
                  </a:cubicBezTo>
                  <a:cubicBezTo>
                    <a:pt x="645" y="364"/>
                    <a:pt x="643" y="366"/>
                    <a:pt x="643" y="367"/>
                  </a:cubicBezTo>
                  <a:cubicBezTo>
                    <a:pt x="643" y="367"/>
                    <a:pt x="644" y="371"/>
                    <a:pt x="642" y="370"/>
                  </a:cubicBezTo>
                  <a:cubicBezTo>
                    <a:pt x="642" y="370"/>
                    <a:pt x="642" y="368"/>
                    <a:pt x="641" y="367"/>
                  </a:cubicBezTo>
                  <a:cubicBezTo>
                    <a:pt x="641" y="368"/>
                    <a:pt x="641" y="369"/>
                    <a:pt x="641" y="370"/>
                  </a:cubicBezTo>
                  <a:cubicBezTo>
                    <a:pt x="640" y="370"/>
                    <a:pt x="639" y="369"/>
                    <a:pt x="639" y="368"/>
                  </a:cubicBezTo>
                  <a:cubicBezTo>
                    <a:pt x="639" y="371"/>
                    <a:pt x="639" y="369"/>
                    <a:pt x="639" y="368"/>
                  </a:cubicBezTo>
                  <a:cubicBezTo>
                    <a:pt x="638" y="370"/>
                    <a:pt x="638" y="370"/>
                    <a:pt x="637" y="371"/>
                  </a:cubicBezTo>
                  <a:cubicBezTo>
                    <a:pt x="638" y="371"/>
                    <a:pt x="641" y="372"/>
                    <a:pt x="640" y="374"/>
                  </a:cubicBezTo>
                  <a:cubicBezTo>
                    <a:pt x="640" y="373"/>
                    <a:pt x="639" y="373"/>
                    <a:pt x="638" y="374"/>
                  </a:cubicBezTo>
                  <a:cubicBezTo>
                    <a:pt x="640" y="374"/>
                    <a:pt x="641" y="376"/>
                    <a:pt x="639" y="377"/>
                  </a:cubicBezTo>
                  <a:cubicBezTo>
                    <a:pt x="637" y="378"/>
                    <a:pt x="635" y="376"/>
                    <a:pt x="633" y="375"/>
                  </a:cubicBezTo>
                  <a:cubicBezTo>
                    <a:pt x="634" y="376"/>
                    <a:pt x="634" y="377"/>
                    <a:pt x="635" y="378"/>
                  </a:cubicBezTo>
                  <a:cubicBezTo>
                    <a:pt x="636" y="378"/>
                    <a:pt x="638" y="377"/>
                    <a:pt x="638" y="379"/>
                  </a:cubicBezTo>
                  <a:cubicBezTo>
                    <a:pt x="638" y="380"/>
                    <a:pt x="640" y="382"/>
                    <a:pt x="639" y="383"/>
                  </a:cubicBezTo>
                  <a:cubicBezTo>
                    <a:pt x="637" y="384"/>
                    <a:pt x="636" y="384"/>
                    <a:pt x="636" y="386"/>
                  </a:cubicBezTo>
                  <a:cubicBezTo>
                    <a:pt x="635" y="385"/>
                    <a:pt x="635" y="383"/>
                    <a:pt x="634" y="382"/>
                  </a:cubicBezTo>
                  <a:cubicBezTo>
                    <a:pt x="633" y="383"/>
                    <a:pt x="633" y="383"/>
                    <a:pt x="632" y="384"/>
                  </a:cubicBezTo>
                  <a:cubicBezTo>
                    <a:pt x="634" y="384"/>
                    <a:pt x="629" y="391"/>
                    <a:pt x="626" y="386"/>
                  </a:cubicBezTo>
                  <a:cubicBezTo>
                    <a:pt x="626" y="388"/>
                    <a:pt x="630" y="388"/>
                    <a:pt x="629" y="390"/>
                  </a:cubicBezTo>
                  <a:cubicBezTo>
                    <a:pt x="628" y="392"/>
                    <a:pt x="625" y="395"/>
                    <a:pt x="627" y="396"/>
                  </a:cubicBezTo>
                  <a:cubicBezTo>
                    <a:pt x="626" y="397"/>
                    <a:pt x="626" y="398"/>
                    <a:pt x="625" y="399"/>
                  </a:cubicBezTo>
                  <a:cubicBezTo>
                    <a:pt x="625" y="402"/>
                    <a:pt x="624" y="399"/>
                    <a:pt x="624" y="401"/>
                  </a:cubicBezTo>
                  <a:cubicBezTo>
                    <a:pt x="623" y="400"/>
                    <a:pt x="623" y="399"/>
                    <a:pt x="622" y="398"/>
                  </a:cubicBezTo>
                  <a:cubicBezTo>
                    <a:pt x="622" y="399"/>
                    <a:pt x="625" y="402"/>
                    <a:pt x="622" y="402"/>
                  </a:cubicBezTo>
                  <a:cubicBezTo>
                    <a:pt x="622" y="403"/>
                    <a:pt x="621" y="405"/>
                    <a:pt x="619" y="405"/>
                  </a:cubicBezTo>
                  <a:cubicBezTo>
                    <a:pt x="620" y="407"/>
                    <a:pt x="620" y="411"/>
                    <a:pt x="616" y="410"/>
                  </a:cubicBezTo>
                  <a:cubicBezTo>
                    <a:pt x="617" y="409"/>
                    <a:pt x="618" y="408"/>
                    <a:pt x="618" y="406"/>
                  </a:cubicBezTo>
                  <a:cubicBezTo>
                    <a:pt x="617" y="407"/>
                    <a:pt x="617" y="408"/>
                    <a:pt x="616" y="408"/>
                  </a:cubicBezTo>
                  <a:cubicBezTo>
                    <a:pt x="616" y="408"/>
                    <a:pt x="615" y="407"/>
                    <a:pt x="615" y="406"/>
                  </a:cubicBezTo>
                  <a:cubicBezTo>
                    <a:pt x="614" y="407"/>
                    <a:pt x="613" y="407"/>
                    <a:pt x="612" y="407"/>
                  </a:cubicBezTo>
                  <a:cubicBezTo>
                    <a:pt x="613" y="407"/>
                    <a:pt x="613" y="408"/>
                    <a:pt x="612" y="409"/>
                  </a:cubicBezTo>
                  <a:cubicBezTo>
                    <a:pt x="615" y="408"/>
                    <a:pt x="616" y="412"/>
                    <a:pt x="613" y="412"/>
                  </a:cubicBezTo>
                  <a:cubicBezTo>
                    <a:pt x="613" y="413"/>
                    <a:pt x="615" y="414"/>
                    <a:pt x="616" y="412"/>
                  </a:cubicBezTo>
                  <a:cubicBezTo>
                    <a:pt x="617" y="414"/>
                    <a:pt x="615" y="414"/>
                    <a:pt x="614" y="415"/>
                  </a:cubicBezTo>
                  <a:cubicBezTo>
                    <a:pt x="612" y="416"/>
                    <a:pt x="612" y="417"/>
                    <a:pt x="611" y="419"/>
                  </a:cubicBezTo>
                  <a:cubicBezTo>
                    <a:pt x="610" y="417"/>
                    <a:pt x="608" y="417"/>
                    <a:pt x="606" y="416"/>
                  </a:cubicBezTo>
                  <a:cubicBezTo>
                    <a:pt x="607" y="417"/>
                    <a:pt x="607" y="419"/>
                    <a:pt x="609" y="419"/>
                  </a:cubicBezTo>
                  <a:cubicBezTo>
                    <a:pt x="612" y="419"/>
                    <a:pt x="613" y="417"/>
                    <a:pt x="614" y="419"/>
                  </a:cubicBezTo>
                  <a:cubicBezTo>
                    <a:pt x="612" y="420"/>
                    <a:pt x="612" y="422"/>
                    <a:pt x="611" y="423"/>
                  </a:cubicBezTo>
                  <a:cubicBezTo>
                    <a:pt x="610" y="425"/>
                    <a:pt x="614" y="425"/>
                    <a:pt x="612" y="428"/>
                  </a:cubicBezTo>
                  <a:cubicBezTo>
                    <a:pt x="612" y="426"/>
                    <a:pt x="612" y="426"/>
                    <a:pt x="611" y="428"/>
                  </a:cubicBezTo>
                  <a:cubicBezTo>
                    <a:pt x="610" y="427"/>
                    <a:pt x="609" y="426"/>
                    <a:pt x="608" y="425"/>
                  </a:cubicBezTo>
                  <a:cubicBezTo>
                    <a:pt x="608" y="426"/>
                    <a:pt x="607" y="427"/>
                    <a:pt x="606" y="428"/>
                  </a:cubicBezTo>
                  <a:cubicBezTo>
                    <a:pt x="607" y="428"/>
                    <a:pt x="609" y="428"/>
                    <a:pt x="608" y="430"/>
                  </a:cubicBezTo>
                  <a:cubicBezTo>
                    <a:pt x="607" y="432"/>
                    <a:pt x="606" y="429"/>
                    <a:pt x="605" y="432"/>
                  </a:cubicBezTo>
                  <a:cubicBezTo>
                    <a:pt x="605" y="431"/>
                    <a:pt x="605" y="428"/>
                    <a:pt x="603" y="430"/>
                  </a:cubicBezTo>
                  <a:cubicBezTo>
                    <a:pt x="604" y="431"/>
                    <a:pt x="602" y="433"/>
                    <a:pt x="604" y="433"/>
                  </a:cubicBezTo>
                  <a:cubicBezTo>
                    <a:pt x="604" y="435"/>
                    <a:pt x="600" y="437"/>
                    <a:pt x="601" y="435"/>
                  </a:cubicBezTo>
                  <a:cubicBezTo>
                    <a:pt x="599" y="436"/>
                    <a:pt x="599" y="436"/>
                    <a:pt x="600" y="437"/>
                  </a:cubicBezTo>
                  <a:cubicBezTo>
                    <a:pt x="602" y="438"/>
                    <a:pt x="600" y="440"/>
                    <a:pt x="599" y="441"/>
                  </a:cubicBezTo>
                  <a:cubicBezTo>
                    <a:pt x="598" y="440"/>
                    <a:pt x="598" y="439"/>
                    <a:pt x="597" y="439"/>
                  </a:cubicBezTo>
                  <a:cubicBezTo>
                    <a:pt x="597" y="440"/>
                    <a:pt x="594" y="441"/>
                    <a:pt x="594" y="439"/>
                  </a:cubicBezTo>
                  <a:cubicBezTo>
                    <a:pt x="592" y="441"/>
                    <a:pt x="590" y="440"/>
                    <a:pt x="591" y="442"/>
                  </a:cubicBezTo>
                  <a:cubicBezTo>
                    <a:pt x="590" y="442"/>
                    <a:pt x="589" y="441"/>
                    <a:pt x="588" y="442"/>
                  </a:cubicBezTo>
                  <a:cubicBezTo>
                    <a:pt x="589" y="443"/>
                    <a:pt x="590" y="443"/>
                    <a:pt x="592" y="443"/>
                  </a:cubicBezTo>
                  <a:cubicBezTo>
                    <a:pt x="591" y="444"/>
                    <a:pt x="591" y="444"/>
                    <a:pt x="593" y="444"/>
                  </a:cubicBezTo>
                  <a:cubicBezTo>
                    <a:pt x="592" y="445"/>
                    <a:pt x="591" y="445"/>
                    <a:pt x="590" y="446"/>
                  </a:cubicBezTo>
                  <a:cubicBezTo>
                    <a:pt x="589" y="447"/>
                    <a:pt x="590" y="448"/>
                    <a:pt x="588" y="449"/>
                  </a:cubicBezTo>
                  <a:cubicBezTo>
                    <a:pt x="589" y="448"/>
                    <a:pt x="588" y="448"/>
                    <a:pt x="587" y="448"/>
                  </a:cubicBezTo>
                  <a:cubicBezTo>
                    <a:pt x="587" y="449"/>
                    <a:pt x="586" y="450"/>
                    <a:pt x="586" y="452"/>
                  </a:cubicBezTo>
                  <a:cubicBezTo>
                    <a:pt x="586" y="449"/>
                    <a:pt x="583" y="452"/>
                    <a:pt x="582" y="452"/>
                  </a:cubicBezTo>
                  <a:cubicBezTo>
                    <a:pt x="581" y="452"/>
                    <a:pt x="579" y="457"/>
                    <a:pt x="578" y="455"/>
                  </a:cubicBezTo>
                  <a:cubicBezTo>
                    <a:pt x="577" y="454"/>
                    <a:pt x="577" y="453"/>
                    <a:pt x="576" y="456"/>
                  </a:cubicBezTo>
                  <a:cubicBezTo>
                    <a:pt x="575" y="458"/>
                    <a:pt x="574" y="459"/>
                    <a:pt x="572" y="458"/>
                  </a:cubicBezTo>
                  <a:cubicBezTo>
                    <a:pt x="573" y="459"/>
                    <a:pt x="575" y="459"/>
                    <a:pt x="575" y="461"/>
                  </a:cubicBezTo>
                  <a:cubicBezTo>
                    <a:pt x="574" y="459"/>
                    <a:pt x="573" y="462"/>
                    <a:pt x="572" y="461"/>
                  </a:cubicBezTo>
                  <a:cubicBezTo>
                    <a:pt x="571" y="462"/>
                    <a:pt x="572" y="464"/>
                    <a:pt x="570" y="465"/>
                  </a:cubicBezTo>
                  <a:cubicBezTo>
                    <a:pt x="568" y="465"/>
                    <a:pt x="566" y="466"/>
                    <a:pt x="565" y="465"/>
                  </a:cubicBezTo>
                  <a:cubicBezTo>
                    <a:pt x="566" y="467"/>
                    <a:pt x="559" y="468"/>
                    <a:pt x="561" y="465"/>
                  </a:cubicBezTo>
                  <a:cubicBezTo>
                    <a:pt x="560" y="466"/>
                    <a:pt x="558" y="465"/>
                    <a:pt x="557" y="465"/>
                  </a:cubicBezTo>
                  <a:cubicBezTo>
                    <a:pt x="557" y="466"/>
                    <a:pt x="560" y="467"/>
                    <a:pt x="559" y="469"/>
                  </a:cubicBezTo>
                  <a:cubicBezTo>
                    <a:pt x="558" y="469"/>
                    <a:pt x="557" y="469"/>
                    <a:pt x="557" y="468"/>
                  </a:cubicBezTo>
                  <a:cubicBezTo>
                    <a:pt x="555" y="468"/>
                    <a:pt x="554" y="468"/>
                    <a:pt x="555" y="466"/>
                  </a:cubicBezTo>
                  <a:cubicBezTo>
                    <a:pt x="554" y="467"/>
                    <a:pt x="550" y="469"/>
                    <a:pt x="549" y="468"/>
                  </a:cubicBezTo>
                  <a:cubicBezTo>
                    <a:pt x="552" y="469"/>
                    <a:pt x="550" y="470"/>
                    <a:pt x="549" y="470"/>
                  </a:cubicBezTo>
                  <a:cubicBezTo>
                    <a:pt x="547" y="470"/>
                    <a:pt x="547" y="468"/>
                    <a:pt x="549" y="467"/>
                  </a:cubicBezTo>
                  <a:cubicBezTo>
                    <a:pt x="547" y="467"/>
                    <a:pt x="546" y="468"/>
                    <a:pt x="545" y="469"/>
                  </a:cubicBezTo>
                  <a:cubicBezTo>
                    <a:pt x="546" y="469"/>
                    <a:pt x="544" y="471"/>
                    <a:pt x="546" y="471"/>
                  </a:cubicBezTo>
                  <a:cubicBezTo>
                    <a:pt x="545" y="472"/>
                    <a:pt x="545" y="472"/>
                    <a:pt x="545" y="472"/>
                  </a:cubicBezTo>
                  <a:cubicBezTo>
                    <a:pt x="544" y="469"/>
                    <a:pt x="538" y="470"/>
                    <a:pt x="536" y="472"/>
                  </a:cubicBezTo>
                  <a:cubicBezTo>
                    <a:pt x="536" y="468"/>
                    <a:pt x="532" y="467"/>
                    <a:pt x="533" y="463"/>
                  </a:cubicBezTo>
                  <a:cubicBezTo>
                    <a:pt x="532" y="466"/>
                    <a:pt x="532" y="464"/>
                    <a:pt x="532" y="463"/>
                  </a:cubicBezTo>
                  <a:cubicBezTo>
                    <a:pt x="533" y="462"/>
                    <a:pt x="534" y="462"/>
                    <a:pt x="536" y="462"/>
                  </a:cubicBezTo>
                  <a:cubicBezTo>
                    <a:pt x="534" y="461"/>
                    <a:pt x="532" y="463"/>
                    <a:pt x="530" y="463"/>
                  </a:cubicBezTo>
                  <a:cubicBezTo>
                    <a:pt x="533" y="464"/>
                    <a:pt x="529" y="466"/>
                    <a:pt x="527" y="465"/>
                  </a:cubicBezTo>
                  <a:cubicBezTo>
                    <a:pt x="528" y="466"/>
                    <a:pt x="531" y="467"/>
                    <a:pt x="531" y="467"/>
                  </a:cubicBezTo>
                  <a:cubicBezTo>
                    <a:pt x="530" y="468"/>
                    <a:pt x="530" y="468"/>
                    <a:pt x="530" y="467"/>
                  </a:cubicBezTo>
                  <a:cubicBezTo>
                    <a:pt x="531" y="468"/>
                    <a:pt x="534" y="473"/>
                    <a:pt x="532" y="476"/>
                  </a:cubicBezTo>
                  <a:cubicBezTo>
                    <a:pt x="530" y="478"/>
                    <a:pt x="527" y="471"/>
                    <a:pt x="527" y="470"/>
                  </a:cubicBezTo>
                  <a:cubicBezTo>
                    <a:pt x="526" y="473"/>
                    <a:pt x="529" y="475"/>
                    <a:pt x="529" y="476"/>
                  </a:cubicBezTo>
                  <a:cubicBezTo>
                    <a:pt x="528" y="477"/>
                    <a:pt x="528" y="477"/>
                    <a:pt x="527" y="478"/>
                  </a:cubicBezTo>
                  <a:cubicBezTo>
                    <a:pt x="526" y="478"/>
                    <a:pt x="526" y="477"/>
                    <a:pt x="526" y="476"/>
                  </a:cubicBezTo>
                  <a:cubicBezTo>
                    <a:pt x="524" y="477"/>
                    <a:pt x="526" y="480"/>
                    <a:pt x="524" y="481"/>
                  </a:cubicBezTo>
                  <a:cubicBezTo>
                    <a:pt x="522" y="479"/>
                    <a:pt x="521" y="481"/>
                    <a:pt x="519" y="482"/>
                  </a:cubicBezTo>
                  <a:cubicBezTo>
                    <a:pt x="518" y="483"/>
                    <a:pt x="516" y="481"/>
                    <a:pt x="518" y="480"/>
                  </a:cubicBezTo>
                  <a:cubicBezTo>
                    <a:pt x="517" y="480"/>
                    <a:pt x="516" y="479"/>
                    <a:pt x="516" y="478"/>
                  </a:cubicBezTo>
                  <a:cubicBezTo>
                    <a:pt x="516" y="480"/>
                    <a:pt x="517" y="481"/>
                    <a:pt x="516" y="483"/>
                  </a:cubicBezTo>
                  <a:cubicBezTo>
                    <a:pt x="515" y="485"/>
                    <a:pt x="511" y="481"/>
                    <a:pt x="510" y="481"/>
                  </a:cubicBezTo>
                  <a:cubicBezTo>
                    <a:pt x="512" y="484"/>
                    <a:pt x="509" y="482"/>
                    <a:pt x="507" y="483"/>
                  </a:cubicBezTo>
                  <a:cubicBezTo>
                    <a:pt x="510" y="484"/>
                    <a:pt x="505" y="488"/>
                    <a:pt x="503" y="485"/>
                  </a:cubicBezTo>
                  <a:cubicBezTo>
                    <a:pt x="503" y="486"/>
                    <a:pt x="502" y="487"/>
                    <a:pt x="501" y="488"/>
                  </a:cubicBezTo>
                  <a:cubicBezTo>
                    <a:pt x="502" y="486"/>
                    <a:pt x="500" y="487"/>
                    <a:pt x="498" y="487"/>
                  </a:cubicBezTo>
                  <a:cubicBezTo>
                    <a:pt x="497" y="488"/>
                    <a:pt x="494" y="488"/>
                    <a:pt x="493" y="489"/>
                  </a:cubicBezTo>
                  <a:cubicBezTo>
                    <a:pt x="494" y="489"/>
                    <a:pt x="494" y="488"/>
                    <a:pt x="495" y="487"/>
                  </a:cubicBezTo>
                  <a:cubicBezTo>
                    <a:pt x="493" y="488"/>
                    <a:pt x="492" y="489"/>
                    <a:pt x="493" y="491"/>
                  </a:cubicBezTo>
                  <a:cubicBezTo>
                    <a:pt x="490" y="492"/>
                    <a:pt x="491" y="490"/>
                    <a:pt x="490" y="488"/>
                  </a:cubicBezTo>
                  <a:cubicBezTo>
                    <a:pt x="489" y="490"/>
                    <a:pt x="491" y="491"/>
                    <a:pt x="489" y="492"/>
                  </a:cubicBezTo>
                  <a:cubicBezTo>
                    <a:pt x="488" y="493"/>
                    <a:pt x="486" y="494"/>
                    <a:pt x="487" y="496"/>
                  </a:cubicBezTo>
                  <a:cubicBezTo>
                    <a:pt x="487" y="496"/>
                    <a:pt x="488" y="497"/>
                    <a:pt x="489" y="497"/>
                  </a:cubicBezTo>
                  <a:cubicBezTo>
                    <a:pt x="490" y="497"/>
                    <a:pt x="489" y="500"/>
                    <a:pt x="489" y="497"/>
                  </a:cubicBezTo>
                  <a:cubicBezTo>
                    <a:pt x="489" y="499"/>
                    <a:pt x="492" y="500"/>
                    <a:pt x="491" y="503"/>
                  </a:cubicBezTo>
                  <a:cubicBezTo>
                    <a:pt x="490" y="506"/>
                    <a:pt x="485" y="504"/>
                    <a:pt x="483" y="505"/>
                  </a:cubicBezTo>
                  <a:cubicBezTo>
                    <a:pt x="483" y="504"/>
                    <a:pt x="482" y="502"/>
                    <a:pt x="484" y="503"/>
                  </a:cubicBezTo>
                  <a:cubicBezTo>
                    <a:pt x="484" y="501"/>
                    <a:pt x="480" y="502"/>
                    <a:pt x="482" y="499"/>
                  </a:cubicBezTo>
                  <a:cubicBezTo>
                    <a:pt x="481" y="499"/>
                    <a:pt x="482" y="496"/>
                    <a:pt x="481" y="496"/>
                  </a:cubicBezTo>
                  <a:cubicBezTo>
                    <a:pt x="480" y="496"/>
                    <a:pt x="480" y="493"/>
                    <a:pt x="481" y="492"/>
                  </a:cubicBezTo>
                  <a:cubicBezTo>
                    <a:pt x="482" y="491"/>
                    <a:pt x="481" y="490"/>
                    <a:pt x="483" y="489"/>
                  </a:cubicBezTo>
                  <a:cubicBezTo>
                    <a:pt x="486" y="487"/>
                    <a:pt x="482" y="486"/>
                    <a:pt x="481" y="485"/>
                  </a:cubicBezTo>
                  <a:cubicBezTo>
                    <a:pt x="481" y="486"/>
                    <a:pt x="481" y="486"/>
                    <a:pt x="482" y="487"/>
                  </a:cubicBezTo>
                  <a:cubicBezTo>
                    <a:pt x="479" y="487"/>
                    <a:pt x="479" y="484"/>
                    <a:pt x="478" y="483"/>
                  </a:cubicBezTo>
                  <a:cubicBezTo>
                    <a:pt x="477" y="484"/>
                    <a:pt x="478" y="485"/>
                    <a:pt x="479" y="486"/>
                  </a:cubicBezTo>
                  <a:cubicBezTo>
                    <a:pt x="478" y="486"/>
                    <a:pt x="475" y="489"/>
                    <a:pt x="474" y="487"/>
                  </a:cubicBezTo>
                  <a:cubicBezTo>
                    <a:pt x="472" y="490"/>
                    <a:pt x="473" y="485"/>
                    <a:pt x="472" y="484"/>
                  </a:cubicBezTo>
                  <a:cubicBezTo>
                    <a:pt x="471" y="484"/>
                    <a:pt x="468" y="485"/>
                    <a:pt x="470" y="483"/>
                  </a:cubicBezTo>
                  <a:cubicBezTo>
                    <a:pt x="470" y="482"/>
                    <a:pt x="469" y="482"/>
                    <a:pt x="469" y="482"/>
                  </a:cubicBezTo>
                  <a:cubicBezTo>
                    <a:pt x="468" y="483"/>
                    <a:pt x="468" y="484"/>
                    <a:pt x="469" y="485"/>
                  </a:cubicBezTo>
                  <a:cubicBezTo>
                    <a:pt x="467" y="484"/>
                    <a:pt x="467" y="482"/>
                    <a:pt x="466" y="482"/>
                  </a:cubicBezTo>
                  <a:cubicBezTo>
                    <a:pt x="466" y="481"/>
                    <a:pt x="466" y="480"/>
                    <a:pt x="465" y="480"/>
                  </a:cubicBezTo>
                  <a:cubicBezTo>
                    <a:pt x="465" y="481"/>
                    <a:pt x="464" y="482"/>
                    <a:pt x="464" y="480"/>
                  </a:cubicBezTo>
                  <a:cubicBezTo>
                    <a:pt x="464" y="482"/>
                    <a:pt x="466" y="483"/>
                    <a:pt x="465" y="485"/>
                  </a:cubicBezTo>
                  <a:cubicBezTo>
                    <a:pt x="464" y="486"/>
                    <a:pt x="463" y="484"/>
                    <a:pt x="462" y="484"/>
                  </a:cubicBezTo>
                  <a:cubicBezTo>
                    <a:pt x="462" y="485"/>
                    <a:pt x="462" y="486"/>
                    <a:pt x="461" y="487"/>
                  </a:cubicBezTo>
                  <a:cubicBezTo>
                    <a:pt x="461" y="485"/>
                    <a:pt x="458" y="485"/>
                    <a:pt x="456" y="484"/>
                  </a:cubicBezTo>
                  <a:cubicBezTo>
                    <a:pt x="454" y="484"/>
                    <a:pt x="451" y="486"/>
                    <a:pt x="451" y="484"/>
                  </a:cubicBezTo>
                  <a:cubicBezTo>
                    <a:pt x="450" y="484"/>
                    <a:pt x="450" y="485"/>
                    <a:pt x="449" y="485"/>
                  </a:cubicBezTo>
                  <a:cubicBezTo>
                    <a:pt x="449" y="483"/>
                    <a:pt x="446" y="483"/>
                    <a:pt x="445" y="482"/>
                  </a:cubicBezTo>
                  <a:cubicBezTo>
                    <a:pt x="445" y="481"/>
                    <a:pt x="446" y="481"/>
                    <a:pt x="445" y="480"/>
                  </a:cubicBezTo>
                  <a:cubicBezTo>
                    <a:pt x="444" y="480"/>
                    <a:pt x="442" y="478"/>
                    <a:pt x="441" y="479"/>
                  </a:cubicBezTo>
                  <a:cubicBezTo>
                    <a:pt x="440" y="476"/>
                    <a:pt x="439" y="473"/>
                    <a:pt x="439" y="470"/>
                  </a:cubicBezTo>
                  <a:cubicBezTo>
                    <a:pt x="442" y="471"/>
                    <a:pt x="442" y="463"/>
                    <a:pt x="437" y="466"/>
                  </a:cubicBezTo>
                  <a:cubicBezTo>
                    <a:pt x="435" y="466"/>
                    <a:pt x="435" y="465"/>
                    <a:pt x="433" y="464"/>
                  </a:cubicBezTo>
                  <a:cubicBezTo>
                    <a:pt x="432" y="463"/>
                    <a:pt x="431" y="466"/>
                    <a:pt x="429" y="464"/>
                  </a:cubicBezTo>
                  <a:cubicBezTo>
                    <a:pt x="426" y="462"/>
                    <a:pt x="424" y="461"/>
                    <a:pt x="422" y="458"/>
                  </a:cubicBezTo>
                  <a:cubicBezTo>
                    <a:pt x="421" y="460"/>
                    <a:pt x="418" y="460"/>
                    <a:pt x="416" y="462"/>
                  </a:cubicBezTo>
                  <a:cubicBezTo>
                    <a:pt x="415" y="463"/>
                    <a:pt x="417" y="464"/>
                    <a:pt x="415" y="466"/>
                  </a:cubicBezTo>
                  <a:cubicBezTo>
                    <a:pt x="414" y="467"/>
                    <a:pt x="407" y="470"/>
                    <a:pt x="408" y="466"/>
                  </a:cubicBezTo>
                  <a:cubicBezTo>
                    <a:pt x="406" y="466"/>
                    <a:pt x="404" y="472"/>
                    <a:pt x="404" y="471"/>
                  </a:cubicBezTo>
                  <a:cubicBezTo>
                    <a:pt x="403" y="471"/>
                    <a:pt x="402" y="469"/>
                    <a:pt x="401" y="468"/>
                  </a:cubicBezTo>
                  <a:cubicBezTo>
                    <a:pt x="399" y="466"/>
                    <a:pt x="399" y="469"/>
                    <a:pt x="398" y="470"/>
                  </a:cubicBezTo>
                  <a:cubicBezTo>
                    <a:pt x="396" y="467"/>
                    <a:pt x="396" y="467"/>
                    <a:pt x="393" y="470"/>
                  </a:cubicBezTo>
                  <a:cubicBezTo>
                    <a:pt x="391" y="474"/>
                    <a:pt x="389" y="470"/>
                    <a:pt x="388" y="469"/>
                  </a:cubicBezTo>
                  <a:cubicBezTo>
                    <a:pt x="384" y="466"/>
                    <a:pt x="383" y="470"/>
                    <a:pt x="381" y="472"/>
                  </a:cubicBezTo>
                  <a:cubicBezTo>
                    <a:pt x="380" y="474"/>
                    <a:pt x="379" y="472"/>
                    <a:pt x="378" y="472"/>
                  </a:cubicBezTo>
                  <a:cubicBezTo>
                    <a:pt x="378" y="472"/>
                    <a:pt x="377" y="472"/>
                    <a:pt x="376" y="473"/>
                  </a:cubicBezTo>
                  <a:cubicBezTo>
                    <a:pt x="375" y="473"/>
                    <a:pt x="376" y="471"/>
                    <a:pt x="375" y="471"/>
                  </a:cubicBezTo>
                  <a:cubicBezTo>
                    <a:pt x="372" y="471"/>
                    <a:pt x="372" y="478"/>
                    <a:pt x="373" y="479"/>
                  </a:cubicBezTo>
                  <a:cubicBezTo>
                    <a:pt x="374" y="480"/>
                    <a:pt x="375" y="482"/>
                    <a:pt x="375" y="483"/>
                  </a:cubicBezTo>
                  <a:cubicBezTo>
                    <a:pt x="375" y="484"/>
                    <a:pt x="376" y="484"/>
                    <a:pt x="376" y="485"/>
                  </a:cubicBezTo>
                  <a:cubicBezTo>
                    <a:pt x="376" y="486"/>
                    <a:pt x="375" y="487"/>
                    <a:pt x="375" y="488"/>
                  </a:cubicBezTo>
                  <a:cubicBezTo>
                    <a:pt x="375" y="489"/>
                    <a:pt x="376" y="491"/>
                    <a:pt x="375" y="491"/>
                  </a:cubicBezTo>
                  <a:cubicBezTo>
                    <a:pt x="374" y="493"/>
                    <a:pt x="373" y="490"/>
                    <a:pt x="371" y="490"/>
                  </a:cubicBezTo>
                  <a:cubicBezTo>
                    <a:pt x="369" y="491"/>
                    <a:pt x="368" y="491"/>
                    <a:pt x="368" y="489"/>
                  </a:cubicBezTo>
                  <a:cubicBezTo>
                    <a:pt x="367" y="487"/>
                    <a:pt x="366" y="485"/>
                    <a:pt x="366" y="482"/>
                  </a:cubicBezTo>
                  <a:cubicBezTo>
                    <a:pt x="364" y="484"/>
                    <a:pt x="359" y="488"/>
                    <a:pt x="357" y="487"/>
                  </a:cubicBezTo>
                  <a:cubicBezTo>
                    <a:pt x="356" y="486"/>
                    <a:pt x="355" y="488"/>
                    <a:pt x="354" y="488"/>
                  </a:cubicBezTo>
                  <a:cubicBezTo>
                    <a:pt x="353" y="487"/>
                    <a:pt x="353" y="485"/>
                    <a:pt x="353" y="484"/>
                  </a:cubicBezTo>
                  <a:cubicBezTo>
                    <a:pt x="349" y="484"/>
                    <a:pt x="353" y="480"/>
                    <a:pt x="351" y="478"/>
                  </a:cubicBezTo>
                  <a:cubicBezTo>
                    <a:pt x="348" y="477"/>
                    <a:pt x="345" y="477"/>
                    <a:pt x="342" y="478"/>
                  </a:cubicBezTo>
                  <a:cubicBezTo>
                    <a:pt x="339" y="478"/>
                    <a:pt x="342" y="473"/>
                    <a:pt x="343" y="472"/>
                  </a:cubicBezTo>
                  <a:cubicBezTo>
                    <a:pt x="343" y="470"/>
                    <a:pt x="342" y="465"/>
                    <a:pt x="345" y="465"/>
                  </a:cubicBezTo>
                  <a:cubicBezTo>
                    <a:pt x="345" y="462"/>
                    <a:pt x="343" y="462"/>
                    <a:pt x="340" y="462"/>
                  </a:cubicBezTo>
                  <a:cubicBezTo>
                    <a:pt x="337" y="462"/>
                    <a:pt x="338" y="459"/>
                    <a:pt x="337" y="457"/>
                  </a:cubicBezTo>
                  <a:cubicBezTo>
                    <a:pt x="336" y="457"/>
                    <a:pt x="335" y="456"/>
                    <a:pt x="336" y="455"/>
                  </a:cubicBezTo>
                  <a:cubicBezTo>
                    <a:pt x="337" y="454"/>
                    <a:pt x="335" y="453"/>
                    <a:pt x="334" y="451"/>
                  </a:cubicBezTo>
                  <a:cubicBezTo>
                    <a:pt x="333" y="449"/>
                    <a:pt x="337" y="448"/>
                    <a:pt x="336" y="446"/>
                  </a:cubicBezTo>
                  <a:cubicBezTo>
                    <a:pt x="333" y="448"/>
                    <a:pt x="330" y="446"/>
                    <a:pt x="326" y="447"/>
                  </a:cubicBezTo>
                  <a:cubicBezTo>
                    <a:pt x="325" y="448"/>
                    <a:pt x="320" y="451"/>
                    <a:pt x="320" y="451"/>
                  </a:cubicBezTo>
                  <a:cubicBezTo>
                    <a:pt x="318" y="449"/>
                    <a:pt x="320" y="448"/>
                    <a:pt x="321" y="447"/>
                  </a:cubicBezTo>
                  <a:cubicBezTo>
                    <a:pt x="321" y="446"/>
                    <a:pt x="321" y="444"/>
                    <a:pt x="320" y="443"/>
                  </a:cubicBezTo>
                  <a:cubicBezTo>
                    <a:pt x="319" y="441"/>
                    <a:pt x="319" y="441"/>
                    <a:pt x="319" y="439"/>
                  </a:cubicBezTo>
                  <a:cubicBezTo>
                    <a:pt x="319" y="437"/>
                    <a:pt x="320" y="436"/>
                    <a:pt x="321" y="436"/>
                  </a:cubicBezTo>
                  <a:cubicBezTo>
                    <a:pt x="320" y="434"/>
                    <a:pt x="322" y="432"/>
                    <a:pt x="322" y="430"/>
                  </a:cubicBezTo>
                  <a:cubicBezTo>
                    <a:pt x="325" y="432"/>
                    <a:pt x="326" y="425"/>
                    <a:pt x="327" y="425"/>
                  </a:cubicBezTo>
                  <a:cubicBezTo>
                    <a:pt x="331" y="425"/>
                    <a:pt x="328" y="423"/>
                    <a:pt x="332" y="421"/>
                  </a:cubicBezTo>
                  <a:cubicBezTo>
                    <a:pt x="332" y="421"/>
                    <a:pt x="334" y="421"/>
                    <a:pt x="334" y="421"/>
                  </a:cubicBezTo>
                  <a:cubicBezTo>
                    <a:pt x="335" y="419"/>
                    <a:pt x="333" y="418"/>
                    <a:pt x="333" y="417"/>
                  </a:cubicBezTo>
                  <a:cubicBezTo>
                    <a:pt x="335" y="418"/>
                    <a:pt x="335" y="413"/>
                    <a:pt x="335" y="412"/>
                  </a:cubicBezTo>
                  <a:cubicBezTo>
                    <a:pt x="335" y="409"/>
                    <a:pt x="335" y="406"/>
                    <a:pt x="335" y="403"/>
                  </a:cubicBezTo>
                  <a:cubicBezTo>
                    <a:pt x="335" y="401"/>
                    <a:pt x="334" y="399"/>
                    <a:pt x="334" y="397"/>
                  </a:cubicBezTo>
                  <a:cubicBezTo>
                    <a:pt x="334" y="394"/>
                    <a:pt x="333" y="394"/>
                    <a:pt x="331" y="393"/>
                  </a:cubicBezTo>
                  <a:cubicBezTo>
                    <a:pt x="331" y="394"/>
                    <a:pt x="330" y="395"/>
                    <a:pt x="329" y="395"/>
                  </a:cubicBezTo>
                  <a:cubicBezTo>
                    <a:pt x="329" y="393"/>
                    <a:pt x="327" y="391"/>
                    <a:pt x="327" y="389"/>
                  </a:cubicBezTo>
                  <a:cubicBezTo>
                    <a:pt x="327" y="388"/>
                    <a:pt x="327" y="386"/>
                    <a:pt x="326" y="385"/>
                  </a:cubicBezTo>
                  <a:cubicBezTo>
                    <a:pt x="324" y="383"/>
                    <a:pt x="321" y="382"/>
                    <a:pt x="319" y="380"/>
                  </a:cubicBezTo>
                  <a:cubicBezTo>
                    <a:pt x="319" y="381"/>
                    <a:pt x="318" y="386"/>
                    <a:pt x="315" y="384"/>
                  </a:cubicBezTo>
                  <a:cubicBezTo>
                    <a:pt x="314" y="382"/>
                    <a:pt x="313" y="384"/>
                    <a:pt x="311" y="383"/>
                  </a:cubicBezTo>
                  <a:cubicBezTo>
                    <a:pt x="310" y="382"/>
                    <a:pt x="308" y="381"/>
                    <a:pt x="307" y="381"/>
                  </a:cubicBezTo>
                  <a:cubicBezTo>
                    <a:pt x="305" y="381"/>
                    <a:pt x="304" y="383"/>
                    <a:pt x="303" y="382"/>
                  </a:cubicBezTo>
                  <a:cubicBezTo>
                    <a:pt x="302" y="382"/>
                    <a:pt x="303" y="380"/>
                    <a:pt x="304" y="380"/>
                  </a:cubicBezTo>
                  <a:cubicBezTo>
                    <a:pt x="304" y="379"/>
                    <a:pt x="306" y="378"/>
                    <a:pt x="306" y="376"/>
                  </a:cubicBezTo>
                  <a:cubicBezTo>
                    <a:pt x="307" y="375"/>
                    <a:pt x="304" y="374"/>
                    <a:pt x="305" y="372"/>
                  </a:cubicBezTo>
                  <a:cubicBezTo>
                    <a:pt x="304" y="372"/>
                    <a:pt x="302" y="374"/>
                    <a:pt x="301" y="373"/>
                  </a:cubicBezTo>
                  <a:cubicBezTo>
                    <a:pt x="298" y="373"/>
                    <a:pt x="302" y="370"/>
                    <a:pt x="303" y="370"/>
                  </a:cubicBezTo>
                  <a:cubicBezTo>
                    <a:pt x="302" y="369"/>
                    <a:pt x="301" y="367"/>
                    <a:pt x="300" y="366"/>
                  </a:cubicBezTo>
                  <a:cubicBezTo>
                    <a:pt x="299" y="365"/>
                    <a:pt x="294" y="368"/>
                    <a:pt x="293" y="369"/>
                  </a:cubicBezTo>
                  <a:cubicBezTo>
                    <a:pt x="292" y="370"/>
                    <a:pt x="292" y="371"/>
                    <a:pt x="291" y="372"/>
                  </a:cubicBezTo>
                  <a:cubicBezTo>
                    <a:pt x="290" y="373"/>
                    <a:pt x="288" y="372"/>
                    <a:pt x="287" y="371"/>
                  </a:cubicBezTo>
                  <a:cubicBezTo>
                    <a:pt x="287" y="371"/>
                    <a:pt x="284" y="369"/>
                    <a:pt x="285" y="371"/>
                  </a:cubicBezTo>
                  <a:cubicBezTo>
                    <a:pt x="284" y="370"/>
                    <a:pt x="282" y="369"/>
                    <a:pt x="281" y="368"/>
                  </a:cubicBezTo>
                  <a:cubicBezTo>
                    <a:pt x="280" y="368"/>
                    <a:pt x="278" y="369"/>
                    <a:pt x="277" y="370"/>
                  </a:cubicBezTo>
                  <a:cubicBezTo>
                    <a:pt x="274" y="371"/>
                    <a:pt x="273" y="374"/>
                    <a:pt x="271" y="375"/>
                  </a:cubicBezTo>
                  <a:cubicBezTo>
                    <a:pt x="269" y="377"/>
                    <a:pt x="267" y="377"/>
                    <a:pt x="264" y="378"/>
                  </a:cubicBezTo>
                  <a:cubicBezTo>
                    <a:pt x="261" y="378"/>
                    <a:pt x="262" y="380"/>
                    <a:pt x="260" y="382"/>
                  </a:cubicBezTo>
                  <a:cubicBezTo>
                    <a:pt x="259" y="384"/>
                    <a:pt x="255" y="384"/>
                    <a:pt x="255" y="386"/>
                  </a:cubicBezTo>
                  <a:cubicBezTo>
                    <a:pt x="253" y="389"/>
                    <a:pt x="253" y="391"/>
                    <a:pt x="249" y="391"/>
                  </a:cubicBezTo>
                  <a:cubicBezTo>
                    <a:pt x="247" y="391"/>
                    <a:pt x="245" y="392"/>
                    <a:pt x="243" y="392"/>
                  </a:cubicBezTo>
                  <a:cubicBezTo>
                    <a:pt x="241" y="392"/>
                    <a:pt x="240" y="392"/>
                    <a:pt x="241" y="390"/>
                  </a:cubicBezTo>
                  <a:cubicBezTo>
                    <a:pt x="241" y="388"/>
                    <a:pt x="237" y="387"/>
                    <a:pt x="236" y="387"/>
                  </a:cubicBezTo>
                  <a:cubicBezTo>
                    <a:pt x="234" y="387"/>
                    <a:pt x="233" y="389"/>
                    <a:pt x="231" y="388"/>
                  </a:cubicBezTo>
                  <a:cubicBezTo>
                    <a:pt x="229" y="387"/>
                    <a:pt x="227" y="387"/>
                    <a:pt x="225" y="387"/>
                  </a:cubicBezTo>
                  <a:cubicBezTo>
                    <a:pt x="222" y="387"/>
                    <a:pt x="224" y="384"/>
                    <a:pt x="222" y="384"/>
                  </a:cubicBezTo>
                  <a:cubicBezTo>
                    <a:pt x="220" y="383"/>
                    <a:pt x="218" y="383"/>
                    <a:pt x="215" y="385"/>
                  </a:cubicBezTo>
                  <a:cubicBezTo>
                    <a:pt x="212" y="386"/>
                    <a:pt x="210" y="389"/>
                    <a:pt x="208" y="391"/>
                  </a:cubicBezTo>
                  <a:cubicBezTo>
                    <a:pt x="207" y="393"/>
                    <a:pt x="205" y="396"/>
                    <a:pt x="204" y="398"/>
                  </a:cubicBezTo>
                  <a:cubicBezTo>
                    <a:pt x="201" y="396"/>
                    <a:pt x="204" y="392"/>
                    <a:pt x="203" y="389"/>
                  </a:cubicBezTo>
                  <a:cubicBezTo>
                    <a:pt x="202" y="385"/>
                    <a:pt x="197" y="388"/>
                    <a:pt x="194" y="389"/>
                  </a:cubicBezTo>
                  <a:cubicBezTo>
                    <a:pt x="194" y="389"/>
                    <a:pt x="194" y="390"/>
                    <a:pt x="194" y="390"/>
                  </a:cubicBezTo>
                  <a:cubicBezTo>
                    <a:pt x="191" y="389"/>
                    <a:pt x="187" y="390"/>
                    <a:pt x="183" y="390"/>
                  </a:cubicBezTo>
                  <a:cubicBezTo>
                    <a:pt x="181" y="390"/>
                    <a:pt x="179" y="389"/>
                    <a:pt x="177" y="388"/>
                  </a:cubicBezTo>
                  <a:cubicBezTo>
                    <a:pt x="176" y="387"/>
                    <a:pt x="175" y="386"/>
                    <a:pt x="173" y="387"/>
                  </a:cubicBezTo>
                  <a:cubicBezTo>
                    <a:pt x="172" y="387"/>
                    <a:pt x="173" y="389"/>
                    <a:pt x="172" y="389"/>
                  </a:cubicBezTo>
                  <a:cubicBezTo>
                    <a:pt x="170" y="389"/>
                    <a:pt x="167" y="387"/>
                    <a:pt x="167" y="386"/>
                  </a:cubicBezTo>
                  <a:cubicBezTo>
                    <a:pt x="167" y="386"/>
                    <a:pt x="166" y="391"/>
                    <a:pt x="165" y="389"/>
                  </a:cubicBezTo>
                  <a:cubicBezTo>
                    <a:pt x="164" y="387"/>
                    <a:pt x="161" y="385"/>
                    <a:pt x="161" y="383"/>
                  </a:cubicBezTo>
                  <a:cubicBezTo>
                    <a:pt x="160" y="385"/>
                    <a:pt x="153" y="384"/>
                    <a:pt x="153" y="382"/>
                  </a:cubicBezTo>
                  <a:cubicBezTo>
                    <a:pt x="153" y="381"/>
                    <a:pt x="154" y="380"/>
                    <a:pt x="154" y="379"/>
                  </a:cubicBezTo>
                  <a:cubicBezTo>
                    <a:pt x="153" y="378"/>
                    <a:pt x="150" y="380"/>
                    <a:pt x="149" y="379"/>
                  </a:cubicBezTo>
                  <a:cubicBezTo>
                    <a:pt x="147" y="378"/>
                    <a:pt x="142" y="376"/>
                    <a:pt x="142" y="373"/>
                  </a:cubicBezTo>
                  <a:cubicBezTo>
                    <a:pt x="141" y="370"/>
                    <a:pt x="138" y="367"/>
                    <a:pt x="134" y="370"/>
                  </a:cubicBezTo>
                  <a:cubicBezTo>
                    <a:pt x="133" y="371"/>
                    <a:pt x="130" y="366"/>
                    <a:pt x="129" y="365"/>
                  </a:cubicBezTo>
                  <a:cubicBezTo>
                    <a:pt x="128" y="363"/>
                    <a:pt x="124" y="363"/>
                    <a:pt x="122" y="361"/>
                  </a:cubicBezTo>
                  <a:cubicBezTo>
                    <a:pt x="118" y="359"/>
                    <a:pt x="115" y="356"/>
                    <a:pt x="112" y="353"/>
                  </a:cubicBezTo>
                  <a:cubicBezTo>
                    <a:pt x="111" y="352"/>
                    <a:pt x="109" y="352"/>
                    <a:pt x="108" y="352"/>
                  </a:cubicBezTo>
                  <a:cubicBezTo>
                    <a:pt x="106" y="351"/>
                    <a:pt x="105" y="353"/>
                    <a:pt x="104" y="352"/>
                  </a:cubicBezTo>
                  <a:cubicBezTo>
                    <a:pt x="103" y="357"/>
                    <a:pt x="101" y="358"/>
                    <a:pt x="98" y="355"/>
                  </a:cubicBezTo>
                  <a:cubicBezTo>
                    <a:pt x="97" y="352"/>
                    <a:pt x="94" y="351"/>
                    <a:pt x="90" y="350"/>
                  </a:cubicBezTo>
                  <a:cubicBezTo>
                    <a:pt x="90" y="350"/>
                    <a:pt x="88" y="350"/>
                    <a:pt x="88" y="349"/>
                  </a:cubicBezTo>
                  <a:cubicBezTo>
                    <a:pt x="87" y="348"/>
                    <a:pt x="89" y="347"/>
                    <a:pt x="87" y="346"/>
                  </a:cubicBezTo>
                  <a:cubicBezTo>
                    <a:pt x="86" y="345"/>
                    <a:pt x="86" y="345"/>
                    <a:pt x="85" y="344"/>
                  </a:cubicBezTo>
                  <a:cubicBezTo>
                    <a:pt x="83" y="342"/>
                    <a:pt x="81" y="344"/>
                    <a:pt x="79" y="343"/>
                  </a:cubicBezTo>
                  <a:cubicBezTo>
                    <a:pt x="77" y="342"/>
                    <a:pt x="76" y="339"/>
                    <a:pt x="74" y="337"/>
                  </a:cubicBezTo>
                  <a:cubicBezTo>
                    <a:pt x="73" y="335"/>
                    <a:pt x="69" y="341"/>
                    <a:pt x="69" y="337"/>
                  </a:cubicBezTo>
                  <a:cubicBezTo>
                    <a:pt x="68" y="335"/>
                    <a:pt x="69" y="334"/>
                    <a:pt x="69" y="332"/>
                  </a:cubicBezTo>
                  <a:cubicBezTo>
                    <a:pt x="68" y="331"/>
                    <a:pt x="68" y="330"/>
                    <a:pt x="68" y="328"/>
                  </a:cubicBezTo>
                  <a:cubicBezTo>
                    <a:pt x="68" y="327"/>
                    <a:pt x="67" y="326"/>
                    <a:pt x="66" y="325"/>
                  </a:cubicBezTo>
                  <a:cubicBezTo>
                    <a:pt x="64" y="323"/>
                    <a:pt x="65" y="321"/>
                    <a:pt x="64" y="319"/>
                  </a:cubicBezTo>
                  <a:cubicBezTo>
                    <a:pt x="68" y="317"/>
                    <a:pt x="68" y="318"/>
                    <a:pt x="70" y="321"/>
                  </a:cubicBezTo>
                  <a:cubicBezTo>
                    <a:pt x="71" y="322"/>
                    <a:pt x="72" y="322"/>
                    <a:pt x="73" y="321"/>
                  </a:cubicBezTo>
                  <a:cubicBezTo>
                    <a:pt x="75" y="319"/>
                    <a:pt x="76" y="319"/>
                    <a:pt x="78" y="318"/>
                  </a:cubicBezTo>
                  <a:cubicBezTo>
                    <a:pt x="80" y="316"/>
                    <a:pt x="78" y="315"/>
                    <a:pt x="77" y="313"/>
                  </a:cubicBezTo>
                  <a:cubicBezTo>
                    <a:pt x="77" y="312"/>
                    <a:pt x="78" y="310"/>
                    <a:pt x="77" y="309"/>
                  </a:cubicBezTo>
                  <a:cubicBezTo>
                    <a:pt x="73" y="308"/>
                    <a:pt x="73" y="308"/>
                    <a:pt x="70" y="305"/>
                  </a:cubicBezTo>
                  <a:cubicBezTo>
                    <a:pt x="68" y="302"/>
                    <a:pt x="69" y="296"/>
                    <a:pt x="69" y="295"/>
                  </a:cubicBezTo>
                  <a:cubicBezTo>
                    <a:pt x="69" y="295"/>
                    <a:pt x="74" y="294"/>
                    <a:pt x="70" y="292"/>
                  </a:cubicBezTo>
                  <a:cubicBezTo>
                    <a:pt x="67" y="291"/>
                    <a:pt x="65" y="289"/>
                    <a:pt x="62" y="287"/>
                  </a:cubicBezTo>
                  <a:cubicBezTo>
                    <a:pt x="59" y="285"/>
                    <a:pt x="61" y="279"/>
                    <a:pt x="55" y="275"/>
                  </a:cubicBezTo>
                  <a:cubicBezTo>
                    <a:pt x="51" y="275"/>
                    <a:pt x="38" y="274"/>
                    <a:pt x="39" y="268"/>
                  </a:cubicBezTo>
                  <a:cubicBezTo>
                    <a:pt x="38" y="268"/>
                    <a:pt x="36" y="270"/>
                    <a:pt x="35" y="269"/>
                  </a:cubicBezTo>
                  <a:cubicBezTo>
                    <a:pt x="34" y="268"/>
                    <a:pt x="31" y="267"/>
                    <a:pt x="31" y="266"/>
                  </a:cubicBezTo>
                  <a:cubicBezTo>
                    <a:pt x="31" y="265"/>
                    <a:pt x="32" y="262"/>
                    <a:pt x="32" y="261"/>
                  </a:cubicBezTo>
                  <a:cubicBezTo>
                    <a:pt x="32" y="259"/>
                    <a:pt x="31" y="258"/>
                    <a:pt x="30" y="257"/>
                  </a:cubicBezTo>
                  <a:cubicBezTo>
                    <a:pt x="28" y="255"/>
                    <a:pt x="25" y="256"/>
                    <a:pt x="24" y="254"/>
                  </a:cubicBezTo>
                  <a:cubicBezTo>
                    <a:pt x="23" y="252"/>
                    <a:pt x="20" y="250"/>
                    <a:pt x="17" y="253"/>
                  </a:cubicBezTo>
                  <a:cubicBezTo>
                    <a:pt x="17" y="250"/>
                    <a:pt x="12" y="252"/>
                    <a:pt x="12" y="250"/>
                  </a:cubicBezTo>
                  <a:cubicBezTo>
                    <a:pt x="11" y="247"/>
                    <a:pt x="16" y="248"/>
                    <a:pt x="17" y="248"/>
                  </a:cubicBezTo>
                  <a:cubicBezTo>
                    <a:pt x="21" y="247"/>
                    <a:pt x="20" y="244"/>
                    <a:pt x="18" y="243"/>
                  </a:cubicBezTo>
                  <a:cubicBezTo>
                    <a:pt x="17" y="242"/>
                    <a:pt x="18" y="242"/>
                    <a:pt x="18" y="240"/>
                  </a:cubicBezTo>
                  <a:cubicBezTo>
                    <a:pt x="18" y="239"/>
                    <a:pt x="18" y="237"/>
                    <a:pt x="18" y="237"/>
                  </a:cubicBezTo>
                  <a:cubicBezTo>
                    <a:pt x="17" y="236"/>
                    <a:pt x="16" y="236"/>
                    <a:pt x="16" y="234"/>
                  </a:cubicBezTo>
                  <a:cubicBezTo>
                    <a:pt x="16" y="233"/>
                    <a:pt x="17" y="232"/>
                    <a:pt x="17" y="230"/>
                  </a:cubicBezTo>
                  <a:cubicBezTo>
                    <a:pt x="17" y="228"/>
                    <a:pt x="12" y="227"/>
                    <a:pt x="10" y="226"/>
                  </a:cubicBezTo>
                  <a:cubicBezTo>
                    <a:pt x="7" y="226"/>
                    <a:pt x="4" y="230"/>
                    <a:pt x="3" y="227"/>
                  </a:cubicBezTo>
                  <a:cubicBezTo>
                    <a:pt x="2" y="226"/>
                    <a:pt x="0" y="222"/>
                    <a:pt x="3" y="222"/>
                  </a:cubicBezTo>
                  <a:cubicBezTo>
                    <a:pt x="2" y="221"/>
                    <a:pt x="1" y="220"/>
                    <a:pt x="1" y="219"/>
                  </a:cubicBezTo>
                  <a:cubicBezTo>
                    <a:pt x="0" y="218"/>
                    <a:pt x="1" y="216"/>
                    <a:pt x="0" y="21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44" name="Freeform 2048"/>
            <p:cNvSpPr>
              <a:spLocks/>
            </p:cNvSpPr>
            <p:nvPr/>
          </p:nvSpPr>
          <p:spPr bwMode="auto">
            <a:xfrm>
              <a:off x="687" y="658"/>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0" y="1"/>
                  </a:cubicBezTo>
                  <a:cubicBezTo>
                    <a:pt x="1" y="1"/>
                    <a:pt x="1"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45" name="Freeform 2049"/>
            <p:cNvSpPr>
              <a:spLocks/>
            </p:cNvSpPr>
            <p:nvPr/>
          </p:nvSpPr>
          <p:spPr bwMode="auto">
            <a:xfrm>
              <a:off x="687" y="658"/>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0" y="1"/>
                  </a:cubicBezTo>
                  <a:cubicBezTo>
                    <a:pt x="1" y="1"/>
                    <a:pt x="1"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46" name="Freeform 2050"/>
            <p:cNvSpPr>
              <a:spLocks/>
            </p:cNvSpPr>
            <p:nvPr/>
          </p:nvSpPr>
          <p:spPr bwMode="auto">
            <a:xfrm>
              <a:off x="677" y="661"/>
              <a:ext cx="4" cy="3"/>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0" y="0"/>
                    <a:pt x="0" y="1"/>
                    <a:pt x="0" y="3"/>
                  </a:cubicBezTo>
                  <a:cubicBezTo>
                    <a:pt x="1" y="2"/>
                    <a:pt x="2"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47" name="Freeform 2051"/>
            <p:cNvSpPr>
              <a:spLocks/>
            </p:cNvSpPr>
            <p:nvPr/>
          </p:nvSpPr>
          <p:spPr bwMode="auto">
            <a:xfrm>
              <a:off x="677" y="661"/>
              <a:ext cx="4" cy="3"/>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0" y="0"/>
                    <a:pt x="0" y="1"/>
                    <a:pt x="0" y="3"/>
                  </a:cubicBezTo>
                  <a:cubicBezTo>
                    <a:pt x="1" y="2"/>
                    <a:pt x="2"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48" name="Freeform 2052"/>
            <p:cNvSpPr>
              <a:spLocks/>
            </p:cNvSpPr>
            <p:nvPr/>
          </p:nvSpPr>
          <p:spPr bwMode="auto">
            <a:xfrm>
              <a:off x="716" y="729"/>
              <a:ext cx="84" cy="47"/>
            </a:xfrm>
            <a:custGeom>
              <a:avLst/>
              <a:gdLst>
                <a:gd name="T0" fmla="*/ 18 w 70"/>
                <a:gd name="T1" fmla="*/ 13 h 39"/>
                <a:gd name="T2" fmla="*/ 18 w 70"/>
                <a:gd name="T3" fmla="*/ 15 h 39"/>
                <a:gd name="T4" fmla="*/ 22 w 70"/>
                <a:gd name="T5" fmla="*/ 14 h 39"/>
                <a:gd name="T6" fmla="*/ 25 w 70"/>
                <a:gd name="T7" fmla="*/ 15 h 39"/>
                <a:gd name="T8" fmla="*/ 26 w 70"/>
                <a:gd name="T9" fmla="*/ 18 h 39"/>
                <a:gd name="T10" fmla="*/ 32 w 70"/>
                <a:gd name="T11" fmla="*/ 18 h 39"/>
                <a:gd name="T12" fmla="*/ 26 w 70"/>
                <a:gd name="T13" fmla="*/ 23 h 39"/>
                <a:gd name="T14" fmla="*/ 33 w 70"/>
                <a:gd name="T15" fmla="*/ 22 h 39"/>
                <a:gd name="T16" fmla="*/ 33 w 70"/>
                <a:gd name="T17" fmla="*/ 23 h 39"/>
                <a:gd name="T18" fmla="*/ 35 w 70"/>
                <a:gd name="T19" fmla="*/ 22 h 39"/>
                <a:gd name="T20" fmla="*/ 34 w 70"/>
                <a:gd name="T21" fmla="*/ 24 h 39"/>
                <a:gd name="T22" fmla="*/ 36 w 70"/>
                <a:gd name="T23" fmla="*/ 24 h 39"/>
                <a:gd name="T24" fmla="*/ 39 w 70"/>
                <a:gd name="T25" fmla="*/ 25 h 39"/>
                <a:gd name="T26" fmla="*/ 36 w 70"/>
                <a:gd name="T27" fmla="*/ 27 h 39"/>
                <a:gd name="T28" fmla="*/ 44 w 70"/>
                <a:gd name="T29" fmla="*/ 28 h 39"/>
                <a:gd name="T30" fmla="*/ 47 w 70"/>
                <a:gd name="T31" fmla="*/ 29 h 39"/>
                <a:gd name="T32" fmla="*/ 50 w 70"/>
                <a:gd name="T33" fmla="*/ 25 h 39"/>
                <a:gd name="T34" fmla="*/ 46 w 70"/>
                <a:gd name="T35" fmla="*/ 31 h 39"/>
                <a:gd name="T36" fmla="*/ 47 w 70"/>
                <a:gd name="T37" fmla="*/ 33 h 39"/>
                <a:gd name="T38" fmla="*/ 54 w 70"/>
                <a:gd name="T39" fmla="*/ 36 h 39"/>
                <a:gd name="T40" fmla="*/ 66 w 70"/>
                <a:gd name="T41" fmla="*/ 39 h 39"/>
                <a:gd name="T42" fmla="*/ 69 w 70"/>
                <a:gd name="T43" fmla="*/ 38 h 39"/>
                <a:gd name="T44" fmla="*/ 68 w 70"/>
                <a:gd name="T45" fmla="*/ 34 h 39"/>
                <a:gd name="T46" fmla="*/ 67 w 70"/>
                <a:gd name="T47" fmla="*/ 35 h 39"/>
                <a:gd name="T48" fmla="*/ 63 w 70"/>
                <a:gd name="T49" fmla="*/ 29 h 39"/>
                <a:gd name="T50" fmla="*/ 57 w 70"/>
                <a:gd name="T51" fmla="*/ 24 h 39"/>
                <a:gd name="T52" fmla="*/ 49 w 70"/>
                <a:gd name="T53" fmla="*/ 19 h 39"/>
                <a:gd name="T54" fmla="*/ 45 w 70"/>
                <a:gd name="T55" fmla="*/ 14 h 39"/>
                <a:gd name="T56" fmla="*/ 41 w 70"/>
                <a:gd name="T57" fmla="*/ 9 h 39"/>
                <a:gd name="T58" fmla="*/ 29 w 70"/>
                <a:gd name="T59" fmla="*/ 6 h 39"/>
                <a:gd name="T60" fmla="*/ 16 w 70"/>
                <a:gd name="T61" fmla="*/ 3 h 39"/>
                <a:gd name="T62" fmla="*/ 4 w 70"/>
                <a:gd name="T63" fmla="*/ 1 h 39"/>
                <a:gd name="T64" fmla="*/ 6 w 70"/>
                <a:gd name="T65" fmla="*/ 6 h 39"/>
                <a:gd name="T66" fmla="*/ 10 w 70"/>
                <a:gd name="T67" fmla="*/ 6 h 39"/>
                <a:gd name="T68" fmla="*/ 10 w 70"/>
                <a:gd name="T69" fmla="*/ 4 h 39"/>
                <a:gd name="T70" fmla="*/ 15 w 70"/>
                <a:gd name="T71" fmla="*/ 5 h 39"/>
                <a:gd name="T72" fmla="*/ 14 w 70"/>
                <a:gd name="T73" fmla="*/ 7 h 39"/>
                <a:gd name="T74" fmla="*/ 10 w 70"/>
                <a:gd name="T75" fmla="*/ 9 h 39"/>
                <a:gd name="T76" fmla="*/ 9 w 70"/>
                <a:gd name="T77" fmla="*/ 12 h 39"/>
                <a:gd name="T78" fmla="*/ 16 w 70"/>
                <a:gd name="T79" fmla="*/ 13 h 39"/>
                <a:gd name="T80" fmla="*/ 20 w 70"/>
                <a:gd name="T81" fmla="*/ 12 h 39"/>
                <a:gd name="T82" fmla="*/ 18 w 70"/>
                <a:gd name="T83"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39">
                  <a:moveTo>
                    <a:pt x="18" y="13"/>
                  </a:moveTo>
                  <a:cubicBezTo>
                    <a:pt x="18" y="14"/>
                    <a:pt x="18" y="14"/>
                    <a:pt x="18" y="15"/>
                  </a:cubicBezTo>
                  <a:cubicBezTo>
                    <a:pt x="21" y="16"/>
                    <a:pt x="22" y="16"/>
                    <a:pt x="22" y="14"/>
                  </a:cubicBezTo>
                  <a:cubicBezTo>
                    <a:pt x="22" y="17"/>
                    <a:pt x="23" y="14"/>
                    <a:pt x="25" y="15"/>
                  </a:cubicBezTo>
                  <a:cubicBezTo>
                    <a:pt x="25" y="16"/>
                    <a:pt x="26" y="17"/>
                    <a:pt x="26" y="18"/>
                  </a:cubicBezTo>
                  <a:cubicBezTo>
                    <a:pt x="28" y="17"/>
                    <a:pt x="30" y="19"/>
                    <a:pt x="32" y="18"/>
                  </a:cubicBezTo>
                  <a:cubicBezTo>
                    <a:pt x="30" y="20"/>
                    <a:pt x="26" y="19"/>
                    <a:pt x="26" y="23"/>
                  </a:cubicBezTo>
                  <a:cubicBezTo>
                    <a:pt x="29" y="22"/>
                    <a:pt x="32" y="23"/>
                    <a:pt x="33" y="22"/>
                  </a:cubicBezTo>
                  <a:cubicBezTo>
                    <a:pt x="33" y="22"/>
                    <a:pt x="33" y="23"/>
                    <a:pt x="33" y="23"/>
                  </a:cubicBezTo>
                  <a:cubicBezTo>
                    <a:pt x="34" y="23"/>
                    <a:pt x="35" y="23"/>
                    <a:pt x="35" y="22"/>
                  </a:cubicBezTo>
                  <a:cubicBezTo>
                    <a:pt x="35" y="23"/>
                    <a:pt x="35" y="24"/>
                    <a:pt x="34" y="24"/>
                  </a:cubicBezTo>
                  <a:cubicBezTo>
                    <a:pt x="35" y="25"/>
                    <a:pt x="36" y="24"/>
                    <a:pt x="36" y="24"/>
                  </a:cubicBezTo>
                  <a:cubicBezTo>
                    <a:pt x="37" y="25"/>
                    <a:pt x="38" y="25"/>
                    <a:pt x="39" y="25"/>
                  </a:cubicBezTo>
                  <a:cubicBezTo>
                    <a:pt x="38" y="26"/>
                    <a:pt x="38" y="27"/>
                    <a:pt x="36" y="27"/>
                  </a:cubicBezTo>
                  <a:cubicBezTo>
                    <a:pt x="41" y="30"/>
                    <a:pt x="40" y="29"/>
                    <a:pt x="44" y="28"/>
                  </a:cubicBezTo>
                  <a:cubicBezTo>
                    <a:pt x="40" y="30"/>
                    <a:pt x="46" y="29"/>
                    <a:pt x="47" y="29"/>
                  </a:cubicBezTo>
                  <a:cubicBezTo>
                    <a:pt x="49" y="28"/>
                    <a:pt x="50" y="27"/>
                    <a:pt x="50" y="25"/>
                  </a:cubicBezTo>
                  <a:cubicBezTo>
                    <a:pt x="51" y="28"/>
                    <a:pt x="47" y="29"/>
                    <a:pt x="46" y="31"/>
                  </a:cubicBezTo>
                  <a:cubicBezTo>
                    <a:pt x="45" y="32"/>
                    <a:pt x="45" y="32"/>
                    <a:pt x="47" y="33"/>
                  </a:cubicBezTo>
                  <a:cubicBezTo>
                    <a:pt x="49" y="34"/>
                    <a:pt x="54" y="36"/>
                    <a:pt x="54" y="36"/>
                  </a:cubicBezTo>
                  <a:cubicBezTo>
                    <a:pt x="55" y="35"/>
                    <a:pt x="63" y="39"/>
                    <a:pt x="66" y="39"/>
                  </a:cubicBezTo>
                  <a:cubicBezTo>
                    <a:pt x="67" y="38"/>
                    <a:pt x="68" y="38"/>
                    <a:pt x="69" y="38"/>
                  </a:cubicBezTo>
                  <a:cubicBezTo>
                    <a:pt x="70" y="37"/>
                    <a:pt x="68" y="35"/>
                    <a:pt x="68" y="34"/>
                  </a:cubicBezTo>
                  <a:cubicBezTo>
                    <a:pt x="67" y="34"/>
                    <a:pt x="67" y="35"/>
                    <a:pt x="67" y="35"/>
                  </a:cubicBezTo>
                  <a:cubicBezTo>
                    <a:pt x="67" y="34"/>
                    <a:pt x="66" y="31"/>
                    <a:pt x="63" y="29"/>
                  </a:cubicBezTo>
                  <a:cubicBezTo>
                    <a:pt x="66" y="28"/>
                    <a:pt x="60" y="25"/>
                    <a:pt x="57" y="24"/>
                  </a:cubicBezTo>
                  <a:cubicBezTo>
                    <a:pt x="54" y="23"/>
                    <a:pt x="49" y="22"/>
                    <a:pt x="49" y="19"/>
                  </a:cubicBezTo>
                  <a:cubicBezTo>
                    <a:pt x="49" y="17"/>
                    <a:pt x="46" y="16"/>
                    <a:pt x="45" y="14"/>
                  </a:cubicBezTo>
                  <a:cubicBezTo>
                    <a:pt x="44" y="13"/>
                    <a:pt x="43" y="10"/>
                    <a:pt x="41" y="9"/>
                  </a:cubicBezTo>
                  <a:cubicBezTo>
                    <a:pt x="40" y="8"/>
                    <a:pt x="30" y="6"/>
                    <a:pt x="29" y="6"/>
                  </a:cubicBezTo>
                  <a:cubicBezTo>
                    <a:pt x="26" y="6"/>
                    <a:pt x="20" y="5"/>
                    <a:pt x="16" y="3"/>
                  </a:cubicBezTo>
                  <a:cubicBezTo>
                    <a:pt x="11" y="1"/>
                    <a:pt x="7" y="0"/>
                    <a:pt x="4" y="1"/>
                  </a:cubicBezTo>
                  <a:cubicBezTo>
                    <a:pt x="2" y="1"/>
                    <a:pt x="0" y="4"/>
                    <a:pt x="6" y="6"/>
                  </a:cubicBezTo>
                  <a:cubicBezTo>
                    <a:pt x="7" y="7"/>
                    <a:pt x="9" y="7"/>
                    <a:pt x="10" y="6"/>
                  </a:cubicBezTo>
                  <a:cubicBezTo>
                    <a:pt x="10" y="6"/>
                    <a:pt x="14" y="5"/>
                    <a:pt x="10" y="4"/>
                  </a:cubicBezTo>
                  <a:cubicBezTo>
                    <a:pt x="11" y="4"/>
                    <a:pt x="13" y="5"/>
                    <a:pt x="15" y="5"/>
                  </a:cubicBezTo>
                  <a:cubicBezTo>
                    <a:pt x="13" y="5"/>
                    <a:pt x="13" y="6"/>
                    <a:pt x="14" y="7"/>
                  </a:cubicBezTo>
                  <a:cubicBezTo>
                    <a:pt x="11" y="3"/>
                    <a:pt x="6" y="10"/>
                    <a:pt x="10" y="9"/>
                  </a:cubicBezTo>
                  <a:cubicBezTo>
                    <a:pt x="11" y="10"/>
                    <a:pt x="10" y="11"/>
                    <a:pt x="9" y="12"/>
                  </a:cubicBezTo>
                  <a:cubicBezTo>
                    <a:pt x="11" y="12"/>
                    <a:pt x="14" y="10"/>
                    <a:pt x="16" y="13"/>
                  </a:cubicBezTo>
                  <a:cubicBezTo>
                    <a:pt x="17" y="12"/>
                    <a:pt x="19" y="12"/>
                    <a:pt x="20" y="12"/>
                  </a:cubicBezTo>
                  <a:cubicBezTo>
                    <a:pt x="19" y="12"/>
                    <a:pt x="18" y="13"/>
                    <a:pt x="18" y="1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49" name="Freeform 2053"/>
            <p:cNvSpPr>
              <a:spLocks/>
            </p:cNvSpPr>
            <p:nvPr/>
          </p:nvSpPr>
          <p:spPr bwMode="auto">
            <a:xfrm>
              <a:off x="716" y="729"/>
              <a:ext cx="84" cy="47"/>
            </a:xfrm>
            <a:custGeom>
              <a:avLst/>
              <a:gdLst>
                <a:gd name="T0" fmla="*/ 18 w 70"/>
                <a:gd name="T1" fmla="*/ 13 h 39"/>
                <a:gd name="T2" fmla="*/ 18 w 70"/>
                <a:gd name="T3" fmla="*/ 15 h 39"/>
                <a:gd name="T4" fmla="*/ 22 w 70"/>
                <a:gd name="T5" fmla="*/ 14 h 39"/>
                <a:gd name="T6" fmla="*/ 25 w 70"/>
                <a:gd name="T7" fmla="*/ 15 h 39"/>
                <a:gd name="T8" fmla="*/ 26 w 70"/>
                <a:gd name="T9" fmla="*/ 18 h 39"/>
                <a:gd name="T10" fmla="*/ 32 w 70"/>
                <a:gd name="T11" fmla="*/ 18 h 39"/>
                <a:gd name="T12" fmla="*/ 26 w 70"/>
                <a:gd name="T13" fmla="*/ 23 h 39"/>
                <a:gd name="T14" fmla="*/ 33 w 70"/>
                <a:gd name="T15" fmla="*/ 22 h 39"/>
                <a:gd name="T16" fmla="*/ 33 w 70"/>
                <a:gd name="T17" fmla="*/ 23 h 39"/>
                <a:gd name="T18" fmla="*/ 35 w 70"/>
                <a:gd name="T19" fmla="*/ 22 h 39"/>
                <a:gd name="T20" fmla="*/ 34 w 70"/>
                <a:gd name="T21" fmla="*/ 24 h 39"/>
                <a:gd name="T22" fmla="*/ 36 w 70"/>
                <a:gd name="T23" fmla="*/ 24 h 39"/>
                <a:gd name="T24" fmla="*/ 39 w 70"/>
                <a:gd name="T25" fmla="*/ 25 h 39"/>
                <a:gd name="T26" fmla="*/ 36 w 70"/>
                <a:gd name="T27" fmla="*/ 27 h 39"/>
                <a:gd name="T28" fmla="*/ 44 w 70"/>
                <a:gd name="T29" fmla="*/ 28 h 39"/>
                <a:gd name="T30" fmla="*/ 47 w 70"/>
                <a:gd name="T31" fmla="*/ 29 h 39"/>
                <a:gd name="T32" fmla="*/ 50 w 70"/>
                <a:gd name="T33" fmla="*/ 25 h 39"/>
                <a:gd name="T34" fmla="*/ 46 w 70"/>
                <a:gd name="T35" fmla="*/ 31 h 39"/>
                <a:gd name="T36" fmla="*/ 47 w 70"/>
                <a:gd name="T37" fmla="*/ 33 h 39"/>
                <a:gd name="T38" fmla="*/ 54 w 70"/>
                <a:gd name="T39" fmla="*/ 36 h 39"/>
                <a:gd name="T40" fmla="*/ 66 w 70"/>
                <a:gd name="T41" fmla="*/ 39 h 39"/>
                <a:gd name="T42" fmla="*/ 69 w 70"/>
                <a:gd name="T43" fmla="*/ 38 h 39"/>
                <a:gd name="T44" fmla="*/ 68 w 70"/>
                <a:gd name="T45" fmla="*/ 34 h 39"/>
                <a:gd name="T46" fmla="*/ 67 w 70"/>
                <a:gd name="T47" fmla="*/ 35 h 39"/>
                <a:gd name="T48" fmla="*/ 63 w 70"/>
                <a:gd name="T49" fmla="*/ 29 h 39"/>
                <a:gd name="T50" fmla="*/ 57 w 70"/>
                <a:gd name="T51" fmla="*/ 24 h 39"/>
                <a:gd name="T52" fmla="*/ 49 w 70"/>
                <a:gd name="T53" fmla="*/ 19 h 39"/>
                <a:gd name="T54" fmla="*/ 45 w 70"/>
                <a:gd name="T55" fmla="*/ 14 h 39"/>
                <a:gd name="T56" fmla="*/ 41 w 70"/>
                <a:gd name="T57" fmla="*/ 9 h 39"/>
                <a:gd name="T58" fmla="*/ 29 w 70"/>
                <a:gd name="T59" fmla="*/ 6 h 39"/>
                <a:gd name="T60" fmla="*/ 16 w 70"/>
                <a:gd name="T61" fmla="*/ 3 h 39"/>
                <a:gd name="T62" fmla="*/ 4 w 70"/>
                <a:gd name="T63" fmla="*/ 1 h 39"/>
                <a:gd name="T64" fmla="*/ 6 w 70"/>
                <a:gd name="T65" fmla="*/ 6 h 39"/>
                <a:gd name="T66" fmla="*/ 10 w 70"/>
                <a:gd name="T67" fmla="*/ 6 h 39"/>
                <a:gd name="T68" fmla="*/ 10 w 70"/>
                <a:gd name="T69" fmla="*/ 4 h 39"/>
                <a:gd name="T70" fmla="*/ 15 w 70"/>
                <a:gd name="T71" fmla="*/ 5 h 39"/>
                <a:gd name="T72" fmla="*/ 14 w 70"/>
                <a:gd name="T73" fmla="*/ 7 h 39"/>
                <a:gd name="T74" fmla="*/ 10 w 70"/>
                <a:gd name="T75" fmla="*/ 9 h 39"/>
                <a:gd name="T76" fmla="*/ 9 w 70"/>
                <a:gd name="T77" fmla="*/ 12 h 39"/>
                <a:gd name="T78" fmla="*/ 16 w 70"/>
                <a:gd name="T79" fmla="*/ 13 h 39"/>
                <a:gd name="T80" fmla="*/ 20 w 70"/>
                <a:gd name="T81" fmla="*/ 12 h 39"/>
                <a:gd name="T82" fmla="*/ 18 w 70"/>
                <a:gd name="T83"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39">
                  <a:moveTo>
                    <a:pt x="18" y="13"/>
                  </a:moveTo>
                  <a:cubicBezTo>
                    <a:pt x="18" y="14"/>
                    <a:pt x="18" y="14"/>
                    <a:pt x="18" y="15"/>
                  </a:cubicBezTo>
                  <a:cubicBezTo>
                    <a:pt x="21" y="16"/>
                    <a:pt x="22" y="16"/>
                    <a:pt x="22" y="14"/>
                  </a:cubicBezTo>
                  <a:cubicBezTo>
                    <a:pt x="22" y="17"/>
                    <a:pt x="23" y="14"/>
                    <a:pt x="25" y="15"/>
                  </a:cubicBezTo>
                  <a:cubicBezTo>
                    <a:pt x="25" y="16"/>
                    <a:pt x="26" y="17"/>
                    <a:pt x="26" y="18"/>
                  </a:cubicBezTo>
                  <a:cubicBezTo>
                    <a:pt x="28" y="17"/>
                    <a:pt x="30" y="19"/>
                    <a:pt x="32" y="18"/>
                  </a:cubicBezTo>
                  <a:cubicBezTo>
                    <a:pt x="30" y="20"/>
                    <a:pt x="26" y="19"/>
                    <a:pt x="26" y="23"/>
                  </a:cubicBezTo>
                  <a:cubicBezTo>
                    <a:pt x="29" y="22"/>
                    <a:pt x="32" y="23"/>
                    <a:pt x="33" y="22"/>
                  </a:cubicBezTo>
                  <a:cubicBezTo>
                    <a:pt x="33" y="22"/>
                    <a:pt x="33" y="23"/>
                    <a:pt x="33" y="23"/>
                  </a:cubicBezTo>
                  <a:cubicBezTo>
                    <a:pt x="34" y="23"/>
                    <a:pt x="35" y="23"/>
                    <a:pt x="35" y="22"/>
                  </a:cubicBezTo>
                  <a:cubicBezTo>
                    <a:pt x="35" y="23"/>
                    <a:pt x="35" y="24"/>
                    <a:pt x="34" y="24"/>
                  </a:cubicBezTo>
                  <a:cubicBezTo>
                    <a:pt x="35" y="25"/>
                    <a:pt x="36" y="24"/>
                    <a:pt x="36" y="24"/>
                  </a:cubicBezTo>
                  <a:cubicBezTo>
                    <a:pt x="37" y="25"/>
                    <a:pt x="38" y="25"/>
                    <a:pt x="39" y="25"/>
                  </a:cubicBezTo>
                  <a:cubicBezTo>
                    <a:pt x="38" y="26"/>
                    <a:pt x="38" y="27"/>
                    <a:pt x="36" y="27"/>
                  </a:cubicBezTo>
                  <a:cubicBezTo>
                    <a:pt x="41" y="30"/>
                    <a:pt x="40" y="29"/>
                    <a:pt x="44" y="28"/>
                  </a:cubicBezTo>
                  <a:cubicBezTo>
                    <a:pt x="40" y="30"/>
                    <a:pt x="46" y="29"/>
                    <a:pt x="47" y="29"/>
                  </a:cubicBezTo>
                  <a:cubicBezTo>
                    <a:pt x="49" y="28"/>
                    <a:pt x="50" y="27"/>
                    <a:pt x="50" y="25"/>
                  </a:cubicBezTo>
                  <a:cubicBezTo>
                    <a:pt x="51" y="28"/>
                    <a:pt x="47" y="29"/>
                    <a:pt x="46" y="31"/>
                  </a:cubicBezTo>
                  <a:cubicBezTo>
                    <a:pt x="45" y="32"/>
                    <a:pt x="45" y="32"/>
                    <a:pt x="47" y="33"/>
                  </a:cubicBezTo>
                  <a:cubicBezTo>
                    <a:pt x="49" y="34"/>
                    <a:pt x="54" y="36"/>
                    <a:pt x="54" y="36"/>
                  </a:cubicBezTo>
                  <a:cubicBezTo>
                    <a:pt x="55" y="35"/>
                    <a:pt x="63" y="39"/>
                    <a:pt x="66" y="39"/>
                  </a:cubicBezTo>
                  <a:cubicBezTo>
                    <a:pt x="67" y="38"/>
                    <a:pt x="68" y="38"/>
                    <a:pt x="69" y="38"/>
                  </a:cubicBezTo>
                  <a:cubicBezTo>
                    <a:pt x="70" y="37"/>
                    <a:pt x="68" y="35"/>
                    <a:pt x="68" y="34"/>
                  </a:cubicBezTo>
                  <a:cubicBezTo>
                    <a:pt x="67" y="34"/>
                    <a:pt x="67" y="35"/>
                    <a:pt x="67" y="35"/>
                  </a:cubicBezTo>
                  <a:cubicBezTo>
                    <a:pt x="67" y="34"/>
                    <a:pt x="66" y="31"/>
                    <a:pt x="63" y="29"/>
                  </a:cubicBezTo>
                  <a:cubicBezTo>
                    <a:pt x="66" y="28"/>
                    <a:pt x="60" y="25"/>
                    <a:pt x="57" y="24"/>
                  </a:cubicBezTo>
                  <a:cubicBezTo>
                    <a:pt x="54" y="23"/>
                    <a:pt x="49" y="22"/>
                    <a:pt x="49" y="19"/>
                  </a:cubicBezTo>
                  <a:cubicBezTo>
                    <a:pt x="49" y="17"/>
                    <a:pt x="46" y="16"/>
                    <a:pt x="45" y="14"/>
                  </a:cubicBezTo>
                  <a:cubicBezTo>
                    <a:pt x="44" y="13"/>
                    <a:pt x="43" y="10"/>
                    <a:pt x="41" y="9"/>
                  </a:cubicBezTo>
                  <a:cubicBezTo>
                    <a:pt x="40" y="8"/>
                    <a:pt x="30" y="6"/>
                    <a:pt x="29" y="6"/>
                  </a:cubicBezTo>
                  <a:cubicBezTo>
                    <a:pt x="26" y="6"/>
                    <a:pt x="20" y="5"/>
                    <a:pt x="16" y="3"/>
                  </a:cubicBezTo>
                  <a:cubicBezTo>
                    <a:pt x="11" y="1"/>
                    <a:pt x="7" y="0"/>
                    <a:pt x="4" y="1"/>
                  </a:cubicBezTo>
                  <a:cubicBezTo>
                    <a:pt x="2" y="1"/>
                    <a:pt x="0" y="4"/>
                    <a:pt x="6" y="6"/>
                  </a:cubicBezTo>
                  <a:cubicBezTo>
                    <a:pt x="7" y="7"/>
                    <a:pt x="9" y="7"/>
                    <a:pt x="10" y="6"/>
                  </a:cubicBezTo>
                  <a:cubicBezTo>
                    <a:pt x="10" y="6"/>
                    <a:pt x="14" y="5"/>
                    <a:pt x="10" y="4"/>
                  </a:cubicBezTo>
                  <a:cubicBezTo>
                    <a:pt x="11" y="4"/>
                    <a:pt x="13" y="5"/>
                    <a:pt x="15" y="5"/>
                  </a:cubicBezTo>
                  <a:cubicBezTo>
                    <a:pt x="13" y="5"/>
                    <a:pt x="13" y="6"/>
                    <a:pt x="14" y="7"/>
                  </a:cubicBezTo>
                  <a:cubicBezTo>
                    <a:pt x="11" y="3"/>
                    <a:pt x="6" y="10"/>
                    <a:pt x="10" y="9"/>
                  </a:cubicBezTo>
                  <a:cubicBezTo>
                    <a:pt x="11" y="10"/>
                    <a:pt x="10" y="11"/>
                    <a:pt x="9" y="12"/>
                  </a:cubicBezTo>
                  <a:cubicBezTo>
                    <a:pt x="11" y="12"/>
                    <a:pt x="14" y="10"/>
                    <a:pt x="16" y="13"/>
                  </a:cubicBezTo>
                  <a:cubicBezTo>
                    <a:pt x="17" y="12"/>
                    <a:pt x="19" y="12"/>
                    <a:pt x="20" y="12"/>
                  </a:cubicBezTo>
                  <a:cubicBezTo>
                    <a:pt x="19" y="12"/>
                    <a:pt x="18" y="13"/>
                    <a:pt x="18" y="1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50" name="Freeform 2054"/>
            <p:cNvSpPr>
              <a:spLocks/>
            </p:cNvSpPr>
            <p:nvPr/>
          </p:nvSpPr>
          <p:spPr bwMode="auto">
            <a:xfrm>
              <a:off x="703" y="681"/>
              <a:ext cx="14" cy="18"/>
            </a:xfrm>
            <a:custGeom>
              <a:avLst/>
              <a:gdLst>
                <a:gd name="T0" fmla="*/ 5 w 12"/>
                <a:gd name="T1" fmla="*/ 13 h 15"/>
                <a:gd name="T2" fmla="*/ 8 w 12"/>
                <a:gd name="T3" fmla="*/ 8 h 15"/>
                <a:gd name="T4" fmla="*/ 7 w 12"/>
                <a:gd name="T5" fmla="*/ 13 h 15"/>
                <a:gd name="T6" fmla="*/ 9 w 12"/>
                <a:gd name="T7" fmla="*/ 6 h 15"/>
                <a:gd name="T8" fmla="*/ 1 w 12"/>
                <a:gd name="T9" fmla="*/ 8 h 15"/>
                <a:gd name="T10" fmla="*/ 4 w 12"/>
                <a:gd name="T11" fmla="*/ 6 h 15"/>
                <a:gd name="T12" fmla="*/ 6 w 12"/>
                <a:gd name="T13" fmla="*/ 7 h 15"/>
                <a:gd name="T14" fmla="*/ 5 w 12"/>
                <a:gd name="T15" fmla="*/ 1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5" y="13"/>
                  </a:moveTo>
                  <a:cubicBezTo>
                    <a:pt x="8" y="13"/>
                    <a:pt x="6" y="9"/>
                    <a:pt x="8" y="8"/>
                  </a:cubicBezTo>
                  <a:cubicBezTo>
                    <a:pt x="8" y="10"/>
                    <a:pt x="7" y="11"/>
                    <a:pt x="7" y="13"/>
                  </a:cubicBezTo>
                  <a:cubicBezTo>
                    <a:pt x="11" y="15"/>
                    <a:pt x="12" y="8"/>
                    <a:pt x="9" y="6"/>
                  </a:cubicBezTo>
                  <a:cubicBezTo>
                    <a:pt x="3" y="0"/>
                    <a:pt x="1" y="7"/>
                    <a:pt x="1" y="8"/>
                  </a:cubicBezTo>
                  <a:cubicBezTo>
                    <a:pt x="4" y="9"/>
                    <a:pt x="6" y="8"/>
                    <a:pt x="4" y="6"/>
                  </a:cubicBezTo>
                  <a:cubicBezTo>
                    <a:pt x="4" y="6"/>
                    <a:pt x="5" y="7"/>
                    <a:pt x="6" y="7"/>
                  </a:cubicBezTo>
                  <a:cubicBezTo>
                    <a:pt x="4" y="8"/>
                    <a:pt x="0" y="10"/>
                    <a:pt x="5" y="1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51" name="Freeform 2055"/>
            <p:cNvSpPr>
              <a:spLocks/>
            </p:cNvSpPr>
            <p:nvPr/>
          </p:nvSpPr>
          <p:spPr bwMode="auto">
            <a:xfrm>
              <a:off x="703" y="681"/>
              <a:ext cx="14" cy="18"/>
            </a:xfrm>
            <a:custGeom>
              <a:avLst/>
              <a:gdLst>
                <a:gd name="T0" fmla="*/ 5 w 12"/>
                <a:gd name="T1" fmla="*/ 13 h 15"/>
                <a:gd name="T2" fmla="*/ 8 w 12"/>
                <a:gd name="T3" fmla="*/ 8 h 15"/>
                <a:gd name="T4" fmla="*/ 7 w 12"/>
                <a:gd name="T5" fmla="*/ 13 h 15"/>
                <a:gd name="T6" fmla="*/ 9 w 12"/>
                <a:gd name="T7" fmla="*/ 6 h 15"/>
                <a:gd name="T8" fmla="*/ 1 w 12"/>
                <a:gd name="T9" fmla="*/ 8 h 15"/>
                <a:gd name="T10" fmla="*/ 4 w 12"/>
                <a:gd name="T11" fmla="*/ 6 h 15"/>
                <a:gd name="T12" fmla="*/ 6 w 12"/>
                <a:gd name="T13" fmla="*/ 7 h 15"/>
                <a:gd name="T14" fmla="*/ 5 w 12"/>
                <a:gd name="T15" fmla="*/ 1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5" y="13"/>
                  </a:moveTo>
                  <a:cubicBezTo>
                    <a:pt x="8" y="13"/>
                    <a:pt x="6" y="9"/>
                    <a:pt x="8" y="8"/>
                  </a:cubicBezTo>
                  <a:cubicBezTo>
                    <a:pt x="8" y="10"/>
                    <a:pt x="7" y="11"/>
                    <a:pt x="7" y="13"/>
                  </a:cubicBezTo>
                  <a:cubicBezTo>
                    <a:pt x="11" y="15"/>
                    <a:pt x="12" y="8"/>
                    <a:pt x="9" y="6"/>
                  </a:cubicBezTo>
                  <a:cubicBezTo>
                    <a:pt x="3" y="0"/>
                    <a:pt x="1" y="7"/>
                    <a:pt x="1" y="8"/>
                  </a:cubicBezTo>
                  <a:cubicBezTo>
                    <a:pt x="4" y="9"/>
                    <a:pt x="6" y="8"/>
                    <a:pt x="4" y="6"/>
                  </a:cubicBezTo>
                  <a:cubicBezTo>
                    <a:pt x="4" y="6"/>
                    <a:pt x="5" y="7"/>
                    <a:pt x="6" y="7"/>
                  </a:cubicBezTo>
                  <a:cubicBezTo>
                    <a:pt x="4" y="8"/>
                    <a:pt x="0" y="10"/>
                    <a:pt x="5" y="1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52" name="Freeform 2056"/>
            <p:cNvSpPr>
              <a:spLocks/>
            </p:cNvSpPr>
            <p:nvPr/>
          </p:nvSpPr>
          <p:spPr bwMode="auto">
            <a:xfrm>
              <a:off x="715" y="694"/>
              <a:ext cx="4" cy="7"/>
            </a:xfrm>
            <a:custGeom>
              <a:avLst/>
              <a:gdLst>
                <a:gd name="T0" fmla="*/ 2 w 4"/>
                <a:gd name="T1" fmla="*/ 0 h 6"/>
                <a:gd name="T2" fmla="*/ 2 w 4"/>
                <a:gd name="T3" fmla="*/ 6 h 6"/>
                <a:gd name="T4" fmla="*/ 2 w 4"/>
                <a:gd name="T5" fmla="*/ 0 h 6"/>
              </a:gdLst>
              <a:ahLst/>
              <a:cxnLst>
                <a:cxn ang="0">
                  <a:pos x="T0" y="T1"/>
                </a:cxn>
                <a:cxn ang="0">
                  <a:pos x="T2" y="T3"/>
                </a:cxn>
                <a:cxn ang="0">
                  <a:pos x="T4" y="T5"/>
                </a:cxn>
              </a:cxnLst>
              <a:rect l="0" t="0" r="r" b="b"/>
              <a:pathLst>
                <a:path w="4" h="6">
                  <a:moveTo>
                    <a:pt x="2" y="0"/>
                  </a:moveTo>
                  <a:cubicBezTo>
                    <a:pt x="0" y="0"/>
                    <a:pt x="1" y="4"/>
                    <a:pt x="2" y="6"/>
                  </a:cubicBezTo>
                  <a:cubicBezTo>
                    <a:pt x="4" y="5"/>
                    <a:pt x="3" y="2"/>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53" name="Freeform 2057"/>
            <p:cNvSpPr>
              <a:spLocks/>
            </p:cNvSpPr>
            <p:nvPr/>
          </p:nvSpPr>
          <p:spPr bwMode="auto">
            <a:xfrm>
              <a:off x="715" y="694"/>
              <a:ext cx="4" cy="7"/>
            </a:xfrm>
            <a:custGeom>
              <a:avLst/>
              <a:gdLst>
                <a:gd name="T0" fmla="*/ 2 w 4"/>
                <a:gd name="T1" fmla="*/ 0 h 6"/>
                <a:gd name="T2" fmla="*/ 2 w 4"/>
                <a:gd name="T3" fmla="*/ 6 h 6"/>
                <a:gd name="T4" fmla="*/ 2 w 4"/>
                <a:gd name="T5" fmla="*/ 0 h 6"/>
              </a:gdLst>
              <a:ahLst/>
              <a:cxnLst>
                <a:cxn ang="0">
                  <a:pos x="T0" y="T1"/>
                </a:cxn>
                <a:cxn ang="0">
                  <a:pos x="T2" y="T3"/>
                </a:cxn>
                <a:cxn ang="0">
                  <a:pos x="T4" y="T5"/>
                </a:cxn>
              </a:cxnLst>
              <a:rect l="0" t="0" r="r" b="b"/>
              <a:pathLst>
                <a:path w="4" h="6">
                  <a:moveTo>
                    <a:pt x="2" y="0"/>
                  </a:moveTo>
                  <a:cubicBezTo>
                    <a:pt x="0" y="0"/>
                    <a:pt x="1" y="4"/>
                    <a:pt x="2" y="6"/>
                  </a:cubicBezTo>
                  <a:cubicBezTo>
                    <a:pt x="4" y="5"/>
                    <a:pt x="3" y="2"/>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54" name="Freeform 2058"/>
            <p:cNvSpPr>
              <a:spLocks/>
            </p:cNvSpPr>
            <p:nvPr/>
          </p:nvSpPr>
          <p:spPr bwMode="auto">
            <a:xfrm>
              <a:off x="725" y="701"/>
              <a:ext cx="11" cy="9"/>
            </a:xfrm>
            <a:custGeom>
              <a:avLst/>
              <a:gdLst>
                <a:gd name="T0" fmla="*/ 3 w 9"/>
                <a:gd name="T1" fmla="*/ 4 h 7"/>
                <a:gd name="T2" fmla="*/ 8 w 9"/>
                <a:gd name="T3" fmla="*/ 0 h 7"/>
                <a:gd name="T4" fmla="*/ 0 w 9"/>
                <a:gd name="T5" fmla="*/ 7 h 7"/>
                <a:gd name="T6" fmla="*/ 3 w 9"/>
                <a:gd name="T7" fmla="*/ 4 h 7"/>
              </a:gdLst>
              <a:ahLst/>
              <a:cxnLst>
                <a:cxn ang="0">
                  <a:pos x="T0" y="T1"/>
                </a:cxn>
                <a:cxn ang="0">
                  <a:pos x="T2" y="T3"/>
                </a:cxn>
                <a:cxn ang="0">
                  <a:pos x="T4" y="T5"/>
                </a:cxn>
                <a:cxn ang="0">
                  <a:pos x="T6" y="T7"/>
                </a:cxn>
              </a:cxnLst>
              <a:rect l="0" t="0" r="r" b="b"/>
              <a:pathLst>
                <a:path w="9" h="7">
                  <a:moveTo>
                    <a:pt x="3" y="4"/>
                  </a:moveTo>
                  <a:cubicBezTo>
                    <a:pt x="5" y="3"/>
                    <a:pt x="9" y="2"/>
                    <a:pt x="8" y="0"/>
                  </a:cubicBezTo>
                  <a:cubicBezTo>
                    <a:pt x="3" y="0"/>
                    <a:pt x="0" y="3"/>
                    <a:pt x="0" y="7"/>
                  </a:cubicBezTo>
                  <a:cubicBezTo>
                    <a:pt x="3" y="7"/>
                    <a:pt x="2" y="5"/>
                    <a:pt x="3"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55" name="Freeform 2059"/>
            <p:cNvSpPr>
              <a:spLocks/>
            </p:cNvSpPr>
            <p:nvPr/>
          </p:nvSpPr>
          <p:spPr bwMode="auto">
            <a:xfrm>
              <a:off x="725" y="701"/>
              <a:ext cx="11" cy="9"/>
            </a:xfrm>
            <a:custGeom>
              <a:avLst/>
              <a:gdLst>
                <a:gd name="T0" fmla="*/ 3 w 9"/>
                <a:gd name="T1" fmla="*/ 4 h 7"/>
                <a:gd name="T2" fmla="*/ 8 w 9"/>
                <a:gd name="T3" fmla="*/ 0 h 7"/>
                <a:gd name="T4" fmla="*/ 0 w 9"/>
                <a:gd name="T5" fmla="*/ 7 h 7"/>
                <a:gd name="T6" fmla="*/ 3 w 9"/>
                <a:gd name="T7" fmla="*/ 4 h 7"/>
              </a:gdLst>
              <a:ahLst/>
              <a:cxnLst>
                <a:cxn ang="0">
                  <a:pos x="T0" y="T1"/>
                </a:cxn>
                <a:cxn ang="0">
                  <a:pos x="T2" y="T3"/>
                </a:cxn>
                <a:cxn ang="0">
                  <a:pos x="T4" y="T5"/>
                </a:cxn>
                <a:cxn ang="0">
                  <a:pos x="T6" y="T7"/>
                </a:cxn>
              </a:cxnLst>
              <a:rect l="0" t="0" r="r" b="b"/>
              <a:pathLst>
                <a:path w="9" h="7">
                  <a:moveTo>
                    <a:pt x="3" y="4"/>
                  </a:moveTo>
                  <a:cubicBezTo>
                    <a:pt x="5" y="3"/>
                    <a:pt x="9" y="2"/>
                    <a:pt x="8" y="0"/>
                  </a:cubicBezTo>
                  <a:cubicBezTo>
                    <a:pt x="3" y="0"/>
                    <a:pt x="0" y="3"/>
                    <a:pt x="0" y="7"/>
                  </a:cubicBezTo>
                  <a:cubicBezTo>
                    <a:pt x="3" y="7"/>
                    <a:pt x="2" y="5"/>
                    <a:pt x="3"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56" name="Freeform 2060"/>
            <p:cNvSpPr>
              <a:spLocks/>
            </p:cNvSpPr>
            <p:nvPr/>
          </p:nvSpPr>
          <p:spPr bwMode="auto">
            <a:xfrm>
              <a:off x="705" y="681"/>
              <a:ext cx="4" cy="4"/>
            </a:xfrm>
            <a:custGeom>
              <a:avLst/>
              <a:gdLst>
                <a:gd name="T0" fmla="*/ 2 w 3"/>
                <a:gd name="T1" fmla="*/ 0 h 3"/>
                <a:gd name="T2" fmla="*/ 0 w 3"/>
                <a:gd name="T3" fmla="*/ 3 h 3"/>
                <a:gd name="T4" fmla="*/ 2 w 3"/>
                <a:gd name="T5" fmla="*/ 0 h 3"/>
              </a:gdLst>
              <a:ahLst/>
              <a:cxnLst>
                <a:cxn ang="0">
                  <a:pos x="T0" y="T1"/>
                </a:cxn>
                <a:cxn ang="0">
                  <a:pos x="T2" y="T3"/>
                </a:cxn>
                <a:cxn ang="0">
                  <a:pos x="T4" y="T5"/>
                </a:cxn>
              </a:cxnLst>
              <a:rect l="0" t="0" r="r" b="b"/>
              <a:pathLst>
                <a:path w="3" h="3">
                  <a:moveTo>
                    <a:pt x="2" y="0"/>
                  </a:moveTo>
                  <a:cubicBezTo>
                    <a:pt x="1" y="1"/>
                    <a:pt x="0" y="2"/>
                    <a:pt x="0" y="3"/>
                  </a:cubicBezTo>
                  <a:cubicBezTo>
                    <a:pt x="2" y="2"/>
                    <a:pt x="3" y="2"/>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57" name="Freeform 2061"/>
            <p:cNvSpPr>
              <a:spLocks/>
            </p:cNvSpPr>
            <p:nvPr/>
          </p:nvSpPr>
          <p:spPr bwMode="auto">
            <a:xfrm>
              <a:off x="705" y="681"/>
              <a:ext cx="4" cy="4"/>
            </a:xfrm>
            <a:custGeom>
              <a:avLst/>
              <a:gdLst>
                <a:gd name="T0" fmla="*/ 2 w 3"/>
                <a:gd name="T1" fmla="*/ 0 h 3"/>
                <a:gd name="T2" fmla="*/ 0 w 3"/>
                <a:gd name="T3" fmla="*/ 3 h 3"/>
                <a:gd name="T4" fmla="*/ 2 w 3"/>
                <a:gd name="T5" fmla="*/ 0 h 3"/>
              </a:gdLst>
              <a:ahLst/>
              <a:cxnLst>
                <a:cxn ang="0">
                  <a:pos x="T0" y="T1"/>
                </a:cxn>
                <a:cxn ang="0">
                  <a:pos x="T2" y="T3"/>
                </a:cxn>
                <a:cxn ang="0">
                  <a:pos x="T4" y="T5"/>
                </a:cxn>
              </a:cxnLst>
              <a:rect l="0" t="0" r="r" b="b"/>
              <a:pathLst>
                <a:path w="3" h="3">
                  <a:moveTo>
                    <a:pt x="2" y="0"/>
                  </a:moveTo>
                  <a:cubicBezTo>
                    <a:pt x="1" y="1"/>
                    <a:pt x="0" y="2"/>
                    <a:pt x="0" y="3"/>
                  </a:cubicBezTo>
                  <a:cubicBezTo>
                    <a:pt x="2" y="2"/>
                    <a:pt x="3" y="2"/>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58" name="Freeform 2062"/>
            <p:cNvSpPr>
              <a:spLocks/>
            </p:cNvSpPr>
            <p:nvPr/>
          </p:nvSpPr>
          <p:spPr bwMode="auto">
            <a:xfrm>
              <a:off x="717" y="694"/>
              <a:ext cx="4" cy="4"/>
            </a:xfrm>
            <a:custGeom>
              <a:avLst/>
              <a:gdLst>
                <a:gd name="T0" fmla="*/ 3 w 3"/>
                <a:gd name="T1" fmla="*/ 0 h 3"/>
                <a:gd name="T2" fmla="*/ 1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2" y="0"/>
                    <a:pt x="1" y="0"/>
                  </a:cubicBezTo>
                  <a:cubicBezTo>
                    <a:pt x="0" y="1"/>
                    <a:pt x="1" y="2"/>
                    <a:pt x="1" y="3"/>
                  </a:cubicBezTo>
                  <a:cubicBezTo>
                    <a:pt x="2" y="2"/>
                    <a:pt x="3"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59" name="Freeform 2063"/>
            <p:cNvSpPr>
              <a:spLocks/>
            </p:cNvSpPr>
            <p:nvPr/>
          </p:nvSpPr>
          <p:spPr bwMode="auto">
            <a:xfrm>
              <a:off x="717" y="694"/>
              <a:ext cx="4" cy="4"/>
            </a:xfrm>
            <a:custGeom>
              <a:avLst/>
              <a:gdLst>
                <a:gd name="T0" fmla="*/ 3 w 3"/>
                <a:gd name="T1" fmla="*/ 0 h 3"/>
                <a:gd name="T2" fmla="*/ 1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2" y="0"/>
                    <a:pt x="1" y="0"/>
                  </a:cubicBezTo>
                  <a:cubicBezTo>
                    <a:pt x="0" y="1"/>
                    <a:pt x="1" y="2"/>
                    <a:pt x="1" y="3"/>
                  </a:cubicBezTo>
                  <a:cubicBezTo>
                    <a:pt x="2" y="2"/>
                    <a:pt x="3"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60" name="Freeform 2064"/>
            <p:cNvSpPr>
              <a:spLocks/>
            </p:cNvSpPr>
            <p:nvPr/>
          </p:nvSpPr>
          <p:spPr bwMode="auto">
            <a:xfrm>
              <a:off x="760" y="737"/>
              <a:ext cx="4" cy="2"/>
            </a:xfrm>
            <a:custGeom>
              <a:avLst/>
              <a:gdLst>
                <a:gd name="T0" fmla="*/ 2 w 3"/>
                <a:gd name="T1" fmla="*/ 1 h 1"/>
                <a:gd name="T2" fmla="*/ 3 w 3"/>
                <a:gd name="T3" fmla="*/ 0 h 1"/>
                <a:gd name="T4" fmla="*/ 0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2" y="0"/>
                    <a:pt x="2" y="0"/>
                    <a:pt x="3" y="0"/>
                  </a:cubicBezTo>
                  <a:cubicBezTo>
                    <a:pt x="2" y="0"/>
                    <a:pt x="1" y="0"/>
                    <a:pt x="0" y="1"/>
                  </a:cubicBezTo>
                  <a:cubicBezTo>
                    <a:pt x="1"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61" name="Freeform 2065"/>
            <p:cNvSpPr>
              <a:spLocks/>
            </p:cNvSpPr>
            <p:nvPr/>
          </p:nvSpPr>
          <p:spPr bwMode="auto">
            <a:xfrm>
              <a:off x="760" y="737"/>
              <a:ext cx="4" cy="2"/>
            </a:xfrm>
            <a:custGeom>
              <a:avLst/>
              <a:gdLst>
                <a:gd name="T0" fmla="*/ 2 w 3"/>
                <a:gd name="T1" fmla="*/ 1 h 1"/>
                <a:gd name="T2" fmla="*/ 3 w 3"/>
                <a:gd name="T3" fmla="*/ 0 h 1"/>
                <a:gd name="T4" fmla="*/ 0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2" y="0"/>
                    <a:pt x="2" y="0"/>
                    <a:pt x="3" y="0"/>
                  </a:cubicBezTo>
                  <a:cubicBezTo>
                    <a:pt x="2" y="0"/>
                    <a:pt x="1" y="0"/>
                    <a:pt x="0" y="1"/>
                  </a:cubicBezTo>
                  <a:cubicBezTo>
                    <a:pt x="1"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62" name="Freeform 2066"/>
            <p:cNvSpPr>
              <a:spLocks/>
            </p:cNvSpPr>
            <p:nvPr/>
          </p:nvSpPr>
          <p:spPr bwMode="auto">
            <a:xfrm>
              <a:off x="776" y="75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63" name="Freeform 2067"/>
            <p:cNvSpPr>
              <a:spLocks/>
            </p:cNvSpPr>
            <p:nvPr/>
          </p:nvSpPr>
          <p:spPr bwMode="auto">
            <a:xfrm>
              <a:off x="776" y="75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64" name="Freeform 2068"/>
            <p:cNvSpPr>
              <a:spLocks/>
            </p:cNvSpPr>
            <p:nvPr/>
          </p:nvSpPr>
          <p:spPr bwMode="auto">
            <a:xfrm>
              <a:off x="765" y="740"/>
              <a:ext cx="6" cy="5"/>
            </a:xfrm>
            <a:custGeom>
              <a:avLst/>
              <a:gdLst>
                <a:gd name="T0" fmla="*/ 4 w 5"/>
                <a:gd name="T1" fmla="*/ 4 h 4"/>
                <a:gd name="T2" fmla="*/ 3 w 5"/>
                <a:gd name="T3" fmla="*/ 0 h 4"/>
                <a:gd name="T4" fmla="*/ 4 w 5"/>
                <a:gd name="T5" fmla="*/ 4 h 4"/>
              </a:gdLst>
              <a:ahLst/>
              <a:cxnLst>
                <a:cxn ang="0">
                  <a:pos x="T0" y="T1"/>
                </a:cxn>
                <a:cxn ang="0">
                  <a:pos x="T2" y="T3"/>
                </a:cxn>
                <a:cxn ang="0">
                  <a:pos x="T4" y="T5"/>
                </a:cxn>
              </a:cxnLst>
              <a:rect l="0" t="0" r="r" b="b"/>
              <a:pathLst>
                <a:path w="5" h="4">
                  <a:moveTo>
                    <a:pt x="4" y="4"/>
                  </a:moveTo>
                  <a:cubicBezTo>
                    <a:pt x="5" y="4"/>
                    <a:pt x="4" y="1"/>
                    <a:pt x="3" y="0"/>
                  </a:cubicBezTo>
                  <a:cubicBezTo>
                    <a:pt x="0" y="0"/>
                    <a:pt x="4" y="3"/>
                    <a:pt x="4"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65" name="Freeform 2069"/>
            <p:cNvSpPr>
              <a:spLocks/>
            </p:cNvSpPr>
            <p:nvPr/>
          </p:nvSpPr>
          <p:spPr bwMode="auto">
            <a:xfrm>
              <a:off x="765" y="740"/>
              <a:ext cx="6" cy="5"/>
            </a:xfrm>
            <a:custGeom>
              <a:avLst/>
              <a:gdLst>
                <a:gd name="T0" fmla="*/ 4 w 5"/>
                <a:gd name="T1" fmla="*/ 4 h 4"/>
                <a:gd name="T2" fmla="*/ 3 w 5"/>
                <a:gd name="T3" fmla="*/ 0 h 4"/>
                <a:gd name="T4" fmla="*/ 4 w 5"/>
                <a:gd name="T5" fmla="*/ 4 h 4"/>
              </a:gdLst>
              <a:ahLst/>
              <a:cxnLst>
                <a:cxn ang="0">
                  <a:pos x="T0" y="T1"/>
                </a:cxn>
                <a:cxn ang="0">
                  <a:pos x="T2" y="T3"/>
                </a:cxn>
                <a:cxn ang="0">
                  <a:pos x="T4" y="T5"/>
                </a:cxn>
              </a:cxnLst>
              <a:rect l="0" t="0" r="r" b="b"/>
              <a:pathLst>
                <a:path w="5" h="4">
                  <a:moveTo>
                    <a:pt x="4" y="4"/>
                  </a:moveTo>
                  <a:cubicBezTo>
                    <a:pt x="5" y="4"/>
                    <a:pt x="4" y="1"/>
                    <a:pt x="3" y="0"/>
                  </a:cubicBezTo>
                  <a:cubicBezTo>
                    <a:pt x="0" y="0"/>
                    <a:pt x="4" y="3"/>
                    <a:pt x="4"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66" name="Freeform 2070"/>
            <p:cNvSpPr>
              <a:spLocks/>
            </p:cNvSpPr>
            <p:nvPr/>
          </p:nvSpPr>
          <p:spPr bwMode="auto">
            <a:xfrm>
              <a:off x="764" y="737"/>
              <a:ext cx="3" cy="2"/>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1" y="0"/>
                    <a:pt x="1" y="0"/>
                    <a:pt x="0" y="1"/>
                  </a:cubicBezTo>
                  <a:cubicBezTo>
                    <a:pt x="2" y="1"/>
                    <a:pt x="3"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67" name="Freeform 2071"/>
            <p:cNvSpPr>
              <a:spLocks/>
            </p:cNvSpPr>
            <p:nvPr/>
          </p:nvSpPr>
          <p:spPr bwMode="auto">
            <a:xfrm>
              <a:off x="764" y="737"/>
              <a:ext cx="3" cy="2"/>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1" y="0"/>
                    <a:pt x="1" y="0"/>
                    <a:pt x="0" y="1"/>
                  </a:cubicBezTo>
                  <a:cubicBezTo>
                    <a:pt x="2" y="1"/>
                    <a:pt x="3"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68" name="Freeform 2072"/>
            <p:cNvSpPr>
              <a:spLocks/>
            </p:cNvSpPr>
            <p:nvPr/>
          </p:nvSpPr>
          <p:spPr bwMode="auto">
            <a:xfrm>
              <a:off x="766" y="737"/>
              <a:ext cx="6" cy="5"/>
            </a:xfrm>
            <a:custGeom>
              <a:avLst/>
              <a:gdLst>
                <a:gd name="T0" fmla="*/ 1 w 5"/>
                <a:gd name="T1" fmla="*/ 0 h 4"/>
                <a:gd name="T2" fmla="*/ 0 w 5"/>
                <a:gd name="T3" fmla="*/ 1 h 4"/>
                <a:gd name="T4" fmla="*/ 3 w 5"/>
                <a:gd name="T5" fmla="*/ 4 h 4"/>
                <a:gd name="T6" fmla="*/ 1 w 5"/>
                <a:gd name="T7" fmla="*/ 0 h 4"/>
              </a:gdLst>
              <a:ahLst/>
              <a:cxnLst>
                <a:cxn ang="0">
                  <a:pos x="T0" y="T1"/>
                </a:cxn>
                <a:cxn ang="0">
                  <a:pos x="T2" y="T3"/>
                </a:cxn>
                <a:cxn ang="0">
                  <a:pos x="T4" y="T5"/>
                </a:cxn>
                <a:cxn ang="0">
                  <a:pos x="T6" y="T7"/>
                </a:cxn>
              </a:cxnLst>
              <a:rect l="0" t="0" r="r" b="b"/>
              <a:pathLst>
                <a:path w="5" h="4">
                  <a:moveTo>
                    <a:pt x="1" y="0"/>
                  </a:moveTo>
                  <a:cubicBezTo>
                    <a:pt x="2" y="1"/>
                    <a:pt x="1" y="1"/>
                    <a:pt x="0" y="1"/>
                  </a:cubicBezTo>
                  <a:cubicBezTo>
                    <a:pt x="2" y="1"/>
                    <a:pt x="4" y="3"/>
                    <a:pt x="3" y="4"/>
                  </a:cubicBezTo>
                  <a:cubicBezTo>
                    <a:pt x="5" y="4"/>
                    <a:pt x="5"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69" name="Freeform 2073"/>
            <p:cNvSpPr>
              <a:spLocks/>
            </p:cNvSpPr>
            <p:nvPr/>
          </p:nvSpPr>
          <p:spPr bwMode="auto">
            <a:xfrm>
              <a:off x="766" y="737"/>
              <a:ext cx="6" cy="5"/>
            </a:xfrm>
            <a:custGeom>
              <a:avLst/>
              <a:gdLst>
                <a:gd name="T0" fmla="*/ 1 w 5"/>
                <a:gd name="T1" fmla="*/ 0 h 4"/>
                <a:gd name="T2" fmla="*/ 0 w 5"/>
                <a:gd name="T3" fmla="*/ 1 h 4"/>
                <a:gd name="T4" fmla="*/ 3 w 5"/>
                <a:gd name="T5" fmla="*/ 4 h 4"/>
                <a:gd name="T6" fmla="*/ 1 w 5"/>
                <a:gd name="T7" fmla="*/ 0 h 4"/>
              </a:gdLst>
              <a:ahLst/>
              <a:cxnLst>
                <a:cxn ang="0">
                  <a:pos x="T0" y="T1"/>
                </a:cxn>
                <a:cxn ang="0">
                  <a:pos x="T2" y="T3"/>
                </a:cxn>
                <a:cxn ang="0">
                  <a:pos x="T4" y="T5"/>
                </a:cxn>
                <a:cxn ang="0">
                  <a:pos x="T6" y="T7"/>
                </a:cxn>
              </a:cxnLst>
              <a:rect l="0" t="0" r="r" b="b"/>
              <a:pathLst>
                <a:path w="5" h="4">
                  <a:moveTo>
                    <a:pt x="1" y="0"/>
                  </a:moveTo>
                  <a:cubicBezTo>
                    <a:pt x="2" y="1"/>
                    <a:pt x="1" y="1"/>
                    <a:pt x="0" y="1"/>
                  </a:cubicBezTo>
                  <a:cubicBezTo>
                    <a:pt x="2" y="1"/>
                    <a:pt x="4" y="3"/>
                    <a:pt x="3" y="4"/>
                  </a:cubicBezTo>
                  <a:cubicBezTo>
                    <a:pt x="5" y="4"/>
                    <a:pt x="5"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70" name="Freeform 2074"/>
            <p:cNvSpPr>
              <a:spLocks/>
            </p:cNvSpPr>
            <p:nvPr/>
          </p:nvSpPr>
          <p:spPr bwMode="auto">
            <a:xfrm>
              <a:off x="772" y="741"/>
              <a:ext cx="3" cy="4"/>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0" y="1"/>
                    <a:pt x="0" y="2"/>
                    <a:pt x="1" y="3"/>
                  </a:cubicBezTo>
                  <a:cubicBezTo>
                    <a:pt x="2" y="2"/>
                    <a:pt x="2" y="2"/>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71" name="Freeform 2075"/>
            <p:cNvSpPr>
              <a:spLocks/>
            </p:cNvSpPr>
            <p:nvPr/>
          </p:nvSpPr>
          <p:spPr bwMode="auto">
            <a:xfrm>
              <a:off x="772" y="741"/>
              <a:ext cx="3" cy="4"/>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0" y="1"/>
                    <a:pt x="0" y="2"/>
                    <a:pt x="1" y="3"/>
                  </a:cubicBezTo>
                  <a:cubicBezTo>
                    <a:pt x="2" y="2"/>
                    <a:pt x="2" y="2"/>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72" name="Freeform 2076"/>
            <p:cNvSpPr>
              <a:spLocks/>
            </p:cNvSpPr>
            <p:nvPr/>
          </p:nvSpPr>
          <p:spPr bwMode="auto">
            <a:xfrm>
              <a:off x="778" y="749"/>
              <a:ext cx="9" cy="5"/>
            </a:xfrm>
            <a:custGeom>
              <a:avLst/>
              <a:gdLst>
                <a:gd name="T0" fmla="*/ 7 w 7"/>
                <a:gd name="T1" fmla="*/ 4 h 4"/>
                <a:gd name="T2" fmla="*/ 0 w 7"/>
                <a:gd name="T3" fmla="*/ 0 h 4"/>
                <a:gd name="T4" fmla="*/ 7 w 7"/>
                <a:gd name="T5" fmla="*/ 4 h 4"/>
              </a:gdLst>
              <a:ahLst/>
              <a:cxnLst>
                <a:cxn ang="0">
                  <a:pos x="T0" y="T1"/>
                </a:cxn>
                <a:cxn ang="0">
                  <a:pos x="T2" y="T3"/>
                </a:cxn>
                <a:cxn ang="0">
                  <a:pos x="T4" y="T5"/>
                </a:cxn>
              </a:cxnLst>
              <a:rect l="0" t="0" r="r" b="b"/>
              <a:pathLst>
                <a:path w="7" h="4">
                  <a:moveTo>
                    <a:pt x="7" y="4"/>
                  </a:moveTo>
                  <a:cubicBezTo>
                    <a:pt x="5" y="2"/>
                    <a:pt x="3" y="1"/>
                    <a:pt x="0" y="0"/>
                  </a:cubicBezTo>
                  <a:cubicBezTo>
                    <a:pt x="0" y="2"/>
                    <a:pt x="5" y="3"/>
                    <a:pt x="7"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73" name="Freeform 2077"/>
            <p:cNvSpPr>
              <a:spLocks/>
            </p:cNvSpPr>
            <p:nvPr/>
          </p:nvSpPr>
          <p:spPr bwMode="auto">
            <a:xfrm>
              <a:off x="778" y="749"/>
              <a:ext cx="9" cy="5"/>
            </a:xfrm>
            <a:custGeom>
              <a:avLst/>
              <a:gdLst>
                <a:gd name="T0" fmla="*/ 7 w 7"/>
                <a:gd name="T1" fmla="*/ 4 h 4"/>
                <a:gd name="T2" fmla="*/ 0 w 7"/>
                <a:gd name="T3" fmla="*/ 0 h 4"/>
                <a:gd name="T4" fmla="*/ 7 w 7"/>
                <a:gd name="T5" fmla="*/ 4 h 4"/>
              </a:gdLst>
              <a:ahLst/>
              <a:cxnLst>
                <a:cxn ang="0">
                  <a:pos x="T0" y="T1"/>
                </a:cxn>
                <a:cxn ang="0">
                  <a:pos x="T2" y="T3"/>
                </a:cxn>
                <a:cxn ang="0">
                  <a:pos x="T4" y="T5"/>
                </a:cxn>
              </a:cxnLst>
              <a:rect l="0" t="0" r="r" b="b"/>
              <a:pathLst>
                <a:path w="7" h="4">
                  <a:moveTo>
                    <a:pt x="7" y="4"/>
                  </a:moveTo>
                  <a:cubicBezTo>
                    <a:pt x="5" y="2"/>
                    <a:pt x="3" y="1"/>
                    <a:pt x="0" y="0"/>
                  </a:cubicBezTo>
                  <a:cubicBezTo>
                    <a:pt x="0" y="2"/>
                    <a:pt x="5" y="3"/>
                    <a:pt x="7"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74" name="Freeform 2078"/>
            <p:cNvSpPr>
              <a:spLocks/>
            </p:cNvSpPr>
            <p:nvPr/>
          </p:nvSpPr>
          <p:spPr bwMode="auto">
            <a:xfrm>
              <a:off x="783" y="754"/>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1"/>
                    <a:pt x="2" y="0"/>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75" name="Freeform 2079"/>
            <p:cNvSpPr>
              <a:spLocks/>
            </p:cNvSpPr>
            <p:nvPr/>
          </p:nvSpPr>
          <p:spPr bwMode="auto">
            <a:xfrm>
              <a:off x="783" y="754"/>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1"/>
                    <a:pt x="2" y="0"/>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76" name="Freeform 2080"/>
            <p:cNvSpPr>
              <a:spLocks/>
            </p:cNvSpPr>
            <p:nvPr/>
          </p:nvSpPr>
          <p:spPr bwMode="auto">
            <a:xfrm>
              <a:off x="773" y="740"/>
              <a:ext cx="3" cy="3"/>
            </a:xfrm>
            <a:custGeom>
              <a:avLst/>
              <a:gdLst>
                <a:gd name="T0" fmla="*/ 1 w 2"/>
                <a:gd name="T1" fmla="*/ 0 h 3"/>
                <a:gd name="T2" fmla="*/ 2 w 2"/>
                <a:gd name="T3" fmla="*/ 3 h 3"/>
                <a:gd name="T4" fmla="*/ 1 w 2"/>
                <a:gd name="T5" fmla="*/ 0 h 3"/>
              </a:gdLst>
              <a:ahLst/>
              <a:cxnLst>
                <a:cxn ang="0">
                  <a:pos x="T0" y="T1"/>
                </a:cxn>
                <a:cxn ang="0">
                  <a:pos x="T2" y="T3"/>
                </a:cxn>
                <a:cxn ang="0">
                  <a:pos x="T4" y="T5"/>
                </a:cxn>
              </a:cxnLst>
              <a:rect l="0" t="0" r="r" b="b"/>
              <a:pathLst>
                <a:path w="2" h="3">
                  <a:moveTo>
                    <a:pt x="1" y="0"/>
                  </a:moveTo>
                  <a:cubicBezTo>
                    <a:pt x="0" y="0"/>
                    <a:pt x="0" y="2"/>
                    <a:pt x="2" y="3"/>
                  </a:cubicBezTo>
                  <a:cubicBezTo>
                    <a:pt x="2" y="2"/>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77" name="Freeform 2081"/>
            <p:cNvSpPr>
              <a:spLocks/>
            </p:cNvSpPr>
            <p:nvPr/>
          </p:nvSpPr>
          <p:spPr bwMode="auto">
            <a:xfrm>
              <a:off x="773" y="740"/>
              <a:ext cx="3" cy="3"/>
            </a:xfrm>
            <a:custGeom>
              <a:avLst/>
              <a:gdLst>
                <a:gd name="T0" fmla="*/ 1 w 2"/>
                <a:gd name="T1" fmla="*/ 0 h 3"/>
                <a:gd name="T2" fmla="*/ 2 w 2"/>
                <a:gd name="T3" fmla="*/ 3 h 3"/>
                <a:gd name="T4" fmla="*/ 1 w 2"/>
                <a:gd name="T5" fmla="*/ 0 h 3"/>
              </a:gdLst>
              <a:ahLst/>
              <a:cxnLst>
                <a:cxn ang="0">
                  <a:pos x="T0" y="T1"/>
                </a:cxn>
                <a:cxn ang="0">
                  <a:pos x="T2" y="T3"/>
                </a:cxn>
                <a:cxn ang="0">
                  <a:pos x="T4" y="T5"/>
                </a:cxn>
              </a:cxnLst>
              <a:rect l="0" t="0" r="r" b="b"/>
              <a:pathLst>
                <a:path w="2" h="3">
                  <a:moveTo>
                    <a:pt x="1" y="0"/>
                  </a:moveTo>
                  <a:cubicBezTo>
                    <a:pt x="0" y="0"/>
                    <a:pt x="0" y="2"/>
                    <a:pt x="2" y="3"/>
                  </a:cubicBezTo>
                  <a:cubicBezTo>
                    <a:pt x="2" y="2"/>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78" name="Freeform 2082"/>
            <p:cNvSpPr>
              <a:spLocks/>
            </p:cNvSpPr>
            <p:nvPr/>
          </p:nvSpPr>
          <p:spPr bwMode="auto">
            <a:xfrm>
              <a:off x="795" y="765"/>
              <a:ext cx="4" cy="4"/>
            </a:xfrm>
            <a:custGeom>
              <a:avLst/>
              <a:gdLst>
                <a:gd name="T0" fmla="*/ 0 w 3"/>
                <a:gd name="T1" fmla="*/ 0 h 3"/>
                <a:gd name="T2" fmla="*/ 1 w 3"/>
                <a:gd name="T3" fmla="*/ 3 h 3"/>
                <a:gd name="T4" fmla="*/ 0 w 3"/>
                <a:gd name="T5" fmla="*/ 0 h 3"/>
              </a:gdLst>
              <a:ahLst/>
              <a:cxnLst>
                <a:cxn ang="0">
                  <a:pos x="T0" y="T1"/>
                </a:cxn>
                <a:cxn ang="0">
                  <a:pos x="T2" y="T3"/>
                </a:cxn>
                <a:cxn ang="0">
                  <a:pos x="T4" y="T5"/>
                </a:cxn>
              </a:cxnLst>
              <a:rect l="0" t="0" r="r" b="b"/>
              <a:pathLst>
                <a:path w="3" h="3">
                  <a:moveTo>
                    <a:pt x="0" y="0"/>
                  </a:moveTo>
                  <a:cubicBezTo>
                    <a:pt x="0" y="0"/>
                    <a:pt x="1" y="2"/>
                    <a:pt x="1" y="3"/>
                  </a:cubicBezTo>
                  <a:cubicBezTo>
                    <a:pt x="3" y="3"/>
                    <a:pt x="2"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79" name="Freeform 2083"/>
            <p:cNvSpPr>
              <a:spLocks/>
            </p:cNvSpPr>
            <p:nvPr/>
          </p:nvSpPr>
          <p:spPr bwMode="auto">
            <a:xfrm>
              <a:off x="795" y="765"/>
              <a:ext cx="4" cy="4"/>
            </a:xfrm>
            <a:custGeom>
              <a:avLst/>
              <a:gdLst>
                <a:gd name="T0" fmla="*/ 0 w 3"/>
                <a:gd name="T1" fmla="*/ 0 h 3"/>
                <a:gd name="T2" fmla="*/ 1 w 3"/>
                <a:gd name="T3" fmla="*/ 3 h 3"/>
                <a:gd name="T4" fmla="*/ 0 w 3"/>
                <a:gd name="T5" fmla="*/ 0 h 3"/>
              </a:gdLst>
              <a:ahLst/>
              <a:cxnLst>
                <a:cxn ang="0">
                  <a:pos x="T0" y="T1"/>
                </a:cxn>
                <a:cxn ang="0">
                  <a:pos x="T2" y="T3"/>
                </a:cxn>
                <a:cxn ang="0">
                  <a:pos x="T4" y="T5"/>
                </a:cxn>
              </a:cxnLst>
              <a:rect l="0" t="0" r="r" b="b"/>
              <a:pathLst>
                <a:path w="3" h="3">
                  <a:moveTo>
                    <a:pt x="0" y="0"/>
                  </a:moveTo>
                  <a:cubicBezTo>
                    <a:pt x="0" y="0"/>
                    <a:pt x="1" y="2"/>
                    <a:pt x="1" y="3"/>
                  </a:cubicBezTo>
                  <a:cubicBezTo>
                    <a:pt x="3" y="3"/>
                    <a:pt x="2"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80" name="Freeform 2084"/>
            <p:cNvSpPr>
              <a:spLocks/>
            </p:cNvSpPr>
            <p:nvPr/>
          </p:nvSpPr>
          <p:spPr bwMode="auto">
            <a:xfrm>
              <a:off x="776" y="740"/>
              <a:ext cx="2" cy="2"/>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0" y="0"/>
                    <a:pt x="0" y="1"/>
                    <a:pt x="0" y="1"/>
                  </a:cubicBezTo>
                  <a:cubicBezTo>
                    <a:pt x="2"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81" name="Freeform 2085"/>
            <p:cNvSpPr>
              <a:spLocks/>
            </p:cNvSpPr>
            <p:nvPr/>
          </p:nvSpPr>
          <p:spPr bwMode="auto">
            <a:xfrm>
              <a:off x="776" y="740"/>
              <a:ext cx="2" cy="2"/>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0" y="0"/>
                    <a:pt x="0" y="1"/>
                    <a:pt x="0" y="1"/>
                  </a:cubicBezTo>
                  <a:cubicBezTo>
                    <a:pt x="2"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82" name="Freeform 2086"/>
            <p:cNvSpPr>
              <a:spLocks/>
            </p:cNvSpPr>
            <p:nvPr/>
          </p:nvSpPr>
          <p:spPr bwMode="auto">
            <a:xfrm>
              <a:off x="795" y="764"/>
              <a:ext cx="4"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83" name="Freeform 2087"/>
            <p:cNvSpPr>
              <a:spLocks/>
            </p:cNvSpPr>
            <p:nvPr/>
          </p:nvSpPr>
          <p:spPr bwMode="auto">
            <a:xfrm>
              <a:off x="795" y="764"/>
              <a:ext cx="4"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84" name="Freeform 2088"/>
            <p:cNvSpPr>
              <a:spLocks/>
            </p:cNvSpPr>
            <p:nvPr/>
          </p:nvSpPr>
          <p:spPr bwMode="auto">
            <a:xfrm>
              <a:off x="785" y="749"/>
              <a:ext cx="3" cy="3"/>
            </a:xfrm>
            <a:custGeom>
              <a:avLst/>
              <a:gdLst>
                <a:gd name="T0" fmla="*/ 2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1"/>
                    <a:pt x="1" y="2"/>
                  </a:cubicBezTo>
                  <a:cubicBezTo>
                    <a:pt x="1" y="1"/>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85" name="Freeform 2089"/>
            <p:cNvSpPr>
              <a:spLocks/>
            </p:cNvSpPr>
            <p:nvPr/>
          </p:nvSpPr>
          <p:spPr bwMode="auto">
            <a:xfrm>
              <a:off x="785" y="749"/>
              <a:ext cx="3" cy="3"/>
            </a:xfrm>
            <a:custGeom>
              <a:avLst/>
              <a:gdLst>
                <a:gd name="T0" fmla="*/ 2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1"/>
                    <a:pt x="1" y="2"/>
                  </a:cubicBezTo>
                  <a:cubicBezTo>
                    <a:pt x="1" y="1"/>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86" name="Freeform 2090"/>
            <p:cNvSpPr>
              <a:spLocks/>
            </p:cNvSpPr>
            <p:nvPr/>
          </p:nvSpPr>
          <p:spPr bwMode="auto">
            <a:xfrm>
              <a:off x="799" y="75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0"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87" name="Freeform 2091"/>
            <p:cNvSpPr>
              <a:spLocks/>
            </p:cNvSpPr>
            <p:nvPr/>
          </p:nvSpPr>
          <p:spPr bwMode="auto">
            <a:xfrm>
              <a:off x="799" y="75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0"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88" name="Freeform 2092"/>
            <p:cNvSpPr>
              <a:spLocks/>
            </p:cNvSpPr>
            <p:nvPr/>
          </p:nvSpPr>
          <p:spPr bwMode="auto">
            <a:xfrm>
              <a:off x="797" y="754"/>
              <a:ext cx="3"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0"/>
                    <a:pt x="0" y="0"/>
                    <a:pt x="0" y="1"/>
                  </a:cubicBezTo>
                  <a:cubicBezTo>
                    <a:pt x="1" y="0"/>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89" name="Freeform 2093"/>
            <p:cNvSpPr>
              <a:spLocks/>
            </p:cNvSpPr>
            <p:nvPr/>
          </p:nvSpPr>
          <p:spPr bwMode="auto">
            <a:xfrm>
              <a:off x="797" y="754"/>
              <a:ext cx="3"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0"/>
                    <a:pt x="0" y="0"/>
                    <a:pt x="0" y="1"/>
                  </a:cubicBezTo>
                  <a:cubicBezTo>
                    <a:pt x="1" y="0"/>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90" name="Freeform 2094"/>
            <p:cNvSpPr>
              <a:spLocks/>
            </p:cNvSpPr>
            <p:nvPr/>
          </p:nvSpPr>
          <p:spPr bwMode="auto">
            <a:xfrm>
              <a:off x="1661" y="578"/>
              <a:ext cx="3" cy="5"/>
            </a:xfrm>
            <a:custGeom>
              <a:avLst/>
              <a:gdLst>
                <a:gd name="T0" fmla="*/ 3 w 3"/>
                <a:gd name="T1" fmla="*/ 1 h 4"/>
                <a:gd name="T2" fmla="*/ 0 w 3"/>
                <a:gd name="T3" fmla="*/ 4 h 4"/>
                <a:gd name="T4" fmla="*/ 3 w 3"/>
                <a:gd name="T5" fmla="*/ 1 h 4"/>
              </a:gdLst>
              <a:ahLst/>
              <a:cxnLst>
                <a:cxn ang="0">
                  <a:pos x="T0" y="T1"/>
                </a:cxn>
                <a:cxn ang="0">
                  <a:pos x="T2" y="T3"/>
                </a:cxn>
                <a:cxn ang="0">
                  <a:pos x="T4" y="T5"/>
                </a:cxn>
              </a:cxnLst>
              <a:rect l="0" t="0" r="r" b="b"/>
              <a:pathLst>
                <a:path w="3" h="4">
                  <a:moveTo>
                    <a:pt x="3" y="1"/>
                  </a:moveTo>
                  <a:cubicBezTo>
                    <a:pt x="0" y="0"/>
                    <a:pt x="1" y="3"/>
                    <a:pt x="0" y="4"/>
                  </a:cubicBezTo>
                  <a:cubicBezTo>
                    <a:pt x="3" y="4"/>
                    <a:pt x="3" y="3"/>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91" name="Freeform 2095"/>
            <p:cNvSpPr>
              <a:spLocks/>
            </p:cNvSpPr>
            <p:nvPr/>
          </p:nvSpPr>
          <p:spPr bwMode="auto">
            <a:xfrm>
              <a:off x="1661" y="578"/>
              <a:ext cx="3" cy="5"/>
            </a:xfrm>
            <a:custGeom>
              <a:avLst/>
              <a:gdLst>
                <a:gd name="T0" fmla="*/ 3 w 3"/>
                <a:gd name="T1" fmla="*/ 1 h 4"/>
                <a:gd name="T2" fmla="*/ 0 w 3"/>
                <a:gd name="T3" fmla="*/ 4 h 4"/>
                <a:gd name="T4" fmla="*/ 3 w 3"/>
                <a:gd name="T5" fmla="*/ 1 h 4"/>
              </a:gdLst>
              <a:ahLst/>
              <a:cxnLst>
                <a:cxn ang="0">
                  <a:pos x="T0" y="T1"/>
                </a:cxn>
                <a:cxn ang="0">
                  <a:pos x="T2" y="T3"/>
                </a:cxn>
                <a:cxn ang="0">
                  <a:pos x="T4" y="T5"/>
                </a:cxn>
              </a:cxnLst>
              <a:rect l="0" t="0" r="r" b="b"/>
              <a:pathLst>
                <a:path w="3" h="4">
                  <a:moveTo>
                    <a:pt x="3" y="1"/>
                  </a:moveTo>
                  <a:cubicBezTo>
                    <a:pt x="0" y="0"/>
                    <a:pt x="1" y="3"/>
                    <a:pt x="0" y="4"/>
                  </a:cubicBezTo>
                  <a:cubicBezTo>
                    <a:pt x="3" y="4"/>
                    <a:pt x="3" y="3"/>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92" name="Freeform 2096"/>
            <p:cNvSpPr>
              <a:spLocks/>
            </p:cNvSpPr>
            <p:nvPr/>
          </p:nvSpPr>
          <p:spPr bwMode="auto">
            <a:xfrm>
              <a:off x="1281" y="527"/>
              <a:ext cx="2" cy="3"/>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2" y="2"/>
                    <a:pt x="2" y="1"/>
                    <a:pt x="2" y="1"/>
                  </a:cubicBezTo>
                  <a:cubicBezTo>
                    <a:pt x="0" y="0"/>
                    <a:pt x="0"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93" name="Freeform 2097"/>
            <p:cNvSpPr>
              <a:spLocks/>
            </p:cNvSpPr>
            <p:nvPr/>
          </p:nvSpPr>
          <p:spPr bwMode="auto">
            <a:xfrm>
              <a:off x="1281" y="527"/>
              <a:ext cx="2" cy="3"/>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2" y="2"/>
                    <a:pt x="2" y="1"/>
                    <a:pt x="2" y="1"/>
                  </a:cubicBezTo>
                  <a:cubicBezTo>
                    <a:pt x="0" y="0"/>
                    <a:pt x="0"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94" name="Freeform 2098"/>
            <p:cNvSpPr>
              <a:spLocks/>
            </p:cNvSpPr>
            <p:nvPr/>
          </p:nvSpPr>
          <p:spPr bwMode="auto">
            <a:xfrm>
              <a:off x="1456" y="686"/>
              <a:ext cx="26" cy="11"/>
            </a:xfrm>
            <a:custGeom>
              <a:avLst/>
              <a:gdLst>
                <a:gd name="T0" fmla="*/ 15 w 22"/>
                <a:gd name="T1" fmla="*/ 1 h 9"/>
                <a:gd name="T2" fmla="*/ 6 w 22"/>
                <a:gd name="T3" fmla="*/ 1 h 9"/>
                <a:gd name="T4" fmla="*/ 6 w 22"/>
                <a:gd name="T5" fmla="*/ 5 h 9"/>
                <a:gd name="T6" fmla="*/ 19 w 22"/>
                <a:gd name="T7" fmla="*/ 8 h 9"/>
                <a:gd name="T8" fmla="*/ 15 w 22"/>
                <a:gd name="T9" fmla="*/ 1 h 9"/>
              </a:gdLst>
              <a:ahLst/>
              <a:cxnLst>
                <a:cxn ang="0">
                  <a:pos x="T0" y="T1"/>
                </a:cxn>
                <a:cxn ang="0">
                  <a:pos x="T2" y="T3"/>
                </a:cxn>
                <a:cxn ang="0">
                  <a:pos x="T4" y="T5"/>
                </a:cxn>
                <a:cxn ang="0">
                  <a:pos x="T6" y="T7"/>
                </a:cxn>
                <a:cxn ang="0">
                  <a:pos x="T8" y="T9"/>
                </a:cxn>
              </a:cxnLst>
              <a:rect l="0" t="0" r="r" b="b"/>
              <a:pathLst>
                <a:path w="22" h="9">
                  <a:moveTo>
                    <a:pt x="15" y="1"/>
                  </a:moveTo>
                  <a:cubicBezTo>
                    <a:pt x="12" y="0"/>
                    <a:pt x="8" y="0"/>
                    <a:pt x="6" y="1"/>
                  </a:cubicBezTo>
                  <a:cubicBezTo>
                    <a:pt x="3" y="1"/>
                    <a:pt x="0" y="3"/>
                    <a:pt x="6" y="5"/>
                  </a:cubicBezTo>
                  <a:cubicBezTo>
                    <a:pt x="10" y="6"/>
                    <a:pt x="16" y="9"/>
                    <a:pt x="19" y="8"/>
                  </a:cubicBezTo>
                  <a:cubicBezTo>
                    <a:pt x="22" y="7"/>
                    <a:pt x="16" y="3"/>
                    <a:pt x="15"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95" name="Freeform 2099"/>
            <p:cNvSpPr>
              <a:spLocks/>
            </p:cNvSpPr>
            <p:nvPr/>
          </p:nvSpPr>
          <p:spPr bwMode="auto">
            <a:xfrm>
              <a:off x="1456" y="686"/>
              <a:ext cx="26" cy="11"/>
            </a:xfrm>
            <a:custGeom>
              <a:avLst/>
              <a:gdLst>
                <a:gd name="T0" fmla="*/ 15 w 22"/>
                <a:gd name="T1" fmla="*/ 1 h 9"/>
                <a:gd name="T2" fmla="*/ 6 w 22"/>
                <a:gd name="T3" fmla="*/ 1 h 9"/>
                <a:gd name="T4" fmla="*/ 6 w 22"/>
                <a:gd name="T5" fmla="*/ 5 h 9"/>
                <a:gd name="T6" fmla="*/ 19 w 22"/>
                <a:gd name="T7" fmla="*/ 8 h 9"/>
                <a:gd name="T8" fmla="*/ 15 w 22"/>
                <a:gd name="T9" fmla="*/ 1 h 9"/>
              </a:gdLst>
              <a:ahLst/>
              <a:cxnLst>
                <a:cxn ang="0">
                  <a:pos x="T0" y="T1"/>
                </a:cxn>
                <a:cxn ang="0">
                  <a:pos x="T2" y="T3"/>
                </a:cxn>
                <a:cxn ang="0">
                  <a:pos x="T4" y="T5"/>
                </a:cxn>
                <a:cxn ang="0">
                  <a:pos x="T6" y="T7"/>
                </a:cxn>
                <a:cxn ang="0">
                  <a:pos x="T8" y="T9"/>
                </a:cxn>
              </a:cxnLst>
              <a:rect l="0" t="0" r="r" b="b"/>
              <a:pathLst>
                <a:path w="22" h="9">
                  <a:moveTo>
                    <a:pt x="15" y="1"/>
                  </a:moveTo>
                  <a:cubicBezTo>
                    <a:pt x="12" y="0"/>
                    <a:pt x="8" y="0"/>
                    <a:pt x="6" y="1"/>
                  </a:cubicBezTo>
                  <a:cubicBezTo>
                    <a:pt x="3" y="1"/>
                    <a:pt x="0" y="3"/>
                    <a:pt x="6" y="5"/>
                  </a:cubicBezTo>
                  <a:cubicBezTo>
                    <a:pt x="10" y="6"/>
                    <a:pt x="16" y="9"/>
                    <a:pt x="19" y="8"/>
                  </a:cubicBezTo>
                  <a:cubicBezTo>
                    <a:pt x="22" y="7"/>
                    <a:pt x="16" y="3"/>
                    <a:pt x="15"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96" name="Freeform 2100"/>
            <p:cNvSpPr>
              <a:spLocks/>
            </p:cNvSpPr>
            <p:nvPr/>
          </p:nvSpPr>
          <p:spPr bwMode="auto">
            <a:xfrm>
              <a:off x="1495" y="706"/>
              <a:ext cx="7" cy="4"/>
            </a:xfrm>
            <a:custGeom>
              <a:avLst/>
              <a:gdLst>
                <a:gd name="T0" fmla="*/ 6 w 6"/>
                <a:gd name="T1" fmla="*/ 1 h 3"/>
                <a:gd name="T2" fmla="*/ 1 w 6"/>
                <a:gd name="T3" fmla="*/ 3 h 3"/>
                <a:gd name="T4" fmla="*/ 6 w 6"/>
                <a:gd name="T5" fmla="*/ 1 h 3"/>
              </a:gdLst>
              <a:ahLst/>
              <a:cxnLst>
                <a:cxn ang="0">
                  <a:pos x="T0" y="T1"/>
                </a:cxn>
                <a:cxn ang="0">
                  <a:pos x="T2" y="T3"/>
                </a:cxn>
                <a:cxn ang="0">
                  <a:pos x="T4" y="T5"/>
                </a:cxn>
              </a:cxnLst>
              <a:rect l="0" t="0" r="r" b="b"/>
              <a:pathLst>
                <a:path w="6" h="3">
                  <a:moveTo>
                    <a:pt x="6" y="1"/>
                  </a:moveTo>
                  <a:cubicBezTo>
                    <a:pt x="4" y="0"/>
                    <a:pt x="0" y="1"/>
                    <a:pt x="1" y="3"/>
                  </a:cubicBezTo>
                  <a:cubicBezTo>
                    <a:pt x="3" y="3"/>
                    <a:pt x="5" y="3"/>
                    <a:pt x="6"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97" name="Freeform 2101"/>
            <p:cNvSpPr>
              <a:spLocks/>
            </p:cNvSpPr>
            <p:nvPr/>
          </p:nvSpPr>
          <p:spPr bwMode="auto">
            <a:xfrm>
              <a:off x="1495" y="706"/>
              <a:ext cx="7" cy="4"/>
            </a:xfrm>
            <a:custGeom>
              <a:avLst/>
              <a:gdLst>
                <a:gd name="T0" fmla="*/ 6 w 6"/>
                <a:gd name="T1" fmla="*/ 1 h 3"/>
                <a:gd name="T2" fmla="*/ 1 w 6"/>
                <a:gd name="T3" fmla="*/ 3 h 3"/>
                <a:gd name="T4" fmla="*/ 6 w 6"/>
                <a:gd name="T5" fmla="*/ 1 h 3"/>
              </a:gdLst>
              <a:ahLst/>
              <a:cxnLst>
                <a:cxn ang="0">
                  <a:pos x="T0" y="T1"/>
                </a:cxn>
                <a:cxn ang="0">
                  <a:pos x="T2" y="T3"/>
                </a:cxn>
                <a:cxn ang="0">
                  <a:pos x="T4" y="T5"/>
                </a:cxn>
              </a:cxnLst>
              <a:rect l="0" t="0" r="r" b="b"/>
              <a:pathLst>
                <a:path w="6" h="3">
                  <a:moveTo>
                    <a:pt x="6" y="1"/>
                  </a:moveTo>
                  <a:cubicBezTo>
                    <a:pt x="4" y="0"/>
                    <a:pt x="0" y="1"/>
                    <a:pt x="1" y="3"/>
                  </a:cubicBezTo>
                  <a:cubicBezTo>
                    <a:pt x="3" y="3"/>
                    <a:pt x="5" y="3"/>
                    <a:pt x="6"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98" name="Freeform 2102"/>
            <p:cNvSpPr>
              <a:spLocks/>
            </p:cNvSpPr>
            <p:nvPr/>
          </p:nvSpPr>
          <p:spPr bwMode="auto">
            <a:xfrm>
              <a:off x="1492" y="68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0" y="2"/>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99" name="Freeform 2103"/>
            <p:cNvSpPr>
              <a:spLocks/>
            </p:cNvSpPr>
            <p:nvPr/>
          </p:nvSpPr>
          <p:spPr bwMode="auto">
            <a:xfrm>
              <a:off x="1492" y="68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0" y="2"/>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00" name="Freeform 2104"/>
            <p:cNvSpPr>
              <a:spLocks/>
            </p:cNvSpPr>
            <p:nvPr/>
          </p:nvSpPr>
          <p:spPr bwMode="auto">
            <a:xfrm>
              <a:off x="1489" y="683"/>
              <a:ext cx="4" cy="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3" y="2"/>
                    <a:pt x="3" y="2"/>
                    <a:pt x="1" y="0"/>
                  </a:cubicBezTo>
                  <a:cubicBezTo>
                    <a:pt x="0" y="0"/>
                    <a:pt x="1"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01" name="Freeform 2105"/>
            <p:cNvSpPr>
              <a:spLocks/>
            </p:cNvSpPr>
            <p:nvPr/>
          </p:nvSpPr>
          <p:spPr bwMode="auto">
            <a:xfrm>
              <a:off x="1489" y="683"/>
              <a:ext cx="4" cy="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3" y="2"/>
                    <a:pt x="3" y="2"/>
                    <a:pt x="1" y="0"/>
                  </a:cubicBezTo>
                  <a:cubicBezTo>
                    <a:pt x="0" y="0"/>
                    <a:pt x="1"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02" name="Freeform 2106"/>
            <p:cNvSpPr>
              <a:spLocks/>
            </p:cNvSpPr>
            <p:nvPr/>
          </p:nvSpPr>
          <p:spPr bwMode="auto">
            <a:xfrm>
              <a:off x="1492" y="626"/>
              <a:ext cx="18" cy="14"/>
            </a:xfrm>
            <a:custGeom>
              <a:avLst/>
              <a:gdLst>
                <a:gd name="T0" fmla="*/ 0 w 15"/>
                <a:gd name="T1" fmla="*/ 10 h 12"/>
                <a:gd name="T2" fmla="*/ 5 w 15"/>
                <a:gd name="T3" fmla="*/ 7 h 12"/>
                <a:gd name="T4" fmla="*/ 3 w 15"/>
                <a:gd name="T5" fmla="*/ 11 h 12"/>
                <a:gd name="T6" fmla="*/ 6 w 15"/>
                <a:gd name="T7" fmla="*/ 10 h 12"/>
                <a:gd name="T8" fmla="*/ 10 w 15"/>
                <a:gd name="T9" fmla="*/ 6 h 12"/>
                <a:gd name="T10" fmla="*/ 10 w 15"/>
                <a:gd name="T11" fmla="*/ 10 h 12"/>
                <a:gd name="T12" fmla="*/ 12 w 15"/>
                <a:gd name="T13" fmla="*/ 3 h 12"/>
                <a:gd name="T14" fmla="*/ 10 w 15"/>
                <a:gd name="T15" fmla="*/ 10 h 12"/>
                <a:gd name="T16" fmla="*/ 14 w 15"/>
                <a:gd name="T17" fmla="*/ 4 h 12"/>
                <a:gd name="T18" fmla="*/ 11 w 15"/>
                <a:gd name="T19" fmla="*/ 0 h 12"/>
                <a:gd name="T20" fmla="*/ 5 w 15"/>
                <a:gd name="T21" fmla="*/ 6 h 12"/>
                <a:gd name="T22" fmla="*/ 7 w 15"/>
                <a:gd name="T23" fmla="*/ 1 h 12"/>
                <a:gd name="T24" fmla="*/ 0 w 15"/>
                <a:gd name="T2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0" y="10"/>
                  </a:moveTo>
                  <a:cubicBezTo>
                    <a:pt x="3" y="12"/>
                    <a:pt x="4" y="8"/>
                    <a:pt x="5" y="7"/>
                  </a:cubicBezTo>
                  <a:cubicBezTo>
                    <a:pt x="6" y="9"/>
                    <a:pt x="4" y="10"/>
                    <a:pt x="3" y="11"/>
                  </a:cubicBezTo>
                  <a:cubicBezTo>
                    <a:pt x="4" y="10"/>
                    <a:pt x="5" y="11"/>
                    <a:pt x="6" y="10"/>
                  </a:cubicBezTo>
                  <a:cubicBezTo>
                    <a:pt x="8" y="9"/>
                    <a:pt x="9" y="7"/>
                    <a:pt x="10" y="6"/>
                  </a:cubicBezTo>
                  <a:cubicBezTo>
                    <a:pt x="11" y="7"/>
                    <a:pt x="10" y="9"/>
                    <a:pt x="10" y="10"/>
                  </a:cubicBezTo>
                  <a:cubicBezTo>
                    <a:pt x="11" y="8"/>
                    <a:pt x="11" y="5"/>
                    <a:pt x="12" y="3"/>
                  </a:cubicBezTo>
                  <a:cubicBezTo>
                    <a:pt x="14" y="6"/>
                    <a:pt x="11" y="8"/>
                    <a:pt x="10" y="10"/>
                  </a:cubicBezTo>
                  <a:cubicBezTo>
                    <a:pt x="11" y="8"/>
                    <a:pt x="12" y="6"/>
                    <a:pt x="14" y="4"/>
                  </a:cubicBezTo>
                  <a:cubicBezTo>
                    <a:pt x="15" y="3"/>
                    <a:pt x="12" y="2"/>
                    <a:pt x="11" y="0"/>
                  </a:cubicBezTo>
                  <a:cubicBezTo>
                    <a:pt x="10" y="0"/>
                    <a:pt x="6" y="6"/>
                    <a:pt x="5" y="6"/>
                  </a:cubicBezTo>
                  <a:cubicBezTo>
                    <a:pt x="6" y="5"/>
                    <a:pt x="7" y="3"/>
                    <a:pt x="7" y="1"/>
                  </a:cubicBezTo>
                  <a:cubicBezTo>
                    <a:pt x="5" y="4"/>
                    <a:pt x="0" y="6"/>
                    <a:pt x="0" y="1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03" name="Freeform 2107"/>
            <p:cNvSpPr>
              <a:spLocks/>
            </p:cNvSpPr>
            <p:nvPr/>
          </p:nvSpPr>
          <p:spPr bwMode="auto">
            <a:xfrm>
              <a:off x="1492" y="626"/>
              <a:ext cx="18" cy="14"/>
            </a:xfrm>
            <a:custGeom>
              <a:avLst/>
              <a:gdLst>
                <a:gd name="T0" fmla="*/ 0 w 15"/>
                <a:gd name="T1" fmla="*/ 10 h 12"/>
                <a:gd name="T2" fmla="*/ 5 w 15"/>
                <a:gd name="T3" fmla="*/ 7 h 12"/>
                <a:gd name="T4" fmla="*/ 3 w 15"/>
                <a:gd name="T5" fmla="*/ 11 h 12"/>
                <a:gd name="T6" fmla="*/ 6 w 15"/>
                <a:gd name="T7" fmla="*/ 10 h 12"/>
                <a:gd name="T8" fmla="*/ 10 w 15"/>
                <a:gd name="T9" fmla="*/ 6 h 12"/>
                <a:gd name="T10" fmla="*/ 10 w 15"/>
                <a:gd name="T11" fmla="*/ 10 h 12"/>
                <a:gd name="T12" fmla="*/ 12 w 15"/>
                <a:gd name="T13" fmla="*/ 3 h 12"/>
                <a:gd name="T14" fmla="*/ 10 w 15"/>
                <a:gd name="T15" fmla="*/ 10 h 12"/>
                <a:gd name="T16" fmla="*/ 14 w 15"/>
                <a:gd name="T17" fmla="*/ 4 h 12"/>
                <a:gd name="T18" fmla="*/ 11 w 15"/>
                <a:gd name="T19" fmla="*/ 0 h 12"/>
                <a:gd name="T20" fmla="*/ 5 w 15"/>
                <a:gd name="T21" fmla="*/ 6 h 12"/>
                <a:gd name="T22" fmla="*/ 7 w 15"/>
                <a:gd name="T23" fmla="*/ 1 h 12"/>
                <a:gd name="T24" fmla="*/ 0 w 15"/>
                <a:gd name="T2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0" y="10"/>
                  </a:moveTo>
                  <a:cubicBezTo>
                    <a:pt x="3" y="12"/>
                    <a:pt x="4" y="8"/>
                    <a:pt x="5" y="7"/>
                  </a:cubicBezTo>
                  <a:cubicBezTo>
                    <a:pt x="6" y="9"/>
                    <a:pt x="4" y="10"/>
                    <a:pt x="3" y="11"/>
                  </a:cubicBezTo>
                  <a:cubicBezTo>
                    <a:pt x="4" y="10"/>
                    <a:pt x="5" y="11"/>
                    <a:pt x="6" y="10"/>
                  </a:cubicBezTo>
                  <a:cubicBezTo>
                    <a:pt x="8" y="9"/>
                    <a:pt x="9" y="7"/>
                    <a:pt x="10" y="6"/>
                  </a:cubicBezTo>
                  <a:cubicBezTo>
                    <a:pt x="11" y="7"/>
                    <a:pt x="10" y="9"/>
                    <a:pt x="10" y="10"/>
                  </a:cubicBezTo>
                  <a:cubicBezTo>
                    <a:pt x="11" y="8"/>
                    <a:pt x="11" y="5"/>
                    <a:pt x="12" y="3"/>
                  </a:cubicBezTo>
                  <a:cubicBezTo>
                    <a:pt x="14" y="6"/>
                    <a:pt x="11" y="8"/>
                    <a:pt x="10" y="10"/>
                  </a:cubicBezTo>
                  <a:cubicBezTo>
                    <a:pt x="11" y="8"/>
                    <a:pt x="12" y="6"/>
                    <a:pt x="14" y="4"/>
                  </a:cubicBezTo>
                  <a:cubicBezTo>
                    <a:pt x="15" y="3"/>
                    <a:pt x="12" y="2"/>
                    <a:pt x="11" y="0"/>
                  </a:cubicBezTo>
                  <a:cubicBezTo>
                    <a:pt x="10" y="0"/>
                    <a:pt x="6" y="6"/>
                    <a:pt x="5" y="6"/>
                  </a:cubicBezTo>
                  <a:cubicBezTo>
                    <a:pt x="6" y="5"/>
                    <a:pt x="7" y="3"/>
                    <a:pt x="7" y="1"/>
                  </a:cubicBezTo>
                  <a:cubicBezTo>
                    <a:pt x="5" y="4"/>
                    <a:pt x="0" y="6"/>
                    <a:pt x="0" y="1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04" name="Freeform 2108"/>
            <p:cNvSpPr>
              <a:spLocks/>
            </p:cNvSpPr>
            <p:nvPr/>
          </p:nvSpPr>
          <p:spPr bwMode="auto">
            <a:xfrm>
              <a:off x="1492" y="620"/>
              <a:ext cx="1" cy="2"/>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05" name="Freeform 2109"/>
            <p:cNvSpPr>
              <a:spLocks/>
            </p:cNvSpPr>
            <p:nvPr/>
          </p:nvSpPr>
          <p:spPr bwMode="auto">
            <a:xfrm>
              <a:off x="1492" y="620"/>
              <a:ext cx="1" cy="2"/>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06" name="Freeform 2110"/>
            <p:cNvSpPr>
              <a:spLocks/>
            </p:cNvSpPr>
            <p:nvPr/>
          </p:nvSpPr>
          <p:spPr bwMode="auto">
            <a:xfrm>
              <a:off x="1505" y="634"/>
              <a:ext cx="2" cy="5"/>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2" y="2"/>
                    <a:pt x="1" y="3"/>
                    <a:pt x="0" y="4"/>
                  </a:cubicBezTo>
                  <a:cubicBezTo>
                    <a:pt x="1" y="3"/>
                    <a:pt x="2" y="2"/>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07" name="Freeform 2111"/>
            <p:cNvSpPr>
              <a:spLocks/>
            </p:cNvSpPr>
            <p:nvPr/>
          </p:nvSpPr>
          <p:spPr bwMode="auto">
            <a:xfrm>
              <a:off x="1505" y="634"/>
              <a:ext cx="2" cy="5"/>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2" y="2"/>
                    <a:pt x="1" y="3"/>
                    <a:pt x="0" y="4"/>
                  </a:cubicBezTo>
                  <a:cubicBezTo>
                    <a:pt x="1" y="3"/>
                    <a:pt x="2" y="2"/>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08" name="Freeform 2112"/>
            <p:cNvSpPr>
              <a:spLocks/>
            </p:cNvSpPr>
            <p:nvPr/>
          </p:nvSpPr>
          <p:spPr bwMode="auto">
            <a:xfrm>
              <a:off x="1493" y="619"/>
              <a:ext cx="2" cy="2"/>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0" y="0"/>
                    <a:pt x="0" y="1"/>
                    <a:pt x="0" y="1"/>
                  </a:cubicBezTo>
                  <a:cubicBezTo>
                    <a:pt x="2" y="2"/>
                    <a:pt x="2" y="2"/>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09" name="Freeform 2113"/>
            <p:cNvSpPr>
              <a:spLocks/>
            </p:cNvSpPr>
            <p:nvPr/>
          </p:nvSpPr>
          <p:spPr bwMode="auto">
            <a:xfrm>
              <a:off x="1493" y="619"/>
              <a:ext cx="2" cy="2"/>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0" y="0"/>
                    <a:pt x="0" y="1"/>
                    <a:pt x="0" y="1"/>
                  </a:cubicBezTo>
                  <a:cubicBezTo>
                    <a:pt x="2" y="2"/>
                    <a:pt x="2" y="2"/>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10" name="Freeform 2114"/>
            <p:cNvSpPr>
              <a:spLocks/>
            </p:cNvSpPr>
            <p:nvPr/>
          </p:nvSpPr>
          <p:spPr bwMode="auto">
            <a:xfrm>
              <a:off x="1508" y="627"/>
              <a:ext cx="5" cy="7"/>
            </a:xfrm>
            <a:custGeom>
              <a:avLst/>
              <a:gdLst>
                <a:gd name="T0" fmla="*/ 3 w 4"/>
                <a:gd name="T1" fmla="*/ 1 h 6"/>
                <a:gd name="T2" fmla="*/ 0 w 4"/>
                <a:gd name="T3" fmla="*/ 6 h 6"/>
                <a:gd name="T4" fmla="*/ 3 w 4"/>
                <a:gd name="T5" fmla="*/ 1 h 6"/>
              </a:gdLst>
              <a:ahLst/>
              <a:cxnLst>
                <a:cxn ang="0">
                  <a:pos x="T0" y="T1"/>
                </a:cxn>
                <a:cxn ang="0">
                  <a:pos x="T2" y="T3"/>
                </a:cxn>
                <a:cxn ang="0">
                  <a:pos x="T4" y="T5"/>
                </a:cxn>
              </a:cxnLst>
              <a:rect l="0" t="0" r="r" b="b"/>
              <a:pathLst>
                <a:path w="4" h="6">
                  <a:moveTo>
                    <a:pt x="3" y="1"/>
                  </a:moveTo>
                  <a:cubicBezTo>
                    <a:pt x="1" y="0"/>
                    <a:pt x="0" y="5"/>
                    <a:pt x="0" y="6"/>
                  </a:cubicBezTo>
                  <a:cubicBezTo>
                    <a:pt x="3" y="5"/>
                    <a:pt x="4" y="4"/>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11" name="Freeform 2115"/>
            <p:cNvSpPr>
              <a:spLocks/>
            </p:cNvSpPr>
            <p:nvPr/>
          </p:nvSpPr>
          <p:spPr bwMode="auto">
            <a:xfrm>
              <a:off x="1508" y="627"/>
              <a:ext cx="5" cy="7"/>
            </a:xfrm>
            <a:custGeom>
              <a:avLst/>
              <a:gdLst>
                <a:gd name="T0" fmla="*/ 3 w 4"/>
                <a:gd name="T1" fmla="*/ 1 h 6"/>
                <a:gd name="T2" fmla="*/ 0 w 4"/>
                <a:gd name="T3" fmla="*/ 6 h 6"/>
                <a:gd name="T4" fmla="*/ 3 w 4"/>
                <a:gd name="T5" fmla="*/ 1 h 6"/>
              </a:gdLst>
              <a:ahLst/>
              <a:cxnLst>
                <a:cxn ang="0">
                  <a:pos x="T0" y="T1"/>
                </a:cxn>
                <a:cxn ang="0">
                  <a:pos x="T2" y="T3"/>
                </a:cxn>
                <a:cxn ang="0">
                  <a:pos x="T4" y="T5"/>
                </a:cxn>
              </a:cxnLst>
              <a:rect l="0" t="0" r="r" b="b"/>
              <a:pathLst>
                <a:path w="4" h="6">
                  <a:moveTo>
                    <a:pt x="3" y="1"/>
                  </a:moveTo>
                  <a:cubicBezTo>
                    <a:pt x="1" y="0"/>
                    <a:pt x="0" y="5"/>
                    <a:pt x="0" y="6"/>
                  </a:cubicBezTo>
                  <a:cubicBezTo>
                    <a:pt x="3" y="5"/>
                    <a:pt x="4" y="4"/>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12" name="Freeform 2116"/>
            <p:cNvSpPr>
              <a:spLocks/>
            </p:cNvSpPr>
            <p:nvPr/>
          </p:nvSpPr>
          <p:spPr bwMode="auto">
            <a:xfrm>
              <a:off x="1735" y="783"/>
              <a:ext cx="4" cy="2"/>
            </a:xfrm>
            <a:custGeom>
              <a:avLst/>
              <a:gdLst>
                <a:gd name="T0" fmla="*/ 3 w 3"/>
                <a:gd name="T1" fmla="*/ 0 h 2"/>
                <a:gd name="T2" fmla="*/ 2 w 3"/>
                <a:gd name="T3" fmla="*/ 2 h 2"/>
                <a:gd name="T4" fmla="*/ 3 w 3"/>
                <a:gd name="T5" fmla="*/ 0 h 2"/>
              </a:gdLst>
              <a:ahLst/>
              <a:cxnLst>
                <a:cxn ang="0">
                  <a:pos x="T0" y="T1"/>
                </a:cxn>
                <a:cxn ang="0">
                  <a:pos x="T2" y="T3"/>
                </a:cxn>
                <a:cxn ang="0">
                  <a:pos x="T4" y="T5"/>
                </a:cxn>
              </a:cxnLst>
              <a:rect l="0" t="0" r="r" b="b"/>
              <a:pathLst>
                <a:path w="3" h="2">
                  <a:moveTo>
                    <a:pt x="3" y="0"/>
                  </a:moveTo>
                  <a:cubicBezTo>
                    <a:pt x="3" y="1"/>
                    <a:pt x="3" y="2"/>
                    <a:pt x="2" y="2"/>
                  </a:cubicBezTo>
                  <a:cubicBezTo>
                    <a:pt x="0" y="1"/>
                    <a:pt x="2" y="0"/>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13" name="Freeform 2117"/>
            <p:cNvSpPr>
              <a:spLocks/>
            </p:cNvSpPr>
            <p:nvPr/>
          </p:nvSpPr>
          <p:spPr bwMode="auto">
            <a:xfrm>
              <a:off x="1735" y="783"/>
              <a:ext cx="4" cy="2"/>
            </a:xfrm>
            <a:custGeom>
              <a:avLst/>
              <a:gdLst>
                <a:gd name="T0" fmla="*/ 3 w 3"/>
                <a:gd name="T1" fmla="*/ 0 h 2"/>
                <a:gd name="T2" fmla="*/ 2 w 3"/>
                <a:gd name="T3" fmla="*/ 2 h 2"/>
                <a:gd name="T4" fmla="*/ 3 w 3"/>
                <a:gd name="T5" fmla="*/ 0 h 2"/>
              </a:gdLst>
              <a:ahLst/>
              <a:cxnLst>
                <a:cxn ang="0">
                  <a:pos x="T0" y="T1"/>
                </a:cxn>
                <a:cxn ang="0">
                  <a:pos x="T2" y="T3"/>
                </a:cxn>
                <a:cxn ang="0">
                  <a:pos x="T4" y="T5"/>
                </a:cxn>
              </a:cxnLst>
              <a:rect l="0" t="0" r="r" b="b"/>
              <a:pathLst>
                <a:path w="3" h="2">
                  <a:moveTo>
                    <a:pt x="3" y="0"/>
                  </a:moveTo>
                  <a:cubicBezTo>
                    <a:pt x="3" y="1"/>
                    <a:pt x="3" y="2"/>
                    <a:pt x="2" y="2"/>
                  </a:cubicBezTo>
                  <a:cubicBezTo>
                    <a:pt x="0" y="1"/>
                    <a:pt x="2" y="0"/>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14" name="Freeform 2118"/>
            <p:cNvSpPr>
              <a:spLocks/>
            </p:cNvSpPr>
            <p:nvPr/>
          </p:nvSpPr>
          <p:spPr bwMode="auto">
            <a:xfrm>
              <a:off x="1738" y="782"/>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1" y="1"/>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15" name="Freeform 2119"/>
            <p:cNvSpPr>
              <a:spLocks/>
            </p:cNvSpPr>
            <p:nvPr/>
          </p:nvSpPr>
          <p:spPr bwMode="auto">
            <a:xfrm>
              <a:off x="1738" y="782"/>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1" y="1"/>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16" name="Freeform 2120"/>
            <p:cNvSpPr>
              <a:spLocks/>
            </p:cNvSpPr>
            <p:nvPr/>
          </p:nvSpPr>
          <p:spPr bwMode="auto">
            <a:xfrm>
              <a:off x="1702" y="839"/>
              <a:ext cx="2" cy="3"/>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2" y="1"/>
                    <a:pt x="1" y="2"/>
                    <a:pt x="0" y="2"/>
                  </a:cubicBezTo>
                  <a:cubicBezTo>
                    <a:pt x="0" y="1"/>
                    <a:pt x="0"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17" name="Freeform 2121"/>
            <p:cNvSpPr>
              <a:spLocks/>
            </p:cNvSpPr>
            <p:nvPr/>
          </p:nvSpPr>
          <p:spPr bwMode="auto">
            <a:xfrm>
              <a:off x="1702" y="839"/>
              <a:ext cx="2" cy="3"/>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2" y="1"/>
                    <a:pt x="1" y="2"/>
                    <a:pt x="0" y="2"/>
                  </a:cubicBezTo>
                  <a:cubicBezTo>
                    <a:pt x="0" y="1"/>
                    <a:pt x="0"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18" name="Freeform 2122"/>
            <p:cNvSpPr>
              <a:spLocks/>
            </p:cNvSpPr>
            <p:nvPr/>
          </p:nvSpPr>
          <p:spPr bwMode="auto">
            <a:xfrm>
              <a:off x="1710" y="848"/>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1" y="1"/>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19" name="Freeform 2123"/>
            <p:cNvSpPr>
              <a:spLocks/>
            </p:cNvSpPr>
            <p:nvPr/>
          </p:nvSpPr>
          <p:spPr bwMode="auto">
            <a:xfrm>
              <a:off x="1710" y="848"/>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1" y="1"/>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20" name="Freeform 2124"/>
            <p:cNvSpPr>
              <a:spLocks/>
            </p:cNvSpPr>
            <p:nvPr/>
          </p:nvSpPr>
          <p:spPr bwMode="auto">
            <a:xfrm>
              <a:off x="1489" y="566"/>
              <a:ext cx="3" cy="2"/>
            </a:xfrm>
            <a:custGeom>
              <a:avLst/>
              <a:gdLst>
                <a:gd name="T0" fmla="*/ 2 w 2"/>
                <a:gd name="T1" fmla="*/ 1 h 2"/>
                <a:gd name="T2" fmla="*/ 2 w 2"/>
                <a:gd name="T3" fmla="*/ 0 h 2"/>
                <a:gd name="T4" fmla="*/ 0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2" y="0"/>
                    <a:pt x="2" y="0"/>
                  </a:cubicBezTo>
                  <a:cubicBezTo>
                    <a:pt x="1" y="0"/>
                    <a:pt x="0" y="1"/>
                    <a:pt x="0" y="2"/>
                  </a:cubicBezTo>
                  <a:cubicBezTo>
                    <a:pt x="1" y="2"/>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21" name="Freeform 2125"/>
            <p:cNvSpPr>
              <a:spLocks/>
            </p:cNvSpPr>
            <p:nvPr/>
          </p:nvSpPr>
          <p:spPr bwMode="auto">
            <a:xfrm>
              <a:off x="1489" y="566"/>
              <a:ext cx="3" cy="2"/>
            </a:xfrm>
            <a:custGeom>
              <a:avLst/>
              <a:gdLst>
                <a:gd name="T0" fmla="*/ 2 w 2"/>
                <a:gd name="T1" fmla="*/ 1 h 2"/>
                <a:gd name="T2" fmla="*/ 2 w 2"/>
                <a:gd name="T3" fmla="*/ 0 h 2"/>
                <a:gd name="T4" fmla="*/ 0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2" y="0"/>
                    <a:pt x="2" y="0"/>
                  </a:cubicBezTo>
                  <a:cubicBezTo>
                    <a:pt x="1" y="0"/>
                    <a:pt x="0" y="1"/>
                    <a:pt x="0" y="2"/>
                  </a:cubicBezTo>
                  <a:cubicBezTo>
                    <a:pt x="1" y="2"/>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22" name="Freeform 2126"/>
            <p:cNvSpPr>
              <a:spLocks/>
            </p:cNvSpPr>
            <p:nvPr/>
          </p:nvSpPr>
          <p:spPr bwMode="auto">
            <a:xfrm>
              <a:off x="1512" y="548"/>
              <a:ext cx="7" cy="2"/>
            </a:xfrm>
            <a:custGeom>
              <a:avLst/>
              <a:gdLst>
                <a:gd name="T0" fmla="*/ 6 w 6"/>
                <a:gd name="T1" fmla="*/ 1 h 2"/>
                <a:gd name="T2" fmla="*/ 0 w 6"/>
                <a:gd name="T3" fmla="*/ 2 h 2"/>
                <a:gd name="T4" fmla="*/ 6 w 6"/>
                <a:gd name="T5" fmla="*/ 1 h 2"/>
              </a:gdLst>
              <a:ahLst/>
              <a:cxnLst>
                <a:cxn ang="0">
                  <a:pos x="T0" y="T1"/>
                </a:cxn>
                <a:cxn ang="0">
                  <a:pos x="T2" y="T3"/>
                </a:cxn>
                <a:cxn ang="0">
                  <a:pos x="T4" y="T5"/>
                </a:cxn>
              </a:cxnLst>
              <a:rect l="0" t="0" r="r" b="b"/>
              <a:pathLst>
                <a:path w="6" h="2">
                  <a:moveTo>
                    <a:pt x="6" y="1"/>
                  </a:moveTo>
                  <a:cubicBezTo>
                    <a:pt x="4" y="0"/>
                    <a:pt x="2" y="1"/>
                    <a:pt x="0" y="2"/>
                  </a:cubicBezTo>
                  <a:cubicBezTo>
                    <a:pt x="3" y="2"/>
                    <a:pt x="5" y="2"/>
                    <a:pt x="6"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23" name="Freeform 2127"/>
            <p:cNvSpPr>
              <a:spLocks/>
            </p:cNvSpPr>
            <p:nvPr/>
          </p:nvSpPr>
          <p:spPr bwMode="auto">
            <a:xfrm>
              <a:off x="1512" y="548"/>
              <a:ext cx="7" cy="2"/>
            </a:xfrm>
            <a:custGeom>
              <a:avLst/>
              <a:gdLst>
                <a:gd name="T0" fmla="*/ 6 w 6"/>
                <a:gd name="T1" fmla="*/ 1 h 2"/>
                <a:gd name="T2" fmla="*/ 0 w 6"/>
                <a:gd name="T3" fmla="*/ 2 h 2"/>
                <a:gd name="T4" fmla="*/ 6 w 6"/>
                <a:gd name="T5" fmla="*/ 1 h 2"/>
              </a:gdLst>
              <a:ahLst/>
              <a:cxnLst>
                <a:cxn ang="0">
                  <a:pos x="T0" y="T1"/>
                </a:cxn>
                <a:cxn ang="0">
                  <a:pos x="T2" y="T3"/>
                </a:cxn>
                <a:cxn ang="0">
                  <a:pos x="T4" y="T5"/>
                </a:cxn>
              </a:cxnLst>
              <a:rect l="0" t="0" r="r" b="b"/>
              <a:pathLst>
                <a:path w="6" h="2">
                  <a:moveTo>
                    <a:pt x="6" y="1"/>
                  </a:moveTo>
                  <a:cubicBezTo>
                    <a:pt x="4" y="0"/>
                    <a:pt x="2" y="1"/>
                    <a:pt x="0" y="2"/>
                  </a:cubicBezTo>
                  <a:cubicBezTo>
                    <a:pt x="3" y="2"/>
                    <a:pt x="5" y="2"/>
                    <a:pt x="6"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24" name="Freeform 2128"/>
            <p:cNvSpPr>
              <a:spLocks/>
            </p:cNvSpPr>
            <p:nvPr/>
          </p:nvSpPr>
          <p:spPr bwMode="auto">
            <a:xfrm>
              <a:off x="1494" y="607"/>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0" y="0"/>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25" name="Freeform 2129"/>
            <p:cNvSpPr>
              <a:spLocks/>
            </p:cNvSpPr>
            <p:nvPr/>
          </p:nvSpPr>
          <p:spPr bwMode="auto">
            <a:xfrm>
              <a:off x="1494" y="607"/>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0" y="0"/>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26" name="Freeform 2130"/>
            <p:cNvSpPr>
              <a:spLocks/>
            </p:cNvSpPr>
            <p:nvPr/>
          </p:nvSpPr>
          <p:spPr bwMode="auto">
            <a:xfrm>
              <a:off x="1488" y="626"/>
              <a:ext cx="10" cy="6"/>
            </a:xfrm>
            <a:custGeom>
              <a:avLst/>
              <a:gdLst>
                <a:gd name="T0" fmla="*/ 2 w 8"/>
                <a:gd name="T1" fmla="*/ 5 h 5"/>
                <a:gd name="T2" fmla="*/ 8 w 8"/>
                <a:gd name="T3" fmla="*/ 0 h 5"/>
                <a:gd name="T4" fmla="*/ 2 w 8"/>
                <a:gd name="T5" fmla="*/ 5 h 5"/>
              </a:gdLst>
              <a:ahLst/>
              <a:cxnLst>
                <a:cxn ang="0">
                  <a:pos x="T0" y="T1"/>
                </a:cxn>
                <a:cxn ang="0">
                  <a:pos x="T2" y="T3"/>
                </a:cxn>
                <a:cxn ang="0">
                  <a:pos x="T4" y="T5"/>
                </a:cxn>
              </a:cxnLst>
              <a:rect l="0" t="0" r="r" b="b"/>
              <a:pathLst>
                <a:path w="8" h="5">
                  <a:moveTo>
                    <a:pt x="2" y="5"/>
                  </a:moveTo>
                  <a:cubicBezTo>
                    <a:pt x="5" y="4"/>
                    <a:pt x="8" y="3"/>
                    <a:pt x="8" y="0"/>
                  </a:cubicBezTo>
                  <a:cubicBezTo>
                    <a:pt x="8" y="2"/>
                    <a:pt x="0" y="3"/>
                    <a:pt x="2"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27" name="Freeform 2131"/>
            <p:cNvSpPr>
              <a:spLocks/>
            </p:cNvSpPr>
            <p:nvPr/>
          </p:nvSpPr>
          <p:spPr bwMode="auto">
            <a:xfrm>
              <a:off x="1488" y="626"/>
              <a:ext cx="10" cy="6"/>
            </a:xfrm>
            <a:custGeom>
              <a:avLst/>
              <a:gdLst>
                <a:gd name="T0" fmla="*/ 2 w 8"/>
                <a:gd name="T1" fmla="*/ 5 h 5"/>
                <a:gd name="T2" fmla="*/ 8 w 8"/>
                <a:gd name="T3" fmla="*/ 0 h 5"/>
                <a:gd name="T4" fmla="*/ 2 w 8"/>
                <a:gd name="T5" fmla="*/ 5 h 5"/>
              </a:gdLst>
              <a:ahLst/>
              <a:cxnLst>
                <a:cxn ang="0">
                  <a:pos x="T0" y="T1"/>
                </a:cxn>
                <a:cxn ang="0">
                  <a:pos x="T2" y="T3"/>
                </a:cxn>
                <a:cxn ang="0">
                  <a:pos x="T4" y="T5"/>
                </a:cxn>
              </a:cxnLst>
              <a:rect l="0" t="0" r="r" b="b"/>
              <a:pathLst>
                <a:path w="8" h="5">
                  <a:moveTo>
                    <a:pt x="2" y="5"/>
                  </a:moveTo>
                  <a:cubicBezTo>
                    <a:pt x="5" y="4"/>
                    <a:pt x="8" y="3"/>
                    <a:pt x="8" y="0"/>
                  </a:cubicBezTo>
                  <a:cubicBezTo>
                    <a:pt x="8" y="2"/>
                    <a:pt x="0" y="3"/>
                    <a:pt x="2"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28" name="Freeform 2132"/>
            <p:cNvSpPr>
              <a:spLocks/>
            </p:cNvSpPr>
            <p:nvPr/>
          </p:nvSpPr>
          <p:spPr bwMode="auto">
            <a:xfrm>
              <a:off x="1168" y="196"/>
              <a:ext cx="26" cy="8"/>
            </a:xfrm>
            <a:custGeom>
              <a:avLst/>
              <a:gdLst>
                <a:gd name="T0" fmla="*/ 1 w 22"/>
                <a:gd name="T1" fmla="*/ 4 h 7"/>
                <a:gd name="T2" fmla="*/ 9 w 22"/>
                <a:gd name="T3" fmla="*/ 5 h 7"/>
                <a:gd name="T4" fmla="*/ 16 w 22"/>
                <a:gd name="T5" fmla="*/ 7 h 7"/>
                <a:gd name="T6" fmla="*/ 19 w 22"/>
                <a:gd name="T7" fmla="*/ 2 h 7"/>
                <a:gd name="T8" fmla="*/ 9 w 22"/>
                <a:gd name="T9" fmla="*/ 0 h 7"/>
                <a:gd name="T10" fmla="*/ 1 w 22"/>
                <a:gd name="T11" fmla="*/ 4 h 7"/>
              </a:gdLst>
              <a:ahLst/>
              <a:cxnLst>
                <a:cxn ang="0">
                  <a:pos x="T0" y="T1"/>
                </a:cxn>
                <a:cxn ang="0">
                  <a:pos x="T2" y="T3"/>
                </a:cxn>
                <a:cxn ang="0">
                  <a:pos x="T4" y="T5"/>
                </a:cxn>
                <a:cxn ang="0">
                  <a:pos x="T6" y="T7"/>
                </a:cxn>
                <a:cxn ang="0">
                  <a:pos x="T8" y="T9"/>
                </a:cxn>
                <a:cxn ang="0">
                  <a:pos x="T10" y="T11"/>
                </a:cxn>
              </a:cxnLst>
              <a:rect l="0" t="0" r="r" b="b"/>
              <a:pathLst>
                <a:path w="22" h="7">
                  <a:moveTo>
                    <a:pt x="1" y="4"/>
                  </a:moveTo>
                  <a:cubicBezTo>
                    <a:pt x="4" y="5"/>
                    <a:pt x="6" y="4"/>
                    <a:pt x="9" y="5"/>
                  </a:cubicBezTo>
                  <a:cubicBezTo>
                    <a:pt x="13" y="6"/>
                    <a:pt x="12" y="7"/>
                    <a:pt x="16" y="7"/>
                  </a:cubicBezTo>
                  <a:cubicBezTo>
                    <a:pt x="19" y="7"/>
                    <a:pt x="22" y="5"/>
                    <a:pt x="19" y="2"/>
                  </a:cubicBezTo>
                  <a:cubicBezTo>
                    <a:pt x="17" y="1"/>
                    <a:pt x="10" y="0"/>
                    <a:pt x="9" y="0"/>
                  </a:cubicBezTo>
                  <a:cubicBezTo>
                    <a:pt x="3" y="0"/>
                    <a:pt x="0" y="1"/>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29" name="Freeform 2133"/>
            <p:cNvSpPr>
              <a:spLocks/>
            </p:cNvSpPr>
            <p:nvPr/>
          </p:nvSpPr>
          <p:spPr bwMode="auto">
            <a:xfrm>
              <a:off x="1168" y="196"/>
              <a:ext cx="26" cy="8"/>
            </a:xfrm>
            <a:custGeom>
              <a:avLst/>
              <a:gdLst>
                <a:gd name="T0" fmla="*/ 1 w 22"/>
                <a:gd name="T1" fmla="*/ 4 h 7"/>
                <a:gd name="T2" fmla="*/ 9 w 22"/>
                <a:gd name="T3" fmla="*/ 5 h 7"/>
                <a:gd name="T4" fmla="*/ 16 w 22"/>
                <a:gd name="T5" fmla="*/ 7 h 7"/>
                <a:gd name="T6" fmla="*/ 19 w 22"/>
                <a:gd name="T7" fmla="*/ 2 h 7"/>
                <a:gd name="T8" fmla="*/ 9 w 22"/>
                <a:gd name="T9" fmla="*/ 0 h 7"/>
                <a:gd name="T10" fmla="*/ 1 w 22"/>
                <a:gd name="T11" fmla="*/ 4 h 7"/>
              </a:gdLst>
              <a:ahLst/>
              <a:cxnLst>
                <a:cxn ang="0">
                  <a:pos x="T0" y="T1"/>
                </a:cxn>
                <a:cxn ang="0">
                  <a:pos x="T2" y="T3"/>
                </a:cxn>
                <a:cxn ang="0">
                  <a:pos x="T4" y="T5"/>
                </a:cxn>
                <a:cxn ang="0">
                  <a:pos x="T6" y="T7"/>
                </a:cxn>
                <a:cxn ang="0">
                  <a:pos x="T8" y="T9"/>
                </a:cxn>
                <a:cxn ang="0">
                  <a:pos x="T10" y="T11"/>
                </a:cxn>
              </a:cxnLst>
              <a:rect l="0" t="0" r="r" b="b"/>
              <a:pathLst>
                <a:path w="22" h="7">
                  <a:moveTo>
                    <a:pt x="1" y="4"/>
                  </a:moveTo>
                  <a:cubicBezTo>
                    <a:pt x="4" y="5"/>
                    <a:pt x="6" y="4"/>
                    <a:pt x="9" y="5"/>
                  </a:cubicBezTo>
                  <a:cubicBezTo>
                    <a:pt x="13" y="6"/>
                    <a:pt x="12" y="7"/>
                    <a:pt x="16" y="7"/>
                  </a:cubicBezTo>
                  <a:cubicBezTo>
                    <a:pt x="19" y="7"/>
                    <a:pt x="22" y="5"/>
                    <a:pt x="19" y="2"/>
                  </a:cubicBezTo>
                  <a:cubicBezTo>
                    <a:pt x="17" y="1"/>
                    <a:pt x="10" y="0"/>
                    <a:pt x="9" y="0"/>
                  </a:cubicBezTo>
                  <a:cubicBezTo>
                    <a:pt x="3" y="0"/>
                    <a:pt x="0" y="1"/>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30" name="Freeform 2134"/>
            <p:cNvSpPr>
              <a:spLocks/>
            </p:cNvSpPr>
            <p:nvPr/>
          </p:nvSpPr>
          <p:spPr bwMode="auto">
            <a:xfrm>
              <a:off x="1254" y="230"/>
              <a:ext cx="4" cy="2"/>
            </a:xfrm>
            <a:custGeom>
              <a:avLst/>
              <a:gdLst>
                <a:gd name="T0" fmla="*/ 1 w 3"/>
                <a:gd name="T1" fmla="*/ 0 h 2"/>
                <a:gd name="T2" fmla="*/ 0 w 3"/>
                <a:gd name="T3" fmla="*/ 1 h 2"/>
                <a:gd name="T4" fmla="*/ 3 w 3"/>
                <a:gd name="T5" fmla="*/ 2 h 2"/>
                <a:gd name="T6" fmla="*/ 1 w 3"/>
                <a:gd name="T7" fmla="*/ 0 h 2"/>
              </a:gdLst>
              <a:ahLst/>
              <a:cxnLst>
                <a:cxn ang="0">
                  <a:pos x="T0" y="T1"/>
                </a:cxn>
                <a:cxn ang="0">
                  <a:pos x="T2" y="T3"/>
                </a:cxn>
                <a:cxn ang="0">
                  <a:pos x="T4" y="T5"/>
                </a:cxn>
                <a:cxn ang="0">
                  <a:pos x="T6" y="T7"/>
                </a:cxn>
              </a:cxnLst>
              <a:rect l="0" t="0" r="r" b="b"/>
              <a:pathLst>
                <a:path w="3" h="2">
                  <a:moveTo>
                    <a:pt x="1" y="0"/>
                  </a:moveTo>
                  <a:cubicBezTo>
                    <a:pt x="0" y="0"/>
                    <a:pt x="0" y="0"/>
                    <a:pt x="0" y="1"/>
                  </a:cubicBezTo>
                  <a:cubicBezTo>
                    <a:pt x="1" y="1"/>
                    <a:pt x="2" y="2"/>
                    <a:pt x="3" y="2"/>
                  </a:cubicBezTo>
                  <a:cubicBezTo>
                    <a:pt x="3" y="1"/>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31" name="Freeform 2135"/>
            <p:cNvSpPr>
              <a:spLocks/>
            </p:cNvSpPr>
            <p:nvPr/>
          </p:nvSpPr>
          <p:spPr bwMode="auto">
            <a:xfrm>
              <a:off x="1254" y="230"/>
              <a:ext cx="4" cy="2"/>
            </a:xfrm>
            <a:custGeom>
              <a:avLst/>
              <a:gdLst>
                <a:gd name="T0" fmla="*/ 1 w 3"/>
                <a:gd name="T1" fmla="*/ 0 h 2"/>
                <a:gd name="T2" fmla="*/ 0 w 3"/>
                <a:gd name="T3" fmla="*/ 1 h 2"/>
                <a:gd name="T4" fmla="*/ 3 w 3"/>
                <a:gd name="T5" fmla="*/ 2 h 2"/>
                <a:gd name="T6" fmla="*/ 1 w 3"/>
                <a:gd name="T7" fmla="*/ 0 h 2"/>
              </a:gdLst>
              <a:ahLst/>
              <a:cxnLst>
                <a:cxn ang="0">
                  <a:pos x="T0" y="T1"/>
                </a:cxn>
                <a:cxn ang="0">
                  <a:pos x="T2" y="T3"/>
                </a:cxn>
                <a:cxn ang="0">
                  <a:pos x="T4" y="T5"/>
                </a:cxn>
                <a:cxn ang="0">
                  <a:pos x="T6" y="T7"/>
                </a:cxn>
              </a:cxnLst>
              <a:rect l="0" t="0" r="r" b="b"/>
              <a:pathLst>
                <a:path w="3" h="2">
                  <a:moveTo>
                    <a:pt x="1" y="0"/>
                  </a:moveTo>
                  <a:cubicBezTo>
                    <a:pt x="0" y="0"/>
                    <a:pt x="0" y="0"/>
                    <a:pt x="0" y="1"/>
                  </a:cubicBezTo>
                  <a:cubicBezTo>
                    <a:pt x="1" y="1"/>
                    <a:pt x="2" y="2"/>
                    <a:pt x="3" y="2"/>
                  </a:cubicBezTo>
                  <a:cubicBezTo>
                    <a:pt x="3" y="1"/>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32" name="Freeform 2136"/>
            <p:cNvSpPr>
              <a:spLocks/>
            </p:cNvSpPr>
            <p:nvPr/>
          </p:nvSpPr>
          <p:spPr bwMode="auto">
            <a:xfrm>
              <a:off x="1223" y="171"/>
              <a:ext cx="188" cy="62"/>
            </a:xfrm>
            <a:custGeom>
              <a:avLst/>
              <a:gdLst>
                <a:gd name="T0" fmla="*/ 8 w 157"/>
                <a:gd name="T1" fmla="*/ 25 h 52"/>
                <a:gd name="T2" fmla="*/ 9 w 157"/>
                <a:gd name="T3" fmla="*/ 28 h 52"/>
                <a:gd name="T4" fmla="*/ 32 w 157"/>
                <a:gd name="T5" fmla="*/ 27 h 52"/>
                <a:gd name="T6" fmla="*/ 18 w 157"/>
                <a:gd name="T7" fmla="*/ 32 h 52"/>
                <a:gd name="T8" fmla="*/ 37 w 157"/>
                <a:gd name="T9" fmla="*/ 32 h 52"/>
                <a:gd name="T10" fmla="*/ 44 w 157"/>
                <a:gd name="T11" fmla="*/ 32 h 52"/>
                <a:gd name="T12" fmla="*/ 48 w 157"/>
                <a:gd name="T13" fmla="*/ 31 h 52"/>
                <a:gd name="T14" fmla="*/ 59 w 157"/>
                <a:gd name="T15" fmla="*/ 32 h 52"/>
                <a:gd name="T16" fmla="*/ 72 w 157"/>
                <a:gd name="T17" fmla="*/ 33 h 52"/>
                <a:gd name="T18" fmla="*/ 68 w 157"/>
                <a:gd name="T19" fmla="*/ 35 h 52"/>
                <a:gd name="T20" fmla="*/ 70 w 157"/>
                <a:gd name="T21" fmla="*/ 36 h 52"/>
                <a:gd name="T22" fmla="*/ 31 w 157"/>
                <a:gd name="T23" fmla="*/ 38 h 52"/>
                <a:gd name="T24" fmla="*/ 37 w 157"/>
                <a:gd name="T25" fmla="*/ 42 h 52"/>
                <a:gd name="T26" fmla="*/ 65 w 157"/>
                <a:gd name="T27" fmla="*/ 45 h 52"/>
                <a:gd name="T28" fmla="*/ 67 w 157"/>
                <a:gd name="T29" fmla="*/ 50 h 52"/>
                <a:gd name="T30" fmla="*/ 80 w 157"/>
                <a:gd name="T31" fmla="*/ 49 h 52"/>
                <a:gd name="T32" fmla="*/ 88 w 157"/>
                <a:gd name="T33" fmla="*/ 44 h 52"/>
                <a:gd name="T34" fmla="*/ 106 w 157"/>
                <a:gd name="T35" fmla="*/ 45 h 52"/>
                <a:gd name="T36" fmla="*/ 112 w 157"/>
                <a:gd name="T37" fmla="*/ 43 h 52"/>
                <a:gd name="T38" fmla="*/ 116 w 157"/>
                <a:gd name="T39" fmla="*/ 43 h 52"/>
                <a:gd name="T40" fmla="*/ 142 w 157"/>
                <a:gd name="T41" fmla="*/ 36 h 52"/>
                <a:gd name="T42" fmla="*/ 142 w 157"/>
                <a:gd name="T43" fmla="*/ 32 h 52"/>
                <a:gd name="T44" fmla="*/ 123 w 157"/>
                <a:gd name="T45" fmla="*/ 31 h 52"/>
                <a:gd name="T46" fmla="*/ 123 w 157"/>
                <a:gd name="T47" fmla="*/ 26 h 52"/>
                <a:gd name="T48" fmla="*/ 118 w 157"/>
                <a:gd name="T49" fmla="*/ 23 h 52"/>
                <a:gd name="T50" fmla="*/ 107 w 157"/>
                <a:gd name="T51" fmla="*/ 18 h 52"/>
                <a:gd name="T52" fmla="*/ 99 w 157"/>
                <a:gd name="T53" fmla="*/ 19 h 52"/>
                <a:gd name="T54" fmla="*/ 89 w 157"/>
                <a:gd name="T55" fmla="*/ 15 h 52"/>
                <a:gd name="T56" fmla="*/ 75 w 157"/>
                <a:gd name="T57" fmla="*/ 11 h 52"/>
                <a:gd name="T58" fmla="*/ 47 w 157"/>
                <a:gd name="T59" fmla="*/ 1 h 52"/>
                <a:gd name="T60" fmla="*/ 47 w 157"/>
                <a:gd name="T61" fmla="*/ 4 h 52"/>
                <a:gd name="T62" fmla="*/ 36 w 157"/>
                <a:gd name="T63" fmla="*/ 6 h 52"/>
                <a:gd name="T64" fmla="*/ 23 w 157"/>
                <a:gd name="T65" fmla="*/ 6 h 52"/>
                <a:gd name="T66" fmla="*/ 16 w 157"/>
                <a:gd name="T67" fmla="*/ 9 h 52"/>
                <a:gd name="T68" fmla="*/ 34 w 157"/>
                <a:gd name="T69" fmla="*/ 12 h 52"/>
                <a:gd name="T70" fmla="*/ 37 w 157"/>
                <a:gd name="T71" fmla="*/ 14 h 52"/>
                <a:gd name="T72" fmla="*/ 8 w 157"/>
                <a:gd name="T73" fmla="*/ 15 h 52"/>
                <a:gd name="T74" fmla="*/ 0 w 157"/>
                <a:gd name="T75" fmla="*/ 18 h 52"/>
                <a:gd name="T76" fmla="*/ 19 w 157"/>
                <a:gd name="T77" fmla="*/ 20 h 52"/>
                <a:gd name="T78" fmla="*/ 34 w 157"/>
                <a:gd name="T79" fmla="*/ 20 h 52"/>
                <a:gd name="T80" fmla="*/ 31 w 157"/>
                <a:gd name="T81" fmla="*/ 24 h 52"/>
                <a:gd name="T82" fmla="*/ 2 w 157"/>
                <a:gd name="T83"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7" h="52">
                  <a:moveTo>
                    <a:pt x="2" y="24"/>
                  </a:moveTo>
                  <a:cubicBezTo>
                    <a:pt x="4" y="24"/>
                    <a:pt x="6" y="25"/>
                    <a:pt x="8" y="25"/>
                  </a:cubicBezTo>
                  <a:cubicBezTo>
                    <a:pt x="6" y="25"/>
                    <a:pt x="4" y="25"/>
                    <a:pt x="2" y="25"/>
                  </a:cubicBezTo>
                  <a:cubicBezTo>
                    <a:pt x="6" y="25"/>
                    <a:pt x="4" y="27"/>
                    <a:pt x="9" y="28"/>
                  </a:cubicBezTo>
                  <a:cubicBezTo>
                    <a:pt x="12" y="29"/>
                    <a:pt x="14" y="29"/>
                    <a:pt x="16" y="29"/>
                  </a:cubicBezTo>
                  <a:cubicBezTo>
                    <a:pt x="22" y="29"/>
                    <a:pt x="28" y="28"/>
                    <a:pt x="32" y="27"/>
                  </a:cubicBezTo>
                  <a:cubicBezTo>
                    <a:pt x="34" y="33"/>
                    <a:pt x="14" y="27"/>
                    <a:pt x="12" y="31"/>
                  </a:cubicBezTo>
                  <a:cubicBezTo>
                    <a:pt x="15" y="33"/>
                    <a:pt x="18" y="33"/>
                    <a:pt x="18" y="32"/>
                  </a:cubicBezTo>
                  <a:cubicBezTo>
                    <a:pt x="18" y="33"/>
                    <a:pt x="19" y="33"/>
                    <a:pt x="19" y="34"/>
                  </a:cubicBezTo>
                  <a:cubicBezTo>
                    <a:pt x="26" y="35"/>
                    <a:pt x="33" y="33"/>
                    <a:pt x="37" y="32"/>
                  </a:cubicBezTo>
                  <a:cubicBezTo>
                    <a:pt x="35" y="33"/>
                    <a:pt x="33" y="33"/>
                    <a:pt x="33" y="34"/>
                  </a:cubicBezTo>
                  <a:cubicBezTo>
                    <a:pt x="39" y="35"/>
                    <a:pt x="42" y="33"/>
                    <a:pt x="44" y="32"/>
                  </a:cubicBezTo>
                  <a:cubicBezTo>
                    <a:pt x="43" y="33"/>
                    <a:pt x="44" y="33"/>
                    <a:pt x="46" y="33"/>
                  </a:cubicBezTo>
                  <a:cubicBezTo>
                    <a:pt x="48" y="33"/>
                    <a:pt x="46" y="31"/>
                    <a:pt x="48" y="31"/>
                  </a:cubicBezTo>
                  <a:cubicBezTo>
                    <a:pt x="49" y="31"/>
                    <a:pt x="51" y="32"/>
                    <a:pt x="53" y="32"/>
                  </a:cubicBezTo>
                  <a:cubicBezTo>
                    <a:pt x="55" y="32"/>
                    <a:pt x="57" y="32"/>
                    <a:pt x="59" y="32"/>
                  </a:cubicBezTo>
                  <a:cubicBezTo>
                    <a:pt x="58" y="32"/>
                    <a:pt x="56" y="32"/>
                    <a:pt x="55" y="33"/>
                  </a:cubicBezTo>
                  <a:cubicBezTo>
                    <a:pt x="61" y="33"/>
                    <a:pt x="67" y="33"/>
                    <a:pt x="72" y="33"/>
                  </a:cubicBezTo>
                  <a:cubicBezTo>
                    <a:pt x="68" y="35"/>
                    <a:pt x="57" y="32"/>
                    <a:pt x="53" y="34"/>
                  </a:cubicBezTo>
                  <a:cubicBezTo>
                    <a:pt x="60" y="36"/>
                    <a:pt x="63" y="35"/>
                    <a:pt x="68" y="35"/>
                  </a:cubicBezTo>
                  <a:cubicBezTo>
                    <a:pt x="74" y="35"/>
                    <a:pt x="78" y="35"/>
                    <a:pt x="83" y="35"/>
                  </a:cubicBezTo>
                  <a:cubicBezTo>
                    <a:pt x="80" y="36"/>
                    <a:pt x="75" y="35"/>
                    <a:pt x="70" y="36"/>
                  </a:cubicBezTo>
                  <a:cubicBezTo>
                    <a:pt x="66" y="36"/>
                    <a:pt x="62" y="37"/>
                    <a:pt x="56" y="36"/>
                  </a:cubicBezTo>
                  <a:cubicBezTo>
                    <a:pt x="45" y="35"/>
                    <a:pt x="38" y="37"/>
                    <a:pt x="31" y="38"/>
                  </a:cubicBezTo>
                  <a:cubicBezTo>
                    <a:pt x="38" y="42"/>
                    <a:pt x="41" y="41"/>
                    <a:pt x="46" y="42"/>
                  </a:cubicBezTo>
                  <a:cubicBezTo>
                    <a:pt x="45" y="43"/>
                    <a:pt x="40" y="41"/>
                    <a:pt x="37" y="42"/>
                  </a:cubicBezTo>
                  <a:cubicBezTo>
                    <a:pt x="44" y="44"/>
                    <a:pt x="45" y="44"/>
                    <a:pt x="49" y="44"/>
                  </a:cubicBezTo>
                  <a:cubicBezTo>
                    <a:pt x="53" y="43"/>
                    <a:pt x="61" y="45"/>
                    <a:pt x="65" y="45"/>
                  </a:cubicBezTo>
                  <a:cubicBezTo>
                    <a:pt x="61" y="46"/>
                    <a:pt x="52" y="44"/>
                    <a:pt x="48" y="46"/>
                  </a:cubicBezTo>
                  <a:cubicBezTo>
                    <a:pt x="54" y="49"/>
                    <a:pt x="63" y="50"/>
                    <a:pt x="67" y="50"/>
                  </a:cubicBezTo>
                  <a:cubicBezTo>
                    <a:pt x="71" y="51"/>
                    <a:pt x="75" y="51"/>
                    <a:pt x="78" y="51"/>
                  </a:cubicBezTo>
                  <a:cubicBezTo>
                    <a:pt x="80" y="51"/>
                    <a:pt x="86" y="49"/>
                    <a:pt x="80" y="49"/>
                  </a:cubicBezTo>
                  <a:cubicBezTo>
                    <a:pt x="82" y="47"/>
                    <a:pt x="88" y="49"/>
                    <a:pt x="95" y="51"/>
                  </a:cubicBezTo>
                  <a:cubicBezTo>
                    <a:pt x="93" y="49"/>
                    <a:pt x="84" y="44"/>
                    <a:pt x="88" y="44"/>
                  </a:cubicBezTo>
                  <a:cubicBezTo>
                    <a:pt x="97" y="52"/>
                    <a:pt x="106" y="51"/>
                    <a:pt x="106" y="48"/>
                  </a:cubicBezTo>
                  <a:cubicBezTo>
                    <a:pt x="106" y="47"/>
                    <a:pt x="103" y="44"/>
                    <a:pt x="106" y="45"/>
                  </a:cubicBezTo>
                  <a:cubicBezTo>
                    <a:pt x="112" y="46"/>
                    <a:pt x="115" y="46"/>
                    <a:pt x="116" y="45"/>
                  </a:cubicBezTo>
                  <a:cubicBezTo>
                    <a:pt x="115" y="44"/>
                    <a:pt x="113" y="44"/>
                    <a:pt x="112" y="43"/>
                  </a:cubicBezTo>
                  <a:cubicBezTo>
                    <a:pt x="111" y="40"/>
                    <a:pt x="114" y="38"/>
                    <a:pt x="118" y="37"/>
                  </a:cubicBezTo>
                  <a:cubicBezTo>
                    <a:pt x="117" y="39"/>
                    <a:pt x="113" y="39"/>
                    <a:pt x="116" y="43"/>
                  </a:cubicBezTo>
                  <a:cubicBezTo>
                    <a:pt x="127" y="47"/>
                    <a:pt x="125" y="37"/>
                    <a:pt x="132" y="39"/>
                  </a:cubicBezTo>
                  <a:cubicBezTo>
                    <a:pt x="136" y="39"/>
                    <a:pt x="138" y="37"/>
                    <a:pt x="142" y="36"/>
                  </a:cubicBezTo>
                  <a:cubicBezTo>
                    <a:pt x="147" y="36"/>
                    <a:pt x="153" y="35"/>
                    <a:pt x="157" y="34"/>
                  </a:cubicBezTo>
                  <a:cubicBezTo>
                    <a:pt x="145" y="28"/>
                    <a:pt x="146" y="30"/>
                    <a:pt x="142" y="32"/>
                  </a:cubicBezTo>
                  <a:cubicBezTo>
                    <a:pt x="142" y="31"/>
                    <a:pt x="142" y="31"/>
                    <a:pt x="142" y="30"/>
                  </a:cubicBezTo>
                  <a:cubicBezTo>
                    <a:pt x="130" y="26"/>
                    <a:pt x="132" y="32"/>
                    <a:pt x="123" y="31"/>
                  </a:cubicBezTo>
                  <a:cubicBezTo>
                    <a:pt x="125" y="28"/>
                    <a:pt x="129" y="28"/>
                    <a:pt x="130" y="25"/>
                  </a:cubicBezTo>
                  <a:cubicBezTo>
                    <a:pt x="128" y="25"/>
                    <a:pt x="126" y="26"/>
                    <a:pt x="123" y="26"/>
                  </a:cubicBezTo>
                  <a:cubicBezTo>
                    <a:pt x="126" y="26"/>
                    <a:pt x="127" y="25"/>
                    <a:pt x="130" y="25"/>
                  </a:cubicBezTo>
                  <a:cubicBezTo>
                    <a:pt x="124" y="21"/>
                    <a:pt x="120" y="22"/>
                    <a:pt x="118" y="23"/>
                  </a:cubicBezTo>
                  <a:cubicBezTo>
                    <a:pt x="118" y="22"/>
                    <a:pt x="126" y="20"/>
                    <a:pt x="119" y="17"/>
                  </a:cubicBezTo>
                  <a:cubicBezTo>
                    <a:pt x="112" y="14"/>
                    <a:pt x="107" y="16"/>
                    <a:pt x="107" y="18"/>
                  </a:cubicBezTo>
                  <a:cubicBezTo>
                    <a:pt x="109" y="19"/>
                    <a:pt x="110" y="19"/>
                    <a:pt x="112" y="20"/>
                  </a:cubicBezTo>
                  <a:cubicBezTo>
                    <a:pt x="111" y="22"/>
                    <a:pt x="107" y="22"/>
                    <a:pt x="99" y="19"/>
                  </a:cubicBezTo>
                  <a:cubicBezTo>
                    <a:pt x="100" y="19"/>
                    <a:pt x="105" y="17"/>
                    <a:pt x="100" y="17"/>
                  </a:cubicBezTo>
                  <a:cubicBezTo>
                    <a:pt x="104" y="16"/>
                    <a:pt x="90" y="15"/>
                    <a:pt x="89" y="15"/>
                  </a:cubicBezTo>
                  <a:cubicBezTo>
                    <a:pt x="86" y="13"/>
                    <a:pt x="81" y="14"/>
                    <a:pt x="80" y="14"/>
                  </a:cubicBezTo>
                  <a:cubicBezTo>
                    <a:pt x="83" y="13"/>
                    <a:pt x="79" y="12"/>
                    <a:pt x="75" y="11"/>
                  </a:cubicBezTo>
                  <a:cubicBezTo>
                    <a:pt x="71" y="9"/>
                    <a:pt x="66" y="6"/>
                    <a:pt x="63" y="6"/>
                  </a:cubicBezTo>
                  <a:cubicBezTo>
                    <a:pt x="67" y="5"/>
                    <a:pt x="49" y="1"/>
                    <a:pt x="47" y="1"/>
                  </a:cubicBezTo>
                  <a:cubicBezTo>
                    <a:pt x="41" y="1"/>
                    <a:pt x="31" y="0"/>
                    <a:pt x="30" y="2"/>
                  </a:cubicBezTo>
                  <a:cubicBezTo>
                    <a:pt x="39" y="6"/>
                    <a:pt x="40" y="2"/>
                    <a:pt x="47" y="4"/>
                  </a:cubicBezTo>
                  <a:cubicBezTo>
                    <a:pt x="46" y="7"/>
                    <a:pt x="37" y="6"/>
                    <a:pt x="30" y="5"/>
                  </a:cubicBezTo>
                  <a:cubicBezTo>
                    <a:pt x="33" y="6"/>
                    <a:pt x="35" y="6"/>
                    <a:pt x="36" y="6"/>
                  </a:cubicBezTo>
                  <a:cubicBezTo>
                    <a:pt x="34" y="6"/>
                    <a:pt x="33" y="7"/>
                    <a:pt x="31" y="7"/>
                  </a:cubicBezTo>
                  <a:cubicBezTo>
                    <a:pt x="29" y="7"/>
                    <a:pt x="26" y="6"/>
                    <a:pt x="23" y="6"/>
                  </a:cubicBezTo>
                  <a:cubicBezTo>
                    <a:pt x="21" y="6"/>
                    <a:pt x="13" y="8"/>
                    <a:pt x="19" y="9"/>
                  </a:cubicBezTo>
                  <a:cubicBezTo>
                    <a:pt x="19" y="9"/>
                    <a:pt x="17" y="9"/>
                    <a:pt x="16" y="9"/>
                  </a:cubicBezTo>
                  <a:cubicBezTo>
                    <a:pt x="20" y="11"/>
                    <a:pt x="22" y="10"/>
                    <a:pt x="24" y="10"/>
                  </a:cubicBezTo>
                  <a:cubicBezTo>
                    <a:pt x="18" y="10"/>
                    <a:pt x="32" y="11"/>
                    <a:pt x="34" y="12"/>
                  </a:cubicBezTo>
                  <a:cubicBezTo>
                    <a:pt x="32" y="12"/>
                    <a:pt x="30" y="12"/>
                    <a:pt x="27" y="12"/>
                  </a:cubicBezTo>
                  <a:cubicBezTo>
                    <a:pt x="32" y="14"/>
                    <a:pt x="34" y="14"/>
                    <a:pt x="37" y="14"/>
                  </a:cubicBezTo>
                  <a:cubicBezTo>
                    <a:pt x="33" y="15"/>
                    <a:pt x="25" y="13"/>
                    <a:pt x="20" y="13"/>
                  </a:cubicBezTo>
                  <a:cubicBezTo>
                    <a:pt x="16" y="14"/>
                    <a:pt x="13" y="16"/>
                    <a:pt x="8" y="15"/>
                  </a:cubicBezTo>
                  <a:cubicBezTo>
                    <a:pt x="10" y="16"/>
                    <a:pt x="12" y="16"/>
                    <a:pt x="15" y="17"/>
                  </a:cubicBezTo>
                  <a:cubicBezTo>
                    <a:pt x="11" y="18"/>
                    <a:pt x="5" y="18"/>
                    <a:pt x="0" y="18"/>
                  </a:cubicBezTo>
                  <a:cubicBezTo>
                    <a:pt x="3" y="18"/>
                    <a:pt x="4" y="18"/>
                    <a:pt x="2" y="19"/>
                  </a:cubicBezTo>
                  <a:cubicBezTo>
                    <a:pt x="8" y="19"/>
                    <a:pt x="15" y="20"/>
                    <a:pt x="19" y="20"/>
                  </a:cubicBezTo>
                  <a:cubicBezTo>
                    <a:pt x="18" y="20"/>
                    <a:pt x="17" y="20"/>
                    <a:pt x="16" y="20"/>
                  </a:cubicBezTo>
                  <a:cubicBezTo>
                    <a:pt x="24" y="24"/>
                    <a:pt x="29" y="20"/>
                    <a:pt x="34" y="20"/>
                  </a:cubicBezTo>
                  <a:cubicBezTo>
                    <a:pt x="32" y="21"/>
                    <a:pt x="29" y="21"/>
                    <a:pt x="27" y="22"/>
                  </a:cubicBezTo>
                  <a:cubicBezTo>
                    <a:pt x="28" y="22"/>
                    <a:pt x="30" y="23"/>
                    <a:pt x="31" y="24"/>
                  </a:cubicBezTo>
                  <a:cubicBezTo>
                    <a:pt x="24" y="25"/>
                    <a:pt x="5" y="19"/>
                    <a:pt x="0" y="22"/>
                  </a:cubicBezTo>
                  <a:cubicBezTo>
                    <a:pt x="7" y="23"/>
                    <a:pt x="3" y="23"/>
                    <a:pt x="2" y="2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33" name="Freeform 2137"/>
            <p:cNvSpPr>
              <a:spLocks/>
            </p:cNvSpPr>
            <p:nvPr/>
          </p:nvSpPr>
          <p:spPr bwMode="auto">
            <a:xfrm>
              <a:off x="1223" y="171"/>
              <a:ext cx="188" cy="62"/>
            </a:xfrm>
            <a:custGeom>
              <a:avLst/>
              <a:gdLst>
                <a:gd name="T0" fmla="*/ 8 w 157"/>
                <a:gd name="T1" fmla="*/ 25 h 52"/>
                <a:gd name="T2" fmla="*/ 9 w 157"/>
                <a:gd name="T3" fmla="*/ 28 h 52"/>
                <a:gd name="T4" fmla="*/ 32 w 157"/>
                <a:gd name="T5" fmla="*/ 27 h 52"/>
                <a:gd name="T6" fmla="*/ 18 w 157"/>
                <a:gd name="T7" fmla="*/ 32 h 52"/>
                <a:gd name="T8" fmla="*/ 37 w 157"/>
                <a:gd name="T9" fmla="*/ 32 h 52"/>
                <a:gd name="T10" fmla="*/ 44 w 157"/>
                <a:gd name="T11" fmla="*/ 32 h 52"/>
                <a:gd name="T12" fmla="*/ 48 w 157"/>
                <a:gd name="T13" fmla="*/ 31 h 52"/>
                <a:gd name="T14" fmla="*/ 59 w 157"/>
                <a:gd name="T15" fmla="*/ 32 h 52"/>
                <a:gd name="T16" fmla="*/ 72 w 157"/>
                <a:gd name="T17" fmla="*/ 33 h 52"/>
                <a:gd name="T18" fmla="*/ 68 w 157"/>
                <a:gd name="T19" fmla="*/ 35 h 52"/>
                <a:gd name="T20" fmla="*/ 70 w 157"/>
                <a:gd name="T21" fmla="*/ 36 h 52"/>
                <a:gd name="T22" fmla="*/ 31 w 157"/>
                <a:gd name="T23" fmla="*/ 38 h 52"/>
                <a:gd name="T24" fmla="*/ 37 w 157"/>
                <a:gd name="T25" fmla="*/ 42 h 52"/>
                <a:gd name="T26" fmla="*/ 65 w 157"/>
                <a:gd name="T27" fmla="*/ 45 h 52"/>
                <a:gd name="T28" fmla="*/ 67 w 157"/>
                <a:gd name="T29" fmla="*/ 50 h 52"/>
                <a:gd name="T30" fmla="*/ 80 w 157"/>
                <a:gd name="T31" fmla="*/ 49 h 52"/>
                <a:gd name="T32" fmla="*/ 88 w 157"/>
                <a:gd name="T33" fmla="*/ 44 h 52"/>
                <a:gd name="T34" fmla="*/ 106 w 157"/>
                <a:gd name="T35" fmla="*/ 45 h 52"/>
                <a:gd name="T36" fmla="*/ 112 w 157"/>
                <a:gd name="T37" fmla="*/ 43 h 52"/>
                <a:gd name="T38" fmla="*/ 116 w 157"/>
                <a:gd name="T39" fmla="*/ 43 h 52"/>
                <a:gd name="T40" fmla="*/ 142 w 157"/>
                <a:gd name="T41" fmla="*/ 36 h 52"/>
                <a:gd name="T42" fmla="*/ 142 w 157"/>
                <a:gd name="T43" fmla="*/ 32 h 52"/>
                <a:gd name="T44" fmla="*/ 123 w 157"/>
                <a:gd name="T45" fmla="*/ 31 h 52"/>
                <a:gd name="T46" fmla="*/ 123 w 157"/>
                <a:gd name="T47" fmla="*/ 26 h 52"/>
                <a:gd name="T48" fmla="*/ 118 w 157"/>
                <a:gd name="T49" fmla="*/ 23 h 52"/>
                <a:gd name="T50" fmla="*/ 107 w 157"/>
                <a:gd name="T51" fmla="*/ 18 h 52"/>
                <a:gd name="T52" fmla="*/ 99 w 157"/>
                <a:gd name="T53" fmla="*/ 19 h 52"/>
                <a:gd name="T54" fmla="*/ 89 w 157"/>
                <a:gd name="T55" fmla="*/ 15 h 52"/>
                <a:gd name="T56" fmla="*/ 75 w 157"/>
                <a:gd name="T57" fmla="*/ 11 h 52"/>
                <a:gd name="T58" fmla="*/ 47 w 157"/>
                <a:gd name="T59" fmla="*/ 1 h 52"/>
                <a:gd name="T60" fmla="*/ 47 w 157"/>
                <a:gd name="T61" fmla="*/ 4 h 52"/>
                <a:gd name="T62" fmla="*/ 36 w 157"/>
                <a:gd name="T63" fmla="*/ 6 h 52"/>
                <a:gd name="T64" fmla="*/ 23 w 157"/>
                <a:gd name="T65" fmla="*/ 6 h 52"/>
                <a:gd name="T66" fmla="*/ 16 w 157"/>
                <a:gd name="T67" fmla="*/ 9 h 52"/>
                <a:gd name="T68" fmla="*/ 34 w 157"/>
                <a:gd name="T69" fmla="*/ 12 h 52"/>
                <a:gd name="T70" fmla="*/ 37 w 157"/>
                <a:gd name="T71" fmla="*/ 14 h 52"/>
                <a:gd name="T72" fmla="*/ 8 w 157"/>
                <a:gd name="T73" fmla="*/ 15 h 52"/>
                <a:gd name="T74" fmla="*/ 0 w 157"/>
                <a:gd name="T75" fmla="*/ 18 h 52"/>
                <a:gd name="T76" fmla="*/ 19 w 157"/>
                <a:gd name="T77" fmla="*/ 20 h 52"/>
                <a:gd name="T78" fmla="*/ 34 w 157"/>
                <a:gd name="T79" fmla="*/ 20 h 52"/>
                <a:gd name="T80" fmla="*/ 31 w 157"/>
                <a:gd name="T81" fmla="*/ 24 h 52"/>
                <a:gd name="T82" fmla="*/ 2 w 157"/>
                <a:gd name="T83"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7" h="52">
                  <a:moveTo>
                    <a:pt x="2" y="24"/>
                  </a:moveTo>
                  <a:cubicBezTo>
                    <a:pt x="4" y="24"/>
                    <a:pt x="6" y="25"/>
                    <a:pt x="8" y="25"/>
                  </a:cubicBezTo>
                  <a:cubicBezTo>
                    <a:pt x="6" y="25"/>
                    <a:pt x="4" y="25"/>
                    <a:pt x="2" y="25"/>
                  </a:cubicBezTo>
                  <a:cubicBezTo>
                    <a:pt x="6" y="25"/>
                    <a:pt x="4" y="27"/>
                    <a:pt x="9" y="28"/>
                  </a:cubicBezTo>
                  <a:cubicBezTo>
                    <a:pt x="12" y="29"/>
                    <a:pt x="14" y="29"/>
                    <a:pt x="16" y="29"/>
                  </a:cubicBezTo>
                  <a:cubicBezTo>
                    <a:pt x="22" y="29"/>
                    <a:pt x="28" y="28"/>
                    <a:pt x="32" y="27"/>
                  </a:cubicBezTo>
                  <a:cubicBezTo>
                    <a:pt x="34" y="33"/>
                    <a:pt x="14" y="27"/>
                    <a:pt x="12" y="31"/>
                  </a:cubicBezTo>
                  <a:cubicBezTo>
                    <a:pt x="15" y="33"/>
                    <a:pt x="18" y="33"/>
                    <a:pt x="18" y="32"/>
                  </a:cubicBezTo>
                  <a:cubicBezTo>
                    <a:pt x="18" y="33"/>
                    <a:pt x="19" y="33"/>
                    <a:pt x="19" y="34"/>
                  </a:cubicBezTo>
                  <a:cubicBezTo>
                    <a:pt x="26" y="35"/>
                    <a:pt x="33" y="33"/>
                    <a:pt x="37" y="32"/>
                  </a:cubicBezTo>
                  <a:cubicBezTo>
                    <a:pt x="35" y="33"/>
                    <a:pt x="33" y="33"/>
                    <a:pt x="33" y="34"/>
                  </a:cubicBezTo>
                  <a:cubicBezTo>
                    <a:pt x="39" y="35"/>
                    <a:pt x="42" y="33"/>
                    <a:pt x="44" y="32"/>
                  </a:cubicBezTo>
                  <a:cubicBezTo>
                    <a:pt x="43" y="33"/>
                    <a:pt x="44" y="33"/>
                    <a:pt x="46" y="33"/>
                  </a:cubicBezTo>
                  <a:cubicBezTo>
                    <a:pt x="48" y="33"/>
                    <a:pt x="46" y="31"/>
                    <a:pt x="48" y="31"/>
                  </a:cubicBezTo>
                  <a:cubicBezTo>
                    <a:pt x="49" y="31"/>
                    <a:pt x="51" y="32"/>
                    <a:pt x="53" y="32"/>
                  </a:cubicBezTo>
                  <a:cubicBezTo>
                    <a:pt x="55" y="32"/>
                    <a:pt x="57" y="32"/>
                    <a:pt x="59" y="32"/>
                  </a:cubicBezTo>
                  <a:cubicBezTo>
                    <a:pt x="58" y="32"/>
                    <a:pt x="56" y="32"/>
                    <a:pt x="55" y="33"/>
                  </a:cubicBezTo>
                  <a:cubicBezTo>
                    <a:pt x="61" y="33"/>
                    <a:pt x="67" y="33"/>
                    <a:pt x="72" y="33"/>
                  </a:cubicBezTo>
                  <a:cubicBezTo>
                    <a:pt x="68" y="35"/>
                    <a:pt x="57" y="32"/>
                    <a:pt x="53" y="34"/>
                  </a:cubicBezTo>
                  <a:cubicBezTo>
                    <a:pt x="60" y="36"/>
                    <a:pt x="63" y="35"/>
                    <a:pt x="68" y="35"/>
                  </a:cubicBezTo>
                  <a:cubicBezTo>
                    <a:pt x="74" y="35"/>
                    <a:pt x="78" y="35"/>
                    <a:pt x="83" y="35"/>
                  </a:cubicBezTo>
                  <a:cubicBezTo>
                    <a:pt x="80" y="36"/>
                    <a:pt x="75" y="35"/>
                    <a:pt x="70" y="36"/>
                  </a:cubicBezTo>
                  <a:cubicBezTo>
                    <a:pt x="66" y="36"/>
                    <a:pt x="62" y="37"/>
                    <a:pt x="56" y="36"/>
                  </a:cubicBezTo>
                  <a:cubicBezTo>
                    <a:pt x="45" y="35"/>
                    <a:pt x="38" y="37"/>
                    <a:pt x="31" y="38"/>
                  </a:cubicBezTo>
                  <a:cubicBezTo>
                    <a:pt x="38" y="42"/>
                    <a:pt x="41" y="41"/>
                    <a:pt x="46" y="42"/>
                  </a:cubicBezTo>
                  <a:cubicBezTo>
                    <a:pt x="45" y="43"/>
                    <a:pt x="40" y="41"/>
                    <a:pt x="37" y="42"/>
                  </a:cubicBezTo>
                  <a:cubicBezTo>
                    <a:pt x="44" y="44"/>
                    <a:pt x="45" y="44"/>
                    <a:pt x="49" y="44"/>
                  </a:cubicBezTo>
                  <a:cubicBezTo>
                    <a:pt x="53" y="43"/>
                    <a:pt x="61" y="45"/>
                    <a:pt x="65" y="45"/>
                  </a:cubicBezTo>
                  <a:cubicBezTo>
                    <a:pt x="61" y="46"/>
                    <a:pt x="52" y="44"/>
                    <a:pt x="48" y="46"/>
                  </a:cubicBezTo>
                  <a:cubicBezTo>
                    <a:pt x="54" y="49"/>
                    <a:pt x="63" y="50"/>
                    <a:pt x="67" y="50"/>
                  </a:cubicBezTo>
                  <a:cubicBezTo>
                    <a:pt x="71" y="51"/>
                    <a:pt x="75" y="51"/>
                    <a:pt x="78" y="51"/>
                  </a:cubicBezTo>
                  <a:cubicBezTo>
                    <a:pt x="80" y="51"/>
                    <a:pt x="86" y="49"/>
                    <a:pt x="80" y="49"/>
                  </a:cubicBezTo>
                  <a:cubicBezTo>
                    <a:pt x="82" y="47"/>
                    <a:pt x="88" y="49"/>
                    <a:pt x="95" y="51"/>
                  </a:cubicBezTo>
                  <a:cubicBezTo>
                    <a:pt x="93" y="49"/>
                    <a:pt x="84" y="44"/>
                    <a:pt x="88" y="44"/>
                  </a:cubicBezTo>
                  <a:cubicBezTo>
                    <a:pt x="97" y="52"/>
                    <a:pt x="106" y="51"/>
                    <a:pt x="106" y="48"/>
                  </a:cubicBezTo>
                  <a:cubicBezTo>
                    <a:pt x="106" y="47"/>
                    <a:pt x="103" y="44"/>
                    <a:pt x="106" y="45"/>
                  </a:cubicBezTo>
                  <a:cubicBezTo>
                    <a:pt x="112" y="46"/>
                    <a:pt x="115" y="46"/>
                    <a:pt x="116" y="45"/>
                  </a:cubicBezTo>
                  <a:cubicBezTo>
                    <a:pt x="115" y="44"/>
                    <a:pt x="113" y="44"/>
                    <a:pt x="112" y="43"/>
                  </a:cubicBezTo>
                  <a:cubicBezTo>
                    <a:pt x="111" y="40"/>
                    <a:pt x="114" y="38"/>
                    <a:pt x="118" y="37"/>
                  </a:cubicBezTo>
                  <a:cubicBezTo>
                    <a:pt x="117" y="39"/>
                    <a:pt x="113" y="39"/>
                    <a:pt x="116" y="43"/>
                  </a:cubicBezTo>
                  <a:cubicBezTo>
                    <a:pt x="127" y="47"/>
                    <a:pt x="125" y="37"/>
                    <a:pt x="132" y="39"/>
                  </a:cubicBezTo>
                  <a:cubicBezTo>
                    <a:pt x="136" y="39"/>
                    <a:pt x="138" y="37"/>
                    <a:pt x="142" y="36"/>
                  </a:cubicBezTo>
                  <a:cubicBezTo>
                    <a:pt x="147" y="36"/>
                    <a:pt x="153" y="35"/>
                    <a:pt x="157" y="34"/>
                  </a:cubicBezTo>
                  <a:cubicBezTo>
                    <a:pt x="145" y="28"/>
                    <a:pt x="146" y="30"/>
                    <a:pt x="142" y="32"/>
                  </a:cubicBezTo>
                  <a:cubicBezTo>
                    <a:pt x="142" y="31"/>
                    <a:pt x="142" y="31"/>
                    <a:pt x="142" y="30"/>
                  </a:cubicBezTo>
                  <a:cubicBezTo>
                    <a:pt x="130" y="26"/>
                    <a:pt x="132" y="32"/>
                    <a:pt x="123" y="31"/>
                  </a:cubicBezTo>
                  <a:cubicBezTo>
                    <a:pt x="125" y="28"/>
                    <a:pt x="129" y="28"/>
                    <a:pt x="130" y="25"/>
                  </a:cubicBezTo>
                  <a:cubicBezTo>
                    <a:pt x="128" y="25"/>
                    <a:pt x="126" y="26"/>
                    <a:pt x="123" y="26"/>
                  </a:cubicBezTo>
                  <a:cubicBezTo>
                    <a:pt x="126" y="26"/>
                    <a:pt x="127" y="25"/>
                    <a:pt x="130" y="25"/>
                  </a:cubicBezTo>
                  <a:cubicBezTo>
                    <a:pt x="124" y="21"/>
                    <a:pt x="120" y="22"/>
                    <a:pt x="118" y="23"/>
                  </a:cubicBezTo>
                  <a:cubicBezTo>
                    <a:pt x="118" y="22"/>
                    <a:pt x="126" y="20"/>
                    <a:pt x="119" y="17"/>
                  </a:cubicBezTo>
                  <a:cubicBezTo>
                    <a:pt x="112" y="14"/>
                    <a:pt x="107" y="16"/>
                    <a:pt x="107" y="18"/>
                  </a:cubicBezTo>
                  <a:cubicBezTo>
                    <a:pt x="109" y="19"/>
                    <a:pt x="110" y="19"/>
                    <a:pt x="112" y="20"/>
                  </a:cubicBezTo>
                  <a:cubicBezTo>
                    <a:pt x="111" y="22"/>
                    <a:pt x="107" y="22"/>
                    <a:pt x="99" y="19"/>
                  </a:cubicBezTo>
                  <a:cubicBezTo>
                    <a:pt x="100" y="19"/>
                    <a:pt x="105" y="17"/>
                    <a:pt x="100" y="17"/>
                  </a:cubicBezTo>
                  <a:cubicBezTo>
                    <a:pt x="104" y="16"/>
                    <a:pt x="90" y="15"/>
                    <a:pt x="89" y="15"/>
                  </a:cubicBezTo>
                  <a:cubicBezTo>
                    <a:pt x="86" y="13"/>
                    <a:pt x="81" y="14"/>
                    <a:pt x="80" y="14"/>
                  </a:cubicBezTo>
                  <a:cubicBezTo>
                    <a:pt x="83" y="13"/>
                    <a:pt x="79" y="12"/>
                    <a:pt x="75" y="11"/>
                  </a:cubicBezTo>
                  <a:cubicBezTo>
                    <a:pt x="71" y="9"/>
                    <a:pt x="66" y="6"/>
                    <a:pt x="63" y="6"/>
                  </a:cubicBezTo>
                  <a:cubicBezTo>
                    <a:pt x="67" y="5"/>
                    <a:pt x="49" y="1"/>
                    <a:pt x="47" y="1"/>
                  </a:cubicBezTo>
                  <a:cubicBezTo>
                    <a:pt x="41" y="1"/>
                    <a:pt x="31" y="0"/>
                    <a:pt x="30" y="2"/>
                  </a:cubicBezTo>
                  <a:cubicBezTo>
                    <a:pt x="39" y="6"/>
                    <a:pt x="40" y="2"/>
                    <a:pt x="47" y="4"/>
                  </a:cubicBezTo>
                  <a:cubicBezTo>
                    <a:pt x="46" y="7"/>
                    <a:pt x="37" y="6"/>
                    <a:pt x="30" y="5"/>
                  </a:cubicBezTo>
                  <a:cubicBezTo>
                    <a:pt x="33" y="6"/>
                    <a:pt x="35" y="6"/>
                    <a:pt x="36" y="6"/>
                  </a:cubicBezTo>
                  <a:cubicBezTo>
                    <a:pt x="34" y="6"/>
                    <a:pt x="33" y="7"/>
                    <a:pt x="31" y="7"/>
                  </a:cubicBezTo>
                  <a:cubicBezTo>
                    <a:pt x="29" y="7"/>
                    <a:pt x="26" y="6"/>
                    <a:pt x="23" y="6"/>
                  </a:cubicBezTo>
                  <a:cubicBezTo>
                    <a:pt x="21" y="6"/>
                    <a:pt x="13" y="8"/>
                    <a:pt x="19" y="9"/>
                  </a:cubicBezTo>
                  <a:cubicBezTo>
                    <a:pt x="19" y="9"/>
                    <a:pt x="17" y="9"/>
                    <a:pt x="16" y="9"/>
                  </a:cubicBezTo>
                  <a:cubicBezTo>
                    <a:pt x="20" y="11"/>
                    <a:pt x="22" y="10"/>
                    <a:pt x="24" y="10"/>
                  </a:cubicBezTo>
                  <a:cubicBezTo>
                    <a:pt x="18" y="10"/>
                    <a:pt x="32" y="11"/>
                    <a:pt x="34" y="12"/>
                  </a:cubicBezTo>
                  <a:cubicBezTo>
                    <a:pt x="32" y="12"/>
                    <a:pt x="30" y="12"/>
                    <a:pt x="27" y="12"/>
                  </a:cubicBezTo>
                  <a:cubicBezTo>
                    <a:pt x="32" y="14"/>
                    <a:pt x="34" y="14"/>
                    <a:pt x="37" y="14"/>
                  </a:cubicBezTo>
                  <a:cubicBezTo>
                    <a:pt x="33" y="15"/>
                    <a:pt x="25" y="13"/>
                    <a:pt x="20" y="13"/>
                  </a:cubicBezTo>
                  <a:cubicBezTo>
                    <a:pt x="16" y="14"/>
                    <a:pt x="13" y="16"/>
                    <a:pt x="8" y="15"/>
                  </a:cubicBezTo>
                  <a:cubicBezTo>
                    <a:pt x="10" y="16"/>
                    <a:pt x="12" y="16"/>
                    <a:pt x="15" y="17"/>
                  </a:cubicBezTo>
                  <a:cubicBezTo>
                    <a:pt x="11" y="18"/>
                    <a:pt x="5" y="18"/>
                    <a:pt x="0" y="18"/>
                  </a:cubicBezTo>
                  <a:cubicBezTo>
                    <a:pt x="3" y="18"/>
                    <a:pt x="4" y="18"/>
                    <a:pt x="2" y="19"/>
                  </a:cubicBezTo>
                  <a:cubicBezTo>
                    <a:pt x="8" y="19"/>
                    <a:pt x="15" y="20"/>
                    <a:pt x="19" y="20"/>
                  </a:cubicBezTo>
                  <a:cubicBezTo>
                    <a:pt x="18" y="20"/>
                    <a:pt x="17" y="20"/>
                    <a:pt x="16" y="20"/>
                  </a:cubicBezTo>
                  <a:cubicBezTo>
                    <a:pt x="24" y="24"/>
                    <a:pt x="29" y="20"/>
                    <a:pt x="34" y="20"/>
                  </a:cubicBezTo>
                  <a:cubicBezTo>
                    <a:pt x="32" y="21"/>
                    <a:pt x="29" y="21"/>
                    <a:pt x="27" y="22"/>
                  </a:cubicBezTo>
                  <a:cubicBezTo>
                    <a:pt x="28" y="22"/>
                    <a:pt x="30" y="23"/>
                    <a:pt x="31" y="24"/>
                  </a:cubicBezTo>
                  <a:cubicBezTo>
                    <a:pt x="24" y="25"/>
                    <a:pt x="5" y="19"/>
                    <a:pt x="0" y="22"/>
                  </a:cubicBezTo>
                  <a:cubicBezTo>
                    <a:pt x="7" y="23"/>
                    <a:pt x="3" y="23"/>
                    <a:pt x="2" y="2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34" name="Freeform 2138"/>
            <p:cNvSpPr>
              <a:spLocks/>
            </p:cNvSpPr>
            <p:nvPr/>
          </p:nvSpPr>
          <p:spPr bwMode="auto">
            <a:xfrm>
              <a:off x="1233" y="185"/>
              <a:ext cx="19" cy="3"/>
            </a:xfrm>
            <a:custGeom>
              <a:avLst/>
              <a:gdLst>
                <a:gd name="T0" fmla="*/ 13 w 16"/>
                <a:gd name="T1" fmla="*/ 0 h 2"/>
                <a:gd name="T2" fmla="*/ 0 w 16"/>
                <a:gd name="T3" fmla="*/ 0 h 2"/>
                <a:gd name="T4" fmla="*/ 13 w 16"/>
                <a:gd name="T5" fmla="*/ 0 h 2"/>
              </a:gdLst>
              <a:ahLst/>
              <a:cxnLst>
                <a:cxn ang="0">
                  <a:pos x="T0" y="T1"/>
                </a:cxn>
                <a:cxn ang="0">
                  <a:pos x="T2" y="T3"/>
                </a:cxn>
                <a:cxn ang="0">
                  <a:pos x="T4" y="T5"/>
                </a:cxn>
              </a:cxnLst>
              <a:rect l="0" t="0" r="r" b="b"/>
              <a:pathLst>
                <a:path w="16" h="2">
                  <a:moveTo>
                    <a:pt x="13" y="0"/>
                  </a:moveTo>
                  <a:cubicBezTo>
                    <a:pt x="8" y="0"/>
                    <a:pt x="3" y="0"/>
                    <a:pt x="0" y="0"/>
                  </a:cubicBezTo>
                  <a:cubicBezTo>
                    <a:pt x="4" y="1"/>
                    <a:pt x="16" y="2"/>
                    <a:pt x="1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35" name="Freeform 2139"/>
            <p:cNvSpPr>
              <a:spLocks/>
            </p:cNvSpPr>
            <p:nvPr/>
          </p:nvSpPr>
          <p:spPr bwMode="auto">
            <a:xfrm>
              <a:off x="1233" y="185"/>
              <a:ext cx="19" cy="3"/>
            </a:xfrm>
            <a:custGeom>
              <a:avLst/>
              <a:gdLst>
                <a:gd name="T0" fmla="*/ 13 w 16"/>
                <a:gd name="T1" fmla="*/ 0 h 2"/>
                <a:gd name="T2" fmla="*/ 0 w 16"/>
                <a:gd name="T3" fmla="*/ 0 h 2"/>
                <a:gd name="T4" fmla="*/ 13 w 16"/>
                <a:gd name="T5" fmla="*/ 0 h 2"/>
              </a:gdLst>
              <a:ahLst/>
              <a:cxnLst>
                <a:cxn ang="0">
                  <a:pos x="T0" y="T1"/>
                </a:cxn>
                <a:cxn ang="0">
                  <a:pos x="T2" y="T3"/>
                </a:cxn>
                <a:cxn ang="0">
                  <a:pos x="T4" y="T5"/>
                </a:cxn>
              </a:cxnLst>
              <a:rect l="0" t="0" r="r" b="b"/>
              <a:pathLst>
                <a:path w="16" h="2">
                  <a:moveTo>
                    <a:pt x="13" y="0"/>
                  </a:moveTo>
                  <a:cubicBezTo>
                    <a:pt x="8" y="0"/>
                    <a:pt x="3" y="0"/>
                    <a:pt x="0" y="0"/>
                  </a:cubicBezTo>
                  <a:cubicBezTo>
                    <a:pt x="4" y="1"/>
                    <a:pt x="16" y="2"/>
                    <a:pt x="1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36" name="Freeform 2140"/>
            <p:cNvSpPr>
              <a:spLocks/>
            </p:cNvSpPr>
            <p:nvPr/>
          </p:nvSpPr>
          <p:spPr bwMode="auto">
            <a:xfrm>
              <a:off x="1354" y="226"/>
              <a:ext cx="6" cy="5"/>
            </a:xfrm>
            <a:custGeom>
              <a:avLst/>
              <a:gdLst>
                <a:gd name="T0" fmla="*/ 5 w 5"/>
                <a:gd name="T1" fmla="*/ 0 h 4"/>
                <a:gd name="T2" fmla="*/ 1 w 5"/>
                <a:gd name="T3" fmla="*/ 4 h 4"/>
                <a:gd name="T4" fmla="*/ 5 w 5"/>
                <a:gd name="T5" fmla="*/ 0 h 4"/>
              </a:gdLst>
              <a:ahLst/>
              <a:cxnLst>
                <a:cxn ang="0">
                  <a:pos x="T0" y="T1"/>
                </a:cxn>
                <a:cxn ang="0">
                  <a:pos x="T2" y="T3"/>
                </a:cxn>
                <a:cxn ang="0">
                  <a:pos x="T4" y="T5"/>
                </a:cxn>
              </a:cxnLst>
              <a:rect l="0" t="0" r="r" b="b"/>
              <a:pathLst>
                <a:path w="5" h="4">
                  <a:moveTo>
                    <a:pt x="5" y="0"/>
                  </a:moveTo>
                  <a:cubicBezTo>
                    <a:pt x="2" y="0"/>
                    <a:pt x="0" y="2"/>
                    <a:pt x="1" y="4"/>
                  </a:cubicBezTo>
                  <a:cubicBezTo>
                    <a:pt x="3" y="3"/>
                    <a:pt x="4" y="2"/>
                    <a:pt x="5"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37" name="Freeform 2141"/>
            <p:cNvSpPr>
              <a:spLocks/>
            </p:cNvSpPr>
            <p:nvPr/>
          </p:nvSpPr>
          <p:spPr bwMode="auto">
            <a:xfrm>
              <a:off x="1354" y="226"/>
              <a:ext cx="6" cy="5"/>
            </a:xfrm>
            <a:custGeom>
              <a:avLst/>
              <a:gdLst>
                <a:gd name="T0" fmla="*/ 5 w 5"/>
                <a:gd name="T1" fmla="*/ 0 h 4"/>
                <a:gd name="T2" fmla="*/ 1 w 5"/>
                <a:gd name="T3" fmla="*/ 4 h 4"/>
                <a:gd name="T4" fmla="*/ 5 w 5"/>
                <a:gd name="T5" fmla="*/ 0 h 4"/>
              </a:gdLst>
              <a:ahLst/>
              <a:cxnLst>
                <a:cxn ang="0">
                  <a:pos x="T0" y="T1"/>
                </a:cxn>
                <a:cxn ang="0">
                  <a:pos x="T2" y="T3"/>
                </a:cxn>
                <a:cxn ang="0">
                  <a:pos x="T4" y="T5"/>
                </a:cxn>
              </a:cxnLst>
              <a:rect l="0" t="0" r="r" b="b"/>
              <a:pathLst>
                <a:path w="5" h="4">
                  <a:moveTo>
                    <a:pt x="5" y="0"/>
                  </a:moveTo>
                  <a:cubicBezTo>
                    <a:pt x="2" y="0"/>
                    <a:pt x="0" y="2"/>
                    <a:pt x="1" y="4"/>
                  </a:cubicBezTo>
                  <a:cubicBezTo>
                    <a:pt x="3" y="3"/>
                    <a:pt x="4" y="2"/>
                    <a:pt x="5"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38" name="Freeform 2142"/>
            <p:cNvSpPr>
              <a:spLocks/>
            </p:cNvSpPr>
            <p:nvPr/>
          </p:nvSpPr>
          <p:spPr bwMode="auto">
            <a:xfrm>
              <a:off x="1385" y="215"/>
              <a:ext cx="20" cy="5"/>
            </a:xfrm>
            <a:custGeom>
              <a:avLst/>
              <a:gdLst>
                <a:gd name="T0" fmla="*/ 8 w 17"/>
                <a:gd name="T1" fmla="*/ 0 h 4"/>
                <a:gd name="T2" fmla="*/ 0 w 17"/>
                <a:gd name="T3" fmla="*/ 3 h 4"/>
                <a:gd name="T4" fmla="*/ 17 w 17"/>
                <a:gd name="T5" fmla="*/ 1 h 4"/>
                <a:gd name="T6" fmla="*/ 8 w 17"/>
                <a:gd name="T7" fmla="*/ 0 h 4"/>
              </a:gdLst>
              <a:ahLst/>
              <a:cxnLst>
                <a:cxn ang="0">
                  <a:pos x="T0" y="T1"/>
                </a:cxn>
                <a:cxn ang="0">
                  <a:pos x="T2" y="T3"/>
                </a:cxn>
                <a:cxn ang="0">
                  <a:pos x="T4" y="T5"/>
                </a:cxn>
                <a:cxn ang="0">
                  <a:pos x="T6" y="T7"/>
                </a:cxn>
              </a:cxnLst>
              <a:rect l="0" t="0" r="r" b="b"/>
              <a:pathLst>
                <a:path w="17" h="4">
                  <a:moveTo>
                    <a:pt x="8" y="0"/>
                  </a:moveTo>
                  <a:cubicBezTo>
                    <a:pt x="5" y="1"/>
                    <a:pt x="3" y="2"/>
                    <a:pt x="0" y="3"/>
                  </a:cubicBezTo>
                  <a:cubicBezTo>
                    <a:pt x="7" y="4"/>
                    <a:pt x="16" y="4"/>
                    <a:pt x="17" y="1"/>
                  </a:cubicBezTo>
                  <a:cubicBezTo>
                    <a:pt x="13" y="0"/>
                    <a:pt x="11" y="0"/>
                    <a:pt x="8"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39" name="Freeform 2143"/>
            <p:cNvSpPr>
              <a:spLocks/>
            </p:cNvSpPr>
            <p:nvPr/>
          </p:nvSpPr>
          <p:spPr bwMode="auto">
            <a:xfrm>
              <a:off x="1385" y="215"/>
              <a:ext cx="20" cy="5"/>
            </a:xfrm>
            <a:custGeom>
              <a:avLst/>
              <a:gdLst>
                <a:gd name="T0" fmla="*/ 8 w 17"/>
                <a:gd name="T1" fmla="*/ 0 h 4"/>
                <a:gd name="T2" fmla="*/ 0 w 17"/>
                <a:gd name="T3" fmla="*/ 3 h 4"/>
                <a:gd name="T4" fmla="*/ 17 w 17"/>
                <a:gd name="T5" fmla="*/ 1 h 4"/>
                <a:gd name="T6" fmla="*/ 8 w 17"/>
                <a:gd name="T7" fmla="*/ 0 h 4"/>
              </a:gdLst>
              <a:ahLst/>
              <a:cxnLst>
                <a:cxn ang="0">
                  <a:pos x="T0" y="T1"/>
                </a:cxn>
                <a:cxn ang="0">
                  <a:pos x="T2" y="T3"/>
                </a:cxn>
                <a:cxn ang="0">
                  <a:pos x="T4" y="T5"/>
                </a:cxn>
                <a:cxn ang="0">
                  <a:pos x="T6" y="T7"/>
                </a:cxn>
              </a:cxnLst>
              <a:rect l="0" t="0" r="r" b="b"/>
              <a:pathLst>
                <a:path w="17" h="4">
                  <a:moveTo>
                    <a:pt x="8" y="0"/>
                  </a:moveTo>
                  <a:cubicBezTo>
                    <a:pt x="5" y="1"/>
                    <a:pt x="3" y="2"/>
                    <a:pt x="0" y="3"/>
                  </a:cubicBezTo>
                  <a:cubicBezTo>
                    <a:pt x="7" y="4"/>
                    <a:pt x="16" y="4"/>
                    <a:pt x="17" y="1"/>
                  </a:cubicBezTo>
                  <a:cubicBezTo>
                    <a:pt x="13" y="0"/>
                    <a:pt x="11" y="0"/>
                    <a:pt x="8"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40" name="Freeform 2144"/>
            <p:cNvSpPr>
              <a:spLocks/>
            </p:cNvSpPr>
            <p:nvPr/>
          </p:nvSpPr>
          <p:spPr bwMode="auto">
            <a:xfrm>
              <a:off x="956" y="221"/>
              <a:ext cx="64" cy="10"/>
            </a:xfrm>
            <a:custGeom>
              <a:avLst/>
              <a:gdLst>
                <a:gd name="T0" fmla="*/ 44 w 54"/>
                <a:gd name="T1" fmla="*/ 6 h 8"/>
                <a:gd name="T2" fmla="*/ 53 w 54"/>
                <a:gd name="T3" fmla="*/ 5 h 8"/>
                <a:gd name="T4" fmla="*/ 34 w 54"/>
                <a:gd name="T5" fmla="*/ 0 h 8"/>
                <a:gd name="T6" fmla="*/ 19 w 54"/>
                <a:gd name="T7" fmla="*/ 3 h 8"/>
                <a:gd name="T8" fmla="*/ 0 w 54"/>
                <a:gd name="T9" fmla="*/ 6 h 8"/>
                <a:gd name="T10" fmla="*/ 10 w 54"/>
                <a:gd name="T11" fmla="*/ 6 h 8"/>
                <a:gd name="T12" fmla="*/ 24 w 54"/>
                <a:gd name="T13" fmla="*/ 7 h 8"/>
                <a:gd name="T14" fmla="*/ 32 w 54"/>
                <a:gd name="T15" fmla="*/ 6 h 8"/>
                <a:gd name="T16" fmla="*/ 44 w 54"/>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8">
                  <a:moveTo>
                    <a:pt x="44" y="6"/>
                  </a:moveTo>
                  <a:cubicBezTo>
                    <a:pt x="48" y="7"/>
                    <a:pt x="53" y="7"/>
                    <a:pt x="53" y="5"/>
                  </a:cubicBezTo>
                  <a:cubicBezTo>
                    <a:pt x="54" y="2"/>
                    <a:pt x="36" y="0"/>
                    <a:pt x="34" y="0"/>
                  </a:cubicBezTo>
                  <a:cubicBezTo>
                    <a:pt x="28" y="1"/>
                    <a:pt x="25" y="2"/>
                    <a:pt x="19" y="3"/>
                  </a:cubicBezTo>
                  <a:cubicBezTo>
                    <a:pt x="12" y="4"/>
                    <a:pt x="4" y="4"/>
                    <a:pt x="0" y="6"/>
                  </a:cubicBezTo>
                  <a:cubicBezTo>
                    <a:pt x="6" y="8"/>
                    <a:pt x="8" y="6"/>
                    <a:pt x="10" y="6"/>
                  </a:cubicBezTo>
                  <a:cubicBezTo>
                    <a:pt x="13" y="5"/>
                    <a:pt x="20" y="7"/>
                    <a:pt x="24" y="7"/>
                  </a:cubicBezTo>
                  <a:cubicBezTo>
                    <a:pt x="27" y="7"/>
                    <a:pt x="26" y="5"/>
                    <a:pt x="32" y="6"/>
                  </a:cubicBezTo>
                  <a:cubicBezTo>
                    <a:pt x="39" y="8"/>
                    <a:pt x="41" y="7"/>
                    <a:pt x="44"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41" name="Freeform 2145"/>
            <p:cNvSpPr>
              <a:spLocks/>
            </p:cNvSpPr>
            <p:nvPr/>
          </p:nvSpPr>
          <p:spPr bwMode="auto">
            <a:xfrm>
              <a:off x="956" y="221"/>
              <a:ext cx="64" cy="10"/>
            </a:xfrm>
            <a:custGeom>
              <a:avLst/>
              <a:gdLst>
                <a:gd name="T0" fmla="*/ 44 w 54"/>
                <a:gd name="T1" fmla="*/ 6 h 8"/>
                <a:gd name="T2" fmla="*/ 53 w 54"/>
                <a:gd name="T3" fmla="*/ 5 h 8"/>
                <a:gd name="T4" fmla="*/ 34 w 54"/>
                <a:gd name="T5" fmla="*/ 0 h 8"/>
                <a:gd name="T6" fmla="*/ 19 w 54"/>
                <a:gd name="T7" fmla="*/ 3 h 8"/>
                <a:gd name="T8" fmla="*/ 0 w 54"/>
                <a:gd name="T9" fmla="*/ 6 h 8"/>
                <a:gd name="T10" fmla="*/ 10 w 54"/>
                <a:gd name="T11" fmla="*/ 6 h 8"/>
                <a:gd name="T12" fmla="*/ 24 w 54"/>
                <a:gd name="T13" fmla="*/ 7 h 8"/>
                <a:gd name="T14" fmla="*/ 32 w 54"/>
                <a:gd name="T15" fmla="*/ 6 h 8"/>
                <a:gd name="T16" fmla="*/ 44 w 54"/>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8">
                  <a:moveTo>
                    <a:pt x="44" y="6"/>
                  </a:moveTo>
                  <a:cubicBezTo>
                    <a:pt x="48" y="7"/>
                    <a:pt x="53" y="7"/>
                    <a:pt x="53" y="5"/>
                  </a:cubicBezTo>
                  <a:cubicBezTo>
                    <a:pt x="54" y="2"/>
                    <a:pt x="36" y="0"/>
                    <a:pt x="34" y="0"/>
                  </a:cubicBezTo>
                  <a:cubicBezTo>
                    <a:pt x="28" y="1"/>
                    <a:pt x="25" y="2"/>
                    <a:pt x="19" y="3"/>
                  </a:cubicBezTo>
                  <a:cubicBezTo>
                    <a:pt x="12" y="4"/>
                    <a:pt x="4" y="4"/>
                    <a:pt x="0" y="6"/>
                  </a:cubicBezTo>
                  <a:cubicBezTo>
                    <a:pt x="6" y="8"/>
                    <a:pt x="8" y="6"/>
                    <a:pt x="10" y="6"/>
                  </a:cubicBezTo>
                  <a:cubicBezTo>
                    <a:pt x="13" y="5"/>
                    <a:pt x="20" y="7"/>
                    <a:pt x="24" y="7"/>
                  </a:cubicBezTo>
                  <a:cubicBezTo>
                    <a:pt x="27" y="7"/>
                    <a:pt x="26" y="5"/>
                    <a:pt x="32" y="6"/>
                  </a:cubicBezTo>
                  <a:cubicBezTo>
                    <a:pt x="39" y="8"/>
                    <a:pt x="41" y="7"/>
                    <a:pt x="44"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42" name="Freeform 2146"/>
            <p:cNvSpPr>
              <a:spLocks/>
            </p:cNvSpPr>
            <p:nvPr/>
          </p:nvSpPr>
          <p:spPr bwMode="auto">
            <a:xfrm>
              <a:off x="755" y="297"/>
              <a:ext cx="171" cy="66"/>
            </a:xfrm>
            <a:custGeom>
              <a:avLst/>
              <a:gdLst>
                <a:gd name="T0" fmla="*/ 9 w 142"/>
                <a:gd name="T1" fmla="*/ 32 h 55"/>
                <a:gd name="T2" fmla="*/ 4 w 142"/>
                <a:gd name="T3" fmla="*/ 36 h 55"/>
                <a:gd name="T4" fmla="*/ 0 w 142"/>
                <a:gd name="T5" fmla="*/ 40 h 55"/>
                <a:gd name="T6" fmla="*/ 12 w 142"/>
                <a:gd name="T7" fmla="*/ 40 h 55"/>
                <a:gd name="T8" fmla="*/ 19 w 142"/>
                <a:gd name="T9" fmla="*/ 43 h 55"/>
                <a:gd name="T10" fmla="*/ 28 w 142"/>
                <a:gd name="T11" fmla="*/ 46 h 55"/>
                <a:gd name="T12" fmla="*/ 39 w 142"/>
                <a:gd name="T13" fmla="*/ 53 h 55"/>
                <a:gd name="T14" fmla="*/ 54 w 142"/>
                <a:gd name="T15" fmla="*/ 49 h 55"/>
                <a:gd name="T16" fmla="*/ 68 w 142"/>
                <a:gd name="T17" fmla="*/ 48 h 55"/>
                <a:gd name="T18" fmla="*/ 73 w 142"/>
                <a:gd name="T19" fmla="*/ 43 h 55"/>
                <a:gd name="T20" fmla="*/ 89 w 142"/>
                <a:gd name="T21" fmla="*/ 31 h 55"/>
                <a:gd name="T22" fmla="*/ 99 w 142"/>
                <a:gd name="T23" fmla="*/ 27 h 55"/>
                <a:gd name="T24" fmla="*/ 111 w 142"/>
                <a:gd name="T25" fmla="*/ 24 h 55"/>
                <a:gd name="T26" fmla="*/ 126 w 142"/>
                <a:gd name="T27" fmla="*/ 21 h 55"/>
                <a:gd name="T28" fmla="*/ 138 w 142"/>
                <a:gd name="T29" fmla="*/ 18 h 55"/>
                <a:gd name="T30" fmla="*/ 139 w 142"/>
                <a:gd name="T31" fmla="*/ 15 h 55"/>
                <a:gd name="T32" fmla="*/ 132 w 142"/>
                <a:gd name="T33" fmla="*/ 13 h 55"/>
                <a:gd name="T34" fmla="*/ 122 w 142"/>
                <a:gd name="T35" fmla="*/ 8 h 55"/>
                <a:gd name="T36" fmla="*/ 102 w 142"/>
                <a:gd name="T37" fmla="*/ 5 h 55"/>
                <a:gd name="T38" fmla="*/ 90 w 142"/>
                <a:gd name="T39" fmla="*/ 9 h 55"/>
                <a:gd name="T40" fmla="*/ 91 w 142"/>
                <a:gd name="T41" fmla="*/ 6 h 55"/>
                <a:gd name="T42" fmla="*/ 83 w 142"/>
                <a:gd name="T43" fmla="*/ 9 h 55"/>
                <a:gd name="T44" fmla="*/ 85 w 142"/>
                <a:gd name="T45" fmla="*/ 6 h 55"/>
                <a:gd name="T46" fmla="*/ 65 w 142"/>
                <a:gd name="T47" fmla="*/ 2 h 55"/>
                <a:gd name="T48" fmla="*/ 42 w 142"/>
                <a:gd name="T49" fmla="*/ 3 h 55"/>
                <a:gd name="T50" fmla="*/ 20 w 142"/>
                <a:gd name="T51" fmla="*/ 4 h 55"/>
                <a:gd name="T52" fmla="*/ 29 w 142"/>
                <a:gd name="T53" fmla="*/ 13 h 55"/>
                <a:gd name="T54" fmla="*/ 14 w 142"/>
                <a:gd name="T55" fmla="*/ 24 h 55"/>
                <a:gd name="T56" fmla="*/ 16 w 142"/>
                <a:gd name="T57" fmla="*/ 26 h 55"/>
                <a:gd name="T58" fmla="*/ 11 w 142"/>
                <a:gd name="T59" fmla="*/ 26 h 55"/>
                <a:gd name="T60" fmla="*/ 13 w 142"/>
                <a:gd name="T61" fmla="*/ 30 h 55"/>
                <a:gd name="T62" fmla="*/ 9 w 142"/>
                <a:gd name="T63"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55">
                  <a:moveTo>
                    <a:pt x="9" y="32"/>
                  </a:moveTo>
                  <a:cubicBezTo>
                    <a:pt x="7" y="33"/>
                    <a:pt x="8" y="35"/>
                    <a:pt x="4" y="36"/>
                  </a:cubicBezTo>
                  <a:cubicBezTo>
                    <a:pt x="1" y="36"/>
                    <a:pt x="4" y="40"/>
                    <a:pt x="0" y="40"/>
                  </a:cubicBezTo>
                  <a:cubicBezTo>
                    <a:pt x="5" y="41"/>
                    <a:pt x="7" y="39"/>
                    <a:pt x="12" y="40"/>
                  </a:cubicBezTo>
                  <a:cubicBezTo>
                    <a:pt x="8" y="41"/>
                    <a:pt x="17" y="42"/>
                    <a:pt x="19" y="43"/>
                  </a:cubicBezTo>
                  <a:cubicBezTo>
                    <a:pt x="21" y="43"/>
                    <a:pt x="26" y="44"/>
                    <a:pt x="28" y="46"/>
                  </a:cubicBezTo>
                  <a:cubicBezTo>
                    <a:pt x="31" y="48"/>
                    <a:pt x="33" y="52"/>
                    <a:pt x="39" y="53"/>
                  </a:cubicBezTo>
                  <a:cubicBezTo>
                    <a:pt x="47" y="55"/>
                    <a:pt x="51" y="51"/>
                    <a:pt x="54" y="49"/>
                  </a:cubicBezTo>
                  <a:cubicBezTo>
                    <a:pt x="56" y="47"/>
                    <a:pt x="64" y="49"/>
                    <a:pt x="68" y="48"/>
                  </a:cubicBezTo>
                  <a:cubicBezTo>
                    <a:pt x="72" y="47"/>
                    <a:pt x="74" y="46"/>
                    <a:pt x="73" y="43"/>
                  </a:cubicBezTo>
                  <a:cubicBezTo>
                    <a:pt x="73" y="36"/>
                    <a:pt x="85" y="36"/>
                    <a:pt x="89" y="31"/>
                  </a:cubicBezTo>
                  <a:cubicBezTo>
                    <a:pt x="91" y="29"/>
                    <a:pt x="97" y="29"/>
                    <a:pt x="99" y="27"/>
                  </a:cubicBezTo>
                  <a:cubicBezTo>
                    <a:pt x="102" y="25"/>
                    <a:pt x="107" y="25"/>
                    <a:pt x="111" y="24"/>
                  </a:cubicBezTo>
                  <a:cubicBezTo>
                    <a:pt x="116" y="23"/>
                    <a:pt x="121" y="22"/>
                    <a:pt x="126" y="21"/>
                  </a:cubicBezTo>
                  <a:cubicBezTo>
                    <a:pt x="130" y="20"/>
                    <a:pt x="135" y="20"/>
                    <a:pt x="138" y="18"/>
                  </a:cubicBezTo>
                  <a:cubicBezTo>
                    <a:pt x="139" y="18"/>
                    <a:pt x="142" y="16"/>
                    <a:pt x="139" y="15"/>
                  </a:cubicBezTo>
                  <a:cubicBezTo>
                    <a:pt x="137" y="14"/>
                    <a:pt x="134" y="14"/>
                    <a:pt x="132" y="13"/>
                  </a:cubicBezTo>
                  <a:cubicBezTo>
                    <a:pt x="129" y="11"/>
                    <a:pt x="125" y="10"/>
                    <a:pt x="122" y="8"/>
                  </a:cubicBezTo>
                  <a:cubicBezTo>
                    <a:pt x="113" y="5"/>
                    <a:pt x="106" y="5"/>
                    <a:pt x="102" y="5"/>
                  </a:cubicBezTo>
                  <a:cubicBezTo>
                    <a:pt x="96" y="6"/>
                    <a:pt x="96" y="9"/>
                    <a:pt x="90" y="9"/>
                  </a:cubicBezTo>
                  <a:cubicBezTo>
                    <a:pt x="91" y="8"/>
                    <a:pt x="93" y="8"/>
                    <a:pt x="91" y="6"/>
                  </a:cubicBezTo>
                  <a:cubicBezTo>
                    <a:pt x="87" y="6"/>
                    <a:pt x="82" y="6"/>
                    <a:pt x="83" y="9"/>
                  </a:cubicBezTo>
                  <a:cubicBezTo>
                    <a:pt x="81" y="7"/>
                    <a:pt x="84" y="7"/>
                    <a:pt x="85" y="6"/>
                  </a:cubicBezTo>
                  <a:cubicBezTo>
                    <a:pt x="80" y="6"/>
                    <a:pt x="73" y="4"/>
                    <a:pt x="65" y="2"/>
                  </a:cubicBezTo>
                  <a:cubicBezTo>
                    <a:pt x="54" y="0"/>
                    <a:pt x="49" y="2"/>
                    <a:pt x="42" y="3"/>
                  </a:cubicBezTo>
                  <a:cubicBezTo>
                    <a:pt x="35" y="3"/>
                    <a:pt x="25" y="2"/>
                    <a:pt x="20" y="4"/>
                  </a:cubicBezTo>
                  <a:cubicBezTo>
                    <a:pt x="18" y="4"/>
                    <a:pt x="19" y="11"/>
                    <a:pt x="29" y="13"/>
                  </a:cubicBezTo>
                  <a:cubicBezTo>
                    <a:pt x="26" y="18"/>
                    <a:pt x="13" y="18"/>
                    <a:pt x="14" y="24"/>
                  </a:cubicBezTo>
                  <a:cubicBezTo>
                    <a:pt x="18" y="23"/>
                    <a:pt x="18" y="26"/>
                    <a:pt x="16" y="26"/>
                  </a:cubicBezTo>
                  <a:cubicBezTo>
                    <a:pt x="15" y="26"/>
                    <a:pt x="12" y="26"/>
                    <a:pt x="11" y="26"/>
                  </a:cubicBezTo>
                  <a:cubicBezTo>
                    <a:pt x="10" y="27"/>
                    <a:pt x="13" y="29"/>
                    <a:pt x="13" y="30"/>
                  </a:cubicBezTo>
                  <a:cubicBezTo>
                    <a:pt x="12" y="31"/>
                    <a:pt x="10" y="31"/>
                    <a:pt x="9" y="3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43" name="Freeform 2147"/>
            <p:cNvSpPr>
              <a:spLocks/>
            </p:cNvSpPr>
            <p:nvPr/>
          </p:nvSpPr>
          <p:spPr bwMode="auto">
            <a:xfrm>
              <a:off x="755" y="297"/>
              <a:ext cx="171" cy="66"/>
            </a:xfrm>
            <a:custGeom>
              <a:avLst/>
              <a:gdLst>
                <a:gd name="T0" fmla="*/ 9 w 142"/>
                <a:gd name="T1" fmla="*/ 32 h 55"/>
                <a:gd name="T2" fmla="*/ 4 w 142"/>
                <a:gd name="T3" fmla="*/ 36 h 55"/>
                <a:gd name="T4" fmla="*/ 0 w 142"/>
                <a:gd name="T5" fmla="*/ 40 h 55"/>
                <a:gd name="T6" fmla="*/ 12 w 142"/>
                <a:gd name="T7" fmla="*/ 40 h 55"/>
                <a:gd name="T8" fmla="*/ 19 w 142"/>
                <a:gd name="T9" fmla="*/ 43 h 55"/>
                <a:gd name="T10" fmla="*/ 28 w 142"/>
                <a:gd name="T11" fmla="*/ 46 h 55"/>
                <a:gd name="T12" fmla="*/ 39 w 142"/>
                <a:gd name="T13" fmla="*/ 53 h 55"/>
                <a:gd name="T14" fmla="*/ 54 w 142"/>
                <a:gd name="T15" fmla="*/ 49 h 55"/>
                <a:gd name="T16" fmla="*/ 68 w 142"/>
                <a:gd name="T17" fmla="*/ 48 h 55"/>
                <a:gd name="T18" fmla="*/ 73 w 142"/>
                <a:gd name="T19" fmla="*/ 43 h 55"/>
                <a:gd name="T20" fmla="*/ 89 w 142"/>
                <a:gd name="T21" fmla="*/ 31 h 55"/>
                <a:gd name="T22" fmla="*/ 99 w 142"/>
                <a:gd name="T23" fmla="*/ 27 h 55"/>
                <a:gd name="T24" fmla="*/ 111 w 142"/>
                <a:gd name="T25" fmla="*/ 24 h 55"/>
                <a:gd name="T26" fmla="*/ 126 w 142"/>
                <a:gd name="T27" fmla="*/ 21 h 55"/>
                <a:gd name="T28" fmla="*/ 138 w 142"/>
                <a:gd name="T29" fmla="*/ 18 h 55"/>
                <a:gd name="T30" fmla="*/ 139 w 142"/>
                <a:gd name="T31" fmla="*/ 15 h 55"/>
                <a:gd name="T32" fmla="*/ 132 w 142"/>
                <a:gd name="T33" fmla="*/ 13 h 55"/>
                <a:gd name="T34" fmla="*/ 122 w 142"/>
                <a:gd name="T35" fmla="*/ 8 h 55"/>
                <a:gd name="T36" fmla="*/ 102 w 142"/>
                <a:gd name="T37" fmla="*/ 5 h 55"/>
                <a:gd name="T38" fmla="*/ 90 w 142"/>
                <a:gd name="T39" fmla="*/ 9 h 55"/>
                <a:gd name="T40" fmla="*/ 91 w 142"/>
                <a:gd name="T41" fmla="*/ 6 h 55"/>
                <a:gd name="T42" fmla="*/ 83 w 142"/>
                <a:gd name="T43" fmla="*/ 9 h 55"/>
                <a:gd name="T44" fmla="*/ 85 w 142"/>
                <a:gd name="T45" fmla="*/ 6 h 55"/>
                <a:gd name="T46" fmla="*/ 65 w 142"/>
                <a:gd name="T47" fmla="*/ 2 h 55"/>
                <a:gd name="T48" fmla="*/ 42 w 142"/>
                <a:gd name="T49" fmla="*/ 3 h 55"/>
                <a:gd name="T50" fmla="*/ 20 w 142"/>
                <a:gd name="T51" fmla="*/ 4 h 55"/>
                <a:gd name="T52" fmla="*/ 29 w 142"/>
                <a:gd name="T53" fmla="*/ 13 h 55"/>
                <a:gd name="T54" fmla="*/ 14 w 142"/>
                <a:gd name="T55" fmla="*/ 24 h 55"/>
                <a:gd name="T56" fmla="*/ 16 w 142"/>
                <a:gd name="T57" fmla="*/ 26 h 55"/>
                <a:gd name="T58" fmla="*/ 11 w 142"/>
                <a:gd name="T59" fmla="*/ 26 h 55"/>
                <a:gd name="T60" fmla="*/ 13 w 142"/>
                <a:gd name="T61" fmla="*/ 30 h 55"/>
                <a:gd name="T62" fmla="*/ 9 w 142"/>
                <a:gd name="T63"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55">
                  <a:moveTo>
                    <a:pt x="9" y="32"/>
                  </a:moveTo>
                  <a:cubicBezTo>
                    <a:pt x="7" y="33"/>
                    <a:pt x="8" y="35"/>
                    <a:pt x="4" y="36"/>
                  </a:cubicBezTo>
                  <a:cubicBezTo>
                    <a:pt x="1" y="36"/>
                    <a:pt x="4" y="40"/>
                    <a:pt x="0" y="40"/>
                  </a:cubicBezTo>
                  <a:cubicBezTo>
                    <a:pt x="5" y="41"/>
                    <a:pt x="7" y="39"/>
                    <a:pt x="12" y="40"/>
                  </a:cubicBezTo>
                  <a:cubicBezTo>
                    <a:pt x="8" y="41"/>
                    <a:pt x="17" y="42"/>
                    <a:pt x="19" y="43"/>
                  </a:cubicBezTo>
                  <a:cubicBezTo>
                    <a:pt x="21" y="43"/>
                    <a:pt x="26" y="44"/>
                    <a:pt x="28" y="46"/>
                  </a:cubicBezTo>
                  <a:cubicBezTo>
                    <a:pt x="31" y="48"/>
                    <a:pt x="33" y="52"/>
                    <a:pt x="39" y="53"/>
                  </a:cubicBezTo>
                  <a:cubicBezTo>
                    <a:pt x="47" y="55"/>
                    <a:pt x="51" y="51"/>
                    <a:pt x="54" y="49"/>
                  </a:cubicBezTo>
                  <a:cubicBezTo>
                    <a:pt x="56" y="47"/>
                    <a:pt x="64" y="49"/>
                    <a:pt x="68" y="48"/>
                  </a:cubicBezTo>
                  <a:cubicBezTo>
                    <a:pt x="72" y="47"/>
                    <a:pt x="74" y="46"/>
                    <a:pt x="73" y="43"/>
                  </a:cubicBezTo>
                  <a:cubicBezTo>
                    <a:pt x="73" y="36"/>
                    <a:pt x="85" y="36"/>
                    <a:pt x="89" y="31"/>
                  </a:cubicBezTo>
                  <a:cubicBezTo>
                    <a:pt x="91" y="29"/>
                    <a:pt x="97" y="29"/>
                    <a:pt x="99" y="27"/>
                  </a:cubicBezTo>
                  <a:cubicBezTo>
                    <a:pt x="102" y="25"/>
                    <a:pt x="107" y="25"/>
                    <a:pt x="111" y="24"/>
                  </a:cubicBezTo>
                  <a:cubicBezTo>
                    <a:pt x="116" y="23"/>
                    <a:pt x="121" y="22"/>
                    <a:pt x="126" y="21"/>
                  </a:cubicBezTo>
                  <a:cubicBezTo>
                    <a:pt x="130" y="20"/>
                    <a:pt x="135" y="20"/>
                    <a:pt x="138" y="18"/>
                  </a:cubicBezTo>
                  <a:cubicBezTo>
                    <a:pt x="139" y="18"/>
                    <a:pt x="142" y="16"/>
                    <a:pt x="139" y="15"/>
                  </a:cubicBezTo>
                  <a:cubicBezTo>
                    <a:pt x="137" y="14"/>
                    <a:pt x="134" y="14"/>
                    <a:pt x="132" y="13"/>
                  </a:cubicBezTo>
                  <a:cubicBezTo>
                    <a:pt x="129" y="11"/>
                    <a:pt x="125" y="10"/>
                    <a:pt x="122" y="8"/>
                  </a:cubicBezTo>
                  <a:cubicBezTo>
                    <a:pt x="113" y="5"/>
                    <a:pt x="106" y="5"/>
                    <a:pt x="102" y="5"/>
                  </a:cubicBezTo>
                  <a:cubicBezTo>
                    <a:pt x="96" y="6"/>
                    <a:pt x="96" y="9"/>
                    <a:pt x="90" y="9"/>
                  </a:cubicBezTo>
                  <a:cubicBezTo>
                    <a:pt x="91" y="8"/>
                    <a:pt x="93" y="8"/>
                    <a:pt x="91" y="6"/>
                  </a:cubicBezTo>
                  <a:cubicBezTo>
                    <a:pt x="87" y="6"/>
                    <a:pt x="82" y="6"/>
                    <a:pt x="83" y="9"/>
                  </a:cubicBezTo>
                  <a:cubicBezTo>
                    <a:pt x="81" y="7"/>
                    <a:pt x="84" y="7"/>
                    <a:pt x="85" y="6"/>
                  </a:cubicBezTo>
                  <a:cubicBezTo>
                    <a:pt x="80" y="6"/>
                    <a:pt x="73" y="4"/>
                    <a:pt x="65" y="2"/>
                  </a:cubicBezTo>
                  <a:cubicBezTo>
                    <a:pt x="54" y="0"/>
                    <a:pt x="49" y="2"/>
                    <a:pt x="42" y="3"/>
                  </a:cubicBezTo>
                  <a:cubicBezTo>
                    <a:pt x="35" y="3"/>
                    <a:pt x="25" y="2"/>
                    <a:pt x="20" y="4"/>
                  </a:cubicBezTo>
                  <a:cubicBezTo>
                    <a:pt x="18" y="4"/>
                    <a:pt x="19" y="11"/>
                    <a:pt x="29" y="13"/>
                  </a:cubicBezTo>
                  <a:cubicBezTo>
                    <a:pt x="26" y="18"/>
                    <a:pt x="13" y="18"/>
                    <a:pt x="14" y="24"/>
                  </a:cubicBezTo>
                  <a:cubicBezTo>
                    <a:pt x="18" y="23"/>
                    <a:pt x="18" y="26"/>
                    <a:pt x="16" y="26"/>
                  </a:cubicBezTo>
                  <a:cubicBezTo>
                    <a:pt x="15" y="26"/>
                    <a:pt x="12" y="26"/>
                    <a:pt x="11" y="26"/>
                  </a:cubicBezTo>
                  <a:cubicBezTo>
                    <a:pt x="10" y="27"/>
                    <a:pt x="13" y="29"/>
                    <a:pt x="13" y="30"/>
                  </a:cubicBezTo>
                  <a:cubicBezTo>
                    <a:pt x="12" y="31"/>
                    <a:pt x="10" y="31"/>
                    <a:pt x="9" y="3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44" name="Freeform 2148"/>
            <p:cNvSpPr>
              <a:spLocks/>
            </p:cNvSpPr>
            <p:nvPr/>
          </p:nvSpPr>
          <p:spPr bwMode="auto">
            <a:xfrm>
              <a:off x="800" y="239"/>
              <a:ext cx="121" cy="36"/>
            </a:xfrm>
            <a:custGeom>
              <a:avLst/>
              <a:gdLst>
                <a:gd name="T0" fmla="*/ 42 w 101"/>
                <a:gd name="T1" fmla="*/ 29 h 30"/>
                <a:gd name="T2" fmla="*/ 47 w 101"/>
                <a:gd name="T3" fmla="*/ 26 h 30"/>
                <a:gd name="T4" fmla="*/ 47 w 101"/>
                <a:gd name="T5" fmla="*/ 22 h 30"/>
                <a:gd name="T6" fmla="*/ 51 w 101"/>
                <a:gd name="T7" fmla="*/ 25 h 30"/>
                <a:gd name="T8" fmla="*/ 55 w 101"/>
                <a:gd name="T9" fmla="*/ 23 h 30"/>
                <a:gd name="T10" fmla="*/ 59 w 101"/>
                <a:gd name="T11" fmla="*/ 21 h 30"/>
                <a:gd name="T12" fmla="*/ 55 w 101"/>
                <a:gd name="T13" fmla="*/ 19 h 30"/>
                <a:gd name="T14" fmla="*/ 62 w 101"/>
                <a:gd name="T15" fmla="*/ 17 h 30"/>
                <a:gd name="T16" fmla="*/ 68 w 101"/>
                <a:gd name="T17" fmla="*/ 14 h 30"/>
                <a:gd name="T18" fmla="*/ 66 w 101"/>
                <a:gd name="T19" fmla="*/ 20 h 30"/>
                <a:gd name="T20" fmla="*/ 85 w 101"/>
                <a:gd name="T21" fmla="*/ 18 h 30"/>
                <a:gd name="T22" fmla="*/ 93 w 101"/>
                <a:gd name="T23" fmla="*/ 17 h 30"/>
                <a:gd name="T24" fmla="*/ 89 w 101"/>
                <a:gd name="T25" fmla="*/ 13 h 30"/>
                <a:gd name="T26" fmla="*/ 97 w 101"/>
                <a:gd name="T27" fmla="*/ 13 h 30"/>
                <a:gd name="T28" fmla="*/ 89 w 101"/>
                <a:gd name="T29" fmla="*/ 9 h 30"/>
                <a:gd name="T30" fmla="*/ 101 w 101"/>
                <a:gd name="T31" fmla="*/ 7 h 30"/>
                <a:gd name="T32" fmla="*/ 79 w 101"/>
                <a:gd name="T33" fmla="*/ 4 h 30"/>
                <a:gd name="T34" fmla="*/ 83 w 101"/>
                <a:gd name="T35" fmla="*/ 5 h 30"/>
                <a:gd name="T36" fmla="*/ 74 w 101"/>
                <a:gd name="T37" fmla="*/ 7 h 30"/>
                <a:gd name="T38" fmla="*/ 59 w 101"/>
                <a:gd name="T39" fmla="*/ 6 h 30"/>
                <a:gd name="T40" fmla="*/ 38 w 101"/>
                <a:gd name="T41" fmla="*/ 13 h 30"/>
                <a:gd name="T42" fmla="*/ 21 w 101"/>
                <a:gd name="T43" fmla="*/ 19 h 30"/>
                <a:gd name="T44" fmla="*/ 8 w 101"/>
                <a:gd name="T45" fmla="*/ 21 h 30"/>
                <a:gd name="T46" fmla="*/ 0 w 101"/>
                <a:gd name="T47" fmla="*/ 26 h 30"/>
                <a:gd name="T48" fmla="*/ 6 w 101"/>
                <a:gd name="T49" fmla="*/ 24 h 30"/>
                <a:gd name="T50" fmla="*/ 8 w 101"/>
                <a:gd name="T51" fmla="*/ 25 h 30"/>
                <a:gd name="T52" fmla="*/ 5 w 101"/>
                <a:gd name="T53" fmla="*/ 27 h 30"/>
                <a:gd name="T54" fmla="*/ 19 w 101"/>
                <a:gd name="T55" fmla="*/ 27 h 30"/>
                <a:gd name="T56" fmla="*/ 28 w 101"/>
                <a:gd name="T57" fmla="*/ 27 h 30"/>
                <a:gd name="T58" fmla="*/ 31 w 101"/>
                <a:gd name="T59" fmla="*/ 24 h 30"/>
                <a:gd name="T60" fmla="*/ 32 w 101"/>
                <a:gd name="T61" fmla="*/ 26 h 30"/>
                <a:gd name="T62" fmla="*/ 35 w 101"/>
                <a:gd name="T63" fmla="*/ 27 h 30"/>
                <a:gd name="T64" fmla="*/ 35 w 101"/>
                <a:gd name="T65" fmla="*/ 29 h 30"/>
                <a:gd name="T66" fmla="*/ 42 w 101"/>
                <a:gd name="T67"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30">
                  <a:moveTo>
                    <a:pt x="42" y="29"/>
                  </a:moveTo>
                  <a:cubicBezTo>
                    <a:pt x="43" y="29"/>
                    <a:pt x="50" y="28"/>
                    <a:pt x="47" y="26"/>
                  </a:cubicBezTo>
                  <a:cubicBezTo>
                    <a:pt x="45" y="25"/>
                    <a:pt x="45" y="22"/>
                    <a:pt x="47" y="22"/>
                  </a:cubicBezTo>
                  <a:cubicBezTo>
                    <a:pt x="49" y="23"/>
                    <a:pt x="50" y="24"/>
                    <a:pt x="51" y="25"/>
                  </a:cubicBezTo>
                  <a:cubicBezTo>
                    <a:pt x="54" y="25"/>
                    <a:pt x="56" y="25"/>
                    <a:pt x="55" y="23"/>
                  </a:cubicBezTo>
                  <a:cubicBezTo>
                    <a:pt x="54" y="21"/>
                    <a:pt x="60" y="22"/>
                    <a:pt x="59" y="21"/>
                  </a:cubicBezTo>
                  <a:cubicBezTo>
                    <a:pt x="58" y="20"/>
                    <a:pt x="56" y="20"/>
                    <a:pt x="55" y="19"/>
                  </a:cubicBezTo>
                  <a:cubicBezTo>
                    <a:pt x="56" y="18"/>
                    <a:pt x="63" y="19"/>
                    <a:pt x="62" y="17"/>
                  </a:cubicBezTo>
                  <a:cubicBezTo>
                    <a:pt x="62" y="14"/>
                    <a:pt x="67" y="16"/>
                    <a:pt x="68" y="14"/>
                  </a:cubicBezTo>
                  <a:cubicBezTo>
                    <a:pt x="71" y="17"/>
                    <a:pt x="68" y="19"/>
                    <a:pt x="66" y="20"/>
                  </a:cubicBezTo>
                  <a:cubicBezTo>
                    <a:pt x="84" y="26"/>
                    <a:pt x="77" y="18"/>
                    <a:pt x="85" y="18"/>
                  </a:cubicBezTo>
                  <a:cubicBezTo>
                    <a:pt x="88" y="18"/>
                    <a:pt x="91" y="18"/>
                    <a:pt x="93" y="17"/>
                  </a:cubicBezTo>
                  <a:cubicBezTo>
                    <a:pt x="95" y="17"/>
                    <a:pt x="97" y="15"/>
                    <a:pt x="89" y="13"/>
                  </a:cubicBezTo>
                  <a:cubicBezTo>
                    <a:pt x="89" y="12"/>
                    <a:pt x="95" y="13"/>
                    <a:pt x="97" y="13"/>
                  </a:cubicBezTo>
                  <a:cubicBezTo>
                    <a:pt x="94" y="12"/>
                    <a:pt x="91" y="11"/>
                    <a:pt x="89" y="9"/>
                  </a:cubicBezTo>
                  <a:cubicBezTo>
                    <a:pt x="91" y="8"/>
                    <a:pt x="99" y="9"/>
                    <a:pt x="101" y="7"/>
                  </a:cubicBezTo>
                  <a:cubicBezTo>
                    <a:pt x="87" y="0"/>
                    <a:pt x="84" y="5"/>
                    <a:pt x="79" y="4"/>
                  </a:cubicBezTo>
                  <a:cubicBezTo>
                    <a:pt x="80" y="5"/>
                    <a:pt x="81" y="5"/>
                    <a:pt x="83" y="5"/>
                  </a:cubicBezTo>
                  <a:cubicBezTo>
                    <a:pt x="83" y="6"/>
                    <a:pt x="77" y="7"/>
                    <a:pt x="74" y="7"/>
                  </a:cubicBezTo>
                  <a:cubicBezTo>
                    <a:pt x="69" y="6"/>
                    <a:pt x="63" y="6"/>
                    <a:pt x="59" y="6"/>
                  </a:cubicBezTo>
                  <a:cubicBezTo>
                    <a:pt x="48" y="6"/>
                    <a:pt x="46" y="11"/>
                    <a:pt x="38" y="13"/>
                  </a:cubicBezTo>
                  <a:cubicBezTo>
                    <a:pt x="31" y="14"/>
                    <a:pt x="27" y="17"/>
                    <a:pt x="21" y="19"/>
                  </a:cubicBezTo>
                  <a:cubicBezTo>
                    <a:pt x="19" y="21"/>
                    <a:pt x="12" y="20"/>
                    <a:pt x="8" y="21"/>
                  </a:cubicBezTo>
                  <a:cubicBezTo>
                    <a:pt x="4" y="21"/>
                    <a:pt x="3" y="24"/>
                    <a:pt x="0" y="26"/>
                  </a:cubicBezTo>
                  <a:cubicBezTo>
                    <a:pt x="3" y="25"/>
                    <a:pt x="4" y="24"/>
                    <a:pt x="6" y="24"/>
                  </a:cubicBezTo>
                  <a:cubicBezTo>
                    <a:pt x="5" y="25"/>
                    <a:pt x="5" y="25"/>
                    <a:pt x="8" y="25"/>
                  </a:cubicBezTo>
                  <a:cubicBezTo>
                    <a:pt x="7" y="26"/>
                    <a:pt x="6" y="26"/>
                    <a:pt x="5" y="27"/>
                  </a:cubicBezTo>
                  <a:cubicBezTo>
                    <a:pt x="14" y="30"/>
                    <a:pt x="13" y="26"/>
                    <a:pt x="19" y="27"/>
                  </a:cubicBezTo>
                  <a:cubicBezTo>
                    <a:pt x="23" y="27"/>
                    <a:pt x="26" y="28"/>
                    <a:pt x="28" y="27"/>
                  </a:cubicBezTo>
                  <a:cubicBezTo>
                    <a:pt x="29" y="26"/>
                    <a:pt x="26" y="23"/>
                    <a:pt x="31" y="24"/>
                  </a:cubicBezTo>
                  <a:cubicBezTo>
                    <a:pt x="31" y="25"/>
                    <a:pt x="31" y="25"/>
                    <a:pt x="32" y="26"/>
                  </a:cubicBezTo>
                  <a:cubicBezTo>
                    <a:pt x="33" y="26"/>
                    <a:pt x="34" y="26"/>
                    <a:pt x="35" y="27"/>
                  </a:cubicBezTo>
                  <a:cubicBezTo>
                    <a:pt x="35" y="27"/>
                    <a:pt x="35" y="28"/>
                    <a:pt x="35" y="29"/>
                  </a:cubicBezTo>
                  <a:cubicBezTo>
                    <a:pt x="38" y="30"/>
                    <a:pt x="38" y="28"/>
                    <a:pt x="42" y="2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45" name="Freeform 2149"/>
            <p:cNvSpPr>
              <a:spLocks/>
            </p:cNvSpPr>
            <p:nvPr/>
          </p:nvSpPr>
          <p:spPr bwMode="auto">
            <a:xfrm>
              <a:off x="800" y="239"/>
              <a:ext cx="121" cy="36"/>
            </a:xfrm>
            <a:custGeom>
              <a:avLst/>
              <a:gdLst>
                <a:gd name="T0" fmla="*/ 42 w 101"/>
                <a:gd name="T1" fmla="*/ 29 h 30"/>
                <a:gd name="T2" fmla="*/ 47 w 101"/>
                <a:gd name="T3" fmla="*/ 26 h 30"/>
                <a:gd name="T4" fmla="*/ 47 w 101"/>
                <a:gd name="T5" fmla="*/ 22 h 30"/>
                <a:gd name="T6" fmla="*/ 51 w 101"/>
                <a:gd name="T7" fmla="*/ 25 h 30"/>
                <a:gd name="T8" fmla="*/ 55 w 101"/>
                <a:gd name="T9" fmla="*/ 23 h 30"/>
                <a:gd name="T10" fmla="*/ 59 w 101"/>
                <a:gd name="T11" fmla="*/ 21 h 30"/>
                <a:gd name="T12" fmla="*/ 55 w 101"/>
                <a:gd name="T13" fmla="*/ 19 h 30"/>
                <a:gd name="T14" fmla="*/ 62 w 101"/>
                <a:gd name="T15" fmla="*/ 17 h 30"/>
                <a:gd name="T16" fmla="*/ 68 w 101"/>
                <a:gd name="T17" fmla="*/ 14 h 30"/>
                <a:gd name="T18" fmla="*/ 66 w 101"/>
                <a:gd name="T19" fmla="*/ 20 h 30"/>
                <a:gd name="T20" fmla="*/ 85 w 101"/>
                <a:gd name="T21" fmla="*/ 18 h 30"/>
                <a:gd name="T22" fmla="*/ 93 w 101"/>
                <a:gd name="T23" fmla="*/ 17 h 30"/>
                <a:gd name="T24" fmla="*/ 89 w 101"/>
                <a:gd name="T25" fmla="*/ 13 h 30"/>
                <a:gd name="T26" fmla="*/ 97 w 101"/>
                <a:gd name="T27" fmla="*/ 13 h 30"/>
                <a:gd name="T28" fmla="*/ 89 w 101"/>
                <a:gd name="T29" fmla="*/ 9 h 30"/>
                <a:gd name="T30" fmla="*/ 101 w 101"/>
                <a:gd name="T31" fmla="*/ 7 h 30"/>
                <a:gd name="T32" fmla="*/ 79 w 101"/>
                <a:gd name="T33" fmla="*/ 4 h 30"/>
                <a:gd name="T34" fmla="*/ 83 w 101"/>
                <a:gd name="T35" fmla="*/ 5 h 30"/>
                <a:gd name="T36" fmla="*/ 74 w 101"/>
                <a:gd name="T37" fmla="*/ 7 h 30"/>
                <a:gd name="T38" fmla="*/ 59 w 101"/>
                <a:gd name="T39" fmla="*/ 6 h 30"/>
                <a:gd name="T40" fmla="*/ 38 w 101"/>
                <a:gd name="T41" fmla="*/ 13 h 30"/>
                <a:gd name="T42" fmla="*/ 21 w 101"/>
                <a:gd name="T43" fmla="*/ 19 h 30"/>
                <a:gd name="T44" fmla="*/ 8 w 101"/>
                <a:gd name="T45" fmla="*/ 21 h 30"/>
                <a:gd name="T46" fmla="*/ 0 w 101"/>
                <a:gd name="T47" fmla="*/ 26 h 30"/>
                <a:gd name="T48" fmla="*/ 6 w 101"/>
                <a:gd name="T49" fmla="*/ 24 h 30"/>
                <a:gd name="T50" fmla="*/ 8 w 101"/>
                <a:gd name="T51" fmla="*/ 25 h 30"/>
                <a:gd name="T52" fmla="*/ 5 w 101"/>
                <a:gd name="T53" fmla="*/ 27 h 30"/>
                <a:gd name="T54" fmla="*/ 19 w 101"/>
                <a:gd name="T55" fmla="*/ 27 h 30"/>
                <a:gd name="T56" fmla="*/ 28 w 101"/>
                <a:gd name="T57" fmla="*/ 27 h 30"/>
                <a:gd name="T58" fmla="*/ 31 w 101"/>
                <a:gd name="T59" fmla="*/ 24 h 30"/>
                <a:gd name="T60" fmla="*/ 32 w 101"/>
                <a:gd name="T61" fmla="*/ 26 h 30"/>
                <a:gd name="T62" fmla="*/ 35 w 101"/>
                <a:gd name="T63" fmla="*/ 27 h 30"/>
                <a:gd name="T64" fmla="*/ 35 w 101"/>
                <a:gd name="T65" fmla="*/ 29 h 30"/>
                <a:gd name="T66" fmla="*/ 42 w 101"/>
                <a:gd name="T67"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30">
                  <a:moveTo>
                    <a:pt x="42" y="29"/>
                  </a:moveTo>
                  <a:cubicBezTo>
                    <a:pt x="43" y="29"/>
                    <a:pt x="50" y="28"/>
                    <a:pt x="47" y="26"/>
                  </a:cubicBezTo>
                  <a:cubicBezTo>
                    <a:pt x="45" y="25"/>
                    <a:pt x="45" y="22"/>
                    <a:pt x="47" y="22"/>
                  </a:cubicBezTo>
                  <a:cubicBezTo>
                    <a:pt x="49" y="23"/>
                    <a:pt x="50" y="24"/>
                    <a:pt x="51" y="25"/>
                  </a:cubicBezTo>
                  <a:cubicBezTo>
                    <a:pt x="54" y="25"/>
                    <a:pt x="56" y="25"/>
                    <a:pt x="55" y="23"/>
                  </a:cubicBezTo>
                  <a:cubicBezTo>
                    <a:pt x="54" y="21"/>
                    <a:pt x="60" y="22"/>
                    <a:pt x="59" y="21"/>
                  </a:cubicBezTo>
                  <a:cubicBezTo>
                    <a:pt x="58" y="20"/>
                    <a:pt x="56" y="20"/>
                    <a:pt x="55" y="19"/>
                  </a:cubicBezTo>
                  <a:cubicBezTo>
                    <a:pt x="56" y="18"/>
                    <a:pt x="63" y="19"/>
                    <a:pt x="62" y="17"/>
                  </a:cubicBezTo>
                  <a:cubicBezTo>
                    <a:pt x="62" y="14"/>
                    <a:pt x="67" y="16"/>
                    <a:pt x="68" y="14"/>
                  </a:cubicBezTo>
                  <a:cubicBezTo>
                    <a:pt x="71" y="17"/>
                    <a:pt x="68" y="19"/>
                    <a:pt x="66" y="20"/>
                  </a:cubicBezTo>
                  <a:cubicBezTo>
                    <a:pt x="84" y="26"/>
                    <a:pt x="77" y="18"/>
                    <a:pt x="85" y="18"/>
                  </a:cubicBezTo>
                  <a:cubicBezTo>
                    <a:pt x="88" y="18"/>
                    <a:pt x="91" y="18"/>
                    <a:pt x="93" y="17"/>
                  </a:cubicBezTo>
                  <a:cubicBezTo>
                    <a:pt x="95" y="17"/>
                    <a:pt x="97" y="15"/>
                    <a:pt x="89" y="13"/>
                  </a:cubicBezTo>
                  <a:cubicBezTo>
                    <a:pt x="89" y="12"/>
                    <a:pt x="95" y="13"/>
                    <a:pt x="97" y="13"/>
                  </a:cubicBezTo>
                  <a:cubicBezTo>
                    <a:pt x="94" y="12"/>
                    <a:pt x="91" y="11"/>
                    <a:pt x="89" y="9"/>
                  </a:cubicBezTo>
                  <a:cubicBezTo>
                    <a:pt x="91" y="8"/>
                    <a:pt x="99" y="9"/>
                    <a:pt x="101" y="7"/>
                  </a:cubicBezTo>
                  <a:cubicBezTo>
                    <a:pt x="87" y="0"/>
                    <a:pt x="84" y="5"/>
                    <a:pt x="79" y="4"/>
                  </a:cubicBezTo>
                  <a:cubicBezTo>
                    <a:pt x="80" y="5"/>
                    <a:pt x="81" y="5"/>
                    <a:pt x="83" y="5"/>
                  </a:cubicBezTo>
                  <a:cubicBezTo>
                    <a:pt x="83" y="6"/>
                    <a:pt x="77" y="7"/>
                    <a:pt x="74" y="7"/>
                  </a:cubicBezTo>
                  <a:cubicBezTo>
                    <a:pt x="69" y="6"/>
                    <a:pt x="63" y="6"/>
                    <a:pt x="59" y="6"/>
                  </a:cubicBezTo>
                  <a:cubicBezTo>
                    <a:pt x="48" y="6"/>
                    <a:pt x="46" y="11"/>
                    <a:pt x="38" y="13"/>
                  </a:cubicBezTo>
                  <a:cubicBezTo>
                    <a:pt x="31" y="14"/>
                    <a:pt x="27" y="17"/>
                    <a:pt x="21" y="19"/>
                  </a:cubicBezTo>
                  <a:cubicBezTo>
                    <a:pt x="19" y="21"/>
                    <a:pt x="12" y="20"/>
                    <a:pt x="8" y="21"/>
                  </a:cubicBezTo>
                  <a:cubicBezTo>
                    <a:pt x="4" y="21"/>
                    <a:pt x="3" y="24"/>
                    <a:pt x="0" y="26"/>
                  </a:cubicBezTo>
                  <a:cubicBezTo>
                    <a:pt x="3" y="25"/>
                    <a:pt x="4" y="24"/>
                    <a:pt x="6" y="24"/>
                  </a:cubicBezTo>
                  <a:cubicBezTo>
                    <a:pt x="5" y="25"/>
                    <a:pt x="5" y="25"/>
                    <a:pt x="8" y="25"/>
                  </a:cubicBezTo>
                  <a:cubicBezTo>
                    <a:pt x="7" y="26"/>
                    <a:pt x="6" y="26"/>
                    <a:pt x="5" y="27"/>
                  </a:cubicBezTo>
                  <a:cubicBezTo>
                    <a:pt x="14" y="30"/>
                    <a:pt x="13" y="26"/>
                    <a:pt x="19" y="27"/>
                  </a:cubicBezTo>
                  <a:cubicBezTo>
                    <a:pt x="23" y="27"/>
                    <a:pt x="26" y="28"/>
                    <a:pt x="28" y="27"/>
                  </a:cubicBezTo>
                  <a:cubicBezTo>
                    <a:pt x="29" y="26"/>
                    <a:pt x="26" y="23"/>
                    <a:pt x="31" y="24"/>
                  </a:cubicBezTo>
                  <a:cubicBezTo>
                    <a:pt x="31" y="25"/>
                    <a:pt x="31" y="25"/>
                    <a:pt x="32" y="26"/>
                  </a:cubicBezTo>
                  <a:cubicBezTo>
                    <a:pt x="33" y="26"/>
                    <a:pt x="34" y="26"/>
                    <a:pt x="35" y="27"/>
                  </a:cubicBezTo>
                  <a:cubicBezTo>
                    <a:pt x="35" y="27"/>
                    <a:pt x="35" y="28"/>
                    <a:pt x="35" y="29"/>
                  </a:cubicBezTo>
                  <a:cubicBezTo>
                    <a:pt x="38" y="30"/>
                    <a:pt x="38" y="28"/>
                    <a:pt x="42" y="2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46" name="Freeform 2150"/>
            <p:cNvSpPr>
              <a:spLocks/>
            </p:cNvSpPr>
            <p:nvPr/>
          </p:nvSpPr>
          <p:spPr bwMode="auto">
            <a:xfrm>
              <a:off x="803" y="270"/>
              <a:ext cx="3" cy="2"/>
            </a:xfrm>
            <a:custGeom>
              <a:avLst/>
              <a:gdLst>
                <a:gd name="T0" fmla="*/ 0 w 2"/>
                <a:gd name="T1" fmla="*/ 0 h 1"/>
                <a:gd name="T2" fmla="*/ 0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0"/>
                    <a:pt x="0" y="1"/>
                  </a:cubicBezTo>
                  <a:cubicBezTo>
                    <a:pt x="1" y="0"/>
                    <a:pt x="2" y="0"/>
                    <a:pt x="2" y="0"/>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47" name="Freeform 2151"/>
            <p:cNvSpPr>
              <a:spLocks/>
            </p:cNvSpPr>
            <p:nvPr/>
          </p:nvSpPr>
          <p:spPr bwMode="auto">
            <a:xfrm>
              <a:off x="803" y="270"/>
              <a:ext cx="3" cy="2"/>
            </a:xfrm>
            <a:custGeom>
              <a:avLst/>
              <a:gdLst>
                <a:gd name="T0" fmla="*/ 0 w 2"/>
                <a:gd name="T1" fmla="*/ 0 h 1"/>
                <a:gd name="T2" fmla="*/ 0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0"/>
                    <a:pt x="0" y="1"/>
                  </a:cubicBezTo>
                  <a:cubicBezTo>
                    <a:pt x="1" y="0"/>
                    <a:pt x="2" y="0"/>
                    <a:pt x="2" y="0"/>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48" name="Freeform 2152"/>
            <p:cNvSpPr>
              <a:spLocks/>
            </p:cNvSpPr>
            <p:nvPr/>
          </p:nvSpPr>
          <p:spPr bwMode="auto">
            <a:xfrm>
              <a:off x="807" y="27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49" name="Freeform 2153"/>
            <p:cNvSpPr>
              <a:spLocks/>
            </p:cNvSpPr>
            <p:nvPr/>
          </p:nvSpPr>
          <p:spPr bwMode="auto">
            <a:xfrm>
              <a:off x="807" y="27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50" name="Freeform 2154"/>
            <p:cNvSpPr>
              <a:spLocks/>
            </p:cNvSpPr>
            <p:nvPr/>
          </p:nvSpPr>
          <p:spPr bwMode="auto">
            <a:xfrm>
              <a:off x="831" y="272"/>
              <a:ext cx="5" cy="4"/>
            </a:xfrm>
            <a:custGeom>
              <a:avLst/>
              <a:gdLst>
                <a:gd name="T0" fmla="*/ 4 w 4"/>
                <a:gd name="T1" fmla="*/ 1 h 4"/>
                <a:gd name="T2" fmla="*/ 1 w 4"/>
                <a:gd name="T3" fmla="*/ 4 h 4"/>
                <a:gd name="T4" fmla="*/ 4 w 4"/>
                <a:gd name="T5" fmla="*/ 1 h 4"/>
              </a:gdLst>
              <a:ahLst/>
              <a:cxnLst>
                <a:cxn ang="0">
                  <a:pos x="T0" y="T1"/>
                </a:cxn>
                <a:cxn ang="0">
                  <a:pos x="T2" y="T3"/>
                </a:cxn>
                <a:cxn ang="0">
                  <a:pos x="T4" y="T5"/>
                </a:cxn>
              </a:cxnLst>
              <a:rect l="0" t="0" r="r" b="b"/>
              <a:pathLst>
                <a:path w="4" h="4">
                  <a:moveTo>
                    <a:pt x="4" y="1"/>
                  </a:moveTo>
                  <a:cubicBezTo>
                    <a:pt x="0" y="0"/>
                    <a:pt x="0" y="3"/>
                    <a:pt x="1" y="4"/>
                  </a:cubicBezTo>
                  <a:cubicBezTo>
                    <a:pt x="3" y="3"/>
                    <a:pt x="4" y="3"/>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51" name="Freeform 2155"/>
            <p:cNvSpPr>
              <a:spLocks/>
            </p:cNvSpPr>
            <p:nvPr/>
          </p:nvSpPr>
          <p:spPr bwMode="auto">
            <a:xfrm>
              <a:off x="831" y="272"/>
              <a:ext cx="5" cy="4"/>
            </a:xfrm>
            <a:custGeom>
              <a:avLst/>
              <a:gdLst>
                <a:gd name="T0" fmla="*/ 4 w 4"/>
                <a:gd name="T1" fmla="*/ 1 h 4"/>
                <a:gd name="T2" fmla="*/ 1 w 4"/>
                <a:gd name="T3" fmla="*/ 4 h 4"/>
                <a:gd name="T4" fmla="*/ 4 w 4"/>
                <a:gd name="T5" fmla="*/ 1 h 4"/>
              </a:gdLst>
              <a:ahLst/>
              <a:cxnLst>
                <a:cxn ang="0">
                  <a:pos x="T0" y="T1"/>
                </a:cxn>
                <a:cxn ang="0">
                  <a:pos x="T2" y="T3"/>
                </a:cxn>
                <a:cxn ang="0">
                  <a:pos x="T4" y="T5"/>
                </a:cxn>
              </a:cxnLst>
              <a:rect l="0" t="0" r="r" b="b"/>
              <a:pathLst>
                <a:path w="4" h="4">
                  <a:moveTo>
                    <a:pt x="4" y="1"/>
                  </a:moveTo>
                  <a:cubicBezTo>
                    <a:pt x="0" y="0"/>
                    <a:pt x="0" y="3"/>
                    <a:pt x="1" y="4"/>
                  </a:cubicBezTo>
                  <a:cubicBezTo>
                    <a:pt x="3" y="3"/>
                    <a:pt x="4" y="3"/>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52" name="Freeform 2156"/>
            <p:cNvSpPr>
              <a:spLocks/>
            </p:cNvSpPr>
            <p:nvPr/>
          </p:nvSpPr>
          <p:spPr bwMode="auto">
            <a:xfrm>
              <a:off x="858" y="269"/>
              <a:ext cx="33" cy="12"/>
            </a:xfrm>
            <a:custGeom>
              <a:avLst/>
              <a:gdLst>
                <a:gd name="T0" fmla="*/ 24 w 27"/>
                <a:gd name="T1" fmla="*/ 0 h 10"/>
                <a:gd name="T2" fmla="*/ 10 w 27"/>
                <a:gd name="T3" fmla="*/ 3 h 10"/>
                <a:gd name="T4" fmla="*/ 3 w 27"/>
                <a:gd name="T5" fmla="*/ 8 h 10"/>
                <a:gd name="T6" fmla="*/ 14 w 27"/>
                <a:gd name="T7" fmla="*/ 9 h 10"/>
                <a:gd name="T8" fmla="*/ 19 w 27"/>
                <a:gd name="T9" fmla="*/ 6 h 10"/>
                <a:gd name="T10" fmla="*/ 24 w 27"/>
                <a:gd name="T11" fmla="*/ 0 h 10"/>
              </a:gdLst>
              <a:ahLst/>
              <a:cxnLst>
                <a:cxn ang="0">
                  <a:pos x="T0" y="T1"/>
                </a:cxn>
                <a:cxn ang="0">
                  <a:pos x="T2" y="T3"/>
                </a:cxn>
                <a:cxn ang="0">
                  <a:pos x="T4" y="T5"/>
                </a:cxn>
                <a:cxn ang="0">
                  <a:pos x="T6" y="T7"/>
                </a:cxn>
                <a:cxn ang="0">
                  <a:pos x="T8" y="T9"/>
                </a:cxn>
                <a:cxn ang="0">
                  <a:pos x="T10" y="T11"/>
                </a:cxn>
              </a:cxnLst>
              <a:rect l="0" t="0" r="r" b="b"/>
              <a:pathLst>
                <a:path w="27" h="10">
                  <a:moveTo>
                    <a:pt x="24" y="0"/>
                  </a:moveTo>
                  <a:cubicBezTo>
                    <a:pt x="17" y="0"/>
                    <a:pt x="15" y="2"/>
                    <a:pt x="10" y="3"/>
                  </a:cubicBezTo>
                  <a:cubicBezTo>
                    <a:pt x="7" y="4"/>
                    <a:pt x="0" y="5"/>
                    <a:pt x="3" y="8"/>
                  </a:cubicBezTo>
                  <a:cubicBezTo>
                    <a:pt x="7" y="8"/>
                    <a:pt x="12" y="10"/>
                    <a:pt x="14" y="9"/>
                  </a:cubicBezTo>
                  <a:cubicBezTo>
                    <a:pt x="16" y="8"/>
                    <a:pt x="18" y="7"/>
                    <a:pt x="19" y="6"/>
                  </a:cubicBezTo>
                  <a:cubicBezTo>
                    <a:pt x="22" y="5"/>
                    <a:pt x="27" y="4"/>
                    <a:pt x="2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53" name="Freeform 2157"/>
            <p:cNvSpPr>
              <a:spLocks/>
            </p:cNvSpPr>
            <p:nvPr/>
          </p:nvSpPr>
          <p:spPr bwMode="auto">
            <a:xfrm>
              <a:off x="858" y="269"/>
              <a:ext cx="33" cy="12"/>
            </a:xfrm>
            <a:custGeom>
              <a:avLst/>
              <a:gdLst>
                <a:gd name="T0" fmla="*/ 24 w 27"/>
                <a:gd name="T1" fmla="*/ 0 h 10"/>
                <a:gd name="T2" fmla="*/ 10 w 27"/>
                <a:gd name="T3" fmla="*/ 3 h 10"/>
                <a:gd name="T4" fmla="*/ 3 w 27"/>
                <a:gd name="T5" fmla="*/ 8 h 10"/>
                <a:gd name="T6" fmla="*/ 14 w 27"/>
                <a:gd name="T7" fmla="*/ 9 h 10"/>
                <a:gd name="T8" fmla="*/ 19 w 27"/>
                <a:gd name="T9" fmla="*/ 6 h 10"/>
                <a:gd name="T10" fmla="*/ 24 w 27"/>
                <a:gd name="T11" fmla="*/ 0 h 10"/>
              </a:gdLst>
              <a:ahLst/>
              <a:cxnLst>
                <a:cxn ang="0">
                  <a:pos x="T0" y="T1"/>
                </a:cxn>
                <a:cxn ang="0">
                  <a:pos x="T2" y="T3"/>
                </a:cxn>
                <a:cxn ang="0">
                  <a:pos x="T4" y="T5"/>
                </a:cxn>
                <a:cxn ang="0">
                  <a:pos x="T6" y="T7"/>
                </a:cxn>
                <a:cxn ang="0">
                  <a:pos x="T8" y="T9"/>
                </a:cxn>
                <a:cxn ang="0">
                  <a:pos x="T10" y="T11"/>
                </a:cxn>
              </a:cxnLst>
              <a:rect l="0" t="0" r="r" b="b"/>
              <a:pathLst>
                <a:path w="27" h="10">
                  <a:moveTo>
                    <a:pt x="24" y="0"/>
                  </a:moveTo>
                  <a:cubicBezTo>
                    <a:pt x="17" y="0"/>
                    <a:pt x="15" y="2"/>
                    <a:pt x="10" y="3"/>
                  </a:cubicBezTo>
                  <a:cubicBezTo>
                    <a:pt x="7" y="4"/>
                    <a:pt x="0" y="5"/>
                    <a:pt x="3" y="8"/>
                  </a:cubicBezTo>
                  <a:cubicBezTo>
                    <a:pt x="7" y="8"/>
                    <a:pt x="12" y="10"/>
                    <a:pt x="14" y="9"/>
                  </a:cubicBezTo>
                  <a:cubicBezTo>
                    <a:pt x="16" y="8"/>
                    <a:pt x="18" y="7"/>
                    <a:pt x="19" y="6"/>
                  </a:cubicBezTo>
                  <a:cubicBezTo>
                    <a:pt x="22" y="5"/>
                    <a:pt x="27" y="4"/>
                    <a:pt x="2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54" name="Freeform 2158"/>
            <p:cNvSpPr>
              <a:spLocks/>
            </p:cNvSpPr>
            <p:nvPr/>
          </p:nvSpPr>
          <p:spPr bwMode="auto">
            <a:xfrm>
              <a:off x="888" y="255"/>
              <a:ext cx="197" cy="53"/>
            </a:xfrm>
            <a:custGeom>
              <a:avLst/>
              <a:gdLst>
                <a:gd name="T0" fmla="*/ 22 w 164"/>
                <a:gd name="T1" fmla="*/ 28 h 44"/>
                <a:gd name="T2" fmla="*/ 28 w 164"/>
                <a:gd name="T3" fmla="*/ 28 h 44"/>
                <a:gd name="T4" fmla="*/ 33 w 164"/>
                <a:gd name="T5" fmla="*/ 29 h 44"/>
                <a:gd name="T6" fmla="*/ 41 w 164"/>
                <a:gd name="T7" fmla="*/ 25 h 44"/>
                <a:gd name="T8" fmla="*/ 48 w 164"/>
                <a:gd name="T9" fmla="*/ 24 h 44"/>
                <a:gd name="T10" fmla="*/ 57 w 164"/>
                <a:gd name="T11" fmla="*/ 23 h 44"/>
                <a:gd name="T12" fmla="*/ 53 w 164"/>
                <a:gd name="T13" fmla="*/ 26 h 44"/>
                <a:gd name="T14" fmla="*/ 61 w 164"/>
                <a:gd name="T15" fmla="*/ 28 h 44"/>
                <a:gd name="T16" fmla="*/ 70 w 164"/>
                <a:gd name="T17" fmla="*/ 27 h 44"/>
                <a:gd name="T18" fmla="*/ 66 w 164"/>
                <a:gd name="T19" fmla="*/ 30 h 44"/>
                <a:gd name="T20" fmla="*/ 43 w 164"/>
                <a:gd name="T21" fmla="*/ 34 h 44"/>
                <a:gd name="T22" fmla="*/ 102 w 164"/>
                <a:gd name="T23" fmla="*/ 32 h 44"/>
                <a:gd name="T24" fmla="*/ 127 w 164"/>
                <a:gd name="T25" fmla="*/ 30 h 44"/>
                <a:gd name="T26" fmla="*/ 134 w 164"/>
                <a:gd name="T27" fmla="*/ 30 h 44"/>
                <a:gd name="T28" fmla="*/ 161 w 164"/>
                <a:gd name="T29" fmla="*/ 22 h 44"/>
                <a:gd name="T30" fmla="*/ 147 w 164"/>
                <a:gd name="T31" fmla="*/ 13 h 44"/>
                <a:gd name="T32" fmla="*/ 143 w 164"/>
                <a:gd name="T33" fmla="*/ 19 h 44"/>
                <a:gd name="T34" fmla="*/ 129 w 164"/>
                <a:gd name="T35" fmla="*/ 17 h 44"/>
                <a:gd name="T36" fmla="*/ 121 w 164"/>
                <a:gd name="T37" fmla="*/ 13 h 44"/>
                <a:gd name="T38" fmla="*/ 120 w 164"/>
                <a:gd name="T39" fmla="*/ 7 h 44"/>
                <a:gd name="T40" fmla="*/ 101 w 164"/>
                <a:gd name="T41" fmla="*/ 6 h 44"/>
                <a:gd name="T42" fmla="*/ 109 w 164"/>
                <a:gd name="T43" fmla="*/ 12 h 44"/>
                <a:gd name="T44" fmla="*/ 101 w 164"/>
                <a:gd name="T45" fmla="*/ 16 h 44"/>
                <a:gd name="T46" fmla="*/ 106 w 164"/>
                <a:gd name="T47" fmla="*/ 21 h 44"/>
                <a:gd name="T48" fmla="*/ 82 w 164"/>
                <a:gd name="T49" fmla="*/ 17 h 44"/>
                <a:gd name="T50" fmla="*/ 78 w 164"/>
                <a:gd name="T51" fmla="*/ 15 h 44"/>
                <a:gd name="T52" fmla="*/ 45 w 164"/>
                <a:gd name="T53" fmla="*/ 8 h 44"/>
                <a:gd name="T54" fmla="*/ 37 w 164"/>
                <a:gd name="T55" fmla="*/ 11 h 44"/>
                <a:gd name="T56" fmla="*/ 11 w 164"/>
                <a:gd name="T57" fmla="*/ 15 h 44"/>
                <a:gd name="T58" fmla="*/ 36 w 164"/>
                <a:gd name="T59" fmla="*/ 15 h 44"/>
                <a:gd name="T60" fmla="*/ 5 w 164"/>
                <a:gd name="T61" fmla="*/ 20 h 44"/>
                <a:gd name="T62" fmla="*/ 33 w 164"/>
                <a:gd name="T63" fmla="*/ 18 h 44"/>
                <a:gd name="T64" fmla="*/ 18 w 164"/>
                <a:gd name="T65" fmla="*/ 26 h 44"/>
                <a:gd name="T66" fmla="*/ 20 w 164"/>
                <a:gd name="T67"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4" h="44">
                  <a:moveTo>
                    <a:pt x="20" y="28"/>
                  </a:moveTo>
                  <a:cubicBezTo>
                    <a:pt x="21" y="28"/>
                    <a:pt x="21" y="28"/>
                    <a:pt x="22" y="28"/>
                  </a:cubicBezTo>
                  <a:cubicBezTo>
                    <a:pt x="21" y="28"/>
                    <a:pt x="21" y="28"/>
                    <a:pt x="19" y="28"/>
                  </a:cubicBezTo>
                  <a:cubicBezTo>
                    <a:pt x="23" y="29"/>
                    <a:pt x="32" y="31"/>
                    <a:pt x="28" y="28"/>
                  </a:cubicBezTo>
                  <a:cubicBezTo>
                    <a:pt x="26" y="27"/>
                    <a:pt x="32" y="28"/>
                    <a:pt x="32" y="27"/>
                  </a:cubicBezTo>
                  <a:cubicBezTo>
                    <a:pt x="32" y="27"/>
                    <a:pt x="33" y="28"/>
                    <a:pt x="33" y="29"/>
                  </a:cubicBezTo>
                  <a:cubicBezTo>
                    <a:pt x="38" y="31"/>
                    <a:pt x="41" y="30"/>
                    <a:pt x="43" y="29"/>
                  </a:cubicBezTo>
                  <a:cubicBezTo>
                    <a:pt x="44" y="29"/>
                    <a:pt x="45" y="25"/>
                    <a:pt x="41" y="25"/>
                  </a:cubicBezTo>
                  <a:cubicBezTo>
                    <a:pt x="40" y="24"/>
                    <a:pt x="42" y="25"/>
                    <a:pt x="44" y="26"/>
                  </a:cubicBezTo>
                  <a:cubicBezTo>
                    <a:pt x="48" y="26"/>
                    <a:pt x="47" y="24"/>
                    <a:pt x="48" y="24"/>
                  </a:cubicBezTo>
                  <a:cubicBezTo>
                    <a:pt x="49" y="23"/>
                    <a:pt x="45" y="21"/>
                    <a:pt x="49" y="23"/>
                  </a:cubicBezTo>
                  <a:cubicBezTo>
                    <a:pt x="53" y="24"/>
                    <a:pt x="54" y="23"/>
                    <a:pt x="57" y="23"/>
                  </a:cubicBezTo>
                  <a:cubicBezTo>
                    <a:pt x="55" y="23"/>
                    <a:pt x="53" y="24"/>
                    <a:pt x="52" y="24"/>
                  </a:cubicBezTo>
                  <a:cubicBezTo>
                    <a:pt x="51" y="25"/>
                    <a:pt x="47" y="26"/>
                    <a:pt x="53" y="26"/>
                  </a:cubicBezTo>
                  <a:cubicBezTo>
                    <a:pt x="52" y="27"/>
                    <a:pt x="51" y="27"/>
                    <a:pt x="50" y="27"/>
                  </a:cubicBezTo>
                  <a:cubicBezTo>
                    <a:pt x="57" y="30"/>
                    <a:pt x="58" y="28"/>
                    <a:pt x="61" y="28"/>
                  </a:cubicBezTo>
                  <a:cubicBezTo>
                    <a:pt x="64" y="28"/>
                    <a:pt x="64" y="24"/>
                    <a:pt x="70" y="26"/>
                  </a:cubicBezTo>
                  <a:cubicBezTo>
                    <a:pt x="70" y="26"/>
                    <a:pt x="70" y="27"/>
                    <a:pt x="70" y="27"/>
                  </a:cubicBezTo>
                  <a:cubicBezTo>
                    <a:pt x="81" y="30"/>
                    <a:pt x="80" y="24"/>
                    <a:pt x="89" y="25"/>
                  </a:cubicBezTo>
                  <a:cubicBezTo>
                    <a:pt x="86" y="30"/>
                    <a:pt x="75" y="29"/>
                    <a:pt x="66" y="30"/>
                  </a:cubicBezTo>
                  <a:cubicBezTo>
                    <a:pt x="62" y="30"/>
                    <a:pt x="59" y="32"/>
                    <a:pt x="54" y="32"/>
                  </a:cubicBezTo>
                  <a:cubicBezTo>
                    <a:pt x="49" y="32"/>
                    <a:pt x="46" y="33"/>
                    <a:pt x="43" y="34"/>
                  </a:cubicBezTo>
                  <a:cubicBezTo>
                    <a:pt x="63" y="44"/>
                    <a:pt x="78" y="37"/>
                    <a:pt x="85" y="36"/>
                  </a:cubicBezTo>
                  <a:cubicBezTo>
                    <a:pt x="92" y="35"/>
                    <a:pt x="95" y="32"/>
                    <a:pt x="102" y="32"/>
                  </a:cubicBezTo>
                  <a:cubicBezTo>
                    <a:pt x="109" y="32"/>
                    <a:pt x="111" y="28"/>
                    <a:pt x="120" y="29"/>
                  </a:cubicBezTo>
                  <a:cubicBezTo>
                    <a:pt x="118" y="31"/>
                    <a:pt x="125" y="30"/>
                    <a:pt x="127" y="30"/>
                  </a:cubicBezTo>
                  <a:cubicBezTo>
                    <a:pt x="130" y="31"/>
                    <a:pt x="133" y="30"/>
                    <a:pt x="132" y="28"/>
                  </a:cubicBezTo>
                  <a:cubicBezTo>
                    <a:pt x="133" y="29"/>
                    <a:pt x="133" y="29"/>
                    <a:pt x="134" y="30"/>
                  </a:cubicBezTo>
                  <a:cubicBezTo>
                    <a:pt x="143" y="33"/>
                    <a:pt x="148" y="30"/>
                    <a:pt x="153" y="29"/>
                  </a:cubicBezTo>
                  <a:cubicBezTo>
                    <a:pt x="158" y="28"/>
                    <a:pt x="160" y="25"/>
                    <a:pt x="161" y="22"/>
                  </a:cubicBezTo>
                  <a:cubicBezTo>
                    <a:pt x="161" y="21"/>
                    <a:pt x="164" y="17"/>
                    <a:pt x="159" y="15"/>
                  </a:cubicBezTo>
                  <a:cubicBezTo>
                    <a:pt x="155" y="13"/>
                    <a:pt x="149" y="13"/>
                    <a:pt x="147" y="13"/>
                  </a:cubicBezTo>
                  <a:cubicBezTo>
                    <a:pt x="145" y="13"/>
                    <a:pt x="139" y="16"/>
                    <a:pt x="146" y="17"/>
                  </a:cubicBezTo>
                  <a:cubicBezTo>
                    <a:pt x="143" y="17"/>
                    <a:pt x="143" y="18"/>
                    <a:pt x="143" y="19"/>
                  </a:cubicBezTo>
                  <a:cubicBezTo>
                    <a:pt x="141" y="17"/>
                    <a:pt x="140" y="16"/>
                    <a:pt x="140" y="16"/>
                  </a:cubicBezTo>
                  <a:cubicBezTo>
                    <a:pt x="134" y="15"/>
                    <a:pt x="132" y="16"/>
                    <a:pt x="129" y="17"/>
                  </a:cubicBezTo>
                  <a:cubicBezTo>
                    <a:pt x="128" y="15"/>
                    <a:pt x="130" y="15"/>
                    <a:pt x="132" y="14"/>
                  </a:cubicBezTo>
                  <a:cubicBezTo>
                    <a:pt x="126" y="12"/>
                    <a:pt x="124" y="13"/>
                    <a:pt x="121" y="13"/>
                  </a:cubicBezTo>
                  <a:cubicBezTo>
                    <a:pt x="121" y="11"/>
                    <a:pt x="124" y="11"/>
                    <a:pt x="125" y="10"/>
                  </a:cubicBezTo>
                  <a:cubicBezTo>
                    <a:pt x="126" y="9"/>
                    <a:pt x="123" y="7"/>
                    <a:pt x="120" y="7"/>
                  </a:cubicBezTo>
                  <a:cubicBezTo>
                    <a:pt x="121" y="7"/>
                    <a:pt x="121" y="4"/>
                    <a:pt x="117" y="1"/>
                  </a:cubicBezTo>
                  <a:cubicBezTo>
                    <a:pt x="106" y="0"/>
                    <a:pt x="106" y="5"/>
                    <a:pt x="101" y="6"/>
                  </a:cubicBezTo>
                  <a:cubicBezTo>
                    <a:pt x="99" y="7"/>
                    <a:pt x="94" y="6"/>
                    <a:pt x="95" y="8"/>
                  </a:cubicBezTo>
                  <a:cubicBezTo>
                    <a:pt x="101" y="11"/>
                    <a:pt x="104" y="10"/>
                    <a:pt x="109" y="12"/>
                  </a:cubicBezTo>
                  <a:cubicBezTo>
                    <a:pt x="108" y="13"/>
                    <a:pt x="107" y="14"/>
                    <a:pt x="106" y="14"/>
                  </a:cubicBezTo>
                  <a:cubicBezTo>
                    <a:pt x="105" y="15"/>
                    <a:pt x="101" y="14"/>
                    <a:pt x="101" y="16"/>
                  </a:cubicBezTo>
                  <a:cubicBezTo>
                    <a:pt x="105" y="16"/>
                    <a:pt x="109" y="16"/>
                    <a:pt x="116" y="19"/>
                  </a:cubicBezTo>
                  <a:cubicBezTo>
                    <a:pt x="119" y="23"/>
                    <a:pt x="111" y="21"/>
                    <a:pt x="106" y="21"/>
                  </a:cubicBezTo>
                  <a:cubicBezTo>
                    <a:pt x="98" y="21"/>
                    <a:pt x="93" y="22"/>
                    <a:pt x="85" y="21"/>
                  </a:cubicBezTo>
                  <a:cubicBezTo>
                    <a:pt x="82" y="19"/>
                    <a:pt x="80" y="16"/>
                    <a:pt x="82" y="17"/>
                  </a:cubicBezTo>
                  <a:cubicBezTo>
                    <a:pt x="78" y="16"/>
                    <a:pt x="74" y="16"/>
                    <a:pt x="72" y="17"/>
                  </a:cubicBezTo>
                  <a:cubicBezTo>
                    <a:pt x="72" y="15"/>
                    <a:pt x="76" y="16"/>
                    <a:pt x="78" y="15"/>
                  </a:cubicBezTo>
                  <a:cubicBezTo>
                    <a:pt x="61" y="9"/>
                    <a:pt x="54" y="10"/>
                    <a:pt x="47" y="11"/>
                  </a:cubicBezTo>
                  <a:cubicBezTo>
                    <a:pt x="45" y="9"/>
                    <a:pt x="45" y="8"/>
                    <a:pt x="45" y="8"/>
                  </a:cubicBezTo>
                  <a:cubicBezTo>
                    <a:pt x="33" y="2"/>
                    <a:pt x="21" y="7"/>
                    <a:pt x="21" y="9"/>
                  </a:cubicBezTo>
                  <a:cubicBezTo>
                    <a:pt x="28" y="11"/>
                    <a:pt x="34" y="11"/>
                    <a:pt x="37" y="11"/>
                  </a:cubicBezTo>
                  <a:cubicBezTo>
                    <a:pt x="35" y="12"/>
                    <a:pt x="27" y="11"/>
                    <a:pt x="21" y="11"/>
                  </a:cubicBezTo>
                  <a:cubicBezTo>
                    <a:pt x="13" y="10"/>
                    <a:pt x="14" y="13"/>
                    <a:pt x="11" y="15"/>
                  </a:cubicBezTo>
                  <a:cubicBezTo>
                    <a:pt x="17" y="17"/>
                    <a:pt x="20" y="16"/>
                    <a:pt x="22" y="16"/>
                  </a:cubicBezTo>
                  <a:cubicBezTo>
                    <a:pt x="26" y="15"/>
                    <a:pt x="32" y="16"/>
                    <a:pt x="36" y="15"/>
                  </a:cubicBezTo>
                  <a:cubicBezTo>
                    <a:pt x="35" y="18"/>
                    <a:pt x="25" y="16"/>
                    <a:pt x="20" y="17"/>
                  </a:cubicBezTo>
                  <a:cubicBezTo>
                    <a:pt x="14" y="17"/>
                    <a:pt x="8" y="18"/>
                    <a:pt x="5" y="20"/>
                  </a:cubicBezTo>
                  <a:cubicBezTo>
                    <a:pt x="11" y="21"/>
                    <a:pt x="15" y="21"/>
                    <a:pt x="18" y="21"/>
                  </a:cubicBezTo>
                  <a:cubicBezTo>
                    <a:pt x="23" y="20"/>
                    <a:pt x="29" y="20"/>
                    <a:pt x="33" y="18"/>
                  </a:cubicBezTo>
                  <a:cubicBezTo>
                    <a:pt x="25" y="22"/>
                    <a:pt x="7" y="21"/>
                    <a:pt x="0" y="25"/>
                  </a:cubicBezTo>
                  <a:cubicBezTo>
                    <a:pt x="10" y="29"/>
                    <a:pt x="15" y="27"/>
                    <a:pt x="18" y="26"/>
                  </a:cubicBezTo>
                  <a:cubicBezTo>
                    <a:pt x="18" y="27"/>
                    <a:pt x="18" y="27"/>
                    <a:pt x="18" y="28"/>
                  </a:cubicBezTo>
                  <a:cubicBezTo>
                    <a:pt x="19" y="28"/>
                    <a:pt x="20" y="28"/>
                    <a:pt x="20" y="2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55" name="Freeform 2159"/>
            <p:cNvSpPr>
              <a:spLocks/>
            </p:cNvSpPr>
            <p:nvPr/>
          </p:nvSpPr>
          <p:spPr bwMode="auto">
            <a:xfrm>
              <a:off x="888" y="255"/>
              <a:ext cx="197" cy="53"/>
            </a:xfrm>
            <a:custGeom>
              <a:avLst/>
              <a:gdLst>
                <a:gd name="T0" fmla="*/ 22 w 164"/>
                <a:gd name="T1" fmla="*/ 28 h 44"/>
                <a:gd name="T2" fmla="*/ 28 w 164"/>
                <a:gd name="T3" fmla="*/ 28 h 44"/>
                <a:gd name="T4" fmla="*/ 33 w 164"/>
                <a:gd name="T5" fmla="*/ 29 h 44"/>
                <a:gd name="T6" fmla="*/ 41 w 164"/>
                <a:gd name="T7" fmla="*/ 25 h 44"/>
                <a:gd name="T8" fmla="*/ 48 w 164"/>
                <a:gd name="T9" fmla="*/ 24 h 44"/>
                <a:gd name="T10" fmla="*/ 57 w 164"/>
                <a:gd name="T11" fmla="*/ 23 h 44"/>
                <a:gd name="T12" fmla="*/ 53 w 164"/>
                <a:gd name="T13" fmla="*/ 26 h 44"/>
                <a:gd name="T14" fmla="*/ 61 w 164"/>
                <a:gd name="T15" fmla="*/ 28 h 44"/>
                <a:gd name="T16" fmla="*/ 70 w 164"/>
                <a:gd name="T17" fmla="*/ 27 h 44"/>
                <a:gd name="T18" fmla="*/ 66 w 164"/>
                <a:gd name="T19" fmla="*/ 30 h 44"/>
                <a:gd name="T20" fmla="*/ 43 w 164"/>
                <a:gd name="T21" fmla="*/ 34 h 44"/>
                <a:gd name="T22" fmla="*/ 102 w 164"/>
                <a:gd name="T23" fmla="*/ 32 h 44"/>
                <a:gd name="T24" fmla="*/ 127 w 164"/>
                <a:gd name="T25" fmla="*/ 30 h 44"/>
                <a:gd name="T26" fmla="*/ 134 w 164"/>
                <a:gd name="T27" fmla="*/ 30 h 44"/>
                <a:gd name="T28" fmla="*/ 161 w 164"/>
                <a:gd name="T29" fmla="*/ 22 h 44"/>
                <a:gd name="T30" fmla="*/ 147 w 164"/>
                <a:gd name="T31" fmla="*/ 13 h 44"/>
                <a:gd name="T32" fmla="*/ 143 w 164"/>
                <a:gd name="T33" fmla="*/ 19 h 44"/>
                <a:gd name="T34" fmla="*/ 129 w 164"/>
                <a:gd name="T35" fmla="*/ 17 h 44"/>
                <a:gd name="T36" fmla="*/ 121 w 164"/>
                <a:gd name="T37" fmla="*/ 13 h 44"/>
                <a:gd name="T38" fmla="*/ 120 w 164"/>
                <a:gd name="T39" fmla="*/ 7 h 44"/>
                <a:gd name="T40" fmla="*/ 101 w 164"/>
                <a:gd name="T41" fmla="*/ 6 h 44"/>
                <a:gd name="T42" fmla="*/ 109 w 164"/>
                <a:gd name="T43" fmla="*/ 12 h 44"/>
                <a:gd name="T44" fmla="*/ 101 w 164"/>
                <a:gd name="T45" fmla="*/ 16 h 44"/>
                <a:gd name="T46" fmla="*/ 106 w 164"/>
                <a:gd name="T47" fmla="*/ 21 h 44"/>
                <a:gd name="T48" fmla="*/ 82 w 164"/>
                <a:gd name="T49" fmla="*/ 17 h 44"/>
                <a:gd name="T50" fmla="*/ 78 w 164"/>
                <a:gd name="T51" fmla="*/ 15 h 44"/>
                <a:gd name="T52" fmla="*/ 45 w 164"/>
                <a:gd name="T53" fmla="*/ 8 h 44"/>
                <a:gd name="T54" fmla="*/ 37 w 164"/>
                <a:gd name="T55" fmla="*/ 11 h 44"/>
                <a:gd name="T56" fmla="*/ 11 w 164"/>
                <a:gd name="T57" fmla="*/ 15 h 44"/>
                <a:gd name="T58" fmla="*/ 36 w 164"/>
                <a:gd name="T59" fmla="*/ 15 h 44"/>
                <a:gd name="T60" fmla="*/ 5 w 164"/>
                <a:gd name="T61" fmla="*/ 20 h 44"/>
                <a:gd name="T62" fmla="*/ 33 w 164"/>
                <a:gd name="T63" fmla="*/ 18 h 44"/>
                <a:gd name="T64" fmla="*/ 18 w 164"/>
                <a:gd name="T65" fmla="*/ 26 h 44"/>
                <a:gd name="T66" fmla="*/ 20 w 164"/>
                <a:gd name="T67"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4" h="44">
                  <a:moveTo>
                    <a:pt x="20" y="28"/>
                  </a:moveTo>
                  <a:cubicBezTo>
                    <a:pt x="21" y="28"/>
                    <a:pt x="21" y="28"/>
                    <a:pt x="22" y="28"/>
                  </a:cubicBezTo>
                  <a:cubicBezTo>
                    <a:pt x="21" y="28"/>
                    <a:pt x="21" y="28"/>
                    <a:pt x="19" y="28"/>
                  </a:cubicBezTo>
                  <a:cubicBezTo>
                    <a:pt x="23" y="29"/>
                    <a:pt x="32" y="31"/>
                    <a:pt x="28" y="28"/>
                  </a:cubicBezTo>
                  <a:cubicBezTo>
                    <a:pt x="26" y="27"/>
                    <a:pt x="32" y="28"/>
                    <a:pt x="32" y="27"/>
                  </a:cubicBezTo>
                  <a:cubicBezTo>
                    <a:pt x="32" y="27"/>
                    <a:pt x="33" y="28"/>
                    <a:pt x="33" y="29"/>
                  </a:cubicBezTo>
                  <a:cubicBezTo>
                    <a:pt x="38" y="31"/>
                    <a:pt x="41" y="30"/>
                    <a:pt x="43" y="29"/>
                  </a:cubicBezTo>
                  <a:cubicBezTo>
                    <a:pt x="44" y="29"/>
                    <a:pt x="45" y="25"/>
                    <a:pt x="41" y="25"/>
                  </a:cubicBezTo>
                  <a:cubicBezTo>
                    <a:pt x="40" y="24"/>
                    <a:pt x="42" y="25"/>
                    <a:pt x="44" y="26"/>
                  </a:cubicBezTo>
                  <a:cubicBezTo>
                    <a:pt x="48" y="26"/>
                    <a:pt x="47" y="24"/>
                    <a:pt x="48" y="24"/>
                  </a:cubicBezTo>
                  <a:cubicBezTo>
                    <a:pt x="49" y="23"/>
                    <a:pt x="45" y="21"/>
                    <a:pt x="49" y="23"/>
                  </a:cubicBezTo>
                  <a:cubicBezTo>
                    <a:pt x="53" y="24"/>
                    <a:pt x="54" y="23"/>
                    <a:pt x="57" y="23"/>
                  </a:cubicBezTo>
                  <a:cubicBezTo>
                    <a:pt x="55" y="23"/>
                    <a:pt x="53" y="24"/>
                    <a:pt x="52" y="24"/>
                  </a:cubicBezTo>
                  <a:cubicBezTo>
                    <a:pt x="51" y="25"/>
                    <a:pt x="47" y="26"/>
                    <a:pt x="53" y="26"/>
                  </a:cubicBezTo>
                  <a:cubicBezTo>
                    <a:pt x="52" y="27"/>
                    <a:pt x="51" y="27"/>
                    <a:pt x="50" y="27"/>
                  </a:cubicBezTo>
                  <a:cubicBezTo>
                    <a:pt x="57" y="30"/>
                    <a:pt x="58" y="28"/>
                    <a:pt x="61" y="28"/>
                  </a:cubicBezTo>
                  <a:cubicBezTo>
                    <a:pt x="64" y="28"/>
                    <a:pt x="64" y="24"/>
                    <a:pt x="70" y="26"/>
                  </a:cubicBezTo>
                  <a:cubicBezTo>
                    <a:pt x="70" y="26"/>
                    <a:pt x="70" y="27"/>
                    <a:pt x="70" y="27"/>
                  </a:cubicBezTo>
                  <a:cubicBezTo>
                    <a:pt x="81" y="30"/>
                    <a:pt x="80" y="24"/>
                    <a:pt x="89" y="25"/>
                  </a:cubicBezTo>
                  <a:cubicBezTo>
                    <a:pt x="86" y="30"/>
                    <a:pt x="75" y="29"/>
                    <a:pt x="66" y="30"/>
                  </a:cubicBezTo>
                  <a:cubicBezTo>
                    <a:pt x="62" y="30"/>
                    <a:pt x="59" y="32"/>
                    <a:pt x="54" y="32"/>
                  </a:cubicBezTo>
                  <a:cubicBezTo>
                    <a:pt x="49" y="32"/>
                    <a:pt x="46" y="33"/>
                    <a:pt x="43" y="34"/>
                  </a:cubicBezTo>
                  <a:cubicBezTo>
                    <a:pt x="63" y="44"/>
                    <a:pt x="78" y="37"/>
                    <a:pt x="85" y="36"/>
                  </a:cubicBezTo>
                  <a:cubicBezTo>
                    <a:pt x="92" y="35"/>
                    <a:pt x="95" y="32"/>
                    <a:pt x="102" y="32"/>
                  </a:cubicBezTo>
                  <a:cubicBezTo>
                    <a:pt x="109" y="32"/>
                    <a:pt x="111" y="28"/>
                    <a:pt x="120" y="29"/>
                  </a:cubicBezTo>
                  <a:cubicBezTo>
                    <a:pt x="118" y="31"/>
                    <a:pt x="125" y="30"/>
                    <a:pt x="127" y="30"/>
                  </a:cubicBezTo>
                  <a:cubicBezTo>
                    <a:pt x="130" y="31"/>
                    <a:pt x="133" y="30"/>
                    <a:pt x="132" y="28"/>
                  </a:cubicBezTo>
                  <a:cubicBezTo>
                    <a:pt x="133" y="29"/>
                    <a:pt x="133" y="29"/>
                    <a:pt x="134" y="30"/>
                  </a:cubicBezTo>
                  <a:cubicBezTo>
                    <a:pt x="143" y="33"/>
                    <a:pt x="148" y="30"/>
                    <a:pt x="153" y="29"/>
                  </a:cubicBezTo>
                  <a:cubicBezTo>
                    <a:pt x="158" y="28"/>
                    <a:pt x="160" y="25"/>
                    <a:pt x="161" y="22"/>
                  </a:cubicBezTo>
                  <a:cubicBezTo>
                    <a:pt x="161" y="21"/>
                    <a:pt x="164" y="17"/>
                    <a:pt x="159" y="15"/>
                  </a:cubicBezTo>
                  <a:cubicBezTo>
                    <a:pt x="155" y="13"/>
                    <a:pt x="149" y="13"/>
                    <a:pt x="147" y="13"/>
                  </a:cubicBezTo>
                  <a:cubicBezTo>
                    <a:pt x="145" y="13"/>
                    <a:pt x="139" y="16"/>
                    <a:pt x="146" y="17"/>
                  </a:cubicBezTo>
                  <a:cubicBezTo>
                    <a:pt x="143" y="17"/>
                    <a:pt x="143" y="18"/>
                    <a:pt x="143" y="19"/>
                  </a:cubicBezTo>
                  <a:cubicBezTo>
                    <a:pt x="141" y="17"/>
                    <a:pt x="140" y="16"/>
                    <a:pt x="140" y="16"/>
                  </a:cubicBezTo>
                  <a:cubicBezTo>
                    <a:pt x="134" y="15"/>
                    <a:pt x="132" y="16"/>
                    <a:pt x="129" y="17"/>
                  </a:cubicBezTo>
                  <a:cubicBezTo>
                    <a:pt x="128" y="15"/>
                    <a:pt x="130" y="15"/>
                    <a:pt x="132" y="14"/>
                  </a:cubicBezTo>
                  <a:cubicBezTo>
                    <a:pt x="126" y="12"/>
                    <a:pt x="124" y="13"/>
                    <a:pt x="121" y="13"/>
                  </a:cubicBezTo>
                  <a:cubicBezTo>
                    <a:pt x="121" y="11"/>
                    <a:pt x="124" y="11"/>
                    <a:pt x="125" y="10"/>
                  </a:cubicBezTo>
                  <a:cubicBezTo>
                    <a:pt x="126" y="9"/>
                    <a:pt x="123" y="7"/>
                    <a:pt x="120" y="7"/>
                  </a:cubicBezTo>
                  <a:cubicBezTo>
                    <a:pt x="121" y="7"/>
                    <a:pt x="121" y="4"/>
                    <a:pt x="117" y="1"/>
                  </a:cubicBezTo>
                  <a:cubicBezTo>
                    <a:pt x="106" y="0"/>
                    <a:pt x="106" y="5"/>
                    <a:pt x="101" y="6"/>
                  </a:cubicBezTo>
                  <a:cubicBezTo>
                    <a:pt x="99" y="7"/>
                    <a:pt x="94" y="6"/>
                    <a:pt x="95" y="8"/>
                  </a:cubicBezTo>
                  <a:cubicBezTo>
                    <a:pt x="101" y="11"/>
                    <a:pt x="104" y="10"/>
                    <a:pt x="109" y="12"/>
                  </a:cubicBezTo>
                  <a:cubicBezTo>
                    <a:pt x="108" y="13"/>
                    <a:pt x="107" y="14"/>
                    <a:pt x="106" y="14"/>
                  </a:cubicBezTo>
                  <a:cubicBezTo>
                    <a:pt x="105" y="15"/>
                    <a:pt x="101" y="14"/>
                    <a:pt x="101" y="16"/>
                  </a:cubicBezTo>
                  <a:cubicBezTo>
                    <a:pt x="105" y="16"/>
                    <a:pt x="109" y="16"/>
                    <a:pt x="116" y="19"/>
                  </a:cubicBezTo>
                  <a:cubicBezTo>
                    <a:pt x="119" y="23"/>
                    <a:pt x="111" y="21"/>
                    <a:pt x="106" y="21"/>
                  </a:cubicBezTo>
                  <a:cubicBezTo>
                    <a:pt x="98" y="21"/>
                    <a:pt x="93" y="22"/>
                    <a:pt x="85" y="21"/>
                  </a:cubicBezTo>
                  <a:cubicBezTo>
                    <a:pt x="82" y="19"/>
                    <a:pt x="80" y="16"/>
                    <a:pt x="82" y="17"/>
                  </a:cubicBezTo>
                  <a:cubicBezTo>
                    <a:pt x="78" y="16"/>
                    <a:pt x="74" y="16"/>
                    <a:pt x="72" y="17"/>
                  </a:cubicBezTo>
                  <a:cubicBezTo>
                    <a:pt x="72" y="15"/>
                    <a:pt x="76" y="16"/>
                    <a:pt x="78" y="15"/>
                  </a:cubicBezTo>
                  <a:cubicBezTo>
                    <a:pt x="61" y="9"/>
                    <a:pt x="54" y="10"/>
                    <a:pt x="47" y="11"/>
                  </a:cubicBezTo>
                  <a:cubicBezTo>
                    <a:pt x="45" y="9"/>
                    <a:pt x="45" y="8"/>
                    <a:pt x="45" y="8"/>
                  </a:cubicBezTo>
                  <a:cubicBezTo>
                    <a:pt x="33" y="2"/>
                    <a:pt x="21" y="7"/>
                    <a:pt x="21" y="9"/>
                  </a:cubicBezTo>
                  <a:cubicBezTo>
                    <a:pt x="28" y="11"/>
                    <a:pt x="34" y="11"/>
                    <a:pt x="37" y="11"/>
                  </a:cubicBezTo>
                  <a:cubicBezTo>
                    <a:pt x="35" y="12"/>
                    <a:pt x="27" y="11"/>
                    <a:pt x="21" y="11"/>
                  </a:cubicBezTo>
                  <a:cubicBezTo>
                    <a:pt x="13" y="10"/>
                    <a:pt x="14" y="13"/>
                    <a:pt x="11" y="15"/>
                  </a:cubicBezTo>
                  <a:cubicBezTo>
                    <a:pt x="17" y="17"/>
                    <a:pt x="20" y="16"/>
                    <a:pt x="22" y="16"/>
                  </a:cubicBezTo>
                  <a:cubicBezTo>
                    <a:pt x="26" y="15"/>
                    <a:pt x="32" y="16"/>
                    <a:pt x="36" y="15"/>
                  </a:cubicBezTo>
                  <a:cubicBezTo>
                    <a:pt x="35" y="18"/>
                    <a:pt x="25" y="16"/>
                    <a:pt x="20" y="17"/>
                  </a:cubicBezTo>
                  <a:cubicBezTo>
                    <a:pt x="14" y="17"/>
                    <a:pt x="8" y="18"/>
                    <a:pt x="5" y="20"/>
                  </a:cubicBezTo>
                  <a:cubicBezTo>
                    <a:pt x="11" y="21"/>
                    <a:pt x="15" y="21"/>
                    <a:pt x="18" y="21"/>
                  </a:cubicBezTo>
                  <a:cubicBezTo>
                    <a:pt x="23" y="20"/>
                    <a:pt x="29" y="20"/>
                    <a:pt x="33" y="18"/>
                  </a:cubicBezTo>
                  <a:cubicBezTo>
                    <a:pt x="25" y="22"/>
                    <a:pt x="7" y="21"/>
                    <a:pt x="0" y="25"/>
                  </a:cubicBezTo>
                  <a:cubicBezTo>
                    <a:pt x="10" y="29"/>
                    <a:pt x="15" y="27"/>
                    <a:pt x="18" y="26"/>
                  </a:cubicBezTo>
                  <a:cubicBezTo>
                    <a:pt x="18" y="27"/>
                    <a:pt x="18" y="27"/>
                    <a:pt x="18" y="28"/>
                  </a:cubicBezTo>
                  <a:cubicBezTo>
                    <a:pt x="19" y="28"/>
                    <a:pt x="20" y="28"/>
                    <a:pt x="20" y="2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56" name="Freeform 2160"/>
            <p:cNvSpPr>
              <a:spLocks/>
            </p:cNvSpPr>
            <p:nvPr/>
          </p:nvSpPr>
          <p:spPr bwMode="auto">
            <a:xfrm>
              <a:off x="930" y="252"/>
              <a:ext cx="22" cy="6"/>
            </a:xfrm>
            <a:custGeom>
              <a:avLst/>
              <a:gdLst>
                <a:gd name="T0" fmla="*/ 11 w 18"/>
                <a:gd name="T1" fmla="*/ 5 h 5"/>
                <a:gd name="T2" fmla="*/ 18 w 18"/>
                <a:gd name="T3" fmla="*/ 3 h 5"/>
                <a:gd name="T4" fmla="*/ 1 w 18"/>
                <a:gd name="T5" fmla="*/ 4 h 5"/>
                <a:gd name="T6" fmla="*/ 11 w 18"/>
                <a:gd name="T7" fmla="*/ 5 h 5"/>
              </a:gdLst>
              <a:ahLst/>
              <a:cxnLst>
                <a:cxn ang="0">
                  <a:pos x="T0" y="T1"/>
                </a:cxn>
                <a:cxn ang="0">
                  <a:pos x="T2" y="T3"/>
                </a:cxn>
                <a:cxn ang="0">
                  <a:pos x="T4" y="T5"/>
                </a:cxn>
                <a:cxn ang="0">
                  <a:pos x="T6" y="T7"/>
                </a:cxn>
              </a:cxnLst>
              <a:rect l="0" t="0" r="r" b="b"/>
              <a:pathLst>
                <a:path w="18" h="5">
                  <a:moveTo>
                    <a:pt x="11" y="5"/>
                  </a:moveTo>
                  <a:cubicBezTo>
                    <a:pt x="14" y="5"/>
                    <a:pt x="18" y="5"/>
                    <a:pt x="18" y="3"/>
                  </a:cubicBezTo>
                  <a:cubicBezTo>
                    <a:pt x="8" y="0"/>
                    <a:pt x="0" y="1"/>
                    <a:pt x="1" y="4"/>
                  </a:cubicBezTo>
                  <a:cubicBezTo>
                    <a:pt x="4" y="4"/>
                    <a:pt x="7" y="4"/>
                    <a:pt x="11"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57" name="Freeform 2161"/>
            <p:cNvSpPr>
              <a:spLocks/>
            </p:cNvSpPr>
            <p:nvPr/>
          </p:nvSpPr>
          <p:spPr bwMode="auto">
            <a:xfrm>
              <a:off x="930" y="252"/>
              <a:ext cx="22" cy="6"/>
            </a:xfrm>
            <a:custGeom>
              <a:avLst/>
              <a:gdLst>
                <a:gd name="T0" fmla="*/ 11 w 18"/>
                <a:gd name="T1" fmla="*/ 5 h 5"/>
                <a:gd name="T2" fmla="*/ 18 w 18"/>
                <a:gd name="T3" fmla="*/ 3 h 5"/>
                <a:gd name="T4" fmla="*/ 1 w 18"/>
                <a:gd name="T5" fmla="*/ 4 h 5"/>
                <a:gd name="T6" fmla="*/ 11 w 18"/>
                <a:gd name="T7" fmla="*/ 5 h 5"/>
              </a:gdLst>
              <a:ahLst/>
              <a:cxnLst>
                <a:cxn ang="0">
                  <a:pos x="T0" y="T1"/>
                </a:cxn>
                <a:cxn ang="0">
                  <a:pos x="T2" y="T3"/>
                </a:cxn>
                <a:cxn ang="0">
                  <a:pos x="T4" y="T5"/>
                </a:cxn>
                <a:cxn ang="0">
                  <a:pos x="T6" y="T7"/>
                </a:cxn>
              </a:cxnLst>
              <a:rect l="0" t="0" r="r" b="b"/>
              <a:pathLst>
                <a:path w="18" h="5">
                  <a:moveTo>
                    <a:pt x="11" y="5"/>
                  </a:moveTo>
                  <a:cubicBezTo>
                    <a:pt x="14" y="5"/>
                    <a:pt x="18" y="5"/>
                    <a:pt x="18" y="3"/>
                  </a:cubicBezTo>
                  <a:cubicBezTo>
                    <a:pt x="8" y="0"/>
                    <a:pt x="0" y="1"/>
                    <a:pt x="1" y="4"/>
                  </a:cubicBezTo>
                  <a:cubicBezTo>
                    <a:pt x="4" y="4"/>
                    <a:pt x="7" y="4"/>
                    <a:pt x="11"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58" name="Freeform 2162"/>
            <p:cNvSpPr>
              <a:spLocks/>
            </p:cNvSpPr>
            <p:nvPr/>
          </p:nvSpPr>
          <p:spPr bwMode="auto">
            <a:xfrm>
              <a:off x="980" y="273"/>
              <a:ext cx="4" cy="1"/>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2" y="0"/>
                    <a:pt x="1" y="1"/>
                    <a:pt x="0" y="1"/>
                  </a:cubicBezTo>
                  <a:cubicBezTo>
                    <a:pt x="2" y="1"/>
                    <a:pt x="3" y="1"/>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59" name="Freeform 2163"/>
            <p:cNvSpPr>
              <a:spLocks/>
            </p:cNvSpPr>
            <p:nvPr/>
          </p:nvSpPr>
          <p:spPr bwMode="auto">
            <a:xfrm>
              <a:off x="980" y="273"/>
              <a:ext cx="4" cy="1"/>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2" y="0"/>
                    <a:pt x="1" y="1"/>
                    <a:pt x="0" y="1"/>
                  </a:cubicBezTo>
                  <a:cubicBezTo>
                    <a:pt x="2" y="1"/>
                    <a:pt x="3" y="1"/>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60" name="Freeform 2164"/>
            <p:cNvSpPr>
              <a:spLocks/>
            </p:cNvSpPr>
            <p:nvPr/>
          </p:nvSpPr>
          <p:spPr bwMode="auto">
            <a:xfrm>
              <a:off x="940" y="231"/>
              <a:ext cx="74" cy="17"/>
            </a:xfrm>
            <a:custGeom>
              <a:avLst/>
              <a:gdLst>
                <a:gd name="T0" fmla="*/ 56 w 62"/>
                <a:gd name="T1" fmla="*/ 4 h 14"/>
                <a:gd name="T2" fmla="*/ 62 w 62"/>
                <a:gd name="T3" fmla="*/ 3 h 14"/>
                <a:gd name="T4" fmla="*/ 48 w 62"/>
                <a:gd name="T5" fmla="*/ 2 h 14"/>
                <a:gd name="T6" fmla="*/ 32 w 62"/>
                <a:gd name="T7" fmla="*/ 3 h 14"/>
                <a:gd name="T8" fmla="*/ 16 w 62"/>
                <a:gd name="T9" fmla="*/ 11 h 14"/>
                <a:gd name="T10" fmla="*/ 27 w 62"/>
                <a:gd name="T11" fmla="*/ 13 h 14"/>
                <a:gd name="T12" fmla="*/ 36 w 62"/>
                <a:gd name="T13" fmla="*/ 13 h 14"/>
                <a:gd name="T14" fmla="*/ 55 w 62"/>
                <a:gd name="T15" fmla="*/ 8 h 14"/>
                <a:gd name="T16" fmla="*/ 47 w 62"/>
                <a:gd name="T17" fmla="*/ 7 h 14"/>
                <a:gd name="T18" fmla="*/ 56 w 62"/>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4">
                  <a:moveTo>
                    <a:pt x="56" y="4"/>
                  </a:moveTo>
                  <a:cubicBezTo>
                    <a:pt x="59" y="4"/>
                    <a:pt x="61" y="4"/>
                    <a:pt x="62" y="3"/>
                  </a:cubicBezTo>
                  <a:cubicBezTo>
                    <a:pt x="55" y="0"/>
                    <a:pt x="51" y="1"/>
                    <a:pt x="48" y="2"/>
                  </a:cubicBezTo>
                  <a:cubicBezTo>
                    <a:pt x="43" y="2"/>
                    <a:pt x="37" y="3"/>
                    <a:pt x="32" y="3"/>
                  </a:cubicBezTo>
                  <a:cubicBezTo>
                    <a:pt x="28" y="3"/>
                    <a:pt x="0" y="2"/>
                    <a:pt x="16" y="11"/>
                  </a:cubicBezTo>
                  <a:cubicBezTo>
                    <a:pt x="16" y="11"/>
                    <a:pt x="26" y="13"/>
                    <a:pt x="27" y="13"/>
                  </a:cubicBezTo>
                  <a:cubicBezTo>
                    <a:pt x="32" y="14"/>
                    <a:pt x="33" y="13"/>
                    <a:pt x="36" y="13"/>
                  </a:cubicBezTo>
                  <a:cubicBezTo>
                    <a:pt x="43" y="11"/>
                    <a:pt x="58" y="14"/>
                    <a:pt x="55" y="8"/>
                  </a:cubicBezTo>
                  <a:cubicBezTo>
                    <a:pt x="50" y="6"/>
                    <a:pt x="49" y="7"/>
                    <a:pt x="47" y="7"/>
                  </a:cubicBezTo>
                  <a:cubicBezTo>
                    <a:pt x="43" y="3"/>
                    <a:pt x="53" y="5"/>
                    <a:pt x="56"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61" name="Freeform 2165"/>
            <p:cNvSpPr>
              <a:spLocks/>
            </p:cNvSpPr>
            <p:nvPr/>
          </p:nvSpPr>
          <p:spPr bwMode="auto">
            <a:xfrm>
              <a:off x="940" y="231"/>
              <a:ext cx="74" cy="17"/>
            </a:xfrm>
            <a:custGeom>
              <a:avLst/>
              <a:gdLst>
                <a:gd name="T0" fmla="*/ 56 w 62"/>
                <a:gd name="T1" fmla="*/ 4 h 14"/>
                <a:gd name="T2" fmla="*/ 62 w 62"/>
                <a:gd name="T3" fmla="*/ 3 h 14"/>
                <a:gd name="T4" fmla="*/ 48 w 62"/>
                <a:gd name="T5" fmla="*/ 2 h 14"/>
                <a:gd name="T6" fmla="*/ 32 w 62"/>
                <a:gd name="T7" fmla="*/ 3 h 14"/>
                <a:gd name="T8" fmla="*/ 16 w 62"/>
                <a:gd name="T9" fmla="*/ 11 h 14"/>
                <a:gd name="T10" fmla="*/ 27 w 62"/>
                <a:gd name="T11" fmla="*/ 13 h 14"/>
                <a:gd name="T12" fmla="*/ 36 w 62"/>
                <a:gd name="T13" fmla="*/ 13 h 14"/>
                <a:gd name="T14" fmla="*/ 55 w 62"/>
                <a:gd name="T15" fmla="*/ 8 h 14"/>
                <a:gd name="T16" fmla="*/ 47 w 62"/>
                <a:gd name="T17" fmla="*/ 7 h 14"/>
                <a:gd name="T18" fmla="*/ 56 w 62"/>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4">
                  <a:moveTo>
                    <a:pt x="56" y="4"/>
                  </a:moveTo>
                  <a:cubicBezTo>
                    <a:pt x="59" y="4"/>
                    <a:pt x="61" y="4"/>
                    <a:pt x="62" y="3"/>
                  </a:cubicBezTo>
                  <a:cubicBezTo>
                    <a:pt x="55" y="0"/>
                    <a:pt x="51" y="1"/>
                    <a:pt x="48" y="2"/>
                  </a:cubicBezTo>
                  <a:cubicBezTo>
                    <a:pt x="43" y="2"/>
                    <a:pt x="37" y="3"/>
                    <a:pt x="32" y="3"/>
                  </a:cubicBezTo>
                  <a:cubicBezTo>
                    <a:pt x="28" y="3"/>
                    <a:pt x="0" y="2"/>
                    <a:pt x="16" y="11"/>
                  </a:cubicBezTo>
                  <a:cubicBezTo>
                    <a:pt x="16" y="11"/>
                    <a:pt x="26" y="13"/>
                    <a:pt x="27" y="13"/>
                  </a:cubicBezTo>
                  <a:cubicBezTo>
                    <a:pt x="32" y="14"/>
                    <a:pt x="33" y="13"/>
                    <a:pt x="36" y="13"/>
                  </a:cubicBezTo>
                  <a:cubicBezTo>
                    <a:pt x="43" y="11"/>
                    <a:pt x="58" y="14"/>
                    <a:pt x="55" y="8"/>
                  </a:cubicBezTo>
                  <a:cubicBezTo>
                    <a:pt x="50" y="6"/>
                    <a:pt x="49" y="7"/>
                    <a:pt x="47" y="7"/>
                  </a:cubicBezTo>
                  <a:cubicBezTo>
                    <a:pt x="43" y="3"/>
                    <a:pt x="53" y="5"/>
                    <a:pt x="56"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62" name="Freeform 2166"/>
            <p:cNvSpPr>
              <a:spLocks/>
            </p:cNvSpPr>
            <p:nvPr/>
          </p:nvSpPr>
          <p:spPr bwMode="auto">
            <a:xfrm>
              <a:off x="1094" y="281"/>
              <a:ext cx="19" cy="11"/>
            </a:xfrm>
            <a:custGeom>
              <a:avLst/>
              <a:gdLst>
                <a:gd name="T0" fmla="*/ 14 w 16"/>
                <a:gd name="T1" fmla="*/ 6 h 9"/>
                <a:gd name="T2" fmla="*/ 8 w 16"/>
                <a:gd name="T3" fmla="*/ 1 h 9"/>
                <a:gd name="T4" fmla="*/ 0 w 16"/>
                <a:gd name="T5" fmla="*/ 5 h 9"/>
                <a:gd name="T6" fmla="*/ 14 w 16"/>
                <a:gd name="T7" fmla="*/ 6 h 9"/>
              </a:gdLst>
              <a:ahLst/>
              <a:cxnLst>
                <a:cxn ang="0">
                  <a:pos x="T0" y="T1"/>
                </a:cxn>
                <a:cxn ang="0">
                  <a:pos x="T2" y="T3"/>
                </a:cxn>
                <a:cxn ang="0">
                  <a:pos x="T4" y="T5"/>
                </a:cxn>
                <a:cxn ang="0">
                  <a:pos x="T6" y="T7"/>
                </a:cxn>
              </a:cxnLst>
              <a:rect l="0" t="0" r="r" b="b"/>
              <a:pathLst>
                <a:path w="16" h="9">
                  <a:moveTo>
                    <a:pt x="14" y="6"/>
                  </a:moveTo>
                  <a:cubicBezTo>
                    <a:pt x="16" y="6"/>
                    <a:pt x="16" y="2"/>
                    <a:pt x="8" y="1"/>
                  </a:cubicBezTo>
                  <a:cubicBezTo>
                    <a:pt x="1" y="0"/>
                    <a:pt x="3" y="4"/>
                    <a:pt x="0" y="5"/>
                  </a:cubicBezTo>
                  <a:cubicBezTo>
                    <a:pt x="7" y="9"/>
                    <a:pt x="11" y="7"/>
                    <a:pt x="14"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63" name="Freeform 2167"/>
            <p:cNvSpPr>
              <a:spLocks/>
            </p:cNvSpPr>
            <p:nvPr/>
          </p:nvSpPr>
          <p:spPr bwMode="auto">
            <a:xfrm>
              <a:off x="1094" y="281"/>
              <a:ext cx="19" cy="11"/>
            </a:xfrm>
            <a:custGeom>
              <a:avLst/>
              <a:gdLst>
                <a:gd name="T0" fmla="*/ 14 w 16"/>
                <a:gd name="T1" fmla="*/ 6 h 9"/>
                <a:gd name="T2" fmla="*/ 8 w 16"/>
                <a:gd name="T3" fmla="*/ 1 h 9"/>
                <a:gd name="T4" fmla="*/ 0 w 16"/>
                <a:gd name="T5" fmla="*/ 5 h 9"/>
                <a:gd name="T6" fmla="*/ 14 w 16"/>
                <a:gd name="T7" fmla="*/ 6 h 9"/>
              </a:gdLst>
              <a:ahLst/>
              <a:cxnLst>
                <a:cxn ang="0">
                  <a:pos x="T0" y="T1"/>
                </a:cxn>
                <a:cxn ang="0">
                  <a:pos x="T2" y="T3"/>
                </a:cxn>
                <a:cxn ang="0">
                  <a:pos x="T4" y="T5"/>
                </a:cxn>
                <a:cxn ang="0">
                  <a:pos x="T6" y="T7"/>
                </a:cxn>
              </a:cxnLst>
              <a:rect l="0" t="0" r="r" b="b"/>
              <a:pathLst>
                <a:path w="16" h="9">
                  <a:moveTo>
                    <a:pt x="14" y="6"/>
                  </a:moveTo>
                  <a:cubicBezTo>
                    <a:pt x="16" y="6"/>
                    <a:pt x="16" y="2"/>
                    <a:pt x="8" y="1"/>
                  </a:cubicBezTo>
                  <a:cubicBezTo>
                    <a:pt x="1" y="0"/>
                    <a:pt x="3" y="4"/>
                    <a:pt x="0" y="5"/>
                  </a:cubicBezTo>
                  <a:cubicBezTo>
                    <a:pt x="7" y="9"/>
                    <a:pt x="11" y="7"/>
                    <a:pt x="14"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64" name="Freeform 2168"/>
            <p:cNvSpPr>
              <a:spLocks/>
            </p:cNvSpPr>
            <p:nvPr/>
          </p:nvSpPr>
          <p:spPr bwMode="auto">
            <a:xfrm>
              <a:off x="1097" y="264"/>
              <a:ext cx="39" cy="11"/>
            </a:xfrm>
            <a:custGeom>
              <a:avLst/>
              <a:gdLst>
                <a:gd name="T0" fmla="*/ 1 w 32"/>
                <a:gd name="T1" fmla="*/ 4 h 9"/>
                <a:gd name="T2" fmla="*/ 24 w 32"/>
                <a:gd name="T3" fmla="*/ 1 h 9"/>
                <a:gd name="T4" fmla="*/ 11 w 32"/>
                <a:gd name="T5" fmla="*/ 2 h 9"/>
                <a:gd name="T6" fmla="*/ 1 w 32"/>
                <a:gd name="T7" fmla="*/ 4 h 9"/>
              </a:gdLst>
              <a:ahLst/>
              <a:cxnLst>
                <a:cxn ang="0">
                  <a:pos x="T0" y="T1"/>
                </a:cxn>
                <a:cxn ang="0">
                  <a:pos x="T2" y="T3"/>
                </a:cxn>
                <a:cxn ang="0">
                  <a:pos x="T4" y="T5"/>
                </a:cxn>
                <a:cxn ang="0">
                  <a:pos x="T6" y="T7"/>
                </a:cxn>
              </a:cxnLst>
              <a:rect l="0" t="0" r="r" b="b"/>
              <a:pathLst>
                <a:path w="32" h="9">
                  <a:moveTo>
                    <a:pt x="1" y="4"/>
                  </a:moveTo>
                  <a:cubicBezTo>
                    <a:pt x="9" y="5"/>
                    <a:pt x="32" y="9"/>
                    <a:pt x="24" y="1"/>
                  </a:cubicBezTo>
                  <a:cubicBezTo>
                    <a:pt x="18" y="0"/>
                    <a:pt x="15" y="1"/>
                    <a:pt x="11" y="2"/>
                  </a:cubicBezTo>
                  <a:cubicBezTo>
                    <a:pt x="7" y="2"/>
                    <a:pt x="0" y="1"/>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65" name="Freeform 2169"/>
            <p:cNvSpPr>
              <a:spLocks/>
            </p:cNvSpPr>
            <p:nvPr/>
          </p:nvSpPr>
          <p:spPr bwMode="auto">
            <a:xfrm>
              <a:off x="1097" y="264"/>
              <a:ext cx="39" cy="11"/>
            </a:xfrm>
            <a:custGeom>
              <a:avLst/>
              <a:gdLst>
                <a:gd name="T0" fmla="*/ 1 w 32"/>
                <a:gd name="T1" fmla="*/ 4 h 9"/>
                <a:gd name="T2" fmla="*/ 24 w 32"/>
                <a:gd name="T3" fmla="*/ 1 h 9"/>
                <a:gd name="T4" fmla="*/ 11 w 32"/>
                <a:gd name="T5" fmla="*/ 2 h 9"/>
                <a:gd name="T6" fmla="*/ 1 w 32"/>
                <a:gd name="T7" fmla="*/ 4 h 9"/>
              </a:gdLst>
              <a:ahLst/>
              <a:cxnLst>
                <a:cxn ang="0">
                  <a:pos x="T0" y="T1"/>
                </a:cxn>
                <a:cxn ang="0">
                  <a:pos x="T2" y="T3"/>
                </a:cxn>
                <a:cxn ang="0">
                  <a:pos x="T4" y="T5"/>
                </a:cxn>
                <a:cxn ang="0">
                  <a:pos x="T6" y="T7"/>
                </a:cxn>
              </a:cxnLst>
              <a:rect l="0" t="0" r="r" b="b"/>
              <a:pathLst>
                <a:path w="32" h="9">
                  <a:moveTo>
                    <a:pt x="1" y="4"/>
                  </a:moveTo>
                  <a:cubicBezTo>
                    <a:pt x="9" y="5"/>
                    <a:pt x="32" y="9"/>
                    <a:pt x="24" y="1"/>
                  </a:cubicBezTo>
                  <a:cubicBezTo>
                    <a:pt x="18" y="0"/>
                    <a:pt x="15" y="1"/>
                    <a:pt x="11" y="2"/>
                  </a:cubicBezTo>
                  <a:cubicBezTo>
                    <a:pt x="7" y="2"/>
                    <a:pt x="0" y="1"/>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66" name="Freeform 2170"/>
            <p:cNvSpPr>
              <a:spLocks/>
            </p:cNvSpPr>
            <p:nvPr/>
          </p:nvSpPr>
          <p:spPr bwMode="auto">
            <a:xfrm>
              <a:off x="1107" y="268"/>
              <a:ext cx="25" cy="7"/>
            </a:xfrm>
            <a:custGeom>
              <a:avLst/>
              <a:gdLst>
                <a:gd name="T0" fmla="*/ 21 w 21"/>
                <a:gd name="T1" fmla="*/ 2 h 6"/>
                <a:gd name="T2" fmla="*/ 10 w 21"/>
                <a:gd name="T3" fmla="*/ 2 h 6"/>
                <a:gd name="T4" fmla="*/ 0 w 21"/>
                <a:gd name="T5" fmla="*/ 4 h 6"/>
                <a:gd name="T6" fmla="*/ 21 w 21"/>
                <a:gd name="T7" fmla="*/ 2 h 6"/>
              </a:gdLst>
              <a:ahLst/>
              <a:cxnLst>
                <a:cxn ang="0">
                  <a:pos x="T0" y="T1"/>
                </a:cxn>
                <a:cxn ang="0">
                  <a:pos x="T2" y="T3"/>
                </a:cxn>
                <a:cxn ang="0">
                  <a:pos x="T4" y="T5"/>
                </a:cxn>
                <a:cxn ang="0">
                  <a:pos x="T6" y="T7"/>
                </a:cxn>
              </a:cxnLst>
              <a:rect l="0" t="0" r="r" b="b"/>
              <a:pathLst>
                <a:path w="21" h="6">
                  <a:moveTo>
                    <a:pt x="21" y="2"/>
                  </a:moveTo>
                  <a:cubicBezTo>
                    <a:pt x="15" y="0"/>
                    <a:pt x="13" y="2"/>
                    <a:pt x="10" y="2"/>
                  </a:cubicBezTo>
                  <a:cubicBezTo>
                    <a:pt x="6" y="3"/>
                    <a:pt x="1" y="2"/>
                    <a:pt x="0" y="4"/>
                  </a:cubicBezTo>
                  <a:cubicBezTo>
                    <a:pt x="8" y="4"/>
                    <a:pt x="21" y="6"/>
                    <a:pt x="2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67" name="Freeform 2171"/>
            <p:cNvSpPr>
              <a:spLocks/>
            </p:cNvSpPr>
            <p:nvPr/>
          </p:nvSpPr>
          <p:spPr bwMode="auto">
            <a:xfrm>
              <a:off x="1107" y="268"/>
              <a:ext cx="25" cy="7"/>
            </a:xfrm>
            <a:custGeom>
              <a:avLst/>
              <a:gdLst>
                <a:gd name="T0" fmla="*/ 21 w 21"/>
                <a:gd name="T1" fmla="*/ 2 h 6"/>
                <a:gd name="T2" fmla="*/ 10 w 21"/>
                <a:gd name="T3" fmla="*/ 2 h 6"/>
                <a:gd name="T4" fmla="*/ 0 w 21"/>
                <a:gd name="T5" fmla="*/ 4 h 6"/>
                <a:gd name="T6" fmla="*/ 21 w 21"/>
                <a:gd name="T7" fmla="*/ 2 h 6"/>
              </a:gdLst>
              <a:ahLst/>
              <a:cxnLst>
                <a:cxn ang="0">
                  <a:pos x="T0" y="T1"/>
                </a:cxn>
                <a:cxn ang="0">
                  <a:pos x="T2" y="T3"/>
                </a:cxn>
                <a:cxn ang="0">
                  <a:pos x="T4" y="T5"/>
                </a:cxn>
                <a:cxn ang="0">
                  <a:pos x="T6" y="T7"/>
                </a:cxn>
              </a:cxnLst>
              <a:rect l="0" t="0" r="r" b="b"/>
              <a:pathLst>
                <a:path w="21" h="6">
                  <a:moveTo>
                    <a:pt x="21" y="2"/>
                  </a:moveTo>
                  <a:cubicBezTo>
                    <a:pt x="15" y="0"/>
                    <a:pt x="13" y="2"/>
                    <a:pt x="10" y="2"/>
                  </a:cubicBezTo>
                  <a:cubicBezTo>
                    <a:pt x="6" y="3"/>
                    <a:pt x="1" y="2"/>
                    <a:pt x="0" y="4"/>
                  </a:cubicBezTo>
                  <a:cubicBezTo>
                    <a:pt x="8" y="4"/>
                    <a:pt x="21" y="6"/>
                    <a:pt x="2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68" name="Freeform 2172"/>
            <p:cNvSpPr>
              <a:spLocks/>
            </p:cNvSpPr>
            <p:nvPr/>
          </p:nvSpPr>
          <p:spPr bwMode="auto">
            <a:xfrm>
              <a:off x="1109" y="273"/>
              <a:ext cx="7" cy="2"/>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3" y="0"/>
                    <a:pt x="2" y="1"/>
                    <a:pt x="0" y="1"/>
                  </a:cubicBezTo>
                  <a:cubicBezTo>
                    <a:pt x="3" y="2"/>
                    <a:pt x="4" y="1"/>
                    <a:pt x="6"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69" name="Freeform 2173"/>
            <p:cNvSpPr>
              <a:spLocks/>
            </p:cNvSpPr>
            <p:nvPr/>
          </p:nvSpPr>
          <p:spPr bwMode="auto">
            <a:xfrm>
              <a:off x="1109" y="273"/>
              <a:ext cx="7" cy="2"/>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3" y="0"/>
                    <a:pt x="2" y="1"/>
                    <a:pt x="0" y="1"/>
                  </a:cubicBezTo>
                  <a:cubicBezTo>
                    <a:pt x="3" y="2"/>
                    <a:pt x="4" y="1"/>
                    <a:pt x="6"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70" name="Freeform 2174"/>
            <p:cNvSpPr>
              <a:spLocks/>
            </p:cNvSpPr>
            <p:nvPr/>
          </p:nvSpPr>
          <p:spPr bwMode="auto">
            <a:xfrm>
              <a:off x="1094" y="258"/>
              <a:ext cx="26" cy="9"/>
            </a:xfrm>
            <a:custGeom>
              <a:avLst/>
              <a:gdLst>
                <a:gd name="T0" fmla="*/ 4 w 22"/>
                <a:gd name="T1" fmla="*/ 6 h 7"/>
                <a:gd name="T2" fmla="*/ 22 w 22"/>
                <a:gd name="T3" fmla="*/ 4 h 7"/>
                <a:gd name="T4" fmla="*/ 9 w 22"/>
                <a:gd name="T5" fmla="*/ 2 h 7"/>
                <a:gd name="T6" fmla="*/ 2 w 22"/>
                <a:gd name="T7" fmla="*/ 1 h 7"/>
                <a:gd name="T8" fmla="*/ 4 w 22"/>
                <a:gd name="T9" fmla="*/ 6 h 7"/>
              </a:gdLst>
              <a:ahLst/>
              <a:cxnLst>
                <a:cxn ang="0">
                  <a:pos x="T0" y="T1"/>
                </a:cxn>
                <a:cxn ang="0">
                  <a:pos x="T2" y="T3"/>
                </a:cxn>
                <a:cxn ang="0">
                  <a:pos x="T4" y="T5"/>
                </a:cxn>
                <a:cxn ang="0">
                  <a:pos x="T6" y="T7"/>
                </a:cxn>
                <a:cxn ang="0">
                  <a:pos x="T8" y="T9"/>
                </a:cxn>
              </a:cxnLst>
              <a:rect l="0" t="0" r="r" b="b"/>
              <a:pathLst>
                <a:path w="22" h="7">
                  <a:moveTo>
                    <a:pt x="4" y="6"/>
                  </a:moveTo>
                  <a:cubicBezTo>
                    <a:pt x="11" y="6"/>
                    <a:pt x="20" y="7"/>
                    <a:pt x="22" y="4"/>
                  </a:cubicBezTo>
                  <a:cubicBezTo>
                    <a:pt x="18" y="3"/>
                    <a:pt x="10" y="1"/>
                    <a:pt x="9" y="2"/>
                  </a:cubicBezTo>
                  <a:cubicBezTo>
                    <a:pt x="12" y="0"/>
                    <a:pt x="3" y="1"/>
                    <a:pt x="2" y="1"/>
                  </a:cubicBezTo>
                  <a:cubicBezTo>
                    <a:pt x="0" y="2"/>
                    <a:pt x="5" y="5"/>
                    <a:pt x="4"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71" name="Freeform 2175"/>
            <p:cNvSpPr>
              <a:spLocks/>
            </p:cNvSpPr>
            <p:nvPr/>
          </p:nvSpPr>
          <p:spPr bwMode="auto">
            <a:xfrm>
              <a:off x="1094" y="258"/>
              <a:ext cx="26" cy="9"/>
            </a:xfrm>
            <a:custGeom>
              <a:avLst/>
              <a:gdLst>
                <a:gd name="T0" fmla="*/ 4 w 22"/>
                <a:gd name="T1" fmla="*/ 6 h 7"/>
                <a:gd name="T2" fmla="*/ 22 w 22"/>
                <a:gd name="T3" fmla="*/ 4 h 7"/>
                <a:gd name="T4" fmla="*/ 9 w 22"/>
                <a:gd name="T5" fmla="*/ 2 h 7"/>
                <a:gd name="T6" fmla="*/ 2 w 22"/>
                <a:gd name="T7" fmla="*/ 1 h 7"/>
                <a:gd name="T8" fmla="*/ 4 w 22"/>
                <a:gd name="T9" fmla="*/ 6 h 7"/>
              </a:gdLst>
              <a:ahLst/>
              <a:cxnLst>
                <a:cxn ang="0">
                  <a:pos x="T0" y="T1"/>
                </a:cxn>
                <a:cxn ang="0">
                  <a:pos x="T2" y="T3"/>
                </a:cxn>
                <a:cxn ang="0">
                  <a:pos x="T4" y="T5"/>
                </a:cxn>
                <a:cxn ang="0">
                  <a:pos x="T6" y="T7"/>
                </a:cxn>
                <a:cxn ang="0">
                  <a:pos x="T8" y="T9"/>
                </a:cxn>
              </a:cxnLst>
              <a:rect l="0" t="0" r="r" b="b"/>
              <a:pathLst>
                <a:path w="22" h="7">
                  <a:moveTo>
                    <a:pt x="4" y="6"/>
                  </a:moveTo>
                  <a:cubicBezTo>
                    <a:pt x="11" y="6"/>
                    <a:pt x="20" y="7"/>
                    <a:pt x="22" y="4"/>
                  </a:cubicBezTo>
                  <a:cubicBezTo>
                    <a:pt x="18" y="3"/>
                    <a:pt x="10" y="1"/>
                    <a:pt x="9" y="2"/>
                  </a:cubicBezTo>
                  <a:cubicBezTo>
                    <a:pt x="12" y="0"/>
                    <a:pt x="3" y="1"/>
                    <a:pt x="2" y="1"/>
                  </a:cubicBezTo>
                  <a:cubicBezTo>
                    <a:pt x="0" y="2"/>
                    <a:pt x="5" y="5"/>
                    <a:pt x="4"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72" name="Freeform 2176"/>
            <p:cNvSpPr>
              <a:spLocks/>
            </p:cNvSpPr>
            <p:nvPr/>
          </p:nvSpPr>
          <p:spPr bwMode="auto">
            <a:xfrm>
              <a:off x="1116" y="268"/>
              <a:ext cx="22" cy="8"/>
            </a:xfrm>
            <a:custGeom>
              <a:avLst/>
              <a:gdLst>
                <a:gd name="T0" fmla="*/ 18 w 18"/>
                <a:gd name="T1" fmla="*/ 4 h 7"/>
                <a:gd name="T2" fmla="*/ 0 w 18"/>
                <a:gd name="T3" fmla="*/ 7 h 7"/>
                <a:gd name="T4" fmla="*/ 18 w 18"/>
                <a:gd name="T5" fmla="*/ 4 h 7"/>
              </a:gdLst>
              <a:ahLst/>
              <a:cxnLst>
                <a:cxn ang="0">
                  <a:pos x="T0" y="T1"/>
                </a:cxn>
                <a:cxn ang="0">
                  <a:pos x="T2" y="T3"/>
                </a:cxn>
                <a:cxn ang="0">
                  <a:pos x="T4" y="T5"/>
                </a:cxn>
              </a:cxnLst>
              <a:rect l="0" t="0" r="r" b="b"/>
              <a:pathLst>
                <a:path w="18" h="7">
                  <a:moveTo>
                    <a:pt x="18" y="4"/>
                  </a:moveTo>
                  <a:cubicBezTo>
                    <a:pt x="6" y="0"/>
                    <a:pt x="2" y="5"/>
                    <a:pt x="0" y="7"/>
                  </a:cubicBezTo>
                  <a:cubicBezTo>
                    <a:pt x="9" y="7"/>
                    <a:pt x="12" y="5"/>
                    <a:pt x="18"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73" name="Freeform 2177"/>
            <p:cNvSpPr>
              <a:spLocks/>
            </p:cNvSpPr>
            <p:nvPr/>
          </p:nvSpPr>
          <p:spPr bwMode="auto">
            <a:xfrm>
              <a:off x="1116" y="268"/>
              <a:ext cx="22" cy="8"/>
            </a:xfrm>
            <a:custGeom>
              <a:avLst/>
              <a:gdLst>
                <a:gd name="T0" fmla="*/ 18 w 18"/>
                <a:gd name="T1" fmla="*/ 4 h 7"/>
                <a:gd name="T2" fmla="*/ 0 w 18"/>
                <a:gd name="T3" fmla="*/ 7 h 7"/>
                <a:gd name="T4" fmla="*/ 18 w 18"/>
                <a:gd name="T5" fmla="*/ 4 h 7"/>
              </a:gdLst>
              <a:ahLst/>
              <a:cxnLst>
                <a:cxn ang="0">
                  <a:pos x="T0" y="T1"/>
                </a:cxn>
                <a:cxn ang="0">
                  <a:pos x="T2" y="T3"/>
                </a:cxn>
                <a:cxn ang="0">
                  <a:pos x="T4" y="T5"/>
                </a:cxn>
              </a:cxnLst>
              <a:rect l="0" t="0" r="r" b="b"/>
              <a:pathLst>
                <a:path w="18" h="7">
                  <a:moveTo>
                    <a:pt x="18" y="4"/>
                  </a:moveTo>
                  <a:cubicBezTo>
                    <a:pt x="6" y="0"/>
                    <a:pt x="2" y="5"/>
                    <a:pt x="0" y="7"/>
                  </a:cubicBezTo>
                  <a:cubicBezTo>
                    <a:pt x="9" y="7"/>
                    <a:pt x="12" y="5"/>
                    <a:pt x="18"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74" name="Freeform 2178"/>
            <p:cNvSpPr>
              <a:spLocks/>
            </p:cNvSpPr>
            <p:nvPr/>
          </p:nvSpPr>
          <p:spPr bwMode="auto">
            <a:xfrm>
              <a:off x="1071" y="238"/>
              <a:ext cx="29" cy="13"/>
            </a:xfrm>
            <a:custGeom>
              <a:avLst/>
              <a:gdLst>
                <a:gd name="T0" fmla="*/ 17 w 24"/>
                <a:gd name="T1" fmla="*/ 11 h 11"/>
                <a:gd name="T2" fmla="*/ 22 w 24"/>
                <a:gd name="T3" fmla="*/ 9 h 11"/>
                <a:gd name="T4" fmla="*/ 15 w 24"/>
                <a:gd name="T5" fmla="*/ 6 h 11"/>
                <a:gd name="T6" fmla="*/ 1 w 24"/>
                <a:gd name="T7" fmla="*/ 0 h 11"/>
                <a:gd name="T8" fmla="*/ 4 w 24"/>
                <a:gd name="T9" fmla="*/ 5 h 11"/>
                <a:gd name="T10" fmla="*/ 9 w 24"/>
                <a:gd name="T11" fmla="*/ 9 h 11"/>
                <a:gd name="T12" fmla="*/ 17 w 2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4" h="11">
                  <a:moveTo>
                    <a:pt x="17" y="11"/>
                  </a:moveTo>
                  <a:cubicBezTo>
                    <a:pt x="19" y="10"/>
                    <a:pt x="24" y="11"/>
                    <a:pt x="22" y="9"/>
                  </a:cubicBezTo>
                  <a:cubicBezTo>
                    <a:pt x="20" y="7"/>
                    <a:pt x="16" y="6"/>
                    <a:pt x="15" y="6"/>
                  </a:cubicBezTo>
                  <a:cubicBezTo>
                    <a:pt x="17" y="4"/>
                    <a:pt x="4" y="0"/>
                    <a:pt x="1" y="0"/>
                  </a:cubicBezTo>
                  <a:cubicBezTo>
                    <a:pt x="0" y="1"/>
                    <a:pt x="2" y="4"/>
                    <a:pt x="4" y="5"/>
                  </a:cubicBezTo>
                  <a:cubicBezTo>
                    <a:pt x="6" y="6"/>
                    <a:pt x="6" y="7"/>
                    <a:pt x="9" y="9"/>
                  </a:cubicBezTo>
                  <a:cubicBezTo>
                    <a:pt x="12" y="10"/>
                    <a:pt x="14" y="10"/>
                    <a:pt x="17" y="1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75" name="Freeform 2179"/>
            <p:cNvSpPr>
              <a:spLocks/>
            </p:cNvSpPr>
            <p:nvPr/>
          </p:nvSpPr>
          <p:spPr bwMode="auto">
            <a:xfrm>
              <a:off x="1071" y="238"/>
              <a:ext cx="29" cy="13"/>
            </a:xfrm>
            <a:custGeom>
              <a:avLst/>
              <a:gdLst>
                <a:gd name="T0" fmla="*/ 17 w 24"/>
                <a:gd name="T1" fmla="*/ 11 h 11"/>
                <a:gd name="T2" fmla="*/ 22 w 24"/>
                <a:gd name="T3" fmla="*/ 9 h 11"/>
                <a:gd name="T4" fmla="*/ 15 w 24"/>
                <a:gd name="T5" fmla="*/ 6 h 11"/>
                <a:gd name="T6" fmla="*/ 1 w 24"/>
                <a:gd name="T7" fmla="*/ 0 h 11"/>
                <a:gd name="T8" fmla="*/ 4 w 24"/>
                <a:gd name="T9" fmla="*/ 5 h 11"/>
                <a:gd name="T10" fmla="*/ 9 w 24"/>
                <a:gd name="T11" fmla="*/ 9 h 11"/>
                <a:gd name="T12" fmla="*/ 17 w 2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4" h="11">
                  <a:moveTo>
                    <a:pt x="17" y="11"/>
                  </a:moveTo>
                  <a:cubicBezTo>
                    <a:pt x="19" y="10"/>
                    <a:pt x="24" y="11"/>
                    <a:pt x="22" y="9"/>
                  </a:cubicBezTo>
                  <a:cubicBezTo>
                    <a:pt x="20" y="7"/>
                    <a:pt x="16" y="6"/>
                    <a:pt x="15" y="6"/>
                  </a:cubicBezTo>
                  <a:cubicBezTo>
                    <a:pt x="17" y="4"/>
                    <a:pt x="4" y="0"/>
                    <a:pt x="1" y="0"/>
                  </a:cubicBezTo>
                  <a:cubicBezTo>
                    <a:pt x="0" y="1"/>
                    <a:pt x="2" y="4"/>
                    <a:pt x="4" y="5"/>
                  </a:cubicBezTo>
                  <a:cubicBezTo>
                    <a:pt x="6" y="6"/>
                    <a:pt x="6" y="7"/>
                    <a:pt x="9" y="9"/>
                  </a:cubicBezTo>
                  <a:cubicBezTo>
                    <a:pt x="12" y="10"/>
                    <a:pt x="14" y="10"/>
                    <a:pt x="17" y="1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76" name="Freeform 2180"/>
            <p:cNvSpPr>
              <a:spLocks/>
            </p:cNvSpPr>
            <p:nvPr/>
          </p:nvSpPr>
          <p:spPr bwMode="auto">
            <a:xfrm>
              <a:off x="1098" y="249"/>
              <a:ext cx="5" cy="2"/>
            </a:xfrm>
            <a:custGeom>
              <a:avLst/>
              <a:gdLst>
                <a:gd name="T0" fmla="*/ 3 w 4"/>
                <a:gd name="T1" fmla="*/ 1 h 2"/>
                <a:gd name="T2" fmla="*/ 1 w 4"/>
                <a:gd name="T3" fmla="*/ 2 h 2"/>
                <a:gd name="T4" fmla="*/ 3 w 4"/>
                <a:gd name="T5" fmla="*/ 1 h 2"/>
              </a:gdLst>
              <a:ahLst/>
              <a:cxnLst>
                <a:cxn ang="0">
                  <a:pos x="T0" y="T1"/>
                </a:cxn>
                <a:cxn ang="0">
                  <a:pos x="T2" y="T3"/>
                </a:cxn>
                <a:cxn ang="0">
                  <a:pos x="T4" y="T5"/>
                </a:cxn>
              </a:cxnLst>
              <a:rect l="0" t="0" r="r" b="b"/>
              <a:pathLst>
                <a:path w="4" h="2">
                  <a:moveTo>
                    <a:pt x="3" y="1"/>
                  </a:moveTo>
                  <a:cubicBezTo>
                    <a:pt x="1" y="0"/>
                    <a:pt x="0" y="1"/>
                    <a:pt x="1" y="2"/>
                  </a:cubicBezTo>
                  <a:cubicBezTo>
                    <a:pt x="3" y="2"/>
                    <a:pt x="4" y="2"/>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77" name="Freeform 2181"/>
            <p:cNvSpPr>
              <a:spLocks/>
            </p:cNvSpPr>
            <p:nvPr/>
          </p:nvSpPr>
          <p:spPr bwMode="auto">
            <a:xfrm>
              <a:off x="1098" y="249"/>
              <a:ext cx="5" cy="2"/>
            </a:xfrm>
            <a:custGeom>
              <a:avLst/>
              <a:gdLst>
                <a:gd name="T0" fmla="*/ 3 w 4"/>
                <a:gd name="T1" fmla="*/ 1 h 2"/>
                <a:gd name="T2" fmla="*/ 1 w 4"/>
                <a:gd name="T3" fmla="*/ 2 h 2"/>
                <a:gd name="T4" fmla="*/ 3 w 4"/>
                <a:gd name="T5" fmla="*/ 1 h 2"/>
              </a:gdLst>
              <a:ahLst/>
              <a:cxnLst>
                <a:cxn ang="0">
                  <a:pos x="T0" y="T1"/>
                </a:cxn>
                <a:cxn ang="0">
                  <a:pos x="T2" y="T3"/>
                </a:cxn>
                <a:cxn ang="0">
                  <a:pos x="T4" y="T5"/>
                </a:cxn>
              </a:cxnLst>
              <a:rect l="0" t="0" r="r" b="b"/>
              <a:pathLst>
                <a:path w="4" h="2">
                  <a:moveTo>
                    <a:pt x="3" y="1"/>
                  </a:moveTo>
                  <a:cubicBezTo>
                    <a:pt x="1" y="0"/>
                    <a:pt x="0" y="1"/>
                    <a:pt x="1" y="2"/>
                  </a:cubicBezTo>
                  <a:cubicBezTo>
                    <a:pt x="3" y="2"/>
                    <a:pt x="4" y="2"/>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78" name="Freeform 2182"/>
            <p:cNvSpPr>
              <a:spLocks/>
            </p:cNvSpPr>
            <p:nvPr/>
          </p:nvSpPr>
          <p:spPr bwMode="auto">
            <a:xfrm>
              <a:off x="1079" y="210"/>
              <a:ext cx="104" cy="29"/>
            </a:xfrm>
            <a:custGeom>
              <a:avLst/>
              <a:gdLst>
                <a:gd name="T0" fmla="*/ 7 w 87"/>
                <a:gd name="T1" fmla="*/ 13 h 24"/>
                <a:gd name="T2" fmla="*/ 38 w 87"/>
                <a:gd name="T3" fmla="*/ 15 h 24"/>
                <a:gd name="T4" fmla="*/ 49 w 87"/>
                <a:gd name="T5" fmla="*/ 16 h 24"/>
                <a:gd name="T6" fmla="*/ 64 w 87"/>
                <a:gd name="T7" fmla="*/ 19 h 24"/>
                <a:gd name="T8" fmla="*/ 68 w 87"/>
                <a:gd name="T9" fmla="*/ 22 h 24"/>
                <a:gd name="T10" fmla="*/ 80 w 87"/>
                <a:gd name="T11" fmla="*/ 23 h 24"/>
                <a:gd name="T12" fmla="*/ 87 w 87"/>
                <a:gd name="T13" fmla="*/ 21 h 24"/>
                <a:gd name="T14" fmla="*/ 78 w 87"/>
                <a:gd name="T15" fmla="*/ 16 h 24"/>
                <a:gd name="T16" fmla="*/ 80 w 87"/>
                <a:gd name="T17" fmla="*/ 12 h 24"/>
                <a:gd name="T18" fmla="*/ 74 w 87"/>
                <a:gd name="T19" fmla="*/ 11 h 24"/>
                <a:gd name="T20" fmla="*/ 71 w 87"/>
                <a:gd name="T21" fmla="*/ 8 h 24"/>
                <a:gd name="T22" fmla="*/ 60 w 87"/>
                <a:gd name="T23" fmla="*/ 8 h 24"/>
                <a:gd name="T24" fmla="*/ 61 w 87"/>
                <a:gd name="T25" fmla="*/ 6 h 24"/>
                <a:gd name="T26" fmla="*/ 49 w 87"/>
                <a:gd name="T27" fmla="*/ 4 h 24"/>
                <a:gd name="T28" fmla="*/ 40 w 87"/>
                <a:gd name="T29" fmla="*/ 7 h 24"/>
                <a:gd name="T30" fmla="*/ 37 w 87"/>
                <a:gd name="T31" fmla="*/ 3 h 24"/>
                <a:gd name="T32" fmla="*/ 22 w 87"/>
                <a:gd name="T33" fmla="*/ 0 h 24"/>
                <a:gd name="T34" fmla="*/ 0 w 87"/>
                <a:gd name="T35" fmla="*/ 4 h 24"/>
                <a:gd name="T36" fmla="*/ 11 w 87"/>
                <a:gd name="T37" fmla="*/ 5 h 24"/>
                <a:gd name="T38" fmla="*/ 8 w 87"/>
                <a:gd name="T39" fmla="*/ 8 h 24"/>
                <a:gd name="T40" fmla="*/ 20 w 87"/>
                <a:gd name="T41" fmla="*/ 6 h 24"/>
                <a:gd name="T42" fmla="*/ 18 w 87"/>
                <a:gd name="T43" fmla="*/ 8 h 24"/>
                <a:gd name="T44" fmla="*/ 28 w 87"/>
                <a:gd name="T45" fmla="*/ 8 h 24"/>
                <a:gd name="T46" fmla="*/ 21 w 87"/>
                <a:gd name="T47" fmla="*/ 11 h 24"/>
                <a:gd name="T48" fmla="*/ 28 w 87"/>
                <a:gd name="T49" fmla="*/ 11 h 24"/>
                <a:gd name="T50" fmla="*/ 20 w 87"/>
                <a:gd name="T51" fmla="*/ 12 h 24"/>
                <a:gd name="T52" fmla="*/ 7 w 87"/>
                <a:gd name="T5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24">
                  <a:moveTo>
                    <a:pt x="7" y="13"/>
                  </a:moveTo>
                  <a:cubicBezTo>
                    <a:pt x="16" y="20"/>
                    <a:pt x="34" y="14"/>
                    <a:pt x="38" y="15"/>
                  </a:cubicBezTo>
                  <a:cubicBezTo>
                    <a:pt x="34" y="16"/>
                    <a:pt x="48" y="16"/>
                    <a:pt x="49" y="16"/>
                  </a:cubicBezTo>
                  <a:cubicBezTo>
                    <a:pt x="52" y="16"/>
                    <a:pt x="58" y="16"/>
                    <a:pt x="64" y="19"/>
                  </a:cubicBezTo>
                  <a:cubicBezTo>
                    <a:pt x="61" y="19"/>
                    <a:pt x="64" y="21"/>
                    <a:pt x="68" y="22"/>
                  </a:cubicBezTo>
                  <a:cubicBezTo>
                    <a:pt x="74" y="24"/>
                    <a:pt x="77" y="23"/>
                    <a:pt x="80" y="23"/>
                  </a:cubicBezTo>
                  <a:cubicBezTo>
                    <a:pt x="83" y="23"/>
                    <a:pt x="87" y="23"/>
                    <a:pt x="87" y="21"/>
                  </a:cubicBezTo>
                  <a:cubicBezTo>
                    <a:pt x="87" y="20"/>
                    <a:pt x="81" y="15"/>
                    <a:pt x="78" y="16"/>
                  </a:cubicBezTo>
                  <a:cubicBezTo>
                    <a:pt x="76" y="13"/>
                    <a:pt x="79" y="13"/>
                    <a:pt x="80" y="12"/>
                  </a:cubicBezTo>
                  <a:cubicBezTo>
                    <a:pt x="77" y="11"/>
                    <a:pt x="75" y="11"/>
                    <a:pt x="74" y="11"/>
                  </a:cubicBezTo>
                  <a:cubicBezTo>
                    <a:pt x="76" y="10"/>
                    <a:pt x="75" y="9"/>
                    <a:pt x="71" y="8"/>
                  </a:cubicBezTo>
                  <a:cubicBezTo>
                    <a:pt x="66" y="7"/>
                    <a:pt x="65" y="10"/>
                    <a:pt x="60" y="8"/>
                  </a:cubicBezTo>
                  <a:cubicBezTo>
                    <a:pt x="60" y="7"/>
                    <a:pt x="60" y="7"/>
                    <a:pt x="61" y="6"/>
                  </a:cubicBezTo>
                  <a:cubicBezTo>
                    <a:pt x="58" y="6"/>
                    <a:pt x="53" y="4"/>
                    <a:pt x="49" y="4"/>
                  </a:cubicBezTo>
                  <a:cubicBezTo>
                    <a:pt x="45" y="4"/>
                    <a:pt x="42" y="6"/>
                    <a:pt x="40" y="7"/>
                  </a:cubicBezTo>
                  <a:cubicBezTo>
                    <a:pt x="39" y="5"/>
                    <a:pt x="42" y="6"/>
                    <a:pt x="37" y="3"/>
                  </a:cubicBezTo>
                  <a:cubicBezTo>
                    <a:pt x="31" y="0"/>
                    <a:pt x="26" y="0"/>
                    <a:pt x="22" y="0"/>
                  </a:cubicBezTo>
                  <a:cubicBezTo>
                    <a:pt x="12" y="0"/>
                    <a:pt x="2" y="0"/>
                    <a:pt x="0" y="4"/>
                  </a:cubicBezTo>
                  <a:cubicBezTo>
                    <a:pt x="6" y="6"/>
                    <a:pt x="7" y="4"/>
                    <a:pt x="11" y="5"/>
                  </a:cubicBezTo>
                  <a:cubicBezTo>
                    <a:pt x="11" y="7"/>
                    <a:pt x="9" y="7"/>
                    <a:pt x="8" y="8"/>
                  </a:cubicBezTo>
                  <a:cubicBezTo>
                    <a:pt x="15" y="9"/>
                    <a:pt x="13" y="5"/>
                    <a:pt x="20" y="6"/>
                  </a:cubicBezTo>
                  <a:cubicBezTo>
                    <a:pt x="22" y="8"/>
                    <a:pt x="20" y="8"/>
                    <a:pt x="18" y="8"/>
                  </a:cubicBezTo>
                  <a:cubicBezTo>
                    <a:pt x="22" y="10"/>
                    <a:pt x="27" y="9"/>
                    <a:pt x="28" y="8"/>
                  </a:cubicBezTo>
                  <a:cubicBezTo>
                    <a:pt x="28" y="10"/>
                    <a:pt x="23" y="10"/>
                    <a:pt x="21" y="11"/>
                  </a:cubicBezTo>
                  <a:cubicBezTo>
                    <a:pt x="24" y="11"/>
                    <a:pt x="26" y="11"/>
                    <a:pt x="28" y="11"/>
                  </a:cubicBezTo>
                  <a:cubicBezTo>
                    <a:pt x="29" y="13"/>
                    <a:pt x="24" y="13"/>
                    <a:pt x="20" y="12"/>
                  </a:cubicBezTo>
                  <a:cubicBezTo>
                    <a:pt x="14" y="12"/>
                    <a:pt x="9" y="11"/>
                    <a:pt x="7" y="1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79" name="Freeform 2183"/>
            <p:cNvSpPr>
              <a:spLocks/>
            </p:cNvSpPr>
            <p:nvPr/>
          </p:nvSpPr>
          <p:spPr bwMode="auto">
            <a:xfrm>
              <a:off x="1079" y="210"/>
              <a:ext cx="104" cy="29"/>
            </a:xfrm>
            <a:custGeom>
              <a:avLst/>
              <a:gdLst>
                <a:gd name="T0" fmla="*/ 7 w 87"/>
                <a:gd name="T1" fmla="*/ 13 h 24"/>
                <a:gd name="T2" fmla="*/ 38 w 87"/>
                <a:gd name="T3" fmla="*/ 15 h 24"/>
                <a:gd name="T4" fmla="*/ 49 w 87"/>
                <a:gd name="T5" fmla="*/ 16 h 24"/>
                <a:gd name="T6" fmla="*/ 64 w 87"/>
                <a:gd name="T7" fmla="*/ 19 h 24"/>
                <a:gd name="T8" fmla="*/ 68 w 87"/>
                <a:gd name="T9" fmla="*/ 22 h 24"/>
                <a:gd name="T10" fmla="*/ 80 w 87"/>
                <a:gd name="T11" fmla="*/ 23 h 24"/>
                <a:gd name="T12" fmla="*/ 87 w 87"/>
                <a:gd name="T13" fmla="*/ 21 h 24"/>
                <a:gd name="T14" fmla="*/ 78 w 87"/>
                <a:gd name="T15" fmla="*/ 16 h 24"/>
                <a:gd name="T16" fmla="*/ 80 w 87"/>
                <a:gd name="T17" fmla="*/ 12 h 24"/>
                <a:gd name="T18" fmla="*/ 74 w 87"/>
                <a:gd name="T19" fmla="*/ 11 h 24"/>
                <a:gd name="T20" fmla="*/ 71 w 87"/>
                <a:gd name="T21" fmla="*/ 8 h 24"/>
                <a:gd name="T22" fmla="*/ 60 w 87"/>
                <a:gd name="T23" fmla="*/ 8 h 24"/>
                <a:gd name="T24" fmla="*/ 61 w 87"/>
                <a:gd name="T25" fmla="*/ 6 h 24"/>
                <a:gd name="T26" fmla="*/ 49 w 87"/>
                <a:gd name="T27" fmla="*/ 4 h 24"/>
                <a:gd name="T28" fmla="*/ 40 w 87"/>
                <a:gd name="T29" fmla="*/ 7 h 24"/>
                <a:gd name="T30" fmla="*/ 37 w 87"/>
                <a:gd name="T31" fmla="*/ 3 h 24"/>
                <a:gd name="T32" fmla="*/ 22 w 87"/>
                <a:gd name="T33" fmla="*/ 0 h 24"/>
                <a:gd name="T34" fmla="*/ 0 w 87"/>
                <a:gd name="T35" fmla="*/ 4 h 24"/>
                <a:gd name="T36" fmla="*/ 11 w 87"/>
                <a:gd name="T37" fmla="*/ 5 h 24"/>
                <a:gd name="T38" fmla="*/ 8 w 87"/>
                <a:gd name="T39" fmla="*/ 8 h 24"/>
                <a:gd name="T40" fmla="*/ 20 w 87"/>
                <a:gd name="T41" fmla="*/ 6 h 24"/>
                <a:gd name="T42" fmla="*/ 18 w 87"/>
                <a:gd name="T43" fmla="*/ 8 h 24"/>
                <a:gd name="T44" fmla="*/ 28 w 87"/>
                <a:gd name="T45" fmla="*/ 8 h 24"/>
                <a:gd name="T46" fmla="*/ 21 w 87"/>
                <a:gd name="T47" fmla="*/ 11 h 24"/>
                <a:gd name="T48" fmla="*/ 28 w 87"/>
                <a:gd name="T49" fmla="*/ 11 h 24"/>
                <a:gd name="T50" fmla="*/ 20 w 87"/>
                <a:gd name="T51" fmla="*/ 12 h 24"/>
                <a:gd name="T52" fmla="*/ 7 w 87"/>
                <a:gd name="T5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24">
                  <a:moveTo>
                    <a:pt x="7" y="13"/>
                  </a:moveTo>
                  <a:cubicBezTo>
                    <a:pt x="16" y="20"/>
                    <a:pt x="34" y="14"/>
                    <a:pt x="38" y="15"/>
                  </a:cubicBezTo>
                  <a:cubicBezTo>
                    <a:pt x="34" y="16"/>
                    <a:pt x="48" y="16"/>
                    <a:pt x="49" y="16"/>
                  </a:cubicBezTo>
                  <a:cubicBezTo>
                    <a:pt x="52" y="16"/>
                    <a:pt x="58" y="16"/>
                    <a:pt x="64" y="19"/>
                  </a:cubicBezTo>
                  <a:cubicBezTo>
                    <a:pt x="61" y="19"/>
                    <a:pt x="64" y="21"/>
                    <a:pt x="68" y="22"/>
                  </a:cubicBezTo>
                  <a:cubicBezTo>
                    <a:pt x="74" y="24"/>
                    <a:pt x="77" y="23"/>
                    <a:pt x="80" y="23"/>
                  </a:cubicBezTo>
                  <a:cubicBezTo>
                    <a:pt x="83" y="23"/>
                    <a:pt x="87" y="23"/>
                    <a:pt x="87" y="21"/>
                  </a:cubicBezTo>
                  <a:cubicBezTo>
                    <a:pt x="87" y="20"/>
                    <a:pt x="81" y="15"/>
                    <a:pt x="78" y="16"/>
                  </a:cubicBezTo>
                  <a:cubicBezTo>
                    <a:pt x="76" y="13"/>
                    <a:pt x="79" y="13"/>
                    <a:pt x="80" y="12"/>
                  </a:cubicBezTo>
                  <a:cubicBezTo>
                    <a:pt x="77" y="11"/>
                    <a:pt x="75" y="11"/>
                    <a:pt x="74" y="11"/>
                  </a:cubicBezTo>
                  <a:cubicBezTo>
                    <a:pt x="76" y="10"/>
                    <a:pt x="75" y="9"/>
                    <a:pt x="71" y="8"/>
                  </a:cubicBezTo>
                  <a:cubicBezTo>
                    <a:pt x="66" y="7"/>
                    <a:pt x="65" y="10"/>
                    <a:pt x="60" y="8"/>
                  </a:cubicBezTo>
                  <a:cubicBezTo>
                    <a:pt x="60" y="7"/>
                    <a:pt x="60" y="7"/>
                    <a:pt x="61" y="6"/>
                  </a:cubicBezTo>
                  <a:cubicBezTo>
                    <a:pt x="58" y="6"/>
                    <a:pt x="53" y="4"/>
                    <a:pt x="49" y="4"/>
                  </a:cubicBezTo>
                  <a:cubicBezTo>
                    <a:pt x="45" y="4"/>
                    <a:pt x="42" y="6"/>
                    <a:pt x="40" y="7"/>
                  </a:cubicBezTo>
                  <a:cubicBezTo>
                    <a:pt x="39" y="5"/>
                    <a:pt x="42" y="6"/>
                    <a:pt x="37" y="3"/>
                  </a:cubicBezTo>
                  <a:cubicBezTo>
                    <a:pt x="31" y="0"/>
                    <a:pt x="26" y="0"/>
                    <a:pt x="22" y="0"/>
                  </a:cubicBezTo>
                  <a:cubicBezTo>
                    <a:pt x="12" y="0"/>
                    <a:pt x="2" y="0"/>
                    <a:pt x="0" y="4"/>
                  </a:cubicBezTo>
                  <a:cubicBezTo>
                    <a:pt x="6" y="6"/>
                    <a:pt x="7" y="4"/>
                    <a:pt x="11" y="5"/>
                  </a:cubicBezTo>
                  <a:cubicBezTo>
                    <a:pt x="11" y="7"/>
                    <a:pt x="9" y="7"/>
                    <a:pt x="8" y="8"/>
                  </a:cubicBezTo>
                  <a:cubicBezTo>
                    <a:pt x="15" y="9"/>
                    <a:pt x="13" y="5"/>
                    <a:pt x="20" y="6"/>
                  </a:cubicBezTo>
                  <a:cubicBezTo>
                    <a:pt x="22" y="8"/>
                    <a:pt x="20" y="8"/>
                    <a:pt x="18" y="8"/>
                  </a:cubicBezTo>
                  <a:cubicBezTo>
                    <a:pt x="22" y="10"/>
                    <a:pt x="27" y="9"/>
                    <a:pt x="28" y="8"/>
                  </a:cubicBezTo>
                  <a:cubicBezTo>
                    <a:pt x="28" y="10"/>
                    <a:pt x="23" y="10"/>
                    <a:pt x="21" y="11"/>
                  </a:cubicBezTo>
                  <a:cubicBezTo>
                    <a:pt x="24" y="11"/>
                    <a:pt x="26" y="11"/>
                    <a:pt x="28" y="11"/>
                  </a:cubicBezTo>
                  <a:cubicBezTo>
                    <a:pt x="29" y="13"/>
                    <a:pt x="24" y="13"/>
                    <a:pt x="20" y="12"/>
                  </a:cubicBezTo>
                  <a:cubicBezTo>
                    <a:pt x="14" y="12"/>
                    <a:pt x="9" y="11"/>
                    <a:pt x="7" y="1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80" name="Freeform 2184"/>
            <p:cNvSpPr>
              <a:spLocks/>
            </p:cNvSpPr>
            <p:nvPr/>
          </p:nvSpPr>
          <p:spPr bwMode="auto">
            <a:xfrm>
              <a:off x="1144" y="257"/>
              <a:ext cx="19" cy="4"/>
            </a:xfrm>
            <a:custGeom>
              <a:avLst/>
              <a:gdLst>
                <a:gd name="T0" fmla="*/ 16 w 16"/>
                <a:gd name="T1" fmla="*/ 1 h 3"/>
                <a:gd name="T2" fmla="*/ 7 w 16"/>
                <a:gd name="T3" fmla="*/ 1 h 3"/>
                <a:gd name="T4" fmla="*/ 0 w 16"/>
                <a:gd name="T5" fmla="*/ 3 h 3"/>
                <a:gd name="T6" fmla="*/ 16 w 16"/>
                <a:gd name="T7" fmla="*/ 1 h 3"/>
              </a:gdLst>
              <a:ahLst/>
              <a:cxnLst>
                <a:cxn ang="0">
                  <a:pos x="T0" y="T1"/>
                </a:cxn>
                <a:cxn ang="0">
                  <a:pos x="T2" y="T3"/>
                </a:cxn>
                <a:cxn ang="0">
                  <a:pos x="T4" y="T5"/>
                </a:cxn>
                <a:cxn ang="0">
                  <a:pos x="T6" y="T7"/>
                </a:cxn>
              </a:cxnLst>
              <a:rect l="0" t="0" r="r" b="b"/>
              <a:pathLst>
                <a:path w="16" h="3">
                  <a:moveTo>
                    <a:pt x="16" y="1"/>
                  </a:moveTo>
                  <a:cubicBezTo>
                    <a:pt x="16" y="0"/>
                    <a:pt x="8" y="1"/>
                    <a:pt x="7" y="1"/>
                  </a:cubicBezTo>
                  <a:cubicBezTo>
                    <a:pt x="4" y="1"/>
                    <a:pt x="0" y="1"/>
                    <a:pt x="0" y="3"/>
                  </a:cubicBezTo>
                  <a:cubicBezTo>
                    <a:pt x="7" y="3"/>
                    <a:pt x="11" y="2"/>
                    <a:pt x="16"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81" name="Freeform 2185"/>
            <p:cNvSpPr>
              <a:spLocks/>
            </p:cNvSpPr>
            <p:nvPr/>
          </p:nvSpPr>
          <p:spPr bwMode="auto">
            <a:xfrm>
              <a:off x="1144" y="257"/>
              <a:ext cx="19" cy="4"/>
            </a:xfrm>
            <a:custGeom>
              <a:avLst/>
              <a:gdLst>
                <a:gd name="T0" fmla="*/ 16 w 16"/>
                <a:gd name="T1" fmla="*/ 1 h 3"/>
                <a:gd name="T2" fmla="*/ 7 w 16"/>
                <a:gd name="T3" fmla="*/ 1 h 3"/>
                <a:gd name="T4" fmla="*/ 0 w 16"/>
                <a:gd name="T5" fmla="*/ 3 h 3"/>
                <a:gd name="T6" fmla="*/ 16 w 16"/>
                <a:gd name="T7" fmla="*/ 1 h 3"/>
              </a:gdLst>
              <a:ahLst/>
              <a:cxnLst>
                <a:cxn ang="0">
                  <a:pos x="T0" y="T1"/>
                </a:cxn>
                <a:cxn ang="0">
                  <a:pos x="T2" y="T3"/>
                </a:cxn>
                <a:cxn ang="0">
                  <a:pos x="T4" y="T5"/>
                </a:cxn>
                <a:cxn ang="0">
                  <a:pos x="T6" y="T7"/>
                </a:cxn>
              </a:cxnLst>
              <a:rect l="0" t="0" r="r" b="b"/>
              <a:pathLst>
                <a:path w="16" h="3">
                  <a:moveTo>
                    <a:pt x="16" y="1"/>
                  </a:moveTo>
                  <a:cubicBezTo>
                    <a:pt x="16" y="0"/>
                    <a:pt x="8" y="1"/>
                    <a:pt x="7" y="1"/>
                  </a:cubicBezTo>
                  <a:cubicBezTo>
                    <a:pt x="4" y="1"/>
                    <a:pt x="0" y="1"/>
                    <a:pt x="0" y="3"/>
                  </a:cubicBezTo>
                  <a:cubicBezTo>
                    <a:pt x="7" y="3"/>
                    <a:pt x="11" y="2"/>
                    <a:pt x="16"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82" name="Freeform 2186"/>
            <p:cNvSpPr>
              <a:spLocks/>
            </p:cNvSpPr>
            <p:nvPr/>
          </p:nvSpPr>
          <p:spPr bwMode="auto">
            <a:xfrm>
              <a:off x="1122" y="234"/>
              <a:ext cx="30" cy="8"/>
            </a:xfrm>
            <a:custGeom>
              <a:avLst/>
              <a:gdLst>
                <a:gd name="T0" fmla="*/ 16 w 25"/>
                <a:gd name="T1" fmla="*/ 2 h 6"/>
                <a:gd name="T2" fmla="*/ 6 w 25"/>
                <a:gd name="T3" fmla="*/ 4 h 6"/>
                <a:gd name="T4" fmla="*/ 25 w 25"/>
                <a:gd name="T5" fmla="*/ 4 h 6"/>
                <a:gd name="T6" fmla="*/ 16 w 25"/>
                <a:gd name="T7" fmla="*/ 2 h 6"/>
              </a:gdLst>
              <a:ahLst/>
              <a:cxnLst>
                <a:cxn ang="0">
                  <a:pos x="T0" y="T1"/>
                </a:cxn>
                <a:cxn ang="0">
                  <a:pos x="T2" y="T3"/>
                </a:cxn>
                <a:cxn ang="0">
                  <a:pos x="T4" y="T5"/>
                </a:cxn>
                <a:cxn ang="0">
                  <a:pos x="T6" y="T7"/>
                </a:cxn>
              </a:cxnLst>
              <a:rect l="0" t="0" r="r" b="b"/>
              <a:pathLst>
                <a:path w="25" h="6">
                  <a:moveTo>
                    <a:pt x="16" y="2"/>
                  </a:moveTo>
                  <a:cubicBezTo>
                    <a:pt x="12" y="1"/>
                    <a:pt x="0" y="0"/>
                    <a:pt x="6" y="4"/>
                  </a:cubicBezTo>
                  <a:cubicBezTo>
                    <a:pt x="15" y="6"/>
                    <a:pt x="20" y="5"/>
                    <a:pt x="25" y="4"/>
                  </a:cubicBezTo>
                  <a:cubicBezTo>
                    <a:pt x="21" y="2"/>
                    <a:pt x="18" y="2"/>
                    <a:pt x="16"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83" name="Freeform 2187"/>
            <p:cNvSpPr>
              <a:spLocks/>
            </p:cNvSpPr>
            <p:nvPr/>
          </p:nvSpPr>
          <p:spPr bwMode="auto">
            <a:xfrm>
              <a:off x="1122" y="234"/>
              <a:ext cx="30" cy="8"/>
            </a:xfrm>
            <a:custGeom>
              <a:avLst/>
              <a:gdLst>
                <a:gd name="T0" fmla="*/ 16 w 25"/>
                <a:gd name="T1" fmla="*/ 2 h 6"/>
                <a:gd name="T2" fmla="*/ 6 w 25"/>
                <a:gd name="T3" fmla="*/ 4 h 6"/>
                <a:gd name="T4" fmla="*/ 25 w 25"/>
                <a:gd name="T5" fmla="*/ 4 h 6"/>
                <a:gd name="T6" fmla="*/ 16 w 25"/>
                <a:gd name="T7" fmla="*/ 2 h 6"/>
              </a:gdLst>
              <a:ahLst/>
              <a:cxnLst>
                <a:cxn ang="0">
                  <a:pos x="T0" y="T1"/>
                </a:cxn>
                <a:cxn ang="0">
                  <a:pos x="T2" y="T3"/>
                </a:cxn>
                <a:cxn ang="0">
                  <a:pos x="T4" y="T5"/>
                </a:cxn>
                <a:cxn ang="0">
                  <a:pos x="T6" y="T7"/>
                </a:cxn>
              </a:cxnLst>
              <a:rect l="0" t="0" r="r" b="b"/>
              <a:pathLst>
                <a:path w="25" h="6">
                  <a:moveTo>
                    <a:pt x="16" y="2"/>
                  </a:moveTo>
                  <a:cubicBezTo>
                    <a:pt x="12" y="1"/>
                    <a:pt x="0" y="0"/>
                    <a:pt x="6" y="4"/>
                  </a:cubicBezTo>
                  <a:cubicBezTo>
                    <a:pt x="15" y="6"/>
                    <a:pt x="20" y="5"/>
                    <a:pt x="25" y="4"/>
                  </a:cubicBezTo>
                  <a:cubicBezTo>
                    <a:pt x="21" y="2"/>
                    <a:pt x="18" y="2"/>
                    <a:pt x="16"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84" name="Freeform 2188"/>
            <p:cNvSpPr>
              <a:spLocks/>
            </p:cNvSpPr>
            <p:nvPr/>
          </p:nvSpPr>
          <p:spPr bwMode="auto">
            <a:xfrm>
              <a:off x="1168" y="257"/>
              <a:ext cx="8" cy="3"/>
            </a:xfrm>
            <a:custGeom>
              <a:avLst/>
              <a:gdLst>
                <a:gd name="T0" fmla="*/ 0 w 7"/>
                <a:gd name="T1" fmla="*/ 1 h 2"/>
                <a:gd name="T2" fmla="*/ 7 w 7"/>
                <a:gd name="T3" fmla="*/ 1 h 2"/>
                <a:gd name="T4" fmla="*/ 0 w 7"/>
                <a:gd name="T5" fmla="*/ 1 h 2"/>
              </a:gdLst>
              <a:ahLst/>
              <a:cxnLst>
                <a:cxn ang="0">
                  <a:pos x="T0" y="T1"/>
                </a:cxn>
                <a:cxn ang="0">
                  <a:pos x="T2" y="T3"/>
                </a:cxn>
                <a:cxn ang="0">
                  <a:pos x="T4" y="T5"/>
                </a:cxn>
              </a:cxnLst>
              <a:rect l="0" t="0" r="r" b="b"/>
              <a:pathLst>
                <a:path w="7" h="2">
                  <a:moveTo>
                    <a:pt x="0" y="1"/>
                  </a:moveTo>
                  <a:cubicBezTo>
                    <a:pt x="2" y="1"/>
                    <a:pt x="7" y="2"/>
                    <a:pt x="7" y="1"/>
                  </a:cubicBezTo>
                  <a:cubicBezTo>
                    <a:pt x="4" y="0"/>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85" name="Freeform 2189"/>
            <p:cNvSpPr>
              <a:spLocks/>
            </p:cNvSpPr>
            <p:nvPr/>
          </p:nvSpPr>
          <p:spPr bwMode="auto">
            <a:xfrm>
              <a:off x="1168" y="257"/>
              <a:ext cx="8" cy="3"/>
            </a:xfrm>
            <a:custGeom>
              <a:avLst/>
              <a:gdLst>
                <a:gd name="T0" fmla="*/ 0 w 7"/>
                <a:gd name="T1" fmla="*/ 1 h 2"/>
                <a:gd name="T2" fmla="*/ 7 w 7"/>
                <a:gd name="T3" fmla="*/ 1 h 2"/>
                <a:gd name="T4" fmla="*/ 0 w 7"/>
                <a:gd name="T5" fmla="*/ 1 h 2"/>
              </a:gdLst>
              <a:ahLst/>
              <a:cxnLst>
                <a:cxn ang="0">
                  <a:pos x="T0" y="T1"/>
                </a:cxn>
                <a:cxn ang="0">
                  <a:pos x="T2" y="T3"/>
                </a:cxn>
                <a:cxn ang="0">
                  <a:pos x="T4" y="T5"/>
                </a:cxn>
              </a:cxnLst>
              <a:rect l="0" t="0" r="r" b="b"/>
              <a:pathLst>
                <a:path w="7" h="2">
                  <a:moveTo>
                    <a:pt x="0" y="1"/>
                  </a:moveTo>
                  <a:cubicBezTo>
                    <a:pt x="2" y="1"/>
                    <a:pt x="7" y="2"/>
                    <a:pt x="7" y="1"/>
                  </a:cubicBezTo>
                  <a:cubicBezTo>
                    <a:pt x="4" y="0"/>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86" name="Freeform 2190"/>
            <p:cNvSpPr>
              <a:spLocks/>
            </p:cNvSpPr>
            <p:nvPr/>
          </p:nvSpPr>
          <p:spPr bwMode="auto">
            <a:xfrm>
              <a:off x="1209" y="252"/>
              <a:ext cx="7" cy="2"/>
            </a:xfrm>
            <a:custGeom>
              <a:avLst/>
              <a:gdLst>
                <a:gd name="T0" fmla="*/ 3 w 6"/>
                <a:gd name="T1" fmla="*/ 0 h 1"/>
                <a:gd name="T2" fmla="*/ 0 w 6"/>
                <a:gd name="T3" fmla="*/ 0 h 1"/>
                <a:gd name="T4" fmla="*/ 3 w 6"/>
                <a:gd name="T5" fmla="*/ 0 h 1"/>
              </a:gdLst>
              <a:ahLst/>
              <a:cxnLst>
                <a:cxn ang="0">
                  <a:pos x="T0" y="T1"/>
                </a:cxn>
                <a:cxn ang="0">
                  <a:pos x="T2" y="T3"/>
                </a:cxn>
                <a:cxn ang="0">
                  <a:pos x="T4" y="T5"/>
                </a:cxn>
              </a:cxnLst>
              <a:rect l="0" t="0" r="r" b="b"/>
              <a:pathLst>
                <a:path w="6" h="1">
                  <a:moveTo>
                    <a:pt x="3" y="0"/>
                  </a:moveTo>
                  <a:cubicBezTo>
                    <a:pt x="2" y="0"/>
                    <a:pt x="1" y="0"/>
                    <a:pt x="0" y="0"/>
                  </a:cubicBezTo>
                  <a:cubicBezTo>
                    <a:pt x="1" y="1"/>
                    <a:pt x="6"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87" name="Freeform 2191"/>
            <p:cNvSpPr>
              <a:spLocks/>
            </p:cNvSpPr>
            <p:nvPr/>
          </p:nvSpPr>
          <p:spPr bwMode="auto">
            <a:xfrm>
              <a:off x="1209" y="252"/>
              <a:ext cx="7" cy="2"/>
            </a:xfrm>
            <a:custGeom>
              <a:avLst/>
              <a:gdLst>
                <a:gd name="T0" fmla="*/ 3 w 6"/>
                <a:gd name="T1" fmla="*/ 0 h 1"/>
                <a:gd name="T2" fmla="*/ 0 w 6"/>
                <a:gd name="T3" fmla="*/ 0 h 1"/>
                <a:gd name="T4" fmla="*/ 3 w 6"/>
                <a:gd name="T5" fmla="*/ 0 h 1"/>
              </a:gdLst>
              <a:ahLst/>
              <a:cxnLst>
                <a:cxn ang="0">
                  <a:pos x="T0" y="T1"/>
                </a:cxn>
                <a:cxn ang="0">
                  <a:pos x="T2" y="T3"/>
                </a:cxn>
                <a:cxn ang="0">
                  <a:pos x="T4" y="T5"/>
                </a:cxn>
              </a:cxnLst>
              <a:rect l="0" t="0" r="r" b="b"/>
              <a:pathLst>
                <a:path w="6" h="1">
                  <a:moveTo>
                    <a:pt x="3" y="0"/>
                  </a:moveTo>
                  <a:cubicBezTo>
                    <a:pt x="2" y="0"/>
                    <a:pt x="1" y="0"/>
                    <a:pt x="0" y="0"/>
                  </a:cubicBezTo>
                  <a:cubicBezTo>
                    <a:pt x="1" y="1"/>
                    <a:pt x="6"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88" name="Freeform 2192"/>
            <p:cNvSpPr>
              <a:spLocks/>
            </p:cNvSpPr>
            <p:nvPr/>
          </p:nvSpPr>
          <p:spPr bwMode="auto">
            <a:xfrm>
              <a:off x="1249" y="272"/>
              <a:ext cx="14" cy="7"/>
            </a:xfrm>
            <a:custGeom>
              <a:avLst/>
              <a:gdLst>
                <a:gd name="T0" fmla="*/ 7 w 11"/>
                <a:gd name="T1" fmla="*/ 0 h 6"/>
                <a:gd name="T2" fmla="*/ 2 w 11"/>
                <a:gd name="T3" fmla="*/ 2 h 6"/>
                <a:gd name="T4" fmla="*/ 7 w 11"/>
                <a:gd name="T5" fmla="*/ 0 h 6"/>
              </a:gdLst>
              <a:ahLst/>
              <a:cxnLst>
                <a:cxn ang="0">
                  <a:pos x="T0" y="T1"/>
                </a:cxn>
                <a:cxn ang="0">
                  <a:pos x="T2" y="T3"/>
                </a:cxn>
                <a:cxn ang="0">
                  <a:pos x="T4" y="T5"/>
                </a:cxn>
              </a:cxnLst>
              <a:rect l="0" t="0" r="r" b="b"/>
              <a:pathLst>
                <a:path w="11" h="6">
                  <a:moveTo>
                    <a:pt x="7" y="0"/>
                  </a:moveTo>
                  <a:cubicBezTo>
                    <a:pt x="4" y="0"/>
                    <a:pt x="0" y="0"/>
                    <a:pt x="2" y="2"/>
                  </a:cubicBezTo>
                  <a:cubicBezTo>
                    <a:pt x="11" y="6"/>
                    <a:pt x="8" y="2"/>
                    <a:pt x="7"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89" name="Freeform 2193"/>
            <p:cNvSpPr>
              <a:spLocks/>
            </p:cNvSpPr>
            <p:nvPr/>
          </p:nvSpPr>
          <p:spPr bwMode="auto">
            <a:xfrm>
              <a:off x="1249" y="272"/>
              <a:ext cx="14" cy="7"/>
            </a:xfrm>
            <a:custGeom>
              <a:avLst/>
              <a:gdLst>
                <a:gd name="T0" fmla="*/ 7 w 11"/>
                <a:gd name="T1" fmla="*/ 0 h 6"/>
                <a:gd name="T2" fmla="*/ 2 w 11"/>
                <a:gd name="T3" fmla="*/ 2 h 6"/>
                <a:gd name="T4" fmla="*/ 7 w 11"/>
                <a:gd name="T5" fmla="*/ 0 h 6"/>
              </a:gdLst>
              <a:ahLst/>
              <a:cxnLst>
                <a:cxn ang="0">
                  <a:pos x="T0" y="T1"/>
                </a:cxn>
                <a:cxn ang="0">
                  <a:pos x="T2" y="T3"/>
                </a:cxn>
                <a:cxn ang="0">
                  <a:pos x="T4" y="T5"/>
                </a:cxn>
              </a:cxnLst>
              <a:rect l="0" t="0" r="r" b="b"/>
              <a:pathLst>
                <a:path w="11" h="6">
                  <a:moveTo>
                    <a:pt x="7" y="0"/>
                  </a:moveTo>
                  <a:cubicBezTo>
                    <a:pt x="4" y="0"/>
                    <a:pt x="0" y="0"/>
                    <a:pt x="2" y="2"/>
                  </a:cubicBezTo>
                  <a:cubicBezTo>
                    <a:pt x="11" y="6"/>
                    <a:pt x="8" y="2"/>
                    <a:pt x="7"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90" name="Freeform 2194"/>
            <p:cNvSpPr>
              <a:spLocks/>
            </p:cNvSpPr>
            <p:nvPr/>
          </p:nvSpPr>
          <p:spPr bwMode="auto">
            <a:xfrm>
              <a:off x="1248" y="269"/>
              <a:ext cx="4" cy="1"/>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1" y="0"/>
                    <a:pt x="1" y="0"/>
                    <a:pt x="0" y="1"/>
                  </a:cubicBezTo>
                  <a:cubicBezTo>
                    <a:pt x="2" y="1"/>
                    <a:pt x="3"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91" name="Freeform 2195"/>
            <p:cNvSpPr>
              <a:spLocks/>
            </p:cNvSpPr>
            <p:nvPr/>
          </p:nvSpPr>
          <p:spPr bwMode="auto">
            <a:xfrm>
              <a:off x="1248" y="269"/>
              <a:ext cx="4" cy="1"/>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1" y="0"/>
                    <a:pt x="1" y="0"/>
                    <a:pt x="0" y="1"/>
                  </a:cubicBezTo>
                  <a:cubicBezTo>
                    <a:pt x="2" y="1"/>
                    <a:pt x="3"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92" name="Freeform 2196"/>
            <p:cNvSpPr>
              <a:spLocks/>
            </p:cNvSpPr>
            <p:nvPr/>
          </p:nvSpPr>
          <p:spPr bwMode="auto">
            <a:xfrm>
              <a:off x="1188" y="220"/>
              <a:ext cx="63" cy="18"/>
            </a:xfrm>
            <a:custGeom>
              <a:avLst/>
              <a:gdLst>
                <a:gd name="T0" fmla="*/ 25 w 52"/>
                <a:gd name="T1" fmla="*/ 15 h 15"/>
                <a:gd name="T2" fmla="*/ 30 w 52"/>
                <a:gd name="T3" fmla="*/ 15 h 15"/>
                <a:gd name="T4" fmla="*/ 31 w 52"/>
                <a:gd name="T5" fmla="*/ 14 h 15"/>
                <a:gd name="T6" fmla="*/ 40 w 52"/>
                <a:gd name="T7" fmla="*/ 14 h 15"/>
                <a:gd name="T8" fmla="*/ 51 w 52"/>
                <a:gd name="T9" fmla="*/ 11 h 15"/>
                <a:gd name="T10" fmla="*/ 45 w 52"/>
                <a:gd name="T11" fmla="*/ 9 h 15"/>
                <a:gd name="T12" fmla="*/ 52 w 52"/>
                <a:gd name="T13" fmla="*/ 7 h 15"/>
                <a:gd name="T14" fmla="*/ 34 w 52"/>
                <a:gd name="T15" fmla="*/ 4 h 15"/>
                <a:gd name="T16" fmla="*/ 21 w 52"/>
                <a:gd name="T17" fmla="*/ 1 h 15"/>
                <a:gd name="T18" fmla="*/ 12 w 52"/>
                <a:gd name="T19" fmla="*/ 0 h 15"/>
                <a:gd name="T20" fmla="*/ 10 w 52"/>
                <a:gd name="T21" fmla="*/ 4 h 15"/>
                <a:gd name="T22" fmla="*/ 5 w 52"/>
                <a:gd name="T23" fmla="*/ 5 h 15"/>
                <a:gd name="T24" fmla="*/ 9 w 52"/>
                <a:gd name="T25" fmla="*/ 6 h 15"/>
                <a:gd name="T26" fmla="*/ 11 w 52"/>
                <a:gd name="T27" fmla="*/ 9 h 15"/>
                <a:gd name="T28" fmla="*/ 23 w 52"/>
                <a:gd name="T29" fmla="*/ 10 h 15"/>
                <a:gd name="T30" fmla="*/ 13 w 52"/>
                <a:gd name="T31" fmla="*/ 11 h 15"/>
                <a:gd name="T32" fmla="*/ 22 w 52"/>
                <a:gd name="T33" fmla="*/ 13 h 15"/>
                <a:gd name="T34" fmla="*/ 25 w 52"/>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15">
                  <a:moveTo>
                    <a:pt x="25" y="15"/>
                  </a:moveTo>
                  <a:cubicBezTo>
                    <a:pt x="26" y="15"/>
                    <a:pt x="27" y="14"/>
                    <a:pt x="30" y="15"/>
                  </a:cubicBezTo>
                  <a:cubicBezTo>
                    <a:pt x="23" y="14"/>
                    <a:pt x="30" y="14"/>
                    <a:pt x="31" y="14"/>
                  </a:cubicBezTo>
                  <a:cubicBezTo>
                    <a:pt x="33" y="14"/>
                    <a:pt x="37" y="14"/>
                    <a:pt x="40" y="14"/>
                  </a:cubicBezTo>
                  <a:cubicBezTo>
                    <a:pt x="45" y="14"/>
                    <a:pt x="50" y="13"/>
                    <a:pt x="51" y="11"/>
                  </a:cubicBezTo>
                  <a:cubicBezTo>
                    <a:pt x="49" y="9"/>
                    <a:pt x="46" y="9"/>
                    <a:pt x="45" y="9"/>
                  </a:cubicBezTo>
                  <a:cubicBezTo>
                    <a:pt x="47" y="8"/>
                    <a:pt x="50" y="8"/>
                    <a:pt x="52" y="7"/>
                  </a:cubicBezTo>
                  <a:cubicBezTo>
                    <a:pt x="42" y="3"/>
                    <a:pt x="41" y="6"/>
                    <a:pt x="34" y="4"/>
                  </a:cubicBezTo>
                  <a:cubicBezTo>
                    <a:pt x="37" y="3"/>
                    <a:pt x="24" y="1"/>
                    <a:pt x="21" y="1"/>
                  </a:cubicBezTo>
                  <a:cubicBezTo>
                    <a:pt x="18" y="0"/>
                    <a:pt x="15" y="0"/>
                    <a:pt x="12" y="0"/>
                  </a:cubicBezTo>
                  <a:cubicBezTo>
                    <a:pt x="10" y="0"/>
                    <a:pt x="0" y="1"/>
                    <a:pt x="10" y="4"/>
                  </a:cubicBezTo>
                  <a:cubicBezTo>
                    <a:pt x="8" y="4"/>
                    <a:pt x="5" y="4"/>
                    <a:pt x="5" y="5"/>
                  </a:cubicBezTo>
                  <a:cubicBezTo>
                    <a:pt x="6" y="5"/>
                    <a:pt x="7" y="6"/>
                    <a:pt x="9" y="6"/>
                  </a:cubicBezTo>
                  <a:cubicBezTo>
                    <a:pt x="7" y="8"/>
                    <a:pt x="14" y="8"/>
                    <a:pt x="11" y="9"/>
                  </a:cubicBezTo>
                  <a:cubicBezTo>
                    <a:pt x="15" y="9"/>
                    <a:pt x="18" y="9"/>
                    <a:pt x="23" y="10"/>
                  </a:cubicBezTo>
                  <a:cubicBezTo>
                    <a:pt x="25" y="13"/>
                    <a:pt x="14" y="10"/>
                    <a:pt x="13" y="11"/>
                  </a:cubicBezTo>
                  <a:cubicBezTo>
                    <a:pt x="16" y="12"/>
                    <a:pt x="20" y="13"/>
                    <a:pt x="22" y="13"/>
                  </a:cubicBezTo>
                  <a:cubicBezTo>
                    <a:pt x="20" y="14"/>
                    <a:pt x="21" y="14"/>
                    <a:pt x="25" y="1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93" name="Freeform 2197"/>
            <p:cNvSpPr>
              <a:spLocks/>
            </p:cNvSpPr>
            <p:nvPr/>
          </p:nvSpPr>
          <p:spPr bwMode="auto">
            <a:xfrm>
              <a:off x="1188" y="220"/>
              <a:ext cx="63" cy="18"/>
            </a:xfrm>
            <a:custGeom>
              <a:avLst/>
              <a:gdLst>
                <a:gd name="T0" fmla="*/ 25 w 52"/>
                <a:gd name="T1" fmla="*/ 15 h 15"/>
                <a:gd name="T2" fmla="*/ 30 w 52"/>
                <a:gd name="T3" fmla="*/ 15 h 15"/>
                <a:gd name="T4" fmla="*/ 31 w 52"/>
                <a:gd name="T5" fmla="*/ 14 h 15"/>
                <a:gd name="T6" fmla="*/ 40 w 52"/>
                <a:gd name="T7" fmla="*/ 14 h 15"/>
                <a:gd name="T8" fmla="*/ 51 w 52"/>
                <a:gd name="T9" fmla="*/ 11 h 15"/>
                <a:gd name="T10" fmla="*/ 45 w 52"/>
                <a:gd name="T11" fmla="*/ 9 h 15"/>
                <a:gd name="T12" fmla="*/ 52 w 52"/>
                <a:gd name="T13" fmla="*/ 7 h 15"/>
                <a:gd name="T14" fmla="*/ 34 w 52"/>
                <a:gd name="T15" fmla="*/ 4 h 15"/>
                <a:gd name="T16" fmla="*/ 21 w 52"/>
                <a:gd name="T17" fmla="*/ 1 h 15"/>
                <a:gd name="T18" fmla="*/ 12 w 52"/>
                <a:gd name="T19" fmla="*/ 0 h 15"/>
                <a:gd name="T20" fmla="*/ 10 w 52"/>
                <a:gd name="T21" fmla="*/ 4 h 15"/>
                <a:gd name="T22" fmla="*/ 5 w 52"/>
                <a:gd name="T23" fmla="*/ 5 h 15"/>
                <a:gd name="T24" fmla="*/ 9 w 52"/>
                <a:gd name="T25" fmla="*/ 6 h 15"/>
                <a:gd name="T26" fmla="*/ 11 w 52"/>
                <a:gd name="T27" fmla="*/ 9 h 15"/>
                <a:gd name="T28" fmla="*/ 23 w 52"/>
                <a:gd name="T29" fmla="*/ 10 h 15"/>
                <a:gd name="T30" fmla="*/ 13 w 52"/>
                <a:gd name="T31" fmla="*/ 11 h 15"/>
                <a:gd name="T32" fmla="*/ 22 w 52"/>
                <a:gd name="T33" fmla="*/ 13 h 15"/>
                <a:gd name="T34" fmla="*/ 25 w 52"/>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15">
                  <a:moveTo>
                    <a:pt x="25" y="15"/>
                  </a:moveTo>
                  <a:cubicBezTo>
                    <a:pt x="26" y="15"/>
                    <a:pt x="27" y="14"/>
                    <a:pt x="30" y="15"/>
                  </a:cubicBezTo>
                  <a:cubicBezTo>
                    <a:pt x="23" y="14"/>
                    <a:pt x="30" y="14"/>
                    <a:pt x="31" y="14"/>
                  </a:cubicBezTo>
                  <a:cubicBezTo>
                    <a:pt x="33" y="14"/>
                    <a:pt x="37" y="14"/>
                    <a:pt x="40" y="14"/>
                  </a:cubicBezTo>
                  <a:cubicBezTo>
                    <a:pt x="45" y="14"/>
                    <a:pt x="50" y="13"/>
                    <a:pt x="51" y="11"/>
                  </a:cubicBezTo>
                  <a:cubicBezTo>
                    <a:pt x="49" y="9"/>
                    <a:pt x="46" y="9"/>
                    <a:pt x="45" y="9"/>
                  </a:cubicBezTo>
                  <a:cubicBezTo>
                    <a:pt x="47" y="8"/>
                    <a:pt x="50" y="8"/>
                    <a:pt x="52" y="7"/>
                  </a:cubicBezTo>
                  <a:cubicBezTo>
                    <a:pt x="42" y="3"/>
                    <a:pt x="41" y="6"/>
                    <a:pt x="34" y="4"/>
                  </a:cubicBezTo>
                  <a:cubicBezTo>
                    <a:pt x="37" y="3"/>
                    <a:pt x="24" y="1"/>
                    <a:pt x="21" y="1"/>
                  </a:cubicBezTo>
                  <a:cubicBezTo>
                    <a:pt x="18" y="0"/>
                    <a:pt x="15" y="0"/>
                    <a:pt x="12" y="0"/>
                  </a:cubicBezTo>
                  <a:cubicBezTo>
                    <a:pt x="10" y="0"/>
                    <a:pt x="0" y="1"/>
                    <a:pt x="10" y="4"/>
                  </a:cubicBezTo>
                  <a:cubicBezTo>
                    <a:pt x="8" y="4"/>
                    <a:pt x="5" y="4"/>
                    <a:pt x="5" y="5"/>
                  </a:cubicBezTo>
                  <a:cubicBezTo>
                    <a:pt x="6" y="5"/>
                    <a:pt x="7" y="6"/>
                    <a:pt x="9" y="6"/>
                  </a:cubicBezTo>
                  <a:cubicBezTo>
                    <a:pt x="7" y="8"/>
                    <a:pt x="14" y="8"/>
                    <a:pt x="11" y="9"/>
                  </a:cubicBezTo>
                  <a:cubicBezTo>
                    <a:pt x="15" y="9"/>
                    <a:pt x="18" y="9"/>
                    <a:pt x="23" y="10"/>
                  </a:cubicBezTo>
                  <a:cubicBezTo>
                    <a:pt x="25" y="13"/>
                    <a:pt x="14" y="10"/>
                    <a:pt x="13" y="11"/>
                  </a:cubicBezTo>
                  <a:cubicBezTo>
                    <a:pt x="16" y="12"/>
                    <a:pt x="20" y="13"/>
                    <a:pt x="22" y="13"/>
                  </a:cubicBezTo>
                  <a:cubicBezTo>
                    <a:pt x="20" y="14"/>
                    <a:pt x="21" y="14"/>
                    <a:pt x="25" y="1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94" name="Freeform 2198"/>
            <p:cNvSpPr>
              <a:spLocks/>
            </p:cNvSpPr>
            <p:nvPr/>
          </p:nvSpPr>
          <p:spPr bwMode="auto">
            <a:xfrm>
              <a:off x="1122" y="258"/>
              <a:ext cx="91" cy="33"/>
            </a:xfrm>
            <a:custGeom>
              <a:avLst/>
              <a:gdLst>
                <a:gd name="T0" fmla="*/ 41 w 76"/>
                <a:gd name="T1" fmla="*/ 27 h 27"/>
                <a:gd name="T2" fmla="*/ 50 w 76"/>
                <a:gd name="T3" fmla="*/ 25 h 27"/>
                <a:gd name="T4" fmla="*/ 55 w 76"/>
                <a:gd name="T5" fmla="*/ 26 h 27"/>
                <a:gd name="T6" fmla="*/ 61 w 76"/>
                <a:gd name="T7" fmla="*/ 26 h 27"/>
                <a:gd name="T8" fmla="*/ 67 w 76"/>
                <a:gd name="T9" fmla="*/ 26 h 27"/>
                <a:gd name="T10" fmla="*/ 66 w 76"/>
                <a:gd name="T11" fmla="*/ 23 h 27"/>
                <a:gd name="T12" fmla="*/ 73 w 76"/>
                <a:gd name="T13" fmla="*/ 24 h 27"/>
                <a:gd name="T14" fmla="*/ 67 w 76"/>
                <a:gd name="T15" fmla="*/ 22 h 27"/>
                <a:gd name="T16" fmla="*/ 70 w 76"/>
                <a:gd name="T17" fmla="*/ 20 h 27"/>
                <a:gd name="T18" fmla="*/ 70 w 76"/>
                <a:gd name="T19" fmla="*/ 18 h 27"/>
                <a:gd name="T20" fmla="*/ 75 w 76"/>
                <a:gd name="T21" fmla="*/ 16 h 27"/>
                <a:gd name="T22" fmla="*/ 69 w 76"/>
                <a:gd name="T23" fmla="*/ 15 h 27"/>
                <a:gd name="T24" fmla="*/ 71 w 76"/>
                <a:gd name="T25" fmla="*/ 13 h 27"/>
                <a:gd name="T26" fmla="*/ 71 w 76"/>
                <a:gd name="T27" fmla="*/ 10 h 27"/>
                <a:gd name="T28" fmla="*/ 72 w 76"/>
                <a:gd name="T29" fmla="*/ 8 h 27"/>
                <a:gd name="T30" fmla="*/ 70 w 76"/>
                <a:gd name="T31" fmla="*/ 4 h 27"/>
                <a:gd name="T32" fmla="*/ 60 w 76"/>
                <a:gd name="T33" fmla="*/ 2 h 27"/>
                <a:gd name="T34" fmla="*/ 53 w 76"/>
                <a:gd name="T35" fmla="*/ 0 h 27"/>
                <a:gd name="T36" fmla="*/ 58 w 76"/>
                <a:gd name="T37" fmla="*/ 1 h 27"/>
                <a:gd name="T38" fmla="*/ 52 w 76"/>
                <a:gd name="T39" fmla="*/ 2 h 27"/>
                <a:gd name="T40" fmla="*/ 51 w 76"/>
                <a:gd name="T41" fmla="*/ 5 h 27"/>
                <a:gd name="T42" fmla="*/ 47 w 76"/>
                <a:gd name="T43" fmla="*/ 3 h 27"/>
                <a:gd name="T44" fmla="*/ 38 w 76"/>
                <a:gd name="T45" fmla="*/ 1 h 27"/>
                <a:gd name="T46" fmla="*/ 29 w 76"/>
                <a:gd name="T47" fmla="*/ 2 h 27"/>
                <a:gd name="T48" fmla="*/ 28 w 76"/>
                <a:gd name="T49" fmla="*/ 5 h 27"/>
                <a:gd name="T50" fmla="*/ 39 w 76"/>
                <a:gd name="T51" fmla="*/ 6 h 27"/>
                <a:gd name="T52" fmla="*/ 32 w 76"/>
                <a:gd name="T53" fmla="*/ 6 h 27"/>
                <a:gd name="T54" fmla="*/ 44 w 76"/>
                <a:gd name="T55" fmla="*/ 8 h 27"/>
                <a:gd name="T56" fmla="*/ 39 w 76"/>
                <a:gd name="T57" fmla="*/ 11 h 27"/>
                <a:gd name="T58" fmla="*/ 45 w 76"/>
                <a:gd name="T59" fmla="*/ 11 h 27"/>
                <a:gd name="T60" fmla="*/ 38 w 76"/>
                <a:gd name="T61" fmla="*/ 12 h 27"/>
                <a:gd name="T62" fmla="*/ 33 w 76"/>
                <a:gd name="T63" fmla="*/ 9 h 27"/>
                <a:gd name="T64" fmla="*/ 30 w 76"/>
                <a:gd name="T65" fmla="*/ 9 h 27"/>
                <a:gd name="T66" fmla="*/ 25 w 76"/>
                <a:gd name="T67" fmla="*/ 7 h 27"/>
                <a:gd name="T68" fmla="*/ 17 w 76"/>
                <a:gd name="T69" fmla="*/ 4 h 27"/>
                <a:gd name="T70" fmla="*/ 10 w 76"/>
                <a:gd name="T71" fmla="*/ 7 h 27"/>
                <a:gd name="T72" fmla="*/ 20 w 76"/>
                <a:gd name="T73" fmla="*/ 7 h 27"/>
                <a:gd name="T74" fmla="*/ 15 w 76"/>
                <a:gd name="T75" fmla="*/ 10 h 27"/>
                <a:gd name="T76" fmla="*/ 20 w 76"/>
                <a:gd name="T77" fmla="*/ 11 h 27"/>
                <a:gd name="T78" fmla="*/ 18 w 76"/>
                <a:gd name="T79" fmla="*/ 12 h 27"/>
                <a:gd name="T80" fmla="*/ 26 w 76"/>
                <a:gd name="T81" fmla="*/ 14 h 27"/>
                <a:gd name="T82" fmla="*/ 8 w 76"/>
                <a:gd name="T83" fmla="*/ 14 h 27"/>
                <a:gd name="T84" fmla="*/ 6 w 76"/>
                <a:gd name="T85" fmla="*/ 15 h 27"/>
                <a:gd name="T86" fmla="*/ 4 w 76"/>
                <a:gd name="T87" fmla="*/ 18 h 27"/>
                <a:gd name="T88" fmla="*/ 27 w 76"/>
                <a:gd name="T89" fmla="*/ 17 h 27"/>
                <a:gd name="T90" fmla="*/ 53 w 76"/>
                <a:gd name="T91" fmla="*/ 15 h 27"/>
                <a:gd name="T92" fmla="*/ 46 w 76"/>
                <a:gd name="T93" fmla="*/ 16 h 27"/>
                <a:gd name="T94" fmla="*/ 42 w 76"/>
                <a:gd name="T95" fmla="*/ 18 h 27"/>
                <a:gd name="T96" fmla="*/ 36 w 76"/>
                <a:gd name="T97" fmla="*/ 18 h 27"/>
                <a:gd name="T98" fmla="*/ 40 w 76"/>
                <a:gd name="T99" fmla="*/ 19 h 27"/>
                <a:gd name="T100" fmla="*/ 36 w 76"/>
                <a:gd name="T101" fmla="*/ 19 h 27"/>
                <a:gd name="T102" fmla="*/ 31 w 76"/>
                <a:gd name="T103" fmla="*/ 20 h 27"/>
                <a:gd name="T104" fmla="*/ 31 w 76"/>
                <a:gd name="T105" fmla="*/ 21 h 27"/>
                <a:gd name="T106" fmla="*/ 36 w 76"/>
                <a:gd name="T107" fmla="*/ 22 h 27"/>
                <a:gd name="T108" fmla="*/ 40 w 76"/>
                <a:gd name="T109" fmla="*/ 23 h 27"/>
                <a:gd name="T110" fmla="*/ 34 w 76"/>
                <a:gd name="T111" fmla="*/ 24 h 27"/>
                <a:gd name="T112" fmla="*/ 41 w 76"/>
                <a:gd name="T11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 h="27">
                  <a:moveTo>
                    <a:pt x="41" y="27"/>
                  </a:moveTo>
                  <a:cubicBezTo>
                    <a:pt x="45" y="27"/>
                    <a:pt x="48" y="26"/>
                    <a:pt x="50" y="25"/>
                  </a:cubicBezTo>
                  <a:cubicBezTo>
                    <a:pt x="47" y="26"/>
                    <a:pt x="54" y="26"/>
                    <a:pt x="55" y="26"/>
                  </a:cubicBezTo>
                  <a:cubicBezTo>
                    <a:pt x="56" y="25"/>
                    <a:pt x="60" y="26"/>
                    <a:pt x="61" y="26"/>
                  </a:cubicBezTo>
                  <a:cubicBezTo>
                    <a:pt x="63" y="26"/>
                    <a:pt x="65" y="26"/>
                    <a:pt x="67" y="26"/>
                  </a:cubicBezTo>
                  <a:cubicBezTo>
                    <a:pt x="68" y="26"/>
                    <a:pt x="66" y="24"/>
                    <a:pt x="66" y="23"/>
                  </a:cubicBezTo>
                  <a:cubicBezTo>
                    <a:pt x="70" y="26"/>
                    <a:pt x="72" y="25"/>
                    <a:pt x="73" y="24"/>
                  </a:cubicBezTo>
                  <a:cubicBezTo>
                    <a:pt x="71" y="23"/>
                    <a:pt x="68" y="22"/>
                    <a:pt x="67" y="22"/>
                  </a:cubicBezTo>
                  <a:cubicBezTo>
                    <a:pt x="67" y="21"/>
                    <a:pt x="67" y="20"/>
                    <a:pt x="70" y="20"/>
                  </a:cubicBezTo>
                  <a:cubicBezTo>
                    <a:pt x="63" y="19"/>
                    <a:pt x="71" y="18"/>
                    <a:pt x="70" y="18"/>
                  </a:cubicBezTo>
                  <a:cubicBezTo>
                    <a:pt x="76" y="21"/>
                    <a:pt x="74" y="17"/>
                    <a:pt x="75" y="16"/>
                  </a:cubicBezTo>
                  <a:cubicBezTo>
                    <a:pt x="73" y="16"/>
                    <a:pt x="71" y="15"/>
                    <a:pt x="69" y="15"/>
                  </a:cubicBezTo>
                  <a:cubicBezTo>
                    <a:pt x="69" y="14"/>
                    <a:pt x="72" y="14"/>
                    <a:pt x="71" y="13"/>
                  </a:cubicBezTo>
                  <a:cubicBezTo>
                    <a:pt x="71" y="12"/>
                    <a:pt x="71" y="11"/>
                    <a:pt x="71" y="10"/>
                  </a:cubicBezTo>
                  <a:cubicBezTo>
                    <a:pt x="72" y="10"/>
                    <a:pt x="73" y="9"/>
                    <a:pt x="72" y="8"/>
                  </a:cubicBezTo>
                  <a:cubicBezTo>
                    <a:pt x="71" y="7"/>
                    <a:pt x="67" y="5"/>
                    <a:pt x="70" y="4"/>
                  </a:cubicBezTo>
                  <a:cubicBezTo>
                    <a:pt x="66" y="3"/>
                    <a:pt x="63" y="2"/>
                    <a:pt x="60" y="2"/>
                  </a:cubicBezTo>
                  <a:cubicBezTo>
                    <a:pt x="65" y="2"/>
                    <a:pt x="55" y="0"/>
                    <a:pt x="53" y="0"/>
                  </a:cubicBezTo>
                  <a:cubicBezTo>
                    <a:pt x="55" y="1"/>
                    <a:pt x="57" y="1"/>
                    <a:pt x="58" y="1"/>
                  </a:cubicBezTo>
                  <a:cubicBezTo>
                    <a:pt x="57" y="1"/>
                    <a:pt x="50" y="1"/>
                    <a:pt x="52" y="2"/>
                  </a:cubicBezTo>
                  <a:cubicBezTo>
                    <a:pt x="53" y="4"/>
                    <a:pt x="51" y="3"/>
                    <a:pt x="51" y="5"/>
                  </a:cubicBezTo>
                  <a:cubicBezTo>
                    <a:pt x="50" y="3"/>
                    <a:pt x="49" y="2"/>
                    <a:pt x="47" y="3"/>
                  </a:cubicBezTo>
                  <a:cubicBezTo>
                    <a:pt x="44" y="2"/>
                    <a:pt x="41" y="1"/>
                    <a:pt x="38" y="1"/>
                  </a:cubicBezTo>
                  <a:cubicBezTo>
                    <a:pt x="34" y="1"/>
                    <a:pt x="32" y="1"/>
                    <a:pt x="29" y="2"/>
                  </a:cubicBezTo>
                  <a:cubicBezTo>
                    <a:pt x="28" y="2"/>
                    <a:pt x="24" y="3"/>
                    <a:pt x="28" y="5"/>
                  </a:cubicBezTo>
                  <a:cubicBezTo>
                    <a:pt x="32" y="6"/>
                    <a:pt x="35" y="5"/>
                    <a:pt x="39" y="6"/>
                  </a:cubicBezTo>
                  <a:cubicBezTo>
                    <a:pt x="38" y="7"/>
                    <a:pt x="35" y="7"/>
                    <a:pt x="32" y="6"/>
                  </a:cubicBezTo>
                  <a:cubicBezTo>
                    <a:pt x="37" y="8"/>
                    <a:pt x="42" y="9"/>
                    <a:pt x="44" y="8"/>
                  </a:cubicBezTo>
                  <a:cubicBezTo>
                    <a:pt x="43" y="10"/>
                    <a:pt x="35" y="7"/>
                    <a:pt x="39" y="11"/>
                  </a:cubicBezTo>
                  <a:cubicBezTo>
                    <a:pt x="42" y="12"/>
                    <a:pt x="44" y="12"/>
                    <a:pt x="45" y="11"/>
                  </a:cubicBezTo>
                  <a:cubicBezTo>
                    <a:pt x="43" y="12"/>
                    <a:pt x="41" y="12"/>
                    <a:pt x="38" y="12"/>
                  </a:cubicBezTo>
                  <a:cubicBezTo>
                    <a:pt x="36" y="9"/>
                    <a:pt x="30" y="10"/>
                    <a:pt x="33" y="9"/>
                  </a:cubicBezTo>
                  <a:cubicBezTo>
                    <a:pt x="32" y="9"/>
                    <a:pt x="31" y="9"/>
                    <a:pt x="30" y="9"/>
                  </a:cubicBezTo>
                  <a:cubicBezTo>
                    <a:pt x="28" y="8"/>
                    <a:pt x="27" y="7"/>
                    <a:pt x="25" y="7"/>
                  </a:cubicBezTo>
                  <a:cubicBezTo>
                    <a:pt x="24" y="5"/>
                    <a:pt x="19" y="4"/>
                    <a:pt x="17" y="4"/>
                  </a:cubicBezTo>
                  <a:cubicBezTo>
                    <a:pt x="12" y="3"/>
                    <a:pt x="10" y="5"/>
                    <a:pt x="10" y="7"/>
                  </a:cubicBezTo>
                  <a:cubicBezTo>
                    <a:pt x="14" y="7"/>
                    <a:pt x="17" y="7"/>
                    <a:pt x="20" y="7"/>
                  </a:cubicBezTo>
                  <a:cubicBezTo>
                    <a:pt x="20" y="7"/>
                    <a:pt x="11" y="9"/>
                    <a:pt x="15" y="10"/>
                  </a:cubicBezTo>
                  <a:cubicBezTo>
                    <a:pt x="17" y="11"/>
                    <a:pt x="19" y="11"/>
                    <a:pt x="20" y="11"/>
                  </a:cubicBezTo>
                  <a:cubicBezTo>
                    <a:pt x="19" y="11"/>
                    <a:pt x="19" y="12"/>
                    <a:pt x="18" y="12"/>
                  </a:cubicBezTo>
                  <a:cubicBezTo>
                    <a:pt x="22" y="14"/>
                    <a:pt x="25" y="14"/>
                    <a:pt x="26" y="14"/>
                  </a:cubicBezTo>
                  <a:cubicBezTo>
                    <a:pt x="23" y="16"/>
                    <a:pt x="10" y="11"/>
                    <a:pt x="8" y="14"/>
                  </a:cubicBezTo>
                  <a:cubicBezTo>
                    <a:pt x="13" y="15"/>
                    <a:pt x="7" y="15"/>
                    <a:pt x="6" y="15"/>
                  </a:cubicBezTo>
                  <a:cubicBezTo>
                    <a:pt x="4" y="15"/>
                    <a:pt x="0" y="16"/>
                    <a:pt x="4" y="18"/>
                  </a:cubicBezTo>
                  <a:cubicBezTo>
                    <a:pt x="13" y="19"/>
                    <a:pt x="20" y="18"/>
                    <a:pt x="27" y="17"/>
                  </a:cubicBezTo>
                  <a:cubicBezTo>
                    <a:pt x="35" y="16"/>
                    <a:pt x="45" y="16"/>
                    <a:pt x="53" y="15"/>
                  </a:cubicBezTo>
                  <a:cubicBezTo>
                    <a:pt x="52" y="16"/>
                    <a:pt x="48" y="16"/>
                    <a:pt x="46" y="16"/>
                  </a:cubicBezTo>
                  <a:cubicBezTo>
                    <a:pt x="44" y="16"/>
                    <a:pt x="37" y="18"/>
                    <a:pt x="42" y="18"/>
                  </a:cubicBezTo>
                  <a:cubicBezTo>
                    <a:pt x="40" y="18"/>
                    <a:pt x="38" y="18"/>
                    <a:pt x="36" y="18"/>
                  </a:cubicBezTo>
                  <a:cubicBezTo>
                    <a:pt x="37" y="19"/>
                    <a:pt x="39" y="19"/>
                    <a:pt x="40" y="19"/>
                  </a:cubicBezTo>
                  <a:cubicBezTo>
                    <a:pt x="39" y="19"/>
                    <a:pt x="38" y="19"/>
                    <a:pt x="36" y="19"/>
                  </a:cubicBezTo>
                  <a:cubicBezTo>
                    <a:pt x="41" y="19"/>
                    <a:pt x="32" y="20"/>
                    <a:pt x="31" y="20"/>
                  </a:cubicBezTo>
                  <a:cubicBezTo>
                    <a:pt x="38" y="21"/>
                    <a:pt x="32" y="21"/>
                    <a:pt x="31" y="21"/>
                  </a:cubicBezTo>
                  <a:cubicBezTo>
                    <a:pt x="33" y="22"/>
                    <a:pt x="35" y="22"/>
                    <a:pt x="36" y="22"/>
                  </a:cubicBezTo>
                  <a:cubicBezTo>
                    <a:pt x="32" y="23"/>
                    <a:pt x="40" y="23"/>
                    <a:pt x="40" y="23"/>
                  </a:cubicBezTo>
                  <a:cubicBezTo>
                    <a:pt x="39" y="23"/>
                    <a:pt x="33" y="22"/>
                    <a:pt x="34" y="24"/>
                  </a:cubicBezTo>
                  <a:cubicBezTo>
                    <a:pt x="35" y="25"/>
                    <a:pt x="40" y="27"/>
                    <a:pt x="41" y="2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95" name="Freeform 2199"/>
            <p:cNvSpPr>
              <a:spLocks/>
            </p:cNvSpPr>
            <p:nvPr/>
          </p:nvSpPr>
          <p:spPr bwMode="auto">
            <a:xfrm>
              <a:off x="1122" y="258"/>
              <a:ext cx="91" cy="33"/>
            </a:xfrm>
            <a:custGeom>
              <a:avLst/>
              <a:gdLst>
                <a:gd name="T0" fmla="*/ 41 w 76"/>
                <a:gd name="T1" fmla="*/ 27 h 27"/>
                <a:gd name="T2" fmla="*/ 50 w 76"/>
                <a:gd name="T3" fmla="*/ 25 h 27"/>
                <a:gd name="T4" fmla="*/ 55 w 76"/>
                <a:gd name="T5" fmla="*/ 26 h 27"/>
                <a:gd name="T6" fmla="*/ 61 w 76"/>
                <a:gd name="T7" fmla="*/ 26 h 27"/>
                <a:gd name="T8" fmla="*/ 67 w 76"/>
                <a:gd name="T9" fmla="*/ 26 h 27"/>
                <a:gd name="T10" fmla="*/ 66 w 76"/>
                <a:gd name="T11" fmla="*/ 23 h 27"/>
                <a:gd name="T12" fmla="*/ 73 w 76"/>
                <a:gd name="T13" fmla="*/ 24 h 27"/>
                <a:gd name="T14" fmla="*/ 67 w 76"/>
                <a:gd name="T15" fmla="*/ 22 h 27"/>
                <a:gd name="T16" fmla="*/ 70 w 76"/>
                <a:gd name="T17" fmla="*/ 20 h 27"/>
                <a:gd name="T18" fmla="*/ 70 w 76"/>
                <a:gd name="T19" fmla="*/ 18 h 27"/>
                <a:gd name="T20" fmla="*/ 75 w 76"/>
                <a:gd name="T21" fmla="*/ 16 h 27"/>
                <a:gd name="T22" fmla="*/ 69 w 76"/>
                <a:gd name="T23" fmla="*/ 15 h 27"/>
                <a:gd name="T24" fmla="*/ 71 w 76"/>
                <a:gd name="T25" fmla="*/ 13 h 27"/>
                <a:gd name="T26" fmla="*/ 71 w 76"/>
                <a:gd name="T27" fmla="*/ 10 h 27"/>
                <a:gd name="T28" fmla="*/ 72 w 76"/>
                <a:gd name="T29" fmla="*/ 8 h 27"/>
                <a:gd name="T30" fmla="*/ 70 w 76"/>
                <a:gd name="T31" fmla="*/ 4 h 27"/>
                <a:gd name="T32" fmla="*/ 60 w 76"/>
                <a:gd name="T33" fmla="*/ 2 h 27"/>
                <a:gd name="T34" fmla="*/ 53 w 76"/>
                <a:gd name="T35" fmla="*/ 0 h 27"/>
                <a:gd name="T36" fmla="*/ 58 w 76"/>
                <a:gd name="T37" fmla="*/ 1 h 27"/>
                <a:gd name="T38" fmla="*/ 52 w 76"/>
                <a:gd name="T39" fmla="*/ 2 h 27"/>
                <a:gd name="T40" fmla="*/ 51 w 76"/>
                <a:gd name="T41" fmla="*/ 5 h 27"/>
                <a:gd name="T42" fmla="*/ 47 w 76"/>
                <a:gd name="T43" fmla="*/ 3 h 27"/>
                <a:gd name="T44" fmla="*/ 38 w 76"/>
                <a:gd name="T45" fmla="*/ 1 h 27"/>
                <a:gd name="T46" fmla="*/ 29 w 76"/>
                <a:gd name="T47" fmla="*/ 2 h 27"/>
                <a:gd name="T48" fmla="*/ 28 w 76"/>
                <a:gd name="T49" fmla="*/ 5 h 27"/>
                <a:gd name="T50" fmla="*/ 39 w 76"/>
                <a:gd name="T51" fmla="*/ 6 h 27"/>
                <a:gd name="T52" fmla="*/ 32 w 76"/>
                <a:gd name="T53" fmla="*/ 6 h 27"/>
                <a:gd name="T54" fmla="*/ 44 w 76"/>
                <a:gd name="T55" fmla="*/ 8 h 27"/>
                <a:gd name="T56" fmla="*/ 39 w 76"/>
                <a:gd name="T57" fmla="*/ 11 h 27"/>
                <a:gd name="T58" fmla="*/ 45 w 76"/>
                <a:gd name="T59" fmla="*/ 11 h 27"/>
                <a:gd name="T60" fmla="*/ 38 w 76"/>
                <a:gd name="T61" fmla="*/ 12 h 27"/>
                <a:gd name="T62" fmla="*/ 33 w 76"/>
                <a:gd name="T63" fmla="*/ 9 h 27"/>
                <a:gd name="T64" fmla="*/ 30 w 76"/>
                <a:gd name="T65" fmla="*/ 9 h 27"/>
                <a:gd name="T66" fmla="*/ 25 w 76"/>
                <a:gd name="T67" fmla="*/ 7 h 27"/>
                <a:gd name="T68" fmla="*/ 17 w 76"/>
                <a:gd name="T69" fmla="*/ 4 h 27"/>
                <a:gd name="T70" fmla="*/ 10 w 76"/>
                <a:gd name="T71" fmla="*/ 7 h 27"/>
                <a:gd name="T72" fmla="*/ 20 w 76"/>
                <a:gd name="T73" fmla="*/ 7 h 27"/>
                <a:gd name="T74" fmla="*/ 15 w 76"/>
                <a:gd name="T75" fmla="*/ 10 h 27"/>
                <a:gd name="T76" fmla="*/ 20 w 76"/>
                <a:gd name="T77" fmla="*/ 11 h 27"/>
                <a:gd name="T78" fmla="*/ 18 w 76"/>
                <a:gd name="T79" fmla="*/ 12 h 27"/>
                <a:gd name="T80" fmla="*/ 26 w 76"/>
                <a:gd name="T81" fmla="*/ 14 h 27"/>
                <a:gd name="T82" fmla="*/ 8 w 76"/>
                <a:gd name="T83" fmla="*/ 14 h 27"/>
                <a:gd name="T84" fmla="*/ 6 w 76"/>
                <a:gd name="T85" fmla="*/ 15 h 27"/>
                <a:gd name="T86" fmla="*/ 4 w 76"/>
                <a:gd name="T87" fmla="*/ 18 h 27"/>
                <a:gd name="T88" fmla="*/ 27 w 76"/>
                <a:gd name="T89" fmla="*/ 17 h 27"/>
                <a:gd name="T90" fmla="*/ 53 w 76"/>
                <a:gd name="T91" fmla="*/ 15 h 27"/>
                <a:gd name="T92" fmla="*/ 46 w 76"/>
                <a:gd name="T93" fmla="*/ 16 h 27"/>
                <a:gd name="T94" fmla="*/ 42 w 76"/>
                <a:gd name="T95" fmla="*/ 18 h 27"/>
                <a:gd name="T96" fmla="*/ 36 w 76"/>
                <a:gd name="T97" fmla="*/ 18 h 27"/>
                <a:gd name="T98" fmla="*/ 40 w 76"/>
                <a:gd name="T99" fmla="*/ 19 h 27"/>
                <a:gd name="T100" fmla="*/ 36 w 76"/>
                <a:gd name="T101" fmla="*/ 19 h 27"/>
                <a:gd name="T102" fmla="*/ 31 w 76"/>
                <a:gd name="T103" fmla="*/ 20 h 27"/>
                <a:gd name="T104" fmla="*/ 31 w 76"/>
                <a:gd name="T105" fmla="*/ 21 h 27"/>
                <a:gd name="T106" fmla="*/ 36 w 76"/>
                <a:gd name="T107" fmla="*/ 22 h 27"/>
                <a:gd name="T108" fmla="*/ 40 w 76"/>
                <a:gd name="T109" fmla="*/ 23 h 27"/>
                <a:gd name="T110" fmla="*/ 34 w 76"/>
                <a:gd name="T111" fmla="*/ 24 h 27"/>
                <a:gd name="T112" fmla="*/ 41 w 76"/>
                <a:gd name="T11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 h="27">
                  <a:moveTo>
                    <a:pt x="41" y="27"/>
                  </a:moveTo>
                  <a:cubicBezTo>
                    <a:pt x="45" y="27"/>
                    <a:pt x="48" y="26"/>
                    <a:pt x="50" y="25"/>
                  </a:cubicBezTo>
                  <a:cubicBezTo>
                    <a:pt x="47" y="26"/>
                    <a:pt x="54" y="26"/>
                    <a:pt x="55" y="26"/>
                  </a:cubicBezTo>
                  <a:cubicBezTo>
                    <a:pt x="56" y="25"/>
                    <a:pt x="60" y="26"/>
                    <a:pt x="61" y="26"/>
                  </a:cubicBezTo>
                  <a:cubicBezTo>
                    <a:pt x="63" y="26"/>
                    <a:pt x="65" y="26"/>
                    <a:pt x="67" y="26"/>
                  </a:cubicBezTo>
                  <a:cubicBezTo>
                    <a:pt x="68" y="26"/>
                    <a:pt x="66" y="24"/>
                    <a:pt x="66" y="23"/>
                  </a:cubicBezTo>
                  <a:cubicBezTo>
                    <a:pt x="70" y="26"/>
                    <a:pt x="72" y="25"/>
                    <a:pt x="73" y="24"/>
                  </a:cubicBezTo>
                  <a:cubicBezTo>
                    <a:pt x="71" y="23"/>
                    <a:pt x="68" y="22"/>
                    <a:pt x="67" y="22"/>
                  </a:cubicBezTo>
                  <a:cubicBezTo>
                    <a:pt x="67" y="21"/>
                    <a:pt x="67" y="20"/>
                    <a:pt x="70" y="20"/>
                  </a:cubicBezTo>
                  <a:cubicBezTo>
                    <a:pt x="63" y="19"/>
                    <a:pt x="71" y="18"/>
                    <a:pt x="70" y="18"/>
                  </a:cubicBezTo>
                  <a:cubicBezTo>
                    <a:pt x="76" y="21"/>
                    <a:pt x="74" y="17"/>
                    <a:pt x="75" y="16"/>
                  </a:cubicBezTo>
                  <a:cubicBezTo>
                    <a:pt x="73" y="16"/>
                    <a:pt x="71" y="15"/>
                    <a:pt x="69" y="15"/>
                  </a:cubicBezTo>
                  <a:cubicBezTo>
                    <a:pt x="69" y="14"/>
                    <a:pt x="72" y="14"/>
                    <a:pt x="71" y="13"/>
                  </a:cubicBezTo>
                  <a:cubicBezTo>
                    <a:pt x="71" y="12"/>
                    <a:pt x="71" y="11"/>
                    <a:pt x="71" y="10"/>
                  </a:cubicBezTo>
                  <a:cubicBezTo>
                    <a:pt x="72" y="10"/>
                    <a:pt x="73" y="9"/>
                    <a:pt x="72" y="8"/>
                  </a:cubicBezTo>
                  <a:cubicBezTo>
                    <a:pt x="71" y="7"/>
                    <a:pt x="67" y="5"/>
                    <a:pt x="70" y="4"/>
                  </a:cubicBezTo>
                  <a:cubicBezTo>
                    <a:pt x="66" y="3"/>
                    <a:pt x="63" y="2"/>
                    <a:pt x="60" y="2"/>
                  </a:cubicBezTo>
                  <a:cubicBezTo>
                    <a:pt x="65" y="2"/>
                    <a:pt x="55" y="0"/>
                    <a:pt x="53" y="0"/>
                  </a:cubicBezTo>
                  <a:cubicBezTo>
                    <a:pt x="55" y="1"/>
                    <a:pt x="57" y="1"/>
                    <a:pt x="58" y="1"/>
                  </a:cubicBezTo>
                  <a:cubicBezTo>
                    <a:pt x="57" y="1"/>
                    <a:pt x="50" y="1"/>
                    <a:pt x="52" y="2"/>
                  </a:cubicBezTo>
                  <a:cubicBezTo>
                    <a:pt x="53" y="4"/>
                    <a:pt x="51" y="3"/>
                    <a:pt x="51" y="5"/>
                  </a:cubicBezTo>
                  <a:cubicBezTo>
                    <a:pt x="50" y="3"/>
                    <a:pt x="49" y="2"/>
                    <a:pt x="47" y="3"/>
                  </a:cubicBezTo>
                  <a:cubicBezTo>
                    <a:pt x="44" y="2"/>
                    <a:pt x="41" y="1"/>
                    <a:pt x="38" y="1"/>
                  </a:cubicBezTo>
                  <a:cubicBezTo>
                    <a:pt x="34" y="1"/>
                    <a:pt x="32" y="1"/>
                    <a:pt x="29" y="2"/>
                  </a:cubicBezTo>
                  <a:cubicBezTo>
                    <a:pt x="28" y="2"/>
                    <a:pt x="24" y="3"/>
                    <a:pt x="28" y="5"/>
                  </a:cubicBezTo>
                  <a:cubicBezTo>
                    <a:pt x="32" y="6"/>
                    <a:pt x="35" y="5"/>
                    <a:pt x="39" y="6"/>
                  </a:cubicBezTo>
                  <a:cubicBezTo>
                    <a:pt x="38" y="7"/>
                    <a:pt x="35" y="7"/>
                    <a:pt x="32" y="6"/>
                  </a:cubicBezTo>
                  <a:cubicBezTo>
                    <a:pt x="37" y="8"/>
                    <a:pt x="42" y="9"/>
                    <a:pt x="44" y="8"/>
                  </a:cubicBezTo>
                  <a:cubicBezTo>
                    <a:pt x="43" y="10"/>
                    <a:pt x="35" y="7"/>
                    <a:pt x="39" y="11"/>
                  </a:cubicBezTo>
                  <a:cubicBezTo>
                    <a:pt x="42" y="12"/>
                    <a:pt x="44" y="12"/>
                    <a:pt x="45" y="11"/>
                  </a:cubicBezTo>
                  <a:cubicBezTo>
                    <a:pt x="43" y="12"/>
                    <a:pt x="41" y="12"/>
                    <a:pt x="38" y="12"/>
                  </a:cubicBezTo>
                  <a:cubicBezTo>
                    <a:pt x="36" y="9"/>
                    <a:pt x="30" y="10"/>
                    <a:pt x="33" y="9"/>
                  </a:cubicBezTo>
                  <a:cubicBezTo>
                    <a:pt x="32" y="9"/>
                    <a:pt x="31" y="9"/>
                    <a:pt x="30" y="9"/>
                  </a:cubicBezTo>
                  <a:cubicBezTo>
                    <a:pt x="28" y="8"/>
                    <a:pt x="27" y="7"/>
                    <a:pt x="25" y="7"/>
                  </a:cubicBezTo>
                  <a:cubicBezTo>
                    <a:pt x="24" y="5"/>
                    <a:pt x="19" y="4"/>
                    <a:pt x="17" y="4"/>
                  </a:cubicBezTo>
                  <a:cubicBezTo>
                    <a:pt x="12" y="3"/>
                    <a:pt x="10" y="5"/>
                    <a:pt x="10" y="7"/>
                  </a:cubicBezTo>
                  <a:cubicBezTo>
                    <a:pt x="14" y="7"/>
                    <a:pt x="17" y="7"/>
                    <a:pt x="20" y="7"/>
                  </a:cubicBezTo>
                  <a:cubicBezTo>
                    <a:pt x="20" y="7"/>
                    <a:pt x="11" y="9"/>
                    <a:pt x="15" y="10"/>
                  </a:cubicBezTo>
                  <a:cubicBezTo>
                    <a:pt x="17" y="11"/>
                    <a:pt x="19" y="11"/>
                    <a:pt x="20" y="11"/>
                  </a:cubicBezTo>
                  <a:cubicBezTo>
                    <a:pt x="19" y="11"/>
                    <a:pt x="19" y="12"/>
                    <a:pt x="18" y="12"/>
                  </a:cubicBezTo>
                  <a:cubicBezTo>
                    <a:pt x="22" y="14"/>
                    <a:pt x="25" y="14"/>
                    <a:pt x="26" y="14"/>
                  </a:cubicBezTo>
                  <a:cubicBezTo>
                    <a:pt x="23" y="16"/>
                    <a:pt x="10" y="11"/>
                    <a:pt x="8" y="14"/>
                  </a:cubicBezTo>
                  <a:cubicBezTo>
                    <a:pt x="13" y="15"/>
                    <a:pt x="7" y="15"/>
                    <a:pt x="6" y="15"/>
                  </a:cubicBezTo>
                  <a:cubicBezTo>
                    <a:pt x="4" y="15"/>
                    <a:pt x="0" y="16"/>
                    <a:pt x="4" y="18"/>
                  </a:cubicBezTo>
                  <a:cubicBezTo>
                    <a:pt x="13" y="19"/>
                    <a:pt x="20" y="18"/>
                    <a:pt x="27" y="17"/>
                  </a:cubicBezTo>
                  <a:cubicBezTo>
                    <a:pt x="35" y="16"/>
                    <a:pt x="45" y="16"/>
                    <a:pt x="53" y="15"/>
                  </a:cubicBezTo>
                  <a:cubicBezTo>
                    <a:pt x="52" y="16"/>
                    <a:pt x="48" y="16"/>
                    <a:pt x="46" y="16"/>
                  </a:cubicBezTo>
                  <a:cubicBezTo>
                    <a:pt x="44" y="16"/>
                    <a:pt x="37" y="18"/>
                    <a:pt x="42" y="18"/>
                  </a:cubicBezTo>
                  <a:cubicBezTo>
                    <a:pt x="40" y="18"/>
                    <a:pt x="38" y="18"/>
                    <a:pt x="36" y="18"/>
                  </a:cubicBezTo>
                  <a:cubicBezTo>
                    <a:pt x="37" y="19"/>
                    <a:pt x="39" y="19"/>
                    <a:pt x="40" y="19"/>
                  </a:cubicBezTo>
                  <a:cubicBezTo>
                    <a:pt x="39" y="19"/>
                    <a:pt x="38" y="19"/>
                    <a:pt x="36" y="19"/>
                  </a:cubicBezTo>
                  <a:cubicBezTo>
                    <a:pt x="41" y="19"/>
                    <a:pt x="32" y="20"/>
                    <a:pt x="31" y="20"/>
                  </a:cubicBezTo>
                  <a:cubicBezTo>
                    <a:pt x="38" y="21"/>
                    <a:pt x="32" y="21"/>
                    <a:pt x="31" y="21"/>
                  </a:cubicBezTo>
                  <a:cubicBezTo>
                    <a:pt x="33" y="22"/>
                    <a:pt x="35" y="22"/>
                    <a:pt x="36" y="22"/>
                  </a:cubicBezTo>
                  <a:cubicBezTo>
                    <a:pt x="32" y="23"/>
                    <a:pt x="40" y="23"/>
                    <a:pt x="40" y="23"/>
                  </a:cubicBezTo>
                  <a:cubicBezTo>
                    <a:pt x="39" y="23"/>
                    <a:pt x="33" y="22"/>
                    <a:pt x="34" y="24"/>
                  </a:cubicBezTo>
                  <a:cubicBezTo>
                    <a:pt x="35" y="25"/>
                    <a:pt x="40" y="27"/>
                    <a:pt x="41" y="2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96" name="Freeform 2200"/>
            <p:cNvSpPr>
              <a:spLocks/>
            </p:cNvSpPr>
            <p:nvPr/>
          </p:nvSpPr>
          <p:spPr bwMode="auto">
            <a:xfrm>
              <a:off x="1180" y="305"/>
              <a:ext cx="29" cy="6"/>
            </a:xfrm>
            <a:custGeom>
              <a:avLst/>
              <a:gdLst>
                <a:gd name="T0" fmla="*/ 23 w 24"/>
                <a:gd name="T1" fmla="*/ 1 h 5"/>
                <a:gd name="T2" fmla="*/ 12 w 24"/>
                <a:gd name="T3" fmla="*/ 2 h 5"/>
                <a:gd name="T4" fmla="*/ 0 w 24"/>
                <a:gd name="T5" fmla="*/ 3 h 5"/>
                <a:gd name="T6" fmla="*/ 6 w 24"/>
                <a:gd name="T7" fmla="*/ 5 h 5"/>
                <a:gd name="T8" fmla="*/ 8 w 24"/>
                <a:gd name="T9" fmla="*/ 5 h 5"/>
                <a:gd name="T10" fmla="*/ 15 w 24"/>
                <a:gd name="T11" fmla="*/ 5 h 5"/>
                <a:gd name="T12" fmla="*/ 23 w 2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24" h="5">
                  <a:moveTo>
                    <a:pt x="23" y="1"/>
                  </a:moveTo>
                  <a:cubicBezTo>
                    <a:pt x="18" y="0"/>
                    <a:pt x="16" y="2"/>
                    <a:pt x="12" y="2"/>
                  </a:cubicBezTo>
                  <a:cubicBezTo>
                    <a:pt x="8" y="2"/>
                    <a:pt x="5" y="3"/>
                    <a:pt x="0" y="3"/>
                  </a:cubicBezTo>
                  <a:cubicBezTo>
                    <a:pt x="3" y="4"/>
                    <a:pt x="4" y="5"/>
                    <a:pt x="6" y="5"/>
                  </a:cubicBezTo>
                  <a:cubicBezTo>
                    <a:pt x="1" y="5"/>
                    <a:pt x="7" y="5"/>
                    <a:pt x="8" y="5"/>
                  </a:cubicBezTo>
                  <a:cubicBezTo>
                    <a:pt x="11" y="5"/>
                    <a:pt x="13" y="5"/>
                    <a:pt x="15" y="5"/>
                  </a:cubicBezTo>
                  <a:cubicBezTo>
                    <a:pt x="19" y="4"/>
                    <a:pt x="24" y="4"/>
                    <a:pt x="2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97" name="Freeform 2201"/>
            <p:cNvSpPr>
              <a:spLocks/>
            </p:cNvSpPr>
            <p:nvPr/>
          </p:nvSpPr>
          <p:spPr bwMode="auto">
            <a:xfrm>
              <a:off x="1180" y="305"/>
              <a:ext cx="29" cy="6"/>
            </a:xfrm>
            <a:custGeom>
              <a:avLst/>
              <a:gdLst>
                <a:gd name="T0" fmla="*/ 23 w 24"/>
                <a:gd name="T1" fmla="*/ 1 h 5"/>
                <a:gd name="T2" fmla="*/ 12 w 24"/>
                <a:gd name="T3" fmla="*/ 2 h 5"/>
                <a:gd name="T4" fmla="*/ 0 w 24"/>
                <a:gd name="T5" fmla="*/ 3 h 5"/>
                <a:gd name="T6" fmla="*/ 6 w 24"/>
                <a:gd name="T7" fmla="*/ 5 h 5"/>
                <a:gd name="T8" fmla="*/ 8 w 24"/>
                <a:gd name="T9" fmla="*/ 5 h 5"/>
                <a:gd name="T10" fmla="*/ 15 w 24"/>
                <a:gd name="T11" fmla="*/ 5 h 5"/>
                <a:gd name="T12" fmla="*/ 23 w 2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24" h="5">
                  <a:moveTo>
                    <a:pt x="23" y="1"/>
                  </a:moveTo>
                  <a:cubicBezTo>
                    <a:pt x="18" y="0"/>
                    <a:pt x="16" y="2"/>
                    <a:pt x="12" y="2"/>
                  </a:cubicBezTo>
                  <a:cubicBezTo>
                    <a:pt x="8" y="2"/>
                    <a:pt x="5" y="3"/>
                    <a:pt x="0" y="3"/>
                  </a:cubicBezTo>
                  <a:cubicBezTo>
                    <a:pt x="3" y="4"/>
                    <a:pt x="4" y="5"/>
                    <a:pt x="6" y="5"/>
                  </a:cubicBezTo>
                  <a:cubicBezTo>
                    <a:pt x="1" y="5"/>
                    <a:pt x="7" y="5"/>
                    <a:pt x="8" y="5"/>
                  </a:cubicBezTo>
                  <a:cubicBezTo>
                    <a:pt x="11" y="5"/>
                    <a:pt x="13" y="5"/>
                    <a:pt x="15" y="5"/>
                  </a:cubicBezTo>
                  <a:cubicBezTo>
                    <a:pt x="19" y="4"/>
                    <a:pt x="24" y="4"/>
                    <a:pt x="2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98" name="Freeform 2202"/>
            <p:cNvSpPr>
              <a:spLocks/>
            </p:cNvSpPr>
            <p:nvPr/>
          </p:nvSpPr>
          <p:spPr bwMode="auto">
            <a:xfrm>
              <a:off x="1155" y="279"/>
              <a:ext cx="10" cy="1"/>
            </a:xfrm>
            <a:custGeom>
              <a:avLst/>
              <a:gdLst>
                <a:gd name="T0" fmla="*/ 8 w 9"/>
                <a:gd name="T1" fmla="*/ 1 h 1"/>
                <a:gd name="T2" fmla="*/ 9 w 9"/>
                <a:gd name="T3" fmla="*/ 0 h 1"/>
                <a:gd name="T4" fmla="*/ 0 w 9"/>
                <a:gd name="T5" fmla="*/ 1 h 1"/>
                <a:gd name="T6" fmla="*/ 8 w 9"/>
                <a:gd name="T7" fmla="*/ 1 h 1"/>
              </a:gdLst>
              <a:ahLst/>
              <a:cxnLst>
                <a:cxn ang="0">
                  <a:pos x="T0" y="T1"/>
                </a:cxn>
                <a:cxn ang="0">
                  <a:pos x="T2" y="T3"/>
                </a:cxn>
                <a:cxn ang="0">
                  <a:pos x="T4" y="T5"/>
                </a:cxn>
                <a:cxn ang="0">
                  <a:pos x="T6" y="T7"/>
                </a:cxn>
              </a:cxnLst>
              <a:rect l="0" t="0" r="r" b="b"/>
              <a:pathLst>
                <a:path w="9" h="1">
                  <a:moveTo>
                    <a:pt x="8" y="1"/>
                  </a:moveTo>
                  <a:cubicBezTo>
                    <a:pt x="8" y="0"/>
                    <a:pt x="9" y="0"/>
                    <a:pt x="9" y="0"/>
                  </a:cubicBezTo>
                  <a:cubicBezTo>
                    <a:pt x="6" y="0"/>
                    <a:pt x="2" y="0"/>
                    <a:pt x="0" y="1"/>
                  </a:cubicBezTo>
                  <a:cubicBezTo>
                    <a:pt x="3" y="1"/>
                    <a:pt x="5" y="0"/>
                    <a:pt x="8"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99" name="Freeform 2203"/>
            <p:cNvSpPr>
              <a:spLocks/>
            </p:cNvSpPr>
            <p:nvPr/>
          </p:nvSpPr>
          <p:spPr bwMode="auto">
            <a:xfrm>
              <a:off x="1155" y="279"/>
              <a:ext cx="10" cy="1"/>
            </a:xfrm>
            <a:custGeom>
              <a:avLst/>
              <a:gdLst>
                <a:gd name="T0" fmla="*/ 8 w 9"/>
                <a:gd name="T1" fmla="*/ 1 h 1"/>
                <a:gd name="T2" fmla="*/ 9 w 9"/>
                <a:gd name="T3" fmla="*/ 0 h 1"/>
                <a:gd name="T4" fmla="*/ 0 w 9"/>
                <a:gd name="T5" fmla="*/ 1 h 1"/>
                <a:gd name="T6" fmla="*/ 8 w 9"/>
                <a:gd name="T7" fmla="*/ 1 h 1"/>
              </a:gdLst>
              <a:ahLst/>
              <a:cxnLst>
                <a:cxn ang="0">
                  <a:pos x="T0" y="T1"/>
                </a:cxn>
                <a:cxn ang="0">
                  <a:pos x="T2" y="T3"/>
                </a:cxn>
                <a:cxn ang="0">
                  <a:pos x="T4" y="T5"/>
                </a:cxn>
                <a:cxn ang="0">
                  <a:pos x="T6" y="T7"/>
                </a:cxn>
              </a:cxnLst>
              <a:rect l="0" t="0" r="r" b="b"/>
              <a:pathLst>
                <a:path w="9" h="1">
                  <a:moveTo>
                    <a:pt x="8" y="1"/>
                  </a:moveTo>
                  <a:cubicBezTo>
                    <a:pt x="8" y="0"/>
                    <a:pt x="9" y="0"/>
                    <a:pt x="9" y="0"/>
                  </a:cubicBezTo>
                  <a:cubicBezTo>
                    <a:pt x="6" y="0"/>
                    <a:pt x="2" y="0"/>
                    <a:pt x="0" y="1"/>
                  </a:cubicBezTo>
                  <a:cubicBezTo>
                    <a:pt x="3" y="1"/>
                    <a:pt x="5" y="0"/>
                    <a:pt x="8"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00" name="Freeform 2204"/>
            <p:cNvSpPr>
              <a:spLocks/>
            </p:cNvSpPr>
            <p:nvPr/>
          </p:nvSpPr>
          <p:spPr bwMode="auto">
            <a:xfrm>
              <a:off x="1189" y="302"/>
              <a:ext cx="4"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0" y="0"/>
                    <a:pt x="0" y="1"/>
                  </a:cubicBezTo>
                  <a:cubicBezTo>
                    <a:pt x="2" y="1"/>
                    <a:pt x="3"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01" name="Freeform 2205"/>
            <p:cNvSpPr>
              <a:spLocks/>
            </p:cNvSpPr>
            <p:nvPr/>
          </p:nvSpPr>
          <p:spPr bwMode="auto">
            <a:xfrm>
              <a:off x="1189" y="302"/>
              <a:ext cx="4"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0" y="0"/>
                    <a:pt x="0" y="1"/>
                  </a:cubicBezTo>
                  <a:cubicBezTo>
                    <a:pt x="2" y="1"/>
                    <a:pt x="3"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02" name="Freeform 2206"/>
            <p:cNvSpPr>
              <a:spLocks/>
            </p:cNvSpPr>
            <p:nvPr/>
          </p:nvSpPr>
          <p:spPr bwMode="auto">
            <a:xfrm>
              <a:off x="1207" y="297"/>
              <a:ext cx="8" cy="3"/>
            </a:xfrm>
            <a:custGeom>
              <a:avLst/>
              <a:gdLst>
                <a:gd name="T0" fmla="*/ 5 w 6"/>
                <a:gd name="T1" fmla="*/ 0 h 3"/>
                <a:gd name="T2" fmla="*/ 0 w 6"/>
                <a:gd name="T3" fmla="*/ 2 h 3"/>
                <a:gd name="T4" fmla="*/ 5 w 6"/>
                <a:gd name="T5" fmla="*/ 0 h 3"/>
              </a:gdLst>
              <a:ahLst/>
              <a:cxnLst>
                <a:cxn ang="0">
                  <a:pos x="T0" y="T1"/>
                </a:cxn>
                <a:cxn ang="0">
                  <a:pos x="T2" y="T3"/>
                </a:cxn>
                <a:cxn ang="0">
                  <a:pos x="T4" y="T5"/>
                </a:cxn>
              </a:cxnLst>
              <a:rect l="0" t="0" r="r" b="b"/>
              <a:pathLst>
                <a:path w="6" h="3">
                  <a:moveTo>
                    <a:pt x="5" y="0"/>
                  </a:moveTo>
                  <a:cubicBezTo>
                    <a:pt x="2" y="0"/>
                    <a:pt x="1" y="1"/>
                    <a:pt x="0" y="2"/>
                  </a:cubicBezTo>
                  <a:cubicBezTo>
                    <a:pt x="3" y="3"/>
                    <a:pt x="6" y="2"/>
                    <a:pt x="5"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03" name="Freeform 2207"/>
            <p:cNvSpPr>
              <a:spLocks/>
            </p:cNvSpPr>
            <p:nvPr/>
          </p:nvSpPr>
          <p:spPr bwMode="auto">
            <a:xfrm>
              <a:off x="1207" y="297"/>
              <a:ext cx="8" cy="3"/>
            </a:xfrm>
            <a:custGeom>
              <a:avLst/>
              <a:gdLst>
                <a:gd name="T0" fmla="*/ 5 w 6"/>
                <a:gd name="T1" fmla="*/ 0 h 3"/>
                <a:gd name="T2" fmla="*/ 0 w 6"/>
                <a:gd name="T3" fmla="*/ 2 h 3"/>
                <a:gd name="T4" fmla="*/ 5 w 6"/>
                <a:gd name="T5" fmla="*/ 0 h 3"/>
              </a:gdLst>
              <a:ahLst/>
              <a:cxnLst>
                <a:cxn ang="0">
                  <a:pos x="T0" y="T1"/>
                </a:cxn>
                <a:cxn ang="0">
                  <a:pos x="T2" y="T3"/>
                </a:cxn>
                <a:cxn ang="0">
                  <a:pos x="T4" y="T5"/>
                </a:cxn>
              </a:cxnLst>
              <a:rect l="0" t="0" r="r" b="b"/>
              <a:pathLst>
                <a:path w="6" h="3">
                  <a:moveTo>
                    <a:pt x="5" y="0"/>
                  </a:moveTo>
                  <a:cubicBezTo>
                    <a:pt x="2" y="0"/>
                    <a:pt x="1" y="1"/>
                    <a:pt x="0" y="2"/>
                  </a:cubicBezTo>
                  <a:cubicBezTo>
                    <a:pt x="3" y="3"/>
                    <a:pt x="6" y="2"/>
                    <a:pt x="5"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04" name="Freeform 2208"/>
            <p:cNvSpPr>
              <a:spLocks/>
            </p:cNvSpPr>
            <p:nvPr/>
          </p:nvSpPr>
          <p:spPr bwMode="auto">
            <a:xfrm>
              <a:off x="1225" y="278"/>
              <a:ext cx="57" cy="19"/>
            </a:xfrm>
            <a:custGeom>
              <a:avLst/>
              <a:gdLst>
                <a:gd name="T0" fmla="*/ 22 w 47"/>
                <a:gd name="T1" fmla="*/ 0 h 16"/>
                <a:gd name="T2" fmla="*/ 5 w 47"/>
                <a:gd name="T3" fmla="*/ 4 h 16"/>
                <a:gd name="T4" fmla="*/ 10 w 47"/>
                <a:gd name="T5" fmla="*/ 4 h 16"/>
                <a:gd name="T6" fmla="*/ 6 w 47"/>
                <a:gd name="T7" fmla="*/ 6 h 16"/>
                <a:gd name="T8" fmla="*/ 4 w 47"/>
                <a:gd name="T9" fmla="*/ 7 h 16"/>
                <a:gd name="T10" fmla="*/ 1 w 47"/>
                <a:gd name="T11" fmla="*/ 10 h 16"/>
                <a:gd name="T12" fmla="*/ 7 w 47"/>
                <a:gd name="T13" fmla="*/ 10 h 16"/>
                <a:gd name="T14" fmla="*/ 18 w 47"/>
                <a:gd name="T15" fmla="*/ 14 h 16"/>
                <a:gd name="T16" fmla="*/ 37 w 47"/>
                <a:gd name="T17" fmla="*/ 16 h 16"/>
                <a:gd name="T18" fmla="*/ 22 w 47"/>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
                  <a:moveTo>
                    <a:pt x="22" y="0"/>
                  </a:moveTo>
                  <a:cubicBezTo>
                    <a:pt x="15" y="1"/>
                    <a:pt x="11" y="3"/>
                    <a:pt x="5" y="4"/>
                  </a:cubicBezTo>
                  <a:cubicBezTo>
                    <a:pt x="7" y="4"/>
                    <a:pt x="8" y="4"/>
                    <a:pt x="10" y="4"/>
                  </a:cubicBezTo>
                  <a:cubicBezTo>
                    <a:pt x="9" y="5"/>
                    <a:pt x="7" y="5"/>
                    <a:pt x="6" y="6"/>
                  </a:cubicBezTo>
                  <a:cubicBezTo>
                    <a:pt x="11" y="6"/>
                    <a:pt x="5" y="7"/>
                    <a:pt x="4" y="7"/>
                  </a:cubicBezTo>
                  <a:cubicBezTo>
                    <a:pt x="2" y="7"/>
                    <a:pt x="0" y="8"/>
                    <a:pt x="1" y="10"/>
                  </a:cubicBezTo>
                  <a:cubicBezTo>
                    <a:pt x="3" y="10"/>
                    <a:pt x="7" y="12"/>
                    <a:pt x="7" y="10"/>
                  </a:cubicBezTo>
                  <a:cubicBezTo>
                    <a:pt x="7" y="13"/>
                    <a:pt x="16" y="14"/>
                    <a:pt x="18" y="14"/>
                  </a:cubicBezTo>
                  <a:cubicBezTo>
                    <a:pt x="25" y="15"/>
                    <a:pt x="31" y="16"/>
                    <a:pt x="37" y="16"/>
                  </a:cubicBezTo>
                  <a:cubicBezTo>
                    <a:pt x="47" y="15"/>
                    <a:pt x="41" y="2"/>
                    <a:pt x="2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05" name="Freeform 2209"/>
            <p:cNvSpPr>
              <a:spLocks/>
            </p:cNvSpPr>
            <p:nvPr/>
          </p:nvSpPr>
          <p:spPr bwMode="auto">
            <a:xfrm>
              <a:off x="1225" y="278"/>
              <a:ext cx="57" cy="19"/>
            </a:xfrm>
            <a:custGeom>
              <a:avLst/>
              <a:gdLst>
                <a:gd name="T0" fmla="*/ 22 w 47"/>
                <a:gd name="T1" fmla="*/ 0 h 16"/>
                <a:gd name="T2" fmla="*/ 5 w 47"/>
                <a:gd name="T3" fmla="*/ 4 h 16"/>
                <a:gd name="T4" fmla="*/ 10 w 47"/>
                <a:gd name="T5" fmla="*/ 4 h 16"/>
                <a:gd name="T6" fmla="*/ 6 w 47"/>
                <a:gd name="T7" fmla="*/ 6 h 16"/>
                <a:gd name="T8" fmla="*/ 4 w 47"/>
                <a:gd name="T9" fmla="*/ 7 h 16"/>
                <a:gd name="T10" fmla="*/ 1 w 47"/>
                <a:gd name="T11" fmla="*/ 10 h 16"/>
                <a:gd name="T12" fmla="*/ 7 w 47"/>
                <a:gd name="T13" fmla="*/ 10 h 16"/>
                <a:gd name="T14" fmla="*/ 18 w 47"/>
                <a:gd name="T15" fmla="*/ 14 h 16"/>
                <a:gd name="T16" fmla="*/ 37 w 47"/>
                <a:gd name="T17" fmla="*/ 16 h 16"/>
                <a:gd name="T18" fmla="*/ 22 w 47"/>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
                  <a:moveTo>
                    <a:pt x="22" y="0"/>
                  </a:moveTo>
                  <a:cubicBezTo>
                    <a:pt x="15" y="1"/>
                    <a:pt x="11" y="3"/>
                    <a:pt x="5" y="4"/>
                  </a:cubicBezTo>
                  <a:cubicBezTo>
                    <a:pt x="7" y="4"/>
                    <a:pt x="8" y="4"/>
                    <a:pt x="10" y="4"/>
                  </a:cubicBezTo>
                  <a:cubicBezTo>
                    <a:pt x="9" y="5"/>
                    <a:pt x="7" y="5"/>
                    <a:pt x="6" y="6"/>
                  </a:cubicBezTo>
                  <a:cubicBezTo>
                    <a:pt x="11" y="6"/>
                    <a:pt x="5" y="7"/>
                    <a:pt x="4" y="7"/>
                  </a:cubicBezTo>
                  <a:cubicBezTo>
                    <a:pt x="2" y="7"/>
                    <a:pt x="0" y="8"/>
                    <a:pt x="1" y="10"/>
                  </a:cubicBezTo>
                  <a:cubicBezTo>
                    <a:pt x="3" y="10"/>
                    <a:pt x="7" y="12"/>
                    <a:pt x="7" y="10"/>
                  </a:cubicBezTo>
                  <a:cubicBezTo>
                    <a:pt x="7" y="13"/>
                    <a:pt x="16" y="14"/>
                    <a:pt x="18" y="14"/>
                  </a:cubicBezTo>
                  <a:cubicBezTo>
                    <a:pt x="25" y="15"/>
                    <a:pt x="31" y="16"/>
                    <a:pt x="37" y="16"/>
                  </a:cubicBezTo>
                  <a:cubicBezTo>
                    <a:pt x="47" y="15"/>
                    <a:pt x="41" y="2"/>
                    <a:pt x="2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06" name="Freeform 2210"/>
            <p:cNvSpPr>
              <a:spLocks/>
            </p:cNvSpPr>
            <p:nvPr/>
          </p:nvSpPr>
          <p:spPr bwMode="auto">
            <a:xfrm>
              <a:off x="1239" y="297"/>
              <a:ext cx="8" cy="2"/>
            </a:xfrm>
            <a:custGeom>
              <a:avLst/>
              <a:gdLst>
                <a:gd name="T0" fmla="*/ 2 w 7"/>
                <a:gd name="T1" fmla="*/ 0 h 2"/>
                <a:gd name="T2" fmla="*/ 0 w 7"/>
                <a:gd name="T3" fmla="*/ 1 h 2"/>
                <a:gd name="T4" fmla="*/ 7 w 7"/>
                <a:gd name="T5" fmla="*/ 2 h 2"/>
                <a:gd name="T6" fmla="*/ 2 w 7"/>
                <a:gd name="T7" fmla="*/ 0 h 2"/>
              </a:gdLst>
              <a:ahLst/>
              <a:cxnLst>
                <a:cxn ang="0">
                  <a:pos x="T0" y="T1"/>
                </a:cxn>
                <a:cxn ang="0">
                  <a:pos x="T2" y="T3"/>
                </a:cxn>
                <a:cxn ang="0">
                  <a:pos x="T4" y="T5"/>
                </a:cxn>
                <a:cxn ang="0">
                  <a:pos x="T6" y="T7"/>
                </a:cxn>
              </a:cxnLst>
              <a:rect l="0" t="0" r="r" b="b"/>
              <a:pathLst>
                <a:path w="7" h="2">
                  <a:moveTo>
                    <a:pt x="2" y="0"/>
                  </a:moveTo>
                  <a:cubicBezTo>
                    <a:pt x="1" y="0"/>
                    <a:pt x="0" y="0"/>
                    <a:pt x="0" y="1"/>
                  </a:cubicBezTo>
                  <a:cubicBezTo>
                    <a:pt x="2" y="2"/>
                    <a:pt x="5" y="2"/>
                    <a:pt x="7" y="2"/>
                  </a:cubicBezTo>
                  <a:cubicBezTo>
                    <a:pt x="5" y="1"/>
                    <a:pt x="3"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07" name="Freeform 2211"/>
            <p:cNvSpPr>
              <a:spLocks/>
            </p:cNvSpPr>
            <p:nvPr/>
          </p:nvSpPr>
          <p:spPr bwMode="auto">
            <a:xfrm>
              <a:off x="1239" y="297"/>
              <a:ext cx="8" cy="2"/>
            </a:xfrm>
            <a:custGeom>
              <a:avLst/>
              <a:gdLst>
                <a:gd name="T0" fmla="*/ 2 w 7"/>
                <a:gd name="T1" fmla="*/ 0 h 2"/>
                <a:gd name="T2" fmla="*/ 0 w 7"/>
                <a:gd name="T3" fmla="*/ 1 h 2"/>
                <a:gd name="T4" fmla="*/ 7 w 7"/>
                <a:gd name="T5" fmla="*/ 2 h 2"/>
                <a:gd name="T6" fmla="*/ 2 w 7"/>
                <a:gd name="T7" fmla="*/ 0 h 2"/>
              </a:gdLst>
              <a:ahLst/>
              <a:cxnLst>
                <a:cxn ang="0">
                  <a:pos x="T0" y="T1"/>
                </a:cxn>
                <a:cxn ang="0">
                  <a:pos x="T2" y="T3"/>
                </a:cxn>
                <a:cxn ang="0">
                  <a:pos x="T4" y="T5"/>
                </a:cxn>
                <a:cxn ang="0">
                  <a:pos x="T6" y="T7"/>
                </a:cxn>
              </a:cxnLst>
              <a:rect l="0" t="0" r="r" b="b"/>
              <a:pathLst>
                <a:path w="7" h="2">
                  <a:moveTo>
                    <a:pt x="2" y="0"/>
                  </a:moveTo>
                  <a:cubicBezTo>
                    <a:pt x="1" y="0"/>
                    <a:pt x="0" y="0"/>
                    <a:pt x="0" y="1"/>
                  </a:cubicBezTo>
                  <a:cubicBezTo>
                    <a:pt x="2" y="2"/>
                    <a:pt x="5" y="2"/>
                    <a:pt x="7" y="2"/>
                  </a:cubicBezTo>
                  <a:cubicBezTo>
                    <a:pt x="5" y="1"/>
                    <a:pt x="3"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08" name="Freeform 2212"/>
            <p:cNvSpPr>
              <a:spLocks/>
            </p:cNvSpPr>
            <p:nvPr/>
          </p:nvSpPr>
          <p:spPr bwMode="auto">
            <a:xfrm>
              <a:off x="1212" y="278"/>
              <a:ext cx="25" cy="6"/>
            </a:xfrm>
            <a:custGeom>
              <a:avLst/>
              <a:gdLst>
                <a:gd name="T0" fmla="*/ 18 w 21"/>
                <a:gd name="T1" fmla="*/ 1 h 5"/>
                <a:gd name="T2" fmla="*/ 7 w 21"/>
                <a:gd name="T3" fmla="*/ 5 h 5"/>
                <a:gd name="T4" fmla="*/ 12 w 21"/>
                <a:gd name="T5" fmla="*/ 2 h 5"/>
                <a:gd name="T6" fmla="*/ 18 w 21"/>
                <a:gd name="T7" fmla="*/ 1 h 5"/>
              </a:gdLst>
              <a:ahLst/>
              <a:cxnLst>
                <a:cxn ang="0">
                  <a:pos x="T0" y="T1"/>
                </a:cxn>
                <a:cxn ang="0">
                  <a:pos x="T2" y="T3"/>
                </a:cxn>
                <a:cxn ang="0">
                  <a:pos x="T4" y="T5"/>
                </a:cxn>
                <a:cxn ang="0">
                  <a:pos x="T6" y="T7"/>
                </a:cxn>
              </a:cxnLst>
              <a:rect l="0" t="0" r="r" b="b"/>
              <a:pathLst>
                <a:path w="21" h="5">
                  <a:moveTo>
                    <a:pt x="18" y="1"/>
                  </a:moveTo>
                  <a:cubicBezTo>
                    <a:pt x="14" y="1"/>
                    <a:pt x="0" y="0"/>
                    <a:pt x="7" y="5"/>
                  </a:cubicBezTo>
                  <a:cubicBezTo>
                    <a:pt x="9" y="4"/>
                    <a:pt x="9" y="2"/>
                    <a:pt x="12" y="2"/>
                  </a:cubicBezTo>
                  <a:cubicBezTo>
                    <a:pt x="15" y="2"/>
                    <a:pt x="21" y="4"/>
                    <a:pt x="18"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09" name="Freeform 2213"/>
            <p:cNvSpPr>
              <a:spLocks/>
            </p:cNvSpPr>
            <p:nvPr/>
          </p:nvSpPr>
          <p:spPr bwMode="auto">
            <a:xfrm>
              <a:off x="1212" y="278"/>
              <a:ext cx="25" cy="6"/>
            </a:xfrm>
            <a:custGeom>
              <a:avLst/>
              <a:gdLst>
                <a:gd name="T0" fmla="*/ 18 w 21"/>
                <a:gd name="T1" fmla="*/ 1 h 5"/>
                <a:gd name="T2" fmla="*/ 7 w 21"/>
                <a:gd name="T3" fmla="*/ 5 h 5"/>
                <a:gd name="T4" fmla="*/ 12 w 21"/>
                <a:gd name="T5" fmla="*/ 2 h 5"/>
                <a:gd name="T6" fmla="*/ 18 w 21"/>
                <a:gd name="T7" fmla="*/ 1 h 5"/>
              </a:gdLst>
              <a:ahLst/>
              <a:cxnLst>
                <a:cxn ang="0">
                  <a:pos x="T0" y="T1"/>
                </a:cxn>
                <a:cxn ang="0">
                  <a:pos x="T2" y="T3"/>
                </a:cxn>
                <a:cxn ang="0">
                  <a:pos x="T4" y="T5"/>
                </a:cxn>
                <a:cxn ang="0">
                  <a:pos x="T6" y="T7"/>
                </a:cxn>
              </a:cxnLst>
              <a:rect l="0" t="0" r="r" b="b"/>
              <a:pathLst>
                <a:path w="21" h="5">
                  <a:moveTo>
                    <a:pt x="18" y="1"/>
                  </a:moveTo>
                  <a:cubicBezTo>
                    <a:pt x="14" y="1"/>
                    <a:pt x="0" y="0"/>
                    <a:pt x="7" y="5"/>
                  </a:cubicBezTo>
                  <a:cubicBezTo>
                    <a:pt x="9" y="4"/>
                    <a:pt x="9" y="2"/>
                    <a:pt x="12" y="2"/>
                  </a:cubicBezTo>
                  <a:cubicBezTo>
                    <a:pt x="15" y="2"/>
                    <a:pt x="21" y="4"/>
                    <a:pt x="18"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10" name="Freeform 2214"/>
            <p:cNvSpPr>
              <a:spLocks/>
            </p:cNvSpPr>
            <p:nvPr/>
          </p:nvSpPr>
          <p:spPr bwMode="auto">
            <a:xfrm>
              <a:off x="1217" y="251"/>
              <a:ext cx="284" cy="51"/>
            </a:xfrm>
            <a:custGeom>
              <a:avLst/>
              <a:gdLst>
                <a:gd name="T0" fmla="*/ 51 w 237"/>
                <a:gd name="T1" fmla="*/ 11 h 42"/>
                <a:gd name="T2" fmla="*/ 65 w 237"/>
                <a:gd name="T3" fmla="*/ 24 h 42"/>
                <a:gd name="T4" fmla="*/ 68 w 237"/>
                <a:gd name="T5" fmla="*/ 30 h 42"/>
                <a:gd name="T6" fmla="*/ 84 w 237"/>
                <a:gd name="T7" fmla="*/ 34 h 42"/>
                <a:gd name="T8" fmla="*/ 87 w 237"/>
                <a:gd name="T9" fmla="*/ 38 h 42"/>
                <a:gd name="T10" fmla="*/ 109 w 237"/>
                <a:gd name="T11" fmla="*/ 36 h 42"/>
                <a:gd name="T12" fmla="*/ 118 w 237"/>
                <a:gd name="T13" fmla="*/ 36 h 42"/>
                <a:gd name="T14" fmla="*/ 130 w 237"/>
                <a:gd name="T15" fmla="*/ 39 h 42"/>
                <a:gd name="T16" fmla="*/ 145 w 237"/>
                <a:gd name="T17" fmla="*/ 38 h 42"/>
                <a:gd name="T18" fmla="*/ 162 w 237"/>
                <a:gd name="T19" fmla="*/ 37 h 42"/>
                <a:gd name="T20" fmla="*/ 180 w 237"/>
                <a:gd name="T21" fmla="*/ 39 h 42"/>
                <a:gd name="T22" fmla="*/ 206 w 237"/>
                <a:gd name="T23" fmla="*/ 40 h 42"/>
                <a:gd name="T24" fmla="*/ 227 w 237"/>
                <a:gd name="T25" fmla="*/ 36 h 42"/>
                <a:gd name="T26" fmla="*/ 231 w 237"/>
                <a:gd name="T27" fmla="*/ 35 h 42"/>
                <a:gd name="T28" fmla="*/ 225 w 237"/>
                <a:gd name="T29" fmla="*/ 33 h 42"/>
                <a:gd name="T30" fmla="*/ 224 w 237"/>
                <a:gd name="T31" fmla="*/ 25 h 42"/>
                <a:gd name="T32" fmla="*/ 211 w 237"/>
                <a:gd name="T33" fmla="*/ 22 h 42"/>
                <a:gd name="T34" fmla="*/ 181 w 237"/>
                <a:gd name="T35" fmla="*/ 20 h 42"/>
                <a:gd name="T36" fmla="*/ 147 w 237"/>
                <a:gd name="T37" fmla="*/ 24 h 42"/>
                <a:gd name="T38" fmla="*/ 141 w 237"/>
                <a:gd name="T39" fmla="*/ 27 h 42"/>
                <a:gd name="T40" fmla="*/ 127 w 237"/>
                <a:gd name="T41" fmla="*/ 25 h 42"/>
                <a:gd name="T42" fmla="*/ 112 w 237"/>
                <a:gd name="T43" fmla="*/ 22 h 42"/>
                <a:gd name="T44" fmla="*/ 106 w 237"/>
                <a:gd name="T45" fmla="*/ 24 h 42"/>
                <a:gd name="T46" fmla="*/ 99 w 237"/>
                <a:gd name="T47" fmla="*/ 23 h 42"/>
                <a:gd name="T48" fmla="*/ 98 w 237"/>
                <a:gd name="T49" fmla="*/ 20 h 42"/>
                <a:gd name="T50" fmla="*/ 79 w 237"/>
                <a:gd name="T51" fmla="*/ 19 h 42"/>
                <a:gd name="T52" fmla="*/ 82 w 237"/>
                <a:gd name="T53" fmla="*/ 16 h 42"/>
                <a:gd name="T54" fmla="*/ 73 w 237"/>
                <a:gd name="T55" fmla="*/ 13 h 42"/>
                <a:gd name="T56" fmla="*/ 95 w 237"/>
                <a:gd name="T57" fmla="*/ 14 h 42"/>
                <a:gd name="T58" fmla="*/ 75 w 237"/>
                <a:gd name="T59" fmla="*/ 10 h 42"/>
                <a:gd name="T60" fmla="*/ 65 w 237"/>
                <a:gd name="T61" fmla="*/ 7 h 42"/>
                <a:gd name="T62" fmla="*/ 45 w 237"/>
                <a:gd name="T63" fmla="*/ 10 h 42"/>
                <a:gd name="T64" fmla="*/ 34 w 237"/>
                <a:gd name="T65" fmla="*/ 3 h 42"/>
                <a:gd name="T66" fmla="*/ 4 w 237"/>
                <a:gd name="T67" fmla="*/ 1 h 42"/>
                <a:gd name="T68" fmla="*/ 7 w 237"/>
                <a:gd name="T69" fmla="*/ 4 h 42"/>
                <a:gd name="T70" fmla="*/ 18 w 237"/>
                <a:gd name="T71" fmla="*/ 7 h 42"/>
                <a:gd name="T72" fmla="*/ 29 w 237"/>
                <a:gd name="T73" fmla="*/ 12 h 42"/>
                <a:gd name="T74" fmla="*/ 30 w 237"/>
                <a:gd name="T7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7" h="42">
                  <a:moveTo>
                    <a:pt x="41" y="13"/>
                  </a:moveTo>
                  <a:cubicBezTo>
                    <a:pt x="46" y="14"/>
                    <a:pt x="46" y="9"/>
                    <a:pt x="51" y="11"/>
                  </a:cubicBezTo>
                  <a:cubicBezTo>
                    <a:pt x="56" y="13"/>
                    <a:pt x="59" y="18"/>
                    <a:pt x="65" y="19"/>
                  </a:cubicBezTo>
                  <a:cubicBezTo>
                    <a:pt x="64" y="20"/>
                    <a:pt x="68" y="23"/>
                    <a:pt x="65" y="24"/>
                  </a:cubicBezTo>
                  <a:cubicBezTo>
                    <a:pt x="62" y="25"/>
                    <a:pt x="60" y="26"/>
                    <a:pt x="63" y="30"/>
                  </a:cubicBezTo>
                  <a:cubicBezTo>
                    <a:pt x="65" y="30"/>
                    <a:pt x="66" y="30"/>
                    <a:pt x="68" y="30"/>
                  </a:cubicBezTo>
                  <a:cubicBezTo>
                    <a:pt x="67" y="32"/>
                    <a:pt x="65" y="35"/>
                    <a:pt x="73" y="37"/>
                  </a:cubicBezTo>
                  <a:cubicBezTo>
                    <a:pt x="80" y="39"/>
                    <a:pt x="81" y="36"/>
                    <a:pt x="84" y="34"/>
                  </a:cubicBezTo>
                  <a:cubicBezTo>
                    <a:pt x="84" y="35"/>
                    <a:pt x="84" y="36"/>
                    <a:pt x="82" y="36"/>
                  </a:cubicBezTo>
                  <a:cubicBezTo>
                    <a:pt x="85" y="36"/>
                    <a:pt x="84" y="38"/>
                    <a:pt x="87" y="38"/>
                  </a:cubicBezTo>
                  <a:cubicBezTo>
                    <a:pt x="90" y="39"/>
                    <a:pt x="91" y="38"/>
                    <a:pt x="95" y="39"/>
                  </a:cubicBezTo>
                  <a:cubicBezTo>
                    <a:pt x="104" y="40"/>
                    <a:pt x="104" y="37"/>
                    <a:pt x="109" y="36"/>
                  </a:cubicBezTo>
                  <a:cubicBezTo>
                    <a:pt x="109" y="36"/>
                    <a:pt x="110" y="37"/>
                    <a:pt x="110" y="37"/>
                  </a:cubicBezTo>
                  <a:cubicBezTo>
                    <a:pt x="113" y="37"/>
                    <a:pt x="112" y="33"/>
                    <a:pt x="118" y="36"/>
                  </a:cubicBezTo>
                  <a:cubicBezTo>
                    <a:pt x="115" y="36"/>
                    <a:pt x="114" y="38"/>
                    <a:pt x="114" y="39"/>
                  </a:cubicBezTo>
                  <a:cubicBezTo>
                    <a:pt x="120" y="41"/>
                    <a:pt x="127" y="41"/>
                    <a:pt x="130" y="39"/>
                  </a:cubicBezTo>
                  <a:cubicBezTo>
                    <a:pt x="131" y="39"/>
                    <a:pt x="142" y="42"/>
                    <a:pt x="138" y="39"/>
                  </a:cubicBezTo>
                  <a:cubicBezTo>
                    <a:pt x="142" y="41"/>
                    <a:pt x="145" y="40"/>
                    <a:pt x="145" y="38"/>
                  </a:cubicBezTo>
                  <a:cubicBezTo>
                    <a:pt x="148" y="42"/>
                    <a:pt x="156" y="41"/>
                    <a:pt x="155" y="38"/>
                  </a:cubicBezTo>
                  <a:cubicBezTo>
                    <a:pt x="158" y="42"/>
                    <a:pt x="161" y="38"/>
                    <a:pt x="162" y="37"/>
                  </a:cubicBezTo>
                  <a:cubicBezTo>
                    <a:pt x="162" y="38"/>
                    <a:pt x="162" y="38"/>
                    <a:pt x="162" y="39"/>
                  </a:cubicBezTo>
                  <a:cubicBezTo>
                    <a:pt x="169" y="41"/>
                    <a:pt x="176" y="40"/>
                    <a:pt x="180" y="39"/>
                  </a:cubicBezTo>
                  <a:cubicBezTo>
                    <a:pt x="183" y="38"/>
                    <a:pt x="181" y="33"/>
                    <a:pt x="186" y="35"/>
                  </a:cubicBezTo>
                  <a:cubicBezTo>
                    <a:pt x="188" y="41"/>
                    <a:pt x="202" y="41"/>
                    <a:pt x="206" y="40"/>
                  </a:cubicBezTo>
                  <a:cubicBezTo>
                    <a:pt x="210" y="40"/>
                    <a:pt x="212" y="39"/>
                    <a:pt x="217" y="39"/>
                  </a:cubicBezTo>
                  <a:cubicBezTo>
                    <a:pt x="222" y="39"/>
                    <a:pt x="225" y="38"/>
                    <a:pt x="227" y="36"/>
                  </a:cubicBezTo>
                  <a:cubicBezTo>
                    <a:pt x="225" y="35"/>
                    <a:pt x="224" y="35"/>
                    <a:pt x="223" y="34"/>
                  </a:cubicBezTo>
                  <a:cubicBezTo>
                    <a:pt x="224" y="32"/>
                    <a:pt x="228" y="35"/>
                    <a:pt x="231" y="35"/>
                  </a:cubicBezTo>
                  <a:cubicBezTo>
                    <a:pt x="234" y="36"/>
                    <a:pt x="236" y="35"/>
                    <a:pt x="237" y="34"/>
                  </a:cubicBezTo>
                  <a:cubicBezTo>
                    <a:pt x="231" y="30"/>
                    <a:pt x="228" y="33"/>
                    <a:pt x="225" y="33"/>
                  </a:cubicBezTo>
                  <a:cubicBezTo>
                    <a:pt x="221" y="28"/>
                    <a:pt x="236" y="31"/>
                    <a:pt x="235" y="27"/>
                  </a:cubicBezTo>
                  <a:cubicBezTo>
                    <a:pt x="230" y="24"/>
                    <a:pt x="227" y="25"/>
                    <a:pt x="224" y="25"/>
                  </a:cubicBezTo>
                  <a:cubicBezTo>
                    <a:pt x="225" y="25"/>
                    <a:pt x="227" y="25"/>
                    <a:pt x="227" y="24"/>
                  </a:cubicBezTo>
                  <a:cubicBezTo>
                    <a:pt x="220" y="21"/>
                    <a:pt x="217" y="23"/>
                    <a:pt x="211" y="22"/>
                  </a:cubicBezTo>
                  <a:cubicBezTo>
                    <a:pt x="212" y="22"/>
                    <a:pt x="212" y="21"/>
                    <a:pt x="212" y="21"/>
                  </a:cubicBezTo>
                  <a:cubicBezTo>
                    <a:pt x="196" y="15"/>
                    <a:pt x="192" y="22"/>
                    <a:pt x="181" y="20"/>
                  </a:cubicBezTo>
                  <a:cubicBezTo>
                    <a:pt x="172" y="19"/>
                    <a:pt x="169" y="21"/>
                    <a:pt x="164" y="22"/>
                  </a:cubicBezTo>
                  <a:cubicBezTo>
                    <a:pt x="158" y="23"/>
                    <a:pt x="151" y="23"/>
                    <a:pt x="147" y="24"/>
                  </a:cubicBezTo>
                  <a:cubicBezTo>
                    <a:pt x="149" y="25"/>
                    <a:pt x="152" y="26"/>
                    <a:pt x="154" y="26"/>
                  </a:cubicBezTo>
                  <a:cubicBezTo>
                    <a:pt x="150" y="27"/>
                    <a:pt x="145" y="27"/>
                    <a:pt x="141" y="27"/>
                  </a:cubicBezTo>
                  <a:cubicBezTo>
                    <a:pt x="146" y="26"/>
                    <a:pt x="134" y="24"/>
                    <a:pt x="132" y="23"/>
                  </a:cubicBezTo>
                  <a:cubicBezTo>
                    <a:pt x="129" y="22"/>
                    <a:pt x="127" y="23"/>
                    <a:pt x="127" y="25"/>
                  </a:cubicBezTo>
                  <a:cubicBezTo>
                    <a:pt x="125" y="22"/>
                    <a:pt x="119" y="25"/>
                    <a:pt x="117" y="25"/>
                  </a:cubicBezTo>
                  <a:cubicBezTo>
                    <a:pt x="120" y="24"/>
                    <a:pt x="114" y="23"/>
                    <a:pt x="112" y="22"/>
                  </a:cubicBezTo>
                  <a:cubicBezTo>
                    <a:pt x="107" y="21"/>
                    <a:pt x="111" y="24"/>
                    <a:pt x="110" y="25"/>
                  </a:cubicBezTo>
                  <a:cubicBezTo>
                    <a:pt x="110" y="26"/>
                    <a:pt x="108" y="25"/>
                    <a:pt x="106" y="24"/>
                  </a:cubicBezTo>
                  <a:cubicBezTo>
                    <a:pt x="102" y="22"/>
                    <a:pt x="101" y="24"/>
                    <a:pt x="99" y="24"/>
                  </a:cubicBezTo>
                  <a:cubicBezTo>
                    <a:pt x="104" y="23"/>
                    <a:pt x="94" y="24"/>
                    <a:pt x="99" y="23"/>
                  </a:cubicBezTo>
                  <a:cubicBezTo>
                    <a:pt x="101" y="22"/>
                    <a:pt x="105" y="23"/>
                    <a:pt x="105" y="21"/>
                  </a:cubicBezTo>
                  <a:cubicBezTo>
                    <a:pt x="101" y="19"/>
                    <a:pt x="98" y="18"/>
                    <a:pt x="98" y="20"/>
                  </a:cubicBezTo>
                  <a:cubicBezTo>
                    <a:pt x="97" y="17"/>
                    <a:pt x="93" y="17"/>
                    <a:pt x="91" y="17"/>
                  </a:cubicBezTo>
                  <a:cubicBezTo>
                    <a:pt x="87" y="18"/>
                    <a:pt x="79" y="17"/>
                    <a:pt x="79" y="19"/>
                  </a:cubicBezTo>
                  <a:cubicBezTo>
                    <a:pt x="78" y="16"/>
                    <a:pt x="87" y="17"/>
                    <a:pt x="91" y="16"/>
                  </a:cubicBezTo>
                  <a:cubicBezTo>
                    <a:pt x="87" y="15"/>
                    <a:pt x="85" y="16"/>
                    <a:pt x="82" y="16"/>
                  </a:cubicBezTo>
                  <a:cubicBezTo>
                    <a:pt x="86" y="15"/>
                    <a:pt x="76" y="14"/>
                    <a:pt x="75" y="14"/>
                  </a:cubicBezTo>
                  <a:cubicBezTo>
                    <a:pt x="77" y="14"/>
                    <a:pt x="76" y="14"/>
                    <a:pt x="73" y="13"/>
                  </a:cubicBezTo>
                  <a:cubicBezTo>
                    <a:pt x="76" y="12"/>
                    <a:pt x="86" y="14"/>
                    <a:pt x="91" y="15"/>
                  </a:cubicBezTo>
                  <a:cubicBezTo>
                    <a:pt x="84" y="14"/>
                    <a:pt x="94" y="14"/>
                    <a:pt x="95" y="14"/>
                  </a:cubicBezTo>
                  <a:cubicBezTo>
                    <a:pt x="98" y="14"/>
                    <a:pt x="101" y="14"/>
                    <a:pt x="103" y="13"/>
                  </a:cubicBezTo>
                  <a:cubicBezTo>
                    <a:pt x="92" y="8"/>
                    <a:pt x="80" y="10"/>
                    <a:pt x="75" y="10"/>
                  </a:cubicBezTo>
                  <a:cubicBezTo>
                    <a:pt x="76" y="8"/>
                    <a:pt x="83" y="10"/>
                    <a:pt x="87" y="10"/>
                  </a:cubicBezTo>
                  <a:cubicBezTo>
                    <a:pt x="76" y="4"/>
                    <a:pt x="69" y="6"/>
                    <a:pt x="65" y="7"/>
                  </a:cubicBezTo>
                  <a:cubicBezTo>
                    <a:pt x="62" y="7"/>
                    <a:pt x="57" y="7"/>
                    <a:pt x="53" y="7"/>
                  </a:cubicBezTo>
                  <a:cubicBezTo>
                    <a:pt x="49" y="7"/>
                    <a:pt x="48" y="9"/>
                    <a:pt x="45" y="10"/>
                  </a:cubicBezTo>
                  <a:cubicBezTo>
                    <a:pt x="46" y="9"/>
                    <a:pt x="49" y="8"/>
                    <a:pt x="49" y="6"/>
                  </a:cubicBezTo>
                  <a:cubicBezTo>
                    <a:pt x="50" y="3"/>
                    <a:pt x="36" y="3"/>
                    <a:pt x="34" y="3"/>
                  </a:cubicBezTo>
                  <a:cubicBezTo>
                    <a:pt x="26" y="1"/>
                    <a:pt x="20" y="0"/>
                    <a:pt x="14" y="0"/>
                  </a:cubicBezTo>
                  <a:cubicBezTo>
                    <a:pt x="10" y="1"/>
                    <a:pt x="7" y="1"/>
                    <a:pt x="4" y="1"/>
                  </a:cubicBezTo>
                  <a:cubicBezTo>
                    <a:pt x="3" y="1"/>
                    <a:pt x="2" y="2"/>
                    <a:pt x="2" y="2"/>
                  </a:cubicBezTo>
                  <a:cubicBezTo>
                    <a:pt x="4" y="4"/>
                    <a:pt x="6" y="4"/>
                    <a:pt x="7" y="4"/>
                  </a:cubicBezTo>
                  <a:cubicBezTo>
                    <a:pt x="6" y="4"/>
                    <a:pt x="0" y="4"/>
                    <a:pt x="0" y="5"/>
                  </a:cubicBezTo>
                  <a:cubicBezTo>
                    <a:pt x="7" y="7"/>
                    <a:pt x="16" y="9"/>
                    <a:pt x="18" y="7"/>
                  </a:cubicBezTo>
                  <a:cubicBezTo>
                    <a:pt x="17" y="9"/>
                    <a:pt x="14" y="9"/>
                    <a:pt x="12" y="9"/>
                  </a:cubicBezTo>
                  <a:cubicBezTo>
                    <a:pt x="17" y="12"/>
                    <a:pt x="26" y="11"/>
                    <a:pt x="29" y="12"/>
                  </a:cubicBezTo>
                  <a:cubicBezTo>
                    <a:pt x="25" y="11"/>
                    <a:pt x="24" y="12"/>
                    <a:pt x="21" y="12"/>
                  </a:cubicBezTo>
                  <a:cubicBezTo>
                    <a:pt x="26" y="14"/>
                    <a:pt x="27" y="12"/>
                    <a:pt x="30" y="12"/>
                  </a:cubicBezTo>
                  <a:cubicBezTo>
                    <a:pt x="33" y="12"/>
                    <a:pt x="38" y="13"/>
                    <a:pt x="41" y="1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19" name="Group 2416"/>
          <p:cNvGrpSpPr>
            <a:grpSpLocks/>
          </p:cNvGrpSpPr>
          <p:nvPr/>
        </p:nvGrpSpPr>
        <p:grpSpPr bwMode="auto">
          <a:xfrm>
            <a:off x="1571626" y="1638611"/>
            <a:ext cx="1192213" cy="666750"/>
            <a:chOff x="1043" y="140"/>
            <a:chExt cx="751" cy="420"/>
          </a:xfrm>
        </p:grpSpPr>
        <p:sp>
          <p:nvSpPr>
            <p:cNvPr id="1811" name="Freeform 2216"/>
            <p:cNvSpPr>
              <a:spLocks/>
            </p:cNvSpPr>
            <p:nvPr/>
          </p:nvSpPr>
          <p:spPr bwMode="auto">
            <a:xfrm>
              <a:off x="1217" y="251"/>
              <a:ext cx="284" cy="51"/>
            </a:xfrm>
            <a:custGeom>
              <a:avLst/>
              <a:gdLst>
                <a:gd name="T0" fmla="*/ 51 w 237"/>
                <a:gd name="T1" fmla="*/ 11 h 42"/>
                <a:gd name="T2" fmla="*/ 65 w 237"/>
                <a:gd name="T3" fmla="*/ 24 h 42"/>
                <a:gd name="T4" fmla="*/ 68 w 237"/>
                <a:gd name="T5" fmla="*/ 30 h 42"/>
                <a:gd name="T6" fmla="*/ 84 w 237"/>
                <a:gd name="T7" fmla="*/ 34 h 42"/>
                <a:gd name="T8" fmla="*/ 87 w 237"/>
                <a:gd name="T9" fmla="*/ 38 h 42"/>
                <a:gd name="T10" fmla="*/ 109 w 237"/>
                <a:gd name="T11" fmla="*/ 36 h 42"/>
                <a:gd name="T12" fmla="*/ 118 w 237"/>
                <a:gd name="T13" fmla="*/ 36 h 42"/>
                <a:gd name="T14" fmla="*/ 130 w 237"/>
                <a:gd name="T15" fmla="*/ 39 h 42"/>
                <a:gd name="T16" fmla="*/ 145 w 237"/>
                <a:gd name="T17" fmla="*/ 38 h 42"/>
                <a:gd name="T18" fmla="*/ 162 w 237"/>
                <a:gd name="T19" fmla="*/ 37 h 42"/>
                <a:gd name="T20" fmla="*/ 180 w 237"/>
                <a:gd name="T21" fmla="*/ 39 h 42"/>
                <a:gd name="T22" fmla="*/ 206 w 237"/>
                <a:gd name="T23" fmla="*/ 40 h 42"/>
                <a:gd name="T24" fmla="*/ 227 w 237"/>
                <a:gd name="T25" fmla="*/ 36 h 42"/>
                <a:gd name="T26" fmla="*/ 231 w 237"/>
                <a:gd name="T27" fmla="*/ 35 h 42"/>
                <a:gd name="T28" fmla="*/ 225 w 237"/>
                <a:gd name="T29" fmla="*/ 33 h 42"/>
                <a:gd name="T30" fmla="*/ 224 w 237"/>
                <a:gd name="T31" fmla="*/ 25 h 42"/>
                <a:gd name="T32" fmla="*/ 211 w 237"/>
                <a:gd name="T33" fmla="*/ 22 h 42"/>
                <a:gd name="T34" fmla="*/ 181 w 237"/>
                <a:gd name="T35" fmla="*/ 20 h 42"/>
                <a:gd name="T36" fmla="*/ 147 w 237"/>
                <a:gd name="T37" fmla="*/ 24 h 42"/>
                <a:gd name="T38" fmla="*/ 141 w 237"/>
                <a:gd name="T39" fmla="*/ 27 h 42"/>
                <a:gd name="T40" fmla="*/ 127 w 237"/>
                <a:gd name="T41" fmla="*/ 25 h 42"/>
                <a:gd name="T42" fmla="*/ 112 w 237"/>
                <a:gd name="T43" fmla="*/ 22 h 42"/>
                <a:gd name="T44" fmla="*/ 106 w 237"/>
                <a:gd name="T45" fmla="*/ 24 h 42"/>
                <a:gd name="T46" fmla="*/ 99 w 237"/>
                <a:gd name="T47" fmla="*/ 23 h 42"/>
                <a:gd name="T48" fmla="*/ 98 w 237"/>
                <a:gd name="T49" fmla="*/ 20 h 42"/>
                <a:gd name="T50" fmla="*/ 79 w 237"/>
                <a:gd name="T51" fmla="*/ 19 h 42"/>
                <a:gd name="T52" fmla="*/ 82 w 237"/>
                <a:gd name="T53" fmla="*/ 16 h 42"/>
                <a:gd name="T54" fmla="*/ 73 w 237"/>
                <a:gd name="T55" fmla="*/ 13 h 42"/>
                <a:gd name="T56" fmla="*/ 95 w 237"/>
                <a:gd name="T57" fmla="*/ 14 h 42"/>
                <a:gd name="T58" fmla="*/ 75 w 237"/>
                <a:gd name="T59" fmla="*/ 10 h 42"/>
                <a:gd name="T60" fmla="*/ 65 w 237"/>
                <a:gd name="T61" fmla="*/ 7 h 42"/>
                <a:gd name="T62" fmla="*/ 45 w 237"/>
                <a:gd name="T63" fmla="*/ 10 h 42"/>
                <a:gd name="T64" fmla="*/ 34 w 237"/>
                <a:gd name="T65" fmla="*/ 3 h 42"/>
                <a:gd name="T66" fmla="*/ 4 w 237"/>
                <a:gd name="T67" fmla="*/ 1 h 42"/>
                <a:gd name="T68" fmla="*/ 7 w 237"/>
                <a:gd name="T69" fmla="*/ 4 h 42"/>
                <a:gd name="T70" fmla="*/ 18 w 237"/>
                <a:gd name="T71" fmla="*/ 7 h 42"/>
                <a:gd name="T72" fmla="*/ 29 w 237"/>
                <a:gd name="T73" fmla="*/ 12 h 42"/>
                <a:gd name="T74" fmla="*/ 30 w 237"/>
                <a:gd name="T7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7" h="42">
                  <a:moveTo>
                    <a:pt x="41" y="13"/>
                  </a:moveTo>
                  <a:cubicBezTo>
                    <a:pt x="46" y="14"/>
                    <a:pt x="46" y="9"/>
                    <a:pt x="51" y="11"/>
                  </a:cubicBezTo>
                  <a:cubicBezTo>
                    <a:pt x="56" y="13"/>
                    <a:pt x="59" y="18"/>
                    <a:pt x="65" y="19"/>
                  </a:cubicBezTo>
                  <a:cubicBezTo>
                    <a:pt x="64" y="20"/>
                    <a:pt x="68" y="23"/>
                    <a:pt x="65" y="24"/>
                  </a:cubicBezTo>
                  <a:cubicBezTo>
                    <a:pt x="62" y="25"/>
                    <a:pt x="60" y="26"/>
                    <a:pt x="63" y="30"/>
                  </a:cubicBezTo>
                  <a:cubicBezTo>
                    <a:pt x="65" y="30"/>
                    <a:pt x="66" y="30"/>
                    <a:pt x="68" y="30"/>
                  </a:cubicBezTo>
                  <a:cubicBezTo>
                    <a:pt x="67" y="32"/>
                    <a:pt x="65" y="35"/>
                    <a:pt x="73" y="37"/>
                  </a:cubicBezTo>
                  <a:cubicBezTo>
                    <a:pt x="80" y="39"/>
                    <a:pt x="81" y="36"/>
                    <a:pt x="84" y="34"/>
                  </a:cubicBezTo>
                  <a:cubicBezTo>
                    <a:pt x="84" y="35"/>
                    <a:pt x="84" y="36"/>
                    <a:pt x="82" y="36"/>
                  </a:cubicBezTo>
                  <a:cubicBezTo>
                    <a:pt x="85" y="36"/>
                    <a:pt x="84" y="38"/>
                    <a:pt x="87" y="38"/>
                  </a:cubicBezTo>
                  <a:cubicBezTo>
                    <a:pt x="90" y="39"/>
                    <a:pt x="91" y="38"/>
                    <a:pt x="95" y="39"/>
                  </a:cubicBezTo>
                  <a:cubicBezTo>
                    <a:pt x="104" y="40"/>
                    <a:pt x="104" y="37"/>
                    <a:pt x="109" y="36"/>
                  </a:cubicBezTo>
                  <a:cubicBezTo>
                    <a:pt x="109" y="36"/>
                    <a:pt x="110" y="37"/>
                    <a:pt x="110" y="37"/>
                  </a:cubicBezTo>
                  <a:cubicBezTo>
                    <a:pt x="113" y="37"/>
                    <a:pt x="112" y="33"/>
                    <a:pt x="118" y="36"/>
                  </a:cubicBezTo>
                  <a:cubicBezTo>
                    <a:pt x="115" y="36"/>
                    <a:pt x="114" y="38"/>
                    <a:pt x="114" y="39"/>
                  </a:cubicBezTo>
                  <a:cubicBezTo>
                    <a:pt x="120" y="41"/>
                    <a:pt x="127" y="41"/>
                    <a:pt x="130" y="39"/>
                  </a:cubicBezTo>
                  <a:cubicBezTo>
                    <a:pt x="131" y="39"/>
                    <a:pt x="142" y="42"/>
                    <a:pt x="138" y="39"/>
                  </a:cubicBezTo>
                  <a:cubicBezTo>
                    <a:pt x="142" y="41"/>
                    <a:pt x="145" y="40"/>
                    <a:pt x="145" y="38"/>
                  </a:cubicBezTo>
                  <a:cubicBezTo>
                    <a:pt x="148" y="42"/>
                    <a:pt x="156" y="41"/>
                    <a:pt x="155" y="38"/>
                  </a:cubicBezTo>
                  <a:cubicBezTo>
                    <a:pt x="158" y="42"/>
                    <a:pt x="161" y="38"/>
                    <a:pt x="162" y="37"/>
                  </a:cubicBezTo>
                  <a:cubicBezTo>
                    <a:pt x="162" y="38"/>
                    <a:pt x="162" y="38"/>
                    <a:pt x="162" y="39"/>
                  </a:cubicBezTo>
                  <a:cubicBezTo>
                    <a:pt x="169" y="41"/>
                    <a:pt x="176" y="40"/>
                    <a:pt x="180" y="39"/>
                  </a:cubicBezTo>
                  <a:cubicBezTo>
                    <a:pt x="183" y="38"/>
                    <a:pt x="181" y="33"/>
                    <a:pt x="186" y="35"/>
                  </a:cubicBezTo>
                  <a:cubicBezTo>
                    <a:pt x="188" y="41"/>
                    <a:pt x="202" y="41"/>
                    <a:pt x="206" y="40"/>
                  </a:cubicBezTo>
                  <a:cubicBezTo>
                    <a:pt x="210" y="40"/>
                    <a:pt x="212" y="39"/>
                    <a:pt x="217" y="39"/>
                  </a:cubicBezTo>
                  <a:cubicBezTo>
                    <a:pt x="222" y="39"/>
                    <a:pt x="225" y="38"/>
                    <a:pt x="227" y="36"/>
                  </a:cubicBezTo>
                  <a:cubicBezTo>
                    <a:pt x="225" y="35"/>
                    <a:pt x="224" y="35"/>
                    <a:pt x="223" y="34"/>
                  </a:cubicBezTo>
                  <a:cubicBezTo>
                    <a:pt x="224" y="32"/>
                    <a:pt x="228" y="35"/>
                    <a:pt x="231" y="35"/>
                  </a:cubicBezTo>
                  <a:cubicBezTo>
                    <a:pt x="234" y="36"/>
                    <a:pt x="236" y="35"/>
                    <a:pt x="237" y="34"/>
                  </a:cubicBezTo>
                  <a:cubicBezTo>
                    <a:pt x="231" y="30"/>
                    <a:pt x="228" y="33"/>
                    <a:pt x="225" y="33"/>
                  </a:cubicBezTo>
                  <a:cubicBezTo>
                    <a:pt x="221" y="28"/>
                    <a:pt x="236" y="31"/>
                    <a:pt x="235" y="27"/>
                  </a:cubicBezTo>
                  <a:cubicBezTo>
                    <a:pt x="230" y="24"/>
                    <a:pt x="227" y="25"/>
                    <a:pt x="224" y="25"/>
                  </a:cubicBezTo>
                  <a:cubicBezTo>
                    <a:pt x="225" y="25"/>
                    <a:pt x="227" y="25"/>
                    <a:pt x="227" y="24"/>
                  </a:cubicBezTo>
                  <a:cubicBezTo>
                    <a:pt x="220" y="21"/>
                    <a:pt x="217" y="23"/>
                    <a:pt x="211" y="22"/>
                  </a:cubicBezTo>
                  <a:cubicBezTo>
                    <a:pt x="212" y="22"/>
                    <a:pt x="212" y="21"/>
                    <a:pt x="212" y="21"/>
                  </a:cubicBezTo>
                  <a:cubicBezTo>
                    <a:pt x="196" y="15"/>
                    <a:pt x="192" y="22"/>
                    <a:pt x="181" y="20"/>
                  </a:cubicBezTo>
                  <a:cubicBezTo>
                    <a:pt x="172" y="19"/>
                    <a:pt x="169" y="21"/>
                    <a:pt x="164" y="22"/>
                  </a:cubicBezTo>
                  <a:cubicBezTo>
                    <a:pt x="158" y="23"/>
                    <a:pt x="151" y="23"/>
                    <a:pt x="147" y="24"/>
                  </a:cubicBezTo>
                  <a:cubicBezTo>
                    <a:pt x="149" y="25"/>
                    <a:pt x="152" y="26"/>
                    <a:pt x="154" y="26"/>
                  </a:cubicBezTo>
                  <a:cubicBezTo>
                    <a:pt x="150" y="27"/>
                    <a:pt x="145" y="27"/>
                    <a:pt x="141" y="27"/>
                  </a:cubicBezTo>
                  <a:cubicBezTo>
                    <a:pt x="146" y="26"/>
                    <a:pt x="134" y="24"/>
                    <a:pt x="132" y="23"/>
                  </a:cubicBezTo>
                  <a:cubicBezTo>
                    <a:pt x="129" y="22"/>
                    <a:pt x="127" y="23"/>
                    <a:pt x="127" y="25"/>
                  </a:cubicBezTo>
                  <a:cubicBezTo>
                    <a:pt x="125" y="22"/>
                    <a:pt x="119" y="25"/>
                    <a:pt x="117" y="25"/>
                  </a:cubicBezTo>
                  <a:cubicBezTo>
                    <a:pt x="120" y="24"/>
                    <a:pt x="114" y="23"/>
                    <a:pt x="112" y="22"/>
                  </a:cubicBezTo>
                  <a:cubicBezTo>
                    <a:pt x="107" y="21"/>
                    <a:pt x="111" y="24"/>
                    <a:pt x="110" y="25"/>
                  </a:cubicBezTo>
                  <a:cubicBezTo>
                    <a:pt x="110" y="26"/>
                    <a:pt x="108" y="25"/>
                    <a:pt x="106" y="24"/>
                  </a:cubicBezTo>
                  <a:cubicBezTo>
                    <a:pt x="102" y="22"/>
                    <a:pt x="101" y="24"/>
                    <a:pt x="99" y="24"/>
                  </a:cubicBezTo>
                  <a:cubicBezTo>
                    <a:pt x="104" y="23"/>
                    <a:pt x="94" y="24"/>
                    <a:pt x="99" y="23"/>
                  </a:cubicBezTo>
                  <a:cubicBezTo>
                    <a:pt x="101" y="22"/>
                    <a:pt x="105" y="23"/>
                    <a:pt x="105" y="21"/>
                  </a:cubicBezTo>
                  <a:cubicBezTo>
                    <a:pt x="101" y="19"/>
                    <a:pt x="98" y="18"/>
                    <a:pt x="98" y="20"/>
                  </a:cubicBezTo>
                  <a:cubicBezTo>
                    <a:pt x="97" y="17"/>
                    <a:pt x="93" y="17"/>
                    <a:pt x="91" y="17"/>
                  </a:cubicBezTo>
                  <a:cubicBezTo>
                    <a:pt x="87" y="18"/>
                    <a:pt x="79" y="17"/>
                    <a:pt x="79" y="19"/>
                  </a:cubicBezTo>
                  <a:cubicBezTo>
                    <a:pt x="78" y="16"/>
                    <a:pt x="87" y="17"/>
                    <a:pt x="91" y="16"/>
                  </a:cubicBezTo>
                  <a:cubicBezTo>
                    <a:pt x="87" y="15"/>
                    <a:pt x="85" y="16"/>
                    <a:pt x="82" y="16"/>
                  </a:cubicBezTo>
                  <a:cubicBezTo>
                    <a:pt x="86" y="15"/>
                    <a:pt x="76" y="14"/>
                    <a:pt x="75" y="14"/>
                  </a:cubicBezTo>
                  <a:cubicBezTo>
                    <a:pt x="77" y="14"/>
                    <a:pt x="76" y="14"/>
                    <a:pt x="73" y="13"/>
                  </a:cubicBezTo>
                  <a:cubicBezTo>
                    <a:pt x="76" y="12"/>
                    <a:pt x="86" y="14"/>
                    <a:pt x="91" y="15"/>
                  </a:cubicBezTo>
                  <a:cubicBezTo>
                    <a:pt x="84" y="14"/>
                    <a:pt x="94" y="14"/>
                    <a:pt x="95" y="14"/>
                  </a:cubicBezTo>
                  <a:cubicBezTo>
                    <a:pt x="98" y="14"/>
                    <a:pt x="101" y="14"/>
                    <a:pt x="103" y="13"/>
                  </a:cubicBezTo>
                  <a:cubicBezTo>
                    <a:pt x="92" y="8"/>
                    <a:pt x="80" y="10"/>
                    <a:pt x="75" y="10"/>
                  </a:cubicBezTo>
                  <a:cubicBezTo>
                    <a:pt x="76" y="8"/>
                    <a:pt x="83" y="10"/>
                    <a:pt x="87" y="10"/>
                  </a:cubicBezTo>
                  <a:cubicBezTo>
                    <a:pt x="76" y="4"/>
                    <a:pt x="69" y="6"/>
                    <a:pt x="65" y="7"/>
                  </a:cubicBezTo>
                  <a:cubicBezTo>
                    <a:pt x="62" y="7"/>
                    <a:pt x="57" y="7"/>
                    <a:pt x="53" y="7"/>
                  </a:cubicBezTo>
                  <a:cubicBezTo>
                    <a:pt x="49" y="7"/>
                    <a:pt x="48" y="9"/>
                    <a:pt x="45" y="10"/>
                  </a:cubicBezTo>
                  <a:cubicBezTo>
                    <a:pt x="46" y="9"/>
                    <a:pt x="49" y="8"/>
                    <a:pt x="49" y="6"/>
                  </a:cubicBezTo>
                  <a:cubicBezTo>
                    <a:pt x="50" y="3"/>
                    <a:pt x="36" y="3"/>
                    <a:pt x="34" y="3"/>
                  </a:cubicBezTo>
                  <a:cubicBezTo>
                    <a:pt x="26" y="1"/>
                    <a:pt x="20" y="0"/>
                    <a:pt x="14" y="0"/>
                  </a:cubicBezTo>
                  <a:cubicBezTo>
                    <a:pt x="10" y="1"/>
                    <a:pt x="7" y="1"/>
                    <a:pt x="4" y="1"/>
                  </a:cubicBezTo>
                  <a:cubicBezTo>
                    <a:pt x="3" y="1"/>
                    <a:pt x="2" y="2"/>
                    <a:pt x="2" y="2"/>
                  </a:cubicBezTo>
                  <a:cubicBezTo>
                    <a:pt x="4" y="4"/>
                    <a:pt x="6" y="4"/>
                    <a:pt x="7" y="4"/>
                  </a:cubicBezTo>
                  <a:cubicBezTo>
                    <a:pt x="6" y="4"/>
                    <a:pt x="0" y="4"/>
                    <a:pt x="0" y="5"/>
                  </a:cubicBezTo>
                  <a:cubicBezTo>
                    <a:pt x="7" y="7"/>
                    <a:pt x="16" y="9"/>
                    <a:pt x="18" y="7"/>
                  </a:cubicBezTo>
                  <a:cubicBezTo>
                    <a:pt x="17" y="9"/>
                    <a:pt x="14" y="9"/>
                    <a:pt x="12" y="9"/>
                  </a:cubicBezTo>
                  <a:cubicBezTo>
                    <a:pt x="17" y="12"/>
                    <a:pt x="26" y="11"/>
                    <a:pt x="29" y="12"/>
                  </a:cubicBezTo>
                  <a:cubicBezTo>
                    <a:pt x="25" y="11"/>
                    <a:pt x="24" y="12"/>
                    <a:pt x="21" y="12"/>
                  </a:cubicBezTo>
                  <a:cubicBezTo>
                    <a:pt x="26" y="14"/>
                    <a:pt x="27" y="12"/>
                    <a:pt x="30" y="12"/>
                  </a:cubicBezTo>
                  <a:cubicBezTo>
                    <a:pt x="33" y="12"/>
                    <a:pt x="38" y="13"/>
                    <a:pt x="41" y="1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12" name="Freeform 2217"/>
            <p:cNvSpPr>
              <a:spLocks/>
            </p:cNvSpPr>
            <p:nvPr/>
          </p:nvSpPr>
          <p:spPr bwMode="auto">
            <a:xfrm>
              <a:off x="1227" y="237"/>
              <a:ext cx="50" cy="11"/>
            </a:xfrm>
            <a:custGeom>
              <a:avLst/>
              <a:gdLst>
                <a:gd name="T0" fmla="*/ 42 w 42"/>
                <a:gd name="T1" fmla="*/ 3 h 9"/>
                <a:gd name="T2" fmla="*/ 32 w 42"/>
                <a:gd name="T3" fmla="*/ 2 h 9"/>
                <a:gd name="T4" fmla="*/ 18 w 42"/>
                <a:gd name="T5" fmla="*/ 2 h 9"/>
                <a:gd name="T6" fmla="*/ 0 w 42"/>
                <a:gd name="T7" fmla="*/ 4 h 9"/>
                <a:gd name="T8" fmla="*/ 22 w 42"/>
                <a:gd name="T9" fmla="*/ 6 h 9"/>
                <a:gd name="T10" fmla="*/ 42 w 42"/>
                <a:gd name="T11" fmla="*/ 3 h 9"/>
              </a:gdLst>
              <a:ahLst/>
              <a:cxnLst>
                <a:cxn ang="0">
                  <a:pos x="T0" y="T1"/>
                </a:cxn>
                <a:cxn ang="0">
                  <a:pos x="T2" y="T3"/>
                </a:cxn>
                <a:cxn ang="0">
                  <a:pos x="T4" y="T5"/>
                </a:cxn>
                <a:cxn ang="0">
                  <a:pos x="T6" y="T7"/>
                </a:cxn>
                <a:cxn ang="0">
                  <a:pos x="T8" y="T9"/>
                </a:cxn>
                <a:cxn ang="0">
                  <a:pos x="T10" y="T11"/>
                </a:cxn>
              </a:cxnLst>
              <a:rect l="0" t="0" r="r" b="b"/>
              <a:pathLst>
                <a:path w="42" h="9">
                  <a:moveTo>
                    <a:pt x="42" y="3"/>
                  </a:moveTo>
                  <a:cubicBezTo>
                    <a:pt x="37" y="1"/>
                    <a:pt x="35" y="2"/>
                    <a:pt x="32" y="2"/>
                  </a:cubicBezTo>
                  <a:cubicBezTo>
                    <a:pt x="28" y="2"/>
                    <a:pt x="22" y="1"/>
                    <a:pt x="18" y="2"/>
                  </a:cubicBezTo>
                  <a:cubicBezTo>
                    <a:pt x="11" y="2"/>
                    <a:pt x="1" y="0"/>
                    <a:pt x="0" y="4"/>
                  </a:cubicBezTo>
                  <a:cubicBezTo>
                    <a:pt x="10" y="9"/>
                    <a:pt x="18" y="6"/>
                    <a:pt x="22" y="6"/>
                  </a:cubicBezTo>
                  <a:cubicBezTo>
                    <a:pt x="31" y="6"/>
                    <a:pt x="42" y="8"/>
                    <a:pt x="42"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13" name="Freeform 2218"/>
            <p:cNvSpPr>
              <a:spLocks/>
            </p:cNvSpPr>
            <p:nvPr/>
          </p:nvSpPr>
          <p:spPr bwMode="auto">
            <a:xfrm>
              <a:off x="1227" y="237"/>
              <a:ext cx="50" cy="11"/>
            </a:xfrm>
            <a:custGeom>
              <a:avLst/>
              <a:gdLst>
                <a:gd name="T0" fmla="*/ 42 w 42"/>
                <a:gd name="T1" fmla="*/ 3 h 9"/>
                <a:gd name="T2" fmla="*/ 32 w 42"/>
                <a:gd name="T3" fmla="*/ 2 h 9"/>
                <a:gd name="T4" fmla="*/ 18 w 42"/>
                <a:gd name="T5" fmla="*/ 2 h 9"/>
                <a:gd name="T6" fmla="*/ 0 w 42"/>
                <a:gd name="T7" fmla="*/ 4 h 9"/>
                <a:gd name="T8" fmla="*/ 22 w 42"/>
                <a:gd name="T9" fmla="*/ 6 h 9"/>
                <a:gd name="T10" fmla="*/ 42 w 42"/>
                <a:gd name="T11" fmla="*/ 3 h 9"/>
              </a:gdLst>
              <a:ahLst/>
              <a:cxnLst>
                <a:cxn ang="0">
                  <a:pos x="T0" y="T1"/>
                </a:cxn>
                <a:cxn ang="0">
                  <a:pos x="T2" y="T3"/>
                </a:cxn>
                <a:cxn ang="0">
                  <a:pos x="T4" y="T5"/>
                </a:cxn>
                <a:cxn ang="0">
                  <a:pos x="T6" y="T7"/>
                </a:cxn>
                <a:cxn ang="0">
                  <a:pos x="T8" y="T9"/>
                </a:cxn>
                <a:cxn ang="0">
                  <a:pos x="T10" y="T11"/>
                </a:cxn>
              </a:cxnLst>
              <a:rect l="0" t="0" r="r" b="b"/>
              <a:pathLst>
                <a:path w="42" h="9">
                  <a:moveTo>
                    <a:pt x="42" y="3"/>
                  </a:moveTo>
                  <a:cubicBezTo>
                    <a:pt x="37" y="1"/>
                    <a:pt x="35" y="2"/>
                    <a:pt x="32" y="2"/>
                  </a:cubicBezTo>
                  <a:cubicBezTo>
                    <a:pt x="28" y="2"/>
                    <a:pt x="22" y="1"/>
                    <a:pt x="18" y="2"/>
                  </a:cubicBezTo>
                  <a:cubicBezTo>
                    <a:pt x="11" y="2"/>
                    <a:pt x="1" y="0"/>
                    <a:pt x="0" y="4"/>
                  </a:cubicBezTo>
                  <a:cubicBezTo>
                    <a:pt x="10" y="9"/>
                    <a:pt x="18" y="6"/>
                    <a:pt x="22" y="6"/>
                  </a:cubicBezTo>
                  <a:cubicBezTo>
                    <a:pt x="31" y="6"/>
                    <a:pt x="42" y="8"/>
                    <a:pt x="42"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14" name="Freeform 2219"/>
            <p:cNvSpPr>
              <a:spLocks/>
            </p:cNvSpPr>
            <p:nvPr/>
          </p:nvSpPr>
          <p:spPr bwMode="auto">
            <a:xfrm>
              <a:off x="1313" y="252"/>
              <a:ext cx="20" cy="11"/>
            </a:xfrm>
            <a:custGeom>
              <a:avLst/>
              <a:gdLst>
                <a:gd name="T0" fmla="*/ 13 w 17"/>
                <a:gd name="T1" fmla="*/ 9 h 9"/>
                <a:gd name="T2" fmla="*/ 17 w 17"/>
                <a:gd name="T3" fmla="*/ 4 h 9"/>
                <a:gd name="T4" fmla="*/ 13 w 17"/>
                <a:gd name="T5" fmla="*/ 9 h 9"/>
              </a:gdLst>
              <a:ahLst/>
              <a:cxnLst>
                <a:cxn ang="0">
                  <a:pos x="T0" y="T1"/>
                </a:cxn>
                <a:cxn ang="0">
                  <a:pos x="T2" y="T3"/>
                </a:cxn>
                <a:cxn ang="0">
                  <a:pos x="T4" y="T5"/>
                </a:cxn>
              </a:cxnLst>
              <a:rect l="0" t="0" r="r" b="b"/>
              <a:pathLst>
                <a:path w="17" h="9">
                  <a:moveTo>
                    <a:pt x="13" y="9"/>
                  </a:moveTo>
                  <a:cubicBezTo>
                    <a:pt x="15" y="7"/>
                    <a:pt x="17" y="6"/>
                    <a:pt x="17" y="4"/>
                  </a:cubicBezTo>
                  <a:cubicBezTo>
                    <a:pt x="8" y="0"/>
                    <a:pt x="0" y="4"/>
                    <a:pt x="13" y="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15" name="Freeform 2220"/>
            <p:cNvSpPr>
              <a:spLocks/>
            </p:cNvSpPr>
            <p:nvPr/>
          </p:nvSpPr>
          <p:spPr bwMode="auto">
            <a:xfrm>
              <a:off x="1313" y="252"/>
              <a:ext cx="20" cy="11"/>
            </a:xfrm>
            <a:custGeom>
              <a:avLst/>
              <a:gdLst>
                <a:gd name="T0" fmla="*/ 13 w 17"/>
                <a:gd name="T1" fmla="*/ 9 h 9"/>
                <a:gd name="T2" fmla="*/ 17 w 17"/>
                <a:gd name="T3" fmla="*/ 4 h 9"/>
                <a:gd name="T4" fmla="*/ 13 w 17"/>
                <a:gd name="T5" fmla="*/ 9 h 9"/>
              </a:gdLst>
              <a:ahLst/>
              <a:cxnLst>
                <a:cxn ang="0">
                  <a:pos x="T0" y="T1"/>
                </a:cxn>
                <a:cxn ang="0">
                  <a:pos x="T2" y="T3"/>
                </a:cxn>
                <a:cxn ang="0">
                  <a:pos x="T4" y="T5"/>
                </a:cxn>
              </a:cxnLst>
              <a:rect l="0" t="0" r="r" b="b"/>
              <a:pathLst>
                <a:path w="17" h="9">
                  <a:moveTo>
                    <a:pt x="13" y="9"/>
                  </a:moveTo>
                  <a:cubicBezTo>
                    <a:pt x="15" y="7"/>
                    <a:pt x="17" y="6"/>
                    <a:pt x="17" y="4"/>
                  </a:cubicBezTo>
                  <a:cubicBezTo>
                    <a:pt x="8" y="0"/>
                    <a:pt x="0" y="4"/>
                    <a:pt x="13" y="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16" name="Freeform 2221"/>
            <p:cNvSpPr>
              <a:spLocks/>
            </p:cNvSpPr>
            <p:nvPr/>
          </p:nvSpPr>
          <p:spPr bwMode="auto">
            <a:xfrm>
              <a:off x="1308" y="248"/>
              <a:ext cx="7" cy="3"/>
            </a:xfrm>
            <a:custGeom>
              <a:avLst/>
              <a:gdLst>
                <a:gd name="T0" fmla="*/ 2 w 6"/>
                <a:gd name="T1" fmla="*/ 0 h 3"/>
                <a:gd name="T2" fmla="*/ 0 w 6"/>
                <a:gd name="T3" fmla="*/ 2 h 3"/>
                <a:gd name="T4" fmla="*/ 4 w 6"/>
                <a:gd name="T5" fmla="*/ 0 h 3"/>
                <a:gd name="T6" fmla="*/ 2 w 6"/>
                <a:gd name="T7" fmla="*/ 0 h 3"/>
              </a:gdLst>
              <a:ahLst/>
              <a:cxnLst>
                <a:cxn ang="0">
                  <a:pos x="T0" y="T1"/>
                </a:cxn>
                <a:cxn ang="0">
                  <a:pos x="T2" y="T3"/>
                </a:cxn>
                <a:cxn ang="0">
                  <a:pos x="T4" y="T5"/>
                </a:cxn>
                <a:cxn ang="0">
                  <a:pos x="T6" y="T7"/>
                </a:cxn>
              </a:cxnLst>
              <a:rect l="0" t="0" r="r" b="b"/>
              <a:pathLst>
                <a:path w="6" h="3">
                  <a:moveTo>
                    <a:pt x="2" y="0"/>
                  </a:moveTo>
                  <a:cubicBezTo>
                    <a:pt x="1" y="0"/>
                    <a:pt x="0" y="1"/>
                    <a:pt x="0" y="2"/>
                  </a:cubicBezTo>
                  <a:cubicBezTo>
                    <a:pt x="3" y="2"/>
                    <a:pt x="6" y="3"/>
                    <a:pt x="4" y="0"/>
                  </a:cubicBezTo>
                  <a:cubicBezTo>
                    <a:pt x="3" y="0"/>
                    <a:pt x="3"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17" name="Freeform 2222"/>
            <p:cNvSpPr>
              <a:spLocks/>
            </p:cNvSpPr>
            <p:nvPr/>
          </p:nvSpPr>
          <p:spPr bwMode="auto">
            <a:xfrm>
              <a:off x="1308" y="248"/>
              <a:ext cx="7" cy="3"/>
            </a:xfrm>
            <a:custGeom>
              <a:avLst/>
              <a:gdLst>
                <a:gd name="T0" fmla="*/ 2 w 6"/>
                <a:gd name="T1" fmla="*/ 0 h 3"/>
                <a:gd name="T2" fmla="*/ 0 w 6"/>
                <a:gd name="T3" fmla="*/ 2 h 3"/>
                <a:gd name="T4" fmla="*/ 4 w 6"/>
                <a:gd name="T5" fmla="*/ 0 h 3"/>
                <a:gd name="T6" fmla="*/ 2 w 6"/>
                <a:gd name="T7" fmla="*/ 0 h 3"/>
              </a:gdLst>
              <a:ahLst/>
              <a:cxnLst>
                <a:cxn ang="0">
                  <a:pos x="T0" y="T1"/>
                </a:cxn>
                <a:cxn ang="0">
                  <a:pos x="T2" y="T3"/>
                </a:cxn>
                <a:cxn ang="0">
                  <a:pos x="T4" y="T5"/>
                </a:cxn>
                <a:cxn ang="0">
                  <a:pos x="T6" y="T7"/>
                </a:cxn>
              </a:cxnLst>
              <a:rect l="0" t="0" r="r" b="b"/>
              <a:pathLst>
                <a:path w="6" h="3">
                  <a:moveTo>
                    <a:pt x="2" y="0"/>
                  </a:moveTo>
                  <a:cubicBezTo>
                    <a:pt x="1" y="0"/>
                    <a:pt x="0" y="1"/>
                    <a:pt x="0" y="2"/>
                  </a:cubicBezTo>
                  <a:cubicBezTo>
                    <a:pt x="3" y="2"/>
                    <a:pt x="6" y="3"/>
                    <a:pt x="4" y="0"/>
                  </a:cubicBezTo>
                  <a:cubicBezTo>
                    <a:pt x="3" y="0"/>
                    <a:pt x="3"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18" name="Freeform 2223"/>
            <p:cNvSpPr>
              <a:spLocks/>
            </p:cNvSpPr>
            <p:nvPr/>
          </p:nvSpPr>
          <p:spPr bwMode="auto">
            <a:xfrm>
              <a:off x="1308" y="240"/>
              <a:ext cx="29" cy="9"/>
            </a:xfrm>
            <a:custGeom>
              <a:avLst/>
              <a:gdLst>
                <a:gd name="T0" fmla="*/ 17 w 24"/>
                <a:gd name="T1" fmla="*/ 7 h 7"/>
                <a:gd name="T2" fmla="*/ 19 w 24"/>
                <a:gd name="T3" fmla="*/ 3 h 7"/>
                <a:gd name="T4" fmla="*/ 4 w 24"/>
                <a:gd name="T5" fmla="*/ 0 h 7"/>
                <a:gd name="T6" fmla="*/ 1 w 24"/>
                <a:gd name="T7" fmla="*/ 3 h 7"/>
                <a:gd name="T8" fmla="*/ 17 w 24"/>
                <a:gd name="T9" fmla="*/ 7 h 7"/>
              </a:gdLst>
              <a:ahLst/>
              <a:cxnLst>
                <a:cxn ang="0">
                  <a:pos x="T0" y="T1"/>
                </a:cxn>
                <a:cxn ang="0">
                  <a:pos x="T2" y="T3"/>
                </a:cxn>
                <a:cxn ang="0">
                  <a:pos x="T4" y="T5"/>
                </a:cxn>
                <a:cxn ang="0">
                  <a:pos x="T6" y="T7"/>
                </a:cxn>
                <a:cxn ang="0">
                  <a:pos x="T8" y="T9"/>
                </a:cxn>
              </a:cxnLst>
              <a:rect l="0" t="0" r="r" b="b"/>
              <a:pathLst>
                <a:path w="24" h="7">
                  <a:moveTo>
                    <a:pt x="17" y="7"/>
                  </a:moveTo>
                  <a:cubicBezTo>
                    <a:pt x="18" y="7"/>
                    <a:pt x="24" y="6"/>
                    <a:pt x="19" y="3"/>
                  </a:cubicBezTo>
                  <a:cubicBezTo>
                    <a:pt x="13" y="0"/>
                    <a:pt x="7" y="0"/>
                    <a:pt x="4" y="0"/>
                  </a:cubicBezTo>
                  <a:cubicBezTo>
                    <a:pt x="2" y="1"/>
                    <a:pt x="1" y="2"/>
                    <a:pt x="1" y="3"/>
                  </a:cubicBezTo>
                  <a:cubicBezTo>
                    <a:pt x="0" y="6"/>
                    <a:pt x="15" y="7"/>
                    <a:pt x="17"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19" name="Freeform 2224"/>
            <p:cNvSpPr>
              <a:spLocks/>
            </p:cNvSpPr>
            <p:nvPr/>
          </p:nvSpPr>
          <p:spPr bwMode="auto">
            <a:xfrm>
              <a:off x="1308" y="240"/>
              <a:ext cx="29" cy="9"/>
            </a:xfrm>
            <a:custGeom>
              <a:avLst/>
              <a:gdLst>
                <a:gd name="T0" fmla="*/ 17 w 24"/>
                <a:gd name="T1" fmla="*/ 7 h 7"/>
                <a:gd name="T2" fmla="*/ 19 w 24"/>
                <a:gd name="T3" fmla="*/ 3 h 7"/>
                <a:gd name="T4" fmla="*/ 4 w 24"/>
                <a:gd name="T5" fmla="*/ 0 h 7"/>
                <a:gd name="T6" fmla="*/ 1 w 24"/>
                <a:gd name="T7" fmla="*/ 3 h 7"/>
                <a:gd name="T8" fmla="*/ 17 w 24"/>
                <a:gd name="T9" fmla="*/ 7 h 7"/>
              </a:gdLst>
              <a:ahLst/>
              <a:cxnLst>
                <a:cxn ang="0">
                  <a:pos x="T0" y="T1"/>
                </a:cxn>
                <a:cxn ang="0">
                  <a:pos x="T2" y="T3"/>
                </a:cxn>
                <a:cxn ang="0">
                  <a:pos x="T4" y="T5"/>
                </a:cxn>
                <a:cxn ang="0">
                  <a:pos x="T6" y="T7"/>
                </a:cxn>
                <a:cxn ang="0">
                  <a:pos x="T8" y="T9"/>
                </a:cxn>
              </a:cxnLst>
              <a:rect l="0" t="0" r="r" b="b"/>
              <a:pathLst>
                <a:path w="24" h="7">
                  <a:moveTo>
                    <a:pt x="17" y="7"/>
                  </a:moveTo>
                  <a:cubicBezTo>
                    <a:pt x="18" y="7"/>
                    <a:pt x="24" y="6"/>
                    <a:pt x="19" y="3"/>
                  </a:cubicBezTo>
                  <a:cubicBezTo>
                    <a:pt x="13" y="0"/>
                    <a:pt x="7" y="0"/>
                    <a:pt x="4" y="0"/>
                  </a:cubicBezTo>
                  <a:cubicBezTo>
                    <a:pt x="2" y="1"/>
                    <a:pt x="1" y="2"/>
                    <a:pt x="1" y="3"/>
                  </a:cubicBezTo>
                  <a:cubicBezTo>
                    <a:pt x="0" y="6"/>
                    <a:pt x="15" y="7"/>
                    <a:pt x="17"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20" name="Freeform 2225"/>
            <p:cNvSpPr>
              <a:spLocks/>
            </p:cNvSpPr>
            <p:nvPr/>
          </p:nvSpPr>
          <p:spPr bwMode="auto">
            <a:xfrm>
              <a:off x="1297" y="140"/>
              <a:ext cx="497" cy="129"/>
            </a:xfrm>
            <a:custGeom>
              <a:avLst/>
              <a:gdLst>
                <a:gd name="T0" fmla="*/ 48 w 414"/>
                <a:gd name="T1" fmla="*/ 104 h 108"/>
                <a:gd name="T2" fmla="*/ 75 w 414"/>
                <a:gd name="T3" fmla="*/ 104 h 108"/>
                <a:gd name="T4" fmla="*/ 112 w 414"/>
                <a:gd name="T5" fmla="*/ 103 h 108"/>
                <a:gd name="T6" fmla="*/ 135 w 414"/>
                <a:gd name="T7" fmla="*/ 100 h 108"/>
                <a:gd name="T8" fmla="*/ 178 w 414"/>
                <a:gd name="T9" fmla="*/ 102 h 108"/>
                <a:gd name="T10" fmla="*/ 172 w 414"/>
                <a:gd name="T11" fmla="*/ 92 h 108"/>
                <a:gd name="T12" fmla="*/ 141 w 414"/>
                <a:gd name="T13" fmla="*/ 89 h 108"/>
                <a:gd name="T14" fmla="*/ 167 w 414"/>
                <a:gd name="T15" fmla="*/ 89 h 108"/>
                <a:gd name="T16" fmla="*/ 188 w 414"/>
                <a:gd name="T17" fmla="*/ 80 h 108"/>
                <a:gd name="T18" fmla="*/ 224 w 414"/>
                <a:gd name="T19" fmla="*/ 73 h 108"/>
                <a:gd name="T20" fmla="*/ 208 w 414"/>
                <a:gd name="T21" fmla="*/ 66 h 108"/>
                <a:gd name="T22" fmla="*/ 197 w 414"/>
                <a:gd name="T23" fmla="*/ 64 h 108"/>
                <a:gd name="T24" fmla="*/ 230 w 414"/>
                <a:gd name="T25" fmla="*/ 62 h 108"/>
                <a:gd name="T26" fmla="*/ 197 w 414"/>
                <a:gd name="T27" fmla="*/ 57 h 108"/>
                <a:gd name="T28" fmla="*/ 247 w 414"/>
                <a:gd name="T29" fmla="*/ 57 h 108"/>
                <a:gd name="T30" fmla="*/ 281 w 414"/>
                <a:gd name="T31" fmla="*/ 52 h 108"/>
                <a:gd name="T32" fmla="*/ 269 w 414"/>
                <a:gd name="T33" fmla="*/ 48 h 108"/>
                <a:gd name="T34" fmla="*/ 293 w 414"/>
                <a:gd name="T35" fmla="*/ 43 h 108"/>
                <a:gd name="T36" fmla="*/ 352 w 414"/>
                <a:gd name="T37" fmla="*/ 25 h 108"/>
                <a:gd name="T38" fmla="*/ 338 w 414"/>
                <a:gd name="T39" fmla="*/ 25 h 108"/>
                <a:gd name="T40" fmla="*/ 326 w 414"/>
                <a:gd name="T41" fmla="*/ 23 h 108"/>
                <a:gd name="T42" fmla="*/ 395 w 414"/>
                <a:gd name="T43" fmla="*/ 10 h 108"/>
                <a:gd name="T44" fmla="*/ 381 w 414"/>
                <a:gd name="T45" fmla="*/ 6 h 108"/>
                <a:gd name="T46" fmla="*/ 341 w 414"/>
                <a:gd name="T47" fmla="*/ 3 h 108"/>
                <a:gd name="T48" fmla="*/ 272 w 414"/>
                <a:gd name="T49" fmla="*/ 2 h 108"/>
                <a:gd name="T50" fmla="*/ 258 w 414"/>
                <a:gd name="T51" fmla="*/ 6 h 108"/>
                <a:gd name="T52" fmla="*/ 210 w 414"/>
                <a:gd name="T53" fmla="*/ 5 h 108"/>
                <a:gd name="T54" fmla="*/ 195 w 414"/>
                <a:gd name="T55" fmla="*/ 4 h 108"/>
                <a:gd name="T56" fmla="*/ 162 w 414"/>
                <a:gd name="T57" fmla="*/ 4 h 108"/>
                <a:gd name="T58" fmla="*/ 140 w 414"/>
                <a:gd name="T59" fmla="*/ 6 h 108"/>
                <a:gd name="T60" fmla="*/ 170 w 414"/>
                <a:gd name="T61" fmla="*/ 20 h 108"/>
                <a:gd name="T62" fmla="*/ 118 w 414"/>
                <a:gd name="T63" fmla="*/ 16 h 108"/>
                <a:gd name="T64" fmla="*/ 87 w 414"/>
                <a:gd name="T65" fmla="*/ 13 h 108"/>
                <a:gd name="T66" fmla="*/ 68 w 414"/>
                <a:gd name="T67" fmla="*/ 19 h 108"/>
                <a:gd name="T68" fmla="*/ 31 w 414"/>
                <a:gd name="T69" fmla="*/ 19 h 108"/>
                <a:gd name="T70" fmla="*/ 17 w 414"/>
                <a:gd name="T71" fmla="*/ 26 h 108"/>
                <a:gd name="T72" fmla="*/ 22 w 414"/>
                <a:gd name="T73" fmla="*/ 30 h 108"/>
                <a:gd name="T74" fmla="*/ 68 w 414"/>
                <a:gd name="T75" fmla="*/ 33 h 108"/>
                <a:gd name="T76" fmla="*/ 93 w 414"/>
                <a:gd name="T77" fmla="*/ 33 h 108"/>
                <a:gd name="T78" fmla="*/ 109 w 414"/>
                <a:gd name="T79" fmla="*/ 40 h 108"/>
                <a:gd name="T80" fmla="*/ 119 w 414"/>
                <a:gd name="T81" fmla="*/ 40 h 108"/>
                <a:gd name="T82" fmla="*/ 184 w 414"/>
                <a:gd name="T83" fmla="*/ 27 h 108"/>
                <a:gd name="T84" fmla="*/ 175 w 414"/>
                <a:gd name="T85" fmla="*/ 35 h 108"/>
                <a:gd name="T86" fmla="*/ 119 w 414"/>
                <a:gd name="T87" fmla="*/ 45 h 108"/>
                <a:gd name="T88" fmla="*/ 144 w 414"/>
                <a:gd name="T89" fmla="*/ 55 h 108"/>
                <a:gd name="T90" fmla="*/ 73 w 414"/>
                <a:gd name="T91" fmla="*/ 47 h 108"/>
                <a:gd name="T92" fmla="*/ 102 w 414"/>
                <a:gd name="T93" fmla="*/ 62 h 108"/>
                <a:gd name="T94" fmla="*/ 140 w 414"/>
                <a:gd name="T95" fmla="*/ 64 h 108"/>
                <a:gd name="T96" fmla="*/ 129 w 414"/>
                <a:gd name="T97" fmla="*/ 70 h 108"/>
                <a:gd name="T98" fmla="*/ 68 w 414"/>
                <a:gd name="T99" fmla="*/ 71 h 108"/>
                <a:gd name="T100" fmla="*/ 77 w 414"/>
                <a:gd name="T101" fmla="*/ 78 h 108"/>
                <a:gd name="T102" fmla="*/ 105 w 414"/>
                <a:gd name="T103" fmla="*/ 77 h 108"/>
                <a:gd name="T104" fmla="*/ 88 w 414"/>
                <a:gd name="T105" fmla="*/ 82 h 108"/>
                <a:gd name="T106" fmla="*/ 115 w 414"/>
                <a:gd name="T107" fmla="*/ 84 h 108"/>
                <a:gd name="T108" fmla="*/ 100 w 414"/>
                <a:gd name="T109" fmla="*/ 90 h 108"/>
                <a:gd name="T110" fmla="*/ 68 w 414"/>
                <a:gd name="T111" fmla="*/ 89 h 108"/>
                <a:gd name="T112" fmla="*/ 58 w 414"/>
                <a:gd name="T113" fmla="*/ 93 h 108"/>
                <a:gd name="T114" fmla="*/ 39 w 414"/>
                <a:gd name="T115" fmla="*/ 10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4" h="108">
                  <a:moveTo>
                    <a:pt x="43" y="100"/>
                  </a:moveTo>
                  <a:cubicBezTo>
                    <a:pt x="44" y="102"/>
                    <a:pt x="45" y="103"/>
                    <a:pt x="44" y="104"/>
                  </a:cubicBezTo>
                  <a:cubicBezTo>
                    <a:pt x="44" y="103"/>
                    <a:pt x="46" y="103"/>
                    <a:pt x="44" y="101"/>
                  </a:cubicBezTo>
                  <a:cubicBezTo>
                    <a:pt x="42" y="99"/>
                    <a:pt x="44" y="98"/>
                    <a:pt x="46" y="98"/>
                  </a:cubicBezTo>
                  <a:cubicBezTo>
                    <a:pt x="44" y="99"/>
                    <a:pt x="49" y="102"/>
                    <a:pt x="48" y="104"/>
                  </a:cubicBezTo>
                  <a:cubicBezTo>
                    <a:pt x="51" y="104"/>
                    <a:pt x="56" y="105"/>
                    <a:pt x="58" y="104"/>
                  </a:cubicBezTo>
                  <a:cubicBezTo>
                    <a:pt x="60" y="104"/>
                    <a:pt x="57" y="101"/>
                    <a:pt x="60" y="101"/>
                  </a:cubicBezTo>
                  <a:cubicBezTo>
                    <a:pt x="64" y="105"/>
                    <a:pt x="69" y="104"/>
                    <a:pt x="70" y="104"/>
                  </a:cubicBezTo>
                  <a:cubicBezTo>
                    <a:pt x="72" y="103"/>
                    <a:pt x="71" y="99"/>
                    <a:pt x="76" y="102"/>
                  </a:cubicBezTo>
                  <a:cubicBezTo>
                    <a:pt x="75" y="102"/>
                    <a:pt x="75" y="103"/>
                    <a:pt x="75" y="104"/>
                  </a:cubicBezTo>
                  <a:cubicBezTo>
                    <a:pt x="84" y="105"/>
                    <a:pt x="95" y="107"/>
                    <a:pt x="101" y="105"/>
                  </a:cubicBezTo>
                  <a:cubicBezTo>
                    <a:pt x="98" y="104"/>
                    <a:pt x="95" y="103"/>
                    <a:pt x="93" y="103"/>
                  </a:cubicBezTo>
                  <a:cubicBezTo>
                    <a:pt x="92" y="102"/>
                    <a:pt x="92" y="101"/>
                    <a:pt x="93" y="101"/>
                  </a:cubicBezTo>
                  <a:cubicBezTo>
                    <a:pt x="102" y="107"/>
                    <a:pt x="101" y="100"/>
                    <a:pt x="103" y="100"/>
                  </a:cubicBezTo>
                  <a:cubicBezTo>
                    <a:pt x="106" y="100"/>
                    <a:pt x="108" y="103"/>
                    <a:pt x="112" y="103"/>
                  </a:cubicBezTo>
                  <a:cubicBezTo>
                    <a:pt x="115" y="103"/>
                    <a:pt x="119" y="103"/>
                    <a:pt x="114" y="99"/>
                  </a:cubicBezTo>
                  <a:cubicBezTo>
                    <a:pt x="117" y="100"/>
                    <a:pt x="119" y="102"/>
                    <a:pt x="119" y="103"/>
                  </a:cubicBezTo>
                  <a:cubicBezTo>
                    <a:pt x="125" y="105"/>
                    <a:pt x="133" y="105"/>
                    <a:pt x="129" y="100"/>
                  </a:cubicBezTo>
                  <a:cubicBezTo>
                    <a:pt x="127" y="100"/>
                    <a:pt x="126" y="99"/>
                    <a:pt x="125" y="98"/>
                  </a:cubicBezTo>
                  <a:cubicBezTo>
                    <a:pt x="130" y="101"/>
                    <a:pt x="132" y="99"/>
                    <a:pt x="135" y="100"/>
                  </a:cubicBezTo>
                  <a:cubicBezTo>
                    <a:pt x="134" y="100"/>
                    <a:pt x="130" y="100"/>
                    <a:pt x="133" y="102"/>
                  </a:cubicBezTo>
                  <a:cubicBezTo>
                    <a:pt x="137" y="103"/>
                    <a:pt x="143" y="100"/>
                    <a:pt x="149" y="104"/>
                  </a:cubicBezTo>
                  <a:cubicBezTo>
                    <a:pt x="147" y="105"/>
                    <a:pt x="147" y="107"/>
                    <a:pt x="146" y="108"/>
                  </a:cubicBezTo>
                  <a:cubicBezTo>
                    <a:pt x="152" y="106"/>
                    <a:pt x="159" y="105"/>
                    <a:pt x="167" y="105"/>
                  </a:cubicBezTo>
                  <a:cubicBezTo>
                    <a:pt x="170" y="105"/>
                    <a:pt x="173" y="99"/>
                    <a:pt x="178" y="102"/>
                  </a:cubicBezTo>
                  <a:cubicBezTo>
                    <a:pt x="183" y="105"/>
                    <a:pt x="190" y="99"/>
                    <a:pt x="188" y="97"/>
                  </a:cubicBezTo>
                  <a:cubicBezTo>
                    <a:pt x="186" y="92"/>
                    <a:pt x="175" y="97"/>
                    <a:pt x="173" y="97"/>
                  </a:cubicBezTo>
                  <a:cubicBezTo>
                    <a:pt x="173" y="96"/>
                    <a:pt x="174" y="96"/>
                    <a:pt x="174" y="95"/>
                  </a:cubicBezTo>
                  <a:cubicBezTo>
                    <a:pt x="172" y="95"/>
                    <a:pt x="170" y="95"/>
                    <a:pt x="167" y="95"/>
                  </a:cubicBezTo>
                  <a:cubicBezTo>
                    <a:pt x="169" y="94"/>
                    <a:pt x="171" y="94"/>
                    <a:pt x="172" y="92"/>
                  </a:cubicBezTo>
                  <a:cubicBezTo>
                    <a:pt x="161" y="88"/>
                    <a:pt x="161" y="93"/>
                    <a:pt x="154" y="93"/>
                  </a:cubicBezTo>
                  <a:cubicBezTo>
                    <a:pt x="155" y="92"/>
                    <a:pt x="156" y="92"/>
                    <a:pt x="157" y="91"/>
                  </a:cubicBezTo>
                  <a:cubicBezTo>
                    <a:pt x="152" y="91"/>
                    <a:pt x="147" y="90"/>
                    <a:pt x="143" y="90"/>
                  </a:cubicBezTo>
                  <a:cubicBezTo>
                    <a:pt x="138" y="91"/>
                    <a:pt x="137" y="91"/>
                    <a:pt x="130" y="90"/>
                  </a:cubicBezTo>
                  <a:cubicBezTo>
                    <a:pt x="133" y="89"/>
                    <a:pt x="140" y="91"/>
                    <a:pt x="141" y="89"/>
                  </a:cubicBezTo>
                  <a:cubicBezTo>
                    <a:pt x="140" y="89"/>
                    <a:pt x="138" y="89"/>
                    <a:pt x="136" y="87"/>
                  </a:cubicBezTo>
                  <a:cubicBezTo>
                    <a:pt x="136" y="87"/>
                    <a:pt x="135" y="86"/>
                    <a:pt x="133" y="84"/>
                  </a:cubicBezTo>
                  <a:cubicBezTo>
                    <a:pt x="137" y="85"/>
                    <a:pt x="141" y="87"/>
                    <a:pt x="144" y="88"/>
                  </a:cubicBezTo>
                  <a:cubicBezTo>
                    <a:pt x="149" y="90"/>
                    <a:pt x="153" y="90"/>
                    <a:pt x="157" y="90"/>
                  </a:cubicBezTo>
                  <a:cubicBezTo>
                    <a:pt x="161" y="90"/>
                    <a:pt x="164" y="90"/>
                    <a:pt x="167" y="89"/>
                  </a:cubicBezTo>
                  <a:cubicBezTo>
                    <a:pt x="168" y="89"/>
                    <a:pt x="179" y="88"/>
                    <a:pt x="175" y="90"/>
                  </a:cubicBezTo>
                  <a:cubicBezTo>
                    <a:pt x="178" y="89"/>
                    <a:pt x="181" y="89"/>
                    <a:pt x="183" y="88"/>
                  </a:cubicBezTo>
                  <a:cubicBezTo>
                    <a:pt x="185" y="88"/>
                    <a:pt x="191" y="85"/>
                    <a:pt x="185" y="84"/>
                  </a:cubicBezTo>
                  <a:cubicBezTo>
                    <a:pt x="188" y="84"/>
                    <a:pt x="183" y="81"/>
                    <a:pt x="180" y="80"/>
                  </a:cubicBezTo>
                  <a:cubicBezTo>
                    <a:pt x="183" y="80"/>
                    <a:pt x="185" y="80"/>
                    <a:pt x="188" y="80"/>
                  </a:cubicBezTo>
                  <a:cubicBezTo>
                    <a:pt x="192" y="80"/>
                    <a:pt x="197" y="81"/>
                    <a:pt x="201" y="81"/>
                  </a:cubicBezTo>
                  <a:cubicBezTo>
                    <a:pt x="204" y="80"/>
                    <a:pt x="205" y="79"/>
                    <a:pt x="209" y="79"/>
                  </a:cubicBezTo>
                  <a:cubicBezTo>
                    <a:pt x="213" y="80"/>
                    <a:pt x="217" y="80"/>
                    <a:pt x="216" y="77"/>
                  </a:cubicBezTo>
                  <a:cubicBezTo>
                    <a:pt x="213" y="77"/>
                    <a:pt x="208" y="78"/>
                    <a:pt x="201" y="76"/>
                  </a:cubicBezTo>
                  <a:cubicBezTo>
                    <a:pt x="208" y="76"/>
                    <a:pt x="225" y="78"/>
                    <a:pt x="224" y="73"/>
                  </a:cubicBezTo>
                  <a:cubicBezTo>
                    <a:pt x="216" y="72"/>
                    <a:pt x="211" y="72"/>
                    <a:pt x="204" y="71"/>
                  </a:cubicBezTo>
                  <a:cubicBezTo>
                    <a:pt x="210" y="71"/>
                    <a:pt x="217" y="72"/>
                    <a:pt x="223" y="71"/>
                  </a:cubicBezTo>
                  <a:cubicBezTo>
                    <a:pt x="225" y="71"/>
                    <a:pt x="228" y="71"/>
                    <a:pt x="228" y="70"/>
                  </a:cubicBezTo>
                  <a:cubicBezTo>
                    <a:pt x="229" y="69"/>
                    <a:pt x="227" y="67"/>
                    <a:pt x="229" y="67"/>
                  </a:cubicBezTo>
                  <a:cubicBezTo>
                    <a:pt x="221" y="65"/>
                    <a:pt x="214" y="66"/>
                    <a:pt x="208" y="66"/>
                  </a:cubicBezTo>
                  <a:cubicBezTo>
                    <a:pt x="210" y="65"/>
                    <a:pt x="214" y="66"/>
                    <a:pt x="215" y="65"/>
                  </a:cubicBezTo>
                  <a:cubicBezTo>
                    <a:pt x="200" y="62"/>
                    <a:pt x="194" y="66"/>
                    <a:pt x="183" y="67"/>
                  </a:cubicBezTo>
                  <a:cubicBezTo>
                    <a:pt x="185" y="66"/>
                    <a:pt x="188" y="65"/>
                    <a:pt x="190" y="64"/>
                  </a:cubicBezTo>
                  <a:cubicBezTo>
                    <a:pt x="184" y="63"/>
                    <a:pt x="181" y="64"/>
                    <a:pt x="176" y="63"/>
                  </a:cubicBezTo>
                  <a:cubicBezTo>
                    <a:pt x="183" y="63"/>
                    <a:pt x="190" y="64"/>
                    <a:pt x="197" y="64"/>
                  </a:cubicBezTo>
                  <a:cubicBezTo>
                    <a:pt x="202" y="63"/>
                    <a:pt x="209" y="65"/>
                    <a:pt x="212" y="63"/>
                  </a:cubicBezTo>
                  <a:cubicBezTo>
                    <a:pt x="201" y="61"/>
                    <a:pt x="194" y="62"/>
                    <a:pt x="184" y="62"/>
                  </a:cubicBezTo>
                  <a:cubicBezTo>
                    <a:pt x="193" y="62"/>
                    <a:pt x="201" y="61"/>
                    <a:pt x="210" y="61"/>
                  </a:cubicBezTo>
                  <a:cubicBezTo>
                    <a:pt x="218" y="62"/>
                    <a:pt x="231" y="66"/>
                    <a:pt x="234" y="63"/>
                  </a:cubicBezTo>
                  <a:cubicBezTo>
                    <a:pt x="233" y="63"/>
                    <a:pt x="231" y="62"/>
                    <a:pt x="230" y="62"/>
                  </a:cubicBezTo>
                  <a:cubicBezTo>
                    <a:pt x="231" y="61"/>
                    <a:pt x="233" y="61"/>
                    <a:pt x="234" y="61"/>
                  </a:cubicBezTo>
                  <a:cubicBezTo>
                    <a:pt x="219" y="60"/>
                    <a:pt x="206" y="60"/>
                    <a:pt x="194" y="61"/>
                  </a:cubicBezTo>
                  <a:cubicBezTo>
                    <a:pt x="198" y="60"/>
                    <a:pt x="189" y="60"/>
                    <a:pt x="187" y="59"/>
                  </a:cubicBezTo>
                  <a:cubicBezTo>
                    <a:pt x="190" y="59"/>
                    <a:pt x="194" y="59"/>
                    <a:pt x="197" y="59"/>
                  </a:cubicBezTo>
                  <a:cubicBezTo>
                    <a:pt x="199" y="59"/>
                    <a:pt x="195" y="57"/>
                    <a:pt x="197" y="57"/>
                  </a:cubicBezTo>
                  <a:cubicBezTo>
                    <a:pt x="200" y="58"/>
                    <a:pt x="204" y="59"/>
                    <a:pt x="207" y="59"/>
                  </a:cubicBezTo>
                  <a:cubicBezTo>
                    <a:pt x="210" y="60"/>
                    <a:pt x="213" y="60"/>
                    <a:pt x="215" y="59"/>
                  </a:cubicBezTo>
                  <a:cubicBezTo>
                    <a:pt x="207" y="56"/>
                    <a:pt x="204" y="58"/>
                    <a:pt x="198" y="57"/>
                  </a:cubicBezTo>
                  <a:cubicBezTo>
                    <a:pt x="209" y="58"/>
                    <a:pt x="222" y="59"/>
                    <a:pt x="230" y="58"/>
                  </a:cubicBezTo>
                  <a:cubicBezTo>
                    <a:pt x="235" y="57"/>
                    <a:pt x="241" y="57"/>
                    <a:pt x="247" y="57"/>
                  </a:cubicBezTo>
                  <a:cubicBezTo>
                    <a:pt x="250" y="57"/>
                    <a:pt x="255" y="55"/>
                    <a:pt x="247" y="53"/>
                  </a:cubicBezTo>
                  <a:cubicBezTo>
                    <a:pt x="241" y="52"/>
                    <a:pt x="236" y="53"/>
                    <a:pt x="232" y="53"/>
                  </a:cubicBezTo>
                  <a:cubicBezTo>
                    <a:pt x="234" y="49"/>
                    <a:pt x="247" y="53"/>
                    <a:pt x="254" y="52"/>
                  </a:cubicBezTo>
                  <a:cubicBezTo>
                    <a:pt x="254" y="53"/>
                    <a:pt x="255" y="53"/>
                    <a:pt x="255" y="54"/>
                  </a:cubicBezTo>
                  <a:cubicBezTo>
                    <a:pt x="267" y="56"/>
                    <a:pt x="275" y="54"/>
                    <a:pt x="281" y="52"/>
                  </a:cubicBezTo>
                  <a:cubicBezTo>
                    <a:pt x="279" y="51"/>
                    <a:pt x="277" y="51"/>
                    <a:pt x="276" y="51"/>
                  </a:cubicBezTo>
                  <a:cubicBezTo>
                    <a:pt x="278" y="50"/>
                    <a:pt x="286" y="51"/>
                    <a:pt x="287" y="49"/>
                  </a:cubicBezTo>
                  <a:cubicBezTo>
                    <a:pt x="281" y="46"/>
                    <a:pt x="278" y="48"/>
                    <a:pt x="276" y="48"/>
                  </a:cubicBezTo>
                  <a:cubicBezTo>
                    <a:pt x="272" y="49"/>
                    <a:pt x="267" y="49"/>
                    <a:pt x="263" y="49"/>
                  </a:cubicBezTo>
                  <a:cubicBezTo>
                    <a:pt x="264" y="48"/>
                    <a:pt x="267" y="48"/>
                    <a:pt x="269" y="48"/>
                  </a:cubicBezTo>
                  <a:cubicBezTo>
                    <a:pt x="266" y="47"/>
                    <a:pt x="264" y="47"/>
                    <a:pt x="263" y="46"/>
                  </a:cubicBezTo>
                  <a:cubicBezTo>
                    <a:pt x="268" y="47"/>
                    <a:pt x="274" y="47"/>
                    <a:pt x="278" y="47"/>
                  </a:cubicBezTo>
                  <a:cubicBezTo>
                    <a:pt x="283" y="46"/>
                    <a:pt x="291" y="48"/>
                    <a:pt x="293" y="46"/>
                  </a:cubicBezTo>
                  <a:cubicBezTo>
                    <a:pt x="289" y="45"/>
                    <a:pt x="287" y="41"/>
                    <a:pt x="283" y="41"/>
                  </a:cubicBezTo>
                  <a:cubicBezTo>
                    <a:pt x="286" y="40"/>
                    <a:pt x="290" y="42"/>
                    <a:pt x="293" y="43"/>
                  </a:cubicBezTo>
                  <a:cubicBezTo>
                    <a:pt x="297" y="44"/>
                    <a:pt x="300" y="43"/>
                    <a:pt x="302" y="43"/>
                  </a:cubicBezTo>
                  <a:cubicBezTo>
                    <a:pt x="308" y="40"/>
                    <a:pt x="314" y="37"/>
                    <a:pt x="321" y="36"/>
                  </a:cubicBezTo>
                  <a:cubicBezTo>
                    <a:pt x="329" y="34"/>
                    <a:pt x="336" y="32"/>
                    <a:pt x="344" y="30"/>
                  </a:cubicBezTo>
                  <a:cubicBezTo>
                    <a:pt x="351" y="28"/>
                    <a:pt x="361" y="29"/>
                    <a:pt x="366" y="26"/>
                  </a:cubicBezTo>
                  <a:cubicBezTo>
                    <a:pt x="360" y="23"/>
                    <a:pt x="355" y="24"/>
                    <a:pt x="352" y="25"/>
                  </a:cubicBezTo>
                  <a:cubicBezTo>
                    <a:pt x="346" y="26"/>
                    <a:pt x="340" y="26"/>
                    <a:pt x="333" y="26"/>
                  </a:cubicBezTo>
                  <a:cubicBezTo>
                    <a:pt x="319" y="28"/>
                    <a:pt x="307" y="31"/>
                    <a:pt x="293" y="31"/>
                  </a:cubicBezTo>
                  <a:cubicBezTo>
                    <a:pt x="294" y="31"/>
                    <a:pt x="295" y="31"/>
                    <a:pt x="296" y="30"/>
                  </a:cubicBezTo>
                  <a:cubicBezTo>
                    <a:pt x="294" y="30"/>
                    <a:pt x="293" y="30"/>
                    <a:pt x="291" y="30"/>
                  </a:cubicBezTo>
                  <a:cubicBezTo>
                    <a:pt x="307" y="29"/>
                    <a:pt x="322" y="27"/>
                    <a:pt x="338" y="25"/>
                  </a:cubicBezTo>
                  <a:cubicBezTo>
                    <a:pt x="325" y="21"/>
                    <a:pt x="321" y="27"/>
                    <a:pt x="309" y="24"/>
                  </a:cubicBezTo>
                  <a:cubicBezTo>
                    <a:pt x="311" y="24"/>
                    <a:pt x="312" y="24"/>
                    <a:pt x="314" y="24"/>
                  </a:cubicBezTo>
                  <a:cubicBezTo>
                    <a:pt x="309" y="22"/>
                    <a:pt x="305" y="22"/>
                    <a:pt x="302" y="22"/>
                  </a:cubicBezTo>
                  <a:cubicBezTo>
                    <a:pt x="305" y="21"/>
                    <a:pt x="309" y="23"/>
                    <a:pt x="313" y="23"/>
                  </a:cubicBezTo>
                  <a:cubicBezTo>
                    <a:pt x="319" y="25"/>
                    <a:pt x="322" y="24"/>
                    <a:pt x="326" y="23"/>
                  </a:cubicBezTo>
                  <a:cubicBezTo>
                    <a:pt x="335" y="23"/>
                    <a:pt x="345" y="23"/>
                    <a:pt x="354" y="22"/>
                  </a:cubicBezTo>
                  <a:cubicBezTo>
                    <a:pt x="351" y="22"/>
                    <a:pt x="349" y="22"/>
                    <a:pt x="347" y="22"/>
                  </a:cubicBezTo>
                  <a:cubicBezTo>
                    <a:pt x="364" y="21"/>
                    <a:pt x="382" y="20"/>
                    <a:pt x="397" y="17"/>
                  </a:cubicBezTo>
                  <a:cubicBezTo>
                    <a:pt x="399" y="16"/>
                    <a:pt x="414" y="14"/>
                    <a:pt x="410" y="12"/>
                  </a:cubicBezTo>
                  <a:cubicBezTo>
                    <a:pt x="404" y="8"/>
                    <a:pt x="397" y="9"/>
                    <a:pt x="395" y="10"/>
                  </a:cubicBezTo>
                  <a:cubicBezTo>
                    <a:pt x="400" y="8"/>
                    <a:pt x="392" y="9"/>
                    <a:pt x="391" y="9"/>
                  </a:cubicBezTo>
                  <a:cubicBezTo>
                    <a:pt x="388" y="10"/>
                    <a:pt x="385" y="10"/>
                    <a:pt x="381" y="10"/>
                  </a:cubicBezTo>
                  <a:cubicBezTo>
                    <a:pt x="384" y="10"/>
                    <a:pt x="385" y="9"/>
                    <a:pt x="386" y="9"/>
                  </a:cubicBezTo>
                  <a:cubicBezTo>
                    <a:pt x="383" y="8"/>
                    <a:pt x="379" y="6"/>
                    <a:pt x="376" y="6"/>
                  </a:cubicBezTo>
                  <a:cubicBezTo>
                    <a:pt x="378" y="6"/>
                    <a:pt x="379" y="6"/>
                    <a:pt x="381" y="6"/>
                  </a:cubicBezTo>
                  <a:cubicBezTo>
                    <a:pt x="373" y="2"/>
                    <a:pt x="371" y="5"/>
                    <a:pt x="367" y="5"/>
                  </a:cubicBezTo>
                  <a:cubicBezTo>
                    <a:pt x="364" y="5"/>
                    <a:pt x="360" y="3"/>
                    <a:pt x="358" y="4"/>
                  </a:cubicBezTo>
                  <a:cubicBezTo>
                    <a:pt x="356" y="4"/>
                    <a:pt x="355" y="5"/>
                    <a:pt x="352" y="5"/>
                  </a:cubicBezTo>
                  <a:cubicBezTo>
                    <a:pt x="336" y="4"/>
                    <a:pt x="323" y="6"/>
                    <a:pt x="311" y="7"/>
                  </a:cubicBezTo>
                  <a:cubicBezTo>
                    <a:pt x="318" y="4"/>
                    <a:pt x="336" y="9"/>
                    <a:pt x="341" y="3"/>
                  </a:cubicBezTo>
                  <a:cubicBezTo>
                    <a:pt x="334" y="2"/>
                    <a:pt x="328" y="2"/>
                    <a:pt x="322" y="2"/>
                  </a:cubicBezTo>
                  <a:cubicBezTo>
                    <a:pt x="315" y="3"/>
                    <a:pt x="305" y="1"/>
                    <a:pt x="298" y="2"/>
                  </a:cubicBezTo>
                  <a:cubicBezTo>
                    <a:pt x="300" y="1"/>
                    <a:pt x="300" y="1"/>
                    <a:pt x="297" y="1"/>
                  </a:cubicBezTo>
                  <a:cubicBezTo>
                    <a:pt x="294" y="1"/>
                    <a:pt x="290" y="1"/>
                    <a:pt x="287" y="0"/>
                  </a:cubicBezTo>
                  <a:cubicBezTo>
                    <a:pt x="281" y="0"/>
                    <a:pt x="276" y="1"/>
                    <a:pt x="272" y="2"/>
                  </a:cubicBezTo>
                  <a:cubicBezTo>
                    <a:pt x="275" y="2"/>
                    <a:pt x="278" y="3"/>
                    <a:pt x="281" y="3"/>
                  </a:cubicBezTo>
                  <a:cubicBezTo>
                    <a:pt x="278" y="4"/>
                    <a:pt x="274" y="4"/>
                    <a:pt x="270" y="2"/>
                  </a:cubicBezTo>
                  <a:cubicBezTo>
                    <a:pt x="270" y="2"/>
                    <a:pt x="270" y="1"/>
                    <a:pt x="270" y="1"/>
                  </a:cubicBezTo>
                  <a:cubicBezTo>
                    <a:pt x="259" y="0"/>
                    <a:pt x="250" y="1"/>
                    <a:pt x="243" y="3"/>
                  </a:cubicBezTo>
                  <a:cubicBezTo>
                    <a:pt x="247" y="3"/>
                    <a:pt x="253" y="5"/>
                    <a:pt x="258" y="6"/>
                  </a:cubicBezTo>
                  <a:cubicBezTo>
                    <a:pt x="256" y="8"/>
                    <a:pt x="249" y="6"/>
                    <a:pt x="243" y="5"/>
                  </a:cubicBezTo>
                  <a:cubicBezTo>
                    <a:pt x="235" y="2"/>
                    <a:pt x="229" y="1"/>
                    <a:pt x="224" y="1"/>
                  </a:cubicBezTo>
                  <a:cubicBezTo>
                    <a:pt x="219" y="2"/>
                    <a:pt x="212" y="1"/>
                    <a:pt x="206" y="1"/>
                  </a:cubicBezTo>
                  <a:cubicBezTo>
                    <a:pt x="202" y="1"/>
                    <a:pt x="193" y="0"/>
                    <a:pt x="193" y="3"/>
                  </a:cubicBezTo>
                  <a:cubicBezTo>
                    <a:pt x="199" y="4"/>
                    <a:pt x="205" y="5"/>
                    <a:pt x="210" y="5"/>
                  </a:cubicBezTo>
                  <a:cubicBezTo>
                    <a:pt x="209" y="5"/>
                    <a:pt x="208" y="6"/>
                    <a:pt x="207" y="6"/>
                  </a:cubicBezTo>
                  <a:cubicBezTo>
                    <a:pt x="211" y="7"/>
                    <a:pt x="215" y="7"/>
                    <a:pt x="218" y="8"/>
                  </a:cubicBezTo>
                  <a:cubicBezTo>
                    <a:pt x="214" y="8"/>
                    <a:pt x="212" y="10"/>
                    <a:pt x="207" y="9"/>
                  </a:cubicBezTo>
                  <a:cubicBezTo>
                    <a:pt x="208" y="9"/>
                    <a:pt x="209" y="9"/>
                    <a:pt x="209" y="8"/>
                  </a:cubicBezTo>
                  <a:cubicBezTo>
                    <a:pt x="204" y="7"/>
                    <a:pt x="201" y="6"/>
                    <a:pt x="195" y="4"/>
                  </a:cubicBezTo>
                  <a:cubicBezTo>
                    <a:pt x="189" y="2"/>
                    <a:pt x="186" y="6"/>
                    <a:pt x="181" y="4"/>
                  </a:cubicBezTo>
                  <a:cubicBezTo>
                    <a:pt x="182" y="3"/>
                    <a:pt x="183" y="3"/>
                    <a:pt x="184" y="3"/>
                  </a:cubicBezTo>
                  <a:cubicBezTo>
                    <a:pt x="178" y="2"/>
                    <a:pt x="177" y="5"/>
                    <a:pt x="171" y="3"/>
                  </a:cubicBezTo>
                  <a:cubicBezTo>
                    <a:pt x="163" y="1"/>
                    <a:pt x="158" y="3"/>
                    <a:pt x="153" y="3"/>
                  </a:cubicBezTo>
                  <a:cubicBezTo>
                    <a:pt x="157" y="5"/>
                    <a:pt x="159" y="4"/>
                    <a:pt x="162" y="4"/>
                  </a:cubicBezTo>
                  <a:cubicBezTo>
                    <a:pt x="157" y="6"/>
                    <a:pt x="166" y="6"/>
                    <a:pt x="167" y="6"/>
                  </a:cubicBezTo>
                  <a:cubicBezTo>
                    <a:pt x="171" y="7"/>
                    <a:pt x="175" y="7"/>
                    <a:pt x="179" y="7"/>
                  </a:cubicBezTo>
                  <a:cubicBezTo>
                    <a:pt x="176" y="7"/>
                    <a:pt x="172" y="6"/>
                    <a:pt x="169" y="6"/>
                  </a:cubicBezTo>
                  <a:cubicBezTo>
                    <a:pt x="165" y="6"/>
                    <a:pt x="163" y="7"/>
                    <a:pt x="159" y="7"/>
                  </a:cubicBezTo>
                  <a:cubicBezTo>
                    <a:pt x="152" y="6"/>
                    <a:pt x="141" y="2"/>
                    <a:pt x="140" y="6"/>
                  </a:cubicBezTo>
                  <a:cubicBezTo>
                    <a:pt x="142" y="6"/>
                    <a:pt x="146" y="7"/>
                    <a:pt x="151" y="9"/>
                  </a:cubicBezTo>
                  <a:cubicBezTo>
                    <a:pt x="145" y="9"/>
                    <a:pt x="128" y="3"/>
                    <a:pt x="129" y="8"/>
                  </a:cubicBezTo>
                  <a:cubicBezTo>
                    <a:pt x="132" y="9"/>
                    <a:pt x="135" y="9"/>
                    <a:pt x="138" y="9"/>
                  </a:cubicBezTo>
                  <a:cubicBezTo>
                    <a:pt x="133" y="10"/>
                    <a:pt x="123" y="7"/>
                    <a:pt x="124" y="12"/>
                  </a:cubicBezTo>
                  <a:cubicBezTo>
                    <a:pt x="140" y="15"/>
                    <a:pt x="151" y="13"/>
                    <a:pt x="170" y="20"/>
                  </a:cubicBezTo>
                  <a:cubicBezTo>
                    <a:pt x="167" y="20"/>
                    <a:pt x="162" y="18"/>
                    <a:pt x="158" y="18"/>
                  </a:cubicBezTo>
                  <a:cubicBezTo>
                    <a:pt x="153" y="16"/>
                    <a:pt x="148" y="16"/>
                    <a:pt x="143" y="16"/>
                  </a:cubicBezTo>
                  <a:cubicBezTo>
                    <a:pt x="137" y="15"/>
                    <a:pt x="119" y="10"/>
                    <a:pt x="120" y="14"/>
                  </a:cubicBezTo>
                  <a:cubicBezTo>
                    <a:pt x="126" y="16"/>
                    <a:pt x="128" y="15"/>
                    <a:pt x="132" y="16"/>
                  </a:cubicBezTo>
                  <a:cubicBezTo>
                    <a:pt x="127" y="15"/>
                    <a:pt x="122" y="16"/>
                    <a:pt x="118" y="16"/>
                  </a:cubicBezTo>
                  <a:cubicBezTo>
                    <a:pt x="118" y="15"/>
                    <a:pt x="118" y="15"/>
                    <a:pt x="118" y="14"/>
                  </a:cubicBezTo>
                  <a:cubicBezTo>
                    <a:pt x="106" y="9"/>
                    <a:pt x="102" y="12"/>
                    <a:pt x="94" y="10"/>
                  </a:cubicBezTo>
                  <a:cubicBezTo>
                    <a:pt x="100" y="10"/>
                    <a:pt x="91" y="9"/>
                    <a:pt x="89" y="9"/>
                  </a:cubicBezTo>
                  <a:cubicBezTo>
                    <a:pt x="86" y="9"/>
                    <a:pt x="83" y="10"/>
                    <a:pt x="80" y="10"/>
                  </a:cubicBezTo>
                  <a:cubicBezTo>
                    <a:pt x="82" y="10"/>
                    <a:pt x="85" y="11"/>
                    <a:pt x="87" y="13"/>
                  </a:cubicBezTo>
                  <a:cubicBezTo>
                    <a:pt x="82" y="13"/>
                    <a:pt x="68" y="10"/>
                    <a:pt x="70" y="15"/>
                  </a:cubicBezTo>
                  <a:cubicBezTo>
                    <a:pt x="78" y="16"/>
                    <a:pt x="84" y="14"/>
                    <a:pt x="95" y="17"/>
                  </a:cubicBezTo>
                  <a:cubicBezTo>
                    <a:pt x="96" y="20"/>
                    <a:pt x="78" y="15"/>
                    <a:pt x="87" y="19"/>
                  </a:cubicBezTo>
                  <a:cubicBezTo>
                    <a:pt x="81" y="18"/>
                    <a:pt x="75" y="16"/>
                    <a:pt x="72" y="16"/>
                  </a:cubicBezTo>
                  <a:cubicBezTo>
                    <a:pt x="70" y="16"/>
                    <a:pt x="61" y="17"/>
                    <a:pt x="68" y="19"/>
                  </a:cubicBezTo>
                  <a:cubicBezTo>
                    <a:pt x="66" y="19"/>
                    <a:pt x="62" y="17"/>
                    <a:pt x="59" y="16"/>
                  </a:cubicBezTo>
                  <a:cubicBezTo>
                    <a:pt x="56" y="15"/>
                    <a:pt x="53" y="16"/>
                    <a:pt x="51" y="16"/>
                  </a:cubicBezTo>
                  <a:cubicBezTo>
                    <a:pt x="47" y="16"/>
                    <a:pt x="43" y="16"/>
                    <a:pt x="40" y="17"/>
                  </a:cubicBezTo>
                  <a:cubicBezTo>
                    <a:pt x="39" y="17"/>
                    <a:pt x="35" y="18"/>
                    <a:pt x="34" y="19"/>
                  </a:cubicBezTo>
                  <a:cubicBezTo>
                    <a:pt x="41" y="19"/>
                    <a:pt x="33" y="19"/>
                    <a:pt x="31" y="19"/>
                  </a:cubicBezTo>
                  <a:cubicBezTo>
                    <a:pt x="26" y="18"/>
                    <a:pt x="23" y="18"/>
                    <a:pt x="19" y="19"/>
                  </a:cubicBezTo>
                  <a:cubicBezTo>
                    <a:pt x="12" y="19"/>
                    <a:pt x="7" y="22"/>
                    <a:pt x="0" y="23"/>
                  </a:cubicBezTo>
                  <a:cubicBezTo>
                    <a:pt x="6" y="23"/>
                    <a:pt x="10" y="24"/>
                    <a:pt x="14" y="23"/>
                  </a:cubicBezTo>
                  <a:cubicBezTo>
                    <a:pt x="18" y="22"/>
                    <a:pt x="26" y="23"/>
                    <a:pt x="31" y="23"/>
                  </a:cubicBezTo>
                  <a:cubicBezTo>
                    <a:pt x="26" y="24"/>
                    <a:pt x="17" y="23"/>
                    <a:pt x="17" y="26"/>
                  </a:cubicBezTo>
                  <a:cubicBezTo>
                    <a:pt x="25" y="29"/>
                    <a:pt x="30" y="27"/>
                    <a:pt x="34" y="26"/>
                  </a:cubicBezTo>
                  <a:cubicBezTo>
                    <a:pt x="40" y="24"/>
                    <a:pt x="49" y="23"/>
                    <a:pt x="61" y="25"/>
                  </a:cubicBezTo>
                  <a:cubicBezTo>
                    <a:pt x="47" y="24"/>
                    <a:pt x="34" y="24"/>
                    <a:pt x="27" y="28"/>
                  </a:cubicBezTo>
                  <a:cubicBezTo>
                    <a:pt x="31" y="28"/>
                    <a:pt x="35" y="28"/>
                    <a:pt x="40" y="29"/>
                  </a:cubicBezTo>
                  <a:cubicBezTo>
                    <a:pt x="33" y="29"/>
                    <a:pt x="25" y="28"/>
                    <a:pt x="22" y="30"/>
                  </a:cubicBezTo>
                  <a:cubicBezTo>
                    <a:pt x="29" y="34"/>
                    <a:pt x="34" y="33"/>
                    <a:pt x="37" y="33"/>
                  </a:cubicBezTo>
                  <a:cubicBezTo>
                    <a:pt x="43" y="32"/>
                    <a:pt x="50" y="32"/>
                    <a:pt x="57" y="32"/>
                  </a:cubicBezTo>
                  <a:cubicBezTo>
                    <a:pt x="65" y="32"/>
                    <a:pt x="72" y="31"/>
                    <a:pt x="78" y="30"/>
                  </a:cubicBezTo>
                  <a:cubicBezTo>
                    <a:pt x="83" y="28"/>
                    <a:pt x="88" y="27"/>
                    <a:pt x="96" y="28"/>
                  </a:cubicBezTo>
                  <a:cubicBezTo>
                    <a:pt x="89" y="31"/>
                    <a:pt x="79" y="33"/>
                    <a:pt x="68" y="33"/>
                  </a:cubicBezTo>
                  <a:cubicBezTo>
                    <a:pt x="56" y="33"/>
                    <a:pt x="41" y="31"/>
                    <a:pt x="34" y="35"/>
                  </a:cubicBezTo>
                  <a:cubicBezTo>
                    <a:pt x="60" y="44"/>
                    <a:pt x="67" y="37"/>
                    <a:pt x="77" y="34"/>
                  </a:cubicBezTo>
                  <a:cubicBezTo>
                    <a:pt x="83" y="31"/>
                    <a:pt x="94" y="32"/>
                    <a:pt x="102" y="31"/>
                  </a:cubicBezTo>
                  <a:cubicBezTo>
                    <a:pt x="109" y="31"/>
                    <a:pt x="115" y="28"/>
                    <a:pt x="127" y="30"/>
                  </a:cubicBezTo>
                  <a:cubicBezTo>
                    <a:pt x="114" y="30"/>
                    <a:pt x="105" y="32"/>
                    <a:pt x="93" y="33"/>
                  </a:cubicBezTo>
                  <a:cubicBezTo>
                    <a:pt x="88" y="33"/>
                    <a:pt x="84" y="34"/>
                    <a:pt x="79" y="35"/>
                  </a:cubicBezTo>
                  <a:cubicBezTo>
                    <a:pt x="76" y="36"/>
                    <a:pt x="71" y="36"/>
                    <a:pt x="73" y="40"/>
                  </a:cubicBezTo>
                  <a:cubicBezTo>
                    <a:pt x="76" y="40"/>
                    <a:pt x="78" y="40"/>
                    <a:pt x="80" y="40"/>
                  </a:cubicBezTo>
                  <a:cubicBezTo>
                    <a:pt x="81" y="39"/>
                    <a:pt x="88" y="38"/>
                    <a:pt x="85" y="41"/>
                  </a:cubicBezTo>
                  <a:cubicBezTo>
                    <a:pt x="92" y="40"/>
                    <a:pt x="104" y="43"/>
                    <a:pt x="109" y="40"/>
                  </a:cubicBezTo>
                  <a:cubicBezTo>
                    <a:pt x="111" y="39"/>
                    <a:pt x="109" y="37"/>
                    <a:pt x="111" y="36"/>
                  </a:cubicBezTo>
                  <a:cubicBezTo>
                    <a:pt x="113" y="36"/>
                    <a:pt x="115" y="36"/>
                    <a:pt x="118" y="36"/>
                  </a:cubicBezTo>
                  <a:cubicBezTo>
                    <a:pt x="117" y="36"/>
                    <a:pt x="115" y="37"/>
                    <a:pt x="114" y="38"/>
                  </a:cubicBezTo>
                  <a:cubicBezTo>
                    <a:pt x="123" y="38"/>
                    <a:pt x="125" y="33"/>
                    <a:pt x="137" y="36"/>
                  </a:cubicBezTo>
                  <a:cubicBezTo>
                    <a:pt x="131" y="37"/>
                    <a:pt x="117" y="35"/>
                    <a:pt x="119" y="40"/>
                  </a:cubicBezTo>
                  <a:cubicBezTo>
                    <a:pt x="130" y="40"/>
                    <a:pt x="139" y="39"/>
                    <a:pt x="149" y="38"/>
                  </a:cubicBezTo>
                  <a:cubicBezTo>
                    <a:pt x="159" y="37"/>
                    <a:pt x="165" y="34"/>
                    <a:pt x="172" y="31"/>
                  </a:cubicBezTo>
                  <a:cubicBezTo>
                    <a:pt x="170" y="31"/>
                    <a:pt x="169" y="30"/>
                    <a:pt x="167" y="30"/>
                  </a:cubicBezTo>
                  <a:cubicBezTo>
                    <a:pt x="178" y="32"/>
                    <a:pt x="182" y="29"/>
                    <a:pt x="187" y="27"/>
                  </a:cubicBezTo>
                  <a:cubicBezTo>
                    <a:pt x="186" y="27"/>
                    <a:pt x="185" y="27"/>
                    <a:pt x="184" y="27"/>
                  </a:cubicBezTo>
                  <a:cubicBezTo>
                    <a:pt x="189" y="27"/>
                    <a:pt x="192" y="25"/>
                    <a:pt x="199" y="26"/>
                  </a:cubicBezTo>
                  <a:cubicBezTo>
                    <a:pt x="194" y="27"/>
                    <a:pt x="189" y="28"/>
                    <a:pt x="184" y="29"/>
                  </a:cubicBezTo>
                  <a:cubicBezTo>
                    <a:pt x="190" y="28"/>
                    <a:pt x="186" y="29"/>
                    <a:pt x="185" y="29"/>
                  </a:cubicBezTo>
                  <a:cubicBezTo>
                    <a:pt x="183" y="30"/>
                    <a:pt x="181" y="30"/>
                    <a:pt x="179" y="31"/>
                  </a:cubicBezTo>
                  <a:cubicBezTo>
                    <a:pt x="177" y="31"/>
                    <a:pt x="173" y="32"/>
                    <a:pt x="175" y="35"/>
                  </a:cubicBezTo>
                  <a:cubicBezTo>
                    <a:pt x="183" y="35"/>
                    <a:pt x="191" y="33"/>
                    <a:pt x="203" y="36"/>
                  </a:cubicBezTo>
                  <a:cubicBezTo>
                    <a:pt x="188" y="36"/>
                    <a:pt x="172" y="35"/>
                    <a:pt x="163" y="39"/>
                  </a:cubicBezTo>
                  <a:cubicBezTo>
                    <a:pt x="172" y="41"/>
                    <a:pt x="178" y="39"/>
                    <a:pt x="187" y="40"/>
                  </a:cubicBezTo>
                  <a:cubicBezTo>
                    <a:pt x="176" y="41"/>
                    <a:pt x="163" y="41"/>
                    <a:pt x="152" y="42"/>
                  </a:cubicBezTo>
                  <a:cubicBezTo>
                    <a:pt x="142" y="43"/>
                    <a:pt x="125" y="41"/>
                    <a:pt x="119" y="45"/>
                  </a:cubicBezTo>
                  <a:cubicBezTo>
                    <a:pt x="129" y="48"/>
                    <a:pt x="134" y="49"/>
                    <a:pt x="142" y="51"/>
                  </a:cubicBezTo>
                  <a:cubicBezTo>
                    <a:pt x="139" y="50"/>
                    <a:pt x="140" y="52"/>
                    <a:pt x="139" y="53"/>
                  </a:cubicBezTo>
                  <a:cubicBezTo>
                    <a:pt x="150" y="56"/>
                    <a:pt x="158" y="55"/>
                    <a:pt x="164" y="54"/>
                  </a:cubicBezTo>
                  <a:cubicBezTo>
                    <a:pt x="161" y="55"/>
                    <a:pt x="156" y="56"/>
                    <a:pt x="151" y="56"/>
                  </a:cubicBezTo>
                  <a:cubicBezTo>
                    <a:pt x="149" y="56"/>
                    <a:pt x="146" y="55"/>
                    <a:pt x="144" y="55"/>
                  </a:cubicBezTo>
                  <a:cubicBezTo>
                    <a:pt x="142" y="55"/>
                    <a:pt x="140" y="56"/>
                    <a:pt x="138" y="55"/>
                  </a:cubicBezTo>
                  <a:cubicBezTo>
                    <a:pt x="140" y="54"/>
                    <a:pt x="134" y="53"/>
                    <a:pt x="131" y="52"/>
                  </a:cubicBezTo>
                  <a:cubicBezTo>
                    <a:pt x="126" y="50"/>
                    <a:pt x="120" y="48"/>
                    <a:pt x="115" y="47"/>
                  </a:cubicBezTo>
                  <a:cubicBezTo>
                    <a:pt x="103" y="43"/>
                    <a:pt x="99" y="46"/>
                    <a:pt x="90" y="45"/>
                  </a:cubicBezTo>
                  <a:cubicBezTo>
                    <a:pt x="83" y="44"/>
                    <a:pt x="72" y="42"/>
                    <a:pt x="73" y="47"/>
                  </a:cubicBezTo>
                  <a:cubicBezTo>
                    <a:pt x="74" y="50"/>
                    <a:pt x="87" y="50"/>
                    <a:pt x="90" y="51"/>
                  </a:cubicBezTo>
                  <a:cubicBezTo>
                    <a:pt x="84" y="50"/>
                    <a:pt x="70" y="48"/>
                    <a:pt x="77" y="53"/>
                  </a:cubicBezTo>
                  <a:cubicBezTo>
                    <a:pt x="80" y="53"/>
                    <a:pt x="84" y="53"/>
                    <a:pt x="89" y="54"/>
                  </a:cubicBezTo>
                  <a:cubicBezTo>
                    <a:pt x="92" y="55"/>
                    <a:pt x="97" y="58"/>
                    <a:pt x="100" y="58"/>
                  </a:cubicBezTo>
                  <a:cubicBezTo>
                    <a:pt x="101" y="59"/>
                    <a:pt x="102" y="60"/>
                    <a:pt x="102" y="62"/>
                  </a:cubicBezTo>
                  <a:cubicBezTo>
                    <a:pt x="105" y="61"/>
                    <a:pt x="111" y="64"/>
                    <a:pt x="114" y="64"/>
                  </a:cubicBezTo>
                  <a:cubicBezTo>
                    <a:pt x="109" y="65"/>
                    <a:pt x="97" y="60"/>
                    <a:pt x="97" y="64"/>
                  </a:cubicBezTo>
                  <a:cubicBezTo>
                    <a:pt x="105" y="65"/>
                    <a:pt x="112" y="65"/>
                    <a:pt x="120" y="65"/>
                  </a:cubicBezTo>
                  <a:cubicBezTo>
                    <a:pt x="124" y="66"/>
                    <a:pt x="128" y="66"/>
                    <a:pt x="131" y="66"/>
                  </a:cubicBezTo>
                  <a:cubicBezTo>
                    <a:pt x="134" y="65"/>
                    <a:pt x="135" y="63"/>
                    <a:pt x="140" y="64"/>
                  </a:cubicBezTo>
                  <a:cubicBezTo>
                    <a:pt x="136" y="64"/>
                    <a:pt x="136" y="67"/>
                    <a:pt x="132" y="67"/>
                  </a:cubicBezTo>
                  <a:cubicBezTo>
                    <a:pt x="127" y="67"/>
                    <a:pt x="119" y="65"/>
                    <a:pt x="117" y="67"/>
                  </a:cubicBezTo>
                  <a:cubicBezTo>
                    <a:pt x="121" y="68"/>
                    <a:pt x="124" y="67"/>
                    <a:pt x="129" y="68"/>
                  </a:cubicBezTo>
                  <a:cubicBezTo>
                    <a:pt x="127" y="68"/>
                    <a:pt x="126" y="68"/>
                    <a:pt x="126" y="69"/>
                  </a:cubicBezTo>
                  <a:cubicBezTo>
                    <a:pt x="127" y="70"/>
                    <a:pt x="128" y="70"/>
                    <a:pt x="129" y="70"/>
                  </a:cubicBezTo>
                  <a:cubicBezTo>
                    <a:pt x="127" y="71"/>
                    <a:pt x="116" y="68"/>
                    <a:pt x="112" y="67"/>
                  </a:cubicBezTo>
                  <a:cubicBezTo>
                    <a:pt x="104" y="65"/>
                    <a:pt x="96" y="65"/>
                    <a:pt x="90" y="66"/>
                  </a:cubicBezTo>
                  <a:cubicBezTo>
                    <a:pt x="85" y="66"/>
                    <a:pt x="79" y="66"/>
                    <a:pt x="74" y="67"/>
                  </a:cubicBezTo>
                  <a:cubicBezTo>
                    <a:pt x="72" y="67"/>
                    <a:pt x="69" y="68"/>
                    <a:pt x="68" y="68"/>
                  </a:cubicBezTo>
                  <a:cubicBezTo>
                    <a:pt x="67" y="69"/>
                    <a:pt x="62" y="71"/>
                    <a:pt x="68" y="71"/>
                  </a:cubicBezTo>
                  <a:cubicBezTo>
                    <a:pt x="65" y="71"/>
                    <a:pt x="62" y="71"/>
                    <a:pt x="61" y="72"/>
                  </a:cubicBezTo>
                  <a:cubicBezTo>
                    <a:pt x="59" y="72"/>
                    <a:pt x="58" y="77"/>
                    <a:pt x="64" y="76"/>
                  </a:cubicBezTo>
                  <a:cubicBezTo>
                    <a:pt x="61" y="76"/>
                    <a:pt x="59" y="76"/>
                    <a:pt x="59" y="77"/>
                  </a:cubicBezTo>
                  <a:cubicBezTo>
                    <a:pt x="69" y="78"/>
                    <a:pt x="76" y="76"/>
                    <a:pt x="81" y="73"/>
                  </a:cubicBezTo>
                  <a:cubicBezTo>
                    <a:pt x="80" y="75"/>
                    <a:pt x="76" y="76"/>
                    <a:pt x="77" y="78"/>
                  </a:cubicBezTo>
                  <a:cubicBezTo>
                    <a:pt x="82" y="78"/>
                    <a:pt x="87" y="78"/>
                    <a:pt x="90" y="76"/>
                  </a:cubicBezTo>
                  <a:cubicBezTo>
                    <a:pt x="92" y="74"/>
                    <a:pt x="92" y="71"/>
                    <a:pt x="97" y="71"/>
                  </a:cubicBezTo>
                  <a:cubicBezTo>
                    <a:pt x="96" y="71"/>
                    <a:pt x="93" y="74"/>
                    <a:pt x="98" y="74"/>
                  </a:cubicBezTo>
                  <a:cubicBezTo>
                    <a:pt x="96" y="74"/>
                    <a:pt x="94" y="74"/>
                    <a:pt x="94" y="76"/>
                  </a:cubicBezTo>
                  <a:cubicBezTo>
                    <a:pt x="97" y="75"/>
                    <a:pt x="102" y="77"/>
                    <a:pt x="105" y="77"/>
                  </a:cubicBezTo>
                  <a:cubicBezTo>
                    <a:pt x="102" y="77"/>
                    <a:pt x="90" y="74"/>
                    <a:pt x="93" y="78"/>
                  </a:cubicBezTo>
                  <a:cubicBezTo>
                    <a:pt x="96" y="79"/>
                    <a:pt x="98" y="78"/>
                    <a:pt x="102" y="78"/>
                  </a:cubicBezTo>
                  <a:cubicBezTo>
                    <a:pt x="95" y="78"/>
                    <a:pt x="86" y="78"/>
                    <a:pt x="84" y="80"/>
                  </a:cubicBezTo>
                  <a:cubicBezTo>
                    <a:pt x="92" y="83"/>
                    <a:pt x="94" y="80"/>
                    <a:pt x="101" y="81"/>
                  </a:cubicBezTo>
                  <a:cubicBezTo>
                    <a:pt x="96" y="80"/>
                    <a:pt x="88" y="79"/>
                    <a:pt x="88" y="82"/>
                  </a:cubicBezTo>
                  <a:cubicBezTo>
                    <a:pt x="89" y="82"/>
                    <a:pt x="90" y="82"/>
                    <a:pt x="92" y="82"/>
                  </a:cubicBezTo>
                  <a:cubicBezTo>
                    <a:pt x="90" y="82"/>
                    <a:pt x="89" y="83"/>
                    <a:pt x="89" y="84"/>
                  </a:cubicBezTo>
                  <a:cubicBezTo>
                    <a:pt x="93" y="85"/>
                    <a:pt x="96" y="85"/>
                    <a:pt x="99" y="84"/>
                  </a:cubicBezTo>
                  <a:cubicBezTo>
                    <a:pt x="97" y="84"/>
                    <a:pt x="96" y="85"/>
                    <a:pt x="96" y="86"/>
                  </a:cubicBezTo>
                  <a:cubicBezTo>
                    <a:pt x="105" y="87"/>
                    <a:pt x="110" y="86"/>
                    <a:pt x="115" y="84"/>
                  </a:cubicBezTo>
                  <a:cubicBezTo>
                    <a:pt x="119" y="83"/>
                    <a:pt x="120" y="77"/>
                    <a:pt x="128" y="78"/>
                  </a:cubicBezTo>
                  <a:cubicBezTo>
                    <a:pt x="123" y="80"/>
                    <a:pt x="122" y="83"/>
                    <a:pt x="119" y="84"/>
                  </a:cubicBezTo>
                  <a:cubicBezTo>
                    <a:pt x="117" y="85"/>
                    <a:pt x="114" y="85"/>
                    <a:pt x="112" y="86"/>
                  </a:cubicBezTo>
                  <a:cubicBezTo>
                    <a:pt x="111" y="86"/>
                    <a:pt x="105" y="88"/>
                    <a:pt x="113" y="89"/>
                  </a:cubicBezTo>
                  <a:cubicBezTo>
                    <a:pt x="108" y="89"/>
                    <a:pt x="100" y="87"/>
                    <a:pt x="100" y="90"/>
                  </a:cubicBezTo>
                  <a:cubicBezTo>
                    <a:pt x="99" y="91"/>
                    <a:pt x="85" y="88"/>
                    <a:pt x="81" y="88"/>
                  </a:cubicBezTo>
                  <a:cubicBezTo>
                    <a:pt x="84" y="84"/>
                    <a:pt x="72" y="82"/>
                    <a:pt x="67" y="81"/>
                  </a:cubicBezTo>
                  <a:cubicBezTo>
                    <a:pt x="59" y="80"/>
                    <a:pt x="49" y="80"/>
                    <a:pt x="50" y="85"/>
                  </a:cubicBezTo>
                  <a:cubicBezTo>
                    <a:pt x="54" y="85"/>
                    <a:pt x="58" y="88"/>
                    <a:pt x="57" y="89"/>
                  </a:cubicBezTo>
                  <a:cubicBezTo>
                    <a:pt x="61" y="90"/>
                    <a:pt x="63" y="88"/>
                    <a:pt x="68" y="89"/>
                  </a:cubicBezTo>
                  <a:cubicBezTo>
                    <a:pt x="66" y="89"/>
                    <a:pt x="65" y="89"/>
                    <a:pt x="64" y="89"/>
                  </a:cubicBezTo>
                  <a:cubicBezTo>
                    <a:pt x="59" y="91"/>
                    <a:pt x="69" y="89"/>
                    <a:pt x="64" y="91"/>
                  </a:cubicBezTo>
                  <a:cubicBezTo>
                    <a:pt x="66" y="91"/>
                    <a:pt x="67" y="91"/>
                    <a:pt x="69" y="92"/>
                  </a:cubicBezTo>
                  <a:cubicBezTo>
                    <a:pt x="69" y="93"/>
                    <a:pt x="65" y="92"/>
                    <a:pt x="63" y="92"/>
                  </a:cubicBezTo>
                  <a:cubicBezTo>
                    <a:pt x="61" y="92"/>
                    <a:pt x="60" y="93"/>
                    <a:pt x="58" y="93"/>
                  </a:cubicBezTo>
                  <a:cubicBezTo>
                    <a:pt x="53" y="93"/>
                    <a:pt x="47" y="93"/>
                    <a:pt x="43" y="94"/>
                  </a:cubicBezTo>
                  <a:cubicBezTo>
                    <a:pt x="40" y="95"/>
                    <a:pt x="35" y="95"/>
                    <a:pt x="33" y="96"/>
                  </a:cubicBezTo>
                  <a:cubicBezTo>
                    <a:pt x="32" y="97"/>
                    <a:pt x="34" y="98"/>
                    <a:pt x="34" y="98"/>
                  </a:cubicBezTo>
                  <a:cubicBezTo>
                    <a:pt x="34" y="100"/>
                    <a:pt x="31" y="100"/>
                    <a:pt x="32" y="101"/>
                  </a:cubicBezTo>
                  <a:cubicBezTo>
                    <a:pt x="33" y="101"/>
                    <a:pt x="37" y="103"/>
                    <a:pt x="39" y="103"/>
                  </a:cubicBezTo>
                  <a:cubicBezTo>
                    <a:pt x="43" y="104"/>
                    <a:pt x="41" y="101"/>
                    <a:pt x="43" y="10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21" name="Freeform 2226"/>
            <p:cNvSpPr>
              <a:spLocks/>
            </p:cNvSpPr>
            <p:nvPr/>
          </p:nvSpPr>
          <p:spPr bwMode="auto">
            <a:xfrm>
              <a:off x="1297" y="140"/>
              <a:ext cx="497" cy="129"/>
            </a:xfrm>
            <a:custGeom>
              <a:avLst/>
              <a:gdLst>
                <a:gd name="T0" fmla="*/ 48 w 414"/>
                <a:gd name="T1" fmla="*/ 104 h 108"/>
                <a:gd name="T2" fmla="*/ 75 w 414"/>
                <a:gd name="T3" fmla="*/ 104 h 108"/>
                <a:gd name="T4" fmla="*/ 112 w 414"/>
                <a:gd name="T5" fmla="*/ 103 h 108"/>
                <a:gd name="T6" fmla="*/ 135 w 414"/>
                <a:gd name="T7" fmla="*/ 100 h 108"/>
                <a:gd name="T8" fmla="*/ 178 w 414"/>
                <a:gd name="T9" fmla="*/ 102 h 108"/>
                <a:gd name="T10" fmla="*/ 172 w 414"/>
                <a:gd name="T11" fmla="*/ 92 h 108"/>
                <a:gd name="T12" fmla="*/ 141 w 414"/>
                <a:gd name="T13" fmla="*/ 89 h 108"/>
                <a:gd name="T14" fmla="*/ 167 w 414"/>
                <a:gd name="T15" fmla="*/ 89 h 108"/>
                <a:gd name="T16" fmla="*/ 188 w 414"/>
                <a:gd name="T17" fmla="*/ 80 h 108"/>
                <a:gd name="T18" fmla="*/ 224 w 414"/>
                <a:gd name="T19" fmla="*/ 73 h 108"/>
                <a:gd name="T20" fmla="*/ 208 w 414"/>
                <a:gd name="T21" fmla="*/ 66 h 108"/>
                <a:gd name="T22" fmla="*/ 197 w 414"/>
                <a:gd name="T23" fmla="*/ 64 h 108"/>
                <a:gd name="T24" fmla="*/ 230 w 414"/>
                <a:gd name="T25" fmla="*/ 62 h 108"/>
                <a:gd name="T26" fmla="*/ 197 w 414"/>
                <a:gd name="T27" fmla="*/ 57 h 108"/>
                <a:gd name="T28" fmla="*/ 247 w 414"/>
                <a:gd name="T29" fmla="*/ 57 h 108"/>
                <a:gd name="T30" fmla="*/ 281 w 414"/>
                <a:gd name="T31" fmla="*/ 52 h 108"/>
                <a:gd name="T32" fmla="*/ 269 w 414"/>
                <a:gd name="T33" fmla="*/ 48 h 108"/>
                <a:gd name="T34" fmla="*/ 293 w 414"/>
                <a:gd name="T35" fmla="*/ 43 h 108"/>
                <a:gd name="T36" fmla="*/ 352 w 414"/>
                <a:gd name="T37" fmla="*/ 25 h 108"/>
                <a:gd name="T38" fmla="*/ 338 w 414"/>
                <a:gd name="T39" fmla="*/ 25 h 108"/>
                <a:gd name="T40" fmla="*/ 326 w 414"/>
                <a:gd name="T41" fmla="*/ 23 h 108"/>
                <a:gd name="T42" fmla="*/ 395 w 414"/>
                <a:gd name="T43" fmla="*/ 10 h 108"/>
                <a:gd name="T44" fmla="*/ 381 w 414"/>
                <a:gd name="T45" fmla="*/ 6 h 108"/>
                <a:gd name="T46" fmla="*/ 341 w 414"/>
                <a:gd name="T47" fmla="*/ 3 h 108"/>
                <a:gd name="T48" fmla="*/ 272 w 414"/>
                <a:gd name="T49" fmla="*/ 2 h 108"/>
                <a:gd name="T50" fmla="*/ 258 w 414"/>
                <a:gd name="T51" fmla="*/ 6 h 108"/>
                <a:gd name="T52" fmla="*/ 210 w 414"/>
                <a:gd name="T53" fmla="*/ 5 h 108"/>
                <a:gd name="T54" fmla="*/ 195 w 414"/>
                <a:gd name="T55" fmla="*/ 4 h 108"/>
                <a:gd name="T56" fmla="*/ 162 w 414"/>
                <a:gd name="T57" fmla="*/ 4 h 108"/>
                <a:gd name="T58" fmla="*/ 140 w 414"/>
                <a:gd name="T59" fmla="*/ 6 h 108"/>
                <a:gd name="T60" fmla="*/ 170 w 414"/>
                <a:gd name="T61" fmla="*/ 20 h 108"/>
                <a:gd name="T62" fmla="*/ 118 w 414"/>
                <a:gd name="T63" fmla="*/ 16 h 108"/>
                <a:gd name="T64" fmla="*/ 87 w 414"/>
                <a:gd name="T65" fmla="*/ 13 h 108"/>
                <a:gd name="T66" fmla="*/ 68 w 414"/>
                <a:gd name="T67" fmla="*/ 19 h 108"/>
                <a:gd name="T68" fmla="*/ 31 w 414"/>
                <a:gd name="T69" fmla="*/ 19 h 108"/>
                <a:gd name="T70" fmla="*/ 17 w 414"/>
                <a:gd name="T71" fmla="*/ 26 h 108"/>
                <a:gd name="T72" fmla="*/ 22 w 414"/>
                <a:gd name="T73" fmla="*/ 30 h 108"/>
                <a:gd name="T74" fmla="*/ 68 w 414"/>
                <a:gd name="T75" fmla="*/ 33 h 108"/>
                <a:gd name="T76" fmla="*/ 93 w 414"/>
                <a:gd name="T77" fmla="*/ 33 h 108"/>
                <a:gd name="T78" fmla="*/ 109 w 414"/>
                <a:gd name="T79" fmla="*/ 40 h 108"/>
                <a:gd name="T80" fmla="*/ 119 w 414"/>
                <a:gd name="T81" fmla="*/ 40 h 108"/>
                <a:gd name="T82" fmla="*/ 184 w 414"/>
                <a:gd name="T83" fmla="*/ 27 h 108"/>
                <a:gd name="T84" fmla="*/ 175 w 414"/>
                <a:gd name="T85" fmla="*/ 35 h 108"/>
                <a:gd name="T86" fmla="*/ 119 w 414"/>
                <a:gd name="T87" fmla="*/ 45 h 108"/>
                <a:gd name="T88" fmla="*/ 144 w 414"/>
                <a:gd name="T89" fmla="*/ 55 h 108"/>
                <a:gd name="T90" fmla="*/ 73 w 414"/>
                <a:gd name="T91" fmla="*/ 47 h 108"/>
                <a:gd name="T92" fmla="*/ 102 w 414"/>
                <a:gd name="T93" fmla="*/ 62 h 108"/>
                <a:gd name="T94" fmla="*/ 140 w 414"/>
                <a:gd name="T95" fmla="*/ 64 h 108"/>
                <a:gd name="T96" fmla="*/ 129 w 414"/>
                <a:gd name="T97" fmla="*/ 70 h 108"/>
                <a:gd name="T98" fmla="*/ 68 w 414"/>
                <a:gd name="T99" fmla="*/ 71 h 108"/>
                <a:gd name="T100" fmla="*/ 77 w 414"/>
                <a:gd name="T101" fmla="*/ 78 h 108"/>
                <a:gd name="T102" fmla="*/ 105 w 414"/>
                <a:gd name="T103" fmla="*/ 77 h 108"/>
                <a:gd name="T104" fmla="*/ 88 w 414"/>
                <a:gd name="T105" fmla="*/ 82 h 108"/>
                <a:gd name="T106" fmla="*/ 115 w 414"/>
                <a:gd name="T107" fmla="*/ 84 h 108"/>
                <a:gd name="T108" fmla="*/ 100 w 414"/>
                <a:gd name="T109" fmla="*/ 90 h 108"/>
                <a:gd name="T110" fmla="*/ 68 w 414"/>
                <a:gd name="T111" fmla="*/ 89 h 108"/>
                <a:gd name="T112" fmla="*/ 58 w 414"/>
                <a:gd name="T113" fmla="*/ 93 h 108"/>
                <a:gd name="T114" fmla="*/ 39 w 414"/>
                <a:gd name="T115" fmla="*/ 10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4" h="108">
                  <a:moveTo>
                    <a:pt x="43" y="100"/>
                  </a:moveTo>
                  <a:cubicBezTo>
                    <a:pt x="44" y="102"/>
                    <a:pt x="45" y="103"/>
                    <a:pt x="44" y="104"/>
                  </a:cubicBezTo>
                  <a:cubicBezTo>
                    <a:pt x="44" y="103"/>
                    <a:pt x="46" y="103"/>
                    <a:pt x="44" y="101"/>
                  </a:cubicBezTo>
                  <a:cubicBezTo>
                    <a:pt x="42" y="99"/>
                    <a:pt x="44" y="98"/>
                    <a:pt x="46" y="98"/>
                  </a:cubicBezTo>
                  <a:cubicBezTo>
                    <a:pt x="44" y="99"/>
                    <a:pt x="49" y="102"/>
                    <a:pt x="48" y="104"/>
                  </a:cubicBezTo>
                  <a:cubicBezTo>
                    <a:pt x="51" y="104"/>
                    <a:pt x="56" y="105"/>
                    <a:pt x="58" y="104"/>
                  </a:cubicBezTo>
                  <a:cubicBezTo>
                    <a:pt x="60" y="104"/>
                    <a:pt x="57" y="101"/>
                    <a:pt x="60" y="101"/>
                  </a:cubicBezTo>
                  <a:cubicBezTo>
                    <a:pt x="64" y="105"/>
                    <a:pt x="69" y="104"/>
                    <a:pt x="70" y="104"/>
                  </a:cubicBezTo>
                  <a:cubicBezTo>
                    <a:pt x="72" y="103"/>
                    <a:pt x="71" y="99"/>
                    <a:pt x="76" y="102"/>
                  </a:cubicBezTo>
                  <a:cubicBezTo>
                    <a:pt x="75" y="102"/>
                    <a:pt x="75" y="103"/>
                    <a:pt x="75" y="104"/>
                  </a:cubicBezTo>
                  <a:cubicBezTo>
                    <a:pt x="84" y="105"/>
                    <a:pt x="95" y="107"/>
                    <a:pt x="101" y="105"/>
                  </a:cubicBezTo>
                  <a:cubicBezTo>
                    <a:pt x="98" y="104"/>
                    <a:pt x="95" y="103"/>
                    <a:pt x="93" y="103"/>
                  </a:cubicBezTo>
                  <a:cubicBezTo>
                    <a:pt x="92" y="102"/>
                    <a:pt x="92" y="101"/>
                    <a:pt x="93" y="101"/>
                  </a:cubicBezTo>
                  <a:cubicBezTo>
                    <a:pt x="102" y="107"/>
                    <a:pt x="101" y="100"/>
                    <a:pt x="103" y="100"/>
                  </a:cubicBezTo>
                  <a:cubicBezTo>
                    <a:pt x="106" y="100"/>
                    <a:pt x="108" y="103"/>
                    <a:pt x="112" y="103"/>
                  </a:cubicBezTo>
                  <a:cubicBezTo>
                    <a:pt x="115" y="103"/>
                    <a:pt x="119" y="103"/>
                    <a:pt x="114" y="99"/>
                  </a:cubicBezTo>
                  <a:cubicBezTo>
                    <a:pt x="117" y="100"/>
                    <a:pt x="119" y="102"/>
                    <a:pt x="119" y="103"/>
                  </a:cubicBezTo>
                  <a:cubicBezTo>
                    <a:pt x="125" y="105"/>
                    <a:pt x="133" y="105"/>
                    <a:pt x="129" y="100"/>
                  </a:cubicBezTo>
                  <a:cubicBezTo>
                    <a:pt x="127" y="100"/>
                    <a:pt x="126" y="99"/>
                    <a:pt x="125" y="98"/>
                  </a:cubicBezTo>
                  <a:cubicBezTo>
                    <a:pt x="130" y="101"/>
                    <a:pt x="132" y="99"/>
                    <a:pt x="135" y="100"/>
                  </a:cubicBezTo>
                  <a:cubicBezTo>
                    <a:pt x="134" y="100"/>
                    <a:pt x="130" y="100"/>
                    <a:pt x="133" y="102"/>
                  </a:cubicBezTo>
                  <a:cubicBezTo>
                    <a:pt x="137" y="103"/>
                    <a:pt x="143" y="100"/>
                    <a:pt x="149" y="104"/>
                  </a:cubicBezTo>
                  <a:cubicBezTo>
                    <a:pt x="147" y="105"/>
                    <a:pt x="147" y="107"/>
                    <a:pt x="146" y="108"/>
                  </a:cubicBezTo>
                  <a:cubicBezTo>
                    <a:pt x="152" y="106"/>
                    <a:pt x="159" y="105"/>
                    <a:pt x="167" y="105"/>
                  </a:cubicBezTo>
                  <a:cubicBezTo>
                    <a:pt x="170" y="105"/>
                    <a:pt x="173" y="99"/>
                    <a:pt x="178" y="102"/>
                  </a:cubicBezTo>
                  <a:cubicBezTo>
                    <a:pt x="183" y="105"/>
                    <a:pt x="190" y="99"/>
                    <a:pt x="188" y="97"/>
                  </a:cubicBezTo>
                  <a:cubicBezTo>
                    <a:pt x="186" y="92"/>
                    <a:pt x="175" y="97"/>
                    <a:pt x="173" y="97"/>
                  </a:cubicBezTo>
                  <a:cubicBezTo>
                    <a:pt x="173" y="96"/>
                    <a:pt x="174" y="96"/>
                    <a:pt x="174" y="95"/>
                  </a:cubicBezTo>
                  <a:cubicBezTo>
                    <a:pt x="172" y="95"/>
                    <a:pt x="170" y="95"/>
                    <a:pt x="167" y="95"/>
                  </a:cubicBezTo>
                  <a:cubicBezTo>
                    <a:pt x="169" y="94"/>
                    <a:pt x="171" y="94"/>
                    <a:pt x="172" y="92"/>
                  </a:cubicBezTo>
                  <a:cubicBezTo>
                    <a:pt x="161" y="88"/>
                    <a:pt x="161" y="93"/>
                    <a:pt x="154" y="93"/>
                  </a:cubicBezTo>
                  <a:cubicBezTo>
                    <a:pt x="155" y="92"/>
                    <a:pt x="156" y="92"/>
                    <a:pt x="157" y="91"/>
                  </a:cubicBezTo>
                  <a:cubicBezTo>
                    <a:pt x="152" y="91"/>
                    <a:pt x="147" y="90"/>
                    <a:pt x="143" y="90"/>
                  </a:cubicBezTo>
                  <a:cubicBezTo>
                    <a:pt x="138" y="91"/>
                    <a:pt x="137" y="91"/>
                    <a:pt x="130" y="90"/>
                  </a:cubicBezTo>
                  <a:cubicBezTo>
                    <a:pt x="133" y="89"/>
                    <a:pt x="140" y="91"/>
                    <a:pt x="141" y="89"/>
                  </a:cubicBezTo>
                  <a:cubicBezTo>
                    <a:pt x="140" y="89"/>
                    <a:pt x="138" y="89"/>
                    <a:pt x="136" y="87"/>
                  </a:cubicBezTo>
                  <a:cubicBezTo>
                    <a:pt x="136" y="87"/>
                    <a:pt x="135" y="86"/>
                    <a:pt x="133" y="84"/>
                  </a:cubicBezTo>
                  <a:cubicBezTo>
                    <a:pt x="137" y="85"/>
                    <a:pt x="141" y="87"/>
                    <a:pt x="144" y="88"/>
                  </a:cubicBezTo>
                  <a:cubicBezTo>
                    <a:pt x="149" y="90"/>
                    <a:pt x="153" y="90"/>
                    <a:pt x="157" y="90"/>
                  </a:cubicBezTo>
                  <a:cubicBezTo>
                    <a:pt x="161" y="90"/>
                    <a:pt x="164" y="90"/>
                    <a:pt x="167" y="89"/>
                  </a:cubicBezTo>
                  <a:cubicBezTo>
                    <a:pt x="168" y="89"/>
                    <a:pt x="179" y="88"/>
                    <a:pt x="175" y="90"/>
                  </a:cubicBezTo>
                  <a:cubicBezTo>
                    <a:pt x="178" y="89"/>
                    <a:pt x="181" y="89"/>
                    <a:pt x="183" y="88"/>
                  </a:cubicBezTo>
                  <a:cubicBezTo>
                    <a:pt x="185" y="88"/>
                    <a:pt x="191" y="85"/>
                    <a:pt x="185" y="84"/>
                  </a:cubicBezTo>
                  <a:cubicBezTo>
                    <a:pt x="188" y="84"/>
                    <a:pt x="183" y="81"/>
                    <a:pt x="180" y="80"/>
                  </a:cubicBezTo>
                  <a:cubicBezTo>
                    <a:pt x="183" y="80"/>
                    <a:pt x="185" y="80"/>
                    <a:pt x="188" y="80"/>
                  </a:cubicBezTo>
                  <a:cubicBezTo>
                    <a:pt x="192" y="80"/>
                    <a:pt x="197" y="81"/>
                    <a:pt x="201" y="81"/>
                  </a:cubicBezTo>
                  <a:cubicBezTo>
                    <a:pt x="204" y="80"/>
                    <a:pt x="205" y="79"/>
                    <a:pt x="209" y="79"/>
                  </a:cubicBezTo>
                  <a:cubicBezTo>
                    <a:pt x="213" y="80"/>
                    <a:pt x="217" y="80"/>
                    <a:pt x="216" y="77"/>
                  </a:cubicBezTo>
                  <a:cubicBezTo>
                    <a:pt x="213" y="77"/>
                    <a:pt x="208" y="78"/>
                    <a:pt x="201" y="76"/>
                  </a:cubicBezTo>
                  <a:cubicBezTo>
                    <a:pt x="208" y="76"/>
                    <a:pt x="225" y="78"/>
                    <a:pt x="224" y="73"/>
                  </a:cubicBezTo>
                  <a:cubicBezTo>
                    <a:pt x="216" y="72"/>
                    <a:pt x="211" y="72"/>
                    <a:pt x="204" y="71"/>
                  </a:cubicBezTo>
                  <a:cubicBezTo>
                    <a:pt x="210" y="71"/>
                    <a:pt x="217" y="72"/>
                    <a:pt x="223" y="71"/>
                  </a:cubicBezTo>
                  <a:cubicBezTo>
                    <a:pt x="225" y="71"/>
                    <a:pt x="228" y="71"/>
                    <a:pt x="228" y="70"/>
                  </a:cubicBezTo>
                  <a:cubicBezTo>
                    <a:pt x="229" y="69"/>
                    <a:pt x="227" y="67"/>
                    <a:pt x="229" y="67"/>
                  </a:cubicBezTo>
                  <a:cubicBezTo>
                    <a:pt x="221" y="65"/>
                    <a:pt x="214" y="66"/>
                    <a:pt x="208" y="66"/>
                  </a:cubicBezTo>
                  <a:cubicBezTo>
                    <a:pt x="210" y="65"/>
                    <a:pt x="214" y="66"/>
                    <a:pt x="215" y="65"/>
                  </a:cubicBezTo>
                  <a:cubicBezTo>
                    <a:pt x="200" y="62"/>
                    <a:pt x="194" y="66"/>
                    <a:pt x="183" y="67"/>
                  </a:cubicBezTo>
                  <a:cubicBezTo>
                    <a:pt x="185" y="66"/>
                    <a:pt x="188" y="65"/>
                    <a:pt x="190" y="64"/>
                  </a:cubicBezTo>
                  <a:cubicBezTo>
                    <a:pt x="184" y="63"/>
                    <a:pt x="181" y="64"/>
                    <a:pt x="176" y="63"/>
                  </a:cubicBezTo>
                  <a:cubicBezTo>
                    <a:pt x="183" y="63"/>
                    <a:pt x="190" y="64"/>
                    <a:pt x="197" y="64"/>
                  </a:cubicBezTo>
                  <a:cubicBezTo>
                    <a:pt x="202" y="63"/>
                    <a:pt x="209" y="65"/>
                    <a:pt x="212" y="63"/>
                  </a:cubicBezTo>
                  <a:cubicBezTo>
                    <a:pt x="201" y="61"/>
                    <a:pt x="194" y="62"/>
                    <a:pt x="184" y="62"/>
                  </a:cubicBezTo>
                  <a:cubicBezTo>
                    <a:pt x="193" y="62"/>
                    <a:pt x="201" y="61"/>
                    <a:pt x="210" y="61"/>
                  </a:cubicBezTo>
                  <a:cubicBezTo>
                    <a:pt x="218" y="62"/>
                    <a:pt x="231" y="66"/>
                    <a:pt x="234" y="63"/>
                  </a:cubicBezTo>
                  <a:cubicBezTo>
                    <a:pt x="233" y="63"/>
                    <a:pt x="231" y="62"/>
                    <a:pt x="230" y="62"/>
                  </a:cubicBezTo>
                  <a:cubicBezTo>
                    <a:pt x="231" y="61"/>
                    <a:pt x="233" y="61"/>
                    <a:pt x="234" y="61"/>
                  </a:cubicBezTo>
                  <a:cubicBezTo>
                    <a:pt x="219" y="60"/>
                    <a:pt x="206" y="60"/>
                    <a:pt x="194" y="61"/>
                  </a:cubicBezTo>
                  <a:cubicBezTo>
                    <a:pt x="198" y="60"/>
                    <a:pt x="189" y="60"/>
                    <a:pt x="187" y="59"/>
                  </a:cubicBezTo>
                  <a:cubicBezTo>
                    <a:pt x="190" y="59"/>
                    <a:pt x="194" y="59"/>
                    <a:pt x="197" y="59"/>
                  </a:cubicBezTo>
                  <a:cubicBezTo>
                    <a:pt x="199" y="59"/>
                    <a:pt x="195" y="57"/>
                    <a:pt x="197" y="57"/>
                  </a:cubicBezTo>
                  <a:cubicBezTo>
                    <a:pt x="200" y="58"/>
                    <a:pt x="204" y="59"/>
                    <a:pt x="207" y="59"/>
                  </a:cubicBezTo>
                  <a:cubicBezTo>
                    <a:pt x="210" y="60"/>
                    <a:pt x="213" y="60"/>
                    <a:pt x="215" y="59"/>
                  </a:cubicBezTo>
                  <a:cubicBezTo>
                    <a:pt x="207" y="56"/>
                    <a:pt x="204" y="58"/>
                    <a:pt x="198" y="57"/>
                  </a:cubicBezTo>
                  <a:cubicBezTo>
                    <a:pt x="209" y="58"/>
                    <a:pt x="222" y="59"/>
                    <a:pt x="230" y="58"/>
                  </a:cubicBezTo>
                  <a:cubicBezTo>
                    <a:pt x="235" y="57"/>
                    <a:pt x="241" y="57"/>
                    <a:pt x="247" y="57"/>
                  </a:cubicBezTo>
                  <a:cubicBezTo>
                    <a:pt x="250" y="57"/>
                    <a:pt x="255" y="55"/>
                    <a:pt x="247" y="53"/>
                  </a:cubicBezTo>
                  <a:cubicBezTo>
                    <a:pt x="241" y="52"/>
                    <a:pt x="236" y="53"/>
                    <a:pt x="232" y="53"/>
                  </a:cubicBezTo>
                  <a:cubicBezTo>
                    <a:pt x="234" y="49"/>
                    <a:pt x="247" y="53"/>
                    <a:pt x="254" y="52"/>
                  </a:cubicBezTo>
                  <a:cubicBezTo>
                    <a:pt x="254" y="53"/>
                    <a:pt x="255" y="53"/>
                    <a:pt x="255" y="54"/>
                  </a:cubicBezTo>
                  <a:cubicBezTo>
                    <a:pt x="267" y="56"/>
                    <a:pt x="275" y="54"/>
                    <a:pt x="281" y="52"/>
                  </a:cubicBezTo>
                  <a:cubicBezTo>
                    <a:pt x="279" y="51"/>
                    <a:pt x="277" y="51"/>
                    <a:pt x="276" y="51"/>
                  </a:cubicBezTo>
                  <a:cubicBezTo>
                    <a:pt x="278" y="50"/>
                    <a:pt x="286" y="51"/>
                    <a:pt x="287" y="49"/>
                  </a:cubicBezTo>
                  <a:cubicBezTo>
                    <a:pt x="281" y="46"/>
                    <a:pt x="278" y="48"/>
                    <a:pt x="276" y="48"/>
                  </a:cubicBezTo>
                  <a:cubicBezTo>
                    <a:pt x="272" y="49"/>
                    <a:pt x="267" y="49"/>
                    <a:pt x="263" y="49"/>
                  </a:cubicBezTo>
                  <a:cubicBezTo>
                    <a:pt x="264" y="48"/>
                    <a:pt x="267" y="48"/>
                    <a:pt x="269" y="48"/>
                  </a:cubicBezTo>
                  <a:cubicBezTo>
                    <a:pt x="266" y="47"/>
                    <a:pt x="264" y="47"/>
                    <a:pt x="263" y="46"/>
                  </a:cubicBezTo>
                  <a:cubicBezTo>
                    <a:pt x="268" y="47"/>
                    <a:pt x="274" y="47"/>
                    <a:pt x="278" y="47"/>
                  </a:cubicBezTo>
                  <a:cubicBezTo>
                    <a:pt x="283" y="46"/>
                    <a:pt x="291" y="48"/>
                    <a:pt x="293" y="46"/>
                  </a:cubicBezTo>
                  <a:cubicBezTo>
                    <a:pt x="289" y="45"/>
                    <a:pt x="287" y="41"/>
                    <a:pt x="283" y="41"/>
                  </a:cubicBezTo>
                  <a:cubicBezTo>
                    <a:pt x="286" y="40"/>
                    <a:pt x="290" y="42"/>
                    <a:pt x="293" y="43"/>
                  </a:cubicBezTo>
                  <a:cubicBezTo>
                    <a:pt x="297" y="44"/>
                    <a:pt x="300" y="43"/>
                    <a:pt x="302" y="43"/>
                  </a:cubicBezTo>
                  <a:cubicBezTo>
                    <a:pt x="308" y="40"/>
                    <a:pt x="314" y="37"/>
                    <a:pt x="321" y="36"/>
                  </a:cubicBezTo>
                  <a:cubicBezTo>
                    <a:pt x="329" y="34"/>
                    <a:pt x="336" y="32"/>
                    <a:pt x="344" y="30"/>
                  </a:cubicBezTo>
                  <a:cubicBezTo>
                    <a:pt x="351" y="28"/>
                    <a:pt x="361" y="29"/>
                    <a:pt x="366" y="26"/>
                  </a:cubicBezTo>
                  <a:cubicBezTo>
                    <a:pt x="360" y="23"/>
                    <a:pt x="355" y="24"/>
                    <a:pt x="352" y="25"/>
                  </a:cubicBezTo>
                  <a:cubicBezTo>
                    <a:pt x="346" y="26"/>
                    <a:pt x="340" y="26"/>
                    <a:pt x="333" y="26"/>
                  </a:cubicBezTo>
                  <a:cubicBezTo>
                    <a:pt x="319" y="28"/>
                    <a:pt x="307" y="31"/>
                    <a:pt x="293" y="31"/>
                  </a:cubicBezTo>
                  <a:cubicBezTo>
                    <a:pt x="294" y="31"/>
                    <a:pt x="295" y="31"/>
                    <a:pt x="296" y="30"/>
                  </a:cubicBezTo>
                  <a:cubicBezTo>
                    <a:pt x="294" y="30"/>
                    <a:pt x="293" y="30"/>
                    <a:pt x="291" y="30"/>
                  </a:cubicBezTo>
                  <a:cubicBezTo>
                    <a:pt x="307" y="29"/>
                    <a:pt x="322" y="27"/>
                    <a:pt x="338" y="25"/>
                  </a:cubicBezTo>
                  <a:cubicBezTo>
                    <a:pt x="325" y="21"/>
                    <a:pt x="321" y="27"/>
                    <a:pt x="309" y="24"/>
                  </a:cubicBezTo>
                  <a:cubicBezTo>
                    <a:pt x="311" y="24"/>
                    <a:pt x="312" y="24"/>
                    <a:pt x="314" y="24"/>
                  </a:cubicBezTo>
                  <a:cubicBezTo>
                    <a:pt x="309" y="22"/>
                    <a:pt x="305" y="22"/>
                    <a:pt x="302" y="22"/>
                  </a:cubicBezTo>
                  <a:cubicBezTo>
                    <a:pt x="305" y="21"/>
                    <a:pt x="309" y="23"/>
                    <a:pt x="313" y="23"/>
                  </a:cubicBezTo>
                  <a:cubicBezTo>
                    <a:pt x="319" y="25"/>
                    <a:pt x="322" y="24"/>
                    <a:pt x="326" y="23"/>
                  </a:cubicBezTo>
                  <a:cubicBezTo>
                    <a:pt x="335" y="23"/>
                    <a:pt x="345" y="23"/>
                    <a:pt x="354" y="22"/>
                  </a:cubicBezTo>
                  <a:cubicBezTo>
                    <a:pt x="351" y="22"/>
                    <a:pt x="349" y="22"/>
                    <a:pt x="347" y="22"/>
                  </a:cubicBezTo>
                  <a:cubicBezTo>
                    <a:pt x="364" y="21"/>
                    <a:pt x="382" y="20"/>
                    <a:pt x="397" y="17"/>
                  </a:cubicBezTo>
                  <a:cubicBezTo>
                    <a:pt x="399" y="16"/>
                    <a:pt x="414" y="14"/>
                    <a:pt x="410" y="12"/>
                  </a:cubicBezTo>
                  <a:cubicBezTo>
                    <a:pt x="404" y="8"/>
                    <a:pt x="397" y="9"/>
                    <a:pt x="395" y="10"/>
                  </a:cubicBezTo>
                  <a:cubicBezTo>
                    <a:pt x="400" y="8"/>
                    <a:pt x="392" y="9"/>
                    <a:pt x="391" y="9"/>
                  </a:cubicBezTo>
                  <a:cubicBezTo>
                    <a:pt x="388" y="10"/>
                    <a:pt x="385" y="10"/>
                    <a:pt x="381" y="10"/>
                  </a:cubicBezTo>
                  <a:cubicBezTo>
                    <a:pt x="384" y="10"/>
                    <a:pt x="385" y="9"/>
                    <a:pt x="386" y="9"/>
                  </a:cubicBezTo>
                  <a:cubicBezTo>
                    <a:pt x="383" y="8"/>
                    <a:pt x="379" y="6"/>
                    <a:pt x="376" y="6"/>
                  </a:cubicBezTo>
                  <a:cubicBezTo>
                    <a:pt x="378" y="6"/>
                    <a:pt x="379" y="6"/>
                    <a:pt x="381" y="6"/>
                  </a:cubicBezTo>
                  <a:cubicBezTo>
                    <a:pt x="373" y="2"/>
                    <a:pt x="371" y="5"/>
                    <a:pt x="367" y="5"/>
                  </a:cubicBezTo>
                  <a:cubicBezTo>
                    <a:pt x="364" y="5"/>
                    <a:pt x="360" y="3"/>
                    <a:pt x="358" y="4"/>
                  </a:cubicBezTo>
                  <a:cubicBezTo>
                    <a:pt x="356" y="4"/>
                    <a:pt x="355" y="5"/>
                    <a:pt x="352" y="5"/>
                  </a:cubicBezTo>
                  <a:cubicBezTo>
                    <a:pt x="336" y="4"/>
                    <a:pt x="323" y="6"/>
                    <a:pt x="311" y="7"/>
                  </a:cubicBezTo>
                  <a:cubicBezTo>
                    <a:pt x="318" y="4"/>
                    <a:pt x="336" y="9"/>
                    <a:pt x="341" y="3"/>
                  </a:cubicBezTo>
                  <a:cubicBezTo>
                    <a:pt x="334" y="2"/>
                    <a:pt x="328" y="2"/>
                    <a:pt x="322" y="2"/>
                  </a:cubicBezTo>
                  <a:cubicBezTo>
                    <a:pt x="315" y="3"/>
                    <a:pt x="305" y="1"/>
                    <a:pt x="298" y="2"/>
                  </a:cubicBezTo>
                  <a:cubicBezTo>
                    <a:pt x="300" y="1"/>
                    <a:pt x="300" y="1"/>
                    <a:pt x="297" y="1"/>
                  </a:cubicBezTo>
                  <a:cubicBezTo>
                    <a:pt x="294" y="1"/>
                    <a:pt x="290" y="1"/>
                    <a:pt x="287" y="0"/>
                  </a:cubicBezTo>
                  <a:cubicBezTo>
                    <a:pt x="281" y="0"/>
                    <a:pt x="276" y="1"/>
                    <a:pt x="272" y="2"/>
                  </a:cubicBezTo>
                  <a:cubicBezTo>
                    <a:pt x="275" y="2"/>
                    <a:pt x="278" y="3"/>
                    <a:pt x="281" y="3"/>
                  </a:cubicBezTo>
                  <a:cubicBezTo>
                    <a:pt x="278" y="4"/>
                    <a:pt x="274" y="4"/>
                    <a:pt x="270" y="2"/>
                  </a:cubicBezTo>
                  <a:cubicBezTo>
                    <a:pt x="270" y="2"/>
                    <a:pt x="270" y="1"/>
                    <a:pt x="270" y="1"/>
                  </a:cubicBezTo>
                  <a:cubicBezTo>
                    <a:pt x="259" y="0"/>
                    <a:pt x="250" y="1"/>
                    <a:pt x="243" y="3"/>
                  </a:cubicBezTo>
                  <a:cubicBezTo>
                    <a:pt x="247" y="3"/>
                    <a:pt x="253" y="5"/>
                    <a:pt x="258" y="6"/>
                  </a:cubicBezTo>
                  <a:cubicBezTo>
                    <a:pt x="256" y="8"/>
                    <a:pt x="249" y="6"/>
                    <a:pt x="243" y="5"/>
                  </a:cubicBezTo>
                  <a:cubicBezTo>
                    <a:pt x="235" y="2"/>
                    <a:pt x="229" y="1"/>
                    <a:pt x="224" y="1"/>
                  </a:cubicBezTo>
                  <a:cubicBezTo>
                    <a:pt x="219" y="2"/>
                    <a:pt x="212" y="1"/>
                    <a:pt x="206" y="1"/>
                  </a:cubicBezTo>
                  <a:cubicBezTo>
                    <a:pt x="202" y="1"/>
                    <a:pt x="193" y="0"/>
                    <a:pt x="193" y="3"/>
                  </a:cubicBezTo>
                  <a:cubicBezTo>
                    <a:pt x="199" y="4"/>
                    <a:pt x="205" y="5"/>
                    <a:pt x="210" y="5"/>
                  </a:cubicBezTo>
                  <a:cubicBezTo>
                    <a:pt x="209" y="5"/>
                    <a:pt x="208" y="6"/>
                    <a:pt x="207" y="6"/>
                  </a:cubicBezTo>
                  <a:cubicBezTo>
                    <a:pt x="211" y="7"/>
                    <a:pt x="215" y="7"/>
                    <a:pt x="218" y="8"/>
                  </a:cubicBezTo>
                  <a:cubicBezTo>
                    <a:pt x="214" y="8"/>
                    <a:pt x="212" y="10"/>
                    <a:pt x="207" y="9"/>
                  </a:cubicBezTo>
                  <a:cubicBezTo>
                    <a:pt x="208" y="9"/>
                    <a:pt x="209" y="9"/>
                    <a:pt x="209" y="8"/>
                  </a:cubicBezTo>
                  <a:cubicBezTo>
                    <a:pt x="204" y="7"/>
                    <a:pt x="201" y="6"/>
                    <a:pt x="195" y="4"/>
                  </a:cubicBezTo>
                  <a:cubicBezTo>
                    <a:pt x="189" y="2"/>
                    <a:pt x="186" y="6"/>
                    <a:pt x="181" y="4"/>
                  </a:cubicBezTo>
                  <a:cubicBezTo>
                    <a:pt x="182" y="3"/>
                    <a:pt x="183" y="3"/>
                    <a:pt x="184" y="3"/>
                  </a:cubicBezTo>
                  <a:cubicBezTo>
                    <a:pt x="178" y="2"/>
                    <a:pt x="177" y="5"/>
                    <a:pt x="171" y="3"/>
                  </a:cubicBezTo>
                  <a:cubicBezTo>
                    <a:pt x="163" y="1"/>
                    <a:pt x="158" y="3"/>
                    <a:pt x="153" y="3"/>
                  </a:cubicBezTo>
                  <a:cubicBezTo>
                    <a:pt x="157" y="5"/>
                    <a:pt x="159" y="4"/>
                    <a:pt x="162" y="4"/>
                  </a:cubicBezTo>
                  <a:cubicBezTo>
                    <a:pt x="157" y="6"/>
                    <a:pt x="166" y="6"/>
                    <a:pt x="167" y="6"/>
                  </a:cubicBezTo>
                  <a:cubicBezTo>
                    <a:pt x="171" y="7"/>
                    <a:pt x="175" y="7"/>
                    <a:pt x="179" y="7"/>
                  </a:cubicBezTo>
                  <a:cubicBezTo>
                    <a:pt x="176" y="7"/>
                    <a:pt x="172" y="6"/>
                    <a:pt x="169" y="6"/>
                  </a:cubicBezTo>
                  <a:cubicBezTo>
                    <a:pt x="165" y="6"/>
                    <a:pt x="163" y="7"/>
                    <a:pt x="159" y="7"/>
                  </a:cubicBezTo>
                  <a:cubicBezTo>
                    <a:pt x="152" y="6"/>
                    <a:pt x="141" y="2"/>
                    <a:pt x="140" y="6"/>
                  </a:cubicBezTo>
                  <a:cubicBezTo>
                    <a:pt x="142" y="6"/>
                    <a:pt x="146" y="7"/>
                    <a:pt x="151" y="9"/>
                  </a:cubicBezTo>
                  <a:cubicBezTo>
                    <a:pt x="145" y="9"/>
                    <a:pt x="128" y="3"/>
                    <a:pt x="129" y="8"/>
                  </a:cubicBezTo>
                  <a:cubicBezTo>
                    <a:pt x="132" y="9"/>
                    <a:pt x="135" y="9"/>
                    <a:pt x="138" y="9"/>
                  </a:cubicBezTo>
                  <a:cubicBezTo>
                    <a:pt x="133" y="10"/>
                    <a:pt x="123" y="7"/>
                    <a:pt x="124" y="12"/>
                  </a:cubicBezTo>
                  <a:cubicBezTo>
                    <a:pt x="140" y="15"/>
                    <a:pt x="151" y="13"/>
                    <a:pt x="170" y="20"/>
                  </a:cubicBezTo>
                  <a:cubicBezTo>
                    <a:pt x="167" y="20"/>
                    <a:pt x="162" y="18"/>
                    <a:pt x="158" y="18"/>
                  </a:cubicBezTo>
                  <a:cubicBezTo>
                    <a:pt x="153" y="16"/>
                    <a:pt x="148" y="16"/>
                    <a:pt x="143" y="16"/>
                  </a:cubicBezTo>
                  <a:cubicBezTo>
                    <a:pt x="137" y="15"/>
                    <a:pt x="119" y="10"/>
                    <a:pt x="120" y="14"/>
                  </a:cubicBezTo>
                  <a:cubicBezTo>
                    <a:pt x="126" y="16"/>
                    <a:pt x="128" y="15"/>
                    <a:pt x="132" y="16"/>
                  </a:cubicBezTo>
                  <a:cubicBezTo>
                    <a:pt x="127" y="15"/>
                    <a:pt x="122" y="16"/>
                    <a:pt x="118" y="16"/>
                  </a:cubicBezTo>
                  <a:cubicBezTo>
                    <a:pt x="118" y="15"/>
                    <a:pt x="118" y="15"/>
                    <a:pt x="118" y="14"/>
                  </a:cubicBezTo>
                  <a:cubicBezTo>
                    <a:pt x="106" y="9"/>
                    <a:pt x="102" y="12"/>
                    <a:pt x="94" y="10"/>
                  </a:cubicBezTo>
                  <a:cubicBezTo>
                    <a:pt x="100" y="10"/>
                    <a:pt x="91" y="9"/>
                    <a:pt x="89" y="9"/>
                  </a:cubicBezTo>
                  <a:cubicBezTo>
                    <a:pt x="86" y="9"/>
                    <a:pt x="83" y="10"/>
                    <a:pt x="80" y="10"/>
                  </a:cubicBezTo>
                  <a:cubicBezTo>
                    <a:pt x="82" y="10"/>
                    <a:pt x="85" y="11"/>
                    <a:pt x="87" y="13"/>
                  </a:cubicBezTo>
                  <a:cubicBezTo>
                    <a:pt x="82" y="13"/>
                    <a:pt x="68" y="10"/>
                    <a:pt x="70" y="15"/>
                  </a:cubicBezTo>
                  <a:cubicBezTo>
                    <a:pt x="78" y="16"/>
                    <a:pt x="84" y="14"/>
                    <a:pt x="95" y="17"/>
                  </a:cubicBezTo>
                  <a:cubicBezTo>
                    <a:pt x="96" y="20"/>
                    <a:pt x="78" y="15"/>
                    <a:pt x="87" y="19"/>
                  </a:cubicBezTo>
                  <a:cubicBezTo>
                    <a:pt x="81" y="18"/>
                    <a:pt x="75" y="16"/>
                    <a:pt x="72" y="16"/>
                  </a:cubicBezTo>
                  <a:cubicBezTo>
                    <a:pt x="70" y="16"/>
                    <a:pt x="61" y="17"/>
                    <a:pt x="68" y="19"/>
                  </a:cubicBezTo>
                  <a:cubicBezTo>
                    <a:pt x="66" y="19"/>
                    <a:pt x="62" y="17"/>
                    <a:pt x="59" y="16"/>
                  </a:cubicBezTo>
                  <a:cubicBezTo>
                    <a:pt x="56" y="15"/>
                    <a:pt x="53" y="16"/>
                    <a:pt x="51" y="16"/>
                  </a:cubicBezTo>
                  <a:cubicBezTo>
                    <a:pt x="47" y="16"/>
                    <a:pt x="43" y="16"/>
                    <a:pt x="40" y="17"/>
                  </a:cubicBezTo>
                  <a:cubicBezTo>
                    <a:pt x="39" y="17"/>
                    <a:pt x="35" y="18"/>
                    <a:pt x="34" y="19"/>
                  </a:cubicBezTo>
                  <a:cubicBezTo>
                    <a:pt x="41" y="19"/>
                    <a:pt x="33" y="19"/>
                    <a:pt x="31" y="19"/>
                  </a:cubicBezTo>
                  <a:cubicBezTo>
                    <a:pt x="26" y="18"/>
                    <a:pt x="23" y="18"/>
                    <a:pt x="19" y="19"/>
                  </a:cubicBezTo>
                  <a:cubicBezTo>
                    <a:pt x="12" y="19"/>
                    <a:pt x="7" y="22"/>
                    <a:pt x="0" y="23"/>
                  </a:cubicBezTo>
                  <a:cubicBezTo>
                    <a:pt x="6" y="23"/>
                    <a:pt x="10" y="24"/>
                    <a:pt x="14" y="23"/>
                  </a:cubicBezTo>
                  <a:cubicBezTo>
                    <a:pt x="18" y="22"/>
                    <a:pt x="26" y="23"/>
                    <a:pt x="31" y="23"/>
                  </a:cubicBezTo>
                  <a:cubicBezTo>
                    <a:pt x="26" y="24"/>
                    <a:pt x="17" y="23"/>
                    <a:pt x="17" y="26"/>
                  </a:cubicBezTo>
                  <a:cubicBezTo>
                    <a:pt x="25" y="29"/>
                    <a:pt x="30" y="27"/>
                    <a:pt x="34" y="26"/>
                  </a:cubicBezTo>
                  <a:cubicBezTo>
                    <a:pt x="40" y="24"/>
                    <a:pt x="49" y="23"/>
                    <a:pt x="61" y="25"/>
                  </a:cubicBezTo>
                  <a:cubicBezTo>
                    <a:pt x="47" y="24"/>
                    <a:pt x="34" y="24"/>
                    <a:pt x="27" y="28"/>
                  </a:cubicBezTo>
                  <a:cubicBezTo>
                    <a:pt x="31" y="28"/>
                    <a:pt x="35" y="28"/>
                    <a:pt x="40" y="29"/>
                  </a:cubicBezTo>
                  <a:cubicBezTo>
                    <a:pt x="33" y="29"/>
                    <a:pt x="25" y="28"/>
                    <a:pt x="22" y="30"/>
                  </a:cubicBezTo>
                  <a:cubicBezTo>
                    <a:pt x="29" y="34"/>
                    <a:pt x="34" y="33"/>
                    <a:pt x="37" y="33"/>
                  </a:cubicBezTo>
                  <a:cubicBezTo>
                    <a:pt x="43" y="32"/>
                    <a:pt x="50" y="32"/>
                    <a:pt x="57" y="32"/>
                  </a:cubicBezTo>
                  <a:cubicBezTo>
                    <a:pt x="65" y="32"/>
                    <a:pt x="72" y="31"/>
                    <a:pt x="78" y="30"/>
                  </a:cubicBezTo>
                  <a:cubicBezTo>
                    <a:pt x="83" y="28"/>
                    <a:pt x="88" y="27"/>
                    <a:pt x="96" y="28"/>
                  </a:cubicBezTo>
                  <a:cubicBezTo>
                    <a:pt x="89" y="31"/>
                    <a:pt x="79" y="33"/>
                    <a:pt x="68" y="33"/>
                  </a:cubicBezTo>
                  <a:cubicBezTo>
                    <a:pt x="56" y="33"/>
                    <a:pt x="41" y="31"/>
                    <a:pt x="34" y="35"/>
                  </a:cubicBezTo>
                  <a:cubicBezTo>
                    <a:pt x="60" y="44"/>
                    <a:pt x="67" y="37"/>
                    <a:pt x="77" y="34"/>
                  </a:cubicBezTo>
                  <a:cubicBezTo>
                    <a:pt x="83" y="31"/>
                    <a:pt x="94" y="32"/>
                    <a:pt x="102" y="31"/>
                  </a:cubicBezTo>
                  <a:cubicBezTo>
                    <a:pt x="109" y="31"/>
                    <a:pt x="115" y="28"/>
                    <a:pt x="127" y="30"/>
                  </a:cubicBezTo>
                  <a:cubicBezTo>
                    <a:pt x="114" y="30"/>
                    <a:pt x="105" y="32"/>
                    <a:pt x="93" y="33"/>
                  </a:cubicBezTo>
                  <a:cubicBezTo>
                    <a:pt x="88" y="33"/>
                    <a:pt x="84" y="34"/>
                    <a:pt x="79" y="35"/>
                  </a:cubicBezTo>
                  <a:cubicBezTo>
                    <a:pt x="76" y="36"/>
                    <a:pt x="71" y="36"/>
                    <a:pt x="73" y="40"/>
                  </a:cubicBezTo>
                  <a:cubicBezTo>
                    <a:pt x="76" y="40"/>
                    <a:pt x="78" y="40"/>
                    <a:pt x="80" y="40"/>
                  </a:cubicBezTo>
                  <a:cubicBezTo>
                    <a:pt x="81" y="39"/>
                    <a:pt x="88" y="38"/>
                    <a:pt x="85" y="41"/>
                  </a:cubicBezTo>
                  <a:cubicBezTo>
                    <a:pt x="92" y="40"/>
                    <a:pt x="104" y="43"/>
                    <a:pt x="109" y="40"/>
                  </a:cubicBezTo>
                  <a:cubicBezTo>
                    <a:pt x="111" y="39"/>
                    <a:pt x="109" y="37"/>
                    <a:pt x="111" y="36"/>
                  </a:cubicBezTo>
                  <a:cubicBezTo>
                    <a:pt x="113" y="36"/>
                    <a:pt x="115" y="36"/>
                    <a:pt x="118" y="36"/>
                  </a:cubicBezTo>
                  <a:cubicBezTo>
                    <a:pt x="117" y="36"/>
                    <a:pt x="115" y="37"/>
                    <a:pt x="114" y="38"/>
                  </a:cubicBezTo>
                  <a:cubicBezTo>
                    <a:pt x="123" y="38"/>
                    <a:pt x="125" y="33"/>
                    <a:pt x="137" y="36"/>
                  </a:cubicBezTo>
                  <a:cubicBezTo>
                    <a:pt x="131" y="37"/>
                    <a:pt x="117" y="35"/>
                    <a:pt x="119" y="40"/>
                  </a:cubicBezTo>
                  <a:cubicBezTo>
                    <a:pt x="130" y="40"/>
                    <a:pt x="139" y="39"/>
                    <a:pt x="149" y="38"/>
                  </a:cubicBezTo>
                  <a:cubicBezTo>
                    <a:pt x="159" y="37"/>
                    <a:pt x="165" y="34"/>
                    <a:pt x="172" y="31"/>
                  </a:cubicBezTo>
                  <a:cubicBezTo>
                    <a:pt x="170" y="31"/>
                    <a:pt x="169" y="30"/>
                    <a:pt x="167" y="30"/>
                  </a:cubicBezTo>
                  <a:cubicBezTo>
                    <a:pt x="178" y="32"/>
                    <a:pt x="182" y="29"/>
                    <a:pt x="187" y="27"/>
                  </a:cubicBezTo>
                  <a:cubicBezTo>
                    <a:pt x="186" y="27"/>
                    <a:pt x="185" y="27"/>
                    <a:pt x="184" y="27"/>
                  </a:cubicBezTo>
                  <a:cubicBezTo>
                    <a:pt x="189" y="27"/>
                    <a:pt x="192" y="25"/>
                    <a:pt x="199" y="26"/>
                  </a:cubicBezTo>
                  <a:cubicBezTo>
                    <a:pt x="194" y="27"/>
                    <a:pt x="189" y="28"/>
                    <a:pt x="184" y="29"/>
                  </a:cubicBezTo>
                  <a:cubicBezTo>
                    <a:pt x="190" y="28"/>
                    <a:pt x="186" y="29"/>
                    <a:pt x="185" y="29"/>
                  </a:cubicBezTo>
                  <a:cubicBezTo>
                    <a:pt x="183" y="30"/>
                    <a:pt x="181" y="30"/>
                    <a:pt x="179" y="31"/>
                  </a:cubicBezTo>
                  <a:cubicBezTo>
                    <a:pt x="177" y="31"/>
                    <a:pt x="173" y="32"/>
                    <a:pt x="175" y="35"/>
                  </a:cubicBezTo>
                  <a:cubicBezTo>
                    <a:pt x="183" y="35"/>
                    <a:pt x="191" y="33"/>
                    <a:pt x="203" y="36"/>
                  </a:cubicBezTo>
                  <a:cubicBezTo>
                    <a:pt x="188" y="36"/>
                    <a:pt x="172" y="35"/>
                    <a:pt x="163" y="39"/>
                  </a:cubicBezTo>
                  <a:cubicBezTo>
                    <a:pt x="172" y="41"/>
                    <a:pt x="178" y="39"/>
                    <a:pt x="187" y="40"/>
                  </a:cubicBezTo>
                  <a:cubicBezTo>
                    <a:pt x="176" y="41"/>
                    <a:pt x="163" y="41"/>
                    <a:pt x="152" y="42"/>
                  </a:cubicBezTo>
                  <a:cubicBezTo>
                    <a:pt x="142" y="43"/>
                    <a:pt x="125" y="41"/>
                    <a:pt x="119" y="45"/>
                  </a:cubicBezTo>
                  <a:cubicBezTo>
                    <a:pt x="129" y="48"/>
                    <a:pt x="134" y="49"/>
                    <a:pt x="142" y="51"/>
                  </a:cubicBezTo>
                  <a:cubicBezTo>
                    <a:pt x="139" y="50"/>
                    <a:pt x="140" y="52"/>
                    <a:pt x="139" y="53"/>
                  </a:cubicBezTo>
                  <a:cubicBezTo>
                    <a:pt x="150" y="56"/>
                    <a:pt x="158" y="55"/>
                    <a:pt x="164" y="54"/>
                  </a:cubicBezTo>
                  <a:cubicBezTo>
                    <a:pt x="161" y="55"/>
                    <a:pt x="156" y="56"/>
                    <a:pt x="151" y="56"/>
                  </a:cubicBezTo>
                  <a:cubicBezTo>
                    <a:pt x="149" y="56"/>
                    <a:pt x="146" y="55"/>
                    <a:pt x="144" y="55"/>
                  </a:cubicBezTo>
                  <a:cubicBezTo>
                    <a:pt x="142" y="55"/>
                    <a:pt x="140" y="56"/>
                    <a:pt x="138" y="55"/>
                  </a:cubicBezTo>
                  <a:cubicBezTo>
                    <a:pt x="140" y="54"/>
                    <a:pt x="134" y="53"/>
                    <a:pt x="131" y="52"/>
                  </a:cubicBezTo>
                  <a:cubicBezTo>
                    <a:pt x="126" y="50"/>
                    <a:pt x="120" y="48"/>
                    <a:pt x="115" y="47"/>
                  </a:cubicBezTo>
                  <a:cubicBezTo>
                    <a:pt x="103" y="43"/>
                    <a:pt x="99" y="46"/>
                    <a:pt x="90" y="45"/>
                  </a:cubicBezTo>
                  <a:cubicBezTo>
                    <a:pt x="83" y="44"/>
                    <a:pt x="72" y="42"/>
                    <a:pt x="73" y="47"/>
                  </a:cubicBezTo>
                  <a:cubicBezTo>
                    <a:pt x="74" y="50"/>
                    <a:pt x="87" y="50"/>
                    <a:pt x="90" y="51"/>
                  </a:cubicBezTo>
                  <a:cubicBezTo>
                    <a:pt x="84" y="50"/>
                    <a:pt x="70" y="48"/>
                    <a:pt x="77" y="53"/>
                  </a:cubicBezTo>
                  <a:cubicBezTo>
                    <a:pt x="80" y="53"/>
                    <a:pt x="84" y="53"/>
                    <a:pt x="89" y="54"/>
                  </a:cubicBezTo>
                  <a:cubicBezTo>
                    <a:pt x="92" y="55"/>
                    <a:pt x="97" y="58"/>
                    <a:pt x="100" y="58"/>
                  </a:cubicBezTo>
                  <a:cubicBezTo>
                    <a:pt x="101" y="59"/>
                    <a:pt x="102" y="60"/>
                    <a:pt x="102" y="62"/>
                  </a:cubicBezTo>
                  <a:cubicBezTo>
                    <a:pt x="105" y="61"/>
                    <a:pt x="111" y="64"/>
                    <a:pt x="114" y="64"/>
                  </a:cubicBezTo>
                  <a:cubicBezTo>
                    <a:pt x="109" y="65"/>
                    <a:pt x="97" y="60"/>
                    <a:pt x="97" y="64"/>
                  </a:cubicBezTo>
                  <a:cubicBezTo>
                    <a:pt x="105" y="65"/>
                    <a:pt x="112" y="65"/>
                    <a:pt x="120" y="65"/>
                  </a:cubicBezTo>
                  <a:cubicBezTo>
                    <a:pt x="124" y="66"/>
                    <a:pt x="128" y="66"/>
                    <a:pt x="131" y="66"/>
                  </a:cubicBezTo>
                  <a:cubicBezTo>
                    <a:pt x="134" y="65"/>
                    <a:pt x="135" y="63"/>
                    <a:pt x="140" y="64"/>
                  </a:cubicBezTo>
                  <a:cubicBezTo>
                    <a:pt x="136" y="64"/>
                    <a:pt x="136" y="67"/>
                    <a:pt x="132" y="67"/>
                  </a:cubicBezTo>
                  <a:cubicBezTo>
                    <a:pt x="127" y="67"/>
                    <a:pt x="119" y="65"/>
                    <a:pt x="117" y="67"/>
                  </a:cubicBezTo>
                  <a:cubicBezTo>
                    <a:pt x="121" y="68"/>
                    <a:pt x="124" y="67"/>
                    <a:pt x="129" y="68"/>
                  </a:cubicBezTo>
                  <a:cubicBezTo>
                    <a:pt x="127" y="68"/>
                    <a:pt x="126" y="68"/>
                    <a:pt x="126" y="69"/>
                  </a:cubicBezTo>
                  <a:cubicBezTo>
                    <a:pt x="127" y="70"/>
                    <a:pt x="128" y="70"/>
                    <a:pt x="129" y="70"/>
                  </a:cubicBezTo>
                  <a:cubicBezTo>
                    <a:pt x="127" y="71"/>
                    <a:pt x="116" y="68"/>
                    <a:pt x="112" y="67"/>
                  </a:cubicBezTo>
                  <a:cubicBezTo>
                    <a:pt x="104" y="65"/>
                    <a:pt x="96" y="65"/>
                    <a:pt x="90" y="66"/>
                  </a:cubicBezTo>
                  <a:cubicBezTo>
                    <a:pt x="85" y="66"/>
                    <a:pt x="79" y="66"/>
                    <a:pt x="74" y="67"/>
                  </a:cubicBezTo>
                  <a:cubicBezTo>
                    <a:pt x="72" y="67"/>
                    <a:pt x="69" y="68"/>
                    <a:pt x="68" y="68"/>
                  </a:cubicBezTo>
                  <a:cubicBezTo>
                    <a:pt x="67" y="69"/>
                    <a:pt x="62" y="71"/>
                    <a:pt x="68" y="71"/>
                  </a:cubicBezTo>
                  <a:cubicBezTo>
                    <a:pt x="65" y="71"/>
                    <a:pt x="62" y="71"/>
                    <a:pt x="61" y="72"/>
                  </a:cubicBezTo>
                  <a:cubicBezTo>
                    <a:pt x="59" y="72"/>
                    <a:pt x="58" y="77"/>
                    <a:pt x="64" y="76"/>
                  </a:cubicBezTo>
                  <a:cubicBezTo>
                    <a:pt x="61" y="76"/>
                    <a:pt x="59" y="76"/>
                    <a:pt x="59" y="77"/>
                  </a:cubicBezTo>
                  <a:cubicBezTo>
                    <a:pt x="69" y="78"/>
                    <a:pt x="76" y="76"/>
                    <a:pt x="81" y="73"/>
                  </a:cubicBezTo>
                  <a:cubicBezTo>
                    <a:pt x="80" y="75"/>
                    <a:pt x="76" y="76"/>
                    <a:pt x="77" y="78"/>
                  </a:cubicBezTo>
                  <a:cubicBezTo>
                    <a:pt x="82" y="78"/>
                    <a:pt x="87" y="78"/>
                    <a:pt x="90" y="76"/>
                  </a:cubicBezTo>
                  <a:cubicBezTo>
                    <a:pt x="92" y="74"/>
                    <a:pt x="92" y="71"/>
                    <a:pt x="97" y="71"/>
                  </a:cubicBezTo>
                  <a:cubicBezTo>
                    <a:pt x="96" y="71"/>
                    <a:pt x="93" y="74"/>
                    <a:pt x="98" y="74"/>
                  </a:cubicBezTo>
                  <a:cubicBezTo>
                    <a:pt x="96" y="74"/>
                    <a:pt x="94" y="74"/>
                    <a:pt x="94" y="76"/>
                  </a:cubicBezTo>
                  <a:cubicBezTo>
                    <a:pt x="97" y="75"/>
                    <a:pt x="102" y="77"/>
                    <a:pt x="105" y="77"/>
                  </a:cubicBezTo>
                  <a:cubicBezTo>
                    <a:pt x="102" y="77"/>
                    <a:pt x="90" y="74"/>
                    <a:pt x="93" y="78"/>
                  </a:cubicBezTo>
                  <a:cubicBezTo>
                    <a:pt x="96" y="79"/>
                    <a:pt x="98" y="78"/>
                    <a:pt x="102" y="78"/>
                  </a:cubicBezTo>
                  <a:cubicBezTo>
                    <a:pt x="95" y="78"/>
                    <a:pt x="86" y="78"/>
                    <a:pt x="84" y="80"/>
                  </a:cubicBezTo>
                  <a:cubicBezTo>
                    <a:pt x="92" y="83"/>
                    <a:pt x="94" y="80"/>
                    <a:pt x="101" y="81"/>
                  </a:cubicBezTo>
                  <a:cubicBezTo>
                    <a:pt x="96" y="80"/>
                    <a:pt x="88" y="79"/>
                    <a:pt x="88" y="82"/>
                  </a:cubicBezTo>
                  <a:cubicBezTo>
                    <a:pt x="89" y="82"/>
                    <a:pt x="90" y="82"/>
                    <a:pt x="92" y="82"/>
                  </a:cubicBezTo>
                  <a:cubicBezTo>
                    <a:pt x="90" y="82"/>
                    <a:pt x="89" y="83"/>
                    <a:pt x="89" y="84"/>
                  </a:cubicBezTo>
                  <a:cubicBezTo>
                    <a:pt x="93" y="85"/>
                    <a:pt x="96" y="85"/>
                    <a:pt x="99" y="84"/>
                  </a:cubicBezTo>
                  <a:cubicBezTo>
                    <a:pt x="97" y="84"/>
                    <a:pt x="96" y="85"/>
                    <a:pt x="96" y="86"/>
                  </a:cubicBezTo>
                  <a:cubicBezTo>
                    <a:pt x="105" y="87"/>
                    <a:pt x="110" y="86"/>
                    <a:pt x="115" y="84"/>
                  </a:cubicBezTo>
                  <a:cubicBezTo>
                    <a:pt x="119" y="83"/>
                    <a:pt x="120" y="77"/>
                    <a:pt x="128" y="78"/>
                  </a:cubicBezTo>
                  <a:cubicBezTo>
                    <a:pt x="123" y="80"/>
                    <a:pt x="122" y="83"/>
                    <a:pt x="119" y="84"/>
                  </a:cubicBezTo>
                  <a:cubicBezTo>
                    <a:pt x="117" y="85"/>
                    <a:pt x="114" y="85"/>
                    <a:pt x="112" y="86"/>
                  </a:cubicBezTo>
                  <a:cubicBezTo>
                    <a:pt x="111" y="86"/>
                    <a:pt x="105" y="88"/>
                    <a:pt x="113" y="89"/>
                  </a:cubicBezTo>
                  <a:cubicBezTo>
                    <a:pt x="108" y="89"/>
                    <a:pt x="100" y="87"/>
                    <a:pt x="100" y="90"/>
                  </a:cubicBezTo>
                  <a:cubicBezTo>
                    <a:pt x="99" y="91"/>
                    <a:pt x="85" y="88"/>
                    <a:pt x="81" y="88"/>
                  </a:cubicBezTo>
                  <a:cubicBezTo>
                    <a:pt x="84" y="84"/>
                    <a:pt x="72" y="82"/>
                    <a:pt x="67" y="81"/>
                  </a:cubicBezTo>
                  <a:cubicBezTo>
                    <a:pt x="59" y="80"/>
                    <a:pt x="49" y="80"/>
                    <a:pt x="50" y="85"/>
                  </a:cubicBezTo>
                  <a:cubicBezTo>
                    <a:pt x="54" y="85"/>
                    <a:pt x="58" y="88"/>
                    <a:pt x="57" y="89"/>
                  </a:cubicBezTo>
                  <a:cubicBezTo>
                    <a:pt x="61" y="90"/>
                    <a:pt x="63" y="88"/>
                    <a:pt x="68" y="89"/>
                  </a:cubicBezTo>
                  <a:cubicBezTo>
                    <a:pt x="66" y="89"/>
                    <a:pt x="65" y="89"/>
                    <a:pt x="64" y="89"/>
                  </a:cubicBezTo>
                  <a:cubicBezTo>
                    <a:pt x="59" y="91"/>
                    <a:pt x="69" y="89"/>
                    <a:pt x="64" y="91"/>
                  </a:cubicBezTo>
                  <a:cubicBezTo>
                    <a:pt x="66" y="91"/>
                    <a:pt x="67" y="91"/>
                    <a:pt x="69" y="92"/>
                  </a:cubicBezTo>
                  <a:cubicBezTo>
                    <a:pt x="69" y="93"/>
                    <a:pt x="65" y="92"/>
                    <a:pt x="63" y="92"/>
                  </a:cubicBezTo>
                  <a:cubicBezTo>
                    <a:pt x="61" y="92"/>
                    <a:pt x="60" y="93"/>
                    <a:pt x="58" y="93"/>
                  </a:cubicBezTo>
                  <a:cubicBezTo>
                    <a:pt x="53" y="93"/>
                    <a:pt x="47" y="93"/>
                    <a:pt x="43" y="94"/>
                  </a:cubicBezTo>
                  <a:cubicBezTo>
                    <a:pt x="40" y="95"/>
                    <a:pt x="35" y="95"/>
                    <a:pt x="33" y="96"/>
                  </a:cubicBezTo>
                  <a:cubicBezTo>
                    <a:pt x="32" y="97"/>
                    <a:pt x="34" y="98"/>
                    <a:pt x="34" y="98"/>
                  </a:cubicBezTo>
                  <a:cubicBezTo>
                    <a:pt x="34" y="100"/>
                    <a:pt x="31" y="100"/>
                    <a:pt x="32" y="101"/>
                  </a:cubicBezTo>
                  <a:cubicBezTo>
                    <a:pt x="33" y="101"/>
                    <a:pt x="37" y="103"/>
                    <a:pt x="39" y="103"/>
                  </a:cubicBezTo>
                  <a:cubicBezTo>
                    <a:pt x="43" y="104"/>
                    <a:pt x="41" y="101"/>
                    <a:pt x="43" y="10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22" name="Freeform 2227"/>
            <p:cNvSpPr>
              <a:spLocks/>
            </p:cNvSpPr>
            <p:nvPr/>
          </p:nvSpPr>
          <p:spPr bwMode="auto">
            <a:xfrm>
              <a:off x="1399" y="242"/>
              <a:ext cx="11" cy="3"/>
            </a:xfrm>
            <a:custGeom>
              <a:avLst/>
              <a:gdLst>
                <a:gd name="T0" fmla="*/ 4 w 9"/>
                <a:gd name="T1" fmla="*/ 0 h 3"/>
                <a:gd name="T2" fmla="*/ 0 w 9"/>
                <a:gd name="T3" fmla="*/ 1 h 3"/>
                <a:gd name="T4" fmla="*/ 9 w 9"/>
                <a:gd name="T5" fmla="*/ 1 h 3"/>
                <a:gd name="T6" fmla="*/ 4 w 9"/>
                <a:gd name="T7" fmla="*/ 0 h 3"/>
              </a:gdLst>
              <a:ahLst/>
              <a:cxnLst>
                <a:cxn ang="0">
                  <a:pos x="T0" y="T1"/>
                </a:cxn>
                <a:cxn ang="0">
                  <a:pos x="T2" y="T3"/>
                </a:cxn>
                <a:cxn ang="0">
                  <a:pos x="T4" y="T5"/>
                </a:cxn>
                <a:cxn ang="0">
                  <a:pos x="T6" y="T7"/>
                </a:cxn>
              </a:cxnLst>
              <a:rect l="0" t="0" r="r" b="b"/>
              <a:pathLst>
                <a:path w="9" h="3">
                  <a:moveTo>
                    <a:pt x="4" y="0"/>
                  </a:moveTo>
                  <a:cubicBezTo>
                    <a:pt x="2" y="0"/>
                    <a:pt x="1" y="1"/>
                    <a:pt x="0" y="1"/>
                  </a:cubicBezTo>
                  <a:cubicBezTo>
                    <a:pt x="3" y="1"/>
                    <a:pt x="8" y="3"/>
                    <a:pt x="9" y="1"/>
                  </a:cubicBezTo>
                  <a:cubicBezTo>
                    <a:pt x="7" y="1"/>
                    <a:pt x="5" y="0"/>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23" name="Freeform 2228"/>
            <p:cNvSpPr>
              <a:spLocks/>
            </p:cNvSpPr>
            <p:nvPr/>
          </p:nvSpPr>
          <p:spPr bwMode="auto">
            <a:xfrm>
              <a:off x="1399" y="242"/>
              <a:ext cx="11" cy="3"/>
            </a:xfrm>
            <a:custGeom>
              <a:avLst/>
              <a:gdLst>
                <a:gd name="T0" fmla="*/ 4 w 9"/>
                <a:gd name="T1" fmla="*/ 0 h 3"/>
                <a:gd name="T2" fmla="*/ 0 w 9"/>
                <a:gd name="T3" fmla="*/ 1 h 3"/>
                <a:gd name="T4" fmla="*/ 9 w 9"/>
                <a:gd name="T5" fmla="*/ 1 h 3"/>
                <a:gd name="T6" fmla="*/ 4 w 9"/>
                <a:gd name="T7" fmla="*/ 0 h 3"/>
              </a:gdLst>
              <a:ahLst/>
              <a:cxnLst>
                <a:cxn ang="0">
                  <a:pos x="T0" y="T1"/>
                </a:cxn>
                <a:cxn ang="0">
                  <a:pos x="T2" y="T3"/>
                </a:cxn>
                <a:cxn ang="0">
                  <a:pos x="T4" y="T5"/>
                </a:cxn>
                <a:cxn ang="0">
                  <a:pos x="T6" y="T7"/>
                </a:cxn>
              </a:cxnLst>
              <a:rect l="0" t="0" r="r" b="b"/>
              <a:pathLst>
                <a:path w="9" h="3">
                  <a:moveTo>
                    <a:pt x="4" y="0"/>
                  </a:moveTo>
                  <a:cubicBezTo>
                    <a:pt x="2" y="0"/>
                    <a:pt x="1" y="1"/>
                    <a:pt x="0" y="1"/>
                  </a:cubicBezTo>
                  <a:cubicBezTo>
                    <a:pt x="3" y="1"/>
                    <a:pt x="8" y="3"/>
                    <a:pt x="9" y="1"/>
                  </a:cubicBezTo>
                  <a:cubicBezTo>
                    <a:pt x="7" y="1"/>
                    <a:pt x="5" y="0"/>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24" name="Freeform 2229"/>
            <p:cNvSpPr>
              <a:spLocks/>
            </p:cNvSpPr>
            <p:nvPr/>
          </p:nvSpPr>
          <p:spPr bwMode="auto">
            <a:xfrm>
              <a:off x="1466" y="268"/>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25" name="Freeform 2230"/>
            <p:cNvSpPr>
              <a:spLocks/>
            </p:cNvSpPr>
            <p:nvPr/>
          </p:nvSpPr>
          <p:spPr bwMode="auto">
            <a:xfrm>
              <a:off x="1466" y="268"/>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26" name="Freeform 2231"/>
            <p:cNvSpPr>
              <a:spLocks/>
            </p:cNvSpPr>
            <p:nvPr/>
          </p:nvSpPr>
          <p:spPr bwMode="auto">
            <a:xfrm>
              <a:off x="1495" y="268"/>
              <a:ext cx="12" cy="7"/>
            </a:xfrm>
            <a:custGeom>
              <a:avLst/>
              <a:gdLst>
                <a:gd name="T0" fmla="*/ 10 w 10"/>
                <a:gd name="T1" fmla="*/ 1 h 6"/>
                <a:gd name="T2" fmla="*/ 1 w 10"/>
                <a:gd name="T3" fmla="*/ 6 h 6"/>
                <a:gd name="T4" fmla="*/ 4 w 10"/>
                <a:gd name="T5" fmla="*/ 5 h 6"/>
                <a:gd name="T6" fmla="*/ 10 w 10"/>
                <a:gd name="T7" fmla="*/ 5 h 6"/>
                <a:gd name="T8" fmla="*/ 6 w 10"/>
                <a:gd name="T9" fmla="*/ 3 h 6"/>
                <a:gd name="T10" fmla="*/ 10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10" y="1"/>
                  </a:moveTo>
                  <a:cubicBezTo>
                    <a:pt x="4" y="0"/>
                    <a:pt x="0" y="3"/>
                    <a:pt x="1" y="6"/>
                  </a:cubicBezTo>
                  <a:cubicBezTo>
                    <a:pt x="3" y="6"/>
                    <a:pt x="3" y="5"/>
                    <a:pt x="4" y="5"/>
                  </a:cubicBezTo>
                  <a:cubicBezTo>
                    <a:pt x="6" y="5"/>
                    <a:pt x="9" y="6"/>
                    <a:pt x="10" y="5"/>
                  </a:cubicBezTo>
                  <a:cubicBezTo>
                    <a:pt x="9" y="4"/>
                    <a:pt x="8" y="4"/>
                    <a:pt x="6" y="3"/>
                  </a:cubicBezTo>
                  <a:cubicBezTo>
                    <a:pt x="8" y="3"/>
                    <a:pt x="10" y="2"/>
                    <a:pt x="1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27" name="Freeform 2232"/>
            <p:cNvSpPr>
              <a:spLocks/>
            </p:cNvSpPr>
            <p:nvPr/>
          </p:nvSpPr>
          <p:spPr bwMode="auto">
            <a:xfrm>
              <a:off x="1495" y="268"/>
              <a:ext cx="12" cy="7"/>
            </a:xfrm>
            <a:custGeom>
              <a:avLst/>
              <a:gdLst>
                <a:gd name="T0" fmla="*/ 10 w 10"/>
                <a:gd name="T1" fmla="*/ 1 h 6"/>
                <a:gd name="T2" fmla="*/ 1 w 10"/>
                <a:gd name="T3" fmla="*/ 6 h 6"/>
                <a:gd name="T4" fmla="*/ 4 w 10"/>
                <a:gd name="T5" fmla="*/ 5 h 6"/>
                <a:gd name="T6" fmla="*/ 10 w 10"/>
                <a:gd name="T7" fmla="*/ 5 h 6"/>
                <a:gd name="T8" fmla="*/ 6 w 10"/>
                <a:gd name="T9" fmla="*/ 3 h 6"/>
                <a:gd name="T10" fmla="*/ 10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10" y="1"/>
                  </a:moveTo>
                  <a:cubicBezTo>
                    <a:pt x="4" y="0"/>
                    <a:pt x="0" y="3"/>
                    <a:pt x="1" y="6"/>
                  </a:cubicBezTo>
                  <a:cubicBezTo>
                    <a:pt x="3" y="6"/>
                    <a:pt x="3" y="5"/>
                    <a:pt x="4" y="5"/>
                  </a:cubicBezTo>
                  <a:cubicBezTo>
                    <a:pt x="6" y="5"/>
                    <a:pt x="9" y="6"/>
                    <a:pt x="10" y="5"/>
                  </a:cubicBezTo>
                  <a:cubicBezTo>
                    <a:pt x="9" y="4"/>
                    <a:pt x="8" y="4"/>
                    <a:pt x="6" y="3"/>
                  </a:cubicBezTo>
                  <a:cubicBezTo>
                    <a:pt x="8" y="3"/>
                    <a:pt x="10" y="2"/>
                    <a:pt x="1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28" name="Freeform 2233"/>
            <p:cNvSpPr>
              <a:spLocks/>
            </p:cNvSpPr>
            <p:nvPr/>
          </p:nvSpPr>
          <p:spPr bwMode="auto">
            <a:xfrm>
              <a:off x="1522" y="237"/>
              <a:ext cx="3" cy="2"/>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1" y="0"/>
                    <a:pt x="0" y="1"/>
                    <a:pt x="0" y="2"/>
                  </a:cubicBezTo>
                  <a:cubicBezTo>
                    <a:pt x="2" y="1"/>
                    <a:pt x="3"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29" name="Freeform 2234"/>
            <p:cNvSpPr>
              <a:spLocks/>
            </p:cNvSpPr>
            <p:nvPr/>
          </p:nvSpPr>
          <p:spPr bwMode="auto">
            <a:xfrm>
              <a:off x="1522" y="237"/>
              <a:ext cx="3" cy="2"/>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1" y="0"/>
                    <a:pt x="0" y="1"/>
                    <a:pt x="0" y="2"/>
                  </a:cubicBezTo>
                  <a:cubicBezTo>
                    <a:pt x="2" y="1"/>
                    <a:pt x="3"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30" name="Freeform 2235"/>
            <p:cNvSpPr>
              <a:spLocks/>
            </p:cNvSpPr>
            <p:nvPr/>
          </p:nvSpPr>
          <p:spPr bwMode="auto">
            <a:xfrm>
              <a:off x="1371" y="377"/>
              <a:ext cx="19" cy="5"/>
            </a:xfrm>
            <a:custGeom>
              <a:avLst/>
              <a:gdLst>
                <a:gd name="T0" fmla="*/ 5 w 16"/>
                <a:gd name="T1" fmla="*/ 3 h 4"/>
                <a:gd name="T2" fmla="*/ 12 w 16"/>
                <a:gd name="T3" fmla="*/ 4 h 4"/>
                <a:gd name="T4" fmla="*/ 13 w 16"/>
                <a:gd name="T5" fmla="*/ 2 h 4"/>
                <a:gd name="T6" fmla="*/ 5 w 16"/>
                <a:gd name="T7" fmla="*/ 3 h 4"/>
              </a:gdLst>
              <a:ahLst/>
              <a:cxnLst>
                <a:cxn ang="0">
                  <a:pos x="T0" y="T1"/>
                </a:cxn>
                <a:cxn ang="0">
                  <a:pos x="T2" y="T3"/>
                </a:cxn>
                <a:cxn ang="0">
                  <a:pos x="T4" y="T5"/>
                </a:cxn>
                <a:cxn ang="0">
                  <a:pos x="T6" y="T7"/>
                </a:cxn>
              </a:cxnLst>
              <a:rect l="0" t="0" r="r" b="b"/>
              <a:pathLst>
                <a:path w="16" h="4">
                  <a:moveTo>
                    <a:pt x="5" y="3"/>
                  </a:moveTo>
                  <a:cubicBezTo>
                    <a:pt x="7" y="3"/>
                    <a:pt x="10" y="4"/>
                    <a:pt x="12" y="4"/>
                  </a:cubicBezTo>
                  <a:cubicBezTo>
                    <a:pt x="13" y="4"/>
                    <a:pt x="16" y="3"/>
                    <a:pt x="13" y="2"/>
                  </a:cubicBezTo>
                  <a:cubicBezTo>
                    <a:pt x="10" y="1"/>
                    <a:pt x="0" y="0"/>
                    <a:pt x="5"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31" name="Freeform 2236"/>
            <p:cNvSpPr>
              <a:spLocks/>
            </p:cNvSpPr>
            <p:nvPr/>
          </p:nvSpPr>
          <p:spPr bwMode="auto">
            <a:xfrm>
              <a:off x="1371" y="377"/>
              <a:ext cx="19" cy="5"/>
            </a:xfrm>
            <a:custGeom>
              <a:avLst/>
              <a:gdLst>
                <a:gd name="T0" fmla="*/ 5 w 16"/>
                <a:gd name="T1" fmla="*/ 3 h 4"/>
                <a:gd name="T2" fmla="*/ 12 w 16"/>
                <a:gd name="T3" fmla="*/ 4 h 4"/>
                <a:gd name="T4" fmla="*/ 13 w 16"/>
                <a:gd name="T5" fmla="*/ 2 h 4"/>
                <a:gd name="T6" fmla="*/ 5 w 16"/>
                <a:gd name="T7" fmla="*/ 3 h 4"/>
              </a:gdLst>
              <a:ahLst/>
              <a:cxnLst>
                <a:cxn ang="0">
                  <a:pos x="T0" y="T1"/>
                </a:cxn>
                <a:cxn ang="0">
                  <a:pos x="T2" y="T3"/>
                </a:cxn>
                <a:cxn ang="0">
                  <a:pos x="T4" y="T5"/>
                </a:cxn>
                <a:cxn ang="0">
                  <a:pos x="T6" y="T7"/>
                </a:cxn>
              </a:cxnLst>
              <a:rect l="0" t="0" r="r" b="b"/>
              <a:pathLst>
                <a:path w="16" h="4">
                  <a:moveTo>
                    <a:pt x="5" y="3"/>
                  </a:moveTo>
                  <a:cubicBezTo>
                    <a:pt x="7" y="3"/>
                    <a:pt x="10" y="4"/>
                    <a:pt x="12" y="4"/>
                  </a:cubicBezTo>
                  <a:cubicBezTo>
                    <a:pt x="13" y="4"/>
                    <a:pt x="16" y="3"/>
                    <a:pt x="13" y="2"/>
                  </a:cubicBezTo>
                  <a:cubicBezTo>
                    <a:pt x="10" y="1"/>
                    <a:pt x="0" y="0"/>
                    <a:pt x="5"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32" name="Freeform 2237"/>
            <p:cNvSpPr>
              <a:spLocks/>
            </p:cNvSpPr>
            <p:nvPr/>
          </p:nvSpPr>
          <p:spPr bwMode="auto">
            <a:xfrm>
              <a:off x="1431" y="385"/>
              <a:ext cx="3" cy="1"/>
            </a:xfrm>
            <a:custGeom>
              <a:avLst/>
              <a:gdLst>
                <a:gd name="T0" fmla="*/ 3 w 3"/>
                <a:gd name="T1" fmla="*/ 1 h 1"/>
                <a:gd name="T2" fmla="*/ 0 w 3"/>
                <a:gd name="T3" fmla="*/ 1 h 1"/>
                <a:gd name="T4" fmla="*/ 3 w 3"/>
                <a:gd name="T5" fmla="*/ 1 h 1"/>
              </a:gdLst>
              <a:ahLst/>
              <a:cxnLst>
                <a:cxn ang="0">
                  <a:pos x="T0" y="T1"/>
                </a:cxn>
                <a:cxn ang="0">
                  <a:pos x="T2" y="T3"/>
                </a:cxn>
                <a:cxn ang="0">
                  <a:pos x="T4" y="T5"/>
                </a:cxn>
              </a:cxnLst>
              <a:rect l="0" t="0" r="r" b="b"/>
              <a:pathLst>
                <a:path w="3" h="1">
                  <a:moveTo>
                    <a:pt x="3" y="1"/>
                  </a:moveTo>
                  <a:cubicBezTo>
                    <a:pt x="1" y="0"/>
                    <a:pt x="0" y="0"/>
                    <a:pt x="0" y="1"/>
                  </a:cubicBezTo>
                  <a:cubicBezTo>
                    <a:pt x="1" y="1"/>
                    <a:pt x="2"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33" name="Freeform 2238"/>
            <p:cNvSpPr>
              <a:spLocks/>
            </p:cNvSpPr>
            <p:nvPr/>
          </p:nvSpPr>
          <p:spPr bwMode="auto">
            <a:xfrm>
              <a:off x="1431" y="385"/>
              <a:ext cx="3" cy="1"/>
            </a:xfrm>
            <a:custGeom>
              <a:avLst/>
              <a:gdLst>
                <a:gd name="T0" fmla="*/ 3 w 3"/>
                <a:gd name="T1" fmla="*/ 1 h 1"/>
                <a:gd name="T2" fmla="*/ 0 w 3"/>
                <a:gd name="T3" fmla="*/ 1 h 1"/>
                <a:gd name="T4" fmla="*/ 3 w 3"/>
                <a:gd name="T5" fmla="*/ 1 h 1"/>
              </a:gdLst>
              <a:ahLst/>
              <a:cxnLst>
                <a:cxn ang="0">
                  <a:pos x="T0" y="T1"/>
                </a:cxn>
                <a:cxn ang="0">
                  <a:pos x="T2" y="T3"/>
                </a:cxn>
                <a:cxn ang="0">
                  <a:pos x="T4" y="T5"/>
                </a:cxn>
              </a:cxnLst>
              <a:rect l="0" t="0" r="r" b="b"/>
              <a:pathLst>
                <a:path w="3" h="1">
                  <a:moveTo>
                    <a:pt x="3" y="1"/>
                  </a:moveTo>
                  <a:cubicBezTo>
                    <a:pt x="1" y="0"/>
                    <a:pt x="0" y="0"/>
                    <a:pt x="0" y="1"/>
                  </a:cubicBezTo>
                  <a:cubicBezTo>
                    <a:pt x="1" y="1"/>
                    <a:pt x="2"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34" name="Freeform 2239"/>
            <p:cNvSpPr>
              <a:spLocks/>
            </p:cNvSpPr>
            <p:nvPr/>
          </p:nvSpPr>
          <p:spPr bwMode="auto">
            <a:xfrm>
              <a:off x="1447" y="385"/>
              <a:ext cx="5" cy="2"/>
            </a:xfrm>
            <a:custGeom>
              <a:avLst/>
              <a:gdLst>
                <a:gd name="T0" fmla="*/ 0 w 4"/>
                <a:gd name="T1" fmla="*/ 0 h 2"/>
                <a:gd name="T2" fmla="*/ 4 w 4"/>
                <a:gd name="T3" fmla="*/ 1 h 2"/>
                <a:gd name="T4" fmla="*/ 0 w 4"/>
                <a:gd name="T5" fmla="*/ 0 h 2"/>
              </a:gdLst>
              <a:ahLst/>
              <a:cxnLst>
                <a:cxn ang="0">
                  <a:pos x="T0" y="T1"/>
                </a:cxn>
                <a:cxn ang="0">
                  <a:pos x="T2" y="T3"/>
                </a:cxn>
                <a:cxn ang="0">
                  <a:pos x="T4" y="T5"/>
                </a:cxn>
              </a:cxnLst>
              <a:rect l="0" t="0" r="r" b="b"/>
              <a:pathLst>
                <a:path w="4" h="2">
                  <a:moveTo>
                    <a:pt x="0" y="0"/>
                  </a:moveTo>
                  <a:cubicBezTo>
                    <a:pt x="1" y="1"/>
                    <a:pt x="3" y="2"/>
                    <a:pt x="4" y="1"/>
                  </a:cubicBezTo>
                  <a:cubicBezTo>
                    <a:pt x="2"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35" name="Freeform 2240"/>
            <p:cNvSpPr>
              <a:spLocks/>
            </p:cNvSpPr>
            <p:nvPr/>
          </p:nvSpPr>
          <p:spPr bwMode="auto">
            <a:xfrm>
              <a:off x="1447" y="385"/>
              <a:ext cx="5" cy="2"/>
            </a:xfrm>
            <a:custGeom>
              <a:avLst/>
              <a:gdLst>
                <a:gd name="T0" fmla="*/ 0 w 4"/>
                <a:gd name="T1" fmla="*/ 0 h 2"/>
                <a:gd name="T2" fmla="*/ 4 w 4"/>
                <a:gd name="T3" fmla="*/ 1 h 2"/>
                <a:gd name="T4" fmla="*/ 0 w 4"/>
                <a:gd name="T5" fmla="*/ 0 h 2"/>
              </a:gdLst>
              <a:ahLst/>
              <a:cxnLst>
                <a:cxn ang="0">
                  <a:pos x="T0" y="T1"/>
                </a:cxn>
                <a:cxn ang="0">
                  <a:pos x="T2" y="T3"/>
                </a:cxn>
                <a:cxn ang="0">
                  <a:pos x="T4" y="T5"/>
                </a:cxn>
              </a:cxnLst>
              <a:rect l="0" t="0" r="r" b="b"/>
              <a:pathLst>
                <a:path w="4" h="2">
                  <a:moveTo>
                    <a:pt x="0" y="0"/>
                  </a:moveTo>
                  <a:cubicBezTo>
                    <a:pt x="1" y="1"/>
                    <a:pt x="3" y="2"/>
                    <a:pt x="4" y="1"/>
                  </a:cubicBezTo>
                  <a:cubicBezTo>
                    <a:pt x="2"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36" name="Freeform 2241"/>
            <p:cNvSpPr>
              <a:spLocks/>
            </p:cNvSpPr>
            <p:nvPr/>
          </p:nvSpPr>
          <p:spPr bwMode="auto">
            <a:xfrm>
              <a:off x="1450" y="383"/>
              <a:ext cx="2" cy="3"/>
            </a:xfrm>
            <a:custGeom>
              <a:avLst/>
              <a:gdLst>
                <a:gd name="T0" fmla="*/ 0 w 2"/>
                <a:gd name="T1" fmla="*/ 0 h 2"/>
                <a:gd name="T2" fmla="*/ 2 w 2"/>
                <a:gd name="T3" fmla="*/ 1 h 2"/>
                <a:gd name="T4" fmla="*/ 0 w 2"/>
                <a:gd name="T5" fmla="*/ 0 h 2"/>
              </a:gdLst>
              <a:ahLst/>
              <a:cxnLst>
                <a:cxn ang="0">
                  <a:pos x="T0" y="T1"/>
                </a:cxn>
                <a:cxn ang="0">
                  <a:pos x="T2" y="T3"/>
                </a:cxn>
                <a:cxn ang="0">
                  <a:pos x="T4" y="T5"/>
                </a:cxn>
              </a:cxnLst>
              <a:rect l="0" t="0" r="r" b="b"/>
              <a:pathLst>
                <a:path w="2" h="2">
                  <a:moveTo>
                    <a:pt x="0" y="0"/>
                  </a:moveTo>
                  <a:cubicBezTo>
                    <a:pt x="1" y="2"/>
                    <a:pt x="1" y="2"/>
                    <a:pt x="2" y="1"/>
                  </a:cubicBezTo>
                  <a:cubicBezTo>
                    <a:pt x="1"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37" name="Freeform 2242"/>
            <p:cNvSpPr>
              <a:spLocks/>
            </p:cNvSpPr>
            <p:nvPr/>
          </p:nvSpPr>
          <p:spPr bwMode="auto">
            <a:xfrm>
              <a:off x="1450" y="383"/>
              <a:ext cx="2" cy="3"/>
            </a:xfrm>
            <a:custGeom>
              <a:avLst/>
              <a:gdLst>
                <a:gd name="T0" fmla="*/ 0 w 2"/>
                <a:gd name="T1" fmla="*/ 0 h 2"/>
                <a:gd name="T2" fmla="*/ 2 w 2"/>
                <a:gd name="T3" fmla="*/ 1 h 2"/>
                <a:gd name="T4" fmla="*/ 0 w 2"/>
                <a:gd name="T5" fmla="*/ 0 h 2"/>
              </a:gdLst>
              <a:ahLst/>
              <a:cxnLst>
                <a:cxn ang="0">
                  <a:pos x="T0" y="T1"/>
                </a:cxn>
                <a:cxn ang="0">
                  <a:pos x="T2" y="T3"/>
                </a:cxn>
                <a:cxn ang="0">
                  <a:pos x="T4" y="T5"/>
                </a:cxn>
              </a:cxnLst>
              <a:rect l="0" t="0" r="r" b="b"/>
              <a:pathLst>
                <a:path w="2" h="2">
                  <a:moveTo>
                    <a:pt x="0" y="0"/>
                  </a:moveTo>
                  <a:cubicBezTo>
                    <a:pt x="1" y="2"/>
                    <a:pt x="1" y="2"/>
                    <a:pt x="2" y="1"/>
                  </a:cubicBezTo>
                  <a:cubicBezTo>
                    <a:pt x="1"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38" name="Freeform 2243"/>
            <p:cNvSpPr>
              <a:spLocks/>
            </p:cNvSpPr>
            <p:nvPr/>
          </p:nvSpPr>
          <p:spPr bwMode="auto">
            <a:xfrm>
              <a:off x="1478" y="385"/>
              <a:ext cx="26" cy="6"/>
            </a:xfrm>
            <a:custGeom>
              <a:avLst/>
              <a:gdLst>
                <a:gd name="T0" fmla="*/ 10 w 21"/>
                <a:gd name="T1" fmla="*/ 5 h 5"/>
                <a:gd name="T2" fmla="*/ 18 w 21"/>
                <a:gd name="T3" fmla="*/ 0 h 5"/>
                <a:gd name="T4" fmla="*/ 13 w 21"/>
                <a:gd name="T5" fmla="*/ 1 h 5"/>
                <a:gd name="T6" fmla="*/ 5 w 21"/>
                <a:gd name="T7" fmla="*/ 1 h 5"/>
                <a:gd name="T8" fmla="*/ 5 w 21"/>
                <a:gd name="T9" fmla="*/ 2 h 5"/>
                <a:gd name="T10" fmla="*/ 0 w 21"/>
                <a:gd name="T11" fmla="*/ 2 h 5"/>
                <a:gd name="T12" fmla="*/ 10 w 21"/>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21" h="5">
                  <a:moveTo>
                    <a:pt x="10" y="5"/>
                  </a:moveTo>
                  <a:cubicBezTo>
                    <a:pt x="11" y="3"/>
                    <a:pt x="21" y="4"/>
                    <a:pt x="18" y="0"/>
                  </a:cubicBezTo>
                  <a:cubicBezTo>
                    <a:pt x="16" y="0"/>
                    <a:pt x="14" y="1"/>
                    <a:pt x="13" y="1"/>
                  </a:cubicBezTo>
                  <a:cubicBezTo>
                    <a:pt x="10" y="2"/>
                    <a:pt x="8" y="1"/>
                    <a:pt x="5" y="1"/>
                  </a:cubicBezTo>
                  <a:cubicBezTo>
                    <a:pt x="3" y="0"/>
                    <a:pt x="6" y="2"/>
                    <a:pt x="5" y="2"/>
                  </a:cubicBezTo>
                  <a:cubicBezTo>
                    <a:pt x="3" y="2"/>
                    <a:pt x="1" y="1"/>
                    <a:pt x="0" y="2"/>
                  </a:cubicBezTo>
                  <a:cubicBezTo>
                    <a:pt x="4" y="3"/>
                    <a:pt x="6" y="3"/>
                    <a:pt x="10"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39" name="Freeform 2244"/>
            <p:cNvSpPr>
              <a:spLocks/>
            </p:cNvSpPr>
            <p:nvPr/>
          </p:nvSpPr>
          <p:spPr bwMode="auto">
            <a:xfrm>
              <a:off x="1478" y="385"/>
              <a:ext cx="26" cy="6"/>
            </a:xfrm>
            <a:custGeom>
              <a:avLst/>
              <a:gdLst>
                <a:gd name="T0" fmla="*/ 10 w 21"/>
                <a:gd name="T1" fmla="*/ 5 h 5"/>
                <a:gd name="T2" fmla="*/ 18 w 21"/>
                <a:gd name="T3" fmla="*/ 0 h 5"/>
                <a:gd name="T4" fmla="*/ 13 w 21"/>
                <a:gd name="T5" fmla="*/ 1 h 5"/>
                <a:gd name="T6" fmla="*/ 5 w 21"/>
                <a:gd name="T7" fmla="*/ 1 h 5"/>
                <a:gd name="T8" fmla="*/ 5 w 21"/>
                <a:gd name="T9" fmla="*/ 2 h 5"/>
                <a:gd name="T10" fmla="*/ 0 w 21"/>
                <a:gd name="T11" fmla="*/ 2 h 5"/>
                <a:gd name="T12" fmla="*/ 10 w 21"/>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21" h="5">
                  <a:moveTo>
                    <a:pt x="10" y="5"/>
                  </a:moveTo>
                  <a:cubicBezTo>
                    <a:pt x="11" y="3"/>
                    <a:pt x="21" y="4"/>
                    <a:pt x="18" y="0"/>
                  </a:cubicBezTo>
                  <a:cubicBezTo>
                    <a:pt x="16" y="0"/>
                    <a:pt x="14" y="1"/>
                    <a:pt x="13" y="1"/>
                  </a:cubicBezTo>
                  <a:cubicBezTo>
                    <a:pt x="10" y="2"/>
                    <a:pt x="8" y="1"/>
                    <a:pt x="5" y="1"/>
                  </a:cubicBezTo>
                  <a:cubicBezTo>
                    <a:pt x="3" y="0"/>
                    <a:pt x="6" y="2"/>
                    <a:pt x="5" y="2"/>
                  </a:cubicBezTo>
                  <a:cubicBezTo>
                    <a:pt x="3" y="2"/>
                    <a:pt x="1" y="1"/>
                    <a:pt x="0" y="2"/>
                  </a:cubicBezTo>
                  <a:cubicBezTo>
                    <a:pt x="4" y="3"/>
                    <a:pt x="6" y="3"/>
                    <a:pt x="10"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40" name="Freeform 2245"/>
            <p:cNvSpPr>
              <a:spLocks/>
            </p:cNvSpPr>
            <p:nvPr/>
          </p:nvSpPr>
          <p:spPr bwMode="auto">
            <a:xfrm>
              <a:off x="1504" y="411"/>
              <a:ext cx="7" cy="4"/>
            </a:xfrm>
            <a:custGeom>
              <a:avLst/>
              <a:gdLst>
                <a:gd name="T0" fmla="*/ 1 w 6"/>
                <a:gd name="T1" fmla="*/ 0 h 3"/>
                <a:gd name="T2" fmla="*/ 2 w 6"/>
                <a:gd name="T3" fmla="*/ 3 h 3"/>
                <a:gd name="T4" fmla="*/ 4 w 6"/>
                <a:gd name="T5" fmla="*/ 2 h 3"/>
                <a:gd name="T6" fmla="*/ 1 w 6"/>
                <a:gd name="T7" fmla="*/ 0 h 3"/>
              </a:gdLst>
              <a:ahLst/>
              <a:cxnLst>
                <a:cxn ang="0">
                  <a:pos x="T0" y="T1"/>
                </a:cxn>
                <a:cxn ang="0">
                  <a:pos x="T2" y="T3"/>
                </a:cxn>
                <a:cxn ang="0">
                  <a:pos x="T4" y="T5"/>
                </a:cxn>
                <a:cxn ang="0">
                  <a:pos x="T6" y="T7"/>
                </a:cxn>
              </a:cxnLst>
              <a:rect l="0" t="0" r="r" b="b"/>
              <a:pathLst>
                <a:path w="6" h="3">
                  <a:moveTo>
                    <a:pt x="1" y="0"/>
                  </a:moveTo>
                  <a:cubicBezTo>
                    <a:pt x="0" y="0"/>
                    <a:pt x="0" y="1"/>
                    <a:pt x="2" y="3"/>
                  </a:cubicBezTo>
                  <a:cubicBezTo>
                    <a:pt x="3" y="2"/>
                    <a:pt x="3" y="2"/>
                    <a:pt x="4" y="2"/>
                  </a:cubicBezTo>
                  <a:cubicBezTo>
                    <a:pt x="6" y="1"/>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41" name="Freeform 2246"/>
            <p:cNvSpPr>
              <a:spLocks/>
            </p:cNvSpPr>
            <p:nvPr/>
          </p:nvSpPr>
          <p:spPr bwMode="auto">
            <a:xfrm>
              <a:off x="1504" y="411"/>
              <a:ext cx="7" cy="4"/>
            </a:xfrm>
            <a:custGeom>
              <a:avLst/>
              <a:gdLst>
                <a:gd name="T0" fmla="*/ 1 w 6"/>
                <a:gd name="T1" fmla="*/ 0 h 3"/>
                <a:gd name="T2" fmla="*/ 2 w 6"/>
                <a:gd name="T3" fmla="*/ 3 h 3"/>
                <a:gd name="T4" fmla="*/ 4 w 6"/>
                <a:gd name="T5" fmla="*/ 2 h 3"/>
                <a:gd name="T6" fmla="*/ 1 w 6"/>
                <a:gd name="T7" fmla="*/ 0 h 3"/>
              </a:gdLst>
              <a:ahLst/>
              <a:cxnLst>
                <a:cxn ang="0">
                  <a:pos x="T0" y="T1"/>
                </a:cxn>
                <a:cxn ang="0">
                  <a:pos x="T2" y="T3"/>
                </a:cxn>
                <a:cxn ang="0">
                  <a:pos x="T4" y="T5"/>
                </a:cxn>
                <a:cxn ang="0">
                  <a:pos x="T6" y="T7"/>
                </a:cxn>
              </a:cxnLst>
              <a:rect l="0" t="0" r="r" b="b"/>
              <a:pathLst>
                <a:path w="6" h="3">
                  <a:moveTo>
                    <a:pt x="1" y="0"/>
                  </a:moveTo>
                  <a:cubicBezTo>
                    <a:pt x="0" y="0"/>
                    <a:pt x="0" y="1"/>
                    <a:pt x="2" y="3"/>
                  </a:cubicBezTo>
                  <a:cubicBezTo>
                    <a:pt x="3" y="2"/>
                    <a:pt x="3" y="2"/>
                    <a:pt x="4" y="2"/>
                  </a:cubicBezTo>
                  <a:cubicBezTo>
                    <a:pt x="6" y="1"/>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42" name="Freeform 2247"/>
            <p:cNvSpPr>
              <a:spLocks/>
            </p:cNvSpPr>
            <p:nvPr/>
          </p:nvSpPr>
          <p:spPr bwMode="auto">
            <a:xfrm>
              <a:off x="1500" y="392"/>
              <a:ext cx="19" cy="11"/>
            </a:xfrm>
            <a:custGeom>
              <a:avLst/>
              <a:gdLst>
                <a:gd name="T0" fmla="*/ 13 w 16"/>
                <a:gd name="T1" fmla="*/ 0 h 9"/>
                <a:gd name="T2" fmla="*/ 7 w 16"/>
                <a:gd name="T3" fmla="*/ 4 h 9"/>
                <a:gd name="T4" fmla="*/ 1 w 16"/>
                <a:gd name="T5" fmla="*/ 9 h 9"/>
                <a:gd name="T6" fmla="*/ 10 w 16"/>
                <a:gd name="T7" fmla="*/ 6 h 9"/>
                <a:gd name="T8" fmla="*/ 16 w 16"/>
                <a:gd name="T9" fmla="*/ 1 h 9"/>
                <a:gd name="T10" fmla="*/ 13 w 16"/>
                <a:gd name="T11" fmla="*/ 0 h 9"/>
              </a:gdLst>
              <a:ahLst/>
              <a:cxnLst>
                <a:cxn ang="0">
                  <a:pos x="T0" y="T1"/>
                </a:cxn>
                <a:cxn ang="0">
                  <a:pos x="T2" y="T3"/>
                </a:cxn>
                <a:cxn ang="0">
                  <a:pos x="T4" y="T5"/>
                </a:cxn>
                <a:cxn ang="0">
                  <a:pos x="T6" y="T7"/>
                </a:cxn>
                <a:cxn ang="0">
                  <a:pos x="T8" y="T9"/>
                </a:cxn>
                <a:cxn ang="0">
                  <a:pos x="T10" y="T11"/>
                </a:cxn>
              </a:cxnLst>
              <a:rect l="0" t="0" r="r" b="b"/>
              <a:pathLst>
                <a:path w="16" h="9">
                  <a:moveTo>
                    <a:pt x="13" y="0"/>
                  </a:moveTo>
                  <a:cubicBezTo>
                    <a:pt x="9" y="0"/>
                    <a:pt x="9" y="3"/>
                    <a:pt x="7" y="4"/>
                  </a:cubicBezTo>
                  <a:cubicBezTo>
                    <a:pt x="5" y="5"/>
                    <a:pt x="0" y="5"/>
                    <a:pt x="1" y="9"/>
                  </a:cubicBezTo>
                  <a:cubicBezTo>
                    <a:pt x="5" y="9"/>
                    <a:pt x="8" y="7"/>
                    <a:pt x="10" y="6"/>
                  </a:cubicBezTo>
                  <a:cubicBezTo>
                    <a:pt x="12" y="4"/>
                    <a:pt x="16" y="4"/>
                    <a:pt x="16" y="1"/>
                  </a:cubicBezTo>
                  <a:cubicBezTo>
                    <a:pt x="15" y="1"/>
                    <a:pt x="14" y="1"/>
                    <a:pt x="1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43" name="Freeform 2248"/>
            <p:cNvSpPr>
              <a:spLocks/>
            </p:cNvSpPr>
            <p:nvPr/>
          </p:nvSpPr>
          <p:spPr bwMode="auto">
            <a:xfrm>
              <a:off x="1500" y="392"/>
              <a:ext cx="19" cy="11"/>
            </a:xfrm>
            <a:custGeom>
              <a:avLst/>
              <a:gdLst>
                <a:gd name="T0" fmla="*/ 13 w 16"/>
                <a:gd name="T1" fmla="*/ 0 h 9"/>
                <a:gd name="T2" fmla="*/ 7 w 16"/>
                <a:gd name="T3" fmla="*/ 4 h 9"/>
                <a:gd name="T4" fmla="*/ 1 w 16"/>
                <a:gd name="T5" fmla="*/ 9 h 9"/>
                <a:gd name="T6" fmla="*/ 10 w 16"/>
                <a:gd name="T7" fmla="*/ 6 h 9"/>
                <a:gd name="T8" fmla="*/ 16 w 16"/>
                <a:gd name="T9" fmla="*/ 1 h 9"/>
                <a:gd name="T10" fmla="*/ 13 w 16"/>
                <a:gd name="T11" fmla="*/ 0 h 9"/>
              </a:gdLst>
              <a:ahLst/>
              <a:cxnLst>
                <a:cxn ang="0">
                  <a:pos x="T0" y="T1"/>
                </a:cxn>
                <a:cxn ang="0">
                  <a:pos x="T2" y="T3"/>
                </a:cxn>
                <a:cxn ang="0">
                  <a:pos x="T4" y="T5"/>
                </a:cxn>
                <a:cxn ang="0">
                  <a:pos x="T6" y="T7"/>
                </a:cxn>
                <a:cxn ang="0">
                  <a:pos x="T8" y="T9"/>
                </a:cxn>
                <a:cxn ang="0">
                  <a:pos x="T10" y="T11"/>
                </a:cxn>
              </a:cxnLst>
              <a:rect l="0" t="0" r="r" b="b"/>
              <a:pathLst>
                <a:path w="16" h="9">
                  <a:moveTo>
                    <a:pt x="13" y="0"/>
                  </a:moveTo>
                  <a:cubicBezTo>
                    <a:pt x="9" y="0"/>
                    <a:pt x="9" y="3"/>
                    <a:pt x="7" y="4"/>
                  </a:cubicBezTo>
                  <a:cubicBezTo>
                    <a:pt x="5" y="5"/>
                    <a:pt x="0" y="5"/>
                    <a:pt x="1" y="9"/>
                  </a:cubicBezTo>
                  <a:cubicBezTo>
                    <a:pt x="5" y="9"/>
                    <a:pt x="8" y="7"/>
                    <a:pt x="10" y="6"/>
                  </a:cubicBezTo>
                  <a:cubicBezTo>
                    <a:pt x="12" y="4"/>
                    <a:pt x="16" y="4"/>
                    <a:pt x="16" y="1"/>
                  </a:cubicBezTo>
                  <a:cubicBezTo>
                    <a:pt x="15" y="1"/>
                    <a:pt x="14" y="1"/>
                    <a:pt x="1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44" name="Freeform 2249"/>
            <p:cNvSpPr>
              <a:spLocks/>
            </p:cNvSpPr>
            <p:nvPr/>
          </p:nvSpPr>
          <p:spPr bwMode="auto">
            <a:xfrm>
              <a:off x="1507" y="405"/>
              <a:ext cx="7" cy="5"/>
            </a:xfrm>
            <a:custGeom>
              <a:avLst/>
              <a:gdLst>
                <a:gd name="T0" fmla="*/ 2 w 6"/>
                <a:gd name="T1" fmla="*/ 4 h 4"/>
                <a:gd name="T2" fmla="*/ 5 w 6"/>
                <a:gd name="T3" fmla="*/ 1 h 4"/>
                <a:gd name="T4" fmla="*/ 1 w 6"/>
                <a:gd name="T5" fmla="*/ 1 h 4"/>
                <a:gd name="T6" fmla="*/ 0 w 6"/>
                <a:gd name="T7" fmla="*/ 3 h 4"/>
                <a:gd name="T8" fmla="*/ 2 w 6"/>
                <a:gd name="T9" fmla="*/ 4 h 4"/>
              </a:gdLst>
              <a:ahLst/>
              <a:cxnLst>
                <a:cxn ang="0">
                  <a:pos x="T0" y="T1"/>
                </a:cxn>
                <a:cxn ang="0">
                  <a:pos x="T2" y="T3"/>
                </a:cxn>
                <a:cxn ang="0">
                  <a:pos x="T4" y="T5"/>
                </a:cxn>
                <a:cxn ang="0">
                  <a:pos x="T6" y="T7"/>
                </a:cxn>
                <a:cxn ang="0">
                  <a:pos x="T8" y="T9"/>
                </a:cxn>
              </a:cxnLst>
              <a:rect l="0" t="0" r="r" b="b"/>
              <a:pathLst>
                <a:path w="6" h="4">
                  <a:moveTo>
                    <a:pt x="2" y="4"/>
                  </a:moveTo>
                  <a:cubicBezTo>
                    <a:pt x="5" y="4"/>
                    <a:pt x="4" y="2"/>
                    <a:pt x="5" y="1"/>
                  </a:cubicBezTo>
                  <a:cubicBezTo>
                    <a:pt x="4" y="0"/>
                    <a:pt x="2" y="0"/>
                    <a:pt x="1" y="1"/>
                  </a:cubicBezTo>
                  <a:cubicBezTo>
                    <a:pt x="6" y="2"/>
                    <a:pt x="1" y="2"/>
                    <a:pt x="0" y="3"/>
                  </a:cubicBezTo>
                  <a:cubicBezTo>
                    <a:pt x="1" y="3"/>
                    <a:pt x="1" y="3"/>
                    <a:pt x="2"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45" name="Freeform 2250"/>
            <p:cNvSpPr>
              <a:spLocks/>
            </p:cNvSpPr>
            <p:nvPr/>
          </p:nvSpPr>
          <p:spPr bwMode="auto">
            <a:xfrm>
              <a:off x="1507" y="405"/>
              <a:ext cx="7" cy="5"/>
            </a:xfrm>
            <a:custGeom>
              <a:avLst/>
              <a:gdLst>
                <a:gd name="T0" fmla="*/ 2 w 6"/>
                <a:gd name="T1" fmla="*/ 4 h 4"/>
                <a:gd name="T2" fmla="*/ 5 w 6"/>
                <a:gd name="T3" fmla="*/ 1 h 4"/>
                <a:gd name="T4" fmla="*/ 1 w 6"/>
                <a:gd name="T5" fmla="*/ 1 h 4"/>
                <a:gd name="T6" fmla="*/ 0 w 6"/>
                <a:gd name="T7" fmla="*/ 3 h 4"/>
                <a:gd name="T8" fmla="*/ 2 w 6"/>
                <a:gd name="T9" fmla="*/ 4 h 4"/>
              </a:gdLst>
              <a:ahLst/>
              <a:cxnLst>
                <a:cxn ang="0">
                  <a:pos x="T0" y="T1"/>
                </a:cxn>
                <a:cxn ang="0">
                  <a:pos x="T2" y="T3"/>
                </a:cxn>
                <a:cxn ang="0">
                  <a:pos x="T4" y="T5"/>
                </a:cxn>
                <a:cxn ang="0">
                  <a:pos x="T6" y="T7"/>
                </a:cxn>
                <a:cxn ang="0">
                  <a:pos x="T8" y="T9"/>
                </a:cxn>
              </a:cxnLst>
              <a:rect l="0" t="0" r="r" b="b"/>
              <a:pathLst>
                <a:path w="6" h="4">
                  <a:moveTo>
                    <a:pt x="2" y="4"/>
                  </a:moveTo>
                  <a:cubicBezTo>
                    <a:pt x="5" y="4"/>
                    <a:pt x="4" y="2"/>
                    <a:pt x="5" y="1"/>
                  </a:cubicBezTo>
                  <a:cubicBezTo>
                    <a:pt x="4" y="0"/>
                    <a:pt x="2" y="0"/>
                    <a:pt x="1" y="1"/>
                  </a:cubicBezTo>
                  <a:cubicBezTo>
                    <a:pt x="6" y="2"/>
                    <a:pt x="1" y="2"/>
                    <a:pt x="0" y="3"/>
                  </a:cubicBezTo>
                  <a:cubicBezTo>
                    <a:pt x="1" y="3"/>
                    <a:pt x="1" y="3"/>
                    <a:pt x="2"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46" name="Freeform 2251"/>
            <p:cNvSpPr>
              <a:spLocks/>
            </p:cNvSpPr>
            <p:nvPr/>
          </p:nvSpPr>
          <p:spPr bwMode="auto">
            <a:xfrm>
              <a:off x="1526" y="410"/>
              <a:ext cx="46" cy="23"/>
            </a:xfrm>
            <a:custGeom>
              <a:avLst/>
              <a:gdLst>
                <a:gd name="T0" fmla="*/ 8 w 38"/>
                <a:gd name="T1" fmla="*/ 15 h 19"/>
                <a:gd name="T2" fmla="*/ 28 w 38"/>
                <a:gd name="T3" fmla="*/ 17 h 19"/>
                <a:gd name="T4" fmla="*/ 36 w 38"/>
                <a:gd name="T5" fmla="*/ 12 h 19"/>
                <a:gd name="T6" fmla="*/ 35 w 38"/>
                <a:gd name="T7" fmla="*/ 7 h 19"/>
                <a:gd name="T8" fmla="*/ 36 w 38"/>
                <a:gd name="T9" fmla="*/ 3 h 19"/>
                <a:gd name="T10" fmla="*/ 17 w 38"/>
                <a:gd name="T11" fmla="*/ 2 h 19"/>
                <a:gd name="T12" fmla="*/ 8 w 38"/>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38" h="19">
                  <a:moveTo>
                    <a:pt x="8" y="15"/>
                  </a:moveTo>
                  <a:cubicBezTo>
                    <a:pt x="8" y="19"/>
                    <a:pt x="26" y="17"/>
                    <a:pt x="28" y="17"/>
                  </a:cubicBezTo>
                  <a:cubicBezTo>
                    <a:pt x="31" y="16"/>
                    <a:pt x="36" y="15"/>
                    <a:pt x="36" y="12"/>
                  </a:cubicBezTo>
                  <a:cubicBezTo>
                    <a:pt x="36" y="11"/>
                    <a:pt x="34" y="8"/>
                    <a:pt x="35" y="7"/>
                  </a:cubicBezTo>
                  <a:cubicBezTo>
                    <a:pt x="35" y="6"/>
                    <a:pt x="38" y="5"/>
                    <a:pt x="36" y="3"/>
                  </a:cubicBezTo>
                  <a:cubicBezTo>
                    <a:pt x="32" y="0"/>
                    <a:pt x="19" y="2"/>
                    <a:pt x="17" y="2"/>
                  </a:cubicBezTo>
                  <a:cubicBezTo>
                    <a:pt x="13" y="2"/>
                    <a:pt x="0" y="10"/>
                    <a:pt x="8" y="1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47" name="Freeform 2252"/>
            <p:cNvSpPr>
              <a:spLocks/>
            </p:cNvSpPr>
            <p:nvPr/>
          </p:nvSpPr>
          <p:spPr bwMode="auto">
            <a:xfrm>
              <a:off x="1526" y="410"/>
              <a:ext cx="46" cy="23"/>
            </a:xfrm>
            <a:custGeom>
              <a:avLst/>
              <a:gdLst>
                <a:gd name="T0" fmla="*/ 8 w 38"/>
                <a:gd name="T1" fmla="*/ 15 h 19"/>
                <a:gd name="T2" fmla="*/ 28 w 38"/>
                <a:gd name="T3" fmla="*/ 17 h 19"/>
                <a:gd name="T4" fmla="*/ 36 w 38"/>
                <a:gd name="T5" fmla="*/ 12 h 19"/>
                <a:gd name="T6" fmla="*/ 35 w 38"/>
                <a:gd name="T7" fmla="*/ 7 h 19"/>
                <a:gd name="T8" fmla="*/ 36 w 38"/>
                <a:gd name="T9" fmla="*/ 3 h 19"/>
                <a:gd name="T10" fmla="*/ 17 w 38"/>
                <a:gd name="T11" fmla="*/ 2 h 19"/>
                <a:gd name="T12" fmla="*/ 8 w 38"/>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38" h="19">
                  <a:moveTo>
                    <a:pt x="8" y="15"/>
                  </a:moveTo>
                  <a:cubicBezTo>
                    <a:pt x="8" y="19"/>
                    <a:pt x="26" y="17"/>
                    <a:pt x="28" y="17"/>
                  </a:cubicBezTo>
                  <a:cubicBezTo>
                    <a:pt x="31" y="16"/>
                    <a:pt x="36" y="15"/>
                    <a:pt x="36" y="12"/>
                  </a:cubicBezTo>
                  <a:cubicBezTo>
                    <a:pt x="36" y="11"/>
                    <a:pt x="34" y="8"/>
                    <a:pt x="35" y="7"/>
                  </a:cubicBezTo>
                  <a:cubicBezTo>
                    <a:pt x="35" y="6"/>
                    <a:pt x="38" y="5"/>
                    <a:pt x="36" y="3"/>
                  </a:cubicBezTo>
                  <a:cubicBezTo>
                    <a:pt x="32" y="0"/>
                    <a:pt x="19" y="2"/>
                    <a:pt x="17" y="2"/>
                  </a:cubicBezTo>
                  <a:cubicBezTo>
                    <a:pt x="13" y="2"/>
                    <a:pt x="0" y="10"/>
                    <a:pt x="8" y="1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48" name="Freeform 2253"/>
            <p:cNvSpPr>
              <a:spLocks/>
            </p:cNvSpPr>
            <p:nvPr/>
          </p:nvSpPr>
          <p:spPr bwMode="auto">
            <a:xfrm>
              <a:off x="1510" y="386"/>
              <a:ext cx="16" cy="5"/>
            </a:xfrm>
            <a:custGeom>
              <a:avLst/>
              <a:gdLst>
                <a:gd name="T0" fmla="*/ 10 w 14"/>
                <a:gd name="T1" fmla="*/ 0 h 4"/>
                <a:gd name="T2" fmla="*/ 0 w 14"/>
                <a:gd name="T3" fmla="*/ 4 h 4"/>
                <a:gd name="T4" fmla="*/ 10 w 14"/>
                <a:gd name="T5" fmla="*/ 0 h 4"/>
              </a:gdLst>
              <a:ahLst/>
              <a:cxnLst>
                <a:cxn ang="0">
                  <a:pos x="T0" y="T1"/>
                </a:cxn>
                <a:cxn ang="0">
                  <a:pos x="T2" y="T3"/>
                </a:cxn>
                <a:cxn ang="0">
                  <a:pos x="T4" y="T5"/>
                </a:cxn>
              </a:cxnLst>
              <a:rect l="0" t="0" r="r" b="b"/>
              <a:pathLst>
                <a:path w="14" h="4">
                  <a:moveTo>
                    <a:pt x="10" y="0"/>
                  </a:moveTo>
                  <a:cubicBezTo>
                    <a:pt x="5" y="0"/>
                    <a:pt x="3" y="3"/>
                    <a:pt x="0" y="4"/>
                  </a:cubicBezTo>
                  <a:cubicBezTo>
                    <a:pt x="2" y="4"/>
                    <a:pt x="14" y="3"/>
                    <a:pt x="1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49" name="Freeform 2254"/>
            <p:cNvSpPr>
              <a:spLocks/>
            </p:cNvSpPr>
            <p:nvPr/>
          </p:nvSpPr>
          <p:spPr bwMode="auto">
            <a:xfrm>
              <a:off x="1510" y="386"/>
              <a:ext cx="16" cy="5"/>
            </a:xfrm>
            <a:custGeom>
              <a:avLst/>
              <a:gdLst>
                <a:gd name="T0" fmla="*/ 10 w 14"/>
                <a:gd name="T1" fmla="*/ 0 h 4"/>
                <a:gd name="T2" fmla="*/ 0 w 14"/>
                <a:gd name="T3" fmla="*/ 4 h 4"/>
                <a:gd name="T4" fmla="*/ 10 w 14"/>
                <a:gd name="T5" fmla="*/ 0 h 4"/>
              </a:gdLst>
              <a:ahLst/>
              <a:cxnLst>
                <a:cxn ang="0">
                  <a:pos x="T0" y="T1"/>
                </a:cxn>
                <a:cxn ang="0">
                  <a:pos x="T2" y="T3"/>
                </a:cxn>
                <a:cxn ang="0">
                  <a:pos x="T4" y="T5"/>
                </a:cxn>
              </a:cxnLst>
              <a:rect l="0" t="0" r="r" b="b"/>
              <a:pathLst>
                <a:path w="14" h="4">
                  <a:moveTo>
                    <a:pt x="10" y="0"/>
                  </a:moveTo>
                  <a:cubicBezTo>
                    <a:pt x="5" y="0"/>
                    <a:pt x="3" y="3"/>
                    <a:pt x="0" y="4"/>
                  </a:cubicBezTo>
                  <a:cubicBezTo>
                    <a:pt x="2" y="4"/>
                    <a:pt x="14" y="3"/>
                    <a:pt x="1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50" name="Freeform 2255"/>
            <p:cNvSpPr>
              <a:spLocks/>
            </p:cNvSpPr>
            <p:nvPr/>
          </p:nvSpPr>
          <p:spPr bwMode="auto">
            <a:xfrm>
              <a:off x="1534" y="391"/>
              <a:ext cx="12" cy="7"/>
            </a:xfrm>
            <a:custGeom>
              <a:avLst/>
              <a:gdLst>
                <a:gd name="T0" fmla="*/ 3 w 10"/>
                <a:gd name="T1" fmla="*/ 1 h 6"/>
                <a:gd name="T2" fmla="*/ 2 w 10"/>
                <a:gd name="T3" fmla="*/ 5 h 6"/>
                <a:gd name="T4" fmla="*/ 7 w 10"/>
                <a:gd name="T5" fmla="*/ 1 h 6"/>
                <a:gd name="T6" fmla="*/ 3 w 10"/>
                <a:gd name="T7" fmla="*/ 1 h 6"/>
              </a:gdLst>
              <a:ahLst/>
              <a:cxnLst>
                <a:cxn ang="0">
                  <a:pos x="T0" y="T1"/>
                </a:cxn>
                <a:cxn ang="0">
                  <a:pos x="T2" y="T3"/>
                </a:cxn>
                <a:cxn ang="0">
                  <a:pos x="T4" y="T5"/>
                </a:cxn>
                <a:cxn ang="0">
                  <a:pos x="T6" y="T7"/>
                </a:cxn>
              </a:cxnLst>
              <a:rect l="0" t="0" r="r" b="b"/>
              <a:pathLst>
                <a:path w="10" h="6">
                  <a:moveTo>
                    <a:pt x="3" y="1"/>
                  </a:moveTo>
                  <a:cubicBezTo>
                    <a:pt x="0" y="0"/>
                    <a:pt x="0" y="6"/>
                    <a:pt x="2" y="5"/>
                  </a:cubicBezTo>
                  <a:cubicBezTo>
                    <a:pt x="4" y="5"/>
                    <a:pt x="10" y="4"/>
                    <a:pt x="7" y="1"/>
                  </a:cubicBezTo>
                  <a:cubicBezTo>
                    <a:pt x="6" y="1"/>
                    <a:pt x="5"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51" name="Freeform 2256"/>
            <p:cNvSpPr>
              <a:spLocks/>
            </p:cNvSpPr>
            <p:nvPr/>
          </p:nvSpPr>
          <p:spPr bwMode="auto">
            <a:xfrm>
              <a:off x="1534" y="391"/>
              <a:ext cx="12" cy="7"/>
            </a:xfrm>
            <a:custGeom>
              <a:avLst/>
              <a:gdLst>
                <a:gd name="T0" fmla="*/ 3 w 10"/>
                <a:gd name="T1" fmla="*/ 1 h 6"/>
                <a:gd name="T2" fmla="*/ 2 w 10"/>
                <a:gd name="T3" fmla="*/ 5 h 6"/>
                <a:gd name="T4" fmla="*/ 7 w 10"/>
                <a:gd name="T5" fmla="*/ 1 h 6"/>
                <a:gd name="T6" fmla="*/ 3 w 10"/>
                <a:gd name="T7" fmla="*/ 1 h 6"/>
              </a:gdLst>
              <a:ahLst/>
              <a:cxnLst>
                <a:cxn ang="0">
                  <a:pos x="T0" y="T1"/>
                </a:cxn>
                <a:cxn ang="0">
                  <a:pos x="T2" y="T3"/>
                </a:cxn>
                <a:cxn ang="0">
                  <a:pos x="T4" y="T5"/>
                </a:cxn>
                <a:cxn ang="0">
                  <a:pos x="T6" y="T7"/>
                </a:cxn>
              </a:cxnLst>
              <a:rect l="0" t="0" r="r" b="b"/>
              <a:pathLst>
                <a:path w="10" h="6">
                  <a:moveTo>
                    <a:pt x="3" y="1"/>
                  </a:moveTo>
                  <a:cubicBezTo>
                    <a:pt x="0" y="0"/>
                    <a:pt x="0" y="6"/>
                    <a:pt x="2" y="5"/>
                  </a:cubicBezTo>
                  <a:cubicBezTo>
                    <a:pt x="4" y="5"/>
                    <a:pt x="10" y="4"/>
                    <a:pt x="7" y="1"/>
                  </a:cubicBezTo>
                  <a:cubicBezTo>
                    <a:pt x="6" y="1"/>
                    <a:pt x="5"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52" name="Freeform 2257"/>
            <p:cNvSpPr>
              <a:spLocks/>
            </p:cNvSpPr>
            <p:nvPr/>
          </p:nvSpPr>
          <p:spPr bwMode="auto">
            <a:xfrm>
              <a:off x="1564" y="404"/>
              <a:ext cx="10" cy="8"/>
            </a:xfrm>
            <a:custGeom>
              <a:avLst/>
              <a:gdLst>
                <a:gd name="T0" fmla="*/ 6 w 9"/>
                <a:gd name="T1" fmla="*/ 6 h 7"/>
                <a:gd name="T2" fmla="*/ 4 w 9"/>
                <a:gd name="T3" fmla="*/ 1 h 7"/>
                <a:gd name="T4" fmla="*/ 0 w 9"/>
                <a:gd name="T5" fmla="*/ 2 h 7"/>
                <a:gd name="T6" fmla="*/ 6 w 9"/>
                <a:gd name="T7" fmla="*/ 6 h 7"/>
              </a:gdLst>
              <a:ahLst/>
              <a:cxnLst>
                <a:cxn ang="0">
                  <a:pos x="T0" y="T1"/>
                </a:cxn>
                <a:cxn ang="0">
                  <a:pos x="T2" y="T3"/>
                </a:cxn>
                <a:cxn ang="0">
                  <a:pos x="T4" y="T5"/>
                </a:cxn>
                <a:cxn ang="0">
                  <a:pos x="T6" y="T7"/>
                </a:cxn>
              </a:cxnLst>
              <a:rect l="0" t="0" r="r" b="b"/>
              <a:pathLst>
                <a:path w="9" h="7">
                  <a:moveTo>
                    <a:pt x="6" y="6"/>
                  </a:moveTo>
                  <a:cubicBezTo>
                    <a:pt x="9" y="7"/>
                    <a:pt x="9" y="2"/>
                    <a:pt x="4" y="1"/>
                  </a:cubicBezTo>
                  <a:cubicBezTo>
                    <a:pt x="2" y="0"/>
                    <a:pt x="0" y="1"/>
                    <a:pt x="0" y="2"/>
                  </a:cubicBezTo>
                  <a:cubicBezTo>
                    <a:pt x="0" y="4"/>
                    <a:pt x="3" y="5"/>
                    <a:pt x="6"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53" name="Freeform 2258"/>
            <p:cNvSpPr>
              <a:spLocks/>
            </p:cNvSpPr>
            <p:nvPr/>
          </p:nvSpPr>
          <p:spPr bwMode="auto">
            <a:xfrm>
              <a:off x="1564" y="404"/>
              <a:ext cx="10" cy="8"/>
            </a:xfrm>
            <a:custGeom>
              <a:avLst/>
              <a:gdLst>
                <a:gd name="T0" fmla="*/ 6 w 9"/>
                <a:gd name="T1" fmla="*/ 6 h 7"/>
                <a:gd name="T2" fmla="*/ 4 w 9"/>
                <a:gd name="T3" fmla="*/ 1 h 7"/>
                <a:gd name="T4" fmla="*/ 0 w 9"/>
                <a:gd name="T5" fmla="*/ 2 h 7"/>
                <a:gd name="T6" fmla="*/ 6 w 9"/>
                <a:gd name="T7" fmla="*/ 6 h 7"/>
              </a:gdLst>
              <a:ahLst/>
              <a:cxnLst>
                <a:cxn ang="0">
                  <a:pos x="T0" y="T1"/>
                </a:cxn>
                <a:cxn ang="0">
                  <a:pos x="T2" y="T3"/>
                </a:cxn>
                <a:cxn ang="0">
                  <a:pos x="T4" y="T5"/>
                </a:cxn>
                <a:cxn ang="0">
                  <a:pos x="T6" y="T7"/>
                </a:cxn>
              </a:cxnLst>
              <a:rect l="0" t="0" r="r" b="b"/>
              <a:pathLst>
                <a:path w="9" h="7">
                  <a:moveTo>
                    <a:pt x="6" y="6"/>
                  </a:moveTo>
                  <a:cubicBezTo>
                    <a:pt x="9" y="7"/>
                    <a:pt x="9" y="2"/>
                    <a:pt x="4" y="1"/>
                  </a:cubicBezTo>
                  <a:cubicBezTo>
                    <a:pt x="2" y="0"/>
                    <a:pt x="0" y="1"/>
                    <a:pt x="0" y="2"/>
                  </a:cubicBezTo>
                  <a:cubicBezTo>
                    <a:pt x="0" y="4"/>
                    <a:pt x="3" y="5"/>
                    <a:pt x="6"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54" name="Freeform 2259"/>
            <p:cNvSpPr>
              <a:spLocks/>
            </p:cNvSpPr>
            <p:nvPr/>
          </p:nvSpPr>
          <p:spPr bwMode="auto">
            <a:xfrm>
              <a:off x="1572" y="415"/>
              <a:ext cx="25" cy="8"/>
            </a:xfrm>
            <a:custGeom>
              <a:avLst/>
              <a:gdLst>
                <a:gd name="T0" fmla="*/ 17 w 21"/>
                <a:gd name="T1" fmla="*/ 2 h 7"/>
                <a:gd name="T2" fmla="*/ 8 w 21"/>
                <a:gd name="T3" fmla="*/ 0 h 7"/>
                <a:gd name="T4" fmla="*/ 6 w 21"/>
                <a:gd name="T5" fmla="*/ 1 h 7"/>
                <a:gd name="T6" fmla="*/ 2 w 21"/>
                <a:gd name="T7" fmla="*/ 1 h 7"/>
                <a:gd name="T8" fmla="*/ 8 w 21"/>
                <a:gd name="T9" fmla="*/ 6 h 7"/>
                <a:gd name="T10" fmla="*/ 20 w 21"/>
                <a:gd name="T11" fmla="*/ 2 h 7"/>
                <a:gd name="T12" fmla="*/ 17 w 21"/>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7" y="2"/>
                  </a:moveTo>
                  <a:cubicBezTo>
                    <a:pt x="15" y="3"/>
                    <a:pt x="8" y="2"/>
                    <a:pt x="8" y="0"/>
                  </a:cubicBezTo>
                  <a:cubicBezTo>
                    <a:pt x="7" y="0"/>
                    <a:pt x="7" y="1"/>
                    <a:pt x="6" y="1"/>
                  </a:cubicBezTo>
                  <a:cubicBezTo>
                    <a:pt x="5" y="2"/>
                    <a:pt x="3" y="1"/>
                    <a:pt x="2" y="1"/>
                  </a:cubicBezTo>
                  <a:cubicBezTo>
                    <a:pt x="0" y="3"/>
                    <a:pt x="5" y="5"/>
                    <a:pt x="8" y="6"/>
                  </a:cubicBezTo>
                  <a:cubicBezTo>
                    <a:pt x="14" y="6"/>
                    <a:pt x="21" y="7"/>
                    <a:pt x="20" y="2"/>
                  </a:cubicBezTo>
                  <a:cubicBezTo>
                    <a:pt x="18" y="2"/>
                    <a:pt x="17" y="2"/>
                    <a:pt x="17"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55" name="Freeform 2260"/>
            <p:cNvSpPr>
              <a:spLocks/>
            </p:cNvSpPr>
            <p:nvPr/>
          </p:nvSpPr>
          <p:spPr bwMode="auto">
            <a:xfrm>
              <a:off x="1572" y="415"/>
              <a:ext cx="25" cy="8"/>
            </a:xfrm>
            <a:custGeom>
              <a:avLst/>
              <a:gdLst>
                <a:gd name="T0" fmla="*/ 17 w 21"/>
                <a:gd name="T1" fmla="*/ 2 h 7"/>
                <a:gd name="T2" fmla="*/ 8 w 21"/>
                <a:gd name="T3" fmla="*/ 0 h 7"/>
                <a:gd name="T4" fmla="*/ 6 w 21"/>
                <a:gd name="T5" fmla="*/ 1 h 7"/>
                <a:gd name="T6" fmla="*/ 2 w 21"/>
                <a:gd name="T7" fmla="*/ 1 h 7"/>
                <a:gd name="T8" fmla="*/ 8 w 21"/>
                <a:gd name="T9" fmla="*/ 6 h 7"/>
                <a:gd name="T10" fmla="*/ 20 w 21"/>
                <a:gd name="T11" fmla="*/ 2 h 7"/>
                <a:gd name="T12" fmla="*/ 17 w 21"/>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7" y="2"/>
                  </a:moveTo>
                  <a:cubicBezTo>
                    <a:pt x="15" y="3"/>
                    <a:pt x="8" y="2"/>
                    <a:pt x="8" y="0"/>
                  </a:cubicBezTo>
                  <a:cubicBezTo>
                    <a:pt x="7" y="0"/>
                    <a:pt x="7" y="1"/>
                    <a:pt x="6" y="1"/>
                  </a:cubicBezTo>
                  <a:cubicBezTo>
                    <a:pt x="5" y="2"/>
                    <a:pt x="3" y="1"/>
                    <a:pt x="2" y="1"/>
                  </a:cubicBezTo>
                  <a:cubicBezTo>
                    <a:pt x="0" y="3"/>
                    <a:pt x="5" y="5"/>
                    <a:pt x="8" y="6"/>
                  </a:cubicBezTo>
                  <a:cubicBezTo>
                    <a:pt x="14" y="6"/>
                    <a:pt x="21" y="7"/>
                    <a:pt x="20" y="2"/>
                  </a:cubicBezTo>
                  <a:cubicBezTo>
                    <a:pt x="18" y="2"/>
                    <a:pt x="17" y="2"/>
                    <a:pt x="17"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56" name="Freeform 2261"/>
            <p:cNvSpPr>
              <a:spLocks/>
            </p:cNvSpPr>
            <p:nvPr/>
          </p:nvSpPr>
          <p:spPr bwMode="auto">
            <a:xfrm>
              <a:off x="1573" y="405"/>
              <a:ext cx="5" cy="2"/>
            </a:xfrm>
            <a:custGeom>
              <a:avLst/>
              <a:gdLst>
                <a:gd name="T0" fmla="*/ 1 w 4"/>
                <a:gd name="T1" fmla="*/ 0 h 2"/>
                <a:gd name="T2" fmla="*/ 0 w 4"/>
                <a:gd name="T3" fmla="*/ 2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0" y="0"/>
                    <a:pt x="0" y="1"/>
                    <a:pt x="0" y="2"/>
                  </a:cubicBezTo>
                  <a:cubicBezTo>
                    <a:pt x="2" y="2"/>
                    <a:pt x="3" y="2"/>
                    <a:pt x="4" y="2"/>
                  </a:cubicBezTo>
                  <a:cubicBezTo>
                    <a:pt x="3" y="1"/>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57" name="Freeform 2262"/>
            <p:cNvSpPr>
              <a:spLocks/>
            </p:cNvSpPr>
            <p:nvPr/>
          </p:nvSpPr>
          <p:spPr bwMode="auto">
            <a:xfrm>
              <a:off x="1573" y="405"/>
              <a:ext cx="5" cy="2"/>
            </a:xfrm>
            <a:custGeom>
              <a:avLst/>
              <a:gdLst>
                <a:gd name="T0" fmla="*/ 1 w 4"/>
                <a:gd name="T1" fmla="*/ 0 h 2"/>
                <a:gd name="T2" fmla="*/ 0 w 4"/>
                <a:gd name="T3" fmla="*/ 2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0" y="0"/>
                    <a:pt x="0" y="1"/>
                    <a:pt x="0" y="2"/>
                  </a:cubicBezTo>
                  <a:cubicBezTo>
                    <a:pt x="2" y="2"/>
                    <a:pt x="3" y="2"/>
                    <a:pt x="4" y="2"/>
                  </a:cubicBezTo>
                  <a:cubicBezTo>
                    <a:pt x="3" y="1"/>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58" name="Freeform 2263"/>
            <p:cNvSpPr>
              <a:spLocks/>
            </p:cNvSpPr>
            <p:nvPr/>
          </p:nvSpPr>
          <p:spPr bwMode="auto">
            <a:xfrm>
              <a:off x="1580" y="409"/>
              <a:ext cx="5" cy="3"/>
            </a:xfrm>
            <a:custGeom>
              <a:avLst/>
              <a:gdLst>
                <a:gd name="T0" fmla="*/ 1 w 4"/>
                <a:gd name="T1" fmla="*/ 0 h 3"/>
                <a:gd name="T2" fmla="*/ 3 w 4"/>
                <a:gd name="T3" fmla="*/ 3 h 3"/>
                <a:gd name="T4" fmla="*/ 1 w 4"/>
                <a:gd name="T5" fmla="*/ 0 h 3"/>
              </a:gdLst>
              <a:ahLst/>
              <a:cxnLst>
                <a:cxn ang="0">
                  <a:pos x="T0" y="T1"/>
                </a:cxn>
                <a:cxn ang="0">
                  <a:pos x="T2" y="T3"/>
                </a:cxn>
                <a:cxn ang="0">
                  <a:pos x="T4" y="T5"/>
                </a:cxn>
              </a:cxnLst>
              <a:rect l="0" t="0" r="r" b="b"/>
              <a:pathLst>
                <a:path w="4" h="3">
                  <a:moveTo>
                    <a:pt x="1" y="0"/>
                  </a:moveTo>
                  <a:cubicBezTo>
                    <a:pt x="0" y="1"/>
                    <a:pt x="1" y="2"/>
                    <a:pt x="3" y="3"/>
                  </a:cubicBezTo>
                  <a:cubicBezTo>
                    <a:pt x="4" y="2"/>
                    <a:pt x="3"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59" name="Freeform 2264"/>
            <p:cNvSpPr>
              <a:spLocks/>
            </p:cNvSpPr>
            <p:nvPr/>
          </p:nvSpPr>
          <p:spPr bwMode="auto">
            <a:xfrm>
              <a:off x="1580" y="409"/>
              <a:ext cx="5" cy="3"/>
            </a:xfrm>
            <a:custGeom>
              <a:avLst/>
              <a:gdLst>
                <a:gd name="T0" fmla="*/ 1 w 4"/>
                <a:gd name="T1" fmla="*/ 0 h 3"/>
                <a:gd name="T2" fmla="*/ 3 w 4"/>
                <a:gd name="T3" fmla="*/ 3 h 3"/>
                <a:gd name="T4" fmla="*/ 1 w 4"/>
                <a:gd name="T5" fmla="*/ 0 h 3"/>
              </a:gdLst>
              <a:ahLst/>
              <a:cxnLst>
                <a:cxn ang="0">
                  <a:pos x="T0" y="T1"/>
                </a:cxn>
                <a:cxn ang="0">
                  <a:pos x="T2" y="T3"/>
                </a:cxn>
                <a:cxn ang="0">
                  <a:pos x="T4" y="T5"/>
                </a:cxn>
              </a:cxnLst>
              <a:rect l="0" t="0" r="r" b="b"/>
              <a:pathLst>
                <a:path w="4" h="3">
                  <a:moveTo>
                    <a:pt x="1" y="0"/>
                  </a:moveTo>
                  <a:cubicBezTo>
                    <a:pt x="0" y="1"/>
                    <a:pt x="1" y="2"/>
                    <a:pt x="3" y="3"/>
                  </a:cubicBezTo>
                  <a:cubicBezTo>
                    <a:pt x="4" y="2"/>
                    <a:pt x="3"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60" name="Freeform 2265"/>
            <p:cNvSpPr>
              <a:spLocks/>
            </p:cNvSpPr>
            <p:nvPr/>
          </p:nvSpPr>
          <p:spPr bwMode="auto">
            <a:xfrm>
              <a:off x="1327" y="306"/>
              <a:ext cx="4" cy="2"/>
            </a:xfrm>
            <a:custGeom>
              <a:avLst/>
              <a:gdLst>
                <a:gd name="T0" fmla="*/ 2 w 3"/>
                <a:gd name="T1" fmla="*/ 1 h 1"/>
                <a:gd name="T2" fmla="*/ 3 w 3"/>
                <a:gd name="T3" fmla="*/ 0 h 1"/>
                <a:gd name="T4" fmla="*/ 0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2" y="1"/>
                    <a:pt x="3" y="0"/>
                  </a:cubicBezTo>
                  <a:cubicBezTo>
                    <a:pt x="1" y="0"/>
                    <a:pt x="1" y="1"/>
                    <a:pt x="0" y="1"/>
                  </a:cubicBezTo>
                  <a:cubicBezTo>
                    <a:pt x="1" y="1"/>
                    <a:pt x="2"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61" name="Freeform 2266"/>
            <p:cNvSpPr>
              <a:spLocks/>
            </p:cNvSpPr>
            <p:nvPr/>
          </p:nvSpPr>
          <p:spPr bwMode="auto">
            <a:xfrm>
              <a:off x="1327" y="306"/>
              <a:ext cx="4" cy="2"/>
            </a:xfrm>
            <a:custGeom>
              <a:avLst/>
              <a:gdLst>
                <a:gd name="T0" fmla="*/ 2 w 3"/>
                <a:gd name="T1" fmla="*/ 1 h 1"/>
                <a:gd name="T2" fmla="*/ 3 w 3"/>
                <a:gd name="T3" fmla="*/ 0 h 1"/>
                <a:gd name="T4" fmla="*/ 0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2" y="1"/>
                    <a:pt x="3" y="0"/>
                  </a:cubicBezTo>
                  <a:cubicBezTo>
                    <a:pt x="1" y="0"/>
                    <a:pt x="1" y="1"/>
                    <a:pt x="0" y="1"/>
                  </a:cubicBezTo>
                  <a:cubicBezTo>
                    <a:pt x="1" y="1"/>
                    <a:pt x="2"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62" name="Freeform 2267"/>
            <p:cNvSpPr>
              <a:spLocks/>
            </p:cNvSpPr>
            <p:nvPr/>
          </p:nvSpPr>
          <p:spPr bwMode="auto">
            <a:xfrm>
              <a:off x="1475" y="312"/>
              <a:ext cx="77" cy="21"/>
            </a:xfrm>
            <a:custGeom>
              <a:avLst/>
              <a:gdLst>
                <a:gd name="T0" fmla="*/ 12 w 64"/>
                <a:gd name="T1" fmla="*/ 13 h 17"/>
                <a:gd name="T2" fmla="*/ 24 w 64"/>
                <a:gd name="T3" fmla="*/ 15 h 17"/>
                <a:gd name="T4" fmla="*/ 38 w 64"/>
                <a:gd name="T5" fmla="*/ 13 h 17"/>
                <a:gd name="T6" fmla="*/ 64 w 64"/>
                <a:gd name="T7" fmla="*/ 13 h 17"/>
                <a:gd name="T8" fmla="*/ 62 w 64"/>
                <a:gd name="T9" fmla="*/ 11 h 17"/>
                <a:gd name="T10" fmla="*/ 58 w 64"/>
                <a:gd name="T11" fmla="*/ 9 h 17"/>
                <a:gd name="T12" fmla="*/ 49 w 64"/>
                <a:gd name="T13" fmla="*/ 4 h 17"/>
                <a:gd name="T14" fmla="*/ 25 w 64"/>
                <a:gd name="T15" fmla="*/ 2 h 17"/>
                <a:gd name="T16" fmla="*/ 15 w 64"/>
                <a:gd name="T17" fmla="*/ 1 h 17"/>
                <a:gd name="T18" fmla="*/ 5 w 64"/>
                <a:gd name="T19" fmla="*/ 0 h 17"/>
                <a:gd name="T20" fmla="*/ 1 w 64"/>
                <a:gd name="T21" fmla="*/ 3 h 17"/>
                <a:gd name="T22" fmla="*/ 0 w 64"/>
                <a:gd name="T23" fmla="*/ 6 h 17"/>
                <a:gd name="T24" fmla="*/ 8 w 64"/>
                <a:gd name="T25" fmla="*/ 8 h 17"/>
                <a:gd name="T26" fmla="*/ 12 w 64"/>
                <a:gd name="T27"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7">
                  <a:moveTo>
                    <a:pt x="12" y="13"/>
                  </a:moveTo>
                  <a:cubicBezTo>
                    <a:pt x="18" y="14"/>
                    <a:pt x="20" y="15"/>
                    <a:pt x="24" y="15"/>
                  </a:cubicBezTo>
                  <a:cubicBezTo>
                    <a:pt x="29" y="14"/>
                    <a:pt x="33" y="13"/>
                    <a:pt x="38" y="13"/>
                  </a:cubicBezTo>
                  <a:cubicBezTo>
                    <a:pt x="45" y="13"/>
                    <a:pt x="62" y="17"/>
                    <a:pt x="64" y="13"/>
                  </a:cubicBezTo>
                  <a:cubicBezTo>
                    <a:pt x="62" y="13"/>
                    <a:pt x="61" y="12"/>
                    <a:pt x="62" y="11"/>
                  </a:cubicBezTo>
                  <a:cubicBezTo>
                    <a:pt x="61" y="10"/>
                    <a:pt x="59" y="10"/>
                    <a:pt x="58" y="9"/>
                  </a:cubicBezTo>
                  <a:cubicBezTo>
                    <a:pt x="56" y="7"/>
                    <a:pt x="51" y="5"/>
                    <a:pt x="49" y="4"/>
                  </a:cubicBezTo>
                  <a:cubicBezTo>
                    <a:pt x="40" y="0"/>
                    <a:pt x="31" y="2"/>
                    <a:pt x="25" y="2"/>
                  </a:cubicBezTo>
                  <a:cubicBezTo>
                    <a:pt x="22" y="2"/>
                    <a:pt x="19" y="2"/>
                    <a:pt x="15" y="1"/>
                  </a:cubicBezTo>
                  <a:cubicBezTo>
                    <a:pt x="12" y="1"/>
                    <a:pt x="8" y="0"/>
                    <a:pt x="5" y="0"/>
                  </a:cubicBezTo>
                  <a:cubicBezTo>
                    <a:pt x="4" y="0"/>
                    <a:pt x="0" y="1"/>
                    <a:pt x="1" y="3"/>
                  </a:cubicBezTo>
                  <a:cubicBezTo>
                    <a:pt x="3" y="5"/>
                    <a:pt x="0" y="4"/>
                    <a:pt x="0" y="6"/>
                  </a:cubicBezTo>
                  <a:cubicBezTo>
                    <a:pt x="4" y="8"/>
                    <a:pt x="5" y="6"/>
                    <a:pt x="8" y="8"/>
                  </a:cubicBezTo>
                  <a:cubicBezTo>
                    <a:pt x="11" y="9"/>
                    <a:pt x="11" y="12"/>
                    <a:pt x="12" y="1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63" name="Freeform 2268"/>
            <p:cNvSpPr>
              <a:spLocks/>
            </p:cNvSpPr>
            <p:nvPr/>
          </p:nvSpPr>
          <p:spPr bwMode="auto">
            <a:xfrm>
              <a:off x="1475" y="312"/>
              <a:ext cx="77" cy="21"/>
            </a:xfrm>
            <a:custGeom>
              <a:avLst/>
              <a:gdLst>
                <a:gd name="T0" fmla="*/ 12 w 64"/>
                <a:gd name="T1" fmla="*/ 13 h 17"/>
                <a:gd name="T2" fmla="*/ 24 w 64"/>
                <a:gd name="T3" fmla="*/ 15 h 17"/>
                <a:gd name="T4" fmla="*/ 38 w 64"/>
                <a:gd name="T5" fmla="*/ 13 h 17"/>
                <a:gd name="T6" fmla="*/ 64 w 64"/>
                <a:gd name="T7" fmla="*/ 13 h 17"/>
                <a:gd name="T8" fmla="*/ 62 w 64"/>
                <a:gd name="T9" fmla="*/ 11 h 17"/>
                <a:gd name="T10" fmla="*/ 58 w 64"/>
                <a:gd name="T11" fmla="*/ 9 h 17"/>
                <a:gd name="T12" fmla="*/ 49 w 64"/>
                <a:gd name="T13" fmla="*/ 4 h 17"/>
                <a:gd name="T14" fmla="*/ 25 w 64"/>
                <a:gd name="T15" fmla="*/ 2 h 17"/>
                <a:gd name="T16" fmla="*/ 15 w 64"/>
                <a:gd name="T17" fmla="*/ 1 h 17"/>
                <a:gd name="T18" fmla="*/ 5 w 64"/>
                <a:gd name="T19" fmla="*/ 0 h 17"/>
                <a:gd name="T20" fmla="*/ 1 w 64"/>
                <a:gd name="T21" fmla="*/ 3 h 17"/>
                <a:gd name="T22" fmla="*/ 0 w 64"/>
                <a:gd name="T23" fmla="*/ 6 h 17"/>
                <a:gd name="T24" fmla="*/ 8 w 64"/>
                <a:gd name="T25" fmla="*/ 8 h 17"/>
                <a:gd name="T26" fmla="*/ 12 w 64"/>
                <a:gd name="T27"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7">
                  <a:moveTo>
                    <a:pt x="12" y="13"/>
                  </a:moveTo>
                  <a:cubicBezTo>
                    <a:pt x="18" y="14"/>
                    <a:pt x="20" y="15"/>
                    <a:pt x="24" y="15"/>
                  </a:cubicBezTo>
                  <a:cubicBezTo>
                    <a:pt x="29" y="14"/>
                    <a:pt x="33" y="13"/>
                    <a:pt x="38" y="13"/>
                  </a:cubicBezTo>
                  <a:cubicBezTo>
                    <a:pt x="45" y="13"/>
                    <a:pt x="62" y="17"/>
                    <a:pt x="64" y="13"/>
                  </a:cubicBezTo>
                  <a:cubicBezTo>
                    <a:pt x="62" y="13"/>
                    <a:pt x="61" y="12"/>
                    <a:pt x="62" y="11"/>
                  </a:cubicBezTo>
                  <a:cubicBezTo>
                    <a:pt x="61" y="10"/>
                    <a:pt x="59" y="10"/>
                    <a:pt x="58" y="9"/>
                  </a:cubicBezTo>
                  <a:cubicBezTo>
                    <a:pt x="56" y="7"/>
                    <a:pt x="51" y="5"/>
                    <a:pt x="49" y="4"/>
                  </a:cubicBezTo>
                  <a:cubicBezTo>
                    <a:pt x="40" y="0"/>
                    <a:pt x="31" y="2"/>
                    <a:pt x="25" y="2"/>
                  </a:cubicBezTo>
                  <a:cubicBezTo>
                    <a:pt x="22" y="2"/>
                    <a:pt x="19" y="2"/>
                    <a:pt x="15" y="1"/>
                  </a:cubicBezTo>
                  <a:cubicBezTo>
                    <a:pt x="12" y="1"/>
                    <a:pt x="8" y="0"/>
                    <a:pt x="5" y="0"/>
                  </a:cubicBezTo>
                  <a:cubicBezTo>
                    <a:pt x="4" y="0"/>
                    <a:pt x="0" y="1"/>
                    <a:pt x="1" y="3"/>
                  </a:cubicBezTo>
                  <a:cubicBezTo>
                    <a:pt x="3" y="5"/>
                    <a:pt x="0" y="4"/>
                    <a:pt x="0" y="6"/>
                  </a:cubicBezTo>
                  <a:cubicBezTo>
                    <a:pt x="4" y="8"/>
                    <a:pt x="5" y="6"/>
                    <a:pt x="8" y="8"/>
                  </a:cubicBezTo>
                  <a:cubicBezTo>
                    <a:pt x="11" y="9"/>
                    <a:pt x="11" y="12"/>
                    <a:pt x="12" y="1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64" name="Freeform 2269"/>
            <p:cNvSpPr>
              <a:spLocks/>
            </p:cNvSpPr>
            <p:nvPr/>
          </p:nvSpPr>
          <p:spPr bwMode="auto">
            <a:xfrm>
              <a:off x="1496" y="336"/>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65" name="Freeform 2270"/>
            <p:cNvSpPr>
              <a:spLocks/>
            </p:cNvSpPr>
            <p:nvPr/>
          </p:nvSpPr>
          <p:spPr bwMode="auto">
            <a:xfrm>
              <a:off x="1496" y="336"/>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66" name="Freeform 2271"/>
            <p:cNvSpPr>
              <a:spLocks/>
            </p:cNvSpPr>
            <p:nvPr/>
          </p:nvSpPr>
          <p:spPr bwMode="auto">
            <a:xfrm>
              <a:off x="1506" y="336"/>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67" name="Freeform 2272"/>
            <p:cNvSpPr>
              <a:spLocks/>
            </p:cNvSpPr>
            <p:nvPr/>
          </p:nvSpPr>
          <p:spPr bwMode="auto">
            <a:xfrm>
              <a:off x="1506" y="336"/>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68" name="Freeform 2273"/>
            <p:cNvSpPr>
              <a:spLocks/>
            </p:cNvSpPr>
            <p:nvPr/>
          </p:nvSpPr>
          <p:spPr bwMode="auto">
            <a:xfrm>
              <a:off x="1578" y="349"/>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1"/>
                    <a:pt x="2"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69" name="Freeform 2274"/>
            <p:cNvSpPr>
              <a:spLocks/>
            </p:cNvSpPr>
            <p:nvPr/>
          </p:nvSpPr>
          <p:spPr bwMode="auto">
            <a:xfrm>
              <a:off x="1578" y="349"/>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1"/>
                    <a:pt x="2"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70" name="Freeform 2275"/>
            <p:cNvSpPr>
              <a:spLocks/>
            </p:cNvSpPr>
            <p:nvPr/>
          </p:nvSpPr>
          <p:spPr bwMode="auto">
            <a:xfrm>
              <a:off x="1572" y="340"/>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1" y="1"/>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71" name="Freeform 2276"/>
            <p:cNvSpPr>
              <a:spLocks/>
            </p:cNvSpPr>
            <p:nvPr/>
          </p:nvSpPr>
          <p:spPr bwMode="auto">
            <a:xfrm>
              <a:off x="1572" y="340"/>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1" y="1"/>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72" name="Freeform 2277"/>
            <p:cNvSpPr>
              <a:spLocks/>
            </p:cNvSpPr>
            <p:nvPr/>
          </p:nvSpPr>
          <p:spPr bwMode="auto">
            <a:xfrm>
              <a:off x="1595" y="352"/>
              <a:ext cx="8" cy="5"/>
            </a:xfrm>
            <a:custGeom>
              <a:avLst/>
              <a:gdLst>
                <a:gd name="T0" fmla="*/ 5 w 7"/>
                <a:gd name="T1" fmla="*/ 4 h 4"/>
                <a:gd name="T2" fmla="*/ 7 w 7"/>
                <a:gd name="T3" fmla="*/ 1 h 4"/>
                <a:gd name="T4" fmla="*/ 4 w 7"/>
                <a:gd name="T5" fmla="*/ 2 h 4"/>
                <a:gd name="T6" fmla="*/ 4 w 7"/>
                <a:gd name="T7" fmla="*/ 0 h 4"/>
                <a:gd name="T8" fmla="*/ 5 w 7"/>
                <a:gd name="T9" fmla="*/ 4 h 4"/>
              </a:gdLst>
              <a:ahLst/>
              <a:cxnLst>
                <a:cxn ang="0">
                  <a:pos x="T0" y="T1"/>
                </a:cxn>
                <a:cxn ang="0">
                  <a:pos x="T2" y="T3"/>
                </a:cxn>
                <a:cxn ang="0">
                  <a:pos x="T4" y="T5"/>
                </a:cxn>
                <a:cxn ang="0">
                  <a:pos x="T6" y="T7"/>
                </a:cxn>
                <a:cxn ang="0">
                  <a:pos x="T8" y="T9"/>
                </a:cxn>
              </a:cxnLst>
              <a:rect l="0" t="0" r="r" b="b"/>
              <a:pathLst>
                <a:path w="7" h="4">
                  <a:moveTo>
                    <a:pt x="5" y="4"/>
                  </a:moveTo>
                  <a:cubicBezTo>
                    <a:pt x="7" y="4"/>
                    <a:pt x="6" y="2"/>
                    <a:pt x="7" y="1"/>
                  </a:cubicBezTo>
                  <a:cubicBezTo>
                    <a:pt x="6" y="1"/>
                    <a:pt x="5" y="2"/>
                    <a:pt x="4" y="2"/>
                  </a:cubicBezTo>
                  <a:cubicBezTo>
                    <a:pt x="4" y="1"/>
                    <a:pt x="4" y="1"/>
                    <a:pt x="4" y="0"/>
                  </a:cubicBezTo>
                  <a:cubicBezTo>
                    <a:pt x="2" y="0"/>
                    <a:pt x="0" y="3"/>
                    <a:pt x="5"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73" name="Freeform 2278"/>
            <p:cNvSpPr>
              <a:spLocks/>
            </p:cNvSpPr>
            <p:nvPr/>
          </p:nvSpPr>
          <p:spPr bwMode="auto">
            <a:xfrm>
              <a:off x="1595" y="352"/>
              <a:ext cx="8" cy="5"/>
            </a:xfrm>
            <a:custGeom>
              <a:avLst/>
              <a:gdLst>
                <a:gd name="T0" fmla="*/ 5 w 7"/>
                <a:gd name="T1" fmla="*/ 4 h 4"/>
                <a:gd name="T2" fmla="*/ 7 w 7"/>
                <a:gd name="T3" fmla="*/ 1 h 4"/>
                <a:gd name="T4" fmla="*/ 4 w 7"/>
                <a:gd name="T5" fmla="*/ 2 h 4"/>
                <a:gd name="T6" fmla="*/ 4 w 7"/>
                <a:gd name="T7" fmla="*/ 0 h 4"/>
                <a:gd name="T8" fmla="*/ 5 w 7"/>
                <a:gd name="T9" fmla="*/ 4 h 4"/>
              </a:gdLst>
              <a:ahLst/>
              <a:cxnLst>
                <a:cxn ang="0">
                  <a:pos x="T0" y="T1"/>
                </a:cxn>
                <a:cxn ang="0">
                  <a:pos x="T2" y="T3"/>
                </a:cxn>
                <a:cxn ang="0">
                  <a:pos x="T4" y="T5"/>
                </a:cxn>
                <a:cxn ang="0">
                  <a:pos x="T6" y="T7"/>
                </a:cxn>
                <a:cxn ang="0">
                  <a:pos x="T8" y="T9"/>
                </a:cxn>
              </a:cxnLst>
              <a:rect l="0" t="0" r="r" b="b"/>
              <a:pathLst>
                <a:path w="7" h="4">
                  <a:moveTo>
                    <a:pt x="5" y="4"/>
                  </a:moveTo>
                  <a:cubicBezTo>
                    <a:pt x="7" y="4"/>
                    <a:pt x="6" y="2"/>
                    <a:pt x="7" y="1"/>
                  </a:cubicBezTo>
                  <a:cubicBezTo>
                    <a:pt x="6" y="1"/>
                    <a:pt x="5" y="2"/>
                    <a:pt x="4" y="2"/>
                  </a:cubicBezTo>
                  <a:cubicBezTo>
                    <a:pt x="4" y="1"/>
                    <a:pt x="4" y="1"/>
                    <a:pt x="4" y="0"/>
                  </a:cubicBezTo>
                  <a:cubicBezTo>
                    <a:pt x="2" y="0"/>
                    <a:pt x="0" y="3"/>
                    <a:pt x="5"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74" name="Freeform 2279"/>
            <p:cNvSpPr>
              <a:spLocks/>
            </p:cNvSpPr>
            <p:nvPr/>
          </p:nvSpPr>
          <p:spPr bwMode="auto">
            <a:xfrm>
              <a:off x="1596" y="350"/>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1"/>
                    <a:pt x="0" y="2"/>
                  </a:cubicBezTo>
                  <a:cubicBezTo>
                    <a:pt x="1" y="1"/>
                    <a:pt x="1"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75" name="Freeform 2280"/>
            <p:cNvSpPr>
              <a:spLocks/>
            </p:cNvSpPr>
            <p:nvPr/>
          </p:nvSpPr>
          <p:spPr bwMode="auto">
            <a:xfrm>
              <a:off x="1596" y="350"/>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1"/>
                    <a:pt x="0" y="2"/>
                  </a:cubicBezTo>
                  <a:cubicBezTo>
                    <a:pt x="1" y="1"/>
                    <a:pt x="1"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76" name="Freeform 2281"/>
            <p:cNvSpPr>
              <a:spLocks/>
            </p:cNvSpPr>
            <p:nvPr/>
          </p:nvSpPr>
          <p:spPr bwMode="auto">
            <a:xfrm>
              <a:off x="1602" y="351"/>
              <a:ext cx="6" cy="2"/>
            </a:xfrm>
            <a:custGeom>
              <a:avLst/>
              <a:gdLst>
                <a:gd name="T0" fmla="*/ 1 w 5"/>
                <a:gd name="T1" fmla="*/ 0 h 2"/>
                <a:gd name="T2" fmla="*/ 0 w 5"/>
                <a:gd name="T3" fmla="*/ 1 h 2"/>
                <a:gd name="T4" fmla="*/ 3 w 5"/>
                <a:gd name="T5" fmla="*/ 0 h 2"/>
                <a:gd name="T6" fmla="*/ 1 w 5"/>
                <a:gd name="T7" fmla="*/ 0 h 2"/>
              </a:gdLst>
              <a:ahLst/>
              <a:cxnLst>
                <a:cxn ang="0">
                  <a:pos x="T0" y="T1"/>
                </a:cxn>
                <a:cxn ang="0">
                  <a:pos x="T2" y="T3"/>
                </a:cxn>
                <a:cxn ang="0">
                  <a:pos x="T4" y="T5"/>
                </a:cxn>
                <a:cxn ang="0">
                  <a:pos x="T6" y="T7"/>
                </a:cxn>
              </a:cxnLst>
              <a:rect l="0" t="0" r="r" b="b"/>
              <a:pathLst>
                <a:path w="5" h="2">
                  <a:moveTo>
                    <a:pt x="1" y="0"/>
                  </a:moveTo>
                  <a:cubicBezTo>
                    <a:pt x="1" y="0"/>
                    <a:pt x="0" y="1"/>
                    <a:pt x="0" y="1"/>
                  </a:cubicBezTo>
                  <a:cubicBezTo>
                    <a:pt x="3" y="2"/>
                    <a:pt x="5" y="2"/>
                    <a:pt x="3" y="0"/>
                  </a:cubicBezTo>
                  <a:cubicBezTo>
                    <a:pt x="2"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77" name="Freeform 2282"/>
            <p:cNvSpPr>
              <a:spLocks/>
            </p:cNvSpPr>
            <p:nvPr/>
          </p:nvSpPr>
          <p:spPr bwMode="auto">
            <a:xfrm>
              <a:off x="1602" y="351"/>
              <a:ext cx="6" cy="2"/>
            </a:xfrm>
            <a:custGeom>
              <a:avLst/>
              <a:gdLst>
                <a:gd name="T0" fmla="*/ 1 w 5"/>
                <a:gd name="T1" fmla="*/ 0 h 2"/>
                <a:gd name="T2" fmla="*/ 0 w 5"/>
                <a:gd name="T3" fmla="*/ 1 h 2"/>
                <a:gd name="T4" fmla="*/ 3 w 5"/>
                <a:gd name="T5" fmla="*/ 0 h 2"/>
                <a:gd name="T6" fmla="*/ 1 w 5"/>
                <a:gd name="T7" fmla="*/ 0 h 2"/>
              </a:gdLst>
              <a:ahLst/>
              <a:cxnLst>
                <a:cxn ang="0">
                  <a:pos x="T0" y="T1"/>
                </a:cxn>
                <a:cxn ang="0">
                  <a:pos x="T2" y="T3"/>
                </a:cxn>
                <a:cxn ang="0">
                  <a:pos x="T4" y="T5"/>
                </a:cxn>
                <a:cxn ang="0">
                  <a:pos x="T6" y="T7"/>
                </a:cxn>
              </a:cxnLst>
              <a:rect l="0" t="0" r="r" b="b"/>
              <a:pathLst>
                <a:path w="5" h="2">
                  <a:moveTo>
                    <a:pt x="1" y="0"/>
                  </a:moveTo>
                  <a:cubicBezTo>
                    <a:pt x="1" y="0"/>
                    <a:pt x="0" y="1"/>
                    <a:pt x="0" y="1"/>
                  </a:cubicBezTo>
                  <a:cubicBezTo>
                    <a:pt x="3" y="2"/>
                    <a:pt x="5" y="2"/>
                    <a:pt x="3" y="0"/>
                  </a:cubicBezTo>
                  <a:cubicBezTo>
                    <a:pt x="2"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78" name="Freeform 2283"/>
            <p:cNvSpPr>
              <a:spLocks/>
            </p:cNvSpPr>
            <p:nvPr/>
          </p:nvSpPr>
          <p:spPr bwMode="auto">
            <a:xfrm>
              <a:off x="1615" y="361"/>
              <a:ext cx="15" cy="7"/>
            </a:xfrm>
            <a:custGeom>
              <a:avLst/>
              <a:gdLst>
                <a:gd name="T0" fmla="*/ 5 w 12"/>
                <a:gd name="T1" fmla="*/ 1 h 6"/>
                <a:gd name="T2" fmla="*/ 0 w 12"/>
                <a:gd name="T3" fmla="*/ 3 h 6"/>
                <a:gd name="T4" fmla="*/ 9 w 12"/>
                <a:gd name="T5" fmla="*/ 2 h 6"/>
                <a:gd name="T6" fmla="*/ 5 w 12"/>
                <a:gd name="T7" fmla="*/ 1 h 6"/>
              </a:gdLst>
              <a:ahLst/>
              <a:cxnLst>
                <a:cxn ang="0">
                  <a:pos x="T0" y="T1"/>
                </a:cxn>
                <a:cxn ang="0">
                  <a:pos x="T2" y="T3"/>
                </a:cxn>
                <a:cxn ang="0">
                  <a:pos x="T4" y="T5"/>
                </a:cxn>
                <a:cxn ang="0">
                  <a:pos x="T6" y="T7"/>
                </a:cxn>
              </a:cxnLst>
              <a:rect l="0" t="0" r="r" b="b"/>
              <a:pathLst>
                <a:path w="12" h="6">
                  <a:moveTo>
                    <a:pt x="5" y="1"/>
                  </a:moveTo>
                  <a:cubicBezTo>
                    <a:pt x="2" y="0"/>
                    <a:pt x="3" y="3"/>
                    <a:pt x="0" y="3"/>
                  </a:cubicBezTo>
                  <a:cubicBezTo>
                    <a:pt x="3" y="6"/>
                    <a:pt x="12" y="4"/>
                    <a:pt x="9" y="2"/>
                  </a:cubicBezTo>
                  <a:cubicBezTo>
                    <a:pt x="8" y="1"/>
                    <a:pt x="7" y="1"/>
                    <a:pt x="5"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79" name="Freeform 2284"/>
            <p:cNvSpPr>
              <a:spLocks/>
            </p:cNvSpPr>
            <p:nvPr/>
          </p:nvSpPr>
          <p:spPr bwMode="auto">
            <a:xfrm>
              <a:off x="1615" y="361"/>
              <a:ext cx="15" cy="7"/>
            </a:xfrm>
            <a:custGeom>
              <a:avLst/>
              <a:gdLst>
                <a:gd name="T0" fmla="*/ 5 w 12"/>
                <a:gd name="T1" fmla="*/ 1 h 6"/>
                <a:gd name="T2" fmla="*/ 0 w 12"/>
                <a:gd name="T3" fmla="*/ 3 h 6"/>
                <a:gd name="T4" fmla="*/ 9 w 12"/>
                <a:gd name="T5" fmla="*/ 2 h 6"/>
                <a:gd name="T6" fmla="*/ 5 w 12"/>
                <a:gd name="T7" fmla="*/ 1 h 6"/>
              </a:gdLst>
              <a:ahLst/>
              <a:cxnLst>
                <a:cxn ang="0">
                  <a:pos x="T0" y="T1"/>
                </a:cxn>
                <a:cxn ang="0">
                  <a:pos x="T2" y="T3"/>
                </a:cxn>
                <a:cxn ang="0">
                  <a:pos x="T4" y="T5"/>
                </a:cxn>
                <a:cxn ang="0">
                  <a:pos x="T6" y="T7"/>
                </a:cxn>
              </a:cxnLst>
              <a:rect l="0" t="0" r="r" b="b"/>
              <a:pathLst>
                <a:path w="12" h="6">
                  <a:moveTo>
                    <a:pt x="5" y="1"/>
                  </a:moveTo>
                  <a:cubicBezTo>
                    <a:pt x="2" y="0"/>
                    <a:pt x="3" y="3"/>
                    <a:pt x="0" y="3"/>
                  </a:cubicBezTo>
                  <a:cubicBezTo>
                    <a:pt x="3" y="6"/>
                    <a:pt x="12" y="4"/>
                    <a:pt x="9" y="2"/>
                  </a:cubicBezTo>
                  <a:cubicBezTo>
                    <a:pt x="8" y="1"/>
                    <a:pt x="7" y="1"/>
                    <a:pt x="5"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80" name="Freeform 2285"/>
            <p:cNvSpPr>
              <a:spLocks/>
            </p:cNvSpPr>
            <p:nvPr/>
          </p:nvSpPr>
          <p:spPr bwMode="auto">
            <a:xfrm>
              <a:off x="1630" y="361"/>
              <a:ext cx="3"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0"/>
                    <a:pt x="0" y="1"/>
                  </a:cubicBezTo>
                  <a:cubicBezTo>
                    <a:pt x="2" y="1"/>
                    <a:pt x="3" y="0"/>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81" name="Freeform 2286"/>
            <p:cNvSpPr>
              <a:spLocks/>
            </p:cNvSpPr>
            <p:nvPr/>
          </p:nvSpPr>
          <p:spPr bwMode="auto">
            <a:xfrm>
              <a:off x="1630" y="361"/>
              <a:ext cx="3"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0"/>
                    <a:pt x="0" y="1"/>
                  </a:cubicBezTo>
                  <a:cubicBezTo>
                    <a:pt x="2" y="1"/>
                    <a:pt x="3" y="0"/>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82" name="Freeform 2287"/>
            <p:cNvSpPr>
              <a:spLocks/>
            </p:cNvSpPr>
            <p:nvPr/>
          </p:nvSpPr>
          <p:spPr bwMode="auto">
            <a:xfrm>
              <a:off x="1680" y="387"/>
              <a:ext cx="7" cy="4"/>
            </a:xfrm>
            <a:custGeom>
              <a:avLst/>
              <a:gdLst>
                <a:gd name="T0" fmla="*/ 4 w 6"/>
                <a:gd name="T1" fmla="*/ 0 h 3"/>
                <a:gd name="T2" fmla="*/ 0 w 6"/>
                <a:gd name="T3" fmla="*/ 2 h 3"/>
                <a:gd name="T4" fmla="*/ 4 w 6"/>
                <a:gd name="T5" fmla="*/ 0 h 3"/>
              </a:gdLst>
              <a:ahLst/>
              <a:cxnLst>
                <a:cxn ang="0">
                  <a:pos x="T0" y="T1"/>
                </a:cxn>
                <a:cxn ang="0">
                  <a:pos x="T2" y="T3"/>
                </a:cxn>
                <a:cxn ang="0">
                  <a:pos x="T4" y="T5"/>
                </a:cxn>
              </a:cxnLst>
              <a:rect l="0" t="0" r="r" b="b"/>
              <a:pathLst>
                <a:path w="6" h="3">
                  <a:moveTo>
                    <a:pt x="4" y="0"/>
                  </a:moveTo>
                  <a:cubicBezTo>
                    <a:pt x="4" y="1"/>
                    <a:pt x="1" y="1"/>
                    <a:pt x="0" y="2"/>
                  </a:cubicBezTo>
                  <a:cubicBezTo>
                    <a:pt x="3" y="3"/>
                    <a:pt x="6" y="2"/>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83" name="Freeform 2288"/>
            <p:cNvSpPr>
              <a:spLocks/>
            </p:cNvSpPr>
            <p:nvPr/>
          </p:nvSpPr>
          <p:spPr bwMode="auto">
            <a:xfrm>
              <a:off x="1680" y="387"/>
              <a:ext cx="7" cy="4"/>
            </a:xfrm>
            <a:custGeom>
              <a:avLst/>
              <a:gdLst>
                <a:gd name="T0" fmla="*/ 4 w 6"/>
                <a:gd name="T1" fmla="*/ 0 h 3"/>
                <a:gd name="T2" fmla="*/ 0 w 6"/>
                <a:gd name="T3" fmla="*/ 2 h 3"/>
                <a:gd name="T4" fmla="*/ 4 w 6"/>
                <a:gd name="T5" fmla="*/ 0 h 3"/>
              </a:gdLst>
              <a:ahLst/>
              <a:cxnLst>
                <a:cxn ang="0">
                  <a:pos x="T0" y="T1"/>
                </a:cxn>
                <a:cxn ang="0">
                  <a:pos x="T2" y="T3"/>
                </a:cxn>
                <a:cxn ang="0">
                  <a:pos x="T4" y="T5"/>
                </a:cxn>
              </a:cxnLst>
              <a:rect l="0" t="0" r="r" b="b"/>
              <a:pathLst>
                <a:path w="6" h="3">
                  <a:moveTo>
                    <a:pt x="4" y="0"/>
                  </a:moveTo>
                  <a:cubicBezTo>
                    <a:pt x="4" y="1"/>
                    <a:pt x="1" y="1"/>
                    <a:pt x="0" y="2"/>
                  </a:cubicBezTo>
                  <a:cubicBezTo>
                    <a:pt x="3" y="3"/>
                    <a:pt x="6" y="2"/>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84" name="Freeform 2289"/>
            <p:cNvSpPr>
              <a:spLocks/>
            </p:cNvSpPr>
            <p:nvPr/>
          </p:nvSpPr>
          <p:spPr bwMode="auto">
            <a:xfrm>
              <a:off x="1688" y="389"/>
              <a:ext cx="4"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0"/>
                    <a:pt x="0" y="1"/>
                  </a:cubicBezTo>
                  <a:cubicBezTo>
                    <a:pt x="2" y="1"/>
                    <a:pt x="2" y="0"/>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85" name="Freeform 2290"/>
            <p:cNvSpPr>
              <a:spLocks/>
            </p:cNvSpPr>
            <p:nvPr/>
          </p:nvSpPr>
          <p:spPr bwMode="auto">
            <a:xfrm>
              <a:off x="1688" y="389"/>
              <a:ext cx="4"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0"/>
                    <a:pt x="0" y="1"/>
                  </a:cubicBezTo>
                  <a:cubicBezTo>
                    <a:pt x="2" y="1"/>
                    <a:pt x="2" y="0"/>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86" name="Freeform 2291"/>
            <p:cNvSpPr>
              <a:spLocks/>
            </p:cNvSpPr>
            <p:nvPr/>
          </p:nvSpPr>
          <p:spPr bwMode="auto">
            <a:xfrm>
              <a:off x="1643" y="440"/>
              <a:ext cx="2" cy="2"/>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0" y="1"/>
                    <a:pt x="0" y="1"/>
                    <a:pt x="0" y="2"/>
                  </a:cubicBezTo>
                  <a:cubicBezTo>
                    <a:pt x="2" y="2"/>
                    <a:pt x="2" y="2"/>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87" name="Freeform 2292"/>
            <p:cNvSpPr>
              <a:spLocks/>
            </p:cNvSpPr>
            <p:nvPr/>
          </p:nvSpPr>
          <p:spPr bwMode="auto">
            <a:xfrm>
              <a:off x="1643" y="440"/>
              <a:ext cx="2" cy="2"/>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0" y="1"/>
                    <a:pt x="0" y="1"/>
                    <a:pt x="0" y="2"/>
                  </a:cubicBezTo>
                  <a:cubicBezTo>
                    <a:pt x="2" y="2"/>
                    <a:pt x="2" y="2"/>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88" name="Freeform 2293"/>
            <p:cNvSpPr>
              <a:spLocks/>
            </p:cNvSpPr>
            <p:nvPr/>
          </p:nvSpPr>
          <p:spPr bwMode="auto">
            <a:xfrm>
              <a:off x="1716" y="530"/>
              <a:ext cx="4"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1" y="0"/>
                    <a:pt x="0" y="0"/>
                    <a:pt x="0" y="1"/>
                  </a:cubicBezTo>
                  <a:cubicBezTo>
                    <a:pt x="1" y="1"/>
                    <a:pt x="2"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89" name="Freeform 2294"/>
            <p:cNvSpPr>
              <a:spLocks/>
            </p:cNvSpPr>
            <p:nvPr/>
          </p:nvSpPr>
          <p:spPr bwMode="auto">
            <a:xfrm>
              <a:off x="1716" y="530"/>
              <a:ext cx="4"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1" y="0"/>
                    <a:pt x="0" y="0"/>
                    <a:pt x="0" y="1"/>
                  </a:cubicBezTo>
                  <a:cubicBezTo>
                    <a:pt x="1" y="1"/>
                    <a:pt x="2"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90" name="Freeform 2295"/>
            <p:cNvSpPr>
              <a:spLocks/>
            </p:cNvSpPr>
            <p:nvPr/>
          </p:nvSpPr>
          <p:spPr bwMode="auto">
            <a:xfrm>
              <a:off x="1733" y="555"/>
              <a:ext cx="9" cy="2"/>
            </a:xfrm>
            <a:custGeom>
              <a:avLst/>
              <a:gdLst>
                <a:gd name="T0" fmla="*/ 5 w 8"/>
                <a:gd name="T1" fmla="*/ 2 h 2"/>
                <a:gd name="T2" fmla="*/ 0 w 8"/>
                <a:gd name="T3" fmla="*/ 0 h 2"/>
                <a:gd name="T4" fmla="*/ 5 w 8"/>
                <a:gd name="T5" fmla="*/ 2 h 2"/>
              </a:gdLst>
              <a:ahLst/>
              <a:cxnLst>
                <a:cxn ang="0">
                  <a:pos x="T0" y="T1"/>
                </a:cxn>
                <a:cxn ang="0">
                  <a:pos x="T2" y="T3"/>
                </a:cxn>
                <a:cxn ang="0">
                  <a:pos x="T4" y="T5"/>
                </a:cxn>
              </a:cxnLst>
              <a:rect l="0" t="0" r="r" b="b"/>
              <a:pathLst>
                <a:path w="8" h="2">
                  <a:moveTo>
                    <a:pt x="5" y="2"/>
                  </a:moveTo>
                  <a:cubicBezTo>
                    <a:pt x="8" y="1"/>
                    <a:pt x="2" y="0"/>
                    <a:pt x="0" y="0"/>
                  </a:cubicBezTo>
                  <a:cubicBezTo>
                    <a:pt x="2" y="1"/>
                    <a:pt x="3" y="2"/>
                    <a:pt x="5"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91" name="Freeform 2296"/>
            <p:cNvSpPr>
              <a:spLocks/>
            </p:cNvSpPr>
            <p:nvPr/>
          </p:nvSpPr>
          <p:spPr bwMode="auto">
            <a:xfrm>
              <a:off x="1733" y="555"/>
              <a:ext cx="9" cy="2"/>
            </a:xfrm>
            <a:custGeom>
              <a:avLst/>
              <a:gdLst>
                <a:gd name="T0" fmla="*/ 5 w 8"/>
                <a:gd name="T1" fmla="*/ 2 h 2"/>
                <a:gd name="T2" fmla="*/ 0 w 8"/>
                <a:gd name="T3" fmla="*/ 0 h 2"/>
                <a:gd name="T4" fmla="*/ 5 w 8"/>
                <a:gd name="T5" fmla="*/ 2 h 2"/>
              </a:gdLst>
              <a:ahLst/>
              <a:cxnLst>
                <a:cxn ang="0">
                  <a:pos x="T0" y="T1"/>
                </a:cxn>
                <a:cxn ang="0">
                  <a:pos x="T2" y="T3"/>
                </a:cxn>
                <a:cxn ang="0">
                  <a:pos x="T4" y="T5"/>
                </a:cxn>
              </a:cxnLst>
              <a:rect l="0" t="0" r="r" b="b"/>
              <a:pathLst>
                <a:path w="8" h="2">
                  <a:moveTo>
                    <a:pt x="5" y="2"/>
                  </a:moveTo>
                  <a:cubicBezTo>
                    <a:pt x="8" y="1"/>
                    <a:pt x="2" y="0"/>
                    <a:pt x="0" y="0"/>
                  </a:cubicBezTo>
                  <a:cubicBezTo>
                    <a:pt x="2" y="1"/>
                    <a:pt x="3" y="2"/>
                    <a:pt x="5"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92" name="Freeform 2297"/>
            <p:cNvSpPr>
              <a:spLocks/>
            </p:cNvSpPr>
            <p:nvPr/>
          </p:nvSpPr>
          <p:spPr bwMode="auto">
            <a:xfrm>
              <a:off x="1724" y="526"/>
              <a:ext cx="9" cy="5"/>
            </a:xfrm>
            <a:custGeom>
              <a:avLst/>
              <a:gdLst>
                <a:gd name="T0" fmla="*/ 4 w 7"/>
                <a:gd name="T1" fmla="*/ 1 h 4"/>
                <a:gd name="T2" fmla="*/ 7 w 7"/>
                <a:gd name="T3" fmla="*/ 4 h 4"/>
                <a:gd name="T4" fmla="*/ 4 w 7"/>
                <a:gd name="T5" fmla="*/ 1 h 4"/>
              </a:gdLst>
              <a:ahLst/>
              <a:cxnLst>
                <a:cxn ang="0">
                  <a:pos x="T0" y="T1"/>
                </a:cxn>
                <a:cxn ang="0">
                  <a:pos x="T2" y="T3"/>
                </a:cxn>
                <a:cxn ang="0">
                  <a:pos x="T4" y="T5"/>
                </a:cxn>
              </a:cxnLst>
              <a:rect l="0" t="0" r="r" b="b"/>
              <a:pathLst>
                <a:path w="7" h="4">
                  <a:moveTo>
                    <a:pt x="4" y="1"/>
                  </a:moveTo>
                  <a:cubicBezTo>
                    <a:pt x="0" y="0"/>
                    <a:pt x="4" y="4"/>
                    <a:pt x="7" y="4"/>
                  </a:cubicBezTo>
                  <a:cubicBezTo>
                    <a:pt x="6" y="3"/>
                    <a:pt x="5" y="2"/>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93" name="Freeform 2298"/>
            <p:cNvSpPr>
              <a:spLocks/>
            </p:cNvSpPr>
            <p:nvPr/>
          </p:nvSpPr>
          <p:spPr bwMode="auto">
            <a:xfrm>
              <a:off x="1724" y="526"/>
              <a:ext cx="9" cy="5"/>
            </a:xfrm>
            <a:custGeom>
              <a:avLst/>
              <a:gdLst>
                <a:gd name="T0" fmla="*/ 4 w 7"/>
                <a:gd name="T1" fmla="*/ 1 h 4"/>
                <a:gd name="T2" fmla="*/ 7 w 7"/>
                <a:gd name="T3" fmla="*/ 4 h 4"/>
                <a:gd name="T4" fmla="*/ 4 w 7"/>
                <a:gd name="T5" fmla="*/ 1 h 4"/>
              </a:gdLst>
              <a:ahLst/>
              <a:cxnLst>
                <a:cxn ang="0">
                  <a:pos x="T0" y="T1"/>
                </a:cxn>
                <a:cxn ang="0">
                  <a:pos x="T2" y="T3"/>
                </a:cxn>
                <a:cxn ang="0">
                  <a:pos x="T4" y="T5"/>
                </a:cxn>
              </a:cxnLst>
              <a:rect l="0" t="0" r="r" b="b"/>
              <a:pathLst>
                <a:path w="7" h="4">
                  <a:moveTo>
                    <a:pt x="4" y="1"/>
                  </a:moveTo>
                  <a:cubicBezTo>
                    <a:pt x="0" y="0"/>
                    <a:pt x="4" y="4"/>
                    <a:pt x="7" y="4"/>
                  </a:cubicBezTo>
                  <a:cubicBezTo>
                    <a:pt x="6" y="3"/>
                    <a:pt x="5" y="2"/>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94" name="Freeform 2299"/>
            <p:cNvSpPr>
              <a:spLocks/>
            </p:cNvSpPr>
            <p:nvPr/>
          </p:nvSpPr>
          <p:spPr bwMode="auto">
            <a:xfrm>
              <a:off x="1690" y="459"/>
              <a:ext cx="3"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1" y="0"/>
                    <a:pt x="1" y="0"/>
                    <a:pt x="0" y="0"/>
                  </a:cubicBezTo>
                  <a:cubicBezTo>
                    <a:pt x="1" y="0"/>
                    <a:pt x="2" y="0"/>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95" name="Freeform 2300"/>
            <p:cNvSpPr>
              <a:spLocks/>
            </p:cNvSpPr>
            <p:nvPr/>
          </p:nvSpPr>
          <p:spPr bwMode="auto">
            <a:xfrm>
              <a:off x="1690" y="459"/>
              <a:ext cx="3"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1" y="0"/>
                    <a:pt x="1" y="0"/>
                    <a:pt x="0" y="0"/>
                  </a:cubicBezTo>
                  <a:cubicBezTo>
                    <a:pt x="1" y="0"/>
                    <a:pt x="2" y="0"/>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96" name="Freeform 2301"/>
            <p:cNvSpPr>
              <a:spLocks/>
            </p:cNvSpPr>
            <p:nvPr/>
          </p:nvSpPr>
          <p:spPr bwMode="auto">
            <a:xfrm>
              <a:off x="1729" y="515"/>
              <a:ext cx="4"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1" y="0"/>
                    <a:pt x="0" y="0"/>
                    <a:pt x="0" y="1"/>
                  </a:cubicBezTo>
                  <a:cubicBezTo>
                    <a:pt x="1" y="1"/>
                    <a:pt x="2"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97" name="Freeform 2302"/>
            <p:cNvSpPr>
              <a:spLocks/>
            </p:cNvSpPr>
            <p:nvPr/>
          </p:nvSpPr>
          <p:spPr bwMode="auto">
            <a:xfrm>
              <a:off x="1729" y="515"/>
              <a:ext cx="4"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1" y="0"/>
                    <a:pt x="0" y="0"/>
                    <a:pt x="0" y="1"/>
                  </a:cubicBezTo>
                  <a:cubicBezTo>
                    <a:pt x="1" y="1"/>
                    <a:pt x="2"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98" name="Freeform 2303"/>
            <p:cNvSpPr>
              <a:spLocks/>
            </p:cNvSpPr>
            <p:nvPr/>
          </p:nvSpPr>
          <p:spPr bwMode="auto">
            <a:xfrm>
              <a:off x="1732" y="515"/>
              <a:ext cx="8" cy="5"/>
            </a:xfrm>
            <a:custGeom>
              <a:avLst/>
              <a:gdLst>
                <a:gd name="T0" fmla="*/ 7 w 7"/>
                <a:gd name="T1" fmla="*/ 1 h 4"/>
                <a:gd name="T2" fmla="*/ 0 w 7"/>
                <a:gd name="T3" fmla="*/ 3 h 4"/>
                <a:gd name="T4" fmla="*/ 7 w 7"/>
                <a:gd name="T5" fmla="*/ 1 h 4"/>
              </a:gdLst>
              <a:ahLst/>
              <a:cxnLst>
                <a:cxn ang="0">
                  <a:pos x="T0" y="T1"/>
                </a:cxn>
                <a:cxn ang="0">
                  <a:pos x="T2" y="T3"/>
                </a:cxn>
                <a:cxn ang="0">
                  <a:pos x="T4" y="T5"/>
                </a:cxn>
              </a:cxnLst>
              <a:rect l="0" t="0" r="r" b="b"/>
              <a:pathLst>
                <a:path w="7" h="4">
                  <a:moveTo>
                    <a:pt x="7" y="1"/>
                  </a:moveTo>
                  <a:cubicBezTo>
                    <a:pt x="3" y="0"/>
                    <a:pt x="1" y="1"/>
                    <a:pt x="0" y="3"/>
                  </a:cubicBezTo>
                  <a:cubicBezTo>
                    <a:pt x="4" y="4"/>
                    <a:pt x="5" y="2"/>
                    <a:pt x="7"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99" name="Freeform 2304"/>
            <p:cNvSpPr>
              <a:spLocks/>
            </p:cNvSpPr>
            <p:nvPr/>
          </p:nvSpPr>
          <p:spPr bwMode="auto">
            <a:xfrm>
              <a:off x="1732" y="515"/>
              <a:ext cx="8" cy="5"/>
            </a:xfrm>
            <a:custGeom>
              <a:avLst/>
              <a:gdLst>
                <a:gd name="T0" fmla="*/ 7 w 7"/>
                <a:gd name="T1" fmla="*/ 1 h 4"/>
                <a:gd name="T2" fmla="*/ 0 w 7"/>
                <a:gd name="T3" fmla="*/ 3 h 4"/>
                <a:gd name="T4" fmla="*/ 7 w 7"/>
                <a:gd name="T5" fmla="*/ 1 h 4"/>
              </a:gdLst>
              <a:ahLst/>
              <a:cxnLst>
                <a:cxn ang="0">
                  <a:pos x="T0" y="T1"/>
                </a:cxn>
                <a:cxn ang="0">
                  <a:pos x="T2" y="T3"/>
                </a:cxn>
                <a:cxn ang="0">
                  <a:pos x="T4" y="T5"/>
                </a:cxn>
              </a:cxnLst>
              <a:rect l="0" t="0" r="r" b="b"/>
              <a:pathLst>
                <a:path w="7" h="4">
                  <a:moveTo>
                    <a:pt x="7" y="1"/>
                  </a:moveTo>
                  <a:cubicBezTo>
                    <a:pt x="3" y="0"/>
                    <a:pt x="1" y="1"/>
                    <a:pt x="0" y="3"/>
                  </a:cubicBezTo>
                  <a:cubicBezTo>
                    <a:pt x="4" y="4"/>
                    <a:pt x="5" y="2"/>
                    <a:pt x="7"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00" name="Freeform 2305"/>
            <p:cNvSpPr>
              <a:spLocks/>
            </p:cNvSpPr>
            <p:nvPr/>
          </p:nvSpPr>
          <p:spPr bwMode="auto">
            <a:xfrm>
              <a:off x="1730" y="499"/>
              <a:ext cx="3" cy="1"/>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0"/>
                  </a:cubicBezTo>
                  <a:cubicBezTo>
                    <a:pt x="0" y="0"/>
                    <a:pt x="1" y="1"/>
                    <a:pt x="2" y="1"/>
                  </a:cubicBezTo>
                  <a:cubicBezTo>
                    <a:pt x="2"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01" name="Freeform 2306"/>
            <p:cNvSpPr>
              <a:spLocks/>
            </p:cNvSpPr>
            <p:nvPr/>
          </p:nvSpPr>
          <p:spPr bwMode="auto">
            <a:xfrm>
              <a:off x="1730" y="499"/>
              <a:ext cx="3" cy="1"/>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0"/>
                  </a:cubicBezTo>
                  <a:cubicBezTo>
                    <a:pt x="0" y="0"/>
                    <a:pt x="1" y="1"/>
                    <a:pt x="2" y="1"/>
                  </a:cubicBezTo>
                  <a:cubicBezTo>
                    <a:pt x="2"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02" name="Freeform 2307"/>
            <p:cNvSpPr>
              <a:spLocks/>
            </p:cNvSpPr>
            <p:nvPr/>
          </p:nvSpPr>
          <p:spPr bwMode="auto">
            <a:xfrm>
              <a:off x="1721" y="476"/>
              <a:ext cx="6" cy="5"/>
            </a:xfrm>
            <a:custGeom>
              <a:avLst/>
              <a:gdLst>
                <a:gd name="T0" fmla="*/ 5 w 5"/>
                <a:gd name="T1" fmla="*/ 2 h 4"/>
                <a:gd name="T2" fmla="*/ 0 w 5"/>
                <a:gd name="T3" fmla="*/ 4 h 4"/>
                <a:gd name="T4" fmla="*/ 5 w 5"/>
                <a:gd name="T5" fmla="*/ 2 h 4"/>
              </a:gdLst>
              <a:ahLst/>
              <a:cxnLst>
                <a:cxn ang="0">
                  <a:pos x="T0" y="T1"/>
                </a:cxn>
                <a:cxn ang="0">
                  <a:pos x="T2" y="T3"/>
                </a:cxn>
                <a:cxn ang="0">
                  <a:pos x="T4" y="T5"/>
                </a:cxn>
              </a:cxnLst>
              <a:rect l="0" t="0" r="r" b="b"/>
              <a:pathLst>
                <a:path w="5" h="4">
                  <a:moveTo>
                    <a:pt x="5" y="2"/>
                  </a:moveTo>
                  <a:cubicBezTo>
                    <a:pt x="2" y="0"/>
                    <a:pt x="0" y="3"/>
                    <a:pt x="0" y="4"/>
                  </a:cubicBezTo>
                  <a:cubicBezTo>
                    <a:pt x="2" y="4"/>
                    <a:pt x="5" y="4"/>
                    <a:pt x="5"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03" name="Freeform 2308"/>
            <p:cNvSpPr>
              <a:spLocks/>
            </p:cNvSpPr>
            <p:nvPr/>
          </p:nvSpPr>
          <p:spPr bwMode="auto">
            <a:xfrm>
              <a:off x="1721" y="476"/>
              <a:ext cx="6" cy="5"/>
            </a:xfrm>
            <a:custGeom>
              <a:avLst/>
              <a:gdLst>
                <a:gd name="T0" fmla="*/ 5 w 5"/>
                <a:gd name="T1" fmla="*/ 2 h 4"/>
                <a:gd name="T2" fmla="*/ 0 w 5"/>
                <a:gd name="T3" fmla="*/ 4 h 4"/>
                <a:gd name="T4" fmla="*/ 5 w 5"/>
                <a:gd name="T5" fmla="*/ 2 h 4"/>
              </a:gdLst>
              <a:ahLst/>
              <a:cxnLst>
                <a:cxn ang="0">
                  <a:pos x="T0" y="T1"/>
                </a:cxn>
                <a:cxn ang="0">
                  <a:pos x="T2" y="T3"/>
                </a:cxn>
                <a:cxn ang="0">
                  <a:pos x="T4" y="T5"/>
                </a:cxn>
              </a:cxnLst>
              <a:rect l="0" t="0" r="r" b="b"/>
              <a:pathLst>
                <a:path w="5" h="4">
                  <a:moveTo>
                    <a:pt x="5" y="2"/>
                  </a:moveTo>
                  <a:cubicBezTo>
                    <a:pt x="2" y="0"/>
                    <a:pt x="0" y="3"/>
                    <a:pt x="0" y="4"/>
                  </a:cubicBezTo>
                  <a:cubicBezTo>
                    <a:pt x="2" y="4"/>
                    <a:pt x="5" y="4"/>
                    <a:pt x="5"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04" name="Freeform 2309"/>
            <p:cNvSpPr>
              <a:spLocks/>
            </p:cNvSpPr>
            <p:nvPr/>
          </p:nvSpPr>
          <p:spPr bwMode="auto">
            <a:xfrm>
              <a:off x="1699" y="447"/>
              <a:ext cx="5" cy="1"/>
            </a:xfrm>
            <a:custGeom>
              <a:avLst/>
              <a:gdLst>
                <a:gd name="T0" fmla="*/ 2 w 4"/>
                <a:gd name="T1" fmla="*/ 0 h 1"/>
                <a:gd name="T2" fmla="*/ 0 w 4"/>
                <a:gd name="T3" fmla="*/ 0 h 1"/>
                <a:gd name="T4" fmla="*/ 4 w 4"/>
                <a:gd name="T5" fmla="*/ 0 h 1"/>
                <a:gd name="T6" fmla="*/ 2 w 4"/>
                <a:gd name="T7" fmla="*/ 0 h 1"/>
              </a:gdLst>
              <a:ahLst/>
              <a:cxnLst>
                <a:cxn ang="0">
                  <a:pos x="T0" y="T1"/>
                </a:cxn>
                <a:cxn ang="0">
                  <a:pos x="T2" y="T3"/>
                </a:cxn>
                <a:cxn ang="0">
                  <a:pos x="T4" y="T5"/>
                </a:cxn>
                <a:cxn ang="0">
                  <a:pos x="T6" y="T7"/>
                </a:cxn>
              </a:cxnLst>
              <a:rect l="0" t="0" r="r" b="b"/>
              <a:pathLst>
                <a:path w="4" h="1">
                  <a:moveTo>
                    <a:pt x="2" y="0"/>
                  </a:moveTo>
                  <a:cubicBezTo>
                    <a:pt x="1" y="0"/>
                    <a:pt x="1" y="0"/>
                    <a:pt x="0" y="0"/>
                  </a:cubicBezTo>
                  <a:cubicBezTo>
                    <a:pt x="2" y="1"/>
                    <a:pt x="3" y="1"/>
                    <a:pt x="4" y="0"/>
                  </a:cubicBezTo>
                  <a:cubicBezTo>
                    <a:pt x="3" y="0"/>
                    <a:pt x="3"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05" name="Freeform 2310"/>
            <p:cNvSpPr>
              <a:spLocks/>
            </p:cNvSpPr>
            <p:nvPr/>
          </p:nvSpPr>
          <p:spPr bwMode="auto">
            <a:xfrm>
              <a:off x="1699" y="447"/>
              <a:ext cx="5" cy="1"/>
            </a:xfrm>
            <a:custGeom>
              <a:avLst/>
              <a:gdLst>
                <a:gd name="T0" fmla="*/ 2 w 4"/>
                <a:gd name="T1" fmla="*/ 0 h 1"/>
                <a:gd name="T2" fmla="*/ 0 w 4"/>
                <a:gd name="T3" fmla="*/ 0 h 1"/>
                <a:gd name="T4" fmla="*/ 4 w 4"/>
                <a:gd name="T5" fmla="*/ 0 h 1"/>
                <a:gd name="T6" fmla="*/ 2 w 4"/>
                <a:gd name="T7" fmla="*/ 0 h 1"/>
              </a:gdLst>
              <a:ahLst/>
              <a:cxnLst>
                <a:cxn ang="0">
                  <a:pos x="T0" y="T1"/>
                </a:cxn>
                <a:cxn ang="0">
                  <a:pos x="T2" y="T3"/>
                </a:cxn>
                <a:cxn ang="0">
                  <a:pos x="T4" y="T5"/>
                </a:cxn>
                <a:cxn ang="0">
                  <a:pos x="T6" y="T7"/>
                </a:cxn>
              </a:cxnLst>
              <a:rect l="0" t="0" r="r" b="b"/>
              <a:pathLst>
                <a:path w="4" h="1">
                  <a:moveTo>
                    <a:pt x="2" y="0"/>
                  </a:moveTo>
                  <a:cubicBezTo>
                    <a:pt x="1" y="0"/>
                    <a:pt x="1" y="0"/>
                    <a:pt x="0" y="0"/>
                  </a:cubicBezTo>
                  <a:cubicBezTo>
                    <a:pt x="2" y="1"/>
                    <a:pt x="3" y="1"/>
                    <a:pt x="4" y="0"/>
                  </a:cubicBezTo>
                  <a:cubicBezTo>
                    <a:pt x="3" y="0"/>
                    <a:pt x="3"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06" name="Freeform 2311"/>
            <p:cNvSpPr>
              <a:spLocks/>
            </p:cNvSpPr>
            <p:nvPr/>
          </p:nvSpPr>
          <p:spPr bwMode="auto">
            <a:xfrm>
              <a:off x="1729" y="484"/>
              <a:ext cx="3" cy="3"/>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0" y="0"/>
                    <a:pt x="0" y="0"/>
                    <a:pt x="0" y="1"/>
                  </a:cubicBezTo>
                  <a:cubicBezTo>
                    <a:pt x="2"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07" name="Freeform 2312"/>
            <p:cNvSpPr>
              <a:spLocks/>
            </p:cNvSpPr>
            <p:nvPr/>
          </p:nvSpPr>
          <p:spPr bwMode="auto">
            <a:xfrm>
              <a:off x="1729" y="484"/>
              <a:ext cx="3" cy="3"/>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0" y="0"/>
                    <a:pt x="0" y="0"/>
                    <a:pt x="0" y="1"/>
                  </a:cubicBezTo>
                  <a:cubicBezTo>
                    <a:pt x="2"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08" name="Freeform 2313"/>
            <p:cNvSpPr>
              <a:spLocks/>
            </p:cNvSpPr>
            <p:nvPr/>
          </p:nvSpPr>
          <p:spPr bwMode="auto">
            <a:xfrm>
              <a:off x="1738" y="496"/>
              <a:ext cx="7" cy="6"/>
            </a:xfrm>
            <a:custGeom>
              <a:avLst/>
              <a:gdLst>
                <a:gd name="T0" fmla="*/ 3 w 6"/>
                <a:gd name="T1" fmla="*/ 1 h 5"/>
                <a:gd name="T2" fmla="*/ 4 w 6"/>
                <a:gd name="T3" fmla="*/ 5 h 5"/>
                <a:gd name="T4" fmla="*/ 3 w 6"/>
                <a:gd name="T5" fmla="*/ 1 h 5"/>
              </a:gdLst>
              <a:ahLst/>
              <a:cxnLst>
                <a:cxn ang="0">
                  <a:pos x="T0" y="T1"/>
                </a:cxn>
                <a:cxn ang="0">
                  <a:pos x="T2" y="T3"/>
                </a:cxn>
                <a:cxn ang="0">
                  <a:pos x="T4" y="T5"/>
                </a:cxn>
              </a:cxnLst>
              <a:rect l="0" t="0" r="r" b="b"/>
              <a:pathLst>
                <a:path w="6" h="5">
                  <a:moveTo>
                    <a:pt x="3" y="1"/>
                  </a:moveTo>
                  <a:cubicBezTo>
                    <a:pt x="0" y="0"/>
                    <a:pt x="2" y="4"/>
                    <a:pt x="4" y="5"/>
                  </a:cubicBezTo>
                  <a:cubicBezTo>
                    <a:pt x="6" y="5"/>
                    <a:pt x="3" y="2"/>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09" name="Freeform 2314"/>
            <p:cNvSpPr>
              <a:spLocks/>
            </p:cNvSpPr>
            <p:nvPr/>
          </p:nvSpPr>
          <p:spPr bwMode="auto">
            <a:xfrm>
              <a:off x="1738" y="496"/>
              <a:ext cx="7" cy="6"/>
            </a:xfrm>
            <a:custGeom>
              <a:avLst/>
              <a:gdLst>
                <a:gd name="T0" fmla="*/ 3 w 6"/>
                <a:gd name="T1" fmla="*/ 1 h 5"/>
                <a:gd name="T2" fmla="*/ 4 w 6"/>
                <a:gd name="T3" fmla="*/ 5 h 5"/>
                <a:gd name="T4" fmla="*/ 3 w 6"/>
                <a:gd name="T5" fmla="*/ 1 h 5"/>
              </a:gdLst>
              <a:ahLst/>
              <a:cxnLst>
                <a:cxn ang="0">
                  <a:pos x="T0" y="T1"/>
                </a:cxn>
                <a:cxn ang="0">
                  <a:pos x="T2" y="T3"/>
                </a:cxn>
                <a:cxn ang="0">
                  <a:pos x="T4" y="T5"/>
                </a:cxn>
              </a:cxnLst>
              <a:rect l="0" t="0" r="r" b="b"/>
              <a:pathLst>
                <a:path w="6" h="5">
                  <a:moveTo>
                    <a:pt x="3" y="1"/>
                  </a:moveTo>
                  <a:cubicBezTo>
                    <a:pt x="0" y="0"/>
                    <a:pt x="2" y="4"/>
                    <a:pt x="4" y="5"/>
                  </a:cubicBezTo>
                  <a:cubicBezTo>
                    <a:pt x="6" y="5"/>
                    <a:pt x="3" y="2"/>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10" name="Freeform 2315"/>
            <p:cNvSpPr>
              <a:spLocks/>
            </p:cNvSpPr>
            <p:nvPr/>
          </p:nvSpPr>
          <p:spPr bwMode="auto">
            <a:xfrm>
              <a:off x="1732" y="483"/>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0"/>
                    <a:pt x="2" y="1"/>
                  </a:cubicBezTo>
                  <a:cubicBezTo>
                    <a:pt x="1"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11" name="Freeform 2316"/>
            <p:cNvSpPr>
              <a:spLocks/>
            </p:cNvSpPr>
            <p:nvPr/>
          </p:nvSpPr>
          <p:spPr bwMode="auto">
            <a:xfrm>
              <a:off x="1732" y="483"/>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0"/>
                    <a:pt x="2" y="1"/>
                  </a:cubicBezTo>
                  <a:cubicBezTo>
                    <a:pt x="1"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12" name="Freeform 2317"/>
            <p:cNvSpPr>
              <a:spLocks/>
            </p:cNvSpPr>
            <p:nvPr/>
          </p:nvSpPr>
          <p:spPr bwMode="auto">
            <a:xfrm>
              <a:off x="1676" y="403"/>
              <a:ext cx="10" cy="2"/>
            </a:xfrm>
            <a:custGeom>
              <a:avLst/>
              <a:gdLst>
                <a:gd name="T0" fmla="*/ 0 w 8"/>
                <a:gd name="T1" fmla="*/ 0 h 2"/>
                <a:gd name="T2" fmla="*/ 8 w 8"/>
                <a:gd name="T3" fmla="*/ 1 h 2"/>
                <a:gd name="T4" fmla="*/ 0 w 8"/>
                <a:gd name="T5" fmla="*/ 0 h 2"/>
              </a:gdLst>
              <a:ahLst/>
              <a:cxnLst>
                <a:cxn ang="0">
                  <a:pos x="T0" y="T1"/>
                </a:cxn>
                <a:cxn ang="0">
                  <a:pos x="T2" y="T3"/>
                </a:cxn>
                <a:cxn ang="0">
                  <a:pos x="T4" y="T5"/>
                </a:cxn>
              </a:cxnLst>
              <a:rect l="0" t="0" r="r" b="b"/>
              <a:pathLst>
                <a:path w="8" h="2">
                  <a:moveTo>
                    <a:pt x="0" y="0"/>
                  </a:moveTo>
                  <a:cubicBezTo>
                    <a:pt x="2" y="1"/>
                    <a:pt x="7" y="2"/>
                    <a:pt x="8" y="1"/>
                  </a:cubicBezTo>
                  <a:cubicBezTo>
                    <a:pt x="5" y="1"/>
                    <a:pt x="2"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13" name="Freeform 2318"/>
            <p:cNvSpPr>
              <a:spLocks/>
            </p:cNvSpPr>
            <p:nvPr/>
          </p:nvSpPr>
          <p:spPr bwMode="auto">
            <a:xfrm>
              <a:off x="1676" y="403"/>
              <a:ext cx="10" cy="2"/>
            </a:xfrm>
            <a:custGeom>
              <a:avLst/>
              <a:gdLst>
                <a:gd name="T0" fmla="*/ 0 w 8"/>
                <a:gd name="T1" fmla="*/ 0 h 2"/>
                <a:gd name="T2" fmla="*/ 8 w 8"/>
                <a:gd name="T3" fmla="*/ 1 h 2"/>
                <a:gd name="T4" fmla="*/ 0 w 8"/>
                <a:gd name="T5" fmla="*/ 0 h 2"/>
              </a:gdLst>
              <a:ahLst/>
              <a:cxnLst>
                <a:cxn ang="0">
                  <a:pos x="T0" y="T1"/>
                </a:cxn>
                <a:cxn ang="0">
                  <a:pos x="T2" y="T3"/>
                </a:cxn>
                <a:cxn ang="0">
                  <a:pos x="T4" y="T5"/>
                </a:cxn>
              </a:cxnLst>
              <a:rect l="0" t="0" r="r" b="b"/>
              <a:pathLst>
                <a:path w="8" h="2">
                  <a:moveTo>
                    <a:pt x="0" y="0"/>
                  </a:moveTo>
                  <a:cubicBezTo>
                    <a:pt x="2" y="1"/>
                    <a:pt x="7" y="2"/>
                    <a:pt x="8" y="1"/>
                  </a:cubicBezTo>
                  <a:cubicBezTo>
                    <a:pt x="5" y="1"/>
                    <a:pt x="2"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14" name="Freeform 2319"/>
            <p:cNvSpPr>
              <a:spLocks/>
            </p:cNvSpPr>
            <p:nvPr/>
          </p:nvSpPr>
          <p:spPr bwMode="auto">
            <a:xfrm>
              <a:off x="1744" y="495"/>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0" y="0"/>
                  </a:cubicBezTo>
                  <a:cubicBezTo>
                    <a:pt x="2" y="1"/>
                    <a:pt x="2"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15" name="Freeform 2320"/>
            <p:cNvSpPr>
              <a:spLocks/>
            </p:cNvSpPr>
            <p:nvPr/>
          </p:nvSpPr>
          <p:spPr bwMode="auto">
            <a:xfrm>
              <a:off x="1744" y="495"/>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0" y="0"/>
                  </a:cubicBezTo>
                  <a:cubicBezTo>
                    <a:pt x="2" y="1"/>
                    <a:pt x="2"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16" name="Freeform 2321"/>
            <p:cNvSpPr>
              <a:spLocks/>
            </p:cNvSpPr>
            <p:nvPr/>
          </p:nvSpPr>
          <p:spPr bwMode="auto">
            <a:xfrm>
              <a:off x="1682" y="406"/>
              <a:ext cx="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17" name="Freeform 2322"/>
            <p:cNvSpPr>
              <a:spLocks/>
            </p:cNvSpPr>
            <p:nvPr/>
          </p:nvSpPr>
          <p:spPr bwMode="auto">
            <a:xfrm>
              <a:off x="1682" y="406"/>
              <a:ext cx="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18" name="Freeform 2323"/>
            <p:cNvSpPr>
              <a:spLocks/>
            </p:cNvSpPr>
            <p:nvPr/>
          </p:nvSpPr>
          <p:spPr bwMode="auto">
            <a:xfrm>
              <a:off x="1699" y="412"/>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19" name="Freeform 2324"/>
            <p:cNvSpPr>
              <a:spLocks/>
            </p:cNvSpPr>
            <p:nvPr/>
          </p:nvSpPr>
          <p:spPr bwMode="auto">
            <a:xfrm>
              <a:off x="1699" y="412"/>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20" name="Freeform 2325"/>
            <p:cNvSpPr>
              <a:spLocks/>
            </p:cNvSpPr>
            <p:nvPr/>
          </p:nvSpPr>
          <p:spPr bwMode="auto">
            <a:xfrm>
              <a:off x="1704" y="412"/>
              <a:ext cx="6" cy="3"/>
            </a:xfrm>
            <a:custGeom>
              <a:avLst/>
              <a:gdLst>
                <a:gd name="T0" fmla="*/ 4 w 5"/>
                <a:gd name="T1" fmla="*/ 2 h 2"/>
                <a:gd name="T2" fmla="*/ 5 w 5"/>
                <a:gd name="T3" fmla="*/ 0 h 2"/>
                <a:gd name="T4" fmla="*/ 0 w 5"/>
                <a:gd name="T5" fmla="*/ 2 h 2"/>
                <a:gd name="T6" fmla="*/ 4 w 5"/>
                <a:gd name="T7" fmla="*/ 2 h 2"/>
              </a:gdLst>
              <a:ahLst/>
              <a:cxnLst>
                <a:cxn ang="0">
                  <a:pos x="T0" y="T1"/>
                </a:cxn>
                <a:cxn ang="0">
                  <a:pos x="T2" y="T3"/>
                </a:cxn>
                <a:cxn ang="0">
                  <a:pos x="T4" y="T5"/>
                </a:cxn>
                <a:cxn ang="0">
                  <a:pos x="T6" y="T7"/>
                </a:cxn>
              </a:cxnLst>
              <a:rect l="0" t="0" r="r" b="b"/>
              <a:pathLst>
                <a:path w="5" h="2">
                  <a:moveTo>
                    <a:pt x="4" y="2"/>
                  </a:moveTo>
                  <a:cubicBezTo>
                    <a:pt x="5" y="2"/>
                    <a:pt x="5" y="1"/>
                    <a:pt x="5" y="0"/>
                  </a:cubicBezTo>
                  <a:cubicBezTo>
                    <a:pt x="3" y="1"/>
                    <a:pt x="2" y="1"/>
                    <a:pt x="0" y="2"/>
                  </a:cubicBezTo>
                  <a:cubicBezTo>
                    <a:pt x="2" y="2"/>
                    <a:pt x="3" y="2"/>
                    <a:pt x="4"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21" name="Freeform 2326"/>
            <p:cNvSpPr>
              <a:spLocks/>
            </p:cNvSpPr>
            <p:nvPr/>
          </p:nvSpPr>
          <p:spPr bwMode="auto">
            <a:xfrm>
              <a:off x="1704" y="412"/>
              <a:ext cx="6" cy="3"/>
            </a:xfrm>
            <a:custGeom>
              <a:avLst/>
              <a:gdLst>
                <a:gd name="T0" fmla="*/ 4 w 5"/>
                <a:gd name="T1" fmla="*/ 2 h 2"/>
                <a:gd name="T2" fmla="*/ 5 w 5"/>
                <a:gd name="T3" fmla="*/ 0 h 2"/>
                <a:gd name="T4" fmla="*/ 0 w 5"/>
                <a:gd name="T5" fmla="*/ 2 h 2"/>
                <a:gd name="T6" fmla="*/ 4 w 5"/>
                <a:gd name="T7" fmla="*/ 2 h 2"/>
              </a:gdLst>
              <a:ahLst/>
              <a:cxnLst>
                <a:cxn ang="0">
                  <a:pos x="T0" y="T1"/>
                </a:cxn>
                <a:cxn ang="0">
                  <a:pos x="T2" y="T3"/>
                </a:cxn>
                <a:cxn ang="0">
                  <a:pos x="T4" y="T5"/>
                </a:cxn>
                <a:cxn ang="0">
                  <a:pos x="T6" y="T7"/>
                </a:cxn>
              </a:cxnLst>
              <a:rect l="0" t="0" r="r" b="b"/>
              <a:pathLst>
                <a:path w="5" h="2">
                  <a:moveTo>
                    <a:pt x="4" y="2"/>
                  </a:moveTo>
                  <a:cubicBezTo>
                    <a:pt x="5" y="2"/>
                    <a:pt x="5" y="1"/>
                    <a:pt x="5" y="0"/>
                  </a:cubicBezTo>
                  <a:cubicBezTo>
                    <a:pt x="3" y="1"/>
                    <a:pt x="2" y="1"/>
                    <a:pt x="0" y="2"/>
                  </a:cubicBezTo>
                  <a:cubicBezTo>
                    <a:pt x="2" y="2"/>
                    <a:pt x="3" y="2"/>
                    <a:pt x="4"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22" name="Freeform 2327"/>
            <p:cNvSpPr>
              <a:spLocks/>
            </p:cNvSpPr>
            <p:nvPr/>
          </p:nvSpPr>
          <p:spPr bwMode="auto">
            <a:xfrm>
              <a:off x="1720" y="415"/>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1"/>
                    <a:pt x="2" y="0"/>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23" name="Freeform 2328"/>
            <p:cNvSpPr>
              <a:spLocks/>
            </p:cNvSpPr>
            <p:nvPr/>
          </p:nvSpPr>
          <p:spPr bwMode="auto">
            <a:xfrm>
              <a:off x="1720" y="415"/>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1"/>
                    <a:pt x="2" y="0"/>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24" name="Freeform 2329"/>
            <p:cNvSpPr>
              <a:spLocks/>
            </p:cNvSpPr>
            <p:nvPr/>
          </p:nvSpPr>
          <p:spPr bwMode="auto">
            <a:xfrm>
              <a:off x="1746" y="424"/>
              <a:ext cx="4" cy="3"/>
            </a:xfrm>
            <a:custGeom>
              <a:avLst/>
              <a:gdLst>
                <a:gd name="T0" fmla="*/ 1 w 3"/>
                <a:gd name="T1" fmla="*/ 0 h 2"/>
                <a:gd name="T2" fmla="*/ 0 w 3"/>
                <a:gd name="T3" fmla="*/ 2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1" y="0"/>
                    <a:pt x="0" y="1"/>
                    <a:pt x="0" y="2"/>
                  </a:cubicBezTo>
                  <a:cubicBezTo>
                    <a:pt x="1" y="2"/>
                    <a:pt x="3" y="2"/>
                    <a:pt x="3" y="1"/>
                  </a:cubicBezTo>
                  <a:cubicBezTo>
                    <a:pt x="3" y="1"/>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25" name="Freeform 2330"/>
            <p:cNvSpPr>
              <a:spLocks/>
            </p:cNvSpPr>
            <p:nvPr/>
          </p:nvSpPr>
          <p:spPr bwMode="auto">
            <a:xfrm>
              <a:off x="1746" y="424"/>
              <a:ext cx="4" cy="3"/>
            </a:xfrm>
            <a:custGeom>
              <a:avLst/>
              <a:gdLst>
                <a:gd name="T0" fmla="*/ 1 w 3"/>
                <a:gd name="T1" fmla="*/ 0 h 2"/>
                <a:gd name="T2" fmla="*/ 0 w 3"/>
                <a:gd name="T3" fmla="*/ 2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1" y="0"/>
                    <a:pt x="0" y="1"/>
                    <a:pt x="0" y="2"/>
                  </a:cubicBezTo>
                  <a:cubicBezTo>
                    <a:pt x="1" y="2"/>
                    <a:pt x="3" y="2"/>
                    <a:pt x="3" y="1"/>
                  </a:cubicBezTo>
                  <a:cubicBezTo>
                    <a:pt x="3" y="1"/>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26" name="Freeform 2331"/>
            <p:cNvSpPr>
              <a:spLocks/>
            </p:cNvSpPr>
            <p:nvPr/>
          </p:nvSpPr>
          <p:spPr bwMode="auto">
            <a:xfrm>
              <a:off x="1751" y="429"/>
              <a:ext cx="6" cy="1"/>
            </a:xfrm>
            <a:custGeom>
              <a:avLst/>
              <a:gdLst>
                <a:gd name="T0" fmla="*/ 4 w 5"/>
                <a:gd name="T1" fmla="*/ 1 h 1"/>
                <a:gd name="T2" fmla="*/ 5 w 5"/>
                <a:gd name="T3" fmla="*/ 1 h 1"/>
                <a:gd name="T4" fmla="*/ 0 w 5"/>
                <a:gd name="T5" fmla="*/ 1 h 1"/>
                <a:gd name="T6" fmla="*/ 4 w 5"/>
                <a:gd name="T7" fmla="*/ 1 h 1"/>
              </a:gdLst>
              <a:ahLst/>
              <a:cxnLst>
                <a:cxn ang="0">
                  <a:pos x="T0" y="T1"/>
                </a:cxn>
                <a:cxn ang="0">
                  <a:pos x="T2" y="T3"/>
                </a:cxn>
                <a:cxn ang="0">
                  <a:pos x="T4" y="T5"/>
                </a:cxn>
                <a:cxn ang="0">
                  <a:pos x="T6" y="T7"/>
                </a:cxn>
              </a:cxnLst>
              <a:rect l="0" t="0" r="r" b="b"/>
              <a:pathLst>
                <a:path w="5" h="1">
                  <a:moveTo>
                    <a:pt x="4" y="1"/>
                  </a:moveTo>
                  <a:cubicBezTo>
                    <a:pt x="4" y="1"/>
                    <a:pt x="4" y="1"/>
                    <a:pt x="5" y="1"/>
                  </a:cubicBezTo>
                  <a:cubicBezTo>
                    <a:pt x="3" y="0"/>
                    <a:pt x="0" y="0"/>
                    <a:pt x="0" y="1"/>
                  </a:cubicBezTo>
                  <a:cubicBezTo>
                    <a:pt x="1" y="1"/>
                    <a:pt x="2" y="1"/>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27" name="Freeform 2332"/>
            <p:cNvSpPr>
              <a:spLocks/>
            </p:cNvSpPr>
            <p:nvPr/>
          </p:nvSpPr>
          <p:spPr bwMode="auto">
            <a:xfrm>
              <a:off x="1751" y="429"/>
              <a:ext cx="6" cy="1"/>
            </a:xfrm>
            <a:custGeom>
              <a:avLst/>
              <a:gdLst>
                <a:gd name="T0" fmla="*/ 4 w 5"/>
                <a:gd name="T1" fmla="*/ 1 h 1"/>
                <a:gd name="T2" fmla="*/ 5 w 5"/>
                <a:gd name="T3" fmla="*/ 1 h 1"/>
                <a:gd name="T4" fmla="*/ 0 w 5"/>
                <a:gd name="T5" fmla="*/ 1 h 1"/>
                <a:gd name="T6" fmla="*/ 4 w 5"/>
                <a:gd name="T7" fmla="*/ 1 h 1"/>
              </a:gdLst>
              <a:ahLst/>
              <a:cxnLst>
                <a:cxn ang="0">
                  <a:pos x="T0" y="T1"/>
                </a:cxn>
                <a:cxn ang="0">
                  <a:pos x="T2" y="T3"/>
                </a:cxn>
                <a:cxn ang="0">
                  <a:pos x="T4" y="T5"/>
                </a:cxn>
                <a:cxn ang="0">
                  <a:pos x="T6" y="T7"/>
                </a:cxn>
              </a:cxnLst>
              <a:rect l="0" t="0" r="r" b="b"/>
              <a:pathLst>
                <a:path w="5" h="1">
                  <a:moveTo>
                    <a:pt x="4" y="1"/>
                  </a:moveTo>
                  <a:cubicBezTo>
                    <a:pt x="4" y="1"/>
                    <a:pt x="4" y="1"/>
                    <a:pt x="5" y="1"/>
                  </a:cubicBezTo>
                  <a:cubicBezTo>
                    <a:pt x="3" y="0"/>
                    <a:pt x="0" y="0"/>
                    <a:pt x="0" y="1"/>
                  </a:cubicBezTo>
                  <a:cubicBezTo>
                    <a:pt x="1" y="1"/>
                    <a:pt x="2" y="1"/>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28" name="Freeform 2333"/>
            <p:cNvSpPr>
              <a:spLocks/>
            </p:cNvSpPr>
            <p:nvPr/>
          </p:nvSpPr>
          <p:spPr bwMode="auto">
            <a:xfrm>
              <a:off x="1771" y="459"/>
              <a:ext cx="6" cy="2"/>
            </a:xfrm>
            <a:custGeom>
              <a:avLst/>
              <a:gdLst>
                <a:gd name="T0" fmla="*/ 3 w 5"/>
                <a:gd name="T1" fmla="*/ 0 h 2"/>
                <a:gd name="T2" fmla="*/ 0 w 5"/>
                <a:gd name="T3" fmla="*/ 0 h 2"/>
                <a:gd name="T4" fmla="*/ 3 w 5"/>
                <a:gd name="T5" fmla="*/ 0 h 2"/>
              </a:gdLst>
              <a:ahLst/>
              <a:cxnLst>
                <a:cxn ang="0">
                  <a:pos x="T0" y="T1"/>
                </a:cxn>
                <a:cxn ang="0">
                  <a:pos x="T2" y="T3"/>
                </a:cxn>
                <a:cxn ang="0">
                  <a:pos x="T4" y="T5"/>
                </a:cxn>
              </a:cxnLst>
              <a:rect l="0" t="0" r="r" b="b"/>
              <a:pathLst>
                <a:path w="5" h="2">
                  <a:moveTo>
                    <a:pt x="3" y="0"/>
                  </a:moveTo>
                  <a:cubicBezTo>
                    <a:pt x="2" y="0"/>
                    <a:pt x="1" y="0"/>
                    <a:pt x="0" y="0"/>
                  </a:cubicBezTo>
                  <a:cubicBezTo>
                    <a:pt x="2" y="2"/>
                    <a:pt x="5" y="2"/>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29" name="Freeform 2334"/>
            <p:cNvSpPr>
              <a:spLocks/>
            </p:cNvSpPr>
            <p:nvPr/>
          </p:nvSpPr>
          <p:spPr bwMode="auto">
            <a:xfrm>
              <a:off x="1771" y="459"/>
              <a:ext cx="6" cy="2"/>
            </a:xfrm>
            <a:custGeom>
              <a:avLst/>
              <a:gdLst>
                <a:gd name="T0" fmla="*/ 3 w 5"/>
                <a:gd name="T1" fmla="*/ 0 h 2"/>
                <a:gd name="T2" fmla="*/ 0 w 5"/>
                <a:gd name="T3" fmla="*/ 0 h 2"/>
                <a:gd name="T4" fmla="*/ 3 w 5"/>
                <a:gd name="T5" fmla="*/ 0 h 2"/>
              </a:gdLst>
              <a:ahLst/>
              <a:cxnLst>
                <a:cxn ang="0">
                  <a:pos x="T0" y="T1"/>
                </a:cxn>
                <a:cxn ang="0">
                  <a:pos x="T2" y="T3"/>
                </a:cxn>
                <a:cxn ang="0">
                  <a:pos x="T4" y="T5"/>
                </a:cxn>
              </a:cxnLst>
              <a:rect l="0" t="0" r="r" b="b"/>
              <a:pathLst>
                <a:path w="5" h="2">
                  <a:moveTo>
                    <a:pt x="3" y="0"/>
                  </a:moveTo>
                  <a:cubicBezTo>
                    <a:pt x="2" y="0"/>
                    <a:pt x="1" y="0"/>
                    <a:pt x="0" y="0"/>
                  </a:cubicBezTo>
                  <a:cubicBezTo>
                    <a:pt x="2" y="2"/>
                    <a:pt x="5" y="2"/>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30" name="Freeform 2335"/>
            <p:cNvSpPr>
              <a:spLocks/>
            </p:cNvSpPr>
            <p:nvPr/>
          </p:nvSpPr>
          <p:spPr bwMode="auto">
            <a:xfrm>
              <a:off x="1759" y="434"/>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31" name="Freeform 2336"/>
            <p:cNvSpPr>
              <a:spLocks/>
            </p:cNvSpPr>
            <p:nvPr/>
          </p:nvSpPr>
          <p:spPr bwMode="auto">
            <a:xfrm>
              <a:off x="1759" y="434"/>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32" name="Freeform 2337"/>
            <p:cNvSpPr>
              <a:spLocks/>
            </p:cNvSpPr>
            <p:nvPr/>
          </p:nvSpPr>
          <p:spPr bwMode="auto">
            <a:xfrm>
              <a:off x="1760" y="434"/>
              <a:ext cx="3"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1"/>
                    <a:pt x="2"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33" name="Freeform 2338"/>
            <p:cNvSpPr>
              <a:spLocks/>
            </p:cNvSpPr>
            <p:nvPr/>
          </p:nvSpPr>
          <p:spPr bwMode="auto">
            <a:xfrm>
              <a:off x="1760" y="434"/>
              <a:ext cx="3"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1"/>
                    <a:pt x="2"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34" name="Freeform 2339"/>
            <p:cNvSpPr>
              <a:spLocks/>
            </p:cNvSpPr>
            <p:nvPr/>
          </p:nvSpPr>
          <p:spPr bwMode="auto">
            <a:xfrm>
              <a:off x="1774" y="448"/>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35" name="Freeform 2340"/>
            <p:cNvSpPr>
              <a:spLocks/>
            </p:cNvSpPr>
            <p:nvPr/>
          </p:nvSpPr>
          <p:spPr bwMode="auto">
            <a:xfrm>
              <a:off x="1774" y="448"/>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36" name="Freeform 2341"/>
            <p:cNvSpPr>
              <a:spLocks/>
            </p:cNvSpPr>
            <p:nvPr/>
          </p:nvSpPr>
          <p:spPr bwMode="auto">
            <a:xfrm>
              <a:off x="1764" y="431"/>
              <a:ext cx="7" cy="4"/>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3" y="3"/>
                    <a:pt x="5" y="2"/>
                    <a:pt x="6" y="1"/>
                  </a:cubicBezTo>
                  <a:cubicBezTo>
                    <a:pt x="3" y="0"/>
                    <a:pt x="2" y="2"/>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37" name="Freeform 2342"/>
            <p:cNvSpPr>
              <a:spLocks/>
            </p:cNvSpPr>
            <p:nvPr/>
          </p:nvSpPr>
          <p:spPr bwMode="auto">
            <a:xfrm>
              <a:off x="1764" y="431"/>
              <a:ext cx="7" cy="4"/>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3" y="3"/>
                    <a:pt x="5" y="2"/>
                    <a:pt x="6" y="1"/>
                  </a:cubicBezTo>
                  <a:cubicBezTo>
                    <a:pt x="3" y="0"/>
                    <a:pt x="2" y="2"/>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38" name="Freeform 2343"/>
            <p:cNvSpPr>
              <a:spLocks/>
            </p:cNvSpPr>
            <p:nvPr/>
          </p:nvSpPr>
          <p:spPr bwMode="auto">
            <a:xfrm>
              <a:off x="1769" y="431"/>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39" name="Freeform 2344"/>
            <p:cNvSpPr>
              <a:spLocks/>
            </p:cNvSpPr>
            <p:nvPr/>
          </p:nvSpPr>
          <p:spPr bwMode="auto">
            <a:xfrm>
              <a:off x="1769" y="431"/>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40" name="Freeform 2345"/>
            <p:cNvSpPr>
              <a:spLocks/>
            </p:cNvSpPr>
            <p:nvPr/>
          </p:nvSpPr>
          <p:spPr bwMode="auto">
            <a:xfrm>
              <a:off x="1580" y="482"/>
              <a:ext cx="3" cy="1"/>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0" y="0"/>
                  </a:cubicBezTo>
                  <a:cubicBezTo>
                    <a:pt x="1" y="0"/>
                    <a:pt x="2" y="1"/>
                    <a:pt x="2" y="1"/>
                  </a:cubicBezTo>
                  <a:cubicBezTo>
                    <a:pt x="2" y="0"/>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41" name="Freeform 2346"/>
            <p:cNvSpPr>
              <a:spLocks/>
            </p:cNvSpPr>
            <p:nvPr/>
          </p:nvSpPr>
          <p:spPr bwMode="auto">
            <a:xfrm>
              <a:off x="1580" y="482"/>
              <a:ext cx="3" cy="1"/>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0" y="0"/>
                  </a:cubicBezTo>
                  <a:cubicBezTo>
                    <a:pt x="1" y="0"/>
                    <a:pt x="2" y="1"/>
                    <a:pt x="2" y="1"/>
                  </a:cubicBezTo>
                  <a:cubicBezTo>
                    <a:pt x="2" y="0"/>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42" name="Freeform 2347"/>
            <p:cNvSpPr>
              <a:spLocks/>
            </p:cNvSpPr>
            <p:nvPr/>
          </p:nvSpPr>
          <p:spPr bwMode="auto">
            <a:xfrm>
              <a:off x="1592" y="481"/>
              <a:ext cx="3"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0"/>
                    <a:pt x="2" y="2"/>
                    <a:pt x="0" y="2"/>
                  </a:cubicBezTo>
                  <a:cubicBezTo>
                    <a:pt x="2" y="2"/>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43" name="Freeform 2348"/>
            <p:cNvSpPr>
              <a:spLocks/>
            </p:cNvSpPr>
            <p:nvPr/>
          </p:nvSpPr>
          <p:spPr bwMode="auto">
            <a:xfrm>
              <a:off x="1592" y="481"/>
              <a:ext cx="3"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0"/>
                    <a:pt x="2" y="2"/>
                    <a:pt x="0" y="2"/>
                  </a:cubicBezTo>
                  <a:cubicBezTo>
                    <a:pt x="2" y="2"/>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44" name="Freeform 2349"/>
            <p:cNvSpPr>
              <a:spLocks/>
            </p:cNvSpPr>
            <p:nvPr/>
          </p:nvSpPr>
          <p:spPr bwMode="auto">
            <a:xfrm>
              <a:off x="1633" y="511"/>
              <a:ext cx="13" cy="7"/>
            </a:xfrm>
            <a:custGeom>
              <a:avLst/>
              <a:gdLst>
                <a:gd name="T0" fmla="*/ 7 w 11"/>
                <a:gd name="T1" fmla="*/ 1 h 6"/>
                <a:gd name="T2" fmla="*/ 0 w 11"/>
                <a:gd name="T3" fmla="*/ 1 h 6"/>
                <a:gd name="T4" fmla="*/ 4 w 11"/>
                <a:gd name="T5" fmla="*/ 2 h 6"/>
                <a:gd name="T6" fmla="*/ 9 w 11"/>
                <a:gd name="T7" fmla="*/ 5 h 6"/>
                <a:gd name="T8" fmla="*/ 7 w 11"/>
                <a:gd name="T9" fmla="*/ 1 h 6"/>
              </a:gdLst>
              <a:ahLst/>
              <a:cxnLst>
                <a:cxn ang="0">
                  <a:pos x="T0" y="T1"/>
                </a:cxn>
                <a:cxn ang="0">
                  <a:pos x="T2" y="T3"/>
                </a:cxn>
                <a:cxn ang="0">
                  <a:pos x="T4" y="T5"/>
                </a:cxn>
                <a:cxn ang="0">
                  <a:pos x="T6" y="T7"/>
                </a:cxn>
                <a:cxn ang="0">
                  <a:pos x="T8" y="T9"/>
                </a:cxn>
              </a:cxnLst>
              <a:rect l="0" t="0" r="r" b="b"/>
              <a:pathLst>
                <a:path w="11" h="6">
                  <a:moveTo>
                    <a:pt x="7" y="1"/>
                  </a:moveTo>
                  <a:cubicBezTo>
                    <a:pt x="4" y="1"/>
                    <a:pt x="0" y="0"/>
                    <a:pt x="0" y="1"/>
                  </a:cubicBezTo>
                  <a:cubicBezTo>
                    <a:pt x="1" y="1"/>
                    <a:pt x="2" y="1"/>
                    <a:pt x="4" y="2"/>
                  </a:cubicBezTo>
                  <a:cubicBezTo>
                    <a:pt x="0" y="1"/>
                    <a:pt x="5" y="6"/>
                    <a:pt x="9" y="5"/>
                  </a:cubicBezTo>
                  <a:cubicBezTo>
                    <a:pt x="11" y="5"/>
                    <a:pt x="11" y="2"/>
                    <a:pt x="7"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45" name="Freeform 2350"/>
            <p:cNvSpPr>
              <a:spLocks/>
            </p:cNvSpPr>
            <p:nvPr/>
          </p:nvSpPr>
          <p:spPr bwMode="auto">
            <a:xfrm>
              <a:off x="1633" y="511"/>
              <a:ext cx="13" cy="7"/>
            </a:xfrm>
            <a:custGeom>
              <a:avLst/>
              <a:gdLst>
                <a:gd name="T0" fmla="*/ 7 w 11"/>
                <a:gd name="T1" fmla="*/ 1 h 6"/>
                <a:gd name="T2" fmla="*/ 0 w 11"/>
                <a:gd name="T3" fmla="*/ 1 h 6"/>
                <a:gd name="T4" fmla="*/ 4 w 11"/>
                <a:gd name="T5" fmla="*/ 2 h 6"/>
                <a:gd name="T6" fmla="*/ 9 w 11"/>
                <a:gd name="T7" fmla="*/ 5 h 6"/>
                <a:gd name="T8" fmla="*/ 7 w 11"/>
                <a:gd name="T9" fmla="*/ 1 h 6"/>
              </a:gdLst>
              <a:ahLst/>
              <a:cxnLst>
                <a:cxn ang="0">
                  <a:pos x="T0" y="T1"/>
                </a:cxn>
                <a:cxn ang="0">
                  <a:pos x="T2" y="T3"/>
                </a:cxn>
                <a:cxn ang="0">
                  <a:pos x="T4" y="T5"/>
                </a:cxn>
                <a:cxn ang="0">
                  <a:pos x="T6" y="T7"/>
                </a:cxn>
                <a:cxn ang="0">
                  <a:pos x="T8" y="T9"/>
                </a:cxn>
              </a:cxnLst>
              <a:rect l="0" t="0" r="r" b="b"/>
              <a:pathLst>
                <a:path w="11" h="6">
                  <a:moveTo>
                    <a:pt x="7" y="1"/>
                  </a:moveTo>
                  <a:cubicBezTo>
                    <a:pt x="4" y="1"/>
                    <a:pt x="0" y="0"/>
                    <a:pt x="0" y="1"/>
                  </a:cubicBezTo>
                  <a:cubicBezTo>
                    <a:pt x="1" y="1"/>
                    <a:pt x="2" y="1"/>
                    <a:pt x="4" y="2"/>
                  </a:cubicBezTo>
                  <a:cubicBezTo>
                    <a:pt x="0" y="1"/>
                    <a:pt x="5" y="6"/>
                    <a:pt x="9" y="5"/>
                  </a:cubicBezTo>
                  <a:cubicBezTo>
                    <a:pt x="11" y="5"/>
                    <a:pt x="11" y="2"/>
                    <a:pt x="7"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46" name="Freeform 2351"/>
            <p:cNvSpPr>
              <a:spLocks/>
            </p:cNvSpPr>
            <p:nvPr/>
          </p:nvSpPr>
          <p:spPr bwMode="auto">
            <a:xfrm>
              <a:off x="1632" y="509"/>
              <a:ext cx="2"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1"/>
                    <a:pt x="2" y="1"/>
                    <a:pt x="2" y="1"/>
                  </a:cubicBezTo>
                  <a:cubicBezTo>
                    <a:pt x="2"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47" name="Freeform 2352"/>
            <p:cNvSpPr>
              <a:spLocks/>
            </p:cNvSpPr>
            <p:nvPr/>
          </p:nvSpPr>
          <p:spPr bwMode="auto">
            <a:xfrm>
              <a:off x="1632" y="509"/>
              <a:ext cx="2"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1"/>
                    <a:pt x="2" y="1"/>
                    <a:pt x="2" y="1"/>
                  </a:cubicBezTo>
                  <a:cubicBezTo>
                    <a:pt x="2"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48" name="Freeform 2353"/>
            <p:cNvSpPr>
              <a:spLocks/>
            </p:cNvSpPr>
            <p:nvPr/>
          </p:nvSpPr>
          <p:spPr bwMode="auto">
            <a:xfrm>
              <a:off x="1632" y="509"/>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49" name="Freeform 2354"/>
            <p:cNvSpPr>
              <a:spLocks/>
            </p:cNvSpPr>
            <p:nvPr/>
          </p:nvSpPr>
          <p:spPr bwMode="auto">
            <a:xfrm>
              <a:off x="1632" y="509"/>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50" name="Freeform 2355"/>
            <p:cNvSpPr>
              <a:spLocks/>
            </p:cNvSpPr>
            <p:nvPr/>
          </p:nvSpPr>
          <p:spPr bwMode="auto">
            <a:xfrm>
              <a:off x="1676" y="551"/>
              <a:ext cx="14" cy="9"/>
            </a:xfrm>
            <a:custGeom>
              <a:avLst/>
              <a:gdLst>
                <a:gd name="T0" fmla="*/ 6 w 11"/>
                <a:gd name="T1" fmla="*/ 1 h 7"/>
                <a:gd name="T2" fmla="*/ 1 w 11"/>
                <a:gd name="T3" fmla="*/ 7 h 7"/>
                <a:gd name="T4" fmla="*/ 6 w 11"/>
                <a:gd name="T5" fmla="*/ 1 h 7"/>
              </a:gdLst>
              <a:ahLst/>
              <a:cxnLst>
                <a:cxn ang="0">
                  <a:pos x="T0" y="T1"/>
                </a:cxn>
                <a:cxn ang="0">
                  <a:pos x="T2" y="T3"/>
                </a:cxn>
                <a:cxn ang="0">
                  <a:pos x="T4" y="T5"/>
                </a:cxn>
              </a:cxnLst>
              <a:rect l="0" t="0" r="r" b="b"/>
              <a:pathLst>
                <a:path w="11" h="7">
                  <a:moveTo>
                    <a:pt x="6" y="1"/>
                  </a:moveTo>
                  <a:cubicBezTo>
                    <a:pt x="3" y="0"/>
                    <a:pt x="0" y="4"/>
                    <a:pt x="1" y="7"/>
                  </a:cubicBezTo>
                  <a:cubicBezTo>
                    <a:pt x="3" y="6"/>
                    <a:pt x="11" y="4"/>
                    <a:pt x="6"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51" name="Freeform 2356"/>
            <p:cNvSpPr>
              <a:spLocks/>
            </p:cNvSpPr>
            <p:nvPr/>
          </p:nvSpPr>
          <p:spPr bwMode="auto">
            <a:xfrm>
              <a:off x="1676" y="551"/>
              <a:ext cx="14" cy="9"/>
            </a:xfrm>
            <a:custGeom>
              <a:avLst/>
              <a:gdLst>
                <a:gd name="T0" fmla="*/ 6 w 11"/>
                <a:gd name="T1" fmla="*/ 1 h 7"/>
                <a:gd name="T2" fmla="*/ 1 w 11"/>
                <a:gd name="T3" fmla="*/ 7 h 7"/>
                <a:gd name="T4" fmla="*/ 6 w 11"/>
                <a:gd name="T5" fmla="*/ 1 h 7"/>
              </a:gdLst>
              <a:ahLst/>
              <a:cxnLst>
                <a:cxn ang="0">
                  <a:pos x="T0" y="T1"/>
                </a:cxn>
                <a:cxn ang="0">
                  <a:pos x="T2" y="T3"/>
                </a:cxn>
                <a:cxn ang="0">
                  <a:pos x="T4" y="T5"/>
                </a:cxn>
              </a:cxnLst>
              <a:rect l="0" t="0" r="r" b="b"/>
              <a:pathLst>
                <a:path w="11" h="7">
                  <a:moveTo>
                    <a:pt x="6" y="1"/>
                  </a:moveTo>
                  <a:cubicBezTo>
                    <a:pt x="3" y="0"/>
                    <a:pt x="0" y="4"/>
                    <a:pt x="1" y="7"/>
                  </a:cubicBezTo>
                  <a:cubicBezTo>
                    <a:pt x="3" y="6"/>
                    <a:pt x="11" y="4"/>
                    <a:pt x="6"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52" name="Freeform 2357"/>
            <p:cNvSpPr>
              <a:spLocks/>
            </p:cNvSpPr>
            <p:nvPr/>
          </p:nvSpPr>
          <p:spPr bwMode="auto">
            <a:xfrm>
              <a:off x="1723" y="531"/>
              <a:ext cx="13" cy="7"/>
            </a:xfrm>
            <a:custGeom>
              <a:avLst/>
              <a:gdLst>
                <a:gd name="T0" fmla="*/ 11 w 11"/>
                <a:gd name="T1" fmla="*/ 3 h 6"/>
                <a:gd name="T2" fmla="*/ 0 w 11"/>
                <a:gd name="T3" fmla="*/ 2 h 6"/>
                <a:gd name="T4" fmla="*/ 7 w 11"/>
                <a:gd name="T5" fmla="*/ 5 h 6"/>
                <a:gd name="T6" fmla="*/ 11 w 11"/>
                <a:gd name="T7" fmla="*/ 3 h 6"/>
              </a:gdLst>
              <a:ahLst/>
              <a:cxnLst>
                <a:cxn ang="0">
                  <a:pos x="T0" y="T1"/>
                </a:cxn>
                <a:cxn ang="0">
                  <a:pos x="T2" y="T3"/>
                </a:cxn>
                <a:cxn ang="0">
                  <a:pos x="T4" y="T5"/>
                </a:cxn>
                <a:cxn ang="0">
                  <a:pos x="T6" y="T7"/>
                </a:cxn>
              </a:cxnLst>
              <a:rect l="0" t="0" r="r" b="b"/>
              <a:pathLst>
                <a:path w="11" h="6">
                  <a:moveTo>
                    <a:pt x="11" y="3"/>
                  </a:moveTo>
                  <a:cubicBezTo>
                    <a:pt x="8" y="1"/>
                    <a:pt x="1" y="0"/>
                    <a:pt x="0" y="2"/>
                  </a:cubicBezTo>
                  <a:cubicBezTo>
                    <a:pt x="0" y="3"/>
                    <a:pt x="6" y="5"/>
                    <a:pt x="7" y="5"/>
                  </a:cubicBezTo>
                  <a:cubicBezTo>
                    <a:pt x="11" y="6"/>
                    <a:pt x="10" y="4"/>
                    <a:pt x="1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53" name="Freeform 2358"/>
            <p:cNvSpPr>
              <a:spLocks/>
            </p:cNvSpPr>
            <p:nvPr/>
          </p:nvSpPr>
          <p:spPr bwMode="auto">
            <a:xfrm>
              <a:off x="1723" y="531"/>
              <a:ext cx="13" cy="7"/>
            </a:xfrm>
            <a:custGeom>
              <a:avLst/>
              <a:gdLst>
                <a:gd name="T0" fmla="*/ 11 w 11"/>
                <a:gd name="T1" fmla="*/ 3 h 6"/>
                <a:gd name="T2" fmla="*/ 0 w 11"/>
                <a:gd name="T3" fmla="*/ 2 h 6"/>
                <a:gd name="T4" fmla="*/ 7 w 11"/>
                <a:gd name="T5" fmla="*/ 5 h 6"/>
                <a:gd name="T6" fmla="*/ 11 w 11"/>
                <a:gd name="T7" fmla="*/ 3 h 6"/>
              </a:gdLst>
              <a:ahLst/>
              <a:cxnLst>
                <a:cxn ang="0">
                  <a:pos x="T0" y="T1"/>
                </a:cxn>
                <a:cxn ang="0">
                  <a:pos x="T2" y="T3"/>
                </a:cxn>
                <a:cxn ang="0">
                  <a:pos x="T4" y="T5"/>
                </a:cxn>
                <a:cxn ang="0">
                  <a:pos x="T6" y="T7"/>
                </a:cxn>
              </a:cxnLst>
              <a:rect l="0" t="0" r="r" b="b"/>
              <a:pathLst>
                <a:path w="11" h="6">
                  <a:moveTo>
                    <a:pt x="11" y="3"/>
                  </a:moveTo>
                  <a:cubicBezTo>
                    <a:pt x="8" y="1"/>
                    <a:pt x="1" y="0"/>
                    <a:pt x="0" y="2"/>
                  </a:cubicBezTo>
                  <a:cubicBezTo>
                    <a:pt x="0" y="3"/>
                    <a:pt x="6" y="5"/>
                    <a:pt x="7" y="5"/>
                  </a:cubicBezTo>
                  <a:cubicBezTo>
                    <a:pt x="11" y="6"/>
                    <a:pt x="10" y="4"/>
                    <a:pt x="1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54" name="Freeform 2359"/>
            <p:cNvSpPr>
              <a:spLocks/>
            </p:cNvSpPr>
            <p:nvPr/>
          </p:nvSpPr>
          <p:spPr bwMode="auto">
            <a:xfrm>
              <a:off x="1091" y="406"/>
              <a:ext cx="9" cy="5"/>
            </a:xfrm>
            <a:custGeom>
              <a:avLst/>
              <a:gdLst>
                <a:gd name="T0" fmla="*/ 4 w 7"/>
                <a:gd name="T1" fmla="*/ 1 h 4"/>
                <a:gd name="T2" fmla="*/ 0 w 7"/>
                <a:gd name="T3" fmla="*/ 2 h 4"/>
                <a:gd name="T4" fmla="*/ 7 w 7"/>
                <a:gd name="T5" fmla="*/ 2 h 4"/>
                <a:gd name="T6" fmla="*/ 4 w 7"/>
                <a:gd name="T7" fmla="*/ 1 h 4"/>
              </a:gdLst>
              <a:ahLst/>
              <a:cxnLst>
                <a:cxn ang="0">
                  <a:pos x="T0" y="T1"/>
                </a:cxn>
                <a:cxn ang="0">
                  <a:pos x="T2" y="T3"/>
                </a:cxn>
                <a:cxn ang="0">
                  <a:pos x="T4" y="T5"/>
                </a:cxn>
                <a:cxn ang="0">
                  <a:pos x="T6" y="T7"/>
                </a:cxn>
              </a:cxnLst>
              <a:rect l="0" t="0" r="r" b="b"/>
              <a:pathLst>
                <a:path w="7" h="4">
                  <a:moveTo>
                    <a:pt x="4" y="1"/>
                  </a:moveTo>
                  <a:cubicBezTo>
                    <a:pt x="2" y="0"/>
                    <a:pt x="0" y="0"/>
                    <a:pt x="0" y="2"/>
                  </a:cubicBezTo>
                  <a:cubicBezTo>
                    <a:pt x="4" y="3"/>
                    <a:pt x="7" y="4"/>
                    <a:pt x="7" y="2"/>
                  </a:cubicBezTo>
                  <a:cubicBezTo>
                    <a:pt x="6" y="2"/>
                    <a:pt x="5" y="1"/>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55" name="Freeform 2360"/>
            <p:cNvSpPr>
              <a:spLocks/>
            </p:cNvSpPr>
            <p:nvPr/>
          </p:nvSpPr>
          <p:spPr bwMode="auto">
            <a:xfrm>
              <a:off x="1091" y="406"/>
              <a:ext cx="9" cy="5"/>
            </a:xfrm>
            <a:custGeom>
              <a:avLst/>
              <a:gdLst>
                <a:gd name="T0" fmla="*/ 4 w 7"/>
                <a:gd name="T1" fmla="*/ 1 h 4"/>
                <a:gd name="T2" fmla="*/ 0 w 7"/>
                <a:gd name="T3" fmla="*/ 2 h 4"/>
                <a:gd name="T4" fmla="*/ 7 w 7"/>
                <a:gd name="T5" fmla="*/ 2 h 4"/>
                <a:gd name="T6" fmla="*/ 4 w 7"/>
                <a:gd name="T7" fmla="*/ 1 h 4"/>
              </a:gdLst>
              <a:ahLst/>
              <a:cxnLst>
                <a:cxn ang="0">
                  <a:pos x="T0" y="T1"/>
                </a:cxn>
                <a:cxn ang="0">
                  <a:pos x="T2" y="T3"/>
                </a:cxn>
                <a:cxn ang="0">
                  <a:pos x="T4" y="T5"/>
                </a:cxn>
                <a:cxn ang="0">
                  <a:pos x="T6" y="T7"/>
                </a:cxn>
              </a:cxnLst>
              <a:rect l="0" t="0" r="r" b="b"/>
              <a:pathLst>
                <a:path w="7" h="4">
                  <a:moveTo>
                    <a:pt x="4" y="1"/>
                  </a:moveTo>
                  <a:cubicBezTo>
                    <a:pt x="2" y="0"/>
                    <a:pt x="0" y="0"/>
                    <a:pt x="0" y="2"/>
                  </a:cubicBezTo>
                  <a:cubicBezTo>
                    <a:pt x="4" y="3"/>
                    <a:pt x="7" y="4"/>
                    <a:pt x="7" y="2"/>
                  </a:cubicBezTo>
                  <a:cubicBezTo>
                    <a:pt x="6" y="2"/>
                    <a:pt x="5" y="1"/>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56" name="Freeform 2361"/>
            <p:cNvSpPr>
              <a:spLocks/>
            </p:cNvSpPr>
            <p:nvPr/>
          </p:nvSpPr>
          <p:spPr bwMode="auto">
            <a:xfrm>
              <a:off x="1136" y="401"/>
              <a:ext cx="9" cy="5"/>
            </a:xfrm>
            <a:custGeom>
              <a:avLst/>
              <a:gdLst>
                <a:gd name="T0" fmla="*/ 7 w 8"/>
                <a:gd name="T1" fmla="*/ 2 h 4"/>
                <a:gd name="T2" fmla="*/ 0 w 8"/>
                <a:gd name="T3" fmla="*/ 4 h 4"/>
                <a:gd name="T4" fmla="*/ 7 w 8"/>
                <a:gd name="T5" fmla="*/ 2 h 4"/>
              </a:gdLst>
              <a:ahLst/>
              <a:cxnLst>
                <a:cxn ang="0">
                  <a:pos x="T0" y="T1"/>
                </a:cxn>
                <a:cxn ang="0">
                  <a:pos x="T2" y="T3"/>
                </a:cxn>
                <a:cxn ang="0">
                  <a:pos x="T4" y="T5"/>
                </a:cxn>
              </a:cxnLst>
              <a:rect l="0" t="0" r="r" b="b"/>
              <a:pathLst>
                <a:path w="8" h="4">
                  <a:moveTo>
                    <a:pt x="7" y="2"/>
                  </a:moveTo>
                  <a:cubicBezTo>
                    <a:pt x="3" y="0"/>
                    <a:pt x="0" y="2"/>
                    <a:pt x="0" y="4"/>
                  </a:cubicBezTo>
                  <a:cubicBezTo>
                    <a:pt x="4" y="4"/>
                    <a:pt x="8" y="4"/>
                    <a:pt x="7"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57" name="Freeform 2362"/>
            <p:cNvSpPr>
              <a:spLocks/>
            </p:cNvSpPr>
            <p:nvPr/>
          </p:nvSpPr>
          <p:spPr bwMode="auto">
            <a:xfrm>
              <a:off x="1136" y="401"/>
              <a:ext cx="9" cy="5"/>
            </a:xfrm>
            <a:custGeom>
              <a:avLst/>
              <a:gdLst>
                <a:gd name="T0" fmla="*/ 7 w 8"/>
                <a:gd name="T1" fmla="*/ 2 h 4"/>
                <a:gd name="T2" fmla="*/ 0 w 8"/>
                <a:gd name="T3" fmla="*/ 4 h 4"/>
                <a:gd name="T4" fmla="*/ 7 w 8"/>
                <a:gd name="T5" fmla="*/ 2 h 4"/>
              </a:gdLst>
              <a:ahLst/>
              <a:cxnLst>
                <a:cxn ang="0">
                  <a:pos x="T0" y="T1"/>
                </a:cxn>
                <a:cxn ang="0">
                  <a:pos x="T2" y="T3"/>
                </a:cxn>
                <a:cxn ang="0">
                  <a:pos x="T4" y="T5"/>
                </a:cxn>
              </a:cxnLst>
              <a:rect l="0" t="0" r="r" b="b"/>
              <a:pathLst>
                <a:path w="8" h="4">
                  <a:moveTo>
                    <a:pt x="7" y="2"/>
                  </a:moveTo>
                  <a:cubicBezTo>
                    <a:pt x="3" y="0"/>
                    <a:pt x="0" y="2"/>
                    <a:pt x="0" y="4"/>
                  </a:cubicBezTo>
                  <a:cubicBezTo>
                    <a:pt x="4" y="4"/>
                    <a:pt x="8" y="4"/>
                    <a:pt x="7"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58" name="Freeform 2363"/>
            <p:cNvSpPr>
              <a:spLocks/>
            </p:cNvSpPr>
            <p:nvPr/>
          </p:nvSpPr>
          <p:spPr bwMode="auto">
            <a:xfrm>
              <a:off x="1145" y="395"/>
              <a:ext cx="2" cy="3"/>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0" y="1"/>
                    <a:pt x="0" y="2"/>
                  </a:cubicBezTo>
                  <a:cubicBezTo>
                    <a:pt x="1" y="2"/>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59" name="Freeform 2364"/>
            <p:cNvSpPr>
              <a:spLocks/>
            </p:cNvSpPr>
            <p:nvPr/>
          </p:nvSpPr>
          <p:spPr bwMode="auto">
            <a:xfrm>
              <a:off x="1145" y="395"/>
              <a:ext cx="2" cy="3"/>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0" y="1"/>
                    <a:pt x="0" y="2"/>
                  </a:cubicBezTo>
                  <a:cubicBezTo>
                    <a:pt x="1" y="2"/>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60" name="Freeform 2365"/>
            <p:cNvSpPr>
              <a:spLocks/>
            </p:cNvSpPr>
            <p:nvPr/>
          </p:nvSpPr>
          <p:spPr bwMode="auto">
            <a:xfrm>
              <a:off x="1161" y="397"/>
              <a:ext cx="13" cy="7"/>
            </a:xfrm>
            <a:custGeom>
              <a:avLst/>
              <a:gdLst>
                <a:gd name="T0" fmla="*/ 4 w 11"/>
                <a:gd name="T1" fmla="*/ 2 h 6"/>
                <a:gd name="T2" fmla="*/ 1 w 11"/>
                <a:gd name="T3" fmla="*/ 5 h 6"/>
                <a:gd name="T4" fmla="*/ 4 w 11"/>
                <a:gd name="T5" fmla="*/ 2 h 6"/>
              </a:gdLst>
              <a:ahLst/>
              <a:cxnLst>
                <a:cxn ang="0">
                  <a:pos x="T0" y="T1"/>
                </a:cxn>
                <a:cxn ang="0">
                  <a:pos x="T2" y="T3"/>
                </a:cxn>
                <a:cxn ang="0">
                  <a:pos x="T4" y="T5"/>
                </a:cxn>
              </a:cxnLst>
              <a:rect l="0" t="0" r="r" b="b"/>
              <a:pathLst>
                <a:path w="11" h="6">
                  <a:moveTo>
                    <a:pt x="4" y="2"/>
                  </a:moveTo>
                  <a:cubicBezTo>
                    <a:pt x="0" y="0"/>
                    <a:pt x="0" y="4"/>
                    <a:pt x="1" y="5"/>
                  </a:cubicBezTo>
                  <a:cubicBezTo>
                    <a:pt x="2" y="6"/>
                    <a:pt x="11" y="6"/>
                    <a:pt x="4"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61" name="Freeform 2366"/>
            <p:cNvSpPr>
              <a:spLocks/>
            </p:cNvSpPr>
            <p:nvPr/>
          </p:nvSpPr>
          <p:spPr bwMode="auto">
            <a:xfrm>
              <a:off x="1161" y="397"/>
              <a:ext cx="13" cy="7"/>
            </a:xfrm>
            <a:custGeom>
              <a:avLst/>
              <a:gdLst>
                <a:gd name="T0" fmla="*/ 4 w 11"/>
                <a:gd name="T1" fmla="*/ 2 h 6"/>
                <a:gd name="T2" fmla="*/ 1 w 11"/>
                <a:gd name="T3" fmla="*/ 5 h 6"/>
                <a:gd name="T4" fmla="*/ 4 w 11"/>
                <a:gd name="T5" fmla="*/ 2 h 6"/>
              </a:gdLst>
              <a:ahLst/>
              <a:cxnLst>
                <a:cxn ang="0">
                  <a:pos x="T0" y="T1"/>
                </a:cxn>
                <a:cxn ang="0">
                  <a:pos x="T2" y="T3"/>
                </a:cxn>
                <a:cxn ang="0">
                  <a:pos x="T4" y="T5"/>
                </a:cxn>
              </a:cxnLst>
              <a:rect l="0" t="0" r="r" b="b"/>
              <a:pathLst>
                <a:path w="11" h="6">
                  <a:moveTo>
                    <a:pt x="4" y="2"/>
                  </a:moveTo>
                  <a:cubicBezTo>
                    <a:pt x="0" y="0"/>
                    <a:pt x="0" y="4"/>
                    <a:pt x="1" y="5"/>
                  </a:cubicBezTo>
                  <a:cubicBezTo>
                    <a:pt x="2" y="6"/>
                    <a:pt x="11" y="6"/>
                    <a:pt x="4"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62" name="Freeform 2367"/>
            <p:cNvSpPr>
              <a:spLocks/>
            </p:cNvSpPr>
            <p:nvPr/>
          </p:nvSpPr>
          <p:spPr bwMode="auto">
            <a:xfrm>
              <a:off x="1150" y="387"/>
              <a:ext cx="5" cy="5"/>
            </a:xfrm>
            <a:custGeom>
              <a:avLst/>
              <a:gdLst>
                <a:gd name="T0" fmla="*/ 4 w 4"/>
                <a:gd name="T1" fmla="*/ 3 h 4"/>
                <a:gd name="T2" fmla="*/ 2 w 4"/>
                <a:gd name="T3" fmla="*/ 4 h 4"/>
                <a:gd name="T4" fmla="*/ 4 w 4"/>
                <a:gd name="T5" fmla="*/ 3 h 4"/>
              </a:gdLst>
              <a:ahLst/>
              <a:cxnLst>
                <a:cxn ang="0">
                  <a:pos x="T0" y="T1"/>
                </a:cxn>
                <a:cxn ang="0">
                  <a:pos x="T2" y="T3"/>
                </a:cxn>
                <a:cxn ang="0">
                  <a:pos x="T4" y="T5"/>
                </a:cxn>
              </a:cxnLst>
              <a:rect l="0" t="0" r="r" b="b"/>
              <a:pathLst>
                <a:path w="4" h="4">
                  <a:moveTo>
                    <a:pt x="4" y="3"/>
                  </a:moveTo>
                  <a:cubicBezTo>
                    <a:pt x="0" y="0"/>
                    <a:pt x="0" y="2"/>
                    <a:pt x="2" y="4"/>
                  </a:cubicBezTo>
                  <a:cubicBezTo>
                    <a:pt x="3" y="4"/>
                    <a:pt x="4" y="4"/>
                    <a:pt x="4"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63" name="Freeform 2368"/>
            <p:cNvSpPr>
              <a:spLocks/>
            </p:cNvSpPr>
            <p:nvPr/>
          </p:nvSpPr>
          <p:spPr bwMode="auto">
            <a:xfrm>
              <a:off x="1150" y="387"/>
              <a:ext cx="5" cy="5"/>
            </a:xfrm>
            <a:custGeom>
              <a:avLst/>
              <a:gdLst>
                <a:gd name="T0" fmla="*/ 4 w 4"/>
                <a:gd name="T1" fmla="*/ 3 h 4"/>
                <a:gd name="T2" fmla="*/ 2 w 4"/>
                <a:gd name="T3" fmla="*/ 4 h 4"/>
                <a:gd name="T4" fmla="*/ 4 w 4"/>
                <a:gd name="T5" fmla="*/ 3 h 4"/>
              </a:gdLst>
              <a:ahLst/>
              <a:cxnLst>
                <a:cxn ang="0">
                  <a:pos x="T0" y="T1"/>
                </a:cxn>
                <a:cxn ang="0">
                  <a:pos x="T2" y="T3"/>
                </a:cxn>
                <a:cxn ang="0">
                  <a:pos x="T4" y="T5"/>
                </a:cxn>
              </a:cxnLst>
              <a:rect l="0" t="0" r="r" b="b"/>
              <a:pathLst>
                <a:path w="4" h="4">
                  <a:moveTo>
                    <a:pt x="4" y="3"/>
                  </a:moveTo>
                  <a:cubicBezTo>
                    <a:pt x="0" y="0"/>
                    <a:pt x="0" y="2"/>
                    <a:pt x="2" y="4"/>
                  </a:cubicBezTo>
                  <a:cubicBezTo>
                    <a:pt x="3" y="4"/>
                    <a:pt x="4" y="4"/>
                    <a:pt x="4"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64" name="Freeform 2369"/>
            <p:cNvSpPr>
              <a:spLocks/>
            </p:cNvSpPr>
            <p:nvPr/>
          </p:nvSpPr>
          <p:spPr bwMode="auto">
            <a:xfrm>
              <a:off x="1167" y="397"/>
              <a:ext cx="4" cy="3"/>
            </a:xfrm>
            <a:custGeom>
              <a:avLst/>
              <a:gdLst>
                <a:gd name="T0" fmla="*/ 4 w 4"/>
                <a:gd name="T1" fmla="*/ 3 h 3"/>
                <a:gd name="T2" fmla="*/ 1 w 4"/>
                <a:gd name="T3" fmla="*/ 1 h 3"/>
                <a:gd name="T4" fmla="*/ 4 w 4"/>
                <a:gd name="T5" fmla="*/ 3 h 3"/>
              </a:gdLst>
              <a:ahLst/>
              <a:cxnLst>
                <a:cxn ang="0">
                  <a:pos x="T0" y="T1"/>
                </a:cxn>
                <a:cxn ang="0">
                  <a:pos x="T2" y="T3"/>
                </a:cxn>
                <a:cxn ang="0">
                  <a:pos x="T4" y="T5"/>
                </a:cxn>
              </a:cxnLst>
              <a:rect l="0" t="0" r="r" b="b"/>
              <a:pathLst>
                <a:path w="4" h="3">
                  <a:moveTo>
                    <a:pt x="4" y="3"/>
                  </a:moveTo>
                  <a:cubicBezTo>
                    <a:pt x="4" y="2"/>
                    <a:pt x="3" y="0"/>
                    <a:pt x="1" y="1"/>
                  </a:cubicBezTo>
                  <a:cubicBezTo>
                    <a:pt x="0" y="1"/>
                    <a:pt x="2" y="3"/>
                    <a:pt x="4"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65" name="Freeform 2370"/>
            <p:cNvSpPr>
              <a:spLocks/>
            </p:cNvSpPr>
            <p:nvPr/>
          </p:nvSpPr>
          <p:spPr bwMode="auto">
            <a:xfrm>
              <a:off x="1167" y="397"/>
              <a:ext cx="4" cy="3"/>
            </a:xfrm>
            <a:custGeom>
              <a:avLst/>
              <a:gdLst>
                <a:gd name="T0" fmla="*/ 4 w 4"/>
                <a:gd name="T1" fmla="*/ 3 h 3"/>
                <a:gd name="T2" fmla="*/ 1 w 4"/>
                <a:gd name="T3" fmla="*/ 1 h 3"/>
                <a:gd name="T4" fmla="*/ 4 w 4"/>
                <a:gd name="T5" fmla="*/ 3 h 3"/>
              </a:gdLst>
              <a:ahLst/>
              <a:cxnLst>
                <a:cxn ang="0">
                  <a:pos x="T0" y="T1"/>
                </a:cxn>
                <a:cxn ang="0">
                  <a:pos x="T2" y="T3"/>
                </a:cxn>
                <a:cxn ang="0">
                  <a:pos x="T4" y="T5"/>
                </a:cxn>
              </a:cxnLst>
              <a:rect l="0" t="0" r="r" b="b"/>
              <a:pathLst>
                <a:path w="4" h="3">
                  <a:moveTo>
                    <a:pt x="4" y="3"/>
                  </a:moveTo>
                  <a:cubicBezTo>
                    <a:pt x="4" y="2"/>
                    <a:pt x="3" y="0"/>
                    <a:pt x="1" y="1"/>
                  </a:cubicBezTo>
                  <a:cubicBezTo>
                    <a:pt x="0" y="1"/>
                    <a:pt x="2" y="3"/>
                    <a:pt x="4"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66" name="Freeform 2371"/>
            <p:cNvSpPr>
              <a:spLocks/>
            </p:cNvSpPr>
            <p:nvPr/>
          </p:nvSpPr>
          <p:spPr bwMode="auto">
            <a:xfrm>
              <a:off x="1177" y="381"/>
              <a:ext cx="70" cy="29"/>
            </a:xfrm>
            <a:custGeom>
              <a:avLst/>
              <a:gdLst>
                <a:gd name="T0" fmla="*/ 41 w 58"/>
                <a:gd name="T1" fmla="*/ 24 h 24"/>
                <a:gd name="T2" fmla="*/ 50 w 58"/>
                <a:gd name="T3" fmla="*/ 20 h 24"/>
                <a:gd name="T4" fmla="*/ 58 w 58"/>
                <a:gd name="T5" fmla="*/ 18 h 24"/>
                <a:gd name="T6" fmla="*/ 50 w 58"/>
                <a:gd name="T7" fmla="*/ 17 h 24"/>
                <a:gd name="T8" fmla="*/ 48 w 58"/>
                <a:gd name="T9" fmla="*/ 13 h 24"/>
                <a:gd name="T10" fmla="*/ 46 w 58"/>
                <a:gd name="T11" fmla="*/ 14 h 24"/>
                <a:gd name="T12" fmla="*/ 41 w 58"/>
                <a:gd name="T13" fmla="*/ 9 h 24"/>
                <a:gd name="T14" fmla="*/ 36 w 58"/>
                <a:gd name="T15" fmla="*/ 7 h 24"/>
                <a:gd name="T16" fmla="*/ 30 w 58"/>
                <a:gd name="T17" fmla="*/ 6 h 24"/>
                <a:gd name="T18" fmla="*/ 20 w 58"/>
                <a:gd name="T19" fmla="*/ 8 h 24"/>
                <a:gd name="T20" fmla="*/ 16 w 58"/>
                <a:gd name="T21" fmla="*/ 10 h 24"/>
                <a:gd name="T22" fmla="*/ 1 w 58"/>
                <a:gd name="T23" fmla="*/ 14 h 24"/>
                <a:gd name="T24" fmla="*/ 5 w 58"/>
                <a:gd name="T25" fmla="*/ 17 h 24"/>
                <a:gd name="T26" fmla="*/ 10 w 58"/>
                <a:gd name="T27" fmla="*/ 16 h 24"/>
                <a:gd name="T28" fmla="*/ 10 w 58"/>
                <a:gd name="T29" fmla="*/ 17 h 24"/>
                <a:gd name="T30" fmla="*/ 17 w 58"/>
                <a:gd name="T31" fmla="*/ 18 h 24"/>
                <a:gd name="T32" fmla="*/ 26 w 58"/>
                <a:gd name="T33" fmla="*/ 21 h 24"/>
                <a:gd name="T34" fmla="*/ 41 w 58"/>
                <a:gd name="T3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24">
                  <a:moveTo>
                    <a:pt x="41" y="24"/>
                  </a:moveTo>
                  <a:cubicBezTo>
                    <a:pt x="44" y="23"/>
                    <a:pt x="48" y="22"/>
                    <a:pt x="50" y="20"/>
                  </a:cubicBezTo>
                  <a:cubicBezTo>
                    <a:pt x="52" y="19"/>
                    <a:pt x="57" y="20"/>
                    <a:pt x="58" y="18"/>
                  </a:cubicBezTo>
                  <a:cubicBezTo>
                    <a:pt x="54" y="16"/>
                    <a:pt x="55" y="19"/>
                    <a:pt x="50" y="17"/>
                  </a:cubicBezTo>
                  <a:cubicBezTo>
                    <a:pt x="50" y="16"/>
                    <a:pt x="49" y="14"/>
                    <a:pt x="48" y="13"/>
                  </a:cubicBezTo>
                  <a:cubicBezTo>
                    <a:pt x="46" y="12"/>
                    <a:pt x="45" y="13"/>
                    <a:pt x="46" y="14"/>
                  </a:cubicBezTo>
                  <a:cubicBezTo>
                    <a:pt x="44" y="12"/>
                    <a:pt x="47" y="11"/>
                    <a:pt x="41" y="9"/>
                  </a:cubicBezTo>
                  <a:cubicBezTo>
                    <a:pt x="39" y="8"/>
                    <a:pt x="38" y="8"/>
                    <a:pt x="36" y="7"/>
                  </a:cubicBezTo>
                  <a:cubicBezTo>
                    <a:pt x="33" y="6"/>
                    <a:pt x="31" y="4"/>
                    <a:pt x="30" y="6"/>
                  </a:cubicBezTo>
                  <a:cubicBezTo>
                    <a:pt x="28" y="0"/>
                    <a:pt x="9" y="3"/>
                    <a:pt x="20" y="8"/>
                  </a:cubicBezTo>
                  <a:cubicBezTo>
                    <a:pt x="16" y="6"/>
                    <a:pt x="10" y="8"/>
                    <a:pt x="16" y="10"/>
                  </a:cubicBezTo>
                  <a:cubicBezTo>
                    <a:pt x="13" y="12"/>
                    <a:pt x="3" y="11"/>
                    <a:pt x="1" y="14"/>
                  </a:cubicBezTo>
                  <a:cubicBezTo>
                    <a:pt x="0" y="15"/>
                    <a:pt x="3" y="17"/>
                    <a:pt x="5" y="17"/>
                  </a:cubicBezTo>
                  <a:cubicBezTo>
                    <a:pt x="7" y="17"/>
                    <a:pt x="8" y="16"/>
                    <a:pt x="10" y="16"/>
                  </a:cubicBezTo>
                  <a:cubicBezTo>
                    <a:pt x="10" y="17"/>
                    <a:pt x="10" y="17"/>
                    <a:pt x="10" y="17"/>
                  </a:cubicBezTo>
                  <a:cubicBezTo>
                    <a:pt x="14" y="19"/>
                    <a:pt x="16" y="19"/>
                    <a:pt x="17" y="18"/>
                  </a:cubicBezTo>
                  <a:cubicBezTo>
                    <a:pt x="17" y="20"/>
                    <a:pt x="24" y="20"/>
                    <a:pt x="26" y="21"/>
                  </a:cubicBezTo>
                  <a:cubicBezTo>
                    <a:pt x="29" y="23"/>
                    <a:pt x="37" y="22"/>
                    <a:pt x="41" y="2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67" name="Freeform 2372"/>
            <p:cNvSpPr>
              <a:spLocks/>
            </p:cNvSpPr>
            <p:nvPr/>
          </p:nvSpPr>
          <p:spPr bwMode="auto">
            <a:xfrm>
              <a:off x="1177" y="381"/>
              <a:ext cx="70" cy="29"/>
            </a:xfrm>
            <a:custGeom>
              <a:avLst/>
              <a:gdLst>
                <a:gd name="T0" fmla="*/ 41 w 58"/>
                <a:gd name="T1" fmla="*/ 24 h 24"/>
                <a:gd name="T2" fmla="*/ 50 w 58"/>
                <a:gd name="T3" fmla="*/ 20 h 24"/>
                <a:gd name="T4" fmla="*/ 58 w 58"/>
                <a:gd name="T5" fmla="*/ 18 h 24"/>
                <a:gd name="T6" fmla="*/ 50 w 58"/>
                <a:gd name="T7" fmla="*/ 17 h 24"/>
                <a:gd name="T8" fmla="*/ 48 w 58"/>
                <a:gd name="T9" fmla="*/ 13 h 24"/>
                <a:gd name="T10" fmla="*/ 46 w 58"/>
                <a:gd name="T11" fmla="*/ 14 h 24"/>
                <a:gd name="T12" fmla="*/ 41 w 58"/>
                <a:gd name="T13" fmla="*/ 9 h 24"/>
                <a:gd name="T14" fmla="*/ 36 w 58"/>
                <a:gd name="T15" fmla="*/ 7 h 24"/>
                <a:gd name="T16" fmla="*/ 30 w 58"/>
                <a:gd name="T17" fmla="*/ 6 h 24"/>
                <a:gd name="T18" fmla="*/ 20 w 58"/>
                <a:gd name="T19" fmla="*/ 8 h 24"/>
                <a:gd name="T20" fmla="*/ 16 w 58"/>
                <a:gd name="T21" fmla="*/ 10 h 24"/>
                <a:gd name="T22" fmla="*/ 1 w 58"/>
                <a:gd name="T23" fmla="*/ 14 h 24"/>
                <a:gd name="T24" fmla="*/ 5 w 58"/>
                <a:gd name="T25" fmla="*/ 17 h 24"/>
                <a:gd name="T26" fmla="*/ 10 w 58"/>
                <a:gd name="T27" fmla="*/ 16 h 24"/>
                <a:gd name="T28" fmla="*/ 10 w 58"/>
                <a:gd name="T29" fmla="*/ 17 h 24"/>
                <a:gd name="T30" fmla="*/ 17 w 58"/>
                <a:gd name="T31" fmla="*/ 18 h 24"/>
                <a:gd name="T32" fmla="*/ 26 w 58"/>
                <a:gd name="T33" fmla="*/ 21 h 24"/>
                <a:gd name="T34" fmla="*/ 41 w 58"/>
                <a:gd name="T3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24">
                  <a:moveTo>
                    <a:pt x="41" y="24"/>
                  </a:moveTo>
                  <a:cubicBezTo>
                    <a:pt x="44" y="23"/>
                    <a:pt x="48" y="22"/>
                    <a:pt x="50" y="20"/>
                  </a:cubicBezTo>
                  <a:cubicBezTo>
                    <a:pt x="52" y="19"/>
                    <a:pt x="57" y="20"/>
                    <a:pt x="58" y="18"/>
                  </a:cubicBezTo>
                  <a:cubicBezTo>
                    <a:pt x="54" y="16"/>
                    <a:pt x="55" y="19"/>
                    <a:pt x="50" y="17"/>
                  </a:cubicBezTo>
                  <a:cubicBezTo>
                    <a:pt x="50" y="16"/>
                    <a:pt x="49" y="14"/>
                    <a:pt x="48" y="13"/>
                  </a:cubicBezTo>
                  <a:cubicBezTo>
                    <a:pt x="46" y="12"/>
                    <a:pt x="45" y="13"/>
                    <a:pt x="46" y="14"/>
                  </a:cubicBezTo>
                  <a:cubicBezTo>
                    <a:pt x="44" y="12"/>
                    <a:pt x="47" y="11"/>
                    <a:pt x="41" y="9"/>
                  </a:cubicBezTo>
                  <a:cubicBezTo>
                    <a:pt x="39" y="8"/>
                    <a:pt x="38" y="8"/>
                    <a:pt x="36" y="7"/>
                  </a:cubicBezTo>
                  <a:cubicBezTo>
                    <a:pt x="33" y="6"/>
                    <a:pt x="31" y="4"/>
                    <a:pt x="30" y="6"/>
                  </a:cubicBezTo>
                  <a:cubicBezTo>
                    <a:pt x="28" y="0"/>
                    <a:pt x="9" y="3"/>
                    <a:pt x="20" y="8"/>
                  </a:cubicBezTo>
                  <a:cubicBezTo>
                    <a:pt x="16" y="6"/>
                    <a:pt x="10" y="8"/>
                    <a:pt x="16" y="10"/>
                  </a:cubicBezTo>
                  <a:cubicBezTo>
                    <a:pt x="13" y="12"/>
                    <a:pt x="3" y="11"/>
                    <a:pt x="1" y="14"/>
                  </a:cubicBezTo>
                  <a:cubicBezTo>
                    <a:pt x="0" y="15"/>
                    <a:pt x="3" y="17"/>
                    <a:pt x="5" y="17"/>
                  </a:cubicBezTo>
                  <a:cubicBezTo>
                    <a:pt x="7" y="17"/>
                    <a:pt x="8" y="16"/>
                    <a:pt x="10" y="16"/>
                  </a:cubicBezTo>
                  <a:cubicBezTo>
                    <a:pt x="10" y="17"/>
                    <a:pt x="10" y="17"/>
                    <a:pt x="10" y="17"/>
                  </a:cubicBezTo>
                  <a:cubicBezTo>
                    <a:pt x="14" y="19"/>
                    <a:pt x="16" y="19"/>
                    <a:pt x="17" y="18"/>
                  </a:cubicBezTo>
                  <a:cubicBezTo>
                    <a:pt x="17" y="20"/>
                    <a:pt x="24" y="20"/>
                    <a:pt x="26" y="21"/>
                  </a:cubicBezTo>
                  <a:cubicBezTo>
                    <a:pt x="29" y="23"/>
                    <a:pt x="37" y="22"/>
                    <a:pt x="41" y="2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68" name="Freeform 2373"/>
            <p:cNvSpPr>
              <a:spLocks/>
            </p:cNvSpPr>
            <p:nvPr/>
          </p:nvSpPr>
          <p:spPr bwMode="auto">
            <a:xfrm>
              <a:off x="1159" y="369"/>
              <a:ext cx="8" cy="4"/>
            </a:xfrm>
            <a:custGeom>
              <a:avLst/>
              <a:gdLst>
                <a:gd name="T0" fmla="*/ 3 w 6"/>
                <a:gd name="T1" fmla="*/ 0 h 3"/>
                <a:gd name="T2" fmla="*/ 2 w 6"/>
                <a:gd name="T3" fmla="*/ 2 h 3"/>
                <a:gd name="T4" fmla="*/ 6 w 6"/>
                <a:gd name="T5" fmla="*/ 3 h 3"/>
                <a:gd name="T6" fmla="*/ 6 w 6"/>
                <a:gd name="T7" fmla="*/ 1 h 3"/>
                <a:gd name="T8" fmla="*/ 3 w 6"/>
                <a:gd name="T9" fmla="*/ 0 h 3"/>
              </a:gdLst>
              <a:ahLst/>
              <a:cxnLst>
                <a:cxn ang="0">
                  <a:pos x="T0" y="T1"/>
                </a:cxn>
                <a:cxn ang="0">
                  <a:pos x="T2" y="T3"/>
                </a:cxn>
                <a:cxn ang="0">
                  <a:pos x="T4" y="T5"/>
                </a:cxn>
                <a:cxn ang="0">
                  <a:pos x="T6" y="T7"/>
                </a:cxn>
                <a:cxn ang="0">
                  <a:pos x="T8" y="T9"/>
                </a:cxn>
              </a:cxnLst>
              <a:rect l="0" t="0" r="r" b="b"/>
              <a:pathLst>
                <a:path w="6" h="3">
                  <a:moveTo>
                    <a:pt x="3" y="0"/>
                  </a:moveTo>
                  <a:cubicBezTo>
                    <a:pt x="1" y="0"/>
                    <a:pt x="0" y="0"/>
                    <a:pt x="2" y="2"/>
                  </a:cubicBezTo>
                  <a:cubicBezTo>
                    <a:pt x="4" y="3"/>
                    <a:pt x="5" y="3"/>
                    <a:pt x="6" y="3"/>
                  </a:cubicBezTo>
                  <a:cubicBezTo>
                    <a:pt x="4" y="1"/>
                    <a:pt x="4" y="1"/>
                    <a:pt x="6" y="1"/>
                  </a:cubicBezTo>
                  <a:cubicBezTo>
                    <a:pt x="5" y="1"/>
                    <a:pt x="4" y="0"/>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69" name="Freeform 2374"/>
            <p:cNvSpPr>
              <a:spLocks/>
            </p:cNvSpPr>
            <p:nvPr/>
          </p:nvSpPr>
          <p:spPr bwMode="auto">
            <a:xfrm>
              <a:off x="1159" y="369"/>
              <a:ext cx="8" cy="4"/>
            </a:xfrm>
            <a:custGeom>
              <a:avLst/>
              <a:gdLst>
                <a:gd name="T0" fmla="*/ 3 w 6"/>
                <a:gd name="T1" fmla="*/ 0 h 3"/>
                <a:gd name="T2" fmla="*/ 2 w 6"/>
                <a:gd name="T3" fmla="*/ 2 h 3"/>
                <a:gd name="T4" fmla="*/ 6 w 6"/>
                <a:gd name="T5" fmla="*/ 3 h 3"/>
                <a:gd name="T6" fmla="*/ 6 w 6"/>
                <a:gd name="T7" fmla="*/ 1 h 3"/>
                <a:gd name="T8" fmla="*/ 3 w 6"/>
                <a:gd name="T9" fmla="*/ 0 h 3"/>
              </a:gdLst>
              <a:ahLst/>
              <a:cxnLst>
                <a:cxn ang="0">
                  <a:pos x="T0" y="T1"/>
                </a:cxn>
                <a:cxn ang="0">
                  <a:pos x="T2" y="T3"/>
                </a:cxn>
                <a:cxn ang="0">
                  <a:pos x="T4" y="T5"/>
                </a:cxn>
                <a:cxn ang="0">
                  <a:pos x="T6" y="T7"/>
                </a:cxn>
                <a:cxn ang="0">
                  <a:pos x="T8" y="T9"/>
                </a:cxn>
              </a:cxnLst>
              <a:rect l="0" t="0" r="r" b="b"/>
              <a:pathLst>
                <a:path w="6" h="3">
                  <a:moveTo>
                    <a:pt x="3" y="0"/>
                  </a:moveTo>
                  <a:cubicBezTo>
                    <a:pt x="1" y="0"/>
                    <a:pt x="0" y="0"/>
                    <a:pt x="2" y="2"/>
                  </a:cubicBezTo>
                  <a:cubicBezTo>
                    <a:pt x="4" y="3"/>
                    <a:pt x="5" y="3"/>
                    <a:pt x="6" y="3"/>
                  </a:cubicBezTo>
                  <a:cubicBezTo>
                    <a:pt x="4" y="1"/>
                    <a:pt x="4" y="1"/>
                    <a:pt x="6" y="1"/>
                  </a:cubicBezTo>
                  <a:cubicBezTo>
                    <a:pt x="5" y="1"/>
                    <a:pt x="4" y="0"/>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70" name="Freeform 2375"/>
            <p:cNvSpPr>
              <a:spLocks/>
            </p:cNvSpPr>
            <p:nvPr/>
          </p:nvSpPr>
          <p:spPr bwMode="auto">
            <a:xfrm>
              <a:off x="1224" y="389"/>
              <a:ext cx="11" cy="4"/>
            </a:xfrm>
            <a:custGeom>
              <a:avLst/>
              <a:gdLst>
                <a:gd name="T0" fmla="*/ 8 w 9"/>
                <a:gd name="T1" fmla="*/ 0 h 3"/>
                <a:gd name="T2" fmla="*/ 0 w 9"/>
                <a:gd name="T3" fmla="*/ 0 h 3"/>
                <a:gd name="T4" fmla="*/ 8 w 9"/>
                <a:gd name="T5" fmla="*/ 0 h 3"/>
              </a:gdLst>
              <a:ahLst/>
              <a:cxnLst>
                <a:cxn ang="0">
                  <a:pos x="T0" y="T1"/>
                </a:cxn>
                <a:cxn ang="0">
                  <a:pos x="T2" y="T3"/>
                </a:cxn>
                <a:cxn ang="0">
                  <a:pos x="T4" y="T5"/>
                </a:cxn>
              </a:cxnLst>
              <a:rect l="0" t="0" r="r" b="b"/>
              <a:pathLst>
                <a:path w="9" h="3">
                  <a:moveTo>
                    <a:pt x="8" y="0"/>
                  </a:moveTo>
                  <a:cubicBezTo>
                    <a:pt x="5" y="0"/>
                    <a:pt x="2" y="0"/>
                    <a:pt x="0" y="0"/>
                  </a:cubicBezTo>
                  <a:cubicBezTo>
                    <a:pt x="5" y="3"/>
                    <a:pt x="9" y="3"/>
                    <a:pt x="8"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71" name="Freeform 2376"/>
            <p:cNvSpPr>
              <a:spLocks/>
            </p:cNvSpPr>
            <p:nvPr/>
          </p:nvSpPr>
          <p:spPr bwMode="auto">
            <a:xfrm>
              <a:off x="1224" y="389"/>
              <a:ext cx="11" cy="4"/>
            </a:xfrm>
            <a:custGeom>
              <a:avLst/>
              <a:gdLst>
                <a:gd name="T0" fmla="*/ 8 w 9"/>
                <a:gd name="T1" fmla="*/ 0 h 3"/>
                <a:gd name="T2" fmla="*/ 0 w 9"/>
                <a:gd name="T3" fmla="*/ 0 h 3"/>
                <a:gd name="T4" fmla="*/ 8 w 9"/>
                <a:gd name="T5" fmla="*/ 0 h 3"/>
              </a:gdLst>
              <a:ahLst/>
              <a:cxnLst>
                <a:cxn ang="0">
                  <a:pos x="T0" y="T1"/>
                </a:cxn>
                <a:cxn ang="0">
                  <a:pos x="T2" y="T3"/>
                </a:cxn>
                <a:cxn ang="0">
                  <a:pos x="T4" y="T5"/>
                </a:cxn>
              </a:cxnLst>
              <a:rect l="0" t="0" r="r" b="b"/>
              <a:pathLst>
                <a:path w="9" h="3">
                  <a:moveTo>
                    <a:pt x="8" y="0"/>
                  </a:moveTo>
                  <a:cubicBezTo>
                    <a:pt x="5" y="0"/>
                    <a:pt x="2" y="0"/>
                    <a:pt x="0" y="0"/>
                  </a:cubicBezTo>
                  <a:cubicBezTo>
                    <a:pt x="5" y="3"/>
                    <a:pt x="9" y="3"/>
                    <a:pt x="8"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72" name="Freeform 2377"/>
            <p:cNvSpPr>
              <a:spLocks/>
            </p:cNvSpPr>
            <p:nvPr/>
          </p:nvSpPr>
          <p:spPr bwMode="auto">
            <a:xfrm>
              <a:off x="1231" y="387"/>
              <a:ext cx="16" cy="6"/>
            </a:xfrm>
            <a:custGeom>
              <a:avLst/>
              <a:gdLst>
                <a:gd name="T0" fmla="*/ 10 w 13"/>
                <a:gd name="T1" fmla="*/ 2 h 5"/>
                <a:gd name="T2" fmla="*/ 5 w 13"/>
                <a:gd name="T3" fmla="*/ 5 h 5"/>
                <a:gd name="T4" fmla="*/ 8 w 13"/>
                <a:gd name="T5" fmla="*/ 2 h 5"/>
                <a:gd name="T6" fmla="*/ 8 w 13"/>
                <a:gd name="T7" fmla="*/ 5 h 5"/>
                <a:gd name="T8" fmla="*/ 10 w 13"/>
                <a:gd name="T9" fmla="*/ 2 h 5"/>
              </a:gdLst>
              <a:ahLst/>
              <a:cxnLst>
                <a:cxn ang="0">
                  <a:pos x="T0" y="T1"/>
                </a:cxn>
                <a:cxn ang="0">
                  <a:pos x="T2" y="T3"/>
                </a:cxn>
                <a:cxn ang="0">
                  <a:pos x="T4" y="T5"/>
                </a:cxn>
                <a:cxn ang="0">
                  <a:pos x="T6" y="T7"/>
                </a:cxn>
                <a:cxn ang="0">
                  <a:pos x="T8" y="T9"/>
                </a:cxn>
              </a:cxnLst>
              <a:rect l="0" t="0" r="r" b="b"/>
              <a:pathLst>
                <a:path w="13" h="5">
                  <a:moveTo>
                    <a:pt x="10" y="2"/>
                  </a:moveTo>
                  <a:cubicBezTo>
                    <a:pt x="6" y="0"/>
                    <a:pt x="0" y="1"/>
                    <a:pt x="5" y="5"/>
                  </a:cubicBezTo>
                  <a:cubicBezTo>
                    <a:pt x="6" y="4"/>
                    <a:pt x="4" y="2"/>
                    <a:pt x="8" y="2"/>
                  </a:cubicBezTo>
                  <a:cubicBezTo>
                    <a:pt x="8" y="3"/>
                    <a:pt x="8" y="4"/>
                    <a:pt x="8" y="5"/>
                  </a:cubicBezTo>
                  <a:cubicBezTo>
                    <a:pt x="10" y="5"/>
                    <a:pt x="13" y="4"/>
                    <a:pt x="1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73" name="Freeform 2378"/>
            <p:cNvSpPr>
              <a:spLocks/>
            </p:cNvSpPr>
            <p:nvPr/>
          </p:nvSpPr>
          <p:spPr bwMode="auto">
            <a:xfrm>
              <a:off x="1231" y="387"/>
              <a:ext cx="16" cy="6"/>
            </a:xfrm>
            <a:custGeom>
              <a:avLst/>
              <a:gdLst>
                <a:gd name="T0" fmla="*/ 10 w 13"/>
                <a:gd name="T1" fmla="*/ 2 h 5"/>
                <a:gd name="T2" fmla="*/ 5 w 13"/>
                <a:gd name="T3" fmla="*/ 5 h 5"/>
                <a:gd name="T4" fmla="*/ 8 w 13"/>
                <a:gd name="T5" fmla="*/ 2 h 5"/>
                <a:gd name="T6" fmla="*/ 8 w 13"/>
                <a:gd name="T7" fmla="*/ 5 h 5"/>
                <a:gd name="T8" fmla="*/ 10 w 13"/>
                <a:gd name="T9" fmla="*/ 2 h 5"/>
              </a:gdLst>
              <a:ahLst/>
              <a:cxnLst>
                <a:cxn ang="0">
                  <a:pos x="T0" y="T1"/>
                </a:cxn>
                <a:cxn ang="0">
                  <a:pos x="T2" y="T3"/>
                </a:cxn>
                <a:cxn ang="0">
                  <a:pos x="T4" y="T5"/>
                </a:cxn>
                <a:cxn ang="0">
                  <a:pos x="T6" y="T7"/>
                </a:cxn>
                <a:cxn ang="0">
                  <a:pos x="T8" y="T9"/>
                </a:cxn>
              </a:cxnLst>
              <a:rect l="0" t="0" r="r" b="b"/>
              <a:pathLst>
                <a:path w="13" h="5">
                  <a:moveTo>
                    <a:pt x="10" y="2"/>
                  </a:moveTo>
                  <a:cubicBezTo>
                    <a:pt x="6" y="0"/>
                    <a:pt x="0" y="1"/>
                    <a:pt x="5" y="5"/>
                  </a:cubicBezTo>
                  <a:cubicBezTo>
                    <a:pt x="6" y="4"/>
                    <a:pt x="4" y="2"/>
                    <a:pt x="8" y="2"/>
                  </a:cubicBezTo>
                  <a:cubicBezTo>
                    <a:pt x="8" y="3"/>
                    <a:pt x="8" y="4"/>
                    <a:pt x="8" y="5"/>
                  </a:cubicBezTo>
                  <a:cubicBezTo>
                    <a:pt x="10" y="5"/>
                    <a:pt x="13" y="4"/>
                    <a:pt x="1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74" name="Freeform 2379"/>
            <p:cNvSpPr>
              <a:spLocks/>
            </p:cNvSpPr>
            <p:nvPr/>
          </p:nvSpPr>
          <p:spPr bwMode="auto">
            <a:xfrm>
              <a:off x="1043" y="314"/>
              <a:ext cx="5" cy="2"/>
            </a:xfrm>
            <a:custGeom>
              <a:avLst/>
              <a:gdLst>
                <a:gd name="T0" fmla="*/ 4 w 4"/>
                <a:gd name="T1" fmla="*/ 2 h 2"/>
                <a:gd name="T2" fmla="*/ 0 w 4"/>
                <a:gd name="T3" fmla="*/ 2 h 2"/>
                <a:gd name="T4" fmla="*/ 4 w 4"/>
                <a:gd name="T5" fmla="*/ 2 h 2"/>
              </a:gdLst>
              <a:ahLst/>
              <a:cxnLst>
                <a:cxn ang="0">
                  <a:pos x="T0" y="T1"/>
                </a:cxn>
                <a:cxn ang="0">
                  <a:pos x="T2" y="T3"/>
                </a:cxn>
                <a:cxn ang="0">
                  <a:pos x="T4" y="T5"/>
                </a:cxn>
              </a:cxnLst>
              <a:rect l="0" t="0" r="r" b="b"/>
              <a:pathLst>
                <a:path w="4" h="2">
                  <a:moveTo>
                    <a:pt x="4" y="2"/>
                  </a:moveTo>
                  <a:cubicBezTo>
                    <a:pt x="1" y="0"/>
                    <a:pt x="0" y="1"/>
                    <a:pt x="0" y="2"/>
                  </a:cubicBezTo>
                  <a:cubicBezTo>
                    <a:pt x="2" y="2"/>
                    <a:pt x="3" y="2"/>
                    <a:pt x="4"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75" name="Freeform 2380"/>
            <p:cNvSpPr>
              <a:spLocks/>
            </p:cNvSpPr>
            <p:nvPr/>
          </p:nvSpPr>
          <p:spPr bwMode="auto">
            <a:xfrm>
              <a:off x="1043" y="314"/>
              <a:ext cx="5" cy="2"/>
            </a:xfrm>
            <a:custGeom>
              <a:avLst/>
              <a:gdLst>
                <a:gd name="T0" fmla="*/ 4 w 4"/>
                <a:gd name="T1" fmla="*/ 2 h 2"/>
                <a:gd name="T2" fmla="*/ 0 w 4"/>
                <a:gd name="T3" fmla="*/ 2 h 2"/>
                <a:gd name="T4" fmla="*/ 4 w 4"/>
                <a:gd name="T5" fmla="*/ 2 h 2"/>
              </a:gdLst>
              <a:ahLst/>
              <a:cxnLst>
                <a:cxn ang="0">
                  <a:pos x="T0" y="T1"/>
                </a:cxn>
                <a:cxn ang="0">
                  <a:pos x="T2" y="T3"/>
                </a:cxn>
                <a:cxn ang="0">
                  <a:pos x="T4" y="T5"/>
                </a:cxn>
              </a:cxnLst>
              <a:rect l="0" t="0" r="r" b="b"/>
              <a:pathLst>
                <a:path w="4" h="2">
                  <a:moveTo>
                    <a:pt x="4" y="2"/>
                  </a:moveTo>
                  <a:cubicBezTo>
                    <a:pt x="1" y="0"/>
                    <a:pt x="0" y="1"/>
                    <a:pt x="0" y="2"/>
                  </a:cubicBezTo>
                  <a:cubicBezTo>
                    <a:pt x="2" y="2"/>
                    <a:pt x="3" y="2"/>
                    <a:pt x="4"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76" name="Freeform 2381"/>
            <p:cNvSpPr>
              <a:spLocks/>
            </p:cNvSpPr>
            <p:nvPr/>
          </p:nvSpPr>
          <p:spPr bwMode="auto">
            <a:xfrm>
              <a:off x="1056" y="310"/>
              <a:ext cx="48" cy="19"/>
            </a:xfrm>
            <a:custGeom>
              <a:avLst/>
              <a:gdLst>
                <a:gd name="T0" fmla="*/ 1 w 40"/>
                <a:gd name="T1" fmla="*/ 6 h 16"/>
                <a:gd name="T2" fmla="*/ 13 w 40"/>
                <a:gd name="T3" fmla="*/ 9 h 16"/>
                <a:gd name="T4" fmla="*/ 13 w 40"/>
                <a:gd name="T5" fmla="*/ 10 h 16"/>
                <a:gd name="T6" fmla="*/ 23 w 40"/>
                <a:gd name="T7" fmla="*/ 15 h 16"/>
                <a:gd name="T8" fmla="*/ 28 w 40"/>
                <a:gd name="T9" fmla="*/ 12 h 16"/>
                <a:gd name="T10" fmla="*/ 31 w 40"/>
                <a:gd name="T11" fmla="*/ 3 h 16"/>
                <a:gd name="T12" fmla="*/ 1 w 40"/>
                <a:gd name="T13" fmla="*/ 6 h 16"/>
              </a:gdLst>
              <a:ahLst/>
              <a:cxnLst>
                <a:cxn ang="0">
                  <a:pos x="T0" y="T1"/>
                </a:cxn>
                <a:cxn ang="0">
                  <a:pos x="T2" y="T3"/>
                </a:cxn>
                <a:cxn ang="0">
                  <a:pos x="T4" y="T5"/>
                </a:cxn>
                <a:cxn ang="0">
                  <a:pos x="T6" y="T7"/>
                </a:cxn>
                <a:cxn ang="0">
                  <a:pos x="T8" y="T9"/>
                </a:cxn>
                <a:cxn ang="0">
                  <a:pos x="T10" y="T11"/>
                </a:cxn>
                <a:cxn ang="0">
                  <a:pos x="T12" y="T13"/>
                </a:cxn>
              </a:cxnLst>
              <a:rect l="0" t="0" r="r" b="b"/>
              <a:pathLst>
                <a:path w="40" h="16">
                  <a:moveTo>
                    <a:pt x="1" y="6"/>
                  </a:moveTo>
                  <a:cubicBezTo>
                    <a:pt x="4" y="6"/>
                    <a:pt x="9" y="8"/>
                    <a:pt x="13" y="9"/>
                  </a:cubicBezTo>
                  <a:cubicBezTo>
                    <a:pt x="13" y="9"/>
                    <a:pt x="13" y="10"/>
                    <a:pt x="13" y="10"/>
                  </a:cubicBezTo>
                  <a:cubicBezTo>
                    <a:pt x="16" y="10"/>
                    <a:pt x="20" y="15"/>
                    <a:pt x="23" y="15"/>
                  </a:cubicBezTo>
                  <a:cubicBezTo>
                    <a:pt x="27" y="16"/>
                    <a:pt x="27" y="13"/>
                    <a:pt x="28" y="12"/>
                  </a:cubicBezTo>
                  <a:cubicBezTo>
                    <a:pt x="29" y="11"/>
                    <a:pt x="40" y="7"/>
                    <a:pt x="31" y="3"/>
                  </a:cubicBezTo>
                  <a:cubicBezTo>
                    <a:pt x="19" y="0"/>
                    <a:pt x="0" y="1"/>
                    <a:pt x="1"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77" name="Freeform 2382"/>
            <p:cNvSpPr>
              <a:spLocks/>
            </p:cNvSpPr>
            <p:nvPr/>
          </p:nvSpPr>
          <p:spPr bwMode="auto">
            <a:xfrm>
              <a:off x="1056" y="310"/>
              <a:ext cx="48" cy="19"/>
            </a:xfrm>
            <a:custGeom>
              <a:avLst/>
              <a:gdLst>
                <a:gd name="T0" fmla="*/ 1 w 40"/>
                <a:gd name="T1" fmla="*/ 6 h 16"/>
                <a:gd name="T2" fmla="*/ 13 w 40"/>
                <a:gd name="T3" fmla="*/ 9 h 16"/>
                <a:gd name="T4" fmla="*/ 13 w 40"/>
                <a:gd name="T5" fmla="*/ 10 h 16"/>
                <a:gd name="T6" fmla="*/ 23 w 40"/>
                <a:gd name="T7" fmla="*/ 15 h 16"/>
                <a:gd name="T8" fmla="*/ 28 w 40"/>
                <a:gd name="T9" fmla="*/ 12 h 16"/>
                <a:gd name="T10" fmla="*/ 31 w 40"/>
                <a:gd name="T11" fmla="*/ 3 h 16"/>
                <a:gd name="T12" fmla="*/ 1 w 40"/>
                <a:gd name="T13" fmla="*/ 6 h 16"/>
              </a:gdLst>
              <a:ahLst/>
              <a:cxnLst>
                <a:cxn ang="0">
                  <a:pos x="T0" y="T1"/>
                </a:cxn>
                <a:cxn ang="0">
                  <a:pos x="T2" y="T3"/>
                </a:cxn>
                <a:cxn ang="0">
                  <a:pos x="T4" y="T5"/>
                </a:cxn>
                <a:cxn ang="0">
                  <a:pos x="T6" y="T7"/>
                </a:cxn>
                <a:cxn ang="0">
                  <a:pos x="T8" y="T9"/>
                </a:cxn>
                <a:cxn ang="0">
                  <a:pos x="T10" y="T11"/>
                </a:cxn>
                <a:cxn ang="0">
                  <a:pos x="T12" y="T13"/>
                </a:cxn>
              </a:cxnLst>
              <a:rect l="0" t="0" r="r" b="b"/>
              <a:pathLst>
                <a:path w="40" h="16">
                  <a:moveTo>
                    <a:pt x="1" y="6"/>
                  </a:moveTo>
                  <a:cubicBezTo>
                    <a:pt x="4" y="6"/>
                    <a:pt x="9" y="8"/>
                    <a:pt x="13" y="9"/>
                  </a:cubicBezTo>
                  <a:cubicBezTo>
                    <a:pt x="13" y="9"/>
                    <a:pt x="13" y="10"/>
                    <a:pt x="13" y="10"/>
                  </a:cubicBezTo>
                  <a:cubicBezTo>
                    <a:pt x="16" y="10"/>
                    <a:pt x="20" y="15"/>
                    <a:pt x="23" y="15"/>
                  </a:cubicBezTo>
                  <a:cubicBezTo>
                    <a:pt x="27" y="16"/>
                    <a:pt x="27" y="13"/>
                    <a:pt x="28" y="12"/>
                  </a:cubicBezTo>
                  <a:cubicBezTo>
                    <a:pt x="29" y="11"/>
                    <a:pt x="40" y="7"/>
                    <a:pt x="31" y="3"/>
                  </a:cubicBezTo>
                  <a:cubicBezTo>
                    <a:pt x="19" y="0"/>
                    <a:pt x="0" y="1"/>
                    <a:pt x="1"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78" name="Freeform 2383"/>
            <p:cNvSpPr>
              <a:spLocks/>
            </p:cNvSpPr>
            <p:nvPr/>
          </p:nvSpPr>
          <p:spPr bwMode="auto">
            <a:xfrm>
              <a:off x="1124" y="308"/>
              <a:ext cx="105" cy="50"/>
            </a:xfrm>
            <a:custGeom>
              <a:avLst/>
              <a:gdLst>
                <a:gd name="T0" fmla="*/ 13 w 88"/>
                <a:gd name="T1" fmla="*/ 25 h 42"/>
                <a:gd name="T2" fmla="*/ 25 w 88"/>
                <a:gd name="T3" fmla="*/ 28 h 42"/>
                <a:gd name="T4" fmla="*/ 36 w 88"/>
                <a:gd name="T5" fmla="*/ 32 h 42"/>
                <a:gd name="T6" fmla="*/ 49 w 88"/>
                <a:gd name="T7" fmla="*/ 40 h 42"/>
                <a:gd name="T8" fmla="*/ 64 w 88"/>
                <a:gd name="T9" fmla="*/ 38 h 42"/>
                <a:gd name="T10" fmla="*/ 61 w 88"/>
                <a:gd name="T11" fmla="*/ 32 h 42"/>
                <a:gd name="T12" fmla="*/ 61 w 88"/>
                <a:gd name="T13" fmla="*/ 34 h 42"/>
                <a:gd name="T14" fmla="*/ 74 w 88"/>
                <a:gd name="T15" fmla="*/ 36 h 42"/>
                <a:gd name="T16" fmla="*/ 80 w 88"/>
                <a:gd name="T17" fmla="*/ 33 h 42"/>
                <a:gd name="T18" fmla="*/ 82 w 88"/>
                <a:gd name="T19" fmla="*/ 32 h 42"/>
                <a:gd name="T20" fmla="*/ 85 w 88"/>
                <a:gd name="T21" fmla="*/ 31 h 42"/>
                <a:gd name="T22" fmla="*/ 82 w 88"/>
                <a:gd name="T23" fmla="*/ 30 h 42"/>
                <a:gd name="T24" fmla="*/ 85 w 88"/>
                <a:gd name="T25" fmla="*/ 29 h 42"/>
                <a:gd name="T26" fmla="*/ 80 w 88"/>
                <a:gd name="T27" fmla="*/ 26 h 42"/>
                <a:gd name="T28" fmla="*/ 84 w 88"/>
                <a:gd name="T29" fmla="*/ 19 h 42"/>
                <a:gd name="T30" fmla="*/ 77 w 88"/>
                <a:gd name="T31" fmla="*/ 21 h 42"/>
                <a:gd name="T32" fmla="*/ 73 w 88"/>
                <a:gd name="T33" fmla="*/ 17 h 42"/>
                <a:gd name="T34" fmla="*/ 74 w 88"/>
                <a:gd name="T35" fmla="*/ 16 h 42"/>
                <a:gd name="T36" fmla="*/ 60 w 88"/>
                <a:gd name="T37" fmla="*/ 17 h 42"/>
                <a:gd name="T38" fmla="*/ 64 w 88"/>
                <a:gd name="T39" fmla="*/ 13 h 42"/>
                <a:gd name="T40" fmla="*/ 76 w 88"/>
                <a:gd name="T41" fmla="*/ 9 h 42"/>
                <a:gd name="T42" fmla="*/ 70 w 88"/>
                <a:gd name="T43" fmla="*/ 8 h 42"/>
                <a:gd name="T44" fmla="*/ 79 w 88"/>
                <a:gd name="T45" fmla="*/ 5 h 42"/>
                <a:gd name="T46" fmla="*/ 68 w 88"/>
                <a:gd name="T47" fmla="*/ 2 h 42"/>
                <a:gd name="T48" fmla="*/ 65 w 88"/>
                <a:gd name="T49" fmla="*/ 2 h 42"/>
                <a:gd name="T50" fmla="*/ 60 w 88"/>
                <a:gd name="T51" fmla="*/ 3 h 42"/>
                <a:gd name="T52" fmla="*/ 49 w 88"/>
                <a:gd name="T53" fmla="*/ 5 h 42"/>
                <a:gd name="T54" fmla="*/ 35 w 88"/>
                <a:gd name="T55" fmla="*/ 2 h 42"/>
                <a:gd name="T56" fmla="*/ 40 w 88"/>
                <a:gd name="T57" fmla="*/ 2 h 42"/>
                <a:gd name="T58" fmla="*/ 33 w 88"/>
                <a:gd name="T59" fmla="*/ 3 h 42"/>
                <a:gd name="T60" fmla="*/ 24 w 88"/>
                <a:gd name="T61" fmla="*/ 4 h 42"/>
                <a:gd name="T62" fmla="*/ 31 w 88"/>
                <a:gd name="T63" fmla="*/ 6 h 42"/>
                <a:gd name="T64" fmla="*/ 25 w 88"/>
                <a:gd name="T65" fmla="*/ 6 h 42"/>
                <a:gd name="T66" fmla="*/ 17 w 88"/>
                <a:gd name="T67" fmla="*/ 8 h 42"/>
                <a:gd name="T68" fmla="*/ 31 w 88"/>
                <a:gd name="T69" fmla="*/ 11 h 42"/>
                <a:gd name="T70" fmla="*/ 33 w 88"/>
                <a:gd name="T71" fmla="*/ 10 h 42"/>
                <a:gd name="T72" fmla="*/ 41 w 88"/>
                <a:gd name="T73" fmla="*/ 12 h 42"/>
                <a:gd name="T74" fmla="*/ 37 w 88"/>
                <a:gd name="T75" fmla="*/ 12 h 42"/>
                <a:gd name="T76" fmla="*/ 31 w 88"/>
                <a:gd name="T77" fmla="*/ 13 h 42"/>
                <a:gd name="T78" fmla="*/ 34 w 88"/>
                <a:gd name="T79" fmla="*/ 17 h 42"/>
                <a:gd name="T80" fmla="*/ 34 w 88"/>
                <a:gd name="T81" fmla="*/ 15 h 42"/>
                <a:gd name="T82" fmla="*/ 34 w 88"/>
                <a:gd name="T83" fmla="*/ 19 h 42"/>
                <a:gd name="T84" fmla="*/ 20 w 88"/>
                <a:gd name="T85" fmla="*/ 19 h 42"/>
                <a:gd name="T86" fmla="*/ 15 w 88"/>
                <a:gd name="T87" fmla="*/ 16 h 42"/>
                <a:gd name="T88" fmla="*/ 4 w 88"/>
                <a:gd name="T89" fmla="*/ 16 h 42"/>
                <a:gd name="T90" fmla="*/ 3 w 88"/>
                <a:gd name="T91" fmla="*/ 20 h 42"/>
                <a:gd name="T92" fmla="*/ 15 w 88"/>
                <a:gd name="T93" fmla="*/ 24 h 42"/>
                <a:gd name="T94" fmla="*/ 13 w 88"/>
                <a:gd name="T95"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42">
                  <a:moveTo>
                    <a:pt x="13" y="25"/>
                  </a:moveTo>
                  <a:cubicBezTo>
                    <a:pt x="16" y="26"/>
                    <a:pt x="24" y="25"/>
                    <a:pt x="25" y="28"/>
                  </a:cubicBezTo>
                  <a:cubicBezTo>
                    <a:pt x="28" y="26"/>
                    <a:pt x="31" y="30"/>
                    <a:pt x="36" y="32"/>
                  </a:cubicBezTo>
                  <a:cubicBezTo>
                    <a:pt x="43" y="35"/>
                    <a:pt x="46" y="36"/>
                    <a:pt x="49" y="40"/>
                  </a:cubicBezTo>
                  <a:cubicBezTo>
                    <a:pt x="57" y="42"/>
                    <a:pt x="62" y="41"/>
                    <a:pt x="64" y="38"/>
                  </a:cubicBezTo>
                  <a:cubicBezTo>
                    <a:pt x="57" y="35"/>
                    <a:pt x="60" y="33"/>
                    <a:pt x="61" y="32"/>
                  </a:cubicBezTo>
                  <a:cubicBezTo>
                    <a:pt x="61" y="33"/>
                    <a:pt x="61" y="34"/>
                    <a:pt x="61" y="34"/>
                  </a:cubicBezTo>
                  <a:cubicBezTo>
                    <a:pt x="67" y="37"/>
                    <a:pt x="72" y="36"/>
                    <a:pt x="74" y="36"/>
                  </a:cubicBezTo>
                  <a:cubicBezTo>
                    <a:pt x="77" y="35"/>
                    <a:pt x="78" y="34"/>
                    <a:pt x="80" y="33"/>
                  </a:cubicBezTo>
                  <a:cubicBezTo>
                    <a:pt x="81" y="33"/>
                    <a:pt x="88" y="32"/>
                    <a:pt x="82" y="32"/>
                  </a:cubicBezTo>
                  <a:cubicBezTo>
                    <a:pt x="83" y="31"/>
                    <a:pt x="83" y="31"/>
                    <a:pt x="85" y="31"/>
                  </a:cubicBezTo>
                  <a:cubicBezTo>
                    <a:pt x="84" y="31"/>
                    <a:pt x="83" y="30"/>
                    <a:pt x="82" y="30"/>
                  </a:cubicBezTo>
                  <a:cubicBezTo>
                    <a:pt x="83" y="30"/>
                    <a:pt x="85" y="30"/>
                    <a:pt x="85" y="29"/>
                  </a:cubicBezTo>
                  <a:cubicBezTo>
                    <a:pt x="85" y="28"/>
                    <a:pt x="83" y="26"/>
                    <a:pt x="80" y="26"/>
                  </a:cubicBezTo>
                  <a:cubicBezTo>
                    <a:pt x="86" y="26"/>
                    <a:pt x="88" y="24"/>
                    <a:pt x="84" y="19"/>
                  </a:cubicBezTo>
                  <a:cubicBezTo>
                    <a:pt x="83" y="20"/>
                    <a:pt x="79" y="20"/>
                    <a:pt x="77" y="21"/>
                  </a:cubicBezTo>
                  <a:cubicBezTo>
                    <a:pt x="78" y="20"/>
                    <a:pt x="77" y="18"/>
                    <a:pt x="73" y="17"/>
                  </a:cubicBezTo>
                  <a:cubicBezTo>
                    <a:pt x="75" y="18"/>
                    <a:pt x="75" y="17"/>
                    <a:pt x="74" y="16"/>
                  </a:cubicBezTo>
                  <a:cubicBezTo>
                    <a:pt x="66" y="14"/>
                    <a:pt x="63" y="15"/>
                    <a:pt x="60" y="17"/>
                  </a:cubicBezTo>
                  <a:cubicBezTo>
                    <a:pt x="57" y="14"/>
                    <a:pt x="62" y="13"/>
                    <a:pt x="64" y="13"/>
                  </a:cubicBezTo>
                  <a:cubicBezTo>
                    <a:pt x="68" y="12"/>
                    <a:pt x="72" y="10"/>
                    <a:pt x="76" y="9"/>
                  </a:cubicBezTo>
                  <a:cubicBezTo>
                    <a:pt x="73" y="7"/>
                    <a:pt x="72" y="8"/>
                    <a:pt x="70" y="8"/>
                  </a:cubicBezTo>
                  <a:cubicBezTo>
                    <a:pt x="69" y="5"/>
                    <a:pt x="79" y="8"/>
                    <a:pt x="79" y="5"/>
                  </a:cubicBezTo>
                  <a:cubicBezTo>
                    <a:pt x="79" y="3"/>
                    <a:pt x="69" y="2"/>
                    <a:pt x="68" y="2"/>
                  </a:cubicBezTo>
                  <a:cubicBezTo>
                    <a:pt x="72" y="1"/>
                    <a:pt x="66" y="2"/>
                    <a:pt x="65" y="2"/>
                  </a:cubicBezTo>
                  <a:cubicBezTo>
                    <a:pt x="63" y="3"/>
                    <a:pt x="62" y="3"/>
                    <a:pt x="60" y="3"/>
                  </a:cubicBezTo>
                  <a:cubicBezTo>
                    <a:pt x="56" y="4"/>
                    <a:pt x="51" y="3"/>
                    <a:pt x="49" y="5"/>
                  </a:cubicBezTo>
                  <a:cubicBezTo>
                    <a:pt x="43" y="0"/>
                    <a:pt x="36" y="1"/>
                    <a:pt x="35" y="2"/>
                  </a:cubicBezTo>
                  <a:cubicBezTo>
                    <a:pt x="38" y="3"/>
                    <a:pt x="39" y="3"/>
                    <a:pt x="40" y="2"/>
                  </a:cubicBezTo>
                  <a:cubicBezTo>
                    <a:pt x="39" y="4"/>
                    <a:pt x="36" y="3"/>
                    <a:pt x="33" y="3"/>
                  </a:cubicBezTo>
                  <a:cubicBezTo>
                    <a:pt x="29" y="2"/>
                    <a:pt x="25" y="3"/>
                    <a:pt x="24" y="4"/>
                  </a:cubicBezTo>
                  <a:cubicBezTo>
                    <a:pt x="26" y="5"/>
                    <a:pt x="28" y="6"/>
                    <a:pt x="31" y="6"/>
                  </a:cubicBezTo>
                  <a:cubicBezTo>
                    <a:pt x="32" y="8"/>
                    <a:pt x="27" y="7"/>
                    <a:pt x="25" y="6"/>
                  </a:cubicBezTo>
                  <a:cubicBezTo>
                    <a:pt x="20" y="6"/>
                    <a:pt x="19" y="7"/>
                    <a:pt x="17" y="8"/>
                  </a:cubicBezTo>
                  <a:cubicBezTo>
                    <a:pt x="23" y="10"/>
                    <a:pt x="28" y="11"/>
                    <a:pt x="31" y="11"/>
                  </a:cubicBezTo>
                  <a:cubicBezTo>
                    <a:pt x="32" y="11"/>
                    <a:pt x="32" y="10"/>
                    <a:pt x="33" y="10"/>
                  </a:cubicBezTo>
                  <a:cubicBezTo>
                    <a:pt x="35" y="10"/>
                    <a:pt x="39" y="12"/>
                    <a:pt x="41" y="12"/>
                  </a:cubicBezTo>
                  <a:cubicBezTo>
                    <a:pt x="40" y="13"/>
                    <a:pt x="39" y="12"/>
                    <a:pt x="37" y="12"/>
                  </a:cubicBezTo>
                  <a:cubicBezTo>
                    <a:pt x="33" y="11"/>
                    <a:pt x="32" y="12"/>
                    <a:pt x="31" y="13"/>
                  </a:cubicBezTo>
                  <a:cubicBezTo>
                    <a:pt x="37" y="13"/>
                    <a:pt x="38" y="17"/>
                    <a:pt x="34" y="17"/>
                  </a:cubicBezTo>
                  <a:cubicBezTo>
                    <a:pt x="35" y="17"/>
                    <a:pt x="35" y="16"/>
                    <a:pt x="34" y="15"/>
                  </a:cubicBezTo>
                  <a:cubicBezTo>
                    <a:pt x="30" y="15"/>
                    <a:pt x="35" y="17"/>
                    <a:pt x="34" y="19"/>
                  </a:cubicBezTo>
                  <a:cubicBezTo>
                    <a:pt x="32" y="20"/>
                    <a:pt x="25" y="20"/>
                    <a:pt x="20" y="19"/>
                  </a:cubicBezTo>
                  <a:cubicBezTo>
                    <a:pt x="22" y="19"/>
                    <a:pt x="19" y="18"/>
                    <a:pt x="15" y="16"/>
                  </a:cubicBezTo>
                  <a:cubicBezTo>
                    <a:pt x="10" y="12"/>
                    <a:pt x="5" y="15"/>
                    <a:pt x="4" y="16"/>
                  </a:cubicBezTo>
                  <a:cubicBezTo>
                    <a:pt x="3" y="16"/>
                    <a:pt x="0" y="18"/>
                    <a:pt x="3" y="20"/>
                  </a:cubicBezTo>
                  <a:cubicBezTo>
                    <a:pt x="7" y="23"/>
                    <a:pt x="11" y="22"/>
                    <a:pt x="15" y="24"/>
                  </a:cubicBezTo>
                  <a:cubicBezTo>
                    <a:pt x="14" y="25"/>
                    <a:pt x="14" y="25"/>
                    <a:pt x="13" y="2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79" name="Freeform 2384"/>
            <p:cNvSpPr>
              <a:spLocks/>
            </p:cNvSpPr>
            <p:nvPr/>
          </p:nvSpPr>
          <p:spPr bwMode="auto">
            <a:xfrm>
              <a:off x="1124" y="308"/>
              <a:ext cx="105" cy="50"/>
            </a:xfrm>
            <a:custGeom>
              <a:avLst/>
              <a:gdLst>
                <a:gd name="T0" fmla="*/ 13 w 88"/>
                <a:gd name="T1" fmla="*/ 25 h 42"/>
                <a:gd name="T2" fmla="*/ 25 w 88"/>
                <a:gd name="T3" fmla="*/ 28 h 42"/>
                <a:gd name="T4" fmla="*/ 36 w 88"/>
                <a:gd name="T5" fmla="*/ 32 h 42"/>
                <a:gd name="T6" fmla="*/ 49 w 88"/>
                <a:gd name="T7" fmla="*/ 40 h 42"/>
                <a:gd name="T8" fmla="*/ 64 w 88"/>
                <a:gd name="T9" fmla="*/ 38 h 42"/>
                <a:gd name="T10" fmla="*/ 61 w 88"/>
                <a:gd name="T11" fmla="*/ 32 h 42"/>
                <a:gd name="T12" fmla="*/ 61 w 88"/>
                <a:gd name="T13" fmla="*/ 34 h 42"/>
                <a:gd name="T14" fmla="*/ 74 w 88"/>
                <a:gd name="T15" fmla="*/ 36 h 42"/>
                <a:gd name="T16" fmla="*/ 80 w 88"/>
                <a:gd name="T17" fmla="*/ 33 h 42"/>
                <a:gd name="T18" fmla="*/ 82 w 88"/>
                <a:gd name="T19" fmla="*/ 32 h 42"/>
                <a:gd name="T20" fmla="*/ 85 w 88"/>
                <a:gd name="T21" fmla="*/ 31 h 42"/>
                <a:gd name="T22" fmla="*/ 82 w 88"/>
                <a:gd name="T23" fmla="*/ 30 h 42"/>
                <a:gd name="T24" fmla="*/ 85 w 88"/>
                <a:gd name="T25" fmla="*/ 29 h 42"/>
                <a:gd name="T26" fmla="*/ 80 w 88"/>
                <a:gd name="T27" fmla="*/ 26 h 42"/>
                <a:gd name="T28" fmla="*/ 84 w 88"/>
                <a:gd name="T29" fmla="*/ 19 h 42"/>
                <a:gd name="T30" fmla="*/ 77 w 88"/>
                <a:gd name="T31" fmla="*/ 21 h 42"/>
                <a:gd name="T32" fmla="*/ 73 w 88"/>
                <a:gd name="T33" fmla="*/ 17 h 42"/>
                <a:gd name="T34" fmla="*/ 74 w 88"/>
                <a:gd name="T35" fmla="*/ 16 h 42"/>
                <a:gd name="T36" fmla="*/ 60 w 88"/>
                <a:gd name="T37" fmla="*/ 17 h 42"/>
                <a:gd name="T38" fmla="*/ 64 w 88"/>
                <a:gd name="T39" fmla="*/ 13 h 42"/>
                <a:gd name="T40" fmla="*/ 76 w 88"/>
                <a:gd name="T41" fmla="*/ 9 h 42"/>
                <a:gd name="T42" fmla="*/ 70 w 88"/>
                <a:gd name="T43" fmla="*/ 8 h 42"/>
                <a:gd name="T44" fmla="*/ 79 w 88"/>
                <a:gd name="T45" fmla="*/ 5 h 42"/>
                <a:gd name="T46" fmla="*/ 68 w 88"/>
                <a:gd name="T47" fmla="*/ 2 h 42"/>
                <a:gd name="T48" fmla="*/ 65 w 88"/>
                <a:gd name="T49" fmla="*/ 2 h 42"/>
                <a:gd name="T50" fmla="*/ 60 w 88"/>
                <a:gd name="T51" fmla="*/ 3 h 42"/>
                <a:gd name="T52" fmla="*/ 49 w 88"/>
                <a:gd name="T53" fmla="*/ 5 h 42"/>
                <a:gd name="T54" fmla="*/ 35 w 88"/>
                <a:gd name="T55" fmla="*/ 2 h 42"/>
                <a:gd name="T56" fmla="*/ 40 w 88"/>
                <a:gd name="T57" fmla="*/ 2 h 42"/>
                <a:gd name="T58" fmla="*/ 33 w 88"/>
                <a:gd name="T59" fmla="*/ 3 h 42"/>
                <a:gd name="T60" fmla="*/ 24 w 88"/>
                <a:gd name="T61" fmla="*/ 4 h 42"/>
                <a:gd name="T62" fmla="*/ 31 w 88"/>
                <a:gd name="T63" fmla="*/ 6 h 42"/>
                <a:gd name="T64" fmla="*/ 25 w 88"/>
                <a:gd name="T65" fmla="*/ 6 h 42"/>
                <a:gd name="T66" fmla="*/ 17 w 88"/>
                <a:gd name="T67" fmla="*/ 8 h 42"/>
                <a:gd name="T68" fmla="*/ 31 w 88"/>
                <a:gd name="T69" fmla="*/ 11 h 42"/>
                <a:gd name="T70" fmla="*/ 33 w 88"/>
                <a:gd name="T71" fmla="*/ 10 h 42"/>
                <a:gd name="T72" fmla="*/ 41 w 88"/>
                <a:gd name="T73" fmla="*/ 12 h 42"/>
                <a:gd name="T74" fmla="*/ 37 w 88"/>
                <a:gd name="T75" fmla="*/ 12 h 42"/>
                <a:gd name="T76" fmla="*/ 31 w 88"/>
                <a:gd name="T77" fmla="*/ 13 h 42"/>
                <a:gd name="T78" fmla="*/ 34 w 88"/>
                <a:gd name="T79" fmla="*/ 17 h 42"/>
                <a:gd name="T80" fmla="*/ 34 w 88"/>
                <a:gd name="T81" fmla="*/ 15 h 42"/>
                <a:gd name="T82" fmla="*/ 34 w 88"/>
                <a:gd name="T83" fmla="*/ 19 h 42"/>
                <a:gd name="T84" fmla="*/ 20 w 88"/>
                <a:gd name="T85" fmla="*/ 19 h 42"/>
                <a:gd name="T86" fmla="*/ 15 w 88"/>
                <a:gd name="T87" fmla="*/ 16 h 42"/>
                <a:gd name="T88" fmla="*/ 4 w 88"/>
                <a:gd name="T89" fmla="*/ 16 h 42"/>
                <a:gd name="T90" fmla="*/ 3 w 88"/>
                <a:gd name="T91" fmla="*/ 20 h 42"/>
                <a:gd name="T92" fmla="*/ 15 w 88"/>
                <a:gd name="T93" fmla="*/ 24 h 42"/>
                <a:gd name="T94" fmla="*/ 13 w 88"/>
                <a:gd name="T95"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42">
                  <a:moveTo>
                    <a:pt x="13" y="25"/>
                  </a:moveTo>
                  <a:cubicBezTo>
                    <a:pt x="16" y="26"/>
                    <a:pt x="24" y="25"/>
                    <a:pt x="25" y="28"/>
                  </a:cubicBezTo>
                  <a:cubicBezTo>
                    <a:pt x="28" y="26"/>
                    <a:pt x="31" y="30"/>
                    <a:pt x="36" y="32"/>
                  </a:cubicBezTo>
                  <a:cubicBezTo>
                    <a:pt x="43" y="35"/>
                    <a:pt x="46" y="36"/>
                    <a:pt x="49" y="40"/>
                  </a:cubicBezTo>
                  <a:cubicBezTo>
                    <a:pt x="57" y="42"/>
                    <a:pt x="62" y="41"/>
                    <a:pt x="64" y="38"/>
                  </a:cubicBezTo>
                  <a:cubicBezTo>
                    <a:pt x="57" y="35"/>
                    <a:pt x="60" y="33"/>
                    <a:pt x="61" y="32"/>
                  </a:cubicBezTo>
                  <a:cubicBezTo>
                    <a:pt x="61" y="33"/>
                    <a:pt x="61" y="34"/>
                    <a:pt x="61" y="34"/>
                  </a:cubicBezTo>
                  <a:cubicBezTo>
                    <a:pt x="67" y="37"/>
                    <a:pt x="72" y="36"/>
                    <a:pt x="74" y="36"/>
                  </a:cubicBezTo>
                  <a:cubicBezTo>
                    <a:pt x="77" y="35"/>
                    <a:pt x="78" y="34"/>
                    <a:pt x="80" y="33"/>
                  </a:cubicBezTo>
                  <a:cubicBezTo>
                    <a:pt x="81" y="33"/>
                    <a:pt x="88" y="32"/>
                    <a:pt x="82" y="32"/>
                  </a:cubicBezTo>
                  <a:cubicBezTo>
                    <a:pt x="83" y="31"/>
                    <a:pt x="83" y="31"/>
                    <a:pt x="85" y="31"/>
                  </a:cubicBezTo>
                  <a:cubicBezTo>
                    <a:pt x="84" y="31"/>
                    <a:pt x="83" y="30"/>
                    <a:pt x="82" y="30"/>
                  </a:cubicBezTo>
                  <a:cubicBezTo>
                    <a:pt x="83" y="30"/>
                    <a:pt x="85" y="30"/>
                    <a:pt x="85" y="29"/>
                  </a:cubicBezTo>
                  <a:cubicBezTo>
                    <a:pt x="85" y="28"/>
                    <a:pt x="83" y="26"/>
                    <a:pt x="80" y="26"/>
                  </a:cubicBezTo>
                  <a:cubicBezTo>
                    <a:pt x="86" y="26"/>
                    <a:pt x="88" y="24"/>
                    <a:pt x="84" y="19"/>
                  </a:cubicBezTo>
                  <a:cubicBezTo>
                    <a:pt x="83" y="20"/>
                    <a:pt x="79" y="20"/>
                    <a:pt x="77" y="21"/>
                  </a:cubicBezTo>
                  <a:cubicBezTo>
                    <a:pt x="78" y="20"/>
                    <a:pt x="77" y="18"/>
                    <a:pt x="73" y="17"/>
                  </a:cubicBezTo>
                  <a:cubicBezTo>
                    <a:pt x="75" y="18"/>
                    <a:pt x="75" y="17"/>
                    <a:pt x="74" y="16"/>
                  </a:cubicBezTo>
                  <a:cubicBezTo>
                    <a:pt x="66" y="14"/>
                    <a:pt x="63" y="15"/>
                    <a:pt x="60" y="17"/>
                  </a:cubicBezTo>
                  <a:cubicBezTo>
                    <a:pt x="57" y="14"/>
                    <a:pt x="62" y="13"/>
                    <a:pt x="64" y="13"/>
                  </a:cubicBezTo>
                  <a:cubicBezTo>
                    <a:pt x="68" y="12"/>
                    <a:pt x="72" y="10"/>
                    <a:pt x="76" y="9"/>
                  </a:cubicBezTo>
                  <a:cubicBezTo>
                    <a:pt x="73" y="7"/>
                    <a:pt x="72" y="8"/>
                    <a:pt x="70" y="8"/>
                  </a:cubicBezTo>
                  <a:cubicBezTo>
                    <a:pt x="69" y="5"/>
                    <a:pt x="79" y="8"/>
                    <a:pt x="79" y="5"/>
                  </a:cubicBezTo>
                  <a:cubicBezTo>
                    <a:pt x="79" y="3"/>
                    <a:pt x="69" y="2"/>
                    <a:pt x="68" y="2"/>
                  </a:cubicBezTo>
                  <a:cubicBezTo>
                    <a:pt x="72" y="1"/>
                    <a:pt x="66" y="2"/>
                    <a:pt x="65" y="2"/>
                  </a:cubicBezTo>
                  <a:cubicBezTo>
                    <a:pt x="63" y="3"/>
                    <a:pt x="62" y="3"/>
                    <a:pt x="60" y="3"/>
                  </a:cubicBezTo>
                  <a:cubicBezTo>
                    <a:pt x="56" y="4"/>
                    <a:pt x="51" y="3"/>
                    <a:pt x="49" y="5"/>
                  </a:cubicBezTo>
                  <a:cubicBezTo>
                    <a:pt x="43" y="0"/>
                    <a:pt x="36" y="1"/>
                    <a:pt x="35" y="2"/>
                  </a:cubicBezTo>
                  <a:cubicBezTo>
                    <a:pt x="38" y="3"/>
                    <a:pt x="39" y="3"/>
                    <a:pt x="40" y="2"/>
                  </a:cubicBezTo>
                  <a:cubicBezTo>
                    <a:pt x="39" y="4"/>
                    <a:pt x="36" y="3"/>
                    <a:pt x="33" y="3"/>
                  </a:cubicBezTo>
                  <a:cubicBezTo>
                    <a:pt x="29" y="2"/>
                    <a:pt x="25" y="3"/>
                    <a:pt x="24" y="4"/>
                  </a:cubicBezTo>
                  <a:cubicBezTo>
                    <a:pt x="26" y="5"/>
                    <a:pt x="28" y="6"/>
                    <a:pt x="31" y="6"/>
                  </a:cubicBezTo>
                  <a:cubicBezTo>
                    <a:pt x="32" y="8"/>
                    <a:pt x="27" y="7"/>
                    <a:pt x="25" y="6"/>
                  </a:cubicBezTo>
                  <a:cubicBezTo>
                    <a:pt x="20" y="6"/>
                    <a:pt x="19" y="7"/>
                    <a:pt x="17" y="8"/>
                  </a:cubicBezTo>
                  <a:cubicBezTo>
                    <a:pt x="23" y="10"/>
                    <a:pt x="28" y="11"/>
                    <a:pt x="31" y="11"/>
                  </a:cubicBezTo>
                  <a:cubicBezTo>
                    <a:pt x="32" y="11"/>
                    <a:pt x="32" y="10"/>
                    <a:pt x="33" y="10"/>
                  </a:cubicBezTo>
                  <a:cubicBezTo>
                    <a:pt x="35" y="10"/>
                    <a:pt x="39" y="12"/>
                    <a:pt x="41" y="12"/>
                  </a:cubicBezTo>
                  <a:cubicBezTo>
                    <a:pt x="40" y="13"/>
                    <a:pt x="39" y="12"/>
                    <a:pt x="37" y="12"/>
                  </a:cubicBezTo>
                  <a:cubicBezTo>
                    <a:pt x="33" y="11"/>
                    <a:pt x="32" y="12"/>
                    <a:pt x="31" y="13"/>
                  </a:cubicBezTo>
                  <a:cubicBezTo>
                    <a:pt x="37" y="13"/>
                    <a:pt x="38" y="17"/>
                    <a:pt x="34" y="17"/>
                  </a:cubicBezTo>
                  <a:cubicBezTo>
                    <a:pt x="35" y="17"/>
                    <a:pt x="35" y="16"/>
                    <a:pt x="34" y="15"/>
                  </a:cubicBezTo>
                  <a:cubicBezTo>
                    <a:pt x="30" y="15"/>
                    <a:pt x="35" y="17"/>
                    <a:pt x="34" y="19"/>
                  </a:cubicBezTo>
                  <a:cubicBezTo>
                    <a:pt x="32" y="20"/>
                    <a:pt x="25" y="20"/>
                    <a:pt x="20" y="19"/>
                  </a:cubicBezTo>
                  <a:cubicBezTo>
                    <a:pt x="22" y="19"/>
                    <a:pt x="19" y="18"/>
                    <a:pt x="15" y="16"/>
                  </a:cubicBezTo>
                  <a:cubicBezTo>
                    <a:pt x="10" y="12"/>
                    <a:pt x="5" y="15"/>
                    <a:pt x="4" y="16"/>
                  </a:cubicBezTo>
                  <a:cubicBezTo>
                    <a:pt x="3" y="16"/>
                    <a:pt x="0" y="18"/>
                    <a:pt x="3" y="20"/>
                  </a:cubicBezTo>
                  <a:cubicBezTo>
                    <a:pt x="7" y="23"/>
                    <a:pt x="11" y="22"/>
                    <a:pt x="15" y="24"/>
                  </a:cubicBezTo>
                  <a:cubicBezTo>
                    <a:pt x="14" y="25"/>
                    <a:pt x="14" y="25"/>
                    <a:pt x="13" y="2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80" name="Freeform 2385"/>
            <p:cNvSpPr>
              <a:spLocks/>
            </p:cNvSpPr>
            <p:nvPr/>
          </p:nvSpPr>
          <p:spPr bwMode="auto">
            <a:xfrm>
              <a:off x="1375" y="454"/>
              <a:ext cx="112" cy="55"/>
            </a:xfrm>
            <a:custGeom>
              <a:avLst/>
              <a:gdLst>
                <a:gd name="T0" fmla="*/ 20 w 93"/>
                <a:gd name="T1" fmla="*/ 34 h 46"/>
                <a:gd name="T2" fmla="*/ 22 w 93"/>
                <a:gd name="T3" fmla="*/ 42 h 46"/>
                <a:gd name="T4" fmla="*/ 35 w 93"/>
                <a:gd name="T5" fmla="*/ 41 h 46"/>
                <a:gd name="T6" fmla="*/ 46 w 93"/>
                <a:gd name="T7" fmla="*/ 34 h 46"/>
                <a:gd name="T8" fmla="*/ 49 w 93"/>
                <a:gd name="T9" fmla="*/ 29 h 46"/>
                <a:gd name="T10" fmla="*/ 55 w 93"/>
                <a:gd name="T11" fmla="*/ 27 h 46"/>
                <a:gd name="T12" fmla="*/ 55 w 93"/>
                <a:gd name="T13" fmla="*/ 30 h 46"/>
                <a:gd name="T14" fmla="*/ 63 w 93"/>
                <a:gd name="T15" fmla="*/ 31 h 46"/>
                <a:gd name="T16" fmla="*/ 62 w 93"/>
                <a:gd name="T17" fmla="*/ 34 h 46"/>
                <a:gd name="T18" fmla="*/ 66 w 93"/>
                <a:gd name="T19" fmla="*/ 35 h 46"/>
                <a:gd name="T20" fmla="*/ 75 w 93"/>
                <a:gd name="T21" fmla="*/ 37 h 46"/>
                <a:gd name="T22" fmla="*/ 93 w 93"/>
                <a:gd name="T23" fmla="*/ 34 h 46"/>
                <a:gd name="T24" fmla="*/ 87 w 93"/>
                <a:gd name="T25" fmla="*/ 32 h 46"/>
                <a:gd name="T26" fmla="*/ 89 w 93"/>
                <a:gd name="T27" fmla="*/ 30 h 46"/>
                <a:gd name="T28" fmla="*/ 85 w 93"/>
                <a:gd name="T29" fmla="*/ 29 h 46"/>
                <a:gd name="T30" fmla="*/ 82 w 93"/>
                <a:gd name="T31" fmla="*/ 30 h 46"/>
                <a:gd name="T32" fmla="*/ 71 w 93"/>
                <a:gd name="T33" fmla="*/ 30 h 46"/>
                <a:gd name="T34" fmla="*/ 74 w 93"/>
                <a:gd name="T35" fmla="*/ 26 h 46"/>
                <a:gd name="T36" fmla="*/ 73 w 93"/>
                <a:gd name="T37" fmla="*/ 23 h 46"/>
                <a:gd name="T38" fmla="*/ 67 w 93"/>
                <a:gd name="T39" fmla="*/ 19 h 46"/>
                <a:gd name="T40" fmla="*/ 61 w 93"/>
                <a:gd name="T41" fmla="*/ 18 h 46"/>
                <a:gd name="T42" fmla="*/ 55 w 93"/>
                <a:gd name="T43" fmla="*/ 16 h 46"/>
                <a:gd name="T44" fmla="*/ 50 w 93"/>
                <a:gd name="T45" fmla="*/ 13 h 46"/>
                <a:gd name="T46" fmla="*/ 42 w 93"/>
                <a:gd name="T47" fmla="*/ 12 h 46"/>
                <a:gd name="T48" fmla="*/ 36 w 93"/>
                <a:gd name="T49" fmla="*/ 8 h 46"/>
                <a:gd name="T50" fmla="*/ 32 w 93"/>
                <a:gd name="T51" fmla="*/ 12 h 46"/>
                <a:gd name="T52" fmla="*/ 27 w 93"/>
                <a:gd name="T53" fmla="*/ 8 h 46"/>
                <a:gd name="T54" fmla="*/ 29 w 93"/>
                <a:gd name="T55" fmla="*/ 6 h 46"/>
                <a:gd name="T56" fmla="*/ 27 w 93"/>
                <a:gd name="T57" fmla="*/ 3 h 46"/>
                <a:gd name="T58" fmla="*/ 24 w 93"/>
                <a:gd name="T59" fmla="*/ 3 h 46"/>
                <a:gd name="T60" fmla="*/ 18 w 93"/>
                <a:gd name="T61" fmla="*/ 2 h 46"/>
                <a:gd name="T62" fmla="*/ 15 w 93"/>
                <a:gd name="T63" fmla="*/ 7 h 46"/>
                <a:gd name="T64" fmla="*/ 13 w 93"/>
                <a:gd name="T65" fmla="*/ 18 h 46"/>
                <a:gd name="T66" fmla="*/ 11 w 93"/>
                <a:gd name="T67" fmla="*/ 24 h 46"/>
                <a:gd name="T68" fmla="*/ 13 w 93"/>
                <a:gd name="T69" fmla="*/ 29 h 46"/>
                <a:gd name="T70" fmla="*/ 0 w 93"/>
                <a:gd name="T71" fmla="*/ 36 h 46"/>
                <a:gd name="T72" fmla="*/ 9 w 93"/>
                <a:gd name="T73" fmla="*/ 35 h 46"/>
                <a:gd name="T74" fmla="*/ 20 w 93"/>
                <a:gd name="T75"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46">
                  <a:moveTo>
                    <a:pt x="20" y="34"/>
                  </a:moveTo>
                  <a:cubicBezTo>
                    <a:pt x="23" y="37"/>
                    <a:pt x="20" y="39"/>
                    <a:pt x="22" y="42"/>
                  </a:cubicBezTo>
                  <a:cubicBezTo>
                    <a:pt x="24" y="46"/>
                    <a:pt x="34" y="41"/>
                    <a:pt x="35" y="41"/>
                  </a:cubicBezTo>
                  <a:cubicBezTo>
                    <a:pt x="38" y="38"/>
                    <a:pt x="41" y="35"/>
                    <a:pt x="46" y="34"/>
                  </a:cubicBezTo>
                  <a:cubicBezTo>
                    <a:pt x="49" y="33"/>
                    <a:pt x="47" y="31"/>
                    <a:pt x="49" y="29"/>
                  </a:cubicBezTo>
                  <a:cubicBezTo>
                    <a:pt x="50" y="28"/>
                    <a:pt x="54" y="28"/>
                    <a:pt x="55" y="27"/>
                  </a:cubicBezTo>
                  <a:cubicBezTo>
                    <a:pt x="56" y="28"/>
                    <a:pt x="56" y="29"/>
                    <a:pt x="55" y="30"/>
                  </a:cubicBezTo>
                  <a:cubicBezTo>
                    <a:pt x="58" y="31"/>
                    <a:pt x="61" y="30"/>
                    <a:pt x="63" y="31"/>
                  </a:cubicBezTo>
                  <a:cubicBezTo>
                    <a:pt x="66" y="32"/>
                    <a:pt x="62" y="33"/>
                    <a:pt x="62" y="34"/>
                  </a:cubicBezTo>
                  <a:cubicBezTo>
                    <a:pt x="63" y="35"/>
                    <a:pt x="66" y="35"/>
                    <a:pt x="66" y="35"/>
                  </a:cubicBezTo>
                  <a:cubicBezTo>
                    <a:pt x="70" y="35"/>
                    <a:pt x="72" y="35"/>
                    <a:pt x="75" y="37"/>
                  </a:cubicBezTo>
                  <a:cubicBezTo>
                    <a:pt x="85" y="39"/>
                    <a:pt x="87" y="35"/>
                    <a:pt x="93" y="34"/>
                  </a:cubicBezTo>
                  <a:cubicBezTo>
                    <a:pt x="92" y="32"/>
                    <a:pt x="89" y="32"/>
                    <a:pt x="87" y="32"/>
                  </a:cubicBezTo>
                  <a:cubicBezTo>
                    <a:pt x="89" y="32"/>
                    <a:pt x="90" y="31"/>
                    <a:pt x="89" y="30"/>
                  </a:cubicBezTo>
                  <a:cubicBezTo>
                    <a:pt x="87" y="30"/>
                    <a:pt x="87" y="29"/>
                    <a:pt x="85" y="29"/>
                  </a:cubicBezTo>
                  <a:cubicBezTo>
                    <a:pt x="83" y="28"/>
                    <a:pt x="83" y="30"/>
                    <a:pt x="82" y="30"/>
                  </a:cubicBezTo>
                  <a:cubicBezTo>
                    <a:pt x="78" y="30"/>
                    <a:pt x="75" y="30"/>
                    <a:pt x="71" y="30"/>
                  </a:cubicBezTo>
                  <a:cubicBezTo>
                    <a:pt x="71" y="28"/>
                    <a:pt x="77" y="30"/>
                    <a:pt x="74" y="26"/>
                  </a:cubicBezTo>
                  <a:cubicBezTo>
                    <a:pt x="72" y="25"/>
                    <a:pt x="74" y="24"/>
                    <a:pt x="73" y="23"/>
                  </a:cubicBezTo>
                  <a:cubicBezTo>
                    <a:pt x="71" y="21"/>
                    <a:pt x="69" y="20"/>
                    <a:pt x="67" y="19"/>
                  </a:cubicBezTo>
                  <a:cubicBezTo>
                    <a:pt x="65" y="19"/>
                    <a:pt x="63" y="19"/>
                    <a:pt x="61" y="18"/>
                  </a:cubicBezTo>
                  <a:cubicBezTo>
                    <a:pt x="59" y="17"/>
                    <a:pt x="58" y="17"/>
                    <a:pt x="55" y="16"/>
                  </a:cubicBezTo>
                  <a:cubicBezTo>
                    <a:pt x="53" y="15"/>
                    <a:pt x="52" y="13"/>
                    <a:pt x="50" y="13"/>
                  </a:cubicBezTo>
                  <a:cubicBezTo>
                    <a:pt x="48" y="12"/>
                    <a:pt x="44" y="12"/>
                    <a:pt x="42" y="12"/>
                  </a:cubicBezTo>
                  <a:cubicBezTo>
                    <a:pt x="42" y="10"/>
                    <a:pt x="37" y="8"/>
                    <a:pt x="36" y="8"/>
                  </a:cubicBezTo>
                  <a:cubicBezTo>
                    <a:pt x="34" y="8"/>
                    <a:pt x="33" y="11"/>
                    <a:pt x="32" y="12"/>
                  </a:cubicBezTo>
                  <a:cubicBezTo>
                    <a:pt x="29" y="10"/>
                    <a:pt x="31" y="9"/>
                    <a:pt x="27" y="8"/>
                  </a:cubicBezTo>
                  <a:cubicBezTo>
                    <a:pt x="27" y="7"/>
                    <a:pt x="29" y="7"/>
                    <a:pt x="29" y="6"/>
                  </a:cubicBezTo>
                  <a:cubicBezTo>
                    <a:pt x="29" y="5"/>
                    <a:pt x="27" y="4"/>
                    <a:pt x="27" y="3"/>
                  </a:cubicBezTo>
                  <a:cubicBezTo>
                    <a:pt x="26" y="2"/>
                    <a:pt x="24" y="2"/>
                    <a:pt x="24" y="3"/>
                  </a:cubicBezTo>
                  <a:cubicBezTo>
                    <a:pt x="24" y="0"/>
                    <a:pt x="19" y="1"/>
                    <a:pt x="18" y="2"/>
                  </a:cubicBezTo>
                  <a:cubicBezTo>
                    <a:pt x="17" y="3"/>
                    <a:pt x="16" y="5"/>
                    <a:pt x="15" y="7"/>
                  </a:cubicBezTo>
                  <a:cubicBezTo>
                    <a:pt x="14" y="11"/>
                    <a:pt x="14" y="15"/>
                    <a:pt x="13" y="18"/>
                  </a:cubicBezTo>
                  <a:cubicBezTo>
                    <a:pt x="13" y="20"/>
                    <a:pt x="11" y="21"/>
                    <a:pt x="11" y="24"/>
                  </a:cubicBezTo>
                  <a:cubicBezTo>
                    <a:pt x="11" y="25"/>
                    <a:pt x="15" y="28"/>
                    <a:pt x="13" y="29"/>
                  </a:cubicBezTo>
                  <a:cubicBezTo>
                    <a:pt x="8" y="31"/>
                    <a:pt x="1" y="31"/>
                    <a:pt x="0" y="36"/>
                  </a:cubicBezTo>
                  <a:cubicBezTo>
                    <a:pt x="5" y="38"/>
                    <a:pt x="7" y="36"/>
                    <a:pt x="9" y="35"/>
                  </a:cubicBezTo>
                  <a:cubicBezTo>
                    <a:pt x="12" y="34"/>
                    <a:pt x="18" y="36"/>
                    <a:pt x="20" y="3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81" name="Freeform 2386"/>
            <p:cNvSpPr>
              <a:spLocks/>
            </p:cNvSpPr>
            <p:nvPr/>
          </p:nvSpPr>
          <p:spPr bwMode="auto">
            <a:xfrm>
              <a:off x="1375" y="454"/>
              <a:ext cx="112" cy="55"/>
            </a:xfrm>
            <a:custGeom>
              <a:avLst/>
              <a:gdLst>
                <a:gd name="T0" fmla="*/ 20 w 93"/>
                <a:gd name="T1" fmla="*/ 34 h 46"/>
                <a:gd name="T2" fmla="*/ 22 w 93"/>
                <a:gd name="T3" fmla="*/ 42 h 46"/>
                <a:gd name="T4" fmla="*/ 35 w 93"/>
                <a:gd name="T5" fmla="*/ 41 h 46"/>
                <a:gd name="T6" fmla="*/ 46 w 93"/>
                <a:gd name="T7" fmla="*/ 34 h 46"/>
                <a:gd name="T8" fmla="*/ 49 w 93"/>
                <a:gd name="T9" fmla="*/ 29 h 46"/>
                <a:gd name="T10" fmla="*/ 55 w 93"/>
                <a:gd name="T11" fmla="*/ 27 h 46"/>
                <a:gd name="T12" fmla="*/ 55 w 93"/>
                <a:gd name="T13" fmla="*/ 30 h 46"/>
                <a:gd name="T14" fmla="*/ 63 w 93"/>
                <a:gd name="T15" fmla="*/ 31 h 46"/>
                <a:gd name="T16" fmla="*/ 62 w 93"/>
                <a:gd name="T17" fmla="*/ 34 h 46"/>
                <a:gd name="T18" fmla="*/ 66 w 93"/>
                <a:gd name="T19" fmla="*/ 35 h 46"/>
                <a:gd name="T20" fmla="*/ 75 w 93"/>
                <a:gd name="T21" fmla="*/ 37 h 46"/>
                <a:gd name="T22" fmla="*/ 93 w 93"/>
                <a:gd name="T23" fmla="*/ 34 h 46"/>
                <a:gd name="T24" fmla="*/ 87 w 93"/>
                <a:gd name="T25" fmla="*/ 32 h 46"/>
                <a:gd name="T26" fmla="*/ 89 w 93"/>
                <a:gd name="T27" fmla="*/ 30 h 46"/>
                <a:gd name="T28" fmla="*/ 85 w 93"/>
                <a:gd name="T29" fmla="*/ 29 h 46"/>
                <a:gd name="T30" fmla="*/ 82 w 93"/>
                <a:gd name="T31" fmla="*/ 30 h 46"/>
                <a:gd name="T32" fmla="*/ 71 w 93"/>
                <a:gd name="T33" fmla="*/ 30 h 46"/>
                <a:gd name="T34" fmla="*/ 74 w 93"/>
                <a:gd name="T35" fmla="*/ 26 h 46"/>
                <a:gd name="T36" fmla="*/ 73 w 93"/>
                <a:gd name="T37" fmla="*/ 23 h 46"/>
                <a:gd name="T38" fmla="*/ 67 w 93"/>
                <a:gd name="T39" fmla="*/ 19 h 46"/>
                <a:gd name="T40" fmla="*/ 61 w 93"/>
                <a:gd name="T41" fmla="*/ 18 h 46"/>
                <a:gd name="T42" fmla="*/ 55 w 93"/>
                <a:gd name="T43" fmla="*/ 16 h 46"/>
                <a:gd name="T44" fmla="*/ 50 w 93"/>
                <a:gd name="T45" fmla="*/ 13 h 46"/>
                <a:gd name="T46" fmla="*/ 42 w 93"/>
                <a:gd name="T47" fmla="*/ 12 h 46"/>
                <a:gd name="T48" fmla="*/ 36 w 93"/>
                <a:gd name="T49" fmla="*/ 8 h 46"/>
                <a:gd name="T50" fmla="*/ 32 w 93"/>
                <a:gd name="T51" fmla="*/ 12 h 46"/>
                <a:gd name="T52" fmla="*/ 27 w 93"/>
                <a:gd name="T53" fmla="*/ 8 h 46"/>
                <a:gd name="T54" fmla="*/ 29 w 93"/>
                <a:gd name="T55" fmla="*/ 6 h 46"/>
                <a:gd name="T56" fmla="*/ 27 w 93"/>
                <a:gd name="T57" fmla="*/ 3 h 46"/>
                <a:gd name="T58" fmla="*/ 24 w 93"/>
                <a:gd name="T59" fmla="*/ 3 h 46"/>
                <a:gd name="T60" fmla="*/ 18 w 93"/>
                <a:gd name="T61" fmla="*/ 2 h 46"/>
                <a:gd name="T62" fmla="*/ 15 w 93"/>
                <a:gd name="T63" fmla="*/ 7 h 46"/>
                <a:gd name="T64" fmla="*/ 13 w 93"/>
                <a:gd name="T65" fmla="*/ 18 h 46"/>
                <a:gd name="T66" fmla="*/ 11 w 93"/>
                <a:gd name="T67" fmla="*/ 24 h 46"/>
                <a:gd name="T68" fmla="*/ 13 w 93"/>
                <a:gd name="T69" fmla="*/ 29 h 46"/>
                <a:gd name="T70" fmla="*/ 0 w 93"/>
                <a:gd name="T71" fmla="*/ 36 h 46"/>
                <a:gd name="T72" fmla="*/ 9 w 93"/>
                <a:gd name="T73" fmla="*/ 35 h 46"/>
                <a:gd name="T74" fmla="*/ 20 w 93"/>
                <a:gd name="T75"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46">
                  <a:moveTo>
                    <a:pt x="20" y="34"/>
                  </a:moveTo>
                  <a:cubicBezTo>
                    <a:pt x="23" y="37"/>
                    <a:pt x="20" y="39"/>
                    <a:pt x="22" y="42"/>
                  </a:cubicBezTo>
                  <a:cubicBezTo>
                    <a:pt x="24" y="46"/>
                    <a:pt x="34" y="41"/>
                    <a:pt x="35" y="41"/>
                  </a:cubicBezTo>
                  <a:cubicBezTo>
                    <a:pt x="38" y="38"/>
                    <a:pt x="41" y="35"/>
                    <a:pt x="46" y="34"/>
                  </a:cubicBezTo>
                  <a:cubicBezTo>
                    <a:pt x="49" y="33"/>
                    <a:pt x="47" y="31"/>
                    <a:pt x="49" y="29"/>
                  </a:cubicBezTo>
                  <a:cubicBezTo>
                    <a:pt x="50" y="28"/>
                    <a:pt x="54" y="28"/>
                    <a:pt x="55" y="27"/>
                  </a:cubicBezTo>
                  <a:cubicBezTo>
                    <a:pt x="56" y="28"/>
                    <a:pt x="56" y="29"/>
                    <a:pt x="55" y="30"/>
                  </a:cubicBezTo>
                  <a:cubicBezTo>
                    <a:pt x="58" y="31"/>
                    <a:pt x="61" y="30"/>
                    <a:pt x="63" y="31"/>
                  </a:cubicBezTo>
                  <a:cubicBezTo>
                    <a:pt x="66" y="32"/>
                    <a:pt x="62" y="33"/>
                    <a:pt x="62" y="34"/>
                  </a:cubicBezTo>
                  <a:cubicBezTo>
                    <a:pt x="63" y="35"/>
                    <a:pt x="66" y="35"/>
                    <a:pt x="66" y="35"/>
                  </a:cubicBezTo>
                  <a:cubicBezTo>
                    <a:pt x="70" y="35"/>
                    <a:pt x="72" y="35"/>
                    <a:pt x="75" y="37"/>
                  </a:cubicBezTo>
                  <a:cubicBezTo>
                    <a:pt x="85" y="39"/>
                    <a:pt x="87" y="35"/>
                    <a:pt x="93" y="34"/>
                  </a:cubicBezTo>
                  <a:cubicBezTo>
                    <a:pt x="92" y="32"/>
                    <a:pt x="89" y="32"/>
                    <a:pt x="87" y="32"/>
                  </a:cubicBezTo>
                  <a:cubicBezTo>
                    <a:pt x="89" y="32"/>
                    <a:pt x="90" y="31"/>
                    <a:pt x="89" y="30"/>
                  </a:cubicBezTo>
                  <a:cubicBezTo>
                    <a:pt x="87" y="30"/>
                    <a:pt x="87" y="29"/>
                    <a:pt x="85" y="29"/>
                  </a:cubicBezTo>
                  <a:cubicBezTo>
                    <a:pt x="83" y="28"/>
                    <a:pt x="83" y="30"/>
                    <a:pt x="82" y="30"/>
                  </a:cubicBezTo>
                  <a:cubicBezTo>
                    <a:pt x="78" y="30"/>
                    <a:pt x="75" y="30"/>
                    <a:pt x="71" y="30"/>
                  </a:cubicBezTo>
                  <a:cubicBezTo>
                    <a:pt x="71" y="28"/>
                    <a:pt x="77" y="30"/>
                    <a:pt x="74" y="26"/>
                  </a:cubicBezTo>
                  <a:cubicBezTo>
                    <a:pt x="72" y="25"/>
                    <a:pt x="74" y="24"/>
                    <a:pt x="73" y="23"/>
                  </a:cubicBezTo>
                  <a:cubicBezTo>
                    <a:pt x="71" y="21"/>
                    <a:pt x="69" y="20"/>
                    <a:pt x="67" y="19"/>
                  </a:cubicBezTo>
                  <a:cubicBezTo>
                    <a:pt x="65" y="19"/>
                    <a:pt x="63" y="19"/>
                    <a:pt x="61" y="18"/>
                  </a:cubicBezTo>
                  <a:cubicBezTo>
                    <a:pt x="59" y="17"/>
                    <a:pt x="58" y="17"/>
                    <a:pt x="55" y="16"/>
                  </a:cubicBezTo>
                  <a:cubicBezTo>
                    <a:pt x="53" y="15"/>
                    <a:pt x="52" y="13"/>
                    <a:pt x="50" y="13"/>
                  </a:cubicBezTo>
                  <a:cubicBezTo>
                    <a:pt x="48" y="12"/>
                    <a:pt x="44" y="12"/>
                    <a:pt x="42" y="12"/>
                  </a:cubicBezTo>
                  <a:cubicBezTo>
                    <a:pt x="42" y="10"/>
                    <a:pt x="37" y="8"/>
                    <a:pt x="36" y="8"/>
                  </a:cubicBezTo>
                  <a:cubicBezTo>
                    <a:pt x="34" y="8"/>
                    <a:pt x="33" y="11"/>
                    <a:pt x="32" y="12"/>
                  </a:cubicBezTo>
                  <a:cubicBezTo>
                    <a:pt x="29" y="10"/>
                    <a:pt x="31" y="9"/>
                    <a:pt x="27" y="8"/>
                  </a:cubicBezTo>
                  <a:cubicBezTo>
                    <a:pt x="27" y="7"/>
                    <a:pt x="29" y="7"/>
                    <a:pt x="29" y="6"/>
                  </a:cubicBezTo>
                  <a:cubicBezTo>
                    <a:pt x="29" y="5"/>
                    <a:pt x="27" y="4"/>
                    <a:pt x="27" y="3"/>
                  </a:cubicBezTo>
                  <a:cubicBezTo>
                    <a:pt x="26" y="2"/>
                    <a:pt x="24" y="2"/>
                    <a:pt x="24" y="3"/>
                  </a:cubicBezTo>
                  <a:cubicBezTo>
                    <a:pt x="24" y="0"/>
                    <a:pt x="19" y="1"/>
                    <a:pt x="18" y="2"/>
                  </a:cubicBezTo>
                  <a:cubicBezTo>
                    <a:pt x="17" y="3"/>
                    <a:pt x="16" y="5"/>
                    <a:pt x="15" y="7"/>
                  </a:cubicBezTo>
                  <a:cubicBezTo>
                    <a:pt x="14" y="11"/>
                    <a:pt x="14" y="15"/>
                    <a:pt x="13" y="18"/>
                  </a:cubicBezTo>
                  <a:cubicBezTo>
                    <a:pt x="13" y="20"/>
                    <a:pt x="11" y="21"/>
                    <a:pt x="11" y="24"/>
                  </a:cubicBezTo>
                  <a:cubicBezTo>
                    <a:pt x="11" y="25"/>
                    <a:pt x="15" y="28"/>
                    <a:pt x="13" y="29"/>
                  </a:cubicBezTo>
                  <a:cubicBezTo>
                    <a:pt x="8" y="31"/>
                    <a:pt x="1" y="31"/>
                    <a:pt x="0" y="36"/>
                  </a:cubicBezTo>
                  <a:cubicBezTo>
                    <a:pt x="5" y="38"/>
                    <a:pt x="7" y="36"/>
                    <a:pt x="9" y="35"/>
                  </a:cubicBezTo>
                  <a:cubicBezTo>
                    <a:pt x="12" y="34"/>
                    <a:pt x="18" y="36"/>
                    <a:pt x="20" y="3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82" name="Freeform 2387"/>
            <p:cNvSpPr>
              <a:spLocks/>
            </p:cNvSpPr>
            <p:nvPr/>
          </p:nvSpPr>
          <p:spPr bwMode="auto">
            <a:xfrm>
              <a:off x="1218" y="328"/>
              <a:ext cx="6" cy="2"/>
            </a:xfrm>
            <a:custGeom>
              <a:avLst/>
              <a:gdLst>
                <a:gd name="T0" fmla="*/ 4 w 5"/>
                <a:gd name="T1" fmla="*/ 0 h 2"/>
                <a:gd name="T2" fmla="*/ 1 w 5"/>
                <a:gd name="T3" fmla="*/ 2 h 2"/>
                <a:gd name="T4" fmla="*/ 4 w 5"/>
                <a:gd name="T5" fmla="*/ 0 h 2"/>
              </a:gdLst>
              <a:ahLst/>
              <a:cxnLst>
                <a:cxn ang="0">
                  <a:pos x="T0" y="T1"/>
                </a:cxn>
                <a:cxn ang="0">
                  <a:pos x="T2" y="T3"/>
                </a:cxn>
                <a:cxn ang="0">
                  <a:pos x="T4" y="T5"/>
                </a:cxn>
              </a:cxnLst>
              <a:rect l="0" t="0" r="r" b="b"/>
              <a:pathLst>
                <a:path w="5" h="2">
                  <a:moveTo>
                    <a:pt x="4" y="0"/>
                  </a:moveTo>
                  <a:cubicBezTo>
                    <a:pt x="2" y="0"/>
                    <a:pt x="0" y="0"/>
                    <a:pt x="1" y="2"/>
                  </a:cubicBezTo>
                  <a:cubicBezTo>
                    <a:pt x="4" y="2"/>
                    <a:pt x="5" y="2"/>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83" name="Freeform 2388"/>
            <p:cNvSpPr>
              <a:spLocks/>
            </p:cNvSpPr>
            <p:nvPr/>
          </p:nvSpPr>
          <p:spPr bwMode="auto">
            <a:xfrm>
              <a:off x="1218" y="328"/>
              <a:ext cx="6" cy="2"/>
            </a:xfrm>
            <a:custGeom>
              <a:avLst/>
              <a:gdLst>
                <a:gd name="T0" fmla="*/ 4 w 5"/>
                <a:gd name="T1" fmla="*/ 0 h 2"/>
                <a:gd name="T2" fmla="*/ 1 w 5"/>
                <a:gd name="T3" fmla="*/ 2 h 2"/>
                <a:gd name="T4" fmla="*/ 4 w 5"/>
                <a:gd name="T5" fmla="*/ 0 h 2"/>
              </a:gdLst>
              <a:ahLst/>
              <a:cxnLst>
                <a:cxn ang="0">
                  <a:pos x="T0" y="T1"/>
                </a:cxn>
                <a:cxn ang="0">
                  <a:pos x="T2" y="T3"/>
                </a:cxn>
                <a:cxn ang="0">
                  <a:pos x="T4" y="T5"/>
                </a:cxn>
              </a:cxnLst>
              <a:rect l="0" t="0" r="r" b="b"/>
              <a:pathLst>
                <a:path w="5" h="2">
                  <a:moveTo>
                    <a:pt x="4" y="0"/>
                  </a:moveTo>
                  <a:cubicBezTo>
                    <a:pt x="2" y="0"/>
                    <a:pt x="0" y="0"/>
                    <a:pt x="1" y="2"/>
                  </a:cubicBezTo>
                  <a:cubicBezTo>
                    <a:pt x="4" y="2"/>
                    <a:pt x="5" y="2"/>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84" name="Freeform 2389"/>
            <p:cNvSpPr>
              <a:spLocks/>
            </p:cNvSpPr>
            <p:nvPr/>
          </p:nvSpPr>
          <p:spPr bwMode="auto">
            <a:xfrm>
              <a:off x="1212" y="322"/>
              <a:ext cx="16" cy="8"/>
            </a:xfrm>
            <a:custGeom>
              <a:avLst/>
              <a:gdLst>
                <a:gd name="T0" fmla="*/ 8 w 13"/>
                <a:gd name="T1" fmla="*/ 1 h 7"/>
                <a:gd name="T2" fmla="*/ 4 w 13"/>
                <a:gd name="T3" fmla="*/ 4 h 7"/>
                <a:gd name="T4" fmla="*/ 8 w 13"/>
                <a:gd name="T5" fmla="*/ 1 h 7"/>
              </a:gdLst>
              <a:ahLst/>
              <a:cxnLst>
                <a:cxn ang="0">
                  <a:pos x="T0" y="T1"/>
                </a:cxn>
                <a:cxn ang="0">
                  <a:pos x="T2" y="T3"/>
                </a:cxn>
                <a:cxn ang="0">
                  <a:pos x="T4" y="T5"/>
                </a:cxn>
              </a:cxnLst>
              <a:rect l="0" t="0" r="r" b="b"/>
              <a:pathLst>
                <a:path w="13" h="7">
                  <a:moveTo>
                    <a:pt x="8" y="1"/>
                  </a:moveTo>
                  <a:cubicBezTo>
                    <a:pt x="6" y="0"/>
                    <a:pt x="0" y="2"/>
                    <a:pt x="4" y="4"/>
                  </a:cubicBezTo>
                  <a:cubicBezTo>
                    <a:pt x="8" y="7"/>
                    <a:pt x="13" y="3"/>
                    <a:pt x="8"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85" name="Freeform 2390"/>
            <p:cNvSpPr>
              <a:spLocks/>
            </p:cNvSpPr>
            <p:nvPr/>
          </p:nvSpPr>
          <p:spPr bwMode="auto">
            <a:xfrm>
              <a:off x="1212" y="322"/>
              <a:ext cx="16" cy="8"/>
            </a:xfrm>
            <a:custGeom>
              <a:avLst/>
              <a:gdLst>
                <a:gd name="T0" fmla="*/ 8 w 13"/>
                <a:gd name="T1" fmla="*/ 1 h 7"/>
                <a:gd name="T2" fmla="*/ 4 w 13"/>
                <a:gd name="T3" fmla="*/ 4 h 7"/>
                <a:gd name="T4" fmla="*/ 8 w 13"/>
                <a:gd name="T5" fmla="*/ 1 h 7"/>
              </a:gdLst>
              <a:ahLst/>
              <a:cxnLst>
                <a:cxn ang="0">
                  <a:pos x="T0" y="T1"/>
                </a:cxn>
                <a:cxn ang="0">
                  <a:pos x="T2" y="T3"/>
                </a:cxn>
                <a:cxn ang="0">
                  <a:pos x="T4" y="T5"/>
                </a:cxn>
              </a:cxnLst>
              <a:rect l="0" t="0" r="r" b="b"/>
              <a:pathLst>
                <a:path w="13" h="7">
                  <a:moveTo>
                    <a:pt x="8" y="1"/>
                  </a:moveTo>
                  <a:cubicBezTo>
                    <a:pt x="6" y="0"/>
                    <a:pt x="0" y="2"/>
                    <a:pt x="4" y="4"/>
                  </a:cubicBezTo>
                  <a:cubicBezTo>
                    <a:pt x="8" y="7"/>
                    <a:pt x="13" y="3"/>
                    <a:pt x="8"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86" name="Freeform 2391"/>
            <p:cNvSpPr>
              <a:spLocks/>
            </p:cNvSpPr>
            <p:nvPr/>
          </p:nvSpPr>
          <p:spPr bwMode="auto">
            <a:xfrm>
              <a:off x="1235" y="304"/>
              <a:ext cx="91" cy="41"/>
            </a:xfrm>
            <a:custGeom>
              <a:avLst/>
              <a:gdLst>
                <a:gd name="T0" fmla="*/ 14 w 76"/>
                <a:gd name="T1" fmla="*/ 31 h 34"/>
                <a:gd name="T2" fmla="*/ 10 w 76"/>
                <a:gd name="T3" fmla="*/ 33 h 34"/>
                <a:gd name="T4" fmla="*/ 20 w 76"/>
                <a:gd name="T5" fmla="*/ 34 h 34"/>
                <a:gd name="T6" fmla="*/ 24 w 76"/>
                <a:gd name="T7" fmla="*/ 33 h 34"/>
                <a:gd name="T8" fmla="*/ 24 w 76"/>
                <a:gd name="T9" fmla="*/ 33 h 34"/>
                <a:gd name="T10" fmla="*/ 32 w 76"/>
                <a:gd name="T11" fmla="*/ 28 h 34"/>
                <a:gd name="T12" fmla="*/ 22 w 76"/>
                <a:gd name="T13" fmla="*/ 22 h 34"/>
                <a:gd name="T14" fmla="*/ 49 w 76"/>
                <a:gd name="T15" fmla="*/ 23 h 34"/>
                <a:gd name="T16" fmla="*/ 56 w 76"/>
                <a:gd name="T17" fmla="*/ 20 h 34"/>
                <a:gd name="T18" fmla="*/ 58 w 76"/>
                <a:gd name="T19" fmla="*/ 17 h 34"/>
                <a:gd name="T20" fmla="*/ 58 w 76"/>
                <a:gd name="T21" fmla="*/ 15 h 34"/>
                <a:gd name="T22" fmla="*/ 67 w 76"/>
                <a:gd name="T23" fmla="*/ 10 h 34"/>
                <a:gd name="T24" fmla="*/ 76 w 76"/>
                <a:gd name="T25" fmla="*/ 5 h 34"/>
                <a:gd name="T26" fmla="*/ 55 w 76"/>
                <a:gd name="T27" fmla="*/ 3 h 34"/>
                <a:gd name="T28" fmla="*/ 48 w 76"/>
                <a:gd name="T29" fmla="*/ 4 h 34"/>
                <a:gd name="T30" fmla="*/ 40 w 76"/>
                <a:gd name="T31" fmla="*/ 1 h 34"/>
                <a:gd name="T32" fmla="*/ 31 w 76"/>
                <a:gd name="T33" fmla="*/ 1 h 34"/>
                <a:gd name="T34" fmla="*/ 21 w 76"/>
                <a:gd name="T35" fmla="*/ 2 h 34"/>
                <a:gd name="T36" fmla="*/ 8 w 76"/>
                <a:gd name="T37" fmla="*/ 5 h 34"/>
                <a:gd name="T38" fmla="*/ 12 w 76"/>
                <a:gd name="T39" fmla="*/ 5 h 34"/>
                <a:gd name="T40" fmla="*/ 16 w 76"/>
                <a:gd name="T41" fmla="*/ 8 h 34"/>
                <a:gd name="T42" fmla="*/ 9 w 76"/>
                <a:gd name="T43" fmla="*/ 7 h 34"/>
                <a:gd name="T44" fmla="*/ 4 w 76"/>
                <a:gd name="T45" fmla="*/ 8 h 34"/>
                <a:gd name="T46" fmla="*/ 5 w 76"/>
                <a:gd name="T47" fmla="*/ 16 h 34"/>
                <a:gd name="T48" fmla="*/ 5 w 76"/>
                <a:gd name="T49" fmla="*/ 23 h 34"/>
                <a:gd name="T50" fmla="*/ 10 w 76"/>
                <a:gd name="T51" fmla="*/ 31 h 34"/>
                <a:gd name="T52" fmla="*/ 15 w 76"/>
                <a:gd name="T53" fmla="*/ 31 h 34"/>
                <a:gd name="T54" fmla="*/ 14 w 76"/>
                <a:gd name="T55"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34">
                  <a:moveTo>
                    <a:pt x="14" y="31"/>
                  </a:moveTo>
                  <a:cubicBezTo>
                    <a:pt x="12" y="31"/>
                    <a:pt x="10" y="32"/>
                    <a:pt x="10" y="33"/>
                  </a:cubicBezTo>
                  <a:cubicBezTo>
                    <a:pt x="13" y="34"/>
                    <a:pt x="17" y="34"/>
                    <a:pt x="20" y="34"/>
                  </a:cubicBezTo>
                  <a:cubicBezTo>
                    <a:pt x="21" y="34"/>
                    <a:pt x="22" y="34"/>
                    <a:pt x="24" y="33"/>
                  </a:cubicBezTo>
                  <a:cubicBezTo>
                    <a:pt x="24" y="33"/>
                    <a:pt x="26" y="32"/>
                    <a:pt x="24" y="33"/>
                  </a:cubicBezTo>
                  <a:cubicBezTo>
                    <a:pt x="26" y="31"/>
                    <a:pt x="29" y="29"/>
                    <a:pt x="32" y="28"/>
                  </a:cubicBezTo>
                  <a:cubicBezTo>
                    <a:pt x="35" y="25"/>
                    <a:pt x="26" y="22"/>
                    <a:pt x="22" y="22"/>
                  </a:cubicBezTo>
                  <a:cubicBezTo>
                    <a:pt x="27" y="19"/>
                    <a:pt x="40" y="23"/>
                    <a:pt x="49" y="23"/>
                  </a:cubicBezTo>
                  <a:cubicBezTo>
                    <a:pt x="53" y="23"/>
                    <a:pt x="54" y="21"/>
                    <a:pt x="56" y="20"/>
                  </a:cubicBezTo>
                  <a:cubicBezTo>
                    <a:pt x="57" y="19"/>
                    <a:pt x="57" y="18"/>
                    <a:pt x="58" y="17"/>
                  </a:cubicBezTo>
                  <a:cubicBezTo>
                    <a:pt x="59" y="17"/>
                    <a:pt x="63" y="16"/>
                    <a:pt x="58" y="15"/>
                  </a:cubicBezTo>
                  <a:cubicBezTo>
                    <a:pt x="63" y="15"/>
                    <a:pt x="62" y="10"/>
                    <a:pt x="67" y="10"/>
                  </a:cubicBezTo>
                  <a:cubicBezTo>
                    <a:pt x="72" y="10"/>
                    <a:pt x="70" y="4"/>
                    <a:pt x="76" y="5"/>
                  </a:cubicBezTo>
                  <a:cubicBezTo>
                    <a:pt x="68" y="3"/>
                    <a:pt x="59" y="2"/>
                    <a:pt x="55" y="3"/>
                  </a:cubicBezTo>
                  <a:cubicBezTo>
                    <a:pt x="54" y="3"/>
                    <a:pt x="51" y="5"/>
                    <a:pt x="48" y="4"/>
                  </a:cubicBezTo>
                  <a:cubicBezTo>
                    <a:pt x="44" y="1"/>
                    <a:pt x="44" y="2"/>
                    <a:pt x="40" y="1"/>
                  </a:cubicBezTo>
                  <a:cubicBezTo>
                    <a:pt x="37" y="1"/>
                    <a:pt x="33" y="0"/>
                    <a:pt x="31" y="1"/>
                  </a:cubicBezTo>
                  <a:cubicBezTo>
                    <a:pt x="28" y="1"/>
                    <a:pt x="25" y="1"/>
                    <a:pt x="21" y="2"/>
                  </a:cubicBezTo>
                  <a:cubicBezTo>
                    <a:pt x="17" y="2"/>
                    <a:pt x="8" y="1"/>
                    <a:pt x="8" y="5"/>
                  </a:cubicBezTo>
                  <a:cubicBezTo>
                    <a:pt x="9" y="5"/>
                    <a:pt x="10" y="5"/>
                    <a:pt x="12" y="5"/>
                  </a:cubicBezTo>
                  <a:cubicBezTo>
                    <a:pt x="11" y="7"/>
                    <a:pt x="13" y="8"/>
                    <a:pt x="16" y="8"/>
                  </a:cubicBezTo>
                  <a:cubicBezTo>
                    <a:pt x="15" y="9"/>
                    <a:pt x="12" y="8"/>
                    <a:pt x="9" y="7"/>
                  </a:cubicBezTo>
                  <a:cubicBezTo>
                    <a:pt x="6" y="6"/>
                    <a:pt x="5" y="7"/>
                    <a:pt x="4" y="8"/>
                  </a:cubicBezTo>
                  <a:cubicBezTo>
                    <a:pt x="1" y="9"/>
                    <a:pt x="6" y="14"/>
                    <a:pt x="5" y="16"/>
                  </a:cubicBezTo>
                  <a:cubicBezTo>
                    <a:pt x="4" y="17"/>
                    <a:pt x="0" y="20"/>
                    <a:pt x="5" y="23"/>
                  </a:cubicBezTo>
                  <a:cubicBezTo>
                    <a:pt x="12" y="26"/>
                    <a:pt x="9" y="29"/>
                    <a:pt x="10" y="31"/>
                  </a:cubicBezTo>
                  <a:cubicBezTo>
                    <a:pt x="12" y="31"/>
                    <a:pt x="13" y="31"/>
                    <a:pt x="15" y="31"/>
                  </a:cubicBezTo>
                  <a:cubicBezTo>
                    <a:pt x="15" y="31"/>
                    <a:pt x="14" y="31"/>
                    <a:pt x="14" y="3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87" name="Freeform 2392"/>
            <p:cNvSpPr>
              <a:spLocks/>
            </p:cNvSpPr>
            <p:nvPr/>
          </p:nvSpPr>
          <p:spPr bwMode="auto">
            <a:xfrm>
              <a:off x="1235" y="304"/>
              <a:ext cx="91" cy="41"/>
            </a:xfrm>
            <a:custGeom>
              <a:avLst/>
              <a:gdLst>
                <a:gd name="T0" fmla="*/ 14 w 76"/>
                <a:gd name="T1" fmla="*/ 31 h 34"/>
                <a:gd name="T2" fmla="*/ 10 w 76"/>
                <a:gd name="T3" fmla="*/ 33 h 34"/>
                <a:gd name="T4" fmla="*/ 20 w 76"/>
                <a:gd name="T5" fmla="*/ 34 h 34"/>
                <a:gd name="T6" fmla="*/ 24 w 76"/>
                <a:gd name="T7" fmla="*/ 33 h 34"/>
                <a:gd name="T8" fmla="*/ 24 w 76"/>
                <a:gd name="T9" fmla="*/ 33 h 34"/>
                <a:gd name="T10" fmla="*/ 32 w 76"/>
                <a:gd name="T11" fmla="*/ 28 h 34"/>
                <a:gd name="T12" fmla="*/ 22 w 76"/>
                <a:gd name="T13" fmla="*/ 22 h 34"/>
                <a:gd name="T14" fmla="*/ 49 w 76"/>
                <a:gd name="T15" fmla="*/ 23 h 34"/>
                <a:gd name="T16" fmla="*/ 56 w 76"/>
                <a:gd name="T17" fmla="*/ 20 h 34"/>
                <a:gd name="T18" fmla="*/ 58 w 76"/>
                <a:gd name="T19" fmla="*/ 17 h 34"/>
                <a:gd name="T20" fmla="*/ 58 w 76"/>
                <a:gd name="T21" fmla="*/ 15 h 34"/>
                <a:gd name="T22" fmla="*/ 67 w 76"/>
                <a:gd name="T23" fmla="*/ 10 h 34"/>
                <a:gd name="T24" fmla="*/ 76 w 76"/>
                <a:gd name="T25" fmla="*/ 5 h 34"/>
                <a:gd name="T26" fmla="*/ 55 w 76"/>
                <a:gd name="T27" fmla="*/ 3 h 34"/>
                <a:gd name="T28" fmla="*/ 48 w 76"/>
                <a:gd name="T29" fmla="*/ 4 h 34"/>
                <a:gd name="T30" fmla="*/ 40 w 76"/>
                <a:gd name="T31" fmla="*/ 1 h 34"/>
                <a:gd name="T32" fmla="*/ 31 w 76"/>
                <a:gd name="T33" fmla="*/ 1 h 34"/>
                <a:gd name="T34" fmla="*/ 21 w 76"/>
                <a:gd name="T35" fmla="*/ 2 h 34"/>
                <a:gd name="T36" fmla="*/ 8 w 76"/>
                <a:gd name="T37" fmla="*/ 5 h 34"/>
                <a:gd name="T38" fmla="*/ 12 w 76"/>
                <a:gd name="T39" fmla="*/ 5 h 34"/>
                <a:gd name="T40" fmla="*/ 16 w 76"/>
                <a:gd name="T41" fmla="*/ 8 h 34"/>
                <a:gd name="T42" fmla="*/ 9 w 76"/>
                <a:gd name="T43" fmla="*/ 7 h 34"/>
                <a:gd name="T44" fmla="*/ 4 w 76"/>
                <a:gd name="T45" fmla="*/ 8 h 34"/>
                <a:gd name="T46" fmla="*/ 5 w 76"/>
                <a:gd name="T47" fmla="*/ 16 h 34"/>
                <a:gd name="T48" fmla="*/ 5 w 76"/>
                <a:gd name="T49" fmla="*/ 23 h 34"/>
                <a:gd name="T50" fmla="*/ 10 w 76"/>
                <a:gd name="T51" fmla="*/ 31 h 34"/>
                <a:gd name="T52" fmla="*/ 15 w 76"/>
                <a:gd name="T53" fmla="*/ 31 h 34"/>
                <a:gd name="T54" fmla="*/ 14 w 76"/>
                <a:gd name="T55"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34">
                  <a:moveTo>
                    <a:pt x="14" y="31"/>
                  </a:moveTo>
                  <a:cubicBezTo>
                    <a:pt x="12" y="31"/>
                    <a:pt x="10" y="32"/>
                    <a:pt x="10" y="33"/>
                  </a:cubicBezTo>
                  <a:cubicBezTo>
                    <a:pt x="13" y="34"/>
                    <a:pt x="17" y="34"/>
                    <a:pt x="20" y="34"/>
                  </a:cubicBezTo>
                  <a:cubicBezTo>
                    <a:pt x="21" y="34"/>
                    <a:pt x="22" y="34"/>
                    <a:pt x="24" y="33"/>
                  </a:cubicBezTo>
                  <a:cubicBezTo>
                    <a:pt x="24" y="33"/>
                    <a:pt x="26" y="32"/>
                    <a:pt x="24" y="33"/>
                  </a:cubicBezTo>
                  <a:cubicBezTo>
                    <a:pt x="26" y="31"/>
                    <a:pt x="29" y="29"/>
                    <a:pt x="32" y="28"/>
                  </a:cubicBezTo>
                  <a:cubicBezTo>
                    <a:pt x="35" y="25"/>
                    <a:pt x="26" y="22"/>
                    <a:pt x="22" y="22"/>
                  </a:cubicBezTo>
                  <a:cubicBezTo>
                    <a:pt x="27" y="19"/>
                    <a:pt x="40" y="23"/>
                    <a:pt x="49" y="23"/>
                  </a:cubicBezTo>
                  <a:cubicBezTo>
                    <a:pt x="53" y="23"/>
                    <a:pt x="54" y="21"/>
                    <a:pt x="56" y="20"/>
                  </a:cubicBezTo>
                  <a:cubicBezTo>
                    <a:pt x="57" y="19"/>
                    <a:pt x="57" y="18"/>
                    <a:pt x="58" y="17"/>
                  </a:cubicBezTo>
                  <a:cubicBezTo>
                    <a:pt x="59" y="17"/>
                    <a:pt x="63" y="16"/>
                    <a:pt x="58" y="15"/>
                  </a:cubicBezTo>
                  <a:cubicBezTo>
                    <a:pt x="63" y="15"/>
                    <a:pt x="62" y="10"/>
                    <a:pt x="67" y="10"/>
                  </a:cubicBezTo>
                  <a:cubicBezTo>
                    <a:pt x="72" y="10"/>
                    <a:pt x="70" y="4"/>
                    <a:pt x="76" y="5"/>
                  </a:cubicBezTo>
                  <a:cubicBezTo>
                    <a:pt x="68" y="3"/>
                    <a:pt x="59" y="2"/>
                    <a:pt x="55" y="3"/>
                  </a:cubicBezTo>
                  <a:cubicBezTo>
                    <a:pt x="54" y="3"/>
                    <a:pt x="51" y="5"/>
                    <a:pt x="48" y="4"/>
                  </a:cubicBezTo>
                  <a:cubicBezTo>
                    <a:pt x="44" y="1"/>
                    <a:pt x="44" y="2"/>
                    <a:pt x="40" y="1"/>
                  </a:cubicBezTo>
                  <a:cubicBezTo>
                    <a:pt x="37" y="1"/>
                    <a:pt x="33" y="0"/>
                    <a:pt x="31" y="1"/>
                  </a:cubicBezTo>
                  <a:cubicBezTo>
                    <a:pt x="28" y="1"/>
                    <a:pt x="25" y="1"/>
                    <a:pt x="21" y="2"/>
                  </a:cubicBezTo>
                  <a:cubicBezTo>
                    <a:pt x="17" y="2"/>
                    <a:pt x="8" y="1"/>
                    <a:pt x="8" y="5"/>
                  </a:cubicBezTo>
                  <a:cubicBezTo>
                    <a:pt x="9" y="5"/>
                    <a:pt x="10" y="5"/>
                    <a:pt x="12" y="5"/>
                  </a:cubicBezTo>
                  <a:cubicBezTo>
                    <a:pt x="11" y="7"/>
                    <a:pt x="13" y="8"/>
                    <a:pt x="16" y="8"/>
                  </a:cubicBezTo>
                  <a:cubicBezTo>
                    <a:pt x="15" y="9"/>
                    <a:pt x="12" y="8"/>
                    <a:pt x="9" y="7"/>
                  </a:cubicBezTo>
                  <a:cubicBezTo>
                    <a:pt x="6" y="6"/>
                    <a:pt x="5" y="7"/>
                    <a:pt x="4" y="8"/>
                  </a:cubicBezTo>
                  <a:cubicBezTo>
                    <a:pt x="1" y="9"/>
                    <a:pt x="6" y="14"/>
                    <a:pt x="5" y="16"/>
                  </a:cubicBezTo>
                  <a:cubicBezTo>
                    <a:pt x="4" y="17"/>
                    <a:pt x="0" y="20"/>
                    <a:pt x="5" y="23"/>
                  </a:cubicBezTo>
                  <a:cubicBezTo>
                    <a:pt x="12" y="26"/>
                    <a:pt x="9" y="29"/>
                    <a:pt x="10" y="31"/>
                  </a:cubicBezTo>
                  <a:cubicBezTo>
                    <a:pt x="12" y="31"/>
                    <a:pt x="13" y="31"/>
                    <a:pt x="15" y="31"/>
                  </a:cubicBezTo>
                  <a:cubicBezTo>
                    <a:pt x="15" y="31"/>
                    <a:pt x="14" y="31"/>
                    <a:pt x="14" y="3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88" name="Freeform 2393"/>
            <p:cNvSpPr>
              <a:spLocks/>
            </p:cNvSpPr>
            <p:nvPr/>
          </p:nvSpPr>
          <p:spPr bwMode="auto">
            <a:xfrm>
              <a:off x="1428" y="506"/>
              <a:ext cx="33" cy="19"/>
            </a:xfrm>
            <a:custGeom>
              <a:avLst/>
              <a:gdLst>
                <a:gd name="T0" fmla="*/ 0 w 27"/>
                <a:gd name="T1" fmla="*/ 10 h 16"/>
                <a:gd name="T2" fmla="*/ 3 w 27"/>
                <a:gd name="T3" fmla="*/ 14 h 16"/>
                <a:gd name="T4" fmla="*/ 10 w 27"/>
                <a:gd name="T5" fmla="*/ 14 h 16"/>
                <a:gd name="T6" fmla="*/ 16 w 27"/>
                <a:gd name="T7" fmla="*/ 12 h 16"/>
                <a:gd name="T8" fmla="*/ 27 w 27"/>
                <a:gd name="T9" fmla="*/ 4 h 16"/>
                <a:gd name="T10" fmla="*/ 11 w 27"/>
                <a:gd name="T11" fmla="*/ 4 h 16"/>
                <a:gd name="T12" fmla="*/ 5 w 27"/>
                <a:gd name="T13" fmla="*/ 6 h 16"/>
                <a:gd name="T14" fmla="*/ 0 w 27"/>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6">
                  <a:moveTo>
                    <a:pt x="0" y="10"/>
                  </a:moveTo>
                  <a:cubicBezTo>
                    <a:pt x="0" y="12"/>
                    <a:pt x="3" y="13"/>
                    <a:pt x="3" y="14"/>
                  </a:cubicBezTo>
                  <a:cubicBezTo>
                    <a:pt x="6" y="15"/>
                    <a:pt x="6" y="13"/>
                    <a:pt x="10" y="14"/>
                  </a:cubicBezTo>
                  <a:cubicBezTo>
                    <a:pt x="13" y="16"/>
                    <a:pt x="15" y="13"/>
                    <a:pt x="16" y="12"/>
                  </a:cubicBezTo>
                  <a:cubicBezTo>
                    <a:pt x="20" y="9"/>
                    <a:pt x="24" y="7"/>
                    <a:pt x="27" y="4"/>
                  </a:cubicBezTo>
                  <a:cubicBezTo>
                    <a:pt x="19" y="0"/>
                    <a:pt x="17" y="5"/>
                    <a:pt x="11" y="4"/>
                  </a:cubicBezTo>
                  <a:cubicBezTo>
                    <a:pt x="8" y="4"/>
                    <a:pt x="6" y="4"/>
                    <a:pt x="5" y="6"/>
                  </a:cubicBezTo>
                  <a:cubicBezTo>
                    <a:pt x="4" y="8"/>
                    <a:pt x="2" y="9"/>
                    <a:pt x="0" y="1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89" name="Freeform 2394"/>
            <p:cNvSpPr>
              <a:spLocks/>
            </p:cNvSpPr>
            <p:nvPr/>
          </p:nvSpPr>
          <p:spPr bwMode="auto">
            <a:xfrm>
              <a:off x="1428" y="506"/>
              <a:ext cx="33" cy="19"/>
            </a:xfrm>
            <a:custGeom>
              <a:avLst/>
              <a:gdLst>
                <a:gd name="T0" fmla="*/ 0 w 27"/>
                <a:gd name="T1" fmla="*/ 10 h 16"/>
                <a:gd name="T2" fmla="*/ 3 w 27"/>
                <a:gd name="T3" fmla="*/ 14 h 16"/>
                <a:gd name="T4" fmla="*/ 10 w 27"/>
                <a:gd name="T5" fmla="*/ 14 h 16"/>
                <a:gd name="T6" fmla="*/ 16 w 27"/>
                <a:gd name="T7" fmla="*/ 12 h 16"/>
                <a:gd name="T8" fmla="*/ 27 w 27"/>
                <a:gd name="T9" fmla="*/ 4 h 16"/>
                <a:gd name="T10" fmla="*/ 11 w 27"/>
                <a:gd name="T11" fmla="*/ 4 h 16"/>
                <a:gd name="T12" fmla="*/ 5 w 27"/>
                <a:gd name="T13" fmla="*/ 6 h 16"/>
                <a:gd name="T14" fmla="*/ 0 w 27"/>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6">
                  <a:moveTo>
                    <a:pt x="0" y="10"/>
                  </a:moveTo>
                  <a:cubicBezTo>
                    <a:pt x="0" y="12"/>
                    <a:pt x="3" y="13"/>
                    <a:pt x="3" y="14"/>
                  </a:cubicBezTo>
                  <a:cubicBezTo>
                    <a:pt x="6" y="15"/>
                    <a:pt x="6" y="13"/>
                    <a:pt x="10" y="14"/>
                  </a:cubicBezTo>
                  <a:cubicBezTo>
                    <a:pt x="13" y="16"/>
                    <a:pt x="15" y="13"/>
                    <a:pt x="16" y="12"/>
                  </a:cubicBezTo>
                  <a:cubicBezTo>
                    <a:pt x="20" y="9"/>
                    <a:pt x="24" y="7"/>
                    <a:pt x="27" y="4"/>
                  </a:cubicBezTo>
                  <a:cubicBezTo>
                    <a:pt x="19" y="0"/>
                    <a:pt x="17" y="5"/>
                    <a:pt x="11" y="4"/>
                  </a:cubicBezTo>
                  <a:cubicBezTo>
                    <a:pt x="8" y="4"/>
                    <a:pt x="6" y="4"/>
                    <a:pt x="5" y="6"/>
                  </a:cubicBezTo>
                  <a:cubicBezTo>
                    <a:pt x="4" y="8"/>
                    <a:pt x="2" y="9"/>
                    <a:pt x="0" y="1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90" name="Freeform 2395"/>
            <p:cNvSpPr>
              <a:spLocks/>
            </p:cNvSpPr>
            <p:nvPr/>
          </p:nvSpPr>
          <p:spPr bwMode="auto">
            <a:xfrm>
              <a:off x="1306" y="383"/>
              <a:ext cx="2" cy="3"/>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1"/>
                    <a:pt x="2" y="0"/>
                  </a:cubicBezTo>
                  <a:cubicBezTo>
                    <a:pt x="0" y="0"/>
                    <a:pt x="0"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91" name="Freeform 2396"/>
            <p:cNvSpPr>
              <a:spLocks/>
            </p:cNvSpPr>
            <p:nvPr/>
          </p:nvSpPr>
          <p:spPr bwMode="auto">
            <a:xfrm>
              <a:off x="1306" y="383"/>
              <a:ext cx="2" cy="3"/>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1"/>
                    <a:pt x="2" y="0"/>
                  </a:cubicBezTo>
                  <a:cubicBezTo>
                    <a:pt x="0" y="0"/>
                    <a:pt x="0"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92" name="Freeform 2397"/>
            <p:cNvSpPr>
              <a:spLocks/>
            </p:cNvSpPr>
            <p:nvPr/>
          </p:nvSpPr>
          <p:spPr bwMode="auto">
            <a:xfrm>
              <a:off x="1319" y="391"/>
              <a:ext cx="7" cy="4"/>
            </a:xfrm>
            <a:custGeom>
              <a:avLst/>
              <a:gdLst>
                <a:gd name="T0" fmla="*/ 2 w 6"/>
                <a:gd name="T1" fmla="*/ 4 h 4"/>
                <a:gd name="T2" fmla="*/ 0 w 6"/>
                <a:gd name="T3" fmla="*/ 3 h 4"/>
                <a:gd name="T4" fmla="*/ 2 w 6"/>
                <a:gd name="T5" fmla="*/ 4 h 4"/>
              </a:gdLst>
              <a:ahLst/>
              <a:cxnLst>
                <a:cxn ang="0">
                  <a:pos x="T0" y="T1"/>
                </a:cxn>
                <a:cxn ang="0">
                  <a:pos x="T2" y="T3"/>
                </a:cxn>
                <a:cxn ang="0">
                  <a:pos x="T4" y="T5"/>
                </a:cxn>
              </a:cxnLst>
              <a:rect l="0" t="0" r="r" b="b"/>
              <a:pathLst>
                <a:path w="6" h="4">
                  <a:moveTo>
                    <a:pt x="2" y="4"/>
                  </a:moveTo>
                  <a:cubicBezTo>
                    <a:pt x="6" y="4"/>
                    <a:pt x="0" y="0"/>
                    <a:pt x="0" y="3"/>
                  </a:cubicBezTo>
                  <a:cubicBezTo>
                    <a:pt x="1" y="2"/>
                    <a:pt x="2" y="3"/>
                    <a:pt x="2"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93" name="Freeform 2398"/>
            <p:cNvSpPr>
              <a:spLocks/>
            </p:cNvSpPr>
            <p:nvPr/>
          </p:nvSpPr>
          <p:spPr bwMode="auto">
            <a:xfrm>
              <a:off x="1319" y="391"/>
              <a:ext cx="7" cy="4"/>
            </a:xfrm>
            <a:custGeom>
              <a:avLst/>
              <a:gdLst>
                <a:gd name="T0" fmla="*/ 2 w 6"/>
                <a:gd name="T1" fmla="*/ 4 h 4"/>
                <a:gd name="T2" fmla="*/ 0 w 6"/>
                <a:gd name="T3" fmla="*/ 3 h 4"/>
                <a:gd name="T4" fmla="*/ 2 w 6"/>
                <a:gd name="T5" fmla="*/ 4 h 4"/>
              </a:gdLst>
              <a:ahLst/>
              <a:cxnLst>
                <a:cxn ang="0">
                  <a:pos x="T0" y="T1"/>
                </a:cxn>
                <a:cxn ang="0">
                  <a:pos x="T2" y="T3"/>
                </a:cxn>
                <a:cxn ang="0">
                  <a:pos x="T4" y="T5"/>
                </a:cxn>
              </a:cxnLst>
              <a:rect l="0" t="0" r="r" b="b"/>
              <a:pathLst>
                <a:path w="6" h="4">
                  <a:moveTo>
                    <a:pt x="2" y="4"/>
                  </a:moveTo>
                  <a:cubicBezTo>
                    <a:pt x="6" y="4"/>
                    <a:pt x="0" y="0"/>
                    <a:pt x="0" y="3"/>
                  </a:cubicBezTo>
                  <a:cubicBezTo>
                    <a:pt x="1" y="2"/>
                    <a:pt x="2" y="3"/>
                    <a:pt x="2"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94" name="Freeform 2399"/>
            <p:cNvSpPr>
              <a:spLocks/>
            </p:cNvSpPr>
            <p:nvPr/>
          </p:nvSpPr>
          <p:spPr bwMode="auto">
            <a:xfrm>
              <a:off x="1314" y="38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95" name="Freeform 2400"/>
            <p:cNvSpPr>
              <a:spLocks/>
            </p:cNvSpPr>
            <p:nvPr/>
          </p:nvSpPr>
          <p:spPr bwMode="auto">
            <a:xfrm>
              <a:off x="1314" y="38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96" name="Freeform 2401"/>
            <p:cNvSpPr>
              <a:spLocks/>
            </p:cNvSpPr>
            <p:nvPr/>
          </p:nvSpPr>
          <p:spPr bwMode="auto">
            <a:xfrm>
              <a:off x="1331" y="403"/>
              <a:ext cx="2" cy="2"/>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2" y="2"/>
                    <a:pt x="2" y="1"/>
                    <a:pt x="2" y="0"/>
                  </a:cubicBezTo>
                  <a:cubicBezTo>
                    <a:pt x="0" y="0"/>
                    <a:pt x="0"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97" name="Freeform 2402"/>
            <p:cNvSpPr>
              <a:spLocks/>
            </p:cNvSpPr>
            <p:nvPr/>
          </p:nvSpPr>
          <p:spPr bwMode="auto">
            <a:xfrm>
              <a:off x="1331" y="403"/>
              <a:ext cx="2" cy="2"/>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2" y="2"/>
                    <a:pt x="2" y="1"/>
                    <a:pt x="2" y="0"/>
                  </a:cubicBezTo>
                  <a:cubicBezTo>
                    <a:pt x="0" y="0"/>
                    <a:pt x="0"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98" name="Freeform 2403"/>
            <p:cNvSpPr>
              <a:spLocks/>
            </p:cNvSpPr>
            <p:nvPr/>
          </p:nvSpPr>
          <p:spPr bwMode="auto">
            <a:xfrm>
              <a:off x="1323" y="391"/>
              <a:ext cx="6" cy="4"/>
            </a:xfrm>
            <a:custGeom>
              <a:avLst/>
              <a:gdLst>
                <a:gd name="T0" fmla="*/ 5 w 5"/>
                <a:gd name="T1" fmla="*/ 1 h 4"/>
                <a:gd name="T2" fmla="*/ 0 w 5"/>
                <a:gd name="T3" fmla="*/ 2 h 4"/>
                <a:gd name="T4" fmla="*/ 5 w 5"/>
                <a:gd name="T5" fmla="*/ 1 h 4"/>
              </a:gdLst>
              <a:ahLst/>
              <a:cxnLst>
                <a:cxn ang="0">
                  <a:pos x="T0" y="T1"/>
                </a:cxn>
                <a:cxn ang="0">
                  <a:pos x="T2" y="T3"/>
                </a:cxn>
                <a:cxn ang="0">
                  <a:pos x="T4" y="T5"/>
                </a:cxn>
              </a:cxnLst>
              <a:rect l="0" t="0" r="r" b="b"/>
              <a:pathLst>
                <a:path w="5" h="4">
                  <a:moveTo>
                    <a:pt x="5" y="1"/>
                  </a:moveTo>
                  <a:cubicBezTo>
                    <a:pt x="2" y="0"/>
                    <a:pt x="1" y="2"/>
                    <a:pt x="0" y="2"/>
                  </a:cubicBezTo>
                  <a:cubicBezTo>
                    <a:pt x="4" y="4"/>
                    <a:pt x="4" y="2"/>
                    <a:pt x="5"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99" name="Freeform 2404"/>
            <p:cNvSpPr>
              <a:spLocks/>
            </p:cNvSpPr>
            <p:nvPr/>
          </p:nvSpPr>
          <p:spPr bwMode="auto">
            <a:xfrm>
              <a:off x="1323" y="391"/>
              <a:ext cx="6" cy="4"/>
            </a:xfrm>
            <a:custGeom>
              <a:avLst/>
              <a:gdLst>
                <a:gd name="T0" fmla="*/ 5 w 5"/>
                <a:gd name="T1" fmla="*/ 1 h 4"/>
                <a:gd name="T2" fmla="*/ 0 w 5"/>
                <a:gd name="T3" fmla="*/ 2 h 4"/>
                <a:gd name="T4" fmla="*/ 5 w 5"/>
                <a:gd name="T5" fmla="*/ 1 h 4"/>
              </a:gdLst>
              <a:ahLst/>
              <a:cxnLst>
                <a:cxn ang="0">
                  <a:pos x="T0" y="T1"/>
                </a:cxn>
                <a:cxn ang="0">
                  <a:pos x="T2" y="T3"/>
                </a:cxn>
                <a:cxn ang="0">
                  <a:pos x="T4" y="T5"/>
                </a:cxn>
              </a:cxnLst>
              <a:rect l="0" t="0" r="r" b="b"/>
              <a:pathLst>
                <a:path w="5" h="4">
                  <a:moveTo>
                    <a:pt x="5" y="1"/>
                  </a:moveTo>
                  <a:cubicBezTo>
                    <a:pt x="2" y="0"/>
                    <a:pt x="1" y="2"/>
                    <a:pt x="0" y="2"/>
                  </a:cubicBezTo>
                  <a:cubicBezTo>
                    <a:pt x="4" y="4"/>
                    <a:pt x="4" y="2"/>
                    <a:pt x="5"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00" name="Freeform 2405"/>
            <p:cNvSpPr>
              <a:spLocks/>
            </p:cNvSpPr>
            <p:nvPr/>
          </p:nvSpPr>
          <p:spPr bwMode="auto">
            <a:xfrm>
              <a:off x="1407" y="453"/>
              <a:ext cx="14" cy="11"/>
            </a:xfrm>
            <a:custGeom>
              <a:avLst/>
              <a:gdLst>
                <a:gd name="T0" fmla="*/ 5 w 12"/>
                <a:gd name="T1" fmla="*/ 1 h 9"/>
                <a:gd name="T2" fmla="*/ 6 w 12"/>
                <a:gd name="T3" fmla="*/ 6 h 9"/>
                <a:gd name="T4" fmla="*/ 5 w 12"/>
                <a:gd name="T5" fmla="*/ 1 h 9"/>
              </a:gdLst>
              <a:ahLst/>
              <a:cxnLst>
                <a:cxn ang="0">
                  <a:pos x="T0" y="T1"/>
                </a:cxn>
                <a:cxn ang="0">
                  <a:pos x="T2" y="T3"/>
                </a:cxn>
                <a:cxn ang="0">
                  <a:pos x="T4" y="T5"/>
                </a:cxn>
              </a:cxnLst>
              <a:rect l="0" t="0" r="r" b="b"/>
              <a:pathLst>
                <a:path w="12" h="9">
                  <a:moveTo>
                    <a:pt x="5" y="1"/>
                  </a:moveTo>
                  <a:cubicBezTo>
                    <a:pt x="0" y="0"/>
                    <a:pt x="0" y="3"/>
                    <a:pt x="6" y="6"/>
                  </a:cubicBezTo>
                  <a:cubicBezTo>
                    <a:pt x="12" y="9"/>
                    <a:pt x="6" y="3"/>
                    <a:pt x="5"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01" name="Freeform 2406"/>
            <p:cNvSpPr>
              <a:spLocks/>
            </p:cNvSpPr>
            <p:nvPr/>
          </p:nvSpPr>
          <p:spPr bwMode="auto">
            <a:xfrm>
              <a:off x="1407" y="453"/>
              <a:ext cx="14" cy="11"/>
            </a:xfrm>
            <a:custGeom>
              <a:avLst/>
              <a:gdLst>
                <a:gd name="T0" fmla="*/ 5 w 12"/>
                <a:gd name="T1" fmla="*/ 1 h 9"/>
                <a:gd name="T2" fmla="*/ 6 w 12"/>
                <a:gd name="T3" fmla="*/ 6 h 9"/>
                <a:gd name="T4" fmla="*/ 5 w 12"/>
                <a:gd name="T5" fmla="*/ 1 h 9"/>
              </a:gdLst>
              <a:ahLst/>
              <a:cxnLst>
                <a:cxn ang="0">
                  <a:pos x="T0" y="T1"/>
                </a:cxn>
                <a:cxn ang="0">
                  <a:pos x="T2" y="T3"/>
                </a:cxn>
                <a:cxn ang="0">
                  <a:pos x="T4" y="T5"/>
                </a:cxn>
              </a:cxnLst>
              <a:rect l="0" t="0" r="r" b="b"/>
              <a:pathLst>
                <a:path w="12" h="9">
                  <a:moveTo>
                    <a:pt x="5" y="1"/>
                  </a:moveTo>
                  <a:cubicBezTo>
                    <a:pt x="0" y="0"/>
                    <a:pt x="0" y="3"/>
                    <a:pt x="6" y="6"/>
                  </a:cubicBezTo>
                  <a:cubicBezTo>
                    <a:pt x="12" y="9"/>
                    <a:pt x="6" y="3"/>
                    <a:pt x="5"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02" name="Freeform 2407"/>
            <p:cNvSpPr>
              <a:spLocks/>
            </p:cNvSpPr>
            <p:nvPr/>
          </p:nvSpPr>
          <p:spPr bwMode="auto">
            <a:xfrm>
              <a:off x="1380" y="412"/>
              <a:ext cx="10" cy="10"/>
            </a:xfrm>
            <a:custGeom>
              <a:avLst/>
              <a:gdLst>
                <a:gd name="T0" fmla="*/ 6 w 8"/>
                <a:gd name="T1" fmla="*/ 2 h 8"/>
                <a:gd name="T2" fmla="*/ 2 w 8"/>
                <a:gd name="T3" fmla="*/ 0 h 8"/>
                <a:gd name="T4" fmla="*/ 0 w 8"/>
                <a:gd name="T5" fmla="*/ 5 h 8"/>
                <a:gd name="T6" fmla="*/ 4 w 8"/>
                <a:gd name="T7" fmla="*/ 8 h 8"/>
                <a:gd name="T8" fmla="*/ 6 w 8"/>
                <a:gd name="T9" fmla="*/ 2 h 8"/>
              </a:gdLst>
              <a:ahLst/>
              <a:cxnLst>
                <a:cxn ang="0">
                  <a:pos x="T0" y="T1"/>
                </a:cxn>
                <a:cxn ang="0">
                  <a:pos x="T2" y="T3"/>
                </a:cxn>
                <a:cxn ang="0">
                  <a:pos x="T4" y="T5"/>
                </a:cxn>
                <a:cxn ang="0">
                  <a:pos x="T6" y="T7"/>
                </a:cxn>
                <a:cxn ang="0">
                  <a:pos x="T8" y="T9"/>
                </a:cxn>
              </a:cxnLst>
              <a:rect l="0" t="0" r="r" b="b"/>
              <a:pathLst>
                <a:path w="8" h="8">
                  <a:moveTo>
                    <a:pt x="6" y="2"/>
                  </a:moveTo>
                  <a:cubicBezTo>
                    <a:pt x="6" y="0"/>
                    <a:pt x="3" y="0"/>
                    <a:pt x="2" y="0"/>
                  </a:cubicBezTo>
                  <a:cubicBezTo>
                    <a:pt x="0" y="1"/>
                    <a:pt x="0" y="3"/>
                    <a:pt x="0" y="5"/>
                  </a:cubicBezTo>
                  <a:cubicBezTo>
                    <a:pt x="0" y="6"/>
                    <a:pt x="0" y="8"/>
                    <a:pt x="4" y="8"/>
                  </a:cubicBezTo>
                  <a:cubicBezTo>
                    <a:pt x="8" y="8"/>
                    <a:pt x="6" y="4"/>
                    <a:pt x="6"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03" name="Freeform 2408"/>
            <p:cNvSpPr>
              <a:spLocks/>
            </p:cNvSpPr>
            <p:nvPr/>
          </p:nvSpPr>
          <p:spPr bwMode="auto">
            <a:xfrm>
              <a:off x="1380" y="412"/>
              <a:ext cx="10" cy="10"/>
            </a:xfrm>
            <a:custGeom>
              <a:avLst/>
              <a:gdLst>
                <a:gd name="T0" fmla="*/ 6 w 8"/>
                <a:gd name="T1" fmla="*/ 2 h 8"/>
                <a:gd name="T2" fmla="*/ 2 w 8"/>
                <a:gd name="T3" fmla="*/ 0 h 8"/>
                <a:gd name="T4" fmla="*/ 0 w 8"/>
                <a:gd name="T5" fmla="*/ 5 h 8"/>
                <a:gd name="T6" fmla="*/ 4 w 8"/>
                <a:gd name="T7" fmla="*/ 8 h 8"/>
                <a:gd name="T8" fmla="*/ 6 w 8"/>
                <a:gd name="T9" fmla="*/ 2 h 8"/>
              </a:gdLst>
              <a:ahLst/>
              <a:cxnLst>
                <a:cxn ang="0">
                  <a:pos x="T0" y="T1"/>
                </a:cxn>
                <a:cxn ang="0">
                  <a:pos x="T2" y="T3"/>
                </a:cxn>
                <a:cxn ang="0">
                  <a:pos x="T4" y="T5"/>
                </a:cxn>
                <a:cxn ang="0">
                  <a:pos x="T6" y="T7"/>
                </a:cxn>
                <a:cxn ang="0">
                  <a:pos x="T8" y="T9"/>
                </a:cxn>
              </a:cxnLst>
              <a:rect l="0" t="0" r="r" b="b"/>
              <a:pathLst>
                <a:path w="8" h="8">
                  <a:moveTo>
                    <a:pt x="6" y="2"/>
                  </a:moveTo>
                  <a:cubicBezTo>
                    <a:pt x="6" y="0"/>
                    <a:pt x="3" y="0"/>
                    <a:pt x="2" y="0"/>
                  </a:cubicBezTo>
                  <a:cubicBezTo>
                    <a:pt x="0" y="1"/>
                    <a:pt x="0" y="3"/>
                    <a:pt x="0" y="5"/>
                  </a:cubicBezTo>
                  <a:cubicBezTo>
                    <a:pt x="0" y="6"/>
                    <a:pt x="0" y="8"/>
                    <a:pt x="4" y="8"/>
                  </a:cubicBezTo>
                  <a:cubicBezTo>
                    <a:pt x="8" y="8"/>
                    <a:pt x="6" y="4"/>
                    <a:pt x="6"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04" name="Freeform 2409"/>
            <p:cNvSpPr>
              <a:spLocks/>
            </p:cNvSpPr>
            <p:nvPr/>
          </p:nvSpPr>
          <p:spPr bwMode="auto">
            <a:xfrm>
              <a:off x="1417" y="449"/>
              <a:ext cx="23" cy="12"/>
            </a:xfrm>
            <a:custGeom>
              <a:avLst/>
              <a:gdLst>
                <a:gd name="T0" fmla="*/ 9 w 19"/>
                <a:gd name="T1" fmla="*/ 3 h 10"/>
                <a:gd name="T2" fmla="*/ 2 w 19"/>
                <a:gd name="T3" fmla="*/ 3 h 10"/>
                <a:gd name="T4" fmla="*/ 5 w 19"/>
                <a:gd name="T5" fmla="*/ 4 h 10"/>
                <a:gd name="T6" fmla="*/ 7 w 19"/>
                <a:gd name="T7" fmla="*/ 8 h 10"/>
                <a:gd name="T8" fmla="*/ 12 w 19"/>
                <a:gd name="T9" fmla="*/ 8 h 10"/>
                <a:gd name="T10" fmla="*/ 12 w 19"/>
                <a:gd name="T11" fmla="*/ 9 h 10"/>
                <a:gd name="T12" fmla="*/ 17 w 19"/>
                <a:gd name="T13" fmla="*/ 8 h 10"/>
                <a:gd name="T14" fmla="*/ 11 w 19"/>
                <a:gd name="T15" fmla="*/ 7 h 10"/>
                <a:gd name="T16" fmla="*/ 9 w 19"/>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9" y="3"/>
                  </a:moveTo>
                  <a:cubicBezTo>
                    <a:pt x="7" y="3"/>
                    <a:pt x="0" y="0"/>
                    <a:pt x="2" y="3"/>
                  </a:cubicBezTo>
                  <a:cubicBezTo>
                    <a:pt x="3" y="4"/>
                    <a:pt x="4" y="4"/>
                    <a:pt x="5" y="4"/>
                  </a:cubicBezTo>
                  <a:cubicBezTo>
                    <a:pt x="6" y="5"/>
                    <a:pt x="7" y="7"/>
                    <a:pt x="7" y="8"/>
                  </a:cubicBezTo>
                  <a:cubicBezTo>
                    <a:pt x="9" y="8"/>
                    <a:pt x="11" y="8"/>
                    <a:pt x="12" y="8"/>
                  </a:cubicBezTo>
                  <a:cubicBezTo>
                    <a:pt x="12" y="8"/>
                    <a:pt x="12" y="8"/>
                    <a:pt x="12" y="9"/>
                  </a:cubicBezTo>
                  <a:cubicBezTo>
                    <a:pt x="14" y="9"/>
                    <a:pt x="19" y="10"/>
                    <a:pt x="17" y="8"/>
                  </a:cubicBezTo>
                  <a:cubicBezTo>
                    <a:pt x="15" y="8"/>
                    <a:pt x="13" y="7"/>
                    <a:pt x="11" y="7"/>
                  </a:cubicBezTo>
                  <a:cubicBezTo>
                    <a:pt x="13" y="6"/>
                    <a:pt x="12" y="4"/>
                    <a:pt x="9"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05" name="Freeform 2410"/>
            <p:cNvSpPr>
              <a:spLocks/>
            </p:cNvSpPr>
            <p:nvPr/>
          </p:nvSpPr>
          <p:spPr bwMode="auto">
            <a:xfrm>
              <a:off x="1417" y="449"/>
              <a:ext cx="23" cy="12"/>
            </a:xfrm>
            <a:custGeom>
              <a:avLst/>
              <a:gdLst>
                <a:gd name="T0" fmla="*/ 9 w 19"/>
                <a:gd name="T1" fmla="*/ 3 h 10"/>
                <a:gd name="T2" fmla="*/ 2 w 19"/>
                <a:gd name="T3" fmla="*/ 3 h 10"/>
                <a:gd name="T4" fmla="*/ 5 w 19"/>
                <a:gd name="T5" fmla="*/ 4 h 10"/>
                <a:gd name="T6" fmla="*/ 7 w 19"/>
                <a:gd name="T7" fmla="*/ 8 h 10"/>
                <a:gd name="T8" fmla="*/ 12 w 19"/>
                <a:gd name="T9" fmla="*/ 8 h 10"/>
                <a:gd name="T10" fmla="*/ 12 w 19"/>
                <a:gd name="T11" fmla="*/ 9 h 10"/>
                <a:gd name="T12" fmla="*/ 17 w 19"/>
                <a:gd name="T13" fmla="*/ 8 h 10"/>
                <a:gd name="T14" fmla="*/ 11 w 19"/>
                <a:gd name="T15" fmla="*/ 7 h 10"/>
                <a:gd name="T16" fmla="*/ 9 w 19"/>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9" y="3"/>
                  </a:moveTo>
                  <a:cubicBezTo>
                    <a:pt x="7" y="3"/>
                    <a:pt x="0" y="0"/>
                    <a:pt x="2" y="3"/>
                  </a:cubicBezTo>
                  <a:cubicBezTo>
                    <a:pt x="3" y="4"/>
                    <a:pt x="4" y="4"/>
                    <a:pt x="5" y="4"/>
                  </a:cubicBezTo>
                  <a:cubicBezTo>
                    <a:pt x="6" y="5"/>
                    <a:pt x="7" y="7"/>
                    <a:pt x="7" y="8"/>
                  </a:cubicBezTo>
                  <a:cubicBezTo>
                    <a:pt x="9" y="8"/>
                    <a:pt x="11" y="8"/>
                    <a:pt x="12" y="8"/>
                  </a:cubicBezTo>
                  <a:cubicBezTo>
                    <a:pt x="12" y="8"/>
                    <a:pt x="12" y="8"/>
                    <a:pt x="12" y="9"/>
                  </a:cubicBezTo>
                  <a:cubicBezTo>
                    <a:pt x="14" y="9"/>
                    <a:pt x="19" y="10"/>
                    <a:pt x="17" y="8"/>
                  </a:cubicBezTo>
                  <a:cubicBezTo>
                    <a:pt x="15" y="8"/>
                    <a:pt x="13" y="7"/>
                    <a:pt x="11" y="7"/>
                  </a:cubicBezTo>
                  <a:cubicBezTo>
                    <a:pt x="13" y="6"/>
                    <a:pt x="12" y="4"/>
                    <a:pt x="9"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06" name="Freeform 2411"/>
            <p:cNvSpPr>
              <a:spLocks/>
            </p:cNvSpPr>
            <p:nvPr/>
          </p:nvSpPr>
          <p:spPr bwMode="auto">
            <a:xfrm>
              <a:off x="1480" y="518"/>
              <a:ext cx="25" cy="19"/>
            </a:xfrm>
            <a:custGeom>
              <a:avLst/>
              <a:gdLst>
                <a:gd name="T0" fmla="*/ 9 w 21"/>
                <a:gd name="T1" fmla="*/ 12 h 16"/>
                <a:gd name="T2" fmla="*/ 17 w 21"/>
                <a:gd name="T3" fmla="*/ 8 h 16"/>
                <a:gd name="T4" fmla="*/ 14 w 21"/>
                <a:gd name="T5" fmla="*/ 1 h 16"/>
                <a:gd name="T6" fmla="*/ 9 w 21"/>
                <a:gd name="T7" fmla="*/ 12 h 16"/>
              </a:gdLst>
              <a:ahLst/>
              <a:cxnLst>
                <a:cxn ang="0">
                  <a:pos x="T0" y="T1"/>
                </a:cxn>
                <a:cxn ang="0">
                  <a:pos x="T2" y="T3"/>
                </a:cxn>
                <a:cxn ang="0">
                  <a:pos x="T4" y="T5"/>
                </a:cxn>
                <a:cxn ang="0">
                  <a:pos x="T6" y="T7"/>
                </a:cxn>
              </a:cxnLst>
              <a:rect l="0" t="0" r="r" b="b"/>
              <a:pathLst>
                <a:path w="21" h="16">
                  <a:moveTo>
                    <a:pt x="9" y="12"/>
                  </a:moveTo>
                  <a:cubicBezTo>
                    <a:pt x="14" y="16"/>
                    <a:pt x="16" y="10"/>
                    <a:pt x="17" y="8"/>
                  </a:cubicBezTo>
                  <a:cubicBezTo>
                    <a:pt x="18" y="7"/>
                    <a:pt x="21" y="1"/>
                    <a:pt x="14" y="1"/>
                  </a:cubicBezTo>
                  <a:cubicBezTo>
                    <a:pt x="9" y="0"/>
                    <a:pt x="0" y="9"/>
                    <a:pt x="9" y="1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07" name="Freeform 2412"/>
            <p:cNvSpPr>
              <a:spLocks/>
            </p:cNvSpPr>
            <p:nvPr/>
          </p:nvSpPr>
          <p:spPr bwMode="auto">
            <a:xfrm>
              <a:off x="1480" y="518"/>
              <a:ext cx="25" cy="19"/>
            </a:xfrm>
            <a:custGeom>
              <a:avLst/>
              <a:gdLst>
                <a:gd name="T0" fmla="*/ 9 w 21"/>
                <a:gd name="T1" fmla="*/ 12 h 16"/>
                <a:gd name="T2" fmla="*/ 17 w 21"/>
                <a:gd name="T3" fmla="*/ 8 h 16"/>
                <a:gd name="T4" fmla="*/ 14 w 21"/>
                <a:gd name="T5" fmla="*/ 1 h 16"/>
                <a:gd name="T6" fmla="*/ 9 w 21"/>
                <a:gd name="T7" fmla="*/ 12 h 16"/>
              </a:gdLst>
              <a:ahLst/>
              <a:cxnLst>
                <a:cxn ang="0">
                  <a:pos x="T0" y="T1"/>
                </a:cxn>
                <a:cxn ang="0">
                  <a:pos x="T2" y="T3"/>
                </a:cxn>
                <a:cxn ang="0">
                  <a:pos x="T4" y="T5"/>
                </a:cxn>
                <a:cxn ang="0">
                  <a:pos x="T6" y="T7"/>
                </a:cxn>
              </a:cxnLst>
              <a:rect l="0" t="0" r="r" b="b"/>
              <a:pathLst>
                <a:path w="21" h="16">
                  <a:moveTo>
                    <a:pt x="9" y="12"/>
                  </a:moveTo>
                  <a:cubicBezTo>
                    <a:pt x="14" y="16"/>
                    <a:pt x="16" y="10"/>
                    <a:pt x="17" y="8"/>
                  </a:cubicBezTo>
                  <a:cubicBezTo>
                    <a:pt x="18" y="7"/>
                    <a:pt x="21" y="1"/>
                    <a:pt x="14" y="1"/>
                  </a:cubicBezTo>
                  <a:cubicBezTo>
                    <a:pt x="9" y="0"/>
                    <a:pt x="0" y="9"/>
                    <a:pt x="9" y="1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08" name="Freeform 2413"/>
            <p:cNvSpPr>
              <a:spLocks/>
            </p:cNvSpPr>
            <p:nvPr/>
          </p:nvSpPr>
          <p:spPr bwMode="auto">
            <a:xfrm>
              <a:off x="1329" y="311"/>
              <a:ext cx="462" cy="219"/>
            </a:xfrm>
            <a:custGeom>
              <a:avLst/>
              <a:gdLst>
                <a:gd name="T0" fmla="*/ 16 w 386"/>
                <a:gd name="T1" fmla="*/ 49 h 182"/>
                <a:gd name="T2" fmla="*/ 50 w 386"/>
                <a:gd name="T3" fmla="*/ 55 h 182"/>
                <a:gd name="T4" fmla="*/ 107 w 386"/>
                <a:gd name="T5" fmla="*/ 62 h 182"/>
                <a:gd name="T6" fmla="*/ 137 w 386"/>
                <a:gd name="T7" fmla="*/ 59 h 182"/>
                <a:gd name="T8" fmla="*/ 151 w 386"/>
                <a:gd name="T9" fmla="*/ 51 h 182"/>
                <a:gd name="T10" fmla="*/ 186 w 386"/>
                <a:gd name="T11" fmla="*/ 63 h 182"/>
                <a:gd name="T12" fmla="*/ 200 w 386"/>
                <a:gd name="T13" fmla="*/ 75 h 182"/>
                <a:gd name="T14" fmla="*/ 219 w 386"/>
                <a:gd name="T15" fmla="*/ 78 h 182"/>
                <a:gd name="T16" fmla="*/ 234 w 386"/>
                <a:gd name="T17" fmla="*/ 102 h 182"/>
                <a:gd name="T18" fmla="*/ 278 w 386"/>
                <a:gd name="T19" fmla="*/ 110 h 182"/>
                <a:gd name="T20" fmla="*/ 251 w 386"/>
                <a:gd name="T21" fmla="*/ 119 h 182"/>
                <a:gd name="T22" fmla="*/ 209 w 386"/>
                <a:gd name="T23" fmla="*/ 129 h 182"/>
                <a:gd name="T24" fmla="*/ 197 w 386"/>
                <a:gd name="T25" fmla="*/ 134 h 182"/>
                <a:gd name="T26" fmla="*/ 167 w 386"/>
                <a:gd name="T27" fmla="*/ 144 h 182"/>
                <a:gd name="T28" fmla="*/ 208 w 386"/>
                <a:gd name="T29" fmla="*/ 142 h 182"/>
                <a:gd name="T30" fmla="*/ 220 w 386"/>
                <a:gd name="T31" fmla="*/ 139 h 182"/>
                <a:gd name="T32" fmla="*/ 234 w 386"/>
                <a:gd name="T33" fmla="*/ 151 h 182"/>
                <a:gd name="T34" fmla="*/ 256 w 386"/>
                <a:gd name="T35" fmla="*/ 162 h 182"/>
                <a:gd name="T36" fmla="*/ 320 w 386"/>
                <a:gd name="T37" fmla="*/ 178 h 182"/>
                <a:gd name="T38" fmla="*/ 301 w 386"/>
                <a:gd name="T39" fmla="*/ 165 h 182"/>
                <a:gd name="T40" fmla="*/ 310 w 386"/>
                <a:gd name="T41" fmla="*/ 162 h 182"/>
                <a:gd name="T42" fmla="*/ 325 w 386"/>
                <a:gd name="T43" fmla="*/ 164 h 182"/>
                <a:gd name="T44" fmla="*/ 334 w 386"/>
                <a:gd name="T45" fmla="*/ 158 h 182"/>
                <a:gd name="T46" fmla="*/ 343 w 386"/>
                <a:gd name="T47" fmla="*/ 154 h 182"/>
                <a:gd name="T48" fmla="*/ 332 w 386"/>
                <a:gd name="T49" fmla="*/ 145 h 182"/>
                <a:gd name="T50" fmla="*/ 320 w 386"/>
                <a:gd name="T51" fmla="*/ 139 h 182"/>
                <a:gd name="T52" fmla="*/ 304 w 386"/>
                <a:gd name="T53" fmla="*/ 129 h 182"/>
                <a:gd name="T54" fmla="*/ 291 w 386"/>
                <a:gd name="T55" fmla="*/ 118 h 182"/>
                <a:gd name="T56" fmla="*/ 297 w 386"/>
                <a:gd name="T57" fmla="*/ 112 h 182"/>
                <a:gd name="T58" fmla="*/ 315 w 386"/>
                <a:gd name="T59" fmla="*/ 115 h 182"/>
                <a:gd name="T60" fmla="*/ 329 w 386"/>
                <a:gd name="T61" fmla="*/ 124 h 182"/>
                <a:gd name="T62" fmla="*/ 345 w 386"/>
                <a:gd name="T63" fmla="*/ 128 h 182"/>
                <a:gd name="T64" fmla="*/ 358 w 386"/>
                <a:gd name="T65" fmla="*/ 130 h 182"/>
                <a:gd name="T66" fmla="*/ 365 w 386"/>
                <a:gd name="T67" fmla="*/ 123 h 182"/>
                <a:gd name="T68" fmla="*/ 374 w 386"/>
                <a:gd name="T69" fmla="*/ 114 h 182"/>
                <a:gd name="T70" fmla="*/ 375 w 386"/>
                <a:gd name="T71" fmla="*/ 105 h 182"/>
                <a:gd name="T72" fmla="*/ 356 w 386"/>
                <a:gd name="T73" fmla="*/ 108 h 182"/>
                <a:gd name="T74" fmla="*/ 349 w 386"/>
                <a:gd name="T75" fmla="*/ 100 h 182"/>
                <a:gd name="T76" fmla="*/ 340 w 386"/>
                <a:gd name="T77" fmla="*/ 93 h 182"/>
                <a:gd name="T78" fmla="*/ 323 w 386"/>
                <a:gd name="T79" fmla="*/ 86 h 182"/>
                <a:gd name="T80" fmla="*/ 302 w 386"/>
                <a:gd name="T81" fmla="*/ 86 h 182"/>
                <a:gd name="T82" fmla="*/ 296 w 386"/>
                <a:gd name="T83" fmla="*/ 82 h 182"/>
                <a:gd name="T84" fmla="*/ 287 w 386"/>
                <a:gd name="T85" fmla="*/ 76 h 182"/>
                <a:gd name="T86" fmla="*/ 288 w 386"/>
                <a:gd name="T87" fmla="*/ 71 h 182"/>
                <a:gd name="T88" fmla="*/ 282 w 386"/>
                <a:gd name="T89" fmla="*/ 65 h 182"/>
                <a:gd name="T90" fmla="*/ 274 w 386"/>
                <a:gd name="T91" fmla="*/ 61 h 182"/>
                <a:gd name="T92" fmla="*/ 283 w 386"/>
                <a:gd name="T93" fmla="*/ 54 h 182"/>
                <a:gd name="T94" fmla="*/ 258 w 386"/>
                <a:gd name="T95" fmla="*/ 48 h 182"/>
                <a:gd name="T96" fmla="*/ 250 w 386"/>
                <a:gd name="T97" fmla="*/ 44 h 182"/>
                <a:gd name="T98" fmla="*/ 223 w 386"/>
                <a:gd name="T99" fmla="*/ 42 h 182"/>
                <a:gd name="T100" fmla="*/ 219 w 386"/>
                <a:gd name="T101" fmla="*/ 32 h 182"/>
                <a:gd name="T102" fmla="*/ 206 w 386"/>
                <a:gd name="T103" fmla="*/ 33 h 182"/>
                <a:gd name="T104" fmla="*/ 197 w 386"/>
                <a:gd name="T105" fmla="*/ 26 h 182"/>
                <a:gd name="T106" fmla="*/ 173 w 386"/>
                <a:gd name="T107" fmla="*/ 25 h 182"/>
                <a:gd name="T108" fmla="*/ 149 w 386"/>
                <a:gd name="T109" fmla="*/ 27 h 182"/>
                <a:gd name="T110" fmla="*/ 122 w 386"/>
                <a:gd name="T111" fmla="*/ 29 h 182"/>
                <a:gd name="T112" fmla="*/ 119 w 386"/>
                <a:gd name="T113" fmla="*/ 9 h 182"/>
                <a:gd name="T114" fmla="*/ 84 w 386"/>
                <a:gd name="T115" fmla="*/ 12 h 182"/>
                <a:gd name="T116" fmla="*/ 74 w 386"/>
                <a:gd name="T117" fmla="*/ 22 h 182"/>
                <a:gd name="T118" fmla="*/ 72 w 386"/>
                <a:gd name="T119" fmla="*/ 39 h 182"/>
                <a:gd name="T120" fmla="*/ 70 w 386"/>
                <a:gd name="T121" fmla="*/ 38 h 182"/>
                <a:gd name="T122" fmla="*/ 33 w 386"/>
                <a:gd name="T123" fmla="*/ 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 h="182">
                  <a:moveTo>
                    <a:pt x="1" y="36"/>
                  </a:moveTo>
                  <a:cubicBezTo>
                    <a:pt x="3" y="40"/>
                    <a:pt x="29" y="39"/>
                    <a:pt x="30" y="39"/>
                  </a:cubicBezTo>
                  <a:cubicBezTo>
                    <a:pt x="30" y="41"/>
                    <a:pt x="39" y="43"/>
                    <a:pt x="41" y="43"/>
                  </a:cubicBezTo>
                  <a:cubicBezTo>
                    <a:pt x="35" y="43"/>
                    <a:pt x="32" y="45"/>
                    <a:pt x="25" y="44"/>
                  </a:cubicBezTo>
                  <a:cubicBezTo>
                    <a:pt x="19" y="43"/>
                    <a:pt x="12" y="41"/>
                    <a:pt x="8" y="41"/>
                  </a:cubicBezTo>
                  <a:cubicBezTo>
                    <a:pt x="9" y="42"/>
                    <a:pt x="10" y="42"/>
                    <a:pt x="11" y="43"/>
                  </a:cubicBezTo>
                  <a:cubicBezTo>
                    <a:pt x="11" y="43"/>
                    <a:pt x="9" y="44"/>
                    <a:pt x="10" y="45"/>
                  </a:cubicBezTo>
                  <a:cubicBezTo>
                    <a:pt x="11" y="47"/>
                    <a:pt x="14" y="48"/>
                    <a:pt x="16" y="49"/>
                  </a:cubicBezTo>
                  <a:cubicBezTo>
                    <a:pt x="19" y="52"/>
                    <a:pt x="26" y="52"/>
                    <a:pt x="29" y="53"/>
                  </a:cubicBezTo>
                  <a:cubicBezTo>
                    <a:pt x="28" y="53"/>
                    <a:pt x="27" y="53"/>
                    <a:pt x="26" y="53"/>
                  </a:cubicBezTo>
                  <a:cubicBezTo>
                    <a:pt x="28" y="53"/>
                    <a:pt x="37" y="54"/>
                    <a:pt x="32" y="54"/>
                  </a:cubicBezTo>
                  <a:cubicBezTo>
                    <a:pt x="35" y="53"/>
                    <a:pt x="40" y="54"/>
                    <a:pt x="43" y="53"/>
                  </a:cubicBezTo>
                  <a:cubicBezTo>
                    <a:pt x="41" y="53"/>
                    <a:pt x="40" y="53"/>
                    <a:pt x="39" y="52"/>
                  </a:cubicBezTo>
                  <a:cubicBezTo>
                    <a:pt x="40" y="51"/>
                    <a:pt x="47" y="52"/>
                    <a:pt x="44" y="53"/>
                  </a:cubicBezTo>
                  <a:cubicBezTo>
                    <a:pt x="48" y="54"/>
                    <a:pt x="49" y="52"/>
                    <a:pt x="51" y="51"/>
                  </a:cubicBezTo>
                  <a:cubicBezTo>
                    <a:pt x="50" y="52"/>
                    <a:pt x="46" y="53"/>
                    <a:pt x="50" y="55"/>
                  </a:cubicBezTo>
                  <a:cubicBezTo>
                    <a:pt x="55" y="59"/>
                    <a:pt x="63" y="59"/>
                    <a:pt x="66" y="58"/>
                  </a:cubicBezTo>
                  <a:cubicBezTo>
                    <a:pt x="63" y="57"/>
                    <a:pt x="61" y="57"/>
                    <a:pt x="59" y="57"/>
                  </a:cubicBezTo>
                  <a:cubicBezTo>
                    <a:pt x="60" y="56"/>
                    <a:pt x="64" y="57"/>
                    <a:pt x="66" y="57"/>
                  </a:cubicBezTo>
                  <a:cubicBezTo>
                    <a:pt x="69" y="57"/>
                    <a:pt x="70" y="56"/>
                    <a:pt x="73" y="58"/>
                  </a:cubicBezTo>
                  <a:cubicBezTo>
                    <a:pt x="78" y="60"/>
                    <a:pt x="83" y="59"/>
                    <a:pt x="86" y="59"/>
                  </a:cubicBezTo>
                  <a:cubicBezTo>
                    <a:pt x="90" y="59"/>
                    <a:pt x="93" y="58"/>
                    <a:pt x="97" y="59"/>
                  </a:cubicBezTo>
                  <a:cubicBezTo>
                    <a:pt x="99" y="59"/>
                    <a:pt x="101" y="60"/>
                    <a:pt x="102" y="60"/>
                  </a:cubicBezTo>
                  <a:cubicBezTo>
                    <a:pt x="103" y="60"/>
                    <a:pt x="107" y="62"/>
                    <a:pt x="107" y="62"/>
                  </a:cubicBezTo>
                  <a:cubicBezTo>
                    <a:pt x="109" y="62"/>
                    <a:pt x="112" y="60"/>
                    <a:pt x="113" y="59"/>
                  </a:cubicBezTo>
                  <a:cubicBezTo>
                    <a:pt x="111" y="59"/>
                    <a:pt x="109" y="58"/>
                    <a:pt x="107" y="57"/>
                  </a:cubicBezTo>
                  <a:cubicBezTo>
                    <a:pt x="103" y="56"/>
                    <a:pt x="100" y="55"/>
                    <a:pt x="96" y="54"/>
                  </a:cubicBezTo>
                  <a:cubicBezTo>
                    <a:pt x="104" y="55"/>
                    <a:pt x="113" y="58"/>
                    <a:pt x="121" y="62"/>
                  </a:cubicBezTo>
                  <a:cubicBezTo>
                    <a:pt x="123" y="63"/>
                    <a:pt x="126" y="62"/>
                    <a:pt x="123" y="60"/>
                  </a:cubicBezTo>
                  <a:cubicBezTo>
                    <a:pt x="121" y="60"/>
                    <a:pt x="120" y="58"/>
                    <a:pt x="118" y="58"/>
                  </a:cubicBezTo>
                  <a:cubicBezTo>
                    <a:pt x="116" y="58"/>
                    <a:pt x="116" y="58"/>
                    <a:pt x="114" y="57"/>
                  </a:cubicBezTo>
                  <a:cubicBezTo>
                    <a:pt x="115" y="53"/>
                    <a:pt x="135" y="62"/>
                    <a:pt x="137" y="59"/>
                  </a:cubicBezTo>
                  <a:cubicBezTo>
                    <a:pt x="140" y="62"/>
                    <a:pt x="151" y="60"/>
                    <a:pt x="152" y="60"/>
                  </a:cubicBezTo>
                  <a:cubicBezTo>
                    <a:pt x="154" y="59"/>
                    <a:pt x="153" y="57"/>
                    <a:pt x="151" y="54"/>
                  </a:cubicBezTo>
                  <a:cubicBezTo>
                    <a:pt x="149" y="53"/>
                    <a:pt x="142" y="52"/>
                    <a:pt x="141" y="52"/>
                  </a:cubicBezTo>
                  <a:cubicBezTo>
                    <a:pt x="142" y="52"/>
                    <a:pt x="142" y="51"/>
                    <a:pt x="143" y="51"/>
                  </a:cubicBezTo>
                  <a:cubicBezTo>
                    <a:pt x="144" y="50"/>
                    <a:pt x="146" y="52"/>
                    <a:pt x="146" y="51"/>
                  </a:cubicBezTo>
                  <a:cubicBezTo>
                    <a:pt x="147" y="50"/>
                    <a:pt x="147" y="47"/>
                    <a:pt x="150" y="49"/>
                  </a:cubicBezTo>
                  <a:cubicBezTo>
                    <a:pt x="150" y="49"/>
                    <a:pt x="149" y="50"/>
                    <a:pt x="148" y="50"/>
                  </a:cubicBezTo>
                  <a:cubicBezTo>
                    <a:pt x="149" y="51"/>
                    <a:pt x="150" y="52"/>
                    <a:pt x="151" y="51"/>
                  </a:cubicBezTo>
                  <a:cubicBezTo>
                    <a:pt x="153" y="51"/>
                    <a:pt x="154" y="54"/>
                    <a:pt x="155" y="53"/>
                  </a:cubicBezTo>
                  <a:cubicBezTo>
                    <a:pt x="157" y="56"/>
                    <a:pt x="161" y="54"/>
                    <a:pt x="162" y="54"/>
                  </a:cubicBezTo>
                  <a:cubicBezTo>
                    <a:pt x="167" y="54"/>
                    <a:pt x="167" y="60"/>
                    <a:pt x="167" y="61"/>
                  </a:cubicBezTo>
                  <a:cubicBezTo>
                    <a:pt x="171" y="62"/>
                    <a:pt x="173" y="59"/>
                    <a:pt x="176" y="59"/>
                  </a:cubicBezTo>
                  <a:cubicBezTo>
                    <a:pt x="175" y="60"/>
                    <a:pt x="173" y="60"/>
                    <a:pt x="172" y="61"/>
                  </a:cubicBezTo>
                  <a:cubicBezTo>
                    <a:pt x="174" y="61"/>
                    <a:pt x="175" y="60"/>
                    <a:pt x="178" y="61"/>
                  </a:cubicBezTo>
                  <a:cubicBezTo>
                    <a:pt x="179" y="64"/>
                    <a:pt x="175" y="63"/>
                    <a:pt x="173" y="63"/>
                  </a:cubicBezTo>
                  <a:cubicBezTo>
                    <a:pt x="179" y="66"/>
                    <a:pt x="183" y="63"/>
                    <a:pt x="186" y="63"/>
                  </a:cubicBezTo>
                  <a:cubicBezTo>
                    <a:pt x="185" y="64"/>
                    <a:pt x="181" y="64"/>
                    <a:pt x="181" y="65"/>
                  </a:cubicBezTo>
                  <a:cubicBezTo>
                    <a:pt x="181" y="66"/>
                    <a:pt x="192" y="68"/>
                    <a:pt x="194" y="70"/>
                  </a:cubicBezTo>
                  <a:cubicBezTo>
                    <a:pt x="196" y="74"/>
                    <a:pt x="186" y="72"/>
                    <a:pt x="184" y="72"/>
                  </a:cubicBezTo>
                  <a:cubicBezTo>
                    <a:pt x="182" y="72"/>
                    <a:pt x="180" y="73"/>
                    <a:pt x="180" y="74"/>
                  </a:cubicBezTo>
                  <a:cubicBezTo>
                    <a:pt x="180" y="75"/>
                    <a:pt x="180" y="75"/>
                    <a:pt x="181" y="75"/>
                  </a:cubicBezTo>
                  <a:cubicBezTo>
                    <a:pt x="182" y="76"/>
                    <a:pt x="180" y="77"/>
                    <a:pt x="180" y="78"/>
                  </a:cubicBezTo>
                  <a:cubicBezTo>
                    <a:pt x="186" y="79"/>
                    <a:pt x="194" y="77"/>
                    <a:pt x="195" y="74"/>
                  </a:cubicBezTo>
                  <a:cubicBezTo>
                    <a:pt x="196" y="72"/>
                    <a:pt x="198" y="75"/>
                    <a:pt x="200" y="75"/>
                  </a:cubicBezTo>
                  <a:cubicBezTo>
                    <a:pt x="203" y="75"/>
                    <a:pt x="202" y="71"/>
                    <a:pt x="206" y="72"/>
                  </a:cubicBezTo>
                  <a:cubicBezTo>
                    <a:pt x="205" y="73"/>
                    <a:pt x="199" y="74"/>
                    <a:pt x="203" y="74"/>
                  </a:cubicBezTo>
                  <a:cubicBezTo>
                    <a:pt x="200" y="75"/>
                    <a:pt x="205" y="74"/>
                    <a:pt x="205" y="74"/>
                  </a:cubicBezTo>
                  <a:cubicBezTo>
                    <a:pt x="205" y="75"/>
                    <a:pt x="204" y="76"/>
                    <a:pt x="203" y="76"/>
                  </a:cubicBezTo>
                  <a:cubicBezTo>
                    <a:pt x="205" y="77"/>
                    <a:pt x="206" y="76"/>
                    <a:pt x="206" y="76"/>
                  </a:cubicBezTo>
                  <a:cubicBezTo>
                    <a:pt x="204" y="77"/>
                    <a:pt x="210" y="80"/>
                    <a:pt x="212" y="80"/>
                  </a:cubicBezTo>
                  <a:cubicBezTo>
                    <a:pt x="215" y="81"/>
                    <a:pt x="218" y="80"/>
                    <a:pt x="213" y="78"/>
                  </a:cubicBezTo>
                  <a:cubicBezTo>
                    <a:pt x="215" y="77"/>
                    <a:pt x="217" y="77"/>
                    <a:pt x="219" y="78"/>
                  </a:cubicBezTo>
                  <a:cubicBezTo>
                    <a:pt x="218" y="78"/>
                    <a:pt x="217" y="80"/>
                    <a:pt x="217" y="81"/>
                  </a:cubicBezTo>
                  <a:cubicBezTo>
                    <a:pt x="217" y="84"/>
                    <a:pt x="219" y="83"/>
                    <a:pt x="220" y="84"/>
                  </a:cubicBezTo>
                  <a:cubicBezTo>
                    <a:pt x="222" y="84"/>
                    <a:pt x="224" y="83"/>
                    <a:pt x="225" y="83"/>
                  </a:cubicBezTo>
                  <a:cubicBezTo>
                    <a:pt x="224" y="83"/>
                    <a:pt x="224" y="84"/>
                    <a:pt x="223" y="84"/>
                  </a:cubicBezTo>
                  <a:cubicBezTo>
                    <a:pt x="224" y="84"/>
                    <a:pt x="227" y="85"/>
                    <a:pt x="229" y="85"/>
                  </a:cubicBezTo>
                  <a:cubicBezTo>
                    <a:pt x="228" y="86"/>
                    <a:pt x="230" y="88"/>
                    <a:pt x="229" y="89"/>
                  </a:cubicBezTo>
                  <a:cubicBezTo>
                    <a:pt x="235" y="91"/>
                    <a:pt x="234" y="97"/>
                    <a:pt x="239" y="99"/>
                  </a:cubicBezTo>
                  <a:cubicBezTo>
                    <a:pt x="237" y="100"/>
                    <a:pt x="237" y="102"/>
                    <a:pt x="234" y="102"/>
                  </a:cubicBezTo>
                  <a:cubicBezTo>
                    <a:pt x="232" y="103"/>
                    <a:pt x="230" y="103"/>
                    <a:pt x="229" y="105"/>
                  </a:cubicBezTo>
                  <a:cubicBezTo>
                    <a:pt x="228" y="108"/>
                    <a:pt x="235" y="107"/>
                    <a:pt x="237" y="108"/>
                  </a:cubicBezTo>
                  <a:cubicBezTo>
                    <a:pt x="241" y="108"/>
                    <a:pt x="249" y="111"/>
                    <a:pt x="251" y="108"/>
                  </a:cubicBezTo>
                  <a:cubicBezTo>
                    <a:pt x="253" y="105"/>
                    <a:pt x="251" y="102"/>
                    <a:pt x="259" y="104"/>
                  </a:cubicBezTo>
                  <a:cubicBezTo>
                    <a:pt x="255" y="105"/>
                    <a:pt x="259" y="104"/>
                    <a:pt x="260" y="105"/>
                  </a:cubicBezTo>
                  <a:cubicBezTo>
                    <a:pt x="260" y="107"/>
                    <a:pt x="261" y="107"/>
                    <a:pt x="263" y="107"/>
                  </a:cubicBezTo>
                  <a:cubicBezTo>
                    <a:pt x="265" y="107"/>
                    <a:pt x="278" y="110"/>
                    <a:pt x="275" y="111"/>
                  </a:cubicBezTo>
                  <a:cubicBezTo>
                    <a:pt x="276" y="111"/>
                    <a:pt x="277" y="111"/>
                    <a:pt x="278" y="110"/>
                  </a:cubicBezTo>
                  <a:cubicBezTo>
                    <a:pt x="276" y="111"/>
                    <a:pt x="274" y="111"/>
                    <a:pt x="273" y="112"/>
                  </a:cubicBezTo>
                  <a:cubicBezTo>
                    <a:pt x="275" y="113"/>
                    <a:pt x="276" y="111"/>
                    <a:pt x="278" y="112"/>
                  </a:cubicBezTo>
                  <a:cubicBezTo>
                    <a:pt x="277" y="112"/>
                    <a:pt x="277" y="113"/>
                    <a:pt x="275" y="113"/>
                  </a:cubicBezTo>
                  <a:cubicBezTo>
                    <a:pt x="277" y="113"/>
                    <a:pt x="278" y="112"/>
                    <a:pt x="279" y="113"/>
                  </a:cubicBezTo>
                  <a:cubicBezTo>
                    <a:pt x="278" y="113"/>
                    <a:pt x="276" y="114"/>
                    <a:pt x="275" y="115"/>
                  </a:cubicBezTo>
                  <a:cubicBezTo>
                    <a:pt x="273" y="116"/>
                    <a:pt x="269" y="115"/>
                    <a:pt x="267" y="115"/>
                  </a:cubicBezTo>
                  <a:cubicBezTo>
                    <a:pt x="264" y="116"/>
                    <a:pt x="261" y="114"/>
                    <a:pt x="259" y="115"/>
                  </a:cubicBezTo>
                  <a:cubicBezTo>
                    <a:pt x="256" y="116"/>
                    <a:pt x="255" y="119"/>
                    <a:pt x="251" y="119"/>
                  </a:cubicBezTo>
                  <a:cubicBezTo>
                    <a:pt x="252" y="118"/>
                    <a:pt x="254" y="118"/>
                    <a:pt x="254" y="117"/>
                  </a:cubicBezTo>
                  <a:cubicBezTo>
                    <a:pt x="251" y="117"/>
                    <a:pt x="254" y="116"/>
                    <a:pt x="253" y="114"/>
                  </a:cubicBezTo>
                  <a:cubicBezTo>
                    <a:pt x="252" y="112"/>
                    <a:pt x="251" y="111"/>
                    <a:pt x="249" y="110"/>
                  </a:cubicBezTo>
                  <a:cubicBezTo>
                    <a:pt x="242" y="108"/>
                    <a:pt x="237" y="108"/>
                    <a:pt x="232" y="108"/>
                  </a:cubicBezTo>
                  <a:cubicBezTo>
                    <a:pt x="228" y="108"/>
                    <a:pt x="206" y="114"/>
                    <a:pt x="210" y="118"/>
                  </a:cubicBezTo>
                  <a:cubicBezTo>
                    <a:pt x="212" y="120"/>
                    <a:pt x="217" y="121"/>
                    <a:pt x="220" y="123"/>
                  </a:cubicBezTo>
                  <a:cubicBezTo>
                    <a:pt x="226" y="129"/>
                    <a:pt x="217" y="126"/>
                    <a:pt x="214" y="126"/>
                  </a:cubicBezTo>
                  <a:cubicBezTo>
                    <a:pt x="212" y="127"/>
                    <a:pt x="210" y="128"/>
                    <a:pt x="209" y="129"/>
                  </a:cubicBezTo>
                  <a:cubicBezTo>
                    <a:pt x="208" y="129"/>
                    <a:pt x="203" y="128"/>
                    <a:pt x="202" y="128"/>
                  </a:cubicBezTo>
                  <a:cubicBezTo>
                    <a:pt x="200" y="128"/>
                    <a:pt x="201" y="130"/>
                    <a:pt x="198" y="130"/>
                  </a:cubicBezTo>
                  <a:cubicBezTo>
                    <a:pt x="196" y="130"/>
                    <a:pt x="192" y="129"/>
                    <a:pt x="191" y="130"/>
                  </a:cubicBezTo>
                  <a:cubicBezTo>
                    <a:pt x="194" y="131"/>
                    <a:pt x="198" y="135"/>
                    <a:pt x="199" y="133"/>
                  </a:cubicBezTo>
                  <a:cubicBezTo>
                    <a:pt x="199" y="135"/>
                    <a:pt x="197" y="135"/>
                    <a:pt x="196" y="136"/>
                  </a:cubicBezTo>
                  <a:cubicBezTo>
                    <a:pt x="198" y="137"/>
                    <a:pt x="198" y="137"/>
                    <a:pt x="198" y="138"/>
                  </a:cubicBezTo>
                  <a:cubicBezTo>
                    <a:pt x="197" y="138"/>
                    <a:pt x="195" y="137"/>
                    <a:pt x="195" y="135"/>
                  </a:cubicBezTo>
                  <a:cubicBezTo>
                    <a:pt x="194" y="134"/>
                    <a:pt x="198" y="135"/>
                    <a:pt x="197" y="134"/>
                  </a:cubicBezTo>
                  <a:cubicBezTo>
                    <a:pt x="196" y="131"/>
                    <a:pt x="189" y="130"/>
                    <a:pt x="186" y="129"/>
                  </a:cubicBezTo>
                  <a:cubicBezTo>
                    <a:pt x="185" y="129"/>
                    <a:pt x="168" y="126"/>
                    <a:pt x="171" y="129"/>
                  </a:cubicBezTo>
                  <a:cubicBezTo>
                    <a:pt x="169" y="128"/>
                    <a:pt x="170" y="130"/>
                    <a:pt x="170" y="131"/>
                  </a:cubicBezTo>
                  <a:cubicBezTo>
                    <a:pt x="170" y="132"/>
                    <a:pt x="167" y="132"/>
                    <a:pt x="166" y="133"/>
                  </a:cubicBezTo>
                  <a:cubicBezTo>
                    <a:pt x="164" y="133"/>
                    <a:pt x="162" y="134"/>
                    <a:pt x="161" y="135"/>
                  </a:cubicBezTo>
                  <a:cubicBezTo>
                    <a:pt x="160" y="136"/>
                    <a:pt x="161" y="138"/>
                    <a:pt x="158" y="139"/>
                  </a:cubicBezTo>
                  <a:cubicBezTo>
                    <a:pt x="162" y="138"/>
                    <a:pt x="160" y="140"/>
                    <a:pt x="161" y="141"/>
                  </a:cubicBezTo>
                  <a:cubicBezTo>
                    <a:pt x="163" y="143"/>
                    <a:pt x="165" y="144"/>
                    <a:pt x="167" y="144"/>
                  </a:cubicBezTo>
                  <a:cubicBezTo>
                    <a:pt x="171" y="146"/>
                    <a:pt x="174" y="145"/>
                    <a:pt x="179" y="146"/>
                  </a:cubicBezTo>
                  <a:cubicBezTo>
                    <a:pt x="181" y="147"/>
                    <a:pt x="179" y="145"/>
                    <a:pt x="180" y="145"/>
                  </a:cubicBezTo>
                  <a:cubicBezTo>
                    <a:pt x="181" y="144"/>
                    <a:pt x="184" y="145"/>
                    <a:pt x="185" y="145"/>
                  </a:cubicBezTo>
                  <a:cubicBezTo>
                    <a:pt x="187" y="145"/>
                    <a:pt x="188" y="144"/>
                    <a:pt x="189" y="144"/>
                  </a:cubicBezTo>
                  <a:cubicBezTo>
                    <a:pt x="190" y="143"/>
                    <a:pt x="191" y="143"/>
                    <a:pt x="192" y="143"/>
                  </a:cubicBezTo>
                  <a:cubicBezTo>
                    <a:pt x="190" y="142"/>
                    <a:pt x="190" y="142"/>
                    <a:pt x="193" y="142"/>
                  </a:cubicBezTo>
                  <a:cubicBezTo>
                    <a:pt x="187" y="139"/>
                    <a:pt x="200" y="142"/>
                    <a:pt x="201" y="142"/>
                  </a:cubicBezTo>
                  <a:cubicBezTo>
                    <a:pt x="203" y="143"/>
                    <a:pt x="207" y="144"/>
                    <a:pt x="208" y="142"/>
                  </a:cubicBezTo>
                  <a:cubicBezTo>
                    <a:pt x="209" y="140"/>
                    <a:pt x="206" y="139"/>
                    <a:pt x="203" y="137"/>
                  </a:cubicBezTo>
                  <a:cubicBezTo>
                    <a:pt x="205" y="137"/>
                    <a:pt x="206" y="136"/>
                    <a:pt x="208" y="136"/>
                  </a:cubicBezTo>
                  <a:cubicBezTo>
                    <a:pt x="208" y="137"/>
                    <a:pt x="205" y="138"/>
                    <a:pt x="209" y="140"/>
                  </a:cubicBezTo>
                  <a:cubicBezTo>
                    <a:pt x="211" y="141"/>
                    <a:pt x="214" y="139"/>
                    <a:pt x="214" y="138"/>
                  </a:cubicBezTo>
                  <a:cubicBezTo>
                    <a:pt x="215" y="140"/>
                    <a:pt x="212" y="140"/>
                    <a:pt x="216" y="141"/>
                  </a:cubicBezTo>
                  <a:cubicBezTo>
                    <a:pt x="213" y="141"/>
                    <a:pt x="215" y="143"/>
                    <a:pt x="214" y="144"/>
                  </a:cubicBezTo>
                  <a:cubicBezTo>
                    <a:pt x="216" y="144"/>
                    <a:pt x="218" y="142"/>
                    <a:pt x="217" y="140"/>
                  </a:cubicBezTo>
                  <a:cubicBezTo>
                    <a:pt x="219" y="141"/>
                    <a:pt x="221" y="141"/>
                    <a:pt x="220" y="139"/>
                  </a:cubicBezTo>
                  <a:cubicBezTo>
                    <a:pt x="222" y="140"/>
                    <a:pt x="223" y="140"/>
                    <a:pt x="223" y="141"/>
                  </a:cubicBezTo>
                  <a:cubicBezTo>
                    <a:pt x="225" y="142"/>
                    <a:pt x="224" y="139"/>
                    <a:pt x="226" y="140"/>
                  </a:cubicBezTo>
                  <a:cubicBezTo>
                    <a:pt x="226" y="141"/>
                    <a:pt x="224" y="141"/>
                    <a:pt x="224" y="142"/>
                  </a:cubicBezTo>
                  <a:cubicBezTo>
                    <a:pt x="223" y="143"/>
                    <a:pt x="227" y="146"/>
                    <a:pt x="228" y="146"/>
                  </a:cubicBezTo>
                  <a:cubicBezTo>
                    <a:pt x="228" y="146"/>
                    <a:pt x="229" y="146"/>
                    <a:pt x="229" y="146"/>
                  </a:cubicBezTo>
                  <a:cubicBezTo>
                    <a:pt x="229" y="146"/>
                    <a:pt x="232" y="149"/>
                    <a:pt x="232" y="149"/>
                  </a:cubicBezTo>
                  <a:cubicBezTo>
                    <a:pt x="232" y="149"/>
                    <a:pt x="233" y="148"/>
                    <a:pt x="233" y="148"/>
                  </a:cubicBezTo>
                  <a:cubicBezTo>
                    <a:pt x="234" y="149"/>
                    <a:pt x="234" y="150"/>
                    <a:pt x="234" y="151"/>
                  </a:cubicBezTo>
                  <a:cubicBezTo>
                    <a:pt x="237" y="153"/>
                    <a:pt x="238" y="151"/>
                    <a:pt x="240" y="151"/>
                  </a:cubicBezTo>
                  <a:cubicBezTo>
                    <a:pt x="239" y="151"/>
                    <a:pt x="238" y="153"/>
                    <a:pt x="238" y="154"/>
                  </a:cubicBezTo>
                  <a:cubicBezTo>
                    <a:pt x="239" y="153"/>
                    <a:pt x="242" y="154"/>
                    <a:pt x="244" y="153"/>
                  </a:cubicBezTo>
                  <a:cubicBezTo>
                    <a:pt x="241" y="153"/>
                    <a:pt x="242" y="152"/>
                    <a:pt x="243" y="152"/>
                  </a:cubicBezTo>
                  <a:cubicBezTo>
                    <a:pt x="245" y="154"/>
                    <a:pt x="249" y="154"/>
                    <a:pt x="252" y="155"/>
                  </a:cubicBezTo>
                  <a:cubicBezTo>
                    <a:pt x="250" y="158"/>
                    <a:pt x="245" y="158"/>
                    <a:pt x="240" y="157"/>
                  </a:cubicBezTo>
                  <a:cubicBezTo>
                    <a:pt x="244" y="158"/>
                    <a:pt x="244" y="160"/>
                    <a:pt x="247" y="162"/>
                  </a:cubicBezTo>
                  <a:cubicBezTo>
                    <a:pt x="251" y="164"/>
                    <a:pt x="255" y="163"/>
                    <a:pt x="256" y="162"/>
                  </a:cubicBezTo>
                  <a:cubicBezTo>
                    <a:pt x="256" y="163"/>
                    <a:pt x="255" y="164"/>
                    <a:pt x="253" y="164"/>
                  </a:cubicBezTo>
                  <a:cubicBezTo>
                    <a:pt x="257" y="164"/>
                    <a:pt x="261" y="166"/>
                    <a:pt x="265" y="167"/>
                  </a:cubicBezTo>
                  <a:cubicBezTo>
                    <a:pt x="269" y="169"/>
                    <a:pt x="273" y="167"/>
                    <a:pt x="277" y="168"/>
                  </a:cubicBezTo>
                  <a:cubicBezTo>
                    <a:pt x="272" y="168"/>
                    <a:pt x="276" y="171"/>
                    <a:pt x="280" y="172"/>
                  </a:cubicBezTo>
                  <a:cubicBezTo>
                    <a:pt x="284" y="174"/>
                    <a:pt x="289" y="176"/>
                    <a:pt x="292" y="176"/>
                  </a:cubicBezTo>
                  <a:cubicBezTo>
                    <a:pt x="298" y="176"/>
                    <a:pt x="302" y="177"/>
                    <a:pt x="308" y="179"/>
                  </a:cubicBezTo>
                  <a:cubicBezTo>
                    <a:pt x="313" y="180"/>
                    <a:pt x="319" y="182"/>
                    <a:pt x="323" y="181"/>
                  </a:cubicBezTo>
                  <a:cubicBezTo>
                    <a:pt x="322" y="180"/>
                    <a:pt x="321" y="179"/>
                    <a:pt x="320" y="178"/>
                  </a:cubicBezTo>
                  <a:cubicBezTo>
                    <a:pt x="321" y="178"/>
                    <a:pt x="322" y="178"/>
                    <a:pt x="322" y="177"/>
                  </a:cubicBezTo>
                  <a:cubicBezTo>
                    <a:pt x="321" y="176"/>
                    <a:pt x="319" y="176"/>
                    <a:pt x="319" y="174"/>
                  </a:cubicBezTo>
                  <a:cubicBezTo>
                    <a:pt x="318" y="174"/>
                    <a:pt x="317" y="174"/>
                    <a:pt x="316" y="174"/>
                  </a:cubicBezTo>
                  <a:cubicBezTo>
                    <a:pt x="318" y="174"/>
                    <a:pt x="318" y="174"/>
                    <a:pt x="316" y="173"/>
                  </a:cubicBezTo>
                  <a:cubicBezTo>
                    <a:pt x="315" y="172"/>
                    <a:pt x="315" y="171"/>
                    <a:pt x="314" y="170"/>
                  </a:cubicBezTo>
                  <a:cubicBezTo>
                    <a:pt x="312" y="169"/>
                    <a:pt x="309" y="169"/>
                    <a:pt x="308" y="169"/>
                  </a:cubicBezTo>
                  <a:cubicBezTo>
                    <a:pt x="308" y="168"/>
                    <a:pt x="307" y="168"/>
                    <a:pt x="307" y="167"/>
                  </a:cubicBezTo>
                  <a:cubicBezTo>
                    <a:pt x="305" y="167"/>
                    <a:pt x="303" y="163"/>
                    <a:pt x="301" y="165"/>
                  </a:cubicBezTo>
                  <a:cubicBezTo>
                    <a:pt x="303" y="164"/>
                    <a:pt x="299" y="164"/>
                    <a:pt x="299" y="165"/>
                  </a:cubicBezTo>
                  <a:cubicBezTo>
                    <a:pt x="298" y="164"/>
                    <a:pt x="299" y="163"/>
                    <a:pt x="300" y="163"/>
                  </a:cubicBezTo>
                  <a:cubicBezTo>
                    <a:pt x="295" y="162"/>
                    <a:pt x="289" y="159"/>
                    <a:pt x="285" y="155"/>
                  </a:cubicBezTo>
                  <a:cubicBezTo>
                    <a:pt x="281" y="151"/>
                    <a:pt x="291" y="154"/>
                    <a:pt x="292" y="154"/>
                  </a:cubicBezTo>
                  <a:cubicBezTo>
                    <a:pt x="293" y="156"/>
                    <a:pt x="298" y="158"/>
                    <a:pt x="300" y="158"/>
                  </a:cubicBezTo>
                  <a:cubicBezTo>
                    <a:pt x="299" y="157"/>
                    <a:pt x="298" y="155"/>
                    <a:pt x="296" y="153"/>
                  </a:cubicBezTo>
                  <a:cubicBezTo>
                    <a:pt x="298" y="154"/>
                    <a:pt x="309" y="163"/>
                    <a:pt x="308" y="158"/>
                  </a:cubicBezTo>
                  <a:cubicBezTo>
                    <a:pt x="309" y="159"/>
                    <a:pt x="309" y="161"/>
                    <a:pt x="310" y="162"/>
                  </a:cubicBezTo>
                  <a:cubicBezTo>
                    <a:pt x="310" y="161"/>
                    <a:pt x="310" y="161"/>
                    <a:pt x="311" y="160"/>
                  </a:cubicBezTo>
                  <a:cubicBezTo>
                    <a:pt x="312" y="162"/>
                    <a:pt x="311" y="163"/>
                    <a:pt x="314" y="164"/>
                  </a:cubicBezTo>
                  <a:cubicBezTo>
                    <a:pt x="311" y="162"/>
                    <a:pt x="316" y="163"/>
                    <a:pt x="313" y="160"/>
                  </a:cubicBezTo>
                  <a:cubicBezTo>
                    <a:pt x="316" y="162"/>
                    <a:pt x="315" y="163"/>
                    <a:pt x="320" y="165"/>
                  </a:cubicBezTo>
                  <a:cubicBezTo>
                    <a:pt x="320" y="164"/>
                    <a:pt x="319" y="163"/>
                    <a:pt x="318" y="162"/>
                  </a:cubicBezTo>
                  <a:cubicBezTo>
                    <a:pt x="320" y="164"/>
                    <a:pt x="323" y="165"/>
                    <a:pt x="324" y="164"/>
                  </a:cubicBezTo>
                  <a:cubicBezTo>
                    <a:pt x="323" y="164"/>
                    <a:pt x="323" y="164"/>
                    <a:pt x="323" y="165"/>
                  </a:cubicBezTo>
                  <a:cubicBezTo>
                    <a:pt x="324" y="165"/>
                    <a:pt x="325" y="165"/>
                    <a:pt x="325" y="164"/>
                  </a:cubicBezTo>
                  <a:cubicBezTo>
                    <a:pt x="325" y="167"/>
                    <a:pt x="330" y="167"/>
                    <a:pt x="331" y="165"/>
                  </a:cubicBezTo>
                  <a:cubicBezTo>
                    <a:pt x="332" y="166"/>
                    <a:pt x="330" y="172"/>
                    <a:pt x="335" y="171"/>
                  </a:cubicBezTo>
                  <a:cubicBezTo>
                    <a:pt x="338" y="170"/>
                    <a:pt x="332" y="166"/>
                    <a:pt x="331" y="164"/>
                  </a:cubicBezTo>
                  <a:cubicBezTo>
                    <a:pt x="333" y="164"/>
                    <a:pt x="336" y="166"/>
                    <a:pt x="338" y="166"/>
                  </a:cubicBezTo>
                  <a:cubicBezTo>
                    <a:pt x="340" y="166"/>
                    <a:pt x="337" y="163"/>
                    <a:pt x="336" y="161"/>
                  </a:cubicBezTo>
                  <a:cubicBezTo>
                    <a:pt x="335" y="162"/>
                    <a:pt x="334" y="161"/>
                    <a:pt x="334" y="160"/>
                  </a:cubicBezTo>
                  <a:cubicBezTo>
                    <a:pt x="335" y="160"/>
                    <a:pt x="336" y="160"/>
                    <a:pt x="336" y="159"/>
                  </a:cubicBezTo>
                  <a:cubicBezTo>
                    <a:pt x="335" y="159"/>
                    <a:pt x="334" y="158"/>
                    <a:pt x="334" y="158"/>
                  </a:cubicBezTo>
                  <a:cubicBezTo>
                    <a:pt x="335" y="158"/>
                    <a:pt x="333" y="155"/>
                    <a:pt x="335" y="155"/>
                  </a:cubicBezTo>
                  <a:cubicBezTo>
                    <a:pt x="334" y="154"/>
                    <a:pt x="333" y="153"/>
                    <a:pt x="332" y="152"/>
                  </a:cubicBezTo>
                  <a:cubicBezTo>
                    <a:pt x="334" y="153"/>
                    <a:pt x="336" y="155"/>
                    <a:pt x="337" y="156"/>
                  </a:cubicBezTo>
                  <a:cubicBezTo>
                    <a:pt x="338" y="157"/>
                    <a:pt x="338" y="159"/>
                    <a:pt x="339" y="159"/>
                  </a:cubicBezTo>
                  <a:cubicBezTo>
                    <a:pt x="341" y="161"/>
                    <a:pt x="342" y="160"/>
                    <a:pt x="340" y="158"/>
                  </a:cubicBezTo>
                  <a:cubicBezTo>
                    <a:pt x="344" y="159"/>
                    <a:pt x="340" y="155"/>
                    <a:pt x="341" y="154"/>
                  </a:cubicBezTo>
                  <a:cubicBezTo>
                    <a:pt x="340" y="153"/>
                    <a:pt x="338" y="153"/>
                    <a:pt x="337" y="153"/>
                  </a:cubicBezTo>
                  <a:cubicBezTo>
                    <a:pt x="337" y="151"/>
                    <a:pt x="341" y="153"/>
                    <a:pt x="343" y="154"/>
                  </a:cubicBezTo>
                  <a:cubicBezTo>
                    <a:pt x="343" y="153"/>
                    <a:pt x="342" y="153"/>
                    <a:pt x="341" y="152"/>
                  </a:cubicBezTo>
                  <a:cubicBezTo>
                    <a:pt x="341" y="152"/>
                    <a:pt x="342" y="152"/>
                    <a:pt x="342" y="151"/>
                  </a:cubicBezTo>
                  <a:cubicBezTo>
                    <a:pt x="341" y="150"/>
                    <a:pt x="338" y="152"/>
                    <a:pt x="337" y="151"/>
                  </a:cubicBezTo>
                  <a:cubicBezTo>
                    <a:pt x="337" y="150"/>
                    <a:pt x="338" y="150"/>
                    <a:pt x="339" y="150"/>
                  </a:cubicBezTo>
                  <a:cubicBezTo>
                    <a:pt x="337" y="149"/>
                    <a:pt x="335" y="149"/>
                    <a:pt x="333" y="149"/>
                  </a:cubicBezTo>
                  <a:cubicBezTo>
                    <a:pt x="335" y="148"/>
                    <a:pt x="332" y="147"/>
                    <a:pt x="331" y="147"/>
                  </a:cubicBezTo>
                  <a:cubicBezTo>
                    <a:pt x="333" y="146"/>
                    <a:pt x="330" y="145"/>
                    <a:pt x="329" y="145"/>
                  </a:cubicBezTo>
                  <a:cubicBezTo>
                    <a:pt x="329" y="144"/>
                    <a:pt x="331" y="145"/>
                    <a:pt x="332" y="145"/>
                  </a:cubicBezTo>
                  <a:cubicBezTo>
                    <a:pt x="333" y="144"/>
                    <a:pt x="334" y="143"/>
                    <a:pt x="334" y="141"/>
                  </a:cubicBezTo>
                  <a:cubicBezTo>
                    <a:pt x="333" y="142"/>
                    <a:pt x="331" y="142"/>
                    <a:pt x="330" y="142"/>
                  </a:cubicBezTo>
                  <a:cubicBezTo>
                    <a:pt x="332" y="140"/>
                    <a:pt x="328" y="142"/>
                    <a:pt x="326" y="142"/>
                  </a:cubicBezTo>
                  <a:cubicBezTo>
                    <a:pt x="325" y="140"/>
                    <a:pt x="328" y="140"/>
                    <a:pt x="328" y="139"/>
                  </a:cubicBezTo>
                  <a:cubicBezTo>
                    <a:pt x="324" y="139"/>
                    <a:pt x="328" y="136"/>
                    <a:pt x="325" y="136"/>
                  </a:cubicBezTo>
                  <a:cubicBezTo>
                    <a:pt x="323" y="136"/>
                    <a:pt x="324" y="139"/>
                    <a:pt x="322" y="139"/>
                  </a:cubicBezTo>
                  <a:cubicBezTo>
                    <a:pt x="322" y="138"/>
                    <a:pt x="322" y="138"/>
                    <a:pt x="322" y="137"/>
                  </a:cubicBezTo>
                  <a:cubicBezTo>
                    <a:pt x="321" y="137"/>
                    <a:pt x="320" y="138"/>
                    <a:pt x="320" y="139"/>
                  </a:cubicBezTo>
                  <a:cubicBezTo>
                    <a:pt x="320" y="138"/>
                    <a:pt x="320" y="137"/>
                    <a:pt x="320" y="136"/>
                  </a:cubicBezTo>
                  <a:cubicBezTo>
                    <a:pt x="319" y="136"/>
                    <a:pt x="316" y="135"/>
                    <a:pt x="314" y="134"/>
                  </a:cubicBezTo>
                  <a:cubicBezTo>
                    <a:pt x="314" y="135"/>
                    <a:pt x="313" y="136"/>
                    <a:pt x="313" y="137"/>
                  </a:cubicBezTo>
                  <a:cubicBezTo>
                    <a:pt x="312" y="135"/>
                    <a:pt x="314" y="134"/>
                    <a:pt x="310" y="133"/>
                  </a:cubicBezTo>
                  <a:cubicBezTo>
                    <a:pt x="312" y="133"/>
                    <a:pt x="312" y="133"/>
                    <a:pt x="312" y="132"/>
                  </a:cubicBezTo>
                  <a:cubicBezTo>
                    <a:pt x="311" y="132"/>
                    <a:pt x="310" y="134"/>
                    <a:pt x="308" y="133"/>
                  </a:cubicBezTo>
                  <a:cubicBezTo>
                    <a:pt x="309" y="133"/>
                    <a:pt x="310" y="132"/>
                    <a:pt x="310" y="131"/>
                  </a:cubicBezTo>
                  <a:cubicBezTo>
                    <a:pt x="307" y="131"/>
                    <a:pt x="306" y="128"/>
                    <a:pt x="304" y="129"/>
                  </a:cubicBezTo>
                  <a:cubicBezTo>
                    <a:pt x="305" y="128"/>
                    <a:pt x="309" y="129"/>
                    <a:pt x="308" y="127"/>
                  </a:cubicBezTo>
                  <a:cubicBezTo>
                    <a:pt x="307" y="127"/>
                    <a:pt x="306" y="127"/>
                    <a:pt x="305" y="127"/>
                  </a:cubicBezTo>
                  <a:cubicBezTo>
                    <a:pt x="304" y="126"/>
                    <a:pt x="304" y="125"/>
                    <a:pt x="305" y="125"/>
                  </a:cubicBezTo>
                  <a:cubicBezTo>
                    <a:pt x="300" y="122"/>
                    <a:pt x="297" y="125"/>
                    <a:pt x="296" y="126"/>
                  </a:cubicBezTo>
                  <a:cubicBezTo>
                    <a:pt x="297" y="125"/>
                    <a:pt x="297" y="124"/>
                    <a:pt x="298" y="122"/>
                  </a:cubicBezTo>
                  <a:cubicBezTo>
                    <a:pt x="296" y="122"/>
                    <a:pt x="295" y="122"/>
                    <a:pt x="294" y="122"/>
                  </a:cubicBezTo>
                  <a:cubicBezTo>
                    <a:pt x="294" y="120"/>
                    <a:pt x="293" y="120"/>
                    <a:pt x="291" y="120"/>
                  </a:cubicBezTo>
                  <a:cubicBezTo>
                    <a:pt x="293" y="120"/>
                    <a:pt x="293" y="119"/>
                    <a:pt x="291" y="118"/>
                  </a:cubicBezTo>
                  <a:cubicBezTo>
                    <a:pt x="293" y="119"/>
                    <a:pt x="296" y="119"/>
                    <a:pt x="294" y="117"/>
                  </a:cubicBezTo>
                  <a:cubicBezTo>
                    <a:pt x="293" y="117"/>
                    <a:pt x="291" y="117"/>
                    <a:pt x="290" y="116"/>
                  </a:cubicBezTo>
                  <a:cubicBezTo>
                    <a:pt x="288" y="115"/>
                    <a:pt x="286" y="116"/>
                    <a:pt x="284" y="116"/>
                  </a:cubicBezTo>
                  <a:cubicBezTo>
                    <a:pt x="288" y="115"/>
                    <a:pt x="291" y="116"/>
                    <a:pt x="296" y="117"/>
                  </a:cubicBezTo>
                  <a:cubicBezTo>
                    <a:pt x="295" y="118"/>
                    <a:pt x="295" y="120"/>
                    <a:pt x="298" y="121"/>
                  </a:cubicBezTo>
                  <a:cubicBezTo>
                    <a:pt x="300" y="121"/>
                    <a:pt x="304" y="120"/>
                    <a:pt x="306" y="119"/>
                  </a:cubicBezTo>
                  <a:cubicBezTo>
                    <a:pt x="308" y="118"/>
                    <a:pt x="303" y="117"/>
                    <a:pt x="301" y="116"/>
                  </a:cubicBezTo>
                  <a:cubicBezTo>
                    <a:pt x="299" y="115"/>
                    <a:pt x="299" y="113"/>
                    <a:pt x="297" y="112"/>
                  </a:cubicBezTo>
                  <a:cubicBezTo>
                    <a:pt x="300" y="111"/>
                    <a:pt x="304" y="116"/>
                    <a:pt x="306" y="114"/>
                  </a:cubicBezTo>
                  <a:cubicBezTo>
                    <a:pt x="305" y="114"/>
                    <a:pt x="304" y="113"/>
                    <a:pt x="303" y="113"/>
                  </a:cubicBezTo>
                  <a:cubicBezTo>
                    <a:pt x="305" y="113"/>
                    <a:pt x="306" y="112"/>
                    <a:pt x="307" y="112"/>
                  </a:cubicBezTo>
                  <a:cubicBezTo>
                    <a:pt x="304" y="110"/>
                    <a:pt x="302" y="110"/>
                    <a:pt x="300" y="110"/>
                  </a:cubicBezTo>
                  <a:cubicBezTo>
                    <a:pt x="302" y="109"/>
                    <a:pt x="311" y="112"/>
                    <a:pt x="308" y="109"/>
                  </a:cubicBezTo>
                  <a:cubicBezTo>
                    <a:pt x="309" y="109"/>
                    <a:pt x="310" y="110"/>
                    <a:pt x="312" y="110"/>
                  </a:cubicBezTo>
                  <a:cubicBezTo>
                    <a:pt x="309" y="110"/>
                    <a:pt x="313" y="114"/>
                    <a:pt x="315" y="112"/>
                  </a:cubicBezTo>
                  <a:cubicBezTo>
                    <a:pt x="315" y="114"/>
                    <a:pt x="315" y="115"/>
                    <a:pt x="315" y="115"/>
                  </a:cubicBezTo>
                  <a:cubicBezTo>
                    <a:pt x="317" y="116"/>
                    <a:pt x="318" y="115"/>
                    <a:pt x="320" y="114"/>
                  </a:cubicBezTo>
                  <a:cubicBezTo>
                    <a:pt x="316" y="115"/>
                    <a:pt x="322" y="117"/>
                    <a:pt x="324" y="117"/>
                  </a:cubicBezTo>
                  <a:cubicBezTo>
                    <a:pt x="326" y="116"/>
                    <a:pt x="328" y="114"/>
                    <a:pt x="329" y="113"/>
                  </a:cubicBezTo>
                  <a:cubicBezTo>
                    <a:pt x="328" y="114"/>
                    <a:pt x="321" y="117"/>
                    <a:pt x="324" y="119"/>
                  </a:cubicBezTo>
                  <a:cubicBezTo>
                    <a:pt x="328" y="118"/>
                    <a:pt x="333" y="119"/>
                    <a:pt x="336" y="117"/>
                  </a:cubicBezTo>
                  <a:cubicBezTo>
                    <a:pt x="339" y="116"/>
                    <a:pt x="340" y="113"/>
                    <a:pt x="344" y="113"/>
                  </a:cubicBezTo>
                  <a:cubicBezTo>
                    <a:pt x="342" y="115"/>
                    <a:pt x="335" y="115"/>
                    <a:pt x="339" y="119"/>
                  </a:cubicBezTo>
                  <a:cubicBezTo>
                    <a:pt x="334" y="119"/>
                    <a:pt x="327" y="119"/>
                    <a:pt x="329" y="124"/>
                  </a:cubicBezTo>
                  <a:cubicBezTo>
                    <a:pt x="333" y="124"/>
                    <a:pt x="334" y="123"/>
                    <a:pt x="337" y="123"/>
                  </a:cubicBezTo>
                  <a:cubicBezTo>
                    <a:pt x="335" y="123"/>
                    <a:pt x="334" y="125"/>
                    <a:pt x="332" y="124"/>
                  </a:cubicBezTo>
                  <a:cubicBezTo>
                    <a:pt x="335" y="127"/>
                    <a:pt x="336" y="125"/>
                    <a:pt x="338" y="124"/>
                  </a:cubicBezTo>
                  <a:cubicBezTo>
                    <a:pt x="338" y="124"/>
                    <a:pt x="333" y="127"/>
                    <a:pt x="334" y="128"/>
                  </a:cubicBezTo>
                  <a:cubicBezTo>
                    <a:pt x="335" y="129"/>
                    <a:pt x="341" y="127"/>
                    <a:pt x="342" y="127"/>
                  </a:cubicBezTo>
                  <a:cubicBezTo>
                    <a:pt x="340" y="127"/>
                    <a:pt x="338" y="128"/>
                    <a:pt x="337" y="129"/>
                  </a:cubicBezTo>
                  <a:cubicBezTo>
                    <a:pt x="341" y="130"/>
                    <a:pt x="339" y="133"/>
                    <a:pt x="342" y="132"/>
                  </a:cubicBezTo>
                  <a:cubicBezTo>
                    <a:pt x="343" y="131"/>
                    <a:pt x="344" y="129"/>
                    <a:pt x="345" y="128"/>
                  </a:cubicBezTo>
                  <a:cubicBezTo>
                    <a:pt x="344" y="129"/>
                    <a:pt x="344" y="130"/>
                    <a:pt x="344" y="131"/>
                  </a:cubicBezTo>
                  <a:cubicBezTo>
                    <a:pt x="345" y="131"/>
                    <a:pt x="346" y="131"/>
                    <a:pt x="347" y="131"/>
                  </a:cubicBezTo>
                  <a:cubicBezTo>
                    <a:pt x="346" y="131"/>
                    <a:pt x="346" y="132"/>
                    <a:pt x="347" y="133"/>
                  </a:cubicBezTo>
                  <a:cubicBezTo>
                    <a:pt x="347" y="132"/>
                    <a:pt x="350" y="133"/>
                    <a:pt x="351" y="131"/>
                  </a:cubicBezTo>
                  <a:cubicBezTo>
                    <a:pt x="349" y="134"/>
                    <a:pt x="355" y="133"/>
                    <a:pt x="351" y="134"/>
                  </a:cubicBezTo>
                  <a:cubicBezTo>
                    <a:pt x="353" y="134"/>
                    <a:pt x="354" y="135"/>
                    <a:pt x="355" y="136"/>
                  </a:cubicBezTo>
                  <a:cubicBezTo>
                    <a:pt x="355" y="134"/>
                    <a:pt x="357" y="134"/>
                    <a:pt x="358" y="132"/>
                  </a:cubicBezTo>
                  <a:cubicBezTo>
                    <a:pt x="358" y="132"/>
                    <a:pt x="358" y="131"/>
                    <a:pt x="358" y="130"/>
                  </a:cubicBezTo>
                  <a:cubicBezTo>
                    <a:pt x="357" y="128"/>
                    <a:pt x="353" y="127"/>
                    <a:pt x="357" y="128"/>
                  </a:cubicBezTo>
                  <a:cubicBezTo>
                    <a:pt x="356" y="127"/>
                    <a:pt x="355" y="126"/>
                    <a:pt x="354" y="126"/>
                  </a:cubicBezTo>
                  <a:cubicBezTo>
                    <a:pt x="356" y="126"/>
                    <a:pt x="357" y="126"/>
                    <a:pt x="358" y="125"/>
                  </a:cubicBezTo>
                  <a:cubicBezTo>
                    <a:pt x="356" y="125"/>
                    <a:pt x="355" y="124"/>
                    <a:pt x="353" y="124"/>
                  </a:cubicBezTo>
                  <a:cubicBezTo>
                    <a:pt x="355" y="123"/>
                    <a:pt x="358" y="124"/>
                    <a:pt x="355" y="121"/>
                  </a:cubicBezTo>
                  <a:cubicBezTo>
                    <a:pt x="357" y="122"/>
                    <a:pt x="366" y="128"/>
                    <a:pt x="363" y="123"/>
                  </a:cubicBezTo>
                  <a:cubicBezTo>
                    <a:pt x="364" y="125"/>
                    <a:pt x="366" y="125"/>
                    <a:pt x="367" y="124"/>
                  </a:cubicBezTo>
                  <a:cubicBezTo>
                    <a:pt x="367" y="124"/>
                    <a:pt x="366" y="124"/>
                    <a:pt x="365" y="123"/>
                  </a:cubicBezTo>
                  <a:cubicBezTo>
                    <a:pt x="366" y="123"/>
                    <a:pt x="367" y="123"/>
                    <a:pt x="365" y="121"/>
                  </a:cubicBezTo>
                  <a:cubicBezTo>
                    <a:pt x="366" y="122"/>
                    <a:pt x="374" y="121"/>
                    <a:pt x="369" y="119"/>
                  </a:cubicBezTo>
                  <a:cubicBezTo>
                    <a:pt x="368" y="119"/>
                    <a:pt x="364" y="119"/>
                    <a:pt x="363" y="117"/>
                  </a:cubicBezTo>
                  <a:cubicBezTo>
                    <a:pt x="368" y="120"/>
                    <a:pt x="371" y="118"/>
                    <a:pt x="375" y="118"/>
                  </a:cubicBezTo>
                  <a:cubicBezTo>
                    <a:pt x="372" y="114"/>
                    <a:pt x="366" y="117"/>
                    <a:pt x="363" y="114"/>
                  </a:cubicBezTo>
                  <a:cubicBezTo>
                    <a:pt x="366" y="116"/>
                    <a:pt x="369" y="115"/>
                    <a:pt x="371" y="114"/>
                  </a:cubicBezTo>
                  <a:cubicBezTo>
                    <a:pt x="370" y="113"/>
                    <a:pt x="368" y="112"/>
                    <a:pt x="367" y="113"/>
                  </a:cubicBezTo>
                  <a:cubicBezTo>
                    <a:pt x="369" y="111"/>
                    <a:pt x="371" y="113"/>
                    <a:pt x="374" y="114"/>
                  </a:cubicBezTo>
                  <a:cubicBezTo>
                    <a:pt x="377" y="115"/>
                    <a:pt x="379" y="113"/>
                    <a:pt x="382" y="113"/>
                  </a:cubicBezTo>
                  <a:cubicBezTo>
                    <a:pt x="380" y="112"/>
                    <a:pt x="378" y="112"/>
                    <a:pt x="376" y="113"/>
                  </a:cubicBezTo>
                  <a:cubicBezTo>
                    <a:pt x="377" y="112"/>
                    <a:pt x="379" y="112"/>
                    <a:pt x="381" y="112"/>
                  </a:cubicBezTo>
                  <a:cubicBezTo>
                    <a:pt x="378" y="109"/>
                    <a:pt x="375" y="109"/>
                    <a:pt x="373" y="109"/>
                  </a:cubicBezTo>
                  <a:cubicBezTo>
                    <a:pt x="374" y="109"/>
                    <a:pt x="375" y="108"/>
                    <a:pt x="378" y="109"/>
                  </a:cubicBezTo>
                  <a:cubicBezTo>
                    <a:pt x="380" y="110"/>
                    <a:pt x="382" y="111"/>
                    <a:pt x="383" y="110"/>
                  </a:cubicBezTo>
                  <a:cubicBezTo>
                    <a:pt x="386" y="109"/>
                    <a:pt x="382" y="106"/>
                    <a:pt x="379" y="106"/>
                  </a:cubicBezTo>
                  <a:cubicBezTo>
                    <a:pt x="383" y="105"/>
                    <a:pt x="376" y="105"/>
                    <a:pt x="375" y="105"/>
                  </a:cubicBezTo>
                  <a:cubicBezTo>
                    <a:pt x="376" y="105"/>
                    <a:pt x="377" y="105"/>
                    <a:pt x="378" y="105"/>
                  </a:cubicBezTo>
                  <a:cubicBezTo>
                    <a:pt x="376" y="104"/>
                    <a:pt x="375" y="104"/>
                    <a:pt x="375" y="105"/>
                  </a:cubicBezTo>
                  <a:cubicBezTo>
                    <a:pt x="375" y="103"/>
                    <a:pt x="372" y="103"/>
                    <a:pt x="372" y="104"/>
                  </a:cubicBezTo>
                  <a:cubicBezTo>
                    <a:pt x="371" y="105"/>
                    <a:pt x="369" y="105"/>
                    <a:pt x="371" y="107"/>
                  </a:cubicBezTo>
                  <a:cubicBezTo>
                    <a:pt x="370" y="107"/>
                    <a:pt x="367" y="104"/>
                    <a:pt x="366" y="104"/>
                  </a:cubicBezTo>
                  <a:cubicBezTo>
                    <a:pt x="364" y="105"/>
                    <a:pt x="366" y="108"/>
                    <a:pt x="363" y="108"/>
                  </a:cubicBezTo>
                  <a:cubicBezTo>
                    <a:pt x="364" y="107"/>
                    <a:pt x="365" y="106"/>
                    <a:pt x="364" y="104"/>
                  </a:cubicBezTo>
                  <a:cubicBezTo>
                    <a:pt x="359" y="104"/>
                    <a:pt x="358" y="106"/>
                    <a:pt x="356" y="108"/>
                  </a:cubicBezTo>
                  <a:cubicBezTo>
                    <a:pt x="357" y="105"/>
                    <a:pt x="353" y="106"/>
                    <a:pt x="351" y="106"/>
                  </a:cubicBezTo>
                  <a:cubicBezTo>
                    <a:pt x="353" y="106"/>
                    <a:pt x="357" y="105"/>
                    <a:pt x="358" y="104"/>
                  </a:cubicBezTo>
                  <a:cubicBezTo>
                    <a:pt x="359" y="103"/>
                    <a:pt x="358" y="102"/>
                    <a:pt x="359" y="101"/>
                  </a:cubicBezTo>
                  <a:cubicBezTo>
                    <a:pt x="361" y="101"/>
                    <a:pt x="362" y="100"/>
                    <a:pt x="362" y="99"/>
                  </a:cubicBezTo>
                  <a:cubicBezTo>
                    <a:pt x="357" y="97"/>
                    <a:pt x="354" y="102"/>
                    <a:pt x="352" y="103"/>
                  </a:cubicBezTo>
                  <a:cubicBezTo>
                    <a:pt x="353" y="102"/>
                    <a:pt x="355" y="102"/>
                    <a:pt x="356" y="101"/>
                  </a:cubicBezTo>
                  <a:cubicBezTo>
                    <a:pt x="349" y="97"/>
                    <a:pt x="343" y="102"/>
                    <a:pt x="339" y="103"/>
                  </a:cubicBezTo>
                  <a:cubicBezTo>
                    <a:pt x="338" y="100"/>
                    <a:pt x="346" y="101"/>
                    <a:pt x="349" y="100"/>
                  </a:cubicBezTo>
                  <a:cubicBezTo>
                    <a:pt x="345" y="98"/>
                    <a:pt x="341" y="100"/>
                    <a:pt x="338" y="101"/>
                  </a:cubicBezTo>
                  <a:cubicBezTo>
                    <a:pt x="340" y="99"/>
                    <a:pt x="343" y="100"/>
                    <a:pt x="345" y="99"/>
                  </a:cubicBezTo>
                  <a:cubicBezTo>
                    <a:pt x="343" y="99"/>
                    <a:pt x="341" y="98"/>
                    <a:pt x="339" y="98"/>
                  </a:cubicBezTo>
                  <a:cubicBezTo>
                    <a:pt x="341" y="98"/>
                    <a:pt x="345" y="99"/>
                    <a:pt x="347" y="99"/>
                  </a:cubicBezTo>
                  <a:cubicBezTo>
                    <a:pt x="351" y="99"/>
                    <a:pt x="348" y="96"/>
                    <a:pt x="344" y="97"/>
                  </a:cubicBezTo>
                  <a:cubicBezTo>
                    <a:pt x="346" y="96"/>
                    <a:pt x="348" y="96"/>
                    <a:pt x="347" y="94"/>
                  </a:cubicBezTo>
                  <a:cubicBezTo>
                    <a:pt x="346" y="94"/>
                    <a:pt x="345" y="94"/>
                    <a:pt x="345" y="93"/>
                  </a:cubicBezTo>
                  <a:cubicBezTo>
                    <a:pt x="343" y="93"/>
                    <a:pt x="342" y="93"/>
                    <a:pt x="340" y="93"/>
                  </a:cubicBezTo>
                  <a:cubicBezTo>
                    <a:pt x="341" y="93"/>
                    <a:pt x="342" y="93"/>
                    <a:pt x="343" y="93"/>
                  </a:cubicBezTo>
                  <a:cubicBezTo>
                    <a:pt x="341" y="89"/>
                    <a:pt x="338" y="92"/>
                    <a:pt x="338" y="93"/>
                  </a:cubicBezTo>
                  <a:cubicBezTo>
                    <a:pt x="336" y="90"/>
                    <a:pt x="333" y="92"/>
                    <a:pt x="333" y="94"/>
                  </a:cubicBezTo>
                  <a:cubicBezTo>
                    <a:pt x="332" y="91"/>
                    <a:pt x="335" y="89"/>
                    <a:pt x="338" y="89"/>
                  </a:cubicBezTo>
                  <a:cubicBezTo>
                    <a:pt x="333" y="85"/>
                    <a:pt x="328" y="90"/>
                    <a:pt x="331" y="94"/>
                  </a:cubicBezTo>
                  <a:cubicBezTo>
                    <a:pt x="328" y="92"/>
                    <a:pt x="328" y="90"/>
                    <a:pt x="329" y="90"/>
                  </a:cubicBezTo>
                  <a:cubicBezTo>
                    <a:pt x="324" y="86"/>
                    <a:pt x="322" y="92"/>
                    <a:pt x="322" y="94"/>
                  </a:cubicBezTo>
                  <a:cubicBezTo>
                    <a:pt x="320" y="91"/>
                    <a:pt x="325" y="88"/>
                    <a:pt x="323" y="86"/>
                  </a:cubicBezTo>
                  <a:cubicBezTo>
                    <a:pt x="323" y="88"/>
                    <a:pt x="317" y="91"/>
                    <a:pt x="313" y="90"/>
                  </a:cubicBezTo>
                  <a:cubicBezTo>
                    <a:pt x="316" y="90"/>
                    <a:pt x="317" y="89"/>
                    <a:pt x="318" y="88"/>
                  </a:cubicBezTo>
                  <a:cubicBezTo>
                    <a:pt x="317" y="88"/>
                    <a:pt x="315" y="87"/>
                    <a:pt x="317" y="87"/>
                  </a:cubicBezTo>
                  <a:cubicBezTo>
                    <a:pt x="315" y="86"/>
                    <a:pt x="313" y="86"/>
                    <a:pt x="313" y="88"/>
                  </a:cubicBezTo>
                  <a:cubicBezTo>
                    <a:pt x="313" y="85"/>
                    <a:pt x="311" y="87"/>
                    <a:pt x="310" y="87"/>
                  </a:cubicBezTo>
                  <a:cubicBezTo>
                    <a:pt x="310" y="86"/>
                    <a:pt x="311" y="85"/>
                    <a:pt x="311" y="85"/>
                  </a:cubicBezTo>
                  <a:cubicBezTo>
                    <a:pt x="309" y="84"/>
                    <a:pt x="307" y="84"/>
                    <a:pt x="305" y="84"/>
                  </a:cubicBezTo>
                  <a:cubicBezTo>
                    <a:pt x="304" y="85"/>
                    <a:pt x="304" y="86"/>
                    <a:pt x="302" y="86"/>
                  </a:cubicBezTo>
                  <a:cubicBezTo>
                    <a:pt x="305" y="86"/>
                    <a:pt x="305" y="84"/>
                    <a:pt x="307" y="84"/>
                  </a:cubicBezTo>
                  <a:cubicBezTo>
                    <a:pt x="304" y="82"/>
                    <a:pt x="301" y="83"/>
                    <a:pt x="301" y="84"/>
                  </a:cubicBezTo>
                  <a:cubicBezTo>
                    <a:pt x="303" y="82"/>
                    <a:pt x="299" y="84"/>
                    <a:pt x="298" y="84"/>
                  </a:cubicBezTo>
                  <a:cubicBezTo>
                    <a:pt x="301" y="82"/>
                    <a:pt x="308" y="83"/>
                    <a:pt x="313" y="82"/>
                  </a:cubicBezTo>
                  <a:cubicBezTo>
                    <a:pt x="309" y="81"/>
                    <a:pt x="308" y="83"/>
                    <a:pt x="305" y="82"/>
                  </a:cubicBezTo>
                  <a:cubicBezTo>
                    <a:pt x="302" y="81"/>
                    <a:pt x="300" y="80"/>
                    <a:pt x="301" y="82"/>
                  </a:cubicBezTo>
                  <a:cubicBezTo>
                    <a:pt x="300" y="81"/>
                    <a:pt x="300" y="80"/>
                    <a:pt x="301" y="81"/>
                  </a:cubicBezTo>
                  <a:cubicBezTo>
                    <a:pt x="298" y="79"/>
                    <a:pt x="297" y="81"/>
                    <a:pt x="296" y="82"/>
                  </a:cubicBezTo>
                  <a:cubicBezTo>
                    <a:pt x="296" y="82"/>
                    <a:pt x="296" y="81"/>
                    <a:pt x="296" y="81"/>
                  </a:cubicBezTo>
                  <a:cubicBezTo>
                    <a:pt x="292" y="80"/>
                    <a:pt x="290" y="80"/>
                    <a:pt x="286" y="80"/>
                  </a:cubicBezTo>
                  <a:cubicBezTo>
                    <a:pt x="290" y="79"/>
                    <a:pt x="285" y="79"/>
                    <a:pt x="284" y="79"/>
                  </a:cubicBezTo>
                  <a:cubicBezTo>
                    <a:pt x="286" y="78"/>
                    <a:pt x="291" y="78"/>
                    <a:pt x="294" y="78"/>
                  </a:cubicBezTo>
                  <a:cubicBezTo>
                    <a:pt x="291" y="77"/>
                    <a:pt x="289" y="77"/>
                    <a:pt x="286" y="77"/>
                  </a:cubicBezTo>
                  <a:cubicBezTo>
                    <a:pt x="284" y="77"/>
                    <a:pt x="280" y="76"/>
                    <a:pt x="278" y="76"/>
                  </a:cubicBezTo>
                  <a:cubicBezTo>
                    <a:pt x="280" y="76"/>
                    <a:pt x="280" y="76"/>
                    <a:pt x="277" y="75"/>
                  </a:cubicBezTo>
                  <a:cubicBezTo>
                    <a:pt x="280" y="75"/>
                    <a:pt x="284" y="76"/>
                    <a:pt x="287" y="76"/>
                  </a:cubicBezTo>
                  <a:cubicBezTo>
                    <a:pt x="290" y="76"/>
                    <a:pt x="293" y="76"/>
                    <a:pt x="297" y="77"/>
                  </a:cubicBezTo>
                  <a:cubicBezTo>
                    <a:pt x="294" y="76"/>
                    <a:pt x="292" y="75"/>
                    <a:pt x="290" y="75"/>
                  </a:cubicBezTo>
                  <a:cubicBezTo>
                    <a:pt x="292" y="75"/>
                    <a:pt x="294" y="75"/>
                    <a:pt x="295" y="75"/>
                  </a:cubicBezTo>
                  <a:cubicBezTo>
                    <a:pt x="293" y="74"/>
                    <a:pt x="291" y="73"/>
                    <a:pt x="289" y="74"/>
                  </a:cubicBezTo>
                  <a:cubicBezTo>
                    <a:pt x="291" y="72"/>
                    <a:pt x="296" y="73"/>
                    <a:pt x="299" y="73"/>
                  </a:cubicBezTo>
                  <a:cubicBezTo>
                    <a:pt x="293" y="70"/>
                    <a:pt x="284" y="70"/>
                    <a:pt x="283" y="73"/>
                  </a:cubicBezTo>
                  <a:cubicBezTo>
                    <a:pt x="283" y="72"/>
                    <a:pt x="283" y="71"/>
                    <a:pt x="281" y="72"/>
                  </a:cubicBezTo>
                  <a:cubicBezTo>
                    <a:pt x="283" y="72"/>
                    <a:pt x="286" y="71"/>
                    <a:pt x="288" y="71"/>
                  </a:cubicBezTo>
                  <a:cubicBezTo>
                    <a:pt x="287" y="70"/>
                    <a:pt x="285" y="70"/>
                    <a:pt x="284" y="70"/>
                  </a:cubicBezTo>
                  <a:cubicBezTo>
                    <a:pt x="287" y="69"/>
                    <a:pt x="291" y="70"/>
                    <a:pt x="294" y="70"/>
                  </a:cubicBezTo>
                  <a:cubicBezTo>
                    <a:pt x="289" y="68"/>
                    <a:pt x="283" y="68"/>
                    <a:pt x="280" y="69"/>
                  </a:cubicBezTo>
                  <a:cubicBezTo>
                    <a:pt x="283" y="66"/>
                    <a:pt x="291" y="68"/>
                    <a:pt x="297" y="70"/>
                  </a:cubicBezTo>
                  <a:cubicBezTo>
                    <a:pt x="301" y="71"/>
                    <a:pt x="303" y="71"/>
                    <a:pt x="307" y="71"/>
                  </a:cubicBezTo>
                  <a:cubicBezTo>
                    <a:pt x="308" y="70"/>
                    <a:pt x="317" y="72"/>
                    <a:pt x="312" y="68"/>
                  </a:cubicBezTo>
                  <a:cubicBezTo>
                    <a:pt x="305" y="64"/>
                    <a:pt x="298" y="67"/>
                    <a:pt x="291" y="65"/>
                  </a:cubicBezTo>
                  <a:cubicBezTo>
                    <a:pt x="287" y="64"/>
                    <a:pt x="285" y="64"/>
                    <a:pt x="282" y="65"/>
                  </a:cubicBezTo>
                  <a:cubicBezTo>
                    <a:pt x="278" y="66"/>
                    <a:pt x="273" y="65"/>
                    <a:pt x="269" y="66"/>
                  </a:cubicBezTo>
                  <a:cubicBezTo>
                    <a:pt x="272" y="64"/>
                    <a:pt x="278" y="65"/>
                    <a:pt x="282" y="65"/>
                  </a:cubicBezTo>
                  <a:cubicBezTo>
                    <a:pt x="286" y="64"/>
                    <a:pt x="290" y="64"/>
                    <a:pt x="294" y="62"/>
                  </a:cubicBezTo>
                  <a:cubicBezTo>
                    <a:pt x="296" y="62"/>
                    <a:pt x="309" y="63"/>
                    <a:pt x="307" y="60"/>
                  </a:cubicBezTo>
                  <a:cubicBezTo>
                    <a:pt x="305" y="58"/>
                    <a:pt x="299" y="55"/>
                    <a:pt x="296" y="54"/>
                  </a:cubicBezTo>
                  <a:cubicBezTo>
                    <a:pt x="291" y="53"/>
                    <a:pt x="290" y="57"/>
                    <a:pt x="288" y="59"/>
                  </a:cubicBezTo>
                  <a:cubicBezTo>
                    <a:pt x="286" y="60"/>
                    <a:pt x="281" y="59"/>
                    <a:pt x="279" y="61"/>
                  </a:cubicBezTo>
                  <a:cubicBezTo>
                    <a:pt x="277" y="62"/>
                    <a:pt x="276" y="61"/>
                    <a:pt x="274" y="61"/>
                  </a:cubicBezTo>
                  <a:cubicBezTo>
                    <a:pt x="271" y="61"/>
                    <a:pt x="270" y="63"/>
                    <a:pt x="269" y="64"/>
                  </a:cubicBezTo>
                  <a:cubicBezTo>
                    <a:pt x="270" y="58"/>
                    <a:pt x="284" y="61"/>
                    <a:pt x="286" y="56"/>
                  </a:cubicBezTo>
                  <a:cubicBezTo>
                    <a:pt x="281" y="54"/>
                    <a:pt x="276" y="55"/>
                    <a:pt x="273" y="56"/>
                  </a:cubicBezTo>
                  <a:cubicBezTo>
                    <a:pt x="272" y="57"/>
                    <a:pt x="273" y="59"/>
                    <a:pt x="270" y="59"/>
                  </a:cubicBezTo>
                  <a:cubicBezTo>
                    <a:pt x="267" y="59"/>
                    <a:pt x="266" y="60"/>
                    <a:pt x="263" y="61"/>
                  </a:cubicBezTo>
                  <a:cubicBezTo>
                    <a:pt x="265" y="59"/>
                    <a:pt x="269" y="59"/>
                    <a:pt x="271" y="58"/>
                  </a:cubicBezTo>
                  <a:cubicBezTo>
                    <a:pt x="269" y="57"/>
                    <a:pt x="268" y="57"/>
                    <a:pt x="268" y="58"/>
                  </a:cubicBezTo>
                  <a:cubicBezTo>
                    <a:pt x="271" y="55"/>
                    <a:pt x="277" y="54"/>
                    <a:pt x="283" y="54"/>
                  </a:cubicBezTo>
                  <a:cubicBezTo>
                    <a:pt x="286" y="53"/>
                    <a:pt x="286" y="51"/>
                    <a:pt x="288" y="51"/>
                  </a:cubicBezTo>
                  <a:cubicBezTo>
                    <a:pt x="289" y="51"/>
                    <a:pt x="293" y="51"/>
                    <a:pt x="290" y="49"/>
                  </a:cubicBezTo>
                  <a:cubicBezTo>
                    <a:pt x="285" y="48"/>
                    <a:pt x="276" y="46"/>
                    <a:pt x="274" y="46"/>
                  </a:cubicBezTo>
                  <a:cubicBezTo>
                    <a:pt x="271" y="47"/>
                    <a:pt x="270" y="49"/>
                    <a:pt x="266" y="49"/>
                  </a:cubicBezTo>
                  <a:cubicBezTo>
                    <a:pt x="265" y="49"/>
                    <a:pt x="264" y="49"/>
                    <a:pt x="263" y="49"/>
                  </a:cubicBezTo>
                  <a:cubicBezTo>
                    <a:pt x="263" y="50"/>
                    <a:pt x="265" y="51"/>
                    <a:pt x="263" y="51"/>
                  </a:cubicBezTo>
                  <a:cubicBezTo>
                    <a:pt x="261" y="47"/>
                    <a:pt x="269" y="47"/>
                    <a:pt x="271" y="46"/>
                  </a:cubicBezTo>
                  <a:cubicBezTo>
                    <a:pt x="265" y="43"/>
                    <a:pt x="260" y="47"/>
                    <a:pt x="258" y="48"/>
                  </a:cubicBezTo>
                  <a:cubicBezTo>
                    <a:pt x="253" y="50"/>
                    <a:pt x="253" y="55"/>
                    <a:pt x="249" y="58"/>
                  </a:cubicBezTo>
                  <a:cubicBezTo>
                    <a:pt x="251" y="56"/>
                    <a:pt x="251" y="53"/>
                    <a:pt x="253" y="50"/>
                  </a:cubicBezTo>
                  <a:cubicBezTo>
                    <a:pt x="246" y="48"/>
                    <a:pt x="248" y="53"/>
                    <a:pt x="244" y="54"/>
                  </a:cubicBezTo>
                  <a:cubicBezTo>
                    <a:pt x="246" y="53"/>
                    <a:pt x="245" y="52"/>
                    <a:pt x="243" y="52"/>
                  </a:cubicBezTo>
                  <a:cubicBezTo>
                    <a:pt x="245" y="51"/>
                    <a:pt x="245" y="49"/>
                    <a:pt x="249" y="49"/>
                  </a:cubicBezTo>
                  <a:cubicBezTo>
                    <a:pt x="252" y="49"/>
                    <a:pt x="253" y="49"/>
                    <a:pt x="255" y="48"/>
                  </a:cubicBezTo>
                  <a:cubicBezTo>
                    <a:pt x="257" y="47"/>
                    <a:pt x="262" y="45"/>
                    <a:pt x="260" y="43"/>
                  </a:cubicBezTo>
                  <a:cubicBezTo>
                    <a:pt x="259" y="39"/>
                    <a:pt x="251" y="44"/>
                    <a:pt x="250" y="44"/>
                  </a:cubicBezTo>
                  <a:cubicBezTo>
                    <a:pt x="248" y="45"/>
                    <a:pt x="245" y="46"/>
                    <a:pt x="242" y="46"/>
                  </a:cubicBezTo>
                  <a:cubicBezTo>
                    <a:pt x="239" y="46"/>
                    <a:pt x="237" y="49"/>
                    <a:pt x="233" y="48"/>
                  </a:cubicBezTo>
                  <a:cubicBezTo>
                    <a:pt x="236" y="48"/>
                    <a:pt x="237" y="47"/>
                    <a:pt x="239" y="46"/>
                  </a:cubicBezTo>
                  <a:cubicBezTo>
                    <a:pt x="236" y="45"/>
                    <a:pt x="235" y="46"/>
                    <a:pt x="233" y="46"/>
                  </a:cubicBezTo>
                  <a:cubicBezTo>
                    <a:pt x="237" y="45"/>
                    <a:pt x="239" y="41"/>
                    <a:pt x="245" y="41"/>
                  </a:cubicBezTo>
                  <a:cubicBezTo>
                    <a:pt x="248" y="42"/>
                    <a:pt x="253" y="41"/>
                    <a:pt x="252" y="38"/>
                  </a:cubicBezTo>
                  <a:cubicBezTo>
                    <a:pt x="249" y="33"/>
                    <a:pt x="236" y="33"/>
                    <a:pt x="234" y="34"/>
                  </a:cubicBezTo>
                  <a:cubicBezTo>
                    <a:pt x="228" y="35"/>
                    <a:pt x="229" y="41"/>
                    <a:pt x="223" y="42"/>
                  </a:cubicBezTo>
                  <a:cubicBezTo>
                    <a:pt x="225" y="41"/>
                    <a:pt x="224" y="39"/>
                    <a:pt x="227" y="39"/>
                  </a:cubicBezTo>
                  <a:cubicBezTo>
                    <a:pt x="218" y="35"/>
                    <a:pt x="222" y="42"/>
                    <a:pt x="217" y="42"/>
                  </a:cubicBezTo>
                  <a:cubicBezTo>
                    <a:pt x="220" y="41"/>
                    <a:pt x="220" y="39"/>
                    <a:pt x="222" y="37"/>
                  </a:cubicBezTo>
                  <a:cubicBezTo>
                    <a:pt x="218" y="38"/>
                    <a:pt x="220" y="35"/>
                    <a:pt x="220" y="34"/>
                  </a:cubicBezTo>
                  <a:cubicBezTo>
                    <a:pt x="214" y="32"/>
                    <a:pt x="214" y="39"/>
                    <a:pt x="212" y="40"/>
                  </a:cubicBezTo>
                  <a:cubicBezTo>
                    <a:pt x="213" y="39"/>
                    <a:pt x="214" y="38"/>
                    <a:pt x="214" y="36"/>
                  </a:cubicBezTo>
                  <a:cubicBezTo>
                    <a:pt x="213" y="36"/>
                    <a:pt x="211" y="36"/>
                    <a:pt x="210" y="36"/>
                  </a:cubicBezTo>
                  <a:cubicBezTo>
                    <a:pt x="214" y="35"/>
                    <a:pt x="216" y="33"/>
                    <a:pt x="219" y="32"/>
                  </a:cubicBezTo>
                  <a:cubicBezTo>
                    <a:pt x="214" y="30"/>
                    <a:pt x="212" y="32"/>
                    <a:pt x="213" y="35"/>
                  </a:cubicBezTo>
                  <a:cubicBezTo>
                    <a:pt x="211" y="33"/>
                    <a:pt x="211" y="33"/>
                    <a:pt x="213" y="32"/>
                  </a:cubicBezTo>
                  <a:cubicBezTo>
                    <a:pt x="209" y="31"/>
                    <a:pt x="206" y="33"/>
                    <a:pt x="205" y="34"/>
                  </a:cubicBezTo>
                  <a:cubicBezTo>
                    <a:pt x="205" y="35"/>
                    <a:pt x="205" y="36"/>
                    <a:pt x="205" y="37"/>
                  </a:cubicBezTo>
                  <a:cubicBezTo>
                    <a:pt x="205" y="38"/>
                    <a:pt x="203" y="39"/>
                    <a:pt x="202" y="40"/>
                  </a:cubicBezTo>
                  <a:cubicBezTo>
                    <a:pt x="202" y="39"/>
                    <a:pt x="203" y="38"/>
                    <a:pt x="204" y="37"/>
                  </a:cubicBezTo>
                  <a:cubicBezTo>
                    <a:pt x="205" y="36"/>
                    <a:pt x="201" y="34"/>
                    <a:pt x="200" y="35"/>
                  </a:cubicBezTo>
                  <a:cubicBezTo>
                    <a:pt x="201" y="34"/>
                    <a:pt x="204" y="34"/>
                    <a:pt x="206" y="33"/>
                  </a:cubicBezTo>
                  <a:cubicBezTo>
                    <a:pt x="201" y="32"/>
                    <a:pt x="199" y="34"/>
                    <a:pt x="196" y="35"/>
                  </a:cubicBezTo>
                  <a:cubicBezTo>
                    <a:pt x="198" y="34"/>
                    <a:pt x="200" y="33"/>
                    <a:pt x="202" y="33"/>
                  </a:cubicBezTo>
                  <a:cubicBezTo>
                    <a:pt x="199" y="32"/>
                    <a:pt x="198" y="32"/>
                    <a:pt x="196" y="32"/>
                  </a:cubicBezTo>
                  <a:cubicBezTo>
                    <a:pt x="199" y="32"/>
                    <a:pt x="203" y="31"/>
                    <a:pt x="207" y="31"/>
                  </a:cubicBezTo>
                  <a:cubicBezTo>
                    <a:pt x="210" y="30"/>
                    <a:pt x="211" y="29"/>
                    <a:pt x="213" y="28"/>
                  </a:cubicBezTo>
                  <a:cubicBezTo>
                    <a:pt x="200" y="20"/>
                    <a:pt x="194" y="33"/>
                    <a:pt x="187" y="32"/>
                  </a:cubicBezTo>
                  <a:cubicBezTo>
                    <a:pt x="190" y="32"/>
                    <a:pt x="191" y="30"/>
                    <a:pt x="192" y="29"/>
                  </a:cubicBezTo>
                  <a:cubicBezTo>
                    <a:pt x="193" y="28"/>
                    <a:pt x="196" y="28"/>
                    <a:pt x="197" y="26"/>
                  </a:cubicBezTo>
                  <a:cubicBezTo>
                    <a:pt x="189" y="24"/>
                    <a:pt x="187" y="28"/>
                    <a:pt x="183" y="29"/>
                  </a:cubicBezTo>
                  <a:cubicBezTo>
                    <a:pt x="185" y="27"/>
                    <a:pt x="187" y="26"/>
                    <a:pt x="191" y="25"/>
                  </a:cubicBezTo>
                  <a:cubicBezTo>
                    <a:pt x="194" y="25"/>
                    <a:pt x="199" y="26"/>
                    <a:pt x="200" y="24"/>
                  </a:cubicBezTo>
                  <a:cubicBezTo>
                    <a:pt x="202" y="20"/>
                    <a:pt x="186" y="16"/>
                    <a:pt x="187" y="20"/>
                  </a:cubicBezTo>
                  <a:cubicBezTo>
                    <a:pt x="186" y="17"/>
                    <a:pt x="171" y="16"/>
                    <a:pt x="169" y="16"/>
                  </a:cubicBezTo>
                  <a:cubicBezTo>
                    <a:pt x="164" y="16"/>
                    <a:pt x="160" y="17"/>
                    <a:pt x="157" y="18"/>
                  </a:cubicBezTo>
                  <a:cubicBezTo>
                    <a:pt x="156" y="18"/>
                    <a:pt x="152" y="20"/>
                    <a:pt x="155" y="21"/>
                  </a:cubicBezTo>
                  <a:cubicBezTo>
                    <a:pt x="159" y="24"/>
                    <a:pt x="169" y="24"/>
                    <a:pt x="173" y="25"/>
                  </a:cubicBezTo>
                  <a:cubicBezTo>
                    <a:pt x="170" y="24"/>
                    <a:pt x="166" y="24"/>
                    <a:pt x="166" y="26"/>
                  </a:cubicBezTo>
                  <a:cubicBezTo>
                    <a:pt x="166" y="26"/>
                    <a:pt x="166" y="25"/>
                    <a:pt x="166" y="24"/>
                  </a:cubicBezTo>
                  <a:cubicBezTo>
                    <a:pt x="161" y="23"/>
                    <a:pt x="153" y="22"/>
                    <a:pt x="155" y="25"/>
                  </a:cubicBezTo>
                  <a:cubicBezTo>
                    <a:pt x="154" y="22"/>
                    <a:pt x="150" y="22"/>
                    <a:pt x="151" y="24"/>
                  </a:cubicBezTo>
                  <a:cubicBezTo>
                    <a:pt x="152" y="25"/>
                    <a:pt x="163" y="30"/>
                    <a:pt x="164" y="30"/>
                  </a:cubicBezTo>
                  <a:cubicBezTo>
                    <a:pt x="163" y="31"/>
                    <a:pt x="160" y="28"/>
                    <a:pt x="158" y="28"/>
                  </a:cubicBezTo>
                  <a:cubicBezTo>
                    <a:pt x="158" y="29"/>
                    <a:pt x="159" y="30"/>
                    <a:pt x="161" y="31"/>
                  </a:cubicBezTo>
                  <a:cubicBezTo>
                    <a:pt x="157" y="31"/>
                    <a:pt x="150" y="21"/>
                    <a:pt x="149" y="27"/>
                  </a:cubicBezTo>
                  <a:cubicBezTo>
                    <a:pt x="150" y="28"/>
                    <a:pt x="151" y="28"/>
                    <a:pt x="152" y="28"/>
                  </a:cubicBezTo>
                  <a:cubicBezTo>
                    <a:pt x="150" y="29"/>
                    <a:pt x="147" y="28"/>
                    <a:pt x="146" y="28"/>
                  </a:cubicBezTo>
                  <a:cubicBezTo>
                    <a:pt x="146" y="26"/>
                    <a:pt x="149" y="25"/>
                    <a:pt x="148" y="23"/>
                  </a:cubicBezTo>
                  <a:cubicBezTo>
                    <a:pt x="142" y="20"/>
                    <a:pt x="140" y="23"/>
                    <a:pt x="138" y="24"/>
                  </a:cubicBezTo>
                  <a:cubicBezTo>
                    <a:pt x="139" y="23"/>
                    <a:pt x="138" y="21"/>
                    <a:pt x="137" y="20"/>
                  </a:cubicBezTo>
                  <a:cubicBezTo>
                    <a:pt x="136" y="20"/>
                    <a:pt x="130" y="24"/>
                    <a:pt x="137" y="25"/>
                  </a:cubicBezTo>
                  <a:cubicBezTo>
                    <a:pt x="135" y="26"/>
                    <a:pt x="130" y="21"/>
                    <a:pt x="130" y="25"/>
                  </a:cubicBezTo>
                  <a:cubicBezTo>
                    <a:pt x="129" y="28"/>
                    <a:pt x="126" y="29"/>
                    <a:pt x="122" y="29"/>
                  </a:cubicBezTo>
                  <a:cubicBezTo>
                    <a:pt x="123" y="29"/>
                    <a:pt x="123" y="28"/>
                    <a:pt x="123" y="28"/>
                  </a:cubicBezTo>
                  <a:cubicBezTo>
                    <a:pt x="122" y="28"/>
                    <a:pt x="121" y="27"/>
                    <a:pt x="120" y="27"/>
                  </a:cubicBezTo>
                  <a:cubicBezTo>
                    <a:pt x="121" y="26"/>
                    <a:pt x="125" y="27"/>
                    <a:pt x="127" y="26"/>
                  </a:cubicBezTo>
                  <a:cubicBezTo>
                    <a:pt x="120" y="25"/>
                    <a:pt x="127" y="22"/>
                    <a:pt x="128" y="21"/>
                  </a:cubicBezTo>
                  <a:cubicBezTo>
                    <a:pt x="121" y="18"/>
                    <a:pt x="120" y="23"/>
                    <a:pt x="117" y="24"/>
                  </a:cubicBezTo>
                  <a:cubicBezTo>
                    <a:pt x="122" y="22"/>
                    <a:pt x="125" y="18"/>
                    <a:pt x="131" y="16"/>
                  </a:cubicBezTo>
                  <a:cubicBezTo>
                    <a:pt x="125" y="14"/>
                    <a:pt x="127" y="12"/>
                    <a:pt x="127" y="11"/>
                  </a:cubicBezTo>
                  <a:cubicBezTo>
                    <a:pt x="124" y="9"/>
                    <a:pt x="122" y="9"/>
                    <a:pt x="119" y="9"/>
                  </a:cubicBezTo>
                  <a:cubicBezTo>
                    <a:pt x="118" y="3"/>
                    <a:pt x="113" y="1"/>
                    <a:pt x="105" y="1"/>
                  </a:cubicBezTo>
                  <a:cubicBezTo>
                    <a:pt x="102" y="2"/>
                    <a:pt x="97" y="1"/>
                    <a:pt x="93" y="2"/>
                  </a:cubicBezTo>
                  <a:cubicBezTo>
                    <a:pt x="89" y="3"/>
                    <a:pt x="86" y="4"/>
                    <a:pt x="82" y="4"/>
                  </a:cubicBezTo>
                  <a:cubicBezTo>
                    <a:pt x="84" y="5"/>
                    <a:pt x="85" y="6"/>
                    <a:pt x="86" y="7"/>
                  </a:cubicBezTo>
                  <a:cubicBezTo>
                    <a:pt x="80" y="4"/>
                    <a:pt x="75" y="5"/>
                    <a:pt x="73" y="6"/>
                  </a:cubicBezTo>
                  <a:cubicBezTo>
                    <a:pt x="72" y="7"/>
                    <a:pt x="75" y="9"/>
                    <a:pt x="71" y="7"/>
                  </a:cubicBezTo>
                  <a:cubicBezTo>
                    <a:pt x="68" y="6"/>
                    <a:pt x="66" y="7"/>
                    <a:pt x="66" y="9"/>
                  </a:cubicBezTo>
                  <a:cubicBezTo>
                    <a:pt x="73" y="12"/>
                    <a:pt x="77" y="10"/>
                    <a:pt x="84" y="12"/>
                  </a:cubicBezTo>
                  <a:cubicBezTo>
                    <a:pt x="79" y="11"/>
                    <a:pt x="75" y="12"/>
                    <a:pt x="69" y="11"/>
                  </a:cubicBezTo>
                  <a:cubicBezTo>
                    <a:pt x="67" y="10"/>
                    <a:pt x="61" y="10"/>
                    <a:pt x="61" y="11"/>
                  </a:cubicBezTo>
                  <a:cubicBezTo>
                    <a:pt x="67" y="13"/>
                    <a:pt x="76" y="15"/>
                    <a:pt x="81" y="16"/>
                  </a:cubicBezTo>
                  <a:cubicBezTo>
                    <a:pt x="76" y="16"/>
                    <a:pt x="68" y="13"/>
                    <a:pt x="63" y="13"/>
                  </a:cubicBezTo>
                  <a:cubicBezTo>
                    <a:pt x="60" y="13"/>
                    <a:pt x="55" y="17"/>
                    <a:pt x="61" y="19"/>
                  </a:cubicBezTo>
                  <a:cubicBezTo>
                    <a:pt x="59" y="19"/>
                    <a:pt x="59" y="19"/>
                    <a:pt x="62" y="21"/>
                  </a:cubicBezTo>
                  <a:cubicBezTo>
                    <a:pt x="67" y="23"/>
                    <a:pt x="68" y="21"/>
                    <a:pt x="71" y="21"/>
                  </a:cubicBezTo>
                  <a:cubicBezTo>
                    <a:pt x="67" y="22"/>
                    <a:pt x="73" y="22"/>
                    <a:pt x="74" y="22"/>
                  </a:cubicBezTo>
                  <a:cubicBezTo>
                    <a:pt x="64" y="23"/>
                    <a:pt x="78" y="25"/>
                    <a:pt x="79" y="28"/>
                  </a:cubicBezTo>
                  <a:cubicBezTo>
                    <a:pt x="75" y="25"/>
                    <a:pt x="68" y="24"/>
                    <a:pt x="65" y="24"/>
                  </a:cubicBezTo>
                  <a:cubicBezTo>
                    <a:pt x="62" y="23"/>
                    <a:pt x="61" y="23"/>
                    <a:pt x="61" y="25"/>
                  </a:cubicBezTo>
                  <a:cubicBezTo>
                    <a:pt x="60" y="27"/>
                    <a:pt x="58" y="27"/>
                    <a:pt x="54" y="27"/>
                  </a:cubicBezTo>
                  <a:cubicBezTo>
                    <a:pt x="56" y="28"/>
                    <a:pt x="61" y="29"/>
                    <a:pt x="62" y="30"/>
                  </a:cubicBezTo>
                  <a:cubicBezTo>
                    <a:pt x="62" y="31"/>
                    <a:pt x="61" y="31"/>
                    <a:pt x="60" y="31"/>
                  </a:cubicBezTo>
                  <a:cubicBezTo>
                    <a:pt x="64" y="33"/>
                    <a:pt x="70" y="34"/>
                    <a:pt x="71" y="32"/>
                  </a:cubicBezTo>
                  <a:cubicBezTo>
                    <a:pt x="75" y="36"/>
                    <a:pt x="71" y="36"/>
                    <a:pt x="72" y="39"/>
                  </a:cubicBezTo>
                  <a:cubicBezTo>
                    <a:pt x="72" y="41"/>
                    <a:pt x="72" y="44"/>
                    <a:pt x="69" y="44"/>
                  </a:cubicBezTo>
                  <a:cubicBezTo>
                    <a:pt x="69" y="43"/>
                    <a:pt x="69" y="42"/>
                    <a:pt x="66" y="41"/>
                  </a:cubicBezTo>
                  <a:cubicBezTo>
                    <a:pt x="67" y="41"/>
                    <a:pt x="69" y="41"/>
                    <a:pt x="70" y="41"/>
                  </a:cubicBezTo>
                  <a:cubicBezTo>
                    <a:pt x="60" y="37"/>
                    <a:pt x="51" y="43"/>
                    <a:pt x="45" y="43"/>
                  </a:cubicBezTo>
                  <a:cubicBezTo>
                    <a:pt x="46" y="42"/>
                    <a:pt x="49" y="42"/>
                    <a:pt x="51" y="42"/>
                  </a:cubicBezTo>
                  <a:cubicBezTo>
                    <a:pt x="54" y="41"/>
                    <a:pt x="54" y="40"/>
                    <a:pt x="57" y="40"/>
                  </a:cubicBezTo>
                  <a:cubicBezTo>
                    <a:pt x="60" y="39"/>
                    <a:pt x="63" y="40"/>
                    <a:pt x="65" y="39"/>
                  </a:cubicBezTo>
                  <a:cubicBezTo>
                    <a:pt x="66" y="39"/>
                    <a:pt x="70" y="38"/>
                    <a:pt x="70" y="38"/>
                  </a:cubicBezTo>
                  <a:cubicBezTo>
                    <a:pt x="69" y="36"/>
                    <a:pt x="49" y="32"/>
                    <a:pt x="48" y="25"/>
                  </a:cubicBezTo>
                  <a:cubicBezTo>
                    <a:pt x="48" y="23"/>
                    <a:pt x="50" y="23"/>
                    <a:pt x="51" y="21"/>
                  </a:cubicBezTo>
                  <a:cubicBezTo>
                    <a:pt x="51" y="19"/>
                    <a:pt x="45" y="18"/>
                    <a:pt x="45" y="16"/>
                  </a:cubicBezTo>
                  <a:cubicBezTo>
                    <a:pt x="45" y="14"/>
                    <a:pt x="48" y="13"/>
                    <a:pt x="49" y="12"/>
                  </a:cubicBezTo>
                  <a:cubicBezTo>
                    <a:pt x="52" y="10"/>
                    <a:pt x="54" y="8"/>
                    <a:pt x="57" y="6"/>
                  </a:cubicBezTo>
                  <a:cubicBezTo>
                    <a:pt x="60" y="5"/>
                    <a:pt x="64" y="4"/>
                    <a:pt x="67" y="3"/>
                  </a:cubicBezTo>
                  <a:cubicBezTo>
                    <a:pt x="71" y="1"/>
                    <a:pt x="65" y="0"/>
                    <a:pt x="62" y="0"/>
                  </a:cubicBezTo>
                  <a:cubicBezTo>
                    <a:pt x="52" y="0"/>
                    <a:pt x="42" y="0"/>
                    <a:pt x="33" y="1"/>
                  </a:cubicBezTo>
                  <a:cubicBezTo>
                    <a:pt x="24" y="2"/>
                    <a:pt x="19" y="6"/>
                    <a:pt x="13" y="9"/>
                  </a:cubicBezTo>
                  <a:cubicBezTo>
                    <a:pt x="11" y="10"/>
                    <a:pt x="9" y="12"/>
                    <a:pt x="10" y="14"/>
                  </a:cubicBezTo>
                  <a:cubicBezTo>
                    <a:pt x="11" y="17"/>
                    <a:pt x="7" y="15"/>
                    <a:pt x="6" y="16"/>
                  </a:cubicBezTo>
                  <a:cubicBezTo>
                    <a:pt x="5" y="18"/>
                    <a:pt x="5" y="19"/>
                    <a:pt x="3" y="21"/>
                  </a:cubicBezTo>
                  <a:cubicBezTo>
                    <a:pt x="2" y="21"/>
                    <a:pt x="0" y="25"/>
                    <a:pt x="5" y="25"/>
                  </a:cubicBezTo>
                  <a:cubicBezTo>
                    <a:pt x="4" y="27"/>
                    <a:pt x="0" y="27"/>
                    <a:pt x="1" y="29"/>
                  </a:cubicBezTo>
                  <a:cubicBezTo>
                    <a:pt x="2" y="32"/>
                    <a:pt x="1" y="33"/>
                    <a:pt x="1" y="3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09" name="Freeform 2414"/>
            <p:cNvSpPr>
              <a:spLocks/>
            </p:cNvSpPr>
            <p:nvPr/>
          </p:nvSpPr>
          <p:spPr bwMode="auto">
            <a:xfrm>
              <a:off x="1329" y="311"/>
              <a:ext cx="462" cy="219"/>
            </a:xfrm>
            <a:custGeom>
              <a:avLst/>
              <a:gdLst>
                <a:gd name="T0" fmla="*/ 16 w 386"/>
                <a:gd name="T1" fmla="*/ 49 h 182"/>
                <a:gd name="T2" fmla="*/ 50 w 386"/>
                <a:gd name="T3" fmla="*/ 55 h 182"/>
                <a:gd name="T4" fmla="*/ 107 w 386"/>
                <a:gd name="T5" fmla="*/ 62 h 182"/>
                <a:gd name="T6" fmla="*/ 137 w 386"/>
                <a:gd name="T7" fmla="*/ 59 h 182"/>
                <a:gd name="T8" fmla="*/ 151 w 386"/>
                <a:gd name="T9" fmla="*/ 51 h 182"/>
                <a:gd name="T10" fmla="*/ 186 w 386"/>
                <a:gd name="T11" fmla="*/ 63 h 182"/>
                <a:gd name="T12" fmla="*/ 200 w 386"/>
                <a:gd name="T13" fmla="*/ 75 h 182"/>
                <a:gd name="T14" fmla="*/ 219 w 386"/>
                <a:gd name="T15" fmla="*/ 78 h 182"/>
                <a:gd name="T16" fmla="*/ 234 w 386"/>
                <a:gd name="T17" fmla="*/ 102 h 182"/>
                <a:gd name="T18" fmla="*/ 278 w 386"/>
                <a:gd name="T19" fmla="*/ 110 h 182"/>
                <a:gd name="T20" fmla="*/ 251 w 386"/>
                <a:gd name="T21" fmla="*/ 119 h 182"/>
                <a:gd name="T22" fmla="*/ 209 w 386"/>
                <a:gd name="T23" fmla="*/ 129 h 182"/>
                <a:gd name="T24" fmla="*/ 197 w 386"/>
                <a:gd name="T25" fmla="*/ 134 h 182"/>
                <a:gd name="T26" fmla="*/ 167 w 386"/>
                <a:gd name="T27" fmla="*/ 144 h 182"/>
                <a:gd name="T28" fmla="*/ 208 w 386"/>
                <a:gd name="T29" fmla="*/ 142 h 182"/>
                <a:gd name="T30" fmla="*/ 220 w 386"/>
                <a:gd name="T31" fmla="*/ 139 h 182"/>
                <a:gd name="T32" fmla="*/ 234 w 386"/>
                <a:gd name="T33" fmla="*/ 151 h 182"/>
                <a:gd name="T34" fmla="*/ 256 w 386"/>
                <a:gd name="T35" fmla="*/ 162 h 182"/>
                <a:gd name="T36" fmla="*/ 320 w 386"/>
                <a:gd name="T37" fmla="*/ 178 h 182"/>
                <a:gd name="T38" fmla="*/ 301 w 386"/>
                <a:gd name="T39" fmla="*/ 165 h 182"/>
                <a:gd name="T40" fmla="*/ 310 w 386"/>
                <a:gd name="T41" fmla="*/ 162 h 182"/>
                <a:gd name="T42" fmla="*/ 325 w 386"/>
                <a:gd name="T43" fmla="*/ 164 h 182"/>
                <a:gd name="T44" fmla="*/ 334 w 386"/>
                <a:gd name="T45" fmla="*/ 158 h 182"/>
                <a:gd name="T46" fmla="*/ 343 w 386"/>
                <a:gd name="T47" fmla="*/ 154 h 182"/>
                <a:gd name="T48" fmla="*/ 332 w 386"/>
                <a:gd name="T49" fmla="*/ 145 h 182"/>
                <a:gd name="T50" fmla="*/ 320 w 386"/>
                <a:gd name="T51" fmla="*/ 139 h 182"/>
                <a:gd name="T52" fmla="*/ 304 w 386"/>
                <a:gd name="T53" fmla="*/ 129 h 182"/>
                <a:gd name="T54" fmla="*/ 291 w 386"/>
                <a:gd name="T55" fmla="*/ 118 h 182"/>
                <a:gd name="T56" fmla="*/ 297 w 386"/>
                <a:gd name="T57" fmla="*/ 112 h 182"/>
                <a:gd name="T58" fmla="*/ 315 w 386"/>
                <a:gd name="T59" fmla="*/ 115 h 182"/>
                <a:gd name="T60" fmla="*/ 329 w 386"/>
                <a:gd name="T61" fmla="*/ 124 h 182"/>
                <a:gd name="T62" fmla="*/ 345 w 386"/>
                <a:gd name="T63" fmla="*/ 128 h 182"/>
                <a:gd name="T64" fmla="*/ 358 w 386"/>
                <a:gd name="T65" fmla="*/ 130 h 182"/>
                <a:gd name="T66" fmla="*/ 365 w 386"/>
                <a:gd name="T67" fmla="*/ 123 h 182"/>
                <a:gd name="T68" fmla="*/ 374 w 386"/>
                <a:gd name="T69" fmla="*/ 114 h 182"/>
                <a:gd name="T70" fmla="*/ 375 w 386"/>
                <a:gd name="T71" fmla="*/ 105 h 182"/>
                <a:gd name="T72" fmla="*/ 356 w 386"/>
                <a:gd name="T73" fmla="*/ 108 h 182"/>
                <a:gd name="T74" fmla="*/ 349 w 386"/>
                <a:gd name="T75" fmla="*/ 100 h 182"/>
                <a:gd name="T76" fmla="*/ 340 w 386"/>
                <a:gd name="T77" fmla="*/ 93 h 182"/>
                <a:gd name="T78" fmla="*/ 323 w 386"/>
                <a:gd name="T79" fmla="*/ 86 h 182"/>
                <a:gd name="T80" fmla="*/ 302 w 386"/>
                <a:gd name="T81" fmla="*/ 86 h 182"/>
                <a:gd name="T82" fmla="*/ 296 w 386"/>
                <a:gd name="T83" fmla="*/ 82 h 182"/>
                <a:gd name="T84" fmla="*/ 287 w 386"/>
                <a:gd name="T85" fmla="*/ 76 h 182"/>
                <a:gd name="T86" fmla="*/ 288 w 386"/>
                <a:gd name="T87" fmla="*/ 71 h 182"/>
                <a:gd name="T88" fmla="*/ 282 w 386"/>
                <a:gd name="T89" fmla="*/ 65 h 182"/>
                <a:gd name="T90" fmla="*/ 274 w 386"/>
                <a:gd name="T91" fmla="*/ 61 h 182"/>
                <a:gd name="T92" fmla="*/ 283 w 386"/>
                <a:gd name="T93" fmla="*/ 54 h 182"/>
                <a:gd name="T94" fmla="*/ 258 w 386"/>
                <a:gd name="T95" fmla="*/ 48 h 182"/>
                <a:gd name="T96" fmla="*/ 250 w 386"/>
                <a:gd name="T97" fmla="*/ 44 h 182"/>
                <a:gd name="T98" fmla="*/ 223 w 386"/>
                <a:gd name="T99" fmla="*/ 42 h 182"/>
                <a:gd name="T100" fmla="*/ 219 w 386"/>
                <a:gd name="T101" fmla="*/ 32 h 182"/>
                <a:gd name="T102" fmla="*/ 206 w 386"/>
                <a:gd name="T103" fmla="*/ 33 h 182"/>
                <a:gd name="T104" fmla="*/ 197 w 386"/>
                <a:gd name="T105" fmla="*/ 26 h 182"/>
                <a:gd name="T106" fmla="*/ 173 w 386"/>
                <a:gd name="T107" fmla="*/ 25 h 182"/>
                <a:gd name="T108" fmla="*/ 149 w 386"/>
                <a:gd name="T109" fmla="*/ 27 h 182"/>
                <a:gd name="T110" fmla="*/ 122 w 386"/>
                <a:gd name="T111" fmla="*/ 29 h 182"/>
                <a:gd name="T112" fmla="*/ 119 w 386"/>
                <a:gd name="T113" fmla="*/ 9 h 182"/>
                <a:gd name="T114" fmla="*/ 84 w 386"/>
                <a:gd name="T115" fmla="*/ 12 h 182"/>
                <a:gd name="T116" fmla="*/ 74 w 386"/>
                <a:gd name="T117" fmla="*/ 22 h 182"/>
                <a:gd name="T118" fmla="*/ 72 w 386"/>
                <a:gd name="T119" fmla="*/ 39 h 182"/>
                <a:gd name="T120" fmla="*/ 70 w 386"/>
                <a:gd name="T121" fmla="*/ 38 h 182"/>
                <a:gd name="T122" fmla="*/ 33 w 386"/>
                <a:gd name="T123" fmla="*/ 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 h="182">
                  <a:moveTo>
                    <a:pt x="1" y="36"/>
                  </a:moveTo>
                  <a:cubicBezTo>
                    <a:pt x="3" y="40"/>
                    <a:pt x="29" y="39"/>
                    <a:pt x="30" y="39"/>
                  </a:cubicBezTo>
                  <a:cubicBezTo>
                    <a:pt x="30" y="41"/>
                    <a:pt x="39" y="43"/>
                    <a:pt x="41" y="43"/>
                  </a:cubicBezTo>
                  <a:cubicBezTo>
                    <a:pt x="35" y="43"/>
                    <a:pt x="32" y="45"/>
                    <a:pt x="25" y="44"/>
                  </a:cubicBezTo>
                  <a:cubicBezTo>
                    <a:pt x="19" y="43"/>
                    <a:pt x="12" y="41"/>
                    <a:pt x="8" y="41"/>
                  </a:cubicBezTo>
                  <a:cubicBezTo>
                    <a:pt x="9" y="42"/>
                    <a:pt x="10" y="42"/>
                    <a:pt x="11" y="43"/>
                  </a:cubicBezTo>
                  <a:cubicBezTo>
                    <a:pt x="11" y="43"/>
                    <a:pt x="9" y="44"/>
                    <a:pt x="10" y="45"/>
                  </a:cubicBezTo>
                  <a:cubicBezTo>
                    <a:pt x="11" y="47"/>
                    <a:pt x="14" y="48"/>
                    <a:pt x="16" y="49"/>
                  </a:cubicBezTo>
                  <a:cubicBezTo>
                    <a:pt x="19" y="52"/>
                    <a:pt x="26" y="52"/>
                    <a:pt x="29" y="53"/>
                  </a:cubicBezTo>
                  <a:cubicBezTo>
                    <a:pt x="28" y="53"/>
                    <a:pt x="27" y="53"/>
                    <a:pt x="26" y="53"/>
                  </a:cubicBezTo>
                  <a:cubicBezTo>
                    <a:pt x="28" y="53"/>
                    <a:pt x="37" y="54"/>
                    <a:pt x="32" y="54"/>
                  </a:cubicBezTo>
                  <a:cubicBezTo>
                    <a:pt x="35" y="53"/>
                    <a:pt x="40" y="54"/>
                    <a:pt x="43" y="53"/>
                  </a:cubicBezTo>
                  <a:cubicBezTo>
                    <a:pt x="41" y="53"/>
                    <a:pt x="40" y="53"/>
                    <a:pt x="39" y="52"/>
                  </a:cubicBezTo>
                  <a:cubicBezTo>
                    <a:pt x="40" y="51"/>
                    <a:pt x="47" y="52"/>
                    <a:pt x="44" y="53"/>
                  </a:cubicBezTo>
                  <a:cubicBezTo>
                    <a:pt x="48" y="54"/>
                    <a:pt x="49" y="52"/>
                    <a:pt x="51" y="51"/>
                  </a:cubicBezTo>
                  <a:cubicBezTo>
                    <a:pt x="50" y="52"/>
                    <a:pt x="46" y="53"/>
                    <a:pt x="50" y="55"/>
                  </a:cubicBezTo>
                  <a:cubicBezTo>
                    <a:pt x="55" y="59"/>
                    <a:pt x="63" y="59"/>
                    <a:pt x="66" y="58"/>
                  </a:cubicBezTo>
                  <a:cubicBezTo>
                    <a:pt x="63" y="57"/>
                    <a:pt x="61" y="57"/>
                    <a:pt x="59" y="57"/>
                  </a:cubicBezTo>
                  <a:cubicBezTo>
                    <a:pt x="60" y="56"/>
                    <a:pt x="64" y="57"/>
                    <a:pt x="66" y="57"/>
                  </a:cubicBezTo>
                  <a:cubicBezTo>
                    <a:pt x="69" y="57"/>
                    <a:pt x="70" y="56"/>
                    <a:pt x="73" y="58"/>
                  </a:cubicBezTo>
                  <a:cubicBezTo>
                    <a:pt x="78" y="60"/>
                    <a:pt x="83" y="59"/>
                    <a:pt x="86" y="59"/>
                  </a:cubicBezTo>
                  <a:cubicBezTo>
                    <a:pt x="90" y="59"/>
                    <a:pt x="93" y="58"/>
                    <a:pt x="97" y="59"/>
                  </a:cubicBezTo>
                  <a:cubicBezTo>
                    <a:pt x="99" y="59"/>
                    <a:pt x="101" y="60"/>
                    <a:pt x="102" y="60"/>
                  </a:cubicBezTo>
                  <a:cubicBezTo>
                    <a:pt x="103" y="60"/>
                    <a:pt x="107" y="62"/>
                    <a:pt x="107" y="62"/>
                  </a:cubicBezTo>
                  <a:cubicBezTo>
                    <a:pt x="109" y="62"/>
                    <a:pt x="112" y="60"/>
                    <a:pt x="113" y="59"/>
                  </a:cubicBezTo>
                  <a:cubicBezTo>
                    <a:pt x="111" y="59"/>
                    <a:pt x="109" y="58"/>
                    <a:pt x="107" y="57"/>
                  </a:cubicBezTo>
                  <a:cubicBezTo>
                    <a:pt x="103" y="56"/>
                    <a:pt x="100" y="55"/>
                    <a:pt x="96" y="54"/>
                  </a:cubicBezTo>
                  <a:cubicBezTo>
                    <a:pt x="104" y="55"/>
                    <a:pt x="113" y="58"/>
                    <a:pt x="121" y="62"/>
                  </a:cubicBezTo>
                  <a:cubicBezTo>
                    <a:pt x="123" y="63"/>
                    <a:pt x="126" y="62"/>
                    <a:pt x="123" y="60"/>
                  </a:cubicBezTo>
                  <a:cubicBezTo>
                    <a:pt x="121" y="60"/>
                    <a:pt x="120" y="58"/>
                    <a:pt x="118" y="58"/>
                  </a:cubicBezTo>
                  <a:cubicBezTo>
                    <a:pt x="116" y="58"/>
                    <a:pt x="116" y="58"/>
                    <a:pt x="114" y="57"/>
                  </a:cubicBezTo>
                  <a:cubicBezTo>
                    <a:pt x="115" y="53"/>
                    <a:pt x="135" y="62"/>
                    <a:pt x="137" y="59"/>
                  </a:cubicBezTo>
                  <a:cubicBezTo>
                    <a:pt x="140" y="62"/>
                    <a:pt x="151" y="60"/>
                    <a:pt x="152" y="60"/>
                  </a:cubicBezTo>
                  <a:cubicBezTo>
                    <a:pt x="154" y="59"/>
                    <a:pt x="153" y="57"/>
                    <a:pt x="151" y="54"/>
                  </a:cubicBezTo>
                  <a:cubicBezTo>
                    <a:pt x="149" y="53"/>
                    <a:pt x="142" y="52"/>
                    <a:pt x="141" y="52"/>
                  </a:cubicBezTo>
                  <a:cubicBezTo>
                    <a:pt x="142" y="52"/>
                    <a:pt x="142" y="51"/>
                    <a:pt x="143" y="51"/>
                  </a:cubicBezTo>
                  <a:cubicBezTo>
                    <a:pt x="144" y="50"/>
                    <a:pt x="146" y="52"/>
                    <a:pt x="146" y="51"/>
                  </a:cubicBezTo>
                  <a:cubicBezTo>
                    <a:pt x="147" y="50"/>
                    <a:pt x="147" y="47"/>
                    <a:pt x="150" y="49"/>
                  </a:cubicBezTo>
                  <a:cubicBezTo>
                    <a:pt x="150" y="49"/>
                    <a:pt x="149" y="50"/>
                    <a:pt x="148" y="50"/>
                  </a:cubicBezTo>
                  <a:cubicBezTo>
                    <a:pt x="149" y="51"/>
                    <a:pt x="150" y="52"/>
                    <a:pt x="151" y="51"/>
                  </a:cubicBezTo>
                  <a:cubicBezTo>
                    <a:pt x="153" y="51"/>
                    <a:pt x="154" y="54"/>
                    <a:pt x="155" y="53"/>
                  </a:cubicBezTo>
                  <a:cubicBezTo>
                    <a:pt x="157" y="56"/>
                    <a:pt x="161" y="54"/>
                    <a:pt x="162" y="54"/>
                  </a:cubicBezTo>
                  <a:cubicBezTo>
                    <a:pt x="167" y="54"/>
                    <a:pt x="167" y="60"/>
                    <a:pt x="167" y="61"/>
                  </a:cubicBezTo>
                  <a:cubicBezTo>
                    <a:pt x="171" y="62"/>
                    <a:pt x="173" y="59"/>
                    <a:pt x="176" y="59"/>
                  </a:cubicBezTo>
                  <a:cubicBezTo>
                    <a:pt x="175" y="60"/>
                    <a:pt x="173" y="60"/>
                    <a:pt x="172" y="61"/>
                  </a:cubicBezTo>
                  <a:cubicBezTo>
                    <a:pt x="174" y="61"/>
                    <a:pt x="175" y="60"/>
                    <a:pt x="178" y="61"/>
                  </a:cubicBezTo>
                  <a:cubicBezTo>
                    <a:pt x="179" y="64"/>
                    <a:pt x="175" y="63"/>
                    <a:pt x="173" y="63"/>
                  </a:cubicBezTo>
                  <a:cubicBezTo>
                    <a:pt x="179" y="66"/>
                    <a:pt x="183" y="63"/>
                    <a:pt x="186" y="63"/>
                  </a:cubicBezTo>
                  <a:cubicBezTo>
                    <a:pt x="185" y="64"/>
                    <a:pt x="181" y="64"/>
                    <a:pt x="181" y="65"/>
                  </a:cubicBezTo>
                  <a:cubicBezTo>
                    <a:pt x="181" y="66"/>
                    <a:pt x="192" y="68"/>
                    <a:pt x="194" y="70"/>
                  </a:cubicBezTo>
                  <a:cubicBezTo>
                    <a:pt x="196" y="74"/>
                    <a:pt x="186" y="72"/>
                    <a:pt x="184" y="72"/>
                  </a:cubicBezTo>
                  <a:cubicBezTo>
                    <a:pt x="182" y="72"/>
                    <a:pt x="180" y="73"/>
                    <a:pt x="180" y="74"/>
                  </a:cubicBezTo>
                  <a:cubicBezTo>
                    <a:pt x="180" y="75"/>
                    <a:pt x="180" y="75"/>
                    <a:pt x="181" y="75"/>
                  </a:cubicBezTo>
                  <a:cubicBezTo>
                    <a:pt x="182" y="76"/>
                    <a:pt x="180" y="77"/>
                    <a:pt x="180" y="78"/>
                  </a:cubicBezTo>
                  <a:cubicBezTo>
                    <a:pt x="186" y="79"/>
                    <a:pt x="194" y="77"/>
                    <a:pt x="195" y="74"/>
                  </a:cubicBezTo>
                  <a:cubicBezTo>
                    <a:pt x="196" y="72"/>
                    <a:pt x="198" y="75"/>
                    <a:pt x="200" y="75"/>
                  </a:cubicBezTo>
                  <a:cubicBezTo>
                    <a:pt x="203" y="75"/>
                    <a:pt x="202" y="71"/>
                    <a:pt x="206" y="72"/>
                  </a:cubicBezTo>
                  <a:cubicBezTo>
                    <a:pt x="205" y="73"/>
                    <a:pt x="199" y="74"/>
                    <a:pt x="203" y="74"/>
                  </a:cubicBezTo>
                  <a:cubicBezTo>
                    <a:pt x="200" y="75"/>
                    <a:pt x="205" y="74"/>
                    <a:pt x="205" y="74"/>
                  </a:cubicBezTo>
                  <a:cubicBezTo>
                    <a:pt x="205" y="75"/>
                    <a:pt x="204" y="76"/>
                    <a:pt x="203" y="76"/>
                  </a:cubicBezTo>
                  <a:cubicBezTo>
                    <a:pt x="205" y="77"/>
                    <a:pt x="206" y="76"/>
                    <a:pt x="206" y="76"/>
                  </a:cubicBezTo>
                  <a:cubicBezTo>
                    <a:pt x="204" y="77"/>
                    <a:pt x="210" y="80"/>
                    <a:pt x="212" y="80"/>
                  </a:cubicBezTo>
                  <a:cubicBezTo>
                    <a:pt x="215" y="81"/>
                    <a:pt x="218" y="80"/>
                    <a:pt x="213" y="78"/>
                  </a:cubicBezTo>
                  <a:cubicBezTo>
                    <a:pt x="215" y="77"/>
                    <a:pt x="217" y="77"/>
                    <a:pt x="219" y="78"/>
                  </a:cubicBezTo>
                  <a:cubicBezTo>
                    <a:pt x="218" y="78"/>
                    <a:pt x="217" y="80"/>
                    <a:pt x="217" y="81"/>
                  </a:cubicBezTo>
                  <a:cubicBezTo>
                    <a:pt x="217" y="84"/>
                    <a:pt x="219" y="83"/>
                    <a:pt x="220" y="84"/>
                  </a:cubicBezTo>
                  <a:cubicBezTo>
                    <a:pt x="222" y="84"/>
                    <a:pt x="224" y="83"/>
                    <a:pt x="225" y="83"/>
                  </a:cubicBezTo>
                  <a:cubicBezTo>
                    <a:pt x="224" y="83"/>
                    <a:pt x="224" y="84"/>
                    <a:pt x="223" y="84"/>
                  </a:cubicBezTo>
                  <a:cubicBezTo>
                    <a:pt x="224" y="84"/>
                    <a:pt x="227" y="85"/>
                    <a:pt x="229" y="85"/>
                  </a:cubicBezTo>
                  <a:cubicBezTo>
                    <a:pt x="228" y="86"/>
                    <a:pt x="230" y="88"/>
                    <a:pt x="229" y="89"/>
                  </a:cubicBezTo>
                  <a:cubicBezTo>
                    <a:pt x="235" y="91"/>
                    <a:pt x="234" y="97"/>
                    <a:pt x="239" y="99"/>
                  </a:cubicBezTo>
                  <a:cubicBezTo>
                    <a:pt x="237" y="100"/>
                    <a:pt x="237" y="102"/>
                    <a:pt x="234" y="102"/>
                  </a:cubicBezTo>
                  <a:cubicBezTo>
                    <a:pt x="232" y="103"/>
                    <a:pt x="230" y="103"/>
                    <a:pt x="229" y="105"/>
                  </a:cubicBezTo>
                  <a:cubicBezTo>
                    <a:pt x="228" y="108"/>
                    <a:pt x="235" y="107"/>
                    <a:pt x="237" y="108"/>
                  </a:cubicBezTo>
                  <a:cubicBezTo>
                    <a:pt x="241" y="108"/>
                    <a:pt x="249" y="111"/>
                    <a:pt x="251" y="108"/>
                  </a:cubicBezTo>
                  <a:cubicBezTo>
                    <a:pt x="253" y="105"/>
                    <a:pt x="251" y="102"/>
                    <a:pt x="259" y="104"/>
                  </a:cubicBezTo>
                  <a:cubicBezTo>
                    <a:pt x="255" y="105"/>
                    <a:pt x="259" y="104"/>
                    <a:pt x="260" y="105"/>
                  </a:cubicBezTo>
                  <a:cubicBezTo>
                    <a:pt x="260" y="107"/>
                    <a:pt x="261" y="107"/>
                    <a:pt x="263" y="107"/>
                  </a:cubicBezTo>
                  <a:cubicBezTo>
                    <a:pt x="265" y="107"/>
                    <a:pt x="278" y="110"/>
                    <a:pt x="275" y="111"/>
                  </a:cubicBezTo>
                  <a:cubicBezTo>
                    <a:pt x="276" y="111"/>
                    <a:pt x="277" y="111"/>
                    <a:pt x="278" y="110"/>
                  </a:cubicBezTo>
                  <a:cubicBezTo>
                    <a:pt x="276" y="111"/>
                    <a:pt x="274" y="111"/>
                    <a:pt x="273" y="112"/>
                  </a:cubicBezTo>
                  <a:cubicBezTo>
                    <a:pt x="275" y="113"/>
                    <a:pt x="276" y="111"/>
                    <a:pt x="278" y="112"/>
                  </a:cubicBezTo>
                  <a:cubicBezTo>
                    <a:pt x="277" y="112"/>
                    <a:pt x="277" y="113"/>
                    <a:pt x="275" y="113"/>
                  </a:cubicBezTo>
                  <a:cubicBezTo>
                    <a:pt x="277" y="113"/>
                    <a:pt x="278" y="112"/>
                    <a:pt x="279" y="113"/>
                  </a:cubicBezTo>
                  <a:cubicBezTo>
                    <a:pt x="278" y="113"/>
                    <a:pt x="276" y="114"/>
                    <a:pt x="275" y="115"/>
                  </a:cubicBezTo>
                  <a:cubicBezTo>
                    <a:pt x="273" y="116"/>
                    <a:pt x="269" y="115"/>
                    <a:pt x="267" y="115"/>
                  </a:cubicBezTo>
                  <a:cubicBezTo>
                    <a:pt x="264" y="116"/>
                    <a:pt x="261" y="114"/>
                    <a:pt x="259" y="115"/>
                  </a:cubicBezTo>
                  <a:cubicBezTo>
                    <a:pt x="256" y="116"/>
                    <a:pt x="255" y="119"/>
                    <a:pt x="251" y="119"/>
                  </a:cubicBezTo>
                  <a:cubicBezTo>
                    <a:pt x="252" y="118"/>
                    <a:pt x="254" y="118"/>
                    <a:pt x="254" y="117"/>
                  </a:cubicBezTo>
                  <a:cubicBezTo>
                    <a:pt x="251" y="117"/>
                    <a:pt x="254" y="116"/>
                    <a:pt x="253" y="114"/>
                  </a:cubicBezTo>
                  <a:cubicBezTo>
                    <a:pt x="252" y="112"/>
                    <a:pt x="251" y="111"/>
                    <a:pt x="249" y="110"/>
                  </a:cubicBezTo>
                  <a:cubicBezTo>
                    <a:pt x="242" y="108"/>
                    <a:pt x="237" y="108"/>
                    <a:pt x="232" y="108"/>
                  </a:cubicBezTo>
                  <a:cubicBezTo>
                    <a:pt x="228" y="108"/>
                    <a:pt x="206" y="114"/>
                    <a:pt x="210" y="118"/>
                  </a:cubicBezTo>
                  <a:cubicBezTo>
                    <a:pt x="212" y="120"/>
                    <a:pt x="217" y="121"/>
                    <a:pt x="220" y="123"/>
                  </a:cubicBezTo>
                  <a:cubicBezTo>
                    <a:pt x="226" y="129"/>
                    <a:pt x="217" y="126"/>
                    <a:pt x="214" y="126"/>
                  </a:cubicBezTo>
                  <a:cubicBezTo>
                    <a:pt x="212" y="127"/>
                    <a:pt x="210" y="128"/>
                    <a:pt x="209" y="129"/>
                  </a:cubicBezTo>
                  <a:cubicBezTo>
                    <a:pt x="208" y="129"/>
                    <a:pt x="203" y="128"/>
                    <a:pt x="202" y="128"/>
                  </a:cubicBezTo>
                  <a:cubicBezTo>
                    <a:pt x="200" y="128"/>
                    <a:pt x="201" y="130"/>
                    <a:pt x="198" y="130"/>
                  </a:cubicBezTo>
                  <a:cubicBezTo>
                    <a:pt x="196" y="130"/>
                    <a:pt x="192" y="129"/>
                    <a:pt x="191" y="130"/>
                  </a:cubicBezTo>
                  <a:cubicBezTo>
                    <a:pt x="194" y="131"/>
                    <a:pt x="198" y="135"/>
                    <a:pt x="199" y="133"/>
                  </a:cubicBezTo>
                  <a:cubicBezTo>
                    <a:pt x="199" y="135"/>
                    <a:pt x="197" y="135"/>
                    <a:pt x="196" y="136"/>
                  </a:cubicBezTo>
                  <a:cubicBezTo>
                    <a:pt x="198" y="137"/>
                    <a:pt x="198" y="137"/>
                    <a:pt x="198" y="138"/>
                  </a:cubicBezTo>
                  <a:cubicBezTo>
                    <a:pt x="197" y="138"/>
                    <a:pt x="195" y="137"/>
                    <a:pt x="195" y="135"/>
                  </a:cubicBezTo>
                  <a:cubicBezTo>
                    <a:pt x="194" y="134"/>
                    <a:pt x="198" y="135"/>
                    <a:pt x="197" y="134"/>
                  </a:cubicBezTo>
                  <a:cubicBezTo>
                    <a:pt x="196" y="131"/>
                    <a:pt x="189" y="130"/>
                    <a:pt x="186" y="129"/>
                  </a:cubicBezTo>
                  <a:cubicBezTo>
                    <a:pt x="185" y="129"/>
                    <a:pt x="168" y="126"/>
                    <a:pt x="171" y="129"/>
                  </a:cubicBezTo>
                  <a:cubicBezTo>
                    <a:pt x="169" y="128"/>
                    <a:pt x="170" y="130"/>
                    <a:pt x="170" y="131"/>
                  </a:cubicBezTo>
                  <a:cubicBezTo>
                    <a:pt x="170" y="132"/>
                    <a:pt x="167" y="132"/>
                    <a:pt x="166" y="133"/>
                  </a:cubicBezTo>
                  <a:cubicBezTo>
                    <a:pt x="164" y="133"/>
                    <a:pt x="162" y="134"/>
                    <a:pt x="161" y="135"/>
                  </a:cubicBezTo>
                  <a:cubicBezTo>
                    <a:pt x="160" y="136"/>
                    <a:pt x="161" y="138"/>
                    <a:pt x="158" y="139"/>
                  </a:cubicBezTo>
                  <a:cubicBezTo>
                    <a:pt x="162" y="138"/>
                    <a:pt x="160" y="140"/>
                    <a:pt x="161" y="141"/>
                  </a:cubicBezTo>
                  <a:cubicBezTo>
                    <a:pt x="163" y="143"/>
                    <a:pt x="165" y="144"/>
                    <a:pt x="167" y="144"/>
                  </a:cubicBezTo>
                  <a:cubicBezTo>
                    <a:pt x="171" y="146"/>
                    <a:pt x="174" y="145"/>
                    <a:pt x="179" y="146"/>
                  </a:cubicBezTo>
                  <a:cubicBezTo>
                    <a:pt x="181" y="147"/>
                    <a:pt x="179" y="145"/>
                    <a:pt x="180" y="145"/>
                  </a:cubicBezTo>
                  <a:cubicBezTo>
                    <a:pt x="181" y="144"/>
                    <a:pt x="184" y="145"/>
                    <a:pt x="185" y="145"/>
                  </a:cubicBezTo>
                  <a:cubicBezTo>
                    <a:pt x="187" y="145"/>
                    <a:pt x="188" y="144"/>
                    <a:pt x="189" y="144"/>
                  </a:cubicBezTo>
                  <a:cubicBezTo>
                    <a:pt x="190" y="143"/>
                    <a:pt x="191" y="143"/>
                    <a:pt x="192" y="143"/>
                  </a:cubicBezTo>
                  <a:cubicBezTo>
                    <a:pt x="190" y="142"/>
                    <a:pt x="190" y="142"/>
                    <a:pt x="193" y="142"/>
                  </a:cubicBezTo>
                  <a:cubicBezTo>
                    <a:pt x="187" y="139"/>
                    <a:pt x="200" y="142"/>
                    <a:pt x="201" y="142"/>
                  </a:cubicBezTo>
                  <a:cubicBezTo>
                    <a:pt x="203" y="143"/>
                    <a:pt x="207" y="144"/>
                    <a:pt x="208" y="142"/>
                  </a:cubicBezTo>
                  <a:cubicBezTo>
                    <a:pt x="209" y="140"/>
                    <a:pt x="206" y="139"/>
                    <a:pt x="203" y="137"/>
                  </a:cubicBezTo>
                  <a:cubicBezTo>
                    <a:pt x="205" y="137"/>
                    <a:pt x="206" y="136"/>
                    <a:pt x="208" y="136"/>
                  </a:cubicBezTo>
                  <a:cubicBezTo>
                    <a:pt x="208" y="137"/>
                    <a:pt x="205" y="138"/>
                    <a:pt x="209" y="140"/>
                  </a:cubicBezTo>
                  <a:cubicBezTo>
                    <a:pt x="211" y="141"/>
                    <a:pt x="214" y="139"/>
                    <a:pt x="214" y="138"/>
                  </a:cubicBezTo>
                  <a:cubicBezTo>
                    <a:pt x="215" y="140"/>
                    <a:pt x="212" y="140"/>
                    <a:pt x="216" y="141"/>
                  </a:cubicBezTo>
                  <a:cubicBezTo>
                    <a:pt x="213" y="141"/>
                    <a:pt x="215" y="143"/>
                    <a:pt x="214" y="144"/>
                  </a:cubicBezTo>
                  <a:cubicBezTo>
                    <a:pt x="216" y="144"/>
                    <a:pt x="218" y="142"/>
                    <a:pt x="217" y="140"/>
                  </a:cubicBezTo>
                  <a:cubicBezTo>
                    <a:pt x="219" y="141"/>
                    <a:pt x="221" y="141"/>
                    <a:pt x="220" y="139"/>
                  </a:cubicBezTo>
                  <a:cubicBezTo>
                    <a:pt x="222" y="140"/>
                    <a:pt x="223" y="140"/>
                    <a:pt x="223" y="141"/>
                  </a:cubicBezTo>
                  <a:cubicBezTo>
                    <a:pt x="225" y="142"/>
                    <a:pt x="224" y="139"/>
                    <a:pt x="226" y="140"/>
                  </a:cubicBezTo>
                  <a:cubicBezTo>
                    <a:pt x="226" y="141"/>
                    <a:pt x="224" y="141"/>
                    <a:pt x="224" y="142"/>
                  </a:cubicBezTo>
                  <a:cubicBezTo>
                    <a:pt x="223" y="143"/>
                    <a:pt x="227" y="146"/>
                    <a:pt x="228" y="146"/>
                  </a:cubicBezTo>
                  <a:cubicBezTo>
                    <a:pt x="228" y="146"/>
                    <a:pt x="229" y="146"/>
                    <a:pt x="229" y="146"/>
                  </a:cubicBezTo>
                  <a:cubicBezTo>
                    <a:pt x="229" y="146"/>
                    <a:pt x="232" y="149"/>
                    <a:pt x="232" y="149"/>
                  </a:cubicBezTo>
                  <a:cubicBezTo>
                    <a:pt x="232" y="149"/>
                    <a:pt x="233" y="148"/>
                    <a:pt x="233" y="148"/>
                  </a:cubicBezTo>
                  <a:cubicBezTo>
                    <a:pt x="234" y="149"/>
                    <a:pt x="234" y="150"/>
                    <a:pt x="234" y="151"/>
                  </a:cubicBezTo>
                  <a:cubicBezTo>
                    <a:pt x="237" y="153"/>
                    <a:pt x="238" y="151"/>
                    <a:pt x="240" y="151"/>
                  </a:cubicBezTo>
                  <a:cubicBezTo>
                    <a:pt x="239" y="151"/>
                    <a:pt x="238" y="153"/>
                    <a:pt x="238" y="154"/>
                  </a:cubicBezTo>
                  <a:cubicBezTo>
                    <a:pt x="239" y="153"/>
                    <a:pt x="242" y="154"/>
                    <a:pt x="244" y="153"/>
                  </a:cubicBezTo>
                  <a:cubicBezTo>
                    <a:pt x="241" y="153"/>
                    <a:pt x="242" y="152"/>
                    <a:pt x="243" y="152"/>
                  </a:cubicBezTo>
                  <a:cubicBezTo>
                    <a:pt x="245" y="154"/>
                    <a:pt x="249" y="154"/>
                    <a:pt x="252" y="155"/>
                  </a:cubicBezTo>
                  <a:cubicBezTo>
                    <a:pt x="250" y="158"/>
                    <a:pt x="245" y="158"/>
                    <a:pt x="240" y="157"/>
                  </a:cubicBezTo>
                  <a:cubicBezTo>
                    <a:pt x="244" y="158"/>
                    <a:pt x="244" y="160"/>
                    <a:pt x="247" y="162"/>
                  </a:cubicBezTo>
                  <a:cubicBezTo>
                    <a:pt x="251" y="164"/>
                    <a:pt x="255" y="163"/>
                    <a:pt x="256" y="162"/>
                  </a:cubicBezTo>
                  <a:cubicBezTo>
                    <a:pt x="256" y="163"/>
                    <a:pt x="255" y="164"/>
                    <a:pt x="253" y="164"/>
                  </a:cubicBezTo>
                  <a:cubicBezTo>
                    <a:pt x="257" y="164"/>
                    <a:pt x="261" y="166"/>
                    <a:pt x="265" y="167"/>
                  </a:cubicBezTo>
                  <a:cubicBezTo>
                    <a:pt x="269" y="169"/>
                    <a:pt x="273" y="167"/>
                    <a:pt x="277" y="168"/>
                  </a:cubicBezTo>
                  <a:cubicBezTo>
                    <a:pt x="272" y="168"/>
                    <a:pt x="276" y="171"/>
                    <a:pt x="280" y="172"/>
                  </a:cubicBezTo>
                  <a:cubicBezTo>
                    <a:pt x="284" y="174"/>
                    <a:pt x="289" y="176"/>
                    <a:pt x="292" y="176"/>
                  </a:cubicBezTo>
                  <a:cubicBezTo>
                    <a:pt x="298" y="176"/>
                    <a:pt x="302" y="177"/>
                    <a:pt x="308" y="179"/>
                  </a:cubicBezTo>
                  <a:cubicBezTo>
                    <a:pt x="313" y="180"/>
                    <a:pt x="319" y="182"/>
                    <a:pt x="323" y="181"/>
                  </a:cubicBezTo>
                  <a:cubicBezTo>
                    <a:pt x="322" y="180"/>
                    <a:pt x="321" y="179"/>
                    <a:pt x="320" y="178"/>
                  </a:cubicBezTo>
                  <a:cubicBezTo>
                    <a:pt x="321" y="178"/>
                    <a:pt x="322" y="178"/>
                    <a:pt x="322" y="177"/>
                  </a:cubicBezTo>
                  <a:cubicBezTo>
                    <a:pt x="321" y="176"/>
                    <a:pt x="319" y="176"/>
                    <a:pt x="319" y="174"/>
                  </a:cubicBezTo>
                  <a:cubicBezTo>
                    <a:pt x="318" y="174"/>
                    <a:pt x="317" y="174"/>
                    <a:pt x="316" y="174"/>
                  </a:cubicBezTo>
                  <a:cubicBezTo>
                    <a:pt x="318" y="174"/>
                    <a:pt x="318" y="174"/>
                    <a:pt x="316" y="173"/>
                  </a:cubicBezTo>
                  <a:cubicBezTo>
                    <a:pt x="315" y="172"/>
                    <a:pt x="315" y="171"/>
                    <a:pt x="314" y="170"/>
                  </a:cubicBezTo>
                  <a:cubicBezTo>
                    <a:pt x="312" y="169"/>
                    <a:pt x="309" y="169"/>
                    <a:pt x="308" y="169"/>
                  </a:cubicBezTo>
                  <a:cubicBezTo>
                    <a:pt x="308" y="168"/>
                    <a:pt x="307" y="168"/>
                    <a:pt x="307" y="167"/>
                  </a:cubicBezTo>
                  <a:cubicBezTo>
                    <a:pt x="305" y="167"/>
                    <a:pt x="303" y="163"/>
                    <a:pt x="301" y="165"/>
                  </a:cubicBezTo>
                  <a:cubicBezTo>
                    <a:pt x="303" y="164"/>
                    <a:pt x="299" y="164"/>
                    <a:pt x="299" y="165"/>
                  </a:cubicBezTo>
                  <a:cubicBezTo>
                    <a:pt x="298" y="164"/>
                    <a:pt x="299" y="163"/>
                    <a:pt x="300" y="163"/>
                  </a:cubicBezTo>
                  <a:cubicBezTo>
                    <a:pt x="295" y="162"/>
                    <a:pt x="289" y="159"/>
                    <a:pt x="285" y="155"/>
                  </a:cubicBezTo>
                  <a:cubicBezTo>
                    <a:pt x="281" y="151"/>
                    <a:pt x="291" y="154"/>
                    <a:pt x="292" y="154"/>
                  </a:cubicBezTo>
                  <a:cubicBezTo>
                    <a:pt x="293" y="156"/>
                    <a:pt x="298" y="158"/>
                    <a:pt x="300" y="158"/>
                  </a:cubicBezTo>
                  <a:cubicBezTo>
                    <a:pt x="299" y="157"/>
                    <a:pt x="298" y="155"/>
                    <a:pt x="296" y="153"/>
                  </a:cubicBezTo>
                  <a:cubicBezTo>
                    <a:pt x="298" y="154"/>
                    <a:pt x="309" y="163"/>
                    <a:pt x="308" y="158"/>
                  </a:cubicBezTo>
                  <a:cubicBezTo>
                    <a:pt x="309" y="159"/>
                    <a:pt x="309" y="161"/>
                    <a:pt x="310" y="162"/>
                  </a:cubicBezTo>
                  <a:cubicBezTo>
                    <a:pt x="310" y="161"/>
                    <a:pt x="310" y="161"/>
                    <a:pt x="311" y="160"/>
                  </a:cubicBezTo>
                  <a:cubicBezTo>
                    <a:pt x="312" y="162"/>
                    <a:pt x="311" y="163"/>
                    <a:pt x="314" y="164"/>
                  </a:cubicBezTo>
                  <a:cubicBezTo>
                    <a:pt x="311" y="162"/>
                    <a:pt x="316" y="163"/>
                    <a:pt x="313" y="160"/>
                  </a:cubicBezTo>
                  <a:cubicBezTo>
                    <a:pt x="316" y="162"/>
                    <a:pt x="315" y="163"/>
                    <a:pt x="320" y="165"/>
                  </a:cubicBezTo>
                  <a:cubicBezTo>
                    <a:pt x="320" y="164"/>
                    <a:pt x="319" y="163"/>
                    <a:pt x="318" y="162"/>
                  </a:cubicBezTo>
                  <a:cubicBezTo>
                    <a:pt x="320" y="164"/>
                    <a:pt x="323" y="165"/>
                    <a:pt x="324" y="164"/>
                  </a:cubicBezTo>
                  <a:cubicBezTo>
                    <a:pt x="323" y="164"/>
                    <a:pt x="323" y="164"/>
                    <a:pt x="323" y="165"/>
                  </a:cubicBezTo>
                  <a:cubicBezTo>
                    <a:pt x="324" y="165"/>
                    <a:pt x="325" y="165"/>
                    <a:pt x="325" y="164"/>
                  </a:cubicBezTo>
                  <a:cubicBezTo>
                    <a:pt x="325" y="167"/>
                    <a:pt x="330" y="167"/>
                    <a:pt x="331" y="165"/>
                  </a:cubicBezTo>
                  <a:cubicBezTo>
                    <a:pt x="332" y="166"/>
                    <a:pt x="330" y="172"/>
                    <a:pt x="335" y="171"/>
                  </a:cubicBezTo>
                  <a:cubicBezTo>
                    <a:pt x="338" y="170"/>
                    <a:pt x="332" y="166"/>
                    <a:pt x="331" y="164"/>
                  </a:cubicBezTo>
                  <a:cubicBezTo>
                    <a:pt x="333" y="164"/>
                    <a:pt x="336" y="166"/>
                    <a:pt x="338" y="166"/>
                  </a:cubicBezTo>
                  <a:cubicBezTo>
                    <a:pt x="340" y="166"/>
                    <a:pt x="337" y="163"/>
                    <a:pt x="336" y="161"/>
                  </a:cubicBezTo>
                  <a:cubicBezTo>
                    <a:pt x="335" y="162"/>
                    <a:pt x="334" y="161"/>
                    <a:pt x="334" y="160"/>
                  </a:cubicBezTo>
                  <a:cubicBezTo>
                    <a:pt x="335" y="160"/>
                    <a:pt x="336" y="160"/>
                    <a:pt x="336" y="159"/>
                  </a:cubicBezTo>
                  <a:cubicBezTo>
                    <a:pt x="335" y="159"/>
                    <a:pt x="334" y="158"/>
                    <a:pt x="334" y="158"/>
                  </a:cubicBezTo>
                  <a:cubicBezTo>
                    <a:pt x="335" y="158"/>
                    <a:pt x="333" y="155"/>
                    <a:pt x="335" y="155"/>
                  </a:cubicBezTo>
                  <a:cubicBezTo>
                    <a:pt x="334" y="154"/>
                    <a:pt x="333" y="153"/>
                    <a:pt x="332" y="152"/>
                  </a:cubicBezTo>
                  <a:cubicBezTo>
                    <a:pt x="334" y="153"/>
                    <a:pt x="336" y="155"/>
                    <a:pt x="337" y="156"/>
                  </a:cubicBezTo>
                  <a:cubicBezTo>
                    <a:pt x="338" y="157"/>
                    <a:pt x="338" y="159"/>
                    <a:pt x="339" y="159"/>
                  </a:cubicBezTo>
                  <a:cubicBezTo>
                    <a:pt x="341" y="161"/>
                    <a:pt x="342" y="160"/>
                    <a:pt x="340" y="158"/>
                  </a:cubicBezTo>
                  <a:cubicBezTo>
                    <a:pt x="344" y="159"/>
                    <a:pt x="340" y="155"/>
                    <a:pt x="341" y="154"/>
                  </a:cubicBezTo>
                  <a:cubicBezTo>
                    <a:pt x="340" y="153"/>
                    <a:pt x="338" y="153"/>
                    <a:pt x="337" y="153"/>
                  </a:cubicBezTo>
                  <a:cubicBezTo>
                    <a:pt x="337" y="151"/>
                    <a:pt x="341" y="153"/>
                    <a:pt x="343" y="154"/>
                  </a:cubicBezTo>
                  <a:cubicBezTo>
                    <a:pt x="343" y="153"/>
                    <a:pt x="342" y="153"/>
                    <a:pt x="341" y="152"/>
                  </a:cubicBezTo>
                  <a:cubicBezTo>
                    <a:pt x="341" y="152"/>
                    <a:pt x="342" y="152"/>
                    <a:pt x="342" y="151"/>
                  </a:cubicBezTo>
                  <a:cubicBezTo>
                    <a:pt x="341" y="150"/>
                    <a:pt x="338" y="152"/>
                    <a:pt x="337" y="151"/>
                  </a:cubicBezTo>
                  <a:cubicBezTo>
                    <a:pt x="337" y="150"/>
                    <a:pt x="338" y="150"/>
                    <a:pt x="339" y="150"/>
                  </a:cubicBezTo>
                  <a:cubicBezTo>
                    <a:pt x="337" y="149"/>
                    <a:pt x="335" y="149"/>
                    <a:pt x="333" y="149"/>
                  </a:cubicBezTo>
                  <a:cubicBezTo>
                    <a:pt x="335" y="148"/>
                    <a:pt x="332" y="147"/>
                    <a:pt x="331" y="147"/>
                  </a:cubicBezTo>
                  <a:cubicBezTo>
                    <a:pt x="333" y="146"/>
                    <a:pt x="330" y="145"/>
                    <a:pt x="329" y="145"/>
                  </a:cubicBezTo>
                  <a:cubicBezTo>
                    <a:pt x="329" y="144"/>
                    <a:pt x="331" y="145"/>
                    <a:pt x="332" y="145"/>
                  </a:cubicBezTo>
                  <a:cubicBezTo>
                    <a:pt x="333" y="144"/>
                    <a:pt x="334" y="143"/>
                    <a:pt x="334" y="141"/>
                  </a:cubicBezTo>
                  <a:cubicBezTo>
                    <a:pt x="333" y="142"/>
                    <a:pt x="331" y="142"/>
                    <a:pt x="330" y="142"/>
                  </a:cubicBezTo>
                  <a:cubicBezTo>
                    <a:pt x="332" y="140"/>
                    <a:pt x="328" y="142"/>
                    <a:pt x="326" y="142"/>
                  </a:cubicBezTo>
                  <a:cubicBezTo>
                    <a:pt x="325" y="140"/>
                    <a:pt x="328" y="140"/>
                    <a:pt x="328" y="139"/>
                  </a:cubicBezTo>
                  <a:cubicBezTo>
                    <a:pt x="324" y="139"/>
                    <a:pt x="328" y="136"/>
                    <a:pt x="325" y="136"/>
                  </a:cubicBezTo>
                  <a:cubicBezTo>
                    <a:pt x="323" y="136"/>
                    <a:pt x="324" y="139"/>
                    <a:pt x="322" y="139"/>
                  </a:cubicBezTo>
                  <a:cubicBezTo>
                    <a:pt x="322" y="138"/>
                    <a:pt x="322" y="138"/>
                    <a:pt x="322" y="137"/>
                  </a:cubicBezTo>
                  <a:cubicBezTo>
                    <a:pt x="321" y="137"/>
                    <a:pt x="320" y="138"/>
                    <a:pt x="320" y="139"/>
                  </a:cubicBezTo>
                  <a:cubicBezTo>
                    <a:pt x="320" y="138"/>
                    <a:pt x="320" y="137"/>
                    <a:pt x="320" y="136"/>
                  </a:cubicBezTo>
                  <a:cubicBezTo>
                    <a:pt x="319" y="136"/>
                    <a:pt x="316" y="135"/>
                    <a:pt x="314" y="134"/>
                  </a:cubicBezTo>
                  <a:cubicBezTo>
                    <a:pt x="314" y="135"/>
                    <a:pt x="313" y="136"/>
                    <a:pt x="313" y="137"/>
                  </a:cubicBezTo>
                  <a:cubicBezTo>
                    <a:pt x="312" y="135"/>
                    <a:pt x="314" y="134"/>
                    <a:pt x="310" y="133"/>
                  </a:cubicBezTo>
                  <a:cubicBezTo>
                    <a:pt x="312" y="133"/>
                    <a:pt x="312" y="133"/>
                    <a:pt x="312" y="132"/>
                  </a:cubicBezTo>
                  <a:cubicBezTo>
                    <a:pt x="311" y="132"/>
                    <a:pt x="310" y="134"/>
                    <a:pt x="308" y="133"/>
                  </a:cubicBezTo>
                  <a:cubicBezTo>
                    <a:pt x="309" y="133"/>
                    <a:pt x="310" y="132"/>
                    <a:pt x="310" y="131"/>
                  </a:cubicBezTo>
                  <a:cubicBezTo>
                    <a:pt x="307" y="131"/>
                    <a:pt x="306" y="128"/>
                    <a:pt x="304" y="129"/>
                  </a:cubicBezTo>
                  <a:cubicBezTo>
                    <a:pt x="305" y="128"/>
                    <a:pt x="309" y="129"/>
                    <a:pt x="308" y="127"/>
                  </a:cubicBezTo>
                  <a:cubicBezTo>
                    <a:pt x="307" y="127"/>
                    <a:pt x="306" y="127"/>
                    <a:pt x="305" y="127"/>
                  </a:cubicBezTo>
                  <a:cubicBezTo>
                    <a:pt x="304" y="126"/>
                    <a:pt x="304" y="125"/>
                    <a:pt x="305" y="125"/>
                  </a:cubicBezTo>
                  <a:cubicBezTo>
                    <a:pt x="300" y="122"/>
                    <a:pt x="297" y="125"/>
                    <a:pt x="296" y="126"/>
                  </a:cubicBezTo>
                  <a:cubicBezTo>
                    <a:pt x="297" y="125"/>
                    <a:pt x="297" y="124"/>
                    <a:pt x="298" y="122"/>
                  </a:cubicBezTo>
                  <a:cubicBezTo>
                    <a:pt x="296" y="122"/>
                    <a:pt x="295" y="122"/>
                    <a:pt x="294" y="122"/>
                  </a:cubicBezTo>
                  <a:cubicBezTo>
                    <a:pt x="294" y="120"/>
                    <a:pt x="293" y="120"/>
                    <a:pt x="291" y="120"/>
                  </a:cubicBezTo>
                  <a:cubicBezTo>
                    <a:pt x="293" y="120"/>
                    <a:pt x="293" y="119"/>
                    <a:pt x="291" y="118"/>
                  </a:cubicBezTo>
                  <a:cubicBezTo>
                    <a:pt x="293" y="119"/>
                    <a:pt x="296" y="119"/>
                    <a:pt x="294" y="117"/>
                  </a:cubicBezTo>
                  <a:cubicBezTo>
                    <a:pt x="293" y="117"/>
                    <a:pt x="291" y="117"/>
                    <a:pt x="290" y="116"/>
                  </a:cubicBezTo>
                  <a:cubicBezTo>
                    <a:pt x="288" y="115"/>
                    <a:pt x="286" y="116"/>
                    <a:pt x="284" y="116"/>
                  </a:cubicBezTo>
                  <a:cubicBezTo>
                    <a:pt x="288" y="115"/>
                    <a:pt x="291" y="116"/>
                    <a:pt x="296" y="117"/>
                  </a:cubicBezTo>
                  <a:cubicBezTo>
                    <a:pt x="295" y="118"/>
                    <a:pt x="295" y="120"/>
                    <a:pt x="298" y="121"/>
                  </a:cubicBezTo>
                  <a:cubicBezTo>
                    <a:pt x="300" y="121"/>
                    <a:pt x="304" y="120"/>
                    <a:pt x="306" y="119"/>
                  </a:cubicBezTo>
                  <a:cubicBezTo>
                    <a:pt x="308" y="118"/>
                    <a:pt x="303" y="117"/>
                    <a:pt x="301" y="116"/>
                  </a:cubicBezTo>
                  <a:cubicBezTo>
                    <a:pt x="299" y="115"/>
                    <a:pt x="299" y="113"/>
                    <a:pt x="297" y="112"/>
                  </a:cubicBezTo>
                  <a:cubicBezTo>
                    <a:pt x="300" y="111"/>
                    <a:pt x="304" y="116"/>
                    <a:pt x="306" y="114"/>
                  </a:cubicBezTo>
                  <a:cubicBezTo>
                    <a:pt x="305" y="114"/>
                    <a:pt x="304" y="113"/>
                    <a:pt x="303" y="113"/>
                  </a:cubicBezTo>
                  <a:cubicBezTo>
                    <a:pt x="305" y="113"/>
                    <a:pt x="306" y="112"/>
                    <a:pt x="307" y="112"/>
                  </a:cubicBezTo>
                  <a:cubicBezTo>
                    <a:pt x="304" y="110"/>
                    <a:pt x="302" y="110"/>
                    <a:pt x="300" y="110"/>
                  </a:cubicBezTo>
                  <a:cubicBezTo>
                    <a:pt x="302" y="109"/>
                    <a:pt x="311" y="112"/>
                    <a:pt x="308" y="109"/>
                  </a:cubicBezTo>
                  <a:cubicBezTo>
                    <a:pt x="309" y="109"/>
                    <a:pt x="310" y="110"/>
                    <a:pt x="312" y="110"/>
                  </a:cubicBezTo>
                  <a:cubicBezTo>
                    <a:pt x="309" y="110"/>
                    <a:pt x="313" y="114"/>
                    <a:pt x="315" y="112"/>
                  </a:cubicBezTo>
                  <a:cubicBezTo>
                    <a:pt x="315" y="114"/>
                    <a:pt x="315" y="115"/>
                    <a:pt x="315" y="115"/>
                  </a:cubicBezTo>
                  <a:cubicBezTo>
                    <a:pt x="317" y="116"/>
                    <a:pt x="318" y="115"/>
                    <a:pt x="320" y="114"/>
                  </a:cubicBezTo>
                  <a:cubicBezTo>
                    <a:pt x="316" y="115"/>
                    <a:pt x="322" y="117"/>
                    <a:pt x="324" y="117"/>
                  </a:cubicBezTo>
                  <a:cubicBezTo>
                    <a:pt x="326" y="116"/>
                    <a:pt x="328" y="114"/>
                    <a:pt x="329" y="113"/>
                  </a:cubicBezTo>
                  <a:cubicBezTo>
                    <a:pt x="328" y="114"/>
                    <a:pt x="321" y="117"/>
                    <a:pt x="324" y="119"/>
                  </a:cubicBezTo>
                  <a:cubicBezTo>
                    <a:pt x="328" y="118"/>
                    <a:pt x="333" y="119"/>
                    <a:pt x="336" y="117"/>
                  </a:cubicBezTo>
                  <a:cubicBezTo>
                    <a:pt x="339" y="116"/>
                    <a:pt x="340" y="113"/>
                    <a:pt x="344" y="113"/>
                  </a:cubicBezTo>
                  <a:cubicBezTo>
                    <a:pt x="342" y="115"/>
                    <a:pt x="335" y="115"/>
                    <a:pt x="339" y="119"/>
                  </a:cubicBezTo>
                  <a:cubicBezTo>
                    <a:pt x="334" y="119"/>
                    <a:pt x="327" y="119"/>
                    <a:pt x="329" y="124"/>
                  </a:cubicBezTo>
                  <a:cubicBezTo>
                    <a:pt x="333" y="124"/>
                    <a:pt x="334" y="123"/>
                    <a:pt x="337" y="123"/>
                  </a:cubicBezTo>
                  <a:cubicBezTo>
                    <a:pt x="335" y="123"/>
                    <a:pt x="334" y="125"/>
                    <a:pt x="332" y="124"/>
                  </a:cubicBezTo>
                  <a:cubicBezTo>
                    <a:pt x="335" y="127"/>
                    <a:pt x="336" y="125"/>
                    <a:pt x="338" y="124"/>
                  </a:cubicBezTo>
                  <a:cubicBezTo>
                    <a:pt x="338" y="124"/>
                    <a:pt x="333" y="127"/>
                    <a:pt x="334" y="128"/>
                  </a:cubicBezTo>
                  <a:cubicBezTo>
                    <a:pt x="335" y="129"/>
                    <a:pt x="341" y="127"/>
                    <a:pt x="342" y="127"/>
                  </a:cubicBezTo>
                  <a:cubicBezTo>
                    <a:pt x="340" y="127"/>
                    <a:pt x="338" y="128"/>
                    <a:pt x="337" y="129"/>
                  </a:cubicBezTo>
                  <a:cubicBezTo>
                    <a:pt x="341" y="130"/>
                    <a:pt x="339" y="133"/>
                    <a:pt x="342" y="132"/>
                  </a:cubicBezTo>
                  <a:cubicBezTo>
                    <a:pt x="343" y="131"/>
                    <a:pt x="344" y="129"/>
                    <a:pt x="345" y="128"/>
                  </a:cubicBezTo>
                  <a:cubicBezTo>
                    <a:pt x="344" y="129"/>
                    <a:pt x="344" y="130"/>
                    <a:pt x="344" y="131"/>
                  </a:cubicBezTo>
                  <a:cubicBezTo>
                    <a:pt x="345" y="131"/>
                    <a:pt x="346" y="131"/>
                    <a:pt x="347" y="131"/>
                  </a:cubicBezTo>
                  <a:cubicBezTo>
                    <a:pt x="346" y="131"/>
                    <a:pt x="346" y="132"/>
                    <a:pt x="347" y="133"/>
                  </a:cubicBezTo>
                  <a:cubicBezTo>
                    <a:pt x="347" y="132"/>
                    <a:pt x="350" y="133"/>
                    <a:pt x="351" y="131"/>
                  </a:cubicBezTo>
                  <a:cubicBezTo>
                    <a:pt x="349" y="134"/>
                    <a:pt x="355" y="133"/>
                    <a:pt x="351" y="134"/>
                  </a:cubicBezTo>
                  <a:cubicBezTo>
                    <a:pt x="353" y="134"/>
                    <a:pt x="354" y="135"/>
                    <a:pt x="355" y="136"/>
                  </a:cubicBezTo>
                  <a:cubicBezTo>
                    <a:pt x="355" y="134"/>
                    <a:pt x="357" y="134"/>
                    <a:pt x="358" y="132"/>
                  </a:cubicBezTo>
                  <a:cubicBezTo>
                    <a:pt x="358" y="132"/>
                    <a:pt x="358" y="131"/>
                    <a:pt x="358" y="130"/>
                  </a:cubicBezTo>
                  <a:cubicBezTo>
                    <a:pt x="357" y="128"/>
                    <a:pt x="353" y="127"/>
                    <a:pt x="357" y="128"/>
                  </a:cubicBezTo>
                  <a:cubicBezTo>
                    <a:pt x="356" y="127"/>
                    <a:pt x="355" y="126"/>
                    <a:pt x="354" y="126"/>
                  </a:cubicBezTo>
                  <a:cubicBezTo>
                    <a:pt x="356" y="126"/>
                    <a:pt x="357" y="126"/>
                    <a:pt x="358" y="125"/>
                  </a:cubicBezTo>
                  <a:cubicBezTo>
                    <a:pt x="356" y="125"/>
                    <a:pt x="355" y="124"/>
                    <a:pt x="353" y="124"/>
                  </a:cubicBezTo>
                  <a:cubicBezTo>
                    <a:pt x="355" y="123"/>
                    <a:pt x="358" y="124"/>
                    <a:pt x="355" y="121"/>
                  </a:cubicBezTo>
                  <a:cubicBezTo>
                    <a:pt x="357" y="122"/>
                    <a:pt x="366" y="128"/>
                    <a:pt x="363" y="123"/>
                  </a:cubicBezTo>
                  <a:cubicBezTo>
                    <a:pt x="364" y="125"/>
                    <a:pt x="366" y="125"/>
                    <a:pt x="367" y="124"/>
                  </a:cubicBezTo>
                  <a:cubicBezTo>
                    <a:pt x="367" y="124"/>
                    <a:pt x="366" y="124"/>
                    <a:pt x="365" y="123"/>
                  </a:cubicBezTo>
                  <a:cubicBezTo>
                    <a:pt x="366" y="123"/>
                    <a:pt x="367" y="123"/>
                    <a:pt x="365" y="121"/>
                  </a:cubicBezTo>
                  <a:cubicBezTo>
                    <a:pt x="366" y="122"/>
                    <a:pt x="374" y="121"/>
                    <a:pt x="369" y="119"/>
                  </a:cubicBezTo>
                  <a:cubicBezTo>
                    <a:pt x="368" y="119"/>
                    <a:pt x="364" y="119"/>
                    <a:pt x="363" y="117"/>
                  </a:cubicBezTo>
                  <a:cubicBezTo>
                    <a:pt x="368" y="120"/>
                    <a:pt x="371" y="118"/>
                    <a:pt x="375" y="118"/>
                  </a:cubicBezTo>
                  <a:cubicBezTo>
                    <a:pt x="372" y="114"/>
                    <a:pt x="366" y="117"/>
                    <a:pt x="363" y="114"/>
                  </a:cubicBezTo>
                  <a:cubicBezTo>
                    <a:pt x="366" y="116"/>
                    <a:pt x="369" y="115"/>
                    <a:pt x="371" y="114"/>
                  </a:cubicBezTo>
                  <a:cubicBezTo>
                    <a:pt x="370" y="113"/>
                    <a:pt x="368" y="112"/>
                    <a:pt x="367" y="113"/>
                  </a:cubicBezTo>
                  <a:cubicBezTo>
                    <a:pt x="369" y="111"/>
                    <a:pt x="371" y="113"/>
                    <a:pt x="374" y="114"/>
                  </a:cubicBezTo>
                  <a:cubicBezTo>
                    <a:pt x="377" y="115"/>
                    <a:pt x="379" y="113"/>
                    <a:pt x="382" y="113"/>
                  </a:cubicBezTo>
                  <a:cubicBezTo>
                    <a:pt x="380" y="112"/>
                    <a:pt x="378" y="112"/>
                    <a:pt x="376" y="113"/>
                  </a:cubicBezTo>
                  <a:cubicBezTo>
                    <a:pt x="377" y="112"/>
                    <a:pt x="379" y="112"/>
                    <a:pt x="381" y="112"/>
                  </a:cubicBezTo>
                  <a:cubicBezTo>
                    <a:pt x="378" y="109"/>
                    <a:pt x="375" y="109"/>
                    <a:pt x="373" y="109"/>
                  </a:cubicBezTo>
                  <a:cubicBezTo>
                    <a:pt x="374" y="109"/>
                    <a:pt x="375" y="108"/>
                    <a:pt x="378" y="109"/>
                  </a:cubicBezTo>
                  <a:cubicBezTo>
                    <a:pt x="380" y="110"/>
                    <a:pt x="382" y="111"/>
                    <a:pt x="383" y="110"/>
                  </a:cubicBezTo>
                  <a:cubicBezTo>
                    <a:pt x="386" y="109"/>
                    <a:pt x="382" y="106"/>
                    <a:pt x="379" y="106"/>
                  </a:cubicBezTo>
                  <a:cubicBezTo>
                    <a:pt x="383" y="105"/>
                    <a:pt x="376" y="105"/>
                    <a:pt x="375" y="105"/>
                  </a:cubicBezTo>
                  <a:cubicBezTo>
                    <a:pt x="376" y="105"/>
                    <a:pt x="377" y="105"/>
                    <a:pt x="378" y="105"/>
                  </a:cubicBezTo>
                  <a:cubicBezTo>
                    <a:pt x="376" y="104"/>
                    <a:pt x="375" y="104"/>
                    <a:pt x="375" y="105"/>
                  </a:cubicBezTo>
                  <a:cubicBezTo>
                    <a:pt x="375" y="103"/>
                    <a:pt x="372" y="103"/>
                    <a:pt x="372" y="104"/>
                  </a:cubicBezTo>
                  <a:cubicBezTo>
                    <a:pt x="371" y="105"/>
                    <a:pt x="369" y="105"/>
                    <a:pt x="371" y="107"/>
                  </a:cubicBezTo>
                  <a:cubicBezTo>
                    <a:pt x="370" y="107"/>
                    <a:pt x="367" y="104"/>
                    <a:pt x="366" y="104"/>
                  </a:cubicBezTo>
                  <a:cubicBezTo>
                    <a:pt x="364" y="105"/>
                    <a:pt x="366" y="108"/>
                    <a:pt x="363" y="108"/>
                  </a:cubicBezTo>
                  <a:cubicBezTo>
                    <a:pt x="364" y="107"/>
                    <a:pt x="365" y="106"/>
                    <a:pt x="364" y="104"/>
                  </a:cubicBezTo>
                  <a:cubicBezTo>
                    <a:pt x="359" y="104"/>
                    <a:pt x="358" y="106"/>
                    <a:pt x="356" y="108"/>
                  </a:cubicBezTo>
                  <a:cubicBezTo>
                    <a:pt x="357" y="105"/>
                    <a:pt x="353" y="106"/>
                    <a:pt x="351" y="106"/>
                  </a:cubicBezTo>
                  <a:cubicBezTo>
                    <a:pt x="353" y="106"/>
                    <a:pt x="357" y="105"/>
                    <a:pt x="358" y="104"/>
                  </a:cubicBezTo>
                  <a:cubicBezTo>
                    <a:pt x="359" y="103"/>
                    <a:pt x="358" y="102"/>
                    <a:pt x="359" y="101"/>
                  </a:cubicBezTo>
                  <a:cubicBezTo>
                    <a:pt x="361" y="101"/>
                    <a:pt x="362" y="100"/>
                    <a:pt x="362" y="99"/>
                  </a:cubicBezTo>
                  <a:cubicBezTo>
                    <a:pt x="357" y="97"/>
                    <a:pt x="354" y="102"/>
                    <a:pt x="352" y="103"/>
                  </a:cubicBezTo>
                  <a:cubicBezTo>
                    <a:pt x="353" y="102"/>
                    <a:pt x="355" y="102"/>
                    <a:pt x="356" y="101"/>
                  </a:cubicBezTo>
                  <a:cubicBezTo>
                    <a:pt x="349" y="97"/>
                    <a:pt x="343" y="102"/>
                    <a:pt x="339" y="103"/>
                  </a:cubicBezTo>
                  <a:cubicBezTo>
                    <a:pt x="338" y="100"/>
                    <a:pt x="346" y="101"/>
                    <a:pt x="349" y="100"/>
                  </a:cubicBezTo>
                  <a:cubicBezTo>
                    <a:pt x="345" y="98"/>
                    <a:pt x="341" y="100"/>
                    <a:pt x="338" y="101"/>
                  </a:cubicBezTo>
                  <a:cubicBezTo>
                    <a:pt x="340" y="99"/>
                    <a:pt x="343" y="100"/>
                    <a:pt x="345" y="99"/>
                  </a:cubicBezTo>
                  <a:cubicBezTo>
                    <a:pt x="343" y="99"/>
                    <a:pt x="341" y="98"/>
                    <a:pt x="339" y="98"/>
                  </a:cubicBezTo>
                  <a:cubicBezTo>
                    <a:pt x="341" y="98"/>
                    <a:pt x="345" y="99"/>
                    <a:pt x="347" y="99"/>
                  </a:cubicBezTo>
                  <a:cubicBezTo>
                    <a:pt x="351" y="99"/>
                    <a:pt x="348" y="96"/>
                    <a:pt x="344" y="97"/>
                  </a:cubicBezTo>
                  <a:cubicBezTo>
                    <a:pt x="346" y="96"/>
                    <a:pt x="348" y="96"/>
                    <a:pt x="347" y="94"/>
                  </a:cubicBezTo>
                  <a:cubicBezTo>
                    <a:pt x="346" y="94"/>
                    <a:pt x="345" y="94"/>
                    <a:pt x="345" y="93"/>
                  </a:cubicBezTo>
                  <a:cubicBezTo>
                    <a:pt x="343" y="93"/>
                    <a:pt x="342" y="93"/>
                    <a:pt x="340" y="93"/>
                  </a:cubicBezTo>
                  <a:cubicBezTo>
                    <a:pt x="341" y="93"/>
                    <a:pt x="342" y="93"/>
                    <a:pt x="343" y="93"/>
                  </a:cubicBezTo>
                  <a:cubicBezTo>
                    <a:pt x="341" y="89"/>
                    <a:pt x="338" y="92"/>
                    <a:pt x="338" y="93"/>
                  </a:cubicBezTo>
                  <a:cubicBezTo>
                    <a:pt x="336" y="90"/>
                    <a:pt x="333" y="92"/>
                    <a:pt x="333" y="94"/>
                  </a:cubicBezTo>
                  <a:cubicBezTo>
                    <a:pt x="332" y="91"/>
                    <a:pt x="335" y="89"/>
                    <a:pt x="338" y="89"/>
                  </a:cubicBezTo>
                  <a:cubicBezTo>
                    <a:pt x="333" y="85"/>
                    <a:pt x="328" y="90"/>
                    <a:pt x="331" y="94"/>
                  </a:cubicBezTo>
                  <a:cubicBezTo>
                    <a:pt x="328" y="92"/>
                    <a:pt x="328" y="90"/>
                    <a:pt x="329" y="90"/>
                  </a:cubicBezTo>
                  <a:cubicBezTo>
                    <a:pt x="324" y="86"/>
                    <a:pt x="322" y="92"/>
                    <a:pt x="322" y="94"/>
                  </a:cubicBezTo>
                  <a:cubicBezTo>
                    <a:pt x="320" y="91"/>
                    <a:pt x="325" y="88"/>
                    <a:pt x="323" y="86"/>
                  </a:cubicBezTo>
                  <a:cubicBezTo>
                    <a:pt x="323" y="88"/>
                    <a:pt x="317" y="91"/>
                    <a:pt x="313" y="90"/>
                  </a:cubicBezTo>
                  <a:cubicBezTo>
                    <a:pt x="316" y="90"/>
                    <a:pt x="317" y="89"/>
                    <a:pt x="318" y="88"/>
                  </a:cubicBezTo>
                  <a:cubicBezTo>
                    <a:pt x="317" y="88"/>
                    <a:pt x="315" y="87"/>
                    <a:pt x="317" y="87"/>
                  </a:cubicBezTo>
                  <a:cubicBezTo>
                    <a:pt x="315" y="86"/>
                    <a:pt x="313" y="86"/>
                    <a:pt x="313" y="88"/>
                  </a:cubicBezTo>
                  <a:cubicBezTo>
                    <a:pt x="313" y="85"/>
                    <a:pt x="311" y="87"/>
                    <a:pt x="310" y="87"/>
                  </a:cubicBezTo>
                  <a:cubicBezTo>
                    <a:pt x="310" y="86"/>
                    <a:pt x="311" y="85"/>
                    <a:pt x="311" y="85"/>
                  </a:cubicBezTo>
                  <a:cubicBezTo>
                    <a:pt x="309" y="84"/>
                    <a:pt x="307" y="84"/>
                    <a:pt x="305" y="84"/>
                  </a:cubicBezTo>
                  <a:cubicBezTo>
                    <a:pt x="304" y="85"/>
                    <a:pt x="304" y="86"/>
                    <a:pt x="302" y="86"/>
                  </a:cubicBezTo>
                  <a:cubicBezTo>
                    <a:pt x="305" y="86"/>
                    <a:pt x="305" y="84"/>
                    <a:pt x="307" y="84"/>
                  </a:cubicBezTo>
                  <a:cubicBezTo>
                    <a:pt x="304" y="82"/>
                    <a:pt x="301" y="83"/>
                    <a:pt x="301" y="84"/>
                  </a:cubicBezTo>
                  <a:cubicBezTo>
                    <a:pt x="303" y="82"/>
                    <a:pt x="299" y="84"/>
                    <a:pt x="298" y="84"/>
                  </a:cubicBezTo>
                  <a:cubicBezTo>
                    <a:pt x="301" y="82"/>
                    <a:pt x="308" y="83"/>
                    <a:pt x="313" y="82"/>
                  </a:cubicBezTo>
                  <a:cubicBezTo>
                    <a:pt x="309" y="81"/>
                    <a:pt x="308" y="83"/>
                    <a:pt x="305" y="82"/>
                  </a:cubicBezTo>
                  <a:cubicBezTo>
                    <a:pt x="302" y="81"/>
                    <a:pt x="300" y="80"/>
                    <a:pt x="301" y="82"/>
                  </a:cubicBezTo>
                  <a:cubicBezTo>
                    <a:pt x="300" y="81"/>
                    <a:pt x="300" y="80"/>
                    <a:pt x="301" y="81"/>
                  </a:cubicBezTo>
                  <a:cubicBezTo>
                    <a:pt x="298" y="79"/>
                    <a:pt x="297" y="81"/>
                    <a:pt x="296" y="82"/>
                  </a:cubicBezTo>
                  <a:cubicBezTo>
                    <a:pt x="296" y="82"/>
                    <a:pt x="296" y="81"/>
                    <a:pt x="296" y="81"/>
                  </a:cubicBezTo>
                  <a:cubicBezTo>
                    <a:pt x="292" y="80"/>
                    <a:pt x="290" y="80"/>
                    <a:pt x="286" y="80"/>
                  </a:cubicBezTo>
                  <a:cubicBezTo>
                    <a:pt x="290" y="79"/>
                    <a:pt x="285" y="79"/>
                    <a:pt x="284" y="79"/>
                  </a:cubicBezTo>
                  <a:cubicBezTo>
                    <a:pt x="286" y="78"/>
                    <a:pt x="291" y="78"/>
                    <a:pt x="294" y="78"/>
                  </a:cubicBezTo>
                  <a:cubicBezTo>
                    <a:pt x="291" y="77"/>
                    <a:pt x="289" y="77"/>
                    <a:pt x="286" y="77"/>
                  </a:cubicBezTo>
                  <a:cubicBezTo>
                    <a:pt x="284" y="77"/>
                    <a:pt x="280" y="76"/>
                    <a:pt x="278" y="76"/>
                  </a:cubicBezTo>
                  <a:cubicBezTo>
                    <a:pt x="280" y="76"/>
                    <a:pt x="280" y="76"/>
                    <a:pt x="277" y="75"/>
                  </a:cubicBezTo>
                  <a:cubicBezTo>
                    <a:pt x="280" y="75"/>
                    <a:pt x="284" y="76"/>
                    <a:pt x="287" y="76"/>
                  </a:cubicBezTo>
                  <a:cubicBezTo>
                    <a:pt x="290" y="76"/>
                    <a:pt x="293" y="76"/>
                    <a:pt x="297" y="77"/>
                  </a:cubicBezTo>
                  <a:cubicBezTo>
                    <a:pt x="294" y="76"/>
                    <a:pt x="292" y="75"/>
                    <a:pt x="290" y="75"/>
                  </a:cubicBezTo>
                  <a:cubicBezTo>
                    <a:pt x="292" y="75"/>
                    <a:pt x="294" y="75"/>
                    <a:pt x="295" y="75"/>
                  </a:cubicBezTo>
                  <a:cubicBezTo>
                    <a:pt x="293" y="74"/>
                    <a:pt x="291" y="73"/>
                    <a:pt x="289" y="74"/>
                  </a:cubicBezTo>
                  <a:cubicBezTo>
                    <a:pt x="291" y="72"/>
                    <a:pt x="296" y="73"/>
                    <a:pt x="299" y="73"/>
                  </a:cubicBezTo>
                  <a:cubicBezTo>
                    <a:pt x="293" y="70"/>
                    <a:pt x="284" y="70"/>
                    <a:pt x="283" y="73"/>
                  </a:cubicBezTo>
                  <a:cubicBezTo>
                    <a:pt x="283" y="72"/>
                    <a:pt x="283" y="71"/>
                    <a:pt x="281" y="72"/>
                  </a:cubicBezTo>
                  <a:cubicBezTo>
                    <a:pt x="283" y="72"/>
                    <a:pt x="286" y="71"/>
                    <a:pt x="288" y="71"/>
                  </a:cubicBezTo>
                  <a:cubicBezTo>
                    <a:pt x="287" y="70"/>
                    <a:pt x="285" y="70"/>
                    <a:pt x="284" y="70"/>
                  </a:cubicBezTo>
                  <a:cubicBezTo>
                    <a:pt x="287" y="69"/>
                    <a:pt x="291" y="70"/>
                    <a:pt x="294" y="70"/>
                  </a:cubicBezTo>
                  <a:cubicBezTo>
                    <a:pt x="289" y="68"/>
                    <a:pt x="283" y="68"/>
                    <a:pt x="280" y="69"/>
                  </a:cubicBezTo>
                  <a:cubicBezTo>
                    <a:pt x="283" y="66"/>
                    <a:pt x="291" y="68"/>
                    <a:pt x="297" y="70"/>
                  </a:cubicBezTo>
                  <a:cubicBezTo>
                    <a:pt x="301" y="71"/>
                    <a:pt x="303" y="71"/>
                    <a:pt x="307" y="71"/>
                  </a:cubicBezTo>
                  <a:cubicBezTo>
                    <a:pt x="308" y="70"/>
                    <a:pt x="317" y="72"/>
                    <a:pt x="312" y="68"/>
                  </a:cubicBezTo>
                  <a:cubicBezTo>
                    <a:pt x="305" y="64"/>
                    <a:pt x="298" y="67"/>
                    <a:pt x="291" y="65"/>
                  </a:cubicBezTo>
                  <a:cubicBezTo>
                    <a:pt x="287" y="64"/>
                    <a:pt x="285" y="64"/>
                    <a:pt x="282" y="65"/>
                  </a:cubicBezTo>
                  <a:cubicBezTo>
                    <a:pt x="278" y="66"/>
                    <a:pt x="273" y="65"/>
                    <a:pt x="269" y="66"/>
                  </a:cubicBezTo>
                  <a:cubicBezTo>
                    <a:pt x="272" y="64"/>
                    <a:pt x="278" y="65"/>
                    <a:pt x="282" y="65"/>
                  </a:cubicBezTo>
                  <a:cubicBezTo>
                    <a:pt x="286" y="64"/>
                    <a:pt x="290" y="64"/>
                    <a:pt x="294" y="62"/>
                  </a:cubicBezTo>
                  <a:cubicBezTo>
                    <a:pt x="296" y="62"/>
                    <a:pt x="309" y="63"/>
                    <a:pt x="307" y="60"/>
                  </a:cubicBezTo>
                  <a:cubicBezTo>
                    <a:pt x="305" y="58"/>
                    <a:pt x="299" y="55"/>
                    <a:pt x="296" y="54"/>
                  </a:cubicBezTo>
                  <a:cubicBezTo>
                    <a:pt x="291" y="53"/>
                    <a:pt x="290" y="57"/>
                    <a:pt x="288" y="59"/>
                  </a:cubicBezTo>
                  <a:cubicBezTo>
                    <a:pt x="286" y="60"/>
                    <a:pt x="281" y="59"/>
                    <a:pt x="279" y="61"/>
                  </a:cubicBezTo>
                  <a:cubicBezTo>
                    <a:pt x="277" y="62"/>
                    <a:pt x="276" y="61"/>
                    <a:pt x="274" y="61"/>
                  </a:cubicBezTo>
                  <a:cubicBezTo>
                    <a:pt x="271" y="61"/>
                    <a:pt x="270" y="63"/>
                    <a:pt x="269" y="64"/>
                  </a:cubicBezTo>
                  <a:cubicBezTo>
                    <a:pt x="270" y="58"/>
                    <a:pt x="284" y="61"/>
                    <a:pt x="286" y="56"/>
                  </a:cubicBezTo>
                  <a:cubicBezTo>
                    <a:pt x="281" y="54"/>
                    <a:pt x="276" y="55"/>
                    <a:pt x="273" y="56"/>
                  </a:cubicBezTo>
                  <a:cubicBezTo>
                    <a:pt x="272" y="57"/>
                    <a:pt x="273" y="59"/>
                    <a:pt x="270" y="59"/>
                  </a:cubicBezTo>
                  <a:cubicBezTo>
                    <a:pt x="267" y="59"/>
                    <a:pt x="266" y="60"/>
                    <a:pt x="263" y="61"/>
                  </a:cubicBezTo>
                  <a:cubicBezTo>
                    <a:pt x="265" y="59"/>
                    <a:pt x="269" y="59"/>
                    <a:pt x="271" y="58"/>
                  </a:cubicBezTo>
                  <a:cubicBezTo>
                    <a:pt x="269" y="57"/>
                    <a:pt x="268" y="57"/>
                    <a:pt x="268" y="58"/>
                  </a:cubicBezTo>
                  <a:cubicBezTo>
                    <a:pt x="271" y="55"/>
                    <a:pt x="277" y="54"/>
                    <a:pt x="283" y="54"/>
                  </a:cubicBezTo>
                  <a:cubicBezTo>
                    <a:pt x="286" y="53"/>
                    <a:pt x="286" y="51"/>
                    <a:pt x="288" y="51"/>
                  </a:cubicBezTo>
                  <a:cubicBezTo>
                    <a:pt x="289" y="51"/>
                    <a:pt x="293" y="51"/>
                    <a:pt x="290" y="49"/>
                  </a:cubicBezTo>
                  <a:cubicBezTo>
                    <a:pt x="285" y="48"/>
                    <a:pt x="276" y="46"/>
                    <a:pt x="274" y="46"/>
                  </a:cubicBezTo>
                  <a:cubicBezTo>
                    <a:pt x="271" y="47"/>
                    <a:pt x="270" y="49"/>
                    <a:pt x="266" y="49"/>
                  </a:cubicBezTo>
                  <a:cubicBezTo>
                    <a:pt x="265" y="49"/>
                    <a:pt x="264" y="49"/>
                    <a:pt x="263" y="49"/>
                  </a:cubicBezTo>
                  <a:cubicBezTo>
                    <a:pt x="263" y="50"/>
                    <a:pt x="265" y="51"/>
                    <a:pt x="263" y="51"/>
                  </a:cubicBezTo>
                  <a:cubicBezTo>
                    <a:pt x="261" y="47"/>
                    <a:pt x="269" y="47"/>
                    <a:pt x="271" y="46"/>
                  </a:cubicBezTo>
                  <a:cubicBezTo>
                    <a:pt x="265" y="43"/>
                    <a:pt x="260" y="47"/>
                    <a:pt x="258" y="48"/>
                  </a:cubicBezTo>
                  <a:cubicBezTo>
                    <a:pt x="253" y="50"/>
                    <a:pt x="253" y="55"/>
                    <a:pt x="249" y="58"/>
                  </a:cubicBezTo>
                  <a:cubicBezTo>
                    <a:pt x="251" y="56"/>
                    <a:pt x="251" y="53"/>
                    <a:pt x="253" y="50"/>
                  </a:cubicBezTo>
                  <a:cubicBezTo>
                    <a:pt x="246" y="48"/>
                    <a:pt x="248" y="53"/>
                    <a:pt x="244" y="54"/>
                  </a:cubicBezTo>
                  <a:cubicBezTo>
                    <a:pt x="246" y="53"/>
                    <a:pt x="245" y="52"/>
                    <a:pt x="243" y="52"/>
                  </a:cubicBezTo>
                  <a:cubicBezTo>
                    <a:pt x="245" y="51"/>
                    <a:pt x="245" y="49"/>
                    <a:pt x="249" y="49"/>
                  </a:cubicBezTo>
                  <a:cubicBezTo>
                    <a:pt x="252" y="49"/>
                    <a:pt x="253" y="49"/>
                    <a:pt x="255" y="48"/>
                  </a:cubicBezTo>
                  <a:cubicBezTo>
                    <a:pt x="257" y="47"/>
                    <a:pt x="262" y="45"/>
                    <a:pt x="260" y="43"/>
                  </a:cubicBezTo>
                  <a:cubicBezTo>
                    <a:pt x="259" y="39"/>
                    <a:pt x="251" y="44"/>
                    <a:pt x="250" y="44"/>
                  </a:cubicBezTo>
                  <a:cubicBezTo>
                    <a:pt x="248" y="45"/>
                    <a:pt x="245" y="46"/>
                    <a:pt x="242" y="46"/>
                  </a:cubicBezTo>
                  <a:cubicBezTo>
                    <a:pt x="239" y="46"/>
                    <a:pt x="237" y="49"/>
                    <a:pt x="233" y="48"/>
                  </a:cubicBezTo>
                  <a:cubicBezTo>
                    <a:pt x="236" y="48"/>
                    <a:pt x="237" y="47"/>
                    <a:pt x="239" y="46"/>
                  </a:cubicBezTo>
                  <a:cubicBezTo>
                    <a:pt x="236" y="45"/>
                    <a:pt x="235" y="46"/>
                    <a:pt x="233" y="46"/>
                  </a:cubicBezTo>
                  <a:cubicBezTo>
                    <a:pt x="237" y="45"/>
                    <a:pt x="239" y="41"/>
                    <a:pt x="245" y="41"/>
                  </a:cubicBezTo>
                  <a:cubicBezTo>
                    <a:pt x="248" y="42"/>
                    <a:pt x="253" y="41"/>
                    <a:pt x="252" y="38"/>
                  </a:cubicBezTo>
                  <a:cubicBezTo>
                    <a:pt x="249" y="33"/>
                    <a:pt x="236" y="33"/>
                    <a:pt x="234" y="34"/>
                  </a:cubicBezTo>
                  <a:cubicBezTo>
                    <a:pt x="228" y="35"/>
                    <a:pt x="229" y="41"/>
                    <a:pt x="223" y="42"/>
                  </a:cubicBezTo>
                  <a:cubicBezTo>
                    <a:pt x="225" y="41"/>
                    <a:pt x="224" y="39"/>
                    <a:pt x="227" y="39"/>
                  </a:cubicBezTo>
                  <a:cubicBezTo>
                    <a:pt x="218" y="35"/>
                    <a:pt x="222" y="42"/>
                    <a:pt x="217" y="42"/>
                  </a:cubicBezTo>
                  <a:cubicBezTo>
                    <a:pt x="220" y="41"/>
                    <a:pt x="220" y="39"/>
                    <a:pt x="222" y="37"/>
                  </a:cubicBezTo>
                  <a:cubicBezTo>
                    <a:pt x="218" y="38"/>
                    <a:pt x="220" y="35"/>
                    <a:pt x="220" y="34"/>
                  </a:cubicBezTo>
                  <a:cubicBezTo>
                    <a:pt x="214" y="32"/>
                    <a:pt x="214" y="39"/>
                    <a:pt x="212" y="40"/>
                  </a:cubicBezTo>
                  <a:cubicBezTo>
                    <a:pt x="213" y="39"/>
                    <a:pt x="214" y="38"/>
                    <a:pt x="214" y="36"/>
                  </a:cubicBezTo>
                  <a:cubicBezTo>
                    <a:pt x="213" y="36"/>
                    <a:pt x="211" y="36"/>
                    <a:pt x="210" y="36"/>
                  </a:cubicBezTo>
                  <a:cubicBezTo>
                    <a:pt x="214" y="35"/>
                    <a:pt x="216" y="33"/>
                    <a:pt x="219" y="32"/>
                  </a:cubicBezTo>
                  <a:cubicBezTo>
                    <a:pt x="214" y="30"/>
                    <a:pt x="212" y="32"/>
                    <a:pt x="213" y="35"/>
                  </a:cubicBezTo>
                  <a:cubicBezTo>
                    <a:pt x="211" y="33"/>
                    <a:pt x="211" y="33"/>
                    <a:pt x="213" y="32"/>
                  </a:cubicBezTo>
                  <a:cubicBezTo>
                    <a:pt x="209" y="31"/>
                    <a:pt x="206" y="33"/>
                    <a:pt x="205" y="34"/>
                  </a:cubicBezTo>
                  <a:cubicBezTo>
                    <a:pt x="205" y="35"/>
                    <a:pt x="205" y="36"/>
                    <a:pt x="205" y="37"/>
                  </a:cubicBezTo>
                  <a:cubicBezTo>
                    <a:pt x="205" y="38"/>
                    <a:pt x="203" y="39"/>
                    <a:pt x="202" y="40"/>
                  </a:cubicBezTo>
                  <a:cubicBezTo>
                    <a:pt x="202" y="39"/>
                    <a:pt x="203" y="38"/>
                    <a:pt x="204" y="37"/>
                  </a:cubicBezTo>
                  <a:cubicBezTo>
                    <a:pt x="205" y="36"/>
                    <a:pt x="201" y="34"/>
                    <a:pt x="200" y="35"/>
                  </a:cubicBezTo>
                  <a:cubicBezTo>
                    <a:pt x="201" y="34"/>
                    <a:pt x="204" y="34"/>
                    <a:pt x="206" y="33"/>
                  </a:cubicBezTo>
                  <a:cubicBezTo>
                    <a:pt x="201" y="32"/>
                    <a:pt x="199" y="34"/>
                    <a:pt x="196" y="35"/>
                  </a:cubicBezTo>
                  <a:cubicBezTo>
                    <a:pt x="198" y="34"/>
                    <a:pt x="200" y="33"/>
                    <a:pt x="202" y="33"/>
                  </a:cubicBezTo>
                  <a:cubicBezTo>
                    <a:pt x="199" y="32"/>
                    <a:pt x="198" y="32"/>
                    <a:pt x="196" y="32"/>
                  </a:cubicBezTo>
                  <a:cubicBezTo>
                    <a:pt x="199" y="32"/>
                    <a:pt x="203" y="31"/>
                    <a:pt x="207" y="31"/>
                  </a:cubicBezTo>
                  <a:cubicBezTo>
                    <a:pt x="210" y="30"/>
                    <a:pt x="211" y="29"/>
                    <a:pt x="213" y="28"/>
                  </a:cubicBezTo>
                  <a:cubicBezTo>
                    <a:pt x="200" y="20"/>
                    <a:pt x="194" y="33"/>
                    <a:pt x="187" y="32"/>
                  </a:cubicBezTo>
                  <a:cubicBezTo>
                    <a:pt x="190" y="32"/>
                    <a:pt x="191" y="30"/>
                    <a:pt x="192" y="29"/>
                  </a:cubicBezTo>
                  <a:cubicBezTo>
                    <a:pt x="193" y="28"/>
                    <a:pt x="196" y="28"/>
                    <a:pt x="197" y="26"/>
                  </a:cubicBezTo>
                  <a:cubicBezTo>
                    <a:pt x="189" y="24"/>
                    <a:pt x="187" y="28"/>
                    <a:pt x="183" y="29"/>
                  </a:cubicBezTo>
                  <a:cubicBezTo>
                    <a:pt x="185" y="27"/>
                    <a:pt x="187" y="26"/>
                    <a:pt x="191" y="25"/>
                  </a:cubicBezTo>
                  <a:cubicBezTo>
                    <a:pt x="194" y="25"/>
                    <a:pt x="199" y="26"/>
                    <a:pt x="200" y="24"/>
                  </a:cubicBezTo>
                  <a:cubicBezTo>
                    <a:pt x="202" y="20"/>
                    <a:pt x="186" y="16"/>
                    <a:pt x="187" y="20"/>
                  </a:cubicBezTo>
                  <a:cubicBezTo>
                    <a:pt x="186" y="17"/>
                    <a:pt x="171" y="16"/>
                    <a:pt x="169" y="16"/>
                  </a:cubicBezTo>
                  <a:cubicBezTo>
                    <a:pt x="164" y="16"/>
                    <a:pt x="160" y="17"/>
                    <a:pt x="157" y="18"/>
                  </a:cubicBezTo>
                  <a:cubicBezTo>
                    <a:pt x="156" y="18"/>
                    <a:pt x="152" y="20"/>
                    <a:pt x="155" y="21"/>
                  </a:cubicBezTo>
                  <a:cubicBezTo>
                    <a:pt x="159" y="24"/>
                    <a:pt x="169" y="24"/>
                    <a:pt x="173" y="25"/>
                  </a:cubicBezTo>
                  <a:cubicBezTo>
                    <a:pt x="170" y="24"/>
                    <a:pt x="166" y="24"/>
                    <a:pt x="166" y="26"/>
                  </a:cubicBezTo>
                  <a:cubicBezTo>
                    <a:pt x="166" y="26"/>
                    <a:pt x="166" y="25"/>
                    <a:pt x="166" y="24"/>
                  </a:cubicBezTo>
                  <a:cubicBezTo>
                    <a:pt x="161" y="23"/>
                    <a:pt x="153" y="22"/>
                    <a:pt x="155" y="25"/>
                  </a:cubicBezTo>
                  <a:cubicBezTo>
                    <a:pt x="154" y="22"/>
                    <a:pt x="150" y="22"/>
                    <a:pt x="151" y="24"/>
                  </a:cubicBezTo>
                  <a:cubicBezTo>
                    <a:pt x="152" y="25"/>
                    <a:pt x="163" y="30"/>
                    <a:pt x="164" y="30"/>
                  </a:cubicBezTo>
                  <a:cubicBezTo>
                    <a:pt x="163" y="31"/>
                    <a:pt x="160" y="28"/>
                    <a:pt x="158" y="28"/>
                  </a:cubicBezTo>
                  <a:cubicBezTo>
                    <a:pt x="158" y="29"/>
                    <a:pt x="159" y="30"/>
                    <a:pt x="161" y="31"/>
                  </a:cubicBezTo>
                  <a:cubicBezTo>
                    <a:pt x="157" y="31"/>
                    <a:pt x="150" y="21"/>
                    <a:pt x="149" y="27"/>
                  </a:cubicBezTo>
                  <a:cubicBezTo>
                    <a:pt x="150" y="28"/>
                    <a:pt x="151" y="28"/>
                    <a:pt x="152" y="28"/>
                  </a:cubicBezTo>
                  <a:cubicBezTo>
                    <a:pt x="150" y="29"/>
                    <a:pt x="147" y="28"/>
                    <a:pt x="146" y="28"/>
                  </a:cubicBezTo>
                  <a:cubicBezTo>
                    <a:pt x="146" y="26"/>
                    <a:pt x="149" y="25"/>
                    <a:pt x="148" y="23"/>
                  </a:cubicBezTo>
                  <a:cubicBezTo>
                    <a:pt x="142" y="20"/>
                    <a:pt x="140" y="23"/>
                    <a:pt x="138" y="24"/>
                  </a:cubicBezTo>
                  <a:cubicBezTo>
                    <a:pt x="139" y="23"/>
                    <a:pt x="138" y="21"/>
                    <a:pt x="137" y="20"/>
                  </a:cubicBezTo>
                  <a:cubicBezTo>
                    <a:pt x="136" y="20"/>
                    <a:pt x="130" y="24"/>
                    <a:pt x="137" y="25"/>
                  </a:cubicBezTo>
                  <a:cubicBezTo>
                    <a:pt x="135" y="26"/>
                    <a:pt x="130" y="21"/>
                    <a:pt x="130" y="25"/>
                  </a:cubicBezTo>
                  <a:cubicBezTo>
                    <a:pt x="129" y="28"/>
                    <a:pt x="126" y="29"/>
                    <a:pt x="122" y="29"/>
                  </a:cubicBezTo>
                  <a:cubicBezTo>
                    <a:pt x="123" y="29"/>
                    <a:pt x="123" y="28"/>
                    <a:pt x="123" y="28"/>
                  </a:cubicBezTo>
                  <a:cubicBezTo>
                    <a:pt x="122" y="28"/>
                    <a:pt x="121" y="27"/>
                    <a:pt x="120" y="27"/>
                  </a:cubicBezTo>
                  <a:cubicBezTo>
                    <a:pt x="121" y="26"/>
                    <a:pt x="125" y="27"/>
                    <a:pt x="127" y="26"/>
                  </a:cubicBezTo>
                  <a:cubicBezTo>
                    <a:pt x="120" y="25"/>
                    <a:pt x="127" y="22"/>
                    <a:pt x="128" y="21"/>
                  </a:cubicBezTo>
                  <a:cubicBezTo>
                    <a:pt x="121" y="18"/>
                    <a:pt x="120" y="23"/>
                    <a:pt x="117" y="24"/>
                  </a:cubicBezTo>
                  <a:cubicBezTo>
                    <a:pt x="122" y="22"/>
                    <a:pt x="125" y="18"/>
                    <a:pt x="131" y="16"/>
                  </a:cubicBezTo>
                  <a:cubicBezTo>
                    <a:pt x="125" y="14"/>
                    <a:pt x="127" y="12"/>
                    <a:pt x="127" y="11"/>
                  </a:cubicBezTo>
                  <a:cubicBezTo>
                    <a:pt x="124" y="9"/>
                    <a:pt x="122" y="9"/>
                    <a:pt x="119" y="9"/>
                  </a:cubicBezTo>
                  <a:cubicBezTo>
                    <a:pt x="118" y="3"/>
                    <a:pt x="113" y="1"/>
                    <a:pt x="105" y="1"/>
                  </a:cubicBezTo>
                  <a:cubicBezTo>
                    <a:pt x="102" y="2"/>
                    <a:pt x="97" y="1"/>
                    <a:pt x="93" y="2"/>
                  </a:cubicBezTo>
                  <a:cubicBezTo>
                    <a:pt x="89" y="3"/>
                    <a:pt x="86" y="4"/>
                    <a:pt x="82" y="4"/>
                  </a:cubicBezTo>
                  <a:cubicBezTo>
                    <a:pt x="84" y="5"/>
                    <a:pt x="85" y="6"/>
                    <a:pt x="86" y="7"/>
                  </a:cubicBezTo>
                  <a:cubicBezTo>
                    <a:pt x="80" y="4"/>
                    <a:pt x="75" y="5"/>
                    <a:pt x="73" y="6"/>
                  </a:cubicBezTo>
                  <a:cubicBezTo>
                    <a:pt x="72" y="7"/>
                    <a:pt x="75" y="9"/>
                    <a:pt x="71" y="7"/>
                  </a:cubicBezTo>
                  <a:cubicBezTo>
                    <a:pt x="68" y="6"/>
                    <a:pt x="66" y="7"/>
                    <a:pt x="66" y="9"/>
                  </a:cubicBezTo>
                  <a:cubicBezTo>
                    <a:pt x="73" y="12"/>
                    <a:pt x="77" y="10"/>
                    <a:pt x="84" y="12"/>
                  </a:cubicBezTo>
                  <a:cubicBezTo>
                    <a:pt x="79" y="11"/>
                    <a:pt x="75" y="12"/>
                    <a:pt x="69" y="11"/>
                  </a:cubicBezTo>
                  <a:cubicBezTo>
                    <a:pt x="67" y="10"/>
                    <a:pt x="61" y="10"/>
                    <a:pt x="61" y="11"/>
                  </a:cubicBezTo>
                  <a:cubicBezTo>
                    <a:pt x="67" y="13"/>
                    <a:pt x="76" y="15"/>
                    <a:pt x="81" y="16"/>
                  </a:cubicBezTo>
                  <a:cubicBezTo>
                    <a:pt x="76" y="16"/>
                    <a:pt x="68" y="13"/>
                    <a:pt x="63" y="13"/>
                  </a:cubicBezTo>
                  <a:cubicBezTo>
                    <a:pt x="60" y="13"/>
                    <a:pt x="55" y="17"/>
                    <a:pt x="61" y="19"/>
                  </a:cubicBezTo>
                  <a:cubicBezTo>
                    <a:pt x="59" y="19"/>
                    <a:pt x="59" y="19"/>
                    <a:pt x="62" y="21"/>
                  </a:cubicBezTo>
                  <a:cubicBezTo>
                    <a:pt x="67" y="23"/>
                    <a:pt x="68" y="21"/>
                    <a:pt x="71" y="21"/>
                  </a:cubicBezTo>
                  <a:cubicBezTo>
                    <a:pt x="67" y="22"/>
                    <a:pt x="73" y="22"/>
                    <a:pt x="74" y="22"/>
                  </a:cubicBezTo>
                  <a:cubicBezTo>
                    <a:pt x="64" y="23"/>
                    <a:pt x="78" y="25"/>
                    <a:pt x="79" y="28"/>
                  </a:cubicBezTo>
                  <a:cubicBezTo>
                    <a:pt x="75" y="25"/>
                    <a:pt x="68" y="24"/>
                    <a:pt x="65" y="24"/>
                  </a:cubicBezTo>
                  <a:cubicBezTo>
                    <a:pt x="62" y="23"/>
                    <a:pt x="61" y="23"/>
                    <a:pt x="61" y="25"/>
                  </a:cubicBezTo>
                  <a:cubicBezTo>
                    <a:pt x="60" y="27"/>
                    <a:pt x="58" y="27"/>
                    <a:pt x="54" y="27"/>
                  </a:cubicBezTo>
                  <a:cubicBezTo>
                    <a:pt x="56" y="28"/>
                    <a:pt x="61" y="29"/>
                    <a:pt x="62" y="30"/>
                  </a:cubicBezTo>
                  <a:cubicBezTo>
                    <a:pt x="62" y="31"/>
                    <a:pt x="61" y="31"/>
                    <a:pt x="60" y="31"/>
                  </a:cubicBezTo>
                  <a:cubicBezTo>
                    <a:pt x="64" y="33"/>
                    <a:pt x="70" y="34"/>
                    <a:pt x="71" y="32"/>
                  </a:cubicBezTo>
                  <a:cubicBezTo>
                    <a:pt x="75" y="36"/>
                    <a:pt x="71" y="36"/>
                    <a:pt x="72" y="39"/>
                  </a:cubicBezTo>
                  <a:cubicBezTo>
                    <a:pt x="72" y="41"/>
                    <a:pt x="72" y="44"/>
                    <a:pt x="69" y="44"/>
                  </a:cubicBezTo>
                  <a:cubicBezTo>
                    <a:pt x="69" y="43"/>
                    <a:pt x="69" y="42"/>
                    <a:pt x="66" y="41"/>
                  </a:cubicBezTo>
                  <a:cubicBezTo>
                    <a:pt x="67" y="41"/>
                    <a:pt x="69" y="41"/>
                    <a:pt x="70" y="41"/>
                  </a:cubicBezTo>
                  <a:cubicBezTo>
                    <a:pt x="60" y="37"/>
                    <a:pt x="51" y="43"/>
                    <a:pt x="45" y="43"/>
                  </a:cubicBezTo>
                  <a:cubicBezTo>
                    <a:pt x="46" y="42"/>
                    <a:pt x="49" y="42"/>
                    <a:pt x="51" y="42"/>
                  </a:cubicBezTo>
                  <a:cubicBezTo>
                    <a:pt x="54" y="41"/>
                    <a:pt x="54" y="40"/>
                    <a:pt x="57" y="40"/>
                  </a:cubicBezTo>
                  <a:cubicBezTo>
                    <a:pt x="60" y="39"/>
                    <a:pt x="63" y="40"/>
                    <a:pt x="65" y="39"/>
                  </a:cubicBezTo>
                  <a:cubicBezTo>
                    <a:pt x="66" y="39"/>
                    <a:pt x="70" y="38"/>
                    <a:pt x="70" y="38"/>
                  </a:cubicBezTo>
                  <a:cubicBezTo>
                    <a:pt x="69" y="36"/>
                    <a:pt x="49" y="32"/>
                    <a:pt x="48" y="25"/>
                  </a:cubicBezTo>
                  <a:cubicBezTo>
                    <a:pt x="48" y="23"/>
                    <a:pt x="50" y="23"/>
                    <a:pt x="51" y="21"/>
                  </a:cubicBezTo>
                  <a:cubicBezTo>
                    <a:pt x="51" y="19"/>
                    <a:pt x="45" y="18"/>
                    <a:pt x="45" y="16"/>
                  </a:cubicBezTo>
                  <a:cubicBezTo>
                    <a:pt x="45" y="14"/>
                    <a:pt x="48" y="13"/>
                    <a:pt x="49" y="12"/>
                  </a:cubicBezTo>
                  <a:cubicBezTo>
                    <a:pt x="52" y="10"/>
                    <a:pt x="54" y="8"/>
                    <a:pt x="57" y="6"/>
                  </a:cubicBezTo>
                  <a:cubicBezTo>
                    <a:pt x="60" y="5"/>
                    <a:pt x="64" y="4"/>
                    <a:pt x="67" y="3"/>
                  </a:cubicBezTo>
                  <a:cubicBezTo>
                    <a:pt x="71" y="1"/>
                    <a:pt x="65" y="0"/>
                    <a:pt x="62" y="0"/>
                  </a:cubicBezTo>
                  <a:cubicBezTo>
                    <a:pt x="52" y="0"/>
                    <a:pt x="42" y="0"/>
                    <a:pt x="33" y="1"/>
                  </a:cubicBezTo>
                  <a:cubicBezTo>
                    <a:pt x="24" y="2"/>
                    <a:pt x="19" y="6"/>
                    <a:pt x="13" y="9"/>
                  </a:cubicBezTo>
                  <a:cubicBezTo>
                    <a:pt x="11" y="10"/>
                    <a:pt x="9" y="12"/>
                    <a:pt x="10" y="14"/>
                  </a:cubicBezTo>
                  <a:cubicBezTo>
                    <a:pt x="11" y="17"/>
                    <a:pt x="7" y="15"/>
                    <a:pt x="6" y="16"/>
                  </a:cubicBezTo>
                  <a:cubicBezTo>
                    <a:pt x="5" y="18"/>
                    <a:pt x="5" y="19"/>
                    <a:pt x="3" y="21"/>
                  </a:cubicBezTo>
                  <a:cubicBezTo>
                    <a:pt x="2" y="21"/>
                    <a:pt x="0" y="25"/>
                    <a:pt x="5" y="25"/>
                  </a:cubicBezTo>
                  <a:cubicBezTo>
                    <a:pt x="4" y="27"/>
                    <a:pt x="0" y="27"/>
                    <a:pt x="1" y="29"/>
                  </a:cubicBezTo>
                  <a:cubicBezTo>
                    <a:pt x="2" y="32"/>
                    <a:pt x="1" y="33"/>
                    <a:pt x="1" y="3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10" name="Freeform 2415"/>
            <p:cNvSpPr>
              <a:spLocks/>
            </p:cNvSpPr>
            <p:nvPr/>
          </p:nvSpPr>
          <p:spPr bwMode="auto">
            <a:xfrm>
              <a:off x="1435" y="457"/>
              <a:ext cx="3"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0"/>
                    <a:pt x="0" y="1"/>
                  </a:cubicBezTo>
                  <a:cubicBezTo>
                    <a:pt x="1" y="1"/>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20" name="Group 2617"/>
          <p:cNvGrpSpPr>
            <a:grpSpLocks/>
          </p:cNvGrpSpPr>
          <p:nvPr/>
        </p:nvGrpSpPr>
        <p:grpSpPr bwMode="auto">
          <a:xfrm>
            <a:off x="730251" y="1919599"/>
            <a:ext cx="2246313" cy="911225"/>
            <a:chOff x="513" y="317"/>
            <a:chExt cx="1415" cy="574"/>
          </a:xfrm>
        </p:grpSpPr>
        <p:sp>
          <p:nvSpPr>
            <p:cNvPr id="1611" name="Freeform 2417"/>
            <p:cNvSpPr>
              <a:spLocks/>
            </p:cNvSpPr>
            <p:nvPr/>
          </p:nvSpPr>
          <p:spPr bwMode="auto">
            <a:xfrm>
              <a:off x="1435" y="457"/>
              <a:ext cx="3"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0"/>
                    <a:pt x="0" y="1"/>
                  </a:cubicBezTo>
                  <a:cubicBezTo>
                    <a:pt x="1" y="1"/>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12" name="Freeform 2418"/>
            <p:cNvSpPr>
              <a:spLocks/>
            </p:cNvSpPr>
            <p:nvPr/>
          </p:nvSpPr>
          <p:spPr bwMode="auto">
            <a:xfrm>
              <a:off x="1439" y="447"/>
              <a:ext cx="5" cy="4"/>
            </a:xfrm>
            <a:custGeom>
              <a:avLst/>
              <a:gdLst>
                <a:gd name="T0" fmla="*/ 4 w 4"/>
                <a:gd name="T1" fmla="*/ 2 h 3"/>
                <a:gd name="T2" fmla="*/ 0 w 4"/>
                <a:gd name="T3" fmla="*/ 0 h 3"/>
                <a:gd name="T4" fmla="*/ 4 w 4"/>
                <a:gd name="T5" fmla="*/ 2 h 3"/>
              </a:gdLst>
              <a:ahLst/>
              <a:cxnLst>
                <a:cxn ang="0">
                  <a:pos x="T0" y="T1"/>
                </a:cxn>
                <a:cxn ang="0">
                  <a:pos x="T2" y="T3"/>
                </a:cxn>
                <a:cxn ang="0">
                  <a:pos x="T4" y="T5"/>
                </a:cxn>
              </a:cxnLst>
              <a:rect l="0" t="0" r="r" b="b"/>
              <a:pathLst>
                <a:path w="4" h="3">
                  <a:moveTo>
                    <a:pt x="4" y="2"/>
                  </a:moveTo>
                  <a:cubicBezTo>
                    <a:pt x="3" y="2"/>
                    <a:pt x="1" y="1"/>
                    <a:pt x="0" y="0"/>
                  </a:cubicBezTo>
                  <a:cubicBezTo>
                    <a:pt x="0" y="3"/>
                    <a:pt x="4" y="3"/>
                    <a:pt x="4"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13" name="Freeform 2419"/>
            <p:cNvSpPr>
              <a:spLocks/>
            </p:cNvSpPr>
            <p:nvPr/>
          </p:nvSpPr>
          <p:spPr bwMode="auto">
            <a:xfrm>
              <a:off x="1439" y="447"/>
              <a:ext cx="5" cy="4"/>
            </a:xfrm>
            <a:custGeom>
              <a:avLst/>
              <a:gdLst>
                <a:gd name="T0" fmla="*/ 4 w 4"/>
                <a:gd name="T1" fmla="*/ 2 h 3"/>
                <a:gd name="T2" fmla="*/ 0 w 4"/>
                <a:gd name="T3" fmla="*/ 0 h 3"/>
                <a:gd name="T4" fmla="*/ 4 w 4"/>
                <a:gd name="T5" fmla="*/ 2 h 3"/>
              </a:gdLst>
              <a:ahLst/>
              <a:cxnLst>
                <a:cxn ang="0">
                  <a:pos x="T0" y="T1"/>
                </a:cxn>
                <a:cxn ang="0">
                  <a:pos x="T2" y="T3"/>
                </a:cxn>
                <a:cxn ang="0">
                  <a:pos x="T4" y="T5"/>
                </a:cxn>
              </a:cxnLst>
              <a:rect l="0" t="0" r="r" b="b"/>
              <a:pathLst>
                <a:path w="4" h="3">
                  <a:moveTo>
                    <a:pt x="4" y="2"/>
                  </a:moveTo>
                  <a:cubicBezTo>
                    <a:pt x="3" y="2"/>
                    <a:pt x="1" y="1"/>
                    <a:pt x="0" y="0"/>
                  </a:cubicBezTo>
                  <a:cubicBezTo>
                    <a:pt x="0" y="3"/>
                    <a:pt x="4" y="3"/>
                    <a:pt x="4"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14" name="Freeform 2420"/>
            <p:cNvSpPr>
              <a:spLocks/>
            </p:cNvSpPr>
            <p:nvPr/>
          </p:nvSpPr>
          <p:spPr bwMode="auto">
            <a:xfrm>
              <a:off x="1523" y="515"/>
              <a:ext cx="1"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1" y="1"/>
                    <a:pt x="1"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15" name="Freeform 2421"/>
            <p:cNvSpPr>
              <a:spLocks/>
            </p:cNvSpPr>
            <p:nvPr/>
          </p:nvSpPr>
          <p:spPr bwMode="auto">
            <a:xfrm>
              <a:off x="1523" y="515"/>
              <a:ext cx="1"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1" y="1"/>
                    <a:pt x="1"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16" name="Freeform 2422"/>
            <p:cNvSpPr>
              <a:spLocks/>
            </p:cNvSpPr>
            <p:nvPr/>
          </p:nvSpPr>
          <p:spPr bwMode="auto">
            <a:xfrm>
              <a:off x="1525" y="515"/>
              <a:ext cx="3" cy="3"/>
            </a:xfrm>
            <a:custGeom>
              <a:avLst/>
              <a:gdLst>
                <a:gd name="T0" fmla="*/ 0 w 2"/>
                <a:gd name="T1" fmla="*/ 0 h 2"/>
                <a:gd name="T2" fmla="*/ 2 w 2"/>
                <a:gd name="T3" fmla="*/ 0 h 2"/>
                <a:gd name="T4" fmla="*/ 0 w 2"/>
                <a:gd name="T5" fmla="*/ 0 h 2"/>
              </a:gdLst>
              <a:ahLst/>
              <a:cxnLst>
                <a:cxn ang="0">
                  <a:pos x="T0" y="T1"/>
                </a:cxn>
                <a:cxn ang="0">
                  <a:pos x="T2" y="T3"/>
                </a:cxn>
                <a:cxn ang="0">
                  <a:pos x="T4" y="T5"/>
                </a:cxn>
              </a:cxnLst>
              <a:rect l="0" t="0" r="r" b="b"/>
              <a:pathLst>
                <a:path w="2" h="2">
                  <a:moveTo>
                    <a:pt x="0" y="0"/>
                  </a:moveTo>
                  <a:cubicBezTo>
                    <a:pt x="1" y="1"/>
                    <a:pt x="2" y="2"/>
                    <a:pt x="2" y="0"/>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17" name="Freeform 2423"/>
            <p:cNvSpPr>
              <a:spLocks/>
            </p:cNvSpPr>
            <p:nvPr/>
          </p:nvSpPr>
          <p:spPr bwMode="auto">
            <a:xfrm>
              <a:off x="1525" y="515"/>
              <a:ext cx="3" cy="3"/>
            </a:xfrm>
            <a:custGeom>
              <a:avLst/>
              <a:gdLst>
                <a:gd name="T0" fmla="*/ 0 w 2"/>
                <a:gd name="T1" fmla="*/ 0 h 2"/>
                <a:gd name="T2" fmla="*/ 2 w 2"/>
                <a:gd name="T3" fmla="*/ 0 h 2"/>
                <a:gd name="T4" fmla="*/ 0 w 2"/>
                <a:gd name="T5" fmla="*/ 0 h 2"/>
              </a:gdLst>
              <a:ahLst/>
              <a:cxnLst>
                <a:cxn ang="0">
                  <a:pos x="T0" y="T1"/>
                </a:cxn>
                <a:cxn ang="0">
                  <a:pos x="T2" y="T3"/>
                </a:cxn>
                <a:cxn ang="0">
                  <a:pos x="T4" y="T5"/>
                </a:cxn>
              </a:cxnLst>
              <a:rect l="0" t="0" r="r" b="b"/>
              <a:pathLst>
                <a:path w="2" h="2">
                  <a:moveTo>
                    <a:pt x="0" y="0"/>
                  </a:moveTo>
                  <a:cubicBezTo>
                    <a:pt x="1" y="1"/>
                    <a:pt x="2" y="2"/>
                    <a:pt x="2" y="0"/>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18" name="Freeform 2424"/>
            <p:cNvSpPr>
              <a:spLocks/>
            </p:cNvSpPr>
            <p:nvPr/>
          </p:nvSpPr>
          <p:spPr bwMode="auto">
            <a:xfrm>
              <a:off x="1514" y="500"/>
              <a:ext cx="20" cy="8"/>
            </a:xfrm>
            <a:custGeom>
              <a:avLst/>
              <a:gdLst>
                <a:gd name="T0" fmla="*/ 4 w 16"/>
                <a:gd name="T1" fmla="*/ 0 h 7"/>
                <a:gd name="T2" fmla="*/ 0 w 16"/>
                <a:gd name="T3" fmla="*/ 0 h 7"/>
                <a:gd name="T4" fmla="*/ 12 w 16"/>
                <a:gd name="T5" fmla="*/ 5 h 7"/>
                <a:gd name="T6" fmla="*/ 4 w 16"/>
                <a:gd name="T7" fmla="*/ 0 h 7"/>
              </a:gdLst>
              <a:ahLst/>
              <a:cxnLst>
                <a:cxn ang="0">
                  <a:pos x="T0" y="T1"/>
                </a:cxn>
                <a:cxn ang="0">
                  <a:pos x="T2" y="T3"/>
                </a:cxn>
                <a:cxn ang="0">
                  <a:pos x="T4" y="T5"/>
                </a:cxn>
                <a:cxn ang="0">
                  <a:pos x="T6" y="T7"/>
                </a:cxn>
              </a:cxnLst>
              <a:rect l="0" t="0" r="r" b="b"/>
              <a:pathLst>
                <a:path w="16" h="7">
                  <a:moveTo>
                    <a:pt x="4" y="0"/>
                  </a:moveTo>
                  <a:cubicBezTo>
                    <a:pt x="2" y="0"/>
                    <a:pt x="1" y="0"/>
                    <a:pt x="0" y="0"/>
                  </a:cubicBezTo>
                  <a:cubicBezTo>
                    <a:pt x="3" y="5"/>
                    <a:pt x="10" y="7"/>
                    <a:pt x="12" y="5"/>
                  </a:cubicBezTo>
                  <a:cubicBezTo>
                    <a:pt x="16" y="1"/>
                    <a:pt x="8" y="0"/>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19" name="Freeform 2425"/>
            <p:cNvSpPr>
              <a:spLocks/>
            </p:cNvSpPr>
            <p:nvPr/>
          </p:nvSpPr>
          <p:spPr bwMode="auto">
            <a:xfrm>
              <a:off x="1514" y="500"/>
              <a:ext cx="20" cy="8"/>
            </a:xfrm>
            <a:custGeom>
              <a:avLst/>
              <a:gdLst>
                <a:gd name="T0" fmla="*/ 4 w 16"/>
                <a:gd name="T1" fmla="*/ 0 h 7"/>
                <a:gd name="T2" fmla="*/ 0 w 16"/>
                <a:gd name="T3" fmla="*/ 0 h 7"/>
                <a:gd name="T4" fmla="*/ 12 w 16"/>
                <a:gd name="T5" fmla="*/ 5 h 7"/>
                <a:gd name="T6" fmla="*/ 4 w 16"/>
                <a:gd name="T7" fmla="*/ 0 h 7"/>
              </a:gdLst>
              <a:ahLst/>
              <a:cxnLst>
                <a:cxn ang="0">
                  <a:pos x="T0" y="T1"/>
                </a:cxn>
                <a:cxn ang="0">
                  <a:pos x="T2" y="T3"/>
                </a:cxn>
                <a:cxn ang="0">
                  <a:pos x="T4" y="T5"/>
                </a:cxn>
                <a:cxn ang="0">
                  <a:pos x="T6" y="T7"/>
                </a:cxn>
              </a:cxnLst>
              <a:rect l="0" t="0" r="r" b="b"/>
              <a:pathLst>
                <a:path w="16" h="7">
                  <a:moveTo>
                    <a:pt x="4" y="0"/>
                  </a:moveTo>
                  <a:cubicBezTo>
                    <a:pt x="2" y="0"/>
                    <a:pt x="1" y="0"/>
                    <a:pt x="0" y="0"/>
                  </a:cubicBezTo>
                  <a:cubicBezTo>
                    <a:pt x="3" y="5"/>
                    <a:pt x="10" y="7"/>
                    <a:pt x="12" y="5"/>
                  </a:cubicBezTo>
                  <a:cubicBezTo>
                    <a:pt x="16" y="1"/>
                    <a:pt x="8" y="0"/>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20" name="Freeform 2426"/>
            <p:cNvSpPr>
              <a:spLocks/>
            </p:cNvSpPr>
            <p:nvPr/>
          </p:nvSpPr>
          <p:spPr bwMode="auto">
            <a:xfrm>
              <a:off x="1455" y="410"/>
              <a:ext cx="3" cy="1"/>
            </a:xfrm>
            <a:custGeom>
              <a:avLst/>
              <a:gdLst>
                <a:gd name="T0" fmla="*/ 3 w 3"/>
                <a:gd name="T1" fmla="*/ 1 h 1"/>
                <a:gd name="T2" fmla="*/ 0 w 3"/>
                <a:gd name="T3" fmla="*/ 1 h 1"/>
                <a:gd name="T4" fmla="*/ 3 w 3"/>
                <a:gd name="T5" fmla="*/ 1 h 1"/>
              </a:gdLst>
              <a:ahLst/>
              <a:cxnLst>
                <a:cxn ang="0">
                  <a:pos x="T0" y="T1"/>
                </a:cxn>
                <a:cxn ang="0">
                  <a:pos x="T2" y="T3"/>
                </a:cxn>
                <a:cxn ang="0">
                  <a:pos x="T4" y="T5"/>
                </a:cxn>
              </a:cxnLst>
              <a:rect l="0" t="0" r="r" b="b"/>
              <a:pathLst>
                <a:path w="3" h="1">
                  <a:moveTo>
                    <a:pt x="3" y="1"/>
                  </a:moveTo>
                  <a:cubicBezTo>
                    <a:pt x="2" y="0"/>
                    <a:pt x="0" y="0"/>
                    <a:pt x="0" y="1"/>
                  </a:cubicBezTo>
                  <a:cubicBezTo>
                    <a:pt x="1" y="1"/>
                    <a:pt x="2"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21" name="Freeform 2427"/>
            <p:cNvSpPr>
              <a:spLocks/>
            </p:cNvSpPr>
            <p:nvPr/>
          </p:nvSpPr>
          <p:spPr bwMode="auto">
            <a:xfrm>
              <a:off x="1455" y="410"/>
              <a:ext cx="3" cy="1"/>
            </a:xfrm>
            <a:custGeom>
              <a:avLst/>
              <a:gdLst>
                <a:gd name="T0" fmla="*/ 3 w 3"/>
                <a:gd name="T1" fmla="*/ 1 h 1"/>
                <a:gd name="T2" fmla="*/ 0 w 3"/>
                <a:gd name="T3" fmla="*/ 1 h 1"/>
                <a:gd name="T4" fmla="*/ 3 w 3"/>
                <a:gd name="T5" fmla="*/ 1 h 1"/>
              </a:gdLst>
              <a:ahLst/>
              <a:cxnLst>
                <a:cxn ang="0">
                  <a:pos x="T0" y="T1"/>
                </a:cxn>
                <a:cxn ang="0">
                  <a:pos x="T2" y="T3"/>
                </a:cxn>
                <a:cxn ang="0">
                  <a:pos x="T4" y="T5"/>
                </a:cxn>
              </a:cxnLst>
              <a:rect l="0" t="0" r="r" b="b"/>
              <a:pathLst>
                <a:path w="3" h="1">
                  <a:moveTo>
                    <a:pt x="3" y="1"/>
                  </a:moveTo>
                  <a:cubicBezTo>
                    <a:pt x="2" y="0"/>
                    <a:pt x="0" y="0"/>
                    <a:pt x="0" y="1"/>
                  </a:cubicBezTo>
                  <a:cubicBezTo>
                    <a:pt x="1" y="1"/>
                    <a:pt x="2"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22" name="Freeform 2428"/>
            <p:cNvSpPr>
              <a:spLocks/>
            </p:cNvSpPr>
            <p:nvPr/>
          </p:nvSpPr>
          <p:spPr bwMode="auto">
            <a:xfrm>
              <a:off x="1523" y="489"/>
              <a:ext cx="6" cy="2"/>
            </a:xfrm>
            <a:custGeom>
              <a:avLst/>
              <a:gdLst>
                <a:gd name="T0" fmla="*/ 5 w 5"/>
                <a:gd name="T1" fmla="*/ 1 h 2"/>
                <a:gd name="T2" fmla="*/ 0 w 5"/>
                <a:gd name="T3" fmla="*/ 2 h 2"/>
                <a:gd name="T4" fmla="*/ 5 w 5"/>
                <a:gd name="T5" fmla="*/ 1 h 2"/>
              </a:gdLst>
              <a:ahLst/>
              <a:cxnLst>
                <a:cxn ang="0">
                  <a:pos x="T0" y="T1"/>
                </a:cxn>
                <a:cxn ang="0">
                  <a:pos x="T2" y="T3"/>
                </a:cxn>
                <a:cxn ang="0">
                  <a:pos x="T4" y="T5"/>
                </a:cxn>
              </a:cxnLst>
              <a:rect l="0" t="0" r="r" b="b"/>
              <a:pathLst>
                <a:path w="5" h="2">
                  <a:moveTo>
                    <a:pt x="5" y="1"/>
                  </a:moveTo>
                  <a:cubicBezTo>
                    <a:pt x="3" y="0"/>
                    <a:pt x="1" y="1"/>
                    <a:pt x="0" y="2"/>
                  </a:cubicBezTo>
                  <a:cubicBezTo>
                    <a:pt x="3" y="2"/>
                    <a:pt x="4" y="2"/>
                    <a:pt x="5"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23" name="Freeform 2429"/>
            <p:cNvSpPr>
              <a:spLocks/>
            </p:cNvSpPr>
            <p:nvPr/>
          </p:nvSpPr>
          <p:spPr bwMode="auto">
            <a:xfrm>
              <a:off x="1523" y="489"/>
              <a:ext cx="6" cy="2"/>
            </a:xfrm>
            <a:custGeom>
              <a:avLst/>
              <a:gdLst>
                <a:gd name="T0" fmla="*/ 5 w 5"/>
                <a:gd name="T1" fmla="*/ 1 h 2"/>
                <a:gd name="T2" fmla="*/ 0 w 5"/>
                <a:gd name="T3" fmla="*/ 2 h 2"/>
                <a:gd name="T4" fmla="*/ 5 w 5"/>
                <a:gd name="T5" fmla="*/ 1 h 2"/>
              </a:gdLst>
              <a:ahLst/>
              <a:cxnLst>
                <a:cxn ang="0">
                  <a:pos x="T0" y="T1"/>
                </a:cxn>
                <a:cxn ang="0">
                  <a:pos x="T2" y="T3"/>
                </a:cxn>
                <a:cxn ang="0">
                  <a:pos x="T4" y="T5"/>
                </a:cxn>
              </a:cxnLst>
              <a:rect l="0" t="0" r="r" b="b"/>
              <a:pathLst>
                <a:path w="5" h="2">
                  <a:moveTo>
                    <a:pt x="5" y="1"/>
                  </a:moveTo>
                  <a:cubicBezTo>
                    <a:pt x="3" y="0"/>
                    <a:pt x="1" y="1"/>
                    <a:pt x="0" y="2"/>
                  </a:cubicBezTo>
                  <a:cubicBezTo>
                    <a:pt x="3" y="2"/>
                    <a:pt x="4" y="2"/>
                    <a:pt x="5"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24" name="Freeform 2430"/>
            <p:cNvSpPr>
              <a:spLocks/>
            </p:cNvSpPr>
            <p:nvPr/>
          </p:nvSpPr>
          <p:spPr bwMode="auto">
            <a:xfrm>
              <a:off x="1531" y="495"/>
              <a:ext cx="15" cy="7"/>
            </a:xfrm>
            <a:custGeom>
              <a:avLst/>
              <a:gdLst>
                <a:gd name="T0" fmla="*/ 11 w 12"/>
                <a:gd name="T1" fmla="*/ 4 h 6"/>
                <a:gd name="T2" fmla="*/ 0 w 12"/>
                <a:gd name="T3" fmla="*/ 1 h 6"/>
                <a:gd name="T4" fmla="*/ 12 w 12"/>
                <a:gd name="T5" fmla="*/ 4 h 6"/>
                <a:gd name="T6" fmla="*/ 11 w 12"/>
                <a:gd name="T7" fmla="*/ 4 h 6"/>
              </a:gdLst>
              <a:ahLst/>
              <a:cxnLst>
                <a:cxn ang="0">
                  <a:pos x="T0" y="T1"/>
                </a:cxn>
                <a:cxn ang="0">
                  <a:pos x="T2" y="T3"/>
                </a:cxn>
                <a:cxn ang="0">
                  <a:pos x="T4" y="T5"/>
                </a:cxn>
                <a:cxn ang="0">
                  <a:pos x="T6" y="T7"/>
                </a:cxn>
              </a:cxnLst>
              <a:rect l="0" t="0" r="r" b="b"/>
              <a:pathLst>
                <a:path w="12" h="6">
                  <a:moveTo>
                    <a:pt x="11" y="4"/>
                  </a:moveTo>
                  <a:cubicBezTo>
                    <a:pt x="10" y="1"/>
                    <a:pt x="1" y="0"/>
                    <a:pt x="0" y="1"/>
                  </a:cubicBezTo>
                  <a:cubicBezTo>
                    <a:pt x="4" y="5"/>
                    <a:pt x="10" y="6"/>
                    <a:pt x="12" y="4"/>
                  </a:cubicBezTo>
                  <a:cubicBezTo>
                    <a:pt x="11" y="4"/>
                    <a:pt x="11" y="4"/>
                    <a:pt x="1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25" name="Freeform 2431"/>
            <p:cNvSpPr>
              <a:spLocks/>
            </p:cNvSpPr>
            <p:nvPr/>
          </p:nvSpPr>
          <p:spPr bwMode="auto">
            <a:xfrm>
              <a:off x="1531" y="495"/>
              <a:ext cx="15" cy="7"/>
            </a:xfrm>
            <a:custGeom>
              <a:avLst/>
              <a:gdLst>
                <a:gd name="T0" fmla="*/ 11 w 12"/>
                <a:gd name="T1" fmla="*/ 4 h 6"/>
                <a:gd name="T2" fmla="*/ 0 w 12"/>
                <a:gd name="T3" fmla="*/ 1 h 6"/>
                <a:gd name="T4" fmla="*/ 12 w 12"/>
                <a:gd name="T5" fmla="*/ 4 h 6"/>
                <a:gd name="T6" fmla="*/ 11 w 12"/>
                <a:gd name="T7" fmla="*/ 4 h 6"/>
              </a:gdLst>
              <a:ahLst/>
              <a:cxnLst>
                <a:cxn ang="0">
                  <a:pos x="T0" y="T1"/>
                </a:cxn>
                <a:cxn ang="0">
                  <a:pos x="T2" y="T3"/>
                </a:cxn>
                <a:cxn ang="0">
                  <a:pos x="T4" y="T5"/>
                </a:cxn>
                <a:cxn ang="0">
                  <a:pos x="T6" y="T7"/>
                </a:cxn>
              </a:cxnLst>
              <a:rect l="0" t="0" r="r" b="b"/>
              <a:pathLst>
                <a:path w="12" h="6">
                  <a:moveTo>
                    <a:pt x="11" y="4"/>
                  </a:moveTo>
                  <a:cubicBezTo>
                    <a:pt x="10" y="1"/>
                    <a:pt x="1" y="0"/>
                    <a:pt x="0" y="1"/>
                  </a:cubicBezTo>
                  <a:cubicBezTo>
                    <a:pt x="4" y="5"/>
                    <a:pt x="10" y="6"/>
                    <a:pt x="12" y="4"/>
                  </a:cubicBezTo>
                  <a:cubicBezTo>
                    <a:pt x="11" y="4"/>
                    <a:pt x="11" y="4"/>
                    <a:pt x="1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26" name="Freeform 2432"/>
            <p:cNvSpPr>
              <a:spLocks/>
            </p:cNvSpPr>
            <p:nvPr/>
          </p:nvSpPr>
          <p:spPr bwMode="auto">
            <a:xfrm>
              <a:off x="1578" y="513"/>
              <a:ext cx="8" cy="4"/>
            </a:xfrm>
            <a:custGeom>
              <a:avLst/>
              <a:gdLst>
                <a:gd name="T0" fmla="*/ 1 w 7"/>
                <a:gd name="T1" fmla="*/ 0 h 3"/>
                <a:gd name="T2" fmla="*/ 0 w 7"/>
                <a:gd name="T3" fmla="*/ 1 h 3"/>
                <a:gd name="T4" fmla="*/ 7 w 7"/>
                <a:gd name="T5" fmla="*/ 1 h 3"/>
                <a:gd name="T6" fmla="*/ 1 w 7"/>
                <a:gd name="T7" fmla="*/ 0 h 3"/>
              </a:gdLst>
              <a:ahLst/>
              <a:cxnLst>
                <a:cxn ang="0">
                  <a:pos x="T0" y="T1"/>
                </a:cxn>
                <a:cxn ang="0">
                  <a:pos x="T2" y="T3"/>
                </a:cxn>
                <a:cxn ang="0">
                  <a:pos x="T4" y="T5"/>
                </a:cxn>
                <a:cxn ang="0">
                  <a:pos x="T6" y="T7"/>
                </a:cxn>
              </a:cxnLst>
              <a:rect l="0" t="0" r="r" b="b"/>
              <a:pathLst>
                <a:path w="7" h="3">
                  <a:moveTo>
                    <a:pt x="1" y="0"/>
                  </a:moveTo>
                  <a:cubicBezTo>
                    <a:pt x="1" y="0"/>
                    <a:pt x="0" y="1"/>
                    <a:pt x="0" y="1"/>
                  </a:cubicBezTo>
                  <a:cubicBezTo>
                    <a:pt x="3" y="2"/>
                    <a:pt x="6" y="3"/>
                    <a:pt x="7" y="1"/>
                  </a:cubicBezTo>
                  <a:cubicBezTo>
                    <a:pt x="5" y="1"/>
                    <a:pt x="3"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27" name="Freeform 2433"/>
            <p:cNvSpPr>
              <a:spLocks/>
            </p:cNvSpPr>
            <p:nvPr/>
          </p:nvSpPr>
          <p:spPr bwMode="auto">
            <a:xfrm>
              <a:off x="1578" y="513"/>
              <a:ext cx="8" cy="4"/>
            </a:xfrm>
            <a:custGeom>
              <a:avLst/>
              <a:gdLst>
                <a:gd name="T0" fmla="*/ 1 w 7"/>
                <a:gd name="T1" fmla="*/ 0 h 3"/>
                <a:gd name="T2" fmla="*/ 0 w 7"/>
                <a:gd name="T3" fmla="*/ 1 h 3"/>
                <a:gd name="T4" fmla="*/ 7 w 7"/>
                <a:gd name="T5" fmla="*/ 1 h 3"/>
                <a:gd name="T6" fmla="*/ 1 w 7"/>
                <a:gd name="T7" fmla="*/ 0 h 3"/>
              </a:gdLst>
              <a:ahLst/>
              <a:cxnLst>
                <a:cxn ang="0">
                  <a:pos x="T0" y="T1"/>
                </a:cxn>
                <a:cxn ang="0">
                  <a:pos x="T2" y="T3"/>
                </a:cxn>
                <a:cxn ang="0">
                  <a:pos x="T4" y="T5"/>
                </a:cxn>
                <a:cxn ang="0">
                  <a:pos x="T6" y="T7"/>
                </a:cxn>
              </a:cxnLst>
              <a:rect l="0" t="0" r="r" b="b"/>
              <a:pathLst>
                <a:path w="7" h="3">
                  <a:moveTo>
                    <a:pt x="1" y="0"/>
                  </a:moveTo>
                  <a:cubicBezTo>
                    <a:pt x="1" y="0"/>
                    <a:pt x="0" y="1"/>
                    <a:pt x="0" y="1"/>
                  </a:cubicBezTo>
                  <a:cubicBezTo>
                    <a:pt x="3" y="2"/>
                    <a:pt x="6" y="3"/>
                    <a:pt x="7" y="1"/>
                  </a:cubicBezTo>
                  <a:cubicBezTo>
                    <a:pt x="5" y="1"/>
                    <a:pt x="3"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28" name="Freeform 2434"/>
            <p:cNvSpPr>
              <a:spLocks/>
            </p:cNvSpPr>
            <p:nvPr/>
          </p:nvSpPr>
          <p:spPr bwMode="auto">
            <a:xfrm>
              <a:off x="1560" y="484"/>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29" name="Freeform 2435"/>
            <p:cNvSpPr>
              <a:spLocks/>
            </p:cNvSpPr>
            <p:nvPr/>
          </p:nvSpPr>
          <p:spPr bwMode="auto">
            <a:xfrm>
              <a:off x="1560" y="484"/>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30" name="Freeform 2436"/>
            <p:cNvSpPr>
              <a:spLocks/>
            </p:cNvSpPr>
            <p:nvPr/>
          </p:nvSpPr>
          <p:spPr bwMode="auto">
            <a:xfrm>
              <a:off x="626" y="38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31" name="Freeform 2437"/>
            <p:cNvSpPr>
              <a:spLocks/>
            </p:cNvSpPr>
            <p:nvPr/>
          </p:nvSpPr>
          <p:spPr bwMode="auto">
            <a:xfrm>
              <a:off x="626" y="38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32" name="Freeform 2438"/>
            <p:cNvSpPr>
              <a:spLocks/>
            </p:cNvSpPr>
            <p:nvPr/>
          </p:nvSpPr>
          <p:spPr bwMode="auto">
            <a:xfrm>
              <a:off x="628" y="388"/>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1" y="0"/>
                    <a:pt x="0"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33" name="Freeform 2439"/>
            <p:cNvSpPr>
              <a:spLocks/>
            </p:cNvSpPr>
            <p:nvPr/>
          </p:nvSpPr>
          <p:spPr bwMode="auto">
            <a:xfrm>
              <a:off x="628" y="388"/>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1" y="0"/>
                    <a:pt x="0"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34" name="Freeform 2440"/>
            <p:cNvSpPr>
              <a:spLocks/>
            </p:cNvSpPr>
            <p:nvPr/>
          </p:nvSpPr>
          <p:spPr bwMode="auto">
            <a:xfrm>
              <a:off x="543" y="388"/>
              <a:ext cx="5" cy="1"/>
            </a:xfrm>
            <a:custGeom>
              <a:avLst/>
              <a:gdLst>
                <a:gd name="T0" fmla="*/ 3 w 4"/>
                <a:gd name="T1" fmla="*/ 1 h 1"/>
                <a:gd name="T2" fmla="*/ 4 w 4"/>
                <a:gd name="T3" fmla="*/ 0 h 1"/>
                <a:gd name="T4" fmla="*/ 0 w 4"/>
                <a:gd name="T5" fmla="*/ 1 h 1"/>
                <a:gd name="T6" fmla="*/ 3 w 4"/>
                <a:gd name="T7" fmla="*/ 1 h 1"/>
              </a:gdLst>
              <a:ahLst/>
              <a:cxnLst>
                <a:cxn ang="0">
                  <a:pos x="T0" y="T1"/>
                </a:cxn>
                <a:cxn ang="0">
                  <a:pos x="T2" y="T3"/>
                </a:cxn>
                <a:cxn ang="0">
                  <a:pos x="T4" y="T5"/>
                </a:cxn>
                <a:cxn ang="0">
                  <a:pos x="T6" y="T7"/>
                </a:cxn>
              </a:cxnLst>
              <a:rect l="0" t="0" r="r" b="b"/>
              <a:pathLst>
                <a:path w="4" h="1">
                  <a:moveTo>
                    <a:pt x="3" y="1"/>
                  </a:moveTo>
                  <a:cubicBezTo>
                    <a:pt x="3" y="1"/>
                    <a:pt x="4" y="0"/>
                    <a:pt x="4" y="0"/>
                  </a:cubicBezTo>
                  <a:cubicBezTo>
                    <a:pt x="2" y="0"/>
                    <a:pt x="0" y="0"/>
                    <a:pt x="0" y="1"/>
                  </a:cubicBezTo>
                  <a:cubicBezTo>
                    <a:pt x="1" y="1"/>
                    <a:pt x="2"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35" name="Freeform 2441"/>
            <p:cNvSpPr>
              <a:spLocks/>
            </p:cNvSpPr>
            <p:nvPr/>
          </p:nvSpPr>
          <p:spPr bwMode="auto">
            <a:xfrm>
              <a:off x="543" y="388"/>
              <a:ext cx="5" cy="1"/>
            </a:xfrm>
            <a:custGeom>
              <a:avLst/>
              <a:gdLst>
                <a:gd name="T0" fmla="*/ 3 w 4"/>
                <a:gd name="T1" fmla="*/ 1 h 1"/>
                <a:gd name="T2" fmla="*/ 4 w 4"/>
                <a:gd name="T3" fmla="*/ 0 h 1"/>
                <a:gd name="T4" fmla="*/ 0 w 4"/>
                <a:gd name="T5" fmla="*/ 1 h 1"/>
                <a:gd name="T6" fmla="*/ 3 w 4"/>
                <a:gd name="T7" fmla="*/ 1 h 1"/>
              </a:gdLst>
              <a:ahLst/>
              <a:cxnLst>
                <a:cxn ang="0">
                  <a:pos x="T0" y="T1"/>
                </a:cxn>
                <a:cxn ang="0">
                  <a:pos x="T2" y="T3"/>
                </a:cxn>
                <a:cxn ang="0">
                  <a:pos x="T4" y="T5"/>
                </a:cxn>
                <a:cxn ang="0">
                  <a:pos x="T6" y="T7"/>
                </a:cxn>
              </a:cxnLst>
              <a:rect l="0" t="0" r="r" b="b"/>
              <a:pathLst>
                <a:path w="4" h="1">
                  <a:moveTo>
                    <a:pt x="3" y="1"/>
                  </a:moveTo>
                  <a:cubicBezTo>
                    <a:pt x="3" y="1"/>
                    <a:pt x="4" y="0"/>
                    <a:pt x="4" y="0"/>
                  </a:cubicBezTo>
                  <a:cubicBezTo>
                    <a:pt x="2" y="0"/>
                    <a:pt x="0" y="0"/>
                    <a:pt x="0" y="1"/>
                  </a:cubicBezTo>
                  <a:cubicBezTo>
                    <a:pt x="1" y="1"/>
                    <a:pt x="2"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36" name="Freeform 2442"/>
            <p:cNvSpPr>
              <a:spLocks/>
            </p:cNvSpPr>
            <p:nvPr/>
          </p:nvSpPr>
          <p:spPr bwMode="auto">
            <a:xfrm>
              <a:off x="599" y="389"/>
              <a:ext cx="4" cy="3"/>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2" y="0"/>
                    <a:pt x="1" y="0"/>
                    <a:pt x="0" y="1"/>
                  </a:cubicBezTo>
                  <a:cubicBezTo>
                    <a:pt x="1" y="1"/>
                    <a:pt x="2" y="1"/>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37" name="Freeform 2443"/>
            <p:cNvSpPr>
              <a:spLocks/>
            </p:cNvSpPr>
            <p:nvPr/>
          </p:nvSpPr>
          <p:spPr bwMode="auto">
            <a:xfrm>
              <a:off x="599" y="389"/>
              <a:ext cx="4" cy="3"/>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2" y="0"/>
                    <a:pt x="1" y="0"/>
                    <a:pt x="0" y="1"/>
                  </a:cubicBezTo>
                  <a:cubicBezTo>
                    <a:pt x="1" y="1"/>
                    <a:pt x="2" y="1"/>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38" name="Freeform 2444"/>
            <p:cNvSpPr>
              <a:spLocks/>
            </p:cNvSpPr>
            <p:nvPr/>
          </p:nvSpPr>
          <p:spPr bwMode="auto">
            <a:xfrm>
              <a:off x="603" y="392"/>
              <a:ext cx="4" cy="2"/>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2" y="0"/>
                    <a:pt x="1" y="0"/>
                    <a:pt x="0" y="1"/>
                  </a:cubicBezTo>
                  <a:cubicBezTo>
                    <a:pt x="1" y="1"/>
                    <a:pt x="2" y="1"/>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39" name="Freeform 2445"/>
            <p:cNvSpPr>
              <a:spLocks/>
            </p:cNvSpPr>
            <p:nvPr/>
          </p:nvSpPr>
          <p:spPr bwMode="auto">
            <a:xfrm>
              <a:off x="603" y="392"/>
              <a:ext cx="4" cy="2"/>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2" y="0"/>
                    <a:pt x="1" y="0"/>
                    <a:pt x="0" y="1"/>
                  </a:cubicBezTo>
                  <a:cubicBezTo>
                    <a:pt x="1" y="1"/>
                    <a:pt x="2" y="1"/>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40" name="Freeform 2446"/>
            <p:cNvSpPr>
              <a:spLocks/>
            </p:cNvSpPr>
            <p:nvPr/>
          </p:nvSpPr>
          <p:spPr bwMode="auto">
            <a:xfrm>
              <a:off x="603" y="387"/>
              <a:ext cx="2" cy="2"/>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2"/>
                    <a:pt x="2" y="1"/>
                    <a:pt x="2" y="0"/>
                  </a:cubicBezTo>
                  <a:cubicBezTo>
                    <a:pt x="1" y="1"/>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41" name="Freeform 2447"/>
            <p:cNvSpPr>
              <a:spLocks/>
            </p:cNvSpPr>
            <p:nvPr/>
          </p:nvSpPr>
          <p:spPr bwMode="auto">
            <a:xfrm>
              <a:off x="603" y="387"/>
              <a:ext cx="2" cy="2"/>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2"/>
                    <a:pt x="2" y="1"/>
                    <a:pt x="2" y="0"/>
                  </a:cubicBezTo>
                  <a:cubicBezTo>
                    <a:pt x="1" y="1"/>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42" name="Freeform 2448"/>
            <p:cNvSpPr>
              <a:spLocks/>
            </p:cNvSpPr>
            <p:nvPr/>
          </p:nvSpPr>
          <p:spPr bwMode="auto">
            <a:xfrm>
              <a:off x="513" y="342"/>
              <a:ext cx="1367" cy="549"/>
            </a:xfrm>
            <a:custGeom>
              <a:avLst/>
              <a:gdLst>
                <a:gd name="T0" fmla="*/ 75 w 1140"/>
                <a:gd name="T1" fmla="*/ 49 h 457"/>
                <a:gd name="T2" fmla="*/ 156 w 1140"/>
                <a:gd name="T3" fmla="*/ 30 h 457"/>
                <a:gd name="T4" fmla="*/ 176 w 1140"/>
                <a:gd name="T5" fmla="*/ 24 h 457"/>
                <a:gd name="T6" fmla="*/ 257 w 1140"/>
                <a:gd name="T7" fmla="*/ 36 h 457"/>
                <a:gd name="T8" fmla="*/ 384 w 1140"/>
                <a:gd name="T9" fmla="*/ 66 h 457"/>
                <a:gd name="T10" fmla="*/ 444 w 1140"/>
                <a:gd name="T11" fmla="*/ 82 h 457"/>
                <a:gd name="T12" fmla="*/ 469 w 1140"/>
                <a:gd name="T13" fmla="*/ 56 h 457"/>
                <a:gd name="T14" fmla="*/ 484 w 1140"/>
                <a:gd name="T15" fmla="*/ 59 h 457"/>
                <a:gd name="T16" fmla="*/ 575 w 1140"/>
                <a:gd name="T17" fmla="*/ 57 h 457"/>
                <a:gd name="T18" fmla="*/ 602 w 1140"/>
                <a:gd name="T19" fmla="*/ 77 h 457"/>
                <a:gd name="T20" fmla="*/ 621 w 1140"/>
                <a:gd name="T21" fmla="*/ 51 h 457"/>
                <a:gd name="T22" fmla="*/ 604 w 1140"/>
                <a:gd name="T23" fmla="*/ 24 h 457"/>
                <a:gd name="T24" fmla="*/ 632 w 1140"/>
                <a:gd name="T25" fmla="*/ 6 h 457"/>
                <a:gd name="T26" fmla="*/ 657 w 1140"/>
                <a:gd name="T27" fmla="*/ 40 h 457"/>
                <a:gd name="T28" fmla="*/ 696 w 1140"/>
                <a:gd name="T29" fmla="*/ 44 h 457"/>
                <a:gd name="T30" fmla="*/ 742 w 1140"/>
                <a:gd name="T31" fmla="*/ 42 h 457"/>
                <a:gd name="T32" fmla="*/ 791 w 1140"/>
                <a:gd name="T33" fmla="*/ 54 h 457"/>
                <a:gd name="T34" fmla="*/ 757 w 1140"/>
                <a:gd name="T35" fmla="*/ 78 h 457"/>
                <a:gd name="T36" fmla="*/ 736 w 1140"/>
                <a:gd name="T37" fmla="*/ 91 h 457"/>
                <a:gd name="T38" fmla="*/ 722 w 1140"/>
                <a:gd name="T39" fmla="*/ 107 h 457"/>
                <a:gd name="T40" fmla="*/ 637 w 1140"/>
                <a:gd name="T41" fmla="*/ 124 h 457"/>
                <a:gd name="T42" fmla="*/ 647 w 1140"/>
                <a:gd name="T43" fmla="*/ 150 h 457"/>
                <a:gd name="T44" fmla="*/ 619 w 1140"/>
                <a:gd name="T45" fmla="*/ 202 h 457"/>
                <a:gd name="T46" fmla="*/ 740 w 1140"/>
                <a:gd name="T47" fmla="*/ 250 h 457"/>
                <a:gd name="T48" fmla="*/ 784 w 1140"/>
                <a:gd name="T49" fmla="*/ 290 h 457"/>
                <a:gd name="T50" fmla="*/ 831 w 1140"/>
                <a:gd name="T51" fmla="*/ 306 h 457"/>
                <a:gd name="T52" fmla="*/ 820 w 1140"/>
                <a:gd name="T53" fmla="*/ 265 h 457"/>
                <a:gd name="T54" fmla="*/ 846 w 1140"/>
                <a:gd name="T55" fmla="*/ 178 h 457"/>
                <a:gd name="T56" fmla="*/ 913 w 1140"/>
                <a:gd name="T57" fmla="*/ 151 h 457"/>
                <a:gd name="T58" fmla="*/ 951 w 1140"/>
                <a:gd name="T59" fmla="*/ 183 h 457"/>
                <a:gd name="T60" fmla="*/ 971 w 1140"/>
                <a:gd name="T61" fmla="*/ 205 h 457"/>
                <a:gd name="T62" fmla="*/ 1006 w 1140"/>
                <a:gd name="T63" fmla="*/ 199 h 457"/>
                <a:gd name="T64" fmla="*/ 1029 w 1140"/>
                <a:gd name="T65" fmla="*/ 189 h 457"/>
                <a:gd name="T66" fmla="*/ 1035 w 1140"/>
                <a:gd name="T67" fmla="*/ 207 h 457"/>
                <a:gd name="T68" fmla="*/ 1049 w 1140"/>
                <a:gd name="T69" fmla="*/ 222 h 457"/>
                <a:gd name="T70" fmla="*/ 1065 w 1140"/>
                <a:gd name="T71" fmla="*/ 243 h 457"/>
                <a:gd name="T72" fmla="*/ 1085 w 1140"/>
                <a:gd name="T73" fmla="*/ 255 h 457"/>
                <a:gd name="T74" fmla="*/ 1088 w 1140"/>
                <a:gd name="T75" fmla="*/ 274 h 457"/>
                <a:gd name="T76" fmla="*/ 1112 w 1140"/>
                <a:gd name="T77" fmla="*/ 272 h 457"/>
                <a:gd name="T78" fmla="*/ 1140 w 1140"/>
                <a:gd name="T79" fmla="*/ 300 h 457"/>
                <a:gd name="T80" fmla="*/ 1082 w 1140"/>
                <a:gd name="T81" fmla="*/ 332 h 457"/>
                <a:gd name="T82" fmla="*/ 970 w 1140"/>
                <a:gd name="T83" fmla="*/ 350 h 457"/>
                <a:gd name="T84" fmla="*/ 953 w 1140"/>
                <a:gd name="T85" fmla="*/ 370 h 457"/>
                <a:gd name="T86" fmla="*/ 1007 w 1140"/>
                <a:gd name="T87" fmla="*/ 371 h 457"/>
                <a:gd name="T88" fmla="*/ 1059 w 1140"/>
                <a:gd name="T89" fmla="*/ 402 h 457"/>
                <a:gd name="T90" fmla="*/ 1011 w 1140"/>
                <a:gd name="T91" fmla="*/ 430 h 457"/>
                <a:gd name="T92" fmla="*/ 1017 w 1140"/>
                <a:gd name="T93" fmla="*/ 405 h 457"/>
                <a:gd name="T94" fmla="*/ 980 w 1140"/>
                <a:gd name="T95" fmla="*/ 401 h 457"/>
                <a:gd name="T96" fmla="*/ 896 w 1140"/>
                <a:gd name="T97" fmla="*/ 411 h 457"/>
                <a:gd name="T98" fmla="*/ 830 w 1140"/>
                <a:gd name="T99" fmla="*/ 443 h 457"/>
                <a:gd name="T100" fmla="*/ 801 w 1140"/>
                <a:gd name="T101" fmla="*/ 415 h 457"/>
                <a:gd name="T102" fmla="*/ 794 w 1140"/>
                <a:gd name="T103" fmla="*/ 396 h 457"/>
                <a:gd name="T104" fmla="*/ 725 w 1140"/>
                <a:gd name="T105" fmla="*/ 354 h 457"/>
                <a:gd name="T106" fmla="*/ 655 w 1140"/>
                <a:gd name="T107" fmla="*/ 361 h 457"/>
                <a:gd name="T108" fmla="*/ 242 w 1140"/>
                <a:gd name="T109" fmla="*/ 348 h 457"/>
                <a:gd name="T110" fmla="*/ 220 w 1140"/>
                <a:gd name="T111" fmla="*/ 331 h 457"/>
                <a:gd name="T112" fmla="*/ 208 w 1140"/>
                <a:gd name="T113" fmla="*/ 319 h 457"/>
                <a:gd name="T114" fmla="*/ 184 w 1140"/>
                <a:gd name="T115" fmla="*/ 308 h 457"/>
                <a:gd name="T116" fmla="*/ 170 w 1140"/>
                <a:gd name="T117" fmla="*/ 301 h 457"/>
                <a:gd name="T118" fmla="*/ 148 w 1140"/>
                <a:gd name="T119" fmla="*/ 275 h 457"/>
                <a:gd name="T120" fmla="*/ 149 w 1140"/>
                <a:gd name="T121" fmla="*/ 259 h 457"/>
                <a:gd name="T122" fmla="*/ 72 w 1140"/>
                <a:gd name="T123" fmla="*/ 18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40" h="457">
                  <a:moveTo>
                    <a:pt x="16" y="181"/>
                  </a:moveTo>
                  <a:cubicBezTo>
                    <a:pt x="10" y="179"/>
                    <a:pt x="10" y="180"/>
                    <a:pt x="4" y="180"/>
                  </a:cubicBezTo>
                  <a:cubicBezTo>
                    <a:pt x="1" y="176"/>
                    <a:pt x="2" y="174"/>
                    <a:pt x="2" y="172"/>
                  </a:cubicBezTo>
                  <a:cubicBezTo>
                    <a:pt x="3" y="169"/>
                    <a:pt x="2" y="165"/>
                    <a:pt x="2" y="162"/>
                  </a:cubicBezTo>
                  <a:cubicBezTo>
                    <a:pt x="2" y="155"/>
                    <a:pt x="1" y="148"/>
                    <a:pt x="2" y="141"/>
                  </a:cubicBezTo>
                  <a:cubicBezTo>
                    <a:pt x="3" y="127"/>
                    <a:pt x="3" y="113"/>
                    <a:pt x="2" y="99"/>
                  </a:cubicBezTo>
                  <a:cubicBezTo>
                    <a:pt x="1" y="84"/>
                    <a:pt x="2" y="69"/>
                    <a:pt x="2" y="55"/>
                  </a:cubicBezTo>
                  <a:cubicBezTo>
                    <a:pt x="2" y="51"/>
                    <a:pt x="2" y="48"/>
                    <a:pt x="2" y="45"/>
                  </a:cubicBezTo>
                  <a:cubicBezTo>
                    <a:pt x="2" y="43"/>
                    <a:pt x="0" y="38"/>
                    <a:pt x="4" y="37"/>
                  </a:cubicBezTo>
                  <a:cubicBezTo>
                    <a:pt x="8" y="37"/>
                    <a:pt x="15" y="38"/>
                    <a:pt x="20" y="39"/>
                  </a:cubicBezTo>
                  <a:cubicBezTo>
                    <a:pt x="21" y="39"/>
                    <a:pt x="27" y="39"/>
                    <a:pt x="28" y="40"/>
                  </a:cubicBezTo>
                  <a:cubicBezTo>
                    <a:pt x="31" y="42"/>
                    <a:pt x="38" y="45"/>
                    <a:pt x="37" y="43"/>
                  </a:cubicBezTo>
                  <a:cubicBezTo>
                    <a:pt x="40" y="46"/>
                    <a:pt x="56" y="49"/>
                    <a:pt x="58" y="49"/>
                  </a:cubicBezTo>
                  <a:cubicBezTo>
                    <a:pt x="62" y="49"/>
                    <a:pt x="65" y="48"/>
                    <a:pt x="70" y="50"/>
                  </a:cubicBezTo>
                  <a:cubicBezTo>
                    <a:pt x="73" y="50"/>
                    <a:pt x="78" y="52"/>
                    <a:pt x="80" y="52"/>
                  </a:cubicBezTo>
                  <a:cubicBezTo>
                    <a:pt x="75" y="50"/>
                    <a:pt x="79" y="49"/>
                    <a:pt x="75" y="49"/>
                  </a:cubicBezTo>
                  <a:cubicBezTo>
                    <a:pt x="75" y="47"/>
                    <a:pt x="82" y="49"/>
                    <a:pt x="85" y="49"/>
                  </a:cubicBezTo>
                  <a:cubicBezTo>
                    <a:pt x="87" y="50"/>
                    <a:pt x="95" y="55"/>
                    <a:pt x="92" y="51"/>
                  </a:cubicBezTo>
                  <a:cubicBezTo>
                    <a:pt x="91" y="50"/>
                    <a:pt x="88" y="48"/>
                    <a:pt x="88" y="47"/>
                  </a:cubicBezTo>
                  <a:cubicBezTo>
                    <a:pt x="88" y="45"/>
                    <a:pt x="90" y="45"/>
                    <a:pt x="92" y="44"/>
                  </a:cubicBezTo>
                  <a:cubicBezTo>
                    <a:pt x="96" y="43"/>
                    <a:pt x="102" y="42"/>
                    <a:pt x="106" y="41"/>
                  </a:cubicBezTo>
                  <a:cubicBezTo>
                    <a:pt x="108" y="41"/>
                    <a:pt x="109" y="40"/>
                    <a:pt x="109" y="38"/>
                  </a:cubicBezTo>
                  <a:cubicBezTo>
                    <a:pt x="110" y="37"/>
                    <a:pt x="115" y="38"/>
                    <a:pt x="117" y="38"/>
                  </a:cubicBezTo>
                  <a:cubicBezTo>
                    <a:pt x="112" y="37"/>
                    <a:pt x="118" y="36"/>
                    <a:pt x="119" y="36"/>
                  </a:cubicBezTo>
                  <a:cubicBezTo>
                    <a:pt x="115" y="36"/>
                    <a:pt x="119" y="37"/>
                    <a:pt x="120" y="37"/>
                  </a:cubicBezTo>
                  <a:cubicBezTo>
                    <a:pt x="122" y="37"/>
                    <a:pt x="124" y="37"/>
                    <a:pt x="125" y="36"/>
                  </a:cubicBezTo>
                  <a:cubicBezTo>
                    <a:pt x="128" y="36"/>
                    <a:pt x="131" y="35"/>
                    <a:pt x="131" y="33"/>
                  </a:cubicBezTo>
                  <a:cubicBezTo>
                    <a:pt x="135" y="36"/>
                    <a:pt x="135" y="33"/>
                    <a:pt x="136" y="33"/>
                  </a:cubicBezTo>
                  <a:cubicBezTo>
                    <a:pt x="138" y="31"/>
                    <a:pt x="141" y="31"/>
                    <a:pt x="143" y="30"/>
                  </a:cubicBezTo>
                  <a:cubicBezTo>
                    <a:pt x="141" y="31"/>
                    <a:pt x="147" y="31"/>
                    <a:pt x="149" y="31"/>
                  </a:cubicBezTo>
                  <a:cubicBezTo>
                    <a:pt x="152" y="31"/>
                    <a:pt x="153" y="29"/>
                    <a:pt x="153" y="28"/>
                  </a:cubicBezTo>
                  <a:cubicBezTo>
                    <a:pt x="153" y="29"/>
                    <a:pt x="153" y="30"/>
                    <a:pt x="156" y="30"/>
                  </a:cubicBezTo>
                  <a:cubicBezTo>
                    <a:pt x="159" y="34"/>
                    <a:pt x="150" y="34"/>
                    <a:pt x="145" y="35"/>
                  </a:cubicBezTo>
                  <a:cubicBezTo>
                    <a:pt x="142" y="36"/>
                    <a:pt x="140" y="37"/>
                    <a:pt x="138" y="38"/>
                  </a:cubicBezTo>
                  <a:cubicBezTo>
                    <a:pt x="138" y="38"/>
                    <a:pt x="136" y="38"/>
                    <a:pt x="135" y="38"/>
                  </a:cubicBezTo>
                  <a:cubicBezTo>
                    <a:pt x="134" y="39"/>
                    <a:pt x="136" y="41"/>
                    <a:pt x="135" y="42"/>
                  </a:cubicBezTo>
                  <a:cubicBezTo>
                    <a:pt x="135" y="41"/>
                    <a:pt x="136" y="41"/>
                    <a:pt x="136" y="40"/>
                  </a:cubicBezTo>
                  <a:cubicBezTo>
                    <a:pt x="136" y="41"/>
                    <a:pt x="136" y="42"/>
                    <a:pt x="135" y="42"/>
                  </a:cubicBezTo>
                  <a:cubicBezTo>
                    <a:pt x="138" y="41"/>
                    <a:pt x="136" y="44"/>
                    <a:pt x="135" y="45"/>
                  </a:cubicBezTo>
                  <a:cubicBezTo>
                    <a:pt x="141" y="44"/>
                    <a:pt x="141" y="39"/>
                    <a:pt x="145" y="37"/>
                  </a:cubicBezTo>
                  <a:cubicBezTo>
                    <a:pt x="150" y="35"/>
                    <a:pt x="160" y="36"/>
                    <a:pt x="164" y="33"/>
                  </a:cubicBezTo>
                  <a:cubicBezTo>
                    <a:pt x="164" y="34"/>
                    <a:pt x="159" y="34"/>
                    <a:pt x="161" y="36"/>
                  </a:cubicBezTo>
                  <a:cubicBezTo>
                    <a:pt x="166" y="38"/>
                    <a:pt x="169" y="35"/>
                    <a:pt x="171" y="34"/>
                  </a:cubicBezTo>
                  <a:cubicBezTo>
                    <a:pt x="172" y="33"/>
                    <a:pt x="172" y="32"/>
                    <a:pt x="173" y="31"/>
                  </a:cubicBezTo>
                  <a:cubicBezTo>
                    <a:pt x="174" y="29"/>
                    <a:pt x="179" y="30"/>
                    <a:pt x="181" y="29"/>
                  </a:cubicBezTo>
                  <a:cubicBezTo>
                    <a:pt x="179" y="28"/>
                    <a:pt x="178" y="28"/>
                    <a:pt x="176" y="28"/>
                  </a:cubicBezTo>
                  <a:cubicBezTo>
                    <a:pt x="176" y="28"/>
                    <a:pt x="176" y="27"/>
                    <a:pt x="176" y="27"/>
                  </a:cubicBezTo>
                  <a:cubicBezTo>
                    <a:pt x="172" y="27"/>
                    <a:pt x="172" y="23"/>
                    <a:pt x="176" y="24"/>
                  </a:cubicBezTo>
                  <a:cubicBezTo>
                    <a:pt x="181" y="25"/>
                    <a:pt x="187" y="28"/>
                    <a:pt x="190" y="31"/>
                  </a:cubicBezTo>
                  <a:cubicBezTo>
                    <a:pt x="194" y="34"/>
                    <a:pt x="192" y="36"/>
                    <a:pt x="200" y="39"/>
                  </a:cubicBezTo>
                  <a:cubicBezTo>
                    <a:pt x="207" y="43"/>
                    <a:pt x="211" y="42"/>
                    <a:pt x="214" y="41"/>
                  </a:cubicBezTo>
                  <a:cubicBezTo>
                    <a:pt x="211" y="40"/>
                    <a:pt x="209" y="41"/>
                    <a:pt x="208" y="41"/>
                  </a:cubicBezTo>
                  <a:cubicBezTo>
                    <a:pt x="209" y="40"/>
                    <a:pt x="217" y="39"/>
                    <a:pt x="211" y="38"/>
                  </a:cubicBezTo>
                  <a:cubicBezTo>
                    <a:pt x="210" y="37"/>
                    <a:pt x="214" y="36"/>
                    <a:pt x="218" y="37"/>
                  </a:cubicBezTo>
                  <a:cubicBezTo>
                    <a:pt x="216" y="36"/>
                    <a:pt x="214" y="36"/>
                    <a:pt x="213" y="36"/>
                  </a:cubicBezTo>
                  <a:cubicBezTo>
                    <a:pt x="212" y="33"/>
                    <a:pt x="219" y="33"/>
                    <a:pt x="221" y="32"/>
                  </a:cubicBezTo>
                  <a:cubicBezTo>
                    <a:pt x="218" y="33"/>
                    <a:pt x="215" y="32"/>
                    <a:pt x="214" y="33"/>
                  </a:cubicBezTo>
                  <a:cubicBezTo>
                    <a:pt x="212" y="30"/>
                    <a:pt x="222" y="33"/>
                    <a:pt x="224" y="32"/>
                  </a:cubicBezTo>
                  <a:cubicBezTo>
                    <a:pt x="222" y="33"/>
                    <a:pt x="223" y="35"/>
                    <a:pt x="224" y="37"/>
                  </a:cubicBezTo>
                  <a:cubicBezTo>
                    <a:pt x="225" y="37"/>
                    <a:pt x="227" y="37"/>
                    <a:pt x="229" y="37"/>
                  </a:cubicBezTo>
                  <a:cubicBezTo>
                    <a:pt x="226" y="38"/>
                    <a:pt x="223" y="39"/>
                    <a:pt x="223" y="42"/>
                  </a:cubicBezTo>
                  <a:cubicBezTo>
                    <a:pt x="230" y="43"/>
                    <a:pt x="234" y="42"/>
                    <a:pt x="237" y="41"/>
                  </a:cubicBezTo>
                  <a:cubicBezTo>
                    <a:pt x="240" y="39"/>
                    <a:pt x="240" y="37"/>
                    <a:pt x="243" y="35"/>
                  </a:cubicBezTo>
                  <a:cubicBezTo>
                    <a:pt x="246" y="34"/>
                    <a:pt x="252" y="35"/>
                    <a:pt x="257" y="36"/>
                  </a:cubicBezTo>
                  <a:cubicBezTo>
                    <a:pt x="263" y="36"/>
                    <a:pt x="267" y="37"/>
                    <a:pt x="275" y="39"/>
                  </a:cubicBezTo>
                  <a:cubicBezTo>
                    <a:pt x="281" y="41"/>
                    <a:pt x="285" y="42"/>
                    <a:pt x="289" y="43"/>
                  </a:cubicBezTo>
                  <a:cubicBezTo>
                    <a:pt x="294" y="43"/>
                    <a:pt x="298" y="44"/>
                    <a:pt x="305" y="46"/>
                  </a:cubicBezTo>
                  <a:cubicBezTo>
                    <a:pt x="310" y="48"/>
                    <a:pt x="315" y="48"/>
                    <a:pt x="319" y="49"/>
                  </a:cubicBezTo>
                  <a:cubicBezTo>
                    <a:pt x="322" y="49"/>
                    <a:pt x="333" y="51"/>
                    <a:pt x="334" y="49"/>
                  </a:cubicBezTo>
                  <a:cubicBezTo>
                    <a:pt x="333" y="49"/>
                    <a:pt x="332" y="48"/>
                    <a:pt x="331" y="48"/>
                  </a:cubicBezTo>
                  <a:cubicBezTo>
                    <a:pt x="332" y="47"/>
                    <a:pt x="335" y="48"/>
                    <a:pt x="337" y="47"/>
                  </a:cubicBezTo>
                  <a:cubicBezTo>
                    <a:pt x="339" y="46"/>
                    <a:pt x="345" y="49"/>
                    <a:pt x="349" y="50"/>
                  </a:cubicBezTo>
                  <a:cubicBezTo>
                    <a:pt x="352" y="50"/>
                    <a:pt x="362" y="55"/>
                    <a:pt x="362" y="57"/>
                  </a:cubicBezTo>
                  <a:cubicBezTo>
                    <a:pt x="362" y="58"/>
                    <a:pt x="360" y="59"/>
                    <a:pt x="357" y="58"/>
                  </a:cubicBezTo>
                  <a:cubicBezTo>
                    <a:pt x="353" y="58"/>
                    <a:pt x="353" y="60"/>
                    <a:pt x="349" y="60"/>
                  </a:cubicBezTo>
                  <a:cubicBezTo>
                    <a:pt x="346" y="60"/>
                    <a:pt x="347" y="61"/>
                    <a:pt x="346" y="62"/>
                  </a:cubicBezTo>
                  <a:cubicBezTo>
                    <a:pt x="346" y="63"/>
                    <a:pt x="342" y="63"/>
                    <a:pt x="342" y="64"/>
                  </a:cubicBezTo>
                  <a:cubicBezTo>
                    <a:pt x="346" y="64"/>
                    <a:pt x="355" y="66"/>
                    <a:pt x="360" y="67"/>
                  </a:cubicBezTo>
                  <a:cubicBezTo>
                    <a:pt x="366" y="67"/>
                    <a:pt x="373" y="68"/>
                    <a:pt x="377" y="67"/>
                  </a:cubicBezTo>
                  <a:cubicBezTo>
                    <a:pt x="379" y="67"/>
                    <a:pt x="381" y="66"/>
                    <a:pt x="384" y="66"/>
                  </a:cubicBezTo>
                  <a:cubicBezTo>
                    <a:pt x="385" y="66"/>
                    <a:pt x="390" y="67"/>
                    <a:pt x="390" y="67"/>
                  </a:cubicBezTo>
                  <a:cubicBezTo>
                    <a:pt x="391" y="66"/>
                    <a:pt x="392" y="66"/>
                    <a:pt x="394" y="66"/>
                  </a:cubicBezTo>
                  <a:cubicBezTo>
                    <a:pt x="396" y="66"/>
                    <a:pt x="401" y="63"/>
                    <a:pt x="399" y="66"/>
                  </a:cubicBezTo>
                  <a:cubicBezTo>
                    <a:pt x="401" y="65"/>
                    <a:pt x="405" y="64"/>
                    <a:pt x="408" y="64"/>
                  </a:cubicBezTo>
                  <a:cubicBezTo>
                    <a:pt x="409" y="63"/>
                    <a:pt x="413" y="62"/>
                    <a:pt x="415" y="62"/>
                  </a:cubicBezTo>
                  <a:cubicBezTo>
                    <a:pt x="416" y="63"/>
                    <a:pt x="416" y="64"/>
                    <a:pt x="415" y="64"/>
                  </a:cubicBezTo>
                  <a:cubicBezTo>
                    <a:pt x="416" y="63"/>
                    <a:pt x="419" y="65"/>
                    <a:pt x="420" y="67"/>
                  </a:cubicBezTo>
                  <a:cubicBezTo>
                    <a:pt x="422" y="66"/>
                    <a:pt x="424" y="66"/>
                    <a:pt x="427" y="66"/>
                  </a:cubicBezTo>
                  <a:cubicBezTo>
                    <a:pt x="429" y="68"/>
                    <a:pt x="427" y="70"/>
                    <a:pt x="431" y="72"/>
                  </a:cubicBezTo>
                  <a:cubicBezTo>
                    <a:pt x="432" y="71"/>
                    <a:pt x="430" y="68"/>
                    <a:pt x="434" y="69"/>
                  </a:cubicBezTo>
                  <a:cubicBezTo>
                    <a:pt x="435" y="70"/>
                    <a:pt x="435" y="71"/>
                    <a:pt x="435" y="72"/>
                  </a:cubicBezTo>
                  <a:cubicBezTo>
                    <a:pt x="435" y="70"/>
                    <a:pt x="443" y="73"/>
                    <a:pt x="443" y="76"/>
                  </a:cubicBezTo>
                  <a:cubicBezTo>
                    <a:pt x="444" y="78"/>
                    <a:pt x="438" y="77"/>
                    <a:pt x="434" y="75"/>
                  </a:cubicBezTo>
                  <a:cubicBezTo>
                    <a:pt x="434" y="77"/>
                    <a:pt x="438" y="78"/>
                    <a:pt x="439" y="78"/>
                  </a:cubicBezTo>
                  <a:cubicBezTo>
                    <a:pt x="441" y="79"/>
                    <a:pt x="440" y="80"/>
                    <a:pt x="439" y="80"/>
                  </a:cubicBezTo>
                  <a:cubicBezTo>
                    <a:pt x="441" y="80"/>
                    <a:pt x="443" y="81"/>
                    <a:pt x="444" y="82"/>
                  </a:cubicBezTo>
                  <a:cubicBezTo>
                    <a:pt x="444" y="82"/>
                    <a:pt x="444" y="82"/>
                    <a:pt x="444" y="81"/>
                  </a:cubicBezTo>
                  <a:cubicBezTo>
                    <a:pt x="446" y="83"/>
                    <a:pt x="450" y="86"/>
                    <a:pt x="453" y="87"/>
                  </a:cubicBezTo>
                  <a:cubicBezTo>
                    <a:pt x="451" y="86"/>
                    <a:pt x="444" y="81"/>
                    <a:pt x="446" y="81"/>
                  </a:cubicBezTo>
                  <a:cubicBezTo>
                    <a:pt x="447" y="80"/>
                    <a:pt x="445" y="79"/>
                    <a:pt x="445" y="78"/>
                  </a:cubicBezTo>
                  <a:cubicBezTo>
                    <a:pt x="445" y="77"/>
                    <a:pt x="448" y="78"/>
                    <a:pt x="448" y="77"/>
                  </a:cubicBezTo>
                  <a:cubicBezTo>
                    <a:pt x="448" y="78"/>
                    <a:pt x="448" y="79"/>
                    <a:pt x="447" y="79"/>
                  </a:cubicBezTo>
                  <a:cubicBezTo>
                    <a:pt x="452" y="83"/>
                    <a:pt x="447" y="76"/>
                    <a:pt x="453" y="79"/>
                  </a:cubicBezTo>
                  <a:cubicBezTo>
                    <a:pt x="452" y="78"/>
                    <a:pt x="450" y="77"/>
                    <a:pt x="451" y="76"/>
                  </a:cubicBezTo>
                  <a:cubicBezTo>
                    <a:pt x="451" y="75"/>
                    <a:pt x="446" y="73"/>
                    <a:pt x="447" y="71"/>
                  </a:cubicBezTo>
                  <a:cubicBezTo>
                    <a:pt x="447" y="69"/>
                    <a:pt x="443" y="69"/>
                    <a:pt x="442" y="66"/>
                  </a:cubicBezTo>
                  <a:cubicBezTo>
                    <a:pt x="440" y="64"/>
                    <a:pt x="446" y="64"/>
                    <a:pt x="446" y="63"/>
                  </a:cubicBezTo>
                  <a:cubicBezTo>
                    <a:pt x="445" y="63"/>
                    <a:pt x="444" y="63"/>
                    <a:pt x="443" y="62"/>
                  </a:cubicBezTo>
                  <a:cubicBezTo>
                    <a:pt x="443" y="61"/>
                    <a:pt x="447" y="61"/>
                    <a:pt x="444" y="62"/>
                  </a:cubicBezTo>
                  <a:cubicBezTo>
                    <a:pt x="447" y="62"/>
                    <a:pt x="450" y="62"/>
                    <a:pt x="452" y="61"/>
                  </a:cubicBezTo>
                  <a:cubicBezTo>
                    <a:pt x="455" y="60"/>
                    <a:pt x="459" y="61"/>
                    <a:pt x="460" y="59"/>
                  </a:cubicBezTo>
                  <a:cubicBezTo>
                    <a:pt x="461" y="57"/>
                    <a:pt x="465" y="57"/>
                    <a:pt x="469" y="56"/>
                  </a:cubicBezTo>
                  <a:cubicBezTo>
                    <a:pt x="473" y="56"/>
                    <a:pt x="471" y="54"/>
                    <a:pt x="473" y="53"/>
                  </a:cubicBezTo>
                  <a:cubicBezTo>
                    <a:pt x="470" y="54"/>
                    <a:pt x="459" y="53"/>
                    <a:pt x="461" y="56"/>
                  </a:cubicBezTo>
                  <a:cubicBezTo>
                    <a:pt x="461" y="58"/>
                    <a:pt x="458" y="57"/>
                    <a:pt x="457" y="57"/>
                  </a:cubicBezTo>
                  <a:cubicBezTo>
                    <a:pt x="455" y="56"/>
                    <a:pt x="454" y="58"/>
                    <a:pt x="453" y="58"/>
                  </a:cubicBezTo>
                  <a:cubicBezTo>
                    <a:pt x="450" y="59"/>
                    <a:pt x="443" y="56"/>
                    <a:pt x="443" y="58"/>
                  </a:cubicBezTo>
                  <a:cubicBezTo>
                    <a:pt x="444" y="59"/>
                    <a:pt x="446" y="59"/>
                    <a:pt x="447" y="60"/>
                  </a:cubicBezTo>
                  <a:cubicBezTo>
                    <a:pt x="444" y="59"/>
                    <a:pt x="443" y="59"/>
                    <a:pt x="441" y="60"/>
                  </a:cubicBezTo>
                  <a:cubicBezTo>
                    <a:pt x="441" y="60"/>
                    <a:pt x="434" y="61"/>
                    <a:pt x="437" y="59"/>
                  </a:cubicBezTo>
                  <a:cubicBezTo>
                    <a:pt x="436" y="60"/>
                    <a:pt x="435" y="60"/>
                    <a:pt x="435" y="58"/>
                  </a:cubicBezTo>
                  <a:cubicBezTo>
                    <a:pt x="434" y="58"/>
                    <a:pt x="433" y="58"/>
                    <a:pt x="431" y="58"/>
                  </a:cubicBezTo>
                  <a:cubicBezTo>
                    <a:pt x="435" y="52"/>
                    <a:pt x="448" y="53"/>
                    <a:pt x="457" y="50"/>
                  </a:cubicBezTo>
                  <a:cubicBezTo>
                    <a:pt x="460" y="49"/>
                    <a:pt x="464" y="47"/>
                    <a:pt x="470" y="49"/>
                  </a:cubicBezTo>
                  <a:cubicBezTo>
                    <a:pt x="474" y="50"/>
                    <a:pt x="474" y="52"/>
                    <a:pt x="476" y="53"/>
                  </a:cubicBezTo>
                  <a:cubicBezTo>
                    <a:pt x="478" y="56"/>
                    <a:pt x="475" y="54"/>
                    <a:pt x="475" y="56"/>
                  </a:cubicBezTo>
                  <a:cubicBezTo>
                    <a:pt x="481" y="58"/>
                    <a:pt x="480" y="57"/>
                    <a:pt x="484" y="57"/>
                  </a:cubicBezTo>
                  <a:cubicBezTo>
                    <a:pt x="484" y="58"/>
                    <a:pt x="484" y="58"/>
                    <a:pt x="484" y="59"/>
                  </a:cubicBezTo>
                  <a:cubicBezTo>
                    <a:pt x="484" y="58"/>
                    <a:pt x="486" y="58"/>
                    <a:pt x="487" y="59"/>
                  </a:cubicBezTo>
                  <a:cubicBezTo>
                    <a:pt x="484" y="63"/>
                    <a:pt x="504" y="61"/>
                    <a:pt x="504" y="61"/>
                  </a:cubicBezTo>
                  <a:cubicBezTo>
                    <a:pt x="503" y="62"/>
                    <a:pt x="511" y="65"/>
                    <a:pt x="513" y="65"/>
                  </a:cubicBezTo>
                  <a:cubicBezTo>
                    <a:pt x="516" y="65"/>
                    <a:pt x="518" y="67"/>
                    <a:pt x="520" y="66"/>
                  </a:cubicBezTo>
                  <a:cubicBezTo>
                    <a:pt x="522" y="65"/>
                    <a:pt x="528" y="66"/>
                    <a:pt x="531" y="66"/>
                  </a:cubicBezTo>
                  <a:cubicBezTo>
                    <a:pt x="538" y="66"/>
                    <a:pt x="542" y="64"/>
                    <a:pt x="550" y="65"/>
                  </a:cubicBezTo>
                  <a:cubicBezTo>
                    <a:pt x="553" y="65"/>
                    <a:pt x="557" y="66"/>
                    <a:pt x="561" y="67"/>
                  </a:cubicBezTo>
                  <a:cubicBezTo>
                    <a:pt x="565" y="67"/>
                    <a:pt x="567" y="65"/>
                    <a:pt x="570" y="65"/>
                  </a:cubicBezTo>
                  <a:cubicBezTo>
                    <a:pt x="563" y="62"/>
                    <a:pt x="565" y="59"/>
                    <a:pt x="573" y="65"/>
                  </a:cubicBezTo>
                  <a:cubicBezTo>
                    <a:pt x="580" y="70"/>
                    <a:pt x="583" y="67"/>
                    <a:pt x="587" y="67"/>
                  </a:cubicBezTo>
                  <a:cubicBezTo>
                    <a:pt x="585" y="66"/>
                    <a:pt x="588" y="65"/>
                    <a:pt x="582" y="63"/>
                  </a:cubicBezTo>
                  <a:cubicBezTo>
                    <a:pt x="578" y="61"/>
                    <a:pt x="574" y="63"/>
                    <a:pt x="573" y="65"/>
                  </a:cubicBezTo>
                  <a:cubicBezTo>
                    <a:pt x="573" y="64"/>
                    <a:pt x="571" y="63"/>
                    <a:pt x="569" y="62"/>
                  </a:cubicBezTo>
                  <a:cubicBezTo>
                    <a:pt x="567" y="60"/>
                    <a:pt x="568" y="58"/>
                    <a:pt x="570" y="61"/>
                  </a:cubicBezTo>
                  <a:cubicBezTo>
                    <a:pt x="572" y="60"/>
                    <a:pt x="568" y="58"/>
                    <a:pt x="566" y="57"/>
                  </a:cubicBezTo>
                  <a:cubicBezTo>
                    <a:pt x="569" y="57"/>
                    <a:pt x="572" y="58"/>
                    <a:pt x="575" y="57"/>
                  </a:cubicBezTo>
                  <a:cubicBezTo>
                    <a:pt x="577" y="57"/>
                    <a:pt x="575" y="54"/>
                    <a:pt x="577" y="54"/>
                  </a:cubicBezTo>
                  <a:cubicBezTo>
                    <a:pt x="578" y="54"/>
                    <a:pt x="581" y="55"/>
                    <a:pt x="583" y="55"/>
                  </a:cubicBezTo>
                  <a:cubicBezTo>
                    <a:pt x="585" y="56"/>
                    <a:pt x="591" y="58"/>
                    <a:pt x="587" y="58"/>
                  </a:cubicBezTo>
                  <a:cubicBezTo>
                    <a:pt x="591" y="59"/>
                    <a:pt x="593" y="58"/>
                    <a:pt x="596" y="58"/>
                  </a:cubicBezTo>
                  <a:cubicBezTo>
                    <a:pt x="595" y="60"/>
                    <a:pt x="593" y="60"/>
                    <a:pt x="593" y="62"/>
                  </a:cubicBezTo>
                  <a:cubicBezTo>
                    <a:pt x="595" y="62"/>
                    <a:pt x="595" y="61"/>
                    <a:pt x="596" y="60"/>
                  </a:cubicBezTo>
                  <a:cubicBezTo>
                    <a:pt x="597" y="59"/>
                    <a:pt x="601" y="59"/>
                    <a:pt x="603" y="58"/>
                  </a:cubicBezTo>
                  <a:cubicBezTo>
                    <a:pt x="600" y="59"/>
                    <a:pt x="600" y="63"/>
                    <a:pt x="599" y="65"/>
                  </a:cubicBezTo>
                  <a:cubicBezTo>
                    <a:pt x="599" y="67"/>
                    <a:pt x="597" y="68"/>
                    <a:pt x="596" y="70"/>
                  </a:cubicBezTo>
                  <a:cubicBezTo>
                    <a:pt x="598" y="71"/>
                    <a:pt x="600" y="71"/>
                    <a:pt x="601" y="71"/>
                  </a:cubicBezTo>
                  <a:cubicBezTo>
                    <a:pt x="600" y="72"/>
                    <a:pt x="598" y="72"/>
                    <a:pt x="600" y="74"/>
                  </a:cubicBezTo>
                  <a:cubicBezTo>
                    <a:pt x="602" y="74"/>
                    <a:pt x="603" y="71"/>
                    <a:pt x="608" y="73"/>
                  </a:cubicBezTo>
                  <a:cubicBezTo>
                    <a:pt x="606" y="73"/>
                    <a:pt x="605" y="74"/>
                    <a:pt x="604" y="75"/>
                  </a:cubicBezTo>
                  <a:cubicBezTo>
                    <a:pt x="605" y="74"/>
                    <a:pt x="607" y="74"/>
                    <a:pt x="609" y="75"/>
                  </a:cubicBezTo>
                  <a:cubicBezTo>
                    <a:pt x="610" y="76"/>
                    <a:pt x="611" y="78"/>
                    <a:pt x="609" y="78"/>
                  </a:cubicBezTo>
                  <a:cubicBezTo>
                    <a:pt x="607" y="78"/>
                    <a:pt x="602" y="79"/>
                    <a:pt x="602" y="77"/>
                  </a:cubicBezTo>
                  <a:cubicBezTo>
                    <a:pt x="602" y="79"/>
                    <a:pt x="597" y="75"/>
                    <a:pt x="596" y="77"/>
                  </a:cubicBezTo>
                  <a:cubicBezTo>
                    <a:pt x="600" y="79"/>
                    <a:pt x="606" y="82"/>
                    <a:pt x="604" y="84"/>
                  </a:cubicBezTo>
                  <a:cubicBezTo>
                    <a:pt x="605" y="83"/>
                    <a:pt x="606" y="82"/>
                    <a:pt x="606" y="81"/>
                  </a:cubicBezTo>
                  <a:cubicBezTo>
                    <a:pt x="605" y="82"/>
                    <a:pt x="603" y="80"/>
                    <a:pt x="601" y="79"/>
                  </a:cubicBezTo>
                  <a:cubicBezTo>
                    <a:pt x="600" y="77"/>
                    <a:pt x="607" y="79"/>
                    <a:pt x="609" y="79"/>
                  </a:cubicBezTo>
                  <a:cubicBezTo>
                    <a:pt x="613" y="79"/>
                    <a:pt x="609" y="74"/>
                    <a:pt x="613" y="73"/>
                  </a:cubicBezTo>
                  <a:cubicBezTo>
                    <a:pt x="610" y="72"/>
                    <a:pt x="610" y="71"/>
                    <a:pt x="610" y="70"/>
                  </a:cubicBezTo>
                  <a:cubicBezTo>
                    <a:pt x="611" y="68"/>
                    <a:pt x="609" y="69"/>
                    <a:pt x="607" y="67"/>
                  </a:cubicBezTo>
                  <a:cubicBezTo>
                    <a:pt x="605" y="65"/>
                    <a:pt x="609" y="62"/>
                    <a:pt x="611" y="62"/>
                  </a:cubicBezTo>
                  <a:cubicBezTo>
                    <a:pt x="617" y="61"/>
                    <a:pt x="621" y="61"/>
                    <a:pt x="624" y="59"/>
                  </a:cubicBezTo>
                  <a:cubicBezTo>
                    <a:pt x="628" y="56"/>
                    <a:pt x="631" y="54"/>
                    <a:pt x="636" y="53"/>
                  </a:cubicBezTo>
                  <a:cubicBezTo>
                    <a:pt x="635" y="53"/>
                    <a:pt x="634" y="53"/>
                    <a:pt x="632" y="53"/>
                  </a:cubicBezTo>
                  <a:cubicBezTo>
                    <a:pt x="633" y="52"/>
                    <a:pt x="637" y="49"/>
                    <a:pt x="632" y="47"/>
                  </a:cubicBezTo>
                  <a:cubicBezTo>
                    <a:pt x="629" y="45"/>
                    <a:pt x="628" y="49"/>
                    <a:pt x="628" y="50"/>
                  </a:cubicBezTo>
                  <a:cubicBezTo>
                    <a:pt x="629" y="49"/>
                    <a:pt x="630" y="49"/>
                    <a:pt x="631" y="49"/>
                  </a:cubicBezTo>
                  <a:cubicBezTo>
                    <a:pt x="629" y="50"/>
                    <a:pt x="626" y="52"/>
                    <a:pt x="621" y="51"/>
                  </a:cubicBezTo>
                  <a:cubicBezTo>
                    <a:pt x="620" y="50"/>
                    <a:pt x="622" y="47"/>
                    <a:pt x="623" y="47"/>
                  </a:cubicBezTo>
                  <a:cubicBezTo>
                    <a:pt x="625" y="47"/>
                    <a:pt x="626" y="45"/>
                    <a:pt x="628" y="45"/>
                  </a:cubicBezTo>
                  <a:cubicBezTo>
                    <a:pt x="627" y="45"/>
                    <a:pt x="626" y="44"/>
                    <a:pt x="625" y="44"/>
                  </a:cubicBezTo>
                  <a:cubicBezTo>
                    <a:pt x="624" y="41"/>
                    <a:pt x="631" y="41"/>
                    <a:pt x="635" y="41"/>
                  </a:cubicBezTo>
                  <a:cubicBezTo>
                    <a:pt x="633" y="42"/>
                    <a:pt x="630" y="42"/>
                    <a:pt x="631" y="45"/>
                  </a:cubicBezTo>
                  <a:cubicBezTo>
                    <a:pt x="633" y="43"/>
                    <a:pt x="636" y="43"/>
                    <a:pt x="637" y="42"/>
                  </a:cubicBezTo>
                  <a:cubicBezTo>
                    <a:pt x="636" y="42"/>
                    <a:pt x="635" y="42"/>
                    <a:pt x="634" y="42"/>
                  </a:cubicBezTo>
                  <a:cubicBezTo>
                    <a:pt x="636" y="41"/>
                    <a:pt x="636" y="41"/>
                    <a:pt x="634" y="39"/>
                  </a:cubicBezTo>
                  <a:cubicBezTo>
                    <a:pt x="631" y="39"/>
                    <a:pt x="631" y="41"/>
                    <a:pt x="627" y="41"/>
                  </a:cubicBezTo>
                  <a:cubicBezTo>
                    <a:pt x="625" y="40"/>
                    <a:pt x="622" y="39"/>
                    <a:pt x="620" y="37"/>
                  </a:cubicBezTo>
                  <a:cubicBezTo>
                    <a:pt x="620" y="40"/>
                    <a:pt x="615" y="38"/>
                    <a:pt x="612" y="37"/>
                  </a:cubicBezTo>
                  <a:cubicBezTo>
                    <a:pt x="610" y="37"/>
                    <a:pt x="608" y="35"/>
                    <a:pt x="607" y="35"/>
                  </a:cubicBezTo>
                  <a:cubicBezTo>
                    <a:pt x="605" y="35"/>
                    <a:pt x="603" y="36"/>
                    <a:pt x="600" y="34"/>
                  </a:cubicBezTo>
                  <a:cubicBezTo>
                    <a:pt x="600" y="34"/>
                    <a:pt x="601" y="33"/>
                    <a:pt x="601" y="33"/>
                  </a:cubicBezTo>
                  <a:cubicBezTo>
                    <a:pt x="595" y="32"/>
                    <a:pt x="595" y="28"/>
                    <a:pt x="595" y="27"/>
                  </a:cubicBezTo>
                  <a:cubicBezTo>
                    <a:pt x="596" y="25"/>
                    <a:pt x="599" y="23"/>
                    <a:pt x="604" y="24"/>
                  </a:cubicBezTo>
                  <a:cubicBezTo>
                    <a:pt x="603" y="23"/>
                    <a:pt x="602" y="23"/>
                    <a:pt x="601" y="23"/>
                  </a:cubicBezTo>
                  <a:cubicBezTo>
                    <a:pt x="602" y="22"/>
                    <a:pt x="602" y="22"/>
                    <a:pt x="603" y="21"/>
                  </a:cubicBezTo>
                  <a:cubicBezTo>
                    <a:pt x="602" y="22"/>
                    <a:pt x="598" y="23"/>
                    <a:pt x="595" y="20"/>
                  </a:cubicBezTo>
                  <a:cubicBezTo>
                    <a:pt x="592" y="18"/>
                    <a:pt x="595" y="16"/>
                    <a:pt x="595" y="15"/>
                  </a:cubicBezTo>
                  <a:cubicBezTo>
                    <a:pt x="596" y="13"/>
                    <a:pt x="596" y="11"/>
                    <a:pt x="599" y="11"/>
                  </a:cubicBezTo>
                  <a:cubicBezTo>
                    <a:pt x="602" y="10"/>
                    <a:pt x="604" y="12"/>
                    <a:pt x="606" y="12"/>
                  </a:cubicBezTo>
                  <a:cubicBezTo>
                    <a:pt x="609" y="13"/>
                    <a:pt x="607" y="9"/>
                    <a:pt x="609" y="9"/>
                  </a:cubicBezTo>
                  <a:cubicBezTo>
                    <a:pt x="607" y="9"/>
                    <a:pt x="605" y="9"/>
                    <a:pt x="602" y="8"/>
                  </a:cubicBezTo>
                  <a:cubicBezTo>
                    <a:pt x="603" y="6"/>
                    <a:pt x="608" y="7"/>
                    <a:pt x="610" y="6"/>
                  </a:cubicBezTo>
                  <a:cubicBezTo>
                    <a:pt x="611" y="6"/>
                    <a:pt x="611" y="5"/>
                    <a:pt x="613" y="4"/>
                  </a:cubicBezTo>
                  <a:cubicBezTo>
                    <a:pt x="615" y="4"/>
                    <a:pt x="618" y="5"/>
                    <a:pt x="619" y="3"/>
                  </a:cubicBezTo>
                  <a:cubicBezTo>
                    <a:pt x="618" y="4"/>
                    <a:pt x="614" y="4"/>
                    <a:pt x="611" y="3"/>
                  </a:cubicBezTo>
                  <a:cubicBezTo>
                    <a:pt x="611" y="1"/>
                    <a:pt x="617" y="0"/>
                    <a:pt x="622" y="3"/>
                  </a:cubicBezTo>
                  <a:cubicBezTo>
                    <a:pt x="621" y="3"/>
                    <a:pt x="621" y="4"/>
                    <a:pt x="620" y="5"/>
                  </a:cubicBezTo>
                  <a:cubicBezTo>
                    <a:pt x="623" y="4"/>
                    <a:pt x="623" y="6"/>
                    <a:pt x="623" y="6"/>
                  </a:cubicBezTo>
                  <a:cubicBezTo>
                    <a:pt x="625" y="5"/>
                    <a:pt x="627" y="5"/>
                    <a:pt x="632" y="6"/>
                  </a:cubicBezTo>
                  <a:cubicBezTo>
                    <a:pt x="632" y="6"/>
                    <a:pt x="632" y="7"/>
                    <a:pt x="631" y="7"/>
                  </a:cubicBezTo>
                  <a:cubicBezTo>
                    <a:pt x="636" y="9"/>
                    <a:pt x="641" y="10"/>
                    <a:pt x="643" y="14"/>
                  </a:cubicBezTo>
                  <a:cubicBezTo>
                    <a:pt x="644" y="16"/>
                    <a:pt x="645" y="19"/>
                    <a:pt x="642" y="20"/>
                  </a:cubicBezTo>
                  <a:cubicBezTo>
                    <a:pt x="643" y="20"/>
                    <a:pt x="644" y="20"/>
                    <a:pt x="646" y="20"/>
                  </a:cubicBezTo>
                  <a:cubicBezTo>
                    <a:pt x="646" y="21"/>
                    <a:pt x="646" y="21"/>
                    <a:pt x="646" y="22"/>
                  </a:cubicBezTo>
                  <a:cubicBezTo>
                    <a:pt x="648" y="21"/>
                    <a:pt x="653" y="24"/>
                    <a:pt x="651" y="25"/>
                  </a:cubicBezTo>
                  <a:cubicBezTo>
                    <a:pt x="654" y="25"/>
                    <a:pt x="656" y="27"/>
                    <a:pt x="655" y="28"/>
                  </a:cubicBezTo>
                  <a:cubicBezTo>
                    <a:pt x="657" y="28"/>
                    <a:pt x="657" y="26"/>
                    <a:pt x="659" y="27"/>
                  </a:cubicBezTo>
                  <a:cubicBezTo>
                    <a:pt x="659" y="28"/>
                    <a:pt x="660" y="29"/>
                    <a:pt x="662" y="30"/>
                  </a:cubicBezTo>
                  <a:cubicBezTo>
                    <a:pt x="658" y="30"/>
                    <a:pt x="649" y="28"/>
                    <a:pt x="649" y="32"/>
                  </a:cubicBezTo>
                  <a:cubicBezTo>
                    <a:pt x="650" y="31"/>
                    <a:pt x="652" y="31"/>
                    <a:pt x="656" y="32"/>
                  </a:cubicBezTo>
                  <a:cubicBezTo>
                    <a:pt x="651" y="33"/>
                    <a:pt x="649" y="35"/>
                    <a:pt x="645" y="37"/>
                  </a:cubicBezTo>
                  <a:cubicBezTo>
                    <a:pt x="646" y="37"/>
                    <a:pt x="647" y="37"/>
                    <a:pt x="648" y="37"/>
                  </a:cubicBezTo>
                  <a:cubicBezTo>
                    <a:pt x="647" y="37"/>
                    <a:pt x="646" y="37"/>
                    <a:pt x="645" y="37"/>
                  </a:cubicBezTo>
                  <a:cubicBezTo>
                    <a:pt x="647" y="37"/>
                    <a:pt x="648" y="37"/>
                    <a:pt x="651" y="37"/>
                  </a:cubicBezTo>
                  <a:cubicBezTo>
                    <a:pt x="653" y="38"/>
                    <a:pt x="655" y="39"/>
                    <a:pt x="657" y="40"/>
                  </a:cubicBezTo>
                  <a:cubicBezTo>
                    <a:pt x="661" y="40"/>
                    <a:pt x="660" y="36"/>
                    <a:pt x="666" y="38"/>
                  </a:cubicBezTo>
                  <a:cubicBezTo>
                    <a:pt x="665" y="39"/>
                    <a:pt x="664" y="39"/>
                    <a:pt x="662" y="39"/>
                  </a:cubicBezTo>
                  <a:cubicBezTo>
                    <a:pt x="667" y="40"/>
                    <a:pt x="672" y="38"/>
                    <a:pt x="678" y="41"/>
                  </a:cubicBezTo>
                  <a:cubicBezTo>
                    <a:pt x="675" y="40"/>
                    <a:pt x="673" y="41"/>
                    <a:pt x="672" y="42"/>
                  </a:cubicBezTo>
                  <a:cubicBezTo>
                    <a:pt x="672" y="43"/>
                    <a:pt x="667" y="45"/>
                    <a:pt x="668" y="42"/>
                  </a:cubicBezTo>
                  <a:cubicBezTo>
                    <a:pt x="667" y="43"/>
                    <a:pt x="666" y="43"/>
                    <a:pt x="665" y="43"/>
                  </a:cubicBezTo>
                  <a:cubicBezTo>
                    <a:pt x="669" y="44"/>
                    <a:pt x="678" y="49"/>
                    <a:pt x="674" y="50"/>
                  </a:cubicBezTo>
                  <a:cubicBezTo>
                    <a:pt x="678" y="50"/>
                    <a:pt x="676" y="53"/>
                    <a:pt x="675" y="54"/>
                  </a:cubicBezTo>
                  <a:cubicBezTo>
                    <a:pt x="675" y="55"/>
                    <a:pt x="675" y="55"/>
                    <a:pt x="675" y="56"/>
                  </a:cubicBezTo>
                  <a:cubicBezTo>
                    <a:pt x="677" y="57"/>
                    <a:pt x="678" y="57"/>
                    <a:pt x="676" y="57"/>
                  </a:cubicBezTo>
                  <a:cubicBezTo>
                    <a:pt x="678" y="57"/>
                    <a:pt x="678" y="58"/>
                    <a:pt x="679" y="59"/>
                  </a:cubicBezTo>
                  <a:cubicBezTo>
                    <a:pt x="681" y="59"/>
                    <a:pt x="681" y="57"/>
                    <a:pt x="682" y="57"/>
                  </a:cubicBezTo>
                  <a:cubicBezTo>
                    <a:pt x="683" y="56"/>
                    <a:pt x="686" y="55"/>
                    <a:pt x="683" y="53"/>
                  </a:cubicBezTo>
                  <a:cubicBezTo>
                    <a:pt x="683" y="52"/>
                    <a:pt x="686" y="52"/>
                    <a:pt x="686" y="51"/>
                  </a:cubicBezTo>
                  <a:cubicBezTo>
                    <a:pt x="686" y="49"/>
                    <a:pt x="685" y="47"/>
                    <a:pt x="686" y="47"/>
                  </a:cubicBezTo>
                  <a:cubicBezTo>
                    <a:pt x="689" y="46"/>
                    <a:pt x="690" y="42"/>
                    <a:pt x="696" y="44"/>
                  </a:cubicBezTo>
                  <a:cubicBezTo>
                    <a:pt x="699" y="45"/>
                    <a:pt x="708" y="49"/>
                    <a:pt x="709" y="52"/>
                  </a:cubicBezTo>
                  <a:cubicBezTo>
                    <a:pt x="711" y="55"/>
                    <a:pt x="712" y="59"/>
                    <a:pt x="706" y="58"/>
                  </a:cubicBezTo>
                  <a:cubicBezTo>
                    <a:pt x="706" y="58"/>
                    <a:pt x="706" y="57"/>
                    <a:pt x="706" y="57"/>
                  </a:cubicBezTo>
                  <a:cubicBezTo>
                    <a:pt x="703" y="58"/>
                    <a:pt x="701" y="63"/>
                    <a:pt x="706" y="67"/>
                  </a:cubicBezTo>
                  <a:cubicBezTo>
                    <a:pt x="710" y="70"/>
                    <a:pt x="718" y="73"/>
                    <a:pt x="716" y="75"/>
                  </a:cubicBezTo>
                  <a:cubicBezTo>
                    <a:pt x="718" y="76"/>
                    <a:pt x="720" y="75"/>
                    <a:pt x="721" y="74"/>
                  </a:cubicBezTo>
                  <a:cubicBezTo>
                    <a:pt x="723" y="73"/>
                    <a:pt x="722" y="70"/>
                    <a:pt x="727" y="72"/>
                  </a:cubicBezTo>
                  <a:cubicBezTo>
                    <a:pt x="729" y="73"/>
                    <a:pt x="729" y="65"/>
                    <a:pt x="731" y="64"/>
                  </a:cubicBezTo>
                  <a:cubicBezTo>
                    <a:pt x="735" y="62"/>
                    <a:pt x="740" y="60"/>
                    <a:pt x="739" y="54"/>
                  </a:cubicBezTo>
                  <a:cubicBezTo>
                    <a:pt x="737" y="48"/>
                    <a:pt x="749" y="54"/>
                    <a:pt x="750" y="50"/>
                  </a:cubicBezTo>
                  <a:cubicBezTo>
                    <a:pt x="749" y="50"/>
                    <a:pt x="748" y="50"/>
                    <a:pt x="746" y="49"/>
                  </a:cubicBezTo>
                  <a:cubicBezTo>
                    <a:pt x="748" y="50"/>
                    <a:pt x="748" y="49"/>
                    <a:pt x="747" y="48"/>
                  </a:cubicBezTo>
                  <a:cubicBezTo>
                    <a:pt x="747" y="47"/>
                    <a:pt x="750" y="48"/>
                    <a:pt x="751" y="48"/>
                  </a:cubicBezTo>
                  <a:cubicBezTo>
                    <a:pt x="745" y="46"/>
                    <a:pt x="753" y="47"/>
                    <a:pt x="754" y="47"/>
                  </a:cubicBezTo>
                  <a:cubicBezTo>
                    <a:pt x="750" y="46"/>
                    <a:pt x="746" y="46"/>
                    <a:pt x="748" y="45"/>
                  </a:cubicBezTo>
                  <a:cubicBezTo>
                    <a:pt x="746" y="45"/>
                    <a:pt x="744" y="44"/>
                    <a:pt x="742" y="42"/>
                  </a:cubicBezTo>
                  <a:cubicBezTo>
                    <a:pt x="743" y="42"/>
                    <a:pt x="743" y="42"/>
                    <a:pt x="744" y="42"/>
                  </a:cubicBezTo>
                  <a:cubicBezTo>
                    <a:pt x="742" y="41"/>
                    <a:pt x="742" y="40"/>
                    <a:pt x="744" y="40"/>
                  </a:cubicBezTo>
                  <a:cubicBezTo>
                    <a:pt x="741" y="42"/>
                    <a:pt x="742" y="39"/>
                    <a:pt x="744" y="39"/>
                  </a:cubicBezTo>
                  <a:cubicBezTo>
                    <a:pt x="739" y="36"/>
                    <a:pt x="745" y="35"/>
                    <a:pt x="741" y="35"/>
                  </a:cubicBezTo>
                  <a:cubicBezTo>
                    <a:pt x="743" y="34"/>
                    <a:pt x="747" y="36"/>
                    <a:pt x="749" y="36"/>
                  </a:cubicBezTo>
                  <a:cubicBezTo>
                    <a:pt x="752" y="35"/>
                    <a:pt x="754" y="34"/>
                    <a:pt x="758" y="35"/>
                  </a:cubicBezTo>
                  <a:cubicBezTo>
                    <a:pt x="768" y="37"/>
                    <a:pt x="775" y="36"/>
                    <a:pt x="785" y="38"/>
                  </a:cubicBezTo>
                  <a:cubicBezTo>
                    <a:pt x="782" y="37"/>
                    <a:pt x="782" y="39"/>
                    <a:pt x="781" y="39"/>
                  </a:cubicBezTo>
                  <a:cubicBezTo>
                    <a:pt x="780" y="40"/>
                    <a:pt x="775" y="39"/>
                    <a:pt x="773" y="39"/>
                  </a:cubicBezTo>
                  <a:cubicBezTo>
                    <a:pt x="777" y="40"/>
                    <a:pt x="781" y="40"/>
                    <a:pt x="786" y="41"/>
                  </a:cubicBezTo>
                  <a:cubicBezTo>
                    <a:pt x="781" y="41"/>
                    <a:pt x="789" y="43"/>
                    <a:pt x="786" y="44"/>
                  </a:cubicBezTo>
                  <a:cubicBezTo>
                    <a:pt x="788" y="44"/>
                    <a:pt x="789" y="43"/>
                    <a:pt x="790" y="43"/>
                  </a:cubicBezTo>
                  <a:cubicBezTo>
                    <a:pt x="793" y="43"/>
                    <a:pt x="795" y="45"/>
                    <a:pt x="797" y="44"/>
                  </a:cubicBezTo>
                  <a:cubicBezTo>
                    <a:pt x="800" y="48"/>
                    <a:pt x="790" y="48"/>
                    <a:pt x="788" y="49"/>
                  </a:cubicBezTo>
                  <a:cubicBezTo>
                    <a:pt x="791" y="49"/>
                    <a:pt x="794" y="49"/>
                    <a:pt x="797" y="50"/>
                  </a:cubicBezTo>
                  <a:cubicBezTo>
                    <a:pt x="801" y="54"/>
                    <a:pt x="794" y="53"/>
                    <a:pt x="791" y="54"/>
                  </a:cubicBezTo>
                  <a:cubicBezTo>
                    <a:pt x="789" y="55"/>
                    <a:pt x="790" y="56"/>
                    <a:pt x="787" y="55"/>
                  </a:cubicBezTo>
                  <a:cubicBezTo>
                    <a:pt x="786" y="54"/>
                    <a:pt x="781" y="56"/>
                    <a:pt x="781" y="56"/>
                  </a:cubicBezTo>
                  <a:cubicBezTo>
                    <a:pt x="783" y="57"/>
                    <a:pt x="785" y="58"/>
                    <a:pt x="782" y="58"/>
                  </a:cubicBezTo>
                  <a:cubicBezTo>
                    <a:pt x="785" y="58"/>
                    <a:pt x="785" y="59"/>
                    <a:pt x="784" y="60"/>
                  </a:cubicBezTo>
                  <a:cubicBezTo>
                    <a:pt x="786" y="60"/>
                    <a:pt x="787" y="61"/>
                    <a:pt x="788" y="60"/>
                  </a:cubicBezTo>
                  <a:cubicBezTo>
                    <a:pt x="784" y="63"/>
                    <a:pt x="790" y="65"/>
                    <a:pt x="795" y="68"/>
                  </a:cubicBezTo>
                  <a:cubicBezTo>
                    <a:pt x="802" y="72"/>
                    <a:pt x="796" y="77"/>
                    <a:pt x="793" y="77"/>
                  </a:cubicBezTo>
                  <a:cubicBezTo>
                    <a:pt x="789" y="77"/>
                    <a:pt x="789" y="78"/>
                    <a:pt x="788" y="80"/>
                  </a:cubicBezTo>
                  <a:cubicBezTo>
                    <a:pt x="786" y="82"/>
                    <a:pt x="785" y="81"/>
                    <a:pt x="783" y="82"/>
                  </a:cubicBezTo>
                  <a:cubicBezTo>
                    <a:pt x="779" y="84"/>
                    <a:pt x="774" y="88"/>
                    <a:pt x="767" y="87"/>
                  </a:cubicBezTo>
                  <a:cubicBezTo>
                    <a:pt x="768" y="85"/>
                    <a:pt x="764" y="85"/>
                    <a:pt x="762" y="84"/>
                  </a:cubicBezTo>
                  <a:cubicBezTo>
                    <a:pt x="763" y="84"/>
                    <a:pt x="763" y="80"/>
                    <a:pt x="763" y="79"/>
                  </a:cubicBezTo>
                  <a:cubicBezTo>
                    <a:pt x="762" y="80"/>
                    <a:pt x="762" y="81"/>
                    <a:pt x="760" y="82"/>
                  </a:cubicBezTo>
                  <a:cubicBezTo>
                    <a:pt x="758" y="82"/>
                    <a:pt x="755" y="80"/>
                    <a:pt x="759" y="80"/>
                  </a:cubicBezTo>
                  <a:cubicBezTo>
                    <a:pt x="757" y="79"/>
                    <a:pt x="755" y="78"/>
                    <a:pt x="754" y="78"/>
                  </a:cubicBezTo>
                  <a:cubicBezTo>
                    <a:pt x="755" y="78"/>
                    <a:pt x="756" y="78"/>
                    <a:pt x="757" y="78"/>
                  </a:cubicBezTo>
                  <a:cubicBezTo>
                    <a:pt x="756" y="78"/>
                    <a:pt x="748" y="77"/>
                    <a:pt x="753" y="78"/>
                  </a:cubicBezTo>
                  <a:cubicBezTo>
                    <a:pt x="750" y="77"/>
                    <a:pt x="746" y="78"/>
                    <a:pt x="746" y="80"/>
                  </a:cubicBezTo>
                  <a:cubicBezTo>
                    <a:pt x="749" y="80"/>
                    <a:pt x="749" y="77"/>
                    <a:pt x="754" y="79"/>
                  </a:cubicBezTo>
                  <a:cubicBezTo>
                    <a:pt x="748" y="79"/>
                    <a:pt x="760" y="81"/>
                    <a:pt x="753" y="80"/>
                  </a:cubicBezTo>
                  <a:cubicBezTo>
                    <a:pt x="755" y="80"/>
                    <a:pt x="756" y="81"/>
                    <a:pt x="757" y="81"/>
                  </a:cubicBezTo>
                  <a:cubicBezTo>
                    <a:pt x="757" y="82"/>
                    <a:pt x="757" y="83"/>
                    <a:pt x="760" y="83"/>
                  </a:cubicBezTo>
                  <a:cubicBezTo>
                    <a:pt x="760" y="83"/>
                    <a:pt x="759" y="83"/>
                    <a:pt x="759" y="84"/>
                  </a:cubicBezTo>
                  <a:cubicBezTo>
                    <a:pt x="762" y="85"/>
                    <a:pt x="767" y="89"/>
                    <a:pt x="764" y="90"/>
                  </a:cubicBezTo>
                  <a:cubicBezTo>
                    <a:pt x="763" y="90"/>
                    <a:pt x="761" y="89"/>
                    <a:pt x="760" y="89"/>
                  </a:cubicBezTo>
                  <a:cubicBezTo>
                    <a:pt x="757" y="88"/>
                    <a:pt x="758" y="89"/>
                    <a:pt x="756" y="87"/>
                  </a:cubicBezTo>
                  <a:cubicBezTo>
                    <a:pt x="753" y="87"/>
                    <a:pt x="755" y="89"/>
                    <a:pt x="757" y="90"/>
                  </a:cubicBezTo>
                  <a:cubicBezTo>
                    <a:pt x="753" y="90"/>
                    <a:pt x="748" y="88"/>
                    <a:pt x="745" y="88"/>
                  </a:cubicBezTo>
                  <a:cubicBezTo>
                    <a:pt x="743" y="85"/>
                    <a:pt x="742" y="83"/>
                    <a:pt x="738" y="85"/>
                  </a:cubicBezTo>
                  <a:cubicBezTo>
                    <a:pt x="736" y="85"/>
                    <a:pt x="729" y="85"/>
                    <a:pt x="725" y="85"/>
                  </a:cubicBezTo>
                  <a:cubicBezTo>
                    <a:pt x="726" y="86"/>
                    <a:pt x="726" y="86"/>
                    <a:pt x="725" y="86"/>
                  </a:cubicBezTo>
                  <a:cubicBezTo>
                    <a:pt x="728" y="89"/>
                    <a:pt x="732" y="88"/>
                    <a:pt x="736" y="91"/>
                  </a:cubicBezTo>
                  <a:cubicBezTo>
                    <a:pt x="735" y="93"/>
                    <a:pt x="730" y="93"/>
                    <a:pt x="729" y="95"/>
                  </a:cubicBezTo>
                  <a:cubicBezTo>
                    <a:pt x="728" y="98"/>
                    <a:pt x="724" y="98"/>
                    <a:pt x="722" y="101"/>
                  </a:cubicBezTo>
                  <a:cubicBezTo>
                    <a:pt x="720" y="103"/>
                    <a:pt x="717" y="103"/>
                    <a:pt x="712" y="103"/>
                  </a:cubicBezTo>
                  <a:cubicBezTo>
                    <a:pt x="708" y="103"/>
                    <a:pt x="703" y="100"/>
                    <a:pt x="698" y="98"/>
                  </a:cubicBezTo>
                  <a:cubicBezTo>
                    <a:pt x="700" y="98"/>
                    <a:pt x="702" y="98"/>
                    <a:pt x="703" y="98"/>
                  </a:cubicBezTo>
                  <a:cubicBezTo>
                    <a:pt x="697" y="98"/>
                    <a:pt x="688" y="93"/>
                    <a:pt x="682" y="93"/>
                  </a:cubicBezTo>
                  <a:cubicBezTo>
                    <a:pt x="683" y="94"/>
                    <a:pt x="684" y="94"/>
                    <a:pt x="686" y="95"/>
                  </a:cubicBezTo>
                  <a:cubicBezTo>
                    <a:pt x="685" y="95"/>
                    <a:pt x="683" y="95"/>
                    <a:pt x="682" y="95"/>
                  </a:cubicBezTo>
                  <a:cubicBezTo>
                    <a:pt x="680" y="95"/>
                    <a:pt x="675" y="95"/>
                    <a:pt x="678" y="94"/>
                  </a:cubicBezTo>
                  <a:cubicBezTo>
                    <a:pt x="675" y="94"/>
                    <a:pt x="664" y="91"/>
                    <a:pt x="664" y="94"/>
                  </a:cubicBezTo>
                  <a:cubicBezTo>
                    <a:pt x="670" y="96"/>
                    <a:pt x="666" y="94"/>
                    <a:pt x="668" y="94"/>
                  </a:cubicBezTo>
                  <a:cubicBezTo>
                    <a:pt x="671" y="94"/>
                    <a:pt x="675" y="95"/>
                    <a:pt x="679" y="95"/>
                  </a:cubicBezTo>
                  <a:cubicBezTo>
                    <a:pt x="682" y="96"/>
                    <a:pt x="686" y="97"/>
                    <a:pt x="690" y="100"/>
                  </a:cubicBezTo>
                  <a:cubicBezTo>
                    <a:pt x="691" y="100"/>
                    <a:pt x="695" y="103"/>
                    <a:pt x="696" y="103"/>
                  </a:cubicBezTo>
                  <a:cubicBezTo>
                    <a:pt x="702" y="104"/>
                    <a:pt x="707" y="104"/>
                    <a:pt x="712" y="104"/>
                  </a:cubicBezTo>
                  <a:cubicBezTo>
                    <a:pt x="714" y="104"/>
                    <a:pt x="722" y="103"/>
                    <a:pt x="722" y="107"/>
                  </a:cubicBezTo>
                  <a:cubicBezTo>
                    <a:pt x="723" y="109"/>
                    <a:pt x="720" y="112"/>
                    <a:pt x="717" y="112"/>
                  </a:cubicBezTo>
                  <a:cubicBezTo>
                    <a:pt x="713" y="113"/>
                    <a:pt x="712" y="117"/>
                    <a:pt x="710" y="119"/>
                  </a:cubicBezTo>
                  <a:cubicBezTo>
                    <a:pt x="708" y="120"/>
                    <a:pt x="699" y="127"/>
                    <a:pt x="692" y="121"/>
                  </a:cubicBezTo>
                  <a:cubicBezTo>
                    <a:pt x="693" y="122"/>
                    <a:pt x="693" y="123"/>
                    <a:pt x="694" y="124"/>
                  </a:cubicBezTo>
                  <a:cubicBezTo>
                    <a:pt x="693" y="123"/>
                    <a:pt x="687" y="121"/>
                    <a:pt x="689" y="124"/>
                  </a:cubicBezTo>
                  <a:cubicBezTo>
                    <a:pt x="688" y="123"/>
                    <a:pt x="686" y="122"/>
                    <a:pt x="685" y="121"/>
                  </a:cubicBezTo>
                  <a:cubicBezTo>
                    <a:pt x="685" y="121"/>
                    <a:pt x="685" y="120"/>
                    <a:pt x="685" y="120"/>
                  </a:cubicBezTo>
                  <a:cubicBezTo>
                    <a:pt x="685" y="121"/>
                    <a:pt x="683" y="121"/>
                    <a:pt x="682" y="121"/>
                  </a:cubicBezTo>
                  <a:cubicBezTo>
                    <a:pt x="684" y="122"/>
                    <a:pt x="685" y="123"/>
                    <a:pt x="685" y="124"/>
                  </a:cubicBezTo>
                  <a:cubicBezTo>
                    <a:pt x="679" y="122"/>
                    <a:pt x="683" y="126"/>
                    <a:pt x="682" y="127"/>
                  </a:cubicBezTo>
                  <a:cubicBezTo>
                    <a:pt x="681" y="127"/>
                    <a:pt x="681" y="128"/>
                    <a:pt x="679" y="129"/>
                  </a:cubicBezTo>
                  <a:cubicBezTo>
                    <a:pt x="678" y="129"/>
                    <a:pt x="675" y="128"/>
                    <a:pt x="674" y="128"/>
                  </a:cubicBezTo>
                  <a:cubicBezTo>
                    <a:pt x="678" y="132"/>
                    <a:pt x="661" y="127"/>
                    <a:pt x="659" y="127"/>
                  </a:cubicBezTo>
                  <a:cubicBezTo>
                    <a:pt x="653" y="126"/>
                    <a:pt x="639" y="126"/>
                    <a:pt x="632" y="120"/>
                  </a:cubicBezTo>
                  <a:cubicBezTo>
                    <a:pt x="637" y="124"/>
                    <a:pt x="632" y="122"/>
                    <a:pt x="632" y="123"/>
                  </a:cubicBezTo>
                  <a:cubicBezTo>
                    <a:pt x="631" y="125"/>
                    <a:pt x="640" y="127"/>
                    <a:pt x="637" y="124"/>
                  </a:cubicBezTo>
                  <a:cubicBezTo>
                    <a:pt x="642" y="126"/>
                    <a:pt x="648" y="126"/>
                    <a:pt x="653" y="128"/>
                  </a:cubicBezTo>
                  <a:cubicBezTo>
                    <a:pt x="653" y="129"/>
                    <a:pt x="650" y="129"/>
                    <a:pt x="648" y="130"/>
                  </a:cubicBezTo>
                  <a:cubicBezTo>
                    <a:pt x="651" y="130"/>
                    <a:pt x="656" y="126"/>
                    <a:pt x="660" y="128"/>
                  </a:cubicBezTo>
                  <a:cubicBezTo>
                    <a:pt x="661" y="129"/>
                    <a:pt x="663" y="130"/>
                    <a:pt x="664" y="131"/>
                  </a:cubicBezTo>
                  <a:cubicBezTo>
                    <a:pt x="667" y="132"/>
                    <a:pt x="668" y="131"/>
                    <a:pt x="671" y="132"/>
                  </a:cubicBezTo>
                  <a:cubicBezTo>
                    <a:pt x="668" y="132"/>
                    <a:pt x="672" y="133"/>
                    <a:pt x="673" y="135"/>
                  </a:cubicBezTo>
                  <a:cubicBezTo>
                    <a:pt x="673" y="136"/>
                    <a:pt x="673" y="137"/>
                    <a:pt x="672" y="138"/>
                  </a:cubicBezTo>
                  <a:cubicBezTo>
                    <a:pt x="671" y="140"/>
                    <a:pt x="669" y="139"/>
                    <a:pt x="667" y="139"/>
                  </a:cubicBezTo>
                  <a:cubicBezTo>
                    <a:pt x="665" y="140"/>
                    <a:pt x="664" y="141"/>
                    <a:pt x="662" y="141"/>
                  </a:cubicBezTo>
                  <a:cubicBezTo>
                    <a:pt x="658" y="141"/>
                    <a:pt x="655" y="140"/>
                    <a:pt x="651" y="141"/>
                  </a:cubicBezTo>
                  <a:cubicBezTo>
                    <a:pt x="646" y="141"/>
                    <a:pt x="655" y="143"/>
                    <a:pt x="657" y="144"/>
                  </a:cubicBezTo>
                  <a:cubicBezTo>
                    <a:pt x="656" y="145"/>
                    <a:pt x="656" y="146"/>
                    <a:pt x="654" y="145"/>
                  </a:cubicBezTo>
                  <a:cubicBezTo>
                    <a:pt x="651" y="144"/>
                    <a:pt x="652" y="146"/>
                    <a:pt x="649" y="145"/>
                  </a:cubicBezTo>
                  <a:cubicBezTo>
                    <a:pt x="647" y="144"/>
                    <a:pt x="647" y="148"/>
                    <a:pt x="645" y="148"/>
                  </a:cubicBezTo>
                  <a:cubicBezTo>
                    <a:pt x="646" y="148"/>
                    <a:pt x="647" y="149"/>
                    <a:pt x="647" y="149"/>
                  </a:cubicBezTo>
                  <a:cubicBezTo>
                    <a:pt x="647" y="150"/>
                    <a:pt x="647" y="150"/>
                    <a:pt x="647" y="150"/>
                  </a:cubicBezTo>
                  <a:cubicBezTo>
                    <a:pt x="645" y="148"/>
                    <a:pt x="642" y="148"/>
                    <a:pt x="640" y="148"/>
                  </a:cubicBezTo>
                  <a:cubicBezTo>
                    <a:pt x="645" y="149"/>
                    <a:pt x="643" y="150"/>
                    <a:pt x="642" y="151"/>
                  </a:cubicBezTo>
                  <a:cubicBezTo>
                    <a:pt x="640" y="151"/>
                    <a:pt x="643" y="155"/>
                    <a:pt x="638" y="153"/>
                  </a:cubicBezTo>
                  <a:cubicBezTo>
                    <a:pt x="641" y="156"/>
                    <a:pt x="636" y="154"/>
                    <a:pt x="634" y="154"/>
                  </a:cubicBezTo>
                  <a:cubicBezTo>
                    <a:pt x="634" y="155"/>
                    <a:pt x="636" y="156"/>
                    <a:pt x="637" y="156"/>
                  </a:cubicBezTo>
                  <a:cubicBezTo>
                    <a:pt x="639" y="159"/>
                    <a:pt x="624" y="159"/>
                    <a:pt x="631" y="164"/>
                  </a:cubicBezTo>
                  <a:cubicBezTo>
                    <a:pt x="630" y="164"/>
                    <a:pt x="626" y="163"/>
                    <a:pt x="628" y="165"/>
                  </a:cubicBezTo>
                  <a:cubicBezTo>
                    <a:pt x="629" y="165"/>
                    <a:pt x="628" y="167"/>
                    <a:pt x="627" y="168"/>
                  </a:cubicBezTo>
                  <a:cubicBezTo>
                    <a:pt x="624" y="169"/>
                    <a:pt x="626" y="177"/>
                    <a:pt x="619" y="176"/>
                  </a:cubicBezTo>
                  <a:cubicBezTo>
                    <a:pt x="621" y="177"/>
                    <a:pt x="621" y="177"/>
                    <a:pt x="619" y="176"/>
                  </a:cubicBezTo>
                  <a:cubicBezTo>
                    <a:pt x="623" y="178"/>
                    <a:pt x="619" y="187"/>
                    <a:pt x="619" y="188"/>
                  </a:cubicBezTo>
                  <a:cubicBezTo>
                    <a:pt x="618" y="190"/>
                    <a:pt x="621" y="193"/>
                    <a:pt x="620" y="194"/>
                  </a:cubicBezTo>
                  <a:cubicBezTo>
                    <a:pt x="619" y="195"/>
                    <a:pt x="618" y="196"/>
                    <a:pt x="618" y="197"/>
                  </a:cubicBezTo>
                  <a:cubicBezTo>
                    <a:pt x="618" y="198"/>
                    <a:pt x="616" y="198"/>
                    <a:pt x="616" y="198"/>
                  </a:cubicBezTo>
                  <a:cubicBezTo>
                    <a:pt x="617" y="198"/>
                    <a:pt x="618" y="199"/>
                    <a:pt x="619" y="199"/>
                  </a:cubicBezTo>
                  <a:cubicBezTo>
                    <a:pt x="620" y="200"/>
                    <a:pt x="619" y="201"/>
                    <a:pt x="619" y="202"/>
                  </a:cubicBezTo>
                  <a:cubicBezTo>
                    <a:pt x="620" y="199"/>
                    <a:pt x="624" y="204"/>
                    <a:pt x="626" y="203"/>
                  </a:cubicBezTo>
                  <a:cubicBezTo>
                    <a:pt x="626" y="206"/>
                    <a:pt x="625" y="208"/>
                    <a:pt x="624" y="211"/>
                  </a:cubicBezTo>
                  <a:cubicBezTo>
                    <a:pt x="626" y="208"/>
                    <a:pt x="623" y="203"/>
                    <a:pt x="628" y="202"/>
                  </a:cubicBezTo>
                  <a:cubicBezTo>
                    <a:pt x="630" y="202"/>
                    <a:pt x="632" y="202"/>
                    <a:pt x="635" y="203"/>
                  </a:cubicBezTo>
                  <a:cubicBezTo>
                    <a:pt x="638" y="204"/>
                    <a:pt x="640" y="202"/>
                    <a:pt x="640" y="205"/>
                  </a:cubicBezTo>
                  <a:cubicBezTo>
                    <a:pt x="641" y="209"/>
                    <a:pt x="645" y="216"/>
                    <a:pt x="648" y="221"/>
                  </a:cubicBezTo>
                  <a:cubicBezTo>
                    <a:pt x="651" y="226"/>
                    <a:pt x="648" y="229"/>
                    <a:pt x="644" y="231"/>
                  </a:cubicBezTo>
                  <a:cubicBezTo>
                    <a:pt x="648" y="231"/>
                    <a:pt x="648" y="228"/>
                    <a:pt x="652" y="228"/>
                  </a:cubicBezTo>
                  <a:cubicBezTo>
                    <a:pt x="652" y="229"/>
                    <a:pt x="650" y="230"/>
                    <a:pt x="649" y="230"/>
                  </a:cubicBezTo>
                  <a:cubicBezTo>
                    <a:pt x="655" y="229"/>
                    <a:pt x="659" y="227"/>
                    <a:pt x="665" y="226"/>
                  </a:cubicBezTo>
                  <a:cubicBezTo>
                    <a:pt x="672" y="225"/>
                    <a:pt x="679" y="228"/>
                    <a:pt x="687" y="230"/>
                  </a:cubicBezTo>
                  <a:cubicBezTo>
                    <a:pt x="690" y="231"/>
                    <a:pt x="692" y="231"/>
                    <a:pt x="695" y="231"/>
                  </a:cubicBezTo>
                  <a:cubicBezTo>
                    <a:pt x="698" y="232"/>
                    <a:pt x="699" y="233"/>
                    <a:pt x="702" y="235"/>
                  </a:cubicBezTo>
                  <a:cubicBezTo>
                    <a:pt x="707" y="237"/>
                    <a:pt x="715" y="240"/>
                    <a:pt x="714" y="244"/>
                  </a:cubicBezTo>
                  <a:cubicBezTo>
                    <a:pt x="715" y="243"/>
                    <a:pt x="727" y="247"/>
                    <a:pt x="731" y="248"/>
                  </a:cubicBezTo>
                  <a:cubicBezTo>
                    <a:pt x="733" y="248"/>
                    <a:pt x="737" y="249"/>
                    <a:pt x="740" y="250"/>
                  </a:cubicBezTo>
                  <a:cubicBezTo>
                    <a:pt x="742" y="252"/>
                    <a:pt x="744" y="254"/>
                    <a:pt x="747" y="254"/>
                  </a:cubicBezTo>
                  <a:cubicBezTo>
                    <a:pt x="747" y="257"/>
                    <a:pt x="744" y="258"/>
                    <a:pt x="744" y="260"/>
                  </a:cubicBezTo>
                  <a:cubicBezTo>
                    <a:pt x="745" y="259"/>
                    <a:pt x="746" y="257"/>
                    <a:pt x="747" y="256"/>
                  </a:cubicBezTo>
                  <a:cubicBezTo>
                    <a:pt x="749" y="255"/>
                    <a:pt x="752" y="256"/>
                    <a:pt x="755" y="256"/>
                  </a:cubicBezTo>
                  <a:cubicBezTo>
                    <a:pt x="757" y="256"/>
                    <a:pt x="760" y="256"/>
                    <a:pt x="762" y="255"/>
                  </a:cubicBezTo>
                  <a:cubicBezTo>
                    <a:pt x="765" y="255"/>
                    <a:pt x="765" y="256"/>
                    <a:pt x="768" y="257"/>
                  </a:cubicBezTo>
                  <a:cubicBezTo>
                    <a:pt x="765" y="254"/>
                    <a:pt x="769" y="256"/>
                    <a:pt x="771" y="256"/>
                  </a:cubicBezTo>
                  <a:cubicBezTo>
                    <a:pt x="773" y="257"/>
                    <a:pt x="775" y="256"/>
                    <a:pt x="777" y="257"/>
                  </a:cubicBezTo>
                  <a:cubicBezTo>
                    <a:pt x="777" y="257"/>
                    <a:pt x="777" y="258"/>
                    <a:pt x="777" y="258"/>
                  </a:cubicBezTo>
                  <a:cubicBezTo>
                    <a:pt x="777" y="257"/>
                    <a:pt x="780" y="257"/>
                    <a:pt x="781" y="257"/>
                  </a:cubicBezTo>
                  <a:cubicBezTo>
                    <a:pt x="783" y="257"/>
                    <a:pt x="785" y="259"/>
                    <a:pt x="786" y="258"/>
                  </a:cubicBezTo>
                  <a:cubicBezTo>
                    <a:pt x="785" y="260"/>
                    <a:pt x="787" y="262"/>
                    <a:pt x="786" y="264"/>
                  </a:cubicBezTo>
                  <a:cubicBezTo>
                    <a:pt x="785" y="266"/>
                    <a:pt x="783" y="268"/>
                    <a:pt x="783" y="271"/>
                  </a:cubicBezTo>
                  <a:cubicBezTo>
                    <a:pt x="783" y="273"/>
                    <a:pt x="787" y="276"/>
                    <a:pt x="787" y="278"/>
                  </a:cubicBezTo>
                  <a:cubicBezTo>
                    <a:pt x="786" y="280"/>
                    <a:pt x="787" y="283"/>
                    <a:pt x="787" y="285"/>
                  </a:cubicBezTo>
                  <a:cubicBezTo>
                    <a:pt x="786" y="287"/>
                    <a:pt x="785" y="288"/>
                    <a:pt x="784" y="290"/>
                  </a:cubicBezTo>
                  <a:cubicBezTo>
                    <a:pt x="787" y="292"/>
                    <a:pt x="788" y="293"/>
                    <a:pt x="790" y="295"/>
                  </a:cubicBezTo>
                  <a:cubicBezTo>
                    <a:pt x="792" y="296"/>
                    <a:pt x="796" y="299"/>
                    <a:pt x="794" y="300"/>
                  </a:cubicBezTo>
                  <a:cubicBezTo>
                    <a:pt x="793" y="301"/>
                    <a:pt x="791" y="301"/>
                    <a:pt x="790" y="302"/>
                  </a:cubicBezTo>
                  <a:cubicBezTo>
                    <a:pt x="793" y="301"/>
                    <a:pt x="794" y="301"/>
                    <a:pt x="798" y="303"/>
                  </a:cubicBezTo>
                  <a:cubicBezTo>
                    <a:pt x="801" y="305"/>
                    <a:pt x="804" y="306"/>
                    <a:pt x="807" y="309"/>
                  </a:cubicBezTo>
                  <a:cubicBezTo>
                    <a:pt x="812" y="316"/>
                    <a:pt x="805" y="317"/>
                    <a:pt x="802" y="320"/>
                  </a:cubicBezTo>
                  <a:cubicBezTo>
                    <a:pt x="806" y="320"/>
                    <a:pt x="807" y="316"/>
                    <a:pt x="810" y="315"/>
                  </a:cubicBezTo>
                  <a:cubicBezTo>
                    <a:pt x="815" y="315"/>
                    <a:pt x="822" y="320"/>
                    <a:pt x="825" y="324"/>
                  </a:cubicBezTo>
                  <a:cubicBezTo>
                    <a:pt x="824" y="321"/>
                    <a:pt x="819" y="319"/>
                    <a:pt x="819" y="316"/>
                  </a:cubicBezTo>
                  <a:cubicBezTo>
                    <a:pt x="820" y="314"/>
                    <a:pt x="821" y="310"/>
                    <a:pt x="825" y="311"/>
                  </a:cubicBezTo>
                  <a:cubicBezTo>
                    <a:pt x="824" y="313"/>
                    <a:pt x="827" y="312"/>
                    <a:pt x="829" y="314"/>
                  </a:cubicBezTo>
                  <a:cubicBezTo>
                    <a:pt x="829" y="315"/>
                    <a:pt x="830" y="317"/>
                    <a:pt x="831" y="318"/>
                  </a:cubicBezTo>
                  <a:cubicBezTo>
                    <a:pt x="829" y="316"/>
                    <a:pt x="831" y="313"/>
                    <a:pt x="833" y="313"/>
                  </a:cubicBezTo>
                  <a:cubicBezTo>
                    <a:pt x="830" y="313"/>
                    <a:pt x="831" y="311"/>
                    <a:pt x="829" y="309"/>
                  </a:cubicBezTo>
                  <a:cubicBezTo>
                    <a:pt x="829" y="309"/>
                    <a:pt x="831" y="308"/>
                    <a:pt x="831" y="307"/>
                  </a:cubicBezTo>
                  <a:cubicBezTo>
                    <a:pt x="830" y="306"/>
                    <a:pt x="830" y="306"/>
                    <a:pt x="831" y="306"/>
                  </a:cubicBezTo>
                  <a:cubicBezTo>
                    <a:pt x="833" y="305"/>
                    <a:pt x="833" y="302"/>
                    <a:pt x="836" y="301"/>
                  </a:cubicBezTo>
                  <a:cubicBezTo>
                    <a:pt x="834" y="301"/>
                    <a:pt x="835" y="300"/>
                    <a:pt x="835" y="299"/>
                  </a:cubicBezTo>
                  <a:cubicBezTo>
                    <a:pt x="835" y="298"/>
                    <a:pt x="834" y="297"/>
                    <a:pt x="832" y="297"/>
                  </a:cubicBezTo>
                  <a:cubicBezTo>
                    <a:pt x="833" y="296"/>
                    <a:pt x="832" y="294"/>
                    <a:pt x="831" y="293"/>
                  </a:cubicBezTo>
                  <a:cubicBezTo>
                    <a:pt x="832" y="293"/>
                    <a:pt x="833" y="293"/>
                    <a:pt x="832" y="292"/>
                  </a:cubicBezTo>
                  <a:cubicBezTo>
                    <a:pt x="831" y="292"/>
                    <a:pt x="830" y="291"/>
                    <a:pt x="831" y="290"/>
                  </a:cubicBezTo>
                  <a:cubicBezTo>
                    <a:pt x="830" y="290"/>
                    <a:pt x="830" y="290"/>
                    <a:pt x="829" y="290"/>
                  </a:cubicBezTo>
                  <a:cubicBezTo>
                    <a:pt x="829" y="288"/>
                    <a:pt x="830" y="286"/>
                    <a:pt x="828" y="284"/>
                  </a:cubicBezTo>
                  <a:cubicBezTo>
                    <a:pt x="827" y="282"/>
                    <a:pt x="831" y="280"/>
                    <a:pt x="828" y="281"/>
                  </a:cubicBezTo>
                  <a:cubicBezTo>
                    <a:pt x="829" y="280"/>
                    <a:pt x="830" y="279"/>
                    <a:pt x="827" y="279"/>
                  </a:cubicBezTo>
                  <a:cubicBezTo>
                    <a:pt x="828" y="279"/>
                    <a:pt x="828" y="277"/>
                    <a:pt x="830" y="278"/>
                  </a:cubicBezTo>
                  <a:cubicBezTo>
                    <a:pt x="827" y="277"/>
                    <a:pt x="827" y="275"/>
                    <a:pt x="829" y="275"/>
                  </a:cubicBezTo>
                  <a:cubicBezTo>
                    <a:pt x="827" y="274"/>
                    <a:pt x="825" y="273"/>
                    <a:pt x="828" y="273"/>
                  </a:cubicBezTo>
                  <a:cubicBezTo>
                    <a:pt x="826" y="273"/>
                    <a:pt x="825" y="272"/>
                    <a:pt x="824" y="272"/>
                  </a:cubicBezTo>
                  <a:cubicBezTo>
                    <a:pt x="826" y="271"/>
                    <a:pt x="823" y="270"/>
                    <a:pt x="822" y="268"/>
                  </a:cubicBezTo>
                  <a:cubicBezTo>
                    <a:pt x="822" y="267"/>
                    <a:pt x="822" y="266"/>
                    <a:pt x="820" y="265"/>
                  </a:cubicBezTo>
                  <a:cubicBezTo>
                    <a:pt x="821" y="263"/>
                    <a:pt x="825" y="263"/>
                    <a:pt x="828" y="262"/>
                  </a:cubicBezTo>
                  <a:cubicBezTo>
                    <a:pt x="833" y="261"/>
                    <a:pt x="837" y="259"/>
                    <a:pt x="841" y="258"/>
                  </a:cubicBezTo>
                  <a:cubicBezTo>
                    <a:pt x="848" y="254"/>
                    <a:pt x="855" y="249"/>
                    <a:pt x="860" y="243"/>
                  </a:cubicBezTo>
                  <a:cubicBezTo>
                    <a:pt x="863" y="238"/>
                    <a:pt x="864" y="229"/>
                    <a:pt x="858" y="220"/>
                  </a:cubicBezTo>
                  <a:cubicBezTo>
                    <a:pt x="856" y="217"/>
                    <a:pt x="852" y="212"/>
                    <a:pt x="847" y="210"/>
                  </a:cubicBezTo>
                  <a:cubicBezTo>
                    <a:pt x="846" y="210"/>
                    <a:pt x="843" y="209"/>
                    <a:pt x="842" y="208"/>
                  </a:cubicBezTo>
                  <a:cubicBezTo>
                    <a:pt x="840" y="207"/>
                    <a:pt x="837" y="205"/>
                    <a:pt x="836" y="205"/>
                  </a:cubicBezTo>
                  <a:cubicBezTo>
                    <a:pt x="836" y="202"/>
                    <a:pt x="834" y="201"/>
                    <a:pt x="838" y="200"/>
                  </a:cubicBezTo>
                  <a:cubicBezTo>
                    <a:pt x="841" y="198"/>
                    <a:pt x="842" y="194"/>
                    <a:pt x="846" y="193"/>
                  </a:cubicBezTo>
                  <a:cubicBezTo>
                    <a:pt x="842" y="193"/>
                    <a:pt x="847" y="190"/>
                    <a:pt x="846" y="188"/>
                  </a:cubicBezTo>
                  <a:cubicBezTo>
                    <a:pt x="847" y="189"/>
                    <a:pt x="848" y="189"/>
                    <a:pt x="849" y="189"/>
                  </a:cubicBezTo>
                  <a:cubicBezTo>
                    <a:pt x="848" y="188"/>
                    <a:pt x="850" y="187"/>
                    <a:pt x="851" y="187"/>
                  </a:cubicBezTo>
                  <a:cubicBezTo>
                    <a:pt x="853" y="187"/>
                    <a:pt x="852" y="184"/>
                    <a:pt x="853" y="184"/>
                  </a:cubicBezTo>
                  <a:cubicBezTo>
                    <a:pt x="851" y="183"/>
                    <a:pt x="850" y="183"/>
                    <a:pt x="849" y="183"/>
                  </a:cubicBezTo>
                  <a:cubicBezTo>
                    <a:pt x="850" y="183"/>
                    <a:pt x="850" y="182"/>
                    <a:pt x="849" y="181"/>
                  </a:cubicBezTo>
                  <a:cubicBezTo>
                    <a:pt x="849" y="180"/>
                    <a:pt x="846" y="178"/>
                    <a:pt x="846" y="178"/>
                  </a:cubicBezTo>
                  <a:cubicBezTo>
                    <a:pt x="846" y="176"/>
                    <a:pt x="848" y="176"/>
                    <a:pt x="849" y="176"/>
                  </a:cubicBezTo>
                  <a:cubicBezTo>
                    <a:pt x="848" y="175"/>
                    <a:pt x="847" y="175"/>
                    <a:pt x="845" y="175"/>
                  </a:cubicBezTo>
                  <a:cubicBezTo>
                    <a:pt x="845" y="173"/>
                    <a:pt x="847" y="173"/>
                    <a:pt x="848" y="172"/>
                  </a:cubicBezTo>
                  <a:cubicBezTo>
                    <a:pt x="847" y="172"/>
                    <a:pt x="841" y="173"/>
                    <a:pt x="844" y="171"/>
                  </a:cubicBezTo>
                  <a:cubicBezTo>
                    <a:pt x="843" y="171"/>
                    <a:pt x="842" y="171"/>
                    <a:pt x="841" y="172"/>
                  </a:cubicBezTo>
                  <a:cubicBezTo>
                    <a:pt x="840" y="168"/>
                    <a:pt x="846" y="168"/>
                    <a:pt x="846" y="165"/>
                  </a:cubicBezTo>
                  <a:cubicBezTo>
                    <a:pt x="846" y="164"/>
                    <a:pt x="846" y="160"/>
                    <a:pt x="849" y="160"/>
                  </a:cubicBezTo>
                  <a:cubicBezTo>
                    <a:pt x="845" y="159"/>
                    <a:pt x="841" y="156"/>
                    <a:pt x="840" y="153"/>
                  </a:cubicBezTo>
                  <a:cubicBezTo>
                    <a:pt x="840" y="150"/>
                    <a:pt x="841" y="148"/>
                    <a:pt x="844" y="147"/>
                  </a:cubicBezTo>
                  <a:cubicBezTo>
                    <a:pt x="848" y="146"/>
                    <a:pt x="849" y="144"/>
                    <a:pt x="855" y="145"/>
                  </a:cubicBezTo>
                  <a:cubicBezTo>
                    <a:pt x="861" y="146"/>
                    <a:pt x="868" y="149"/>
                    <a:pt x="873" y="149"/>
                  </a:cubicBezTo>
                  <a:cubicBezTo>
                    <a:pt x="873" y="150"/>
                    <a:pt x="871" y="150"/>
                    <a:pt x="871" y="151"/>
                  </a:cubicBezTo>
                  <a:cubicBezTo>
                    <a:pt x="875" y="149"/>
                    <a:pt x="879" y="148"/>
                    <a:pt x="887" y="152"/>
                  </a:cubicBezTo>
                  <a:cubicBezTo>
                    <a:pt x="883" y="149"/>
                    <a:pt x="893" y="148"/>
                    <a:pt x="895" y="148"/>
                  </a:cubicBezTo>
                  <a:cubicBezTo>
                    <a:pt x="898" y="146"/>
                    <a:pt x="900" y="147"/>
                    <a:pt x="904" y="148"/>
                  </a:cubicBezTo>
                  <a:cubicBezTo>
                    <a:pt x="907" y="149"/>
                    <a:pt x="911" y="153"/>
                    <a:pt x="913" y="151"/>
                  </a:cubicBezTo>
                  <a:cubicBezTo>
                    <a:pt x="915" y="154"/>
                    <a:pt x="913" y="155"/>
                    <a:pt x="911" y="156"/>
                  </a:cubicBezTo>
                  <a:cubicBezTo>
                    <a:pt x="914" y="155"/>
                    <a:pt x="915" y="155"/>
                    <a:pt x="919" y="155"/>
                  </a:cubicBezTo>
                  <a:cubicBezTo>
                    <a:pt x="919" y="156"/>
                    <a:pt x="919" y="156"/>
                    <a:pt x="919" y="157"/>
                  </a:cubicBezTo>
                  <a:cubicBezTo>
                    <a:pt x="922" y="157"/>
                    <a:pt x="922" y="160"/>
                    <a:pt x="919" y="159"/>
                  </a:cubicBezTo>
                  <a:cubicBezTo>
                    <a:pt x="922" y="160"/>
                    <a:pt x="924" y="156"/>
                    <a:pt x="928" y="160"/>
                  </a:cubicBezTo>
                  <a:cubicBezTo>
                    <a:pt x="927" y="160"/>
                    <a:pt x="925" y="161"/>
                    <a:pt x="924" y="162"/>
                  </a:cubicBezTo>
                  <a:cubicBezTo>
                    <a:pt x="925" y="162"/>
                    <a:pt x="926" y="162"/>
                    <a:pt x="927" y="162"/>
                  </a:cubicBezTo>
                  <a:cubicBezTo>
                    <a:pt x="927" y="163"/>
                    <a:pt x="926" y="163"/>
                    <a:pt x="924" y="163"/>
                  </a:cubicBezTo>
                  <a:cubicBezTo>
                    <a:pt x="926" y="164"/>
                    <a:pt x="928" y="167"/>
                    <a:pt x="929" y="165"/>
                  </a:cubicBezTo>
                  <a:cubicBezTo>
                    <a:pt x="931" y="167"/>
                    <a:pt x="931" y="166"/>
                    <a:pt x="934" y="166"/>
                  </a:cubicBezTo>
                  <a:cubicBezTo>
                    <a:pt x="936" y="167"/>
                    <a:pt x="938" y="167"/>
                    <a:pt x="940" y="168"/>
                  </a:cubicBezTo>
                  <a:cubicBezTo>
                    <a:pt x="941" y="168"/>
                    <a:pt x="950" y="167"/>
                    <a:pt x="947" y="170"/>
                  </a:cubicBezTo>
                  <a:cubicBezTo>
                    <a:pt x="951" y="172"/>
                    <a:pt x="953" y="170"/>
                    <a:pt x="953" y="169"/>
                  </a:cubicBezTo>
                  <a:cubicBezTo>
                    <a:pt x="953" y="166"/>
                    <a:pt x="957" y="169"/>
                    <a:pt x="957" y="171"/>
                  </a:cubicBezTo>
                  <a:cubicBezTo>
                    <a:pt x="957" y="172"/>
                    <a:pt x="955" y="172"/>
                    <a:pt x="954" y="173"/>
                  </a:cubicBezTo>
                  <a:cubicBezTo>
                    <a:pt x="950" y="175"/>
                    <a:pt x="958" y="184"/>
                    <a:pt x="951" y="183"/>
                  </a:cubicBezTo>
                  <a:cubicBezTo>
                    <a:pt x="953" y="184"/>
                    <a:pt x="946" y="184"/>
                    <a:pt x="944" y="184"/>
                  </a:cubicBezTo>
                  <a:cubicBezTo>
                    <a:pt x="942" y="184"/>
                    <a:pt x="938" y="183"/>
                    <a:pt x="935" y="183"/>
                  </a:cubicBezTo>
                  <a:cubicBezTo>
                    <a:pt x="939" y="184"/>
                    <a:pt x="942" y="184"/>
                    <a:pt x="946" y="184"/>
                  </a:cubicBezTo>
                  <a:cubicBezTo>
                    <a:pt x="947" y="184"/>
                    <a:pt x="952" y="184"/>
                    <a:pt x="953" y="185"/>
                  </a:cubicBezTo>
                  <a:cubicBezTo>
                    <a:pt x="954" y="186"/>
                    <a:pt x="955" y="190"/>
                    <a:pt x="954" y="190"/>
                  </a:cubicBezTo>
                  <a:cubicBezTo>
                    <a:pt x="954" y="190"/>
                    <a:pt x="952" y="191"/>
                    <a:pt x="953" y="192"/>
                  </a:cubicBezTo>
                  <a:cubicBezTo>
                    <a:pt x="953" y="193"/>
                    <a:pt x="954" y="193"/>
                    <a:pt x="953" y="194"/>
                  </a:cubicBezTo>
                  <a:cubicBezTo>
                    <a:pt x="955" y="194"/>
                    <a:pt x="958" y="193"/>
                    <a:pt x="959" y="196"/>
                  </a:cubicBezTo>
                  <a:cubicBezTo>
                    <a:pt x="957" y="195"/>
                    <a:pt x="956" y="196"/>
                    <a:pt x="955" y="197"/>
                  </a:cubicBezTo>
                  <a:cubicBezTo>
                    <a:pt x="959" y="197"/>
                    <a:pt x="955" y="201"/>
                    <a:pt x="954" y="202"/>
                  </a:cubicBezTo>
                  <a:cubicBezTo>
                    <a:pt x="953" y="201"/>
                    <a:pt x="953" y="199"/>
                    <a:pt x="950" y="199"/>
                  </a:cubicBezTo>
                  <a:cubicBezTo>
                    <a:pt x="953" y="202"/>
                    <a:pt x="949" y="202"/>
                    <a:pt x="946" y="202"/>
                  </a:cubicBezTo>
                  <a:cubicBezTo>
                    <a:pt x="947" y="202"/>
                    <a:pt x="950" y="204"/>
                    <a:pt x="951" y="203"/>
                  </a:cubicBezTo>
                  <a:cubicBezTo>
                    <a:pt x="951" y="204"/>
                    <a:pt x="951" y="204"/>
                    <a:pt x="950" y="205"/>
                  </a:cubicBezTo>
                  <a:cubicBezTo>
                    <a:pt x="955" y="204"/>
                    <a:pt x="956" y="201"/>
                    <a:pt x="961" y="200"/>
                  </a:cubicBezTo>
                  <a:cubicBezTo>
                    <a:pt x="966" y="200"/>
                    <a:pt x="968" y="200"/>
                    <a:pt x="971" y="205"/>
                  </a:cubicBezTo>
                  <a:cubicBezTo>
                    <a:pt x="976" y="214"/>
                    <a:pt x="961" y="214"/>
                    <a:pt x="957" y="218"/>
                  </a:cubicBezTo>
                  <a:cubicBezTo>
                    <a:pt x="960" y="216"/>
                    <a:pt x="964" y="215"/>
                    <a:pt x="967" y="214"/>
                  </a:cubicBezTo>
                  <a:cubicBezTo>
                    <a:pt x="971" y="213"/>
                    <a:pt x="971" y="211"/>
                    <a:pt x="972" y="209"/>
                  </a:cubicBezTo>
                  <a:cubicBezTo>
                    <a:pt x="973" y="208"/>
                    <a:pt x="975" y="203"/>
                    <a:pt x="977" y="207"/>
                  </a:cubicBezTo>
                  <a:cubicBezTo>
                    <a:pt x="978" y="210"/>
                    <a:pt x="975" y="211"/>
                    <a:pt x="974" y="212"/>
                  </a:cubicBezTo>
                  <a:cubicBezTo>
                    <a:pt x="977" y="212"/>
                    <a:pt x="977" y="209"/>
                    <a:pt x="978" y="207"/>
                  </a:cubicBezTo>
                  <a:cubicBezTo>
                    <a:pt x="981" y="210"/>
                    <a:pt x="979" y="213"/>
                    <a:pt x="979" y="215"/>
                  </a:cubicBezTo>
                  <a:cubicBezTo>
                    <a:pt x="980" y="212"/>
                    <a:pt x="982" y="210"/>
                    <a:pt x="985" y="209"/>
                  </a:cubicBezTo>
                  <a:cubicBezTo>
                    <a:pt x="987" y="208"/>
                    <a:pt x="988" y="207"/>
                    <a:pt x="990" y="207"/>
                  </a:cubicBezTo>
                  <a:cubicBezTo>
                    <a:pt x="992" y="206"/>
                    <a:pt x="993" y="207"/>
                    <a:pt x="994" y="206"/>
                  </a:cubicBezTo>
                  <a:cubicBezTo>
                    <a:pt x="994" y="205"/>
                    <a:pt x="994" y="201"/>
                    <a:pt x="997" y="201"/>
                  </a:cubicBezTo>
                  <a:cubicBezTo>
                    <a:pt x="1003" y="202"/>
                    <a:pt x="1001" y="207"/>
                    <a:pt x="1001" y="209"/>
                  </a:cubicBezTo>
                  <a:cubicBezTo>
                    <a:pt x="1003" y="209"/>
                    <a:pt x="1004" y="206"/>
                    <a:pt x="1003" y="205"/>
                  </a:cubicBezTo>
                  <a:cubicBezTo>
                    <a:pt x="1003" y="203"/>
                    <a:pt x="1000" y="203"/>
                    <a:pt x="1001" y="202"/>
                  </a:cubicBezTo>
                  <a:cubicBezTo>
                    <a:pt x="1001" y="201"/>
                    <a:pt x="1004" y="202"/>
                    <a:pt x="1005" y="201"/>
                  </a:cubicBezTo>
                  <a:cubicBezTo>
                    <a:pt x="1000" y="201"/>
                    <a:pt x="1005" y="199"/>
                    <a:pt x="1006" y="199"/>
                  </a:cubicBezTo>
                  <a:cubicBezTo>
                    <a:pt x="1008" y="198"/>
                    <a:pt x="1009" y="198"/>
                    <a:pt x="1011" y="198"/>
                  </a:cubicBezTo>
                  <a:cubicBezTo>
                    <a:pt x="1009" y="197"/>
                    <a:pt x="1005" y="198"/>
                    <a:pt x="1006" y="195"/>
                  </a:cubicBezTo>
                  <a:cubicBezTo>
                    <a:pt x="1008" y="196"/>
                    <a:pt x="1009" y="196"/>
                    <a:pt x="1008" y="194"/>
                  </a:cubicBezTo>
                  <a:cubicBezTo>
                    <a:pt x="1011" y="195"/>
                    <a:pt x="1010" y="193"/>
                    <a:pt x="1008" y="192"/>
                  </a:cubicBezTo>
                  <a:cubicBezTo>
                    <a:pt x="1011" y="192"/>
                    <a:pt x="1012" y="192"/>
                    <a:pt x="1015" y="193"/>
                  </a:cubicBezTo>
                  <a:cubicBezTo>
                    <a:pt x="1014" y="192"/>
                    <a:pt x="1010" y="191"/>
                    <a:pt x="1009" y="189"/>
                  </a:cubicBezTo>
                  <a:cubicBezTo>
                    <a:pt x="1008" y="185"/>
                    <a:pt x="1013" y="187"/>
                    <a:pt x="1016" y="188"/>
                  </a:cubicBezTo>
                  <a:cubicBezTo>
                    <a:pt x="1011" y="187"/>
                    <a:pt x="1015" y="184"/>
                    <a:pt x="1015" y="183"/>
                  </a:cubicBezTo>
                  <a:cubicBezTo>
                    <a:pt x="1017" y="181"/>
                    <a:pt x="1017" y="177"/>
                    <a:pt x="1022" y="179"/>
                  </a:cubicBezTo>
                  <a:cubicBezTo>
                    <a:pt x="1021" y="179"/>
                    <a:pt x="1020" y="180"/>
                    <a:pt x="1019" y="180"/>
                  </a:cubicBezTo>
                  <a:cubicBezTo>
                    <a:pt x="1020" y="180"/>
                    <a:pt x="1025" y="180"/>
                    <a:pt x="1022" y="181"/>
                  </a:cubicBezTo>
                  <a:cubicBezTo>
                    <a:pt x="1025" y="180"/>
                    <a:pt x="1019" y="184"/>
                    <a:pt x="1018" y="184"/>
                  </a:cubicBezTo>
                  <a:cubicBezTo>
                    <a:pt x="1020" y="184"/>
                    <a:pt x="1022" y="183"/>
                    <a:pt x="1023" y="183"/>
                  </a:cubicBezTo>
                  <a:cubicBezTo>
                    <a:pt x="1023" y="183"/>
                    <a:pt x="1023" y="184"/>
                    <a:pt x="1022" y="185"/>
                  </a:cubicBezTo>
                  <a:cubicBezTo>
                    <a:pt x="1024" y="185"/>
                    <a:pt x="1025" y="184"/>
                    <a:pt x="1027" y="184"/>
                  </a:cubicBezTo>
                  <a:cubicBezTo>
                    <a:pt x="1026" y="184"/>
                    <a:pt x="1026" y="189"/>
                    <a:pt x="1029" y="189"/>
                  </a:cubicBezTo>
                  <a:cubicBezTo>
                    <a:pt x="1029" y="189"/>
                    <a:pt x="1028" y="190"/>
                    <a:pt x="1028" y="190"/>
                  </a:cubicBezTo>
                  <a:cubicBezTo>
                    <a:pt x="1029" y="189"/>
                    <a:pt x="1030" y="189"/>
                    <a:pt x="1029" y="191"/>
                  </a:cubicBezTo>
                  <a:cubicBezTo>
                    <a:pt x="1030" y="190"/>
                    <a:pt x="1031" y="190"/>
                    <a:pt x="1033" y="191"/>
                  </a:cubicBezTo>
                  <a:cubicBezTo>
                    <a:pt x="1032" y="193"/>
                    <a:pt x="1030" y="193"/>
                    <a:pt x="1029" y="193"/>
                  </a:cubicBezTo>
                  <a:cubicBezTo>
                    <a:pt x="1030" y="193"/>
                    <a:pt x="1032" y="193"/>
                    <a:pt x="1032" y="195"/>
                  </a:cubicBezTo>
                  <a:cubicBezTo>
                    <a:pt x="1032" y="194"/>
                    <a:pt x="1033" y="194"/>
                    <a:pt x="1035" y="194"/>
                  </a:cubicBezTo>
                  <a:cubicBezTo>
                    <a:pt x="1035" y="195"/>
                    <a:pt x="1035" y="196"/>
                    <a:pt x="1034" y="196"/>
                  </a:cubicBezTo>
                  <a:cubicBezTo>
                    <a:pt x="1035" y="196"/>
                    <a:pt x="1036" y="195"/>
                    <a:pt x="1036" y="195"/>
                  </a:cubicBezTo>
                  <a:cubicBezTo>
                    <a:pt x="1036" y="198"/>
                    <a:pt x="1033" y="198"/>
                    <a:pt x="1029" y="198"/>
                  </a:cubicBezTo>
                  <a:cubicBezTo>
                    <a:pt x="1029" y="198"/>
                    <a:pt x="1030" y="199"/>
                    <a:pt x="1030" y="199"/>
                  </a:cubicBezTo>
                  <a:cubicBezTo>
                    <a:pt x="1031" y="197"/>
                    <a:pt x="1037" y="198"/>
                    <a:pt x="1040" y="198"/>
                  </a:cubicBezTo>
                  <a:cubicBezTo>
                    <a:pt x="1039" y="198"/>
                    <a:pt x="1038" y="199"/>
                    <a:pt x="1038" y="200"/>
                  </a:cubicBezTo>
                  <a:cubicBezTo>
                    <a:pt x="1041" y="198"/>
                    <a:pt x="1039" y="201"/>
                    <a:pt x="1038" y="201"/>
                  </a:cubicBezTo>
                  <a:cubicBezTo>
                    <a:pt x="1039" y="201"/>
                    <a:pt x="1040" y="201"/>
                    <a:pt x="1041" y="201"/>
                  </a:cubicBezTo>
                  <a:cubicBezTo>
                    <a:pt x="1044" y="201"/>
                    <a:pt x="1043" y="202"/>
                    <a:pt x="1043" y="204"/>
                  </a:cubicBezTo>
                  <a:cubicBezTo>
                    <a:pt x="1045" y="206"/>
                    <a:pt x="1037" y="206"/>
                    <a:pt x="1035" y="207"/>
                  </a:cubicBezTo>
                  <a:cubicBezTo>
                    <a:pt x="1039" y="206"/>
                    <a:pt x="1036" y="208"/>
                    <a:pt x="1035" y="209"/>
                  </a:cubicBezTo>
                  <a:cubicBezTo>
                    <a:pt x="1036" y="209"/>
                    <a:pt x="1043" y="206"/>
                    <a:pt x="1040" y="208"/>
                  </a:cubicBezTo>
                  <a:cubicBezTo>
                    <a:pt x="1041" y="207"/>
                    <a:pt x="1044" y="207"/>
                    <a:pt x="1047" y="207"/>
                  </a:cubicBezTo>
                  <a:cubicBezTo>
                    <a:pt x="1046" y="208"/>
                    <a:pt x="1047" y="210"/>
                    <a:pt x="1044" y="210"/>
                  </a:cubicBezTo>
                  <a:cubicBezTo>
                    <a:pt x="1048" y="210"/>
                    <a:pt x="1044" y="212"/>
                    <a:pt x="1043" y="212"/>
                  </a:cubicBezTo>
                  <a:cubicBezTo>
                    <a:pt x="1041" y="212"/>
                    <a:pt x="1039" y="213"/>
                    <a:pt x="1038" y="214"/>
                  </a:cubicBezTo>
                  <a:cubicBezTo>
                    <a:pt x="1040" y="215"/>
                    <a:pt x="1042" y="213"/>
                    <a:pt x="1043" y="212"/>
                  </a:cubicBezTo>
                  <a:cubicBezTo>
                    <a:pt x="1044" y="211"/>
                    <a:pt x="1047" y="212"/>
                    <a:pt x="1049" y="211"/>
                  </a:cubicBezTo>
                  <a:cubicBezTo>
                    <a:pt x="1049" y="212"/>
                    <a:pt x="1049" y="212"/>
                    <a:pt x="1048" y="213"/>
                  </a:cubicBezTo>
                  <a:cubicBezTo>
                    <a:pt x="1049" y="212"/>
                    <a:pt x="1050" y="212"/>
                    <a:pt x="1051" y="214"/>
                  </a:cubicBezTo>
                  <a:cubicBezTo>
                    <a:pt x="1049" y="214"/>
                    <a:pt x="1048" y="214"/>
                    <a:pt x="1046" y="215"/>
                  </a:cubicBezTo>
                  <a:cubicBezTo>
                    <a:pt x="1048" y="214"/>
                    <a:pt x="1050" y="214"/>
                    <a:pt x="1050" y="216"/>
                  </a:cubicBezTo>
                  <a:cubicBezTo>
                    <a:pt x="1050" y="214"/>
                    <a:pt x="1052" y="215"/>
                    <a:pt x="1053" y="214"/>
                  </a:cubicBezTo>
                  <a:cubicBezTo>
                    <a:pt x="1054" y="215"/>
                    <a:pt x="1054" y="216"/>
                    <a:pt x="1054" y="217"/>
                  </a:cubicBezTo>
                  <a:cubicBezTo>
                    <a:pt x="1054" y="218"/>
                    <a:pt x="1056" y="218"/>
                    <a:pt x="1056" y="220"/>
                  </a:cubicBezTo>
                  <a:cubicBezTo>
                    <a:pt x="1056" y="221"/>
                    <a:pt x="1051" y="222"/>
                    <a:pt x="1049" y="222"/>
                  </a:cubicBezTo>
                  <a:cubicBezTo>
                    <a:pt x="1051" y="223"/>
                    <a:pt x="1061" y="223"/>
                    <a:pt x="1056" y="225"/>
                  </a:cubicBezTo>
                  <a:cubicBezTo>
                    <a:pt x="1058" y="227"/>
                    <a:pt x="1060" y="226"/>
                    <a:pt x="1062" y="227"/>
                  </a:cubicBezTo>
                  <a:cubicBezTo>
                    <a:pt x="1062" y="227"/>
                    <a:pt x="1065" y="230"/>
                    <a:pt x="1063" y="230"/>
                  </a:cubicBezTo>
                  <a:cubicBezTo>
                    <a:pt x="1061" y="229"/>
                    <a:pt x="1057" y="232"/>
                    <a:pt x="1057" y="234"/>
                  </a:cubicBezTo>
                  <a:cubicBezTo>
                    <a:pt x="1057" y="233"/>
                    <a:pt x="1057" y="233"/>
                    <a:pt x="1058" y="233"/>
                  </a:cubicBezTo>
                  <a:cubicBezTo>
                    <a:pt x="1061" y="236"/>
                    <a:pt x="1052" y="233"/>
                    <a:pt x="1050" y="233"/>
                  </a:cubicBezTo>
                  <a:cubicBezTo>
                    <a:pt x="1051" y="232"/>
                    <a:pt x="1053" y="232"/>
                    <a:pt x="1054" y="232"/>
                  </a:cubicBezTo>
                  <a:cubicBezTo>
                    <a:pt x="1052" y="232"/>
                    <a:pt x="1050" y="232"/>
                    <a:pt x="1048" y="232"/>
                  </a:cubicBezTo>
                  <a:cubicBezTo>
                    <a:pt x="1050" y="234"/>
                    <a:pt x="1053" y="234"/>
                    <a:pt x="1056" y="235"/>
                  </a:cubicBezTo>
                  <a:cubicBezTo>
                    <a:pt x="1054" y="235"/>
                    <a:pt x="1053" y="235"/>
                    <a:pt x="1052" y="235"/>
                  </a:cubicBezTo>
                  <a:cubicBezTo>
                    <a:pt x="1054" y="235"/>
                    <a:pt x="1056" y="235"/>
                    <a:pt x="1059" y="236"/>
                  </a:cubicBezTo>
                  <a:cubicBezTo>
                    <a:pt x="1059" y="238"/>
                    <a:pt x="1055" y="236"/>
                    <a:pt x="1054" y="237"/>
                  </a:cubicBezTo>
                  <a:cubicBezTo>
                    <a:pt x="1054" y="238"/>
                    <a:pt x="1063" y="240"/>
                    <a:pt x="1058" y="240"/>
                  </a:cubicBezTo>
                  <a:cubicBezTo>
                    <a:pt x="1063" y="240"/>
                    <a:pt x="1055" y="240"/>
                    <a:pt x="1055" y="240"/>
                  </a:cubicBezTo>
                  <a:cubicBezTo>
                    <a:pt x="1058" y="242"/>
                    <a:pt x="1062" y="242"/>
                    <a:pt x="1064" y="241"/>
                  </a:cubicBezTo>
                  <a:cubicBezTo>
                    <a:pt x="1063" y="242"/>
                    <a:pt x="1062" y="245"/>
                    <a:pt x="1065" y="243"/>
                  </a:cubicBezTo>
                  <a:cubicBezTo>
                    <a:pt x="1061" y="244"/>
                    <a:pt x="1066" y="245"/>
                    <a:pt x="1067" y="245"/>
                  </a:cubicBezTo>
                  <a:cubicBezTo>
                    <a:pt x="1067" y="245"/>
                    <a:pt x="1066" y="246"/>
                    <a:pt x="1066" y="246"/>
                  </a:cubicBezTo>
                  <a:cubicBezTo>
                    <a:pt x="1067" y="247"/>
                    <a:pt x="1069" y="247"/>
                    <a:pt x="1070" y="247"/>
                  </a:cubicBezTo>
                  <a:cubicBezTo>
                    <a:pt x="1072" y="246"/>
                    <a:pt x="1072" y="248"/>
                    <a:pt x="1070" y="248"/>
                  </a:cubicBezTo>
                  <a:cubicBezTo>
                    <a:pt x="1072" y="249"/>
                    <a:pt x="1073" y="248"/>
                    <a:pt x="1074" y="247"/>
                  </a:cubicBezTo>
                  <a:cubicBezTo>
                    <a:pt x="1074" y="248"/>
                    <a:pt x="1074" y="249"/>
                    <a:pt x="1074" y="250"/>
                  </a:cubicBezTo>
                  <a:cubicBezTo>
                    <a:pt x="1075" y="249"/>
                    <a:pt x="1075" y="247"/>
                    <a:pt x="1077" y="248"/>
                  </a:cubicBezTo>
                  <a:cubicBezTo>
                    <a:pt x="1077" y="248"/>
                    <a:pt x="1076" y="249"/>
                    <a:pt x="1076" y="250"/>
                  </a:cubicBezTo>
                  <a:cubicBezTo>
                    <a:pt x="1077" y="251"/>
                    <a:pt x="1078" y="253"/>
                    <a:pt x="1076" y="253"/>
                  </a:cubicBezTo>
                  <a:cubicBezTo>
                    <a:pt x="1077" y="253"/>
                    <a:pt x="1078" y="252"/>
                    <a:pt x="1079" y="252"/>
                  </a:cubicBezTo>
                  <a:cubicBezTo>
                    <a:pt x="1080" y="255"/>
                    <a:pt x="1076" y="255"/>
                    <a:pt x="1075" y="257"/>
                  </a:cubicBezTo>
                  <a:cubicBezTo>
                    <a:pt x="1076" y="256"/>
                    <a:pt x="1077" y="256"/>
                    <a:pt x="1078" y="256"/>
                  </a:cubicBezTo>
                  <a:cubicBezTo>
                    <a:pt x="1076" y="257"/>
                    <a:pt x="1074" y="258"/>
                    <a:pt x="1073" y="260"/>
                  </a:cubicBezTo>
                  <a:cubicBezTo>
                    <a:pt x="1075" y="258"/>
                    <a:pt x="1077" y="255"/>
                    <a:pt x="1081" y="256"/>
                  </a:cubicBezTo>
                  <a:cubicBezTo>
                    <a:pt x="1081" y="258"/>
                    <a:pt x="1079" y="258"/>
                    <a:pt x="1079" y="259"/>
                  </a:cubicBezTo>
                  <a:cubicBezTo>
                    <a:pt x="1081" y="258"/>
                    <a:pt x="1083" y="256"/>
                    <a:pt x="1085" y="255"/>
                  </a:cubicBezTo>
                  <a:cubicBezTo>
                    <a:pt x="1086" y="257"/>
                    <a:pt x="1085" y="258"/>
                    <a:pt x="1083" y="257"/>
                  </a:cubicBezTo>
                  <a:cubicBezTo>
                    <a:pt x="1086" y="259"/>
                    <a:pt x="1088" y="258"/>
                    <a:pt x="1089" y="256"/>
                  </a:cubicBezTo>
                  <a:cubicBezTo>
                    <a:pt x="1091" y="258"/>
                    <a:pt x="1089" y="259"/>
                    <a:pt x="1087" y="260"/>
                  </a:cubicBezTo>
                  <a:cubicBezTo>
                    <a:pt x="1086" y="260"/>
                    <a:pt x="1085" y="262"/>
                    <a:pt x="1083" y="263"/>
                  </a:cubicBezTo>
                  <a:cubicBezTo>
                    <a:pt x="1088" y="264"/>
                    <a:pt x="1088" y="256"/>
                    <a:pt x="1093" y="257"/>
                  </a:cubicBezTo>
                  <a:cubicBezTo>
                    <a:pt x="1093" y="258"/>
                    <a:pt x="1092" y="259"/>
                    <a:pt x="1091" y="260"/>
                  </a:cubicBezTo>
                  <a:cubicBezTo>
                    <a:pt x="1093" y="260"/>
                    <a:pt x="1094" y="258"/>
                    <a:pt x="1096" y="258"/>
                  </a:cubicBezTo>
                  <a:cubicBezTo>
                    <a:pt x="1095" y="259"/>
                    <a:pt x="1099" y="261"/>
                    <a:pt x="1096" y="261"/>
                  </a:cubicBezTo>
                  <a:cubicBezTo>
                    <a:pt x="1097" y="261"/>
                    <a:pt x="1101" y="263"/>
                    <a:pt x="1103" y="263"/>
                  </a:cubicBezTo>
                  <a:cubicBezTo>
                    <a:pt x="1105" y="263"/>
                    <a:pt x="1110" y="263"/>
                    <a:pt x="1111" y="264"/>
                  </a:cubicBezTo>
                  <a:cubicBezTo>
                    <a:pt x="1113" y="265"/>
                    <a:pt x="1115" y="264"/>
                    <a:pt x="1118" y="266"/>
                  </a:cubicBezTo>
                  <a:cubicBezTo>
                    <a:pt x="1118" y="268"/>
                    <a:pt x="1115" y="267"/>
                    <a:pt x="1113" y="268"/>
                  </a:cubicBezTo>
                  <a:cubicBezTo>
                    <a:pt x="1114" y="268"/>
                    <a:pt x="1115" y="268"/>
                    <a:pt x="1116" y="268"/>
                  </a:cubicBezTo>
                  <a:cubicBezTo>
                    <a:pt x="1114" y="269"/>
                    <a:pt x="1111" y="269"/>
                    <a:pt x="1109" y="269"/>
                  </a:cubicBezTo>
                  <a:cubicBezTo>
                    <a:pt x="1107" y="269"/>
                    <a:pt x="1106" y="271"/>
                    <a:pt x="1104" y="271"/>
                  </a:cubicBezTo>
                  <a:cubicBezTo>
                    <a:pt x="1098" y="272"/>
                    <a:pt x="1094" y="275"/>
                    <a:pt x="1088" y="274"/>
                  </a:cubicBezTo>
                  <a:cubicBezTo>
                    <a:pt x="1089" y="276"/>
                    <a:pt x="1102" y="272"/>
                    <a:pt x="1104" y="272"/>
                  </a:cubicBezTo>
                  <a:cubicBezTo>
                    <a:pt x="1101" y="275"/>
                    <a:pt x="1092" y="278"/>
                    <a:pt x="1086" y="277"/>
                  </a:cubicBezTo>
                  <a:cubicBezTo>
                    <a:pt x="1082" y="277"/>
                    <a:pt x="1083" y="281"/>
                    <a:pt x="1080" y="281"/>
                  </a:cubicBezTo>
                  <a:cubicBezTo>
                    <a:pt x="1079" y="281"/>
                    <a:pt x="1071" y="278"/>
                    <a:pt x="1070" y="277"/>
                  </a:cubicBezTo>
                  <a:cubicBezTo>
                    <a:pt x="1070" y="280"/>
                    <a:pt x="1073" y="279"/>
                    <a:pt x="1075" y="280"/>
                  </a:cubicBezTo>
                  <a:cubicBezTo>
                    <a:pt x="1077" y="280"/>
                    <a:pt x="1080" y="281"/>
                    <a:pt x="1081" y="283"/>
                  </a:cubicBezTo>
                  <a:cubicBezTo>
                    <a:pt x="1080" y="283"/>
                    <a:pt x="1075" y="285"/>
                    <a:pt x="1079" y="285"/>
                  </a:cubicBezTo>
                  <a:cubicBezTo>
                    <a:pt x="1078" y="285"/>
                    <a:pt x="1077" y="286"/>
                    <a:pt x="1076" y="286"/>
                  </a:cubicBezTo>
                  <a:cubicBezTo>
                    <a:pt x="1079" y="287"/>
                    <a:pt x="1083" y="285"/>
                    <a:pt x="1084" y="283"/>
                  </a:cubicBezTo>
                  <a:cubicBezTo>
                    <a:pt x="1084" y="281"/>
                    <a:pt x="1087" y="282"/>
                    <a:pt x="1089" y="281"/>
                  </a:cubicBezTo>
                  <a:cubicBezTo>
                    <a:pt x="1090" y="281"/>
                    <a:pt x="1091" y="279"/>
                    <a:pt x="1093" y="279"/>
                  </a:cubicBezTo>
                  <a:cubicBezTo>
                    <a:pt x="1095" y="280"/>
                    <a:pt x="1097" y="276"/>
                    <a:pt x="1099" y="276"/>
                  </a:cubicBezTo>
                  <a:cubicBezTo>
                    <a:pt x="1101" y="275"/>
                    <a:pt x="1102" y="274"/>
                    <a:pt x="1104" y="274"/>
                  </a:cubicBezTo>
                  <a:cubicBezTo>
                    <a:pt x="1106" y="274"/>
                    <a:pt x="1109" y="274"/>
                    <a:pt x="1110" y="273"/>
                  </a:cubicBezTo>
                  <a:cubicBezTo>
                    <a:pt x="1108" y="273"/>
                    <a:pt x="1106" y="273"/>
                    <a:pt x="1104" y="273"/>
                  </a:cubicBezTo>
                  <a:cubicBezTo>
                    <a:pt x="1103" y="270"/>
                    <a:pt x="1110" y="272"/>
                    <a:pt x="1112" y="272"/>
                  </a:cubicBezTo>
                  <a:cubicBezTo>
                    <a:pt x="1113" y="272"/>
                    <a:pt x="1115" y="272"/>
                    <a:pt x="1116" y="272"/>
                  </a:cubicBezTo>
                  <a:cubicBezTo>
                    <a:pt x="1118" y="273"/>
                    <a:pt x="1119" y="276"/>
                    <a:pt x="1121" y="277"/>
                  </a:cubicBezTo>
                  <a:cubicBezTo>
                    <a:pt x="1119" y="279"/>
                    <a:pt x="1117" y="279"/>
                    <a:pt x="1115" y="281"/>
                  </a:cubicBezTo>
                  <a:cubicBezTo>
                    <a:pt x="1116" y="281"/>
                    <a:pt x="1118" y="280"/>
                    <a:pt x="1118" y="282"/>
                  </a:cubicBezTo>
                  <a:cubicBezTo>
                    <a:pt x="1120" y="283"/>
                    <a:pt x="1121" y="280"/>
                    <a:pt x="1122" y="279"/>
                  </a:cubicBezTo>
                  <a:cubicBezTo>
                    <a:pt x="1124" y="278"/>
                    <a:pt x="1127" y="280"/>
                    <a:pt x="1128" y="278"/>
                  </a:cubicBezTo>
                  <a:cubicBezTo>
                    <a:pt x="1128" y="279"/>
                    <a:pt x="1127" y="280"/>
                    <a:pt x="1126" y="279"/>
                  </a:cubicBezTo>
                  <a:cubicBezTo>
                    <a:pt x="1128" y="281"/>
                    <a:pt x="1132" y="281"/>
                    <a:pt x="1134" y="281"/>
                  </a:cubicBezTo>
                  <a:cubicBezTo>
                    <a:pt x="1131" y="281"/>
                    <a:pt x="1135" y="282"/>
                    <a:pt x="1135" y="284"/>
                  </a:cubicBezTo>
                  <a:cubicBezTo>
                    <a:pt x="1137" y="283"/>
                    <a:pt x="1139" y="286"/>
                    <a:pt x="1138" y="287"/>
                  </a:cubicBezTo>
                  <a:cubicBezTo>
                    <a:pt x="1138" y="289"/>
                    <a:pt x="1135" y="289"/>
                    <a:pt x="1133" y="289"/>
                  </a:cubicBezTo>
                  <a:cubicBezTo>
                    <a:pt x="1138" y="291"/>
                    <a:pt x="1138" y="293"/>
                    <a:pt x="1134" y="293"/>
                  </a:cubicBezTo>
                  <a:cubicBezTo>
                    <a:pt x="1135" y="295"/>
                    <a:pt x="1137" y="295"/>
                    <a:pt x="1138" y="295"/>
                  </a:cubicBezTo>
                  <a:cubicBezTo>
                    <a:pt x="1139" y="297"/>
                    <a:pt x="1136" y="295"/>
                    <a:pt x="1134" y="295"/>
                  </a:cubicBezTo>
                  <a:cubicBezTo>
                    <a:pt x="1136" y="297"/>
                    <a:pt x="1131" y="296"/>
                    <a:pt x="1129" y="296"/>
                  </a:cubicBezTo>
                  <a:cubicBezTo>
                    <a:pt x="1131" y="297"/>
                    <a:pt x="1139" y="297"/>
                    <a:pt x="1140" y="300"/>
                  </a:cubicBezTo>
                  <a:cubicBezTo>
                    <a:pt x="1137" y="299"/>
                    <a:pt x="1135" y="299"/>
                    <a:pt x="1133" y="298"/>
                  </a:cubicBezTo>
                  <a:cubicBezTo>
                    <a:pt x="1135" y="299"/>
                    <a:pt x="1137" y="300"/>
                    <a:pt x="1139" y="301"/>
                  </a:cubicBezTo>
                  <a:cubicBezTo>
                    <a:pt x="1138" y="301"/>
                    <a:pt x="1138" y="302"/>
                    <a:pt x="1139" y="303"/>
                  </a:cubicBezTo>
                  <a:cubicBezTo>
                    <a:pt x="1138" y="303"/>
                    <a:pt x="1137" y="304"/>
                    <a:pt x="1136" y="305"/>
                  </a:cubicBezTo>
                  <a:cubicBezTo>
                    <a:pt x="1134" y="307"/>
                    <a:pt x="1132" y="308"/>
                    <a:pt x="1129" y="309"/>
                  </a:cubicBezTo>
                  <a:cubicBezTo>
                    <a:pt x="1127" y="310"/>
                    <a:pt x="1126" y="313"/>
                    <a:pt x="1123" y="313"/>
                  </a:cubicBezTo>
                  <a:cubicBezTo>
                    <a:pt x="1120" y="314"/>
                    <a:pt x="1117" y="313"/>
                    <a:pt x="1114" y="313"/>
                  </a:cubicBezTo>
                  <a:cubicBezTo>
                    <a:pt x="1112" y="314"/>
                    <a:pt x="1110" y="315"/>
                    <a:pt x="1107" y="316"/>
                  </a:cubicBezTo>
                  <a:cubicBezTo>
                    <a:pt x="1105" y="316"/>
                    <a:pt x="1101" y="315"/>
                    <a:pt x="1100" y="316"/>
                  </a:cubicBezTo>
                  <a:cubicBezTo>
                    <a:pt x="1099" y="317"/>
                    <a:pt x="1101" y="317"/>
                    <a:pt x="1100" y="318"/>
                  </a:cubicBezTo>
                  <a:cubicBezTo>
                    <a:pt x="1099" y="319"/>
                    <a:pt x="1098" y="320"/>
                    <a:pt x="1097" y="320"/>
                  </a:cubicBezTo>
                  <a:cubicBezTo>
                    <a:pt x="1095" y="321"/>
                    <a:pt x="1096" y="320"/>
                    <a:pt x="1096" y="322"/>
                  </a:cubicBezTo>
                  <a:cubicBezTo>
                    <a:pt x="1096" y="323"/>
                    <a:pt x="1095" y="325"/>
                    <a:pt x="1095" y="322"/>
                  </a:cubicBezTo>
                  <a:cubicBezTo>
                    <a:pt x="1093" y="324"/>
                    <a:pt x="1089" y="325"/>
                    <a:pt x="1088" y="328"/>
                  </a:cubicBezTo>
                  <a:cubicBezTo>
                    <a:pt x="1088" y="329"/>
                    <a:pt x="1086" y="329"/>
                    <a:pt x="1086" y="329"/>
                  </a:cubicBezTo>
                  <a:cubicBezTo>
                    <a:pt x="1084" y="329"/>
                    <a:pt x="1084" y="331"/>
                    <a:pt x="1082" y="332"/>
                  </a:cubicBezTo>
                  <a:cubicBezTo>
                    <a:pt x="1081" y="332"/>
                    <a:pt x="1080" y="332"/>
                    <a:pt x="1078" y="332"/>
                  </a:cubicBezTo>
                  <a:cubicBezTo>
                    <a:pt x="1076" y="332"/>
                    <a:pt x="1075" y="332"/>
                    <a:pt x="1073" y="332"/>
                  </a:cubicBezTo>
                  <a:cubicBezTo>
                    <a:pt x="1067" y="332"/>
                    <a:pt x="1064" y="334"/>
                    <a:pt x="1059" y="334"/>
                  </a:cubicBezTo>
                  <a:cubicBezTo>
                    <a:pt x="1060" y="334"/>
                    <a:pt x="1061" y="333"/>
                    <a:pt x="1061" y="333"/>
                  </a:cubicBezTo>
                  <a:cubicBezTo>
                    <a:pt x="1061" y="333"/>
                    <a:pt x="1060" y="333"/>
                    <a:pt x="1059" y="333"/>
                  </a:cubicBezTo>
                  <a:cubicBezTo>
                    <a:pt x="1058" y="333"/>
                    <a:pt x="1058" y="332"/>
                    <a:pt x="1056" y="332"/>
                  </a:cubicBezTo>
                  <a:cubicBezTo>
                    <a:pt x="1053" y="332"/>
                    <a:pt x="1050" y="331"/>
                    <a:pt x="1047" y="331"/>
                  </a:cubicBezTo>
                  <a:cubicBezTo>
                    <a:pt x="1043" y="331"/>
                    <a:pt x="1041" y="331"/>
                    <a:pt x="1038" y="332"/>
                  </a:cubicBezTo>
                  <a:cubicBezTo>
                    <a:pt x="1035" y="333"/>
                    <a:pt x="1031" y="330"/>
                    <a:pt x="1028" y="331"/>
                  </a:cubicBezTo>
                  <a:cubicBezTo>
                    <a:pt x="1023" y="332"/>
                    <a:pt x="1016" y="330"/>
                    <a:pt x="1010" y="331"/>
                  </a:cubicBezTo>
                  <a:cubicBezTo>
                    <a:pt x="1007" y="331"/>
                    <a:pt x="1003" y="331"/>
                    <a:pt x="1001" y="332"/>
                  </a:cubicBezTo>
                  <a:cubicBezTo>
                    <a:pt x="1000" y="333"/>
                    <a:pt x="993" y="330"/>
                    <a:pt x="996" y="334"/>
                  </a:cubicBezTo>
                  <a:cubicBezTo>
                    <a:pt x="990" y="331"/>
                    <a:pt x="987" y="340"/>
                    <a:pt x="986" y="343"/>
                  </a:cubicBezTo>
                  <a:cubicBezTo>
                    <a:pt x="985" y="345"/>
                    <a:pt x="983" y="346"/>
                    <a:pt x="980" y="346"/>
                  </a:cubicBezTo>
                  <a:cubicBezTo>
                    <a:pt x="978" y="346"/>
                    <a:pt x="970" y="347"/>
                    <a:pt x="973" y="349"/>
                  </a:cubicBezTo>
                  <a:cubicBezTo>
                    <a:pt x="972" y="349"/>
                    <a:pt x="971" y="349"/>
                    <a:pt x="970" y="350"/>
                  </a:cubicBezTo>
                  <a:cubicBezTo>
                    <a:pt x="971" y="349"/>
                    <a:pt x="971" y="348"/>
                    <a:pt x="970" y="348"/>
                  </a:cubicBezTo>
                  <a:cubicBezTo>
                    <a:pt x="971" y="350"/>
                    <a:pt x="966" y="352"/>
                    <a:pt x="964" y="353"/>
                  </a:cubicBezTo>
                  <a:cubicBezTo>
                    <a:pt x="960" y="355"/>
                    <a:pt x="959" y="359"/>
                    <a:pt x="956" y="361"/>
                  </a:cubicBezTo>
                  <a:cubicBezTo>
                    <a:pt x="955" y="362"/>
                    <a:pt x="954" y="364"/>
                    <a:pt x="952" y="364"/>
                  </a:cubicBezTo>
                  <a:cubicBezTo>
                    <a:pt x="951" y="364"/>
                    <a:pt x="949" y="362"/>
                    <a:pt x="948" y="362"/>
                  </a:cubicBezTo>
                  <a:cubicBezTo>
                    <a:pt x="944" y="360"/>
                    <a:pt x="938" y="358"/>
                    <a:pt x="935" y="359"/>
                  </a:cubicBezTo>
                  <a:cubicBezTo>
                    <a:pt x="936" y="359"/>
                    <a:pt x="937" y="359"/>
                    <a:pt x="938" y="360"/>
                  </a:cubicBezTo>
                  <a:cubicBezTo>
                    <a:pt x="938" y="360"/>
                    <a:pt x="938" y="361"/>
                    <a:pt x="937" y="361"/>
                  </a:cubicBezTo>
                  <a:cubicBezTo>
                    <a:pt x="939" y="360"/>
                    <a:pt x="942" y="360"/>
                    <a:pt x="945" y="361"/>
                  </a:cubicBezTo>
                  <a:cubicBezTo>
                    <a:pt x="946" y="362"/>
                    <a:pt x="947" y="362"/>
                    <a:pt x="949" y="362"/>
                  </a:cubicBezTo>
                  <a:cubicBezTo>
                    <a:pt x="950" y="362"/>
                    <a:pt x="951" y="364"/>
                    <a:pt x="952" y="364"/>
                  </a:cubicBezTo>
                  <a:cubicBezTo>
                    <a:pt x="951" y="369"/>
                    <a:pt x="948" y="372"/>
                    <a:pt x="943" y="374"/>
                  </a:cubicBezTo>
                  <a:cubicBezTo>
                    <a:pt x="941" y="375"/>
                    <a:pt x="940" y="378"/>
                    <a:pt x="938" y="380"/>
                  </a:cubicBezTo>
                  <a:cubicBezTo>
                    <a:pt x="936" y="382"/>
                    <a:pt x="934" y="383"/>
                    <a:pt x="932" y="385"/>
                  </a:cubicBezTo>
                  <a:cubicBezTo>
                    <a:pt x="936" y="383"/>
                    <a:pt x="941" y="382"/>
                    <a:pt x="944" y="379"/>
                  </a:cubicBezTo>
                  <a:cubicBezTo>
                    <a:pt x="947" y="376"/>
                    <a:pt x="951" y="373"/>
                    <a:pt x="953" y="370"/>
                  </a:cubicBezTo>
                  <a:cubicBezTo>
                    <a:pt x="958" y="363"/>
                    <a:pt x="967" y="359"/>
                    <a:pt x="975" y="355"/>
                  </a:cubicBezTo>
                  <a:cubicBezTo>
                    <a:pt x="979" y="353"/>
                    <a:pt x="984" y="353"/>
                    <a:pt x="987" y="351"/>
                  </a:cubicBezTo>
                  <a:cubicBezTo>
                    <a:pt x="991" y="350"/>
                    <a:pt x="995" y="348"/>
                    <a:pt x="1000" y="348"/>
                  </a:cubicBezTo>
                  <a:cubicBezTo>
                    <a:pt x="1004" y="347"/>
                    <a:pt x="1008" y="346"/>
                    <a:pt x="1013" y="347"/>
                  </a:cubicBezTo>
                  <a:cubicBezTo>
                    <a:pt x="1016" y="347"/>
                    <a:pt x="1027" y="350"/>
                    <a:pt x="1026" y="354"/>
                  </a:cubicBezTo>
                  <a:cubicBezTo>
                    <a:pt x="1026" y="353"/>
                    <a:pt x="1025" y="353"/>
                    <a:pt x="1024" y="353"/>
                  </a:cubicBezTo>
                  <a:cubicBezTo>
                    <a:pt x="1020" y="353"/>
                    <a:pt x="1025" y="354"/>
                    <a:pt x="1023" y="354"/>
                  </a:cubicBezTo>
                  <a:cubicBezTo>
                    <a:pt x="1024" y="354"/>
                    <a:pt x="1025" y="355"/>
                    <a:pt x="1026" y="355"/>
                  </a:cubicBezTo>
                  <a:cubicBezTo>
                    <a:pt x="1027" y="357"/>
                    <a:pt x="1026" y="359"/>
                    <a:pt x="1025" y="359"/>
                  </a:cubicBezTo>
                  <a:cubicBezTo>
                    <a:pt x="1020" y="361"/>
                    <a:pt x="1017" y="363"/>
                    <a:pt x="1013" y="365"/>
                  </a:cubicBezTo>
                  <a:cubicBezTo>
                    <a:pt x="1010" y="367"/>
                    <a:pt x="1006" y="364"/>
                    <a:pt x="1003" y="363"/>
                  </a:cubicBezTo>
                  <a:cubicBezTo>
                    <a:pt x="1001" y="363"/>
                    <a:pt x="999" y="364"/>
                    <a:pt x="997" y="364"/>
                  </a:cubicBezTo>
                  <a:cubicBezTo>
                    <a:pt x="995" y="364"/>
                    <a:pt x="993" y="365"/>
                    <a:pt x="991" y="366"/>
                  </a:cubicBezTo>
                  <a:cubicBezTo>
                    <a:pt x="993" y="366"/>
                    <a:pt x="994" y="365"/>
                    <a:pt x="995" y="365"/>
                  </a:cubicBezTo>
                  <a:cubicBezTo>
                    <a:pt x="997" y="365"/>
                    <a:pt x="998" y="366"/>
                    <a:pt x="1000" y="366"/>
                  </a:cubicBezTo>
                  <a:cubicBezTo>
                    <a:pt x="1004" y="367"/>
                    <a:pt x="1005" y="367"/>
                    <a:pt x="1007" y="371"/>
                  </a:cubicBezTo>
                  <a:cubicBezTo>
                    <a:pt x="1009" y="370"/>
                    <a:pt x="1011" y="369"/>
                    <a:pt x="1013" y="369"/>
                  </a:cubicBezTo>
                  <a:cubicBezTo>
                    <a:pt x="1014" y="368"/>
                    <a:pt x="1015" y="368"/>
                    <a:pt x="1016" y="368"/>
                  </a:cubicBezTo>
                  <a:cubicBezTo>
                    <a:pt x="1019" y="369"/>
                    <a:pt x="1018" y="371"/>
                    <a:pt x="1020" y="370"/>
                  </a:cubicBezTo>
                  <a:cubicBezTo>
                    <a:pt x="1016" y="373"/>
                    <a:pt x="1016" y="378"/>
                    <a:pt x="1011" y="380"/>
                  </a:cubicBezTo>
                  <a:cubicBezTo>
                    <a:pt x="1013" y="380"/>
                    <a:pt x="1014" y="379"/>
                    <a:pt x="1016" y="380"/>
                  </a:cubicBezTo>
                  <a:cubicBezTo>
                    <a:pt x="1019" y="380"/>
                    <a:pt x="1017" y="381"/>
                    <a:pt x="1017" y="382"/>
                  </a:cubicBezTo>
                  <a:cubicBezTo>
                    <a:pt x="1017" y="384"/>
                    <a:pt x="1022" y="390"/>
                    <a:pt x="1020" y="391"/>
                  </a:cubicBezTo>
                  <a:cubicBezTo>
                    <a:pt x="1022" y="390"/>
                    <a:pt x="1020" y="392"/>
                    <a:pt x="1024" y="393"/>
                  </a:cubicBezTo>
                  <a:cubicBezTo>
                    <a:pt x="1026" y="393"/>
                    <a:pt x="1029" y="393"/>
                    <a:pt x="1032" y="394"/>
                  </a:cubicBezTo>
                  <a:cubicBezTo>
                    <a:pt x="1031" y="395"/>
                    <a:pt x="1029" y="395"/>
                    <a:pt x="1028" y="396"/>
                  </a:cubicBezTo>
                  <a:cubicBezTo>
                    <a:pt x="1031" y="398"/>
                    <a:pt x="1033" y="398"/>
                    <a:pt x="1036" y="398"/>
                  </a:cubicBezTo>
                  <a:cubicBezTo>
                    <a:pt x="1038" y="398"/>
                    <a:pt x="1039" y="400"/>
                    <a:pt x="1041" y="400"/>
                  </a:cubicBezTo>
                  <a:cubicBezTo>
                    <a:pt x="1043" y="400"/>
                    <a:pt x="1045" y="399"/>
                    <a:pt x="1047" y="400"/>
                  </a:cubicBezTo>
                  <a:cubicBezTo>
                    <a:pt x="1046" y="401"/>
                    <a:pt x="1046" y="401"/>
                    <a:pt x="1046" y="402"/>
                  </a:cubicBezTo>
                  <a:cubicBezTo>
                    <a:pt x="1050" y="402"/>
                    <a:pt x="1054" y="401"/>
                    <a:pt x="1056" y="398"/>
                  </a:cubicBezTo>
                  <a:cubicBezTo>
                    <a:pt x="1057" y="399"/>
                    <a:pt x="1058" y="401"/>
                    <a:pt x="1059" y="402"/>
                  </a:cubicBezTo>
                  <a:cubicBezTo>
                    <a:pt x="1061" y="403"/>
                    <a:pt x="1061" y="401"/>
                    <a:pt x="1062" y="401"/>
                  </a:cubicBezTo>
                  <a:cubicBezTo>
                    <a:pt x="1064" y="401"/>
                    <a:pt x="1067" y="405"/>
                    <a:pt x="1064" y="405"/>
                  </a:cubicBezTo>
                  <a:cubicBezTo>
                    <a:pt x="1065" y="407"/>
                    <a:pt x="1067" y="406"/>
                    <a:pt x="1069" y="406"/>
                  </a:cubicBezTo>
                  <a:cubicBezTo>
                    <a:pt x="1069" y="409"/>
                    <a:pt x="1064" y="409"/>
                    <a:pt x="1062" y="409"/>
                  </a:cubicBezTo>
                  <a:cubicBezTo>
                    <a:pt x="1059" y="409"/>
                    <a:pt x="1055" y="411"/>
                    <a:pt x="1052" y="412"/>
                  </a:cubicBezTo>
                  <a:cubicBezTo>
                    <a:pt x="1050" y="414"/>
                    <a:pt x="1046" y="416"/>
                    <a:pt x="1043" y="416"/>
                  </a:cubicBezTo>
                  <a:cubicBezTo>
                    <a:pt x="1040" y="416"/>
                    <a:pt x="1037" y="419"/>
                    <a:pt x="1034" y="416"/>
                  </a:cubicBezTo>
                  <a:cubicBezTo>
                    <a:pt x="1038" y="422"/>
                    <a:pt x="1028" y="419"/>
                    <a:pt x="1031" y="416"/>
                  </a:cubicBezTo>
                  <a:cubicBezTo>
                    <a:pt x="1030" y="416"/>
                    <a:pt x="1028" y="417"/>
                    <a:pt x="1028" y="418"/>
                  </a:cubicBezTo>
                  <a:cubicBezTo>
                    <a:pt x="1029" y="419"/>
                    <a:pt x="1029" y="419"/>
                    <a:pt x="1028" y="419"/>
                  </a:cubicBezTo>
                  <a:cubicBezTo>
                    <a:pt x="1027" y="416"/>
                    <a:pt x="1025" y="420"/>
                    <a:pt x="1025" y="422"/>
                  </a:cubicBezTo>
                  <a:cubicBezTo>
                    <a:pt x="1025" y="422"/>
                    <a:pt x="1024" y="422"/>
                    <a:pt x="1023" y="421"/>
                  </a:cubicBezTo>
                  <a:cubicBezTo>
                    <a:pt x="1024" y="424"/>
                    <a:pt x="1019" y="426"/>
                    <a:pt x="1018" y="427"/>
                  </a:cubicBezTo>
                  <a:cubicBezTo>
                    <a:pt x="1017" y="428"/>
                    <a:pt x="1015" y="433"/>
                    <a:pt x="1013" y="430"/>
                  </a:cubicBezTo>
                  <a:cubicBezTo>
                    <a:pt x="1013" y="430"/>
                    <a:pt x="1012" y="431"/>
                    <a:pt x="1012" y="431"/>
                  </a:cubicBezTo>
                  <a:cubicBezTo>
                    <a:pt x="1012" y="431"/>
                    <a:pt x="1011" y="431"/>
                    <a:pt x="1011" y="430"/>
                  </a:cubicBezTo>
                  <a:cubicBezTo>
                    <a:pt x="1012" y="433"/>
                    <a:pt x="1009" y="433"/>
                    <a:pt x="1009" y="434"/>
                  </a:cubicBezTo>
                  <a:cubicBezTo>
                    <a:pt x="1008" y="433"/>
                    <a:pt x="1007" y="434"/>
                    <a:pt x="1006" y="433"/>
                  </a:cubicBezTo>
                  <a:cubicBezTo>
                    <a:pt x="1005" y="433"/>
                    <a:pt x="1004" y="430"/>
                    <a:pt x="1003" y="429"/>
                  </a:cubicBezTo>
                  <a:cubicBezTo>
                    <a:pt x="1003" y="430"/>
                    <a:pt x="1003" y="431"/>
                    <a:pt x="1002" y="431"/>
                  </a:cubicBezTo>
                  <a:cubicBezTo>
                    <a:pt x="996" y="427"/>
                    <a:pt x="1002" y="420"/>
                    <a:pt x="1005" y="418"/>
                  </a:cubicBezTo>
                  <a:cubicBezTo>
                    <a:pt x="1002" y="417"/>
                    <a:pt x="1001" y="420"/>
                    <a:pt x="1000" y="421"/>
                  </a:cubicBezTo>
                  <a:cubicBezTo>
                    <a:pt x="1001" y="419"/>
                    <a:pt x="1003" y="418"/>
                    <a:pt x="1005" y="416"/>
                  </a:cubicBezTo>
                  <a:cubicBezTo>
                    <a:pt x="1007" y="418"/>
                    <a:pt x="1008" y="416"/>
                    <a:pt x="1009" y="415"/>
                  </a:cubicBezTo>
                  <a:cubicBezTo>
                    <a:pt x="1009" y="415"/>
                    <a:pt x="1008" y="416"/>
                    <a:pt x="1007" y="416"/>
                  </a:cubicBezTo>
                  <a:cubicBezTo>
                    <a:pt x="1010" y="410"/>
                    <a:pt x="1019" y="411"/>
                    <a:pt x="1024" y="407"/>
                  </a:cubicBezTo>
                  <a:cubicBezTo>
                    <a:pt x="1025" y="408"/>
                    <a:pt x="1025" y="409"/>
                    <a:pt x="1024" y="410"/>
                  </a:cubicBezTo>
                  <a:cubicBezTo>
                    <a:pt x="1026" y="408"/>
                    <a:pt x="1027" y="411"/>
                    <a:pt x="1028" y="411"/>
                  </a:cubicBezTo>
                  <a:cubicBezTo>
                    <a:pt x="1024" y="406"/>
                    <a:pt x="1035" y="408"/>
                    <a:pt x="1038" y="406"/>
                  </a:cubicBezTo>
                  <a:cubicBezTo>
                    <a:pt x="1034" y="405"/>
                    <a:pt x="1031" y="406"/>
                    <a:pt x="1027" y="405"/>
                  </a:cubicBezTo>
                  <a:cubicBezTo>
                    <a:pt x="1025" y="405"/>
                    <a:pt x="1021" y="405"/>
                    <a:pt x="1020" y="406"/>
                  </a:cubicBezTo>
                  <a:cubicBezTo>
                    <a:pt x="1019" y="407"/>
                    <a:pt x="1017" y="406"/>
                    <a:pt x="1017" y="405"/>
                  </a:cubicBezTo>
                  <a:cubicBezTo>
                    <a:pt x="1017" y="404"/>
                    <a:pt x="1019" y="404"/>
                    <a:pt x="1019" y="404"/>
                  </a:cubicBezTo>
                  <a:cubicBezTo>
                    <a:pt x="1021" y="402"/>
                    <a:pt x="1023" y="400"/>
                    <a:pt x="1025" y="399"/>
                  </a:cubicBezTo>
                  <a:cubicBezTo>
                    <a:pt x="1024" y="399"/>
                    <a:pt x="1023" y="399"/>
                    <a:pt x="1023" y="400"/>
                  </a:cubicBezTo>
                  <a:cubicBezTo>
                    <a:pt x="1022" y="398"/>
                    <a:pt x="1021" y="397"/>
                    <a:pt x="1020" y="396"/>
                  </a:cubicBezTo>
                  <a:cubicBezTo>
                    <a:pt x="1021" y="399"/>
                    <a:pt x="1021" y="399"/>
                    <a:pt x="1019" y="402"/>
                  </a:cubicBezTo>
                  <a:cubicBezTo>
                    <a:pt x="1018" y="403"/>
                    <a:pt x="1014" y="403"/>
                    <a:pt x="1012" y="404"/>
                  </a:cubicBezTo>
                  <a:cubicBezTo>
                    <a:pt x="1010" y="405"/>
                    <a:pt x="1005" y="410"/>
                    <a:pt x="1002" y="407"/>
                  </a:cubicBezTo>
                  <a:cubicBezTo>
                    <a:pt x="1002" y="406"/>
                    <a:pt x="1003" y="405"/>
                    <a:pt x="1003" y="404"/>
                  </a:cubicBezTo>
                  <a:cubicBezTo>
                    <a:pt x="1002" y="405"/>
                    <a:pt x="1001" y="406"/>
                    <a:pt x="1000" y="406"/>
                  </a:cubicBezTo>
                  <a:cubicBezTo>
                    <a:pt x="1001" y="407"/>
                    <a:pt x="1002" y="408"/>
                    <a:pt x="1000" y="408"/>
                  </a:cubicBezTo>
                  <a:cubicBezTo>
                    <a:pt x="999" y="408"/>
                    <a:pt x="998" y="410"/>
                    <a:pt x="997" y="409"/>
                  </a:cubicBezTo>
                  <a:cubicBezTo>
                    <a:pt x="995" y="409"/>
                    <a:pt x="994" y="411"/>
                    <a:pt x="992" y="410"/>
                  </a:cubicBezTo>
                  <a:cubicBezTo>
                    <a:pt x="990" y="410"/>
                    <a:pt x="990" y="408"/>
                    <a:pt x="988" y="409"/>
                  </a:cubicBezTo>
                  <a:cubicBezTo>
                    <a:pt x="987" y="407"/>
                    <a:pt x="986" y="408"/>
                    <a:pt x="985" y="409"/>
                  </a:cubicBezTo>
                  <a:cubicBezTo>
                    <a:pt x="983" y="408"/>
                    <a:pt x="983" y="405"/>
                    <a:pt x="983" y="404"/>
                  </a:cubicBezTo>
                  <a:cubicBezTo>
                    <a:pt x="983" y="402"/>
                    <a:pt x="982" y="402"/>
                    <a:pt x="980" y="401"/>
                  </a:cubicBezTo>
                  <a:cubicBezTo>
                    <a:pt x="977" y="400"/>
                    <a:pt x="979" y="394"/>
                    <a:pt x="979" y="391"/>
                  </a:cubicBezTo>
                  <a:cubicBezTo>
                    <a:pt x="978" y="387"/>
                    <a:pt x="981" y="380"/>
                    <a:pt x="974" y="376"/>
                  </a:cubicBezTo>
                  <a:cubicBezTo>
                    <a:pt x="970" y="374"/>
                    <a:pt x="965" y="380"/>
                    <a:pt x="963" y="377"/>
                  </a:cubicBezTo>
                  <a:cubicBezTo>
                    <a:pt x="962" y="376"/>
                    <a:pt x="961" y="375"/>
                    <a:pt x="960" y="374"/>
                  </a:cubicBezTo>
                  <a:cubicBezTo>
                    <a:pt x="959" y="373"/>
                    <a:pt x="956" y="377"/>
                    <a:pt x="955" y="378"/>
                  </a:cubicBezTo>
                  <a:cubicBezTo>
                    <a:pt x="954" y="380"/>
                    <a:pt x="952" y="381"/>
                    <a:pt x="951" y="383"/>
                  </a:cubicBezTo>
                  <a:cubicBezTo>
                    <a:pt x="949" y="385"/>
                    <a:pt x="949" y="388"/>
                    <a:pt x="948" y="390"/>
                  </a:cubicBezTo>
                  <a:cubicBezTo>
                    <a:pt x="947" y="392"/>
                    <a:pt x="945" y="392"/>
                    <a:pt x="945" y="394"/>
                  </a:cubicBezTo>
                  <a:cubicBezTo>
                    <a:pt x="945" y="398"/>
                    <a:pt x="944" y="399"/>
                    <a:pt x="942" y="401"/>
                  </a:cubicBezTo>
                  <a:cubicBezTo>
                    <a:pt x="940" y="402"/>
                    <a:pt x="940" y="403"/>
                    <a:pt x="940" y="405"/>
                  </a:cubicBezTo>
                  <a:cubicBezTo>
                    <a:pt x="939" y="406"/>
                    <a:pt x="938" y="405"/>
                    <a:pt x="938" y="406"/>
                  </a:cubicBezTo>
                  <a:cubicBezTo>
                    <a:pt x="939" y="406"/>
                    <a:pt x="937" y="407"/>
                    <a:pt x="937" y="407"/>
                  </a:cubicBezTo>
                  <a:cubicBezTo>
                    <a:pt x="937" y="407"/>
                    <a:pt x="936" y="406"/>
                    <a:pt x="936" y="406"/>
                  </a:cubicBezTo>
                  <a:cubicBezTo>
                    <a:pt x="934" y="407"/>
                    <a:pt x="931" y="406"/>
                    <a:pt x="930" y="409"/>
                  </a:cubicBezTo>
                  <a:cubicBezTo>
                    <a:pt x="930" y="412"/>
                    <a:pt x="928" y="411"/>
                    <a:pt x="925" y="411"/>
                  </a:cubicBezTo>
                  <a:cubicBezTo>
                    <a:pt x="915" y="411"/>
                    <a:pt x="905" y="411"/>
                    <a:pt x="896" y="411"/>
                  </a:cubicBezTo>
                  <a:cubicBezTo>
                    <a:pt x="892" y="411"/>
                    <a:pt x="887" y="411"/>
                    <a:pt x="883" y="412"/>
                  </a:cubicBezTo>
                  <a:cubicBezTo>
                    <a:pt x="880" y="413"/>
                    <a:pt x="877" y="415"/>
                    <a:pt x="874" y="417"/>
                  </a:cubicBezTo>
                  <a:cubicBezTo>
                    <a:pt x="871" y="419"/>
                    <a:pt x="868" y="420"/>
                    <a:pt x="865" y="422"/>
                  </a:cubicBezTo>
                  <a:cubicBezTo>
                    <a:pt x="864" y="422"/>
                    <a:pt x="862" y="423"/>
                    <a:pt x="860" y="423"/>
                  </a:cubicBezTo>
                  <a:cubicBezTo>
                    <a:pt x="859" y="423"/>
                    <a:pt x="858" y="425"/>
                    <a:pt x="855" y="425"/>
                  </a:cubicBezTo>
                  <a:cubicBezTo>
                    <a:pt x="858" y="423"/>
                    <a:pt x="854" y="423"/>
                    <a:pt x="853" y="424"/>
                  </a:cubicBezTo>
                  <a:cubicBezTo>
                    <a:pt x="851" y="424"/>
                    <a:pt x="850" y="424"/>
                    <a:pt x="848" y="425"/>
                  </a:cubicBezTo>
                  <a:cubicBezTo>
                    <a:pt x="849" y="425"/>
                    <a:pt x="855" y="423"/>
                    <a:pt x="855" y="426"/>
                  </a:cubicBezTo>
                  <a:cubicBezTo>
                    <a:pt x="856" y="425"/>
                    <a:pt x="857" y="425"/>
                    <a:pt x="858" y="425"/>
                  </a:cubicBezTo>
                  <a:cubicBezTo>
                    <a:pt x="857" y="426"/>
                    <a:pt x="854" y="427"/>
                    <a:pt x="857" y="427"/>
                  </a:cubicBezTo>
                  <a:cubicBezTo>
                    <a:pt x="856" y="428"/>
                    <a:pt x="855" y="428"/>
                    <a:pt x="853" y="429"/>
                  </a:cubicBezTo>
                  <a:cubicBezTo>
                    <a:pt x="854" y="427"/>
                    <a:pt x="846" y="426"/>
                    <a:pt x="845" y="426"/>
                  </a:cubicBezTo>
                  <a:cubicBezTo>
                    <a:pt x="839" y="427"/>
                    <a:pt x="834" y="427"/>
                    <a:pt x="829" y="429"/>
                  </a:cubicBezTo>
                  <a:cubicBezTo>
                    <a:pt x="825" y="430"/>
                    <a:pt x="822" y="432"/>
                    <a:pt x="820" y="435"/>
                  </a:cubicBezTo>
                  <a:cubicBezTo>
                    <a:pt x="817" y="440"/>
                    <a:pt x="826" y="438"/>
                    <a:pt x="828" y="437"/>
                  </a:cubicBezTo>
                  <a:cubicBezTo>
                    <a:pt x="828" y="439"/>
                    <a:pt x="827" y="441"/>
                    <a:pt x="830" y="443"/>
                  </a:cubicBezTo>
                  <a:cubicBezTo>
                    <a:pt x="827" y="444"/>
                    <a:pt x="823" y="443"/>
                    <a:pt x="819" y="444"/>
                  </a:cubicBezTo>
                  <a:cubicBezTo>
                    <a:pt x="816" y="444"/>
                    <a:pt x="812" y="445"/>
                    <a:pt x="810" y="448"/>
                  </a:cubicBezTo>
                  <a:cubicBezTo>
                    <a:pt x="812" y="448"/>
                    <a:pt x="813" y="448"/>
                    <a:pt x="815" y="448"/>
                  </a:cubicBezTo>
                  <a:cubicBezTo>
                    <a:pt x="808" y="449"/>
                    <a:pt x="799" y="445"/>
                    <a:pt x="794" y="448"/>
                  </a:cubicBezTo>
                  <a:cubicBezTo>
                    <a:pt x="793" y="450"/>
                    <a:pt x="792" y="453"/>
                    <a:pt x="789" y="453"/>
                  </a:cubicBezTo>
                  <a:cubicBezTo>
                    <a:pt x="786" y="453"/>
                    <a:pt x="783" y="455"/>
                    <a:pt x="782" y="457"/>
                  </a:cubicBezTo>
                  <a:cubicBezTo>
                    <a:pt x="780" y="455"/>
                    <a:pt x="778" y="457"/>
                    <a:pt x="776" y="457"/>
                  </a:cubicBezTo>
                  <a:cubicBezTo>
                    <a:pt x="772" y="455"/>
                    <a:pt x="774" y="452"/>
                    <a:pt x="776" y="452"/>
                  </a:cubicBezTo>
                  <a:cubicBezTo>
                    <a:pt x="779" y="451"/>
                    <a:pt x="788" y="453"/>
                    <a:pt x="780" y="448"/>
                  </a:cubicBezTo>
                  <a:cubicBezTo>
                    <a:pt x="784" y="448"/>
                    <a:pt x="782" y="442"/>
                    <a:pt x="785" y="441"/>
                  </a:cubicBezTo>
                  <a:cubicBezTo>
                    <a:pt x="790" y="439"/>
                    <a:pt x="793" y="437"/>
                    <a:pt x="793" y="431"/>
                  </a:cubicBezTo>
                  <a:cubicBezTo>
                    <a:pt x="792" y="426"/>
                    <a:pt x="794" y="423"/>
                    <a:pt x="797" y="420"/>
                  </a:cubicBezTo>
                  <a:cubicBezTo>
                    <a:pt x="799" y="417"/>
                    <a:pt x="800" y="411"/>
                    <a:pt x="793" y="407"/>
                  </a:cubicBezTo>
                  <a:cubicBezTo>
                    <a:pt x="795" y="408"/>
                    <a:pt x="798" y="408"/>
                    <a:pt x="799" y="409"/>
                  </a:cubicBezTo>
                  <a:cubicBezTo>
                    <a:pt x="800" y="410"/>
                    <a:pt x="800" y="413"/>
                    <a:pt x="803" y="413"/>
                  </a:cubicBezTo>
                  <a:cubicBezTo>
                    <a:pt x="803" y="413"/>
                    <a:pt x="802" y="414"/>
                    <a:pt x="801" y="415"/>
                  </a:cubicBezTo>
                  <a:cubicBezTo>
                    <a:pt x="802" y="414"/>
                    <a:pt x="803" y="414"/>
                    <a:pt x="804" y="414"/>
                  </a:cubicBezTo>
                  <a:cubicBezTo>
                    <a:pt x="804" y="415"/>
                    <a:pt x="804" y="416"/>
                    <a:pt x="804" y="417"/>
                  </a:cubicBezTo>
                  <a:cubicBezTo>
                    <a:pt x="806" y="414"/>
                    <a:pt x="811" y="420"/>
                    <a:pt x="814" y="419"/>
                  </a:cubicBezTo>
                  <a:cubicBezTo>
                    <a:pt x="817" y="419"/>
                    <a:pt x="815" y="416"/>
                    <a:pt x="815" y="414"/>
                  </a:cubicBezTo>
                  <a:cubicBezTo>
                    <a:pt x="815" y="412"/>
                    <a:pt x="820" y="416"/>
                    <a:pt x="820" y="413"/>
                  </a:cubicBezTo>
                  <a:cubicBezTo>
                    <a:pt x="820" y="413"/>
                    <a:pt x="819" y="414"/>
                    <a:pt x="819" y="414"/>
                  </a:cubicBezTo>
                  <a:cubicBezTo>
                    <a:pt x="818" y="412"/>
                    <a:pt x="816" y="411"/>
                    <a:pt x="815" y="409"/>
                  </a:cubicBezTo>
                  <a:cubicBezTo>
                    <a:pt x="817" y="410"/>
                    <a:pt x="816" y="409"/>
                    <a:pt x="815" y="408"/>
                  </a:cubicBezTo>
                  <a:cubicBezTo>
                    <a:pt x="814" y="407"/>
                    <a:pt x="816" y="406"/>
                    <a:pt x="815" y="405"/>
                  </a:cubicBezTo>
                  <a:cubicBezTo>
                    <a:pt x="814" y="406"/>
                    <a:pt x="814" y="406"/>
                    <a:pt x="813" y="406"/>
                  </a:cubicBezTo>
                  <a:cubicBezTo>
                    <a:pt x="811" y="406"/>
                    <a:pt x="811" y="403"/>
                    <a:pt x="810" y="402"/>
                  </a:cubicBezTo>
                  <a:cubicBezTo>
                    <a:pt x="809" y="403"/>
                    <a:pt x="808" y="400"/>
                    <a:pt x="807" y="399"/>
                  </a:cubicBezTo>
                  <a:cubicBezTo>
                    <a:pt x="806" y="398"/>
                    <a:pt x="805" y="397"/>
                    <a:pt x="804" y="397"/>
                  </a:cubicBezTo>
                  <a:cubicBezTo>
                    <a:pt x="802" y="397"/>
                    <a:pt x="800" y="398"/>
                    <a:pt x="800" y="396"/>
                  </a:cubicBezTo>
                  <a:cubicBezTo>
                    <a:pt x="799" y="398"/>
                    <a:pt x="795" y="396"/>
                    <a:pt x="794" y="397"/>
                  </a:cubicBezTo>
                  <a:cubicBezTo>
                    <a:pt x="794" y="396"/>
                    <a:pt x="797" y="395"/>
                    <a:pt x="794" y="396"/>
                  </a:cubicBezTo>
                  <a:cubicBezTo>
                    <a:pt x="794" y="395"/>
                    <a:pt x="794" y="395"/>
                    <a:pt x="794" y="394"/>
                  </a:cubicBezTo>
                  <a:cubicBezTo>
                    <a:pt x="794" y="395"/>
                    <a:pt x="793" y="395"/>
                    <a:pt x="792" y="396"/>
                  </a:cubicBezTo>
                  <a:cubicBezTo>
                    <a:pt x="793" y="394"/>
                    <a:pt x="788" y="394"/>
                    <a:pt x="786" y="393"/>
                  </a:cubicBezTo>
                  <a:cubicBezTo>
                    <a:pt x="783" y="393"/>
                    <a:pt x="780" y="393"/>
                    <a:pt x="777" y="393"/>
                  </a:cubicBezTo>
                  <a:cubicBezTo>
                    <a:pt x="774" y="393"/>
                    <a:pt x="771" y="393"/>
                    <a:pt x="768" y="392"/>
                  </a:cubicBezTo>
                  <a:cubicBezTo>
                    <a:pt x="766" y="391"/>
                    <a:pt x="763" y="392"/>
                    <a:pt x="761" y="390"/>
                  </a:cubicBezTo>
                  <a:cubicBezTo>
                    <a:pt x="763" y="388"/>
                    <a:pt x="757" y="389"/>
                    <a:pt x="755" y="388"/>
                  </a:cubicBezTo>
                  <a:cubicBezTo>
                    <a:pt x="755" y="387"/>
                    <a:pt x="756" y="386"/>
                    <a:pt x="756" y="385"/>
                  </a:cubicBezTo>
                  <a:cubicBezTo>
                    <a:pt x="754" y="387"/>
                    <a:pt x="755" y="383"/>
                    <a:pt x="757" y="383"/>
                  </a:cubicBezTo>
                  <a:cubicBezTo>
                    <a:pt x="757" y="382"/>
                    <a:pt x="754" y="382"/>
                    <a:pt x="753" y="381"/>
                  </a:cubicBezTo>
                  <a:cubicBezTo>
                    <a:pt x="751" y="380"/>
                    <a:pt x="753" y="378"/>
                    <a:pt x="754" y="378"/>
                  </a:cubicBezTo>
                  <a:cubicBezTo>
                    <a:pt x="754" y="375"/>
                    <a:pt x="753" y="375"/>
                    <a:pt x="750" y="373"/>
                  </a:cubicBezTo>
                  <a:cubicBezTo>
                    <a:pt x="747" y="371"/>
                    <a:pt x="750" y="368"/>
                    <a:pt x="750" y="366"/>
                  </a:cubicBezTo>
                  <a:cubicBezTo>
                    <a:pt x="746" y="366"/>
                    <a:pt x="742" y="369"/>
                    <a:pt x="737" y="366"/>
                  </a:cubicBezTo>
                  <a:cubicBezTo>
                    <a:pt x="734" y="364"/>
                    <a:pt x="734" y="360"/>
                    <a:pt x="733" y="358"/>
                  </a:cubicBezTo>
                  <a:cubicBezTo>
                    <a:pt x="731" y="354"/>
                    <a:pt x="729" y="355"/>
                    <a:pt x="725" y="354"/>
                  </a:cubicBezTo>
                  <a:cubicBezTo>
                    <a:pt x="724" y="354"/>
                    <a:pt x="723" y="354"/>
                    <a:pt x="721" y="354"/>
                  </a:cubicBezTo>
                  <a:cubicBezTo>
                    <a:pt x="721" y="354"/>
                    <a:pt x="719" y="354"/>
                    <a:pt x="718" y="354"/>
                  </a:cubicBezTo>
                  <a:cubicBezTo>
                    <a:pt x="716" y="353"/>
                    <a:pt x="710" y="351"/>
                    <a:pt x="708" y="351"/>
                  </a:cubicBezTo>
                  <a:cubicBezTo>
                    <a:pt x="704" y="350"/>
                    <a:pt x="707" y="353"/>
                    <a:pt x="707" y="355"/>
                  </a:cubicBezTo>
                  <a:cubicBezTo>
                    <a:pt x="707" y="356"/>
                    <a:pt x="706" y="357"/>
                    <a:pt x="704" y="357"/>
                  </a:cubicBezTo>
                  <a:cubicBezTo>
                    <a:pt x="703" y="357"/>
                    <a:pt x="703" y="359"/>
                    <a:pt x="702" y="359"/>
                  </a:cubicBezTo>
                  <a:cubicBezTo>
                    <a:pt x="701" y="357"/>
                    <a:pt x="703" y="357"/>
                    <a:pt x="704" y="356"/>
                  </a:cubicBezTo>
                  <a:cubicBezTo>
                    <a:pt x="705" y="355"/>
                    <a:pt x="704" y="352"/>
                    <a:pt x="702" y="354"/>
                  </a:cubicBezTo>
                  <a:cubicBezTo>
                    <a:pt x="699" y="356"/>
                    <a:pt x="701" y="360"/>
                    <a:pt x="697" y="361"/>
                  </a:cubicBezTo>
                  <a:cubicBezTo>
                    <a:pt x="698" y="360"/>
                    <a:pt x="698" y="358"/>
                    <a:pt x="699" y="357"/>
                  </a:cubicBezTo>
                  <a:cubicBezTo>
                    <a:pt x="691" y="357"/>
                    <a:pt x="693" y="365"/>
                    <a:pt x="686" y="366"/>
                  </a:cubicBezTo>
                  <a:cubicBezTo>
                    <a:pt x="683" y="366"/>
                    <a:pt x="680" y="364"/>
                    <a:pt x="677" y="364"/>
                  </a:cubicBezTo>
                  <a:cubicBezTo>
                    <a:pt x="676" y="364"/>
                    <a:pt x="671" y="365"/>
                    <a:pt x="671" y="362"/>
                  </a:cubicBezTo>
                  <a:cubicBezTo>
                    <a:pt x="667" y="362"/>
                    <a:pt x="665" y="366"/>
                    <a:pt x="661" y="365"/>
                  </a:cubicBezTo>
                  <a:cubicBezTo>
                    <a:pt x="660" y="364"/>
                    <a:pt x="659" y="364"/>
                    <a:pt x="659" y="363"/>
                  </a:cubicBezTo>
                  <a:cubicBezTo>
                    <a:pt x="658" y="363"/>
                    <a:pt x="656" y="362"/>
                    <a:pt x="655" y="361"/>
                  </a:cubicBezTo>
                  <a:cubicBezTo>
                    <a:pt x="652" y="360"/>
                    <a:pt x="652" y="361"/>
                    <a:pt x="652" y="362"/>
                  </a:cubicBezTo>
                  <a:cubicBezTo>
                    <a:pt x="652" y="363"/>
                    <a:pt x="649" y="361"/>
                    <a:pt x="650" y="360"/>
                  </a:cubicBezTo>
                  <a:cubicBezTo>
                    <a:pt x="648" y="359"/>
                    <a:pt x="647" y="359"/>
                    <a:pt x="647" y="358"/>
                  </a:cubicBezTo>
                  <a:cubicBezTo>
                    <a:pt x="645" y="357"/>
                    <a:pt x="642" y="356"/>
                    <a:pt x="640" y="356"/>
                  </a:cubicBezTo>
                  <a:cubicBezTo>
                    <a:pt x="637" y="356"/>
                    <a:pt x="636" y="359"/>
                    <a:pt x="632" y="358"/>
                  </a:cubicBezTo>
                  <a:cubicBezTo>
                    <a:pt x="631" y="355"/>
                    <a:pt x="622" y="356"/>
                    <a:pt x="621" y="354"/>
                  </a:cubicBezTo>
                  <a:cubicBezTo>
                    <a:pt x="619" y="352"/>
                    <a:pt x="619" y="350"/>
                    <a:pt x="619" y="348"/>
                  </a:cubicBezTo>
                  <a:cubicBezTo>
                    <a:pt x="618" y="345"/>
                    <a:pt x="615" y="344"/>
                    <a:pt x="614" y="346"/>
                  </a:cubicBezTo>
                  <a:cubicBezTo>
                    <a:pt x="614" y="347"/>
                    <a:pt x="614" y="348"/>
                    <a:pt x="614" y="350"/>
                  </a:cubicBezTo>
                  <a:cubicBezTo>
                    <a:pt x="614" y="351"/>
                    <a:pt x="609" y="351"/>
                    <a:pt x="607" y="351"/>
                  </a:cubicBezTo>
                  <a:cubicBezTo>
                    <a:pt x="598" y="351"/>
                    <a:pt x="588" y="351"/>
                    <a:pt x="579" y="351"/>
                  </a:cubicBezTo>
                  <a:cubicBezTo>
                    <a:pt x="542" y="351"/>
                    <a:pt x="505" y="351"/>
                    <a:pt x="468" y="351"/>
                  </a:cubicBezTo>
                  <a:cubicBezTo>
                    <a:pt x="395" y="351"/>
                    <a:pt x="322" y="351"/>
                    <a:pt x="250" y="351"/>
                  </a:cubicBezTo>
                  <a:cubicBezTo>
                    <a:pt x="249" y="351"/>
                    <a:pt x="247" y="351"/>
                    <a:pt x="245" y="350"/>
                  </a:cubicBezTo>
                  <a:cubicBezTo>
                    <a:pt x="243" y="348"/>
                    <a:pt x="243" y="351"/>
                    <a:pt x="241" y="351"/>
                  </a:cubicBezTo>
                  <a:cubicBezTo>
                    <a:pt x="241" y="350"/>
                    <a:pt x="242" y="349"/>
                    <a:pt x="242" y="348"/>
                  </a:cubicBezTo>
                  <a:cubicBezTo>
                    <a:pt x="242" y="349"/>
                    <a:pt x="242" y="349"/>
                    <a:pt x="241" y="349"/>
                  </a:cubicBezTo>
                  <a:cubicBezTo>
                    <a:pt x="239" y="346"/>
                    <a:pt x="244" y="347"/>
                    <a:pt x="245" y="345"/>
                  </a:cubicBezTo>
                  <a:cubicBezTo>
                    <a:pt x="242" y="348"/>
                    <a:pt x="239" y="343"/>
                    <a:pt x="241" y="341"/>
                  </a:cubicBezTo>
                  <a:cubicBezTo>
                    <a:pt x="239" y="342"/>
                    <a:pt x="237" y="342"/>
                    <a:pt x="236" y="344"/>
                  </a:cubicBezTo>
                  <a:cubicBezTo>
                    <a:pt x="236" y="345"/>
                    <a:pt x="233" y="344"/>
                    <a:pt x="230" y="342"/>
                  </a:cubicBezTo>
                  <a:cubicBezTo>
                    <a:pt x="228" y="340"/>
                    <a:pt x="231" y="339"/>
                    <a:pt x="232" y="343"/>
                  </a:cubicBezTo>
                  <a:cubicBezTo>
                    <a:pt x="232" y="341"/>
                    <a:pt x="235" y="341"/>
                    <a:pt x="236" y="340"/>
                  </a:cubicBezTo>
                  <a:cubicBezTo>
                    <a:pt x="235" y="340"/>
                    <a:pt x="234" y="341"/>
                    <a:pt x="233" y="340"/>
                  </a:cubicBezTo>
                  <a:cubicBezTo>
                    <a:pt x="230" y="339"/>
                    <a:pt x="232" y="338"/>
                    <a:pt x="231" y="336"/>
                  </a:cubicBezTo>
                  <a:cubicBezTo>
                    <a:pt x="230" y="335"/>
                    <a:pt x="235" y="333"/>
                    <a:pt x="230" y="332"/>
                  </a:cubicBezTo>
                  <a:cubicBezTo>
                    <a:pt x="233" y="334"/>
                    <a:pt x="231" y="335"/>
                    <a:pt x="230" y="335"/>
                  </a:cubicBezTo>
                  <a:cubicBezTo>
                    <a:pt x="229" y="335"/>
                    <a:pt x="230" y="337"/>
                    <a:pt x="231" y="338"/>
                  </a:cubicBezTo>
                  <a:cubicBezTo>
                    <a:pt x="229" y="335"/>
                    <a:pt x="229" y="338"/>
                    <a:pt x="229" y="338"/>
                  </a:cubicBezTo>
                  <a:cubicBezTo>
                    <a:pt x="228" y="339"/>
                    <a:pt x="226" y="339"/>
                    <a:pt x="225" y="339"/>
                  </a:cubicBezTo>
                  <a:cubicBezTo>
                    <a:pt x="224" y="339"/>
                    <a:pt x="219" y="336"/>
                    <a:pt x="220" y="336"/>
                  </a:cubicBezTo>
                  <a:cubicBezTo>
                    <a:pt x="221" y="336"/>
                    <a:pt x="222" y="332"/>
                    <a:pt x="220" y="331"/>
                  </a:cubicBezTo>
                  <a:cubicBezTo>
                    <a:pt x="219" y="330"/>
                    <a:pt x="224" y="329"/>
                    <a:pt x="224" y="329"/>
                  </a:cubicBezTo>
                  <a:cubicBezTo>
                    <a:pt x="223" y="329"/>
                    <a:pt x="220" y="329"/>
                    <a:pt x="220" y="330"/>
                  </a:cubicBezTo>
                  <a:cubicBezTo>
                    <a:pt x="219" y="330"/>
                    <a:pt x="217" y="332"/>
                    <a:pt x="216" y="329"/>
                  </a:cubicBezTo>
                  <a:cubicBezTo>
                    <a:pt x="216" y="332"/>
                    <a:pt x="215" y="329"/>
                    <a:pt x="216" y="329"/>
                  </a:cubicBezTo>
                  <a:cubicBezTo>
                    <a:pt x="216" y="328"/>
                    <a:pt x="217" y="328"/>
                    <a:pt x="217" y="327"/>
                  </a:cubicBezTo>
                  <a:cubicBezTo>
                    <a:pt x="218" y="327"/>
                    <a:pt x="219" y="322"/>
                    <a:pt x="218" y="321"/>
                  </a:cubicBezTo>
                  <a:cubicBezTo>
                    <a:pt x="217" y="322"/>
                    <a:pt x="217" y="322"/>
                    <a:pt x="217" y="323"/>
                  </a:cubicBezTo>
                  <a:cubicBezTo>
                    <a:pt x="217" y="324"/>
                    <a:pt x="218" y="325"/>
                    <a:pt x="217" y="326"/>
                  </a:cubicBezTo>
                  <a:cubicBezTo>
                    <a:pt x="216" y="327"/>
                    <a:pt x="216" y="328"/>
                    <a:pt x="215" y="329"/>
                  </a:cubicBezTo>
                  <a:cubicBezTo>
                    <a:pt x="214" y="330"/>
                    <a:pt x="211" y="328"/>
                    <a:pt x="209" y="329"/>
                  </a:cubicBezTo>
                  <a:cubicBezTo>
                    <a:pt x="209" y="327"/>
                    <a:pt x="208" y="326"/>
                    <a:pt x="210" y="325"/>
                  </a:cubicBezTo>
                  <a:cubicBezTo>
                    <a:pt x="207" y="325"/>
                    <a:pt x="208" y="328"/>
                    <a:pt x="207" y="329"/>
                  </a:cubicBezTo>
                  <a:cubicBezTo>
                    <a:pt x="205" y="327"/>
                    <a:pt x="202" y="328"/>
                    <a:pt x="200" y="328"/>
                  </a:cubicBezTo>
                  <a:cubicBezTo>
                    <a:pt x="200" y="327"/>
                    <a:pt x="202" y="327"/>
                    <a:pt x="203" y="326"/>
                  </a:cubicBezTo>
                  <a:cubicBezTo>
                    <a:pt x="202" y="326"/>
                    <a:pt x="201" y="327"/>
                    <a:pt x="199" y="326"/>
                  </a:cubicBezTo>
                  <a:cubicBezTo>
                    <a:pt x="204" y="326"/>
                    <a:pt x="211" y="325"/>
                    <a:pt x="208" y="319"/>
                  </a:cubicBezTo>
                  <a:cubicBezTo>
                    <a:pt x="208" y="324"/>
                    <a:pt x="205" y="324"/>
                    <a:pt x="200" y="325"/>
                  </a:cubicBezTo>
                  <a:cubicBezTo>
                    <a:pt x="200" y="325"/>
                    <a:pt x="203" y="324"/>
                    <a:pt x="200" y="322"/>
                  </a:cubicBezTo>
                  <a:cubicBezTo>
                    <a:pt x="199" y="322"/>
                    <a:pt x="197" y="323"/>
                    <a:pt x="196" y="323"/>
                  </a:cubicBezTo>
                  <a:cubicBezTo>
                    <a:pt x="195" y="321"/>
                    <a:pt x="198" y="322"/>
                    <a:pt x="200" y="322"/>
                  </a:cubicBezTo>
                  <a:cubicBezTo>
                    <a:pt x="198" y="321"/>
                    <a:pt x="196" y="322"/>
                    <a:pt x="196" y="320"/>
                  </a:cubicBezTo>
                  <a:cubicBezTo>
                    <a:pt x="196" y="323"/>
                    <a:pt x="191" y="322"/>
                    <a:pt x="187" y="321"/>
                  </a:cubicBezTo>
                  <a:cubicBezTo>
                    <a:pt x="194" y="323"/>
                    <a:pt x="179" y="322"/>
                    <a:pt x="182" y="319"/>
                  </a:cubicBezTo>
                  <a:cubicBezTo>
                    <a:pt x="182" y="319"/>
                    <a:pt x="186" y="320"/>
                    <a:pt x="186" y="320"/>
                  </a:cubicBezTo>
                  <a:cubicBezTo>
                    <a:pt x="189" y="319"/>
                    <a:pt x="192" y="319"/>
                    <a:pt x="194" y="318"/>
                  </a:cubicBezTo>
                  <a:cubicBezTo>
                    <a:pt x="191" y="319"/>
                    <a:pt x="185" y="320"/>
                    <a:pt x="180" y="319"/>
                  </a:cubicBezTo>
                  <a:cubicBezTo>
                    <a:pt x="175" y="317"/>
                    <a:pt x="187" y="315"/>
                    <a:pt x="187" y="315"/>
                  </a:cubicBezTo>
                  <a:cubicBezTo>
                    <a:pt x="185" y="316"/>
                    <a:pt x="182" y="315"/>
                    <a:pt x="179" y="315"/>
                  </a:cubicBezTo>
                  <a:cubicBezTo>
                    <a:pt x="181" y="313"/>
                    <a:pt x="182" y="310"/>
                    <a:pt x="186" y="310"/>
                  </a:cubicBezTo>
                  <a:cubicBezTo>
                    <a:pt x="189" y="310"/>
                    <a:pt x="196" y="312"/>
                    <a:pt x="193" y="308"/>
                  </a:cubicBezTo>
                  <a:cubicBezTo>
                    <a:pt x="195" y="312"/>
                    <a:pt x="185" y="308"/>
                    <a:pt x="183" y="310"/>
                  </a:cubicBezTo>
                  <a:cubicBezTo>
                    <a:pt x="183" y="309"/>
                    <a:pt x="183" y="308"/>
                    <a:pt x="184" y="308"/>
                  </a:cubicBezTo>
                  <a:cubicBezTo>
                    <a:pt x="180" y="309"/>
                    <a:pt x="183" y="313"/>
                    <a:pt x="179" y="313"/>
                  </a:cubicBezTo>
                  <a:cubicBezTo>
                    <a:pt x="177" y="311"/>
                    <a:pt x="177" y="308"/>
                    <a:pt x="177" y="307"/>
                  </a:cubicBezTo>
                  <a:cubicBezTo>
                    <a:pt x="177" y="306"/>
                    <a:pt x="179" y="306"/>
                    <a:pt x="180" y="306"/>
                  </a:cubicBezTo>
                  <a:cubicBezTo>
                    <a:pt x="180" y="305"/>
                    <a:pt x="180" y="303"/>
                    <a:pt x="181" y="303"/>
                  </a:cubicBezTo>
                  <a:cubicBezTo>
                    <a:pt x="179" y="305"/>
                    <a:pt x="184" y="302"/>
                    <a:pt x="184" y="302"/>
                  </a:cubicBezTo>
                  <a:cubicBezTo>
                    <a:pt x="185" y="301"/>
                    <a:pt x="186" y="300"/>
                    <a:pt x="187" y="300"/>
                  </a:cubicBezTo>
                  <a:cubicBezTo>
                    <a:pt x="189" y="300"/>
                    <a:pt x="191" y="303"/>
                    <a:pt x="192" y="304"/>
                  </a:cubicBezTo>
                  <a:cubicBezTo>
                    <a:pt x="192" y="302"/>
                    <a:pt x="187" y="300"/>
                    <a:pt x="191" y="299"/>
                  </a:cubicBezTo>
                  <a:cubicBezTo>
                    <a:pt x="190" y="299"/>
                    <a:pt x="188" y="300"/>
                    <a:pt x="187" y="300"/>
                  </a:cubicBezTo>
                  <a:cubicBezTo>
                    <a:pt x="186" y="299"/>
                    <a:pt x="185" y="297"/>
                    <a:pt x="186" y="297"/>
                  </a:cubicBezTo>
                  <a:cubicBezTo>
                    <a:pt x="187" y="296"/>
                    <a:pt x="191" y="295"/>
                    <a:pt x="188" y="292"/>
                  </a:cubicBezTo>
                  <a:cubicBezTo>
                    <a:pt x="191" y="298"/>
                    <a:pt x="180" y="299"/>
                    <a:pt x="177" y="302"/>
                  </a:cubicBezTo>
                  <a:cubicBezTo>
                    <a:pt x="176" y="300"/>
                    <a:pt x="176" y="298"/>
                    <a:pt x="177" y="297"/>
                  </a:cubicBezTo>
                  <a:cubicBezTo>
                    <a:pt x="176" y="298"/>
                    <a:pt x="177" y="300"/>
                    <a:pt x="175" y="300"/>
                  </a:cubicBezTo>
                  <a:cubicBezTo>
                    <a:pt x="173" y="297"/>
                    <a:pt x="176" y="298"/>
                    <a:pt x="177" y="296"/>
                  </a:cubicBezTo>
                  <a:cubicBezTo>
                    <a:pt x="174" y="297"/>
                    <a:pt x="174" y="301"/>
                    <a:pt x="170" y="301"/>
                  </a:cubicBezTo>
                  <a:cubicBezTo>
                    <a:pt x="171" y="299"/>
                    <a:pt x="171" y="297"/>
                    <a:pt x="172" y="296"/>
                  </a:cubicBezTo>
                  <a:cubicBezTo>
                    <a:pt x="173" y="295"/>
                    <a:pt x="173" y="293"/>
                    <a:pt x="174" y="291"/>
                  </a:cubicBezTo>
                  <a:cubicBezTo>
                    <a:pt x="173" y="292"/>
                    <a:pt x="171" y="294"/>
                    <a:pt x="168" y="291"/>
                  </a:cubicBezTo>
                  <a:cubicBezTo>
                    <a:pt x="166" y="289"/>
                    <a:pt x="171" y="289"/>
                    <a:pt x="167" y="286"/>
                  </a:cubicBezTo>
                  <a:cubicBezTo>
                    <a:pt x="166" y="289"/>
                    <a:pt x="164" y="284"/>
                    <a:pt x="164" y="283"/>
                  </a:cubicBezTo>
                  <a:cubicBezTo>
                    <a:pt x="164" y="283"/>
                    <a:pt x="162" y="281"/>
                    <a:pt x="163" y="281"/>
                  </a:cubicBezTo>
                  <a:cubicBezTo>
                    <a:pt x="164" y="281"/>
                    <a:pt x="168" y="284"/>
                    <a:pt x="169" y="284"/>
                  </a:cubicBezTo>
                  <a:cubicBezTo>
                    <a:pt x="169" y="283"/>
                    <a:pt x="171" y="283"/>
                    <a:pt x="173" y="283"/>
                  </a:cubicBezTo>
                  <a:cubicBezTo>
                    <a:pt x="173" y="284"/>
                    <a:pt x="174" y="285"/>
                    <a:pt x="176" y="286"/>
                  </a:cubicBezTo>
                  <a:cubicBezTo>
                    <a:pt x="175" y="281"/>
                    <a:pt x="169" y="284"/>
                    <a:pt x="167" y="282"/>
                  </a:cubicBezTo>
                  <a:cubicBezTo>
                    <a:pt x="162" y="279"/>
                    <a:pt x="166" y="276"/>
                    <a:pt x="169" y="277"/>
                  </a:cubicBezTo>
                  <a:cubicBezTo>
                    <a:pt x="165" y="277"/>
                    <a:pt x="168" y="276"/>
                    <a:pt x="167" y="275"/>
                  </a:cubicBezTo>
                  <a:cubicBezTo>
                    <a:pt x="166" y="276"/>
                    <a:pt x="164" y="279"/>
                    <a:pt x="163" y="277"/>
                  </a:cubicBezTo>
                  <a:cubicBezTo>
                    <a:pt x="163" y="278"/>
                    <a:pt x="162" y="279"/>
                    <a:pt x="161" y="279"/>
                  </a:cubicBezTo>
                  <a:cubicBezTo>
                    <a:pt x="159" y="280"/>
                    <a:pt x="159" y="283"/>
                    <a:pt x="158" y="284"/>
                  </a:cubicBezTo>
                  <a:cubicBezTo>
                    <a:pt x="155" y="282"/>
                    <a:pt x="148" y="277"/>
                    <a:pt x="148" y="275"/>
                  </a:cubicBezTo>
                  <a:cubicBezTo>
                    <a:pt x="147" y="273"/>
                    <a:pt x="149" y="272"/>
                    <a:pt x="152" y="275"/>
                  </a:cubicBezTo>
                  <a:cubicBezTo>
                    <a:pt x="148" y="271"/>
                    <a:pt x="154" y="272"/>
                    <a:pt x="156" y="271"/>
                  </a:cubicBezTo>
                  <a:cubicBezTo>
                    <a:pt x="155" y="272"/>
                    <a:pt x="148" y="273"/>
                    <a:pt x="146" y="272"/>
                  </a:cubicBezTo>
                  <a:cubicBezTo>
                    <a:pt x="146" y="271"/>
                    <a:pt x="146" y="270"/>
                    <a:pt x="146" y="270"/>
                  </a:cubicBezTo>
                  <a:cubicBezTo>
                    <a:pt x="142" y="270"/>
                    <a:pt x="143" y="266"/>
                    <a:pt x="144" y="265"/>
                  </a:cubicBezTo>
                  <a:cubicBezTo>
                    <a:pt x="146" y="267"/>
                    <a:pt x="147" y="269"/>
                    <a:pt x="149" y="270"/>
                  </a:cubicBezTo>
                  <a:cubicBezTo>
                    <a:pt x="148" y="269"/>
                    <a:pt x="149" y="268"/>
                    <a:pt x="149" y="267"/>
                  </a:cubicBezTo>
                  <a:cubicBezTo>
                    <a:pt x="149" y="268"/>
                    <a:pt x="144" y="265"/>
                    <a:pt x="145" y="265"/>
                  </a:cubicBezTo>
                  <a:cubicBezTo>
                    <a:pt x="146" y="264"/>
                    <a:pt x="149" y="266"/>
                    <a:pt x="151" y="265"/>
                  </a:cubicBezTo>
                  <a:cubicBezTo>
                    <a:pt x="147" y="265"/>
                    <a:pt x="148" y="263"/>
                    <a:pt x="148" y="262"/>
                  </a:cubicBezTo>
                  <a:cubicBezTo>
                    <a:pt x="149" y="260"/>
                    <a:pt x="153" y="261"/>
                    <a:pt x="155" y="260"/>
                  </a:cubicBezTo>
                  <a:cubicBezTo>
                    <a:pt x="154" y="260"/>
                    <a:pt x="152" y="260"/>
                    <a:pt x="150" y="260"/>
                  </a:cubicBezTo>
                  <a:cubicBezTo>
                    <a:pt x="149" y="257"/>
                    <a:pt x="151" y="252"/>
                    <a:pt x="156" y="253"/>
                  </a:cubicBezTo>
                  <a:cubicBezTo>
                    <a:pt x="154" y="253"/>
                    <a:pt x="152" y="251"/>
                    <a:pt x="152" y="250"/>
                  </a:cubicBezTo>
                  <a:cubicBezTo>
                    <a:pt x="152" y="252"/>
                    <a:pt x="152" y="253"/>
                    <a:pt x="152" y="255"/>
                  </a:cubicBezTo>
                  <a:cubicBezTo>
                    <a:pt x="152" y="256"/>
                    <a:pt x="150" y="258"/>
                    <a:pt x="149" y="259"/>
                  </a:cubicBezTo>
                  <a:cubicBezTo>
                    <a:pt x="147" y="257"/>
                    <a:pt x="149" y="257"/>
                    <a:pt x="149" y="256"/>
                  </a:cubicBezTo>
                  <a:cubicBezTo>
                    <a:pt x="150" y="255"/>
                    <a:pt x="150" y="254"/>
                    <a:pt x="148" y="252"/>
                  </a:cubicBezTo>
                  <a:cubicBezTo>
                    <a:pt x="146" y="247"/>
                    <a:pt x="151" y="247"/>
                    <a:pt x="148" y="243"/>
                  </a:cubicBezTo>
                  <a:cubicBezTo>
                    <a:pt x="148" y="243"/>
                    <a:pt x="145" y="243"/>
                    <a:pt x="144" y="242"/>
                  </a:cubicBezTo>
                  <a:cubicBezTo>
                    <a:pt x="142" y="240"/>
                    <a:pt x="142" y="241"/>
                    <a:pt x="140" y="240"/>
                  </a:cubicBezTo>
                  <a:cubicBezTo>
                    <a:pt x="138" y="238"/>
                    <a:pt x="127" y="235"/>
                    <a:pt x="125" y="235"/>
                  </a:cubicBezTo>
                  <a:cubicBezTo>
                    <a:pt x="123" y="233"/>
                    <a:pt x="120" y="230"/>
                    <a:pt x="121" y="229"/>
                  </a:cubicBezTo>
                  <a:cubicBezTo>
                    <a:pt x="118" y="228"/>
                    <a:pt x="119" y="227"/>
                    <a:pt x="119" y="226"/>
                  </a:cubicBezTo>
                  <a:cubicBezTo>
                    <a:pt x="118" y="225"/>
                    <a:pt x="116" y="223"/>
                    <a:pt x="115" y="221"/>
                  </a:cubicBezTo>
                  <a:cubicBezTo>
                    <a:pt x="112" y="219"/>
                    <a:pt x="110" y="216"/>
                    <a:pt x="108" y="214"/>
                  </a:cubicBezTo>
                  <a:cubicBezTo>
                    <a:pt x="107" y="213"/>
                    <a:pt x="103" y="209"/>
                    <a:pt x="103" y="208"/>
                  </a:cubicBezTo>
                  <a:cubicBezTo>
                    <a:pt x="104" y="206"/>
                    <a:pt x="96" y="203"/>
                    <a:pt x="93" y="201"/>
                  </a:cubicBezTo>
                  <a:cubicBezTo>
                    <a:pt x="91" y="200"/>
                    <a:pt x="91" y="199"/>
                    <a:pt x="90" y="198"/>
                  </a:cubicBezTo>
                  <a:cubicBezTo>
                    <a:pt x="88" y="196"/>
                    <a:pt x="84" y="195"/>
                    <a:pt x="83" y="194"/>
                  </a:cubicBezTo>
                  <a:cubicBezTo>
                    <a:pt x="80" y="191"/>
                    <a:pt x="85" y="190"/>
                    <a:pt x="77" y="187"/>
                  </a:cubicBezTo>
                  <a:cubicBezTo>
                    <a:pt x="74" y="187"/>
                    <a:pt x="73" y="188"/>
                    <a:pt x="72" y="188"/>
                  </a:cubicBezTo>
                  <a:cubicBezTo>
                    <a:pt x="71" y="189"/>
                    <a:pt x="68" y="189"/>
                    <a:pt x="66" y="190"/>
                  </a:cubicBezTo>
                  <a:cubicBezTo>
                    <a:pt x="65" y="190"/>
                    <a:pt x="67" y="191"/>
                    <a:pt x="65" y="192"/>
                  </a:cubicBezTo>
                  <a:cubicBezTo>
                    <a:pt x="62" y="192"/>
                    <a:pt x="63" y="194"/>
                    <a:pt x="62" y="196"/>
                  </a:cubicBezTo>
                  <a:cubicBezTo>
                    <a:pt x="61" y="197"/>
                    <a:pt x="58" y="197"/>
                    <a:pt x="56" y="197"/>
                  </a:cubicBezTo>
                  <a:cubicBezTo>
                    <a:pt x="54" y="198"/>
                    <a:pt x="52" y="199"/>
                    <a:pt x="50" y="200"/>
                  </a:cubicBezTo>
                  <a:cubicBezTo>
                    <a:pt x="49" y="198"/>
                    <a:pt x="49" y="196"/>
                    <a:pt x="46" y="194"/>
                  </a:cubicBezTo>
                  <a:cubicBezTo>
                    <a:pt x="42" y="192"/>
                    <a:pt x="37" y="189"/>
                    <a:pt x="35" y="187"/>
                  </a:cubicBezTo>
                  <a:cubicBezTo>
                    <a:pt x="32" y="185"/>
                    <a:pt x="29" y="184"/>
                    <a:pt x="28" y="183"/>
                  </a:cubicBezTo>
                  <a:cubicBezTo>
                    <a:pt x="27" y="181"/>
                    <a:pt x="28" y="180"/>
                    <a:pt x="29" y="179"/>
                  </a:cubicBezTo>
                  <a:cubicBezTo>
                    <a:pt x="22" y="178"/>
                    <a:pt x="21" y="180"/>
                    <a:pt x="16" y="18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43" name="Freeform 2449"/>
            <p:cNvSpPr>
              <a:spLocks/>
            </p:cNvSpPr>
            <p:nvPr/>
          </p:nvSpPr>
          <p:spPr bwMode="auto">
            <a:xfrm>
              <a:off x="513" y="342"/>
              <a:ext cx="1367" cy="549"/>
            </a:xfrm>
            <a:custGeom>
              <a:avLst/>
              <a:gdLst>
                <a:gd name="T0" fmla="*/ 75 w 1140"/>
                <a:gd name="T1" fmla="*/ 49 h 457"/>
                <a:gd name="T2" fmla="*/ 156 w 1140"/>
                <a:gd name="T3" fmla="*/ 30 h 457"/>
                <a:gd name="T4" fmla="*/ 176 w 1140"/>
                <a:gd name="T5" fmla="*/ 24 h 457"/>
                <a:gd name="T6" fmla="*/ 257 w 1140"/>
                <a:gd name="T7" fmla="*/ 36 h 457"/>
                <a:gd name="T8" fmla="*/ 384 w 1140"/>
                <a:gd name="T9" fmla="*/ 66 h 457"/>
                <a:gd name="T10" fmla="*/ 444 w 1140"/>
                <a:gd name="T11" fmla="*/ 82 h 457"/>
                <a:gd name="T12" fmla="*/ 469 w 1140"/>
                <a:gd name="T13" fmla="*/ 56 h 457"/>
                <a:gd name="T14" fmla="*/ 484 w 1140"/>
                <a:gd name="T15" fmla="*/ 59 h 457"/>
                <a:gd name="T16" fmla="*/ 575 w 1140"/>
                <a:gd name="T17" fmla="*/ 57 h 457"/>
                <a:gd name="T18" fmla="*/ 602 w 1140"/>
                <a:gd name="T19" fmla="*/ 77 h 457"/>
                <a:gd name="T20" fmla="*/ 621 w 1140"/>
                <a:gd name="T21" fmla="*/ 51 h 457"/>
                <a:gd name="T22" fmla="*/ 604 w 1140"/>
                <a:gd name="T23" fmla="*/ 24 h 457"/>
                <a:gd name="T24" fmla="*/ 632 w 1140"/>
                <a:gd name="T25" fmla="*/ 6 h 457"/>
                <a:gd name="T26" fmla="*/ 657 w 1140"/>
                <a:gd name="T27" fmla="*/ 40 h 457"/>
                <a:gd name="T28" fmla="*/ 696 w 1140"/>
                <a:gd name="T29" fmla="*/ 44 h 457"/>
                <a:gd name="T30" fmla="*/ 742 w 1140"/>
                <a:gd name="T31" fmla="*/ 42 h 457"/>
                <a:gd name="T32" fmla="*/ 791 w 1140"/>
                <a:gd name="T33" fmla="*/ 54 h 457"/>
                <a:gd name="T34" fmla="*/ 757 w 1140"/>
                <a:gd name="T35" fmla="*/ 78 h 457"/>
                <a:gd name="T36" fmla="*/ 736 w 1140"/>
                <a:gd name="T37" fmla="*/ 91 h 457"/>
                <a:gd name="T38" fmla="*/ 722 w 1140"/>
                <a:gd name="T39" fmla="*/ 107 h 457"/>
                <a:gd name="T40" fmla="*/ 637 w 1140"/>
                <a:gd name="T41" fmla="*/ 124 h 457"/>
                <a:gd name="T42" fmla="*/ 647 w 1140"/>
                <a:gd name="T43" fmla="*/ 150 h 457"/>
                <a:gd name="T44" fmla="*/ 619 w 1140"/>
                <a:gd name="T45" fmla="*/ 202 h 457"/>
                <a:gd name="T46" fmla="*/ 740 w 1140"/>
                <a:gd name="T47" fmla="*/ 250 h 457"/>
                <a:gd name="T48" fmla="*/ 784 w 1140"/>
                <a:gd name="T49" fmla="*/ 290 h 457"/>
                <a:gd name="T50" fmla="*/ 831 w 1140"/>
                <a:gd name="T51" fmla="*/ 306 h 457"/>
                <a:gd name="T52" fmla="*/ 820 w 1140"/>
                <a:gd name="T53" fmla="*/ 265 h 457"/>
                <a:gd name="T54" fmla="*/ 846 w 1140"/>
                <a:gd name="T55" fmla="*/ 178 h 457"/>
                <a:gd name="T56" fmla="*/ 913 w 1140"/>
                <a:gd name="T57" fmla="*/ 151 h 457"/>
                <a:gd name="T58" fmla="*/ 951 w 1140"/>
                <a:gd name="T59" fmla="*/ 183 h 457"/>
                <a:gd name="T60" fmla="*/ 971 w 1140"/>
                <a:gd name="T61" fmla="*/ 205 h 457"/>
                <a:gd name="T62" fmla="*/ 1006 w 1140"/>
                <a:gd name="T63" fmla="*/ 199 h 457"/>
                <a:gd name="T64" fmla="*/ 1029 w 1140"/>
                <a:gd name="T65" fmla="*/ 189 h 457"/>
                <a:gd name="T66" fmla="*/ 1035 w 1140"/>
                <a:gd name="T67" fmla="*/ 207 h 457"/>
                <a:gd name="T68" fmla="*/ 1049 w 1140"/>
                <a:gd name="T69" fmla="*/ 222 h 457"/>
                <a:gd name="T70" fmla="*/ 1065 w 1140"/>
                <a:gd name="T71" fmla="*/ 243 h 457"/>
                <a:gd name="T72" fmla="*/ 1085 w 1140"/>
                <a:gd name="T73" fmla="*/ 255 h 457"/>
                <a:gd name="T74" fmla="*/ 1088 w 1140"/>
                <a:gd name="T75" fmla="*/ 274 h 457"/>
                <a:gd name="T76" fmla="*/ 1112 w 1140"/>
                <a:gd name="T77" fmla="*/ 272 h 457"/>
                <a:gd name="T78" fmla="*/ 1140 w 1140"/>
                <a:gd name="T79" fmla="*/ 300 h 457"/>
                <a:gd name="T80" fmla="*/ 1082 w 1140"/>
                <a:gd name="T81" fmla="*/ 332 h 457"/>
                <a:gd name="T82" fmla="*/ 970 w 1140"/>
                <a:gd name="T83" fmla="*/ 350 h 457"/>
                <a:gd name="T84" fmla="*/ 953 w 1140"/>
                <a:gd name="T85" fmla="*/ 370 h 457"/>
                <a:gd name="T86" fmla="*/ 1007 w 1140"/>
                <a:gd name="T87" fmla="*/ 371 h 457"/>
                <a:gd name="T88" fmla="*/ 1059 w 1140"/>
                <a:gd name="T89" fmla="*/ 402 h 457"/>
                <a:gd name="T90" fmla="*/ 1011 w 1140"/>
                <a:gd name="T91" fmla="*/ 430 h 457"/>
                <a:gd name="T92" fmla="*/ 1017 w 1140"/>
                <a:gd name="T93" fmla="*/ 405 h 457"/>
                <a:gd name="T94" fmla="*/ 980 w 1140"/>
                <a:gd name="T95" fmla="*/ 401 h 457"/>
                <a:gd name="T96" fmla="*/ 896 w 1140"/>
                <a:gd name="T97" fmla="*/ 411 h 457"/>
                <a:gd name="T98" fmla="*/ 830 w 1140"/>
                <a:gd name="T99" fmla="*/ 443 h 457"/>
                <a:gd name="T100" fmla="*/ 801 w 1140"/>
                <a:gd name="T101" fmla="*/ 415 h 457"/>
                <a:gd name="T102" fmla="*/ 794 w 1140"/>
                <a:gd name="T103" fmla="*/ 396 h 457"/>
                <a:gd name="T104" fmla="*/ 725 w 1140"/>
                <a:gd name="T105" fmla="*/ 354 h 457"/>
                <a:gd name="T106" fmla="*/ 655 w 1140"/>
                <a:gd name="T107" fmla="*/ 361 h 457"/>
                <a:gd name="T108" fmla="*/ 242 w 1140"/>
                <a:gd name="T109" fmla="*/ 348 h 457"/>
                <a:gd name="T110" fmla="*/ 220 w 1140"/>
                <a:gd name="T111" fmla="*/ 331 h 457"/>
                <a:gd name="T112" fmla="*/ 208 w 1140"/>
                <a:gd name="T113" fmla="*/ 319 h 457"/>
                <a:gd name="T114" fmla="*/ 184 w 1140"/>
                <a:gd name="T115" fmla="*/ 308 h 457"/>
                <a:gd name="T116" fmla="*/ 170 w 1140"/>
                <a:gd name="T117" fmla="*/ 301 h 457"/>
                <a:gd name="T118" fmla="*/ 148 w 1140"/>
                <a:gd name="T119" fmla="*/ 275 h 457"/>
                <a:gd name="T120" fmla="*/ 149 w 1140"/>
                <a:gd name="T121" fmla="*/ 259 h 457"/>
                <a:gd name="T122" fmla="*/ 72 w 1140"/>
                <a:gd name="T123" fmla="*/ 18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40" h="457">
                  <a:moveTo>
                    <a:pt x="16" y="181"/>
                  </a:moveTo>
                  <a:cubicBezTo>
                    <a:pt x="10" y="179"/>
                    <a:pt x="10" y="180"/>
                    <a:pt x="4" y="180"/>
                  </a:cubicBezTo>
                  <a:cubicBezTo>
                    <a:pt x="1" y="176"/>
                    <a:pt x="2" y="174"/>
                    <a:pt x="2" y="172"/>
                  </a:cubicBezTo>
                  <a:cubicBezTo>
                    <a:pt x="3" y="169"/>
                    <a:pt x="2" y="165"/>
                    <a:pt x="2" y="162"/>
                  </a:cubicBezTo>
                  <a:cubicBezTo>
                    <a:pt x="2" y="155"/>
                    <a:pt x="1" y="148"/>
                    <a:pt x="2" y="141"/>
                  </a:cubicBezTo>
                  <a:cubicBezTo>
                    <a:pt x="3" y="127"/>
                    <a:pt x="3" y="113"/>
                    <a:pt x="2" y="99"/>
                  </a:cubicBezTo>
                  <a:cubicBezTo>
                    <a:pt x="1" y="84"/>
                    <a:pt x="2" y="69"/>
                    <a:pt x="2" y="55"/>
                  </a:cubicBezTo>
                  <a:cubicBezTo>
                    <a:pt x="2" y="51"/>
                    <a:pt x="2" y="48"/>
                    <a:pt x="2" y="45"/>
                  </a:cubicBezTo>
                  <a:cubicBezTo>
                    <a:pt x="2" y="43"/>
                    <a:pt x="0" y="38"/>
                    <a:pt x="4" y="37"/>
                  </a:cubicBezTo>
                  <a:cubicBezTo>
                    <a:pt x="8" y="37"/>
                    <a:pt x="15" y="38"/>
                    <a:pt x="20" y="39"/>
                  </a:cubicBezTo>
                  <a:cubicBezTo>
                    <a:pt x="21" y="39"/>
                    <a:pt x="27" y="39"/>
                    <a:pt x="28" y="40"/>
                  </a:cubicBezTo>
                  <a:cubicBezTo>
                    <a:pt x="31" y="42"/>
                    <a:pt x="38" y="45"/>
                    <a:pt x="37" y="43"/>
                  </a:cubicBezTo>
                  <a:cubicBezTo>
                    <a:pt x="40" y="46"/>
                    <a:pt x="56" y="49"/>
                    <a:pt x="58" y="49"/>
                  </a:cubicBezTo>
                  <a:cubicBezTo>
                    <a:pt x="62" y="49"/>
                    <a:pt x="65" y="48"/>
                    <a:pt x="70" y="50"/>
                  </a:cubicBezTo>
                  <a:cubicBezTo>
                    <a:pt x="73" y="50"/>
                    <a:pt x="78" y="52"/>
                    <a:pt x="80" y="52"/>
                  </a:cubicBezTo>
                  <a:cubicBezTo>
                    <a:pt x="75" y="50"/>
                    <a:pt x="79" y="49"/>
                    <a:pt x="75" y="49"/>
                  </a:cubicBezTo>
                  <a:cubicBezTo>
                    <a:pt x="75" y="47"/>
                    <a:pt x="82" y="49"/>
                    <a:pt x="85" y="49"/>
                  </a:cubicBezTo>
                  <a:cubicBezTo>
                    <a:pt x="87" y="50"/>
                    <a:pt x="95" y="55"/>
                    <a:pt x="92" y="51"/>
                  </a:cubicBezTo>
                  <a:cubicBezTo>
                    <a:pt x="91" y="50"/>
                    <a:pt x="88" y="48"/>
                    <a:pt x="88" y="47"/>
                  </a:cubicBezTo>
                  <a:cubicBezTo>
                    <a:pt x="88" y="45"/>
                    <a:pt x="90" y="45"/>
                    <a:pt x="92" y="44"/>
                  </a:cubicBezTo>
                  <a:cubicBezTo>
                    <a:pt x="96" y="43"/>
                    <a:pt x="102" y="42"/>
                    <a:pt x="106" y="41"/>
                  </a:cubicBezTo>
                  <a:cubicBezTo>
                    <a:pt x="108" y="41"/>
                    <a:pt x="109" y="40"/>
                    <a:pt x="109" y="38"/>
                  </a:cubicBezTo>
                  <a:cubicBezTo>
                    <a:pt x="110" y="37"/>
                    <a:pt x="115" y="38"/>
                    <a:pt x="117" y="38"/>
                  </a:cubicBezTo>
                  <a:cubicBezTo>
                    <a:pt x="112" y="37"/>
                    <a:pt x="118" y="36"/>
                    <a:pt x="119" y="36"/>
                  </a:cubicBezTo>
                  <a:cubicBezTo>
                    <a:pt x="115" y="36"/>
                    <a:pt x="119" y="37"/>
                    <a:pt x="120" y="37"/>
                  </a:cubicBezTo>
                  <a:cubicBezTo>
                    <a:pt x="122" y="37"/>
                    <a:pt x="124" y="37"/>
                    <a:pt x="125" y="36"/>
                  </a:cubicBezTo>
                  <a:cubicBezTo>
                    <a:pt x="128" y="36"/>
                    <a:pt x="131" y="35"/>
                    <a:pt x="131" y="33"/>
                  </a:cubicBezTo>
                  <a:cubicBezTo>
                    <a:pt x="135" y="36"/>
                    <a:pt x="135" y="33"/>
                    <a:pt x="136" y="33"/>
                  </a:cubicBezTo>
                  <a:cubicBezTo>
                    <a:pt x="138" y="31"/>
                    <a:pt x="141" y="31"/>
                    <a:pt x="143" y="30"/>
                  </a:cubicBezTo>
                  <a:cubicBezTo>
                    <a:pt x="141" y="31"/>
                    <a:pt x="147" y="31"/>
                    <a:pt x="149" y="31"/>
                  </a:cubicBezTo>
                  <a:cubicBezTo>
                    <a:pt x="152" y="31"/>
                    <a:pt x="153" y="29"/>
                    <a:pt x="153" y="28"/>
                  </a:cubicBezTo>
                  <a:cubicBezTo>
                    <a:pt x="153" y="29"/>
                    <a:pt x="153" y="30"/>
                    <a:pt x="156" y="30"/>
                  </a:cubicBezTo>
                  <a:cubicBezTo>
                    <a:pt x="159" y="34"/>
                    <a:pt x="150" y="34"/>
                    <a:pt x="145" y="35"/>
                  </a:cubicBezTo>
                  <a:cubicBezTo>
                    <a:pt x="142" y="36"/>
                    <a:pt x="140" y="37"/>
                    <a:pt x="138" y="38"/>
                  </a:cubicBezTo>
                  <a:cubicBezTo>
                    <a:pt x="138" y="38"/>
                    <a:pt x="136" y="38"/>
                    <a:pt x="135" y="38"/>
                  </a:cubicBezTo>
                  <a:cubicBezTo>
                    <a:pt x="134" y="39"/>
                    <a:pt x="136" y="41"/>
                    <a:pt x="135" y="42"/>
                  </a:cubicBezTo>
                  <a:cubicBezTo>
                    <a:pt x="135" y="41"/>
                    <a:pt x="136" y="41"/>
                    <a:pt x="136" y="40"/>
                  </a:cubicBezTo>
                  <a:cubicBezTo>
                    <a:pt x="136" y="41"/>
                    <a:pt x="136" y="42"/>
                    <a:pt x="135" y="42"/>
                  </a:cubicBezTo>
                  <a:cubicBezTo>
                    <a:pt x="138" y="41"/>
                    <a:pt x="136" y="44"/>
                    <a:pt x="135" y="45"/>
                  </a:cubicBezTo>
                  <a:cubicBezTo>
                    <a:pt x="141" y="44"/>
                    <a:pt x="141" y="39"/>
                    <a:pt x="145" y="37"/>
                  </a:cubicBezTo>
                  <a:cubicBezTo>
                    <a:pt x="150" y="35"/>
                    <a:pt x="160" y="36"/>
                    <a:pt x="164" y="33"/>
                  </a:cubicBezTo>
                  <a:cubicBezTo>
                    <a:pt x="164" y="34"/>
                    <a:pt x="159" y="34"/>
                    <a:pt x="161" y="36"/>
                  </a:cubicBezTo>
                  <a:cubicBezTo>
                    <a:pt x="166" y="38"/>
                    <a:pt x="169" y="35"/>
                    <a:pt x="171" y="34"/>
                  </a:cubicBezTo>
                  <a:cubicBezTo>
                    <a:pt x="172" y="33"/>
                    <a:pt x="172" y="32"/>
                    <a:pt x="173" y="31"/>
                  </a:cubicBezTo>
                  <a:cubicBezTo>
                    <a:pt x="174" y="29"/>
                    <a:pt x="179" y="30"/>
                    <a:pt x="181" y="29"/>
                  </a:cubicBezTo>
                  <a:cubicBezTo>
                    <a:pt x="179" y="28"/>
                    <a:pt x="178" y="28"/>
                    <a:pt x="176" y="28"/>
                  </a:cubicBezTo>
                  <a:cubicBezTo>
                    <a:pt x="176" y="28"/>
                    <a:pt x="176" y="27"/>
                    <a:pt x="176" y="27"/>
                  </a:cubicBezTo>
                  <a:cubicBezTo>
                    <a:pt x="172" y="27"/>
                    <a:pt x="172" y="23"/>
                    <a:pt x="176" y="24"/>
                  </a:cubicBezTo>
                  <a:cubicBezTo>
                    <a:pt x="181" y="25"/>
                    <a:pt x="187" y="28"/>
                    <a:pt x="190" y="31"/>
                  </a:cubicBezTo>
                  <a:cubicBezTo>
                    <a:pt x="194" y="34"/>
                    <a:pt x="192" y="36"/>
                    <a:pt x="200" y="39"/>
                  </a:cubicBezTo>
                  <a:cubicBezTo>
                    <a:pt x="207" y="43"/>
                    <a:pt x="211" y="42"/>
                    <a:pt x="214" y="41"/>
                  </a:cubicBezTo>
                  <a:cubicBezTo>
                    <a:pt x="211" y="40"/>
                    <a:pt x="209" y="41"/>
                    <a:pt x="208" y="41"/>
                  </a:cubicBezTo>
                  <a:cubicBezTo>
                    <a:pt x="209" y="40"/>
                    <a:pt x="217" y="39"/>
                    <a:pt x="211" y="38"/>
                  </a:cubicBezTo>
                  <a:cubicBezTo>
                    <a:pt x="210" y="37"/>
                    <a:pt x="214" y="36"/>
                    <a:pt x="218" y="37"/>
                  </a:cubicBezTo>
                  <a:cubicBezTo>
                    <a:pt x="216" y="36"/>
                    <a:pt x="214" y="36"/>
                    <a:pt x="213" y="36"/>
                  </a:cubicBezTo>
                  <a:cubicBezTo>
                    <a:pt x="212" y="33"/>
                    <a:pt x="219" y="33"/>
                    <a:pt x="221" y="32"/>
                  </a:cubicBezTo>
                  <a:cubicBezTo>
                    <a:pt x="218" y="33"/>
                    <a:pt x="215" y="32"/>
                    <a:pt x="214" y="33"/>
                  </a:cubicBezTo>
                  <a:cubicBezTo>
                    <a:pt x="212" y="30"/>
                    <a:pt x="222" y="33"/>
                    <a:pt x="224" y="32"/>
                  </a:cubicBezTo>
                  <a:cubicBezTo>
                    <a:pt x="222" y="33"/>
                    <a:pt x="223" y="35"/>
                    <a:pt x="224" y="37"/>
                  </a:cubicBezTo>
                  <a:cubicBezTo>
                    <a:pt x="225" y="37"/>
                    <a:pt x="227" y="37"/>
                    <a:pt x="229" y="37"/>
                  </a:cubicBezTo>
                  <a:cubicBezTo>
                    <a:pt x="226" y="38"/>
                    <a:pt x="223" y="39"/>
                    <a:pt x="223" y="42"/>
                  </a:cubicBezTo>
                  <a:cubicBezTo>
                    <a:pt x="230" y="43"/>
                    <a:pt x="234" y="42"/>
                    <a:pt x="237" y="41"/>
                  </a:cubicBezTo>
                  <a:cubicBezTo>
                    <a:pt x="240" y="39"/>
                    <a:pt x="240" y="37"/>
                    <a:pt x="243" y="35"/>
                  </a:cubicBezTo>
                  <a:cubicBezTo>
                    <a:pt x="246" y="34"/>
                    <a:pt x="252" y="35"/>
                    <a:pt x="257" y="36"/>
                  </a:cubicBezTo>
                  <a:cubicBezTo>
                    <a:pt x="263" y="36"/>
                    <a:pt x="267" y="37"/>
                    <a:pt x="275" y="39"/>
                  </a:cubicBezTo>
                  <a:cubicBezTo>
                    <a:pt x="281" y="41"/>
                    <a:pt x="285" y="42"/>
                    <a:pt x="289" y="43"/>
                  </a:cubicBezTo>
                  <a:cubicBezTo>
                    <a:pt x="294" y="43"/>
                    <a:pt x="298" y="44"/>
                    <a:pt x="305" y="46"/>
                  </a:cubicBezTo>
                  <a:cubicBezTo>
                    <a:pt x="310" y="48"/>
                    <a:pt x="315" y="48"/>
                    <a:pt x="319" y="49"/>
                  </a:cubicBezTo>
                  <a:cubicBezTo>
                    <a:pt x="322" y="49"/>
                    <a:pt x="333" y="51"/>
                    <a:pt x="334" y="49"/>
                  </a:cubicBezTo>
                  <a:cubicBezTo>
                    <a:pt x="333" y="49"/>
                    <a:pt x="332" y="48"/>
                    <a:pt x="331" y="48"/>
                  </a:cubicBezTo>
                  <a:cubicBezTo>
                    <a:pt x="332" y="47"/>
                    <a:pt x="335" y="48"/>
                    <a:pt x="337" y="47"/>
                  </a:cubicBezTo>
                  <a:cubicBezTo>
                    <a:pt x="339" y="46"/>
                    <a:pt x="345" y="49"/>
                    <a:pt x="349" y="50"/>
                  </a:cubicBezTo>
                  <a:cubicBezTo>
                    <a:pt x="352" y="50"/>
                    <a:pt x="362" y="55"/>
                    <a:pt x="362" y="57"/>
                  </a:cubicBezTo>
                  <a:cubicBezTo>
                    <a:pt x="362" y="58"/>
                    <a:pt x="360" y="59"/>
                    <a:pt x="357" y="58"/>
                  </a:cubicBezTo>
                  <a:cubicBezTo>
                    <a:pt x="353" y="58"/>
                    <a:pt x="353" y="60"/>
                    <a:pt x="349" y="60"/>
                  </a:cubicBezTo>
                  <a:cubicBezTo>
                    <a:pt x="346" y="60"/>
                    <a:pt x="347" y="61"/>
                    <a:pt x="346" y="62"/>
                  </a:cubicBezTo>
                  <a:cubicBezTo>
                    <a:pt x="346" y="63"/>
                    <a:pt x="342" y="63"/>
                    <a:pt x="342" y="64"/>
                  </a:cubicBezTo>
                  <a:cubicBezTo>
                    <a:pt x="346" y="64"/>
                    <a:pt x="355" y="66"/>
                    <a:pt x="360" y="67"/>
                  </a:cubicBezTo>
                  <a:cubicBezTo>
                    <a:pt x="366" y="67"/>
                    <a:pt x="373" y="68"/>
                    <a:pt x="377" y="67"/>
                  </a:cubicBezTo>
                  <a:cubicBezTo>
                    <a:pt x="379" y="67"/>
                    <a:pt x="381" y="66"/>
                    <a:pt x="384" y="66"/>
                  </a:cubicBezTo>
                  <a:cubicBezTo>
                    <a:pt x="385" y="66"/>
                    <a:pt x="390" y="67"/>
                    <a:pt x="390" y="67"/>
                  </a:cubicBezTo>
                  <a:cubicBezTo>
                    <a:pt x="391" y="66"/>
                    <a:pt x="392" y="66"/>
                    <a:pt x="394" y="66"/>
                  </a:cubicBezTo>
                  <a:cubicBezTo>
                    <a:pt x="396" y="66"/>
                    <a:pt x="401" y="63"/>
                    <a:pt x="399" y="66"/>
                  </a:cubicBezTo>
                  <a:cubicBezTo>
                    <a:pt x="401" y="65"/>
                    <a:pt x="405" y="64"/>
                    <a:pt x="408" y="64"/>
                  </a:cubicBezTo>
                  <a:cubicBezTo>
                    <a:pt x="409" y="63"/>
                    <a:pt x="413" y="62"/>
                    <a:pt x="415" y="62"/>
                  </a:cubicBezTo>
                  <a:cubicBezTo>
                    <a:pt x="416" y="63"/>
                    <a:pt x="416" y="64"/>
                    <a:pt x="415" y="64"/>
                  </a:cubicBezTo>
                  <a:cubicBezTo>
                    <a:pt x="416" y="63"/>
                    <a:pt x="419" y="65"/>
                    <a:pt x="420" y="67"/>
                  </a:cubicBezTo>
                  <a:cubicBezTo>
                    <a:pt x="422" y="66"/>
                    <a:pt x="424" y="66"/>
                    <a:pt x="427" y="66"/>
                  </a:cubicBezTo>
                  <a:cubicBezTo>
                    <a:pt x="429" y="68"/>
                    <a:pt x="427" y="70"/>
                    <a:pt x="431" y="72"/>
                  </a:cubicBezTo>
                  <a:cubicBezTo>
                    <a:pt x="432" y="71"/>
                    <a:pt x="430" y="68"/>
                    <a:pt x="434" y="69"/>
                  </a:cubicBezTo>
                  <a:cubicBezTo>
                    <a:pt x="435" y="70"/>
                    <a:pt x="435" y="71"/>
                    <a:pt x="435" y="72"/>
                  </a:cubicBezTo>
                  <a:cubicBezTo>
                    <a:pt x="435" y="70"/>
                    <a:pt x="443" y="73"/>
                    <a:pt x="443" y="76"/>
                  </a:cubicBezTo>
                  <a:cubicBezTo>
                    <a:pt x="444" y="78"/>
                    <a:pt x="438" y="77"/>
                    <a:pt x="434" y="75"/>
                  </a:cubicBezTo>
                  <a:cubicBezTo>
                    <a:pt x="434" y="77"/>
                    <a:pt x="438" y="78"/>
                    <a:pt x="439" y="78"/>
                  </a:cubicBezTo>
                  <a:cubicBezTo>
                    <a:pt x="441" y="79"/>
                    <a:pt x="440" y="80"/>
                    <a:pt x="439" y="80"/>
                  </a:cubicBezTo>
                  <a:cubicBezTo>
                    <a:pt x="441" y="80"/>
                    <a:pt x="443" y="81"/>
                    <a:pt x="444" y="82"/>
                  </a:cubicBezTo>
                  <a:cubicBezTo>
                    <a:pt x="444" y="82"/>
                    <a:pt x="444" y="82"/>
                    <a:pt x="444" y="81"/>
                  </a:cubicBezTo>
                  <a:cubicBezTo>
                    <a:pt x="446" y="83"/>
                    <a:pt x="450" y="86"/>
                    <a:pt x="453" y="87"/>
                  </a:cubicBezTo>
                  <a:cubicBezTo>
                    <a:pt x="451" y="86"/>
                    <a:pt x="444" y="81"/>
                    <a:pt x="446" y="81"/>
                  </a:cubicBezTo>
                  <a:cubicBezTo>
                    <a:pt x="447" y="80"/>
                    <a:pt x="445" y="79"/>
                    <a:pt x="445" y="78"/>
                  </a:cubicBezTo>
                  <a:cubicBezTo>
                    <a:pt x="445" y="77"/>
                    <a:pt x="448" y="78"/>
                    <a:pt x="448" y="77"/>
                  </a:cubicBezTo>
                  <a:cubicBezTo>
                    <a:pt x="448" y="78"/>
                    <a:pt x="448" y="79"/>
                    <a:pt x="447" y="79"/>
                  </a:cubicBezTo>
                  <a:cubicBezTo>
                    <a:pt x="452" y="83"/>
                    <a:pt x="447" y="76"/>
                    <a:pt x="453" y="79"/>
                  </a:cubicBezTo>
                  <a:cubicBezTo>
                    <a:pt x="452" y="78"/>
                    <a:pt x="450" y="77"/>
                    <a:pt x="451" y="76"/>
                  </a:cubicBezTo>
                  <a:cubicBezTo>
                    <a:pt x="451" y="75"/>
                    <a:pt x="446" y="73"/>
                    <a:pt x="447" y="71"/>
                  </a:cubicBezTo>
                  <a:cubicBezTo>
                    <a:pt x="447" y="69"/>
                    <a:pt x="443" y="69"/>
                    <a:pt x="442" y="66"/>
                  </a:cubicBezTo>
                  <a:cubicBezTo>
                    <a:pt x="440" y="64"/>
                    <a:pt x="446" y="64"/>
                    <a:pt x="446" y="63"/>
                  </a:cubicBezTo>
                  <a:cubicBezTo>
                    <a:pt x="445" y="63"/>
                    <a:pt x="444" y="63"/>
                    <a:pt x="443" y="62"/>
                  </a:cubicBezTo>
                  <a:cubicBezTo>
                    <a:pt x="443" y="61"/>
                    <a:pt x="447" y="61"/>
                    <a:pt x="444" y="62"/>
                  </a:cubicBezTo>
                  <a:cubicBezTo>
                    <a:pt x="447" y="62"/>
                    <a:pt x="450" y="62"/>
                    <a:pt x="452" y="61"/>
                  </a:cubicBezTo>
                  <a:cubicBezTo>
                    <a:pt x="455" y="60"/>
                    <a:pt x="459" y="61"/>
                    <a:pt x="460" y="59"/>
                  </a:cubicBezTo>
                  <a:cubicBezTo>
                    <a:pt x="461" y="57"/>
                    <a:pt x="465" y="57"/>
                    <a:pt x="469" y="56"/>
                  </a:cubicBezTo>
                  <a:cubicBezTo>
                    <a:pt x="473" y="56"/>
                    <a:pt x="471" y="54"/>
                    <a:pt x="473" y="53"/>
                  </a:cubicBezTo>
                  <a:cubicBezTo>
                    <a:pt x="470" y="54"/>
                    <a:pt x="459" y="53"/>
                    <a:pt x="461" y="56"/>
                  </a:cubicBezTo>
                  <a:cubicBezTo>
                    <a:pt x="461" y="58"/>
                    <a:pt x="458" y="57"/>
                    <a:pt x="457" y="57"/>
                  </a:cubicBezTo>
                  <a:cubicBezTo>
                    <a:pt x="455" y="56"/>
                    <a:pt x="454" y="58"/>
                    <a:pt x="453" y="58"/>
                  </a:cubicBezTo>
                  <a:cubicBezTo>
                    <a:pt x="450" y="59"/>
                    <a:pt x="443" y="56"/>
                    <a:pt x="443" y="58"/>
                  </a:cubicBezTo>
                  <a:cubicBezTo>
                    <a:pt x="444" y="59"/>
                    <a:pt x="446" y="59"/>
                    <a:pt x="447" y="60"/>
                  </a:cubicBezTo>
                  <a:cubicBezTo>
                    <a:pt x="444" y="59"/>
                    <a:pt x="443" y="59"/>
                    <a:pt x="441" y="60"/>
                  </a:cubicBezTo>
                  <a:cubicBezTo>
                    <a:pt x="441" y="60"/>
                    <a:pt x="434" y="61"/>
                    <a:pt x="437" y="59"/>
                  </a:cubicBezTo>
                  <a:cubicBezTo>
                    <a:pt x="436" y="60"/>
                    <a:pt x="435" y="60"/>
                    <a:pt x="435" y="58"/>
                  </a:cubicBezTo>
                  <a:cubicBezTo>
                    <a:pt x="434" y="58"/>
                    <a:pt x="433" y="58"/>
                    <a:pt x="431" y="58"/>
                  </a:cubicBezTo>
                  <a:cubicBezTo>
                    <a:pt x="435" y="52"/>
                    <a:pt x="448" y="53"/>
                    <a:pt x="457" y="50"/>
                  </a:cubicBezTo>
                  <a:cubicBezTo>
                    <a:pt x="460" y="49"/>
                    <a:pt x="464" y="47"/>
                    <a:pt x="470" y="49"/>
                  </a:cubicBezTo>
                  <a:cubicBezTo>
                    <a:pt x="474" y="50"/>
                    <a:pt x="474" y="52"/>
                    <a:pt x="476" y="53"/>
                  </a:cubicBezTo>
                  <a:cubicBezTo>
                    <a:pt x="478" y="56"/>
                    <a:pt x="475" y="54"/>
                    <a:pt x="475" y="56"/>
                  </a:cubicBezTo>
                  <a:cubicBezTo>
                    <a:pt x="481" y="58"/>
                    <a:pt x="480" y="57"/>
                    <a:pt x="484" y="57"/>
                  </a:cubicBezTo>
                  <a:cubicBezTo>
                    <a:pt x="484" y="58"/>
                    <a:pt x="484" y="58"/>
                    <a:pt x="484" y="59"/>
                  </a:cubicBezTo>
                  <a:cubicBezTo>
                    <a:pt x="484" y="58"/>
                    <a:pt x="486" y="58"/>
                    <a:pt x="487" y="59"/>
                  </a:cubicBezTo>
                  <a:cubicBezTo>
                    <a:pt x="484" y="63"/>
                    <a:pt x="504" y="61"/>
                    <a:pt x="504" y="61"/>
                  </a:cubicBezTo>
                  <a:cubicBezTo>
                    <a:pt x="503" y="62"/>
                    <a:pt x="511" y="65"/>
                    <a:pt x="513" y="65"/>
                  </a:cubicBezTo>
                  <a:cubicBezTo>
                    <a:pt x="516" y="65"/>
                    <a:pt x="518" y="67"/>
                    <a:pt x="520" y="66"/>
                  </a:cubicBezTo>
                  <a:cubicBezTo>
                    <a:pt x="522" y="65"/>
                    <a:pt x="528" y="66"/>
                    <a:pt x="531" y="66"/>
                  </a:cubicBezTo>
                  <a:cubicBezTo>
                    <a:pt x="538" y="66"/>
                    <a:pt x="542" y="64"/>
                    <a:pt x="550" y="65"/>
                  </a:cubicBezTo>
                  <a:cubicBezTo>
                    <a:pt x="553" y="65"/>
                    <a:pt x="557" y="66"/>
                    <a:pt x="561" y="67"/>
                  </a:cubicBezTo>
                  <a:cubicBezTo>
                    <a:pt x="565" y="67"/>
                    <a:pt x="567" y="65"/>
                    <a:pt x="570" y="65"/>
                  </a:cubicBezTo>
                  <a:cubicBezTo>
                    <a:pt x="563" y="62"/>
                    <a:pt x="565" y="59"/>
                    <a:pt x="573" y="65"/>
                  </a:cubicBezTo>
                  <a:cubicBezTo>
                    <a:pt x="580" y="70"/>
                    <a:pt x="583" y="67"/>
                    <a:pt x="587" y="67"/>
                  </a:cubicBezTo>
                  <a:cubicBezTo>
                    <a:pt x="585" y="66"/>
                    <a:pt x="588" y="65"/>
                    <a:pt x="582" y="63"/>
                  </a:cubicBezTo>
                  <a:cubicBezTo>
                    <a:pt x="578" y="61"/>
                    <a:pt x="574" y="63"/>
                    <a:pt x="573" y="65"/>
                  </a:cubicBezTo>
                  <a:cubicBezTo>
                    <a:pt x="573" y="64"/>
                    <a:pt x="571" y="63"/>
                    <a:pt x="569" y="62"/>
                  </a:cubicBezTo>
                  <a:cubicBezTo>
                    <a:pt x="567" y="60"/>
                    <a:pt x="568" y="58"/>
                    <a:pt x="570" y="61"/>
                  </a:cubicBezTo>
                  <a:cubicBezTo>
                    <a:pt x="572" y="60"/>
                    <a:pt x="568" y="58"/>
                    <a:pt x="566" y="57"/>
                  </a:cubicBezTo>
                  <a:cubicBezTo>
                    <a:pt x="569" y="57"/>
                    <a:pt x="572" y="58"/>
                    <a:pt x="575" y="57"/>
                  </a:cubicBezTo>
                  <a:cubicBezTo>
                    <a:pt x="577" y="57"/>
                    <a:pt x="575" y="54"/>
                    <a:pt x="577" y="54"/>
                  </a:cubicBezTo>
                  <a:cubicBezTo>
                    <a:pt x="578" y="54"/>
                    <a:pt x="581" y="55"/>
                    <a:pt x="583" y="55"/>
                  </a:cubicBezTo>
                  <a:cubicBezTo>
                    <a:pt x="585" y="56"/>
                    <a:pt x="591" y="58"/>
                    <a:pt x="587" y="58"/>
                  </a:cubicBezTo>
                  <a:cubicBezTo>
                    <a:pt x="591" y="59"/>
                    <a:pt x="593" y="58"/>
                    <a:pt x="596" y="58"/>
                  </a:cubicBezTo>
                  <a:cubicBezTo>
                    <a:pt x="595" y="60"/>
                    <a:pt x="593" y="60"/>
                    <a:pt x="593" y="62"/>
                  </a:cubicBezTo>
                  <a:cubicBezTo>
                    <a:pt x="595" y="62"/>
                    <a:pt x="595" y="61"/>
                    <a:pt x="596" y="60"/>
                  </a:cubicBezTo>
                  <a:cubicBezTo>
                    <a:pt x="597" y="59"/>
                    <a:pt x="601" y="59"/>
                    <a:pt x="603" y="58"/>
                  </a:cubicBezTo>
                  <a:cubicBezTo>
                    <a:pt x="600" y="59"/>
                    <a:pt x="600" y="63"/>
                    <a:pt x="599" y="65"/>
                  </a:cubicBezTo>
                  <a:cubicBezTo>
                    <a:pt x="599" y="67"/>
                    <a:pt x="597" y="68"/>
                    <a:pt x="596" y="70"/>
                  </a:cubicBezTo>
                  <a:cubicBezTo>
                    <a:pt x="598" y="71"/>
                    <a:pt x="600" y="71"/>
                    <a:pt x="601" y="71"/>
                  </a:cubicBezTo>
                  <a:cubicBezTo>
                    <a:pt x="600" y="72"/>
                    <a:pt x="598" y="72"/>
                    <a:pt x="600" y="74"/>
                  </a:cubicBezTo>
                  <a:cubicBezTo>
                    <a:pt x="602" y="74"/>
                    <a:pt x="603" y="71"/>
                    <a:pt x="608" y="73"/>
                  </a:cubicBezTo>
                  <a:cubicBezTo>
                    <a:pt x="606" y="73"/>
                    <a:pt x="605" y="74"/>
                    <a:pt x="604" y="75"/>
                  </a:cubicBezTo>
                  <a:cubicBezTo>
                    <a:pt x="605" y="74"/>
                    <a:pt x="607" y="74"/>
                    <a:pt x="609" y="75"/>
                  </a:cubicBezTo>
                  <a:cubicBezTo>
                    <a:pt x="610" y="76"/>
                    <a:pt x="611" y="78"/>
                    <a:pt x="609" y="78"/>
                  </a:cubicBezTo>
                  <a:cubicBezTo>
                    <a:pt x="607" y="78"/>
                    <a:pt x="602" y="79"/>
                    <a:pt x="602" y="77"/>
                  </a:cubicBezTo>
                  <a:cubicBezTo>
                    <a:pt x="602" y="79"/>
                    <a:pt x="597" y="75"/>
                    <a:pt x="596" y="77"/>
                  </a:cubicBezTo>
                  <a:cubicBezTo>
                    <a:pt x="600" y="79"/>
                    <a:pt x="606" y="82"/>
                    <a:pt x="604" y="84"/>
                  </a:cubicBezTo>
                  <a:cubicBezTo>
                    <a:pt x="605" y="83"/>
                    <a:pt x="606" y="82"/>
                    <a:pt x="606" y="81"/>
                  </a:cubicBezTo>
                  <a:cubicBezTo>
                    <a:pt x="605" y="82"/>
                    <a:pt x="603" y="80"/>
                    <a:pt x="601" y="79"/>
                  </a:cubicBezTo>
                  <a:cubicBezTo>
                    <a:pt x="600" y="77"/>
                    <a:pt x="607" y="79"/>
                    <a:pt x="609" y="79"/>
                  </a:cubicBezTo>
                  <a:cubicBezTo>
                    <a:pt x="613" y="79"/>
                    <a:pt x="609" y="74"/>
                    <a:pt x="613" y="73"/>
                  </a:cubicBezTo>
                  <a:cubicBezTo>
                    <a:pt x="610" y="72"/>
                    <a:pt x="610" y="71"/>
                    <a:pt x="610" y="70"/>
                  </a:cubicBezTo>
                  <a:cubicBezTo>
                    <a:pt x="611" y="68"/>
                    <a:pt x="609" y="69"/>
                    <a:pt x="607" y="67"/>
                  </a:cubicBezTo>
                  <a:cubicBezTo>
                    <a:pt x="605" y="65"/>
                    <a:pt x="609" y="62"/>
                    <a:pt x="611" y="62"/>
                  </a:cubicBezTo>
                  <a:cubicBezTo>
                    <a:pt x="617" y="61"/>
                    <a:pt x="621" y="61"/>
                    <a:pt x="624" y="59"/>
                  </a:cubicBezTo>
                  <a:cubicBezTo>
                    <a:pt x="628" y="56"/>
                    <a:pt x="631" y="54"/>
                    <a:pt x="636" y="53"/>
                  </a:cubicBezTo>
                  <a:cubicBezTo>
                    <a:pt x="635" y="53"/>
                    <a:pt x="634" y="53"/>
                    <a:pt x="632" y="53"/>
                  </a:cubicBezTo>
                  <a:cubicBezTo>
                    <a:pt x="633" y="52"/>
                    <a:pt x="637" y="49"/>
                    <a:pt x="632" y="47"/>
                  </a:cubicBezTo>
                  <a:cubicBezTo>
                    <a:pt x="629" y="45"/>
                    <a:pt x="628" y="49"/>
                    <a:pt x="628" y="50"/>
                  </a:cubicBezTo>
                  <a:cubicBezTo>
                    <a:pt x="629" y="49"/>
                    <a:pt x="630" y="49"/>
                    <a:pt x="631" y="49"/>
                  </a:cubicBezTo>
                  <a:cubicBezTo>
                    <a:pt x="629" y="50"/>
                    <a:pt x="626" y="52"/>
                    <a:pt x="621" y="51"/>
                  </a:cubicBezTo>
                  <a:cubicBezTo>
                    <a:pt x="620" y="50"/>
                    <a:pt x="622" y="47"/>
                    <a:pt x="623" y="47"/>
                  </a:cubicBezTo>
                  <a:cubicBezTo>
                    <a:pt x="625" y="47"/>
                    <a:pt x="626" y="45"/>
                    <a:pt x="628" y="45"/>
                  </a:cubicBezTo>
                  <a:cubicBezTo>
                    <a:pt x="627" y="45"/>
                    <a:pt x="626" y="44"/>
                    <a:pt x="625" y="44"/>
                  </a:cubicBezTo>
                  <a:cubicBezTo>
                    <a:pt x="624" y="41"/>
                    <a:pt x="631" y="41"/>
                    <a:pt x="635" y="41"/>
                  </a:cubicBezTo>
                  <a:cubicBezTo>
                    <a:pt x="633" y="42"/>
                    <a:pt x="630" y="42"/>
                    <a:pt x="631" y="45"/>
                  </a:cubicBezTo>
                  <a:cubicBezTo>
                    <a:pt x="633" y="43"/>
                    <a:pt x="636" y="43"/>
                    <a:pt x="637" y="42"/>
                  </a:cubicBezTo>
                  <a:cubicBezTo>
                    <a:pt x="636" y="42"/>
                    <a:pt x="635" y="42"/>
                    <a:pt x="634" y="42"/>
                  </a:cubicBezTo>
                  <a:cubicBezTo>
                    <a:pt x="636" y="41"/>
                    <a:pt x="636" y="41"/>
                    <a:pt x="634" y="39"/>
                  </a:cubicBezTo>
                  <a:cubicBezTo>
                    <a:pt x="631" y="39"/>
                    <a:pt x="631" y="41"/>
                    <a:pt x="627" y="41"/>
                  </a:cubicBezTo>
                  <a:cubicBezTo>
                    <a:pt x="625" y="40"/>
                    <a:pt x="622" y="39"/>
                    <a:pt x="620" y="37"/>
                  </a:cubicBezTo>
                  <a:cubicBezTo>
                    <a:pt x="620" y="40"/>
                    <a:pt x="615" y="38"/>
                    <a:pt x="612" y="37"/>
                  </a:cubicBezTo>
                  <a:cubicBezTo>
                    <a:pt x="610" y="37"/>
                    <a:pt x="608" y="35"/>
                    <a:pt x="607" y="35"/>
                  </a:cubicBezTo>
                  <a:cubicBezTo>
                    <a:pt x="605" y="35"/>
                    <a:pt x="603" y="36"/>
                    <a:pt x="600" y="34"/>
                  </a:cubicBezTo>
                  <a:cubicBezTo>
                    <a:pt x="600" y="34"/>
                    <a:pt x="601" y="33"/>
                    <a:pt x="601" y="33"/>
                  </a:cubicBezTo>
                  <a:cubicBezTo>
                    <a:pt x="595" y="32"/>
                    <a:pt x="595" y="28"/>
                    <a:pt x="595" y="27"/>
                  </a:cubicBezTo>
                  <a:cubicBezTo>
                    <a:pt x="596" y="25"/>
                    <a:pt x="599" y="23"/>
                    <a:pt x="604" y="24"/>
                  </a:cubicBezTo>
                  <a:cubicBezTo>
                    <a:pt x="603" y="23"/>
                    <a:pt x="602" y="23"/>
                    <a:pt x="601" y="23"/>
                  </a:cubicBezTo>
                  <a:cubicBezTo>
                    <a:pt x="602" y="22"/>
                    <a:pt x="602" y="22"/>
                    <a:pt x="603" y="21"/>
                  </a:cubicBezTo>
                  <a:cubicBezTo>
                    <a:pt x="602" y="22"/>
                    <a:pt x="598" y="23"/>
                    <a:pt x="595" y="20"/>
                  </a:cubicBezTo>
                  <a:cubicBezTo>
                    <a:pt x="592" y="18"/>
                    <a:pt x="595" y="16"/>
                    <a:pt x="595" y="15"/>
                  </a:cubicBezTo>
                  <a:cubicBezTo>
                    <a:pt x="596" y="13"/>
                    <a:pt x="596" y="11"/>
                    <a:pt x="599" y="11"/>
                  </a:cubicBezTo>
                  <a:cubicBezTo>
                    <a:pt x="602" y="10"/>
                    <a:pt x="604" y="12"/>
                    <a:pt x="606" y="12"/>
                  </a:cubicBezTo>
                  <a:cubicBezTo>
                    <a:pt x="609" y="13"/>
                    <a:pt x="607" y="9"/>
                    <a:pt x="609" y="9"/>
                  </a:cubicBezTo>
                  <a:cubicBezTo>
                    <a:pt x="607" y="9"/>
                    <a:pt x="605" y="9"/>
                    <a:pt x="602" y="8"/>
                  </a:cubicBezTo>
                  <a:cubicBezTo>
                    <a:pt x="603" y="6"/>
                    <a:pt x="608" y="7"/>
                    <a:pt x="610" y="6"/>
                  </a:cubicBezTo>
                  <a:cubicBezTo>
                    <a:pt x="611" y="6"/>
                    <a:pt x="611" y="5"/>
                    <a:pt x="613" y="4"/>
                  </a:cubicBezTo>
                  <a:cubicBezTo>
                    <a:pt x="615" y="4"/>
                    <a:pt x="618" y="5"/>
                    <a:pt x="619" y="3"/>
                  </a:cubicBezTo>
                  <a:cubicBezTo>
                    <a:pt x="618" y="4"/>
                    <a:pt x="614" y="4"/>
                    <a:pt x="611" y="3"/>
                  </a:cubicBezTo>
                  <a:cubicBezTo>
                    <a:pt x="611" y="1"/>
                    <a:pt x="617" y="0"/>
                    <a:pt x="622" y="3"/>
                  </a:cubicBezTo>
                  <a:cubicBezTo>
                    <a:pt x="621" y="3"/>
                    <a:pt x="621" y="4"/>
                    <a:pt x="620" y="5"/>
                  </a:cubicBezTo>
                  <a:cubicBezTo>
                    <a:pt x="623" y="4"/>
                    <a:pt x="623" y="6"/>
                    <a:pt x="623" y="6"/>
                  </a:cubicBezTo>
                  <a:cubicBezTo>
                    <a:pt x="625" y="5"/>
                    <a:pt x="627" y="5"/>
                    <a:pt x="632" y="6"/>
                  </a:cubicBezTo>
                  <a:cubicBezTo>
                    <a:pt x="632" y="6"/>
                    <a:pt x="632" y="7"/>
                    <a:pt x="631" y="7"/>
                  </a:cubicBezTo>
                  <a:cubicBezTo>
                    <a:pt x="636" y="9"/>
                    <a:pt x="641" y="10"/>
                    <a:pt x="643" y="14"/>
                  </a:cubicBezTo>
                  <a:cubicBezTo>
                    <a:pt x="644" y="16"/>
                    <a:pt x="645" y="19"/>
                    <a:pt x="642" y="20"/>
                  </a:cubicBezTo>
                  <a:cubicBezTo>
                    <a:pt x="643" y="20"/>
                    <a:pt x="644" y="20"/>
                    <a:pt x="646" y="20"/>
                  </a:cubicBezTo>
                  <a:cubicBezTo>
                    <a:pt x="646" y="21"/>
                    <a:pt x="646" y="21"/>
                    <a:pt x="646" y="22"/>
                  </a:cubicBezTo>
                  <a:cubicBezTo>
                    <a:pt x="648" y="21"/>
                    <a:pt x="653" y="24"/>
                    <a:pt x="651" y="25"/>
                  </a:cubicBezTo>
                  <a:cubicBezTo>
                    <a:pt x="654" y="25"/>
                    <a:pt x="656" y="27"/>
                    <a:pt x="655" y="28"/>
                  </a:cubicBezTo>
                  <a:cubicBezTo>
                    <a:pt x="657" y="28"/>
                    <a:pt x="657" y="26"/>
                    <a:pt x="659" y="27"/>
                  </a:cubicBezTo>
                  <a:cubicBezTo>
                    <a:pt x="659" y="28"/>
                    <a:pt x="660" y="29"/>
                    <a:pt x="662" y="30"/>
                  </a:cubicBezTo>
                  <a:cubicBezTo>
                    <a:pt x="658" y="30"/>
                    <a:pt x="649" y="28"/>
                    <a:pt x="649" y="32"/>
                  </a:cubicBezTo>
                  <a:cubicBezTo>
                    <a:pt x="650" y="31"/>
                    <a:pt x="652" y="31"/>
                    <a:pt x="656" y="32"/>
                  </a:cubicBezTo>
                  <a:cubicBezTo>
                    <a:pt x="651" y="33"/>
                    <a:pt x="649" y="35"/>
                    <a:pt x="645" y="37"/>
                  </a:cubicBezTo>
                  <a:cubicBezTo>
                    <a:pt x="646" y="37"/>
                    <a:pt x="647" y="37"/>
                    <a:pt x="648" y="37"/>
                  </a:cubicBezTo>
                  <a:cubicBezTo>
                    <a:pt x="647" y="37"/>
                    <a:pt x="646" y="37"/>
                    <a:pt x="645" y="37"/>
                  </a:cubicBezTo>
                  <a:cubicBezTo>
                    <a:pt x="647" y="37"/>
                    <a:pt x="648" y="37"/>
                    <a:pt x="651" y="37"/>
                  </a:cubicBezTo>
                  <a:cubicBezTo>
                    <a:pt x="653" y="38"/>
                    <a:pt x="655" y="39"/>
                    <a:pt x="657" y="40"/>
                  </a:cubicBezTo>
                  <a:cubicBezTo>
                    <a:pt x="661" y="40"/>
                    <a:pt x="660" y="36"/>
                    <a:pt x="666" y="38"/>
                  </a:cubicBezTo>
                  <a:cubicBezTo>
                    <a:pt x="665" y="39"/>
                    <a:pt x="664" y="39"/>
                    <a:pt x="662" y="39"/>
                  </a:cubicBezTo>
                  <a:cubicBezTo>
                    <a:pt x="667" y="40"/>
                    <a:pt x="672" y="38"/>
                    <a:pt x="678" y="41"/>
                  </a:cubicBezTo>
                  <a:cubicBezTo>
                    <a:pt x="675" y="40"/>
                    <a:pt x="673" y="41"/>
                    <a:pt x="672" y="42"/>
                  </a:cubicBezTo>
                  <a:cubicBezTo>
                    <a:pt x="672" y="43"/>
                    <a:pt x="667" y="45"/>
                    <a:pt x="668" y="42"/>
                  </a:cubicBezTo>
                  <a:cubicBezTo>
                    <a:pt x="667" y="43"/>
                    <a:pt x="666" y="43"/>
                    <a:pt x="665" y="43"/>
                  </a:cubicBezTo>
                  <a:cubicBezTo>
                    <a:pt x="669" y="44"/>
                    <a:pt x="678" y="49"/>
                    <a:pt x="674" y="50"/>
                  </a:cubicBezTo>
                  <a:cubicBezTo>
                    <a:pt x="678" y="50"/>
                    <a:pt x="676" y="53"/>
                    <a:pt x="675" y="54"/>
                  </a:cubicBezTo>
                  <a:cubicBezTo>
                    <a:pt x="675" y="55"/>
                    <a:pt x="675" y="55"/>
                    <a:pt x="675" y="56"/>
                  </a:cubicBezTo>
                  <a:cubicBezTo>
                    <a:pt x="677" y="57"/>
                    <a:pt x="678" y="57"/>
                    <a:pt x="676" y="57"/>
                  </a:cubicBezTo>
                  <a:cubicBezTo>
                    <a:pt x="678" y="57"/>
                    <a:pt x="678" y="58"/>
                    <a:pt x="679" y="59"/>
                  </a:cubicBezTo>
                  <a:cubicBezTo>
                    <a:pt x="681" y="59"/>
                    <a:pt x="681" y="57"/>
                    <a:pt x="682" y="57"/>
                  </a:cubicBezTo>
                  <a:cubicBezTo>
                    <a:pt x="683" y="56"/>
                    <a:pt x="686" y="55"/>
                    <a:pt x="683" y="53"/>
                  </a:cubicBezTo>
                  <a:cubicBezTo>
                    <a:pt x="683" y="52"/>
                    <a:pt x="686" y="52"/>
                    <a:pt x="686" y="51"/>
                  </a:cubicBezTo>
                  <a:cubicBezTo>
                    <a:pt x="686" y="49"/>
                    <a:pt x="685" y="47"/>
                    <a:pt x="686" y="47"/>
                  </a:cubicBezTo>
                  <a:cubicBezTo>
                    <a:pt x="689" y="46"/>
                    <a:pt x="690" y="42"/>
                    <a:pt x="696" y="44"/>
                  </a:cubicBezTo>
                  <a:cubicBezTo>
                    <a:pt x="699" y="45"/>
                    <a:pt x="708" y="49"/>
                    <a:pt x="709" y="52"/>
                  </a:cubicBezTo>
                  <a:cubicBezTo>
                    <a:pt x="711" y="55"/>
                    <a:pt x="712" y="59"/>
                    <a:pt x="706" y="58"/>
                  </a:cubicBezTo>
                  <a:cubicBezTo>
                    <a:pt x="706" y="58"/>
                    <a:pt x="706" y="57"/>
                    <a:pt x="706" y="57"/>
                  </a:cubicBezTo>
                  <a:cubicBezTo>
                    <a:pt x="703" y="58"/>
                    <a:pt x="701" y="63"/>
                    <a:pt x="706" y="67"/>
                  </a:cubicBezTo>
                  <a:cubicBezTo>
                    <a:pt x="710" y="70"/>
                    <a:pt x="718" y="73"/>
                    <a:pt x="716" y="75"/>
                  </a:cubicBezTo>
                  <a:cubicBezTo>
                    <a:pt x="718" y="76"/>
                    <a:pt x="720" y="75"/>
                    <a:pt x="721" y="74"/>
                  </a:cubicBezTo>
                  <a:cubicBezTo>
                    <a:pt x="723" y="73"/>
                    <a:pt x="722" y="70"/>
                    <a:pt x="727" y="72"/>
                  </a:cubicBezTo>
                  <a:cubicBezTo>
                    <a:pt x="729" y="73"/>
                    <a:pt x="729" y="65"/>
                    <a:pt x="731" y="64"/>
                  </a:cubicBezTo>
                  <a:cubicBezTo>
                    <a:pt x="735" y="62"/>
                    <a:pt x="740" y="60"/>
                    <a:pt x="739" y="54"/>
                  </a:cubicBezTo>
                  <a:cubicBezTo>
                    <a:pt x="737" y="48"/>
                    <a:pt x="749" y="54"/>
                    <a:pt x="750" y="50"/>
                  </a:cubicBezTo>
                  <a:cubicBezTo>
                    <a:pt x="749" y="50"/>
                    <a:pt x="748" y="50"/>
                    <a:pt x="746" y="49"/>
                  </a:cubicBezTo>
                  <a:cubicBezTo>
                    <a:pt x="748" y="50"/>
                    <a:pt x="748" y="49"/>
                    <a:pt x="747" y="48"/>
                  </a:cubicBezTo>
                  <a:cubicBezTo>
                    <a:pt x="747" y="47"/>
                    <a:pt x="750" y="48"/>
                    <a:pt x="751" y="48"/>
                  </a:cubicBezTo>
                  <a:cubicBezTo>
                    <a:pt x="745" y="46"/>
                    <a:pt x="753" y="47"/>
                    <a:pt x="754" y="47"/>
                  </a:cubicBezTo>
                  <a:cubicBezTo>
                    <a:pt x="750" y="46"/>
                    <a:pt x="746" y="46"/>
                    <a:pt x="748" y="45"/>
                  </a:cubicBezTo>
                  <a:cubicBezTo>
                    <a:pt x="746" y="45"/>
                    <a:pt x="744" y="44"/>
                    <a:pt x="742" y="42"/>
                  </a:cubicBezTo>
                  <a:cubicBezTo>
                    <a:pt x="743" y="42"/>
                    <a:pt x="743" y="42"/>
                    <a:pt x="744" y="42"/>
                  </a:cubicBezTo>
                  <a:cubicBezTo>
                    <a:pt x="742" y="41"/>
                    <a:pt x="742" y="40"/>
                    <a:pt x="744" y="40"/>
                  </a:cubicBezTo>
                  <a:cubicBezTo>
                    <a:pt x="741" y="42"/>
                    <a:pt x="742" y="39"/>
                    <a:pt x="744" y="39"/>
                  </a:cubicBezTo>
                  <a:cubicBezTo>
                    <a:pt x="739" y="36"/>
                    <a:pt x="745" y="35"/>
                    <a:pt x="741" y="35"/>
                  </a:cubicBezTo>
                  <a:cubicBezTo>
                    <a:pt x="743" y="34"/>
                    <a:pt x="747" y="36"/>
                    <a:pt x="749" y="36"/>
                  </a:cubicBezTo>
                  <a:cubicBezTo>
                    <a:pt x="752" y="35"/>
                    <a:pt x="754" y="34"/>
                    <a:pt x="758" y="35"/>
                  </a:cubicBezTo>
                  <a:cubicBezTo>
                    <a:pt x="768" y="37"/>
                    <a:pt x="775" y="36"/>
                    <a:pt x="785" y="38"/>
                  </a:cubicBezTo>
                  <a:cubicBezTo>
                    <a:pt x="782" y="37"/>
                    <a:pt x="782" y="39"/>
                    <a:pt x="781" y="39"/>
                  </a:cubicBezTo>
                  <a:cubicBezTo>
                    <a:pt x="780" y="40"/>
                    <a:pt x="775" y="39"/>
                    <a:pt x="773" y="39"/>
                  </a:cubicBezTo>
                  <a:cubicBezTo>
                    <a:pt x="777" y="40"/>
                    <a:pt x="781" y="40"/>
                    <a:pt x="786" y="41"/>
                  </a:cubicBezTo>
                  <a:cubicBezTo>
                    <a:pt x="781" y="41"/>
                    <a:pt x="789" y="43"/>
                    <a:pt x="786" y="44"/>
                  </a:cubicBezTo>
                  <a:cubicBezTo>
                    <a:pt x="788" y="44"/>
                    <a:pt x="789" y="43"/>
                    <a:pt x="790" y="43"/>
                  </a:cubicBezTo>
                  <a:cubicBezTo>
                    <a:pt x="793" y="43"/>
                    <a:pt x="795" y="45"/>
                    <a:pt x="797" y="44"/>
                  </a:cubicBezTo>
                  <a:cubicBezTo>
                    <a:pt x="800" y="48"/>
                    <a:pt x="790" y="48"/>
                    <a:pt x="788" y="49"/>
                  </a:cubicBezTo>
                  <a:cubicBezTo>
                    <a:pt x="791" y="49"/>
                    <a:pt x="794" y="49"/>
                    <a:pt x="797" y="50"/>
                  </a:cubicBezTo>
                  <a:cubicBezTo>
                    <a:pt x="801" y="54"/>
                    <a:pt x="794" y="53"/>
                    <a:pt x="791" y="54"/>
                  </a:cubicBezTo>
                  <a:cubicBezTo>
                    <a:pt x="789" y="55"/>
                    <a:pt x="790" y="56"/>
                    <a:pt x="787" y="55"/>
                  </a:cubicBezTo>
                  <a:cubicBezTo>
                    <a:pt x="786" y="54"/>
                    <a:pt x="781" y="56"/>
                    <a:pt x="781" y="56"/>
                  </a:cubicBezTo>
                  <a:cubicBezTo>
                    <a:pt x="783" y="57"/>
                    <a:pt x="785" y="58"/>
                    <a:pt x="782" y="58"/>
                  </a:cubicBezTo>
                  <a:cubicBezTo>
                    <a:pt x="785" y="58"/>
                    <a:pt x="785" y="59"/>
                    <a:pt x="784" y="60"/>
                  </a:cubicBezTo>
                  <a:cubicBezTo>
                    <a:pt x="786" y="60"/>
                    <a:pt x="787" y="61"/>
                    <a:pt x="788" y="60"/>
                  </a:cubicBezTo>
                  <a:cubicBezTo>
                    <a:pt x="784" y="63"/>
                    <a:pt x="790" y="65"/>
                    <a:pt x="795" y="68"/>
                  </a:cubicBezTo>
                  <a:cubicBezTo>
                    <a:pt x="802" y="72"/>
                    <a:pt x="796" y="77"/>
                    <a:pt x="793" y="77"/>
                  </a:cubicBezTo>
                  <a:cubicBezTo>
                    <a:pt x="789" y="77"/>
                    <a:pt x="789" y="78"/>
                    <a:pt x="788" y="80"/>
                  </a:cubicBezTo>
                  <a:cubicBezTo>
                    <a:pt x="786" y="82"/>
                    <a:pt x="785" y="81"/>
                    <a:pt x="783" y="82"/>
                  </a:cubicBezTo>
                  <a:cubicBezTo>
                    <a:pt x="779" y="84"/>
                    <a:pt x="774" y="88"/>
                    <a:pt x="767" y="87"/>
                  </a:cubicBezTo>
                  <a:cubicBezTo>
                    <a:pt x="768" y="85"/>
                    <a:pt x="764" y="85"/>
                    <a:pt x="762" y="84"/>
                  </a:cubicBezTo>
                  <a:cubicBezTo>
                    <a:pt x="763" y="84"/>
                    <a:pt x="763" y="80"/>
                    <a:pt x="763" y="79"/>
                  </a:cubicBezTo>
                  <a:cubicBezTo>
                    <a:pt x="762" y="80"/>
                    <a:pt x="762" y="81"/>
                    <a:pt x="760" y="82"/>
                  </a:cubicBezTo>
                  <a:cubicBezTo>
                    <a:pt x="758" y="82"/>
                    <a:pt x="755" y="80"/>
                    <a:pt x="759" y="80"/>
                  </a:cubicBezTo>
                  <a:cubicBezTo>
                    <a:pt x="757" y="79"/>
                    <a:pt x="755" y="78"/>
                    <a:pt x="754" y="78"/>
                  </a:cubicBezTo>
                  <a:cubicBezTo>
                    <a:pt x="755" y="78"/>
                    <a:pt x="756" y="78"/>
                    <a:pt x="757" y="78"/>
                  </a:cubicBezTo>
                  <a:cubicBezTo>
                    <a:pt x="756" y="78"/>
                    <a:pt x="748" y="77"/>
                    <a:pt x="753" y="78"/>
                  </a:cubicBezTo>
                  <a:cubicBezTo>
                    <a:pt x="750" y="77"/>
                    <a:pt x="746" y="78"/>
                    <a:pt x="746" y="80"/>
                  </a:cubicBezTo>
                  <a:cubicBezTo>
                    <a:pt x="749" y="80"/>
                    <a:pt x="749" y="77"/>
                    <a:pt x="754" y="79"/>
                  </a:cubicBezTo>
                  <a:cubicBezTo>
                    <a:pt x="748" y="79"/>
                    <a:pt x="760" y="81"/>
                    <a:pt x="753" y="80"/>
                  </a:cubicBezTo>
                  <a:cubicBezTo>
                    <a:pt x="755" y="80"/>
                    <a:pt x="756" y="81"/>
                    <a:pt x="757" y="81"/>
                  </a:cubicBezTo>
                  <a:cubicBezTo>
                    <a:pt x="757" y="82"/>
                    <a:pt x="757" y="83"/>
                    <a:pt x="760" y="83"/>
                  </a:cubicBezTo>
                  <a:cubicBezTo>
                    <a:pt x="760" y="83"/>
                    <a:pt x="759" y="83"/>
                    <a:pt x="759" y="84"/>
                  </a:cubicBezTo>
                  <a:cubicBezTo>
                    <a:pt x="762" y="85"/>
                    <a:pt x="767" y="89"/>
                    <a:pt x="764" y="90"/>
                  </a:cubicBezTo>
                  <a:cubicBezTo>
                    <a:pt x="763" y="90"/>
                    <a:pt x="761" y="89"/>
                    <a:pt x="760" y="89"/>
                  </a:cubicBezTo>
                  <a:cubicBezTo>
                    <a:pt x="757" y="88"/>
                    <a:pt x="758" y="89"/>
                    <a:pt x="756" y="87"/>
                  </a:cubicBezTo>
                  <a:cubicBezTo>
                    <a:pt x="753" y="87"/>
                    <a:pt x="755" y="89"/>
                    <a:pt x="757" y="90"/>
                  </a:cubicBezTo>
                  <a:cubicBezTo>
                    <a:pt x="753" y="90"/>
                    <a:pt x="748" y="88"/>
                    <a:pt x="745" y="88"/>
                  </a:cubicBezTo>
                  <a:cubicBezTo>
                    <a:pt x="743" y="85"/>
                    <a:pt x="742" y="83"/>
                    <a:pt x="738" y="85"/>
                  </a:cubicBezTo>
                  <a:cubicBezTo>
                    <a:pt x="736" y="85"/>
                    <a:pt x="729" y="85"/>
                    <a:pt x="725" y="85"/>
                  </a:cubicBezTo>
                  <a:cubicBezTo>
                    <a:pt x="726" y="86"/>
                    <a:pt x="726" y="86"/>
                    <a:pt x="725" y="86"/>
                  </a:cubicBezTo>
                  <a:cubicBezTo>
                    <a:pt x="728" y="89"/>
                    <a:pt x="732" y="88"/>
                    <a:pt x="736" y="91"/>
                  </a:cubicBezTo>
                  <a:cubicBezTo>
                    <a:pt x="735" y="93"/>
                    <a:pt x="730" y="93"/>
                    <a:pt x="729" y="95"/>
                  </a:cubicBezTo>
                  <a:cubicBezTo>
                    <a:pt x="728" y="98"/>
                    <a:pt x="724" y="98"/>
                    <a:pt x="722" y="101"/>
                  </a:cubicBezTo>
                  <a:cubicBezTo>
                    <a:pt x="720" y="103"/>
                    <a:pt x="717" y="103"/>
                    <a:pt x="712" y="103"/>
                  </a:cubicBezTo>
                  <a:cubicBezTo>
                    <a:pt x="708" y="103"/>
                    <a:pt x="703" y="100"/>
                    <a:pt x="698" y="98"/>
                  </a:cubicBezTo>
                  <a:cubicBezTo>
                    <a:pt x="700" y="98"/>
                    <a:pt x="702" y="98"/>
                    <a:pt x="703" y="98"/>
                  </a:cubicBezTo>
                  <a:cubicBezTo>
                    <a:pt x="697" y="98"/>
                    <a:pt x="688" y="93"/>
                    <a:pt x="682" y="93"/>
                  </a:cubicBezTo>
                  <a:cubicBezTo>
                    <a:pt x="683" y="94"/>
                    <a:pt x="684" y="94"/>
                    <a:pt x="686" y="95"/>
                  </a:cubicBezTo>
                  <a:cubicBezTo>
                    <a:pt x="685" y="95"/>
                    <a:pt x="683" y="95"/>
                    <a:pt x="682" y="95"/>
                  </a:cubicBezTo>
                  <a:cubicBezTo>
                    <a:pt x="680" y="95"/>
                    <a:pt x="675" y="95"/>
                    <a:pt x="678" y="94"/>
                  </a:cubicBezTo>
                  <a:cubicBezTo>
                    <a:pt x="675" y="94"/>
                    <a:pt x="664" y="91"/>
                    <a:pt x="664" y="94"/>
                  </a:cubicBezTo>
                  <a:cubicBezTo>
                    <a:pt x="670" y="96"/>
                    <a:pt x="666" y="94"/>
                    <a:pt x="668" y="94"/>
                  </a:cubicBezTo>
                  <a:cubicBezTo>
                    <a:pt x="671" y="94"/>
                    <a:pt x="675" y="95"/>
                    <a:pt x="679" y="95"/>
                  </a:cubicBezTo>
                  <a:cubicBezTo>
                    <a:pt x="682" y="96"/>
                    <a:pt x="686" y="97"/>
                    <a:pt x="690" y="100"/>
                  </a:cubicBezTo>
                  <a:cubicBezTo>
                    <a:pt x="691" y="100"/>
                    <a:pt x="695" y="103"/>
                    <a:pt x="696" y="103"/>
                  </a:cubicBezTo>
                  <a:cubicBezTo>
                    <a:pt x="702" y="104"/>
                    <a:pt x="707" y="104"/>
                    <a:pt x="712" y="104"/>
                  </a:cubicBezTo>
                  <a:cubicBezTo>
                    <a:pt x="714" y="104"/>
                    <a:pt x="722" y="103"/>
                    <a:pt x="722" y="107"/>
                  </a:cubicBezTo>
                  <a:cubicBezTo>
                    <a:pt x="723" y="109"/>
                    <a:pt x="720" y="112"/>
                    <a:pt x="717" y="112"/>
                  </a:cubicBezTo>
                  <a:cubicBezTo>
                    <a:pt x="713" y="113"/>
                    <a:pt x="712" y="117"/>
                    <a:pt x="710" y="119"/>
                  </a:cubicBezTo>
                  <a:cubicBezTo>
                    <a:pt x="708" y="120"/>
                    <a:pt x="699" y="127"/>
                    <a:pt x="692" y="121"/>
                  </a:cubicBezTo>
                  <a:cubicBezTo>
                    <a:pt x="693" y="122"/>
                    <a:pt x="693" y="123"/>
                    <a:pt x="694" y="124"/>
                  </a:cubicBezTo>
                  <a:cubicBezTo>
                    <a:pt x="693" y="123"/>
                    <a:pt x="687" y="121"/>
                    <a:pt x="689" y="124"/>
                  </a:cubicBezTo>
                  <a:cubicBezTo>
                    <a:pt x="688" y="123"/>
                    <a:pt x="686" y="122"/>
                    <a:pt x="685" y="121"/>
                  </a:cubicBezTo>
                  <a:cubicBezTo>
                    <a:pt x="685" y="121"/>
                    <a:pt x="685" y="120"/>
                    <a:pt x="685" y="120"/>
                  </a:cubicBezTo>
                  <a:cubicBezTo>
                    <a:pt x="685" y="121"/>
                    <a:pt x="683" y="121"/>
                    <a:pt x="682" y="121"/>
                  </a:cubicBezTo>
                  <a:cubicBezTo>
                    <a:pt x="684" y="122"/>
                    <a:pt x="685" y="123"/>
                    <a:pt x="685" y="124"/>
                  </a:cubicBezTo>
                  <a:cubicBezTo>
                    <a:pt x="679" y="122"/>
                    <a:pt x="683" y="126"/>
                    <a:pt x="682" y="127"/>
                  </a:cubicBezTo>
                  <a:cubicBezTo>
                    <a:pt x="681" y="127"/>
                    <a:pt x="681" y="128"/>
                    <a:pt x="679" y="129"/>
                  </a:cubicBezTo>
                  <a:cubicBezTo>
                    <a:pt x="678" y="129"/>
                    <a:pt x="675" y="128"/>
                    <a:pt x="674" y="128"/>
                  </a:cubicBezTo>
                  <a:cubicBezTo>
                    <a:pt x="678" y="132"/>
                    <a:pt x="661" y="127"/>
                    <a:pt x="659" y="127"/>
                  </a:cubicBezTo>
                  <a:cubicBezTo>
                    <a:pt x="653" y="126"/>
                    <a:pt x="639" y="126"/>
                    <a:pt x="632" y="120"/>
                  </a:cubicBezTo>
                  <a:cubicBezTo>
                    <a:pt x="637" y="124"/>
                    <a:pt x="632" y="122"/>
                    <a:pt x="632" y="123"/>
                  </a:cubicBezTo>
                  <a:cubicBezTo>
                    <a:pt x="631" y="125"/>
                    <a:pt x="640" y="127"/>
                    <a:pt x="637" y="124"/>
                  </a:cubicBezTo>
                  <a:cubicBezTo>
                    <a:pt x="642" y="126"/>
                    <a:pt x="648" y="126"/>
                    <a:pt x="653" y="128"/>
                  </a:cubicBezTo>
                  <a:cubicBezTo>
                    <a:pt x="653" y="129"/>
                    <a:pt x="650" y="129"/>
                    <a:pt x="648" y="130"/>
                  </a:cubicBezTo>
                  <a:cubicBezTo>
                    <a:pt x="651" y="130"/>
                    <a:pt x="656" y="126"/>
                    <a:pt x="660" y="128"/>
                  </a:cubicBezTo>
                  <a:cubicBezTo>
                    <a:pt x="661" y="129"/>
                    <a:pt x="663" y="130"/>
                    <a:pt x="664" y="131"/>
                  </a:cubicBezTo>
                  <a:cubicBezTo>
                    <a:pt x="667" y="132"/>
                    <a:pt x="668" y="131"/>
                    <a:pt x="671" y="132"/>
                  </a:cubicBezTo>
                  <a:cubicBezTo>
                    <a:pt x="668" y="132"/>
                    <a:pt x="672" y="133"/>
                    <a:pt x="673" y="135"/>
                  </a:cubicBezTo>
                  <a:cubicBezTo>
                    <a:pt x="673" y="136"/>
                    <a:pt x="673" y="137"/>
                    <a:pt x="672" y="138"/>
                  </a:cubicBezTo>
                  <a:cubicBezTo>
                    <a:pt x="671" y="140"/>
                    <a:pt x="669" y="139"/>
                    <a:pt x="667" y="139"/>
                  </a:cubicBezTo>
                  <a:cubicBezTo>
                    <a:pt x="665" y="140"/>
                    <a:pt x="664" y="141"/>
                    <a:pt x="662" y="141"/>
                  </a:cubicBezTo>
                  <a:cubicBezTo>
                    <a:pt x="658" y="141"/>
                    <a:pt x="655" y="140"/>
                    <a:pt x="651" y="141"/>
                  </a:cubicBezTo>
                  <a:cubicBezTo>
                    <a:pt x="646" y="141"/>
                    <a:pt x="655" y="143"/>
                    <a:pt x="657" y="144"/>
                  </a:cubicBezTo>
                  <a:cubicBezTo>
                    <a:pt x="656" y="145"/>
                    <a:pt x="656" y="146"/>
                    <a:pt x="654" y="145"/>
                  </a:cubicBezTo>
                  <a:cubicBezTo>
                    <a:pt x="651" y="144"/>
                    <a:pt x="652" y="146"/>
                    <a:pt x="649" y="145"/>
                  </a:cubicBezTo>
                  <a:cubicBezTo>
                    <a:pt x="647" y="144"/>
                    <a:pt x="647" y="148"/>
                    <a:pt x="645" y="148"/>
                  </a:cubicBezTo>
                  <a:cubicBezTo>
                    <a:pt x="646" y="148"/>
                    <a:pt x="647" y="149"/>
                    <a:pt x="647" y="149"/>
                  </a:cubicBezTo>
                  <a:cubicBezTo>
                    <a:pt x="647" y="150"/>
                    <a:pt x="647" y="150"/>
                    <a:pt x="647" y="150"/>
                  </a:cubicBezTo>
                  <a:cubicBezTo>
                    <a:pt x="645" y="148"/>
                    <a:pt x="642" y="148"/>
                    <a:pt x="640" y="148"/>
                  </a:cubicBezTo>
                  <a:cubicBezTo>
                    <a:pt x="645" y="149"/>
                    <a:pt x="643" y="150"/>
                    <a:pt x="642" y="151"/>
                  </a:cubicBezTo>
                  <a:cubicBezTo>
                    <a:pt x="640" y="151"/>
                    <a:pt x="643" y="155"/>
                    <a:pt x="638" y="153"/>
                  </a:cubicBezTo>
                  <a:cubicBezTo>
                    <a:pt x="641" y="156"/>
                    <a:pt x="636" y="154"/>
                    <a:pt x="634" y="154"/>
                  </a:cubicBezTo>
                  <a:cubicBezTo>
                    <a:pt x="634" y="155"/>
                    <a:pt x="636" y="156"/>
                    <a:pt x="637" y="156"/>
                  </a:cubicBezTo>
                  <a:cubicBezTo>
                    <a:pt x="639" y="159"/>
                    <a:pt x="624" y="159"/>
                    <a:pt x="631" y="164"/>
                  </a:cubicBezTo>
                  <a:cubicBezTo>
                    <a:pt x="630" y="164"/>
                    <a:pt x="626" y="163"/>
                    <a:pt x="628" y="165"/>
                  </a:cubicBezTo>
                  <a:cubicBezTo>
                    <a:pt x="629" y="165"/>
                    <a:pt x="628" y="167"/>
                    <a:pt x="627" y="168"/>
                  </a:cubicBezTo>
                  <a:cubicBezTo>
                    <a:pt x="624" y="169"/>
                    <a:pt x="626" y="177"/>
                    <a:pt x="619" y="176"/>
                  </a:cubicBezTo>
                  <a:cubicBezTo>
                    <a:pt x="621" y="177"/>
                    <a:pt x="621" y="177"/>
                    <a:pt x="619" y="176"/>
                  </a:cubicBezTo>
                  <a:cubicBezTo>
                    <a:pt x="623" y="178"/>
                    <a:pt x="619" y="187"/>
                    <a:pt x="619" y="188"/>
                  </a:cubicBezTo>
                  <a:cubicBezTo>
                    <a:pt x="618" y="190"/>
                    <a:pt x="621" y="193"/>
                    <a:pt x="620" y="194"/>
                  </a:cubicBezTo>
                  <a:cubicBezTo>
                    <a:pt x="619" y="195"/>
                    <a:pt x="618" y="196"/>
                    <a:pt x="618" y="197"/>
                  </a:cubicBezTo>
                  <a:cubicBezTo>
                    <a:pt x="618" y="198"/>
                    <a:pt x="616" y="198"/>
                    <a:pt x="616" y="198"/>
                  </a:cubicBezTo>
                  <a:cubicBezTo>
                    <a:pt x="617" y="198"/>
                    <a:pt x="618" y="199"/>
                    <a:pt x="619" y="199"/>
                  </a:cubicBezTo>
                  <a:cubicBezTo>
                    <a:pt x="620" y="200"/>
                    <a:pt x="619" y="201"/>
                    <a:pt x="619" y="202"/>
                  </a:cubicBezTo>
                  <a:cubicBezTo>
                    <a:pt x="620" y="199"/>
                    <a:pt x="624" y="204"/>
                    <a:pt x="626" y="203"/>
                  </a:cubicBezTo>
                  <a:cubicBezTo>
                    <a:pt x="626" y="206"/>
                    <a:pt x="625" y="208"/>
                    <a:pt x="624" y="211"/>
                  </a:cubicBezTo>
                  <a:cubicBezTo>
                    <a:pt x="626" y="208"/>
                    <a:pt x="623" y="203"/>
                    <a:pt x="628" y="202"/>
                  </a:cubicBezTo>
                  <a:cubicBezTo>
                    <a:pt x="630" y="202"/>
                    <a:pt x="632" y="202"/>
                    <a:pt x="635" y="203"/>
                  </a:cubicBezTo>
                  <a:cubicBezTo>
                    <a:pt x="638" y="204"/>
                    <a:pt x="640" y="202"/>
                    <a:pt x="640" y="205"/>
                  </a:cubicBezTo>
                  <a:cubicBezTo>
                    <a:pt x="641" y="209"/>
                    <a:pt x="645" y="216"/>
                    <a:pt x="648" y="221"/>
                  </a:cubicBezTo>
                  <a:cubicBezTo>
                    <a:pt x="651" y="226"/>
                    <a:pt x="648" y="229"/>
                    <a:pt x="644" y="231"/>
                  </a:cubicBezTo>
                  <a:cubicBezTo>
                    <a:pt x="648" y="231"/>
                    <a:pt x="648" y="228"/>
                    <a:pt x="652" y="228"/>
                  </a:cubicBezTo>
                  <a:cubicBezTo>
                    <a:pt x="652" y="229"/>
                    <a:pt x="650" y="230"/>
                    <a:pt x="649" y="230"/>
                  </a:cubicBezTo>
                  <a:cubicBezTo>
                    <a:pt x="655" y="229"/>
                    <a:pt x="659" y="227"/>
                    <a:pt x="665" y="226"/>
                  </a:cubicBezTo>
                  <a:cubicBezTo>
                    <a:pt x="672" y="225"/>
                    <a:pt x="679" y="228"/>
                    <a:pt x="687" y="230"/>
                  </a:cubicBezTo>
                  <a:cubicBezTo>
                    <a:pt x="690" y="231"/>
                    <a:pt x="692" y="231"/>
                    <a:pt x="695" y="231"/>
                  </a:cubicBezTo>
                  <a:cubicBezTo>
                    <a:pt x="698" y="232"/>
                    <a:pt x="699" y="233"/>
                    <a:pt x="702" y="235"/>
                  </a:cubicBezTo>
                  <a:cubicBezTo>
                    <a:pt x="707" y="237"/>
                    <a:pt x="715" y="240"/>
                    <a:pt x="714" y="244"/>
                  </a:cubicBezTo>
                  <a:cubicBezTo>
                    <a:pt x="715" y="243"/>
                    <a:pt x="727" y="247"/>
                    <a:pt x="731" y="248"/>
                  </a:cubicBezTo>
                  <a:cubicBezTo>
                    <a:pt x="733" y="248"/>
                    <a:pt x="737" y="249"/>
                    <a:pt x="740" y="250"/>
                  </a:cubicBezTo>
                  <a:cubicBezTo>
                    <a:pt x="742" y="252"/>
                    <a:pt x="744" y="254"/>
                    <a:pt x="747" y="254"/>
                  </a:cubicBezTo>
                  <a:cubicBezTo>
                    <a:pt x="747" y="257"/>
                    <a:pt x="744" y="258"/>
                    <a:pt x="744" y="260"/>
                  </a:cubicBezTo>
                  <a:cubicBezTo>
                    <a:pt x="745" y="259"/>
                    <a:pt x="746" y="257"/>
                    <a:pt x="747" y="256"/>
                  </a:cubicBezTo>
                  <a:cubicBezTo>
                    <a:pt x="749" y="255"/>
                    <a:pt x="752" y="256"/>
                    <a:pt x="755" y="256"/>
                  </a:cubicBezTo>
                  <a:cubicBezTo>
                    <a:pt x="757" y="256"/>
                    <a:pt x="760" y="256"/>
                    <a:pt x="762" y="255"/>
                  </a:cubicBezTo>
                  <a:cubicBezTo>
                    <a:pt x="765" y="255"/>
                    <a:pt x="765" y="256"/>
                    <a:pt x="768" y="257"/>
                  </a:cubicBezTo>
                  <a:cubicBezTo>
                    <a:pt x="765" y="254"/>
                    <a:pt x="769" y="256"/>
                    <a:pt x="771" y="256"/>
                  </a:cubicBezTo>
                  <a:cubicBezTo>
                    <a:pt x="773" y="257"/>
                    <a:pt x="775" y="256"/>
                    <a:pt x="777" y="257"/>
                  </a:cubicBezTo>
                  <a:cubicBezTo>
                    <a:pt x="777" y="257"/>
                    <a:pt x="777" y="258"/>
                    <a:pt x="777" y="258"/>
                  </a:cubicBezTo>
                  <a:cubicBezTo>
                    <a:pt x="777" y="257"/>
                    <a:pt x="780" y="257"/>
                    <a:pt x="781" y="257"/>
                  </a:cubicBezTo>
                  <a:cubicBezTo>
                    <a:pt x="783" y="257"/>
                    <a:pt x="785" y="259"/>
                    <a:pt x="786" y="258"/>
                  </a:cubicBezTo>
                  <a:cubicBezTo>
                    <a:pt x="785" y="260"/>
                    <a:pt x="787" y="262"/>
                    <a:pt x="786" y="264"/>
                  </a:cubicBezTo>
                  <a:cubicBezTo>
                    <a:pt x="785" y="266"/>
                    <a:pt x="783" y="268"/>
                    <a:pt x="783" y="271"/>
                  </a:cubicBezTo>
                  <a:cubicBezTo>
                    <a:pt x="783" y="273"/>
                    <a:pt x="787" y="276"/>
                    <a:pt x="787" y="278"/>
                  </a:cubicBezTo>
                  <a:cubicBezTo>
                    <a:pt x="786" y="280"/>
                    <a:pt x="787" y="283"/>
                    <a:pt x="787" y="285"/>
                  </a:cubicBezTo>
                  <a:cubicBezTo>
                    <a:pt x="786" y="287"/>
                    <a:pt x="785" y="288"/>
                    <a:pt x="784" y="290"/>
                  </a:cubicBezTo>
                  <a:cubicBezTo>
                    <a:pt x="787" y="292"/>
                    <a:pt x="788" y="293"/>
                    <a:pt x="790" y="295"/>
                  </a:cubicBezTo>
                  <a:cubicBezTo>
                    <a:pt x="792" y="296"/>
                    <a:pt x="796" y="299"/>
                    <a:pt x="794" y="300"/>
                  </a:cubicBezTo>
                  <a:cubicBezTo>
                    <a:pt x="793" y="301"/>
                    <a:pt x="791" y="301"/>
                    <a:pt x="790" y="302"/>
                  </a:cubicBezTo>
                  <a:cubicBezTo>
                    <a:pt x="793" y="301"/>
                    <a:pt x="794" y="301"/>
                    <a:pt x="798" y="303"/>
                  </a:cubicBezTo>
                  <a:cubicBezTo>
                    <a:pt x="801" y="305"/>
                    <a:pt x="804" y="306"/>
                    <a:pt x="807" y="309"/>
                  </a:cubicBezTo>
                  <a:cubicBezTo>
                    <a:pt x="812" y="316"/>
                    <a:pt x="805" y="317"/>
                    <a:pt x="802" y="320"/>
                  </a:cubicBezTo>
                  <a:cubicBezTo>
                    <a:pt x="806" y="320"/>
                    <a:pt x="807" y="316"/>
                    <a:pt x="810" y="315"/>
                  </a:cubicBezTo>
                  <a:cubicBezTo>
                    <a:pt x="815" y="315"/>
                    <a:pt x="822" y="320"/>
                    <a:pt x="825" y="324"/>
                  </a:cubicBezTo>
                  <a:cubicBezTo>
                    <a:pt x="824" y="321"/>
                    <a:pt x="819" y="319"/>
                    <a:pt x="819" y="316"/>
                  </a:cubicBezTo>
                  <a:cubicBezTo>
                    <a:pt x="820" y="314"/>
                    <a:pt x="821" y="310"/>
                    <a:pt x="825" y="311"/>
                  </a:cubicBezTo>
                  <a:cubicBezTo>
                    <a:pt x="824" y="313"/>
                    <a:pt x="827" y="312"/>
                    <a:pt x="829" y="314"/>
                  </a:cubicBezTo>
                  <a:cubicBezTo>
                    <a:pt x="829" y="315"/>
                    <a:pt x="830" y="317"/>
                    <a:pt x="831" y="318"/>
                  </a:cubicBezTo>
                  <a:cubicBezTo>
                    <a:pt x="829" y="316"/>
                    <a:pt x="831" y="313"/>
                    <a:pt x="833" y="313"/>
                  </a:cubicBezTo>
                  <a:cubicBezTo>
                    <a:pt x="830" y="313"/>
                    <a:pt x="831" y="311"/>
                    <a:pt x="829" y="309"/>
                  </a:cubicBezTo>
                  <a:cubicBezTo>
                    <a:pt x="829" y="309"/>
                    <a:pt x="831" y="308"/>
                    <a:pt x="831" y="307"/>
                  </a:cubicBezTo>
                  <a:cubicBezTo>
                    <a:pt x="830" y="306"/>
                    <a:pt x="830" y="306"/>
                    <a:pt x="831" y="306"/>
                  </a:cubicBezTo>
                  <a:cubicBezTo>
                    <a:pt x="833" y="305"/>
                    <a:pt x="833" y="302"/>
                    <a:pt x="836" y="301"/>
                  </a:cubicBezTo>
                  <a:cubicBezTo>
                    <a:pt x="834" y="301"/>
                    <a:pt x="835" y="300"/>
                    <a:pt x="835" y="299"/>
                  </a:cubicBezTo>
                  <a:cubicBezTo>
                    <a:pt x="835" y="298"/>
                    <a:pt x="834" y="297"/>
                    <a:pt x="832" y="297"/>
                  </a:cubicBezTo>
                  <a:cubicBezTo>
                    <a:pt x="833" y="296"/>
                    <a:pt x="832" y="294"/>
                    <a:pt x="831" y="293"/>
                  </a:cubicBezTo>
                  <a:cubicBezTo>
                    <a:pt x="832" y="293"/>
                    <a:pt x="833" y="293"/>
                    <a:pt x="832" y="292"/>
                  </a:cubicBezTo>
                  <a:cubicBezTo>
                    <a:pt x="831" y="292"/>
                    <a:pt x="830" y="291"/>
                    <a:pt x="831" y="290"/>
                  </a:cubicBezTo>
                  <a:cubicBezTo>
                    <a:pt x="830" y="290"/>
                    <a:pt x="830" y="290"/>
                    <a:pt x="829" y="290"/>
                  </a:cubicBezTo>
                  <a:cubicBezTo>
                    <a:pt x="829" y="288"/>
                    <a:pt x="830" y="286"/>
                    <a:pt x="828" y="284"/>
                  </a:cubicBezTo>
                  <a:cubicBezTo>
                    <a:pt x="827" y="282"/>
                    <a:pt x="831" y="280"/>
                    <a:pt x="828" y="281"/>
                  </a:cubicBezTo>
                  <a:cubicBezTo>
                    <a:pt x="829" y="280"/>
                    <a:pt x="830" y="279"/>
                    <a:pt x="827" y="279"/>
                  </a:cubicBezTo>
                  <a:cubicBezTo>
                    <a:pt x="828" y="279"/>
                    <a:pt x="828" y="277"/>
                    <a:pt x="830" y="278"/>
                  </a:cubicBezTo>
                  <a:cubicBezTo>
                    <a:pt x="827" y="277"/>
                    <a:pt x="827" y="275"/>
                    <a:pt x="829" y="275"/>
                  </a:cubicBezTo>
                  <a:cubicBezTo>
                    <a:pt x="827" y="274"/>
                    <a:pt x="825" y="273"/>
                    <a:pt x="828" y="273"/>
                  </a:cubicBezTo>
                  <a:cubicBezTo>
                    <a:pt x="826" y="273"/>
                    <a:pt x="825" y="272"/>
                    <a:pt x="824" y="272"/>
                  </a:cubicBezTo>
                  <a:cubicBezTo>
                    <a:pt x="826" y="271"/>
                    <a:pt x="823" y="270"/>
                    <a:pt x="822" y="268"/>
                  </a:cubicBezTo>
                  <a:cubicBezTo>
                    <a:pt x="822" y="267"/>
                    <a:pt x="822" y="266"/>
                    <a:pt x="820" y="265"/>
                  </a:cubicBezTo>
                  <a:cubicBezTo>
                    <a:pt x="821" y="263"/>
                    <a:pt x="825" y="263"/>
                    <a:pt x="828" y="262"/>
                  </a:cubicBezTo>
                  <a:cubicBezTo>
                    <a:pt x="833" y="261"/>
                    <a:pt x="837" y="259"/>
                    <a:pt x="841" y="258"/>
                  </a:cubicBezTo>
                  <a:cubicBezTo>
                    <a:pt x="848" y="254"/>
                    <a:pt x="855" y="249"/>
                    <a:pt x="860" y="243"/>
                  </a:cubicBezTo>
                  <a:cubicBezTo>
                    <a:pt x="863" y="238"/>
                    <a:pt x="864" y="229"/>
                    <a:pt x="858" y="220"/>
                  </a:cubicBezTo>
                  <a:cubicBezTo>
                    <a:pt x="856" y="217"/>
                    <a:pt x="852" y="212"/>
                    <a:pt x="847" y="210"/>
                  </a:cubicBezTo>
                  <a:cubicBezTo>
                    <a:pt x="846" y="210"/>
                    <a:pt x="843" y="209"/>
                    <a:pt x="842" y="208"/>
                  </a:cubicBezTo>
                  <a:cubicBezTo>
                    <a:pt x="840" y="207"/>
                    <a:pt x="837" y="205"/>
                    <a:pt x="836" y="205"/>
                  </a:cubicBezTo>
                  <a:cubicBezTo>
                    <a:pt x="836" y="202"/>
                    <a:pt x="834" y="201"/>
                    <a:pt x="838" y="200"/>
                  </a:cubicBezTo>
                  <a:cubicBezTo>
                    <a:pt x="841" y="198"/>
                    <a:pt x="842" y="194"/>
                    <a:pt x="846" y="193"/>
                  </a:cubicBezTo>
                  <a:cubicBezTo>
                    <a:pt x="842" y="193"/>
                    <a:pt x="847" y="190"/>
                    <a:pt x="846" y="188"/>
                  </a:cubicBezTo>
                  <a:cubicBezTo>
                    <a:pt x="847" y="189"/>
                    <a:pt x="848" y="189"/>
                    <a:pt x="849" y="189"/>
                  </a:cubicBezTo>
                  <a:cubicBezTo>
                    <a:pt x="848" y="188"/>
                    <a:pt x="850" y="187"/>
                    <a:pt x="851" y="187"/>
                  </a:cubicBezTo>
                  <a:cubicBezTo>
                    <a:pt x="853" y="187"/>
                    <a:pt x="852" y="184"/>
                    <a:pt x="853" y="184"/>
                  </a:cubicBezTo>
                  <a:cubicBezTo>
                    <a:pt x="851" y="183"/>
                    <a:pt x="850" y="183"/>
                    <a:pt x="849" y="183"/>
                  </a:cubicBezTo>
                  <a:cubicBezTo>
                    <a:pt x="850" y="183"/>
                    <a:pt x="850" y="182"/>
                    <a:pt x="849" y="181"/>
                  </a:cubicBezTo>
                  <a:cubicBezTo>
                    <a:pt x="849" y="180"/>
                    <a:pt x="846" y="178"/>
                    <a:pt x="846" y="178"/>
                  </a:cubicBezTo>
                  <a:cubicBezTo>
                    <a:pt x="846" y="176"/>
                    <a:pt x="848" y="176"/>
                    <a:pt x="849" y="176"/>
                  </a:cubicBezTo>
                  <a:cubicBezTo>
                    <a:pt x="848" y="175"/>
                    <a:pt x="847" y="175"/>
                    <a:pt x="845" y="175"/>
                  </a:cubicBezTo>
                  <a:cubicBezTo>
                    <a:pt x="845" y="173"/>
                    <a:pt x="847" y="173"/>
                    <a:pt x="848" y="172"/>
                  </a:cubicBezTo>
                  <a:cubicBezTo>
                    <a:pt x="847" y="172"/>
                    <a:pt x="841" y="173"/>
                    <a:pt x="844" y="171"/>
                  </a:cubicBezTo>
                  <a:cubicBezTo>
                    <a:pt x="843" y="171"/>
                    <a:pt x="842" y="171"/>
                    <a:pt x="841" y="172"/>
                  </a:cubicBezTo>
                  <a:cubicBezTo>
                    <a:pt x="840" y="168"/>
                    <a:pt x="846" y="168"/>
                    <a:pt x="846" y="165"/>
                  </a:cubicBezTo>
                  <a:cubicBezTo>
                    <a:pt x="846" y="164"/>
                    <a:pt x="846" y="160"/>
                    <a:pt x="849" y="160"/>
                  </a:cubicBezTo>
                  <a:cubicBezTo>
                    <a:pt x="845" y="159"/>
                    <a:pt x="841" y="156"/>
                    <a:pt x="840" y="153"/>
                  </a:cubicBezTo>
                  <a:cubicBezTo>
                    <a:pt x="840" y="150"/>
                    <a:pt x="841" y="148"/>
                    <a:pt x="844" y="147"/>
                  </a:cubicBezTo>
                  <a:cubicBezTo>
                    <a:pt x="848" y="146"/>
                    <a:pt x="849" y="144"/>
                    <a:pt x="855" y="145"/>
                  </a:cubicBezTo>
                  <a:cubicBezTo>
                    <a:pt x="861" y="146"/>
                    <a:pt x="868" y="149"/>
                    <a:pt x="873" y="149"/>
                  </a:cubicBezTo>
                  <a:cubicBezTo>
                    <a:pt x="873" y="150"/>
                    <a:pt x="871" y="150"/>
                    <a:pt x="871" y="151"/>
                  </a:cubicBezTo>
                  <a:cubicBezTo>
                    <a:pt x="875" y="149"/>
                    <a:pt x="879" y="148"/>
                    <a:pt x="887" y="152"/>
                  </a:cubicBezTo>
                  <a:cubicBezTo>
                    <a:pt x="883" y="149"/>
                    <a:pt x="893" y="148"/>
                    <a:pt x="895" y="148"/>
                  </a:cubicBezTo>
                  <a:cubicBezTo>
                    <a:pt x="898" y="146"/>
                    <a:pt x="900" y="147"/>
                    <a:pt x="904" y="148"/>
                  </a:cubicBezTo>
                  <a:cubicBezTo>
                    <a:pt x="907" y="149"/>
                    <a:pt x="911" y="153"/>
                    <a:pt x="913" y="151"/>
                  </a:cubicBezTo>
                  <a:cubicBezTo>
                    <a:pt x="915" y="154"/>
                    <a:pt x="913" y="155"/>
                    <a:pt x="911" y="156"/>
                  </a:cubicBezTo>
                  <a:cubicBezTo>
                    <a:pt x="914" y="155"/>
                    <a:pt x="915" y="155"/>
                    <a:pt x="919" y="155"/>
                  </a:cubicBezTo>
                  <a:cubicBezTo>
                    <a:pt x="919" y="156"/>
                    <a:pt x="919" y="156"/>
                    <a:pt x="919" y="157"/>
                  </a:cubicBezTo>
                  <a:cubicBezTo>
                    <a:pt x="922" y="157"/>
                    <a:pt x="922" y="160"/>
                    <a:pt x="919" y="159"/>
                  </a:cubicBezTo>
                  <a:cubicBezTo>
                    <a:pt x="922" y="160"/>
                    <a:pt x="924" y="156"/>
                    <a:pt x="928" y="160"/>
                  </a:cubicBezTo>
                  <a:cubicBezTo>
                    <a:pt x="927" y="160"/>
                    <a:pt x="925" y="161"/>
                    <a:pt x="924" y="162"/>
                  </a:cubicBezTo>
                  <a:cubicBezTo>
                    <a:pt x="925" y="162"/>
                    <a:pt x="926" y="162"/>
                    <a:pt x="927" y="162"/>
                  </a:cubicBezTo>
                  <a:cubicBezTo>
                    <a:pt x="927" y="163"/>
                    <a:pt x="926" y="163"/>
                    <a:pt x="924" y="163"/>
                  </a:cubicBezTo>
                  <a:cubicBezTo>
                    <a:pt x="926" y="164"/>
                    <a:pt x="928" y="167"/>
                    <a:pt x="929" y="165"/>
                  </a:cubicBezTo>
                  <a:cubicBezTo>
                    <a:pt x="931" y="167"/>
                    <a:pt x="931" y="166"/>
                    <a:pt x="934" y="166"/>
                  </a:cubicBezTo>
                  <a:cubicBezTo>
                    <a:pt x="936" y="167"/>
                    <a:pt x="938" y="167"/>
                    <a:pt x="940" y="168"/>
                  </a:cubicBezTo>
                  <a:cubicBezTo>
                    <a:pt x="941" y="168"/>
                    <a:pt x="950" y="167"/>
                    <a:pt x="947" y="170"/>
                  </a:cubicBezTo>
                  <a:cubicBezTo>
                    <a:pt x="951" y="172"/>
                    <a:pt x="953" y="170"/>
                    <a:pt x="953" y="169"/>
                  </a:cubicBezTo>
                  <a:cubicBezTo>
                    <a:pt x="953" y="166"/>
                    <a:pt x="957" y="169"/>
                    <a:pt x="957" y="171"/>
                  </a:cubicBezTo>
                  <a:cubicBezTo>
                    <a:pt x="957" y="172"/>
                    <a:pt x="955" y="172"/>
                    <a:pt x="954" y="173"/>
                  </a:cubicBezTo>
                  <a:cubicBezTo>
                    <a:pt x="950" y="175"/>
                    <a:pt x="958" y="184"/>
                    <a:pt x="951" y="183"/>
                  </a:cubicBezTo>
                  <a:cubicBezTo>
                    <a:pt x="953" y="184"/>
                    <a:pt x="946" y="184"/>
                    <a:pt x="944" y="184"/>
                  </a:cubicBezTo>
                  <a:cubicBezTo>
                    <a:pt x="942" y="184"/>
                    <a:pt x="938" y="183"/>
                    <a:pt x="935" y="183"/>
                  </a:cubicBezTo>
                  <a:cubicBezTo>
                    <a:pt x="939" y="184"/>
                    <a:pt x="942" y="184"/>
                    <a:pt x="946" y="184"/>
                  </a:cubicBezTo>
                  <a:cubicBezTo>
                    <a:pt x="947" y="184"/>
                    <a:pt x="952" y="184"/>
                    <a:pt x="953" y="185"/>
                  </a:cubicBezTo>
                  <a:cubicBezTo>
                    <a:pt x="954" y="186"/>
                    <a:pt x="955" y="190"/>
                    <a:pt x="954" y="190"/>
                  </a:cubicBezTo>
                  <a:cubicBezTo>
                    <a:pt x="954" y="190"/>
                    <a:pt x="952" y="191"/>
                    <a:pt x="953" y="192"/>
                  </a:cubicBezTo>
                  <a:cubicBezTo>
                    <a:pt x="953" y="193"/>
                    <a:pt x="954" y="193"/>
                    <a:pt x="953" y="194"/>
                  </a:cubicBezTo>
                  <a:cubicBezTo>
                    <a:pt x="955" y="194"/>
                    <a:pt x="958" y="193"/>
                    <a:pt x="959" y="196"/>
                  </a:cubicBezTo>
                  <a:cubicBezTo>
                    <a:pt x="957" y="195"/>
                    <a:pt x="956" y="196"/>
                    <a:pt x="955" y="197"/>
                  </a:cubicBezTo>
                  <a:cubicBezTo>
                    <a:pt x="959" y="197"/>
                    <a:pt x="955" y="201"/>
                    <a:pt x="954" y="202"/>
                  </a:cubicBezTo>
                  <a:cubicBezTo>
                    <a:pt x="953" y="201"/>
                    <a:pt x="953" y="199"/>
                    <a:pt x="950" y="199"/>
                  </a:cubicBezTo>
                  <a:cubicBezTo>
                    <a:pt x="953" y="202"/>
                    <a:pt x="949" y="202"/>
                    <a:pt x="946" y="202"/>
                  </a:cubicBezTo>
                  <a:cubicBezTo>
                    <a:pt x="947" y="202"/>
                    <a:pt x="950" y="204"/>
                    <a:pt x="951" y="203"/>
                  </a:cubicBezTo>
                  <a:cubicBezTo>
                    <a:pt x="951" y="204"/>
                    <a:pt x="951" y="204"/>
                    <a:pt x="950" y="205"/>
                  </a:cubicBezTo>
                  <a:cubicBezTo>
                    <a:pt x="955" y="204"/>
                    <a:pt x="956" y="201"/>
                    <a:pt x="961" y="200"/>
                  </a:cubicBezTo>
                  <a:cubicBezTo>
                    <a:pt x="966" y="200"/>
                    <a:pt x="968" y="200"/>
                    <a:pt x="971" y="205"/>
                  </a:cubicBezTo>
                  <a:cubicBezTo>
                    <a:pt x="976" y="214"/>
                    <a:pt x="961" y="214"/>
                    <a:pt x="957" y="218"/>
                  </a:cubicBezTo>
                  <a:cubicBezTo>
                    <a:pt x="960" y="216"/>
                    <a:pt x="964" y="215"/>
                    <a:pt x="967" y="214"/>
                  </a:cubicBezTo>
                  <a:cubicBezTo>
                    <a:pt x="971" y="213"/>
                    <a:pt x="971" y="211"/>
                    <a:pt x="972" y="209"/>
                  </a:cubicBezTo>
                  <a:cubicBezTo>
                    <a:pt x="973" y="208"/>
                    <a:pt x="975" y="203"/>
                    <a:pt x="977" y="207"/>
                  </a:cubicBezTo>
                  <a:cubicBezTo>
                    <a:pt x="978" y="210"/>
                    <a:pt x="975" y="211"/>
                    <a:pt x="974" y="212"/>
                  </a:cubicBezTo>
                  <a:cubicBezTo>
                    <a:pt x="977" y="212"/>
                    <a:pt x="977" y="209"/>
                    <a:pt x="978" y="207"/>
                  </a:cubicBezTo>
                  <a:cubicBezTo>
                    <a:pt x="981" y="210"/>
                    <a:pt x="979" y="213"/>
                    <a:pt x="979" y="215"/>
                  </a:cubicBezTo>
                  <a:cubicBezTo>
                    <a:pt x="980" y="212"/>
                    <a:pt x="982" y="210"/>
                    <a:pt x="985" y="209"/>
                  </a:cubicBezTo>
                  <a:cubicBezTo>
                    <a:pt x="987" y="208"/>
                    <a:pt x="988" y="207"/>
                    <a:pt x="990" y="207"/>
                  </a:cubicBezTo>
                  <a:cubicBezTo>
                    <a:pt x="992" y="206"/>
                    <a:pt x="993" y="207"/>
                    <a:pt x="994" y="206"/>
                  </a:cubicBezTo>
                  <a:cubicBezTo>
                    <a:pt x="994" y="205"/>
                    <a:pt x="994" y="201"/>
                    <a:pt x="997" y="201"/>
                  </a:cubicBezTo>
                  <a:cubicBezTo>
                    <a:pt x="1003" y="202"/>
                    <a:pt x="1001" y="207"/>
                    <a:pt x="1001" y="209"/>
                  </a:cubicBezTo>
                  <a:cubicBezTo>
                    <a:pt x="1003" y="209"/>
                    <a:pt x="1004" y="206"/>
                    <a:pt x="1003" y="205"/>
                  </a:cubicBezTo>
                  <a:cubicBezTo>
                    <a:pt x="1003" y="203"/>
                    <a:pt x="1000" y="203"/>
                    <a:pt x="1001" y="202"/>
                  </a:cubicBezTo>
                  <a:cubicBezTo>
                    <a:pt x="1001" y="201"/>
                    <a:pt x="1004" y="202"/>
                    <a:pt x="1005" y="201"/>
                  </a:cubicBezTo>
                  <a:cubicBezTo>
                    <a:pt x="1000" y="201"/>
                    <a:pt x="1005" y="199"/>
                    <a:pt x="1006" y="199"/>
                  </a:cubicBezTo>
                  <a:cubicBezTo>
                    <a:pt x="1008" y="198"/>
                    <a:pt x="1009" y="198"/>
                    <a:pt x="1011" y="198"/>
                  </a:cubicBezTo>
                  <a:cubicBezTo>
                    <a:pt x="1009" y="197"/>
                    <a:pt x="1005" y="198"/>
                    <a:pt x="1006" y="195"/>
                  </a:cubicBezTo>
                  <a:cubicBezTo>
                    <a:pt x="1008" y="196"/>
                    <a:pt x="1009" y="196"/>
                    <a:pt x="1008" y="194"/>
                  </a:cubicBezTo>
                  <a:cubicBezTo>
                    <a:pt x="1011" y="195"/>
                    <a:pt x="1010" y="193"/>
                    <a:pt x="1008" y="192"/>
                  </a:cubicBezTo>
                  <a:cubicBezTo>
                    <a:pt x="1011" y="192"/>
                    <a:pt x="1012" y="192"/>
                    <a:pt x="1015" y="193"/>
                  </a:cubicBezTo>
                  <a:cubicBezTo>
                    <a:pt x="1014" y="192"/>
                    <a:pt x="1010" y="191"/>
                    <a:pt x="1009" y="189"/>
                  </a:cubicBezTo>
                  <a:cubicBezTo>
                    <a:pt x="1008" y="185"/>
                    <a:pt x="1013" y="187"/>
                    <a:pt x="1016" y="188"/>
                  </a:cubicBezTo>
                  <a:cubicBezTo>
                    <a:pt x="1011" y="187"/>
                    <a:pt x="1015" y="184"/>
                    <a:pt x="1015" y="183"/>
                  </a:cubicBezTo>
                  <a:cubicBezTo>
                    <a:pt x="1017" y="181"/>
                    <a:pt x="1017" y="177"/>
                    <a:pt x="1022" y="179"/>
                  </a:cubicBezTo>
                  <a:cubicBezTo>
                    <a:pt x="1021" y="179"/>
                    <a:pt x="1020" y="180"/>
                    <a:pt x="1019" y="180"/>
                  </a:cubicBezTo>
                  <a:cubicBezTo>
                    <a:pt x="1020" y="180"/>
                    <a:pt x="1025" y="180"/>
                    <a:pt x="1022" y="181"/>
                  </a:cubicBezTo>
                  <a:cubicBezTo>
                    <a:pt x="1025" y="180"/>
                    <a:pt x="1019" y="184"/>
                    <a:pt x="1018" y="184"/>
                  </a:cubicBezTo>
                  <a:cubicBezTo>
                    <a:pt x="1020" y="184"/>
                    <a:pt x="1022" y="183"/>
                    <a:pt x="1023" y="183"/>
                  </a:cubicBezTo>
                  <a:cubicBezTo>
                    <a:pt x="1023" y="183"/>
                    <a:pt x="1023" y="184"/>
                    <a:pt x="1022" y="185"/>
                  </a:cubicBezTo>
                  <a:cubicBezTo>
                    <a:pt x="1024" y="185"/>
                    <a:pt x="1025" y="184"/>
                    <a:pt x="1027" y="184"/>
                  </a:cubicBezTo>
                  <a:cubicBezTo>
                    <a:pt x="1026" y="184"/>
                    <a:pt x="1026" y="189"/>
                    <a:pt x="1029" y="189"/>
                  </a:cubicBezTo>
                  <a:cubicBezTo>
                    <a:pt x="1029" y="189"/>
                    <a:pt x="1028" y="190"/>
                    <a:pt x="1028" y="190"/>
                  </a:cubicBezTo>
                  <a:cubicBezTo>
                    <a:pt x="1029" y="189"/>
                    <a:pt x="1030" y="189"/>
                    <a:pt x="1029" y="191"/>
                  </a:cubicBezTo>
                  <a:cubicBezTo>
                    <a:pt x="1030" y="190"/>
                    <a:pt x="1031" y="190"/>
                    <a:pt x="1033" y="191"/>
                  </a:cubicBezTo>
                  <a:cubicBezTo>
                    <a:pt x="1032" y="193"/>
                    <a:pt x="1030" y="193"/>
                    <a:pt x="1029" y="193"/>
                  </a:cubicBezTo>
                  <a:cubicBezTo>
                    <a:pt x="1030" y="193"/>
                    <a:pt x="1032" y="193"/>
                    <a:pt x="1032" y="195"/>
                  </a:cubicBezTo>
                  <a:cubicBezTo>
                    <a:pt x="1032" y="194"/>
                    <a:pt x="1033" y="194"/>
                    <a:pt x="1035" y="194"/>
                  </a:cubicBezTo>
                  <a:cubicBezTo>
                    <a:pt x="1035" y="195"/>
                    <a:pt x="1035" y="196"/>
                    <a:pt x="1034" y="196"/>
                  </a:cubicBezTo>
                  <a:cubicBezTo>
                    <a:pt x="1035" y="196"/>
                    <a:pt x="1036" y="195"/>
                    <a:pt x="1036" y="195"/>
                  </a:cubicBezTo>
                  <a:cubicBezTo>
                    <a:pt x="1036" y="198"/>
                    <a:pt x="1033" y="198"/>
                    <a:pt x="1029" y="198"/>
                  </a:cubicBezTo>
                  <a:cubicBezTo>
                    <a:pt x="1029" y="198"/>
                    <a:pt x="1030" y="199"/>
                    <a:pt x="1030" y="199"/>
                  </a:cubicBezTo>
                  <a:cubicBezTo>
                    <a:pt x="1031" y="197"/>
                    <a:pt x="1037" y="198"/>
                    <a:pt x="1040" y="198"/>
                  </a:cubicBezTo>
                  <a:cubicBezTo>
                    <a:pt x="1039" y="198"/>
                    <a:pt x="1038" y="199"/>
                    <a:pt x="1038" y="200"/>
                  </a:cubicBezTo>
                  <a:cubicBezTo>
                    <a:pt x="1041" y="198"/>
                    <a:pt x="1039" y="201"/>
                    <a:pt x="1038" y="201"/>
                  </a:cubicBezTo>
                  <a:cubicBezTo>
                    <a:pt x="1039" y="201"/>
                    <a:pt x="1040" y="201"/>
                    <a:pt x="1041" y="201"/>
                  </a:cubicBezTo>
                  <a:cubicBezTo>
                    <a:pt x="1044" y="201"/>
                    <a:pt x="1043" y="202"/>
                    <a:pt x="1043" y="204"/>
                  </a:cubicBezTo>
                  <a:cubicBezTo>
                    <a:pt x="1045" y="206"/>
                    <a:pt x="1037" y="206"/>
                    <a:pt x="1035" y="207"/>
                  </a:cubicBezTo>
                  <a:cubicBezTo>
                    <a:pt x="1039" y="206"/>
                    <a:pt x="1036" y="208"/>
                    <a:pt x="1035" y="209"/>
                  </a:cubicBezTo>
                  <a:cubicBezTo>
                    <a:pt x="1036" y="209"/>
                    <a:pt x="1043" y="206"/>
                    <a:pt x="1040" y="208"/>
                  </a:cubicBezTo>
                  <a:cubicBezTo>
                    <a:pt x="1041" y="207"/>
                    <a:pt x="1044" y="207"/>
                    <a:pt x="1047" y="207"/>
                  </a:cubicBezTo>
                  <a:cubicBezTo>
                    <a:pt x="1046" y="208"/>
                    <a:pt x="1047" y="210"/>
                    <a:pt x="1044" y="210"/>
                  </a:cubicBezTo>
                  <a:cubicBezTo>
                    <a:pt x="1048" y="210"/>
                    <a:pt x="1044" y="212"/>
                    <a:pt x="1043" y="212"/>
                  </a:cubicBezTo>
                  <a:cubicBezTo>
                    <a:pt x="1041" y="212"/>
                    <a:pt x="1039" y="213"/>
                    <a:pt x="1038" y="214"/>
                  </a:cubicBezTo>
                  <a:cubicBezTo>
                    <a:pt x="1040" y="215"/>
                    <a:pt x="1042" y="213"/>
                    <a:pt x="1043" y="212"/>
                  </a:cubicBezTo>
                  <a:cubicBezTo>
                    <a:pt x="1044" y="211"/>
                    <a:pt x="1047" y="212"/>
                    <a:pt x="1049" y="211"/>
                  </a:cubicBezTo>
                  <a:cubicBezTo>
                    <a:pt x="1049" y="212"/>
                    <a:pt x="1049" y="212"/>
                    <a:pt x="1048" y="213"/>
                  </a:cubicBezTo>
                  <a:cubicBezTo>
                    <a:pt x="1049" y="212"/>
                    <a:pt x="1050" y="212"/>
                    <a:pt x="1051" y="214"/>
                  </a:cubicBezTo>
                  <a:cubicBezTo>
                    <a:pt x="1049" y="214"/>
                    <a:pt x="1048" y="214"/>
                    <a:pt x="1046" y="215"/>
                  </a:cubicBezTo>
                  <a:cubicBezTo>
                    <a:pt x="1048" y="214"/>
                    <a:pt x="1050" y="214"/>
                    <a:pt x="1050" y="216"/>
                  </a:cubicBezTo>
                  <a:cubicBezTo>
                    <a:pt x="1050" y="214"/>
                    <a:pt x="1052" y="215"/>
                    <a:pt x="1053" y="214"/>
                  </a:cubicBezTo>
                  <a:cubicBezTo>
                    <a:pt x="1054" y="215"/>
                    <a:pt x="1054" y="216"/>
                    <a:pt x="1054" y="217"/>
                  </a:cubicBezTo>
                  <a:cubicBezTo>
                    <a:pt x="1054" y="218"/>
                    <a:pt x="1056" y="218"/>
                    <a:pt x="1056" y="220"/>
                  </a:cubicBezTo>
                  <a:cubicBezTo>
                    <a:pt x="1056" y="221"/>
                    <a:pt x="1051" y="222"/>
                    <a:pt x="1049" y="222"/>
                  </a:cubicBezTo>
                  <a:cubicBezTo>
                    <a:pt x="1051" y="223"/>
                    <a:pt x="1061" y="223"/>
                    <a:pt x="1056" y="225"/>
                  </a:cubicBezTo>
                  <a:cubicBezTo>
                    <a:pt x="1058" y="227"/>
                    <a:pt x="1060" y="226"/>
                    <a:pt x="1062" y="227"/>
                  </a:cubicBezTo>
                  <a:cubicBezTo>
                    <a:pt x="1062" y="227"/>
                    <a:pt x="1065" y="230"/>
                    <a:pt x="1063" y="230"/>
                  </a:cubicBezTo>
                  <a:cubicBezTo>
                    <a:pt x="1061" y="229"/>
                    <a:pt x="1057" y="232"/>
                    <a:pt x="1057" y="234"/>
                  </a:cubicBezTo>
                  <a:cubicBezTo>
                    <a:pt x="1057" y="233"/>
                    <a:pt x="1057" y="233"/>
                    <a:pt x="1058" y="233"/>
                  </a:cubicBezTo>
                  <a:cubicBezTo>
                    <a:pt x="1061" y="236"/>
                    <a:pt x="1052" y="233"/>
                    <a:pt x="1050" y="233"/>
                  </a:cubicBezTo>
                  <a:cubicBezTo>
                    <a:pt x="1051" y="232"/>
                    <a:pt x="1053" y="232"/>
                    <a:pt x="1054" y="232"/>
                  </a:cubicBezTo>
                  <a:cubicBezTo>
                    <a:pt x="1052" y="232"/>
                    <a:pt x="1050" y="232"/>
                    <a:pt x="1048" y="232"/>
                  </a:cubicBezTo>
                  <a:cubicBezTo>
                    <a:pt x="1050" y="234"/>
                    <a:pt x="1053" y="234"/>
                    <a:pt x="1056" y="235"/>
                  </a:cubicBezTo>
                  <a:cubicBezTo>
                    <a:pt x="1054" y="235"/>
                    <a:pt x="1053" y="235"/>
                    <a:pt x="1052" y="235"/>
                  </a:cubicBezTo>
                  <a:cubicBezTo>
                    <a:pt x="1054" y="235"/>
                    <a:pt x="1056" y="235"/>
                    <a:pt x="1059" y="236"/>
                  </a:cubicBezTo>
                  <a:cubicBezTo>
                    <a:pt x="1059" y="238"/>
                    <a:pt x="1055" y="236"/>
                    <a:pt x="1054" y="237"/>
                  </a:cubicBezTo>
                  <a:cubicBezTo>
                    <a:pt x="1054" y="238"/>
                    <a:pt x="1063" y="240"/>
                    <a:pt x="1058" y="240"/>
                  </a:cubicBezTo>
                  <a:cubicBezTo>
                    <a:pt x="1063" y="240"/>
                    <a:pt x="1055" y="240"/>
                    <a:pt x="1055" y="240"/>
                  </a:cubicBezTo>
                  <a:cubicBezTo>
                    <a:pt x="1058" y="242"/>
                    <a:pt x="1062" y="242"/>
                    <a:pt x="1064" y="241"/>
                  </a:cubicBezTo>
                  <a:cubicBezTo>
                    <a:pt x="1063" y="242"/>
                    <a:pt x="1062" y="245"/>
                    <a:pt x="1065" y="243"/>
                  </a:cubicBezTo>
                  <a:cubicBezTo>
                    <a:pt x="1061" y="244"/>
                    <a:pt x="1066" y="245"/>
                    <a:pt x="1067" y="245"/>
                  </a:cubicBezTo>
                  <a:cubicBezTo>
                    <a:pt x="1067" y="245"/>
                    <a:pt x="1066" y="246"/>
                    <a:pt x="1066" y="246"/>
                  </a:cubicBezTo>
                  <a:cubicBezTo>
                    <a:pt x="1067" y="247"/>
                    <a:pt x="1069" y="247"/>
                    <a:pt x="1070" y="247"/>
                  </a:cubicBezTo>
                  <a:cubicBezTo>
                    <a:pt x="1072" y="246"/>
                    <a:pt x="1072" y="248"/>
                    <a:pt x="1070" y="248"/>
                  </a:cubicBezTo>
                  <a:cubicBezTo>
                    <a:pt x="1072" y="249"/>
                    <a:pt x="1073" y="248"/>
                    <a:pt x="1074" y="247"/>
                  </a:cubicBezTo>
                  <a:cubicBezTo>
                    <a:pt x="1074" y="248"/>
                    <a:pt x="1074" y="249"/>
                    <a:pt x="1074" y="250"/>
                  </a:cubicBezTo>
                  <a:cubicBezTo>
                    <a:pt x="1075" y="249"/>
                    <a:pt x="1075" y="247"/>
                    <a:pt x="1077" y="248"/>
                  </a:cubicBezTo>
                  <a:cubicBezTo>
                    <a:pt x="1077" y="248"/>
                    <a:pt x="1076" y="249"/>
                    <a:pt x="1076" y="250"/>
                  </a:cubicBezTo>
                  <a:cubicBezTo>
                    <a:pt x="1077" y="251"/>
                    <a:pt x="1078" y="253"/>
                    <a:pt x="1076" y="253"/>
                  </a:cubicBezTo>
                  <a:cubicBezTo>
                    <a:pt x="1077" y="253"/>
                    <a:pt x="1078" y="252"/>
                    <a:pt x="1079" y="252"/>
                  </a:cubicBezTo>
                  <a:cubicBezTo>
                    <a:pt x="1080" y="255"/>
                    <a:pt x="1076" y="255"/>
                    <a:pt x="1075" y="257"/>
                  </a:cubicBezTo>
                  <a:cubicBezTo>
                    <a:pt x="1076" y="256"/>
                    <a:pt x="1077" y="256"/>
                    <a:pt x="1078" y="256"/>
                  </a:cubicBezTo>
                  <a:cubicBezTo>
                    <a:pt x="1076" y="257"/>
                    <a:pt x="1074" y="258"/>
                    <a:pt x="1073" y="260"/>
                  </a:cubicBezTo>
                  <a:cubicBezTo>
                    <a:pt x="1075" y="258"/>
                    <a:pt x="1077" y="255"/>
                    <a:pt x="1081" y="256"/>
                  </a:cubicBezTo>
                  <a:cubicBezTo>
                    <a:pt x="1081" y="258"/>
                    <a:pt x="1079" y="258"/>
                    <a:pt x="1079" y="259"/>
                  </a:cubicBezTo>
                  <a:cubicBezTo>
                    <a:pt x="1081" y="258"/>
                    <a:pt x="1083" y="256"/>
                    <a:pt x="1085" y="255"/>
                  </a:cubicBezTo>
                  <a:cubicBezTo>
                    <a:pt x="1086" y="257"/>
                    <a:pt x="1085" y="258"/>
                    <a:pt x="1083" y="257"/>
                  </a:cubicBezTo>
                  <a:cubicBezTo>
                    <a:pt x="1086" y="259"/>
                    <a:pt x="1088" y="258"/>
                    <a:pt x="1089" y="256"/>
                  </a:cubicBezTo>
                  <a:cubicBezTo>
                    <a:pt x="1091" y="258"/>
                    <a:pt x="1089" y="259"/>
                    <a:pt x="1087" y="260"/>
                  </a:cubicBezTo>
                  <a:cubicBezTo>
                    <a:pt x="1086" y="260"/>
                    <a:pt x="1085" y="262"/>
                    <a:pt x="1083" y="263"/>
                  </a:cubicBezTo>
                  <a:cubicBezTo>
                    <a:pt x="1088" y="264"/>
                    <a:pt x="1088" y="256"/>
                    <a:pt x="1093" y="257"/>
                  </a:cubicBezTo>
                  <a:cubicBezTo>
                    <a:pt x="1093" y="258"/>
                    <a:pt x="1092" y="259"/>
                    <a:pt x="1091" y="260"/>
                  </a:cubicBezTo>
                  <a:cubicBezTo>
                    <a:pt x="1093" y="260"/>
                    <a:pt x="1094" y="258"/>
                    <a:pt x="1096" y="258"/>
                  </a:cubicBezTo>
                  <a:cubicBezTo>
                    <a:pt x="1095" y="259"/>
                    <a:pt x="1099" y="261"/>
                    <a:pt x="1096" y="261"/>
                  </a:cubicBezTo>
                  <a:cubicBezTo>
                    <a:pt x="1097" y="261"/>
                    <a:pt x="1101" y="263"/>
                    <a:pt x="1103" y="263"/>
                  </a:cubicBezTo>
                  <a:cubicBezTo>
                    <a:pt x="1105" y="263"/>
                    <a:pt x="1110" y="263"/>
                    <a:pt x="1111" y="264"/>
                  </a:cubicBezTo>
                  <a:cubicBezTo>
                    <a:pt x="1113" y="265"/>
                    <a:pt x="1115" y="264"/>
                    <a:pt x="1118" y="266"/>
                  </a:cubicBezTo>
                  <a:cubicBezTo>
                    <a:pt x="1118" y="268"/>
                    <a:pt x="1115" y="267"/>
                    <a:pt x="1113" y="268"/>
                  </a:cubicBezTo>
                  <a:cubicBezTo>
                    <a:pt x="1114" y="268"/>
                    <a:pt x="1115" y="268"/>
                    <a:pt x="1116" y="268"/>
                  </a:cubicBezTo>
                  <a:cubicBezTo>
                    <a:pt x="1114" y="269"/>
                    <a:pt x="1111" y="269"/>
                    <a:pt x="1109" y="269"/>
                  </a:cubicBezTo>
                  <a:cubicBezTo>
                    <a:pt x="1107" y="269"/>
                    <a:pt x="1106" y="271"/>
                    <a:pt x="1104" y="271"/>
                  </a:cubicBezTo>
                  <a:cubicBezTo>
                    <a:pt x="1098" y="272"/>
                    <a:pt x="1094" y="275"/>
                    <a:pt x="1088" y="274"/>
                  </a:cubicBezTo>
                  <a:cubicBezTo>
                    <a:pt x="1089" y="276"/>
                    <a:pt x="1102" y="272"/>
                    <a:pt x="1104" y="272"/>
                  </a:cubicBezTo>
                  <a:cubicBezTo>
                    <a:pt x="1101" y="275"/>
                    <a:pt x="1092" y="278"/>
                    <a:pt x="1086" y="277"/>
                  </a:cubicBezTo>
                  <a:cubicBezTo>
                    <a:pt x="1082" y="277"/>
                    <a:pt x="1083" y="281"/>
                    <a:pt x="1080" y="281"/>
                  </a:cubicBezTo>
                  <a:cubicBezTo>
                    <a:pt x="1079" y="281"/>
                    <a:pt x="1071" y="278"/>
                    <a:pt x="1070" y="277"/>
                  </a:cubicBezTo>
                  <a:cubicBezTo>
                    <a:pt x="1070" y="280"/>
                    <a:pt x="1073" y="279"/>
                    <a:pt x="1075" y="280"/>
                  </a:cubicBezTo>
                  <a:cubicBezTo>
                    <a:pt x="1077" y="280"/>
                    <a:pt x="1080" y="281"/>
                    <a:pt x="1081" y="283"/>
                  </a:cubicBezTo>
                  <a:cubicBezTo>
                    <a:pt x="1080" y="283"/>
                    <a:pt x="1075" y="285"/>
                    <a:pt x="1079" y="285"/>
                  </a:cubicBezTo>
                  <a:cubicBezTo>
                    <a:pt x="1078" y="285"/>
                    <a:pt x="1077" y="286"/>
                    <a:pt x="1076" y="286"/>
                  </a:cubicBezTo>
                  <a:cubicBezTo>
                    <a:pt x="1079" y="287"/>
                    <a:pt x="1083" y="285"/>
                    <a:pt x="1084" y="283"/>
                  </a:cubicBezTo>
                  <a:cubicBezTo>
                    <a:pt x="1084" y="281"/>
                    <a:pt x="1087" y="282"/>
                    <a:pt x="1089" y="281"/>
                  </a:cubicBezTo>
                  <a:cubicBezTo>
                    <a:pt x="1090" y="281"/>
                    <a:pt x="1091" y="279"/>
                    <a:pt x="1093" y="279"/>
                  </a:cubicBezTo>
                  <a:cubicBezTo>
                    <a:pt x="1095" y="280"/>
                    <a:pt x="1097" y="276"/>
                    <a:pt x="1099" y="276"/>
                  </a:cubicBezTo>
                  <a:cubicBezTo>
                    <a:pt x="1101" y="275"/>
                    <a:pt x="1102" y="274"/>
                    <a:pt x="1104" y="274"/>
                  </a:cubicBezTo>
                  <a:cubicBezTo>
                    <a:pt x="1106" y="274"/>
                    <a:pt x="1109" y="274"/>
                    <a:pt x="1110" y="273"/>
                  </a:cubicBezTo>
                  <a:cubicBezTo>
                    <a:pt x="1108" y="273"/>
                    <a:pt x="1106" y="273"/>
                    <a:pt x="1104" y="273"/>
                  </a:cubicBezTo>
                  <a:cubicBezTo>
                    <a:pt x="1103" y="270"/>
                    <a:pt x="1110" y="272"/>
                    <a:pt x="1112" y="272"/>
                  </a:cubicBezTo>
                  <a:cubicBezTo>
                    <a:pt x="1113" y="272"/>
                    <a:pt x="1115" y="272"/>
                    <a:pt x="1116" y="272"/>
                  </a:cubicBezTo>
                  <a:cubicBezTo>
                    <a:pt x="1118" y="273"/>
                    <a:pt x="1119" y="276"/>
                    <a:pt x="1121" y="277"/>
                  </a:cubicBezTo>
                  <a:cubicBezTo>
                    <a:pt x="1119" y="279"/>
                    <a:pt x="1117" y="279"/>
                    <a:pt x="1115" y="281"/>
                  </a:cubicBezTo>
                  <a:cubicBezTo>
                    <a:pt x="1116" y="281"/>
                    <a:pt x="1118" y="280"/>
                    <a:pt x="1118" y="282"/>
                  </a:cubicBezTo>
                  <a:cubicBezTo>
                    <a:pt x="1120" y="283"/>
                    <a:pt x="1121" y="280"/>
                    <a:pt x="1122" y="279"/>
                  </a:cubicBezTo>
                  <a:cubicBezTo>
                    <a:pt x="1124" y="278"/>
                    <a:pt x="1127" y="280"/>
                    <a:pt x="1128" y="278"/>
                  </a:cubicBezTo>
                  <a:cubicBezTo>
                    <a:pt x="1128" y="279"/>
                    <a:pt x="1127" y="280"/>
                    <a:pt x="1126" y="279"/>
                  </a:cubicBezTo>
                  <a:cubicBezTo>
                    <a:pt x="1128" y="281"/>
                    <a:pt x="1132" y="281"/>
                    <a:pt x="1134" y="281"/>
                  </a:cubicBezTo>
                  <a:cubicBezTo>
                    <a:pt x="1131" y="281"/>
                    <a:pt x="1135" y="282"/>
                    <a:pt x="1135" y="284"/>
                  </a:cubicBezTo>
                  <a:cubicBezTo>
                    <a:pt x="1137" y="283"/>
                    <a:pt x="1139" y="286"/>
                    <a:pt x="1138" y="287"/>
                  </a:cubicBezTo>
                  <a:cubicBezTo>
                    <a:pt x="1138" y="289"/>
                    <a:pt x="1135" y="289"/>
                    <a:pt x="1133" y="289"/>
                  </a:cubicBezTo>
                  <a:cubicBezTo>
                    <a:pt x="1138" y="291"/>
                    <a:pt x="1138" y="293"/>
                    <a:pt x="1134" y="293"/>
                  </a:cubicBezTo>
                  <a:cubicBezTo>
                    <a:pt x="1135" y="295"/>
                    <a:pt x="1137" y="295"/>
                    <a:pt x="1138" y="295"/>
                  </a:cubicBezTo>
                  <a:cubicBezTo>
                    <a:pt x="1139" y="297"/>
                    <a:pt x="1136" y="295"/>
                    <a:pt x="1134" y="295"/>
                  </a:cubicBezTo>
                  <a:cubicBezTo>
                    <a:pt x="1136" y="297"/>
                    <a:pt x="1131" y="296"/>
                    <a:pt x="1129" y="296"/>
                  </a:cubicBezTo>
                  <a:cubicBezTo>
                    <a:pt x="1131" y="297"/>
                    <a:pt x="1139" y="297"/>
                    <a:pt x="1140" y="300"/>
                  </a:cubicBezTo>
                  <a:cubicBezTo>
                    <a:pt x="1137" y="299"/>
                    <a:pt x="1135" y="299"/>
                    <a:pt x="1133" y="298"/>
                  </a:cubicBezTo>
                  <a:cubicBezTo>
                    <a:pt x="1135" y="299"/>
                    <a:pt x="1137" y="300"/>
                    <a:pt x="1139" y="301"/>
                  </a:cubicBezTo>
                  <a:cubicBezTo>
                    <a:pt x="1138" y="301"/>
                    <a:pt x="1138" y="302"/>
                    <a:pt x="1139" y="303"/>
                  </a:cubicBezTo>
                  <a:cubicBezTo>
                    <a:pt x="1138" y="303"/>
                    <a:pt x="1137" y="304"/>
                    <a:pt x="1136" y="305"/>
                  </a:cubicBezTo>
                  <a:cubicBezTo>
                    <a:pt x="1134" y="307"/>
                    <a:pt x="1132" y="308"/>
                    <a:pt x="1129" y="309"/>
                  </a:cubicBezTo>
                  <a:cubicBezTo>
                    <a:pt x="1127" y="310"/>
                    <a:pt x="1126" y="313"/>
                    <a:pt x="1123" y="313"/>
                  </a:cubicBezTo>
                  <a:cubicBezTo>
                    <a:pt x="1120" y="314"/>
                    <a:pt x="1117" y="313"/>
                    <a:pt x="1114" y="313"/>
                  </a:cubicBezTo>
                  <a:cubicBezTo>
                    <a:pt x="1112" y="314"/>
                    <a:pt x="1110" y="315"/>
                    <a:pt x="1107" y="316"/>
                  </a:cubicBezTo>
                  <a:cubicBezTo>
                    <a:pt x="1105" y="316"/>
                    <a:pt x="1101" y="315"/>
                    <a:pt x="1100" y="316"/>
                  </a:cubicBezTo>
                  <a:cubicBezTo>
                    <a:pt x="1099" y="317"/>
                    <a:pt x="1101" y="317"/>
                    <a:pt x="1100" y="318"/>
                  </a:cubicBezTo>
                  <a:cubicBezTo>
                    <a:pt x="1099" y="319"/>
                    <a:pt x="1098" y="320"/>
                    <a:pt x="1097" y="320"/>
                  </a:cubicBezTo>
                  <a:cubicBezTo>
                    <a:pt x="1095" y="321"/>
                    <a:pt x="1096" y="320"/>
                    <a:pt x="1096" y="322"/>
                  </a:cubicBezTo>
                  <a:cubicBezTo>
                    <a:pt x="1096" y="323"/>
                    <a:pt x="1095" y="325"/>
                    <a:pt x="1095" y="322"/>
                  </a:cubicBezTo>
                  <a:cubicBezTo>
                    <a:pt x="1093" y="324"/>
                    <a:pt x="1089" y="325"/>
                    <a:pt x="1088" y="328"/>
                  </a:cubicBezTo>
                  <a:cubicBezTo>
                    <a:pt x="1088" y="329"/>
                    <a:pt x="1086" y="329"/>
                    <a:pt x="1086" y="329"/>
                  </a:cubicBezTo>
                  <a:cubicBezTo>
                    <a:pt x="1084" y="329"/>
                    <a:pt x="1084" y="331"/>
                    <a:pt x="1082" y="332"/>
                  </a:cubicBezTo>
                  <a:cubicBezTo>
                    <a:pt x="1081" y="332"/>
                    <a:pt x="1080" y="332"/>
                    <a:pt x="1078" y="332"/>
                  </a:cubicBezTo>
                  <a:cubicBezTo>
                    <a:pt x="1076" y="332"/>
                    <a:pt x="1075" y="332"/>
                    <a:pt x="1073" y="332"/>
                  </a:cubicBezTo>
                  <a:cubicBezTo>
                    <a:pt x="1067" y="332"/>
                    <a:pt x="1064" y="334"/>
                    <a:pt x="1059" y="334"/>
                  </a:cubicBezTo>
                  <a:cubicBezTo>
                    <a:pt x="1060" y="334"/>
                    <a:pt x="1061" y="333"/>
                    <a:pt x="1061" y="333"/>
                  </a:cubicBezTo>
                  <a:cubicBezTo>
                    <a:pt x="1061" y="333"/>
                    <a:pt x="1060" y="333"/>
                    <a:pt x="1059" y="333"/>
                  </a:cubicBezTo>
                  <a:cubicBezTo>
                    <a:pt x="1058" y="333"/>
                    <a:pt x="1058" y="332"/>
                    <a:pt x="1056" y="332"/>
                  </a:cubicBezTo>
                  <a:cubicBezTo>
                    <a:pt x="1053" y="332"/>
                    <a:pt x="1050" y="331"/>
                    <a:pt x="1047" y="331"/>
                  </a:cubicBezTo>
                  <a:cubicBezTo>
                    <a:pt x="1043" y="331"/>
                    <a:pt x="1041" y="331"/>
                    <a:pt x="1038" y="332"/>
                  </a:cubicBezTo>
                  <a:cubicBezTo>
                    <a:pt x="1035" y="333"/>
                    <a:pt x="1031" y="330"/>
                    <a:pt x="1028" y="331"/>
                  </a:cubicBezTo>
                  <a:cubicBezTo>
                    <a:pt x="1023" y="332"/>
                    <a:pt x="1016" y="330"/>
                    <a:pt x="1010" y="331"/>
                  </a:cubicBezTo>
                  <a:cubicBezTo>
                    <a:pt x="1007" y="331"/>
                    <a:pt x="1003" y="331"/>
                    <a:pt x="1001" y="332"/>
                  </a:cubicBezTo>
                  <a:cubicBezTo>
                    <a:pt x="1000" y="333"/>
                    <a:pt x="993" y="330"/>
                    <a:pt x="996" y="334"/>
                  </a:cubicBezTo>
                  <a:cubicBezTo>
                    <a:pt x="990" y="331"/>
                    <a:pt x="987" y="340"/>
                    <a:pt x="986" y="343"/>
                  </a:cubicBezTo>
                  <a:cubicBezTo>
                    <a:pt x="985" y="345"/>
                    <a:pt x="983" y="346"/>
                    <a:pt x="980" y="346"/>
                  </a:cubicBezTo>
                  <a:cubicBezTo>
                    <a:pt x="978" y="346"/>
                    <a:pt x="970" y="347"/>
                    <a:pt x="973" y="349"/>
                  </a:cubicBezTo>
                  <a:cubicBezTo>
                    <a:pt x="972" y="349"/>
                    <a:pt x="971" y="349"/>
                    <a:pt x="970" y="350"/>
                  </a:cubicBezTo>
                  <a:cubicBezTo>
                    <a:pt x="971" y="349"/>
                    <a:pt x="971" y="348"/>
                    <a:pt x="970" y="348"/>
                  </a:cubicBezTo>
                  <a:cubicBezTo>
                    <a:pt x="971" y="350"/>
                    <a:pt x="966" y="352"/>
                    <a:pt x="964" y="353"/>
                  </a:cubicBezTo>
                  <a:cubicBezTo>
                    <a:pt x="960" y="355"/>
                    <a:pt x="959" y="359"/>
                    <a:pt x="956" y="361"/>
                  </a:cubicBezTo>
                  <a:cubicBezTo>
                    <a:pt x="955" y="362"/>
                    <a:pt x="954" y="364"/>
                    <a:pt x="952" y="364"/>
                  </a:cubicBezTo>
                  <a:cubicBezTo>
                    <a:pt x="951" y="364"/>
                    <a:pt x="949" y="362"/>
                    <a:pt x="948" y="362"/>
                  </a:cubicBezTo>
                  <a:cubicBezTo>
                    <a:pt x="944" y="360"/>
                    <a:pt x="938" y="358"/>
                    <a:pt x="935" y="359"/>
                  </a:cubicBezTo>
                  <a:cubicBezTo>
                    <a:pt x="936" y="359"/>
                    <a:pt x="937" y="359"/>
                    <a:pt x="938" y="360"/>
                  </a:cubicBezTo>
                  <a:cubicBezTo>
                    <a:pt x="938" y="360"/>
                    <a:pt x="938" y="361"/>
                    <a:pt x="937" y="361"/>
                  </a:cubicBezTo>
                  <a:cubicBezTo>
                    <a:pt x="939" y="360"/>
                    <a:pt x="942" y="360"/>
                    <a:pt x="945" y="361"/>
                  </a:cubicBezTo>
                  <a:cubicBezTo>
                    <a:pt x="946" y="362"/>
                    <a:pt x="947" y="362"/>
                    <a:pt x="949" y="362"/>
                  </a:cubicBezTo>
                  <a:cubicBezTo>
                    <a:pt x="950" y="362"/>
                    <a:pt x="951" y="364"/>
                    <a:pt x="952" y="364"/>
                  </a:cubicBezTo>
                  <a:cubicBezTo>
                    <a:pt x="951" y="369"/>
                    <a:pt x="948" y="372"/>
                    <a:pt x="943" y="374"/>
                  </a:cubicBezTo>
                  <a:cubicBezTo>
                    <a:pt x="941" y="375"/>
                    <a:pt x="940" y="378"/>
                    <a:pt x="938" y="380"/>
                  </a:cubicBezTo>
                  <a:cubicBezTo>
                    <a:pt x="936" y="382"/>
                    <a:pt x="934" y="383"/>
                    <a:pt x="932" y="385"/>
                  </a:cubicBezTo>
                  <a:cubicBezTo>
                    <a:pt x="936" y="383"/>
                    <a:pt x="941" y="382"/>
                    <a:pt x="944" y="379"/>
                  </a:cubicBezTo>
                  <a:cubicBezTo>
                    <a:pt x="947" y="376"/>
                    <a:pt x="951" y="373"/>
                    <a:pt x="953" y="370"/>
                  </a:cubicBezTo>
                  <a:cubicBezTo>
                    <a:pt x="958" y="363"/>
                    <a:pt x="967" y="359"/>
                    <a:pt x="975" y="355"/>
                  </a:cubicBezTo>
                  <a:cubicBezTo>
                    <a:pt x="979" y="353"/>
                    <a:pt x="984" y="353"/>
                    <a:pt x="987" y="351"/>
                  </a:cubicBezTo>
                  <a:cubicBezTo>
                    <a:pt x="991" y="350"/>
                    <a:pt x="995" y="348"/>
                    <a:pt x="1000" y="348"/>
                  </a:cubicBezTo>
                  <a:cubicBezTo>
                    <a:pt x="1004" y="347"/>
                    <a:pt x="1008" y="346"/>
                    <a:pt x="1013" y="347"/>
                  </a:cubicBezTo>
                  <a:cubicBezTo>
                    <a:pt x="1016" y="347"/>
                    <a:pt x="1027" y="350"/>
                    <a:pt x="1026" y="354"/>
                  </a:cubicBezTo>
                  <a:cubicBezTo>
                    <a:pt x="1026" y="353"/>
                    <a:pt x="1025" y="353"/>
                    <a:pt x="1024" y="353"/>
                  </a:cubicBezTo>
                  <a:cubicBezTo>
                    <a:pt x="1020" y="353"/>
                    <a:pt x="1025" y="354"/>
                    <a:pt x="1023" y="354"/>
                  </a:cubicBezTo>
                  <a:cubicBezTo>
                    <a:pt x="1024" y="354"/>
                    <a:pt x="1025" y="355"/>
                    <a:pt x="1026" y="355"/>
                  </a:cubicBezTo>
                  <a:cubicBezTo>
                    <a:pt x="1027" y="357"/>
                    <a:pt x="1026" y="359"/>
                    <a:pt x="1025" y="359"/>
                  </a:cubicBezTo>
                  <a:cubicBezTo>
                    <a:pt x="1020" y="361"/>
                    <a:pt x="1017" y="363"/>
                    <a:pt x="1013" y="365"/>
                  </a:cubicBezTo>
                  <a:cubicBezTo>
                    <a:pt x="1010" y="367"/>
                    <a:pt x="1006" y="364"/>
                    <a:pt x="1003" y="363"/>
                  </a:cubicBezTo>
                  <a:cubicBezTo>
                    <a:pt x="1001" y="363"/>
                    <a:pt x="999" y="364"/>
                    <a:pt x="997" y="364"/>
                  </a:cubicBezTo>
                  <a:cubicBezTo>
                    <a:pt x="995" y="364"/>
                    <a:pt x="993" y="365"/>
                    <a:pt x="991" y="366"/>
                  </a:cubicBezTo>
                  <a:cubicBezTo>
                    <a:pt x="993" y="366"/>
                    <a:pt x="994" y="365"/>
                    <a:pt x="995" y="365"/>
                  </a:cubicBezTo>
                  <a:cubicBezTo>
                    <a:pt x="997" y="365"/>
                    <a:pt x="998" y="366"/>
                    <a:pt x="1000" y="366"/>
                  </a:cubicBezTo>
                  <a:cubicBezTo>
                    <a:pt x="1004" y="367"/>
                    <a:pt x="1005" y="367"/>
                    <a:pt x="1007" y="371"/>
                  </a:cubicBezTo>
                  <a:cubicBezTo>
                    <a:pt x="1009" y="370"/>
                    <a:pt x="1011" y="369"/>
                    <a:pt x="1013" y="369"/>
                  </a:cubicBezTo>
                  <a:cubicBezTo>
                    <a:pt x="1014" y="368"/>
                    <a:pt x="1015" y="368"/>
                    <a:pt x="1016" y="368"/>
                  </a:cubicBezTo>
                  <a:cubicBezTo>
                    <a:pt x="1019" y="369"/>
                    <a:pt x="1018" y="371"/>
                    <a:pt x="1020" y="370"/>
                  </a:cubicBezTo>
                  <a:cubicBezTo>
                    <a:pt x="1016" y="373"/>
                    <a:pt x="1016" y="378"/>
                    <a:pt x="1011" y="380"/>
                  </a:cubicBezTo>
                  <a:cubicBezTo>
                    <a:pt x="1013" y="380"/>
                    <a:pt x="1014" y="379"/>
                    <a:pt x="1016" y="380"/>
                  </a:cubicBezTo>
                  <a:cubicBezTo>
                    <a:pt x="1019" y="380"/>
                    <a:pt x="1017" y="381"/>
                    <a:pt x="1017" y="382"/>
                  </a:cubicBezTo>
                  <a:cubicBezTo>
                    <a:pt x="1017" y="384"/>
                    <a:pt x="1022" y="390"/>
                    <a:pt x="1020" y="391"/>
                  </a:cubicBezTo>
                  <a:cubicBezTo>
                    <a:pt x="1022" y="390"/>
                    <a:pt x="1020" y="392"/>
                    <a:pt x="1024" y="393"/>
                  </a:cubicBezTo>
                  <a:cubicBezTo>
                    <a:pt x="1026" y="393"/>
                    <a:pt x="1029" y="393"/>
                    <a:pt x="1032" y="394"/>
                  </a:cubicBezTo>
                  <a:cubicBezTo>
                    <a:pt x="1031" y="395"/>
                    <a:pt x="1029" y="395"/>
                    <a:pt x="1028" y="396"/>
                  </a:cubicBezTo>
                  <a:cubicBezTo>
                    <a:pt x="1031" y="398"/>
                    <a:pt x="1033" y="398"/>
                    <a:pt x="1036" y="398"/>
                  </a:cubicBezTo>
                  <a:cubicBezTo>
                    <a:pt x="1038" y="398"/>
                    <a:pt x="1039" y="400"/>
                    <a:pt x="1041" y="400"/>
                  </a:cubicBezTo>
                  <a:cubicBezTo>
                    <a:pt x="1043" y="400"/>
                    <a:pt x="1045" y="399"/>
                    <a:pt x="1047" y="400"/>
                  </a:cubicBezTo>
                  <a:cubicBezTo>
                    <a:pt x="1046" y="401"/>
                    <a:pt x="1046" y="401"/>
                    <a:pt x="1046" y="402"/>
                  </a:cubicBezTo>
                  <a:cubicBezTo>
                    <a:pt x="1050" y="402"/>
                    <a:pt x="1054" y="401"/>
                    <a:pt x="1056" y="398"/>
                  </a:cubicBezTo>
                  <a:cubicBezTo>
                    <a:pt x="1057" y="399"/>
                    <a:pt x="1058" y="401"/>
                    <a:pt x="1059" y="402"/>
                  </a:cubicBezTo>
                  <a:cubicBezTo>
                    <a:pt x="1061" y="403"/>
                    <a:pt x="1061" y="401"/>
                    <a:pt x="1062" y="401"/>
                  </a:cubicBezTo>
                  <a:cubicBezTo>
                    <a:pt x="1064" y="401"/>
                    <a:pt x="1067" y="405"/>
                    <a:pt x="1064" y="405"/>
                  </a:cubicBezTo>
                  <a:cubicBezTo>
                    <a:pt x="1065" y="407"/>
                    <a:pt x="1067" y="406"/>
                    <a:pt x="1069" y="406"/>
                  </a:cubicBezTo>
                  <a:cubicBezTo>
                    <a:pt x="1069" y="409"/>
                    <a:pt x="1064" y="409"/>
                    <a:pt x="1062" y="409"/>
                  </a:cubicBezTo>
                  <a:cubicBezTo>
                    <a:pt x="1059" y="409"/>
                    <a:pt x="1055" y="411"/>
                    <a:pt x="1052" y="412"/>
                  </a:cubicBezTo>
                  <a:cubicBezTo>
                    <a:pt x="1050" y="414"/>
                    <a:pt x="1046" y="416"/>
                    <a:pt x="1043" y="416"/>
                  </a:cubicBezTo>
                  <a:cubicBezTo>
                    <a:pt x="1040" y="416"/>
                    <a:pt x="1037" y="419"/>
                    <a:pt x="1034" y="416"/>
                  </a:cubicBezTo>
                  <a:cubicBezTo>
                    <a:pt x="1038" y="422"/>
                    <a:pt x="1028" y="419"/>
                    <a:pt x="1031" y="416"/>
                  </a:cubicBezTo>
                  <a:cubicBezTo>
                    <a:pt x="1030" y="416"/>
                    <a:pt x="1028" y="417"/>
                    <a:pt x="1028" y="418"/>
                  </a:cubicBezTo>
                  <a:cubicBezTo>
                    <a:pt x="1029" y="419"/>
                    <a:pt x="1029" y="419"/>
                    <a:pt x="1028" y="419"/>
                  </a:cubicBezTo>
                  <a:cubicBezTo>
                    <a:pt x="1027" y="416"/>
                    <a:pt x="1025" y="420"/>
                    <a:pt x="1025" y="422"/>
                  </a:cubicBezTo>
                  <a:cubicBezTo>
                    <a:pt x="1025" y="422"/>
                    <a:pt x="1024" y="422"/>
                    <a:pt x="1023" y="421"/>
                  </a:cubicBezTo>
                  <a:cubicBezTo>
                    <a:pt x="1024" y="424"/>
                    <a:pt x="1019" y="426"/>
                    <a:pt x="1018" y="427"/>
                  </a:cubicBezTo>
                  <a:cubicBezTo>
                    <a:pt x="1017" y="428"/>
                    <a:pt x="1015" y="433"/>
                    <a:pt x="1013" y="430"/>
                  </a:cubicBezTo>
                  <a:cubicBezTo>
                    <a:pt x="1013" y="430"/>
                    <a:pt x="1012" y="431"/>
                    <a:pt x="1012" y="431"/>
                  </a:cubicBezTo>
                  <a:cubicBezTo>
                    <a:pt x="1012" y="431"/>
                    <a:pt x="1011" y="431"/>
                    <a:pt x="1011" y="430"/>
                  </a:cubicBezTo>
                  <a:cubicBezTo>
                    <a:pt x="1012" y="433"/>
                    <a:pt x="1009" y="433"/>
                    <a:pt x="1009" y="434"/>
                  </a:cubicBezTo>
                  <a:cubicBezTo>
                    <a:pt x="1008" y="433"/>
                    <a:pt x="1007" y="434"/>
                    <a:pt x="1006" y="433"/>
                  </a:cubicBezTo>
                  <a:cubicBezTo>
                    <a:pt x="1005" y="433"/>
                    <a:pt x="1004" y="430"/>
                    <a:pt x="1003" y="429"/>
                  </a:cubicBezTo>
                  <a:cubicBezTo>
                    <a:pt x="1003" y="430"/>
                    <a:pt x="1003" y="431"/>
                    <a:pt x="1002" y="431"/>
                  </a:cubicBezTo>
                  <a:cubicBezTo>
                    <a:pt x="996" y="427"/>
                    <a:pt x="1002" y="420"/>
                    <a:pt x="1005" y="418"/>
                  </a:cubicBezTo>
                  <a:cubicBezTo>
                    <a:pt x="1002" y="417"/>
                    <a:pt x="1001" y="420"/>
                    <a:pt x="1000" y="421"/>
                  </a:cubicBezTo>
                  <a:cubicBezTo>
                    <a:pt x="1001" y="419"/>
                    <a:pt x="1003" y="418"/>
                    <a:pt x="1005" y="416"/>
                  </a:cubicBezTo>
                  <a:cubicBezTo>
                    <a:pt x="1007" y="418"/>
                    <a:pt x="1008" y="416"/>
                    <a:pt x="1009" y="415"/>
                  </a:cubicBezTo>
                  <a:cubicBezTo>
                    <a:pt x="1009" y="415"/>
                    <a:pt x="1008" y="416"/>
                    <a:pt x="1007" y="416"/>
                  </a:cubicBezTo>
                  <a:cubicBezTo>
                    <a:pt x="1010" y="410"/>
                    <a:pt x="1019" y="411"/>
                    <a:pt x="1024" y="407"/>
                  </a:cubicBezTo>
                  <a:cubicBezTo>
                    <a:pt x="1025" y="408"/>
                    <a:pt x="1025" y="409"/>
                    <a:pt x="1024" y="410"/>
                  </a:cubicBezTo>
                  <a:cubicBezTo>
                    <a:pt x="1026" y="408"/>
                    <a:pt x="1027" y="411"/>
                    <a:pt x="1028" y="411"/>
                  </a:cubicBezTo>
                  <a:cubicBezTo>
                    <a:pt x="1024" y="406"/>
                    <a:pt x="1035" y="408"/>
                    <a:pt x="1038" y="406"/>
                  </a:cubicBezTo>
                  <a:cubicBezTo>
                    <a:pt x="1034" y="405"/>
                    <a:pt x="1031" y="406"/>
                    <a:pt x="1027" y="405"/>
                  </a:cubicBezTo>
                  <a:cubicBezTo>
                    <a:pt x="1025" y="405"/>
                    <a:pt x="1021" y="405"/>
                    <a:pt x="1020" y="406"/>
                  </a:cubicBezTo>
                  <a:cubicBezTo>
                    <a:pt x="1019" y="407"/>
                    <a:pt x="1017" y="406"/>
                    <a:pt x="1017" y="405"/>
                  </a:cubicBezTo>
                  <a:cubicBezTo>
                    <a:pt x="1017" y="404"/>
                    <a:pt x="1019" y="404"/>
                    <a:pt x="1019" y="404"/>
                  </a:cubicBezTo>
                  <a:cubicBezTo>
                    <a:pt x="1021" y="402"/>
                    <a:pt x="1023" y="400"/>
                    <a:pt x="1025" y="399"/>
                  </a:cubicBezTo>
                  <a:cubicBezTo>
                    <a:pt x="1024" y="399"/>
                    <a:pt x="1023" y="399"/>
                    <a:pt x="1023" y="400"/>
                  </a:cubicBezTo>
                  <a:cubicBezTo>
                    <a:pt x="1022" y="398"/>
                    <a:pt x="1021" y="397"/>
                    <a:pt x="1020" y="396"/>
                  </a:cubicBezTo>
                  <a:cubicBezTo>
                    <a:pt x="1021" y="399"/>
                    <a:pt x="1021" y="399"/>
                    <a:pt x="1019" y="402"/>
                  </a:cubicBezTo>
                  <a:cubicBezTo>
                    <a:pt x="1018" y="403"/>
                    <a:pt x="1014" y="403"/>
                    <a:pt x="1012" y="404"/>
                  </a:cubicBezTo>
                  <a:cubicBezTo>
                    <a:pt x="1010" y="405"/>
                    <a:pt x="1005" y="410"/>
                    <a:pt x="1002" y="407"/>
                  </a:cubicBezTo>
                  <a:cubicBezTo>
                    <a:pt x="1002" y="406"/>
                    <a:pt x="1003" y="405"/>
                    <a:pt x="1003" y="404"/>
                  </a:cubicBezTo>
                  <a:cubicBezTo>
                    <a:pt x="1002" y="405"/>
                    <a:pt x="1001" y="406"/>
                    <a:pt x="1000" y="406"/>
                  </a:cubicBezTo>
                  <a:cubicBezTo>
                    <a:pt x="1001" y="407"/>
                    <a:pt x="1002" y="408"/>
                    <a:pt x="1000" y="408"/>
                  </a:cubicBezTo>
                  <a:cubicBezTo>
                    <a:pt x="999" y="408"/>
                    <a:pt x="998" y="410"/>
                    <a:pt x="997" y="409"/>
                  </a:cubicBezTo>
                  <a:cubicBezTo>
                    <a:pt x="995" y="409"/>
                    <a:pt x="994" y="411"/>
                    <a:pt x="992" y="410"/>
                  </a:cubicBezTo>
                  <a:cubicBezTo>
                    <a:pt x="990" y="410"/>
                    <a:pt x="990" y="408"/>
                    <a:pt x="988" y="409"/>
                  </a:cubicBezTo>
                  <a:cubicBezTo>
                    <a:pt x="987" y="407"/>
                    <a:pt x="986" y="408"/>
                    <a:pt x="985" y="409"/>
                  </a:cubicBezTo>
                  <a:cubicBezTo>
                    <a:pt x="983" y="408"/>
                    <a:pt x="983" y="405"/>
                    <a:pt x="983" y="404"/>
                  </a:cubicBezTo>
                  <a:cubicBezTo>
                    <a:pt x="983" y="402"/>
                    <a:pt x="982" y="402"/>
                    <a:pt x="980" y="401"/>
                  </a:cubicBezTo>
                  <a:cubicBezTo>
                    <a:pt x="977" y="400"/>
                    <a:pt x="979" y="394"/>
                    <a:pt x="979" y="391"/>
                  </a:cubicBezTo>
                  <a:cubicBezTo>
                    <a:pt x="978" y="387"/>
                    <a:pt x="981" y="380"/>
                    <a:pt x="974" y="376"/>
                  </a:cubicBezTo>
                  <a:cubicBezTo>
                    <a:pt x="970" y="374"/>
                    <a:pt x="965" y="380"/>
                    <a:pt x="963" y="377"/>
                  </a:cubicBezTo>
                  <a:cubicBezTo>
                    <a:pt x="962" y="376"/>
                    <a:pt x="961" y="375"/>
                    <a:pt x="960" y="374"/>
                  </a:cubicBezTo>
                  <a:cubicBezTo>
                    <a:pt x="959" y="373"/>
                    <a:pt x="956" y="377"/>
                    <a:pt x="955" y="378"/>
                  </a:cubicBezTo>
                  <a:cubicBezTo>
                    <a:pt x="954" y="380"/>
                    <a:pt x="952" y="381"/>
                    <a:pt x="951" y="383"/>
                  </a:cubicBezTo>
                  <a:cubicBezTo>
                    <a:pt x="949" y="385"/>
                    <a:pt x="949" y="388"/>
                    <a:pt x="948" y="390"/>
                  </a:cubicBezTo>
                  <a:cubicBezTo>
                    <a:pt x="947" y="392"/>
                    <a:pt x="945" y="392"/>
                    <a:pt x="945" y="394"/>
                  </a:cubicBezTo>
                  <a:cubicBezTo>
                    <a:pt x="945" y="398"/>
                    <a:pt x="944" y="399"/>
                    <a:pt x="942" y="401"/>
                  </a:cubicBezTo>
                  <a:cubicBezTo>
                    <a:pt x="940" y="402"/>
                    <a:pt x="940" y="403"/>
                    <a:pt x="940" y="405"/>
                  </a:cubicBezTo>
                  <a:cubicBezTo>
                    <a:pt x="939" y="406"/>
                    <a:pt x="938" y="405"/>
                    <a:pt x="938" y="406"/>
                  </a:cubicBezTo>
                  <a:cubicBezTo>
                    <a:pt x="939" y="406"/>
                    <a:pt x="937" y="407"/>
                    <a:pt x="937" y="407"/>
                  </a:cubicBezTo>
                  <a:cubicBezTo>
                    <a:pt x="937" y="407"/>
                    <a:pt x="936" y="406"/>
                    <a:pt x="936" y="406"/>
                  </a:cubicBezTo>
                  <a:cubicBezTo>
                    <a:pt x="934" y="407"/>
                    <a:pt x="931" y="406"/>
                    <a:pt x="930" y="409"/>
                  </a:cubicBezTo>
                  <a:cubicBezTo>
                    <a:pt x="930" y="412"/>
                    <a:pt x="928" y="411"/>
                    <a:pt x="925" y="411"/>
                  </a:cubicBezTo>
                  <a:cubicBezTo>
                    <a:pt x="915" y="411"/>
                    <a:pt x="905" y="411"/>
                    <a:pt x="896" y="411"/>
                  </a:cubicBezTo>
                  <a:cubicBezTo>
                    <a:pt x="892" y="411"/>
                    <a:pt x="887" y="411"/>
                    <a:pt x="883" y="412"/>
                  </a:cubicBezTo>
                  <a:cubicBezTo>
                    <a:pt x="880" y="413"/>
                    <a:pt x="877" y="415"/>
                    <a:pt x="874" y="417"/>
                  </a:cubicBezTo>
                  <a:cubicBezTo>
                    <a:pt x="871" y="419"/>
                    <a:pt x="868" y="420"/>
                    <a:pt x="865" y="422"/>
                  </a:cubicBezTo>
                  <a:cubicBezTo>
                    <a:pt x="864" y="422"/>
                    <a:pt x="862" y="423"/>
                    <a:pt x="860" y="423"/>
                  </a:cubicBezTo>
                  <a:cubicBezTo>
                    <a:pt x="859" y="423"/>
                    <a:pt x="858" y="425"/>
                    <a:pt x="855" y="425"/>
                  </a:cubicBezTo>
                  <a:cubicBezTo>
                    <a:pt x="858" y="423"/>
                    <a:pt x="854" y="423"/>
                    <a:pt x="853" y="424"/>
                  </a:cubicBezTo>
                  <a:cubicBezTo>
                    <a:pt x="851" y="424"/>
                    <a:pt x="850" y="424"/>
                    <a:pt x="848" y="425"/>
                  </a:cubicBezTo>
                  <a:cubicBezTo>
                    <a:pt x="849" y="425"/>
                    <a:pt x="855" y="423"/>
                    <a:pt x="855" y="426"/>
                  </a:cubicBezTo>
                  <a:cubicBezTo>
                    <a:pt x="856" y="425"/>
                    <a:pt x="857" y="425"/>
                    <a:pt x="858" y="425"/>
                  </a:cubicBezTo>
                  <a:cubicBezTo>
                    <a:pt x="857" y="426"/>
                    <a:pt x="854" y="427"/>
                    <a:pt x="857" y="427"/>
                  </a:cubicBezTo>
                  <a:cubicBezTo>
                    <a:pt x="856" y="428"/>
                    <a:pt x="855" y="428"/>
                    <a:pt x="853" y="429"/>
                  </a:cubicBezTo>
                  <a:cubicBezTo>
                    <a:pt x="854" y="427"/>
                    <a:pt x="846" y="426"/>
                    <a:pt x="845" y="426"/>
                  </a:cubicBezTo>
                  <a:cubicBezTo>
                    <a:pt x="839" y="427"/>
                    <a:pt x="834" y="427"/>
                    <a:pt x="829" y="429"/>
                  </a:cubicBezTo>
                  <a:cubicBezTo>
                    <a:pt x="825" y="430"/>
                    <a:pt x="822" y="432"/>
                    <a:pt x="820" y="435"/>
                  </a:cubicBezTo>
                  <a:cubicBezTo>
                    <a:pt x="817" y="440"/>
                    <a:pt x="826" y="438"/>
                    <a:pt x="828" y="437"/>
                  </a:cubicBezTo>
                  <a:cubicBezTo>
                    <a:pt x="828" y="439"/>
                    <a:pt x="827" y="441"/>
                    <a:pt x="830" y="443"/>
                  </a:cubicBezTo>
                  <a:cubicBezTo>
                    <a:pt x="827" y="444"/>
                    <a:pt x="823" y="443"/>
                    <a:pt x="819" y="444"/>
                  </a:cubicBezTo>
                  <a:cubicBezTo>
                    <a:pt x="816" y="444"/>
                    <a:pt x="812" y="445"/>
                    <a:pt x="810" y="448"/>
                  </a:cubicBezTo>
                  <a:cubicBezTo>
                    <a:pt x="812" y="448"/>
                    <a:pt x="813" y="448"/>
                    <a:pt x="815" y="448"/>
                  </a:cubicBezTo>
                  <a:cubicBezTo>
                    <a:pt x="808" y="449"/>
                    <a:pt x="799" y="445"/>
                    <a:pt x="794" y="448"/>
                  </a:cubicBezTo>
                  <a:cubicBezTo>
                    <a:pt x="793" y="450"/>
                    <a:pt x="792" y="453"/>
                    <a:pt x="789" y="453"/>
                  </a:cubicBezTo>
                  <a:cubicBezTo>
                    <a:pt x="786" y="453"/>
                    <a:pt x="783" y="455"/>
                    <a:pt x="782" y="457"/>
                  </a:cubicBezTo>
                  <a:cubicBezTo>
                    <a:pt x="780" y="455"/>
                    <a:pt x="778" y="457"/>
                    <a:pt x="776" y="457"/>
                  </a:cubicBezTo>
                  <a:cubicBezTo>
                    <a:pt x="772" y="455"/>
                    <a:pt x="774" y="452"/>
                    <a:pt x="776" y="452"/>
                  </a:cubicBezTo>
                  <a:cubicBezTo>
                    <a:pt x="779" y="451"/>
                    <a:pt x="788" y="453"/>
                    <a:pt x="780" y="448"/>
                  </a:cubicBezTo>
                  <a:cubicBezTo>
                    <a:pt x="784" y="448"/>
                    <a:pt x="782" y="442"/>
                    <a:pt x="785" y="441"/>
                  </a:cubicBezTo>
                  <a:cubicBezTo>
                    <a:pt x="790" y="439"/>
                    <a:pt x="793" y="437"/>
                    <a:pt x="793" y="431"/>
                  </a:cubicBezTo>
                  <a:cubicBezTo>
                    <a:pt x="792" y="426"/>
                    <a:pt x="794" y="423"/>
                    <a:pt x="797" y="420"/>
                  </a:cubicBezTo>
                  <a:cubicBezTo>
                    <a:pt x="799" y="417"/>
                    <a:pt x="800" y="411"/>
                    <a:pt x="793" y="407"/>
                  </a:cubicBezTo>
                  <a:cubicBezTo>
                    <a:pt x="795" y="408"/>
                    <a:pt x="798" y="408"/>
                    <a:pt x="799" y="409"/>
                  </a:cubicBezTo>
                  <a:cubicBezTo>
                    <a:pt x="800" y="410"/>
                    <a:pt x="800" y="413"/>
                    <a:pt x="803" y="413"/>
                  </a:cubicBezTo>
                  <a:cubicBezTo>
                    <a:pt x="803" y="413"/>
                    <a:pt x="802" y="414"/>
                    <a:pt x="801" y="415"/>
                  </a:cubicBezTo>
                  <a:cubicBezTo>
                    <a:pt x="802" y="414"/>
                    <a:pt x="803" y="414"/>
                    <a:pt x="804" y="414"/>
                  </a:cubicBezTo>
                  <a:cubicBezTo>
                    <a:pt x="804" y="415"/>
                    <a:pt x="804" y="416"/>
                    <a:pt x="804" y="417"/>
                  </a:cubicBezTo>
                  <a:cubicBezTo>
                    <a:pt x="806" y="414"/>
                    <a:pt x="811" y="420"/>
                    <a:pt x="814" y="419"/>
                  </a:cubicBezTo>
                  <a:cubicBezTo>
                    <a:pt x="817" y="419"/>
                    <a:pt x="815" y="416"/>
                    <a:pt x="815" y="414"/>
                  </a:cubicBezTo>
                  <a:cubicBezTo>
                    <a:pt x="815" y="412"/>
                    <a:pt x="820" y="416"/>
                    <a:pt x="820" y="413"/>
                  </a:cubicBezTo>
                  <a:cubicBezTo>
                    <a:pt x="820" y="413"/>
                    <a:pt x="819" y="414"/>
                    <a:pt x="819" y="414"/>
                  </a:cubicBezTo>
                  <a:cubicBezTo>
                    <a:pt x="818" y="412"/>
                    <a:pt x="816" y="411"/>
                    <a:pt x="815" y="409"/>
                  </a:cubicBezTo>
                  <a:cubicBezTo>
                    <a:pt x="817" y="410"/>
                    <a:pt x="816" y="409"/>
                    <a:pt x="815" y="408"/>
                  </a:cubicBezTo>
                  <a:cubicBezTo>
                    <a:pt x="814" y="407"/>
                    <a:pt x="816" y="406"/>
                    <a:pt x="815" y="405"/>
                  </a:cubicBezTo>
                  <a:cubicBezTo>
                    <a:pt x="814" y="406"/>
                    <a:pt x="814" y="406"/>
                    <a:pt x="813" y="406"/>
                  </a:cubicBezTo>
                  <a:cubicBezTo>
                    <a:pt x="811" y="406"/>
                    <a:pt x="811" y="403"/>
                    <a:pt x="810" y="402"/>
                  </a:cubicBezTo>
                  <a:cubicBezTo>
                    <a:pt x="809" y="403"/>
                    <a:pt x="808" y="400"/>
                    <a:pt x="807" y="399"/>
                  </a:cubicBezTo>
                  <a:cubicBezTo>
                    <a:pt x="806" y="398"/>
                    <a:pt x="805" y="397"/>
                    <a:pt x="804" y="397"/>
                  </a:cubicBezTo>
                  <a:cubicBezTo>
                    <a:pt x="802" y="397"/>
                    <a:pt x="800" y="398"/>
                    <a:pt x="800" y="396"/>
                  </a:cubicBezTo>
                  <a:cubicBezTo>
                    <a:pt x="799" y="398"/>
                    <a:pt x="795" y="396"/>
                    <a:pt x="794" y="397"/>
                  </a:cubicBezTo>
                  <a:cubicBezTo>
                    <a:pt x="794" y="396"/>
                    <a:pt x="797" y="395"/>
                    <a:pt x="794" y="396"/>
                  </a:cubicBezTo>
                  <a:cubicBezTo>
                    <a:pt x="794" y="395"/>
                    <a:pt x="794" y="395"/>
                    <a:pt x="794" y="394"/>
                  </a:cubicBezTo>
                  <a:cubicBezTo>
                    <a:pt x="794" y="395"/>
                    <a:pt x="793" y="395"/>
                    <a:pt x="792" y="396"/>
                  </a:cubicBezTo>
                  <a:cubicBezTo>
                    <a:pt x="793" y="394"/>
                    <a:pt x="788" y="394"/>
                    <a:pt x="786" y="393"/>
                  </a:cubicBezTo>
                  <a:cubicBezTo>
                    <a:pt x="783" y="393"/>
                    <a:pt x="780" y="393"/>
                    <a:pt x="777" y="393"/>
                  </a:cubicBezTo>
                  <a:cubicBezTo>
                    <a:pt x="774" y="393"/>
                    <a:pt x="771" y="393"/>
                    <a:pt x="768" y="392"/>
                  </a:cubicBezTo>
                  <a:cubicBezTo>
                    <a:pt x="766" y="391"/>
                    <a:pt x="763" y="392"/>
                    <a:pt x="761" y="390"/>
                  </a:cubicBezTo>
                  <a:cubicBezTo>
                    <a:pt x="763" y="388"/>
                    <a:pt x="757" y="389"/>
                    <a:pt x="755" y="388"/>
                  </a:cubicBezTo>
                  <a:cubicBezTo>
                    <a:pt x="755" y="387"/>
                    <a:pt x="756" y="386"/>
                    <a:pt x="756" y="385"/>
                  </a:cubicBezTo>
                  <a:cubicBezTo>
                    <a:pt x="754" y="387"/>
                    <a:pt x="755" y="383"/>
                    <a:pt x="757" y="383"/>
                  </a:cubicBezTo>
                  <a:cubicBezTo>
                    <a:pt x="757" y="382"/>
                    <a:pt x="754" y="382"/>
                    <a:pt x="753" y="381"/>
                  </a:cubicBezTo>
                  <a:cubicBezTo>
                    <a:pt x="751" y="380"/>
                    <a:pt x="753" y="378"/>
                    <a:pt x="754" y="378"/>
                  </a:cubicBezTo>
                  <a:cubicBezTo>
                    <a:pt x="754" y="375"/>
                    <a:pt x="753" y="375"/>
                    <a:pt x="750" y="373"/>
                  </a:cubicBezTo>
                  <a:cubicBezTo>
                    <a:pt x="747" y="371"/>
                    <a:pt x="750" y="368"/>
                    <a:pt x="750" y="366"/>
                  </a:cubicBezTo>
                  <a:cubicBezTo>
                    <a:pt x="746" y="366"/>
                    <a:pt x="742" y="369"/>
                    <a:pt x="737" y="366"/>
                  </a:cubicBezTo>
                  <a:cubicBezTo>
                    <a:pt x="734" y="364"/>
                    <a:pt x="734" y="360"/>
                    <a:pt x="733" y="358"/>
                  </a:cubicBezTo>
                  <a:cubicBezTo>
                    <a:pt x="731" y="354"/>
                    <a:pt x="729" y="355"/>
                    <a:pt x="725" y="354"/>
                  </a:cubicBezTo>
                  <a:cubicBezTo>
                    <a:pt x="724" y="354"/>
                    <a:pt x="723" y="354"/>
                    <a:pt x="721" y="354"/>
                  </a:cubicBezTo>
                  <a:cubicBezTo>
                    <a:pt x="721" y="354"/>
                    <a:pt x="719" y="354"/>
                    <a:pt x="718" y="354"/>
                  </a:cubicBezTo>
                  <a:cubicBezTo>
                    <a:pt x="716" y="353"/>
                    <a:pt x="710" y="351"/>
                    <a:pt x="708" y="351"/>
                  </a:cubicBezTo>
                  <a:cubicBezTo>
                    <a:pt x="704" y="350"/>
                    <a:pt x="707" y="353"/>
                    <a:pt x="707" y="355"/>
                  </a:cubicBezTo>
                  <a:cubicBezTo>
                    <a:pt x="707" y="356"/>
                    <a:pt x="706" y="357"/>
                    <a:pt x="704" y="357"/>
                  </a:cubicBezTo>
                  <a:cubicBezTo>
                    <a:pt x="703" y="357"/>
                    <a:pt x="703" y="359"/>
                    <a:pt x="702" y="359"/>
                  </a:cubicBezTo>
                  <a:cubicBezTo>
                    <a:pt x="701" y="357"/>
                    <a:pt x="703" y="357"/>
                    <a:pt x="704" y="356"/>
                  </a:cubicBezTo>
                  <a:cubicBezTo>
                    <a:pt x="705" y="355"/>
                    <a:pt x="704" y="352"/>
                    <a:pt x="702" y="354"/>
                  </a:cubicBezTo>
                  <a:cubicBezTo>
                    <a:pt x="699" y="356"/>
                    <a:pt x="701" y="360"/>
                    <a:pt x="697" y="361"/>
                  </a:cubicBezTo>
                  <a:cubicBezTo>
                    <a:pt x="698" y="360"/>
                    <a:pt x="698" y="358"/>
                    <a:pt x="699" y="357"/>
                  </a:cubicBezTo>
                  <a:cubicBezTo>
                    <a:pt x="691" y="357"/>
                    <a:pt x="693" y="365"/>
                    <a:pt x="686" y="366"/>
                  </a:cubicBezTo>
                  <a:cubicBezTo>
                    <a:pt x="683" y="366"/>
                    <a:pt x="680" y="364"/>
                    <a:pt x="677" y="364"/>
                  </a:cubicBezTo>
                  <a:cubicBezTo>
                    <a:pt x="676" y="364"/>
                    <a:pt x="671" y="365"/>
                    <a:pt x="671" y="362"/>
                  </a:cubicBezTo>
                  <a:cubicBezTo>
                    <a:pt x="667" y="362"/>
                    <a:pt x="665" y="366"/>
                    <a:pt x="661" y="365"/>
                  </a:cubicBezTo>
                  <a:cubicBezTo>
                    <a:pt x="660" y="364"/>
                    <a:pt x="659" y="364"/>
                    <a:pt x="659" y="363"/>
                  </a:cubicBezTo>
                  <a:cubicBezTo>
                    <a:pt x="658" y="363"/>
                    <a:pt x="656" y="362"/>
                    <a:pt x="655" y="361"/>
                  </a:cubicBezTo>
                  <a:cubicBezTo>
                    <a:pt x="652" y="360"/>
                    <a:pt x="652" y="361"/>
                    <a:pt x="652" y="362"/>
                  </a:cubicBezTo>
                  <a:cubicBezTo>
                    <a:pt x="652" y="363"/>
                    <a:pt x="649" y="361"/>
                    <a:pt x="650" y="360"/>
                  </a:cubicBezTo>
                  <a:cubicBezTo>
                    <a:pt x="648" y="359"/>
                    <a:pt x="647" y="359"/>
                    <a:pt x="647" y="358"/>
                  </a:cubicBezTo>
                  <a:cubicBezTo>
                    <a:pt x="645" y="357"/>
                    <a:pt x="642" y="356"/>
                    <a:pt x="640" y="356"/>
                  </a:cubicBezTo>
                  <a:cubicBezTo>
                    <a:pt x="637" y="356"/>
                    <a:pt x="636" y="359"/>
                    <a:pt x="632" y="358"/>
                  </a:cubicBezTo>
                  <a:cubicBezTo>
                    <a:pt x="631" y="355"/>
                    <a:pt x="622" y="356"/>
                    <a:pt x="621" y="354"/>
                  </a:cubicBezTo>
                  <a:cubicBezTo>
                    <a:pt x="619" y="352"/>
                    <a:pt x="619" y="350"/>
                    <a:pt x="619" y="348"/>
                  </a:cubicBezTo>
                  <a:cubicBezTo>
                    <a:pt x="618" y="345"/>
                    <a:pt x="615" y="344"/>
                    <a:pt x="614" y="346"/>
                  </a:cubicBezTo>
                  <a:cubicBezTo>
                    <a:pt x="614" y="347"/>
                    <a:pt x="614" y="348"/>
                    <a:pt x="614" y="350"/>
                  </a:cubicBezTo>
                  <a:cubicBezTo>
                    <a:pt x="614" y="351"/>
                    <a:pt x="609" y="351"/>
                    <a:pt x="607" y="351"/>
                  </a:cubicBezTo>
                  <a:cubicBezTo>
                    <a:pt x="598" y="351"/>
                    <a:pt x="588" y="351"/>
                    <a:pt x="579" y="351"/>
                  </a:cubicBezTo>
                  <a:cubicBezTo>
                    <a:pt x="542" y="351"/>
                    <a:pt x="505" y="351"/>
                    <a:pt x="468" y="351"/>
                  </a:cubicBezTo>
                  <a:cubicBezTo>
                    <a:pt x="395" y="351"/>
                    <a:pt x="322" y="351"/>
                    <a:pt x="250" y="351"/>
                  </a:cubicBezTo>
                  <a:cubicBezTo>
                    <a:pt x="249" y="351"/>
                    <a:pt x="247" y="351"/>
                    <a:pt x="245" y="350"/>
                  </a:cubicBezTo>
                  <a:cubicBezTo>
                    <a:pt x="243" y="348"/>
                    <a:pt x="243" y="351"/>
                    <a:pt x="241" y="351"/>
                  </a:cubicBezTo>
                  <a:cubicBezTo>
                    <a:pt x="241" y="350"/>
                    <a:pt x="242" y="349"/>
                    <a:pt x="242" y="348"/>
                  </a:cubicBezTo>
                  <a:cubicBezTo>
                    <a:pt x="242" y="349"/>
                    <a:pt x="242" y="349"/>
                    <a:pt x="241" y="349"/>
                  </a:cubicBezTo>
                  <a:cubicBezTo>
                    <a:pt x="239" y="346"/>
                    <a:pt x="244" y="347"/>
                    <a:pt x="245" y="345"/>
                  </a:cubicBezTo>
                  <a:cubicBezTo>
                    <a:pt x="242" y="348"/>
                    <a:pt x="239" y="343"/>
                    <a:pt x="241" y="341"/>
                  </a:cubicBezTo>
                  <a:cubicBezTo>
                    <a:pt x="239" y="342"/>
                    <a:pt x="237" y="342"/>
                    <a:pt x="236" y="344"/>
                  </a:cubicBezTo>
                  <a:cubicBezTo>
                    <a:pt x="236" y="345"/>
                    <a:pt x="233" y="344"/>
                    <a:pt x="230" y="342"/>
                  </a:cubicBezTo>
                  <a:cubicBezTo>
                    <a:pt x="228" y="340"/>
                    <a:pt x="231" y="339"/>
                    <a:pt x="232" y="343"/>
                  </a:cubicBezTo>
                  <a:cubicBezTo>
                    <a:pt x="232" y="341"/>
                    <a:pt x="235" y="341"/>
                    <a:pt x="236" y="340"/>
                  </a:cubicBezTo>
                  <a:cubicBezTo>
                    <a:pt x="235" y="340"/>
                    <a:pt x="234" y="341"/>
                    <a:pt x="233" y="340"/>
                  </a:cubicBezTo>
                  <a:cubicBezTo>
                    <a:pt x="230" y="339"/>
                    <a:pt x="232" y="338"/>
                    <a:pt x="231" y="336"/>
                  </a:cubicBezTo>
                  <a:cubicBezTo>
                    <a:pt x="230" y="335"/>
                    <a:pt x="235" y="333"/>
                    <a:pt x="230" y="332"/>
                  </a:cubicBezTo>
                  <a:cubicBezTo>
                    <a:pt x="233" y="334"/>
                    <a:pt x="231" y="335"/>
                    <a:pt x="230" y="335"/>
                  </a:cubicBezTo>
                  <a:cubicBezTo>
                    <a:pt x="229" y="335"/>
                    <a:pt x="230" y="337"/>
                    <a:pt x="231" y="338"/>
                  </a:cubicBezTo>
                  <a:cubicBezTo>
                    <a:pt x="229" y="335"/>
                    <a:pt x="229" y="338"/>
                    <a:pt x="229" y="338"/>
                  </a:cubicBezTo>
                  <a:cubicBezTo>
                    <a:pt x="228" y="339"/>
                    <a:pt x="226" y="339"/>
                    <a:pt x="225" y="339"/>
                  </a:cubicBezTo>
                  <a:cubicBezTo>
                    <a:pt x="224" y="339"/>
                    <a:pt x="219" y="336"/>
                    <a:pt x="220" y="336"/>
                  </a:cubicBezTo>
                  <a:cubicBezTo>
                    <a:pt x="221" y="336"/>
                    <a:pt x="222" y="332"/>
                    <a:pt x="220" y="331"/>
                  </a:cubicBezTo>
                  <a:cubicBezTo>
                    <a:pt x="219" y="330"/>
                    <a:pt x="224" y="329"/>
                    <a:pt x="224" y="329"/>
                  </a:cubicBezTo>
                  <a:cubicBezTo>
                    <a:pt x="223" y="329"/>
                    <a:pt x="220" y="329"/>
                    <a:pt x="220" y="330"/>
                  </a:cubicBezTo>
                  <a:cubicBezTo>
                    <a:pt x="219" y="330"/>
                    <a:pt x="217" y="332"/>
                    <a:pt x="216" y="329"/>
                  </a:cubicBezTo>
                  <a:cubicBezTo>
                    <a:pt x="216" y="332"/>
                    <a:pt x="215" y="329"/>
                    <a:pt x="216" y="329"/>
                  </a:cubicBezTo>
                  <a:cubicBezTo>
                    <a:pt x="216" y="328"/>
                    <a:pt x="217" y="328"/>
                    <a:pt x="217" y="327"/>
                  </a:cubicBezTo>
                  <a:cubicBezTo>
                    <a:pt x="218" y="327"/>
                    <a:pt x="219" y="322"/>
                    <a:pt x="218" y="321"/>
                  </a:cubicBezTo>
                  <a:cubicBezTo>
                    <a:pt x="217" y="322"/>
                    <a:pt x="217" y="322"/>
                    <a:pt x="217" y="323"/>
                  </a:cubicBezTo>
                  <a:cubicBezTo>
                    <a:pt x="217" y="324"/>
                    <a:pt x="218" y="325"/>
                    <a:pt x="217" y="326"/>
                  </a:cubicBezTo>
                  <a:cubicBezTo>
                    <a:pt x="216" y="327"/>
                    <a:pt x="216" y="328"/>
                    <a:pt x="215" y="329"/>
                  </a:cubicBezTo>
                  <a:cubicBezTo>
                    <a:pt x="214" y="330"/>
                    <a:pt x="211" y="328"/>
                    <a:pt x="209" y="329"/>
                  </a:cubicBezTo>
                  <a:cubicBezTo>
                    <a:pt x="209" y="327"/>
                    <a:pt x="208" y="326"/>
                    <a:pt x="210" y="325"/>
                  </a:cubicBezTo>
                  <a:cubicBezTo>
                    <a:pt x="207" y="325"/>
                    <a:pt x="208" y="328"/>
                    <a:pt x="207" y="329"/>
                  </a:cubicBezTo>
                  <a:cubicBezTo>
                    <a:pt x="205" y="327"/>
                    <a:pt x="202" y="328"/>
                    <a:pt x="200" y="328"/>
                  </a:cubicBezTo>
                  <a:cubicBezTo>
                    <a:pt x="200" y="327"/>
                    <a:pt x="202" y="327"/>
                    <a:pt x="203" y="326"/>
                  </a:cubicBezTo>
                  <a:cubicBezTo>
                    <a:pt x="202" y="326"/>
                    <a:pt x="201" y="327"/>
                    <a:pt x="199" y="326"/>
                  </a:cubicBezTo>
                  <a:cubicBezTo>
                    <a:pt x="204" y="326"/>
                    <a:pt x="211" y="325"/>
                    <a:pt x="208" y="319"/>
                  </a:cubicBezTo>
                  <a:cubicBezTo>
                    <a:pt x="208" y="324"/>
                    <a:pt x="205" y="324"/>
                    <a:pt x="200" y="325"/>
                  </a:cubicBezTo>
                  <a:cubicBezTo>
                    <a:pt x="200" y="325"/>
                    <a:pt x="203" y="324"/>
                    <a:pt x="200" y="322"/>
                  </a:cubicBezTo>
                  <a:cubicBezTo>
                    <a:pt x="199" y="322"/>
                    <a:pt x="197" y="323"/>
                    <a:pt x="196" y="323"/>
                  </a:cubicBezTo>
                  <a:cubicBezTo>
                    <a:pt x="195" y="321"/>
                    <a:pt x="198" y="322"/>
                    <a:pt x="200" y="322"/>
                  </a:cubicBezTo>
                  <a:cubicBezTo>
                    <a:pt x="198" y="321"/>
                    <a:pt x="196" y="322"/>
                    <a:pt x="196" y="320"/>
                  </a:cubicBezTo>
                  <a:cubicBezTo>
                    <a:pt x="196" y="323"/>
                    <a:pt x="191" y="322"/>
                    <a:pt x="187" y="321"/>
                  </a:cubicBezTo>
                  <a:cubicBezTo>
                    <a:pt x="194" y="323"/>
                    <a:pt x="179" y="322"/>
                    <a:pt x="182" y="319"/>
                  </a:cubicBezTo>
                  <a:cubicBezTo>
                    <a:pt x="182" y="319"/>
                    <a:pt x="186" y="320"/>
                    <a:pt x="186" y="320"/>
                  </a:cubicBezTo>
                  <a:cubicBezTo>
                    <a:pt x="189" y="319"/>
                    <a:pt x="192" y="319"/>
                    <a:pt x="194" y="318"/>
                  </a:cubicBezTo>
                  <a:cubicBezTo>
                    <a:pt x="191" y="319"/>
                    <a:pt x="185" y="320"/>
                    <a:pt x="180" y="319"/>
                  </a:cubicBezTo>
                  <a:cubicBezTo>
                    <a:pt x="175" y="317"/>
                    <a:pt x="187" y="315"/>
                    <a:pt x="187" y="315"/>
                  </a:cubicBezTo>
                  <a:cubicBezTo>
                    <a:pt x="185" y="316"/>
                    <a:pt x="182" y="315"/>
                    <a:pt x="179" y="315"/>
                  </a:cubicBezTo>
                  <a:cubicBezTo>
                    <a:pt x="181" y="313"/>
                    <a:pt x="182" y="310"/>
                    <a:pt x="186" y="310"/>
                  </a:cubicBezTo>
                  <a:cubicBezTo>
                    <a:pt x="189" y="310"/>
                    <a:pt x="196" y="312"/>
                    <a:pt x="193" y="308"/>
                  </a:cubicBezTo>
                  <a:cubicBezTo>
                    <a:pt x="195" y="312"/>
                    <a:pt x="185" y="308"/>
                    <a:pt x="183" y="310"/>
                  </a:cubicBezTo>
                  <a:cubicBezTo>
                    <a:pt x="183" y="309"/>
                    <a:pt x="183" y="308"/>
                    <a:pt x="184" y="308"/>
                  </a:cubicBezTo>
                  <a:cubicBezTo>
                    <a:pt x="180" y="309"/>
                    <a:pt x="183" y="313"/>
                    <a:pt x="179" y="313"/>
                  </a:cubicBezTo>
                  <a:cubicBezTo>
                    <a:pt x="177" y="311"/>
                    <a:pt x="177" y="308"/>
                    <a:pt x="177" y="307"/>
                  </a:cubicBezTo>
                  <a:cubicBezTo>
                    <a:pt x="177" y="306"/>
                    <a:pt x="179" y="306"/>
                    <a:pt x="180" y="306"/>
                  </a:cubicBezTo>
                  <a:cubicBezTo>
                    <a:pt x="180" y="305"/>
                    <a:pt x="180" y="303"/>
                    <a:pt x="181" y="303"/>
                  </a:cubicBezTo>
                  <a:cubicBezTo>
                    <a:pt x="179" y="305"/>
                    <a:pt x="184" y="302"/>
                    <a:pt x="184" y="302"/>
                  </a:cubicBezTo>
                  <a:cubicBezTo>
                    <a:pt x="185" y="301"/>
                    <a:pt x="186" y="300"/>
                    <a:pt x="187" y="300"/>
                  </a:cubicBezTo>
                  <a:cubicBezTo>
                    <a:pt x="189" y="300"/>
                    <a:pt x="191" y="303"/>
                    <a:pt x="192" y="304"/>
                  </a:cubicBezTo>
                  <a:cubicBezTo>
                    <a:pt x="192" y="302"/>
                    <a:pt x="187" y="300"/>
                    <a:pt x="191" y="299"/>
                  </a:cubicBezTo>
                  <a:cubicBezTo>
                    <a:pt x="190" y="299"/>
                    <a:pt x="188" y="300"/>
                    <a:pt x="187" y="300"/>
                  </a:cubicBezTo>
                  <a:cubicBezTo>
                    <a:pt x="186" y="299"/>
                    <a:pt x="185" y="297"/>
                    <a:pt x="186" y="297"/>
                  </a:cubicBezTo>
                  <a:cubicBezTo>
                    <a:pt x="187" y="296"/>
                    <a:pt x="191" y="295"/>
                    <a:pt x="188" y="292"/>
                  </a:cubicBezTo>
                  <a:cubicBezTo>
                    <a:pt x="191" y="298"/>
                    <a:pt x="180" y="299"/>
                    <a:pt x="177" y="302"/>
                  </a:cubicBezTo>
                  <a:cubicBezTo>
                    <a:pt x="176" y="300"/>
                    <a:pt x="176" y="298"/>
                    <a:pt x="177" y="297"/>
                  </a:cubicBezTo>
                  <a:cubicBezTo>
                    <a:pt x="176" y="298"/>
                    <a:pt x="177" y="300"/>
                    <a:pt x="175" y="300"/>
                  </a:cubicBezTo>
                  <a:cubicBezTo>
                    <a:pt x="173" y="297"/>
                    <a:pt x="176" y="298"/>
                    <a:pt x="177" y="296"/>
                  </a:cubicBezTo>
                  <a:cubicBezTo>
                    <a:pt x="174" y="297"/>
                    <a:pt x="174" y="301"/>
                    <a:pt x="170" y="301"/>
                  </a:cubicBezTo>
                  <a:cubicBezTo>
                    <a:pt x="171" y="299"/>
                    <a:pt x="171" y="297"/>
                    <a:pt x="172" y="296"/>
                  </a:cubicBezTo>
                  <a:cubicBezTo>
                    <a:pt x="173" y="295"/>
                    <a:pt x="173" y="293"/>
                    <a:pt x="174" y="291"/>
                  </a:cubicBezTo>
                  <a:cubicBezTo>
                    <a:pt x="173" y="292"/>
                    <a:pt x="171" y="294"/>
                    <a:pt x="168" y="291"/>
                  </a:cubicBezTo>
                  <a:cubicBezTo>
                    <a:pt x="166" y="289"/>
                    <a:pt x="171" y="289"/>
                    <a:pt x="167" y="286"/>
                  </a:cubicBezTo>
                  <a:cubicBezTo>
                    <a:pt x="166" y="289"/>
                    <a:pt x="164" y="284"/>
                    <a:pt x="164" y="283"/>
                  </a:cubicBezTo>
                  <a:cubicBezTo>
                    <a:pt x="164" y="283"/>
                    <a:pt x="162" y="281"/>
                    <a:pt x="163" y="281"/>
                  </a:cubicBezTo>
                  <a:cubicBezTo>
                    <a:pt x="164" y="281"/>
                    <a:pt x="168" y="284"/>
                    <a:pt x="169" y="284"/>
                  </a:cubicBezTo>
                  <a:cubicBezTo>
                    <a:pt x="169" y="283"/>
                    <a:pt x="171" y="283"/>
                    <a:pt x="173" y="283"/>
                  </a:cubicBezTo>
                  <a:cubicBezTo>
                    <a:pt x="173" y="284"/>
                    <a:pt x="174" y="285"/>
                    <a:pt x="176" y="286"/>
                  </a:cubicBezTo>
                  <a:cubicBezTo>
                    <a:pt x="175" y="281"/>
                    <a:pt x="169" y="284"/>
                    <a:pt x="167" y="282"/>
                  </a:cubicBezTo>
                  <a:cubicBezTo>
                    <a:pt x="162" y="279"/>
                    <a:pt x="166" y="276"/>
                    <a:pt x="169" y="277"/>
                  </a:cubicBezTo>
                  <a:cubicBezTo>
                    <a:pt x="165" y="277"/>
                    <a:pt x="168" y="276"/>
                    <a:pt x="167" y="275"/>
                  </a:cubicBezTo>
                  <a:cubicBezTo>
                    <a:pt x="166" y="276"/>
                    <a:pt x="164" y="279"/>
                    <a:pt x="163" y="277"/>
                  </a:cubicBezTo>
                  <a:cubicBezTo>
                    <a:pt x="163" y="278"/>
                    <a:pt x="162" y="279"/>
                    <a:pt x="161" y="279"/>
                  </a:cubicBezTo>
                  <a:cubicBezTo>
                    <a:pt x="159" y="280"/>
                    <a:pt x="159" y="283"/>
                    <a:pt x="158" y="284"/>
                  </a:cubicBezTo>
                  <a:cubicBezTo>
                    <a:pt x="155" y="282"/>
                    <a:pt x="148" y="277"/>
                    <a:pt x="148" y="275"/>
                  </a:cubicBezTo>
                  <a:cubicBezTo>
                    <a:pt x="147" y="273"/>
                    <a:pt x="149" y="272"/>
                    <a:pt x="152" y="275"/>
                  </a:cubicBezTo>
                  <a:cubicBezTo>
                    <a:pt x="148" y="271"/>
                    <a:pt x="154" y="272"/>
                    <a:pt x="156" y="271"/>
                  </a:cubicBezTo>
                  <a:cubicBezTo>
                    <a:pt x="155" y="272"/>
                    <a:pt x="148" y="273"/>
                    <a:pt x="146" y="272"/>
                  </a:cubicBezTo>
                  <a:cubicBezTo>
                    <a:pt x="146" y="271"/>
                    <a:pt x="146" y="270"/>
                    <a:pt x="146" y="270"/>
                  </a:cubicBezTo>
                  <a:cubicBezTo>
                    <a:pt x="142" y="270"/>
                    <a:pt x="143" y="266"/>
                    <a:pt x="144" y="265"/>
                  </a:cubicBezTo>
                  <a:cubicBezTo>
                    <a:pt x="146" y="267"/>
                    <a:pt x="147" y="269"/>
                    <a:pt x="149" y="270"/>
                  </a:cubicBezTo>
                  <a:cubicBezTo>
                    <a:pt x="148" y="269"/>
                    <a:pt x="149" y="268"/>
                    <a:pt x="149" y="267"/>
                  </a:cubicBezTo>
                  <a:cubicBezTo>
                    <a:pt x="149" y="268"/>
                    <a:pt x="144" y="265"/>
                    <a:pt x="145" y="265"/>
                  </a:cubicBezTo>
                  <a:cubicBezTo>
                    <a:pt x="146" y="264"/>
                    <a:pt x="149" y="266"/>
                    <a:pt x="151" y="265"/>
                  </a:cubicBezTo>
                  <a:cubicBezTo>
                    <a:pt x="147" y="265"/>
                    <a:pt x="148" y="263"/>
                    <a:pt x="148" y="262"/>
                  </a:cubicBezTo>
                  <a:cubicBezTo>
                    <a:pt x="149" y="260"/>
                    <a:pt x="153" y="261"/>
                    <a:pt x="155" y="260"/>
                  </a:cubicBezTo>
                  <a:cubicBezTo>
                    <a:pt x="154" y="260"/>
                    <a:pt x="152" y="260"/>
                    <a:pt x="150" y="260"/>
                  </a:cubicBezTo>
                  <a:cubicBezTo>
                    <a:pt x="149" y="257"/>
                    <a:pt x="151" y="252"/>
                    <a:pt x="156" y="253"/>
                  </a:cubicBezTo>
                  <a:cubicBezTo>
                    <a:pt x="154" y="253"/>
                    <a:pt x="152" y="251"/>
                    <a:pt x="152" y="250"/>
                  </a:cubicBezTo>
                  <a:cubicBezTo>
                    <a:pt x="152" y="252"/>
                    <a:pt x="152" y="253"/>
                    <a:pt x="152" y="255"/>
                  </a:cubicBezTo>
                  <a:cubicBezTo>
                    <a:pt x="152" y="256"/>
                    <a:pt x="150" y="258"/>
                    <a:pt x="149" y="259"/>
                  </a:cubicBezTo>
                  <a:cubicBezTo>
                    <a:pt x="147" y="257"/>
                    <a:pt x="149" y="257"/>
                    <a:pt x="149" y="256"/>
                  </a:cubicBezTo>
                  <a:cubicBezTo>
                    <a:pt x="150" y="255"/>
                    <a:pt x="150" y="254"/>
                    <a:pt x="148" y="252"/>
                  </a:cubicBezTo>
                  <a:cubicBezTo>
                    <a:pt x="146" y="247"/>
                    <a:pt x="151" y="247"/>
                    <a:pt x="148" y="243"/>
                  </a:cubicBezTo>
                  <a:cubicBezTo>
                    <a:pt x="148" y="243"/>
                    <a:pt x="145" y="243"/>
                    <a:pt x="144" y="242"/>
                  </a:cubicBezTo>
                  <a:cubicBezTo>
                    <a:pt x="142" y="240"/>
                    <a:pt x="142" y="241"/>
                    <a:pt x="140" y="240"/>
                  </a:cubicBezTo>
                  <a:cubicBezTo>
                    <a:pt x="138" y="238"/>
                    <a:pt x="127" y="235"/>
                    <a:pt x="125" y="235"/>
                  </a:cubicBezTo>
                  <a:cubicBezTo>
                    <a:pt x="123" y="233"/>
                    <a:pt x="120" y="230"/>
                    <a:pt x="121" y="229"/>
                  </a:cubicBezTo>
                  <a:cubicBezTo>
                    <a:pt x="118" y="228"/>
                    <a:pt x="119" y="227"/>
                    <a:pt x="119" y="226"/>
                  </a:cubicBezTo>
                  <a:cubicBezTo>
                    <a:pt x="118" y="225"/>
                    <a:pt x="116" y="223"/>
                    <a:pt x="115" y="221"/>
                  </a:cubicBezTo>
                  <a:cubicBezTo>
                    <a:pt x="112" y="219"/>
                    <a:pt x="110" y="216"/>
                    <a:pt x="108" y="214"/>
                  </a:cubicBezTo>
                  <a:cubicBezTo>
                    <a:pt x="107" y="213"/>
                    <a:pt x="103" y="209"/>
                    <a:pt x="103" y="208"/>
                  </a:cubicBezTo>
                  <a:cubicBezTo>
                    <a:pt x="104" y="206"/>
                    <a:pt x="96" y="203"/>
                    <a:pt x="93" y="201"/>
                  </a:cubicBezTo>
                  <a:cubicBezTo>
                    <a:pt x="91" y="200"/>
                    <a:pt x="91" y="199"/>
                    <a:pt x="90" y="198"/>
                  </a:cubicBezTo>
                  <a:cubicBezTo>
                    <a:pt x="88" y="196"/>
                    <a:pt x="84" y="195"/>
                    <a:pt x="83" y="194"/>
                  </a:cubicBezTo>
                  <a:cubicBezTo>
                    <a:pt x="80" y="191"/>
                    <a:pt x="85" y="190"/>
                    <a:pt x="77" y="187"/>
                  </a:cubicBezTo>
                  <a:cubicBezTo>
                    <a:pt x="74" y="187"/>
                    <a:pt x="73" y="188"/>
                    <a:pt x="72" y="188"/>
                  </a:cubicBezTo>
                  <a:cubicBezTo>
                    <a:pt x="71" y="189"/>
                    <a:pt x="68" y="189"/>
                    <a:pt x="66" y="190"/>
                  </a:cubicBezTo>
                  <a:cubicBezTo>
                    <a:pt x="65" y="190"/>
                    <a:pt x="67" y="191"/>
                    <a:pt x="65" y="192"/>
                  </a:cubicBezTo>
                  <a:cubicBezTo>
                    <a:pt x="62" y="192"/>
                    <a:pt x="63" y="194"/>
                    <a:pt x="62" y="196"/>
                  </a:cubicBezTo>
                  <a:cubicBezTo>
                    <a:pt x="61" y="197"/>
                    <a:pt x="58" y="197"/>
                    <a:pt x="56" y="197"/>
                  </a:cubicBezTo>
                  <a:cubicBezTo>
                    <a:pt x="54" y="198"/>
                    <a:pt x="52" y="199"/>
                    <a:pt x="50" y="200"/>
                  </a:cubicBezTo>
                  <a:cubicBezTo>
                    <a:pt x="49" y="198"/>
                    <a:pt x="49" y="196"/>
                    <a:pt x="46" y="194"/>
                  </a:cubicBezTo>
                  <a:cubicBezTo>
                    <a:pt x="42" y="192"/>
                    <a:pt x="37" y="189"/>
                    <a:pt x="35" y="187"/>
                  </a:cubicBezTo>
                  <a:cubicBezTo>
                    <a:pt x="32" y="185"/>
                    <a:pt x="29" y="184"/>
                    <a:pt x="28" y="183"/>
                  </a:cubicBezTo>
                  <a:cubicBezTo>
                    <a:pt x="27" y="181"/>
                    <a:pt x="28" y="180"/>
                    <a:pt x="29" y="179"/>
                  </a:cubicBezTo>
                  <a:cubicBezTo>
                    <a:pt x="22" y="178"/>
                    <a:pt x="21" y="180"/>
                    <a:pt x="16" y="18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44" name="Freeform 2450"/>
            <p:cNvSpPr>
              <a:spLocks/>
            </p:cNvSpPr>
            <p:nvPr/>
          </p:nvSpPr>
          <p:spPr bwMode="auto">
            <a:xfrm>
              <a:off x="595" y="386"/>
              <a:ext cx="38" cy="19"/>
            </a:xfrm>
            <a:custGeom>
              <a:avLst/>
              <a:gdLst>
                <a:gd name="T0" fmla="*/ 2 w 32"/>
                <a:gd name="T1" fmla="*/ 12 h 16"/>
                <a:gd name="T2" fmla="*/ 7 w 32"/>
                <a:gd name="T3" fmla="*/ 11 h 16"/>
                <a:gd name="T4" fmla="*/ 2 w 32"/>
                <a:gd name="T5" fmla="*/ 8 h 16"/>
                <a:gd name="T6" fmla="*/ 8 w 32"/>
                <a:gd name="T7" fmla="*/ 9 h 16"/>
                <a:gd name="T8" fmla="*/ 3 w 32"/>
                <a:gd name="T9" fmla="*/ 7 h 16"/>
                <a:gd name="T10" fmla="*/ 7 w 32"/>
                <a:gd name="T11" fmla="*/ 7 h 16"/>
                <a:gd name="T12" fmla="*/ 10 w 32"/>
                <a:gd name="T13" fmla="*/ 7 h 16"/>
                <a:gd name="T14" fmla="*/ 11 w 32"/>
                <a:gd name="T15" fmla="*/ 5 h 16"/>
                <a:gd name="T16" fmla="*/ 20 w 32"/>
                <a:gd name="T17" fmla="*/ 4 h 16"/>
                <a:gd name="T18" fmla="*/ 26 w 32"/>
                <a:gd name="T19" fmla="*/ 2 h 16"/>
                <a:gd name="T20" fmla="*/ 28 w 32"/>
                <a:gd name="T21" fmla="*/ 3 h 16"/>
                <a:gd name="T22" fmla="*/ 31 w 32"/>
                <a:gd name="T23" fmla="*/ 3 h 16"/>
                <a:gd name="T24" fmla="*/ 24 w 32"/>
                <a:gd name="T25" fmla="*/ 16 h 16"/>
                <a:gd name="T26" fmla="*/ 15 w 32"/>
                <a:gd name="T27" fmla="*/ 12 h 16"/>
                <a:gd name="T28" fmla="*/ 8 w 32"/>
                <a:gd name="T29" fmla="*/ 12 h 16"/>
                <a:gd name="T30" fmla="*/ 2 w 32"/>
                <a:gd name="T31"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16">
                  <a:moveTo>
                    <a:pt x="2" y="12"/>
                  </a:moveTo>
                  <a:cubicBezTo>
                    <a:pt x="0" y="10"/>
                    <a:pt x="6" y="11"/>
                    <a:pt x="7" y="11"/>
                  </a:cubicBezTo>
                  <a:cubicBezTo>
                    <a:pt x="5" y="12"/>
                    <a:pt x="0" y="8"/>
                    <a:pt x="2" y="8"/>
                  </a:cubicBezTo>
                  <a:cubicBezTo>
                    <a:pt x="3" y="8"/>
                    <a:pt x="7" y="10"/>
                    <a:pt x="8" y="9"/>
                  </a:cubicBezTo>
                  <a:cubicBezTo>
                    <a:pt x="7" y="9"/>
                    <a:pt x="4" y="9"/>
                    <a:pt x="3" y="7"/>
                  </a:cubicBezTo>
                  <a:cubicBezTo>
                    <a:pt x="2" y="5"/>
                    <a:pt x="6" y="8"/>
                    <a:pt x="7" y="7"/>
                  </a:cubicBezTo>
                  <a:cubicBezTo>
                    <a:pt x="7" y="6"/>
                    <a:pt x="7" y="6"/>
                    <a:pt x="10" y="7"/>
                  </a:cubicBezTo>
                  <a:cubicBezTo>
                    <a:pt x="13" y="8"/>
                    <a:pt x="11" y="6"/>
                    <a:pt x="11" y="5"/>
                  </a:cubicBezTo>
                  <a:cubicBezTo>
                    <a:pt x="12" y="4"/>
                    <a:pt x="17" y="5"/>
                    <a:pt x="20" y="4"/>
                  </a:cubicBezTo>
                  <a:cubicBezTo>
                    <a:pt x="23" y="4"/>
                    <a:pt x="19" y="0"/>
                    <a:pt x="26" y="2"/>
                  </a:cubicBezTo>
                  <a:cubicBezTo>
                    <a:pt x="24" y="2"/>
                    <a:pt x="25" y="3"/>
                    <a:pt x="28" y="3"/>
                  </a:cubicBezTo>
                  <a:cubicBezTo>
                    <a:pt x="30" y="4"/>
                    <a:pt x="30" y="3"/>
                    <a:pt x="31" y="3"/>
                  </a:cubicBezTo>
                  <a:cubicBezTo>
                    <a:pt x="32" y="6"/>
                    <a:pt x="10" y="9"/>
                    <a:pt x="24" y="16"/>
                  </a:cubicBezTo>
                  <a:cubicBezTo>
                    <a:pt x="19" y="15"/>
                    <a:pt x="17" y="10"/>
                    <a:pt x="15" y="12"/>
                  </a:cubicBezTo>
                  <a:cubicBezTo>
                    <a:pt x="14" y="13"/>
                    <a:pt x="9" y="11"/>
                    <a:pt x="8" y="12"/>
                  </a:cubicBezTo>
                  <a:cubicBezTo>
                    <a:pt x="7" y="12"/>
                    <a:pt x="6" y="13"/>
                    <a:pt x="2" y="1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45" name="Freeform 2451"/>
            <p:cNvSpPr>
              <a:spLocks/>
            </p:cNvSpPr>
            <p:nvPr/>
          </p:nvSpPr>
          <p:spPr bwMode="auto">
            <a:xfrm>
              <a:off x="595" y="386"/>
              <a:ext cx="38" cy="19"/>
            </a:xfrm>
            <a:custGeom>
              <a:avLst/>
              <a:gdLst>
                <a:gd name="T0" fmla="*/ 2 w 32"/>
                <a:gd name="T1" fmla="*/ 12 h 16"/>
                <a:gd name="T2" fmla="*/ 7 w 32"/>
                <a:gd name="T3" fmla="*/ 11 h 16"/>
                <a:gd name="T4" fmla="*/ 2 w 32"/>
                <a:gd name="T5" fmla="*/ 8 h 16"/>
                <a:gd name="T6" fmla="*/ 8 w 32"/>
                <a:gd name="T7" fmla="*/ 9 h 16"/>
                <a:gd name="T8" fmla="*/ 3 w 32"/>
                <a:gd name="T9" fmla="*/ 7 h 16"/>
                <a:gd name="T10" fmla="*/ 7 w 32"/>
                <a:gd name="T11" fmla="*/ 7 h 16"/>
                <a:gd name="T12" fmla="*/ 10 w 32"/>
                <a:gd name="T13" fmla="*/ 7 h 16"/>
                <a:gd name="T14" fmla="*/ 11 w 32"/>
                <a:gd name="T15" fmla="*/ 5 h 16"/>
                <a:gd name="T16" fmla="*/ 20 w 32"/>
                <a:gd name="T17" fmla="*/ 4 h 16"/>
                <a:gd name="T18" fmla="*/ 26 w 32"/>
                <a:gd name="T19" fmla="*/ 2 h 16"/>
                <a:gd name="T20" fmla="*/ 28 w 32"/>
                <a:gd name="T21" fmla="*/ 3 h 16"/>
                <a:gd name="T22" fmla="*/ 31 w 32"/>
                <a:gd name="T23" fmla="*/ 3 h 16"/>
                <a:gd name="T24" fmla="*/ 24 w 32"/>
                <a:gd name="T25" fmla="*/ 16 h 16"/>
                <a:gd name="T26" fmla="*/ 15 w 32"/>
                <a:gd name="T27" fmla="*/ 12 h 16"/>
                <a:gd name="T28" fmla="*/ 8 w 32"/>
                <a:gd name="T29" fmla="*/ 12 h 16"/>
                <a:gd name="T30" fmla="*/ 2 w 32"/>
                <a:gd name="T31"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16">
                  <a:moveTo>
                    <a:pt x="2" y="12"/>
                  </a:moveTo>
                  <a:cubicBezTo>
                    <a:pt x="0" y="10"/>
                    <a:pt x="6" y="11"/>
                    <a:pt x="7" y="11"/>
                  </a:cubicBezTo>
                  <a:cubicBezTo>
                    <a:pt x="5" y="12"/>
                    <a:pt x="0" y="8"/>
                    <a:pt x="2" y="8"/>
                  </a:cubicBezTo>
                  <a:cubicBezTo>
                    <a:pt x="3" y="8"/>
                    <a:pt x="7" y="10"/>
                    <a:pt x="8" y="9"/>
                  </a:cubicBezTo>
                  <a:cubicBezTo>
                    <a:pt x="7" y="9"/>
                    <a:pt x="4" y="9"/>
                    <a:pt x="3" y="7"/>
                  </a:cubicBezTo>
                  <a:cubicBezTo>
                    <a:pt x="2" y="5"/>
                    <a:pt x="6" y="8"/>
                    <a:pt x="7" y="7"/>
                  </a:cubicBezTo>
                  <a:cubicBezTo>
                    <a:pt x="7" y="6"/>
                    <a:pt x="7" y="6"/>
                    <a:pt x="10" y="7"/>
                  </a:cubicBezTo>
                  <a:cubicBezTo>
                    <a:pt x="13" y="8"/>
                    <a:pt x="11" y="6"/>
                    <a:pt x="11" y="5"/>
                  </a:cubicBezTo>
                  <a:cubicBezTo>
                    <a:pt x="12" y="4"/>
                    <a:pt x="17" y="5"/>
                    <a:pt x="20" y="4"/>
                  </a:cubicBezTo>
                  <a:cubicBezTo>
                    <a:pt x="23" y="4"/>
                    <a:pt x="19" y="0"/>
                    <a:pt x="26" y="2"/>
                  </a:cubicBezTo>
                  <a:cubicBezTo>
                    <a:pt x="24" y="2"/>
                    <a:pt x="25" y="3"/>
                    <a:pt x="28" y="3"/>
                  </a:cubicBezTo>
                  <a:cubicBezTo>
                    <a:pt x="30" y="4"/>
                    <a:pt x="30" y="3"/>
                    <a:pt x="31" y="3"/>
                  </a:cubicBezTo>
                  <a:cubicBezTo>
                    <a:pt x="32" y="6"/>
                    <a:pt x="10" y="9"/>
                    <a:pt x="24" y="16"/>
                  </a:cubicBezTo>
                  <a:cubicBezTo>
                    <a:pt x="19" y="15"/>
                    <a:pt x="17" y="10"/>
                    <a:pt x="15" y="12"/>
                  </a:cubicBezTo>
                  <a:cubicBezTo>
                    <a:pt x="14" y="13"/>
                    <a:pt x="9" y="11"/>
                    <a:pt x="8" y="12"/>
                  </a:cubicBezTo>
                  <a:cubicBezTo>
                    <a:pt x="7" y="12"/>
                    <a:pt x="6" y="13"/>
                    <a:pt x="2" y="1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46" name="Freeform 2452"/>
            <p:cNvSpPr>
              <a:spLocks/>
            </p:cNvSpPr>
            <p:nvPr/>
          </p:nvSpPr>
          <p:spPr bwMode="auto">
            <a:xfrm>
              <a:off x="851" y="317"/>
              <a:ext cx="308" cy="94"/>
            </a:xfrm>
            <a:custGeom>
              <a:avLst/>
              <a:gdLst>
                <a:gd name="T0" fmla="*/ 42 w 257"/>
                <a:gd name="T1" fmla="*/ 58 h 78"/>
                <a:gd name="T2" fmla="*/ 62 w 257"/>
                <a:gd name="T3" fmla="*/ 65 h 78"/>
                <a:gd name="T4" fmla="*/ 85 w 257"/>
                <a:gd name="T5" fmla="*/ 70 h 78"/>
                <a:gd name="T6" fmla="*/ 90 w 257"/>
                <a:gd name="T7" fmla="*/ 76 h 78"/>
                <a:gd name="T8" fmla="*/ 111 w 257"/>
                <a:gd name="T9" fmla="*/ 76 h 78"/>
                <a:gd name="T10" fmla="*/ 121 w 257"/>
                <a:gd name="T11" fmla="*/ 74 h 78"/>
                <a:gd name="T12" fmla="*/ 135 w 257"/>
                <a:gd name="T13" fmla="*/ 74 h 78"/>
                <a:gd name="T14" fmla="*/ 156 w 257"/>
                <a:gd name="T15" fmla="*/ 69 h 78"/>
                <a:gd name="T16" fmla="*/ 174 w 257"/>
                <a:gd name="T17" fmla="*/ 63 h 78"/>
                <a:gd name="T18" fmla="*/ 181 w 257"/>
                <a:gd name="T19" fmla="*/ 65 h 78"/>
                <a:gd name="T20" fmla="*/ 200 w 257"/>
                <a:gd name="T21" fmla="*/ 67 h 78"/>
                <a:gd name="T22" fmla="*/ 209 w 257"/>
                <a:gd name="T23" fmla="*/ 69 h 78"/>
                <a:gd name="T24" fmla="*/ 223 w 257"/>
                <a:gd name="T25" fmla="*/ 71 h 78"/>
                <a:gd name="T26" fmla="*/ 235 w 257"/>
                <a:gd name="T27" fmla="*/ 69 h 78"/>
                <a:gd name="T28" fmla="*/ 239 w 257"/>
                <a:gd name="T29" fmla="*/ 65 h 78"/>
                <a:gd name="T30" fmla="*/ 224 w 257"/>
                <a:gd name="T31" fmla="*/ 67 h 78"/>
                <a:gd name="T32" fmla="*/ 222 w 257"/>
                <a:gd name="T33" fmla="*/ 59 h 78"/>
                <a:gd name="T34" fmla="*/ 234 w 257"/>
                <a:gd name="T35" fmla="*/ 57 h 78"/>
                <a:gd name="T36" fmla="*/ 244 w 257"/>
                <a:gd name="T37" fmla="*/ 57 h 78"/>
                <a:gd name="T38" fmla="*/ 254 w 257"/>
                <a:gd name="T39" fmla="*/ 58 h 78"/>
                <a:gd name="T40" fmla="*/ 249 w 257"/>
                <a:gd name="T41" fmla="*/ 51 h 78"/>
                <a:gd name="T42" fmla="*/ 245 w 257"/>
                <a:gd name="T43" fmla="*/ 49 h 78"/>
                <a:gd name="T44" fmla="*/ 229 w 257"/>
                <a:gd name="T45" fmla="*/ 45 h 78"/>
                <a:gd name="T46" fmla="*/ 214 w 257"/>
                <a:gd name="T47" fmla="*/ 42 h 78"/>
                <a:gd name="T48" fmla="*/ 208 w 257"/>
                <a:gd name="T49" fmla="*/ 30 h 78"/>
                <a:gd name="T50" fmla="*/ 196 w 257"/>
                <a:gd name="T51" fmla="*/ 16 h 78"/>
                <a:gd name="T52" fmla="*/ 193 w 257"/>
                <a:gd name="T53" fmla="*/ 11 h 78"/>
                <a:gd name="T54" fmla="*/ 170 w 257"/>
                <a:gd name="T55" fmla="*/ 4 h 78"/>
                <a:gd name="T56" fmla="*/ 160 w 257"/>
                <a:gd name="T57" fmla="*/ 4 h 78"/>
                <a:gd name="T58" fmla="*/ 169 w 257"/>
                <a:gd name="T59" fmla="*/ 24 h 78"/>
                <a:gd name="T60" fmla="*/ 156 w 257"/>
                <a:gd name="T61" fmla="*/ 23 h 78"/>
                <a:gd name="T62" fmla="*/ 151 w 257"/>
                <a:gd name="T63" fmla="*/ 14 h 78"/>
                <a:gd name="T64" fmla="*/ 136 w 257"/>
                <a:gd name="T65" fmla="*/ 8 h 78"/>
                <a:gd name="T66" fmla="*/ 134 w 257"/>
                <a:gd name="T67" fmla="*/ 11 h 78"/>
                <a:gd name="T68" fmla="*/ 129 w 257"/>
                <a:gd name="T69" fmla="*/ 14 h 78"/>
                <a:gd name="T70" fmla="*/ 119 w 257"/>
                <a:gd name="T71" fmla="*/ 16 h 78"/>
                <a:gd name="T72" fmla="*/ 109 w 257"/>
                <a:gd name="T73" fmla="*/ 19 h 78"/>
                <a:gd name="T74" fmla="*/ 111 w 257"/>
                <a:gd name="T75" fmla="*/ 15 h 78"/>
                <a:gd name="T76" fmla="*/ 105 w 257"/>
                <a:gd name="T77" fmla="*/ 9 h 78"/>
                <a:gd name="T78" fmla="*/ 84 w 257"/>
                <a:gd name="T79" fmla="*/ 11 h 78"/>
                <a:gd name="T80" fmla="*/ 79 w 257"/>
                <a:gd name="T81" fmla="*/ 13 h 78"/>
                <a:gd name="T82" fmla="*/ 78 w 257"/>
                <a:gd name="T83" fmla="*/ 10 h 78"/>
                <a:gd name="T84" fmla="*/ 61 w 257"/>
                <a:gd name="T85" fmla="*/ 3 h 78"/>
                <a:gd name="T86" fmla="*/ 30 w 257"/>
                <a:gd name="T87" fmla="*/ 11 h 78"/>
                <a:gd name="T88" fmla="*/ 23 w 257"/>
                <a:gd name="T89" fmla="*/ 17 h 78"/>
                <a:gd name="T90" fmla="*/ 22 w 257"/>
                <a:gd name="T91" fmla="*/ 28 h 78"/>
                <a:gd name="T92" fmla="*/ 26 w 257"/>
                <a:gd name="T93" fmla="*/ 28 h 78"/>
                <a:gd name="T94" fmla="*/ 22 w 257"/>
                <a:gd name="T95" fmla="*/ 31 h 78"/>
                <a:gd name="T96" fmla="*/ 38 w 257"/>
                <a:gd name="T97" fmla="*/ 31 h 78"/>
                <a:gd name="T98" fmla="*/ 64 w 257"/>
                <a:gd name="T99" fmla="*/ 30 h 78"/>
                <a:gd name="T100" fmla="*/ 55 w 257"/>
                <a:gd name="T101" fmla="*/ 32 h 78"/>
                <a:gd name="T102" fmla="*/ 27 w 257"/>
                <a:gd name="T103" fmla="*/ 36 h 78"/>
                <a:gd name="T104" fmla="*/ 33 w 257"/>
                <a:gd name="T105" fmla="*/ 44 h 78"/>
                <a:gd name="T106" fmla="*/ 74 w 257"/>
                <a:gd name="T107" fmla="*/ 43 h 78"/>
                <a:gd name="T108" fmla="*/ 104 w 257"/>
                <a:gd name="T109" fmla="*/ 46 h 78"/>
                <a:gd name="T110" fmla="*/ 106 w 257"/>
                <a:gd name="T111" fmla="*/ 49 h 78"/>
                <a:gd name="T112" fmla="*/ 74 w 257"/>
                <a:gd name="T113" fmla="*/ 48 h 78"/>
                <a:gd name="T114" fmla="*/ 35 w 257"/>
                <a:gd name="T115" fmla="*/ 5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7" h="78">
                  <a:moveTo>
                    <a:pt x="35" y="53"/>
                  </a:moveTo>
                  <a:cubicBezTo>
                    <a:pt x="36" y="55"/>
                    <a:pt x="38" y="58"/>
                    <a:pt x="42" y="58"/>
                  </a:cubicBezTo>
                  <a:cubicBezTo>
                    <a:pt x="39" y="60"/>
                    <a:pt x="45" y="60"/>
                    <a:pt x="46" y="60"/>
                  </a:cubicBezTo>
                  <a:cubicBezTo>
                    <a:pt x="43" y="62"/>
                    <a:pt x="60" y="65"/>
                    <a:pt x="62" y="65"/>
                  </a:cubicBezTo>
                  <a:cubicBezTo>
                    <a:pt x="70" y="65"/>
                    <a:pt x="76" y="64"/>
                    <a:pt x="85" y="65"/>
                  </a:cubicBezTo>
                  <a:cubicBezTo>
                    <a:pt x="84" y="66"/>
                    <a:pt x="84" y="68"/>
                    <a:pt x="85" y="70"/>
                  </a:cubicBezTo>
                  <a:cubicBezTo>
                    <a:pt x="85" y="71"/>
                    <a:pt x="86" y="72"/>
                    <a:pt x="87" y="73"/>
                  </a:cubicBezTo>
                  <a:cubicBezTo>
                    <a:pt x="89" y="75"/>
                    <a:pt x="92" y="75"/>
                    <a:pt x="90" y="76"/>
                  </a:cubicBezTo>
                  <a:cubicBezTo>
                    <a:pt x="96" y="78"/>
                    <a:pt x="98" y="75"/>
                    <a:pt x="103" y="75"/>
                  </a:cubicBezTo>
                  <a:cubicBezTo>
                    <a:pt x="105" y="75"/>
                    <a:pt x="108" y="76"/>
                    <a:pt x="111" y="76"/>
                  </a:cubicBezTo>
                  <a:cubicBezTo>
                    <a:pt x="112" y="76"/>
                    <a:pt x="120" y="76"/>
                    <a:pt x="114" y="75"/>
                  </a:cubicBezTo>
                  <a:cubicBezTo>
                    <a:pt x="117" y="74"/>
                    <a:pt x="119" y="74"/>
                    <a:pt x="121" y="74"/>
                  </a:cubicBezTo>
                  <a:cubicBezTo>
                    <a:pt x="118" y="75"/>
                    <a:pt x="125" y="75"/>
                    <a:pt x="126" y="75"/>
                  </a:cubicBezTo>
                  <a:cubicBezTo>
                    <a:pt x="129" y="75"/>
                    <a:pt x="131" y="74"/>
                    <a:pt x="135" y="74"/>
                  </a:cubicBezTo>
                  <a:cubicBezTo>
                    <a:pt x="139" y="74"/>
                    <a:pt x="143" y="73"/>
                    <a:pt x="147" y="72"/>
                  </a:cubicBezTo>
                  <a:cubicBezTo>
                    <a:pt x="150" y="71"/>
                    <a:pt x="151" y="69"/>
                    <a:pt x="156" y="69"/>
                  </a:cubicBezTo>
                  <a:cubicBezTo>
                    <a:pt x="161" y="69"/>
                    <a:pt x="165" y="69"/>
                    <a:pt x="168" y="68"/>
                  </a:cubicBezTo>
                  <a:cubicBezTo>
                    <a:pt x="172" y="67"/>
                    <a:pt x="172" y="65"/>
                    <a:pt x="174" y="63"/>
                  </a:cubicBezTo>
                  <a:cubicBezTo>
                    <a:pt x="175" y="62"/>
                    <a:pt x="178" y="61"/>
                    <a:pt x="180" y="61"/>
                  </a:cubicBezTo>
                  <a:cubicBezTo>
                    <a:pt x="184" y="61"/>
                    <a:pt x="182" y="65"/>
                    <a:pt x="181" y="65"/>
                  </a:cubicBezTo>
                  <a:cubicBezTo>
                    <a:pt x="185" y="67"/>
                    <a:pt x="187" y="66"/>
                    <a:pt x="190" y="66"/>
                  </a:cubicBezTo>
                  <a:cubicBezTo>
                    <a:pt x="193" y="66"/>
                    <a:pt x="198" y="68"/>
                    <a:pt x="200" y="67"/>
                  </a:cubicBezTo>
                  <a:cubicBezTo>
                    <a:pt x="201" y="69"/>
                    <a:pt x="198" y="68"/>
                    <a:pt x="197" y="69"/>
                  </a:cubicBezTo>
                  <a:cubicBezTo>
                    <a:pt x="204" y="72"/>
                    <a:pt x="204" y="69"/>
                    <a:pt x="209" y="69"/>
                  </a:cubicBezTo>
                  <a:cubicBezTo>
                    <a:pt x="211" y="69"/>
                    <a:pt x="214" y="71"/>
                    <a:pt x="217" y="71"/>
                  </a:cubicBezTo>
                  <a:cubicBezTo>
                    <a:pt x="219" y="71"/>
                    <a:pt x="221" y="71"/>
                    <a:pt x="223" y="71"/>
                  </a:cubicBezTo>
                  <a:cubicBezTo>
                    <a:pt x="224" y="70"/>
                    <a:pt x="228" y="71"/>
                    <a:pt x="230" y="71"/>
                  </a:cubicBezTo>
                  <a:cubicBezTo>
                    <a:pt x="232" y="70"/>
                    <a:pt x="233" y="69"/>
                    <a:pt x="235" y="69"/>
                  </a:cubicBezTo>
                  <a:cubicBezTo>
                    <a:pt x="238" y="68"/>
                    <a:pt x="245" y="69"/>
                    <a:pt x="243" y="65"/>
                  </a:cubicBezTo>
                  <a:cubicBezTo>
                    <a:pt x="241" y="64"/>
                    <a:pt x="239" y="64"/>
                    <a:pt x="239" y="65"/>
                  </a:cubicBezTo>
                  <a:cubicBezTo>
                    <a:pt x="240" y="64"/>
                    <a:pt x="240" y="63"/>
                    <a:pt x="241" y="62"/>
                  </a:cubicBezTo>
                  <a:cubicBezTo>
                    <a:pt x="232" y="58"/>
                    <a:pt x="226" y="64"/>
                    <a:pt x="224" y="67"/>
                  </a:cubicBezTo>
                  <a:cubicBezTo>
                    <a:pt x="224" y="64"/>
                    <a:pt x="227" y="63"/>
                    <a:pt x="227" y="61"/>
                  </a:cubicBezTo>
                  <a:cubicBezTo>
                    <a:pt x="226" y="63"/>
                    <a:pt x="225" y="60"/>
                    <a:pt x="222" y="59"/>
                  </a:cubicBezTo>
                  <a:cubicBezTo>
                    <a:pt x="219" y="56"/>
                    <a:pt x="225" y="59"/>
                    <a:pt x="228" y="60"/>
                  </a:cubicBezTo>
                  <a:cubicBezTo>
                    <a:pt x="233" y="61"/>
                    <a:pt x="233" y="59"/>
                    <a:pt x="234" y="57"/>
                  </a:cubicBezTo>
                  <a:cubicBezTo>
                    <a:pt x="234" y="57"/>
                    <a:pt x="236" y="55"/>
                    <a:pt x="238" y="55"/>
                  </a:cubicBezTo>
                  <a:cubicBezTo>
                    <a:pt x="240" y="56"/>
                    <a:pt x="242" y="57"/>
                    <a:pt x="244" y="57"/>
                  </a:cubicBezTo>
                  <a:cubicBezTo>
                    <a:pt x="247" y="58"/>
                    <a:pt x="247" y="56"/>
                    <a:pt x="248" y="55"/>
                  </a:cubicBezTo>
                  <a:cubicBezTo>
                    <a:pt x="246" y="57"/>
                    <a:pt x="251" y="58"/>
                    <a:pt x="254" y="58"/>
                  </a:cubicBezTo>
                  <a:cubicBezTo>
                    <a:pt x="257" y="58"/>
                    <a:pt x="255" y="54"/>
                    <a:pt x="254" y="52"/>
                  </a:cubicBezTo>
                  <a:cubicBezTo>
                    <a:pt x="252" y="51"/>
                    <a:pt x="250" y="51"/>
                    <a:pt x="249" y="51"/>
                  </a:cubicBezTo>
                  <a:cubicBezTo>
                    <a:pt x="247" y="50"/>
                    <a:pt x="248" y="52"/>
                    <a:pt x="246" y="51"/>
                  </a:cubicBezTo>
                  <a:cubicBezTo>
                    <a:pt x="246" y="50"/>
                    <a:pt x="245" y="50"/>
                    <a:pt x="245" y="49"/>
                  </a:cubicBezTo>
                  <a:cubicBezTo>
                    <a:pt x="242" y="48"/>
                    <a:pt x="243" y="50"/>
                    <a:pt x="240" y="49"/>
                  </a:cubicBezTo>
                  <a:cubicBezTo>
                    <a:pt x="237" y="47"/>
                    <a:pt x="232" y="46"/>
                    <a:pt x="229" y="45"/>
                  </a:cubicBezTo>
                  <a:cubicBezTo>
                    <a:pt x="228" y="43"/>
                    <a:pt x="225" y="44"/>
                    <a:pt x="224" y="44"/>
                  </a:cubicBezTo>
                  <a:cubicBezTo>
                    <a:pt x="222" y="46"/>
                    <a:pt x="217" y="42"/>
                    <a:pt x="214" y="42"/>
                  </a:cubicBezTo>
                  <a:cubicBezTo>
                    <a:pt x="211" y="39"/>
                    <a:pt x="204" y="37"/>
                    <a:pt x="205" y="35"/>
                  </a:cubicBezTo>
                  <a:cubicBezTo>
                    <a:pt x="205" y="34"/>
                    <a:pt x="210" y="33"/>
                    <a:pt x="208" y="30"/>
                  </a:cubicBezTo>
                  <a:cubicBezTo>
                    <a:pt x="207" y="28"/>
                    <a:pt x="202" y="25"/>
                    <a:pt x="200" y="23"/>
                  </a:cubicBezTo>
                  <a:cubicBezTo>
                    <a:pt x="198" y="21"/>
                    <a:pt x="198" y="18"/>
                    <a:pt x="196" y="16"/>
                  </a:cubicBezTo>
                  <a:cubicBezTo>
                    <a:pt x="196" y="15"/>
                    <a:pt x="195" y="14"/>
                    <a:pt x="194" y="13"/>
                  </a:cubicBezTo>
                  <a:cubicBezTo>
                    <a:pt x="194" y="12"/>
                    <a:pt x="194" y="11"/>
                    <a:pt x="193" y="11"/>
                  </a:cubicBezTo>
                  <a:cubicBezTo>
                    <a:pt x="188" y="6"/>
                    <a:pt x="189" y="8"/>
                    <a:pt x="183" y="6"/>
                  </a:cubicBezTo>
                  <a:cubicBezTo>
                    <a:pt x="174" y="3"/>
                    <a:pt x="174" y="3"/>
                    <a:pt x="170" y="4"/>
                  </a:cubicBezTo>
                  <a:cubicBezTo>
                    <a:pt x="167" y="5"/>
                    <a:pt x="157" y="0"/>
                    <a:pt x="157" y="3"/>
                  </a:cubicBezTo>
                  <a:cubicBezTo>
                    <a:pt x="158" y="3"/>
                    <a:pt x="159" y="4"/>
                    <a:pt x="160" y="4"/>
                  </a:cubicBezTo>
                  <a:cubicBezTo>
                    <a:pt x="154" y="4"/>
                    <a:pt x="156" y="10"/>
                    <a:pt x="160" y="14"/>
                  </a:cubicBezTo>
                  <a:cubicBezTo>
                    <a:pt x="161" y="16"/>
                    <a:pt x="160" y="21"/>
                    <a:pt x="169" y="24"/>
                  </a:cubicBezTo>
                  <a:cubicBezTo>
                    <a:pt x="162" y="23"/>
                    <a:pt x="166" y="31"/>
                    <a:pt x="156" y="27"/>
                  </a:cubicBezTo>
                  <a:cubicBezTo>
                    <a:pt x="155" y="25"/>
                    <a:pt x="155" y="24"/>
                    <a:pt x="156" y="23"/>
                  </a:cubicBezTo>
                  <a:cubicBezTo>
                    <a:pt x="156" y="23"/>
                    <a:pt x="155" y="23"/>
                    <a:pt x="154" y="23"/>
                  </a:cubicBezTo>
                  <a:cubicBezTo>
                    <a:pt x="151" y="22"/>
                    <a:pt x="151" y="15"/>
                    <a:pt x="151" y="14"/>
                  </a:cubicBezTo>
                  <a:cubicBezTo>
                    <a:pt x="148" y="13"/>
                    <a:pt x="146" y="13"/>
                    <a:pt x="146" y="14"/>
                  </a:cubicBezTo>
                  <a:cubicBezTo>
                    <a:pt x="149" y="12"/>
                    <a:pt x="138" y="11"/>
                    <a:pt x="136" y="8"/>
                  </a:cubicBezTo>
                  <a:cubicBezTo>
                    <a:pt x="134" y="10"/>
                    <a:pt x="123" y="5"/>
                    <a:pt x="123" y="8"/>
                  </a:cubicBezTo>
                  <a:cubicBezTo>
                    <a:pt x="123" y="10"/>
                    <a:pt x="133" y="11"/>
                    <a:pt x="134" y="11"/>
                  </a:cubicBezTo>
                  <a:cubicBezTo>
                    <a:pt x="135" y="13"/>
                    <a:pt x="129" y="11"/>
                    <a:pt x="128" y="12"/>
                  </a:cubicBezTo>
                  <a:cubicBezTo>
                    <a:pt x="132" y="12"/>
                    <a:pt x="137" y="16"/>
                    <a:pt x="129" y="14"/>
                  </a:cubicBezTo>
                  <a:cubicBezTo>
                    <a:pt x="136" y="17"/>
                    <a:pt x="122" y="14"/>
                    <a:pt x="121" y="14"/>
                  </a:cubicBezTo>
                  <a:cubicBezTo>
                    <a:pt x="120" y="15"/>
                    <a:pt x="120" y="16"/>
                    <a:pt x="119" y="16"/>
                  </a:cubicBezTo>
                  <a:cubicBezTo>
                    <a:pt x="118" y="17"/>
                    <a:pt x="112" y="17"/>
                    <a:pt x="115" y="16"/>
                  </a:cubicBezTo>
                  <a:cubicBezTo>
                    <a:pt x="111" y="15"/>
                    <a:pt x="109" y="17"/>
                    <a:pt x="109" y="19"/>
                  </a:cubicBezTo>
                  <a:cubicBezTo>
                    <a:pt x="109" y="18"/>
                    <a:pt x="109" y="18"/>
                    <a:pt x="110" y="17"/>
                  </a:cubicBezTo>
                  <a:cubicBezTo>
                    <a:pt x="106" y="18"/>
                    <a:pt x="110" y="15"/>
                    <a:pt x="111" y="15"/>
                  </a:cubicBezTo>
                  <a:cubicBezTo>
                    <a:pt x="113" y="14"/>
                    <a:pt x="116" y="14"/>
                    <a:pt x="116" y="12"/>
                  </a:cubicBezTo>
                  <a:cubicBezTo>
                    <a:pt x="113" y="11"/>
                    <a:pt x="109" y="10"/>
                    <a:pt x="105" y="9"/>
                  </a:cubicBezTo>
                  <a:cubicBezTo>
                    <a:pt x="102" y="8"/>
                    <a:pt x="98" y="8"/>
                    <a:pt x="95" y="8"/>
                  </a:cubicBezTo>
                  <a:cubicBezTo>
                    <a:pt x="88" y="7"/>
                    <a:pt x="85" y="9"/>
                    <a:pt x="84" y="11"/>
                  </a:cubicBezTo>
                  <a:cubicBezTo>
                    <a:pt x="90" y="12"/>
                    <a:pt x="84" y="13"/>
                    <a:pt x="83" y="13"/>
                  </a:cubicBezTo>
                  <a:cubicBezTo>
                    <a:pt x="87" y="12"/>
                    <a:pt x="79" y="13"/>
                    <a:pt x="79" y="13"/>
                  </a:cubicBezTo>
                  <a:cubicBezTo>
                    <a:pt x="77" y="14"/>
                    <a:pt x="75" y="14"/>
                    <a:pt x="71" y="14"/>
                  </a:cubicBezTo>
                  <a:cubicBezTo>
                    <a:pt x="70" y="12"/>
                    <a:pt x="76" y="11"/>
                    <a:pt x="78" y="10"/>
                  </a:cubicBezTo>
                  <a:cubicBezTo>
                    <a:pt x="79" y="9"/>
                    <a:pt x="80" y="7"/>
                    <a:pt x="79" y="5"/>
                  </a:cubicBezTo>
                  <a:cubicBezTo>
                    <a:pt x="77" y="1"/>
                    <a:pt x="63" y="3"/>
                    <a:pt x="61" y="3"/>
                  </a:cubicBezTo>
                  <a:cubicBezTo>
                    <a:pt x="55" y="4"/>
                    <a:pt x="48" y="6"/>
                    <a:pt x="41" y="7"/>
                  </a:cubicBezTo>
                  <a:cubicBezTo>
                    <a:pt x="36" y="8"/>
                    <a:pt x="33" y="9"/>
                    <a:pt x="30" y="11"/>
                  </a:cubicBezTo>
                  <a:cubicBezTo>
                    <a:pt x="25" y="12"/>
                    <a:pt x="20" y="13"/>
                    <a:pt x="17" y="16"/>
                  </a:cubicBezTo>
                  <a:cubicBezTo>
                    <a:pt x="20" y="17"/>
                    <a:pt x="22" y="18"/>
                    <a:pt x="23" y="17"/>
                  </a:cubicBezTo>
                  <a:cubicBezTo>
                    <a:pt x="26" y="22"/>
                    <a:pt x="0" y="20"/>
                    <a:pt x="13" y="28"/>
                  </a:cubicBezTo>
                  <a:cubicBezTo>
                    <a:pt x="15" y="27"/>
                    <a:pt x="19" y="28"/>
                    <a:pt x="22" y="28"/>
                  </a:cubicBezTo>
                  <a:cubicBezTo>
                    <a:pt x="25" y="29"/>
                    <a:pt x="26" y="28"/>
                    <a:pt x="28" y="27"/>
                  </a:cubicBezTo>
                  <a:cubicBezTo>
                    <a:pt x="28" y="28"/>
                    <a:pt x="27" y="28"/>
                    <a:pt x="26" y="28"/>
                  </a:cubicBezTo>
                  <a:cubicBezTo>
                    <a:pt x="31" y="28"/>
                    <a:pt x="27" y="30"/>
                    <a:pt x="26" y="30"/>
                  </a:cubicBezTo>
                  <a:cubicBezTo>
                    <a:pt x="25" y="30"/>
                    <a:pt x="22" y="30"/>
                    <a:pt x="22" y="31"/>
                  </a:cubicBezTo>
                  <a:cubicBezTo>
                    <a:pt x="25" y="32"/>
                    <a:pt x="28" y="32"/>
                    <a:pt x="30" y="32"/>
                  </a:cubicBezTo>
                  <a:cubicBezTo>
                    <a:pt x="33" y="32"/>
                    <a:pt x="34" y="31"/>
                    <a:pt x="38" y="31"/>
                  </a:cubicBezTo>
                  <a:cubicBezTo>
                    <a:pt x="43" y="32"/>
                    <a:pt x="46" y="30"/>
                    <a:pt x="50" y="30"/>
                  </a:cubicBezTo>
                  <a:cubicBezTo>
                    <a:pt x="54" y="30"/>
                    <a:pt x="60" y="31"/>
                    <a:pt x="64" y="30"/>
                  </a:cubicBezTo>
                  <a:cubicBezTo>
                    <a:pt x="62" y="32"/>
                    <a:pt x="54" y="30"/>
                    <a:pt x="51" y="31"/>
                  </a:cubicBezTo>
                  <a:cubicBezTo>
                    <a:pt x="53" y="32"/>
                    <a:pt x="54" y="32"/>
                    <a:pt x="55" y="32"/>
                  </a:cubicBezTo>
                  <a:cubicBezTo>
                    <a:pt x="53" y="34"/>
                    <a:pt x="45" y="33"/>
                    <a:pt x="41" y="34"/>
                  </a:cubicBezTo>
                  <a:cubicBezTo>
                    <a:pt x="37" y="35"/>
                    <a:pt x="31" y="35"/>
                    <a:pt x="27" y="36"/>
                  </a:cubicBezTo>
                  <a:cubicBezTo>
                    <a:pt x="25" y="36"/>
                    <a:pt x="21" y="37"/>
                    <a:pt x="22" y="38"/>
                  </a:cubicBezTo>
                  <a:cubicBezTo>
                    <a:pt x="22" y="40"/>
                    <a:pt x="31" y="44"/>
                    <a:pt x="33" y="44"/>
                  </a:cubicBezTo>
                  <a:cubicBezTo>
                    <a:pt x="39" y="43"/>
                    <a:pt x="47" y="44"/>
                    <a:pt x="54" y="44"/>
                  </a:cubicBezTo>
                  <a:cubicBezTo>
                    <a:pt x="62" y="44"/>
                    <a:pt x="67" y="43"/>
                    <a:pt x="74" y="43"/>
                  </a:cubicBezTo>
                  <a:cubicBezTo>
                    <a:pt x="80" y="43"/>
                    <a:pt x="85" y="43"/>
                    <a:pt x="93" y="44"/>
                  </a:cubicBezTo>
                  <a:cubicBezTo>
                    <a:pt x="96" y="45"/>
                    <a:pt x="101" y="44"/>
                    <a:pt x="104" y="46"/>
                  </a:cubicBezTo>
                  <a:cubicBezTo>
                    <a:pt x="108" y="47"/>
                    <a:pt x="109" y="48"/>
                    <a:pt x="112" y="48"/>
                  </a:cubicBezTo>
                  <a:cubicBezTo>
                    <a:pt x="113" y="50"/>
                    <a:pt x="109" y="49"/>
                    <a:pt x="106" y="49"/>
                  </a:cubicBezTo>
                  <a:cubicBezTo>
                    <a:pt x="103" y="49"/>
                    <a:pt x="102" y="50"/>
                    <a:pt x="98" y="50"/>
                  </a:cubicBezTo>
                  <a:cubicBezTo>
                    <a:pt x="91" y="50"/>
                    <a:pt x="82" y="48"/>
                    <a:pt x="74" y="48"/>
                  </a:cubicBezTo>
                  <a:cubicBezTo>
                    <a:pt x="66" y="48"/>
                    <a:pt x="59" y="49"/>
                    <a:pt x="52" y="50"/>
                  </a:cubicBezTo>
                  <a:cubicBezTo>
                    <a:pt x="46" y="51"/>
                    <a:pt x="38" y="51"/>
                    <a:pt x="35" y="5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47" name="Freeform 2453"/>
            <p:cNvSpPr>
              <a:spLocks/>
            </p:cNvSpPr>
            <p:nvPr/>
          </p:nvSpPr>
          <p:spPr bwMode="auto">
            <a:xfrm>
              <a:off x="851" y="317"/>
              <a:ext cx="308" cy="94"/>
            </a:xfrm>
            <a:custGeom>
              <a:avLst/>
              <a:gdLst>
                <a:gd name="T0" fmla="*/ 42 w 257"/>
                <a:gd name="T1" fmla="*/ 58 h 78"/>
                <a:gd name="T2" fmla="*/ 62 w 257"/>
                <a:gd name="T3" fmla="*/ 65 h 78"/>
                <a:gd name="T4" fmla="*/ 85 w 257"/>
                <a:gd name="T5" fmla="*/ 70 h 78"/>
                <a:gd name="T6" fmla="*/ 90 w 257"/>
                <a:gd name="T7" fmla="*/ 76 h 78"/>
                <a:gd name="T8" fmla="*/ 111 w 257"/>
                <a:gd name="T9" fmla="*/ 76 h 78"/>
                <a:gd name="T10" fmla="*/ 121 w 257"/>
                <a:gd name="T11" fmla="*/ 74 h 78"/>
                <a:gd name="T12" fmla="*/ 135 w 257"/>
                <a:gd name="T13" fmla="*/ 74 h 78"/>
                <a:gd name="T14" fmla="*/ 156 w 257"/>
                <a:gd name="T15" fmla="*/ 69 h 78"/>
                <a:gd name="T16" fmla="*/ 174 w 257"/>
                <a:gd name="T17" fmla="*/ 63 h 78"/>
                <a:gd name="T18" fmla="*/ 181 w 257"/>
                <a:gd name="T19" fmla="*/ 65 h 78"/>
                <a:gd name="T20" fmla="*/ 200 w 257"/>
                <a:gd name="T21" fmla="*/ 67 h 78"/>
                <a:gd name="T22" fmla="*/ 209 w 257"/>
                <a:gd name="T23" fmla="*/ 69 h 78"/>
                <a:gd name="T24" fmla="*/ 223 w 257"/>
                <a:gd name="T25" fmla="*/ 71 h 78"/>
                <a:gd name="T26" fmla="*/ 235 w 257"/>
                <a:gd name="T27" fmla="*/ 69 h 78"/>
                <a:gd name="T28" fmla="*/ 239 w 257"/>
                <a:gd name="T29" fmla="*/ 65 h 78"/>
                <a:gd name="T30" fmla="*/ 224 w 257"/>
                <a:gd name="T31" fmla="*/ 67 h 78"/>
                <a:gd name="T32" fmla="*/ 222 w 257"/>
                <a:gd name="T33" fmla="*/ 59 h 78"/>
                <a:gd name="T34" fmla="*/ 234 w 257"/>
                <a:gd name="T35" fmla="*/ 57 h 78"/>
                <a:gd name="T36" fmla="*/ 244 w 257"/>
                <a:gd name="T37" fmla="*/ 57 h 78"/>
                <a:gd name="T38" fmla="*/ 254 w 257"/>
                <a:gd name="T39" fmla="*/ 58 h 78"/>
                <a:gd name="T40" fmla="*/ 249 w 257"/>
                <a:gd name="T41" fmla="*/ 51 h 78"/>
                <a:gd name="T42" fmla="*/ 245 w 257"/>
                <a:gd name="T43" fmla="*/ 49 h 78"/>
                <a:gd name="T44" fmla="*/ 229 w 257"/>
                <a:gd name="T45" fmla="*/ 45 h 78"/>
                <a:gd name="T46" fmla="*/ 214 w 257"/>
                <a:gd name="T47" fmla="*/ 42 h 78"/>
                <a:gd name="T48" fmla="*/ 208 w 257"/>
                <a:gd name="T49" fmla="*/ 30 h 78"/>
                <a:gd name="T50" fmla="*/ 196 w 257"/>
                <a:gd name="T51" fmla="*/ 16 h 78"/>
                <a:gd name="T52" fmla="*/ 193 w 257"/>
                <a:gd name="T53" fmla="*/ 11 h 78"/>
                <a:gd name="T54" fmla="*/ 170 w 257"/>
                <a:gd name="T55" fmla="*/ 4 h 78"/>
                <a:gd name="T56" fmla="*/ 160 w 257"/>
                <a:gd name="T57" fmla="*/ 4 h 78"/>
                <a:gd name="T58" fmla="*/ 169 w 257"/>
                <a:gd name="T59" fmla="*/ 24 h 78"/>
                <a:gd name="T60" fmla="*/ 156 w 257"/>
                <a:gd name="T61" fmla="*/ 23 h 78"/>
                <a:gd name="T62" fmla="*/ 151 w 257"/>
                <a:gd name="T63" fmla="*/ 14 h 78"/>
                <a:gd name="T64" fmla="*/ 136 w 257"/>
                <a:gd name="T65" fmla="*/ 8 h 78"/>
                <a:gd name="T66" fmla="*/ 134 w 257"/>
                <a:gd name="T67" fmla="*/ 11 h 78"/>
                <a:gd name="T68" fmla="*/ 129 w 257"/>
                <a:gd name="T69" fmla="*/ 14 h 78"/>
                <a:gd name="T70" fmla="*/ 119 w 257"/>
                <a:gd name="T71" fmla="*/ 16 h 78"/>
                <a:gd name="T72" fmla="*/ 109 w 257"/>
                <a:gd name="T73" fmla="*/ 19 h 78"/>
                <a:gd name="T74" fmla="*/ 111 w 257"/>
                <a:gd name="T75" fmla="*/ 15 h 78"/>
                <a:gd name="T76" fmla="*/ 105 w 257"/>
                <a:gd name="T77" fmla="*/ 9 h 78"/>
                <a:gd name="T78" fmla="*/ 84 w 257"/>
                <a:gd name="T79" fmla="*/ 11 h 78"/>
                <a:gd name="T80" fmla="*/ 79 w 257"/>
                <a:gd name="T81" fmla="*/ 13 h 78"/>
                <a:gd name="T82" fmla="*/ 78 w 257"/>
                <a:gd name="T83" fmla="*/ 10 h 78"/>
                <a:gd name="T84" fmla="*/ 61 w 257"/>
                <a:gd name="T85" fmla="*/ 3 h 78"/>
                <a:gd name="T86" fmla="*/ 30 w 257"/>
                <a:gd name="T87" fmla="*/ 11 h 78"/>
                <a:gd name="T88" fmla="*/ 23 w 257"/>
                <a:gd name="T89" fmla="*/ 17 h 78"/>
                <a:gd name="T90" fmla="*/ 22 w 257"/>
                <a:gd name="T91" fmla="*/ 28 h 78"/>
                <a:gd name="T92" fmla="*/ 26 w 257"/>
                <a:gd name="T93" fmla="*/ 28 h 78"/>
                <a:gd name="T94" fmla="*/ 22 w 257"/>
                <a:gd name="T95" fmla="*/ 31 h 78"/>
                <a:gd name="T96" fmla="*/ 38 w 257"/>
                <a:gd name="T97" fmla="*/ 31 h 78"/>
                <a:gd name="T98" fmla="*/ 64 w 257"/>
                <a:gd name="T99" fmla="*/ 30 h 78"/>
                <a:gd name="T100" fmla="*/ 55 w 257"/>
                <a:gd name="T101" fmla="*/ 32 h 78"/>
                <a:gd name="T102" fmla="*/ 27 w 257"/>
                <a:gd name="T103" fmla="*/ 36 h 78"/>
                <a:gd name="T104" fmla="*/ 33 w 257"/>
                <a:gd name="T105" fmla="*/ 44 h 78"/>
                <a:gd name="T106" fmla="*/ 74 w 257"/>
                <a:gd name="T107" fmla="*/ 43 h 78"/>
                <a:gd name="T108" fmla="*/ 104 w 257"/>
                <a:gd name="T109" fmla="*/ 46 h 78"/>
                <a:gd name="T110" fmla="*/ 106 w 257"/>
                <a:gd name="T111" fmla="*/ 49 h 78"/>
                <a:gd name="T112" fmla="*/ 74 w 257"/>
                <a:gd name="T113" fmla="*/ 48 h 78"/>
                <a:gd name="T114" fmla="*/ 35 w 257"/>
                <a:gd name="T115" fmla="*/ 5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7" h="78">
                  <a:moveTo>
                    <a:pt x="35" y="53"/>
                  </a:moveTo>
                  <a:cubicBezTo>
                    <a:pt x="36" y="55"/>
                    <a:pt x="38" y="58"/>
                    <a:pt x="42" y="58"/>
                  </a:cubicBezTo>
                  <a:cubicBezTo>
                    <a:pt x="39" y="60"/>
                    <a:pt x="45" y="60"/>
                    <a:pt x="46" y="60"/>
                  </a:cubicBezTo>
                  <a:cubicBezTo>
                    <a:pt x="43" y="62"/>
                    <a:pt x="60" y="65"/>
                    <a:pt x="62" y="65"/>
                  </a:cubicBezTo>
                  <a:cubicBezTo>
                    <a:pt x="70" y="65"/>
                    <a:pt x="76" y="64"/>
                    <a:pt x="85" y="65"/>
                  </a:cubicBezTo>
                  <a:cubicBezTo>
                    <a:pt x="84" y="66"/>
                    <a:pt x="84" y="68"/>
                    <a:pt x="85" y="70"/>
                  </a:cubicBezTo>
                  <a:cubicBezTo>
                    <a:pt x="85" y="71"/>
                    <a:pt x="86" y="72"/>
                    <a:pt x="87" y="73"/>
                  </a:cubicBezTo>
                  <a:cubicBezTo>
                    <a:pt x="89" y="75"/>
                    <a:pt x="92" y="75"/>
                    <a:pt x="90" y="76"/>
                  </a:cubicBezTo>
                  <a:cubicBezTo>
                    <a:pt x="96" y="78"/>
                    <a:pt x="98" y="75"/>
                    <a:pt x="103" y="75"/>
                  </a:cubicBezTo>
                  <a:cubicBezTo>
                    <a:pt x="105" y="75"/>
                    <a:pt x="108" y="76"/>
                    <a:pt x="111" y="76"/>
                  </a:cubicBezTo>
                  <a:cubicBezTo>
                    <a:pt x="112" y="76"/>
                    <a:pt x="120" y="76"/>
                    <a:pt x="114" y="75"/>
                  </a:cubicBezTo>
                  <a:cubicBezTo>
                    <a:pt x="117" y="74"/>
                    <a:pt x="119" y="74"/>
                    <a:pt x="121" y="74"/>
                  </a:cubicBezTo>
                  <a:cubicBezTo>
                    <a:pt x="118" y="75"/>
                    <a:pt x="125" y="75"/>
                    <a:pt x="126" y="75"/>
                  </a:cubicBezTo>
                  <a:cubicBezTo>
                    <a:pt x="129" y="75"/>
                    <a:pt x="131" y="74"/>
                    <a:pt x="135" y="74"/>
                  </a:cubicBezTo>
                  <a:cubicBezTo>
                    <a:pt x="139" y="74"/>
                    <a:pt x="143" y="73"/>
                    <a:pt x="147" y="72"/>
                  </a:cubicBezTo>
                  <a:cubicBezTo>
                    <a:pt x="150" y="71"/>
                    <a:pt x="151" y="69"/>
                    <a:pt x="156" y="69"/>
                  </a:cubicBezTo>
                  <a:cubicBezTo>
                    <a:pt x="161" y="69"/>
                    <a:pt x="165" y="69"/>
                    <a:pt x="168" y="68"/>
                  </a:cubicBezTo>
                  <a:cubicBezTo>
                    <a:pt x="172" y="67"/>
                    <a:pt x="172" y="65"/>
                    <a:pt x="174" y="63"/>
                  </a:cubicBezTo>
                  <a:cubicBezTo>
                    <a:pt x="175" y="62"/>
                    <a:pt x="178" y="61"/>
                    <a:pt x="180" y="61"/>
                  </a:cubicBezTo>
                  <a:cubicBezTo>
                    <a:pt x="184" y="61"/>
                    <a:pt x="182" y="65"/>
                    <a:pt x="181" y="65"/>
                  </a:cubicBezTo>
                  <a:cubicBezTo>
                    <a:pt x="185" y="67"/>
                    <a:pt x="187" y="66"/>
                    <a:pt x="190" y="66"/>
                  </a:cubicBezTo>
                  <a:cubicBezTo>
                    <a:pt x="193" y="66"/>
                    <a:pt x="198" y="68"/>
                    <a:pt x="200" y="67"/>
                  </a:cubicBezTo>
                  <a:cubicBezTo>
                    <a:pt x="201" y="69"/>
                    <a:pt x="198" y="68"/>
                    <a:pt x="197" y="69"/>
                  </a:cubicBezTo>
                  <a:cubicBezTo>
                    <a:pt x="204" y="72"/>
                    <a:pt x="204" y="69"/>
                    <a:pt x="209" y="69"/>
                  </a:cubicBezTo>
                  <a:cubicBezTo>
                    <a:pt x="211" y="69"/>
                    <a:pt x="214" y="71"/>
                    <a:pt x="217" y="71"/>
                  </a:cubicBezTo>
                  <a:cubicBezTo>
                    <a:pt x="219" y="71"/>
                    <a:pt x="221" y="71"/>
                    <a:pt x="223" y="71"/>
                  </a:cubicBezTo>
                  <a:cubicBezTo>
                    <a:pt x="224" y="70"/>
                    <a:pt x="228" y="71"/>
                    <a:pt x="230" y="71"/>
                  </a:cubicBezTo>
                  <a:cubicBezTo>
                    <a:pt x="232" y="70"/>
                    <a:pt x="233" y="69"/>
                    <a:pt x="235" y="69"/>
                  </a:cubicBezTo>
                  <a:cubicBezTo>
                    <a:pt x="238" y="68"/>
                    <a:pt x="245" y="69"/>
                    <a:pt x="243" y="65"/>
                  </a:cubicBezTo>
                  <a:cubicBezTo>
                    <a:pt x="241" y="64"/>
                    <a:pt x="239" y="64"/>
                    <a:pt x="239" y="65"/>
                  </a:cubicBezTo>
                  <a:cubicBezTo>
                    <a:pt x="240" y="64"/>
                    <a:pt x="240" y="63"/>
                    <a:pt x="241" y="62"/>
                  </a:cubicBezTo>
                  <a:cubicBezTo>
                    <a:pt x="232" y="58"/>
                    <a:pt x="226" y="64"/>
                    <a:pt x="224" y="67"/>
                  </a:cubicBezTo>
                  <a:cubicBezTo>
                    <a:pt x="224" y="64"/>
                    <a:pt x="227" y="63"/>
                    <a:pt x="227" y="61"/>
                  </a:cubicBezTo>
                  <a:cubicBezTo>
                    <a:pt x="226" y="63"/>
                    <a:pt x="225" y="60"/>
                    <a:pt x="222" y="59"/>
                  </a:cubicBezTo>
                  <a:cubicBezTo>
                    <a:pt x="219" y="56"/>
                    <a:pt x="225" y="59"/>
                    <a:pt x="228" y="60"/>
                  </a:cubicBezTo>
                  <a:cubicBezTo>
                    <a:pt x="233" y="61"/>
                    <a:pt x="233" y="59"/>
                    <a:pt x="234" y="57"/>
                  </a:cubicBezTo>
                  <a:cubicBezTo>
                    <a:pt x="234" y="57"/>
                    <a:pt x="236" y="55"/>
                    <a:pt x="238" y="55"/>
                  </a:cubicBezTo>
                  <a:cubicBezTo>
                    <a:pt x="240" y="56"/>
                    <a:pt x="242" y="57"/>
                    <a:pt x="244" y="57"/>
                  </a:cubicBezTo>
                  <a:cubicBezTo>
                    <a:pt x="247" y="58"/>
                    <a:pt x="247" y="56"/>
                    <a:pt x="248" y="55"/>
                  </a:cubicBezTo>
                  <a:cubicBezTo>
                    <a:pt x="246" y="57"/>
                    <a:pt x="251" y="58"/>
                    <a:pt x="254" y="58"/>
                  </a:cubicBezTo>
                  <a:cubicBezTo>
                    <a:pt x="257" y="58"/>
                    <a:pt x="255" y="54"/>
                    <a:pt x="254" y="52"/>
                  </a:cubicBezTo>
                  <a:cubicBezTo>
                    <a:pt x="252" y="51"/>
                    <a:pt x="250" y="51"/>
                    <a:pt x="249" y="51"/>
                  </a:cubicBezTo>
                  <a:cubicBezTo>
                    <a:pt x="247" y="50"/>
                    <a:pt x="248" y="52"/>
                    <a:pt x="246" y="51"/>
                  </a:cubicBezTo>
                  <a:cubicBezTo>
                    <a:pt x="246" y="50"/>
                    <a:pt x="245" y="50"/>
                    <a:pt x="245" y="49"/>
                  </a:cubicBezTo>
                  <a:cubicBezTo>
                    <a:pt x="242" y="48"/>
                    <a:pt x="243" y="50"/>
                    <a:pt x="240" y="49"/>
                  </a:cubicBezTo>
                  <a:cubicBezTo>
                    <a:pt x="237" y="47"/>
                    <a:pt x="232" y="46"/>
                    <a:pt x="229" y="45"/>
                  </a:cubicBezTo>
                  <a:cubicBezTo>
                    <a:pt x="228" y="43"/>
                    <a:pt x="225" y="44"/>
                    <a:pt x="224" y="44"/>
                  </a:cubicBezTo>
                  <a:cubicBezTo>
                    <a:pt x="222" y="46"/>
                    <a:pt x="217" y="42"/>
                    <a:pt x="214" y="42"/>
                  </a:cubicBezTo>
                  <a:cubicBezTo>
                    <a:pt x="211" y="39"/>
                    <a:pt x="204" y="37"/>
                    <a:pt x="205" y="35"/>
                  </a:cubicBezTo>
                  <a:cubicBezTo>
                    <a:pt x="205" y="34"/>
                    <a:pt x="210" y="33"/>
                    <a:pt x="208" y="30"/>
                  </a:cubicBezTo>
                  <a:cubicBezTo>
                    <a:pt x="207" y="28"/>
                    <a:pt x="202" y="25"/>
                    <a:pt x="200" y="23"/>
                  </a:cubicBezTo>
                  <a:cubicBezTo>
                    <a:pt x="198" y="21"/>
                    <a:pt x="198" y="18"/>
                    <a:pt x="196" y="16"/>
                  </a:cubicBezTo>
                  <a:cubicBezTo>
                    <a:pt x="196" y="15"/>
                    <a:pt x="195" y="14"/>
                    <a:pt x="194" y="13"/>
                  </a:cubicBezTo>
                  <a:cubicBezTo>
                    <a:pt x="194" y="12"/>
                    <a:pt x="194" y="11"/>
                    <a:pt x="193" y="11"/>
                  </a:cubicBezTo>
                  <a:cubicBezTo>
                    <a:pt x="188" y="6"/>
                    <a:pt x="189" y="8"/>
                    <a:pt x="183" y="6"/>
                  </a:cubicBezTo>
                  <a:cubicBezTo>
                    <a:pt x="174" y="3"/>
                    <a:pt x="174" y="3"/>
                    <a:pt x="170" y="4"/>
                  </a:cubicBezTo>
                  <a:cubicBezTo>
                    <a:pt x="167" y="5"/>
                    <a:pt x="157" y="0"/>
                    <a:pt x="157" y="3"/>
                  </a:cubicBezTo>
                  <a:cubicBezTo>
                    <a:pt x="158" y="3"/>
                    <a:pt x="159" y="4"/>
                    <a:pt x="160" y="4"/>
                  </a:cubicBezTo>
                  <a:cubicBezTo>
                    <a:pt x="154" y="4"/>
                    <a:pt x="156" y="10"/>
                    <a:pt x="160" y="14"/>
                  </a:cubicBezTo>
                  <a:cubicBezTo>
                    <a:pt x="161" y="16"/>
                    <a:pt x="160" y="21"/>
                    <a:pt x="169" y="24"/>
                  </a:cubicBezTo>
                  <a:cubicBezTo>
                    <a:pt x="162" y="23"/>
                    <a:pt x="166" y="31"/>
                    <a:pt x="156" y="27"/>
                  </a:cubicBezTo>
                  <a:cubicBezTo>
                    <a:pt x="155" y="25"/>
                    <a:pt x="155" y="24"/>
                    <a:pt x="156" y="23"/>
                  </a:cubicBezTo>
                  <a:cubicBezTo>
                    <a:pt x="156" y="23"/>
                    <a:pt x="155" y="23"/>
                    <a:pt x="154" y="23"/>
                  </a:cubicBezTo>
                  <a:cubicBezTo>
                    <a:pt x="151" y="22"/>
                    <a:pt x="151" y="15"/>
                    <a:pt x="151" y="14"/>
                  </a:cubicBezTo>
                  <a:cubicBezTo>
                    <a:pt x="148" y="13"/>
                    <a:pt x="146" y="13"/>
                    <a:pt x="146" y="14"/>
                  </a:cubicBezTo>
                  <a:cubicBezTo>
                    <a:pt x="149" y="12"/>
                    <a:pt x="138" y="11"/>
                    <a:pt x="136" y="8"/>
                  </a:cubicBezTo>
                  <a:cubicBezTo>
                    <a:pt x="134" y="10"/>
                    <a:pt x="123" y="5"/>
                    <a:pt x="123" y="8"/>
                  </a:cubicBezTo>
                  <a:cubicBezTo>
                    <a:pt x="123" y="10"/>
                    <a:pt x="133" y="11"/>
                    <a:pt x="134" y="11"/>
                  </a:cubicBezTo>
                  <a:cubicBezTo>
                    <a:pt x="135" y="13"/>
                    <a:pt x="129" y="11"/>
                    <a:pt x="128" y="12"/>
                  </a:cubicBezTo>
                  <a:cubicBezTo>
                    <a:pt x="132" y="12"/>
                    <a:pt x="137" y="16"/>
                    <a:pt x="129" y="14"/>
                  </a:cubicBezTo>
                  <a:cubicBezTo>
                    <a:pt x="136" y="17"/>
                    <a:pt x="122" y="14"/>
                    <a:pt x="121" y="14"/>
                  </a:cubicBezTo>
                  <a:cubicBezTo>
                    <a:pt x="120" y="15"/>
                    <a:pt x="120" y="16"/>
                    <a:pt x="119" y="16"/>
                  </a:cubicBezTo>
                  <a:cubicBezTo>
                    <a:pt x="118" y="17"/>
                    <a:pt x="112" y="17"/>
                    <a:pt x="115" y="16"/>
                  </a:cubicBezTo>
                  <a:cubicBezTo>
                    <a:pt x="111" y="15"/>
                    <a:pt x="109" y="17"/>
                    <a:pt x="109" y="19"/>
                  </a:cubicBezTo>
                  <a:cubicBezTo>
                    <a:pt x="109" y="18"/>
                    <a:pt x="109" y="18"/>
                    <a:pt x="110" y="17"/>
                  </a:cubicBezTo>
                  <a:cubicBezTo>
                    <a:pt x="106" y="18"/>
                    <a:pt x="110" y="15"/>
                    <a:pt x="111" y="15"/>
                  </a:cubicBezTo>
                  <a:cubicBezTo>
                    <a:pt x="113" y="14"/>
                    <a:pt x="116" y="14"/>
                    <a:pt x="116" y="12"/>
                  </a:cubicBezTo>
                  <a:cubicBezTo>
                    <a:pt x="113" y="11"/>
                    <a:pt x="109" y="10"/>
                    <a:pt x="105" y="9"/>
                  </a:cubicBezTo>
                  <a:cubicBezTo>
                    <a:pt x="102" y="8"/>
                    <a:pt x="98" y="8"/>
                    <a:pt x="95" y="8"/>
                  </a:cubicBezTo>
                  <a:cubicBezTo>
                    <a:pt x="88" y="7"/>
                    <a:pt x="85" y="9"/>
                    <a:pt x="84" y="11"/>
                  </a:cubicBezTo>
                  <a:cubicBezTo>
                    <a:pt x="90" y="12"/>
                    <a:pt x="84" y="13"/>
                    <a:pt x="83" y="13"/>
                  </a:cubicBezTo>
                  <a:cubicBezTo>
                    <a:pt x="87" y="12"/>
                    <a:pt x="79" y="13"/>
                    <a:pt x="79" y="13"/>
                  </a:cubicBezTo>
                  <a:cubicBezTo>
                    <a:pt x="77" y="14"/>
                    <a:pt x="75" y="14"/>
                    <a:pt x="71" y="14"/>
                  </a:cubicBezTo>
                  <a:cubicBezTo>
                    <a:pt x="70" y="12"/>
                    <a:pt x="76" y="11"/>
                    <a:pt x="78" y="10"/>
                  </a:cubicBezTo>
                  <a:cubicBezTo>
                    <a:pt x="79" y="9"/>
                    <a:pt x="80" y="7"/>
                    <a:pt x="79" y="5"/>
                  </a:cubicBezTo>
                  <a:cubicBezTo>
                    <a:pt x="77" y="1"/>
                    <a:pt x="63" y="3"/>
                    <a:pt x="61" y="3"/>
                  </a:cubicBezTo>
                  <a:cubicBezTo>
                    <a:pt x="55" y="4"/>
                    <a:pt x="48" y="6"/>
                    <a:pt x="41" y="7"/>
                  </a:cubicBezTo>
                  <a:cubicBezTo>
                    <a:pt x="36" y="8"/>
                    <a:pt x="33" y="9"/>
                    <a:pt x="30" y="11"/>
                  </a:cubicBezTo>
                  <a:cubicBezTo>
                    <a:pt x="25" y="12"/>
                    <a:pt x="20" y="13"/>
                    <a:pt x="17" y="16"/>
                  </a:cubicBezTo>
                  <a:cubicBezTo>
                    <a:pt x="20" y="17"/>
                    <a:pt x="22" y="18"/>
                    <a:pt x="23" y="17"/>
                  </a:cubicBezTo>
                  <a:cubicBezTo>
                    <a:pt x="26" y="22"/>
                    <a:pt x="0" y="20"/>
                    <a:pt x="13" y="28"/>
                  </a:cubicBezTo>
                  <a:cubicBezTo>
                    <a:pt x="15" y="27"/>
                    <a:pt x="19" y="28"/>
                    <a:pt x="22" y="28"/>
                  </a:cubicBezTo>
                  <a:cubicBezTo>
                    <a:pt x="25" y="29"/>
                    <a:pt x="26" y="28"/>
                    <a:pt x="28" y="27"/>
                  </a:cubicBezTo>
                  <a:cubicBezTo>
                    <a:pt x="28" y="28"/>
                    <a:pt x="27" y="28"/>
                    <a:pt x="26" y="28"/>
                  </a:cubicBezTo>
                  <a:cubicBezTo>
                    <a:pt x="31" y="28"/>
                    <a:pt x="27" y="30"/>
                    <a:pt x="26" y="30"/>
                  </a:cubicBezTo>
                  <a:cubicBezTo>
                    <a:pt x="25" y="30"/>
                    <a:pt x="22" y="30"/>
                    <a:pt x="22" y="31"/>
                  </a:cubicBezTo>
                  <a:cubicBezTo>
                    <a:pt x="25" y="32"/>
                    <a:pt x="28" y="32"/>
                    <a:pt x="30" y="32"/>
                  </a:cubicBezTo>
                  <a:cubicBezTo>
                    <a:pt x="33" y="32"/>
                    <a:pt x="34" y="31"/>
                    <a:pt x="38" y="31"/>
                  </a:cubicBezTo>
                  <a:cubicBezTo>
                    <a:pt x="43" y="32"/>
                    <a:pt x="46" y="30"/>
                    <a:pt x="50" y="30"/>
                  </a:cubicBezTo>
                  <a:cubicBezTo>
                    <a:pt x="54" y="30"/>
                    <a:pt x="60" y="31"/>
                    <a:pt x="64" y="30"/>
                  </a:cubicBezTo>
                  <a:cubicBezTo>
                    <a:pt x="62" y="32"/>
                    <a:pt x="54" y="30"/>
                    <a:pt x="51" y="31"/>
                  </a:cubicBezTo>
                  <a:cubicBezTo>
                    <a:pt x="53" y="32"/>
                    <a:pt x="54" y="32"/>
                    <a:pt x="55" y="32"/>
                  </a:cubicBezTo>
                  <a:cubicBezTo>
                    <a:pt x="53" y="34"/>
                    <a:pt x="45" y="33"/>
                    <a:pt x="41" y="34"/>
                  </a:cubicBezTo>
                  <a:cubicBezTo>
                    <a:pt x="37" y="35"/>
                    <a:pt x="31" y="35"/>
                    <a:pt x="27" y="36"/>
                  </a:cubicBezTo>
                  <a:cubicBezTo>
                    <a:pt x="25" y="36"/>
                    <a:pt x="21" y="37"/>
                    <a:pt x="22" y="38"/>
                  </a:cubicBezTo>
                  <a:cubicBezTo>
                    <a:pt x="22" y="40"/>
                    <a:pt x="31" y="44"/>
                    <a:pt x="33" y="44"/>
                  </a:cubicBezTo>
                  <a:cubicBezTo>
                    <a:pt x="39" y="43"/>
                    <a:pt x="47" y="44"/>
                    <a:pt x="54" y="44"/>
                  </a:cubicBezTo>
                  <a:cubicBezTo>
                    <a:pt x="62" y="44"/>
                    <a:pt x="67" y="43"/>
                    <a:pt x="74" y="43"/>
                  </a:cubicBezTo>
                  <a:cubicBezTo>
                    <a:pt x="80" y="43"/>
                    <a:pt x="85" y="43"/>
                    <a:pt x="93" y="44"/>
                  </a:cubicBezTo>
                  <a:cubicBezTo>
                    <a:pt x="96" y="45"/>
                    <a:pt x="101" y="44"/>
                    <a:pt x="104" y="46"/>
                  </a:cubicBezTo>
                  <a:cubicBezTo>
                    <a:pt x="108" y="47"/>
                    <a:pt x="109" y="48"/>
                    <a:pt x="112" y="48"/>
                  </a:cubicBezTo>
                  <a:cubicBezTo>
                    <a:pt x="113" y="50"/>
                    <a:pt x="109" y="49"/>
                    <a:pt x="106" y="49"/>
                  </a:cubicBezTo>
                  <a:cubicBezTo>
                    <a:pt x="103" y="49"/>
                    <a:pt x="102" y="50"/>
                    <a:pt x="98" y="50"/>
                  </a:cubicBezTo>
                  <a:cubicBezTo>
                    <a:pt x="91" y="50"/>
                    <a:pt x="82" y="48"/>
                    <a:pt x="74" y="48"/>
                  </a:cubicBezTo>
                  <a:cubicBezTo>
                    <a:pt x="66" y="48"/>
                    <a:pt x="59" y="49"/>
                    <a:pt x="52" y="50"/>
                  </a:cubicBezTo>
                  <a:cubicBezTo>
                    <a:pt x="46" y="51"/>
                    <a:pt x="38" y="51"/>
                    <a:pt x="35" y="5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48" name="Freeform 2454"/>
            <p:cNvSpPr>
              <a:spLocks/>
            </p:cNvSpPr>
            <p:nvPr/>
          </p:nvSpPr>
          <p:spPr bwMode="auto">
            <a:xfrm>
              <a:off x="983" y="411"/>
              <a:ext cx="4" cy="2"/>
            </a:xfrm>
            <a:custGeom>
              <a:avLst/>
              <a:gdLst>
                <a:gd name="T0" fmla="*/ 3 w 3"/>
                <a:gd name="T1" fmla="*/ 1 h 2"/>
                <a:gd name="T2" fmla="*/ 1 w 3"/>
                <a:gd name="T3" fmla="*/ 2 h 2"/>
                <a:gd name="T4" fmla="*/ 3 w 3"/>
                <a:gd name="T5" fmla="*/ 1 h 2"/>
              </a:gdLst>
              <a:ahLst/>
              <a:cxnLst>
                <a:cxn ang="0">
                  <a:pos x="T0" y="T1"/>
                </a:cxn>
                <a:cxn ang="0">
                  <a:pos x="T2" y="T3"/>
                </a:cxn>
                <a:cxn ang="0">
                  <a:pos x="T4" y="T5"/>
                </a:cxn>
              </a:cxnLst>
              <a:rect l="0" t="0" r="r" b="b"/>
              <a:pathLst>
                <a:path w="3" h="2">
                  <a:moveTo>
                    <a:pt x="3" y="1"/>
                  </a:moveTo>
                  <a:cubicBezTo>
                    <a:pt x="1" y="0"/>
                    <a:pt x="0" y="1"/>
                    <a:pt x="1" y="2"/>
                  </a:cubicBezTo>
                  <a:cubicBezTo>
                    <a:pt x="1" y="1"/>
                    <a:pt x="2"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49" name="Freeform 2455"/>
            <p:cNvSpPr>
              <a:spLocks/>
            </p:cNvSpPr>
            <p:nvPr/>
          </p:nvSpPr>
          <p:spPr bwMode="auto">
            <a:xfrm>
              <a:off x="983" y="411"/>
              <a:ext cx="4" cy="2"/>
            </a:xfrm>
            <a:custGeom>
              <a:avLst/>
              <a:gdLst>
                <a:gd name="T0" fmla="*/ 3 w 3"/>
                <a:gd name="T1" fmla="*/ 1 h 2"/>
                <a:gd name="T2" fmla="*/ 1 w 3"/>
                <a:gd name="T3" fmla="*/ 2 h 2"/>
                <a:gd name="T4" fmla="*/ 3 w 3"/>
                <a:gd name="T5" fmla="*/ 1 h 2"/>
              </a:gdLst>
              <a:ahLst/>
              <a:cxnLst>
                <a:cxn ang="0">
                  <a:pos x="T0" y="T1"/>
                </a:cxn>
                <a:cxn ang="0">
                  <a:pos x="T2" y="T3"/>
                </a:cxn>
                <a:cxn ang="0">
                  <a:pos x="T4" y="T5"/>
                </a:cxn>
              </a:cxnLst>
              <a:rect l="0" t="0" r="r" b="b"/>
              <a:pathLst>
                <a:path w="3" h="2">
                  <a:moveTo>
                    <a:pt x="3" y="1"/>
                  </a:moveTo>
                  <a:cubicBezTo>
                    <a:pt x="1" y="0"/>
                    <a:pt x="0" y="1"/>
                    <a:pt x="1" y="2"/>
                  </a:cubicBezTo>
                  <a:cubicBezTo>
                    <a:pt x="1" y="1"/>
                    <a:pt x="2"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50" name="Freeform 2456"/>
            <p:cNvSpPr>
              <a:spLocks/>
            </p:cNvSpPr>
            <p:nvPr/>
          </p:nvSpPr>
          <p:spPr bwMode="auto">
            <a:xfrm>
              <a:off x="994" y="418"/>
              <a:ext cx="4" cy="3"/>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0"/>
                    <a:pt x="1" y="1"/>
                    <a:pt x="0" y="2"/>
                  </a:cubicBezTo>
                  <a:cubicBezTo>
                    <a:pt x="1" y="1"/>
                    <a:pt x="3"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51" name="Freeform 2457"/>
            <p:cNvSpPr>
              <a:spLocks/>
            </p:cNvSpPr>
            <p:nvPr/>
          </p:nvSpPr>
          <p:spPr bwMode="auto">
            <a:xfrm>
              <a:off x="994" y="418"/>
              <a:ext cx="4" cy="3"/>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0"/>
                    <a:pt x="1" y="1"/>
                    <a:pt x="0" y="2"/>
                  </a:cubicBezTo>
                  <a:cubicBezTo>
                    <a:pt x="1" y="1"/>
                    <a:pt x="3"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52" name="Freeform 2458"/>
            <p:cNvSpPr>
              <a:spLocks/>
            </p:cNvSpPr>
            <p:nvPr/>
          </p:nvSpPr>
          <p:spPr bwMode="auto">
            <a:xfrm>
              <a:off x="1005" y="41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53" name="Freeform 2459"/>
            <p:cNvSpPr>
              <a:spLocks/>
            </p:cNvSpPr>
            <p:nvPr/>
          </p:nvSpPr>
          <p:spPr bwMode="auto">
            <a:xfrm>
              <a:off x="1005" y="41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54" name="Freeform 2460"/>
            <p:cNvSpPr>
              <a:spLocks/>
            </p:cNvSpPr>
            <p:nvPr/>
          </p:nvSpPr>
          <p:spPr bwMode="auto">
            <a:xfrm>
              <a:off x="995" y="407"/>
              <a:ext cx="4" cy="2"/>
            </a:xfrm>
            <a:custGeom>
              <a:avLst/>
              <a:gdLst>
                <a:gd name="T0" fmla="*/ 3 w 3"/>
                <a:gd name="T1" fmla="*/ 1 h 1"/>
                <a:gd name="T2" fmla="*/ 2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3" y="1"/>
                    <a:pt x="3" y="0"/>
                    <a:pt x="2" y="0"/>
                  </a:cubicBezTo>
                  <a:cubicBezTo>
                    <a:pt x="1" y="0"/>
                    <a:pt x="0" y="1"/>
                    <a:pt x="0" y="1"/>
                  </a:cubicBezTo>
                  <a:cubicBezTo>
                    <a:pt x="1" y="1"/>
                    <a:pt x="2"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55" name="Freeform 2461"/>
            <p:cNvSpPr>
              <a:spLocks/>
            </p:cNvSpPr>
            <p:nvPr/>
          </p:nvSpPr>
          <p:spPr bwMode="auto">
            <a:xfrm>
              <a:off x="995" y="407"/>
              <a:ext cx="4" cy="2"/>
            </a:xfrm>
            <a:custGeom>
              <a:avLst/>
              <a:gdLst>
                <a:gd name="T0" fmla="*/ 3 w 3"/>
                <a:gd name="T1" fmla="*/ 1 h 1"/>
                <a:gd name="T2" fmla="*/ 2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3" y="1"/>
                    <a:pt x="3" y="0"/>
                    <a:pt x="2" y="0"/>
                  </a:cubicBezTo>
                  <a:cubicBezTo>
                    <a:pt x="1" y="0"/>
                    <a:pt x="0" y="1"/>
                    <a:pt x="0" y="1"/>
                  </a:cubicBezTo>
                  <a:cubicBezTo>
                    <a:pt x="1" y="1"/>
                    <a:pt x="2"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56" name="Freeform 2462"/>
            <p:cNvSpPr>
              <a:spLocks/>
            </p:cNvSpPr>
            <p:nvPr/>
          </p:nvSpPr>
          <p:spPr bwMode="auto">
            <a:xfrm>
              <a:off x="1007" y="415"/>
              <a:ext cx="5" cy="2"/>
            </a:xfrm>
            <a:custGeom>
              <a:avLst/>
              <a:gdLst>
                <a:gd name="T0" fmla="*/ 3 w 4"/>
                <a:gd name="T1" fmla="*/ 1 h 2"/>
                <a:gd name="T2" fmla="*/ 4 w 4"/>
                <a:gd name="T3" fmla="*/ 0 h 2"/>
                <a:gd name="T4" fmla="*/ 0 w 4"/>
                <a:gd name="T5" fmla="*/ 2 h 2"/>
                <a:gd name="T6" fmla="*/ 3 w 4"/>
                <a:gd name="T7" fmla="*/ 1 h 2"/>
              </a:gdLst>
              <a:ahLst/>
              <a:cxnLst>
                <a:cxn ang="0">
                  <a:pos x="T0" y="T1"/>
                </a:cxn>
                <a:cxn ang="0">
                  <a:pos x="T2" y="T3"/>
                </a:cxn>
                <a:cxn ang="0">
                  <a:pos x="T4" y="T5"/>
                </a:cxn>
                <a:cxn ang="0">
                  <a:pos x="T6" y="T7"/>
                </a:cxn>
              </a:cxnLst>
              <a:rect l="0" t="0" r="r" b="b"/>
              <a:pathLst>
                <a:path w="4" h="2">
                  <a:moveTo>
                    <a:pt x="3" y="1"/>
                  </a:moveTo>
                  <a:cubicBezTo>
                    <a:pt x="4" y="1"/>
                    <a:pt x="4" y="1"/>
                    <a:pt x="4" y="0"/>
                  </a:cubicBezTo>
                  <a:cubicBezTo>
                    <a:pt x="3" y="1"/>
                    <a:pt x="1" y="1"/>
                    <a:pt x="0" y="2"/>
                  </a:cubicBezTo>
                  <a:cubicBezTo>
                    <a:pt x="1" y="2"/>
                    <a:pt x="2"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57" name="Freeform 2463"/>
            <p:cNvSpPr>
              <a:spLocks/>
            </p:cNvSpPr>
            <p:nvPr/>
          </p:nvSpPr>
          <p:spPr bwMode="auto">
            <a:xfrm>
              <a:off x="1007" y="415"/>
              <a:ext cx="5" cy="2"/>
            </a:xfrm>
            <a:custGeom>
              <a:avLst/>
              <a:gdLst>
                <a:gd name="T0" fmla="*/ 3 w 4"/>
                <a:gd name="T1" fmla="*/ 1 h 2"/>
                <a:gd name="T2" fmla="*/ 4 w 4"/>
                <a:gd name="T3" fmla="*/ 0 h 2"/>
                <a:gd name="T4" fmla="*/ 0 w 4"/>
                <a:gd name="T5" fmla="*/ 2 h 2"/>
                <a:gd name="T6" fmla="*/ 3 w 4"/>
                <a:gd name="T7" fmla="*/ 1 h 2"/>
              </a:gdLst>
              <a:ahLst/>
              <a:cxnLst>
                <a:cxn ang="0">
                  <a:pos x="T0" y="T1"/>
                </a:cxn>
                <a:cxn ang="0">
                  <a:pos x="T2" y="T3"/>
                </a:cxn>
                <a:cxn ang="0">
                  <a:pos x="T4" y="T5"/>
                </a:cxn>
                <a:cxn ang="0">
                  <a:pos x="T6" y="T7"/>
                </a:cxn>
              </a:cxnLst>
              <a:rect l="0" t="0" r="r" b="b"/>
              <a:pathLst>
                <a:path w="4" h="2">
                  <a:moveTo>
                    <a:pt x="3" y="1"/>
                  </a:moveTo>
                  <a:cubicBezTo>
                    <a:pt x="4" y="1"/>
                    <a:pt x="4" y="1"/>
                    <a:pt x="4" y="0"/>
                  </a:cubicBezTo>
                  <a:cubicBezTo>
                    <a:pt x="3" y="1"/>
                    <a:pt x="1" y="1"/>
                    <a:pt x="0" y="2"/>
                  </a:cubicBezTo>
                  <a:cubicBezTo>
                    <a:pt x="1" y="2"/>
                    <a:pt x="2"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58" name="Freeform 2464"/>
            <p:cNvSpPr>
              <a:spLocks/>
            </p:cNvSpPr>
            <p:nvPr/>
          </p:nvSpPr>
          <p:spPr bwMode="auto">
            <a:xfrm>
              <a:off x="1013" y="413"/>
              <a:ext cx="5" cy="2"/>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2" y="0"/>
                    <a:pt x="1" y="0"/>
                    <a:pt x="0" y="1"/>
                  </a:cubicBezTo>
                  <a:cubicBezTo>
                    <a:pt x="2" y="1"/>
                    <a:pt x="2" y="0"/>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59" name="Freeform 2465"/>
            <p:cNvSpPr>
              <a:spLocks/>
            </p:cNvSpPr>
            <p:nvPr/>
          </p:nvSpPr>
          <p:spPr bwMode="auto">
            <a:xfrm>
              <a:off x="1013" y="413"/>
              <a:ext cx="5" cy="2"/>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2" y="0"/>
                    <a:pt x="1" y="0"/>
                    <a:pt x="0" y="1"/>
                  </a:cubicBezTo>
                  <a:cubicBezTo>
                    <a:pt x="2" y="1"/>
                    <a:pt x="2" y="0"/>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60" name="Freeform 2466"/>
            <p:cNvSpPr>
              <a:spLocks/>
            </p:cNvSpPr>
            <p:nvPr/>
          </p:nvSpPr>
          <p:spPr bwMode="auto">
            <a:xfrm>
              <a:off x="1024" y="421"/>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0"/>
                    <a:pt x="0" y="1"/>
                    <a:pt x="0" y="1"/>
                  </a:cubicBezTo>
                  <a:cubicBezTo>
                    <a:pt x="1"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61" name="Freeform 2467"/>
            <p:cNvSpPr>
              <a:spLocks/>
            </p:cNvSpPr>
            <p:nvPr/>
          </p:nvSpPr>
          <p:spPr bwMode="auto">
            <a:xfrm>
              <a:off x="1024" y="421"/>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0"/>
                    <a:pt x="0" y="1"/>
                    <a:pt x="0" y="1"/>
                  </a:cubicBezTo>
                  <a:cubicBezTo>
                    <a:pt x="1"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62" name="Freeform 2468"/>
            <p:cNvSpPr>
              <a:spLocks/>
            </p:cNvSpPr>
            <p:nvPr/>
          </p:nvSpPr>
          <p:spPr bwMode="auto">
            <a:xfrm>
              <a:off x="1041" y="435"/>
              <a:ext cx="3" cy="2"/>
            </a:xfrm>
            <a:custGeom>
              <a:avLst/>
              <a:gdLst>
                <a:gd name="T0" fmla="*/ 0 w 3"/>
                <a:gd name="T1" fmla="*/ 0 h 2"/>
                <a:gd name="T2" fmla="*/ 1 w 3"/>
                <a:gd name="T3" fmla="*/ 1 h 2"/>
                <a:gd name="T4" fmla="*/ 0 w 3"/>
                <a:gd name="T5" fmla="*/ 0 h 2"/>
              </a:gdLst>
              <a:ahLst/>
              <a:cxnLst>
                <a:cxn ang="0">
                  <a:pos x="T0" y="T1"/>
                </a:cxn>
                <a:cxn ang="0">
                  <a:pos x="T2" y="T3"/>
                </a:cxn>
                <a:cxn ang="0">
                  <a:pos x="T4" y="T5"/>
                </a:cxn>
              </a:cxnLst>
              <a:rect l="0" t="0" r="r" b="b"/>
              <a:pathLst>
                <a:path w="3" h="2">
                  <a:moveTo>
                    <a:pt x="0" y="0"/>
                  </a:moveTo>
                  <a:cubicBezTo>
                    <a:pt x="1" y="1"/>
                    <a:pt x="1" y="1"/>
                    <a:pt x="1" y="1"/>
                  </a:cubicBezTo>
                  <a:cubicBezTo>
                    <a:pt x="3" y="2"/>
                    <a:pt x="3"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63" name="Freeform 2469"/>
            <p:cNvSpPr>
              <a:spLocks/>
            </p:cNvSpPr>
            <p:nvPr/>
          </p:nvSpPr>
          <p:spPr bwMode="auto">
            <a:xfrm>
              <a:off x="1041" y="435"/>
              <a:ext cx="3" cy="2"/>
            </a:xfrm>
            <a:custGeom>
              <a:avLst/>
              <a:gdLst>
                <a:gd name="T0" fmla="*/ 0 w 3"/>
                <a:gd name="T1" fmla="*/ 0 h 2"/>
                <a:gd name="T2" fmla="*/ 1 w 3"/>
                <a:gd name="T3" fmla="*/ 1 h 2"/>
                <a:gd name="T4" fmla="*/ 0 w 3"/>
                <a:gd name="T5" fmla="*/ 0 h 2"/>
              </a:gdLst>
              <a:ahLst/>
              <a:cxnLst>
                <a:cxn ang="0">
                  <a:pos x="T0" y="T1"/>
                </a:cxn>
                <a:cxn ang="0">
                  <a:pos x="T2" y="T3"/>
                </a:cxn>
                <a:cxn ang="0">
                  <a:pos x="T4" y="T5"/>
                </a:cxn>
              </a:cxnLst>
              <a:rect l="0" t="0" r="r" b="b"/>
              <a:pathLst>
                <a:path w="3" h="2">
                  <a:moveTo>
                    <a:pt x="0" y="0"/>
                  </a:moveTo>
                  <a:cubicBezTo>
                    <a:pt x="1" y="1"/>
                    <a:pt x="1" y="1"/>
                    <a:pt x="1" y="1"/>
                  </a:cubicBezTo>
                  <a:cubicBezTo>
                    <a:pt x="3" y="2"/>
                    <a:pt x="3"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64" name="Freeform 2470"/>
            <p:cNvSpPr>
              <a:spLocks/>
            </p:cNvSpPr>
            <p:nvPr/>
          </p:nvSpPr>
          <p:spPr bwMode="auto">
            <a:xfrm>
              <a:off x="1019" y="416"/>
              <a:ext cx="4" cy="2"/>
            </a:xfrm>
            <a:custGeom>
              <a:avLst/>
              <a:gdLst>
                <a:gd name="T0" fmla="*/ 1 w 3"/>
                <a:gd name="T1" fmla="*/ 0 h 2"/>
                <a:gd name="T2" fmla="*/ 0 w 3"/>
                <a:gd name="T3" fmla="*/ 1 h 2"/>
                <a:gd name="T4" fmla="*/ 1 w 3"/>
                <a:gd name="T5" fmla="*/ 0 h 2"/>
              </a:gdLst>
              <a:ahLst/>
              <a:cxnLst>
                <a:cxn ang="0">
                  <a:pos x="T0" y="T1"/>
                </a:cxn>
                <a:cxn ang="0">
                  <a:pos x="T2" y="T3"/>
                </a:cxn>
                <a:cxn ang="0">
                  <a:pos x="T4" y="T5"/>
                </a:cxn>
              </a:cxnLst>
              <a:rect l="0" t="0" r="r" b="b"/>
              <a:pathLst>
                <a:path w="3" h="2">
                  <a:moveTo>
                    <a:pt x="1" y="0"/>
                  </a:moveTo>
                  <a:cubicBezTo>
                    <a:pt x="0" y="0"/>
                    <a:pt x="0" y="1"/>
                    <a:pt x="0" y="1"/>
                  </a:cubicBezTo>
                  <a:cubicBezTo>
                    <a:pt x="3" y="2"/>
                    <a:pt x="3"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65" name="Freeform 2471"/>
            <p:cNvSpPr>
              <a:spLocks/>
            </p:cNvSpPr>
            <p:nvPr/>
          </p:nvSpPr>
          <p:spPr bwMode="auto">
            <a:xfrm>
              <a:off x="1019" y="416"/>
              <a:ext cx="4" cy="2"/>
            </a:xfrm>
            <a:custGeom>
              <a:avLst/>
              <a:gdLst>
                <a:gd name="T0" fmla="*/ 1 w 3"/>
                <a:gd name="T1" fmla="*/ 0 h 2"/>
                <a:gd name="T2" fmla="*/ 0 w 3"/>
                <a:gd name="T3" fmla="*/ 1 h 2"/>
                <a:gd name="T4" fmla="*/ 1 w 3"/>
                <a:gd name="T5" fmla="*/ 0 h 2"/>
              </a:gdLst>
              <a:ahLst/>
              <a:cxnLst>
                <a:cxn ang="0">
                  <a:pos x="T0" y="T1"/>
                </a:cxn>
                <a:cxn ang="0">
                  <a:pos x="T2" y="T3"/>
                </a:cxn>
                <a:cxn ang="0">
                  <a:pos x="T4" y="T5"/>
                </a:cxn>
              </a:cxnLst>
              <a:rect l="0" t="0" r="r" b="b"/>
              <a:pathLst>
                <a:path w="3" h="2">
                  <a:moveTo>
                    <a:pt x="1" y="0"/>
                  </a:moveTo>
                  <a:cubicBezTo>
                    <a:pt x="0" y="0"/>
                    <a:pt x="0" y="1"/>
                    <a:pt x="0" y="1"/>
                  </a:cubicBezTo>
                  <a:cubicBezTo>
                    <a:pt x="3" y="2"/>
                    <a:pt x="3"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66" name="Freeform 2472"/>
            <p:cNvSpPr>
              <a:spLocks/>
            </p:cNvSpPr>
            <p:nvPr/>
          </p:nvSpPr>
          <p:spPr bwMode="auto">
            <a:xfrm>
              <a:off x="1044" y="436"/>
              <a:ext cx="3" cy="3"/>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0"/>
                    <a:pt x="0" y="1"/>
                    <a:pt x="0" y="2"/>
                  </a:cubicBezTo>
                  <a:cubicBezTo>
                    <a:pt x="1" y="1"/>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67" name="Freeform 2473"/>
            <p:cNvSpPr>
              <a:spLocks/>
            </p:cNvSpPr>
            <p:nvPr/>
          </p:nvSpPr>
          <p:spPr bwMode="auto">
            <a:xfrm>
              <a:off x="1044" y="436"/>
              <a:ext cx="3" cy="3"/>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0"/>
                    <a:pt x="0" y="1"/>
                    <a:pt x="0" y="2"/>
                  </a:cubicBezTo>
                  <a:cubicBezTo>
                    <a:pt x="1" y="1"/>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68" name="Freeform 2474"/>
            <p:cNvSpPr>
              <a:spLocks/>
            </p:cNvSpPr>
            <p:nvPr/>
          </p:nvSpPr>
          <p:spPr bwMode="auto">
            <a:xfrm>
              <a:off x="1026" y="418"/>
              <a:ext cx="3" cy="1"/>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0"/>
                    <a:pt x="0" y="1"/>
                  </a:cubicBezTo>
                  <a:cubicBezTo>
                    <a:pt x="2" y="1"/>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69" name="Freeform 2475"/>
            <p:cNvSpPr>
              <a:spLocks/>
            </p:cNvSpPr>
            <p:nvPr/>
          </p:nvSpPr>
          <p:spPr bwMode="auto">
            <a:xfrm>
              <a:off x="1026" y="418"/>
              <a:ext cx="3" cy="1"/>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0"/>
                    <a:pt x="0" y="1"/>
                  </a:cubicBezTo>
                  <a:cubicBezTo>
                    <a:pt x="2" y="1"/>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70" name="Freeform 2476"/>
            <p:cNvSpPr>
              <a:spLocks/>
            </p:cNvSpPr>
            <p:nvPr/>
          </p:nvSpPr>
          <p:spPr bwMode="auto">
            <a:xfrm>
              <a:off x="1037" y="425"/>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71" name="Freeform 2477"/>
            <p:cNvSpPr>
              <a:spLocks/>
            </p:cNvSpPr>
            <p:nvPr/>
          </p:nvSpPr>
          <p:spPr bwMode="auto">
            <a:xfrm>
              <a:off x="1037" y="425"/>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72" name="Freeform 2478"/>
            <p:cNvSpPr>
              <a:spLocks/>
            </p:cNvSpPr>
            <p:nvPr/>
          </p:nvSpPr>
          <p:spPr bwMode="auto">
            <a:xfrm>
              <a:off x="1038" y="425"/>
              <a:ext cx="3" cy="3"/>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1" y="1"/>
                    <a:pt x="1" y="1"/>
                    <a:pt x="0" y="1"/>
                  </a:cubicBezTo>
                  <a:cubicBezTo>
                    <a:pt x="2"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73" name="Freeform 2479"/>
            <p:cNvSpPr>
              <a:spLocks/>
            </p:cNvSpPr>
            <p:nvPr/>
          </p:nvSpPr>
          <p:spPr bwMode="auto">
            <a:xfrm>
              <a:off x="1038" y="425"/>
              <a:ext cx="3" cy="3"/>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1" y="1"/>
                    <a:pt x="1" y="1"/>
                    <a:pt x="0" y="1"/>
                  </a:cubicBezTo>
                  <a:cubicBezTo>
                    <a:pt x="2"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74" name="Freeform 2480"/>
            <p:cNvSpPr>
              <a:spLocks/>
            </p:cNvSpPr>
            <p:nvPr/>
          </p:nvSpPr>
          <p:spPr bwMode="auto">
            <a:xfrm>
              <a:off x="1042" y="427"/>
              <a:ext cx="4" cy="2"/>
            </a:xfrm>
            <a:custGeom>
              <a:avLst/>
              <a:gdLst>
                <a:gd name="T0" fmla="*/ 2 w 3"/>
                <a:gd name="T1" fmla="*/ 0 h 2"/>
                <a:gd name="T2" fmla="*/ 1 w 3"/>
                <a:gd name="T3" fmla="*/ 2 h 2"/>
                <a:gd name="T4" fmla="*/ 2 w 3"/>
                <a:gd name="T5" fmla="*/ 0 h 2"/>
              </a:gdLst>
              <a:ahLst/>
              <a:cxnLst>
                <a:cxn ang="0">
                  <a:pos x="T0" y="T1"/>
                </a:cxn>
                <a:cxn ang="0">
                  <a:pos x="T2" y="T3"/>
                </a:cxn>
                <a:cxn ang="0">
                  <a:pos x="T4" y="T5"/>
                </a:cxn>
              </a:cxnLst>
              <a:rect l="0" t="0" r="r" b="b"/>
              <a:pathLst>
                <a:path w="3" h="2">
                  <a:moveTo>
                    <a:pt x="2" y="0"/>
                  </a:moveTo>
                  <a:cubicBezTo>
                    <a:pt x="0" y="0"/>
                    <a:pt x="0" y="1"/>
                    <a:pt x="1" y="2"/>
                  </a:cubicBezTo>
                  <a:cubicBezTo>
                    <a:pt x="2" y="2"/>
                    <a:pt x="3"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75" name="Freeform 2481"/>
            <p:cNvSpPr>
              <a:spLocks/>
            </p:cNvSpPr>
            <p:nvPr/>
          </p:nvSpPr>
          <p:spPr bwMode="auto">
            <a:xfrm>
              <a:off x="1042" y="427"/>
              <a:ext cx="4" cy="2"/>
            </a:xfrm>
            <a:custGeom>
              <a:avLst/>
              <a:gdLst>
                <a:gd name="T0" fmla="*/ 2 w 3"/>
                <a:gd name="T1" fmla="*/ 0 h 2"/>
                <a:gd name="T2" fmla="*/ 1 w 3"/>
                <a:gd name="T3" fmla="*/ 2 h 2"/>
                <a:gd name="T4" fmla="*/ 2 w 3"/>
                <a:gd name="T5" fmla="*/ 0 h 2"/>
              </a:gdLst>
              <a:ahLst/>
              <a:cxnLst>
                <a:cxn ang="0">
                  <a:pos x="T0" y="T1"/>
                </a:cxn>
                <a:cxn ang="0">
                  <a:pos x="T2" y="T3"/>
                </a:cxn>
                <a:cxn ang="0">
                  <a:pos x="T4" y="T5"/>
                </a:cxn>
              </a:cxnLst>
              <a:rect l="0" t="0" r="r" b="b"/>
              <a:pathLst>
                <a:path w="3" h="2">
                  <a:moveTo>
                    <a:pt x="2" y="0"/>
                  </a:moveTo>
                  <a:cubicBezTo>
                    <a:pt x="0" y="0"/>
                    <a:pt x="0" y="1"/>
                    <a:pt x="1" y="2"/>
                  </a:cubicBezTo>
                  <a:cubicBezTo>
                    <a:pt x="2" y="2"/>
                    <a:pt x="3"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76" name="Freeform 2482"/>
            <p:cNvSpPr>
              <a:spLocks/>
            </p:cNvSpPr>
            <p:nvPr/>
          </p:nvSpPr>
          <p:spPr bwMode="auto">
            <a:xfrm>
              <a:off x="1040" y="423"/>
              <a:ext cx="6" cy="4"/>
            </a:xfrm>
            <a:custGeom>
              <a:avLst/>
              <a:gdLst>
                <a:gd name="T0" fmla="*/ 3 w 5"/>
                <a:gd name="T1" fmla="*/ 1 h 3"/>
                <a:gd name="T2" fmla="*/ 1 w 5"/>
                <a:gd name="T3" fmla="*/ 3 h 3"/>
                <a:gd name="T4" fmla="*/ 3 w 5"/>
                <a:gd name="T5" fmla="*/ 1 h 3"/>
              </a:gdLst>
              <a:ahLst/>
              <a:cxnLst>
                <a:cxn ang="0">
                  <a:pos x="T0" y="T1"/>
                </a:cxn>
                <a:cxn ang="0">
                  <a:pos x="T2" y="T3"/>
                </a:cxn>
                <a:cxn ang="0">
                  <a:pos x="T4" y="T5"/>
                </a:cxn>
              </a:cxnLst>
              <a:rect l="0" t="0" r="r" b="b"/>
              <a:pathLst>
                <a:path w="5" h="3">
                  <a:moveTo>
                    <a:pt x="3" y="1"/>
                  </a:moveTo>
                  <a:cubicBezTo>
                    <a:pt x="0" y="0"/>
                    <a:pt x="2" y="2"/>
                    <a:pt x="1" y="3"/>
                  </a:cubicBezTo>
                  <a:cubicBezTo>
                    <a:pt x="1" y="2"/>
                    <a:pt x="5" y="3"/>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77" name="Freeform 2483"/>
            <p:cNvSpPr>
              <a:spLocks/>
            </p:cNvSpPr>
            <p:nvPr/>
          </p:nvSpPr>
          <p:spPr bwMode="auto">
            <a:xfrm>
              <a:off x="1040" y="423"/>
              <a:ext cx="6" cy="4"/>
            </a:xfrm>
            <a:custGeom>
              <a:avLst/>
              <a:gdLst>
                <a:gd name="T0" fmla="*/ 3 w 5"/>
                <a:gd name="T1" fmla="*/ 1 h 3"/>
                <a:gd name="T2" fmla="*/ 1 w 5"/>
                <a:gd name="T3" fmla="*/ 3 h 3"/>
                <a:gd name="T4" fmla="*/ 3 w 5"/>
                <a:gd name="T5" fmla="*/ 1 h 3"/>
              </a:gdLst>
              <a:ahLst/>
              <a:cxnLst>
                <a:cxn ang="0">
                  <a:pos x="T0" y="T1"/>
                </a:cxn>
                <a:cxn ang="0">
                  <a:pos x="T2" y="T3"/>
                </a:cxn>
                <a:cxn ang="0">
                  <a:pos x="T4" y="T5"/>
                </a:cxn>
              </a:cxnLst>
              <a:rect l="0" t="0" r="r" b="b"/>
              <a:pathLst>
                <a:path w="5" h="3">
                  <a:moveTo>
                    <a:pt x="3" y="1"/>
                  </a:moveTo>
                  <a:cubicBezTo>
                    <a:pt x="0" y="0"/>
                    <a:pt x="2" y="2"/>
                    <a:pt x="1" y="3"/>
                  </a:cubicBezTo>
                  <a:cubicBezTo>
                    <a:pt x="1" y="2"/>
                    <a:pt x="5" y="3"/>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78" name="Freeform 2484"/>
            <p:cNvSpPr>
              <a:spLocks/>
            </p:cNvSpPr>
            <p:nvPr/>
          </p:nvSpPr>
          <p:spPr bwMode="auto">
            <a:xfrm>
              <a:off x="1032" y="418"/>
              <a:ext cx="5" cy="1"/>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2" y="0"/>
                    <a:pt x="1" y="1"/>
                    <a:pt x="0" y="1"/>
                  </a:cubicBezTo>
                  <a:cubicBezTo>
                    <a:pt x="2" y="1"/>
                    <a:pt x="3" y="1"/>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79" name="Freeform 2485"/>
            <p:cNvSpPr>
              <a:spLocks/>
            </p:cNvSpPr>
            <p:nvPr/>
          </p:nvSpPr>
          <p:spPr bwMode="auto">
            <a:xfrm>
              <a:off x="1032" y="418"/>
              <a:ext cx="5" cy="1"/>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2" y="0"/>
                    <a:pt x="1" y="1"/>
                    <a:pt x="0" y="1"/>
                  </a:cubicBezTo>
                  <a:cubicBezTo>
                    <a:pt x="2" y="1"/>
                    <a:pt x="3" y="1"/>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80" name="Freeform 2486"/>
            <p:cNvSpPr>
              <a:spLocks/>
            </p:cNvSpPr>
            <p:nvPr/>
          </p:nvSpPr>
          <p:spPr bwMode="auto">
            <a:xfrm>
              <a:off x="1040" y="417"/>
              <a:ext cx="2" cy="2"/>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0" y="0"/>
                    <a:pt x="0" y="1"/>
                    <a:pt x="0" y="2"/>
                  </a:cubicBezTo>
                  <a:cubicBezTo>
                    <a:pt x="1" y="2"/>
                    <a:pt x="2" y="2"/>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81" name="Freeform 2487"/>
            <p:cNvSpPr>
              <a:spLocks/>
            </p:cNvSpPr>
            <p:nvPr/>
          </p:nvSpPr>
          <p:spPr bwMode="auto">
            <a:xfrm>
              <a:off x="1040" y="417"/>
              <a:ext cx="2" cy="2"/>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0" y="0"/>
                    <a:pt x="0" y="1"/>
                    <a:pt x="0" y="2"/>
                  </a:cubicBezTo>
                  <a:cubicBezTo>
                    <a:pt x="1" y="2"/>
                    <a:pt x="2" y="2"/>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82" name="Freeform 2488"/>
            <p:cNvSpPr>
              <a:spLocks/>
            </p:cNvSpPr>
            <p:nvPr/>
          </p:nvSpPr>
          <p:spPr bwMode="auto">
            <a:xfrm>
              <a:off x="1049" y="431"/>
              <a:ext cx="4" cy="3"/>
            </a:xfrm>
            <a:custGeom>
              <a:avLst/>
              <a:gdLst>
                <a:gd name="T0" fmla="*/ 0 w 3"/>
                <a:gd name="T1" fmla="*/ 0 h 2"/>
                <a:gd name="T2" fmla="*/ 3 w 3"/>
                <a:gd name="T3" fmla="*/ 2 h 2"/>
                <a:gd name="T4" fmla="*/ 0 w 3"/>
                <a:gd name="T5" fmla="*/ 1 h 2"/>
                <a:gd name="T6" fmla="*/ 0 w 3"/>
                <a:gd name="T7" fmla="*/ 0 h 2"/>
              </a:gdLst>
              <a:ahLst/>
              <a:cxnLst>
                <a:cxn ang="0">
                  <a:pos x="T0" y="T1"/>
                </a:cxn>
                <a:cxn ang="0">
                  <a:pos x="T2" y="T3"/>
                </a:cxn>
                <a:cxn ang="0">
                  <a:pos x="T4" y="T5"/>
                </a:cxn>
                <a:cxn ang="0">
                  <a:pos x="T6" y="T7"/>
                </a:cxn>
              </a:cxnLst>
              <a:rect l="0" t="0" r="r" b="b"/>
              <a:pathLst>
                <a:path w="3" h="2">
                  <a:moveTo>
                    <a:pt x="0" y="0"/>
                  </a:moveTo>
                  <a:cubicBezTo>
                    <a:pt x="1" y="1"/>
                    <a:pt x="2" y="1"/>
                    <a:pt x="3" y="2"/>
                  </a:cubicBezTo>
                  <a:cubicBezTo>
                    <a:pt x="3" y="2"/>
                    <a:pt x="1" y="2"/>
                    <a:pt x="0" y="1"/>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83" name="Freeform 2489"/>
            <p:cNvSpPr>
              <a:spLocks/>
            </p:cNvSpPr>
            <p:nvPr/>
          </p:nvSpPr>
          <p:spPr bwMode="auto">
            <a:xfrm>
              <a:off x="1049" y="431"/>
              <a:ext cx="4" cy="3"/>
            </a:xfrm>
            <a:custGeom>
              <a:avLst/>
              <a:gdLst>
                <a:gd name="T0" fmla="*/ 0 w 3"/>
                <a:gd name="T1" fmla="*/ 0 h 2"/>
                <a:gd name="T2" fmla="*/ 3 w 3"/>
                <a:gd name="T3" fmla="*/ 2 h 2"/>
                <a:gd name="T4" fmla="*/ 0 w 3"/>
                <a:gd name="T5" fmla="*/ 1 h 2"/>
                <a:gd name="T6" fmla="*/ 0 w 3"/>
                <a:gd name="T7" fmla="*/ 0 h 2"/>
              </a:gdLst>
              <a:ahLst/>
              <a:cxnLst>
                <a:cxn ang="0">
                  <a:pos x="T0" y="T1"/>
                </a:cxn>
                <a:cxn ang="0">
                  <a:pos x="T2" y="T3"/>
                </a:cxn>
                <a:cxn ang="0">
                  <a:pos x="T4" y="T5"/>
                </a:cxn>
                <a:cxn ang="0">
                  <a:pos x="T6" y="T7"/>
                </a:cxn>
              </a:cxnLst>
              <a:rect l="0" t="0" r="r" b="b"/>
              <a:pathLst>
                <a:path w="3" h="2">
                  <a:moveTo>
                    <a:pt x="0" y="0"/>
                  </a:moveTo>
                  <a:cubicBezTo>
                    <a:pt x="1" y="1"/>
                    <a:pt x="2" y="1"/>
                    <a:pt x="3" y="2"/>
                  </a:cubicBezTo>
                  <a:cubicBezTo>
                    <a:pt x="3" y="2"/>
                    <a:pt x="1" y="2"/>
                    <a:pt x="0" y="1"/>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84" name="Freeform 2490"/>
            <p:cNvSpPr>
              <a:spLocks/>
            </p:cNvSpPr>
            <p:nvPr/>
          </p:nvSpPr>
          <p:spPr bwMode="auto">
            <a:xfrm>
              <a:off x="1745" y="566"/>
              <a:ext cx="5" cy="2"/>
            </a:xfrm>
            <a:custGeom>
              <a:avLst/>
              <a:gdLst>
                <a:gd name="T0" fmla="*/ 0 w 4"/>
                <a:gd name="T1" fmla="*/ 2 h 2"/>
                <a:gd name="T2" fmla="*/ 1 w 4"/>
                <a:gd name="T3" fmla="*/ 0 h 2"/>
                <a:gd name="T4" fmla="*/ 0 w 4"/>
                <a:gd name="T5" fmla="*/ 2 h 2"/>
              </a:gdLst>
              <a:ahLst/>
              <a:cxnLst>
                <a:cxn ang="0">
                  <a:pos x="T0" y="T1"/>
                </a:cxn>
                <a:cxn ang="0">
                  <a:pos x="T2" y="T3"/>
                </a:cxn>
                <a:cxn ang="0">
                  <a:pos x="T4" y="T5"/>
                </a:cxn>
              </a:cxnLst>
              <a:rect l="0" t="0" r="r" b="b"/>
              <a:pathLst>
                <a:path w="4" h="2">
                  <a:moveTo>
                    <a:pt x="0" y="2"/>
                  </a:moveTo>
                  <a:cubicBezTo>
                    <a:pt x="0" y="1"/>
                    <a:pt x="0" y="0"/>
                    <a:pt x="1" y="0"/>
                  </a:cubicBezTo>
                  <a:cubicBezTo>
                    <a:pt x="4" y="2"/>
                    <a:pt x="1" y="2"/>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85" name="Freeform 2491"/>
            <p:cNvSpPr>
              <a:spLocks/>
            </p:cNvSpPr>
            <p:nvPr/>
          </p:nvSpPr>
          <p:spPr bwMode="auto">
            <a:xfrm>
              <a:off x="1745" y="566"/>
              <a:ext cx="5" cy="2"/>
            </a:xfrm>
            <a:custGeom>
              <a:avLst/>
              <a:gdLst>
                <a:gd name="T0" fmla="*/ 0 w 4"/>
                <a:gd name="T1" fmla="*/ 2 h 2"/>
                <a:gd name="T2" fmla="*/ 1 w 4"/>
                <a:gd name="T3" fmla="*/ 0 h 2"/>
                <a:gd name="T4" fmla="*/ 0 w 4"/>
                <a:gd name="T5" fmla="*/ 2 h 2"/>
              </a:gdLst>
              <a:ahLst/>
              <a:cxnLst>
                <a:cxn ang="0">
                  <a:pos x="T0" y="T1"/>
                </a:cxn>
                <a:cxn ang="0">
                  <a:pos x="T2" y="T3"/>
                </a:cxn>
                <a:cxn ang="0">
                  <a:pos x="T4" y="T5"/>
                </a:cxn>
              </a:cxnLst>
              <a:rect l="0" t="0" r="r" b="b"/>
              <a:pathLst>
                <a:path w="4" h="2">
                  <a:moveTo>
                    <a:pt x="0" y="2"/>
                  </a:moveTo>
                  <a:cubicBezTo>
                    <a:pt x="0" y="1"/>
                    <a:pt x="0" y="0"/>
                    <a:pt x="1" y="0"/>
                  </a:cubicBezTo>
                  <a:cubicBezTo>
                    <a:pt x="4" y="2"/>
                    <a:pt x="1" y="2"/>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86" name="Freeform 2492"/>
            <p:cNvSpPr>
              <a:spLocks/>
            </p:cNvSpPr>
            <p:nvPr/>
          </p:nvSpPr>
          <p:spPr bwMode="auto">
            <a:xfrm>
              <a:off x="1733" y="491"/>
              <a:ext cx="7" cy="5"/>
            </a:xfrm>
            <a:custGeom>
              <a:avLst/>
              <a:gdLst>
                <a:gd name="T0" fmla="*/ 0 w 6"/>
                <a:gd name="T1" fmla="*/ 1 h 4"/>
                <a:gd name="T2" fmla="*/ 2 w 6"/>
                <a:gd name="T3" fmla="*/ 1 h 4"/>
                <a:gd name="T4" fmla="*/ 4 w 6"/>
                <a:gd name="T5" fmla="*/ 2 h 4"/>
                <a:gd name="T6" fmla="*/ 6 w 6"/>
                <a:gd name="T7" fmla="*/ 4 h 4"/>
                <a:gd name="T8" fmla="*/ 0 w 6"/>
                <a:gd name="T9" fmla="*/ 1 h 4"/>
              </a:gdLst>
              <a:ahLst/>
              <a:cxnLst>
                <a:cxn ang="0">
                  <a:pos x="T0" y="T1"/>
                </a:cxn>
                <a:cxn ang="0">
                  <a:pos x="T2" y="T3"/>
                </a:cxn>
                <a:cxn ang="0">
                  <a:pos x="T4" y="T5"/>
                </a:cxn>
                <a:cxn ang="0">
                  <a:pos x="T6" y="T7"/>
                </a:cxn>
                <a:cxn ang="0">
                  <a:pos x="T8" y="T9"/>
                </a:cxn>
              </a:cxnLst>
              <a:rect l="0" t="0" r="r" b="b"/>
              <a:pathLst>
                <a:path w="6" h="4">
                  <a:moveTo>
                    <a:pt x="0" y="1"/>
                  </a:moveTo>
                  <a:cubicBezTo>
                    <a:pt x="1" y="2"/>
                    <a:pt x="1" y="1"/>
                    <a:pt x="2" y="1"/>
                  </a:cubicBezTo>
                  <a:cubicBezTo>
                    <a:pt x="3" y="0"/>
                    <a:pt x="6" y="2"/>
                    <a:pt x="4" y="2"/>
                  </a:cubicBezTo>
                  <a:cubicBezTo>
                    <a:pt x="5" y="3"/>
                    <a:pt x="6" y="3"/>
                    <a:pt x="6" y="4"/>
                  </a:cubicBezTo>
                  <a:cubicBezTo>
                    <a:pt x="4" y="3"/>
                    <a:pt x="2" y="2"/>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87" name="Freeform 2493"/>
            <p:cNvSpPr>
              <a:spLocks/>
            </p:cNvSpPr>
            <p:nvPr/>
          </p:nvSpPr>
          <p:spPr bwMode="auto">
            <a:xfrm>
              <a:off x="1733" y="491"/>
              <a:ext cx="7" cy="5"/>
            </a:xfrm>
            <a:custGeom>
              <a:avLst/>
              <a:gdLst>
                <a:gd name="T0" fmla="*/ 0 w 6"/>
                <a:gd name="T1" fmla="*/ 1 h 4"/>
                <a:gd name="T2" fmla="*/ 2 w 6"/>
                <a:gd name="T3" fmla="*/ 1 h 4"/>
                <a:gd name="T4" fmla="*/ 4 w 6"/>
                <a:gd name="T5" fmla="*/ 2 h 4"/>
                <a:gd name="T6" fmla="*/ 6 w 6"/>
                <a:gd name="T7" fmla="*/ 4 h 4"/>
                <a:gd name="T8" fmla="*/ 0 w 6"/>
                <a:gd name="T9" fmla="*/ 1 h 4"/>
              </a:gdLst>
              <a:ahLst/>
              <a:cxnLst>
                <a:cxn ang="0">
                  <a:pos x="T0" y="T1"/>
                </a:cxn>
                <a:cxn ang="0">
                  <a:pos x="T2" y="T3"/>
                </a:cxn>
                <a:cxn ang="0">
                  <a:pos x="T4" y="T5"/>
                </a:cxn>
                <a:cxn ang="0">
                  <a:pos x="T6" y="T7"/>
                </a:cxn>
                <a:cxn ang="0">
                  <a:pos x="T8" y="T9"/>
                </a:cxn>
              </a:cxnLst>
              <a:rect l="0" t="0" r="r" b="b"/>
              <a:pathLst>
                <a:path w="6" h="4">
                  <a:moveTo>
                    <a:pt x="0" y="1"/>
                  </a:moveTo>
                  <a:cubicBezTo>
                    <a:pt x="1" y="2"/>
                    <a:pt x="1" y="1"/>
                    <a:pt x="2" y="1"/>
                  </a:cubicBezTo>
                  <a:cubicBezTo>
                    <a:pt x="3" y="0"/>
                    <a:pt x="6" y="2"/>
                    <a:pt x="4" y="2"/>
                  </a:cubicBezTo>
                  <a:cubicBezTo>
                    <a:pt x="5" y="3"/>
                    <a:pt x="6" y="3"/>
                    <a:pt x="6" y="4"/>
                  </a:cubicBezTo>
                  <a:cubicBezTo>
                    <a:pt x="4" y="3"/>
                    <a:pt x="2" y="2"/>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88" name="Freeform 2494"/>
            <p:cNvSpPr>
              <a:spLocks/>
            </p:cNvSpPr>
            <p:nvPr/>
          </p:nvSpPr>
          <p:spPr bwMode="auto">
            <a:xfrm>
              <a:off x="1782" y="628"/>
              <a:ext cx="6" cy="3"/>
            </a:xfrm>
            <a:custGeom>
              <a:avLst/>
              <a:gdLst>
                <a:gd name="T0" fmla="*/ 3 w 5"/>
                <a:gd name="T1" fmla="*/ 0 h 2"/>
                <a:gd name="T2" fmla="*/ 0 w 5"/>
                <a:gd name="T3" fmla="*/ 0 h 2"/>
                <a:gd name="T4" fmla="*/ 5 w 5"/>
                <a:gd name="T5" fmla="*/ 1 h 2"/>
                <a:gd name="T6" fmla="*/ 3 w 5"/>
                <a:gd name="T7" fmla="*/ 0 h 2"/>
              </a:gdLst>
              <a:ahLst/>
              <a:cxnLst>
                <a:cxn ang="0">
                  <a:pos x="T0" y="T1"/>
                </a:cxn>
                <a:cxn ang="0">
                  <a:pos x="T2" y="T3"/>
                </a:cxn>
                <a:cxn ang="0">
                  <a:pos x="T4" y="T5"/>
                </a:cxn>
                <a:cxn ang="0">
                  <a:pos x="T6" y="T7"/>
                </a:cxn>
              </a:cxnLst>
              <a:rect l="0" t="0" r="r" b="b"/>
              <a:pathLst>
                <a:path w="5" h="2">
                  <a:moveTo>
                    <a:pt x="3" y="0"/>
                  </a:moveTo>
                  <a:cubicBezTo>
                    <a:pt x="2" y="0"/>
                    <a:pt x="1" y="0"/>
                    <a:pt x="0" y="0"/>
                  </a:cubicBezTo>
                  <a:cubicBezTo>
                    <a:pt x="2" y="1"/>
                    <a:pt x="5" y="2"/>
                    <a:pt x="5" y="1"/>
                  </a:cubicBezTo>
                  <a:cubicBezTo>
                    <a:pt x="4" y="0"/>
                    <a:pt x="4" y="0"/>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89" name="Freeform 2495"/>
            <p:cNvSpPr>
              <a:spLocks/>
            </p:cNvSpPr>
            <p:nvPr/>
          </p:nvSpPr>
          <p:spPr bwMode="auto">
            <a:xfrm>
              <a:off x="1782" y="628"/>
              <a:ext cx="6" cy="3"/>
            </a:xfrm>
            <a:custGeom>
              <a:avLst/>
              <a:gdLst>
                <a:gd name="T0" fmla="*/ 3 w 5"/>
                <a:gd name="T1" fmla="*/ 0 h 2"/>
                <a:gd name="T2" fmla="*/ 0 w 5"/>
                <a:gd name="T3" fmla="*/ 0 h 2"/>
                <a:gd name="T4" fmla="*/ 5 w 5"/>
                <a:gd name="T5" fmla="*/ 1 h 2"/>
                <a:gd name="T6" fmla="*/ 3 w 5"/>
                <a:gd name="T7" fmla="*/ 0 h 2"/>
              </a:gdLst>
              <a:ahLst/>
              <a:cxnLst>
                <a:cxn ang="0">
                  <a:pos x="T0" y="T1"/>
                </a:cxn>
                <a:cxn ang="0">
                  <a:pos x="T2" y="T3"/>
                </a:cxn>
                <a:cxn ang="0">
                  <a:pos x="T4" y="T5"/>
                </a:cxn>
                <a:cxn ang="0">
                  <a:pos x="T6" y="T7"/>
                </a:cxn>
              </a:cxnLst>
              <a:rect l="0" t="0" r="r" b="b"/>
              <a:pathLst>
                <a:path w="5" h="2">
                  <a:moveTo>
                    <a:pt x="3" y="0"/>
                  </a:moveTo>
                  <a:cubicBezTo>
                    <a:pt x="2" y="0"/>
                    <a:pt x="1" y="0"/>
                    <a:pt x="0" y="0"/>
                  </a:cubicBezTo>
                  <a:cubicBezTo>
                    <a:pt x="2" y="1"/>
                    <a:pt x="5" y="2"/>
                    <a:pt x="5" y="1"/>
                  </a:cubicBezTo>
                  <a:cubicBezTo>
                    <a:pt x="4" y="0"/>
                    <a:pt x="4" y="0"/>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90" name="Freeform 2496"/>
            <p:cNvSpPr>
              <a:spLocks/>
            </p:cNvSpPr>
            <p:nvPr/>
          </p:nvSpPr>
          <p:spPr bwMode="auto">
            <a:xfrm>
              <a:off x="1784" y="626"/>
              <a:ext cx="6" cy="2"/>
            </a:xfrm>
            <a:custGeom>
              <a:avLst/>
              <a:gdLst>
                <a:gd name="T0" fmla="*/ 1 w 5"/>
                <a:gd name="T1" fmla="*/ 0 h 2"/>
                <a:gd name="T2" fmla="*/ 0 w 5"/>
                <a:gd name="T3" fmla="*/ 1 h 2"/>
                <a:gd name="T4" fmla="*/ 5 w 5"/>
                <a:gd name="T5" fmla="*/ 2 h 2"/>
                <a:gd name="T6" fmla="*/ 1 w 5"/>
                <a:gd name="T7" fmla="*/ 0 h 2"/>
              </a:gdLst>
              <a:ahLst/>
              <a:cxnLst>
                <a:cxn ang="0">
                  <a:pos x="T0" y="T1"/>
                </a:cxn>
                <a:cxn ang="0">
                  <a:pos x="T2" y="T3"/>
                </a:cxn>
                <a:cxn ang="0">
                  <a:pos x="T4" y="T5"/>
                </a:cxn>
                <a:cxn ang="0">
                  <a:pos x="T6" y="T7"/>
                </a:cxn>
              </a:cxnLst>
              <a:rect l="0" t="0" r="r" b="b"/>
              <a:pathLst>
                <a:path w="5" h="2">
                  <a:moveTo>
                    <a:pt x="1" y="0"/>
                  </a:moveTo>
                  <a:cubicBezTo>
                    <a:pt x="1" y="0"/>
                    <a:pt x="0" y="1"/>
                    <a:pt x="0" y="1"/>
                  </a:cubicBezTo>
                  <a:cubicBezTo>
                    <a:pt x="2" y="2"/>
                    <a:pt x="4" y="1"/>
                    <a:pt x="5" y="2"/>
                  </a:cubicBezTo>
                  <a:cubicBezTo>
                    <a:pt x="4" y="1"/>
                    <a:pt x="3"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91" name="Freeform 2497"/>
            <p:cNvSpPr>
              <a:spLocks/>
            </p:cNvSpPr>
            <p:nvPr/>
          </p:nvSpPr>
          <p:spPr bwMode="auto">
            <a:xfrm>
              <a:off x="1784" y="626"/>
              <a:ext cx="6" cy="2"/>
            </a:xfrm>
            <a:custGeom>
              <a:avLst/>
              <a:gdLst>
                <a:gd name="T0" fmla="*/ 1 w 5"/>
                <a:gd name="T1" fmla="*/ 0 h 2"/>
                <a:gd name="T2" fmla="*/ 0 w 5"/>
                <a:gd name="T3" fmla="*/ 1 h 2"/>
                <a:gd name="T4" fmla="*/ 5 w 5"/>
                <a:gd name="T5" fmla="*/ 2 h 2"/>
                <a:gd name="T6" fmla="*/ 1 w 5"/>
                <a:gd name="T7" fmla="*/ 0 h 2"/>
              </a:gdLst>
              <a:ahLst/>
              <a:cxnLst>
                <a:cxn ang="0">
                  <a:pos x="T0" y="T1"/>
                </a:cxn>
                <a:cxn ang="0">
                  <a:pos x="T2" y="T3"/>
                </a:cxn>
                <a:cxn ang="0">
                  <a:pos x="T4" y="T5"/>
                </a:cxn>
                <a:cxn ang="0">
                  <a:pos x="T6" y="T7"/>
                </a:cxn>
              </a:cxnLst>
              <a:rect l="0" t="0" r="r" b="b"/>
              <a:pathLst>
                <a:path w="5" h="2">
                  <a:moveTo>
                    <a:pt x="1" y="0"/>
                  </a:moveTo>
                  <a:cubicBezTo>
                    <a:pt x="1" y="0"/>
                    <a:pt x="0" y="1"/>
                    <a:pt x="0" y="1"/>
                  </a:cubicBezTo>
                  <a:cubicBezTo>
                    <a:pt x="2" y="2"/>
                    <a:pt x="4" y="1"/>
                    <a:pt x="5" y="2"/>
                  </a:cubicBezTo>
                  <a:cubicBezTo>
                    <a:pt x="4" y="1"/>
                    <a:pt x="3"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92" name="Freeform 2498"/>
            <p:cNvSpPr>
              <a:spLocks/>
            </p:cNvSpPr>
            <p:nvPr/>
          </p:nvSpPr>
          <p:spPr bwMode="auto">
            <a:xfrm>
              <a:off x="1784" y="617"/>
              <a:ext cx="7" cy="10"/>
            </a:xfrm>
            <a:custGeom>
              <a:avLst/>
              <a:gdLst>
                <a:gd name="T0" fmla="*/ 4 w 6"/>
                <a:gd name="T1" fmla="*/ 2 h 8"/>
                <a:gd name="T2" fmla="*/ 0 w 6"/>
                <a:gd name="T3" fmla="*/ 4 h 8"/>
                <a:gd name="T4" fmla="*/ 2 w 6"/>
                <a:gd name="T5" fmla="*/ 3 h 8"/>
                <a:gd name="T6" fmla="*/ 4 w 6"/>
                <a:gd name="T7" fmla="*/ 2 h 8"/>
              </a:gdLst>
              <a:ahLst/>
              <a:cxnLst>
                <a:cxn ang="0">
                  <a:pos x="T0" y="T1"/>
                </a:cxn>
                <a:cxn ang="0">
                  <a:pos x="T2" y="T3"/>
                </a:cxn>
                <a:cxn ang="0">
                  <a:pos x="T4" y="T5"/>
                </a:cxn>
                <a:cxn ang="0">
                  <a:pos x="T6" y="T7"/>
                </a:cxn>
              </a:cxnLst>
              <a:rect l="0" t="0" r="r" b="b"/>
              <a:pathLst>
                <a:path w="6" h="8">
                  <a:moveTo>
                    <a:pt x="4" y="2"/>
                  </a:moveTo>
                  <a:cubicBezTo>
                    <a:pt x="1" y="0"/>
                    <a:pt x="0" y="2"/>
                    <a:pt x="0" y="4"/>
                  </a:cubicBezTo>
                  <a:cubicBezTo>
                    <a:pt x="1" y="8"/>
                    <a:pt x="6" y="4"/>
                    <a:pt x="2" y="3"/>
                  </a:cubicBezTo>
                  <a:cubicBezTo>
                    <a:pt x="3" y="3"/>
                    <a:pt x="4" y="2"/>
                    <a:pt x="4"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93" name="Freeform 2499"/>
            <p:cNvSpPr>
              <a:spLocks/>
            </p:cNvSpPr>
            <p:nvPr/>
          </p:nvSpPr>
          <p:spPr bwMode="auto">
            <a:xfrm>
              <a:off x="1784" y="617"/>
              <a:ext cx="7" cy="10"/>
            </a:xfrm>
            <a:custGeom>
              <a:avLst/>
              <a:gdLst>
                <a:gd name="T0" fmla="*/ 4 w 6"/>
                <a:gd name="T1" fmla="*/ 2 h 8"/>
                <a:gd name="T2" fmla="*/ 0 w 6"/>
                <a:gd name="T3" fmla="*/ 4 h 8"/>
                <a:gd name="T4" fmla="*/ 2 w 6"/>
                <a:gd name="T5" fmla="*/ 3 h 8"/>
                <a:gd name="T6" fmla="*/ 4 w 6"/>
                <a:gd name="T7" fmla="*/ 2 h 8"/>
              </a:gdLst>
              <a:ahLst/>
              <a:cxnLst>
                <a:cxn ang="0">
                  <a:pos x="T0" y="T1"/>
                </a:cxn>
                <a:cxn ang="0">
                  <a:pos x="T2" y="T3"/>
                </a:cxn>
                <a:cxn ang="0">
                  <a:pos x="T4" y="T5"/>
                </a:cxn>
                <a:cxn ang="0">
                  <a:pos x="T6" y="T7"/>
                </a:cxn>
              </a:cxnLst>
              <a:rect l="0" t="0" r="r" b="b"/>
              <a:pathLst>
                <a:path w="6" h="8">
                  <a:moveTo>
                    <a:pt x="4" y="2"/>
                  </a:moveTo>
                  <a:cubicBezTo>
                    <a:pt x="1" y="0"/>
                    <a:pt x="0" y="2"/>
                    <a:pt x="0" y="4"/>
                  </a:cubicBezTo>
                  <a:cubicBezTo>
                    <a:pt x="1" y="8"/>
                    <a:pt x="6" y="4"/>
                    <a:pt x="2" y="3"/>
                  </a:cubicBezTo>
                  <a:cubicBezTo>
                    <a:pt x="3" y="3"/>
                    <a:pt x="4" y="2"/>
                    <a:pt x="4"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94" name="Freeform 2500"/>
            <p:cNvSpPr>
              <a:spLocks/>
            </p:cNvSpPr>
            <p:nvPr/>
          </p:nvSpPr>
          <p:spPr bwMode="auto">
            <a:xfrm>
              <a:off x="1791" y="633"/>
              <a:ext cx="5" cy="4"/>
            </a:xfrm>
            <a:custGeom>
              <a:avLst/>
              <a:gdLst>
                <a:gd name="T0" fmla="*/ 1 w 4"/>
                <a:gd name="T1" fmla="*/ 0 h 3"/>
                <a:gd name="T2" fmla="*/ 1 w 4"/>
                <a:gd name="T3" fmla="*/ 2 h 3"/>
                <a:gd name="T4" fmla="*/ 1 w 4"/>
                <a:gd name="T5" fmla="*/ 0 h 3"/>
              </a:gdLst>
              <a:ahLst/>
              <a:cxnLst>
                <a:cxn ang="0">
                  <a:pos x="T0" y="T1"/>
                </a:cxn>
                <a:cxn ang="0">
                  <a:pos x="T2" y="T3"/>
                </a:cxn>
                <a:cxn ang="0">
                  <a:pos x="T4" y="T5"/>
                </a:cxn>
              </a:cxnLst>
              <a:rect l="0" t="0" r="r" b="b"/>
              <a:pathLst>
                <a:path w="4" h="3">
                  <a:moveTo>
                    <a:pt x="1" y="0"/>
                  </a:moveTo>
                  <a:cubicBezTo>
                    <a:pt x="0" y="0"/>
                    <a:pt x="0" y="1"/>
                    <a:pt x="1" y="2"/>
                  </a:cubicBezTo>
                  <a:cubicBezTo>
                    <a:pt x="3" y="3"/>
                    <a:pt x="4"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95" name="Freeform 2501"/>
            <p:cNvSpPr>
              <a:spLocks/>
            </p:cNvSpPr>
            <p:nvPr/>
          </p:nvSpPr>
          <p:spPr bwMode="auto">
            <a:xfrm>
              <a:off x="1791" y="633"/>
              <a:ext cx="5" cy="4"/>
            </a:xfrm>
            <a:custGeom>
              <a:avLst/>
              <a:gdLst>
                <a:gd name="T0" fmla="*/ 1 w 4"/>
                <a:gd name="T1" fmla="*/ 0 h 3"/>
                <a:gd name="T2" fmla="*/ 1 w 4"/>
                <a:gd name="T3" fmla="*/ 2 h 3"/>
                <a:gd name="T4" fmla="*/ 1 w 4"/>
                <a:gd name="T5" fmla="*/ 0 h 3"/>
              </a:gdLst>
              <a:ahLst/>
              <a:cxnLst>
                <a:cxn ang="0">
                  <a:pos x="T0" y="T1"/>
                </a:cxn>
                <a:cxn ang="0">
                  <a:pos x="T2" y="T3"/>
                </a:cxn>
                <a:cxn ang="0">
                  <a:pos x="T4" y="T5"/>
                </a:cxn>
              </a:cxnLst>
              <a:rect l="0" t="0" r="r" b="b"/>
              <a:pathLst>
                <a:path w="4" h="3">
                  <a:moveTo>
                    <a:pt x="1" y="0"/>
                  </a:moveTo>
                  <a:cubicBezTo>
                    <a:pt x="0" y="0"/>
                    <a:pt x="0" y="1"/>
                    <a:pt x="1" y="2"/>
                  </a:cubicBezTo>
                  <a:cubicBezTo>
                    <a:pt x="3" y="3"/>
                    <a:pt x="4"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96" name="Freeform 2502"/>
            <p:cNvSpPr>
              <a:spLocks/>
            </p:cNvSpPr>
            <p:nvPr/>
          </p:nvSpPr>
          <p:spPr bwMode="auto">
            <a:xfrm>
              <a:off x="1777" y="607"/>
              <a:ext cx="5" cy="2"/>
            </a:xfrm>
            <a:custGeom>
              <a:avLst/>
              <a:gdLst>
                <a:gd name="T0" fmla="*/ 2 w 4"/>
                <a:gd name="T1" fmla="*/ 2 h 2"/>
                <a:gd name="T2" fmla="*/ 4 w 4"/>
                <a:gd name="T3" fmla="*/ 1 h 2"/>
                <a:gd name="T4" fmla="*/ 2 w 4"/>
                <a:gd name="T5" fmla="*/ 2 h 2"/>
              </a:gdLst>
              <a:ahLst/>
              <a:cxnLst>
                <a:cxn ang="0">
                  <a:pos x="T0" y="T1"/>
                </a:cxn>
                <a:cxn ang="0">
                  <a:pos x="T2" y="T3"/>
                </a:cxn>
                <a:cxn ang="0">
                  <a:pos x="T4" y="T5"/>
                </a:cxn>
              </a:cxnLst>
              <a:rect l="0" t="0" r="r" b="b"/>
              <a:pathLst>
                <a:path w="4" h="2">
                  <a:moveTo>
                    <a:pt x="2" y="2"/>
                  </a:moveTo>
                  <a:cubicBezTo>
                    <a:pt x="3" y="2"/>
                    <a:pt x="4" y="2"/>
                    <a:pt x="4" y="1"/>
                  </a:cubicBezTo>
                  <a:cubicBezTo>
                    <a:pt x="3" y="0"/>
                    <a:pt x="0" y="0"/>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97" name="Freeform 2503"/>
            <p:cNvSpPr>
              <a:spLocks/>
            </p:cNvSpPr>
            <p:nvPr/>
          </p:nvSpPr>
          <p:spPr bwMode="auto">
            <a:xfrm>
              <a:off x="1777" y="607"/>
              <a:ext cx="5" cy="2"/>
            </a:xfrm>
            <a:custGeom>
              <a:avLst/>
              <a:gdLst>
                <a:gd name="T0" fmla="*/ 2 w 4"/>
                <a:gd name="T1" fmla="*/ 2 h 2"/>
                <a:gd name="T2" fmla="*/ 4 w 4"/>
                <a:gd name="T3" fmla="*/ 1 h 2"/>
                <a:gd name="T4" fmla="*/ 2 w 4"/>
                <a:gd name="T5" fmla="*/ 2 h 2"/>
              </a:gdLst>
              <a:ahLst/>
              <a:cxnLst>
                <a:cxn ang="0">
                  <a:pos x="T0" y="T1"/>
                </a:cxn>
                <a:cxn ang="0">
                  <a:pos x="T2" y="T3"/>
                </a:cxn>
                <a:cxn ang="0">
                  <a:pos x="T4" y="T5"/>
                </a:cxn>
              </a:cxnLst>
              <a:rect l="0" t="0" r="r" b="b"/>
              <a:pathLst>
                <a:path w="4" h="2">
                  <a:moveTo>
                    <a:pt x="2" y="2"/>
                  </a:moveTo>
                  <a:cubicBezTo>
                    <a:pt x="3" y="2"/>
                    <a:pt x="4" y="2"/>
                    <a:pt x="4" y="1"/>
                  </a:cubicBezTo>
                  <a:cubicBezTo>
                    <a:pt x="3" y="0"/>
                    <a:pt x="0" y="0"/>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98" name="Freeform 2504"/>
            <p:cNvSpPr>
              <a:spLocks/>
            </p:cNvSpPr>
            <p:nvPr/>
          </p:nvSpPr>
          <p:spPr bwMode="auto">
            <a:xfrm>
              <a:off x="1777" y="601"/>
              <a:ext cx="4" cy="2"/>
            </a:xfrm>
            <a:custGeom>
              <a:avLst/>
              <a:gdLst>
                <a:gd name="T0" fmla="*/ 3 w 3"/>
                <a:gd name="T1" fmla="*/ 1 h 2"/>
                <a:gd name="T2" fmla="*/ 0 w 3"/>
                <a:gd name="T3" fmla="*/ 2 h 2"/>
                <a:gd name="T4" fmla="*/ 3 w 3"/>
                <a:gd name="T5" fmla="*/ 1 h 2"/>
              </a:gdLst>
              <a:ahLst/>
              <a:cxnLst>
                <a:cxn ang="0">
                  <a:pos x="T0" y="T1"/>
                </a:cxn>
                <a:cxn ang="0">
                  <a:pos x="T2" y="T3"/>
                </a:cxn>
                <a:cxn ang="0">
                  <a:pos x="T4" y="T5"/>
                </a:cxn>
              </a:cxnLst>
              <a:rect l="0" t="0" r="r" b="b"/>
              <a:pathLst>
                <a:path w="3" h="2">
                  <a:moveTo>
                    <a:pt x="3" y="1"/>
                  </a:moveTo>
                  <a:cubicBezTo>
                    <a:pt x="1" y="0"/>
                    <a:pt x="0" y="1"/>
                    <a:pt x="0" y="2"/>
                  </a:cubicBezTo>
                  <a:cubicBezTo>
                    <a:pt x="2" y="2"/>
                    <a:pt x="3" y="2"/>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99" name="Freeform 2505"/>
            <p:cNvSpPr>
              <a:spLocks/>
            </p:cNvSpPr>
            <p:nvPr/>
          </p:nvSpPr>
          <p:spPr bwMode="auto">
            <a:xfrm>
              <a:off x="1777" y="601"/>
              <a:ext cx="4" cy="2"/>
            </a:xfrm>
            <a:custGeom>
              <a:avLst/>
              <a:gdLst>
                <a:gd name="T0" fmla="*/ 3 w 3"/>
                <a:gd name="T1" fmla="*/ 1 h 2"/>
                <a:gd name="T2" fmla="*/ 0 w 3"/>
                <a:gd name="T3" fmla="*/ 2 h 2"/>
                <a:gd name="T4" fmla="*/ 3 w 3"/>
                <a:gd name="T5" fmla="*/ 1 h 2"/>
              </a:gdLst>
              <a:ahLst/>
              <a:cxnLst>
                <a:cxn ang="0">
                  <a:pos x="T0" y="T1"/>
                </a:cxn>
                <a:cxn ang="0">
                  <a:pos x="T2" y="T3"/>
                </a:cxn>
                <a:cxn ang="0">
                  <a:pos x="T4" y="T5"/>
                </a:cxn>
              </a:cxnLst>
              <a:rect l="0" t="0" r="r" b="b"/>
              <a:pathLst>
                <a:path w="3" h="2">
                  <a:moveTo>
                    <a:pt x="3" y="1"/>
                  </a:moveTo>
                  <a:cubicBezTo>
                    <a:pt x="1" y="0"/>
                    <a:pt x="0" y="1"/>
                    <a:pt x="0" y="2"/>
                  </a:cubicBezTo>
                  <a:cubicBezTo>
                    <a:pt x="2" y="2"/>
                    <a:pt x="3" y="2"/>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00" name="Freeform 2506"/>
            <p:cNvSpPr>
              <a:spLocks/>
            </p:cNvSpPr>
            <p:nvPr/>
          </p:nvSpPr>
          <p:spPr bwMode="auto">
            <a:xfrm>
              <a:off x="1782" y="610"/>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01" name="Freeform 2507"/>
            <p:cNvSpPr>
              <a:spLocks/>
            </p:cNvSpPr>
            <p:nvPr/>
          </p:nvSpPr>
          <p:spPr bwMode="auto">
            <a:xfrm>
              <a:off x="1782" y="610"/>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02" name="Freeform 2508"/>
            <p:cNvSpPr>
              <a:spLocks/>
            </p:cNvSpPr>
            <p:nvPr/>
          </p:nvSpPr>
          <p:spPr bwMode="auto">
            <a:xfrm>
              <a:off x="1782" y="608"/>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03" name="Freeform 2509"/>
            <p:cNvSpPr>
              <a:spLocks/>
            </p:cNvSpPr>
            <p:nvPr/>
          </p:nvSpPr>
          <p:spPr bwMode="auto">
            <a:xfrm>
              <a:off x="1782" y="608"/>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04" name="Freeform 2510"/>
            <p:cNvSpPr>
              <a:spLocks/>
            </p:cNvSpPr>
            <p:nvPr/>
          </p:nvSpPr>
          <p:spPr bwMode="auto">
            <a:xfrm>
              <a:off x="1781" y="601"/>
              <a:ext cx="3" cy="3"/>
            </a:xfrm>
            <a:custGeom>
              <a:avLst/>
              <a:gdLst>
                <a:gd name="T0" fmla="*/ 3 w 3"/>
                <a:gd name="T1" fmla="*/ 3 h 3"/>
                <a:gd name="T2" fmla="*/ 0 w 3"/>
                <a:gd name="T3" fmla="*/ 3 h 3"/>
                <a:gd name="T4" fmla="*/ 3 w 3"/>
                <a:gd name="T5" fmla="*/ 3 h 3"/>
              </a:gdLst>
              <a:ahLst/>
              <a:cxnLst>
                <a:cxn ang="0">
                  <a:pos x="T0" y="T1"/>
                </a:cxn>
                <a:cxn ang="0">
                  <a:pos x="T2" y="T3"/>
                </a:cxn>
                <a:cxn ang="0">
                  <a:pos x="T4" y="T5"/>
                </a:cxn>
              </a:cxnLst>
              <a:rect l="0" t="0" r="r" b="b"/>
              <a:pathLst>
                <a:path w="3" h="3">
                  <a:moveTo>
                    <a:pt x="3" y="3"/>
                  </a:moveTo>
                  <a:cubicBezTo>
                    <a:pt x="2" y="0"/>
                    <a:pt x="0" y="2"/>
                    <a:pt x="0" y="3"/>
                  </a:cubicBezTo>
                  <a:cubicBezTo>
                    <a:pt x="1" y="3"/>
                    <a:pt x="2" y="3"/>
                    <a:pt x="3"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05" name="Freeform 2511"/>
            <p:cNvSpPr>
              <a:spLocks/>
            </p:cNvSpPr>
            <p:nvPr/>
          </p:nvSpPr>
          <p:spPr bwMode="auto">
            <a:xfrm>
              <a:off x="1781" y="601"/>
              <a:ext cx="3" cy="3"/>
            </a:xfrm>
            <a:custGeom>
              <a:avLst/>
              <a:gdLst>
                <a:gd name="T0" fmla="*/ 3 w 3"/>
                <a:gd name="T1" fmla="*/ 3 h 3"/>
                <a:gd name="T2" fmla="*/ 0 w 3"/>
                <a:gd name="T3" fmla="*/ 3 h 3"/>
                <a:gd name="T4" fmla="*/ 3 w 3"/>
                <a:gd name="T5" fmla="*/ 3 h 3"/>
              </a:gdLst>
              <a:ahLst/>
              <a:cxnLst>
                <a:cxn ang="0">
                  <a:pos x="T0" y="T1"/>
                </a:cxn>
                <a:cxn ang="0">
                  <a:pos x="T2" y="T3"/>
                </a:cxn>
                <a:cxn ang="0">
                  <a:pos x="T4" y="T5"/>
                </a:cxn>
              </a:cxnLst>
              <a:rect l="0" t="0" r="r" b="b"/>
              <a:pathLst>
                <a:path w="3" h="3">
                  <a:moveTo>
                    <a:pt x="3" y="3"/>
                  </a:moveTo>
                  <a:cubicBezTo>
                    <a:pt x="2" y="0"/>
                    <a:pt x="0" y="2"/>
                    <a:pt x="0" y="3"/>
                  </a:cubicBezTo>
                  <a:cubicBezTo>
                    <a:pt x="1" y="3"/>
                    <a:pt x="2" y="3"/>
                    <a:pt x="3"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06" name="Freeform 2512"/>
            <p:cNvSpPr>
              <a:spLocks/>
            </p:cNvSpPr>
            <p:nvPr/>
          </p:nvSpPr>
          <p:spPr bwMode="auto">
            <a:xfrm>
              <a:off x="1740" y="799"/>
              <a:ext cx="40" cy="20"/>
            </a:xfrm>
            <a:custGeom>
              <a:avLst/>
              <a:gdLst>
                <a:gd name="T0" fmla="*/ 10 w 33"/>
                <a:gd name="T1" fmla="*/ 12 h 17"/>
                <a:gd name="T2" fmla="*/ 9 w 33"/>
                <a:gd name="T3" fmla="*/ 10 h 17"/>
                <a:gd name="T4" fmla="*/ 5 w 33"/>
                <a:gd name="T5" fmla="*/ 6 h 17"/>
                <a:gd name="T6" fmla="*/ 0 w 33"/>
                <a:gd name="T7" fmla="*/ 6 h 17"/>
                <a:gd name="T8" fmla="*/ 6 w 33"/>
                <a:gd name="T9" fmla="*/ 0 h 17"/>
                <a:gd name="T10" fmla="*/ 5 w 33"/>
                <a:gd name="T11" fmla="*/ 4 h 17"/>
                <a:gd name="T12" fmla="*/ 7 w 33"/>
                <a:gd name="T13" fmla="*/ 9 h 17"/>
                <a:gd name="T14" fmla="*/ 11 w 33"/>
                <a:gd name="T15" fmla="*/ 8 h 17"/>
                <a:gd name="T16" fmla="*/ 15 w 33"/>
                <a:gd name="T17" fmla="*/ 9 h 17"/>
                <a:gd name="T18" fmla="*/ 33 w 33"/>
                <a:gd name="T19" fmla="*/ 9 h 17"/>
                <a:gd name="T20" fmla="*/ 29 w 33"/>
                <a:gd name="T21" fmla="*/ 11 h 17"/>
                <a:gd name="T22" fmla="*/ 25 w 33"/>
                <a:gd name="T23" fmla="*/ 13 h 17"/>
                <a:gd name="T24" fmla="*/ 24 w 33"/>
                <a:gd name="T25" fmla="*/ 17 h 17"/>
                <a:gd name="T26" fmla="*/ 19 w 33"/>
                <a:gd name="T27" fmla="*/ 15 h 17"/>
                <a:gd name="T28" fmla="*/ 20 w 33"/>
                <a:gd name="T29" fmla="*/ 13 h 17"/>
                <a:gd name="T30" fmla="*/ 19 w 33"/>
                <a:gd name="T31" fmla="*/ 11 h 17"/>
                <a:gd name="T32" fmla="*/ 10 w 33"/>
                <a:gd name="T3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7">
                  <a:moveTo>
                    <a:pt x="10" y="12"/>
                  </a:moveTo>
                  <a:cubicBezTo>
                    <a:pt x="10" y="11"/>
                    <a:pt x="9" y="11"/>
                    <a:pt x="9" y="10"/>
                  </a:cubicBezTo>
                  <a:cubicBezTo>
                    <a:pt x="5" y="9"/>
                    <a:pt x="5" y="10"/>
                    <a:pt x="5" y="6"/>
                  </a:cubicBezTo>
                  <a:cubicBezTo>
                    <a:pt x="4" y="7"/>
                    <a:pt x="2" y="7"/>
                    <a:pt x="0" y="6"/>
                  </a:cubicBezTo>
                  <a:cubicBezTo>
                    <a:pt x="1" y="3"/>
                    <a:pt x="4" y="2"/>
                    <a:pt x="6" y="0"/>
                  </a:cubicBezTo>
                  <a:cubicBezTo>
                    <a:pt x="6" y="1"/>
                    <a:pt x="6" y="3"/>
                    <a:pt x="5" y="4"/>
                  </a:cubicBezTo>
                  <a:cubicBezTo>
                    <a:pt x="5" y="5"/>
                    <a:pt x="10" y="7"/>
                    <a:pt x="7" y="9"/>
                  </a:cubicBezTo>
                  <a:cubicBezTo>
                    <a:pt x="9" y="10"/>
                    <a:pt x="9" y="7"/>
                    <a:pt x="11" y="8"/>
                  </a:cubicBezTo>
                  <a:cubicBezTo>
                    <a:pt x="11" y="8"/>
                    <a:pt x="15" y="9"/>
                    <a:pt x="15" y="9"/>
                  </a:cubicBezTo>
                  <a:cubicBezTo>
                    <a:pt x="20" y="12"/>
                    <a:pt x="28" y="8"/>
                    <a:pt x="33" y="9"/>
                  </a:cubicBezTo>
                  <a:cubicBezTo>
                    <a:pt x="32" y="10"/>
                    <a:pt x="31" y="11"/>
                    <a:pt x="29" y="11"/>
                  </a:cubicBezTo>
                  <a:cubicBezTo>
                    <a:pt x="27" y="11"/>
                    <a:pt x="26" y="13"/>
                    <a:pt x="25" y="13"/>
                  </a:cubicBezTo>
                  <a:cubicBezTo>
                    <a:pt x="28" y="13"/>
                    <a:pt x="26" y="16"/>
                    <a:pt x="24" y="17"/>
                  </a:cubicBezTo>
                  <a:cubicBezTo>
                    <a:pt x="22" y="17"/>
                    <a:pt x="21" y="15"/>
                    <a:pt x="19" y="15"/>
                  </a:cubicBezTo>
                  <a:cubicBezTo>
                    <a:pt x="20" y="15"/>
                    <a:pt x="21" y="14"/>
                    <a:pt x="20" y="13"/>
                  </a:cubicBezTo>
                  <a:cubicBezTo>
                    <a:pt x="19" y="12"/>
                    <a:pt x="18" y="13"/>
                    <a:pt x="19" y="11"/>
                  </a:cubicBezTo>
                  <a:cubicBezTo>
                    <a:pt x="16" y="14"/>
                    <a:pt x="15" y="14"/>
                    <a:pt x="10" y="1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07" name="Freeform 2513"/>
            <p:cNvSpPr>
              <a:spLocks/>
            </p:cNvSpPr>
            <p:nvPr/>
          </p:nvSpPr>
          <p:spPr bwMode="auto">
            <a:xfrm>
              <a:off x="1740" y="799"/>
              <a:ext cx="40" cy="20"/>
            </a:xfrm>
            <a:custGeom>
              <a:avLst/>
              <a:gdLst>
                <a:gd name="T0" fmla="*/ 10 w 33"/>
                <a:gd name="T1" fmla="*/ 12 h 17"/>
                <a:gd name="T2" fmla="*/ 9 w 33"/>
                <a:gd name="T3" fmla="*/ 10 h 17"/>
                <a:gd name="T4" fmla="*/ 5 w 33"/>
                <a:gd name="T5" fmla="*/ 6 h 17"/>
                <a:gd name="T6" fmla="*/ 0 w 33"/>
                <a:gd name="T7" fmla="*/ 6 h 17"/>
                <a:gd name="T8" fmla="*/ 6 w 33"/>
                <a:gd name="T9" fmla="*/ 0 h 17"/>
                <a:gd name="T10" fmla="*/ 5 w 33"/>
                <a:gd name="T11" fmla="*/ 4 h 17"/>
                <a:gd name="T12" fmla="*/ 7 w 33"/>
                <a:gd name="T13" fmla="*/ 9 h 17"/>
                <a:gd name="T14" fmla="*/ 11 w 33"/>
                <a:gd name="T15" fmla="*/ 8 h 17"/>
                <a:gd name="T16" fmla="*/ 15 w 33"/>
                <a:gd name="T17" fmla="*/ 9 h 17"/>
                <a:gd name="T18" fmla="*/ 33 w 33"/>
                <a:gd name="T19" fmla="*/ 9 h 17"/>
                <a:gd name="T20" fmla="*/ 29 w 33"/>
                <a:gd name="T21" fmla="*/ 11 h 17"/>
                <a:gd name="T22" fmla="*/ 25 w 33"/>
                <a:gd name="T23" fmla="*/ 13 h 17"/>
                <a:gd name="T24" fmla="*/ 24 w 33"/>
                <a:gd name="T25" fmla="*/ 17 h 17"/>
                <a:gd name="T26" fmla="*/ 19 w 33"/>
                <a:gd name="T27" fmla="*/ 15 h 17"/>
                <a:gd name="T28" fmla="*/ 20 w 33"/>
                <a:gd name="T29" fmla="*/ 13 h 17"/>
                <a:gd name="T30" fmla="*/ 19 w 33"/>
                <a:gd name="T31" fmla="*/ 11 h 17"/>
                <a:gd name="T32" fmla="*/ 10 w 33"/>
                <a:gd name="T3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7">
                  <a:moveTo>
                    <a:pt x="10" y="12"/>
                  </a:moveTo>
                  <a:cubicBezTo>
                    <a:pt x="10" y="11"/>
                    <a:pt x="9" y="11"/>
                    <a:pt x="9" y="10"/>
                  </a:cubicBezTo>
                  <a:cubicBezTo>
                    <a:pt x="5" y="9"/>
                    <a:pt x="5" y="10"/>
                    <a:pt x="5" y="6"/>
                  </a:cubicBezTo>
                  <a:cubicBezTo>
                    <a:pt x="4" y="7"/>
                    <a:pt x="2" y="7"/>
                    <a:pt x="0" y="6"/>
                  </a:cubicBezTo>
                  <a:cubicBezTo>
                    <a:pt x="1" y="3"/>
                    <a:pt x="4" y="2"/>
                    <a:pt x="6" y="0"/>
                  </a:cubicBezTo>
                  <a:cubicBezTo>
                    <a:pt x="6" y="1"/>
                    <a:pt x="6" y="3"/>
                    <a:pt x="5" y="4"/>
                  </a:cubicBezTo>
                  <a:cubicBezTo>
                    <a:pt x="5" y="5"/>
                    <a:pt x="10" y="7"/>
                    <a:pt x="7" y="9"/>
                  </a:cubicBezTo>
                  <a:cubicBezTo>
                    <a:pt x="9" y="10"/>
                    <a:pt x="9" y="7"/>
                    <a:pt x="11" y="8"/>
                  </a:cubicBezTo>
                  <a:cubicBezTo>
                    <a:pt x="11" y="8"/>
                    <a:pt x="15" y="9"/>
                    <a:pt x="15" y="9"/>
                  </a:cubicBezTo>
                  <a:cubicBezTo>
                    <a:pt x="20" y="12"/>
                    <a:pt x="28" y="8"/>
                    <a:pt x="33" y="9"/>
                  </a:cubicBezTo>
                  <a:cubicBezTo>
                    <a:pt x="32" y="10"/>
                    <a:pt x="31" y="11"/>
                    <a:pt x="29" y="11"/>
                  </a:cubicBezTo>
                  <a:cubicBezTo>
                    <a:pt x="27" y="11"/>
                    <a:pt x="26" y="13"/>
                    <a:pt x="25" y="13"/>
                  </a:cubicBezTo>
                  <a:cubicBezTo>
                    <a:pt x="28" y="13"/>
                    <a:pt x="26" y="16"/>
                    <a:pt x="24" y="17"/>
                  </a:cubicBezTo>
                  <a:cubicBezTo>
                    <a:pt x="22" y="17"/>
                    <a:pt x="21" y="15"/>
                    <a:pt x="19" y="15"/>
                  </a:cubicBezTo>
                  <a:cubicBezTo>
                    <a:pt x="20" y="15"/>
                    <a:pt x="21" y="14"/>
                    <a:pt x="20" y="13"/>
                  </a:cubicBezTo>
                  <a:cubicBezTo>
                    <a:pt x="19" y="12"/>
                    <a:pt x="18" y="13"/>
                    <a:pt x="19" y="11"/>
                  </a:cubicBezTo>
                  <a:cubicBezTo>
                    <a:pt x="16" y="14"/>
                    <a:pt x="15" y="14"/>
                    <a:pt x="10" y="1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08" name="Freeform 2514"/>
            <p:cNvSpPr>
              <a:spLocks/>
            </p:cNvSpPr>
            <p:nvPr/>
          </p:nvSpPr>
          <p:spPr bwMode="auto">
            <a:xfrm>
              <a:off x="1782" y="797"/>
              <a:ext cx="32" cy="29"/>
            </a:xfrm>
            <a:custGeom>
              <a:avLst/>
              <a:gdLst>
                <a:gd name="T0" fmla="*/ 6 w 27"/>
                <a:gd name="T1" fmla="*/ 23 h 24"/>
                <a:gd name="T2" fmla="*/ 9 w 27"/>
                <a:gd name="T3" fmla="*/ 11 h 24"/>
                <a:gd name="T4" fmla="*/ 15 w 27"/>
                <a:gd name="T5" fmla="*/ 3 h 24"/>
                <a:gd name="T6" fmla="*/ 20 w 27"/>
                <a:gd name="T7" fmla="*/ 5 h 24"/>
                <a:gd name="T8" fmla="*/ 16 w 27"/>
                <a:gd name="T9" fmla="*/ 14 h 24"/>
                <a:gd name="T10" fmla="*/ 19 w 27"/>
                <a:gd name="T11" fmla="*/ 13 h 24"/>
                <a:gd name="T12" fmla="*/ 15 w 27"/>
                <a:gd name="T13" fmla="*/ 16 h 24"/>
                <a:gd name="T14" fmla="*/ 10 w 27"/>
                <a:gd name="T15" fmla="*/ 18 h 24"/>
                <a:gd name="T16" fmla="*/ 14 w 27"/>
                <a:gd name="T17" fmla="*/ 17 h 24"/>
                <a:gd name="T18" fmla="*/ 10 w 27"/>
                <a:gd name="T19" fmla="*/ 22 h 24"/>
                <a:gd name="T20" fmla="*/ 13 w 27"/>
                <a:gd name="T21" fmla="*/ 22 h 24"/>
                <a:gd name="T22" fmla="*/ 18 w 27"/>
                <a:gd name="T23" fmla="*/ 18 h 24"/>
                <a:gd name="T24" fmla="*/ 14 w 27"/>
                <a:gd name="T25" fmla="*/ 18 h 24"/>
                <a:gd name="T26" fmla="*/ 20 w 27"/>
                <a:gd name="T27" fmla="*/ 14 h 24"/>
                <a:gd name="T28" fmla="*/ 16 w 27"/>
                <a:gd name="T29" fmla="*/ 15 h 24"/>
                <a:gd name="T30" fmla="*/ 22 w 27"/>
                <a:gd name="T31" fmla="*/ 15 h 24"/>
                <a:gd name="T32" fmla="*/ 26 w 27"/>
                <a:gd name="T33" fmla="*/ 15 h 24"/>
                <a:gd name="T34" fmla="*/ 25 w 27"/>
                <a:gd name="T35" fmla="*/ 17 h 24"/>
                <a:gd name="T36" fmla="*/ 27 w 27"/>
                <a:gd name="T37" fmla="*/ 18 h 24"/>
                <a:gd name="T38" fmla="*/ 20 w 27"/>
                <a:gd name="T39" fmla="*/ 22 h 24"/>
                <a:gd name="T40" fmla="*/ 15 w 27"/>
                <a:gd name="T41" fmla="*/ 23 h 24"/>
                <a:gd name="T42" fmla="*/ 6 w 27"/>
                <a:gd name="T4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4">
                  <a:moveTo>
                    <a:pt x="6" y="23"/>
                  </a:moveTo>
                  <a:cubicBezTo>
                    <a:pt x="0" y="18"/>
                    <a:pt x="7" y="14"/>
                    <a:pt x="9" y="11"/>
                  </a:cubicBezTo>
                  <a:cubicBezTo>
                    <a:pt x="11" y="8"/>
                    <a:pt x="13" y="6"/>
                    <a:pt x="15" y="3"/>
                  </a:cubicBezTo>
                  <a:cubicBezTo>
                    <a:pt x="17" y="0"/>
                    <a:pt x="17" y="4"/>
                    <a:pt x="20" y="5"/>
                  </a:cubicBezTo>
                  <a:cubicBezTo>
                    <a:pt x="20" y="8"/>
                    <a:pt x="18" y="11"/>
                    <a:pt x="16" y="14"/>
                  </a:cubicBezTo>
                  <a:cubicBezTo>
                    <a:pt x="16" y="13"/>
                    <a:pt x="17" y="13"/>
                    <a:pt x="19" y="13"/>
                  </a:cubicBezTo>
                  <a:cubicBezTo>
                    <a:pt x="17" y="14"/>
                    <a:pt x="17" y="15"/>
                    <a:pt x="15" y="16"/>
                  </a:cubicBezTo>
                  <a:cubicBezTo>
                    <a:pt x="13" y="16"/>
                    <a:pt x="12" y="17"/>
                    <a:pt x="10" y="18"/>
                  </a:cubicBezTo>
                  <a:cubicBezTo>
                    <a:pt x="11" y="17"/>
                    <a:pt x="12" y="16"/>
                    <a:pt x="14" y="17"/>
                  </a:cubicBezTo>
                  <a:cubicBezTo>
                    <a:pt x="14" y="19"/>
                    <a:pt x="9" y="19"/>
                    <a:pt x="10" y="22"/>
                  </a:cubicBezTo>
                  <a:cubicBezTo>
                    <a:pt x="11" y="21"/>
                    <a:pt x="13" y="20"/>
                    <a:pt x="13" y="22"/>
                  </a:cubicBezTo>
                  <a:cubicBezTo>
                    <a:pt x="15" y="22"/>
                    <a:pt x="17" y="19"/>
                    <a:pt x="18" y="18"/>
                  </a:cubicBezTo>
                  <a:cubicBezTo>
                    <a:pt x="17" y="18"/>
                    <a:pt x="16" y="19"/>
                    <a:pt x="14" y="18"/>
                  </a:cubicBezTo>
                  <a:cubicBezTo>
                    <a:pt x="16" y="16"/>
                    <a:pt x="18" y="15"/>
                    <a:pt x="20" y="14"/>
                  </a:cubicBezTo>
                  <a:cubicBezTo>
                    <a:pt x="18" y="14"/>
                    <a:pt x="18" y="15"/>
                    <a:pt x="16" y="15"/>
                  </a:cubicBezTo>
                  <a:cubicBezTo>
                    <a:pt x="17" y="14"/>
                    <a:pt x="22" y="11"/>
                    <a:pt x="22" y="15"/>
                  </a:cubicBezTo>
                  <a:cubicBezTo>
                    <a:pt x="22" y="12"/>
                    <a:pt x="25" y="15"/>
                    <a:pt x="26" y="15"/>
                  </a:cubicBezTo>
                  <a:cubicBezTo>
                    <a:pt x="26" y="16"/>
                    <a:pt x="26" y="17"/>
                    <a:pt x="25" y="17"/>
                  </a:cubicBezTo>
                  <a:cubicBezTo>
                    <a:pt x="26" y="17"/>
                    <a:pt x="26" y="18"/>
                    <a:pt x="27" y="18"/>
                  </a:cubicBezTo>
                  <a:cubicBezTo>
                    <a:pt x="23" y="18"/>
                    <a:pt x="23" y="21"/>
                    <a:pt x="20" y="22"/>
                  </a:cubicBezTo>
                  <a:cubicBezTo>
                    <a:pt x="19" y="23"/>
                    <a:pt x="17" y="23"/>
                    <a:pt x="15" y="23"/>
                  </a:cubicBezTo>
                  <a:cubicBezTo>
                    <a:pt x="12" y="23"/>
                    <a:pt x="9" y="24"/>
                    <a:pt x="6" y="2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09" name="Freeform 2515"/>
            <p:cNvSpPr>
              <a:spLocks/>
            </p:cNvSpPr>
            <p:nvPr/>
          </p:nvSpPr>
          <p:spPr bwMode="auto">
            <a:xfrm>
              <a:off x="1782" y="797"/>
              <a:ext cx="32" cy="29"/>
            </a:xfrm>
            <a:custGeom>
              <a:avLst/>
              <a:gdLst>
                <a:gd name="T0" fmla="*/ 6 w 27"/>
                <a:gd name="T1" fmla="*/ 23 h 24"/>
                <a:gd name="T2" fmla="*/ 9 w 27"/>
                <a:gd name="T3" fmla="*/ 11 h 24"/>
                <a:gd name="T4" fmla="*/ 15 w 27"/>
                <a:gd name="T5" fmla="*/ 3 h 24"/>
                <a:gd name="T6" fmla="*/ 20 w 27"/>
                <a:gd name="T7" fmla="*/ 5 h 24"/>
                <a:gd name="T8" fmla="*/ 16 w 27"/>
                <a:gd name="T9" fmla="*/ 14 h 24"/>
                <a:gd name="T10" fmla="*/ 19 w 27"/>
                <a:gd name="T11" fmla="*/ 13 h 24"/>
                <a:gd name="T12" fmla="*/ 15 w 27"/>
                <a:gd name="T13" fmla="*/ 16 h 24"/>
                <a:gd name="T14" fmla="*/ 10 w 27"/>
                <a:gd name="T15" fmla="*/ 18 h 24"/>
                <a:gd name="T16" fmla="*/ 14 w 27"/>
                <a:gd name="T17" fmla="*/ 17 h 24"/>
                <a:gd name="T18" fmla="*/ 10 w 27"/>
                <a:gd name="T19" fmla="*/ 22 h 24"/>
                <a:gd name="T20" fmla="*/ 13 w 27"/>
                <a:gd name="T21" fmla="*/ 22 h 24"/>
                <a:gd name="T22" fmla="*/ 18 w 27"/>
                <a:gd name="T23" fmla="*/ 18 h 24"/>
                <a:gd name="T24" fmla="*/ 14 w 27"/>
                <a:gd name="T25" fmla="*/ 18 h 24"/>
                <a:gd name="T26" fmla="*/ 20 w 27"/>
                <a:gd name="T27" fmla="*/ 14 h 24"/>
                <a:gd name="T28" fmla="*/ 16 w 27"/>
                <a:gd name="T29" fmla="*/ 15 h 24"/>
                <a:gd name="T30" fmla="*/ 22 w 27"/>
                <a:gd name="T31" fmla="*/ 15 h 24"/>
                <a:gd name="T32" fmla="*/ 26 w 27"/>
                <a:gd name="T33" fmla="*/ 15 h 24"/>
                <a:gd name="T34" fmla="*/ 25 w 27"/>
                <a:gd name="T35" fmla="*/ 17 h 24"/>
                <a:gd name="T36" fmla="*/ 27 w 27"/>
                <a:gd name="T37" fmla="*/ 18 h 24"/>
                <a:gd name="T38" fmla="*/ 20 w 27"/>
                <a:gd name="T39" fmla="*/ 22 h 24"/>
                <a:gd name="T40" fmla="*/ 15 w 27"/>
                <a:gd name="T41" fmla="*/ 23 h 24"/>
                <a:gd name="T42" fmla="*/ 6 w 27"/>
                <a:gd name="T4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4">
                  <a:moveTo>
                    <a:pt x="6" y="23"/>
                  </a:moveTo>
                  <a:cubicBezTo>
                    <a:pt x="0" y="18"/>
                    <a:pt x="7" y="14"/>
                    <a:pt x="9" y="11"/>
                  </a:cubicBezTo>
                  <a:cubicBezTo>
                    <a:pt x="11" y="8"/>
                    <a:pt x="13" y="6"/>
                    <a:pt x="15" y="3"/>
                  </a:cubicBezTo>
                  <a:cubicBezTo>
                    <a:pt x="17" y="0"/>
                    <a:pt x="17" y="4"/>
                    <a:pt x="20" y="5"/>
                  </a:cubicBezTo>
                  <a:cubicBezTo>
                    <a:pt x="20" y="8"/>
                    <a:pt x="18" y="11"/>
                    <a:pt x="16" y="14"/>
                  </a:cubicBezTo>
                  <a:cubicBezTo>
                    <a:pt x="16" y="13"/>
                    <a:pt x="17" y="13"/>
                    <a:pt x="19" y="13"/>
                  </a:cubicBezTo>
                  <a:cubicBezTo>
                    <a:pt x="17" y="14"/>
                    <a:pt x="17" y="15"/>
                    <a:pt x="15" y="16"/>
                  </a:cubicBezTo>
                  <a:cubicBezTo>
                    <a:pt x="13" y="16"/>
                    <a:pt x="12" y="17"/>
                    <a:pt x="10" y="18"/>
                  </a:cubicBezTo>
                  <a:cubicBezTo>
                    <a:pt x="11" y="17"/>
                    <a:pt x="12" y="16"/>
                    <a:pt x="14" y="17"/>
                  </a:cubicBezTo>
                  <a:cubicBezTo>
                    <a:pt x="14" y="19"/>
                    <a:pt x="9" y="19"/>
                    <a:pt x="10" y="22"/>
                  </a:cubicBezTo>
                  <a:cubicBezTo>
                    <a:pt x="11" y="21"/>
                    <a:pt x="13" y="20"/>
                    <a:pt x="13" y="22"/>
                  </a:cubicBezTo>
                  <a:cubicBezTo>
                    <a:pt x="15" y="22"/>
                    <a:pt x="17" y="19"/>
                    <a:pt x="18" y="18"/>
                  </a:cubicBezTo>
                  <a:cubicBezTo>
                    <a:pt x="17" y="18"/>
                    <a:pt x="16" y="19"/>
                    <a:pt x="14" y="18"/>
                  </a:cubicBezTo>
                  <a:cubicBezTo>
                    <a:pt x="16" y="16"/>
                    <a:pt x="18" y="15"/>
                    <a:pt x="20" y="14"/>
                  </a:cubicBezTo>
                  <a:cubicBezTo>
                    <a:pt x="18" y="14"/>
                    <a:pt x="18" y="15"/>
                    <a:pt x="16" y="15"/>
                  </a:cubicBezTo>
                  <a:cubicBezTo>
                    <a:pt x="17" y="14"/>
                    <a:pt x="22" y="11"/>
                    <a:pt x="22" y="15"/>
                  </a:cubicBezTo>
                  <a:cubicBezTo>
                    <a:pt x="22" y="12"/>
                    <a:pt x="25" y="15"/>
                    <a:pt x="26" y="15"/>
                  </a:cubicBezTo>
                  <a:cubicBezTo>
                    <a:pt x="26" y="16"/>
                    <a:pt x="26" y="17"/>
                    <a:pt x="25" y="17"/>
                  </a:cubicBezTo>
                  <a:cubicBezTo>
                    <a:pt x="26" y="17"/>
                    <a:pt x="26" y="18"/>
                    <a:pt x="27" y="18"/>
                  </a:cubicBezTo>
                  <a:cubicBezTo>
                    <a:pt x="23" y="18"/>
                    <a:pt x="23" y="21"/>
                    <a:pt x="20" y="22"/>
                  </a:cubicBezTo>
                  <a:cubicBezTo>
                    <a:pt x="19" y="23"/>
                    <a:pt x="17" y="23"/>
                    <a:pt x="15" y="23"/>
                  </a:cubicBezTo>
                  <a:cubicBezTo>
                    <a:pt x="12" y="23"/>
                    <a:pt x="9" y="24"/>
                    <a:pt x="6" y="2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10" name="Freeform 2516"/>
            <p:cNvSpPr>
              <a:spLocks/>
            </p:cNvSpPr>
            <p:nvPr/>
          </p:nvSpPr>
          <p:spPr bwMode="auto">
            <a:xfrm>
              <a:off x="1778" y="788"/>
              <a:ext cx="11" cy="8"/>
            </a:xfrm>
            <a:custGeom>
              <a:avLst/>
              <a:gdLst>
                <a:gd name="T0" fmla="*/ 1 w 9"/>
                <a:gd name="T1" fmla="*/ 5 h 7"/>
                <a:gd name="T2" fmla="*/ 9 w 9"/>
                <a:gd name="T3" fmla="*/ 0 h 7"/>
                <a:gd name="T4" fmla="*/ 5 w 9"/>
                <a:gd name="T5" fmla="*/ 1 h 7"/>
                <a:gd name="T6" fmla="*/ 3 w 9"/>
                <a:gd name="T7" fmla="*/ 4 h 7"/>
                <a:gd name="T8" fmla="*/ 5 w 9"/>
                <a:gd name="T9" fmla="*/ 2 h 7"/>
                <a:gd name="T10" fmla="*/ 1 w 9"/>
                <a:gd name="T11" fmla="*/ 5 h 7"/>
                <a:gd name="T12" fmla="*/ 3 w 9"/>
                <a:gd name="T13" fmla="*/ 6 h 7"/>
                <a:gd name="T14" fmla="*/ 0 w 9"/>
                <a:gd name="T15" fmla="*/ 7 h 7"/>
                <a:gd name="T16" fmla="*/ 1 w 9"/>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1" y="5"/>
                  </a:moveTo>
                  <a:cubicBezTo>
                    <a:pt x="1" y="2"/>
                    <a:pt x="6" y="0"/>
                    <a:pt x="9" y="0"/>
                  </a:cubicBezTo>
                  <a:cubicBezTo>
                    <a:pt x="8" y="1"/>
                    <a:pt x="6" y="1"/>
                    <a:pt x="5" y="1"/>
                  </a:cubicBezTo>
                  <a:cubicBezTo>
                    <a:pt x="4" y="2"/>
                    <a:pt x="3" y="3"/>
                    <a:pt x="3" y="4"/>
                  </a:cubicBezTo>
                  <a:cubicBezTo>
                    <a:pt x="3" y="3"/>
                    <a:pt x="4" y="2"/>
                    <a:pt x="5" y="2"/>
                  </a:cubicBezTo>
                  <a:cubicBezTo>
                    <a:pt x="4" y="3"/>
                    <a:pt x="2" y="4"/>
                    <a:pt x="1" y="5"/>
                  </a:cubicBezTo>
                  <a:cubicBezTo>
                    <a:pt x="2" y="6"/>
                    <a:pt x="2" y="6"/>
                    <a:pt x="3" y="6"/>
                  </a:cubicBezTo>
                  <a:cubicBezTo>
                    <a:pt x="2" y="6"/>
                    <a:pt x="1" y="7"/>
                    <a:pt x="0" y="7"/>
                  </a:cubicBezTo>
                  <a:cubicBezTo>
                    <a:pt x="1" y="6"/>
                    <a:pt x="1" y="6"/>
                    <a:pt x="1"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11" name="Freeform 2517"/>
            <p:cNvSpPr>
              <a:spLocks/>
            </p:cNvSpPr>
            <p:nvPr/>
          </p:nvSpPr>
          <p:spPr bwMode="auto">
            <a:xfrm>
              <a:off x="1778" y="788"/>
              <a:ext cx="11" cy="8"/>
            </a:xfrm>
            <a:custGeom>
              <a:avLst/>
              <a:gdLst>
                <a:gd name="T0" fmla="*/ 1 w 9"/>
                <a:gd name="T1" fmla="*/ 5 h 7"/>
                <a:gd name="T2" fmla="*/ 9 w 9"/>
                <a:gd name="T3" fmla="*/ 0 h 7"/>
                <a:gd name="T4" fmla="*/ 5 w 9"/>
                <a:gd name="T5" fmla="*/ 1 h 7"/>
                <a:gd name="T6" fmla="*/ 3 w 9"/>
                <a:gd name="T7" fmla="*/ 4 h 7"/>
                <a:gd name="T8" fmla="*/ 5 w 9"/>
                <a:gd name="T9" fmla="*/ 2 h 7"/>
                <a:gd name="T10" fmla="*/ 1 w 9"/>
                <a:gd name="T11" fmla="*/ 5 h 7"/>
                <a:gd name="T12" fmla="*/ 3 w 9"/>
                <a:gd name="T13" fmla="*/ 6 h 7"/>
                <a:gd name="T14" fmla="*/ 0 w 9"/>
                <a:gd name="T15" fmla="*/ 7 h 7"/>
                <a:gd name="T16" fmla="*/ 1 w 9"/>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1" y="5"/>
                  </a:moveTo>
                  <a:cubicBezTo>
                    <a:pt x="1" y="2"/>
                    <a:pt x="6" y="0"/>
                    <a:pt x="9" y="0"/>
                  </a:cubicBezTo>
                  <a:cubicBezTo>
                    <a:pt x="8" y="1"/>
                    <a:pt x="6" y="1"/>
                    <a:pt x="5" y="1"/>
                  </a:cubicBezTo>
                  <a:cubicBezTo>
                    <a:pt x="4" y="2"/>
                    <a:pt x="3" y="3"/>
                    <a:pt x="3" y="4"/>
                  </a:cubicBezTo>
                  <a:cubicBezTo>
                    <a:pt x="3" y="3"/>
                    <a:pt x="4" y="2"/>
                    <a:pt x="5" y="2"/>
                  </a:cubicBezTo>
                  <a:cubicBezTo>
                    <a:pt x="4" y="3"/>
                    <a:pt x="2" y="4"/>
                    <a:pt x="1" y="5"/>
                  </a:cubicBezTo>
                  <a:cubicBezTo>
                    <a:pt x="2" y="6"/>
                    <a:pt x="2" y="6"/>
                    <a:pt x="3" y="6"/>
                  </a:cubicBezTo>
                  <a:cubicBezTo>
                    <a:pt x="2" y="6"/>
                    <a:pt x="1" y="7"/>
                    <a:pt x="0" y="7"/>
                  </a:cubicBezTo>
                  <a:cubicBezTo>
                    <a:pt x="1" y="6"/>
                    <a:pt x="1" y="6"/>
                    <a:pt x="1"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12" name="Freeform 2518"/>
            <p:cNvSpPr>
              <a:spLocks/>
            </p:cNvSpPr>
            <p:nvPr/>
          </p:nvSpPr>
          <p:spPr bwMode="auto">
            <a:xfrm>
              <a:off x="1794" y="826"/>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1" y="1"/>
                    <a:pt x="0" y="0"/>
                  </a:cubicBezTo>
                  <a:cubicBezTo>
                    <a:pt x="1" y="0"/>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13" name="Freeform 2519"/>
            <p:cNvSpPr>
              <a:spLocks/>
            </p:cNvSpPr>
            <p:nvPr/>
          </p:nvSpPr>
          <p:spPr bwMode="auto">
            <a:xfrm>
              <a:off x="1794" y="826"/>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1" y="1"/>
                    <a:pt x="0" y="0"/>
                  </a:cubicBezTo>
                  <a:cubicBezTo>
                    <a:pt x="1" y="0"/>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14" name="Freeform 2520"/>
            <p:cNvSpPr>
              <a:spLocks/>
            </p:cNvSpPr>
            <p:nvPr/>
          </p:nvSpPr>
          <p:spPr bwMode="auto">
            <a:xfrm>
              <a:off x="1809" y="855"/>
              <a:ext cx="5" cy="1"/>
            </a:xfrm>
            <a:custGeom>
              <a:avLst/>
              <a:gdLst>
                <a:gd name="T0" fmla="*/ 1 w 4"/>
                <a:gd name="T1" fmla="*/ 1 h 1"/>
                <a:gd name="T2" fmla="*/ 0 w 4"/>
                <a:gd name="T3" fmla="*/ 0 h 1"/>
                <a:gd name="T4" fmla="*/ 4 w 4"/>
                <a:gd name="T5" fmla="*/ 0 h 1"/>
                <a:gd name="T6" fmla="*/ 1 w 4"/>
                <a:gd name="T7" fmla="*/ 1 h 1"/>
              </a:gdLst>
              <a:ahLst/>
              <a:cxnLst>
                <a:cxn ang="0">
                  <a:pos x="T0" y="T1"/>
                </a:cxn>
                <a:cxn ang="0">
                  <a:pos x="T2" y="T3"/>
                </a:cxn>
                <a:cxn ang="0">
                  <a:pos x="T4" y="T5"/>
                </a:cxn>
                <a:cxn ang="0">
                  <a:pos x="T6" y="T7"/>
                </a:cxn>
              </a:cxnLst>
              <a:rect l="0" t="0" r="r" b="b"/>
              <a:pathLst>
                <a:path w="4" h="1">
                  <a:moveTo>
                    <a:pt x="1" y="1"/>
                  </a:moveTo>
                  <a:cubicBezTo>
                    <a:pt x="1" y="1"/>
                    <a:pt x="0" y="1"/>
                    <a:pt x="0" y="0"/>
                  </a:cubicBezTo>
                  <a:cubicBezTo>
                    <a:pt x="1" y="1"/>
                    <a:pt x="3" y="1"/>
                    <a:pt x="4" y="0"/>
                  </a:cubicBezTo>
                  <a:cubicBezTo>
                    <a:pt x="3" y="1"/>
                    <a:pt x="2"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15" name="Freeform 2521"/>
            <p:cNvSpPr>
              <a:spLocks/>
            </p:cNvSpPr>
            <p:nvPr/>
          </p:nvSpPr>
          <p:spPr bwMode="auto">
            <a:xfrm>
              <a:off x="1809" y="855"/>
              <a:ext cx="5" cy="1"/>
            </a:xfrm>
            <a:custGeom>
              <a:avLst/>
              <a:gdLst>
                <a:gd name="T0" fmla="*/ 1 w 4"/>
                <a:gd name="T1" fmla="*/ 1 h 1"/>
                <a:gd name="T2" fmla="*/ 0 w 4"/>
                <a:gd name="T3" fmla="*/ 0 h 1"/>
                <a:gd name="T4" fmla="*/ 4 w 4"/>
                <a:gd name="T5" fmla="*/ 0 h 1"/>
                <a:gd name="T6" fmla="*/ 1 w 4"/>
                <a:gd name="T7" fmla="*/ 1 h 1"/>
              </a:gdLst>
              <a:ahLst/>
              <a:cxnLst>
                <a:cxn ang="0">
                  <a:pos x="T0" y="T1"/>
                </a:cxn>
                <a:cxn ang="0">
                  <a:pos x="T2" y="T3"/>
                </a:cxn>
                <a:cxn ang="0">
                  <a:pos x="T4" y="T5"/>
                </a:cxn>
                <a:cxn ang="0">
                  <a:pos x="T6" y="T7"/>
                </a:cxn>
              </a:cxnLst>
              <a:rect l="0" t="0" r="r" b="b"/>
              <a:pathLst>
                <a:path w="4" h="1">
                  <a:moveTo>
                    <a:pt x="1" y="1"/>
                  </a:moveTo>
                  <a:cubicBezTo>
                    <a:pt x="1" y="1"/>
                    <a:pt x="0" y="1"/>
                    <a:pt x="0" y="0"/>
                  </a:cubicBezTo>
                  <a:cubicBezTo>
                    <a:pt x="1" y="1"/>
                    <a:pt x="3" y="1"/>
                    <a:pt x="4" y="0"/>
                  </a:cubicBezTo>
                  <a:cubicBezTo>
                    <a:pt x="3" y="1"/>
                    <a:pt x="2"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16" name="Freeform 2522"/>
            <p:cNvSpPr>
              <a:spLocks/>
            </p:cNvSpPr>
            <p:nvPr/>
          </p:nvSpPr>
          <p:spPr bwMode="auto">
            <a:xfrm>
              <a:off x="1902" y="788"/>
              <a:ext cx="2" cy="5"/>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2" y="1"/>
                    <a:pt x="2" y="3"/>
                    <a:pt x="0" y="4"/>
                  </a:cubicBezTo>
                  <a:cubicBezTo>
                    <a:pt x="1" y="3"/>
                    <a:pt x="1"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17" name="Freeform 2523"/>
            <p:cNvSpPr>
              <a:spLocks/>
            </p:cNvSpPr>
            <p:nvPr/>
          </p:nvSpPr>
          <p:spPr bwMode="auto">
            <a:xfrm>
              <a:off x="1902" y="788"/>
              <a:ext cx="2" cy="5"/>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2" y="1"/>
                    <a:pt x="2" y="3"/>
                    <a:pt x="0" y="4"/>
                  </a:cubicBezTo>
                  <a:cubicBezTo>
                    <a:pt x="1" y="3"/>
                    <a:pt x="1"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18" name="Freeform 2524"/>
            <p:cNvSpPr>
              <a:spLocks/>
            </p:cNvSpPr>
            <p:nvPr/>
          </p:nvSpPr>
          <p:spPr bwMode="auto">
            <a:xfrm>
              <a:off x="1908" y="778"/>
              <a:ext cx="7" cy="3"/>
            </a:xfrm>
            <a:custGeom>
              <a:avLst/>
              <a:gdLst>
                <a:gd name="T0" fmla="*/ 5 w 6"/>
                <a:gd name="T1" fmla="*/ 0 h 2"/>
                <a:gd name="T2" fmla="*/ 0 w 6"/>
                <a:gd name="T3" fmla="*/ 0 h 2"/>
                <a:gd name="T4" fmla="*/ 5 w 6"/>
                <a:gd name="T5" fmla="*/ 0 h 2"/>
              </a:gdLst>
              <a:ahLst/>
              <a:cxnLst>
                <a:cxn ang="0">
                  <a:pos x="T0" y="T1"/>
                </a:cxn>
                <a:cxn ang="0">
                  <a:pos x="T2" y="T3"/>
                </a:cxn>
                <a:cxn ang="0">
                  <a:pos x="T4" y="T5"/>
                </a:cxn>
              </a:cxnLst>
              <a:rect l="0" t="0" r="r" b="b"/>
              <a:pathLst>
                <a:path w="6" h="2">
                  <a:moveTo>
                    <a:pt x="5" y="0"/>
                  </a:moveTo>
                  <a:cubicBezTo>
                    <a:pt x="6" y="2"/>
                    <a:pt x="2" y="1"/>
                    <a:pt x="0" y="0"/>
                  </a:cubicBezTo>
                  <a:cubicBezTo>
                    <a:pt x="2" y="0"/>
                    <a:pt x="4" y="1"/>
                    <a:pt x="5"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19" name="Freeform 2525"/>
            <p:cNvSpPr>
              <a:spLocks/>
            </p:cNvSpPr>
            <p:nvPr/>
          </p:nvSpPr>
          <p:spPr bwMode="auto">
            <a:xfrm>
              <a:off x="1908" y="778"/>
              <a:ext cx="7" cy="3"/>
            </a:xfrm>
            <a:custGeom>
              <a:avLst/>
              <a:gdLst>
                <a:gd name="T0" fmla="*/ 5 w 6"/>
                <a:gd name="T1" fmla="*/ 0 h 2"/>
                <a:gd name="T2" fmla="*/ 0 w 6"/>
                <a:gd name="T3" fmla="*/ 0 h 2"/>
                <a:gd name="T4" fmla="*/ 5 w 6"/>
                <a:gd name="T5" fmla="*/ 0 h 2"/>
              </a:gdLst>
              <a:ahLst/>
              <a:cxnLst>
                <a:cxn ang="0">
                  <a:pos x="T0" y="T1"/>
                </a:cxn>
                <a:cxn ang="0">
                  <a:pos x="T2" y="T3"/>
                </a:cxn>
                <a:cxn ang="0">
                  <a:pos x="T4" y="T5"/>
                </a:cxn>
              </a:cxnLst>
              <a:rect l="0" t="0" r="r" b="b"/>
              <a:pathLst>
                <a:path w="6" h="2">
                  <a:moveTo>
                    <a:pt x="5" y="0"/>
                  </a:moveTo>
                  <a:cubicBezTo>
                    <a:pt x="6" y="2"/>
                    <a:pt x="2" y="1"/>
                    <a:pt x="0" y="0"/>
                  </a:cubicBezTo>
                  <a:cubicBezTo>
                    <a:pt x="2" y="0"/>
                    <a:pt x="4" y="1"/>
                    <a:pt x="5"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20" name="Freeform 2526"/>
            <p:cNvSpPr>
              <a:spLocks/>
            </p:cNvSpPr>
            <p:nvPr/>
          </p:nvSpPr>
          <p:spPr bwMode="auto">
            <a:xfrm>
              <a:off x="1839" y="656"/>
              <a:ext cx="6" cy="3"/>
            </a:xfrm>
            <a:custGeom>
              <a:avLst/>
              <a:gdLst>
                <a:gd name="T0" fmla="*/ 4 w 5"/>
                <a:gd name="T1" fmla="*/ 0 h 3"/>
                <a:gd name="T2" fmla="*/ 0 w 5"/>
                <a:gd name="T3" fmla="*/ 1 h 3"/>
                <a:gd name="T4" fmla="*/ 5 w 5"/>
                <a:gd name="T5" fmla="*/ 1 h 3"/>
                <a:gd name="T6" fmla="*/ 4 w 5"/>
                <a:gd name="T7" fmla="*/ 0 h 3"/>
              </a:gdLst>
              <a:ahLst/>
              <a:cxnLst>
                <a:cxn ang="0">
                  <a:pos x="T0" y="T1"/>
                </a:cxn>
                <a:cxn ang="0">
                  <a:pos x="T2" y="T3"/>
                </a:cxn>
                <a:cxn ang="0">
                  <a:pos x="T4" y="T5"/>
                </a:cxn>
                <a:cxn ang="0">
                  <a:pos x="T6" y="T7"/>
                </a:cxn>
              </a:cxnLst>
              <a:rect l="0" t="0" r="r" b="b"/>
              <a:pathLst>
                <a:path w="5" h="3">
                  <a:moveTo>
                    <a:pt x="4" y="0"/>
                  </a:moveTo>
                  <a:cubicBezTo>
                    <a:pt x="2" y="0"/>
                    <a:pt x="1" y="1"/>
                    <a:pt x="0" y="1"/>
                  </a:cubicBezTo>
                  <a:cubicBezTo>
                    <a:pt x="2" y="3"/>
                    <a:pt x="4" y="2"/>
                    <a:pt x="5" y="1"/>
                  </a:cubicBezTo>
                  <a:cubicBezTo>
                    <a:pt x="3" y="2"/>
                    <a:pt x="3" y="1"/>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21" name="Freeform 2527"/>
            <p:cNvSpPr>
              <a:spLocks/>
            </p:cNvSpPr>
            <p:nvPr/>
          </p:nvSpPr>
          <p:spPr bwMode="auto">
            <a:xfrm>
              <a:off x="1839" y="656"/>
              <a:ext cx="6" cy="3"/>
            </a:xfrm>
            <a:custGeom>
              <a:avLst/>
              <a:gdLst>
                <a:gd name="T0" fmla="*/ 4 w 5"/>
                <a:gd name="T1" fmla="*/ 0 h 3"/>
                <a:gd name="T2" fmla="*/ 0 w 5"/>
                <a:gd name="T3" fmla="*/ 1 h 3"/>
                <a:gd name="T4" fmla="*/ 5 w 5"/>
                <a:gd name="T5" fmla="*/ 1 h 3"/>
                <a:gd name="T6" fmla="*/ 4 w 5"/>
                <a:gd name="T7" fmla="*/ 0 h 3"/>
              </a:gdLst>
              <a:ahLst/>
              <a:cxnLst>
                <a:cxn ang="0">
                  <a:pos x="T0" y="T1"/>
                </a:cxn>
                <a:cxn ang="0">
                  <a:pos x="T2" y="T3"/>
                </a:cxn>
                <a:cxn ang="0">
                  <a:pos x="T4" y="T5"/>
                </a:cxn>
                <a:cxn ang="0">
                  <a:pos x="T6" y="T7"/>
                </a:cxn>
              </a:cxnLst>
              <a:rect l="0" t="0" r="r" b="b"/>
              <a:pathLst>
                <a:path w="5" h="3">
                  <a:moveTo>
                    <a:pt x="4" y="0"/>
                  </a:moveTo>
                  <a:cubicBezTo>
                    <a:pt x="2" y="0"/>
                    <a:pt x="1" y="1"/>
                    <a:pt x="0" y="1"/>
                  </a:cubicBezTo>
                  <a:cubicBezTo>
                    <a:pt x="2" y="3"/>
                    <a:pt x="4" y="2"/>
                    <a:pt x="5" y="1"/>
                  </a:cubicBezTo>
                  <a:cubicBezTo>
                    <a:pt x="3" y="2"/>
                    <a:pt x="3" y="1"/>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22" name="Freeform 2528"/>
            <p:cNvSpPr>
              <a:spLocks/>
            </p:cNvSpPr>
            <p:nvPr/>
          </p:nvSpPr>
          <p:spPr bwMode="auto">
            <a:xfrm>
              <a:off x="1853" y="662"/>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2" y="1"/>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23" name="Freeform 2529"/>
            <p:cNvSpPr>
              <a:spLocks/>
            </p:cNvSpPr>
            <p:nvPr/>
          </p:nvSpPr>
          <p:spPr bwMode="auto">
            <a:xfrm>
              <a:off x="1853" y="662"/>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2" y="1"/>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24" name="Freeform 2530"/>
            <p:cNvSpPr>
              <a:spLocks/>
            </p:cNvSpPr>
            <p:nvPr/>
          </p:nvSpPr>
          <p:spPr bwMode="auto">
            <a:xfrm>
              <a:off x="1875" y="681"/>
              <a:ext cx="3" cy="2"/>
            </a:xfrm>
            <a:custGeom>
              <a:avLst/>
              <a:gdLst>
                <a:gd name="T0" fmla="*/ 1 w 2"/>
                <a:gd name="T1" fmla="*/ 0 h 2"/>
                <a:gd name="T2" fmla="*/ 0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0" y="1"/>
                  </a:cubicBezTo>
                  <a:cubicBezTo>
                    <a:pt x="1" y="2"/>
                    <a:pt x="2" y="2"/>
                    <a:pt x="2" y="1"/>
                  </a:cubicBezTo>
                  <a:cubicBezTo>
                    <a:pt x="2"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25" name="Freeform 2531"/>
            <p:cNvSpPr>
              <a:spLocks/>
            </p:cNvSpPr>
            <p:nvPr/>
          </p:nvSpPr>
          <p:spPr bwMode="auto">
            <a:xfrm>
              <a:off x="1875" y="681"/>
              <a:ext cx="3" cy="2"/>
            </a:xfrm>
            <a:custGeom>
              <a:avLst/>
              <a:gdLst>
                <a:gd name="T0" fmla="*/ 1 w 2"/>
                <a:gd name="T1" fmla="*/ 0 h 2"/>
                <a:gd name="T2" fmla="*/ 0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0" y="1"/>
                  </a:cubicBezTo>
                  <a:cubicBezTo>
                    <a:pt x="1" y="2"/>
                    <a:pt x="2" y="2"/>
                    <a:pt x="2" y="1"/>
                  </a:cubicBezTo>
                  <a:cubicBezTo>
                    <a:pt x="2"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26" name="Freeform 2532"/>
            <p:cNvSpPr>
              <a:spLocks/>
            </p:cNvSpPr>
            <p:nvPr/>
          </p:nvSpPr>
          <p:spPr bwMode="auto">
            <a:xfrm>
              <a:off x="1739" y="745"/>
              <a:ext cx="47" cy="18"/>
            </a:xfrm>
            <a:custGeom>
              <a:avLst/>
              <a:gdLst>
                <a:gd name="T0" fmla="*/ 14 w 39"/>
                <a:gd name="T1" fmla="*/ 3 h 15"/>
                <a:gd name="T2" fmla="*/ 32 w 39"/>
                <a:gd name="T3" fmla="*/ 10 h 15"/>
                <a:gd name="T4" fmla="*/ 33 w 39"/>
                <a:gd name="T5" fmla="*/ 14 h 15"/>
                <a:gd name="T6" fmla="*/ 15 w 39"/>
                <a:gd name="T7" fmla="*/ 10 h 15"/>
                <a:gd name="T8" fmla="*/ 8 w 39"/>
                <a:gd name="T9" fmla="*/ 5 h 15"/>
                <a:gd name="T10" fmla="*/ 0 w 39"/>
                <a:gd name="T11" fmla="*/ 3 h 15"/>
                <a:gd name="T12" fmla="*/ 14 w 39"/>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39" h="15">
                  <a:moveTo>
                    <a:pt x="14" y="3"/>
                  </a:moveTo>
                  <a:cubicBezTo>
                    <a:pt x="21" y="4"/>
                    <a:pt x="26" y="8"/>
                    <a:pt x="32" y="10"/>
                  </a:cubicBezTo>
                  <a:cubicBezTo>
                    <a:pt x="38" y="12"/>
                    <a:pt x="39" y="15"/>
                    <a:pt x="33" y="14"/>
                  </a:cubicBezTo>
                  <a:cubicBezTo>
                    <a:pt x="27" y="14"/>
                    <a:pt x="21" y="13"/>
                    <a:pt x="15" y="10"/>
                  </a:cubicBezTo>
                  <a:cubicBezTo>
                    <a:pt x="13" y="9"/>
                    <a:pt x="11" y="7"/>
                    <a:pt x="8" y="5"/>
                  </a:cubicBezTo>
                  <a:cubicBezTo>
                    <a:pt x="6" y="4"/>
                    <a:pt x="3" y="3"/>
                    <a:pt x="0" y="3"/>
                  </a:cubicBezTo>
                  <a:cubicBezTo>
                    <a:pt x="4" y="0"/>
                    <a:pt x="9" y="3"/>
                    <a:pt x="14"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27" name="Freeform 2533"/>
            <p:cNvSpPr>
              <a:spLocks/>
            </p:cNvSpPr>
            <p:nvPr/>
          </p:nvSpPr>
          <p:spPr bwMode="auto">
            <a:xfrm>
              <a:off x="1739" y="745"/>
              <a:ext cx="47" cy="18"/>
            </a:xfrm>
            <a:custGeom>
              <a:avLst/>
              <a:gdLst>
                <a:gd name="T0" fmla="*/ 14 w 39"/>
                <a:gd name="T1" fmla="*/ 3 h 15"/>
                <a:gd name="T2" fmla="*/ 32 w 39"/>
                <a:gd name="T3" fmla="*/ 10 h 15"/>
                <a:gd name="T4" fmla="*/ 33 w 39"/>
                <a:gd name="T5" fmla="*/ 14 h 15"/>
                <a:gd name="T6" fmla="*/ 15 w 39"/>
                <a:gd name="T7" fmla="*/ 10 h 15"/>
                <a:gd name="T8" fmla="*/ 8 w 39"/>
                <a:gd name="T9" fmla="*/ 5 h 15"/>
                <a:gd name="T10" fmla="*/ 0 w 39"/>
                <a:gd name="T11" fmla="*/ 3 h 15"/>
                <a:gd name="T12" fmla="*/ 14 w 39"/>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39" h="15">
                  <a:moveTo>
                    <a:pt x="14" y="3"/>
                  </a:moveTo>
                  <a:cubicBezTo>
                    <a:pt x="21" y="4"/>
                    <a:pt x="26" y="8"/>
                    <a:pt x="32" y="10"/>
                  </a:cubicBezTo>
                  <a:cubicBezTo>
                    <a:pt x="38" y="12"/>
                    <a:pt x="39" y="15"/>
                    <a:pt x="33" y="14"/>
                  </a:cubicBezTo>
                  <a:cubicBezTo>
                    <a:pt x="27" y="14"/>
                    <a:pt x="21" y="13"/>
                    <a:pt x="15" y="10"/>
                  </a:cubicBezTo>
                  <a:cubicBezTo>
                    <a:pt x="13" y="9"/>
                    <a:pt x="11" y="7"/>
                    <a:pt x="8" y="5"/>
                  </a:cubicBezTo>
                  <a:cubicBezTo>
                    <a:pt x="6" y="4"/>
                    <a:pt x="3" y="3"/>
                    <a:pt x="0" y="3"/>
                  </a:cubicBezTo>
                  <a:cubicBezTo>
                    <a:pt x="4" y="0"/>
                    <a:pt x="9" y="3"/>
                    <a:pt x="14"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28" name="Freeform 2534"/>
            <p:cNvSpPr>
              <a:spLocks/>
            </p:cNvSpPr>
            <p:nvPr/>
          </p:nvSpPr>
          <p:spPr bwMode="auto">
            <a:xfrm>
              <a:off x="1819" y="715"/>
              <a:ext cx="109" cy="92"/>
            </a:xfrm>
            <a:custGeom>
              <a:avLst/>
              <a:gdLst>
                <a:gd name="T0" fmla="*/ 2 w 91"/>
                <a:gd name="T1" fmla="*/ 58 h 77"/>
                <a:gd name="T2" fmla="*/ 16 w 91"/>
                <a:gd name="T3" fmla="*/ 48 h 77"/>
                <a:gd name="T4" fmla="*/ 9 w 91"/>
                <a:gd name="T5" fmla="*/ 44 h 77"/>
                <a:gd name="T6" fmla="*/ 11 w 91"/>
                <a:gd name="T7" fmla="*/ 46 h 77"/>
                <a:gd name="T8" fmla="*/ 17 w 91"/>
                <a:gd name="T9" fmla="*/ 40 h 77"/>
                <a:gd name="T10" fmla="*/ 21 w 91"/>
                <a:gd name="T11" fmla="*/ 39 h 77"/>
                <a:gd name="T12" fmla="*/ 21 w 91"/>
                <a:gd name="T13" fmla="*/ 34 h 77"/>
                <a:gd name="T14" fmla="*/ 25 w 91"/>
                <a:gd name="T15" fmla="*/ 24 h 77"/>
                <a:gd name="T16" fmla="*/ 29 w 91"/>
                <a:gd name="T17" fmla="*/ 15 h 77"/>
                <a:gd name="T18" fmla="*/ 36 w 91"/>
                <a:gd name="T19" fmla="*/ 7 h 77"/>
                <a:gd name="T20" fmla="*/ 50 w 91"/>
                <a:gd name="T21" fmla="*/ 3 h 77"/>
                <a:gd name="T22" fmla="*/ 46 w 91"/>
                <a:gd name="T23" fmla="*/ 7 h 77"/>
                <a:gd name="T24" fmla="*/ 48 w 91"/>
                <a:gd name="T25" fmla="*/ 11 h 77"/>
                <a:gd name="T26" fmla="*/ 44 w 91"/>
                <a:gd name="T27" fmla="*/ 17 h 77"/>
                <a:gd name="T28" fmla="*/ 37 w 91"/>
                <a:gd name="T29" fmla="*/ 27 h 77"/>
                <a:gd name="T30" fmla="*/ 36 w 91"/>
                <a:gd name="T31" fmla="*/ 32 h 77"/>
                <a:gd name="T32" fmla="*/ 45 w 91"/>
                <a:gd name="T33" fmla="*/ 25 h 77"/>
                <a:gd name="T34" fmla="*/ 45 w 91"/>
                <a:gd name="T35" fmla="*/ 31 h 77"/>
                <a:gd name="T36" fmla="*/ 47 w 91"/>
                <a:gd name="T37" fmla="*/ 33 h 77"/>
                <a:gd name="T38" fmla="*/ 48 w 91"/>
                <a:gd name="T39" fmla="*/ 33 h 77"/>
                <a:gd name="T40" fmla="*/ 53 w 91"/>
                <a:gd name="T41" fmla="*/ 35 h 77"/>
                <a:gd name="T42" fmla="*/ 56 w 91"/>
                <a:gd name="T43" fmla="*/ 36 h 77"/>
                <a:gd name="T44" fmla="*/ 55 w 91"/>
                <a:gd name="T45" fmla="*/ 40 h 77"/>
                <a:gd name="T46" fmla="*/ 56 w 91"/>
                <a:gd name="T47" fmla="*/ 38 h 77"/>
                <a:gd name="T48" fmla="*/ 67 w 91"/>
                <a:gd name="T49" fmla="*/ 33 h 77"/>
                <a:gd name="T50" fmla="*/ 69 w 91"/>
                <a:gd name="T51" fmla="*/ 34 h 77"/>
                <a:gd name="T52" fmla="*/ 81 w 91"/>
                <a:gd name="T53" fmla="*/ 37 h 77"/>
                <a:gd name="T54" fmla="*/ 75 w 91"/>
                <a:gd name="T55" fmla="*/ 43 h 77"/>
                <a:gd name="T56" fmla="*/ 74 w 91"/>
                <a:gd name="T57" fmla="*/ 46 h 77"/>
                <a:gd name="T58" fmla="*/ 78 w 91"/>
                <a:gd name="T59" fmla="*/ 45 h 77"/>
                <a:gd name="T60" fmla="*/ 71 w 91"/>
                <a:gd name="T61" fmla="*/ 50 h 77"/>
                <a:gd name="T62" fmla="*/ 77 w 91"/>
                <a:gd name="T63" fmla="*/ 48 h 77"/>
                <a:gd name="T64" fmla="*/ 83 w 91"/>
                <a:gd name="T65" fmla="*/ 48 h 77"/>
                <a:gd name="T66" fmla="*/ 85 w 91"/>
                <a:gd name="T67" fmla="*/ 49 h 77"/>
                <a:gd name="T68" fmla="*/ 76 w 91"/>
                <a:gd name="T69" fmla="*/ 53 h 77"/>
                <a:gd name="T70" fmla="*/ 75 w 91"/>
                <a:gd name="T71" fmla="*/ 55 h 77"/>
                <a:gd name="T72" fmla="*/ 75 w 91"/>
                <a:gd name="T73" fmla="*/ 58 h 77"/>
                <a:gd name="T74" fmla="*/ 79 w 91"/>
                <a:gd name="T75" fmla="*/ 63 h 77"/>
                <a:gd name="T76" fmla="*/ 89 w 91"/>
                <a:gd name="T77" fmla="*/ 54 h 77"/>
                <a:gd name="T78" fmla="*/ 83 w 91"/>
                <a:gd name="T79" fmla="*/ 61 h 77"/>
                <a:gd name="T80" fmla="*/ 90 w 91"/>
                <a:gd name="T81" fmla="*/ 59 h 77"/>
                <a:gd name="T82" fmla="*/ 88 w 91"/>
                <a:gd name="T83" fmla="*/ 72 h 77"/>
                <a:gd name="T84" fmla="*/ 79 w 91"/>
                <a:gd name="T85" fmla="*/ 77 h 77"/>
                <a:gd name="T86" fmla="*/ 80 w 91"/>
                <a:gd name="T87" fmla="*/ 72 h 77"/>
                <a:gd name="T88" fmla="*/ 71 w 91"/>
                <a:gd name="T89" fmla="*/ 74 h 77"/>
                <a:gd name="T90" fmla="*/ 70 w 91"/>
                <a:gd name="T91" fmla="*/ 58 h 77"/>
                <a:gd name="T92" fmla="*/ 67 w 91"/>
                <a:gd name="T93" fmla="*/ 63 h 77"/>
                <a:gd name="T94" fmla="*/ 50 w 91"/>
                <a:gd name="T95" fmla="*/ 73 h 77"/>
                <a:gd name="T96" fmla="*/ 53 w 91"/>
                <a:gd name="T97" fmla="*/ 68 h 77"/>
                <a:gd name="T98" fmla="*/ 61 w 91"/>
                <a:gd name="T99" fmla="*/ 63 h 77"/>
                <a:gd name="T100" fmla="*/ 59 w 91"/>
                <a:gd name="T101" fmla="*/ 62 h 77"/>
                <a:gd name="T102" fmla="*/ 54 w 91"/>
                <a:gd name="T103" fmla="*/ 61 h 77"/>
                <a:gd name="T104" fmla="*/ 49 w 91"/>
                <a:gd name="T105" fmla="*/ 64 h 77"/>
                <a:gd name="T106" fmla="*/ 45 w 91"/>
                <a:gd name="T107" fmla="*/ 64 h 77"/>
                <a:gd name="T108" fmla="*/ 49 w 91"/>
                <a:gd name="T109" fmla="*/ 57 h 77"/>
                <a:gd name="T110" fmla="*/ 45 w 91"/>
                <a:gd name="T111" fmla="*/ 59 h 77"/>
                <a:gd name="T112" fmla="*/ 37 w 91"/>
                <a:gd name="T113" fmla="*/ 62 h 77"/>
                <a:gd name="T114" fmla="*/ 29 w 91"/>
                <a:gd name="T115" fmla="*/ 61 h 77"/>
                <a:gd name="T116" fmla="*/ 16 w 91"/>
                <a:gd name="T117"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 h="77">
                  <a:moveTo>
                    <a:pt x="14" y="61"/>
                  </a:moveTo>
                  <a:cubicBezTo>
                    <a:pt x="11" y="61"/>
                    <a:pt x="0" y="65"/>
                    <a:pt x="2" y="58"/>
                  </a:cubicBezTo>
                  <a:cubicBezTo>
                    <a:pt x="2" y="55"/>
                    <a:pt x="5" y="54"/>
                    <a:pt x="7" y="53"/>
                  </a:cubicBezTo>
                  <a:cubicBezTo>
                    <a:pt x="10" y="52"/>
                    <a:pt x="12" y="49"/>
                    <a:pt x="16" y="48"/>
                  </a:cubicBezTo>
                  <a:cubicBezTo>
                    <a:pt x="12" y="49"/>
                    <a:pt x="8" y="47"/>
                    <a:pt x="4" y="48"/>
                  </a:cubicBezTo>
                  <a:cubicBezTo>
                    <a:pt x="4" y="46"/>
                    <a:pt x="8" y="45"/>
                    <a:pt x="9" y="44"/>
                  </a:cubicBezTo>
                  <a:cubicBezTo>
                    <a:pt x="8" y="45"/>
                    <a:pt x="8" y="46"/>
                    <a:pt x="7" y="47"/>
                  </a:cubicBezTo>
                  <a:cubicBezTo>
                    <a:pt x="8" y="46"/>
                    <a:pt x="10" y="48"/>
                    <a:pt x="11" y="46"/>
                  </a:cubicBezTo>
                  <a:cubicBezTo>
                    <a:pt x="11" y="45"/>
                    <a:pt x="12" y="43"/>
                    <a:pt x="13" y="42"/>
                  </a:cubicBezTo>
                  <a:cubicBezTo>
                    <a:pt x="14" y="40"/>
                    <a:pt x="14" y="40"/>
                    <a:pt x="17" y="40"/>
                  </a:cubicBezTo>
                  <a:cubicBezTo>
                    <a:pt x="18" y="40"/>
                    <a:pt x="20" y="42"/>
                    <a:pt x="21" y="41"/>
                  </a:cubicBezTo>
                  <a:cubicBezTo>
                    <a:pt x="19" y="42"/>
                    <a:pt x="17" y="38"/>
                    <a:pt x="21" y="39"/>
                  </a:cubicBezTo>
                  <a:cubicBezTo>
                    <a:pt x="18" y="39"/>
                    <a:pt x="20" y="38"/>
                    <a:pt x="21" y="37"/>
                  </a:cubicBezTo>
                  <a:cubicBezTo>
                    <a:pt x="13" y="38"/>
                    <a:pt x="20" y="29"/>
                    <a:pt x="21" y="34"/>
                  </a:cubicBezTo>
                  <a:cubicBezTo>
                    <a:pt x="23" y="34"/>
                    <a:pt x="21" y="31"/>
                    <a:pt x="21" y="29"/>
                  </a:cubicBezTo>
                  <a:cubicBezTo>
                    <a:pt x="22" y="27"/>
                    <a:pt x="24" y="26"/>
                    <a:pt x="25" y="24"/>
                  </a:cubicBezTo>
                  <a:cubicBezTo>
                    <a:pt x="26" y="22"/>
                    <a:pt x="26" y="15"/>
                    <a:pt x="31" y="16"/>
                  </a:cubicBezTo>
                  <a:cubicBezTo>
                    <a:pt x="30" y="16"/>
                    <a:pt x="29" y="15"/>
                    <a:pt x="29" y="15"/>
                  </a:cubicBezTo>
                  <a:cubicBezTo>
                    <a:pt x="30" y="14"/>
                    <a:pt x="32" y="14"/>
                    <a:pt x="33" y="13"/>
                  </a:cubicBezTo>
                  <a:cubicBezTo>
                    <a:pt x="34" y="11"/>
                    <a:pt x="34" y="9"/>
                    <a:pt x="36" y="7"/>
                  </a:cubicBezTo>
                  <a:cubicBezTo>
                    <a:pt x="38" y="3"/>
                    <a:pt x="44" y="4"/>
                    <a:pt x="47" y="1"/>
                  </a:cubicBezTo>
                  <a:cubicBezTo>
                    <a:pt x="48" y="2"/>
                    <a:pt x="49" y="3"/>
                    <a:pt x="50" y="3"/>
                  </a:cubicBezTo>
                  <a:cubicBezTo>
                    <a:pt x="49" y="0"/>
                    <a:pt x="55" y="1"/>
                    <a:pt x="53" y="4"/>
                  </a:cubicBezTo>
                  <a:cubicBezTo>
                    <a:pt x="51" y="6"/>
                    <a:pt x="45" y="3"/>
                    <a:pt x="46" y="7"/>
                  </a:cubicBezTo>
                  <a:cubicBezTo>
                    <a:pt x="47" y="7"/>
                    <a:pt x="51" y="6"/>
                    <a:pt x="50" y="8"/>
                  </a:cubicBezTo>
                  <a:cubicBezTo>
                    <a:pt x="49" y="9"/>
                    <a:pt x="49" y="10"/>
                    <a:pt x="48" y="11"/>
                  </a:cubicBezTo>
                  <a:cubicBezTo>
                    <a:pt x="48" y="12"/>
                    <a:pt x="47" y="15"/>
                    <a:pt x="45" y="12"/>
                  </a:cubicBezTo>
                  <a:cubicBezTo>
                    <a:pt x="44" y="14"/>
                    <a:pt x="45" y="16"/>
                    <a:pt x="44" y="17"/>
                  </a:cubicBezTo>
                  <a:cubicBezTo>
                    <a:pt x="42" y="19"/>
                    <a:pt x="41" y="21"/>
                    <a:pt x="40" y="23"/>
                  </a:cubicBezTo>
                  <a:cubicBezTo>
                    <a:pt x="39" y="24"/>
                    <a:pt x="38" y="25"/>
                    <a:pt x="37" y="27"/>
                  </a:cubicBezTo>
                  <a:cubicBezTo>
                    <a:pt x="37" y="28"/>
                    <a:pt x="35" y="28"/>
                    <a:pt x="35" y="29"/>
                  </a:cubicBezTo>
                  <a:cubicBezTo>
                    <a:pt x="35" y="30"/>
                    <a:pt x="37" y="30"/>
                    <a:pt x="36" y="32"/>
                  </a:cubicBezTo>
                  <a:cubicBezTo>
                    <a:pt x="39" y="29"/>
                    <a:pt x="41" y="26"/>
                    <a:pt x="44" y="24"/>
                  </a:cubicBezTo>
                  <a:cubicBezTo>
                    <a:pt x="45" y="24"/>
                    <a:pt x="46" y="25"/>
                    <a:pt x="45" y="25"/>
                  </a:cubicBezTo>
                  <a:cubicBezTo>
                    <a:pt x="48" y="26"/>
                    <a:pt x="52" y="27"/>
                    <a:pt x="54" y="25"/>
                  </a:cubicBezTo>
                  <a:cubicBezTo>
                    <a:pt x="54" y="28"/>
                    <a:pt x="47" y="30"/>
                    <a:pt x="45" y="31"/>
                  </a:cubicBezTo>
                  <a:cubicBezTo>
                    <a:pt x="46" y="31"/>
                    <a:pt x="47" y="30"/>
                    <a:pt x="49" y="30"/>
                  </a:cubicBezTo>
                  <a:cubicBezTo>
                    <a:pt x="48" y="31"/>
                    <a:pt x="48" y="32"/>
                    <a:pt x="47" y="33"/>
                  </a:cubicBezTo>
                  <a:cubicBezTo>
                    <a:pt x="47" y="33"/>
                    <a:pt x="46" y="33"/>
                    <a:pt x="45" y="34"/>
                  </a:cubicBezTo>
                  <a:cubicBezTo>
                    <a:pt x="46" y="34"/>
                    <a:pt x="47" y="33"/>
                    <a:pt x="48" y="33"/>
                  </a:cubicBezTo>
                  <a:cubicBezTo>
                    <a:pt x="50" y="33"/>
                    <a:pt x="51" y="34"/>
                    <a:pt x="52" y="34"/>
                  </a:cubicBezTo>
                  <a:cubicBezTo>
                    <a:pt x="52" y="34"/>
                    <a:pt x="52" y="35"/>
                    <a:pt x="53" y="35"/>
                  </a:cubicBezTo>
                  <a:cubicBezTo>
                    <a:pt x="53" y="34"/>
                    <a:pt x="54" y="34"/>
                    <a:pt x="55" y="33"/>
                  </a:cubicBezTo>
                  <a:cubicBezTo>
                    <a:pt x="55" y="34"/>
                    <a:pt x="55" y="35"/>
                    <a:pt x="56" y="36"/>
                  </a:cubicBezTo>
                  <a:cubicBezTo>
                    <a:pt x="57" y="35"/>
                    <a:pt x="56" y="33"/>
                    <a:pt x="58" y="32"/>
                  </a:cubicBezTo>
                  <a:cubicBezTo>
                    <a:pt x="59" y="35"/>
                    <a:pt x="56" y="38"/>
                    <a:pt x="55" y="40"/>
                  </a:cubicBezTo>
                  <a:cubicBezTo>
                    <a:pt x="56" y="40"/>
                    <a:pt x="57" y="39"/>
                    <a:pt x="57" y="39"/>
                  </a:cubicBezTo>
                  <a:cubicBezTo>
                    <a:pt x="57" y="38"/>
                    <a:pt x="57" y="38"/>
                    <a:pt x="56" y="38"/>
                  </a:cubicBezTo>
                  <a:cubicBezTo>
                    <a:pt x="58" y="37"/>
                    <a:pt x="62" y="37"/>
                    <a:pt x="62" y="35"/>
                  </a:cubicBezTo>
                  <a:cubicBezTo>
                    <a:pt x="63" y="38"/>
                    <a:pt x="65" y="33"/>
                    <a:pt x="67" y="33"/>
                  </a:cubicBezTo>
                  <a:cubicBezTo>
                    <a:pt x="67" y="34"/>
                    <a:pt x="67" y="35"/>
                    <a:pt x="67" y="37"/>
                  </a:cubicBezTo>
                  <a:cubicBezTo>
                    <a:pt x="68" y="36"/>
                    <a:pt x="68" y="35"/>
                    <a:pt x="69" y="34"/>
                  </a:cubicBezTo>
                  <a:cubicBezTo>
                    <a:pt x="70" y="34"/>
                    <a:pt x="71" y="34"/>
                    <a:pt x="72" y="34"/>
                  </a:cubicBezTo>
                  <a:cubicBezTo>
                    <a:pt x="75" y="33"/>
                    <a:pt x="78" y="36"/>
                    <a:pt x="81" y="37"/>
                  </a:cubicBezTo>
                  <a:cubicBezTo>
                    <a:pt x="79" y="39"/>
                    <a:pt x="74" y="43"/>
                    <a:pt x="71" y="43"/>
                  </a:cubicBezTo>
                  <a:cubicBezTo>
                    <a:pt x="73" y="44"/>
                    <a:pt x="74" y="43"/>
                    <a:pt x="75" y="43"/>
                  </a:cubicBezTo>
                  <a:cubicBezTo>
                    <a:pt x="75" y="44"/>
                    <a:pt x="75" y="45"/>
                    <a:pt x="73" y="44"/>
                  </a:cubicBezTo>
                  <a:cubicBezTo>
                    <a:pt x="73" y="45"/>
                    <a:pt x="74" y="46"/>
                    <a:pt x="74" y="46"/>
                  </a:cubicBezTo>
                  <a:cubicBezTo>
                    <a:pt x="75" y="46"/>
                    <a:pt x="76" y="45"/>
                    <a:pt x="75" y="44"/>
                  </a:cubicBezTo>
                  <a:cubicBezTo>
                    <a:pt x="76" y="45"/>
                    <a:pt x="77" y="46"/>
                    <a:pt x="78" y="45"/>
                  </a:cubicBezTo>
                  <a:cubicBezTo>
                    <a:pt x="77" y="46"/>
                    <a:pt x="76" y="47"/>
                    <a:pt x="74" y="47"/>
                  </a:cubicBezTo>
                  <a:cubicBezTo>
                    <a:pt x="78" y="47"/>
                    <a:pt x="72" y="49"/>
                    <a:pt x="71" y="50"/>
                  </a:cubicBezTo>
                  <a:cubicBezTo>
                    <a:pt x="72" y="50"/>
                    <a:pt x="77" y="47"/>
                    <a:pt x="75" y="50"/>
                  </a:cubicBezTo>
                  <a:cubicBezTo>
                    <a:pt x="76" y="49"/>
                    <a:pt x="76" y="49"/>
                    <a:pt x="77" y="48"/>
                  </a:cubicBezTo>
                  <a:cubicBezTo>
                    <a:pt x="76" y="51"/>
                    <a:pt x="80" y="48"/>
                    <a:pt x="80" y="48"/>
                  </a:cubicBezTo>
                  <a:cubicBezTo>
                    <a:pt x="82" y="46"/>
                    <a:pt x="81" y="47"/>
                    <a:pt x="83" y="48"/>
                  </a:cubicBezTo>
                  <a:cubicBezTo>
                    <a:pt x="85" y="49"/>
                    <a:pt x="84" y="44"/>
                    <a:pt x="86" y="47"/>
                  </a:cubicBezTo>
                  <a:cubicBezTo>
                    <a:pt x="87" y="48"/>
                    <a:pt x="86" y="49"/>
                    <a:pt x="85" y="49"/>
                  </a:cubicBezTo>
                  <a:cubicBezTo>
                    <a:pt x="83" y="50"/>
                    <a:pt x="81" y="51"/>
                    <a:pt x="80" y="52"/>
                  </a:cubicBezTo>
                  <a:cubicBezTo>
                    <a:pt x="79" y="53"/>
                    <a:pt x="78" y="53"/>
                    <a:pt x="76" y="53"/>
                  </a:cubicBezTo>
                  <a:cubicBezTo>
                    <a:pt x="73" y="52"/>
                    <a:pt x="74" y="55"/>
                    <a:pt x="77" y="55"/>
                  </a:cubicBezTo>
                  <a:cubicBezTo>
                    <a:pt x="77" y="55"/>
                    <a:pt x="76" y="56"/>
                    <a:pt x="75" y="55"/>
                  </a:cubicBezTo>
                  <a:cubicBezTo>
                    <a:pt x="76" y="56"/>
                    <a:pt x="77" y="56"/>
                    <a:pt x="78" y="55"/>
                  </a:cubicBezTo>
                  <a:cubicBezTo>
                    <a:pt x="78" y="57"/>
                    <a:pt x="76" y="59"/>
                    <a:pt x="75" y="58"/>
                  </a:cubicBezTo>
                  <a:cubicBezTo>
                    <a:pt x="75" y="59"/>
                    <a:pt x="75" y="61"/>
                    <a:pt x="77" y="61"/>
                  </a:cubicBezTo>
                  <a:cubicBezTo>
                    <a:pt x="77" y="61"/>
                    <a:pt x="77" y="63"/>
                    <a:pt x="79" y="63"/>
                  </a:cubicBezTo>
                  <a:cubicBezTo>
                    <a:pt x="79" y="63"/>
                    <a:pt x="80" y="59"/>
                    <a:pt x="81" y="59"/>
                  </a:cubicBezTo>
                  <a:cubicBezTo>
                    <a:pt x="82" y="57"/>
                    <a:pt x="85" y="53"/>
                    <a:pt x="89" y="54"/>
                  </a:cubicBezTo>
                  <a:cubicBezTo>
                    <a:pt x="86" y="55"/>
                    <a:pt x="86" y="58"/>
                    <a:pt x="84" y="59"/>
                  </a:cubicBezTo>
                  <a:cubicBezTo>
                    <a:pt x="84" y="60"/>
                    <a:pt x="83" y="61"/>
                    <a:pt x="83" y="61"/>
                  </a:cubicBezTo>
                  <a:cubicBezTo>
                    <a:pt x="83" y="62"/>
                    <a:pt x="84" y="63"/>
                    <a:pt x="84" y="64"/>
                  </a:cubicBezTo>
                  <a:cubicBezTo>
                    <a:pt x="88" y="64"/>
                    <a:pt x="87" y="60"/>
                    <a:pt x="90" y="59"/>
                  </a:cubicBezTo>
                  <a:cubicBezTo>
                    <a:pt x="90" y="61"/>
                    <a:pt x="91" y="63"/>
                    <a:pt x="91" y="65"/>
                  </a:cubicBezTo>
                  <a:cubicBezTo>
                    <a:pt x="90" y="67"/>
                    <a:pt x="89" y="69"/>
                    <a:pt x="88" y="72"/>
                  </a:cubicBezTo>
                  <a:cubicBezTo>
                    <a:pt x="88" y="73"/>
                    <a:pt x="86" y="77"/>
                    <a:pt x="84" y="76"/>
                  </a:cubicBezTo>
                  <a:cubicBezTo>
                    <a:pt x="82" y="75"/>
                    <a:pt x="81" y="76"/>
                    <a:pt x="79" y="77"/>
                  </a:cubicBezTo>
                  <a:cubicBezTo>
                    <a:pt x="77" y="75"/>
                    <a:pt x="78" y="74"/>
                    <a:pt x="79" y="73"/>
                  </a:cubicBezTo>
                  <a:cubicBezTo>
                    <a:pt x="77" y="75"/>
                    <a:pt x="79" y="72"/>
                    <a:pt x="80" y="72"/>
                  </a:cubicBezTo>
                  <a:cubicBezTo>
                    <a:pt x="76" y="71"/>
                    <a:pt x="79" y="70"/>
                    <a:pt x="79" y="69"/>
                  </a:cubicBezTo>
                  <a:cubicBezTo>
                    <a:pt x="76" y="70"/>
                    <a:pt x="75" y="75"/>
                    <a:pt x="71" y="74"/>
                  </a:cubicBezTo>
                  <a:cubicBezTo>
                    <a:pt x="70" y="68"/>
                    <a:pt x="77" y="67"/>
                    <a:pt x="74" y="62"/>
                  </a:cubicBezTo>
                  <a:cubicBezTo>
                    <a:pt x="74" y="61"/>
                    <a:pt x="72" y="56"/>
                    <a:pt x="70" y="58"/>
                  </a:cubicBezTo>
                  <a:cubicBezTo>
                    <a:pt x="68" y="60"/>
                    <a:pt x="68" y="64"/>
                    <a:pt x="65" y="66"/>
                  </a:cubicBezTo>
                  <a:cubicBezTo>
                    <a:pt x="66" y="65"/>
                    <a:pt x="66" y="64"/>
                    <a:pt x="67" y="63"/>
                  </a:cubicBezTo>
                  <a:cubicBezTo>
                    <a:pt x="64" y="65"/>
                    <a:pt x="61" y="65"/>
                    <a:pt x="59" y="68"/>
                  </a:cubicBezTo>
                  <a:cubicBezTo>
                    <a:pt x="58" y="72"/>
                    <a:pt x="55" y="73"/>
                    <a:pt x="50" y="73"/>
                  </a:cubicBezTo>
                  <a:cubicBezTo>
                    <a:pt x="49" y="73"/>
                    <a:pt x="46" y="73"/>
                    <a:pt x="47" y="71"/>
                  </a:cubicBezTo>
                  <a:cubicBezTo>
                    <a:pt x="48" y="69"/>
                    <a:pt x="51" y="70"/>
                    <a:pt x="53" y="68"/>
                  </a:cubicBezTo>
                  <a:cubicBezTo>
                    <a:pt x="55" y="67"/>
                    <a:pt x="56" y="66"/>
                    <a:pt x="57" y="64"/>
                  </a:cubicBezTo>
                  <a:cubicBezTo>
                    <a:pt x="58" y="63"/>
                    <a:pt x="60" y="63"/>
                    <a:pt x="61" y="63"/>
                  </a:cubicBezTo>
                  <a:cubicBezTo>
                    <a:pt x="62" y="62"/>
                    <a:pt x="62" y="61"/>
                    <a:pt x="63" y="61"/>
                  </a:cubicBezTo>
                  <a:cubicBezTo>
                    <a:pt x="62" y="61"/>
                    <a:pt x="61" y="62"/>
                    <a:pt x="59" y="62"/>
                  </a:cubicBezTo>
                  <a:cubicBezTo>
                    <a:pt x="59" y="61"/>
                    <a:pt x="60" y="60"/>
                    <a:pt x="61" y="59"/>
                  </a:cubicBezTo>
                  <a:cubicBezTo>
                    <a:pt x="58" y="61"/>
                    <a:pt x="58" y="61"/>
                    <a:pt x="54" y="61"/>
                  </a:cubicBezTo>
                  <a:cubicBezTo>
                    <a:pt x="56" y="63"/>
                    <a:pt x="53" y="63"/>
                    <a:pt x="52" y="65"/>
                  </a:cubicBezTo>
                  <a:cubicBezTo>
                    <a:pt x="51" y="63"/>
                    <a:pt x="51" y="64"/>
                    <a:pt x="49" y="64"/>
                  </a:cubicBezTo>
                  <a:cubicBezTo>
                    <a:pt x="49" y="63"/>
                    <a:pt x="49" y="63"/>
                    <a:pt x="49" y="63"/>
                  </a:cubicBezTo>
                  <a:cubicBezTo>
                    <a:pt x="48" y="63"/>
                    <a:pt x="46" y="63"/>
                    <a:pt x="45" y="64"/>
                  </a:cubicBezTo>
                  <a:cubicBezTo>
                    <a:pt x="46" y="62"/>
                    <a:pt x="49" y="62"/>
                    <a:pt x="50" y="61"/>
                  </a:cubicBezTo>
                  <a:cubicBezTo>
                    <a:pt x="48" y="63"/>
                    <a:pt x="49" y="58"/>
                    <a:pt x="49" y="57"/>
                  </a:cubicBezTo>
                  <a:cubicBezTo>
                    <a:pt x="49" y="59"/>
                    <a:pt x="47" y="59"/>
                    <a:pt x="46" y="60"/>
                  </a:cubicBezTo>
                  <a:cubicBezTo>
                    <a:pt x="45" y="60"/>
                    <a:pt x="45" y="59"/>
                    <a:pt x="45" y="59"/>
                  </a:cubicBezTo>
                  <a:cubicBezTo>
                    <a:pt x="44" y="60"/>
                    <a:pt x="42" y="63"/>
                    <a:pt x="42" y="60"/>
                  </a:cubicBezTo>
                  <a:cubicBezTo>
                    <a:pt x="43" y="62"/>
                    <a:pt x="38" y="62"/>
                    <a:pt x="37" y="62"/>
                  </a:cubicBezTo>
                  <a:cubicBezTo>
                    <a:pt x="35" y="63"/>
                    <a:pt x="34" y="62"/>
                    <a:pt x="32" y="62"/>
                  </a:cubicBezTo>
                  <a:cubicBezTo>
                    <a:pt x="30" y="62"/>
                    <a:pt x="29" y="63"/>
                    <a:pt x="29" y="61"/>
                  </a:cubicBezTo>
                  <a:cubicBezTo>
                    <a:pt x="27" y="62"/>
                    <a:pt x="24" y="62"/>
                    <a:pt x="22" y="61"/>
                  </a:cubicBezTo>
                  <a:cubicBezTo>
                    <a:pt x="20" y="61"/>
                    <a:pt x="14" y="62"/>
                    <a:pt x="16" y="60"/>
                  </a:cubicBezTo>
                  <a:cubicBezTo>
                    <a:pt x="15" y="60"/>
                    <a:pt x="15" y="61"/>
                    <a:pt x="14" y="6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29" name="Freeform 2535"/>
            <p:cNvSpPr>
              <a:spLocks/>
            </p:cNvSpPr>
            <p:nvPr/>
          </p:nvSpPr>
          <p:spPr bwMode="auto">
            <a:xfrm>
              <a:off x="1819" y="715"/>
              <a:ext cx="109" cy="92"/>
            </a:xfrm>
            <a:custGeom>
              <a:avLst/>
              <a:gdLst>
                <a:gd name="T0" fmla="*/ 2 w 91"/>
                <a:gd name="T1" fmla="*/ 58 h 77"/>
                <a:gd name="T2" fmla="*/ 16 w 91"/>
                <a:gd name="T3" fmla="*/ 48 h 77"/>
                <a:gd name="T4" fmla="*/ 9 w 91"/>
                <a:gd name="T5" fmla="*/ 44 h 77"/>
                <a:gd name="T6" fmla="*/ 11 w 91"/>
                <a:gd name="T7" fmla="*/ 46 h 77"/>
                <a:gd name="T8" fmla="*/ 17 w 91"/>
                <a:gd name="T9" fmla="*/ 40 h 77"/>
                <a:gd name="T10" fmla="*/ 21 w 91"/>
                <a:gd name="T11" fmla="*/ 39 h 77"/>
                <a:gd name="T12" fmla="*/ 21 w 91"/>
                <a:gd name="T13" fmla="*/ 34 h 77"/>
                <a:gd name="T14" fmla="*/ 25 w 91"/>
                <a:gd name="T15" fmla="*/ 24 h 77"/>
                <a:gd name="T16" fmla="*/ 29 w 91"/>
                <a:gd name="T17" fmla="*/ 15 h 77"/>
                <a:gd name="T18" fmla="*/ 36 w 91"/>
                <a:gd name="T19" fmla="*/ 7 h 77"/>
                <a:gd name="T20" fmla="*/ 50 w 91"/>
                <a:gd name="T21" fmla="*/ 3 h 77"/>
                <a:gd name="T22" fmla="*/ 46 w 91"/>
                <a:gd name="T23" fmla="*/ 7 h 77"/>
                <a:gd name="T24" fmla="*/ 48 w 91"/>
                <a:gd name="T25" fmla="*/ 11 h 77"/>
                <a:gd name="T26" fmla="*/ 44 w 91"/>
                <a:gd name="T27" fmla="*/ 17 h 77"/>
                <a:gd name="T28" fmla="*/ 37 w 91"/>
                <a:gd name="T29" fmla="*/ 27 h 77"/>
                <a:gd name="T30" fmla="*/ 36 w 91"/>
                <a:gd name="T31" fmla="*/ 32 h 77"/>
                <a:gd name="T32" fmla="*/ 45 w 91"/>
                <a:gd name="T33" fmla="*/ 25 h 77"/>
                <a:gd name="T34" fmla="*/ 45 w 91"/>
                <a:gd name="T35" fmla="*/ 31 h 77"/>
                <a:gd name="T36" fmla="*/ 47 w 91"/>
                <a:gd name="T37" fmla="*/ 33 h 77"/>
                <a:gd name="T38" fmla="*/ 48 w 91"/>
                <a:gd name="T39" fmla="*/ 33 h 77"/>
                <a:gd name="T40" fmla="*/ 53 w 91"/>
                <a:gd name="T41" fmla="*/ 35 h 77"/>
                <a:gd name="T42" fmla="*/ 56 w 91"/>
                <a:gd name="T43" fmla="*/ 36 h 77"/>
                <a:gd name="T44" fmla="*/ 55 w 91"/>
                <a:gd name="T45" fmla="*/ 40 h 77"/>
                <a:gd name="T46" fmla="*/ 56 w 91"/>
                <a:gd name="T47" fmla="*/ 38 h 77"/>
                <a:gd name="T48" fmla="*/ 67 w 91"/>
                <a:gd name="T49" fmla="*/ 33 h 77"/>
                <a:gd name="T50" fmla="*/ 69 w 91"/>
                <a:gd name="T51" fmla="*/ 34 h 77"/>
                <a:gd name="T52" fmla="*/ 81 w 91"/>
                <a:gd name="T53" fmla="*/ 37 h 77"/>
                <a:gd name="T54" fmla="*/ 75 w 91"/>
                <a:gd name="T55" fmla="*/ 43 h 77"/>
                <a:gd name="T56" fmla="*/ 74 w 91"/>
                <a:gd name="T57" fmla="*/ 46 h 77"/>
                <a:gd name="T58" fmla="*/ 78 w 91"/>
                <a:gd name="T59" fmla="*/ 45 h 77"/>
                <a:gd name="T60" fmla="*/ 71 w 91"/>
                <a:gd name="T61" fmla="*/ 50 h 77"/>
                <a:gd name="T62" fmla="*/ 77 w 91"/>
                <a:gd name="T63" fmla="*/ 48 h 77"/>
                <a:gd name="T64" fmla="*/ 83 w 91"/>
                <a:gd name="T65" fmla="*/ 48 h 77"/>
                <a:gd name="T66" fmla="*/ 85 w 91"/>
                <a:gd name="T67" fmla="*/ 49 h 77"/>
                <a:gd name="T68" fmla="*/ 76 w 91"/>
                <a:gd name="T69" fmla="*/ 53 h 77"/>
                <a:gd name="T70" fmla="*/ 75 w 91"/>
                <a:gd name="T71" fmla="*/ 55 h 77"/>
                <a:gd name="T72" fmla="*/ 75 w 91"/>
                <a:gd name="T73" fmla="*/ 58 h 77"/>
                <a:gd name="T74" fmla="*/ 79 w 91"/>
                <a:gd name="T75" fmla="*/ 63 h 77"/>
                <a:gd name="T76" fmla="*/ 89 w 91"/>
                <a:gd name="T77" fmla="*/ 54 h 77"/>
                <a:gd name="T78" fmla="*/ 83 w 91"/>
                <a:gd name="T79" fmla="*/ 61 h 77"/>
                <a:gd name="T80" fmla="*/ 90 w 91"/>
                <a:gd name="T81" fmla="*/ 59 h 77"/>
                <a:gd name="T82" fmla="*/ 88 w 91"/>
                <a:gd name="T83" fmla="*/ 72 h 77"/>
                <a:gd name="T84" fmla="*/ 79 w 91"/>
                <a:gd name="T85" fmla="*/ 77 h 77"/>
                <a:gd name="T86" fmla="*/ 80 w 91"/>
                <a:gd name="T87" fmla="*/ 72 h 77"/>
                <a:gd name="T88" fmla="*/ 71 w 91"/>
                <a:gd name="T89" fmla="*/ 74 h 77"/>
                <a:gd name="T90" fmla="*/ 70 w 91"/>
                <a:gd name="T91" fmla="*/ 58 h 77"/>
                <a:gd name="T92" fmla="*/ 67 w 91"/>
                <a:gd name="T93" fmla="*/ 63 h 77"/>
                <a:gd name="T94" fmla="*/ 50 w 91"/>
                <a:gd name="T95" fmla="*/ 73 h 77"/>
                <a:gd name="T96" fmla="*/ 53 w 91"/>
                <a:gd name="T97" fmla="*/ 68 h 77"/>
                <a:gd name="T98" fmla="*/ 61 w 91"/>
                <a:gd name="T99" fmla="*/ 63 h 77"/>
                <a:gd name="T100" fmla="*/ 59 w 91"/>
                <a:gd name="T101" fmla="*/ 62 h 77"/>
                <a:gd name="T102" fmla="*/ 54 w 91"/>
                <a:gd name="T103" fmla="*/ 61 h 77"/>
                <a:gd name="T104" fmla="*/ 49 w 91"/>
                <a:gd name="T105" fmla="*/ 64 h 77"/>
                <a:gd name="T106" fmla="*/ 45 w 91"/>
                <a:gd name="T107" fmla="*/ 64 h 77"/>
                <a:gd name="T108" fmla="*/ 49 w 91"/>
                <a:gd name="T109" fmla="*/ 57 h 77"/>
                <a:gd name="T110" fmla="*/ 45 w 91"/>
                <a:gd name="T111" fmla="*/ 59 h 77"/>
                <a:gd name="T112" fmla="*/ 37 w 91"/>
                <a:gd name="T113" fmla="*/ 62 h 77"/>
                <a:gd name="T114" fmla="*/ 29 w 91"/>
                <a:gd name="T115" fmla="*/ 61 h 77"/>
                <a:gd name="T116" fmla="*/ 16 w 91"/>
                <a:gd name="T117"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 h="77">
                  <a:moveTo>
                    <a:pt x="14" y="61"/>
                  </a:moveTo>
                  <a:cubicBezTo>
                    <a:pt x="11" y="61"/>
                    <a:pt x="0" y="65"/>
                    <a:pt x="2" y="58"/>
                  </a:cubicBezTo>
                  <a:cubicBezTo>
                    <a:pt x="2" y="55"/>
                    <a:pt x="5" y="54"/>
                    <a:pt x="7" y="53"/>
                  </a:cubicBezTo>
                  <a:cubicBezTo>
                    <a:pt x="10" y="52"/>
                    <a:pt x="12" y="49"/>
                    <a:pt x="16" y="48"/>
                  </a:cubicBezTo>
                  <a:cubicBezTo>
                    <a:pt x="12" y="49"/>
                    <a:pt x="8" y="47"/>
                    <a:pt x="4" y="48"/>
                  </a:cubicBezTo>
                  <a:cubicBezTo>
                    <a:pt x="4" y="46"/>
                    <a:pt x="8" y="45"/>
                    <a:pt x="9" y="44"/>
                  </a:cubicBezTo>
                  <a:cubicBezTo>
                    <a:pt x="8" y="45"/>
                    <a:pt x="8" y="46"/>
                    <a:pt x="7" y="47"/>
                  </a:cubicBezTo>
                  <a:cubicBezTo>
                    <a:pt x="8" y="46"/>
                    <a:pt x="10" y="48"/>
                    <a:pt x="11" y="46"/>
                  </a:cubicBezTo>
                  <a:cubicBezTo>
                    <a:pt x="11" y="45"/>
                    <a:pt x="12" y="43"/>
                    <a:pt x="13" y="42"/>
                  </a:cubicBezTo>
                  <a:cubicBezTo>
                    <a:pt x="14" y="40"/>
                    <a:pt x="14" y="40"/>
                    <a:pt x="17" y="40"/>
                  </a:cubicBezTo>
                  <a:cubicBezTo>
                    <a:pt x="18" y="40"/>
                    <a:pt x="20" y="42"/>
                    <a:pt x="21" y="41"/>
                  </a:cubicBezTo>
                  <a:cubicBezTo>
                    <a:pt x="19" y="42"/>
                    <a:pt x="17" y="38"/>
                    <a:pt x="21" y="39"/>
                  </a:cubicBezTo>
                  <a:cubicBezTo>
                    <a:pt x="18" y="39"/>
                    <a:pt x="20" y="38"/>
                    <a:pt x="21" y="37"/>
                  </a:cubicBezTo>
                  <a:cubicBezTo>
                    <a:pt x="13" y="38"/>
                    <a:pt x="20" y="29"/>
                    <a:pt x="21" y="34"/>
                  </a:cubicBezTo>
                  <a:cubicBezTo>
                    <a:pt x="23" y="34"/>
                    <a:pt x="21" y="31"/>
                    <a:pt x="21" y="29"/>
                  </a:cubicBezTo>
                  <a:cubicBezTo>
                    <a:pt x="22" y="27"/>
                    <a:pt x="24" y="26"/>
                    <a:pt x="25" y="24"/>
                  </a:cubicBezTo>
                  <a:cubicBezTo>
                    <a:pt x="26" y="22"/>
                    <a:pt x="26" y="15"/>
                    <a:pt x="31" y="16"/>
                  </a:cubicBezTo>
                  <a:cubicBezTo>
                    <a:pt x="30" y="16"/>
                    <a:pt x="29" y="15"/>
                    <a:pt x="29" y="15"/>
                  </a:cubicBezTo>
                  <a:cubicBezTo>
                    <a:pt x="30" y="14"/>
                    <a:pt x="32" y="14"/>
                    <a:pt x="33" y="13"/>
                  </a:cubicBezTo>
                  <a:cubicBezTo>
                    <a:pt x="34" y="11"/>
                    <a:pt x="34" y="9"/>
                    <a:pt x="36" y="7"/>
                  </a:cubicBezTo>
                  <a:cubicBezTo>
                    <a:pt x="38" y="3"/>
                    <a:pt x="44" y="4"/>
                    <a:pt x="47" y="1"/>
                  </a:cubicBezTo>
                  <a:cubicBezTo>
                    <a:pt x="48" y="2"/>
                    <a:pt x="49" y="3"/>
                    <a:pt x="50" y="3"/>
                  </a:cubicBezTo>
                  <a:cubicBezTo>
                    <a:pt x="49" y="0"/>
                    <a:pt x="55" y="1"/>
                    <a:pt x="53" y="4"/>
                  </a:cubicBezTo>
                  <a:cubicBezTo>
                    <a:pt x="51" y="6"/>
                    <a:pt x="45" y="3"/>
                    <a:pt x="46" y="7"/>
                  </a:cubicBezTo>
                  <a:cubicBezTo>
                    <a:pt x="47" y="7"/>
                    <a:pt x="51" y="6"/>
                    <a:pt x="50" y="8"/>
                  </a:cubicBezTo>
                  <a:cubicBezTo>
                    <a:pt x="49" y="9"/>
                    <a:pt x="49" y="10"/>
                    <a:pt x="48" y="11"/>
                  </a:cubicBezTo>
                  <a:cubicBezTo>
                    <a:pt x="48" y="12"/>
                    <a:pt x="47" y="15"/>
                    <a:pt x="45" y="12"/>
                  </a:cubicBezTo>
                  <a:cubicBezTo>
                    <a:pt x="44" y="14"/>
                    <a:pt x="45" y="16"/>
                    <a:pt x="44" y="17"/>
                  </a:cubicBezTo>
                  <a:cubicBezTo>
                    <a:pt x="42" y="19"/>
                    <a:pt x="41" y="21"/>
                    <a:pt x="40" y="23"/>
                  </a:cubicBezTo>
                  <a:cubicBezTo>
                    <a:pt x="39" y="24"/>
                    <a:pt x="38" y="25"/>
                    <a:pt x="37" y="27"/>
                  </a:cubicBezTo>
                  <a:cubicBezTo>
                    <a:pt x="37" y="28"/>
                    <a:pt x="35" y="28"/>
                    <a:pt x="35" y="29"/>
                  </a:cubicBezTo>
                  <a:cubicBezTo>
                    <a:pt x="35" y="30"/>
                    <a:pt x="37" y="30"/>
                    <a:pt x="36" y="32"/>
                  </a:cubicBezTo>
                  <a:cubicBezTo>
                    <a:pt x="39" y="29"/>
                    <a:pt x="41" y="26"/>
                    <a:pt x="44" y="24"/>
                  </a:cubicBezTo>
                  <a:cubicBezTo>
                    <a:pt x="45" y="24"/>
                    <a:pt x="46" y="25"/>
                    <a:pt x="45" y="25"/>
                  </a:cubicBezTo>
                  <a:cubicBezTo>
                    <a:pt x="48" y="26"/>
                    <a:pt x="52" y="27"/>
                    <a:pt x="54" y="25"/>
                  </a:cubicBezTo>
                  <a:cubicBezTo>
                    <a:pt x="54" y="28"/>
                    <a:pt x="47" y="30"/>
                    <a:pt x="45" y="31"/>
                  </a:cubicBezTo>
                  <a:cubicBezTo>
                    <a:pt x="46" y="31"/>
                    <a:pt x="47" y="30"/>
                    <a:pt x="49" y="30"/>
                  </a:cubicBezTo>
                  <a:cubicBezTo>
                    <a:pt x="48" y="31"/>
                    <a:pt x="48" y="32"/>
                    <a:pt x="47" y="33"/>
                  </a:cubicBezTo>
                  <a:cubicBezTo>
                    <a:pt x="47" y="33"/>
                    <a:pt x="46" y="33"/>
                    <a:pt x="45" y="34"/>
                  </a:cubicBezTo>
                  <a:cubicBezTo>
                    <a:pt x="46" y="34"/>
                    <a:pt x="47" y="33"/>
                    <a:pt x="48" y="33"/>
                  </a:cubicBezTo>
                  <a:cubicBezTo>
                    <a:pt x="50" y="33"/>
                    <a:pt x="51" y="34"/>
                    <a:pt x="52" y="34"/>
                  </a:cubicBezTo>
                  <a:cubicBezTo>
                    <a:pt x="52" y="34"/>
                    <a:pt x="52" y="35"/>
                    <a:pt x="53" y="35"/>
                  </a:cubicBezTo>
                  <a:cubicBezTo>
                    <a:pt x="53" y="34"/>
                    <a:pt x="54" y="34"/>
                    <a:pt x="55" y="33"/>
                  </a:cubicBezTo>
                  <a:cubicBezTo>
                    <a:pt x="55" y="34"/>
                    <a:pt x="55" y="35"/>
                    <a:pt x="56" y="36"/>
                  </a:cubicBezTo>
                  <a:cubicBezTo>
                    <a:pt x="57" y="35"/>
                    <a:pt x="56" y="33"/>
                    <a:pt x="58" y="32"/>
                  </a:cubicBezTo>
                  <a:cubicBezTo>
                    <a:pt x="59" y="35"/>
                    <a:pt x="56" y="38"/>
                    <a:pt x="55" y="40"/>
                  </a:cubicBezTo>
                  <a:cubicBezTo>
                    <a:pt x="56" y="40"/>
                    <a:pt x="57" y="39"/>
                    <a:pt x="57" y="39"/>
                  </a:cubicBezTo>
                  <a:cubicBezTo>
                    <a:pt x="57" y="38"/>
                    <a:pt x="57" y="38"/>
                    <a:pt x="56" y="38"/>
                  </a:cubicBezTo>
                  <a:cubicBezTo>
                    <a:pt x="58" y="37"/>
                    <a:pt x="62" y="37"/>
                    <a:pt x="62" y="35"/>
                  </a:cubicBezTo>
                  <a:cubicBezTo>
                    <a:pt x="63" y="38"/>
                    <a:pt x="65" y="33"/>
                    <a:pt x="67" y="33"/>
                  </a:cubicBezTo>
                  <a:cubicBezTo>
                    <a:pt x="67" y="34"/>
                    <a:pt x="67" y="35"/>
                    <a:pt x="67" y="37"/>
                  </a:cubicBezTo>
                  <a:cubicBezTo>
                    <a:pt x="68" y="36"/>
                    <a:pt x="68" y="35"/>
                    <a:pt x="69" y="34"/>
                  </a:cubicBezTo>
                  <a:cubicBezTo>
                    <a:pt x="70" y="34"/>
                    <a:pt x="71" y="34"/>
                    <a:pt x="72" y="34"/>
                  </a:cubicBezTo>
                  <a:cubicBezTo>
                    <a:pt x="75" y="33"/>
                    <a:pt x="78" y="36"/>
                    <a:pt x="81" y="37"/>
                  </a:cubicBezTo>
                  <a:cubicBezTo>
                    <a:pt x="79" y="39"/>
                    <a:pt x="74" y="43"/>
                    <a:pt x="71" y="43"/>
                  </a:cubicBezTo>
                  <a:cubicBezTo>
                    <a:pt x="73" y="44"/>
                    <a:pt x="74" y="43"/>
                    <a:pt x="75" y="43"/>
                  </a:cubicBezTo>
                  <a:cubicBezTo>
                    <a:pt x="75" y="44"/>
                    <a:pt x="75" y="45"/>
                    <a:pt x="73" y="44"/>
                  </a:cubicBezTo>
                  <a:cubicBezTo>
                    <a:pt x="73" y="45"/>
                    <a:pt x="74" y="46"/>
                    <a:pt x="74" y="46"/>
                  </a:cubicBezTo>
                  <a:cubicBezTo>
                    <a:pt x="75" y="46"/>
                    <a:pt x="76" y="45"/>
                    <a:pt x="75" y="44"/>
                  </a:cubicBezTo>
                  <a:cubicBezTo>
                    <a:pt x="76" y="45"/>
                    <a:pt x="77" y="46"/>
                    <a:pt x="78" y="45"/>
                  </a:cubicBezTo>
                  <a:cubicBezTo>
                    <a:pt x="77" y="46"/>
                    <a:pt x="76" y="47"/>
                    <a:pt x="74" y="47"/>
                  </a:cubicBezTo>
                  <a:cubicBezTo>
                    <a:pt x="78" y="47"/>
                    <a:pt x="72" y="49"/>
                    <a:pt x="71" y="50"/>
                  </a:cubicBezTo>
                  <a:cubicBezTo>
                    <a:pt x="72" y="50"/>
                    <a:pt x="77" y="47"/>
                    <a:pt x="75" y="50"/>
                  </a:cubicBezTo>
                  <a:cubicBezTo>
                    <a:pt x="76" y="49"/>
                    <a:pt x="76" y="49"/>
                    <a:pt x="77" y="48"/>
                  </a:cubicBezTo>
                  <a:cubicBezTo>
                    <a:pt x="76" y="51"/>
                    <a:pt x="80" y="48"/>
                    <a:pt x="80" y="48"/>
                  </a:cubicBezTo>
                  <a:cubicBezTo>
                    <a:pt x="82" y="46"/>
                    <a:pt x="81" y="47"/>
                    <a:pt x="83" y="48"/>
                  </a:cubicBezTo>
                  <a:cubicBezTo>
                    <a:pt x="85" y="49"/>
                    <a:pt x="84" y="44"/>
                    <a:pt x="86" y="47"/>
                  </a:cubicBezTo>
                  <a:cubicBezTo>
                    <a:pt x="87" y="48"/>
                    <a:pt x="86" y="49"/>
                    <a:pt x="85" y="49"/>
                  </a:cubicBezTo>
                  <a:cubicBezTo>
                    <a:pt x="83" y="50"/>
                    <a:pt x="81" y="51"/>
                    <a:pt x="80" y="52"/>
                  </a:cubicBezTo>
                  <a:cubicBezTo>
                    <a:pt x="79" y="53"/>
                    <a:pt x="78" y="53"/>
                    <a:pt x="76" y="53"/>
                  </a:cubicBezTo>
                  <a:cubicBezTo>
                    <a:pt x="73" y="52"/>
                    <a:pt x="74" y="55"/>
                    <a:pt x="77" y="55"/>
                  </a:cubicBezTo>
                  <a:cubicBezTo>
                    <a:pt x="77" y="55"/>
                    <a:pt x="76" y="56"/>
                    <a:pt x="75" y="55"/>
                  </a:cubicBezTo>
                  <a:cubicBezTo>
                    <a:pt x="76" y="56"/>
                    <a:pt x="77" y="56"/>
                    <a:pt x="78" y="55"/>
                  </a:cubicBezTo>
                  <a:cubicBezTo>
                    <a:pt x="78" y="57"/>
                    <a:pt x="76" y="59"/>
                    <a:pt x="75" y="58"/>
                  </a:cubicBezTo>
                  <a:cubicBezTo>
                    <a:pt x="75" y="59"/>
                    <a:pt x="75" y="61"/>
                    <a:pt x="77" y="61"/>
                  </a:cubicBezTo>
                  <a:cubicBezTo>
                    <a:pt x="77" y="61"/>
                    <a:pt x="77" y="63"/>
                    <a:pt x="79" y="63"/>
                  </a:cubicBezTo>
                  <a:cubicBezTo>
                    <a:pt x="79" y="63"/>
                    <a:pt x="80" y="59"/>
                    <a:pt x="81" y="59"/>
                  </a:cubicBezTo>
                  <a:cubicBezTo>
                    <a:pt x="82" y="57"/>
                    <a:pt x="85" y="53"/>
                    <a:pt x="89" y="54"/>
                  </a:cubicBezTo>
                  <a:cubicBezTo>
                    <a:pt x="86" y="55"/>
                    <a:pt x="86" y="58"/>
                    <a:pt x="84" y="59"/>
                  </a:cubicBezTo>
                  <a:cubicBezTo>
                    <a:pt x="84" y="60"/>
                    <a:pt x="83" y="61"/>
                    <a:pt x="83" y="61"/>
                  </a:cubicBezTo>
                  <a:cubicBezTo>
                    <a:pt x="83" y="62"/>
                    <a:pt x="84" y="63"/>
                    <a:pt x="84" y="64"/>
                  </a:cubicBezTo>
                  <a:cubicBezTo>
                    <a:pt x="88" y="64"/>
                    <a:pt x="87" y="60"/>
                    <a:pt x="90" y="59"/>
                  </a:cubicBezTo>
                  <a:cubicBezTo>
                    <a:pt x="90" y="61"/>
                    <a:pt x="91" y="63"/>
                    <a:pt x="91" y="65"/>
                  </a:cubicBezTo>
                  <a:cubicBezTo>
                    <a:pt x="90" y="67"/>
                    <a:pt x="89" y="69"/>
                    <a:pt x="88" y="72"/>
                  </a:cubicBezTo>
                  <a:cubicBezTo>
                    <a:pt x="88" y="73"/>
                    <a:pt x="86" y="77"/>
                    <a:pt x="84" y="76"/>
                  </a:cubicBezTo>
                  <a:cubicBezTo>
                    <a:pt x="82" y="75"/>
                    <a:pt x="81" y="76"/>
                    <a:pt x="79" y="77"/>
                  </a:cubicBezTo>
                  <a:cubicBezTo>
                    <a:pt x="77" y="75"/>
                    <a:pt x="78" y="74"/>
                    <a:pt x="79" y="73"/>
                  </a:cubicBezTo>
                  <a:cubicBezTo>
                    <a:pt x="77" y="75"/>
                    <a:pt x="79" y="72"/>
                    <a:pt x="80" y="72"/>
                  </a:cubicBezTo>
                  <a:cubicBezTo>
                    <a:pt x="76" y="71"/>
                    <a:pt x="79" y="70"/>
                    <a:pt x="79" y="69"/>
                  </a:cubicBezTo>
                  <a:cubicBezTo>
                    <a:pt x="76" y="70"/>
                    <a:pt x="75" y="75"/>
                    <a:pt x="71" y="74"/>
                  </a:cubicBezTo>
                  <a:cubicBezTo>
                    <a:pt x="70" y="68"/>
                    <a:pt x="77" y="67"/>
                    <a:pt x="74" y="62"/>
                  </a:cubicBezTo>
                  <a:cubicBezTo>
                    <a:pt x="74" y="61"/>
                    <a:pt x="72" y="56"/>
                    <a:pt x="70" y="58"/>
                  </a:cubicBezTo>
                  <a:cubicBezTo>
                    <a:pt x="68" y="60"/>
                    <a:pt x="68" y="64"/>
                    <a:pt x="65" y="66"/>
                  </a:cubicBezTo>
                  <a:cubicBezTo>
                    <a:pt x="66" y="65"/>
                    <a:pt x="66" y="64"/>
                    <a:pt x="67" y="63"/>
                  </a:cubicBezTo>
                  <a:cubicBezTo>
                    <a:pt x="64" y="65"/>
                    <a:pt x="61" y="65"/>
                    <a:pt x="59" y="68"/>
                  </a:cubicBezTo>
                  <a:cubicBezTo>
                    <a:pt x="58" y="72"/>
                    <a:pt x="55" y="73"/>
                    <a:pt x="50" y="73"/>
                  </a:cubicBezTo>
                  <a:cubicBezTo>
                    <a:pt x="49" y="73"/>
                    <a:pt x="46" y="73"/>
                    <a:pt x="47" y="71"/>
                  </a:cubicBezTo>
                  <a:cubicBezTo>
                    <a:pt x="48" y="69"/>
                    <a:pt x="51" y="70"/>
                    <a:pt x="53" y="68"/>
                  </a:cubicBezTo>
                  <a:cubicBezTo>
                    <a:pt x="55" y="67"/>
                    <a:pt x="56" y="66"/>
                    <a:pt x="57" y="64"/>
                  </a:cubicBezTo>
                  <a:cubicBezTo>
                    <a:pt x="58" y="63"/>
                    <a:pt x="60" y="63"/>
                    <a:pt x="61" y="63"/>
                  </a:cubicBezTo>
                  <a:cubicBezTo>
                    <a:pt x="62" y="62"/>
                    <a:pt x="62" y="61"/>
                    <a:pt x="63" y="61"/>
                  </a:cubicBezTo>
                  <a:cubicBezTo>
                    <a:pt x="62" y="61"/>
                    <a:pt x="61" y="62"/>
                    <a:pt x="59" y="62"/>
                  </a:cubicBezTo>
                  <a:cubicBezTo>
                    <a:pt x="59" y="61"/>
                    <a:pt x="60" y="60"/>
                    <a:pt x="61" y="59"/>
                  </a:cubicBezTo>
                  <a:cubicBezTo>
                    <a:pt x="58" y="61"/>
                    <a:pt x="58" y="61"/>
                    <a:pt x="54" y="61"/>
                  </a:cubicBezTo>
                  <a:cubicBezTo>
                    <a:pt x="56" y="63"/>
                    <a:pt x="53" y="63"/>
                    <a:pt x="52" y="65"/>
                  </a:cubicBezTo>
                  <a:cubicBezTo>
                    <a:pt x="51" y="63"/>
                    <a:pt x="51" y="64"/>
                    <a:pt x="49" y="64"/>
                  </a:cubicBezTo>
                  <a:cubicBezTo>
                    <a:pt x="49" y="63"/>
                    <a:pt x="49" y="63"/>
                    <a:pt x="49" y="63"/>
                  </a:cubicBezTo>
                  <a:cubicBezTo>
                    <a:pt x="48" y="63"/>
                    <a:pt x="46" y="63"/>
                    <a:pt x="45" y="64"/>
                  </a:cubicBezTo>
                  <a:cubicBezTo>
                    <a:pt x="46" y="62"/>
                    <a:pt x="49" y="62"/>
                    <a:pt x="50" y="61"/>
                  </a:cubicBezTo>
                  <a:cubicBezTo>
                    <a:pt x="48" y="63"/>
                    <a:pt x="49" y="58"/>
                    <a:pt x="49" y="57"/>
                  </a:cubicBezTo>
                  <a:cubicBezTo>
                    <a:pt x="49" y="59"/>
                    <a:pt x="47" y="59"/>
                    <a:pt x="46" y="60"/>
                  </a:cubicBezTo>
                  <a:cubicBezTo>
                    <a:pt x="45" y="60"/>
                    <a:pt x="45" y="59"/>
                    <a:pt x="45" y="59"/>
                  </a:cubicBezTo>
                  <a:cubicBezTo>
                    <a:pt x="44" y="60"/>
                    <a:pt x="42" y="63"/>
                    <a:pt x="42" y="60"/>
                  </a:cubicBezTo>
                  <a:cubicBezTo>
                    <a:pt x="43" y="62"/>
                    <a:pt x="38" y="62"/>
                    <a:pt x="37" y="62"/>
                  </a:cubicBezTo>
                  <a:cubicBezTo>
                    <a:pt x="35" y="63"/>
                    <a:pt x="34" y="62"/>
                    <a:pt x="32" y="62"/>
                  </a:cubicBezTo>
                  <a:cubicBezTo>
                    <a:pt x="30" y="62"/>
                    <a:pt x="29" y="63"/>
                    <a:pt x="29" y="61"/>
                  </a:cubicBezTo>
                  <a:cubicBezTo>
                    <a:pt x="27" y="62"/>
                    <a:pt x="24" y="62"/>
                    <a:pt x="22" y="61"/>
                  </a:cubicBezTo>
                  <a:cubicBezTo>
                    <a:pt x="20" y="61"/>
                    <a:pt x="14" y="62"/>
                    <a:pt x="16" y="60"/>
                  </a:cubicBezTo>
                  <a:cubicBezTo>
                    <a:pt x="15" y="60"/>
                    <a:pt x="15" y="61"/>
                    <a:pt x="14" y="6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30" name="Freeform 2536"/>
            <p:cNvSpPr>
              <a:spLocks/>
            </p:cNvSpPr>
            <p:nvPr/>
          </p:nvSpPr>
          <p:spPr bwMode="auto">
            <a:xfrm>
              <a:off x="1881" y="730"/>
              <a:ext cx="3" cy="3"/>
            </a:xfrm>
            <a:custGeom>
              <a:avLst/>
              <a:gdLst>
                <a:gd name="T0" fmla="*/ 2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1" y="2"/>
                  </a:cubicBezTo>
                  <a:cubicBezTo>
                    <a:pt x="0" y="1"/>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31" name="Freeform 2537"/>
            <p:cNvSpPr>
              <a:spLocks/>
            </p:cNvSpPr>
            <p:nvPr/>
          </p:nvSpPr>
          <p:spPr bwMode="auto">
            <a:xfrm>
              <a:off x="1881" y="730"/>
              <a:ext cx="3" cy="3"/>
            </a:xfrm>
            <a:custGeom>
              <a:avLst/>
              <a:gdLst>
                <a:gd name="T0" fmla="*/ 2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1" y="2"/>
                  </a:cubicBezTo>
                  <a:cubicBezTo>
                    <a:pt x="0" y="1"/>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32" name="Freeform 2538"/>
            <p:cNvSpPr>
              <a:spLocks/>
            </p:cNvSpPr>
            <p:nvPr/>
          </p:nvSpPr>
          <p:spPr bwMode="auto">
            <a:xfrm>
              <a:off x="1893" y="752"/>
              <a:ext cx="5" cy="3"/>
            </a:xfrm>
            <a:custGeom>
              <a:avLst/>
              <a:gdLst>
                <a:gd name="T0" fmla="*/ 4 w 4"/>
                <a:gd name="T1" fmla="*/ 0 h 3"/>
                <a:gd name="T2" fmla="*/ 0 w 4"/>
                <a:gd name="T3" fmla="*/ 1 h 3"/>
                <a:gd name="T4" fmla="*/ 4 w 4"/>
                <a:gd name="T5" fmla="*/ 0 h 3"/>
              </a:gdLst>
              <a:ahLst/>
              <a:cxnLst>
                <a:cxn ang="0">
                  <a:pos x="T0" y="T1"/>
                </a:cxn>
                <a:cxn ang="0">
                  <a:pos x="T2" y="T3"/>
                </a:cxn>
                <a:cxn ang="0">
                  <a:pos x="T4" y="T5"/>
                </a:cxn>
              </a:cxnLst>
              <a:rect l="0" t="0" r="r" b="b"/>
              <a:pathLst>
                <a:path w="4" h="3">
                  <a:moveTo>
                    <a:pt x="4" y="0"/>
                  </a:moveTo>
                  <a:cubicBezTo>
                    <a:pt x="4" y="1"/>
                    <a:pt x="1" y="3"/>
                    <a:pt x="0" y="1"/>
                  </a:cubicBezTo>
                  <a:cubicBezTo>
                    <a:pt x="1" y="0"/>
                    <a:pt x="3" y="1"/>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33" name="Freeform 2539"/>
            <p:cNvSpPr>
              <a:spLocks/>
            </p:cNvSpPr>
            <p:nvPr/>
          </p:nvSpPr>
          <p:spPr bwMode="auto">
            <a:xfrm>
              <a:off x="1893" y="752"/>
              <a:ext cx="5" cy="3"/>
            </a:xfrm>
            <a:custGeom>
              <a:avLst/>
              <a:gdLst>
                <a:gd name="T0" fmla="*/ 4 w 4"/>
                <a:gd name="T1" fmla="*/ 0 h 3"/>
                <a:gd name="T2" fmla="*/ 0 w 4"/>
                <a:gd name="T3" fmla="*/ 1 h 3"/>
                <a:gd name="T4" fmla="*/ 4 w 4"/>
                <a:gd name="T5" fmla="*/ 0 h 3"/>
              </a:gdLst>
              <a:ahLst/>
              <a:cxnLst>
                <a:cxn ang="0">
                  <a:pos x="T0" y="T1"/>
                </a:cxn>
                <a:cxn ang="0">
                  <a:pos x="T2" y="T3"/>
                </a:cxn>
                <a:cxn ang="0">
                  <a:pos x="T4" y="T5"/>
                </a:cxn>
              </a:cxnLst>
              <a:rect l="0" t="0" r="r" b="b"/>
              <a:pathLst>
                <a:path w="4" h="3">
                  <a:moveTo>
                    <a:pt x="4" y="0"/>
                  </a:moveTo>
                  <a:cubicBezTo>
                    <a:pt x="4" y="1"/>
                    <a:pt x="1" y="3"/>
                    <a:pt x="0" y="1"/>
                  </a:cubicBezTo>
                  <a:cubicBezTo>
                    <a:pt x="1" y="0"/>
                    <a:pt x="3" y="1"/>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34" name="Freeform 2540"/>
            <p:cNvSpPr>
              <a:spLocks/>
            </p:cNvSpPr>
            <p:nvPr/>
          </p:nvSpPr>
          <p:spPr bwMode="auto">
            <a:xfrm>
              <a:off x="1902" y="749"/>
              <a:ext cx="6" cy="4"/>
            </a:xfrm>
            <a:custGeom>
              <a:avLst/>
              <a:gdLst>
                <a:gd name="T0" fmla="*/ 3 w 5"/>
                <a:gd name="T1" fmla="*/ 1 h 3"/>
                <a:gd name="T2" fmla="*/ 5 w 5"/>
                <a:gd name="T3" fmla="*/ 2 h 3"/>
                <a:gd name="T4" fmla="*/ 1 w 5"/>
                <a:gd name="T5" fmla="*/ 3 h 3"/>
                <a:gd name="T6" fmla="*/ 3 w 5"/>
                <a:gd name="T7" fmla="*/ 1 h 3"/>
              </a:gdLst>
              <a:ahLst/>
              <a:cxnLst>
                <a:cxn ang="0">
                  <a:pos x="T0" y="T1"/>
                </a:cxn>
                <a:cxn ang="0">
                  <a:pos x="T2" y="T3"/>
                </a:cxn>
                <a:cxn ang="0">
                  <a:pos x="T4" y="T5"/>
                </a:cxn>
                <a:cxn ang="0">
                  <a:pos x="T6" y="T7"/>
                </a:cxn>
              </a:cxnLst>
              <a:rect l="0" t="0" r="r" b="b"/>
              <a:pathLst>
                <a:path w="5" h="3">
                  <a:moveTo>
                    <a:pt x="3" y="1"/>
                  </a:moveTo>
                  <a:cubicBezTo>
                    <a:pt x="4" y="1"/>
                    <a:pt x="4" y="1"/>
                    <a:pt x="5" y="2"/>
                  </a:cubicBezTo>
                  <a:cubicBezTo>
                    <a:pt x="3" y="2"/>
                    <a:pt x="2" y="3"/>
                    <a:pt x="1" y="3"/>
                  </a:cubicBezTo>
                  <a:cubicBezTo>
                    <a:pt x="0" y="1"/>
                    <a:pt x="2" y="0"/>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35" name="Freeform 2541"/>
            <p:cNvSpPr>
              <a:spLocks/>
            </p:cNvSpPr>
            <p:nvPr/>
          </p:nvSpPr>
          <p:spPr bwMode="auto">
            <a:xfrm>
              <a:off x="1902" y="749"/>
              <a:ext cx="6" cy="4"/>
            </a:xfrm>
            <a:custGeom>
              <a:avLst/>
              <a:gdLst>
                <a:gd name="T0" fmla="*/ 3 w 5"/>
                <a:gd name="T1" fmla="*/ 1 h 3"/>
                <a:gd name="T2" fmla="*/ 5 w 5"/>
                <a:gd name="T3" fmla="*/ 2 h 3"/>
                <a:gd name="T4" fmla="*/ 1 w 5"/>
                <a:gd name="T5" fmla="*/ 3 h 3"/>
                <a:gd name="T6" fmla="*/ 3 w 5"/>
                <a:gd name="T7" fmla="*/ 1 h 3"/>
              </a:gdLst>
              <a:ahLst/>
              <a:cxnLst>
                <a:cxn ang="0">
                  <a:pos x="T0" y="T1"/>
                </a:cxn>
                <a:cxn ang="0">
                  <a:pos x="T2" y="T3"/>
                </a:cxn>
                <a:cxn ang="0">
                  <a:pos x="T4" y="T5"/>
                </a:cxn>
                <a:cxn ang="0">
                  <a:pos x="T6" y="T7"/>
                </a:cxn>
              </a:cxnLst>
              <a:rect l="0" t="0" r="r" b="b"/>
              <a:pathLst>
                <a:path w="5" h="3">
                  <a:moveTo>
                    <a:pt x="3" y="1"/>
                  </a:moveTo>
                  <a:cubicBezTo>
                    <a:pt x="4" y="1"/>
                    <a:pt x="4" y="1"/>
                    <a:pt x="5" y="2"/>
                  </a:cubicBezTo>
                  <a:cubicBezTo>
                    <a:pt x="3" y="2"/>
                    <a:pt x="2" y="3"/>
                    <a:pt x="1" y="3"/>
                  </a:cubicBezTo>
                  <a:cubicBezTo>
                    <a:pt x="0" y="1"/>
                    <a:pt x="2" y="0"/>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36" name="Freeform 2542"/>
            <p:cNvSpPr>
              <a:spLocks/>
            </p:cNvSpPr>
            <p:nvPr/>
          </p:nvSpPr>
          <p:spPr bwMode="auto">
            <a:xfrm>
              <a:off x="741" y="747"/>
              <a:ext cx="7" cy="7"/>
            </a:xfrm>
            <a:custGeom>
              <a:avLst/>
              <a:gdLst>
                <a:gd name="T0" fmla="*/ 3 w 6"/>
                <a:gd name="T1" fmla="*/ 0 h 6"/>
                <a:gd name="T2" fmla="*/ 3 w 6"/>
                <a:gd name="T3" fmla="*/ 4 h 6"/>
                <a:gd name="T4" fmla="*/ 3 w 6"/>
                <a:gd name="T5" fmla="*/ 0 h 6"/>
              </a:gdLst>
              <a:ahLst/>
              <a:cxnLst>
                <a:cxn ang="0">
                  <a:pos x="T0" y="T1"/>
                </a:cxn>
                <a:cxn ang="0">
                  <a:pos x="T2" y="T3"/>
                </a:cxn>
                <a:cxn ang="0">
                  <a:pos x="T4" y="T5"/>
                </a:cxn>
              </a:cxnLst>
              <a:rect l="0" t="0" r="r" b="b"/>
              <a:pathLst>
                <a:path w="6" h="6">
                  <a:moveTo>
                    <a:pt x="3" y="0"/>
                  </a:moveTo>
                  <a:cubicBezTo>
                    <a:pt x="1" y="0"/>
                    <a:pt x="0" y="3"/>
                    <a:pt x="3" y="4"/>
                  </a:cubicBezTo>
                  <a:cubicBezTo>
                    <a:pt x="6" y="6"/>
                    <a:pt x="5" y="2"/>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37" name="Freeform 2543"/>
            <p:cNvSpPr>
              <a:spLocks/>
            </p:cNvSpPr>
            <p:nvPr/>
          </p:nvSpPr>
          <p:spPr bwMode="auto">
            <a:xfrm>
              <a:off x="741" y="747"/>
              <a:ext cx="7" cy="7"/>
            </a:xfrm>
            <a:custGeom>
              <a:avLst/>
              <a:gdLst>
                <a:gd name="T0" fmla="*/ 3 w 6"/>
                <a:gd name="T1" fmla="*/ 0 h 6"/>
                <a:gd name="T2" fmla="*/ 3 w 6"/>
                <a:gd name="T3" fmla="*/ 4 h 6"/>
                <a:gd name="T4" fmla="*/ 3 w 6"/>
                <a:gd name="T5" fmla="*/ 0 h 6"/>
              </a:gdLst>
              <a:ahLst/>
              <a:cxnLst>
                <a:cxn ang="0">
                  <a:pos x="T0" y="T1"/>
                </a:cxn>
                <a:cxn ang="0">
                  <a:pos x="T2" y="T3"/>
                </a:cxn>
                <a:cxn ang="0">
                  <a:pos x="T4" y="T5"/>
                </a:cxn>
              </a:cxnLst>
              <a:rect l="0" t="0" r="r" b="b"/>
              <a:pathLst>
                <a:path w="6" h="6">
                  <a:moveTo>
                    <a:pt x="3" y="0"/>
                  </a:moveTo>
                  <a:cubicBezTo>
                    <a:pt x="1" y="0"/>
                    <a:pt x="0" y="3"/>
                    <a:pt x="3" y="4"/>
                  </a:cubicBezTo>
                  <a:cubicBezTo>
                    <a:pt x="6" y="6"/>
                    <a:pt x="5" y="2"/>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38" name="Freeform 2544"/>
            <p:cNvSpPr>
              <a:spLocks/>
            </p:cNvSpPr>
            <p:nvPr/>
          </p:nvSpPr>
          <p:spPr bwMode="auto">
            <a:xfrm>
              <a:off x="753" y="757"/>
              <a:ext cx="2" cy="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0"/>
                    <a:pt x="1" y="2"/>
                  </a:cubicBezTo>
                  <a:cubicBezTo>
                    <a:pt x="2" y="1"/>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39" name="Freeform 2545"/>
            <p:cNvSpPr>
              <a:spLocks/>
            </p:cNvSpPr>
            <p:nvPr/>
          </p:nvSpPr>
          <p:spPr bwMode="auto">
            <a:xfrm>
              <a:off x="753" y="757"/>
              <a:ext cx="2" cy="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0"/>
                    <a:pt x="1" y="2"/>
                  </a:cubicBezTo>
                  <a:cubicBezTo>
                    <a:pt x="2" y="1"/>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40" name="Freeform 2546"/>
            <p:cNvSpPr>
              <a:spLocks/>
            </p:cNvSpPr>
            <p:nvPr/>
          </p:nvSpPr>
          <p:spPr bwMode="auto">
            <a:xfrm>
              <a:off x="759" y="759"/>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41" name="Freeform 2547"/>
            <p:cNvSpPr>
              <a:spLocks/>
            </p:cNvSpPr>
            <p:nvPr/>
          </p:nvSpPr>
          <p:spPr bwMode="auto">
            <a:xfrm>
              <a:off x="759" y="759"/>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42" name="Freeform 2548"/>
            <p:cNvSpPr>
              <a:spLocks/>
            </p:cNvSpPr>
            <p:nvPr/>
          </p:nvSpPr>
          <p:spPr bwMode="auto">
            <a:xfrm>
              <a:off x="719" y="713"/>
              <a:ext cx="6" cy="6"/>
            </a:xfrm>
            <a:custGeom>
              <a:avLst/>
              <a:gdLst>
                <a:gd name="T0" fmla="*/ 3 w 5"/>
                <a:gd name="T1" fmla="*/ 0 h 5"/>
                <a:gd name="T2" fmla="*/ 4 w 5"/>
                <a:gd name="T3" fmla="*/ 5 h 5"/>
                <a:gd name="T4" fmla="*/ 3 w 5"/>
                <a:gd name="T5" fmla="*/ 0 h 5"/>
              </a:gdLst>
              <a:ahLst/>
              <a:cxnLst>
                <a:cxn ang="0">
                  <a:pos x="T0" y="T1"/>
                </a:cxn>
                <a:cxn ang="0">
                  <a:pos x="T2" y="T3"/>
                </a:cxn>
                <a:cxn ang="0">
                  <a:pos x="T4" y="T5"/>
                </a:cxn>
              </a:cxnLst>
              <a:rect l="0" t="0" r="r" b="b"/>
              <a:pathLst>
                <a:path w="5" h="5">
                  <a:moveTo>
                    <a:pt x="3" y="0"/>
                  </a:moveTo>
                  <a:cubicBezTo>
                    <a:pt x="0" y="1"/>
                    <a:pt x="4" y="5"/>
                    <a:pt x="4" y="5"/>
                  </a:cubicBezTo>
                  <a:cubicBezTo>
                    <a:pt x="5" y="4"/>
                    <a:pt x="4"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43" name="Freeform 2549"/>
            <p:cNvSpPr>
              <a:spLocks/>
            </p:cNvSpPr>
            <p:nvPr/>
          </p:nvSpPr>
          <p:spPr bwMode="auto">
            <a:xfrm>
              <a:off x="719" y="713"/>
              <a:ext cx="6" cy="6"/>
            </a:xfrm>
            <a:custGeom>
              <a:avLst/>
              <a:gdLst>
                <a:gd name="T0" fmla="*/ 3 w 5"/>
                <a:gd name="T1" fmla="*/ 0 h 5"/>
                <a:gd name="T2" fmla="*/ 4 w 5"/>
                <a:gd name="T3" fmla="*/ 5 h 5"/>
                <a:gd name="T4" fmla="*/ 3 w 5"/>
                <a:gd name="T5" fmla="*/ 0 h 5"/>
              </a:gdLst>
              <a:ahLst/>
              <a:cxnLst>
                <a:cxn ang="0">
                  <a:pos x="T0" y="T1"/>
                </a:cxn>
                <a:cxn ang="0">
                  <a:pos x="T2" y="T3"/>
                </a:cxn>
                <a:cxn ang="0">
                  <a:pos x="T4" y="T5"/>
                </a:cxn>
              </a:cxnLst>
              <a:rect l="0" t="0" r="r" b="b"/>
              <a:pathLst>
                <a:path w="5" h="5">
                  <a:moveTo>
                    <a:pt x="3" y="0"/>
                  </a:moveTo>
                  <a:cubicBezTo>
                    <a:pt x="0" y="1"/>
                    <a:pt x="4" y="5"/>
                    <a:pt x="4" y="5"/>
                  </a:cubicBezTo>
                  <a:cubicBezTo>
                    <a:pt x="5" y="4"/>
                    <a:pt x="4"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44" name="Freeform 2550"/>
            <p:cNvSpPr>
              <a:spLocks/>
            </p:cNvSpPr>
            <p:nvPr/>
          </p:nvSpPr>
          <p:spPr bwMode="auto">
            <a:xfrm>
              <a:off x="740" y="733"/>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0" y="0"/>
                    <a:pt x="0" y="1"/>
                  </a:cubicBezTo>
                  <a:cubicBezTo>
                    <a:pt x="0"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45" name="Freeform 2551"/>
            <p:cNvSpPr>
              <a:spLocks/>
            </p:cNvSpPr>
            <p:nvPr/>
          </p:nvSpPr>
          <p:spPr bwMode="auto">
            <a:xfrm>
              <a:off x="740" y="733"/>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0" y="0"/>
                    <a:pt x="0" y="1"/>
                  </a:cubicBezTo>
                  <a:cubicBezTo>
                    <a:pt x="0"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46" name="Freeform 2552"/>
            <p:cNvSpPr>
              <a:spLocks/>
            </p:cNvSpPr>
            <p:nvPr/>
          </p:nvSpPr>
          <p:spPr bwMode="auto">
            <a:xfrm>
              <a:off x="718" y="706"/>
              <a:ext cx="6" cy="7"/>
            </a:xfrm>
            <a:custGeom>
              <a:avLst/>
              <a:gdLst>
                <a:gd name="T0" fmla="*/ 5 w 5"/>
                <a:gd name="T1" fmla="*/ 1 h 6"/>
                <a:gd name="T2" fmla="*/ 3 w 5"/>
                <a:gd name="T3" fmla="*/ 6 h 6"/>
                <a:gd name="T4" fmla="*/ 5 w 5"/>
                <a:gd name="T5" fmla="*/ 1 h 6"/>
              </a:gdLst>
              <a:ahLst/>
              <a:cxnLst>
                <a:cxn ang="0">
                  <a:pos x="T0" y="T1"/>
                </a:cxn>
                <a:cxn ang="0">
                  <a:pos x="T2" y="T3"/>
                </a:cxn>
                <a:cxn ang="0">
                  <a:pos x="T4" y="T5"/>
                </a:cxn>
              </a:cxnLst>
              <a:rect l="0" t="0" r="r" b="b"/>
              <a:pathLst>
                <a:path w="5" h="6">
                  <a:moveTo>
                    <a:pt x="5" y="1"/>
                  </a:moveTo>
                  <a:cubicBezTo>
                    <a:pt x="0" y="0"/>
                    <a:pt x="2" y="4"/>
                    <a:pt x="3" y="6"/>
                  </a:cubicBezTo>
                  <a:cubicBezTo>
                    <a:pt x="5" y="5"/>
                    <a:pt x="5" y="3"/>
                    <a:pt x="5"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47" name="Freeform 2553"/>
            <p:cNvSpPr>
              <a:spLocks/>
            </p:cNvSpPr>
            <p:nvPr/>
          </p:nvSpPr>
          <p:spPr bwMode="auto">
            <a:xfrm>
              <a:off x="718" y="706"/>
              <a:ext cx="6" cy="7"/>
            </a:xfrm>
            <a:custGeom>
              <a:avLst/>
              <a:gdLst>
                <a:gd name="T0" fmla="*/ 5 w 5"/>
                <a:gd name="T1" fmla="*/ 1 h 6"/>
                <a:gd name="T2" fmla="*/ 3 w 5"/>
                <a:gd name="T3" fmla="*/ 6 h 6"/>
                <a:gd name="T4" fmla="*/ 5 w 5"/>
                <a:gd name="T5" fmla="*/ 1 h 6"/>
              </a:gdLst>
              <a:ahLst/>
              <a:cxnLst>
                <a:cxn ang="0">
                  <a:pos x="T0" y="T1"/>
                </a:cxn>
                <a:cxn ang="0">
                  <a:pos x="T2" y="T3"/>
                </a:cxn>
                <a:cxn ang="0">
                  <a:pos x="T4" y="T5"/>
                </a:cxn>
              </a:cxnLst>
              <a:rect l="0" t="0" r="r" b="b"/>
              <a:pathLst>
                <a:path w="5" h="6">
                  <a:moveTo>
                    <a:pt x="5" y="1"/>
                  </a:moveTo>
                  <a:cubicBezTo>
                    <a:pt x="0" y="0"/>
                    <a:pt x="2" y="4"/>
                    <a:pt x="3" y="6"/>
                  </a:cubicBezTo>
                  <a:cubicBezTo>
                    <a:pt x="5" y="5"/>
                    <a:pt x="5" y="3"/>
                    <a:pt x="5"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48" name="Freeform 2554"/>
            <p:cNvSpPr>
              <a:spLocks/>
            </p:cNvSpPr>
            <p:nvPr/>
          </p:nvSpPr>
          <p:spPr bwMode="auto">
            <a:xfrm>
              <a:off x="685" y="671"/>
              <a:ext cx="15" cy="17"/>
            </a:xfrm>
            <a:custGeom>
              <a:avLst/>
              <a:gdLst>
                <a:gd name="T0" fmla="*/ 6 w 13"/>
                <a:gd name="T1" fmla="*/ 7 h 14"/>
                <a:gd name="T2" fmla="*/ 7 w 13"/>
                <a:gd name="T3" fmla="*/ 7 h 14"/>
                <a:gd name="T4" fmla="*/ 13 w 13"/>
                <a:gd name="T5" fmla="*/ 10 h 14"/>
                <a:gd name="T6" fmla="*/ 11 w 13"/>
                <a:gd name="T7" fmla="*/ 9 h 14"/>
                <a:gd name="T8" fmla="*/ 5 w 13"/>
                <a:gd name="T9" fmla="*/ 3 h 14"/>
                <a:gd name="T10" fmla="*/ 6 w 13"/>
                <a:gd name="T11" fmla="*/ 7 h 14"/>
              </a:gdLst>
              <a:ahLst/>
              <a:cxnLst>
                <a:cxn ang="0">
                  <a:pos x="T0" y="T1"/>
                </a:cxn>
                <a:cxn ang="0">
                  <a:pos x="T2" y="T3"/>
                </a:cxn>
                <a:cxn ang="0">
                  <a:pos x="T4" y="T5"/>
                </a:cxn>
                <a:cxn ang="0">
                  <a:pos x="T6" y="T7"/>
                </a:cxn>
                <a:cxn ang="0">
                  <a:pos x="T8" y="T9"/>
                </a:cxn>
                <a:cxn ang="0">
                  <a:pos x="T10" y="T11"/>
                </a:cxn>
              </a:cxnLst>
              <a:rect l="0" t="0" r="r" b="b"/>
              <a:pathLst>
                <a:path w="13" h="14">
                  <a:moveTo>
                    <a:pt x="6" y="7"/>
                  </a:moveTo>
                  <a:cubicBezTo>
                    <a:pt x="6" y="7"/>
                    <a:pt x="6" y="7"/>
                    <a:pt x="7" y="7"/>
                  </a:cubicBezTo>
                  <a:cubicBezTo>
                    <a:pt x="10" y="11"/>
                    <a:pt x="13" y="14"/>
                    <a:pt x="13" y="10"/>
                  </a:cubicBezTo>
                  <a:cubicBezTo>
                    <a:pt x="12" y="9"/>
                    <a:pt x="12" y="9"/>
                    <a:pt x="11" y="9"/>
                  </a:cubicBezTo>
                  <a:cubicBezTo>
                    <a:pt x="13" y="9"/>
                    <a:pt x="8" y="4"/>
                    <a:pt x="5" y="3"/>
                  </a:cubicBezTo>
                  <a:cubicBezTo>
                    <a:pt x="0" y="0"/>
                    <a:pt x="6" y="7"/>
                    <a:pt x="6"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49" name="Freeform 2555"/>
            <p:cNvSpPr>
              <a:spLocks/>
            </p:cNvSpPr>
            <p:nvPr/>
          </p:nvSpPr>
          <p:spPr bwMode="auto">
            <a:xfrm>
              <a:off x="685" y="671"/>
              <a:ext cx="15" cy="17"/>
            </a:xfrm>
            <a:custGeom>
              <a:avLst/>
              <a:gdLst>
                <a:gd name="T0" fmla="*/ 6 w 13"/>
                <a:gd name="T1" fmla="*/ 7 h 14"/>
                <a:gd name="T2" fmla="*/ 7 w 13"/>
                <a:gd name="T3" fmla="*/ 7 h 14"/>
                <a:gd name="T4" fmla="*/ 13 w 13"/>
                <a:gd name="T5" fmla="*/ 10 h 14"/>
                <a:gd name="T6" fmla="*/ 11 w 13"/>
                <a:gd name="T7" fmla="*/ 9 h 14"/>
                <a:gd name="T8" fmla="*/ 5 w 13"/>
                <a:gd name="T9" fmla="*/ 3 h 14"/>
                <a:gd name="T10" fmla="*/ 6 w 13"/>
                <a:gd name="T11" fmla="*/ 7 h 14"/>
              </a:gdLst>
              <a:ahLst/>
              <a:cxnLst>
                <a:cxn ang="0">
                  <a:pos x="T0" y="T1"/>
                </a:cxn>
                <a:cxn ang="0">
                  <a:pos x="T2" y="T3"/>
                </a:cxn>
                <a:cxn ang="0">
                  <a:pos x="T4" y="T5"/>
                </a:cxn>
                <a:cxn ang="0">
                  <a:pos x="T6" y="T7"/>
                </a:cxn>
                <a:cxn ang="0">
                  <a:pos x="T8" y="T9"/>
                </a:cxn>
                <a:cxn ang="0">
                  <a:pos x="T10" y="T11"/>
                </a:cxn>
              </a:cxnLst>
              <a:rect l="0" t="0" r="r" b="b"/>
              <a:pathLst>
                <a:path w="13" h="14">
                  <a:moveTo>
                    <a:pt x="6" y="7"/>
                  </a:moveTo>
                  <a:cubicBezTo>
                    <a:pt x="6" y="7"/>
                    <a:pt x="6" y="7"/>
                    <a:pt x="7" y="7"/>
                  </a:cubicBezTo>
                  <a:cubicBezTo>
                    <a:pt x="10" y="11"/>
                    <a:pt x="13" y="14"/>
                    <a:pt x="13" y="10"/>
                  </a:cubicBezTo>
                  <a:cubicBezTo>
                    <a:pt x="12" y="9"/>
                    <a:pt x="12" y="9"/>
                    <a:pt x="11" y="9"/>
                  </a:cubicBezTo>
                  <a:cubicBezTo>
                    <a:pt x="13" y="9"/>
                    <a:pt x="8" y="4"/>
                    <a:pt x="5" y="3"/>
                  </a:cubicBezTo>
                  <a:cubicBezTo>
                    <a:pt x="0" y="0"/>
                    <a:pt x="6" y="7"/>
                    <a:pt x="6"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50" name="Freeform 2556"/>
            <p:cNvSpPr>
              <a:spLocks/>
            </p:cNvSpPr>
            <p:nvPr/>
          </p:nvSpPr>
          <p:spPr bwMode="auto">
            <a:xfrm>
              <a:off x="717" y="704"/>
              <a:ext cx="2" cy="2"/>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2"/>
                    <a:pt x="1" y="1"/>
                    <a:pt x="2" y="1"/>
                  </a:cubicBezTo>
                  <a:cubicBezTo>
                    <a:pt x="0" y="0"/>
                    <a:pt x="0"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51" name="Freeform 2557"/>
            <p:cNvSpPr>
              <a:spLocks/>
            </p:cNvSpPr>
            <p:nvPr/>
          </p:nvSpPr>
          <p:spPr bwMode="auto">
            <a:xfrm>
              <a:off x="717" y="704"/>
              <a:ext cx="2" cy="2"/>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2"/>
                    <a:pt x="1" y="1"/>
                    <a:pt x="2" y="1"/>
                  </a:cubicBezTo>
                  <a:cubicBezTo>
                    <a:pt x="0" y="0"/>
                    <a:pt x="0"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52" name="Freeform 2558"/>
            <p:cNvSpPr>
              <a:spLocks/>
            </p:cNvSpPr>
            <p:nvPr/>
          </p:nvSpPr>
          <p:spPr bwMode="auto">
            <a:xfrm>
              <a:off x="718" y="705"/>
              <a:ext cx="3" cy="4"/>
            </a:xfrm>
            <a:custGeom>
              <a:avLst/>
              <a:gdLst>
                <a:gd name="T0" fmla="*/ 2 w 2"/>
                <a:gd name="T1" fmla="*/ 0 h 3"/>
                <a:gd name="T2" fmla="*/ 2 w 2"/>
                <a:gd name="T3" fmla="*/ 3 h 3"/>
                <a:gd name="T4" fmla="*/ 2 w 2"/>
                <a:gd name="T5" fmla="*/ 0 h 3"/>
              </a:gdLst>
              <a:ahLst/>
              <a:cxnLst>
                <a:cxn ang="0">
                  <a:pos x="T0" y="T1"/>
                </a:cxn>
                <a:cxn ang="0">
                  <a:pos x="T2" y="T3"/>
                </a:cxn>
                <a:cxn ang="0">
                  <a:pos x="T4" y="T5"/>
                </a:cxn>
              </a:cxnLst>
              <a:rect l="0" t="0" r="r" b="b"/>
              <a:pathLst>
                <a:path w="2" h="3">
                  <a:moveTo>
                    <a:pt x="2" y="0"/>
                  </a:moveTo>
                  <a:cubicBezTo>
                    <a:pt x="1" y="0"/>
                    <a:pt x="0" y="1"/>
                    <a:pt x="2" y="3"/>
                  </a:cubicBezTo>
                  <a:cubicBezTo>
                    <a:pt x="2" y="2"/>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53" name="Freeform 2559"/>
            <p:cNvSpPr>
              <a:spLocks/>
            </p:cNvSpPr>
            <p:nvPr/>
          </p:nvSpPr>
          <p:spPr bwMode="auto">
            <a:xfrm>
              <a:off x="718" y="705"/>
              <a:ext cx="3" cy="4"/>
            </a:xfrm>
            <a:custGeom>
              <a:avLst/>
              <a:gdLst>
                <a:gd name="T0" fmla="*/ 2 w 2"/>
                <a:gd name="T1" fmla="*/ 0 h 3"/>
                <a:gd name="T2" fmla="*/ 2 w 2"/>
                <a:gd name="T3" fmla="*/ 3 h 3"/>
                <a:gd name="T4" fmla="*/ 2 w 2"/>
                <a:gd name="T5" fmla="*/ 0 h 3"/>
              </a:gdLst>
              <a:ahLst/>
              <a:cxnLst>
                <a:cxn ang="0">
                  <a:pos x="T0" y="T1"/>
                </a:cxn>
                <a:cxn ang="0">
                  <a:pos x="T2" y="T3"/>
                </a:cxn>
                <a:cxn ang="0">
                  <a:pos x="T4" y="T5"/>
                </a:cxn>
              </a:cxnLst>
              <a:rect l="0" t="0" r="r" b="b"/>
              <a:pathLst>
                <a:path w="2" h="3">
                  <a:moveTo>
                    <a:pt x="2" y="0"/>
                  </a:moveTo>
                  <a:cubicBezTo>
                    <a:pt x="1" y="0"/>
                    <a:pt x="0" y="1"/>
                    <a:pt x="2" y="3"/>
                  </a:cubicBezTo>
                  <a:cubicBezTo>
                    <a:pt x="2" y="2"/>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54" name="Freeform 2560"/>
            <p:cNvSpPr>
              <a:spLocks/>
            </p:cNvSpPr>
            <p:nvPr/>
          </p:nvSpPr>
          <p:spPr bwMode="auto">
            <a:xfrm>
              <a:off x="743" y="730"/>
              <a:ext cx="3"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0"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55" name="Freeform 2561"/>
            <p:cNvSpPr>
              <a:spLocks/>
            </p:cNvSpPr>
            <p:nvPr/>
          </p:nvSpPr>
          <p:spPr bwMode="auto">
            <a:xfrm>
              <a:off x="743" y="730"/>
              <a:ext cx="3"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0"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56" name="Freeform 2562"/>
            <p:cNvSpPr>
              <a:spLocks/>
            </p:cNvSpPr>
            <p:nvPr/>
          </p:nvSpPr>
          <p:spPr bwMode="auto">
            <a:xfrm>
              <a:off x="701" y="685"/>
              <a:ext cx="4" cy="3"/>
            </a:xfrm>
            <a:custGeom>
              <a:avLst/>
              <a:gdLst>
                <a:gd name="T0" fmla="*/ 2 w 3"/>
                <a:gd name="T1" fmla="*/ 0 h 3"/>
                <a:gd name="T2" fmla="*/ 2 w 3"/>
                <a:gd name="T3" fmla="*/ 3 h 3"/>
                <a:gd name="T4" fmla="*/ 2 w 3"/>
                <a:gd name="T5" fmla="*/ 0 h 3"/>
              </a:gdLst>
              <a:ahLst/>
              <a:cxnLst>
                <a:cxn ang="0">
                  <a:pos x="T0" y="T1"/>
                </a:cxn>
                <a:cxn ang="0">
                  <a:pos x="T2" y="T3"/>
                </a:cxn>
                <a:cxn ang="0">
                  <a:pos x="T4" y="T5"/>
                </a:cxn>
              </a:cxnLst>
              <a:rect l="0" t="0" r="r" b="b"/>
              <a:pathLst>
                <a:path w="3" h="3">
                  <a:moveTo>
                    <a:pt x="2" y="0"/>
                  </a:moveTo>
                  <a:cubicBezTo>
                    <a:pt x="1" y="0"/>
                    <a:pt x="0" y="2"/>
                    <a:pt x="2" y="3"/>
                  </a:cubicBezTo>
                  <a:cubicBezTo>
                    <a:pt x="3" y="3"/>
                    <a:pt x="3" y="2"/>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57" name="Freeform 2563"/>
            <p:cNvSpPr>
              <a:spLocks/>
            </p:cNvSpPr>
            <p:nvPr/>
          </p:nvSpPr>
          <p:spPr bwMode="auto">
            <a:xfrm>
              <a:off x="701" y="685"/>
              <a:ext cx="4" cy="3"/>
            </a:xfrm>
            <a:custGeom>
              <a:avLst/>
              <a:gdLst>
                <a:gd name="T0" fmla="*/ 2 w 3"/>
                <a:gd name="T1" fmla="*/ 0 h 3"/>
                <a:gd name="T2" fmla="*/ 2 w 3"/>
                <a:gd name="T3" fmla="*/ 3 h 3"/>
                <a:gd name="T4" fmla="*/ 2 w 3"/>
                <a:gd name="T5" fmla="*/ 0 h 3"/>
              </a:gdLst>
              <a:ahLst/>
              <a:cxnLst>
                <a:cxn ang="0">
                  <a:pos x="T0" y="T1"/>
                </a:cxn>
                <a:cxn ang="0">
                  <a:pos x="T2" y="T3"/>
                </a:cxn>
                <a:cxn ang="0">
                  <a:pos x="T4" y="T5"/>
                </a:cxn>
              </a:cxnLst>
              <a:rect l="0" t="0" r="r" b="b"/>
              <a:pathLst>
                <a:path w="3" h="3">
                  <a:moveTo>
                    <a:pt x="2" y="0"/>
                  </a:moveTo>
                  <a:cubicBezTo>
                    <a:pt x="1" y="0"/>
                    <a:pt x="0" y="2"/>
                    <a:pt x="2" y="3"/>
                  </a:cubicBezTo>
                  <a:cubicBezTo>
                    <a:pt x="3" y="3"/>
                    <a:pt x="3" y="2"/>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58" name="Freeform 2564"/>
            <p:cNvSpPr>
              <a:spLocks/>
            </p:cNvSpPr>
            <p:nvPr/>
          </p:nvSpPr>
          <p:spPr bwMode="auto">
            <a:xfrm>
              <a:off x="747" y="734"/>
              <a:ext cx="5"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1"/>
                    <a:pt x="1" y="1"/>
                    <a:pt x="0" y="1"/>
                  </a:cubicBezTo>
                  <a:cubicBezTo>
                    <a:pt x="2" y="2"/>
                    <a:pt x="4" y="2"/>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59" name="Freeform 2565"/>
            <p:cNvSpPr>
              <a:spLocks/>
            </p:cNvSpPr>
            <p:nvPr/>
          </p:nvSpPr>
          <p:spPr bwMode="auto">
            <a:xfrm>
              <a:off x="747" y="734"/>
              <a:ext cx="5"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1"/>
                    <a:pt x="1" y="1"/>
                    <a:pt x="0" y="1"/>
                  </a:cubicBezTo>
                  <a:cubicBezTo>
                    <a:pt x="2" y="2"/>
                    <a:pt x="4" y="2"/>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60" name="Freeform 2566"/>
            <p:cNvSpPr>
              <a:spLocks/>
            </p:cNvSpPr>
            <p:nvPr/>
          </p:nvSpPr>
          <p:spPr bwMode="auto">
            <a:xfrm>
              <a:off x="688" y="671"/>
              <a:ext cx="1"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61" name="Freeform 2567"/>
            <p:cNvSpPr>
              <a:spLocks/>
            </p:cNvSpPr>
            <p:nvPr/>
          </p:nvSpPr>
          <p:spPr bwMode="auto">
            <a:xfrm>
              <a:off x="688" y="671"/>
              <a:ext cx="1"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62" name="Freeform 2568"/>
            <p:cNvSpPr>
              <a:spLocks/>
            </p:cNvSpPr>
            <p:nvPr/>
          </p:nvSpPr>
          <p:spPr bwMode="auto">
            <a:xfrm>
              <a:off x="722" y="706"/>
              <a:ext cx="2" cy="1"/>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1"/>
                  </a:cubicBezTo>
                  <a:cubicBezTo>
                    <a:pt x="2" y="1"/>
                    <a:pt x="2" y="1"/>
                    <a:pt x="2" y="0"/>
                  </a:cubicBezTo>
                  <a:cubicBezTo>
                    <a:pt x="2"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63" name="Freeform 2569"/>
            <p:cNvSpPr>
              <a:spLocks/>
            </p:cNvSpPr>
            <p:nvPr/>
          </p:nvSpPr>
          <p:spPr bwMode="auto">
            <a:xfrm>
              <a:off x="722" y="706"/>
              <a:ext cx="2" cy="1"/>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1"/>
                  </a:cubicBezTo>
                  <a:cubicBezTo>
                    <a:pt x="2" y="1"/>
                    <a:pt x="2" y="1"/>
                    <a:pt x="2" y="0"/>
                  </a:cubicBezTo>
                  <a:cubicBezTo>
                    <a:pt x="2"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64" name="Freeform 2570"/>
            <p:cNvSpPr>
              <a:spLocks/>
            </p:cNvSpPr>
            <p:nvPr/>
          </p:nvSpPr>
          <p:spPr bwMode="auto">
            <a:xfrm>
              <a:off x="747" y="730"/>
              <a:ext cx="7" cy="4"/>
            </a:xfrm>
            <a:custGeom>
              <a:avLst/>
              <a:gdLst>
                <a:gd name="T0" fmla="*/ 4 w 6"/>
                <a:gd name="T1" fmla="*/ 0 h 3"/>
                <a:gd name="T2" fmla="*/ 0 w 6"/>
                <a:gd name="T3" fmla="*/ 3 h 3"/>
                <a:gd name="T4" fmla="*/ 4 w 6"/>
                <a:gd name="T5" fmla="*/ 0 h 3"/>
              </a:gdLst>
              <a:ahLst/>
              <a:cxnLst>
                <a:cxn ang="0">
                  <a:pos x="T0" y="T1"/>
                </a:cxn>
                <a:cxn ang="0">
                  <a:pos x="T2" y="T3"/>
                </a:cxn>
                <a:cxn ang="0">
                  <a:pos x="T4" y="T5"/>
                </a:cxn>
              </a:cxnLst>
              <a:rect l="0" t="0" r="r" b="b"/>
              <a:pathLst>
                <a:path w="6" h="3">
                  <a:moveTo>
                    <a:pt x="4" y="0"/>
                  </a:moveTo>
                  <a:cubicBezTo>
                    <a:pt x="2" y="0"/>
                    <a:pt x="0" y="1"/>
                    <a:pt x="0" y="3"/>
                  </a:cubicBezTo>
                  <a:cubicBezTo>
                    <a:pt x="3" y="3"/>
                    <a:pt x="6" y="3"/>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65" name="Freeform 2571"/>
            <p:cNvSpPr>
              <a:spLocks/>
            </p:cNvSpPr>
            <p:nvPr/>
          </p:nvSpPr>
          <p:spPr bwMode="auto">
            <a:xfrm>
              <a:off x="747" y="730"/>
              <a:ext cx="7" cy="4"/>
            </a:xfrm>
            <a:custGeom>
              <a:avLst/>
              <a:gdLst>
                <a:gd name="T0" fmla="*/ 4 w 6"/>
                <a:gd name="T1" fmla="*/ 0 h 3"/>
                <a:gd name="T2" fmla="*/ 0 w 6"/>
                <a:gd name="T3" fmla="*/ 3 h 3"/>
                <a:gd name="T4" fmla="*/ 4 w 6"/>
                <a:gd name="T5" fmla="*/ 0 h 3"/>
              </a:gdLst>
              <a:ahLst/>
              <a:cxnLst>
                <a:cxn ang="0">
                  <a:pos x="T0" y="T1"/>
                </a:cxn>
                <a:cxn ang="0">
                  <a:pos x="T2" y="T3"/>
                </a:cxn>
                <a:cxn ang="0">
                  <a:pos x="T4" y="T5"/>
                </a:cxn>
              </a:cxnLst>
              <a:rect l="0" t="0" r="r" b="b"/>
              <a:pathLst>
                <a:path w="6" h="3">
                  <a:moveTo>
                    <a:pt x="4" y="0"/>
                  </a:moveTo>
                  <a:cubicBezTo>
                    <a:pt x="2" y="0"/>
                    <a:pt x="0" y="1"/>
                    <a:pt x="0" y="3"/>
                  </a:cubicBezTo>
                  <a:cubicBezTo>
                    <a:pt x="3" y="3"/>
                    <a:pt x="6" y="3"/>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66" name="Freeform 2572"/>
            <p:cNvSpPr>
              <a:spLocks/>
            </p:cNvSpPr>
            <p:nvPr/>
          </p:nvSpPr>
          <p:spPr bwMode="auto">
            <a:xfrm>
              <a:off x="746" y="731"/>
              <a:ext cx="1"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1" y="0"/>
                    <a:pt x="1" y="0"/>
                    <a:pt x="1" y="0"/>
                  </a:cubicBezTo>
                  <a:cubicBezTo>
                    <a:pt x="0"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67" name="Freeform 2573"/>
            <p:cNvSpPr>
              <a:spLocks/>
            </p:cNvSpPr>
            <p:nvPr/>
          </p:nvSpPr>
          <p:spPr bwMode="auto">
            <a:xfrm>
              <a:off x="746" y="731"/>
              <a:ext cx="1"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1" y="0"/>
                    <a:pt x="1" y="0"/>
                    <a:pt x="1" y="0"/>
                  </a:cubicBezTo>
                  <a:cubicBezTo>
                    <a:pt x="0"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68" name="Freeform 2574"/>
            <p:cNvSpPr>
              <a:spLocks/>
            </p:cNvSpPr>
            <p:nvPr/>
          </p:nvSpPr>
          <p:spPr bwMode="auto">
            <a:xfrm>
              <a:off x="701" y="683"/>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69" name="Freeform 2575"/>
            <p:cNvSpPr>
              <a:spLocks/>
            </p:cNvSpPr>
            <p:nvPr/>
          </p:nvSpPr>
          <p:spPr bwMode="auto">
            <a:xfrm>
              <a:off x="701" y="683"/>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70" name="Freeform 2576"/>
            <p:cNvSpPr>
              <a:spLocks/>
            </p:cNvSpPr>
            <p:nvPr/>
          </p:nvSpPr>
          <p:spPr bwMode="auto">
            <a:xfrm>
              <a:off x="721" y="701"/>
              <a:ext cx="1" cy="3"/>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71" name="Freeform 2577"/>
            <p:cNvSpPr>
              <a:spLocks/>
            </p:cNvSpPr>
            <p:nvPr/>
          </p:nvSpPr>
          <p:spPr bwMode="auto">
            <a:xfrm>
              <a:off x="721" y="701"/>
              <a:ext cx="1" cy="3"/>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72" name="Freeform 2578"/>
            <p:cNvSpPr>
              <a:spLocks/>
            </p:cNvSpPr>
            <p:nvPr/>
          </p:nvSpPr>
          <p:spPr bwMode="auto">
            <a:xfrm>
              <a:off x="721" y="703"/>
              <a:ext cx="4" cy="2"/>
            </a:xfrm>
            <a:custGeom>
              <a:avLst/>
              <a:gdLst>
                <a:gd name="T0" fmla="*/ 3 w 4"/>
                <a:gd name="T1" fmla="*/ 1 h 2"/>
                <a:gd name="T2" fmla="*/ 2 w 4"/>
                <a:gd name="T3" fmla="*/ 2 h 2"/>
                <a:gd name="T4" fmla="*/ 3 w 4"/>
                <a:gd name="T5" fmla="*/ 1 h 2"/>
              </a:gdLst>
              <a:ahLst/>
              <a:cxnLst>
                <a:cxn ang="0">
                  <a:pos x="T0" y="T1"/>
                </a:cxn>
                <a:cxn ang="0">
                  <a:pos x="T2" y="T3"/>
                </a:cxn>
                <a:cxn ang="0">
                  <a:pos x="T4" y="T5"/>
                </a:cxn>
              </a:cxnLst>
              <a:rect l="0" t="0" r="r" b="b"/>
              <a:pathLst>
                <a:path w="4" h="2">
                  <a:moveTo>
                    <a:pt x="3" y="1"/>
                  </a:moveTo>
                  <a:cubicBezTo>
                    <a:pt x="1" y="0"/>
                    <a:pt x="0" y="1"/>
                    <a:pt x="2" y="2"/>
                  </a:cubicBezTo>
                  <a:cubicBezTo>
                    <a:pt x="3" y="2"/>
                    <a:pt x="4" y="2"/>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73" name="Freeform 2579"/>
            <p:cNvSpPr>
              <a:spLocks/>
            </p:cNvSpPr>
            <p:nvPr/>
          </p:nvSpPr>
          <p:spPr bwMode="auto">
            <a:xfrm>
              <a:off x="721" y="703"/>
              <a:ext cx="4" cy="2"/>
            </a:xfrm>
            <a:custGeom>
              <a:avLst/>
              <a:gdLst>
                <a:gd name="T0" fmla="*/ 3 w 4"/>
                <a:gd name="T1" fmla="*/ 1 h 2"/>
                <a:gd name="T2" fmla="*/ 2 w 4"/>
                <a:gd name="T3" fmla="*/ 2 h 2"/>
                <a:gd name="T4" fmla="*/ 3 w 4"/>
                <a:gd name="T5" fmla="*/ 1 h 2"/>
              </a:gdLst>
              <a:ahLst/>
              <a:cxnLst>
                <a:cxn ang="0">
                  <a:pos x="T0" y="T1"/>
                </a:cxn>
                <a:cxn ang="0">
                  <a:pos x="T2" y="T3"/>
                </a:cxn>
                <a:cxn ang="0">
                  <a:pos x="T4" y="T5"/>
                </a:cxn>
              </a:cxnLst>
              <a:rect l="0" t="0" r="r" b="b"/>
              <a:pathLst>
                <a:path w="4" h="2">
                  <a:moveTo>
                    <a:pt x="3" y="1"/>
                  </a:moveTo>
                  <a:cubicBezTo>
                    <a:pt x="1" y="0"/>
                    <a:pt x="0" y="1"/>
                    <a:pt x="2" y="2"/>
                  </a:cubicBezTo>
                  <a:cubicBezTo>
                    <a:pt x="3" y="2"/>
                    <a:pt x="4" y="2"/>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74" name="Freeform 2580"/>
            <p:cNvSpPr>
              <a:spLocks/>
            </p:cNvSpPr>
            <p:nvPr/>
          </p:nvSpPr>
          <p:spPr bwMode="auto">
            <a:xfrm>
              <a:off x="710" y="699"/>
              <a:ext cx="3" cy="5"/>
            </a:xfrm>
            <a:custGeom>
              <a:avLst/>
              <a:gdLst>
                <a:gd name="T0" fmla="*/ 3 w 3"/>
                <a:gd name="T1" fmla="*/ 1 h 4"/>
                <a:gd name="T2" fmla="*/ 2 w 3"/>
                <a:gd name="T3" fmla="*/ 4 h 4"/>
                <a:gd name="T4" fmla="*/ 3 w 3"/>
                <a:gd name="T5" fmla="*/ 1 h 4"/>
              </a:gdLst>
              <a:ahLst/>
              <a:cxnLst>
                <a:cxn ang="0">
                  <a:pos x="T0" y="T1"/>
                </a:cxn>
                <a:cxn ang="0">
                  <a:pos x="T2" y="T3"/>
                </a:cxn>
                <a:cxn ang="0">
                  <a:pos x="T4" y="T5"/>
                </a:cxn>
              </a:cxnLst>
              <a:rect l="0" t="0" r="r" b="b"/>
              <a:pathLst>
                <a:path w="3" h="4">
                  <a:moveTo>
                    <a:pt x="3" y="1"/>
                  </a:moveTo>
                  <a:cubicBezTo>
                    <a:pt x="3" y="2"/>
                    <a:pt x="3" y="3"/>
                    <a:pt x="2" y="4"/>
                  </a:cubicBezTo>
                  <a:cubicBezTo>
                    <a:pt x="1" y="2"/>
                    <a:pt x="0" y="0"/>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75" name="Freeform 2581"/>
            <p:cNvSpPr>
              <a:spLocks/>
            </p:cNvSpPr>
            <p:nvPr/>
          </p:nvSpPr>
          <p:spPr bwMode="auto">
            <a:xfrm>
              <a:off x="710" y="699"/>
              <a:ext cx="3" cy="5"/>
            </a:xfrm>
            <a:custGeom>
              <a:avLst/>
              <a:gdLst>
                <a:gd name="T0" fmla="*/ 3 w 3"/>
                <a:gd name="T1" fmla="*/ 1 h 4"/>
                <a:gd name="T2" fmla="*/ 2 w 3"/>
                <a:gd name="T3" fmla="*/ 4 h 4"/>
                <a:gd name="T4" fmla="*/ 3 w 3"/>
                <a:gd name="T5" fmla="*/ 1 h 4"/>
              </a:gdLst>
              <a:ahLst/>
              <a:cxnLst>
                <a:cxn ang="0">
                  <a:pos x="T0" y="T1"/>
                </a:cxn>
                <a:cxn ang="0">
                  <a:pos x="T2" y="T3"/>
                </a:cxn>
                <a:cxn ang="0">
                  <a:pos x="T4" y="T5"/>
                </a:cxn>
              </a:cxnLst>
              <a:rect l="0" t="0" r="r" b="b"/>
              <a:pathLst>
                <a:path w="3" h="4">
                  <a:moveTo>
                    <a:pt x="3" y="1"/>
                  </a:moveTo>
                  <a:cubicBezTo>
                    <a:pt x="3" y="2"/>
                    <a:pt x="3" y="3"/>
                    <a:pt x="2" y="4"/>
                  </a:cubicBezTo>
                  <a:cubicBezTo>
                    <a:pt x="1" y="2"/>
                    <a:pt x="0" y="0"/>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76" name="Freeform 2582"/>
            <p:cNvSpPr>
              <a:spLocks/>
            </p:cNvSpPr>
            <p:nvPr/>
          </p:nvSpPr>
          <p:spPr bwMode="auto">
            <a:xfrm>
              <a:off x="710" y="697"/>
              <a:ext cx="7" cy="4"/>
            </a:xfrm>
            <a:custGeom>
              <a:avLst/>
              <a:gdLst>
                <a:gd name="T0" fmla="*/ 3 w 6"/>
                <a:gd name="T1" fmla="*/ 3 h 4"/>
                <a:gd name="T2" fmla="*/ 4 w 6"/>
                <a:gd name="T3" fmla="*/ 0 h 4"/>
                <a:gd name="T4" fmla="*/ 3 w 6"/>
                <a:gd name="T5" fmla="*/ 3 h 4"/>
              </a:gdLst>
              <a:ahLst/>
              <a:cxnLst>
                <a:cxn ang="0">
                  <a:pos x="T0" y="T1"/>
                </a:cxn>
                <a:cxn ang="0">
                  <a:pos x="T2" y="T3"/>
                </a:cxn>
                <a:cxn ang="0">
                  <a:pos x="T4" y="T5"/>
                </a:cxn>
              </a:cxnLst>
              <a:rect l="0" t="0" r="r" b="b"/>
              <a:pathLst>
                <a:path w="6" h="4">
                  <a:moveTo>
                    <a:pt x="3" y="3"/>
                  </a:moveTo>
                  <a:cubicBezTo>
                    <a:pt x="0" y="1"/>
                    <a:pt x="3" y="1"/>
                    <a:pt x="4" y="0"/>
                  </a:cubicBezTo>
                  <a:cubicBezTo>
                    <a:pt x="4" y="2"/>
                    <a:pt x="6" y="4"/>
                    <a:pt x="3"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77" name="Freeform 2583"/>
            <p:cNvSpPr>
              <a:spLocks/>
            </p:cNvSpPr>
            <p:nvPr/>
          </p:nvSpPr>
          <p:spPr bwMode="auto">
            <a:xfrm>
              <a:off x="710" y="697"/>
              <a:ext cx="7" cy="4"/>
            </a:xfrm>
            <a:custGeom>
              <a:avLst/>
              <a:gdLst>
                <a:gd name="T0" fmla="*/ 3 w 6"/>
                <a:gd name="T1" fmla="*/ 3 h 4"/>
                <a:gd name="T2" fmla="*/ 4 w 6"/>
                <a:gd name="T3" fmla="*/ 0 h 4"/>
                <a:gd name="T4" fmla="*/ 3 w 6"/>
                <a:gd name="T5" fmla="*/ 3 h 4"/>
              </a:gdLst>
              <a:ahLst/>
              <a:cxnLst>
                <a:cxn ang="0">
                  <a:pos x="T0" y="T1"/>
                </a:cxn>
                <a:cxn ang="0">
                  <a:pos x="T2" y="T3"/>
                </a:cxn>
                <a:cxn ang="0">
                  <a:pos x="T4" y="T5"/>
                </a:cxn>
              </a:cxnLst>
              <a:rect l="0" t="0" r="r" b="b"/>
              <a:pathLst>
                <a:path w="6" h="4">
                  <a:moveTo>
                    <a:pt x="3" y="3"/>
                  </a:moveTo>
                  <a:cubicBezTo>
                    <a:pt x="0" y="1"/>
                    <a:pt x="3" y="1"/>
                    <a:pt x="4" y="0"/>
                  </a:cubicBezTo>
                  <a:cubicBezTo>
                    <a:pt x="4" y="2"/>
                    <a:pt x="6" y="4"/>
                    <a:pt x="3"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78" name="Freeform 2584"/>
            <p:cNvSpPr>
              <a:spLocks/>
            </p:cNvSpPr>
            <p:nvPr/>
          </p:nvSpPr>
          <p:spPr bwMode="auto">
            <a:xfrm>
              <a:off x="673" y="706"/>
              <a:ext cx="3" cy="3"/>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0" y="0"/>
                    <a:pt x="1" y="1"/>
                    <a:pt x="2" y="2"/>
                  </a:cubicBezTo>
                  <a:cubicBezTo>
                    <a:pt x="3"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79" name="Freeform 2585"/>
            <p:cNvSpPr>
              <a:spLocks/>
            </p:cNvSpPr>
            <p:nvPr/>
          </p:nvSpPr>
          <p:spPr bwMode="auto">
            <a:xfrm>
              <a:off x="673" y="706"/>
              <a:ext cx="3" cy="3"/>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0" y="0"/>
                    <a:pt x="1" y="1"/>
                    <a:pt x="2" y="2"/>
                  </a:cubicBezTo>
                  <a:cubicBezTo>
                    <a:pt x="3"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80" name="Freeform 2586"/>
            <p:cNvSpPr>
              <a:spLocks/>
            </p:cNvSpPr>
            <p:nvPr/>
          </p:nvSpPr>
          <p:spPr bwMode="auto">
            <a:xfrm>
              <a:off x="665" y="695"/>
              <a:ext cx="4" cy="3"/>
            </a:xfrm>
            <a:custGeom>
              <a:avLst/>
              <a:gdLst>
                <a:gd name="T0" fmla="*/ 2 w 3"/>
                <a:gd name="T1" fmla="*/ 0 h 2"/>
                <a:gd name="T2" fmla="*/ 0 w 3"/>
                <a:gd name="T3" fmla="*/ 1 h 2"/>
                <a:gd name="T4" fmla="*/ 2 w 3"/>
                <a:gd name="T5" fmla="*/ 0 h 2"/>
              </a:gdLst>
              <a:ahLst/>
              <a:cxnLst>
                <a:cxn ang="0">
                  <a:pos x="T0" y="T1"/>
                </a:cxn>
                <a:cxn ang="0">
                  <a:pos x="T2" y="T3"/>
                </a:cxn>
                <a:cxn ang="0">
                  <a:pos x="T4" y="T5"/>
                </a:cxn>
              </a:cxnLst>
              <a:rect l="0" t="0" r="r" b="b"/>
              <a:pathLst>
                <a:path w="3" h="2">
                  <a:moveTo>
                    <a:pt x="2" y="0"/>
                  </a:moveTo>
                  <a:cubicBezTo>
                    <a:pt x="1" y="0"/>
                    <a:pt x="1" y="1"/>
                    <a:pt x="0" y="1"/>
                  </a:cubicBezTo>
                  <a:cubicBezTo>
                    <a:pt x="2" y="2"/>
                    <a:pt x="3"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81" name="Freeform 2587"/>
            <p:cNvSpPr>
              <a:spLocks/>
            </p:cNvSpPr>
            <p:nvPr/>
          </p:nvSpPr>
          <p:spPr bwMode="auto">
            <a:xfrm>
              <a:off x="665" y="695"/>
              <a:ext cx="4" cy="3"/>
            </a:xfrm>
            <a:custGeom>
              <a:avLst/>
              <a:gdLst>
                <a:gd name="T0" fmla="*/ 2 w 3"/>
                <a:gd name="T1" fmla="*/ 0 h 2"/>
                <a:gd name="T2" fmla="*/ 0 w 3"/>
                <a:gd name="T3" fmla="*/ 1 h 2"/>
                <a:gd name="T4" fmla="*/ 2 w 3"/>
                <a:gd name="T5" fmla="*/ 0 h 2"/>
              </a:gdLst>
              <a:ahLst/>
              <a:cxnLst>
                <a:cxn ang="0">
                  <a:pos x="T0" y="T1"/>
                </a:cxn>
                <a:cxn ang="0">
                  <a:pos x="T2" y="T3"/>
                </a:cxn>
                <a:cxn ang="0">
                  <a:pos x="T4" y="T5"/>
                </a:cxn>
              </a:cxnLst>
              <a:rect l="0" t="0" r="r" b="b"/>
              <a:pathLst>
                <a:path w="3" h="2">
                  <a:moveTo>
                    <a:pt x="2" y="0"/>
                  </a:moveTo>
                  <a:cubicBezTo>
                    <a:pt x="1" y="0"/>
                    <a:pt x="1" y="1"/>
                    <a:pt x="0" y="1"/>
                  </a:cubicBezTo>
                  <a:cubicBezTo>
                    <a:pt x="2" y="2"/>
                    <a:pt x="3"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82" name="Freeform 2588"/>
            <p:cNvSpPr>
              <a:spLocks/>
            </p:cNvSpPr>
            <p:nvPr/>
          </p:nvSpPr>
          <p:spPr bwMode="auto">
            <a:xfrm>
              <a:off x="663" y="69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83" name="Freeform 2589"/>
            <p:cNvSpPr>
              <a:spLocks/>
            </p:cNvSpPr>
            <p:nvPr/>
          </p:nvSpPr>
          <p:spPr bwMode="auto">
            <a:xfrm>
              <a:off x="663" y="69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84" name="Freeform 2590"/>
            <p:cNvSpPr>
              <a:spLocks/>
            </p:cNvSpPr>
            <p:nvPr/>
          </p:nvSpPr>
          <p:spPr bwMode="auto">
            <a:xfrm>
              <a:off x="659" y="689"/>
              <a:ext cx="6" cy="5"/>
            </a:xfrm>
            <a:custGeom>
              <a:avLst/>
              <a:gdLst>
                <a:gd name="T0" fmla="*/ 1 w 5"/>
                <a:gd name="T1" fmla="*/ 2 h 4"/>
                <a:gd name="T2" fmla="*/ 5 w 5"/>
                <a:gd name="T3" fmla="*/ 1 h 4"/>
                <a:gd name="T4" fmla="*/ 1 w 5"/>
                <a:gd name="T5" fmla="*/ 2 h 4"/>
              </a:gdLst>
              <a:ahLst/>
              <a:cxnLst>
                <a:cxn ang="0">
                  <a:pos x="T0" y="T1"/>
                </a:cxn>
                <a:cxn ang="0">
                  <a:pos x="T2" y="T3"/>
                </a:cxn>
                <a:cxn ang="0">
                  <a:pos x="T4" y="T5"/>
                </a:cxn>
              </a:cxnLst>
              <a:rect l="0" t="0" r="r" b="b"/>
              <a:pathLst>
                <a:path w="5" h="4">
                  <a:moveTo>
                    <a:pt x="1" y="2"/>
                  </a:moveTo>
                  <a:cubicBezTo>
                    <a:pt x="4" y="4"/>
                    <a:pt x="5" y="2"/>
                    <a:pt x="5" y="1"/>
                  </a:cubicBezTo>
                  <a:cubicBezTo>
                    <a:pt x="3" y="1"/>
                    <a:pt x="0" y="0"/>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85" name="Freeform 2591"/>
            <p:cNvSpPr>
              <a:spLocks/>
            </p:cNvSpPr>
            <p:nvPr/>
          </p:nvSpPr>
          <p:spPr bwMode="auto">
            <a:xfrm>
              <a:off x="659" y="689"/>
              <a:ext cx="6" cy="5"/>
            </a:xfrm>
            <a:custGeom>
              <a:avLst/>
              <a:gdLst>
                <a:gd name="T0" fmla="*/ 1 w 5"/>
                <a:gd name="T1" fmla="*/ 2 h 4"/>
                <a:gd name="T2" fmla="*/ 5 w 5"/>
                <a:gd name="T3" fmla="*/ 1 h 4"/>
                <a:gd name="T4" fmla="*/ 1 w 5"/>
                <a:gd name="T5" fmla="*/ 2 h 4"/>
              </a:gdLst>
              <a:ahLst/>
              <a:cxnLst>
                <a:cxn ang="0">
                  <a:pos x="T0" y="T1"/>
                </a:cxn>
                <a:cxn ang="0">
                  <a:pos x="T2" y="T3"/>
                </a:cxn>
                <a:cxn ang="0">
                  <a:pos x="T4" y="T5"/>
                </a:cxn>
              </a:cxnLst>
              <a:rect l="0" t="0" r="r" b="b"/>
              <a:pathLst>
                <a:path w="5" h="4">
                  <a:moveTo>
                    <a:pt x="1" y="2"/>
                  </a:moveTo>
                  <a:cubicBezTo>
                    <a:pt x="4" y="4"/>
                    <a:pt x="5" y="2"/>
                    <a:pt x="5" y="1"/>
                  </a:cubicBezTo>
                  <a:cubicBezTo>
                    <a:pt x="3" y="1"/>
                    <a:pt x="0" y="0"/>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86" name="Freeform 2592"/>
            <p:cNvSpPr>
              <a:spLocks/>
            </p:cNvSpPr>
            <p:nvPr/>
          </p:nvSpPr>
          <p:spPr bwMode="auto">
            <a:xfrm>
              <a:off x="681" y="679"/>
              <a:ext cx="16" cy="8"/>
            </a:xfrm>
            <a:custGeom>
              <a:avLst/>
              <a:gdLst>
                <a:gd name="T0" fmla="*/ 9 w 13"/>
                <a:gd name="T1" fmla="*/ 7 h 7"/>
                <a:gd name="T2" fmla="*/ 9 w 13"/>
                <a:gd name="T3" fmla="*/ 7 h 7"/>
                <a:gd name="T4" fmla="*/ 10 w 13"/>
                <a:gd name="T5" fmla="*/ 4 h 7"/>
                <a:gd name="T6" fmla="*/ 2 w 13"/>
                <a:gd name="T7" fmla="*/ 0 h 7"/>
                <a:gd name="T8" fmla="*/ 9 w 13"/>
                <a:gd name="T9" fmla="*/ 7 h 7"/>
              </a:gdLst>
              <a:ahLst/>
              <a:cxnLst>
                <a:cxn ang="0">
                  <a:pos x="T0" y="T1"/>
                </a:cxn>
                <a:cxn ang="0">
                  <a:pos x="T2" y="T3"/>
                </a:cxn>
                <a:cxn ang="0">
                  <a:pos x="T4" y="T5"/>
                </a:cxn>
                <a:cxn ang="0">
                  <a:pos x="T6" y="T7"/>
                </a:cxn>
                <a:cxn ang="0">
                  <a:pos x="T8" y="T9"/>
                </a:cxn>
              </a:cxnLst>
              <a:rect l="0" t="0" r="r" b="b"/>
              <a:pathLst>
                <a:path w="13" h="7">
                  <a:moveTo>
                    <a:pt x="9" y="7"/>
                  </a:moveTo>
                  <a:cubicBezTo>
                    <a:pt x="9" y="7"/>
                    <a:pt x="9" y="7"/>
                    <a:pt x="9" y="7"/>
                  </a:cubicBezTo>
                  <a:cubicBezTo>
                    <a:pt x="11" y="7"/>
                    <a:pt x="13" y="7"/>
                    <a:pt x="10" y="4"/>
                  </a:cubicBezTo>
                  <a:cubicBezTo>
                    <a:pt x="9" y="3"/>
                    <a:pt x="3" y="0"/>
                    <a:pt x="2" y="0"/>
                  </a:cubicBezTo>
                  <a:cubicBezTo>
                    <a:pt x="0" y="1"/>
                    <a:pt x="8" y="6"/>
                    <a:pt x="9"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87" name="Freeform 2593"/>
            <p:cNvSpPr>
              <a:spLocks/>
            </p:cNvSpPr>
            <p:nvPr/>
          </p:nvSpPr>
          <p:spPr bwMode="auto">
            <a:xfrm>
              <a:off x="681" y="679"/>
              <a:ext cx="16" cy="8"/>
            </a:xfrm>
            <a:custGeom>
              <a:avLst/>
              <a:gdLst>
                <a:gd name="T0" fmla="*/ 9 w 13"/>
                <a:gd name="T1" fmla="*/ 7 h 7"/>
                <a:gd name="T2" fmla="*/ 9 w 13"/>
                <a:gd name="T3" fmla="*/ 7 h 7"/>
                <a:gd name="T4" fmla="*/ 10 w 13"/>
                <a:gd name="T5" fmla="*/ 4 h 7"/>
                <a:gd name="T6" fmla="*/ 2 w 13"/>
                <a:gd name="T7" fmla="*/ 0 h 7"/>
                <a:gd name="T8" fmla="*/ 9 w 13"/>
                <a:gd name="T9" fmla="*/ 7 h 7"/>
              </a:gdLst>
              <a:ahLst/>
              <a:cxnLst>
                <a:cxn ang="0">
                  <a:pos x="T0" y="T1"/>
                </a:cxn>
                <a:cxn ang="0">
                  <a:pos x="T2" y="T3"/>
                </a:cxn>
                <a:cxn ang="0">
                  <a:pos x="T4" y="T5"/>
                </a:cxn>
                <a:cxn ang="0">
                  <a:pos x="T6" y="T7"/>
                </a:cxn>
                <a:cxn ang="0">
                  <a:pos x="T8" y="T9"/>
                </a:cxn>
              </a:cxnLst>
              <a:rect l="0" t="0" r="r" b="b"/>
              <a:pathLst>
                <a:path w="13" h="7">
                  <a:moveTo>
                    <a:pt x="9" y="7"/>
                  </a:moveTo>
                  <a:cubicBezTo>
                    <a:pt x="9" y="7"/>
                    <a:pt x="9" y="7"/>
                    <a:pt x="9" y="7"/>
                  </a:cubicBezTo>
                  <a:cubicBezTo>
                    <a:pt x="11" y="7"/>
                    <a:pt x="13" y="7"/>
                    <a:pt x="10" y="4"/>
                  </a:cubicBezTo>
                  <a:cubicBezTo>
                    <a:pt x="9" y="3"/>
                    <a:pt x="3" y="0"/>
                    <a:pt x="2" y="0"/>
                  </a:cubicBezTo>
                  <a:cubicBezTo>
                    <a:pt x="0" y="1"/>
                    <a:pt x="8" y="6"/>
                    <a:pt x="9"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88" name="Freeform 2594"/>
            <p:cNvSpPr>
              <a:spLocks/>
            </p:cNvSpPr>
            <p:nvPr/>
          </p:nvSpPr>
          <p:spPr bwMode="auto">
            <a:xfrm>
              <a:off x="679" y="670"/>
              <a:ext cx="10" cy="5"/>
            </a:xfrm>
            <a:custGeom>
              <a:avLst/>
              <a:gdLst>
                <a:gd name="T0" fmla="*/ 7 w 9"/>
                <a:gd name="T1" fmla="*/ 1 h 4"/>
                <a:gd name="T2" fmla="*/ 3 w 9"/>
                <a:gd name="T3" fmla="*/ 4 h 4"/>
                <a:gd name="T4" fmla="*/ 4 w 9"/>
                <a:gd name="T5" fmla="*/ 3 h 4"/>
                <a:gd name="T6" fmla="*/ 6 w 9"/>
                <a:gd name="T7" fmla="*/ 2 h 4"/>
                <a:gd name="T8" fmla="*/ 5 w 9"/>
                <a:gd name="T9" fmla="*/ 4 h 4"/>
                <a:gd name="T10" fmla="*/ 7 w 9"/>
                <a:gd name="T11" fmla="*/ 1 h 4"/>
              </a:gdLst>
              <a:ahLst/>
              <a:cxnLst>
                <a:cxn ang="0">
                  <a:pos x="T0" y="T1"/>
                </a:cxn>
                <a:cxn ang="0">
                  <a:pos x="T2" y="T3"/>
                </a:cxn>
                <a:cxn ang="0">
                  <a:pos x="T4" y="T5"/>
                </a:cxn>
                <a:cxn ang="0">
                  <a:pos x="T6" y="T7"/>
                </a:cxn>
                <a:cxn ang="0">
                  <a:pos x="T8" y="T9"/>
                </a:cxn>
                <a:cxn ang="0">
                  <a:pos x="T10" y="T11"/>
                </a:cxn>
              </a:cxnLst>
              <a:rect l="0" t="0" r="r" b="b"/>
              <a:pathLst>
                <a:path w="9" h="4">
                  <a:moveTo>
                    <a:pt x="7" y="1"/>
                  </a:moveTo>
                  <a:cubicBezTo>
                    <a:pt x="4" y="0"/>
                    <a:pt x="0" y="2"/>
                    <a:pt x="3" y="4"/>
                  </a:cubicBezTo>
                  <a:cubicBezTo>
                    <a:pt x="0" y="1"/>
                    <a:pt x="3" y="4"/>
                    <a:pt x="4" y="3"/>
                  </a:cubicBezTo>
                  <a:cubicBezTo>
                    <a:pt x="5" y="3"/>
                    <a:pt x="5" y="2"/>
                    <a:pt x="6" y="2"/>
                  </a:cubicBezTo>
                  <a:cubicBezTo>
                    <a:pt x="5" y="3"/>
                    <a:pt x="5" y="3"/>
                    <a:pt x="5" y="4"/>
                  </a:cubicBezTo>
                  <a:cubicBezTo>
                    <a:pt x="7" y="4"/>
                    <a:pt x="9" y="3"/>
                    <a:pt x="7"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89" name="Freeform 2595"/>
            <p:cNvSpPr>
              <a:spLocks/>
            </p:cNvSpPr>
            <p:nvPr/>
          </p:nvSpPr>
          <p:spPr bwMode="auto">
            <a:xfrm>
              <a:off x="679" y="670"/>
              <a:ext cx="10" cy="5"/>
            </a:xfrm>
            <a:custGeom>
              <a:avLst/>
              <a:gdLst>
                <a:gd name="T0" fmla="*/ 7 w 9"/>
                <a:gd name="T1" fmla="*/ 1 h 4"/>
                <a:gd name="T2" fmla="*/ 3 w 9"/>
                <a:gd name="T3" fmla="*/ 4 h 4"/>
                <a:gd name="T4" fmla="*/ 4 w 9"/>
                <a:gd name="T5" fmla="*/ 3 h 4"/>
                <a:gd name="T6" fmla="*/ 6 w 9"/>
                <a:gd name="T7" fmla="*/ 2 h 4"/>
                <a:gd name="T8" fmla="*/ 5 w 9"/>
                <a:gd name="T9" fmla="*/ 4 h 4"/>
                <a:gd name="T10" fmla="*/ 7 w 9"/>
                <a:gd name="T11" fmla="*/ 1 h 4"/>
              </a:gdLst>
              <a:ahLst/>
              <a:cxnLst>
                <a:cxn ang="0">
                  <a:pos x="T0" y="T1"/>
                </a:cxn>
                <a:cxn ang="0">
                  <a:pos x="T2" y="T3"/>
                </a:cxn>
                <a:cxn ang="0">
                  <a:pos x="T4" y="T5"/>
                </a:cxn>
                <a:cxn ang="0">
                  <a:pos x="T6" y="T7"/>
                </a:cxn>
                <a:cxn ang="0">
                  <a:pos x="T8" y="T9"/>
                </a:cxn>
                <a:cxn ang="0">
                  <a:pos x="T10" y="T11"/>
                </a:cxn>
              </a:cxnLst>
              <a:rect l="0" t="0" r="r" b="b"/>
              <a:pathLst>
                <a:path w="9" h="4">
                  <a:moveTo>
                    <a:pt x="7" y="1"/>
                  </a:moveTo>
                  <a:cubicBezTo>
                    <a:pt x="4" y="0"/>
                    <a:pt x="0" y="2"/>
                    <a:pt x="3" y="4"/>
                  </a:cubicBezTo>
                  <a:cubicBezTo>
                    <a:pt x="0" y="1"/>
                    <a:pt x="3" y="4"/>
                    <a:pt x="4" y="3"/>
                  </a:cubicBezTo>
                  <a:cubicBezTo>
                    <a:pt x="5" y="3"/>
                    <a:pt x="5" y="2"/>
                    <a:pt x="6" y="2"/>
                  </a:cubicBezTo>
                  <a:cubicBezTo>
                    <a:pt x="5" y="3"/>
                    <a:pt x="5" y="3"/>
                    <a:pt x="5" y="4"/>
                  </a:cubicBezTo>
                  <a:cubicBezTo>
                    <a:pt x="7" y="4"/>
                    <a:pt x="9" y="3"/>
                    <a:pt x="7"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90" name="Freeform 2596"/>
            <p:cNvSpPr>
              <a:spLocks/>
            </p:cNvSpPr>
            <p:nvPr/>
          </p:nvSpPr>
          <p:spPr bwMode="auto">
            <a:xfrm>
              <a:off x="683" y="676"/>
              <a:ext cx="8" cy="5"/>
            </a:xfrm>
            <a:custGeom>
              <a:avLst/>
              <a:gdLst>
                <a:gd name="T0" fmla="*/ 3 w 6"/>
                <a:gd name="T1" fmla="*/ 0 h 4"/>
                <a:gd name="T2" fmla="*/ 3 w 6"/>
                <a:gd name="T3" fmla="*/ 3 h 4"/>
                <a:gd name="T4" fmla="*/ 3 w 6"/>
                <a:gd name="T5" fmla="*/ 0 h 4"/>
              </a:gdLst>
              <a:ahLst/>
              <a:cxnLst>
                <a:cxn ang="0">
                  <a:pos x="T0" y="T1"/>
                </a:cxn>
                <a:cxn ang="0">
                  <a:pos x="T2" y="T3"/>
                </a:cxn>
                <a:cxn ang="0">
                  <a:pos x="T4" y="T5"/>
                </a:cxn>
              </a:cxnLst>
              <a:rect l="0" t="0" r="r" b="b"/>
              <a:pathLst>
                <a:path w="6" h="4">
                  <a:moveTo>
                    <a:pt x="3" y="0"/>
                  </a:moveTo>
                  <a:cubicBezTo>
                    <a:pt x="2" y="0"/>
                    <a:pt x="0" y="1"/>
                    <a:pt x="3" y="3"/>
                  </a:cubicBezTo>
                  <a:cubicBezTo>
                    <a:pt x="6" y="4"/>
                    <a:pt x="4"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91" name="Freeform 2597"/>
            <p:cNvSpPr>
              <a:spLocks/>
            </p:cNvSpPr>
            <p:nvPr/>
          </p:nvSpPr>
          <p:spPr bwMode="auto">
            <a:xfrm>
              <a:off x="683" y="676"/>
              <a:ext cx="8" cy="5"/>
            </a:xfrm>
            <a:custGeom>
              <a:avLst/>
              <a:gdLst>
                <a:gd name="T0" fmla="*/ 3 w 6"/>
                <a:gd name="T1" fmla="*/ 0 h 4"/>
                <a:gd name="T2" fmla="*/ 3 w 6"/>
                <a:gd name="T3" fmla="*/ 3 h 4"/>
                <a:gd name="T4" fmla="*/ 3 w 6"/>
                <a:gd name="T5" fmla="*/ 0 h 4"/>
              </a:gdLst>
              <a:ahLst/>
              <a:cxnLst>
                <a:cxn ang="0">
                  <a:pos x="T0" y="T1"/>
                </a:cxn>
                <a:cxn ang="0">
                  <a:pos x="T2" y="T3"/>
                </a:cxn>
                <a:cxn ang="0">
                  <a:pos x="T4" y="T5"/>
                </a:cxn>
              </a:cxnLst>
              <a:rect l="0" t="0" r="r" b="b"/>
              <a:pathLst>
                <a:path w="6" h="4">
                  <a:moveTo>
                    <a:pt x="3" y="0"/>
                  </a:moveTo>
                  <a:cubicBezTo>
                    <a:pt x="2" y="0"/>
                    <a:pt x="0" y="1"/>
                    <a:pt x="3" y="3"/>
                  </a:cubicBezTo>
                  <a:cubicBezTo>
                    <a:pt x="6" y="4"/>
                    <a:pt x="4"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92" name="Freeform 2598"/>
            <p:cNvSpPr>
              <a:spLocks/>
            </p:cNvSpPr>
            <p:nvPr/>
          </p:nvSpPr>
          <p:spPr bwMode="auto">
            <a:xfrm>
              <a:off x="700" y="694"/>
              <a:ext cx="9" cy="6"/>
            </a:xfrm>
            <a:custGeom>
              <a:avLst/>
              <a:gdLst>
                <a:gd name="T0" fmla="*/ 3 w 7"/>
                <a:gd name="T1" fmla="*/ 0 h 5"/>
                <a:gd name="T2" fmla="*/ 6 w 7"/>
                <a:gd name="T3" fmla="*/ 5 h 5"/>
                <a:gd name="T4" fmla="*/ 3 w 7"/>
                <a:gd name="T5" fmla="*/ 0 h 5"/>
              </a:gdLst>
              <a:ahLst/>
              <a:cxnLst>
                <a:cxn ang="0">
                  <a:pos x="T0" y="T1"/>
                </a:cxn>
                <a:cxn ang="0">
                  <a:pos x="T2" y="T3"/>
                </a:cxn>
                <a:cxn ang="0">
                  <a:pos x="T4" y="T5"/>
                </a:cxn>
              </a:cxnLst>
              <a:rect l="0" t="0" r="r" b="b"/>
              <a:pathLst>
                <a:path w="7" h="5">
                  <a:moveTo>
                    <a:pt x="3" y="0"/>
                  </a:moveTo>
                  <a:cubicBezTo>
                    <a:pt x="0" y="0"/>
                    <a:pt x="4" y="4"/>
                    <a:pt x="6" y="5"/>
                  </a:cubicBezTo>
                  <a:cubicBezTo>
                    <a:pt x="7" y="4"/>
                    <a:pt x="6" y="2"/>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93" name="Freeform 2599"/>
            <p:cNvSpPr>
              <a:spLocks/>
            </p:cNvSpPr>
            <p:nvPr/>
          </p:nvSpPr>
          <p:spPr bwMode="auto">
            <a:xfrm>
              <a:off x="700" y="694"/>
              <a:ext cx="9" cy="6"/>
            </a:xfrm>
            <a:custGeom>
              <a:avLst/>
              <a:gdLst>
                <a:gd name="T0" fmla="*/ 3 w 7"/>
                <a:gd name="T1" fmla="*/ 0 h 5"/>
                <a:gd name="T2" fmla="*/ 6 w 7"/>
                <a:gd name="T3" fmla="*/ 5 h 5"/>
                <a:gd name="T4" fmla="*/ 3 w 7"/>
                <a:gd name="T5" fmla="*/ 0 h 5"/>
              </a:gdLst>
              <a:ahLst/>
              <a:cxnLst>
                <a:cxn ang="0">
                  <a:pos x="T0" y="T1"/>
                </a:cxn>
                <a:cxn ang="0">
                  <a:pos x="T2" y="T3"/>
                </a:cxn>
                <a:cxn ang="0">
                  <a:pos x="T4" y="T5"/>
                </a:cxn>
              </a:cxnLst>
              <a:rect l="0" t="0" r="r" b="b"/>
              <a:pathLst>
                <a:path w="7" h="5">
                  <a:moveTo>
                    <a:pt x="3" y="0"/>
                  </a:moveTo>
                  <a:cubicBezTo>
                    <a:pt x="0" y="0"/>
                    <a:pt x="4" y="4"/>
                    <a:pt x="6" y="5"/>
                  </a:cubicBezTo>
                  <a:cubicBezTo>
                    <a:pt x="7" y="4"/>
                    <a:pt x="6" y="2"/>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94" name="Freeform 2600"/>
            <p:cNvSpPr>
              <a:spLocks/>
            </p:cNvSpPr>
            <p:nvPr/>
          </p:nvSpPr>
          <p:spPr bwMode="auto">
            <a:xfrm>
              <a:off x="692" y="681"/>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0"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95" name="Freeform 2601"/>
            <p:cNvSpPr>
              <a:spLocks/>
            </p:cNvSpPr>
            <p:nvPr/>
          </p:nvSpPr>
          <p:spPr bwMode="auto">
            <a:xfrm>
              <a:off x="692" y="681"/>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0"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96" name="Freeform 2602"/>
            <p:cNvSpPr>
              <a:spLocks/>
            </p:cNvSpPr>
            <p:nvPr/>
          </p:nvSpPr>
          <p:spPr bwMode="auto">
            <a:xfrm>
              <a:off x="699" y="687"/>
              <a:ext cx="5" cy="4"/>
            </a:xfrm>
            <a:custGeom>
              <a:avLst/>
              <a:gdLst>
                <a:gd name="T0" fmla="*/ 1 w 4"/>
                <a:gd name="T1" fmla="*/ 0 h 3"/>
                <a:gd name="T2" fmla="*/ 1 w 4"/>
                <a:gd name="T3" fmla="*/ 3 h 3"/>
                <a:gd name="T4" fmla="*/ 1 w 4"/>
                <a:gd name="T5" fmla="*/ 0 h 3"/>
              </a:gdLst>
              <a:ahLst/>
              <a:cxnLst>
                <a:cxn ang="0">
                  <a:pos x="T0" y="T1"/>
                </a:cxn>
                <a:cxn ang="0">
                  <a:pos x="T2" y="T3"/>
                </a:cxn>
                <a:cxn ang="0">
                  <a:pos x="T4" y="T5"/>
                </a:cxn>
              </a:cxnLst>
              <a:rect l="0" t="0" r="r" b="b"/>
              <a:pathLst>
                <a:path w="4" h="3">
                  <a:moveTo>
                    <a:pt x="1" y="0"/>
                  </a:moveTo>
                  <a:cubicBezTo>
                    <a:pt x="0" y="1"/>
                    <a:pt x="1" y="2"/>
                    <a:pt x="1" y="3"/>
                  </a:cubicBezTo>
                  <a:cubicBezTo>
                    <a:pt x="4" y="3"/>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97" name="Freeform 2603"/>
            <p:cNvSpPr>
              <a:spLocks/>
            </p:cNvSpPr>
            <p:nvPr/>
          </p:nvSpPr>
          <p:spPr bwMode="auto">
            <a:xfrm>
              <a:off x="699" y="687"/>
              <a:ext cx="5" cy="4"/>
            </a:xfrm>
            <a:custGeom>
              <a:avLst/>
              <a:gdLst>
                <a:gd name="T0" fmla="*/ 1 w 4"/>
                <a:gd name="T1" fmla="*/ 0 h 3"/>
                <a:gd name="T2" fmla="*/ 1 w 4"/>
                <a:gd name="T3" fmla="*/ 3 h 3"/>
                <a:gd name="T4" fmla="*/ 1 w 4"/>
                <a:gd name="T5" fmla="*/ 0 h 3"/>
              </a:gdLst>
              <a:ahLst/>
              <a:cxnLst>
                <a:cxn ang="0">
                  <a:pos x="T0" y="T1"/>
                </a:cxn>
                <a:cxn ang="0">
                  <a:pos x="T2" y="T3"/>
                </a:cxn>
                <a:cxn ang="0">
                  <a:pos x="T4" y="T5"/>
                </a:cxn>
              </a:cxnLst>
              <a:rect l="0" t="0" r="r" b="b"/>
              <a:pathLst>
                <a:path w="4" h="3">
                  <a:moveTo>
                    <a:pt x="1" y="0"/>
                  </a:moveTo>
                  <a:cubicBezTo>
                    <a:pt x="0" y="1"/>
                    <a:pt x="1" y="2"/>
                    <a:pt x="1" y="3"/>
                  </a:cubicBezTo>
                  <a:cubicBezTo>
                    <a:pt x="4" y="3"/>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98" name="Freeform 2604"/>
            <p:cNvSpPr>
              <a:spLocks/>
            </p:cNvSpPr>
            <p:nvPr/>
          </p:nvSpPr>
          <p:spPr bwMode="auto">
            <a:xfrm>
              <a:off x="640" y="669"/>
              <a:ext cx="25" cy="19"/>
            </a:xfrm>
            <a:custGeom>
              <a:avLst/>
              <a:gdLst>
                <a:gd name="T0" fmla="*/ 4 w 21"/>
                <a:gd name="T1" fmla="*/ 9 h 16"/>
                <a:gd name="T2" fmla="*/ 8 w 21"/>
                <a:gd name="T3" fmla="*/ 1 h 16"/>
                <a:gd name="T4" fmla="*/ 8 w 21"/>
                <a:gd name="T5" fmla="*/ 3 h 16"/>
                <a:gd name="T6" fmla="*/ 14 w 21"/>
                <a:gd name="T7" fmla="*/ 3 h 16"/>
                <a:gd name="T8" fmla="*/ 9 w 21"/>
                <a:gd name="T9" fmla="*/ 8 h 16"/>
                <a:gd name="T10" fmla="*/ 11 w 21"/>
                <a:gd name="T11" fmla="*/ 8 h 16"/>
                <a:gd name="T12" fmla="*/ 10 w 21"/>
                <a:gd name="T13" fmla="*/ 9 h 16"/>
                <a:gd name="T14" fmla="*/ 15 w 21"/>
                <a:gd name="T15" fmla="*/ 4 h 16"/>
                <a:gd name="T16" fmla="*/ 21 w 21"/>
                <a:gd name="T17" fmla="*/ 1 h 16"/>
                <a:gd name="T18" fmla="*/ 17 w 21"/>
                <a:gd name="T19" fmla="*/ 10 h 16"/>
                <a:gd name="T20" fmla="*/ 10 w 21"/>
                <a:gd name="T21" fmla="*/ 16 h 16"/>
                <a:gd name="T22" fmla="*/ 6 w 21"/>
                <a:gd name="T23" fmla="*/ 14 h 16"/>
                <a:gd name="T24" fmla="*/ 6 w 21"/>
                <a:gd name="T25" fmla="*/ 12 h 16"/>
                <a:gd name="T26" fmla="*/ 9 w 21"/>
                <a:gd name="T27" fmla="*/ 12 h 16"/>
                <a:gd name="T28" fmla="*/ 3 w 21"/>
                <a:gd name="T29" fmla="*/ 9 h 16"/>
                <a:gd name="T30" fmla="*/ 4 w 21"/>
                <a:gd name="T3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6">
                  <a:moveTo>
                    <a:pt x="4" y="9"/>
                  </a:moveTo>
                  <a:cubicBezTo>
                    <a:pt x="0" y="3"/>
                    <a:pt x="1" y="0"/>
                    <a:pt x="8" y="1"/>
                  </a:cubicBezTo>
                  <a:cubicBezTo>
                    <a:pt x="9" y="2"/>
                    <a:pt x="9" y="3"/>
                    <a:pt x="8" y="3"/>
                  </a:cubicBezTo>
                  <a:cubicBezTo>
                    <a:pt x="9" y="3"/>
                    <a:pt x="12" y="0"/>
                    <a:pt x="14" y="3"/>
                  </a:cubicBezTo>
                  <a:cubicBezTo>
                    <a:pt x="16" y="7"/>
                    <a:pt x="10" y="7"/>
                    <a:pt x="9" y="8"/>
                  </a:cubicBezTo>
                  <a:cubicBezTo>
                    <a:pt x="10" y="8"/>
                    <a:pt x="11" y="8"/>
                    <a:pt x="11" y="8"/>
                  </a:cubicBezTo>
                  <a:cubicBezTo>
                    <a:pt x="10" y="8"/>
                    <a:pt x="10" y="8"/>
                    <a:pt x="10" y="9"/>
                  </a:cubicBezTo>
                  <a:cubicBezTo>
                    <a:pt x="12" y="8"/>
                    <a:pt x="14" y="6"/>
                    <a:pt x="15" y="4"/>
                  </a:cubicBezTo>
                  <a:cubicBezTo>
                    <a:pt x="15" y="2"/>
                    <a:pt x="19" y="2"/>
                    <a:pt x="21" y="1"/>
                  </a:cubicBezTo>
                  <a:cubicBezTo>
                    <a:pt x="21" y="4"/>
                    <a:pt x="17" y="6"/>
                    <a:pt x="17" y="10"/>
                  </a:cubicBezTo>
                  <a:cubicBezTo>
                    <a:pt x="17" y="13"/>
                    <a:pt x="14" y="15"/>
                    <a:pt x="10" y="16"/>
                  </a:cubicBezTo>
                  <a:cubicBezTo>
                    <a:pt x="9" y="15"/>
                    <a:pt x="8" y="14"/>
                    <a:pt x="6" y="14"/>
                  </a:cubicBezTo>
                  <a:cubicBezTo>
                    <a:pt x="7" y="14"/>
                    <a:pt x="10" y="13"/>
                    <a:pt x="6" y="12"/>
                  </a:cubicBezTo>
                  <a:cubicBezTo>
                    <a:pt x="7" y="12"/>
                    <a:pt x="8" y="12"/>
                    <a:pt x="9" y="12"/>
                  </a:cubicBezTo>
                  <a:cubicBezTo>
                    <a:pt x="7" y="11"/>
                    <a:pt x="5" y="11"/>
                    <a:pt x="3" y="9"/>
                  </a:cubicBezTo>
                  <a:cubicBezTo>
                    <a:pt x="3" y="9"/>
                    <a:pt x="4" y="9"/>
                    <a:pt x="4" y="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99" name="Freeform 2605"/>
            <p:cNvSpPr>
              <a:spLocks/>
            </p:cNvSpPr>
            <p:nvPr/>
          </p:nvSpPr>
          <p:spPr bwMode="auto">
            <a:xfrm>
              <a:off x="640" y="669"/>
              <a:ext cx="25" cy="19"/>
            </a:xfrm>
            <a:custGeom>
              <a:avLst/>
              <a:gdLst>
                <a:gd name="T0" fmla="*/ 4 w 21"/>
                <a:gd name="T1" fmla="*/ 9 h 16"/>
                <a:gd name="T2" fmla="*/ 8 w 21"/>
                <a:gd name="T3" fmla="*/ 1 h 16"/>
                <a:gd name="T4" fmla="*/ 8 w 21"/>
                <a:gd name="T5" fmla="*/ 3 h 16"/>
                <a:gd name="T6" fmla="*/ 14 w 21"/>
                <a:gd name="T7" fmla="*/ 3 h 16"/>
                <a:gd name="T8" fmla="*/ 9 w 21"/>
                <a:gd name="T9" fmla="*/ 8 h 16"/>
                <a:gd name="T10" fmla="*/ 11 w 21"/>
                <a:gd name="T11" fmla="*/ 8 h 16"/>
                <a:gd name="T12" fmla="*/ 10 w 21"/>
                <a:gd name="T13" fmla="*/ 9 h 16"/>
                <a:gd name="T14" fmla="*/ 15 w 21"/>
                <a:gd name="T15" fmla="*/ 4 h 16"/>
                <a:gd name="T16" fmla="*/ 21 w 21"/>
                <a:gd name="T17" fmla="*/ 1 h 16"/>
                <a:gd name="T18" fmla="*/ 17 w 21"/>
                <a:gd name="T19" fmla="*/ 10 h 16"/>
                <a:gd name="T20" fmla="*/ 10 w 21"/>
                <a:gd name="T21" fmla="*/ 16 h 16"/>
                <a:gd name="T22" fmla="*/ 6 w 21"/>
                <a:gd name="T23" fmla="*/ 14 h 16"/>
                <a:gd name="T24" fmla="*/ 6 w 21"/>
                <a:gd name="T25" fmla="*/ 12 h 16"/>
                <a:gd name="T26" fmla="*/ 9 w 21"/>
                <a:gd name="T27" fmla="*/ 12 h 16"/>
                <a:gd name="T28" fmla="*/ 3 w 21"/>
                <a:gd name="T29" fmla="*/ 9 h 16"/>
                <a:gd name="T30" fmla="*/ 4 w 21"/>
                <a:gd name="T3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6">
                  <a:moveTo>
                    <a:pt x="4" y="9"/>
                  </a:moveTo>
                  <a:cubicBezTo>
                    <a:pt x="0" y="3"/>
                    <a:pt x="1" y="0"/>
                    <a:pt x="8" y="1"/>
                  </a:cubicBezTo>
                  <a:cubicBezTo>
                    <a:pt x="9" y="2"/>
                    <a:pt x="9" y="3"/>
                    <a:pt x="8" y="3"/>
                  </a:cubicBezTo>
                  <a:cubicBezTo>
                    <a:pt x="9" y="3"/>
                    <a:pt x="12" y="0"/>
                    <a:pt x="14" y="3"/>
                  </a:cubicBezTo>
                  <a:cubicBezTo>
                    <a:pt x="16" y="7"/>
                    <a:pt x="10" y="7"/>
                    <a:pt x="9" y="8"/>
                  </a:cubicBezTo>
                  <a:cubicBezTo>
                    <a:pt x="10" y="8"/>
                    <a:pt x="11" y="8"/>
                    <a:pt x="11" y="8"/>
                  </a:cubicBezTo>
                  <a:cubicBezTo>
                    <a:pt x="10" y="8"/>
                    <a:pt x="10" y="8"/>
                    <a:pt x="10" y="9"/>
                  </a:cubicBezTo>
                  <a:cubicBezTo>
                    <a:pt x="12" y="8"/>
                    <a:pt x="14" y="6"/>
                    <a:pt x="15" y="4"/>
                  </a:cubicBezTo>
                  <a:cubicBezTo>
                    <a:pt x="15" y="2"/>
                    <a:pt x="19" y="2"/>
                    <a:pt x="21" y="1"/>
                  </a:cubicBezTo>
                  <a:cubicBezTo>
                    <a:pt x="21" y="4"/>
                    <a:pt x="17" y="6"/>
                    <a:pt x="17" y="10"/>
                  </a:cubicBezTo>
                  <a:cubicBezTo>
                    <a:pt x="17" y="13"/>
                    <a:pt x="14" y="15"/>
                    <a:pt x="10" y="16"/>
                  </a:cubicBezTo>
                  <a:cubicBezTo>
                    <a:pt x="9" y="15"/>
                    <a:pt x="8" y="14"/>
                    <a:pt x="6" y="14"/>
                  </a:cubicBezTo>
                  <a:cubicBezTo>
                    <a:pt x="7" y="14"/>
                    <a:pt x="10" y="13"/>
                    <a:pt x="6" y="12"/>
                  </a:cubicBezTo>
                  <a:cubicBezTo>
                    <a:pt x="7" y="12"/>
                    <a:pt x="8" y="12"/>
                    <a:pt x="9" y="12"/>
                  </a:cubicBezTo>
                  <a:cubicBezTo>
                    <a:pt x="7" y="11"/>
                    <a:pt x="5" y="11"/>
                    <a:pt x="3" y="9"/>
                  </a:cubicBezTo>
                  <a:cubicBezTo>
                    <a:pt x="3" y="9"/>
                    <a:pt x="4" y="9"/>
                    <a:pt x="4" y="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00" name="Freeform 2606"/>
            <p:cNvSpPr>
              <a:spLocks/>
            </p:cNvSpPr>
            <p:nvPr/>
          </p:nvSpPr>
          <p:spPr bwMode="auto">
            <a:xfrm>
              <a:off x="651" y="685"/>
              <a:ext cx="24" cy="22"/>
            </a:xfrm>
            <a:custGeom>
              <a:avLst/>
              <a:gdLst>
                <a:gd name="T0" fmla="*/ 3 w 20"/>
                <a:gd name="T1" fmla="*/ 2 h 19"/>
                <a:gd name="T2" fmla="*/ 11 w 20"/>
                <a:gd name="T3" fmla="*/ 3 h 19"/>
                <a:gd name="T4" fmla="*/ 8 w 20"/>
                <a:gd name="T5" fmla="*/ 4 h 19"/>
                <a:gd name="T6" fmla="*/ 7 w 20"/>
                <a:gd name="T7" fmla="*/ 7 h 19"/>
                <a:gd name="T8" fmla="*/ 11 w 20"/>
                <a:gd name="T9" fmla="*/ 10 h 19"/>
                <a:gd name="T10" fmla="*/ 18 w 20"/>
                <a:gd name="T11" fmla="*/ 15 h 19"/>
                <a:gd name="T12" fmla="*/ 17 w 20"/>
                <a:gd name="T13" fmla="*/ 17 h 19"/>
                <a:gd name="T14" fmla="*/ 16 w 20"/>
                <a:gd name="T15" fmla="*/ 18 h 19"/>
                <a:gd name="T16" fmla="*/ 11 w 20"/>
                <a:gd name="T17" fmla="*/ 13 h 19"/>
                <a:gd name="T18" fmla="*/ 6 w 20"/>
                <a:gd name="T19" fmla="*/ 8 h 19"/>
                <a:gd name="T20" fmla="*/ 4 w 20"/>
                <a:gd name="T21" fmla="*/ 6 h 19"/>
                <a:gd name="T22" fmla="*/ 5 w 20"/>
                <a:gd name="T23" fmla="*/ 5 h 19"/>
                <a:gd name="T24" fmla="*/ 0 w 20"/>
                <a:gd name="T25" fmla="*/ 4 h 19"/>
                <a:gd name="T26" fmla="*/ 3 w 20"/>
                <a:gd name="T2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3" y="2"/>
                  </a:moveTo>
                  <a:cubicBezTo>
                    <a:pt x="4" y="3"/>
                    <a:pt x="9" y="0"/>
                    <a:pt x="11" y="3"/>
                  </a:cubicBezTo>
                  <a:cubicBezTo>
                    <a:pt x="12" y="5"/>
                    <a:pt x="9" y="3"/>
                    <a:pt x="8" y="4"/>
                  </a:cubicBezTo>
                  <a:cubicBezTo>
                    <a:pt x="7" y="4"/>
                    <a:pt x="9" y="7"/>
                    <a:pt x="7" y="7"/>
                  </a:cubicBezTo>
                  <a:cubicBezTo>
                    <a:pt x="9" y="6"/>
                    <a:pt x="11" y="9"/>
                    <a:pt x="11" y="10"/>
                  </a:cubicBezTo>
                  <a:cubicBezTo>
                    <a:pt x="11" y="12"/>
                    <a:pt x="17" y="16"/>
                    <a:pt x="18" y="15"/>
                  </a:cubicBezTo>
                  <a:cubicBezTo>
                    <a:pt x="20" y="18"/>
                    <a:pt x="17" y="19"/>
                    <a:pt x="17" y="17"/>
                  </a:cubicBezTo>
                  <a:cubicBezTo>
                    <a:pt x="17" y="17"/>
                    <a:pt x="16" y="17"/>
                    <a:pt x="16" y="18"/>
                  </a:cubicBezTo>
                  <a:cubicBezTo>
                    <a:pt x="14" y="16"/>
                    <a:pt x="13" y="14"/>
                    <a:pt x="11" y="13"/>
                  </a:cubicBezTo>
                  <a:cubicBezTo>
                    <a:pt x="9" y="12"/>
                    <a:pt x="5" y="9"/>
                    <a:pt x="6" y="8"/>
                  </a:cubicBezTo>
                  <a:cubicBezTo>
                    <a:pt x="5" y="9"/>
                    <a:pt x="4" y="7"/>
                    <a:pt x="4" y="6"/>
                  </a:cubicBezTo>
                  <a:cubicBezTo>
                    <a:pt x="3" y="6"/>
                    <a:pt x="5" y="5"/>
                    <a:pt x="5" y="5"/>
                  </a:cubicBezTo>
                  <a:cubicBezTo>
                    <a:pt x="3" y="4"/>
                    <a:pt x="2" y="4"/>
                    <a:pt x="0" y="4"/>
                  </a:cubicBezTo>
                  <a:cubicBezTo>
                    <a:pt x="0" y="3"/>
                    <a:pt x="2" y="3"/>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01" name="Freeform 2607"/>
            <p:cNvSpPr>
              <a:spLocks/>
            </p:cNvSpPr>
            <p:nvPr/>
          </p:nvSpPr>
          <p:spPr bwMode="auto">
            <a:xfrm>
              <a:off x="651" y="685"/>
              <a:ext cx="24" cy="22"/>
            </a:xfrm>
            <a:custGeom>
              <a:avLst/>
              <a:gdLst>
                <a:gd name="T0" fmla="*/ 3 w 20"/>
                <a:gd name="T1" fmla="*/ 2 h 19"/>
                <a:gd name="T2" fmla="*/ 11 w 20"/>
                <a:gd name="T3" fmla="*/ 3 h 19"/>
                <a:gd name="T4" fmla="*/ 8 w 20"/>
                <a:gd name="T5" fmla="*/ 4 h 19"/>
                <a:gd name="T6" fmla="*/ 7 w 20"/>
                <a:gd name="T7" fmla="*/ 7 h 19"/>
                <a:gd name="T8" fmla="*/ 11 w 20"/>
                <a:gd name="T9" fmla="*/ 10 h 19"/>
                <a:gd name="T10" fmla="*/ 18 w 20"/>
                <a:gd name="T11" fmla="*/ 15 h 19"/>
                <a:gd name="T12" fmla="*/ 17 w 20"/>
                <a:gd name="T13" fmla="*/ 17 h 19"/>
                <a:gd name="T14" fmla="*/ 16 w 20"/>
                <a:gd name="T15" fmla="*/ 18 h 19"/>
                <a:gd name="T16" fmla="*/ 11 w 20"/>
                <a:gd name="T17" fmla="*/ 13 h 19"/>
                <a:gd name="T18" fmla="*/ 6 w 20"/>
                <a:gd name="T19" fmla="*/ 8 h 19"/>
                <a:gd name="T20" fmla="*/ 4 w 20"/>
                <a:gd name="T21" fmla="*/ 6 h 19"/>
                <a:gd name="T22" fmla="*/ 5 w 20"/>
                <a:gd name="T23" fmla="*/ 5 h 19"/>
                <a:gd name="T24" fmla="*/ 0 w 20"/>
                <a:gd name="T25" fmla="*/ 4 h 19"/>
                <a:gd name="T26" fmla="*/ 3 w 20"/>
                <a:gd name="T2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3" y="2"/>
                  </a:moveTo>
                  <a:cubicBezTo>
                    <a:pt x="4" y="3"/>
                    <a:pt x="9" y="0"/>
                    <a:pt x="11" y="3"/>
                  </a:cubicBezTo>
                  <a:cubicBezTo>
                    <a:pt x="12" y="5"/>
                    <a:pt x="9" y="3"/>
                    <a:pt x="8" y="4"/>
                  </a:cubicBezTo>
                  <a:cubicBezTo>
                    <a:pt x="7" y="4"/>
                    <a:pt x="9" y="7"/>
                    <a:pt x="7" y="7"/>
                  </a:cubicBezTo>
                  <a:cubicBezTo>
                    <a:pt x="9" y="6"/>
                    <a:pt x="11" y="9"/>
                    <a:pt x="11" y="10"/>
                  </a:cubicBezTo>
                  <a:cubicBezTo>
                    <a:pt x="11" y="12"/>
                    <a:pt x="17" y="16"/>
                    <a:pt x="18" y="15"/>
                  </a:cubicBezTo>
                  <a:cubicBezTo>
                    <a:pt x="20" y="18"/>
                    <a:pt x="17" y="19"/>
                    <a:pt x="17" y="17"/>
                  </a:cubicBezTo>
                  <a:cubicBezTo>
                    <a:pt x="17" y="17"/>
                    <a:pt x="16" y="17"/>
                    <a:pt x="16" y="18"/>
                  </a:cubicBezTo>
                  <a:cubicBezTo>
                    <a:pt x="14" y="16"/>
                    <a:pt x="13" y="14"/>
                    <a:pt x="11" y="13"/>
                  </a:cubicBezTo>
                  <a:cubicBezTo>
                    <a:pt x="9" y="12"/>
                    <a:pt x="5" y="9"/>
                    <a:pt x="6" y="8"/>
                  </a:cubicBezTo>
                  <a:cubicBezTo>
                    <a:pt x="5" y="9"/>
                    <a:pt x="4" y="7"/>
                    <a:pt x="4" y="6"/>
                  </a:cubicBezTo>
                  <a:cubicBezTo>
                    <a:pt x="3" y="6"/>
                    <a:pt x="5" y="5"/>
                    <a:pt x="5" y="5"/>
                  </a:cubicBezTo>
                  <a:cubicBezTo>
                    <a:pt x="3" y="4"/>
                    <a:pt x="2" y="4"/>
                    <a:pt x="0" y="4"/>
                  </a:cubicBezTo>
                  <a:cubicBezTo>
                    <a:pt x="0" y="3"/>
                    <a:pt x="2" y="3"/>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02" name="Freeform 2608"/>
            <p:cNvSpPr>
              <a:spLocks/>
            </p:cNvSpPr>
            <p:nvPr/>
          </p:nvSpPr>
          <p:spPr bwMode="auto">
            <a:xfrm>
              <a:off x="1397" y="785"/>
              <a:ext cx="2"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1"/>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03" name="Freeform 2609"/>
            <p:cNvSpPr>
              <a:spLocks/>
            </p:cNvSpPr>
            <p:nvPr/>
          </p:nvSpPr>
          <p:spPr bwMode="auto">
            <a:xfrm>
              <a:off x="1397" y="785"/>
              <a:ext cx="2"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1"/>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04" name="Freeform 2610"/>
            <p:cNvSpPr>
              <a:spLocks/>
            </p:cNvSpPr>
            <p:nvPr/>
          </p:nvSpPr>
          <p:spPr bwMode="auto">
            <a:xfrm>
              <a:off x="1426" y="812"/>
              <a:ext cx="6" cy="5"/>
            </a:xfrm>
            <a:custGeom>
              <a:avLst/>
              <a:gdLst>
                <a:gd name="T0" fmla="*/ 3 w 5"/>
                <a:gd name="T1" fmla="*/ 4 h 4"/>
                <a:gd name="T2" fmla="*/ 3 w 5"/>
                <a:gd name="T3" fmla="*/ 1 h 4"/>
                <a:gd name="T4" fmla="*/ 3 w 5"/>
                <a:gd name="T5" fmla="*/ 4 h 4"/>
              </a:gdLst>
              <a:ahLst/>
              <a:cxnLst>
                <a:cxn ang="0">
                  <a:pos x="T0" y="T1"/>
                </a:cxn>
                <a:cxn ang="0">
                  <a:pos x="T2" y="T3"/>
                </a:cxn>
                <a:cxn ang="0">
                  <a:pos x="T4" y="T5"/>
                </a:cxn>
              </a:cxnLst>
              <a:rect l="0" t="0" r="r" b="b"/>
              <a:pathLst>
                <a:path w="5" h="4">
                  <a:moveTo>
                    <a:pt x="3" y="4"/>
                  </a:moveTo>
                  <a:cubicBezTo>
                    <a:pt x="3" y="3"/>
                    <a:pt x="5" y="2"/>
                    <a:pt x="3" y="1"/>
                  </a:cubicBezTo>
                  <a:cubicBezTo>
                    <a:pt x="0" y="0"/>
                    <a:pt x="0" y="3"/>
                    <a:pt x="3"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05" name="Freeform 2611"/>
            <p:cNvSpPr>
              <a:spLocks/>
            </p:cNvSpPr>
            <p:nvPr/>
          </p:nvSpPr>
          <p:spPr bwMode="auto">
            <a:xfrm>
              <a:off x="1426" y="812"/>
              <a:ext cx="6" cy="5"/>
            </a:xfrm>
            <a:custGeom>
              <a:avLst/>
              <a:gdLst>
                <a:gd name="T0" fmla="*/ 3 w 5"/>
                <a:gd name="T1" fmla="*/ 4 h 4"/>
                <a:gd name="T2" fmla="*/ 3 w 5"/>
                <a:gd name="T3" fmla="*/ 1 h 4"/>
                <a:gd name="T4" fmla="*/ 3 w 5"/>
                <a:gd name="T5" fmla="*/ 4 h 4"/>
              </a:gdLst>
              <a:ahLst/>
              <a:cxnLst>
                <a:cxn ang="0">
                  <a:pos x="T0" y="T1"/>
                </a:cxn>
                <a:cxn ang="0">
                  <a:pos x="T2" y="T3"/>
                </a:cxn>
                <a:cxn ang="0">
                  <a:pos x="T4" y="T5"/>
                </a:cxn>
              </a:cxnLst>
              <a:rect l="0" t="0" r="r" b="b"/>
              <a:pathLst>
                <a:path w="5" h="4">
                  <a:moveTo>
                    <a:pt x="3" y="4"/>
                  </a:moveTo>
                  <a:cubicBezTo>
                    <a:pt x="3" y="3"/>
                    <a:pt x="5" y="2"/>
                    <a:pt x="3" y="1"/>
                  </a:cubicBezTo>
                  <a:cubicBezTo>
                    <a:pt x="0" y="0"/>
                    <a:pt x="0" y="3"/>
                    <a:pt x="3"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06" name="Freeform 2612"/>
            <p:cNvSpPr>
              <a:spLocks/>
            </p:cNvSpPr>
            <p:nvPr/>
          </p:nvSpPr>
          <p:spPr bwMode="auto">
            <a:xfrm>
              <a:off x="1435" y="818"/>
              <a:ext cx="5" cy="2"/>
            </a:xfrm>
            <a:custGeom>
              <a:avLst/>
              <a:gdLst>
                <a:gd name="T0" fmla="*/ 2 w 4"/>
                <a:gd name="T1" fmla="*/ 0 h 2"/>
                <a:gd name="T2" fmla="*/ 0 w 4"/>
                <a:gd name="T3" fmla="*/ 2 h 2"/>
                <a:gd name="T4" fmla="*/ 2 w 4"/>
                <a:gd name="T5" fmla="*/ 0 h 2"/>
              </a:gdLst>
              <a:ahLst/>
              <a:cxnLst>
                <a:cxn ang="0">
                  <a:pos x="T0" y="T1"/>
                </a:cxn>
                <a:cxn ang="0">
                  <a:pos x="T2" y="T3"/>
                </a:cxn>
                <a:cxn ang="0">
                  <a:pos x="T4" y="T5"/>
                </a:cxn>
              </a:cxnLst>
              <a:rect l="0" t="0" r="r" b="b"/>
              <a:pathLst>
                <a:path w="4" h="2">
                  <a:moveTo>
                    <a:pt x="2" y="0"/>
                  </a:moveTo>
                  <a:cubicBezTo>
                    <a:pt x="1" y="0"/>
                    <a:pt x="0" y="1"/>
                    <a:pt x="0" y="2"/>
                  </a:cubicBezTo>
                  <a:cubicBezTo>
                    <a:pt x="2" y="2"/>
                    <a:pt x="4" y="2"/>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07" name="Freeform 2613"/>
            <p:cNvSpPr>
              <a:spLocks/>
            </p:cNvSpPr>
            <p:nvPr/>
          </p:nvSpPr>
          <p:spPr bwMode="auto">
            <a:xfrm>
              <a:off x="1435" y="818"/>
              <a:ext cx="5" cy="2"/>
            </a:xfrm>
            <a:custGeom>
              <a:avLst/>
              <a:gdLst>
                <a:gd name="T0" fmla="*/ 2 w 4"/>
                <a:gd name="T1" fmla="*/ 0 h 2"/>
                <a:gd name="T2" fmla="*/ 0 w 4"/>
                <a:gd name="T3" fmla="*/ 2 h 2"/>
                <a:gd name="T4" fmla="*/ 2 w 4"/>
                <a:gd name="T5" fmla="*/ 0 h 2"/>
              </a:gdLst>
              <a:ahLst/>
              <a:cxnLst>
                <a:cxn ang="0">
                  <a:pos x="T0" y="T1"/>
                </a:cxn>
                <a:cxn ang="0">
                  <a:pos x="T2" y="T3"/>
                </a:cxn>
                <a:cxn ang="0">
                  <a:pos x="T4" y="T5"/>
                </a:cxn>
              </a:cxnLst>
              <a:rect l="0" t="0" r="r" b="b"/>
              <a:pathLst>
                <a:path w="4" h="2">
                  <a:moveTo>
                    <a:pt x="2" y="0"/>
                  </a:moveTo>
                  <a:cubicBezTo>
                    <a:pt x="1" y="0"/>
                    <a:pt x="0" y="1"/>
                    <a:pt x="0" y="2"/>
                  </a:cubicBezTo>
                  <a:cubicBezTo>
                    <a:pt x="2" y="2"/>
                    <a:pt x="4" y="2"/>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08" name="Freeform 2614"/>
            <p:cNvSpPr>
              <a:spLocks/>
            </p:cNvSpPr>
            <p:nvPr/>
          </p:nvSpPr>
          <p:spPr bwMode="auto">
            <a:xfrm>
              <a:off x="1440" y="815"/>
              <a:ext cx="26" cy="11"/>
            </a:xfrm>
            <a:custGeom>
              <a:avLst/>
              <a:gdLst>
                <a:gd name="T0" fmla="*/ 18 w 22"/>
                <a:gd name="T1" fmla="*/ 9 h 9"/>
                <a:gd name="T2" fmla="*/ 22 w 22"/>
                <a:gd name="T3" fmla="*/ 5 h 9"/>
                <a:gd name="T4" fmla="*/ 21 w 22"/>
                <a:gd name="T5" fmla="*/ 4 h 9"/>
                <a:gd name="T6" fmla="*/ 19 w 22"/>
                <a:gd name="T7" fmla="*/ 6 h 9"/>
                <a:gd name="T8" fmla="*/ 14 w 22"/>
                <a:gd name="T9" fmla="*/ 4 h 9"/>
                <a:gd name="T10" fmla="*/ 9 w 22"/>
                <a:gd name="T11" fmla="*/ 5 h 9"/>
                <a:gd name="T12" fmla="*/ 0 w 22"/>
                <a:gd name="T13" fmla="*/ 4 h 9"/>
                <a:gd name="T14" fmla="*/ 11 w 22"/>
                <a:gd name="T15" fmla="*/ 7 h 9"/>
                <a:gd name="T16" fmla="*/ 15 w 22"/>
                <a:gd name="T17" fmla="*/ 9 h 9"/>
                <a:gd name="T18" fmla="*/ 19 w 22"/>
                <a:gd name="T19" fmla="*/ 7 h 9"/>
                <a:gd name="T20" fmla="*/ 17 w 22"/>
                <a:gd name="T21" fmla="*/ 8 h 9"/>
                <a:gd name="T22" fmla="*/ 18 w 22"/>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9">
                  <a:moveTo>
                    <a:pt x="18" y="9"/>
                  </a:moveTo>
                  <a:cubicBezTo>
                    <a:pt x="20" y="8"/>
                    <a:pt x="21" y="7"/>
                    <a:pt x="22" y="5"/>
                  </a:cubicBezTo>
                  <a:cubicBezTo>
                    <a:pt x="19" y="5"/>
                    <a:pt x="20" y="5"/>
                    <a:pt x="21" y="4"/>
                  </a:cubicBezTo>
                  <a:cubicBezTo>
                    <a:pt x="20" y="4"/>
                    <a:pt x="19" y="5"/>
                    <a:pt x="19" y="6"/>
                  </a:cubicBezTo>
                  <a:cubicBezTo>
                    <a:pt x="18" y="3"/>
                    <a:pt x="14" y="2"/>
                    <a:pt x="14" y="4"/>
                  </a:cubicBezTo>
                  <a:cubicBezTo>
                    <a:pt x="12" y="1"/>
                    <a:pt x="10" y="4"/>
                    <a:pt x="9" y="5"/>
                  </a:cubicBezTo>
                  <a:cubicBezTo>
                    <a:pt x="7" y="6"/>
                    <a:pt x="0" y="0"/>
                    <a:pt x="0" y="4"/>
                  </a:cubicBezTo>
                  <a:cubicBezTo>
                    <a:pt x="3" y="4"/>
                    <a:pt x="7" y="7"/>
                    <a:pt x="11" y="7"/>
                  </a:cubicBezTo>
                  <a:cubicBezTo>
                    <a:pt x="12" y="7"/>
                    <a:pt x="14" y="9"/>
                    <a:pt x="15" y="9"/>
                  </a:cubicBezTo>
                  <a:cubicBezTo>
                    <a:pt x="17" y="9"/>
                    <a:pt x="18" y="7"/>
                    <a:pt x="19" y="7"/>
                  </a:cubicBezTo>
                  <a:cubicBezTo>
                    <a:pt x="18" y="8"/>
                    <a:pt x="18" y="8"/>
                    <a:pt x="17" y="8"/>
                  </a:cubicBezTo>
                  <a:cubicBezTo>
                    <a:pt x="17" y="9"/>
                    <a:pt x="18" y="9"/>
                    <a:pt x="18" y="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09" name="Freeform 2615"/>
            <p:cNvSpPr>
              <a:spLocks/>
            </p:cNvSpPr>
            <p:nvPr/>
          </p:nvSpPr>
          <p:spPr bwMode="auto">
            <a:xfrm>
              <a:off x="1440" y="815"/>
              <a:ext cx="26" cy="11"/>
            </a:xfrm>
            <a:custGeom>
              <a:avLst/>
              <a:gdLst>
                <a:gd name="T0" fmla="*/ 18 w 22"/>
                <a:gd name="T1" fmla="*/ 9 h 9"/>
                <a:gd name="T2" fmla="*/ 22 w 22"/>
                <a:gd name="T3" fmla="*/ 5 h 9"/>
                <a:gd name="T4" fmla="*/ 21 w 22"/>
                <a:gd name="T5" fmla="*/ 4 h 9"/>
                <a:gd name="T6" fmla="*/ 19 w 22"/>
                <a:gd name="T7" fmla="*/ 6 h 9"/>
                <a:gd name="T8" fmla="*/ 14 w 22"/>
                <a:gd name="T9" fmla="*/ 4 h 9"/>
                <a:gd name="T10" fmla="*/ 9 w 22"/>
                <a:gd name="T11" fmla="*/ 5 h 9"/>
                <a:gd name="T12" fmla="*/ 0 w 22"/>
                <a:gd name="T13" fmla="*/ 4 h 9"/>
                <a:gd name="T14" fmla="*/ 11 w 22"/>
                <a:gd name="T15" fmla="*/ 7 h 9"/>
                <a:gd name="T16" fmla="*/ 15 w 22"/>
                <a:gd name="T17" fmla="*/ 9 h 9"/>
                <a:gd name="T18" fmla="*/ 19 w 22"/>
                <a:gd name="T19" fmla="*/ 7 h 9"/>
                <a:gd name="T20" fmla="*/ 17 w 22"/>
                <a:gd name="T21" fmla="*/ 8 h 9"/>
                <a:gd name="T22" fmla="*/ 18 w 22"/>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9">
                  <a:moveTo>
                    <a:pt x="18" y="9"/>
                  </a:moveTo>
                  <a:cubicBezTo>
                    <a:pt x="20" y="8"/>
                    <a:pt x="21" y="7"/>
                    <a:pt x="22" y="5"/>
                  </a:cubicBezTo>
                  <a:cubicBezTo>
                    <a:pt x="19" y="5"/>
                    <a:pt x="20" y="5"/>
                    <a:pt x="21" y="4"/>
                  </a:cubicBezTo>
                  <a:cubicBezTo>
                    <a:pt x="20" y="4"/>
                    <a:pt x="19" y="5"/>
                    <a:pt x="19" y="6"/>
                  </a:cubicBezTo>
                  <a:cubicBezTo>
                    <a:pt x="18" y="3"/>
                    <a:pt x="14" y="2"/>
                    <a:pt x="14" y="4"/>
                  </a:cubicBezTo>
                  <a:cubicBezTo>
                    <a:pt x="12" y="1"/>
                    <a:pt x="10" y="4"/>
                    <a:pt x="9" y="5"/>
                  </a:cubicBezTo>
                  <a:cubicBezTo>
                    <a:pt x="7" y="6"/>
                    <a:pt x="0" y="0"/>
                    <a:pt x="0" y="4"/>
                  </a:cubicBezTo>
                  <a:cubicBezTo>
                    <a:pt x="3" y="4"/>
                    <a:pt x="7" y="7"/>
                    <a:pt x="11" y="7"/>
                  </a:cubicBezTo>
                  <a:cubicBezTo>
                    <a:pt x="12" y="7"/>
                    <a:pt x="14" y="9"/>
                    <a:pt x="15" y="9"/>
                  </a:cubicBezTo>
                  <a:cubicBezTo>
                    <a:pt x="17" y="9"/>
                    <a:pt x="18" y="7"/>
                    <a:pt x="19" y="7"/>
                  </a:cubicBezTo>
                  <a:cubicBezTo>
                    <a:pt x="18" y="8"/>
                    <a:pt x="18" y="8"/>
                    <a:pt x="17" y="8"/>
                  </a:cubicBezTo>
                  <a:cubicBezTo>
                    <a:pt x="17" y="9"/>
                    <a:pt x="18" y="9"/>
                    <a:pt x="18" y="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10" name="Freeform 2616"/>
            <p:cNvSpPr>
              <a:spLocks/>
            </p:cNvSpPr>
            <p:nvPr/>
          </p:nvSpPr>
          <p:spPr bwMode="auto">
            <a:xfrm>
              <a:off x="1361" y="765"/>
              <a:ext cx="6" cy="4"/>
            </a:xfrm>
            <a:custGeom>
              <a:avLst/>
              <a:gdLst>
                <a:gd name="T0" fmla="*/ 5 w 5"/>
                <a:gd name="T1" fmla="*/ 1 h 3"/>
                <a:gd name="T2" fmla="*/ 2 w 5"/>
                <a:gd name="T3" fmla="*/ 3 h 3"/>
                <a:gd name="T4" fmla="*/ 5 w 5"/>
                <a:gd name="T5" fmla="*/ 1 h 3"/>
              </a:gdLst>
              <a:ahLst/>
              <a:cxnLst>
                <a:cxn ang="0">
                  <a:pos x="T0" y="T1"/>
                </a:cxn>
                <a:cxn ang="0">
                  <a:pos x="T2" y="T3"/>
                </a:cxn>
                <a:cxn ang="0">
                  <a:pos x="T4" y="T5"/>
                </a:cxn>
              </a:cxnLst>
              <a:rect l="0" t="0" r="r" b="b"/>
              <a:pathLst>
                <a:path w="5" h="3">
                  <a:moveTo>
                    <a:pt x="5" y="1"/>
                  </a:moveTo>
                  <a:cubicBezTo>
                    <a:pt x="3" y="0"/>
                    <a:pt x="0" y="1"/>
                    <a:pt x="2" y="3"/>
                  </a:cubicBezTo>
                  <a:cubicBezTo>
                    <a:pt x="3" y="2"/>
                    <a:pt x="5" y="3"/>
                    <a:pt x="5"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21" name="Group 2818"/>
          <p:cNvGrpSpPr>
            <a:grpSpLocks/>
          </p:cNvGrpSpPr>
          <p:nvPr/>
        </p:nvGrpSpPr>
        <p:grpSpPr bwMode="auto">
          <a:xfrm>
            <a:off x="2027239" y="2322824"/>
            <a:ext cx="5497513" cy="2728913"/>
            <a:chOff x="1330" y="571"/>
            <a:chExt cx="3463" cy="1719"/>
          </a:xfrm>
        </p:grpSpPr>
        <p:sp>
          <p:nvSpPr>
            <p:cNvPr id="1411" name="Freeform 2618"/>
            <p:cNvSpPr>
              <a:spLocks/>
            </p:cNvSpPr>
            <p:nvPr/>
          </p:nvSpPr>
          <p:spPr bwMode="auto">
            <a:xfrm>
              <a:off x="1361" y="765"/>
              <a:ext cx="6" cy="4"/>
            </a:xfrm>
            <a:custGeom>
              <a:avLst/>
              <a:gdLst>
                <a:gd name="T0" fmla="*/ 5 w 5"/>
                <a:gd name="T1" fmla="*/ 1 h 3"/>
                <a:gd name="T2" fmla="*/ 2 w 5"/>
                <a:gd name="T3" fmla="*/ 3 h 3"/>
                <a:gd name="T4" fmla="*/ 5 w 5"/>
                <a:gd name="T5" fmla="*/ 1 h 3"/>
              </a:gdLst>
              <a:ahLst/>
              <a:cxnLst>
                <a:cxn ang="0">
                  <a:pos x="T0" y="T1"/>
                </a:cxn>
                <a:cxn ang="0">
                  <a:pos x="T2" y="T3"/>
                </a:cxn>
                <a:cxn ang="0">
                  <a:pos x="T4" y="T5"/>
                </a:cxn>
              </a:cxnLst>
              <a:rect l="0" t="0" r="r" b="b"/>
              <a:pathLst>
                <a:path w="5" h="3">
                  <a:moveTo>
                    <a:pt x="5" y="1"/>
                  </a:moveTo>
                  <a:cubicBezTo>
                    <a:pt x="3" y="0"/>
                    <a:pt x="0" y="1"/>
                    <a:pt x="2" y="3"/>
                  </a:cubicBezTo>
                  <a:cubicBezTo>
                    <a:pt x="3" y="2"/>
                    <a:pt x="5" y="3"/>
                    <a:pt x="5"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12" name="Freeform 2619"/>
            <p:cNvSpPr>
              <a:spLocks/>
            </p:cNvSpPr>
            <p:nvPr/>
          </p:nvSpPr>
          <p:spPr bwMode="auto">
            <a:xfrm>
              <a:off x="1367" y="766"/>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0"/>
                    <a:pt x="2" y="1"/>
                  </a:cubicBezTo>
                  <a:cubicBezTo>
                    <a:pt x="2"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13" name="Freeform 2620"/>
            <p:cNvSpPr>
              <a:spLocks/>
            </p:cNvSpPr>
            <p:nvPr/>
          </p:nvSpPr>
          <p:spPr bwMode="auto">
            <a:xfrm>
              <a:off x="1367" y="766"/>
              <a:ext cx="2" cy="1"/>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0"/>
                    <a:pt x="2" y="1"/>
                  </a:cubicBezTo>
                  <a:cubicBezTo>
                    <a:pt x="2"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14" name="Freeform 2621"/>
            <p:cNvSpPr>
              <a:spLocks/>
            </p:cNvSpPr>
            <p:nvPr/>
          </p:nvSpPr>
          <p:spPr bwMode="auto">
            <a:xfrm>
              <a:off x="1330" y="1391"/>
              <a:ext cx="39" cy="26"/>
            </a:xfrm>
            <a:custGeom>
              <a:avLst/>
              <a:gdLst>
                <a:gd name="T0" fmla="*/ 1 w 33"/>
                <a:gd name="T1" fmla="*/ 11 h 21"/>
                <a:gd name="T2" fmla="*/ 2 w 33"/>
                <a:gd name="T3" fmla="*/ 8 h 21"/>
                <a:gd name="T4" fmla="*/ 5 w 33"/>
                <a:gd name="T5" fmla="*/ 6 h 21"/>
                <a:gd name="T6" fmla="*/ 8 w 33"/>
                <a:gd name="T7" fmla="*/ 4 h 21"/>
                <a:gd name="T8" fmla="*/ 8 w 33"/>
                <a:gd name="T9" fmla="*/ 2 h 21"/>
                <a:gd name="T10" fmla="*/ 12 w 33"/>
                <a:gd name="T11" fmla="*/ 1 h 21"/>
                <a:gd name="T12" fmla="*/ 22 w 33"/>
                <a:gd name="T13" fmla="*/ 9 h 21"/>
                <a:gd name="T14" fmla="*/ 28 w 33"/>
                <a:gd name="T15" fmla="*/ 9 h 21"/>
                <a:gd name="T16" fmla="*/ 32 w 33"/>
                <a:gd name="T17" fmla="*/ 11 h 21"/>
                <a:gd name="T18" fmla="*/ 31 w 33"/>
                <a:gd name="T19" fmla="*/ 16 h 21"/>
                <a:gd name="T20" fmla="*/ 29 w 33"/>
                <a:gd name="T21" fmla="*/ 20 h 21"/>
                <a:gd name="T22" fmla="*/ 20 w 33"/>
                <a:gd name="T23" fmla="*/ 18 h 21"/>
                <a:gd name="T24" fmla="*/ 17 w 33"/>
                <a:gd name="T25" fmla="*/ 18 h 21"/>
                <a:gd name="T26" fmla="*/ 11 w 33"/>
                <a:gd name="T27" fmla="*/ 15 h 21"/>
                <a:gd name="T28" fmla="*/ 4 w 33"/>
                <a:gd name="T29" fmla="*/ 14 h 21"/>
                <a:gd name="T30" fmla="*/ 1 w 33"/>
                <a:gd name="T3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1">
                  <a:moveTo>
                    <a:pt x="1" y="11"/>
                  </a:moveTo>
                  <a:cubicBezTo>
                    <a:pt x="0" y="10"/>
                    <a:pt x="1" y="9"/>
                    <a:pt x="2" y="8"/>
                  </a:cubicBezTo>
                  <a:cubicBezTo>
                    <a:pt x="3" y="6"/>
                    <a:pt x="4" y="7"/>
                    <a:pt x="5" y="6"/>
                  </a:cubicBezTo>
                  <a:cubicBezTo>
                    <a:pt x="6" y="6"/>
                    <a:pt x="7" y="4"/>
                    <a:pt x="8" y="4"/>
                  </a:cubicBezTo>
                  <a:cubicBezTo>
                    <a:pt x="8" y="3"/>
                    <a:pt x="8" y="2"/>
                    <a:pt x="8" y="2"/>
                  </a:cubicBezTo>
                  <a:cubicBezTo>
                    <a:pt x="8" y="0"/>
                    <a:pt x="11" y="1"/>
                    <a:pt x="12" y="1"/>
                  </a:cubicBezTo>
                  <a:cubicBezTo>
                    <a:pt x="13" y="2"/>
                    <a:pt x="23" y="7"/>
                    <a:pt x="22" y="9"/>
                  </a:cubicBezTo>
                  <a:cubicBezTo>
                    <a:pt x="24" y="9"/>
                    <a:pt x="27" y="6"/>
                    <a:pt x="28" y="9"/>
                  </a:cubicBezTo>
                  <a:cubicBezTo>
                    <a:pt x="30" y="8"/>
                    <a:pt x="33" y="9"/>
                    <a:pt x="32" y="11"/>
                  </a:cubicBezTo>
                  <a:cubicBezTo>
                    <a:pt x="32" y="11"/>
                    <a:pt x="31" y="18"/>
                    <a:pt x="31" y="16"/>
                  </a:cubicBezTo>
                  <a:cubicBezTo>
                    <a:pt x="30" y="18"/>
                    <a:pt x="32" y="19"/>
                    <a:pt x="29" y="20"/>
                  </a:cubicBezTo>
                  <a:cubicBezTo>
                    <a:pt x="25" y="21"/>
                    <a:pt x="23" y="18"/>
                    <a:pt x="20" y="18"/>
                  </a:cubicBezTo>
                  <a:cubicBezTo>
                    <a:pt x="23" y="19"/>
                    <a:pt x="18" y="19"/>
                    <a:pt x="17" y="18"/>
                  </a:cubicBezTo>
                  <a:cubicBezTo>
                    <a:pt x="15" y="17"/>
                    <a:pt x="13" y="16"/>
                    <a:pt x="11" y="15"/>
                  </a:cubicBezTo>
                  <a:cubicBezTo>
                    <a:pt x="9" y="15"/>
                    <a:pt x="7" y="15"/>
                    <a:pt x="4" y="14"/>
                  </a:cubicBezTo>
                  <a:cubicBezTo>
                    <a:pt x="3" y="14"/>
                    <a:pt x="2" y="12"/>
                    <a:pt x="1" y="1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15" name="Freeform 2622"/>
            <p:cNvSpPr>
              <a:spLocks/>
            </p:cNvSpPr>
            <p:nvPr/>
          </p:nvSpPr>
          <p:spPr bwMode="auto">
            <a:xfrm>
              <a:off x="1330" y="1391"/>
              <a:ext cx="39" cy="26"/>
            </a:xfrm>
            <a:custGeom>
              <a:avLst/>
              <a:gdLst>
                <a:gd name="T0" fmla="*/ 1 w 33"/>
                <a:gd name="T1" fmla="*/ 11 h 21"/>
                <a:gd name="T2" fmla="*/ 2 w 33"/>
                <a:gd name="T3" fmla="*/ 8 h 21"/>
                <a:gd name="T4" fmla="*/ 5 w 33"/>
                <a:gd name="T5" fmla="*/ 6 h 21"/>
                <a:gd name="T6" fmla="*/ 8 w 33"/>
                <a:gd name="T7" fmla="*/ 4 h 21"/>
                <a:gd name="T8" fmla="*/ 8 w 33"/>
                <a:gd name="T9" fmla="*/ 2 h 21"/>
                <a:gd name="T10" fmla="*/ 12 w 33"/>
                <a:gd name="T11" fmla="*/ 1 h 21"/>
                <a:gd name="T12" fmla="*/ 22 w 33"/>
                <a:gd name="T13" fmla="*/ 9 h 21"/>
                <a:gd name="T14" fmla="*/ 28 w 33"/>
                <a:gd name="T15" fmla="*/ 9 h 21"/>
                <a:gd name="T16" fmla="*/ 32 w 33"/>
                <a:gd name="T17" fmla="*/ 11 h 21"/>
                <a:gd name="T18" fmla="*/ 31 w 33"/>
                <a:gd name="T19" fmla="*/ 16 h 21"/>
                <a:gd name="T20" fmla="*/ 29 w 33"/>
                <a:gd name="T21" fmla="*/ 20 h 21"/>
                <a:gd name="T22" fmla="*/ 20 w 33"/>
                <a:gd name="T23" fmla="*/ 18 h 21"/>
                <a:gd name="T24" fmla="*/ 17 w 33"/>
                <a:gd name="T25" fmla="*/ 18 h 21"/>
                <a:gd name="T26" fmla="*/ 11 w 33"/>
                <a:gd name="T27" fmla="*/ 15 h 21"/>
                <a:gd name="T28" fmla="*/ 4 w 33"/>
                <a:gd name="T29" fmla="*/ 14 h 21"/>
                <a:gd name="T30" fmla="*/ 1 w 33"/>
                <a:gd name="T3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1">
                  <a:moveTo>
                    <a:pt x="1" y="11"/>
                  </a:moveTo>
                  <a:cubicBezTo>
                    <a:pt x="0" y="10"/>
                    <a:pt x="1" y="9"/>
                    <a:pt x="2" y="8"/>
                  </a:cubicBezTo>
                  <a:cubicBezTo>
                    <a:pt x="3" y="6"/>
                    <a:pt x="4" y="7"/>
                    <a:pt x="5" y="6"/>
                  </a:cubicBezTo>
                  <a:cubicBezTo>
                    <a:pt x="6" y="6"/>
                    <a:pt x="7" y="4"/>
                    <a:pt x="8" y="4"/>
                  </a:cubicBezTo>
                  <a:cubicBezTo>
                    <a:pt x="8" y="3"/>
                    <a:pt x="8" y="2"/>
                    <a:pt x="8" y="2"/>
                  </a:cubicBezTo>
                  <a:cubicBezTo>
                    <a:pt x="8" y="0"/>
                    <a:pt x="11" y="1"/>
                    <a:pt x="12" y="1"/>
                  </a:cubicBezTo>
                  <a:cubicBezTo>
                    <a:pt x="13" y="2"/>
                    <a:pt x="23" y="7"/>
                    <a:pt x="22" y="9"/>
                  </a:cubicBezTo>
                  <a:cubicBezTo>
                    <a:pt x="24" y="9"/>
                    <a:pt x="27" y="6"/>
                    <a:pt x="28" y="9"/>
                  </a:cubicBezTo>
                  <a:cubicBezTo>
                    <a:pt x="30" y="8"/>
                    <a:pt x="33" y="9"/>
                    <a:pt x="32" y="11"/>
                  </a:cubicBezTo>
                  <a:cubicBezTo>
                    <a:pt x="32" y="11"/>
                    <a:pt x="31" y="18"/>
                    <a:pt x="31" y="16"/>
                  </a:cubicBezTo>
                  <a:cubicBezTo>
                    <a:pt x="30" y="18"/>
                    <a:pt x="32" y="19"/>
                    <a:pt x="29" y="20"/>
                  </a:cubicBezTo>
                  <a:cubicBezTo>
                    <a:pt x="25" y="21"/>
                    <a:pt x="23" y="18"/>
                    <a:pt x="20" y="18"/>
                  </a:cubicBezTo>
                  <a:cubicBezTo>
                    <a:pt x="23" y="19"/>
                    <a:pt x="18" y="19"/>
                    <a:pt x="17" y="18"/>
                  </a:cubicBezTo>
                  <a:cubicBezTo>
                    <a:pt x="15" y="17"/>
                    <a:pt x="13" y="16"/>
                    <a:pt x="11" y="15"/>
                  </a:cubicBezTo>
                  <a:cubicBezTo>
                    <a:pt x="9" y="15"/>
                    <a:pt x="7" y="15"/>
                    <a:pt x="4" y="14"/>
                  </a:cubicBezTo>
                  <a:cubicBezTo>
                    <a:pt x="3" y="14"/>
                    <a:pt x="2" y="12"/>
                    <a:pt x="1" y="1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16" name="Freeform 2623"/>
            <p:cNvSpPr>
              <a:spLocks/>
            </p:cNvSpPr>
            <p:nvPr/>
          </p:nvSpPr>
          <p:spPr bwMode="auto">
            <a:xfrm>
              <a:off x="1789" y="1499"/>
              <a:ext cx="78" cy="134"/>
            </a:xfrm>
            <a:custGeom>
              <a:avLst/>
              <a:gdLst>
                <a:gd name="T0" fmla="*/ 0 w 65"/>
                <a:gd name="T1" fmla="*/ 39 h 111"/>
                <a:gd name="T2" fmla="*/ 3 w 65"/>
                <a:gd name="T3" fmla="*/ 32 h 111"/>
                <a:gd name="T4" fmla="*/ 6 w 65"/>
                <a:gd name="T5" fmla="*/ 28 h 111"/>
                <a:gd name="T6" fmla="*/ 7 w 65"/>
                <a:gd name="T7" fmla="*/ 26 h 111"/>
                <a:gd name="T8" fmla="*/ 11 w 65"/>
                <a:gd name="T9" fmla="*/ 25 h 111"/>
                <a:gd name="T10" fmla="*/ 14 w 65"/>
                <a:gd name="T11" fmla="*/ 23 h 111"/>
                <a:gd name="T12" fmla="*/ 12 w 65"/>
                <a:gd name="T13" fmla="*/ 20 h 111"/>
                <a:gd name="T14" fmla="*/ 10 w 65"/>
                <a:gd name="T15" fmla="*/ 17 h 111"/>
                <a:gd name="T16" fmla="*/ 11 w 65"/>
                <a:gd name="T17" fmla="*/ 13 h 111"/>
                <a:gd name="T18" fmla="*/ 14 w 65"/>
                <a:gd name="T19" fmla="*/ 11 h 111"/>
                <a:gd name="T20" fmla="*/ 19 w 65"/>
                <a:gd name="T21" fmla="*/ 5 h 111"/>
                <a:gd name="T22" fmla="*/ 19 w 65"/>
                <a:gd name="T23" fmla="*/ 0 h 111"/>
                <a:gd name="T24" fmla="*/ 26 w 65"/>
                <a:gd name="T25" fmla="*/ 6 h 111"/>
                <a:gd name="T26" fmla="*/ 22 w 65"/>
                <a:gd name="T27" fmla="*/ 2 h 111"/>
                <a:gd name="T28" fmla="*/ 30 w 65"/>
                <a:gd name="T29" fmla="*/ 8 h 111"/>
                <a:gd name="T30" fmla="*/ 36 w 65"/>
                <a:gd name="T31" fmla="*/ 15 h 111"/>
                <a:gd name="T32" fmla="*/ 39 w 65"/>
                <a:gd name="T33" fmla="*/ 23 h 111"/>
                <a:gd name="T34" fmla="*/ 37 w 65"/>
                <a:gd name="T35" fmla="*/ 28 h 111"/>
                <a:gd name="T36" fmla="*/ 36 w 65"/>
                <a:gd name="T37" fmla="*/ 33 h 111"/>
                <a:gd name="T38" fmla="*/ 42 w 65"/>
                <a:gd name="T39" fmla="*/ 26 h 111"/>
                <a:gd name="T40" fmla="*/ 52 w 65"/>
                <a:gd name="T41" fmla="*/ 34 h 111"/>
                <a:gd name="T42" fmla="*/ 56 w 65"/>
                <a:gd name="T43" fmla="*/ 39 h 111"/>
                <a:gd name="T44" fmla="*/ 54 w 65"/>
                <a:gd name="T45" fmla="*/ 49 h 111"/>
                <a:gd name="T46" fmla="*/ 55 w 65"/>
                <a:gd name="T47" fmla="*/ 53 h 111"/>
                <a:gd name="T48" fmla="*/ 45 w 65"/>
                <a:gd name="T49" fmla="*/ 57 h 111"/>
                <a:gd name="T50" fmla="*/ 45 w 65"/>
                <a:gd name="T51" fmla="*/ 66 h 111"/>
                <a:gd name="T52" fmla="*/ 49 w 65"/>
                <a:gd name="T53" fmla="*/ 75 h 111"/>
                <a:gd name="T54" fmla="*/ 52 w 65"/>
                <a:gd name="T55" fmla="*/ 79 h 111"/>
                <a:gd name="T56" fmla="*/ 54 w 65"/>
                <a:gd name="T57" fmla="*/ 79 h 111"/>
                <a:gd name="T58" fmla="*/ 56 w 65"/>
                <a:gd name="T59" fmla="*/ 84 h 111"/>
                <a:gd name="T60" fmla="*/ 60 w 65"/>
                <a:gd name="T61" fmla="*/ 94 h 111"/>
                <a:gd name="T62" fmla="*/ 65 w 65"/>
                <a:gd name="T63" fmla="*/ 100 h 111"/>
                <a:gd name="T64" fmla="*/ 53 w 65"/>
                <a:gd name="T65" fmla="*/ 101 h 111"/>
                <a:gd name="T66" fmla="*/ 51 w 65"/>
                <a:gd name="T67" fmla="*/ 103 h 111"/>
                <a:gd name="T68" fmla="*/ 47 w 65"/>
                <a:gd name="T69" fmla="*/ 104 h 111"/>
                <a:gd name="T70" fmla="*/ 42 w 65"/>
                <a:gd name="T71" fmla="*/ 106 h 111"/>
                <a:gd name="T72" fmla="*/ 40 w 65"/>
                <a:gd name="T73" fmla="*/ 107 h 111"/>
                <a:gd name="T74" fmla="*/ 38 w 65"/>
                <a:gd name="T75" fmla="*/ 108 h 111"/>
                <a:gd name="T76" fmla="*/ 39 w 65"/>
                <a:gd name="T77" fmla="*/ 109 h 111"/>
                <a:gd name="T78" fmla="*/ 33 w 65"/>
                <a:gd name="T79" fmla="*/ 111 h 111"/>
                <a:gd name="T80" fmla="*/ 31 w 65"/>
                <a:gd name="T81" fmla="*/ 109 h 111"/>
                <a:gd name="T82" fmla="*/ 28 w 65"/>
                <a:gd name="T83" fmla="*/ 107 h 111"/>
                <a:gd name="T84" fmla="*/ 23 w 65"/>
                <a:gd name="T85" fmla="*/ 103 h 111"/>
                <a:gd name="T86" fmla="*/ 23 w 65"/>
                <a:gd name="T87" fmla="*/ 101 h 111"/>
                <a:gd name="T88" fmla="*/ 22 w 65"/>
                <a:gd name="T89" fmla="*/ 99 h 111"/>
                <a:gd name="T90" fmla="*/ 20 w 65"/>
                <a:gd name="T91" fmla="*/ 94 h 111"/>
                <a:gd name="T92" fmla="*/ 19 w 65"/>
                <a:gd name="T93" fmla="*/ 84 h 111"/>
                <a:gd name="T94" fmla="*/ 21 w 65"/>
                <a:gd name="T95" fmla="*/ 77 h 111"/>
                <a:gd name="T96" fmla="*/ 23 w 65"/>
                <a:gd name="T97" fmla="*/ 73 h 111"/>
                <a:gd name="T98" fmla="*/ 24 w 65"/>
                <a:gd name="T99" fmla="*/ 69 h 111"/>
                <a:gd name="T100" fmla="*/ 22 w 65"/>
                <a:gd name="T101" fmla="*/ 65 h 111"/>
                <a:gd name="T102" fmla="*/ 21 w 65"/>
                <a:gd name="T103" fmla="*/ 62 h 111"/>
                <a:gd name="T104" fmla="*/ 17 w 65"/>
                <a:gd name="T105" fmla="*/ 61 h 111"/>
                <a:gd name="T106" fmla="*/ 19 w 65"/>
                <a:gd name="T107" fmla="*/ 56 h 111"/>
                <a:gd name="T108" fmla="*/ 17 w 65"/>
                <a:gd name="T109" fmla="*/ 50 h 111"/>
                <a:gd name="T110" fmla="*/ 9 w 65"/>
                <a:gd name="T111" fmla="*/ 50 h 111"/>
                <a:gd name="T112" fmla="*/ 0 w 65"/>
                <a:gd name="T113" fmla="*/ 3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111">
                  <a:moveTo>
                    <a:pt x="0" y="39"/>
                  </a:moveTo>
                  <a:cubicBezTo>
                    <a:pt x="3" y="37"/>
                    <a:pt x="4" y="35"/>
                    <a:pt x="3" y="32"/>
                  </a:cubicBezTo>
                  <a:cubicBezTo>
                    <a:pt x="2" y="29"/>
                    <a:pt x="3" y="28"/>
                    <a:pt x="6" y="28"/>
                  </a:cubicBezTo>
                  <a:cubicBezTo>
                    <a:pt x="7" y="27"/>
                    <a:pt x="6" y="26"/>
                    <a:pt x="7" y="26"/>
                  </a:cubicBezTo>
                  <a:cubicBezTo>
                    <a:pt x="9" y="27"/>
                    <a:pt x="10" y="26"/>
                    <a:pt x="11" y="25"/>
                  </a:cubicBezTo>
                  <a:cubicBezTo>
                    <a:pt x="12" y="25"/>
                    <a:pt x="14" y="24"/>
                    <a:pt x="14" y="23"/>
                  </a:cubicBezTo>
                  <a:cubicBezTo>
                    <a:pt x="15" y="22"/>
                    <a:pt x="14" y="20"/>
                    <a:pt x="12" y="20"/>
                  </a:cubicBezTo>
                  <a:cubicBezTo>
                    <a:pt x="9" y="22"/>
                    <a:pt x="11" y="19"/>
                    <a:pt x="10" y="17"/>
                  </a:cubicBezTo>
                  <a:cubicBezTo>
                    <a:pt x="8" y="15"/>
                    <a:pt x="10" y="14"/>
                    <a:pt x="11" y="13"/>
                  </a:cubicBezTo>
                  <a:cubicBezTo>
                    <a:pt x="12" y="11"/>
                    <a:pt x="12" y="12"/>
                    <a:pt x="14" y="11"/>
                  </a:cubicBezTo>
                  <a:cubicBezTo>
                    <a:pt x="16" y="9"/>
                    <a:pt x="17" y="6"/>
                    <a:pt x="19" y="5"/>
                  </a:cubicBezTo>
                  <a:cubicBezTo>
                    <a:pt x="22" y="3"/>
                    <a:pt x="20" y="2"/>
                    <a:pt x="19" y="0"/>
                  </a:cubicBezTo>
                  <a:cubicBezTo>
                    <a:pt x="21" y="2"/>
                    <a:pt x="24" y="4"/>
                    <a:pt x="26" y="6"/>
                  </a:cubicBezTo>
                  <a:cubicBezTo>
                    <a:pt x="25" y="4"/>
                    <a:pt x="23" y="4"/>
                    <a:pt x="22" y="2"/>
                  </a:cubicBezTo>
                  <a:cubicBezTo>
                    <a:pt x="25" y="3"/>
                    <a:pt x="28" y="5"/>
                    <a:pt x="30" y="8"/>
                  </a:cubicBezTo>
                  <a:cubicBezTo>
                    <a:pt x="32" y="10"/>
                    <a:pt x="34" y="13"/>
                    <a:pt x="36" y="15"/>
                  </a:cubicBezTo>
                  <a:cubicBezTo>
                    <a:pt x="39" y="16"/>
                    <a:pt x="40" y="20"/>
                    <a:pt x="39" y="23"/>
                  </a:cubicBezTo>
                  <a:cubicBezTo>
                    <a:pt x="38" y="25"/>
                    <a:pt x="37" y="26"/>
                    <a:pt x="37" y="28"/>
                  </a:cubicBezTo>
                  <a:cubicBezTo>
                    <a:pt x="37" y="29"/>
                    <a:pt x="37" y="31"/>
                    <a:pt x="36" y="33"/>
                  </a:cubicBezTo>
                  <a:cubicBezTo>
                    <a:pt x="39" y="32"/>
                    <a:pt x="37" y="24"/>
                    <a:pt x="42" y="26"/>
                  </a:cubicBezTo>
                  <a:cubicBezTo>
                    <a:pt x="46" y="27"/>
                    <a:pt x="51" y="30"/>
                    <a:pt x="52" y="34"/>
                  </a:cubicBezTo>
                  <a:cubicBezTo>
                    <a:pt x="54" y="32"/>
                    <a:pt x="56" y="37"/>
                    <a:pt x="56" y="39"/>
                  </a:cubicBezTo>
                  <a:cubicBezTo>
                    <a:pt x="57" y="42"/>
                    <a:pt x="56" y="46"/>
                    <a:pt x="54" y="49"/>
                  </a:cubicBezTo>
                  <a:cubicBezTo>
                    <a:pt x="58" y="50"/>
                    <a:pt x="54" y="52"/>
                    <a:pt x="55" y="53"/>
                  </a:cubicBezTo>
                  <a:cubicBezTo>
                    <a:pt x="53" y="54"/>
                    <a:pt x="45" y="53"/>
                    <a:pt x="45" y="57"/>
                  </a:cubicBezTo>
                  <a:cubicBezTo>
                    <a:pt x="45" y="61"/>
                    <a:pt x="46" y="63"/>
                    <a:pt x="45" y="66"/>
                  </a:cubicBezTo>
                  <a:cubicBezTo>
                    <a:pt x="45" y="69"/>
                    <a:pt x="47" y="73"/>
                    <a:pt x="49" y="75"/>
                  </a:cubicBezTo>
                  <a:cubicBezTo>
                    <a:pt x="50" y="76"/>
                    <a:pt x="49" y="78"/>
                    <a:pt x="52" y="79"/>
                  </a:cubicBezTo>
                  <a:cubicBezTo>
                    <a:pt x="52" y="79"/>
                    <a:pt x="54" y="78"/>
                    <a:pt x="54" y="79"/>
                  </a:cubicBezTo>
                  <a:cubicBezTo>
                    <a:pt x="55" y="80"/>
                    <a:pt x="55" y="82"/>
                    <a:pt x="56" y="84"/>
                  </a:cubicBezTo>
                  <a:cubicBezTo>
                    <a:pt x="56" y="88"/>
                    <a:pt x="60" y="91"/>
                    <a:pt x="60" y="94"/>
                  </a:cubicBezTo>
                  <a:cubicBezTo>
                    <a:pt x="60" y="98"/>
                    <a:pt x="64" y="98"/>
                    <a:pt x="65" y="100"/>
                  </a:cubicBezTo>
                  <a:cubicBezTo>
                    <a:pt x="61" y="103"/>
                    <a:pt x="57" y="97"/>
                    <a:pt x="53" y="101"/>
                  </a:cubicBezTo>
                  <a:cubicBezTo>
                    <a:pt x="52" y="101"/>
                    <a:pt x="52" y="102"/>
                    <a:pt x="51" y="103"/>
                  </a:cubicBezTo>
                  <a:cubicBezTo>
                    <a:pt x="50" y="104"/>
                    <a:pt x="49" y="103"/>
                    <a:pt x="47" y="104"/>
                  </a:cubicBezTo>
                  <a:cubicBezTo>
                    <a:pt x="45" y="105"/>
                    <a:pt x="45" y="106"/>
                    <a:pt x="42" y="106"/>
                  </a:cubicBezTo>
                  <a:cubicBezTo>
                    <a:pt x="41" y="106"/>
                    <a:pt x="40" y="107"/>
                    <a:pt x="40" y="107"/>
                  </a:cubicBezTo>
                  <a:cubicBezTo>
                    <a:pt x="39" y="107"/>
                    <a:pt x="39" y="107"/>
                    <a:pt x="38" y="108"/>
                  </a:cubicBezTo>
                  <a:cubicBezTo>
                    <a:pt x="39" y="108"/>
                    <a:pt x="39" y="109"/>
                    <a:pt x="39" y="109"/>
                  </a:cubicBezTo>
                  <a:cubicBezTo>
                    <a:pt x="38" y="111"/>
                    <a:pt x="34" y="111"/>
                    <a:pt x="33" y="111"/>
                  </a:cubicBezTo>
                  <a:cubicBezTo>
                    <a:pt x="32" y="110"/>
                    <a:pt x="33" y="109"/>
                    <a:pt x="31" y="109"/>
                  </a:cubicBezTo>
                  <a:cubicBezTo>
                    <a:pt x="30" y="109"/>
                    <a:pt x="28" y="109"/>
                    <a:pt x="28" y="107"/>
                  </a:cubicBezTo>
                  <a:cubicBezTo>
                    <a:pt x="27" y="106"/>
                    <a:pt x="25" y="103"/>
                    <a:pt x="23" y="103"/>
                  </a:cubicBezTo>
                  <a:cubicBezTo>
                    <a:pt x="23" y="102"/>
                    <a:pt x="23" y="102"/>
                    <a:pt x="23" y="101"/>
                  </a:cubicBezTo>
                  <a:cubicBezTo>
                    <a:pt x="22" y="102"/>
                    <a:pt x="22" y="100"/>
                    <a:pt x="22" y="99"/>
                  </a:cubicBezTo>
                  <a:cubicBezTo>
                    <a:pt x="22" y="97"/>
                    <a:pt x="22" y="96"/>
                    <a:pt x="20" y="94"/>
                  </a:cubicBezTo>
                  <a:cubicBezTo>
                    <a:pt x="18" y="92"/>
                    <a:pt x="18" y="87"/>
                    <a:pt x="19" y="84"/>
                  </a:cubicBezTo>
                  <a:cubicBezTo>
                    <a:pt x="19" y="82"/>
                    <a:pt x="21" y="79"/>
                    <a:pt x="21" y="77"/>
                  </a:cubicBezTo>
                  <a:cubicBezTo>
                    <a:pt x="21" y="75"/>
                    <a:pt x="22" y="75"/>
                    <a:pt x="23" y="73"/>
                  </a:cubicBezTo>
                  <a:cubicBezTo>
                    <a:pt x="23" y="72"/>
                    <a:pt x="25" y="70"/>
                    <a:pt x="24" y="69"/>
                  </a:cubicBezTo>
                  <a:cubicBezTo>
                    <a:pt x="24" y="68"/>
                    <a:pt x="22" y="66"/>
                    <a:pt x="22" y="65"/>
                  </a:cubicBezTo>
                  <a:cubicBezTo>
                    <a:pt x="22" y="64"/>
                    <a:pt x="23" y="63"/>
                    <a:pt x="21" y="62"/>
                  </a:cubicBezTo>
                  <a:cubicBezTo>
                    <a:pt x="20" y="62"/>
                    <a:pt x="18" y="62"/>
                    <a:pt x="17" y="61"/>
                  </a:cubicBezTo>
                  <a:cubicBezTo>
                    <a:pt x="17" y="60"/>
                    <a:pt x="19" y="57"/>
                    <a:pt x="19" y="56"/>
                  </a:cubicBezTo>
                  <a:cubicBezTo>
                    <a:pt x="19" y="54"/>
                    <a:pt x="19" y="52"/>
                    <a:pt x="17" y="50"/>
                  </a:cubicBezTo>
                  <a:cubicBezTo>
                    <a:pt x="15" y="48"/>
                    <a:pt x="12" y="51"/>
                    <a:pt x="9" y="50"/>
                  </a:cubicBezTo>
                  <a:cubicBezTo>
                    <a:pt x="6" y="49"/>
                    <a:pt x="2" y="42"/>
                    <a:pt x="0" y="3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17" name="Freeform 2624"/>
            <p:cNvSpPr>
              <a:spLocks/>
            </p:cNvSpPr>
            <p:nvPr/>
          </p:nvSpPr>
          <p:spPr bwMode="auto">
            <a:xfrm>
              <a:off x="1789" y="1499"/>
              <a:ext cx="78" cy="134"/>
            </a:xfrm>
            <a:custGeom>
              <a:avLst/>
              <a:gdLst>
                <a:gd name="T0" fmla="*/ 0 w 65"/>
                <a:gd name="T1" fmla="*/ 39 h 111"/>
                <a:gd name="T2" fmla="*/ 3 w 65"/>
                <a:gd name="T3" fmla="*/ 32 h 111"/>
                <a:gd name="T4" fmla="*/ 6 w 65"/>
                <a:gd name="T5" fmla="*/ 28 h 111"/>
                <a:gd name="T6" fmla="*/ 7 w 65"/>
                <a:gd name="T7" fmla="*/ 26 h 111"/>
                <a:gd name="T8" fmla="*/ 11 w 65"/>
                <a:gd name="T9" fmla="*/ 25 h 111"/>
                <a:gd name="T10" fmla="*/ 14 w 65"/>
                <a:gd name="T11" fmla="*/ 23 h 111"/>
                <a:gd name="T12" fmla="*/ 12 w 65"/>
                <a:gd name="T13" fmla="*/ 20 h 111"/>
                <a:gd name="T14" fmla="*/ 10 w 65"/>
                <a:gd name="T15" fmla="*/ 17 h 111"/>
                <a:gd name="T16" fmla="*/ 11 w 65"/>
                <a:gd name="T17" fmla="*/ 13 h 111"/>
                <a:gd name="T18" fmla="*/ 14 w 65"/>
                <a:gd name="T19" fmla="*/ 11 h 111"/>
                <a:gd name="T20" fmla="*/ 19 w 65"/>
                <a:gd name="T21" fmla="*/ 5 h 111"/>
                <a:gd name="T22" fmla="*/ 19 w 65"/>
                <a:gd name="T23" fmla="*/ 0 h 111"/>
                <a:gd name="T24" fmla="*/ 26 w 65"/>
                <a:gd name="T25" fmla="*/ 6 h 111"/>
                <a:gd name="T26" fmla="*/ 22 w 65"/>
                <a:gd name="T27" fmla="*/ 2 h 111"/>
                <a:gd name="T28" fmla="*/ 30 w 65"/>
                <a:gd name="T29" fmla="*/ 8 h 111"/>
                <a:gd name="T30" fmla="*/ 36 w 65"/>
                <a:gd name="T31" fmla="*/ 15 h 111"/>
                <a:gd name="T32" fmla="*/ 39 w 65"/>
                <a:gd name="T33" fmla="*/ 23 h 111"/>
                <a:gd name="T34" fmla="*/ 37 w 65"/>
                <a:gd name="T35" fmla="*/ 28 h 111"/>
                <a:gd name="T36" fmla="*/ 36 w 65"/>
                <a:gd name="T37" fmla="*/ 33 h 111"/>
                <a:gd name="T38" fmla="*/ 42 w 65"/>
                <a:gd name="T39" fmla="*/ 26 h 111"/>
                <a:gd name="T40" fmla="*/ 52 w 65"/>
                <a:gd name="T41" fmla="*/ 34 h 111"/>
                <a:gd name="T42" fmla="*/ 56 w 65"/>
                <a:gd name="T43" fmla="*/ 39 h 111"/>
                <a:gd name="T44" fmla="*/ 54 w 65"/>
                <a:gd name="T45" fmla="*/ 49 h 111"/>
                <a:gd name="T46" fmla="*/ 55 w 65"/>
                <a:gd name="T47" fmla="*/ 53 h 111"/>
                <a:gd name="T48" fmla="*/ 45 w 65"/>
                <a:gd name="T49" fmla="*/ 57 h 111"/>
                <a:gd name="T50" fmla="*/ 45 w 65"/>
                <a:gd name="T51" fmla="*/ 66 h 111"/>
                <a:gd name="T52" fmla="*/ 49 w 65"/>
                <a:gd name="T53" fmla="*/ 75 h 111"/>
                <a:gd name="T54" fmla="*/ 52 w 65"/>
                <a:gd name="T55" fmla="*/ 79 h 111"/>
                <a:gd name="T56" fmla="*/ 54 w 65"/>
                <a:gd name="T57" fmla="*/ 79 h 111"/>
                <a:gd name="T58" fmla="*/ 56 w 65"/>
                <a:gd name="T59" fmla="*/ 84 h 111"/>
                <a:gd name="T60" fmla="*/ 60 w 65"/>
                <a:gd name="T61" fmla="*/ 94 h 111"/>
                <a:gd name="T62" fmla="*/ 65 w 65"/>
                <a:gd name="T63" fmla="*/ 100 h 111"/>
                <a:gd name="T64" fmla="*/ 53 w 65"/>
                <a:gd name="T65" fmla="*/ 101 h 111"/>
                <a:gd name="T66" fmla="*/ 51 w 65"/>
                <a:gd name="T67" fmla="*/ 103 h 111"/>
                <a:gd name="T68" fmla="*/ 47 w 65"/>
                <a:gd name="T69" fmla="*/ 104 h 111"/>
                <a:gd name="T70" fmla="*/ 42 w 65"/>
                <a:gd name="T71" fmla="*/ 106 h 111"/>
                <a:gd name="T72" fmla="*/ 40 w 65"/>
                <a:gd name="T73" fmla="*/ 107 h 111"/>
                <a:gd name="T74" fmla="*/ 38 w 65"/>
                <a:gd name="T75" fmla="*/ 108 h 111"/>
                <a:gd name="T76" fmla="*/ 39 w 65"/>
                <a:gd name="T77" fmla="*/ 109 h 111"/>
                <a:gd name="T78" fmla="*/ 33 w 65"/>
                <a:gd name="T79" fmla="*/ 111 h 111"/>
                <a:gd name="T80" fmla="*/ 31 w 65"/>
                <a:gd name="T81" fmla="*/ 109 h 111"/>
                <a:gd name="T82" fmla="*/ 28 w 65"/>
                <a:gd name="T83" fmla="*/ 107 h 111"/>
                <a:gd name="T84" fmla="*/ 23 w 65"/>
                <a:gd name="T85" fmla="*/ 103 h 111"/>
                <a:gd name="T86" fmla="*/ 23 w 65"/>
                <a:gd name="T87" fmla="*/ 101 h 111"/>
                <a:gd name="T88" fmla="*/ 22 w 65"/>
                <a:gd name="T89" fmla="*/ 99 h 111"/>
                <a:gd name="T90" fmla="*/ 20 w 65"/>
                <a:gd name="T91" fmla="*/ 94 h 111"/>
                <a:gd name="T92" fmla="*/ 19 w 65"/>
                <a:gd name="T93" fmla="*/ 84 h 111"/>
                <a:gd name="T94" fmla="*/ 21 w 65"/>
                <a:gd name="T95" fmla="*/ 77 h 111"/>
                <a:gd name="T96" fmla="*/ 23 w 65"/>
                <a:gd name="T97" fmla="*/ 73 h 111"/>
                <a:gd name="T98" fmla="*/ 24 w 65"/>
                <a:gd name="T99" fmla="*/ 69 h 111"/>
                <a:gd name="T100" fmla="*/ 22 w 65"/>
                <a:gd name="T101" fmla="*/ 65 h 111"/>
                <a:gd name="T102" fmla="*/ 21 w 65"/>
                <a:gd name="T103" fmla="*/ 62 h 111"/>
                <a:gd name="T104" fmla="*/ 17 w 65"/>
                <a:gd name="T105" fmla="*/ 61 h 111"/>
                <a:gd name="T106" fmla="*/ 19 w 65"/>
                <a:gd name="T107" fmla="*/ 56 h 111"/>
                <a:gd name="T108" fmla="*/ 17 w 65"/>
                <a:gd name="T109" fmla="*/ 50 h 111"/>
                <a:gd name="T110" fmla="*/ 9 w 65"/>
                <a:gd name="T111" fmla="*/ 50 h 111"/>
                <a:gd name="T112" fmla="*/ 0 w 65"/>
                <a:gd name="T113" fmla="*/ 3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111">
                  <a:moveTo>
                    <a:pt x="0" y="39"/>
                  </a:moveTo>
                  <a:cubicBezTo>
                    <a:pt x="3" y="37"/>
                    <a:pt x="4" y="35"/>
                    <a:pt x="3" y="32"/>
                  </a:cubicBezTo>
                  <a:cubicBezTo>
                    <a:pt x="2" y="29"/>
                    <a:pt x="3" y="28"/>
                    <a:pt x="6" y="28"/>
                  </a:cubicBezTo>
                  <a:cubicBezTo>
                    <a:pt x="7" y="27"/>
                    <a:pt x="6" y="26"/>
                    <a:pt x="7" y="26"/>
                  </a:cubicBezTo>
                  <a:cubicBezTo>
                    <a:pt x="9" y="27"/>
                    <a:pt x="10" y="26"/>
                    <a:pt x="11" y="25"/>
                  </a:cubicBezTo>
                  <a:cubicBezTo>
                    <a:pt x="12" y="25"/>
                    <a:pt x="14" y="24"/>
                    <a:pt x="14" y="23"/>
                  </a:cubicBezTo>
                  <a:cubicBezTo>
                    <a:pt x="15" y="22"/>
                    <a:pt x="14" y="20"/>
                    <a:pt x="12" y="20"/>
                  </a:cubicBezTo>
                  <a:cubicBezTo>
                    <a:pt x="9" y="22"/>
                    <a:pt x="11" y="19"/>
                    <a:pt x="10" y="17"/>
                  </a:cubicBezTo>
                  <a:cubicBezTo>
                    <a:pt x="8" y="15"/>
                    <a:pt x="10" y="14"/>
                    <a:pt x="11" y="13"/>
                  </a:cubicBezTo>
                  <a:cubicBezTo>
                    <a:pt x="12" y="11"/>
                    <a:pt x="12" y="12"/>
                    <a:pt x="14" y="11"/>
                  </a:cubicBezTo>
                  <a:cubicBezTo>
                    <a:pt x="16" y="9"/>
                    <a:pt x="17" y="6"/>
                    <a:pt x="19" y="5"/>
                  </a:cubicBezTo>
                  <a:cubicBezTo>
                    <a:pt x="22" y="3"/>
                    <a:pt x="20" y="2"/>
                    <a:pt x="19" y="0"/>
                  </a:cubicBezTo>
                  <a:cubicBezTo>
                    <a:pt x="21" y="2"/>
                    <a:pt x="24" y="4"/>
                    <a:pt x="26" y="6"/>
                  </a:cubicBezTo>
                  <a:cubicBezTo>
                    <a:pt x="25" y="4"/>
                    <a:pt x="23" y="4"/>
                    <a:pt x="22" y="2"/>
                  </a:cubicBezTo>
                  <a:cubicBezTo>
                    <a:pt x="25" y="3"/>
                    <a:pt x="28" y="5"/>
                    <a:pt x="30" y="8"/>
                  </a:cubicBezTo>
                  <a:cubicBezTo>
                    <a:pt x="32" y="10"/>
                    <a:pt x="34" y="13"/>
                    <a:pt x="36" y="15"/>
                  </a:cubicBezTo>
                  <a:cubicBezTo>
                    <a:pt x="39" y="16"/>
                    <a:pt x="40" y="20"/>
                    <a:pt x="39" y="23"/>
                  </a:cubicBezTo>
                  <a:cubicBezTo>
                    <a:pt x="38" y="25"/>
                    <a:pt x="37" y="26"/>
                    <a:pt x="37" y="28"/>
                  </a:cubicBezTo>
                  <a:cubicBezTo>
                    <a:pt x="37" y="29"/>
                    <a:pt x="37" y="31"/>
                    <a:pt x="36" y="33"/>
                  </a:cubicBezTo>
                  <a:cubicBezTo>
                    <a:pt x="39" y="32"/>
                    <a:pt x="37" y="24"/>
                    <a:pt x="42" y="26"/>
                  </a:cubicBezTo>
                  <a:cubicBezTo>
                    <a:pt x="46" y="27"/>
                    <a:pt x="51" y="30"/>
                    <a:pt x="52" y="34"/>
                  </a:cubicBezTo>
                  <a:cubicBezTo>
                    <a:pt x="54" y="32"/>
                    <a:pt x="56" y="37"/>
                    <a:pt x="56" y="39"/>
                  </a:cubicBezTo>
                  <a:cubicBezTo>
                    <a:pt x="57" y="42"/>
                    <a:pt x="56" y="46"/>
                    <a:pt x="54" y="49"/>
                  </a:cubicBezTo>
                  <a:cubicBezTo>
                    <a:pt x="58" y="50"/>
                    <a:pt x="54" y="52"/>
                    <a:pt x="55" y="53"/>
                  </a:cubicBezTo>
                  <a:cubicBezTo>
                    <a:pt x="53" y="54"/>
                    <a:pt x="45" y="53"/>
                    <a:pt x="45" y="57"/>
                  </a:cubicBezTo>
                  <a:cubicBezTo>
                    <a:pt x="45" y="61"/>
                    <a:pt x="46" y="63"/>
                    <a:pt x="45" y="66"/>
                  </a:cubicBezTo>
                  <a:cubicBezTo>
                    <a:pt x="45" y="69"/>
                    <a:pt x="47" y="73"/>
                    <a:pt x="49" y="75"/>
                  </a:cubicBezTo>
                  <a:cubicBezTo>
                    <a:pt x="50" y="76"/>
                    <a:pt x="49" y="78"/>
                    <a:pt x="52" y="79"/>
                  </a:cubicBezTo>
                  <a:cubicBezTo>
                    <a:pt x="52" y="79"/>
                    <a:pt x="54" y="78"/>
                    <a:pt x="54" y="79"/>
                  </a:cubicBezTo>
                  <a:cubicBezTo>
                    <a:pt x="55" y="80"/>
                    <a:pt x="55" y="82"/>
                    <a:pt x="56" y="84"/>
                  </a:cubicBezTo>
                  <a:cubicBezTo>
                    <a:pt x="56" y="88"/>
                    <a:pt x="60" y="91"/>
                    <a:pt x="60" y="94"/>
                  </a:cubicBezTo>
                  <a:cubicBezTo>
                    <a:pt x="60" y="98"/>
                    <a:pt x="64" y="98"/>
                    <a:pt x="65" y="100"/>
                  </a:cubicBezTo>
                  <a:cubicBezTo>
                    <a:pt x="61" y="103"/>
                    <a:pt x="57" y="97"/>
                    <a:pt x="53" y="101"/>
                  </a:cubicBezTo>
                  <a:cubicBezTo>
                    <a:pt x="52" y="101"/>
                    <a:pt x="52" y="102"/>
                    <a:pt x="51" y="103"/>
                  </a:cubicBezTo>
                  <a:cubicBezTo>
                    <a:pt x="50" y="104"/>
                    <a:pt x="49" y="103"/>
                    <a:pt x="47" y="104"/>
                  </a:cubicBezTo>
                  <a:cubicBezTo>
                    <a:pt x="45" y="105"/>
                    <a:pt x="45" y="106"/>
                    <a:pt x="42" y="106"/>
                  </a:cubicBezTo>
                  <a:cubicBezTo>
                    <a:pt x="41" y="106"/>
                    <a:pt x="40" y="107"/>
                    <a:pt x="40" y="107"/>
                  </a:cubicBezTo>
                  <a:cubicBezTo>
                    <a:pt x="39" y="107"/>
                    <a:pt x="39" y="107"/>
                    <a:pt x="38" y="108"/>
                  </a:cubicBezTo>
                  <a:cubicBezTo>
                    <a:pt x="39" y="108"/>
                    <a:pt x="39" y="109"/>
                    <a:pt x="39" y="109"/>
                  </a:cubicBezTo>
                  <a:cubicBezTo>
                    <a:pt x="38" y="111"/>
                    <a:pt x="34" y="111"/>
                    <a:pt x="33" y="111"/>
                  </a:cubicBezTo>
                  <a:cubicBezTo>
                    <a:pt x="32" y="110"/>
                    <a:pt x="33" y="109"/>
                    <a:pt x="31" y="109"/>
                  </a:cubicBezTo>
                  <a:cubicBezTo>
                    <a:pt x="30" y="109"/>
                    <a:pt x="28" y="109"/>
                    <a:pt x="28" y="107"/>
                  </a:cubicBezTo>
                  <a:cubicBezTo>
                    <a:pt x="27" y="106"/>
                    <a:pt x="25" y="103"/>
                    <a:pt x="23" y="103"/>
                  </a:cubicBezTo>
                  <a:cubicBezTo>
                    <a:pt x="23" y="102"/>
                    <a:pt x="23" y="102"/>
                    <a:pt x="23" y="101"/>
                  </a:cubicBezTo>
                  <a:cubicBezTo>
                    <a:pt x="22" y="102"/>
                    <a:pt x="22" y="100"/>
                    <a:pt x="22" y="99"/>
                  </a:cubicBezTo>
                  <a:cubicBezTo>
                    <a:pt x="22" y="97"/>
                    <a:pt x="22" y="96"/>
                    <a:pt x="20" y="94"/>
                  </a:cubicBezTo>
                  <a:cubicBezTo>
                    <a:pt x="18" y="92"/>
                    <a:pt x="18" y="87"/>
                    <a:pt x="19" y="84"/>
                  </a:cubicBezTo>
                  <a:cubicBezTo>
                    <a:pt x="19" y="82"/>
                    <a:pt x="21" y="79"/>
                    <a:pt x="21" y="77"/>
                  </a:cubicBezTo>
                  <a:cubicBezTo>
                    <a:pt x="21" y="75"/>
                    <a:pt x="22" y="75"/>
                    <a:pt x="23" y="73"/>
                  </a:cubicBezTo>
                  <a:cubicBezTo>
                    <a:pt x="23" y="72"/>
                    <a:pt x="25" y="70"/>
                    <a:pt x="24" y="69"/>
                  </a:cubicBezTo>
                  <a:cubicBezTo>
                    <a:pt x="24" y="68"/>
                    <a:pt x="22" y="66"/>
                    <a:pt x="22" y="65"/>
                  </a:cubicBezTo>
                  <a:cubicBezTo>
                    <a:pt x="22" y="64"/>
                    <a:pt x="23" y="63"/>
                    <a:pt x="21" y="62"/>
                  </a:cubicBezTo>
                  <a:cubicBezTo>
                    <a:pt x="20" y="62"/>
                    <a:pt x="18" y="62"/>
                    <a:pt x="17" y="61"/>
                  </a:cubicBezTo>
                  <a:cubicBezTo>
                    <a:pt x="17" y="60"/>
                    <a:pt x="19" y="57"/>
                    <a:pt x="19" y="56"/>
                  </a:cubicBezTo>
                  <a:cubicBezTo>
                    <a:pt x="19" y="54"/>
                    <a:pt x="19" y="52"/>
                    <a:pt x="17" y="50"/>
                  </a:cubicBezTo>
                  <a:cubicBezTo>
                    <a:pt x="15" y="48"/>
                    <a:pt x="12" y="51"/>
                    <a:pt x="9" y="50"/>
                  </a:cubicBezTo>
                  <a:cubicBezTo>
                    <a:pt x="6" y="49"/>
                    <a:pt x="2" y="42"/>
                    <a:pt x="0" y="3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18" name="Freeform 2625"/>
            <p:cNvSpPr>
              <a:spLocks/>
            </p:cNvSpPr>
            <p:nvPr/>
          </p:nvSpPr>
          <p:spPr bwMode="auto">
            <a:xfrm>
              <a:off x="2811" y="718"/>
              <a:ext cx="61" cy="39"/>
            </a:xfrm>
            <a:custGeom>
              <a:avLst/>
              <a:gdLst>
                <a:gd name="T0" fmla="*/ 0 w 51"/>
                <a:gd name="T1" fmla="*/ 6 h 32"/>
                <a:gd name="T2" fmla="*/ 11 w 51"/>
                <a:gd name="T3" fmla="*/ 2 h 32"/>
                <a:gd name="T4" fmla="*/ 15 w 51"/>
                <a:gd name="T5" fmla="*/ 3 h 32"/>
                <a:gd name="T6" fmla="*/ 19 w 51"/>
                <a:gd name="T7" fmla="*/ 4 h 32"/>
                <a:gd name="T8" fmla="*/ 23 w 51"/>
                <a:gd name="T9" fmla="*/ 3 h 32"/>
                <a:gd name="T10" fmla="*/ 23 w 51"/>
                <a:gd name="T11" fmla="*/ 2 h 32"/>
                <a:gd name="T12" fmla="*/ 25 w 51"/>
                <a:gd name="T13" fmla="*/ 0 h 32"/>
                <a:gd name="T14" fmla="*/ 29 w 51"/>
                <a:gd name="T15" fmla="*/ 0 h 32"/>
                <a:gd name="T16" fmla="*/ 33 w 51"/>
                <a:gd name="T17" fmla="*/ 0 h 32"/>
                <a:gd name="T18" fmla="*/ 44 w 51"/>
                <a:gd name="T19" fmla="*/ 5 h 32"/>
                <a:gd name="T20" fmla="*/ 44 w 51"/>
                <a:gd name="T21" fmla="*/ 11 h 32"/>
                <a:gd name="T22" fmla="*/ 49 w 51"/>
                <a:gd name="T23" fmla="*/ 15 h 32"/>
                <a:gd name="T24" fmla="*/ 51 w 51"/>
                <a:gd name="T25" fmla="*/ 18 h 32"/>
                <a:gd name="T26" fmla="*/ 48 w 51"/>
                <a:gd name="T27" fmla="*/ 20 h 32"/>
                <a:gd name="T28" fmla="*/ 44 w 51"/>
                <a:gd name="T29" fmla="*/ 21 h 32"/>
                <a:gd name="T30" fmla="*/ 43 w 51"/>
                <a:gd name="T31" fmla="*/ 25 h 32"/>
                <a:gd name="T32" fmla="*/ 44 w 51"/>
                <a:gd name="T33" fmla="*/ 29 h 32"/>
                <a:gd name="T34" fmla="*/ 37 w 51"/>
                <a:gd name="T35" fmla="*/ 27 h 32"/>
                <a:gd name="T36" fmla="*/ 31 w 51"/>
                <a:gd name="T37" fmla="*/ 25 h 32"/>
                <a:gd name="T38" fmla="*/ 30 w 51"/>
                <a:gd name="T39" fmla="*/ 20 h 32"/>
                <a:gd name="T40" fmla="*/ 28 w 51"/>
                <a:gd name="T41" fmla="*/ 22 h 32"/>
                <a:gd name="T42" fmla="*/ 21 w 51"/>
                <a:gd name="T43" fmla="*/ 23 h 32"/>
                <a:gd name="T44" fmla="*/ 21 w 51"/>
                <a:gd name="T45" fmla="*/ 18 h 32"/>
                <a:gd name="T46" fmla="*/ 15 w 51"/>
                <a:gd name="T47" fmla="*/ 18 h 32"/>
                <a:gd name="T48" fmla="*/ 12 w 51"/>
                <a:gd name="T49" fmla="*/ 15 h 32"/>
                <a:gd name="T50" fmla="*/ 8 w 51"/>
                <a:gd name="T51" fmla="*/ 12 h 32"/>
                <a:gd name="T52" fmla="*/ 2 w 51"/>
                <a:gd name="T53" fmla="*/ 11 h 32"/>
                <a:gd name="T54" fmla="*/ 0 w 51"/>
                <a:gd name="T5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32">
                  <a:moveTo>
                    <a:pt x="0" y="6"/>
                  </a:moveTo>
                  <a:cubicBezTo>
                    <a:pt x="3" y="4"/>
                    <a:pt x="7" y="2"/>
                    <a:pt x="11" y="2"/>
                  </a:cubicBezTo>
                  <a:cubicBezTo>
                    <a:pt x="10" y="4"/>
                    <a:pt x="14" y="3"/>
                    <a:pt x="15" y="3"/>
                  </a:cubicBezTo>
                  <a:cubicBezTo>
                    <a:pt x="17" y="4"/>
                    <a:pt x="17" y="4"/>
                    <a:pt x="19" y="4"/>
                  </a:cubicBezTo>
                  <a:cubicBezTo>
                    <a:pt x="21" y="3"/>
                    <a:pt x="22" y="1"/>
                    <a:pt x="23" y="3"/>
                  </a:cubicBezTo>
                  <a:cubicBezTo>
                    <a:pt x="23" y="3"/>
                    <a:pt x="23" y="2"/>
                    <a:pt x="23" y="2"/>
                  </a:cubicBezTo>
                  <a:cubicBezTo>
                    <a:pt x="24" y="2"/>
                    <a:pt x="25" y="2"/>
                    <a:pt x="25" y="0"/>
                  </a:cubicBezTo>
                  <a:cubicBezTo>
                    <a:pt x="26" y="1"/>
                    <a:pt x="28" y="1"/>
                    <a:pt x="29" y="0"/>
                  </a:cubicBezTo>
                  <a:cubicBezTo>
                    <a:pt x="30" y="2"/>
                    <a:pt x="32" y="1"/>
                    <a:pt x="33" y="0"/>
                  </a:cubicBezTo>
                  <a:cubicBezTo>
                    <a:pt x="34" y="4"/>
                    <a:pt x="40" y="4"/>
                    <a:pt x="44" y="5"/>
                  </a:cubicBezTo>
                  <a:cubicBezTo>
                    <a:pt x="42" y="7"/>
                    <a:pt x="40" y="11"/>
                    <a:pt x="44" y="11"/>
                  </a:cubicBezTo>
                  <a:cubicBezTo>
                    <a:pt x="45" y="11"/>
                    <a:pt x="51" y="12"/>
                    <a:pt x="49" y="15"/>
                  </a:cubicBezTo>
                  <a:cubicBezTo>
                    <a:pt x="51" y="14"/>
                    <a:pt x="50" y="17"/>
                    <a:pt x="51" y="18"/>
                  </a:cubicBezTo>
                  <a:cubicBezTo>
                    <a:pt x="49" y="18"/>
                    <a:pt x="49" y="19"/>
                    <a:pt x="48" y="20"/>
                  </a:cubicBezTo>
                  <a:cubicBezTo>
                    <a:pt x="47" y="21"/>
                    <a:pt x="46" y="20"/>
                    <a:pt x="44" y="21"/>
                  </a:cubicBezTo>
                  <a:cubicBezTo>
                    <a:pt x="43" y="23"/>
                    <a:pt x="42" y="24"/>
                    <a:pt x="43" y="25"/>
                  </a:cubicBezTo>
                  <a:cubicBezTo>
                    <a:pt x="43" y="27"/>
                    <a:pt x="45" y="27"/>
                    <a:pt x="44" y="29"/>
                  </a:cubicBezTo>
                  <a:cubicBezTo>
                    <a:pt x="41" y="32"/>
                    <a:pt x="38" y="29"/>
                    <a:pt x="37" y="27"/>
                  </a:cubicBezTo>
                  <a:cubicBezTo>
                    <a:pt x="35" y="26"/>
                    <a:pt x="32" y="26"/>
                    <a:pt x="31" y="25"/>
                  </a:cubicBezTo>
                  <a:cubicBezTo>
                    <a:pt x="30" y="25"/>
                    <a:pt x="31" y="21"/>
                    <a:pt x="30" y="20"/>
                  </a:cubicBezTo>
                  <a:cubicBezTo>
                    <a:pt x="29" y="20"/>
                    <a:pt x="29" y="21"/>
                    <a:pt x="28" y="22"/>
                  </a:cubicBezTo>
                  <a:cubicBezTo>
                    <a:pt x="26" y="24"/>
                    <a:pt x="23" y="23"/>
                    <a:pt x="21" y="23"/>
                  </a:cubicBezTo>
                  <a:cubicBezTo>
                    <a:pt x="22" y="21"/>
                    <a:pt x="22" y="19"/>
                    <a:pt x="21" y="18"/>
                  </a:cubicBezTo>
                  <a:cubicBezTo>
                    <a:pt x="20" y="17"/>
                    <a:pt x="16" y="17"/>
                    <a:pt x="15" y="18"/>
                  </a:cubicBezTo>
                  <a:cubicBezTo>
                    <a:pt x="15" y="15"/>
                    <a:pt x="14" y="15"/>
                    <a:pt x="12" y="15"/>
                  </a:cubicBezTo>
                  <a:cubicBezTo>
                    <a:pt x="9" y="14"/>
                    <a:pt x="10" y="14"/>
                    <a:pt x="8" y="12"/>
                  </a:cubicBezTo>
                  <a:cubicBezTo>
                    <a:pt x="7" y="11"/>
                    <a:pt x="4" y="11"/>
                    <a:pt x="2" y="11"/>
                  </a:cubicBezTo>
                  <a:cubicBezTo>
                    <a:pt x="0" y="10"/>
                    <a:pt x="1" y="8"/>
                    <a:pt x="0"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19" name="Freeform 2626"/>
            <p:cNvSpPr>
              <a:spLocks/>
            </p:cNvSpPr>
            <p:nvPr/>
          </p:nvSpPr>
          <p:spPr bwMode="auto">
            <a:xfrm>
              <a:off x="2811" y="718"/>
              <a:ext cx="61" cy="39"/>
            </a:xfrm>
            <a:custGeom>
              <a:avLst/>
              <a:gdLst>
                <a:gd name="T0" fmla="*/ 0 w 51"/>
                <a:gd name="T1" fmla="*/ 6 h 32"/>
                <a:gd name="T2" fmla="*/ 11 w 51"/>
                <a:gd name="T3" fmla="*/ 2 h 32"/>
                <a:gd name="T4" fmla="*/ 15 w 51"/>
                <a:gd name="T5" fmla="*/ 3 h 32"/>
                <a:gd name="T6" fmla="*/ 19 w 51"/>
                <a:gd name="T7" fmla="*/ 4 h 32"/>
                <a:gd name="T8" fmla="*/ 23 w 51"/>
                <a:gd name="T9" fmla="*/ 3 h 32"/>
                <a:gd name="T10" fmla="*/ 23 w 51"/>
                <a:gd name="T11" fmla="*/ 2 h 32"/>
                <a:gd name="T12" fmla="*/ 25 w 51"/>
                <a:gd name="T13" fmla="*/ 0 h 32"/>
                <a:gd name="T14" fmla="*/ 29 w 51"/>
                <a:gd name="T15" fmla="*/ 0 h 32"/>
                <a:gd name="T16" fmla="*/ 33 w 51"/>
                <a:gd name="T17" fmla="*/ 0 h 32"/>
                <a:gd name="T18" fmla="*/ 44 w 51"/>
                <a:gd name="T19" fmla="*/ 5 h 32"/>
                <a:gd name="T20" fmla="*/ 44 w 51"/>
                <a:gd name="T21" fmla="*/ 11 h 32"/>
                <a:gd name="T22" fmla="*/ 49 w 51"/>
                <a:gd name="T23" fmla="*/ 15 h 32"/>
                <a:gd name="T24" fmla="*/ 51 w 51"/>
                <a:gd name="T25" fmla="*/ 18 h 32"/>
                <a:gd name="T26" fmla="*/ 48 w 51"/>
                <a:gd name="T27" fmla="*/ 20 h 32"/>
                <a:gd name="T28" fmla="*/ 44 w 51"/>
                <a:gd name="T29" fmla="*/ 21 h 32"/>
                <a:gd name="T30" fmla="*/ 43 w 51"/>
                <a:gd name="T31" fmla="*/ 25 h 32"/>
                <a:gd name="T32" fmla="*/ 44 w 51"/>
                <a:gd name="T33" fmla="*/ 29 h 32"/>
                <a:gd name="T34" fmla="*/ 37 w 51"/>
                <a:gd name="T35" fmla="*/ 27 h 32"/>
                <a:gd name="T36" fmla="*/ 31 w 51"/>
                <a:gd name="T37" fmla="*/ 25 h 32"/>
                <a:gd name="T38" fmla="*/ 30 w 51"/>
                <a:gd name="T39" fmla="*/ 20 h 32"/>
                <a:gd name="T40" fmla="*/ 28 w 51"/>
                <a:gd name="T41" fmla="*/ 22 h 32"/>
                <a:gd name="T42" fmla="*/ 21 w 51"/>
                <a:gd name="T43" fmla="*/ 23 h 32"/>
                <a:gd name="T44" fmla="*/ 21 w 51"/>
                <a:gd name="T45" fmla="*/ 18 h 32"/>
                <a:gd name="T46" fmla="*/ 15 w 51"/>
                <a:gd name="T47" fmla="*/ 18 h 32"/>
                <a:gd name="T48" fmla="*/ 12 w 51"/>
                <a:gd name="T49" fmla="*/ 15 h 32"/>
                <a:gd name="T50" fmla="*/ 8 w 51"/>
                <a:gd name="T51" fmla="*/ 12 h 32"/>
                <a:gd name="T52" fmla="*/ 2 w 51"/>
                <a:gd name="T53" fmla="*/ 11 h 32"/>
                <a:gd name="T54" fmla="*/ 0 w 51"/>
                <a:gd name="T5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32">
                  <a:moveTo>
                    <a:pt x="0" y="6"/>
                  </a:moveTo>
                  <a:cubicBezTo>
                    <a:pt x="3" y="4"/>
                    <a:pt x="7" y="2"/>
                    <a:pt x="11" y="2"/>
                  </a:cubicBezTo>
                  <a:cubicBezTo>
                    <a:pt x="10" y="4"/>
                    <a:pt x="14" y="3"/>
                    <a:pt x="15" y="3"/>
                  </a:cubicBezTo>
                  <a:cubicBezTo>
                    <a:pt x="17" y="4"/>
                    <a:pt x="17" y="4"/>
                    <a:pt x="19" y="4"/>
                  </a:cubicBezTo>
                  <a:cubicBezTo>
                    <a:pt x="21" y="3"/>
                    <a:pt x="22" y="1"/>
                    <a:pt x="23" y="3"/>
                  </a:cubicBezTo>
                  <a:cubicBezTo>
                    <a:pt x="23" y="3"/>
                    <a:pt x="23" y="2"/>
                    <a:pt x="23" y="2"/>
                  </a:cubicBezTo>
                  <a:cubicBezTo>
                    <a:pt x="24" y="2"/>
                    <a:pt x="25" y="2"/>
                    <a:pt x="25" y="0"/>
                  </a:cubicBezTo>
                  <a:cubicBezTo>
                    <a:pt x="26" y="1"/>
                    <a:pt x="28" y="1"/>
                    <a:pt x="29" y="0"/>
                  </a:cubicBezTo>
                  <a:cubicBezTo>
                    <a:pt x="30" y="2"/>
                    <a:pt x="32" y="1"/>
                    <a:pt x="33" y="0"/>
                  </a:cubicBezTo>
                  <a:cubicBezTo>
                    <a:pt x="34" y="4"/>
                    <a:pt x="40" y="4"/>
                    <a:pt x="44" y="5"/>
                  </a:cubicBezTo>
                  <a:cubicBezTo>
                    <a:pt x="42" y="7"/>
                    <a:pt x="40" y="11"/>
                    <a:pt x="44" y="11"/>
                  </a:cubicBezTo>
                  <a:cubicBezTo>
                    <a:pt x="45" y="11"/>
                    <a:pt x="51" y="12"/>
                    <a:pt x="49" y="15"/>
                  </a:cubicBezTo>
                  <a:cubicBezTo>
                    <a:pt x="51" y="14"/>
                    <a:pt x="50" y="17"/>
                    <a:pt x="51" y="18"/>
                  </a:cubicBezTo>
                  <a:cubicBezTo>
                    <a:pt x="49" y="18"/>
                    <a:pt x="49" y="19"/>
                    <a:pt x="48" y="20"/>
                  </a:cubicBezTo>
                  <a:cubicBezTo>
                    <a:pt x="47" y="21"/>
                    <a:pt x="46" y="20"/>
                    <a:pt x="44" y="21"/>
                  </a:cubicBezTo>
                  <a:cubicBezTo>
                    <a:pt x="43" y="23"/>
                    <a:pt x="42" y="24"/>
                    <a:pt x="43" y="25"/>
                  </a:cubicBezTo>
                  <a:cubicBezTo>
                    <a:pt x="43" y="27"/>
                    <a:pt x="45" y="27"/>
                    <a:pt x="44" y="29"/>
                  </a:cubicBezTo>
                  <a:cubicBezTo>
                    <a:pt x="41" y="32"/>
                    <a:pt x="38" y="29"/>
                    <a:pt x="37" y="27"/>
                  </a:cubicBezTo>
                  <a:cubicBezTo>
                    <a:pt x="35" y="26"/>
                    <a:pt x="32" y="26"/>
                    <a:pt x="31" y="25"/>
                  </a:cubicBezTo>
                  <a:cubicBezTo>
                    <a:pt x="30" y="25"/>
                    <a:pt x="31" y="21"/>
                    <a:pt x="30" y="20"/>
                  </a:cubicBezTo>
                  <a:cubicBezTo>
                    <a:pt x="29" y="20"/>
                    <a:pt x="29" y="21"/>
                    <a:pt x="28" y="22"/>
                  </a:cubicBezTo>
                  <a:cubicBezTo>
                    <a:pt x="26" y="24"/>
                    <a:pt x="23" y="23"/>
                    <a:pt x="21" y="23"/>
                  </a:cubicBezTo>
                  <a:cubicBezTo>
                    <a:pt x="22" y="21"/>
                    <a:pt x="22" y="19"/>
                    <a:pt x="21" y="18"/>
                  </a:cubicBezTo>
                  <a:cubicBezTo>
                    <a:pt x="20" y="17"/>
                    <a:pt x="16" y="17"/>
                    <a:pt x="15" y="18"/>
                  </a:cubicBezTo>
                  <a:cubicBezTo>
                    <a:pt x="15" y="15"/>
                    <a:pt x="14" y="15"/>
                    <a:pt x="12" y="15"/>
                  </a:cubicBezTo>
                  <a:cubicBezTo>
                    <a:pt x="9" y="14"/>
                    <a:pt x="10" y="14"/>
                    <a:pt x="8" y="12"/>
                  </a:cubicBezTo>
                  <a:cubicBezTo>
                    <a:pt x="7" y="11"/>
                    <a:pt x="4" y="11"/>
                    <a:pt x="2" y="11"/>
                  </a:cubicBezTo>
                  <a:cubicBezTo>
                    <a:pt x="0" y="10"/>
                    <a:pt x="1" y="8"/>
                    <a:pt x="0"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20" name="Freeform 2627"/>
            <p:cNvSpPr>
              <a:spLocks/>
            </p:cNvSpPr>
            <p:nvPr/>
          </p:nvSpPr>
          <p:spPr bwMode="auto">
            <a:xfrm>
              <a:off x="2903" y="1586"/>
              <a:ext cx="12" cy="11"/>
            </a:xfrm>
            <a:custGeom>
              <a:avLst/>
              <a:gdLst>
                <a:gd name="T0" fmla="*/ 5 w 10"/>
                <a:gd name="T1" fmla="*/ 9 h 9"/>
                <a:gd name="T2" fmla="*/ 6 w 10"/>
                <a:gd name="T3" fmla="*/ 0 h 9"/>
                <a:gd name="T4" fmla="*/ 4 w 10"/>
                <a:gd name="T5" fmla="*/ 3 h 9"/>
                <a:gd name="T6" fmla="*/ 1 w 10"/>
                <a:gd name="T7" fmla="*/ 6 h 9"/>
                <a:gd name="T8" fmla="*/ 5 w 10"/>
                <a:gd name="T9" fmla="*/ 9 h 9"/>
              </a:gdLst>
              <a:ahLst/>
              <a:cxnLst>
                <a:cxn ang="0">
                  <a:pos x="T0" y="T1"/>
                </a:cxn>
                <a:cxn ang="0">
                  <a:pos x="T2" y="T3"/>
                </a:cxn>
                <a:cxn ang="0">
                  <a:pos x="T4" y="T5"/>
                </a:cxn>
                <a:cxn ang="0">
                  <a:pos x="T6" y="T7"/>
                </a:cxn>
                <a:cxn ang="0">
                  <a:pos x="T8" y="T9"/>
                </a:cxn>
              </a:cxnLst>
              <a:rect l="0" t="0" r="r" b="b"/>
              <a:pathLst>
                <a:path w="10" h="9">
                  <a:moveTo>
                    <a:pt x="5" y="9"/>
                  </a:moveTo>
                  <a:cubicBezTo>
                    <a:pt x="6" y="8"/>
                    <a:pt x="10" y="0"/>
                    <a:pt x="6" y="0"/>
                  </a:cubicBezTo>
                  <a:cubicBezTo>
                    <a:pt x="5" y="1"/>
                    <a:pt x="4" y="2"/>
                    <a:pt x="4" y="3"/>
                  </a:cubicBezTo>
                  <a:cubicBezTo>
                    <a:pt x="3" y="5"/>
                    <a:pt x="2" y="5"/>
                    <a:pt x="1" y="6"/>
                  </a:cubicBezTo>
                  <a:cubicBezTo>
                    <a:pt x="0" y="7"/>
                    <a:pt x="4" y="9"/>
                    <a:pt x="5"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21" name="Freeform 2628"/>
            <p:cNvSpPr>
              <a:spLocks/>
            </p:cNvSpPr>
            <p:nvPr/>
          </p:nvSpPr>
          <p:spPr bwMode="auto">
            <a:xfrm>
              <a:off x="2903" y="1586"/>
              <a:ext cx="12" cy="11"/>
            </a:xfrm>
            <a:custGeom>
              <a:avLst/>
              <a:gdLst>
                <a:gd name="T0" fmla="*/ 5 w 10"/>
                <a:gd name="T1" fmla="*/ 9 h 9"/>
                <a:gd name="T2" fmla="*/ 6 w 10"/>
                <a:gd name="T3" fmla="*/ 0 h 9"/>
                <a:gd name="T4" fmla="*/ 4 w 10"/>
                <a:gd name="T5" fmla="*/ 3 h 9"/>
                <a:gd name="T6" fmla="*/ 1 w 10"/>
                <a:gd name="T7" fmla="*/ 6 h 9"/>
                <a:gd name="T8" fmla="*/ 5 w 10"/>
                <a:gd name="T9" fmla="*/ 9 h 9"/>
              </a:gdLst>
              <a:ahLst/>
              <a:cxnLst>
                <a:cxn ang="0">
                  <a:pos x="T0" y="T1"/>
                </a:cxn>
                <a:cxn ang="0">
                  <a:pos x="T2" y="T3"/>
                </a:cxn>
                <a:cxn ang="0">
                  <a:pos x="T4" y="T5"/>
                </a:cxn>
                <a:cxn ang="0">
                  <a:pos x="T6" y="T7"/>
                </a:cxn>
                <a:cxn ang="0">
                  <a:pos x="T8" y="T9"/>
                </a:cxn>
              </a:cxnLst>
              <a:rect l="0" t="0" r="r" b="b"/>
              <a:pathLst>
                <a:path w="10" h="9">
                  <a:moveTo>
                    <a:pt x="5" y="9"/>
                  </a:moveTo>
                  <a:cubicBezTo>
                    <a:pt x="6" y="8"/>
                    <a:pt x="10" y="0"/>
                    <a:pt x="6" y="0"/>
                  </a:cubicBezTo>
                  <a:cubicBezTo>
                    <a:pt x="5" y="1"/>
                    <a:pt x="4" y="2"/>
                    <a:pt x="4" y="3"/>
                  </a:cubicBezTo>
                  <a:cubicBezTo>
                    <a:pt x="3" y="5"/>
                    <a:pt x="2" y="5"/>
                    <a:pt x="1" y="6"/>
                  </a:cubicBezTo>
                  <a:cubicBezTo>
                    <a:pt x="0" y="7"/>
                    <a:pt x="4" y="9"/>
                    <a:pt x="5"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22" name="Freeform 2629"/>
            <p:cNvSpPr>
              <a:spLocks/>
            </p:cNvSpPr>
            <p:nvPr/>
          </p:nvSpPr>
          <p:spPr bwMode="auto">
            <a:xfrm>
              <a:off x="2919" y="1612"/>
              <a:ext cx="32" cy="25"/>
            </a:xfrm>
            <a:custGeom>
              <a:avLst/>
              <a:gdLst>
                <a:gd name="T0" fmla="*/ 4 w 27"/>
                <a:gd name="T1" fmla="*/ 11 h 21"/>
                <a:gd name="T2" fmla="*/ 6 w 27"/>
                <a:gd name="T3" fmla="*/ 11 h 21"/>
                <a:gd name="T4" fmla="*/ 6 w 27"/>
                <a:gd name="T5" fmla="*/ 8 h 21"/>
                <a:gd name="T6" fmla="*/ 7 w 27"/>
                <a:gd name="T7" fmla="*/ 0 h 21"/>
                <a:gd name="T8" fmla="*/ 18 w 27"/>
                <a:gd name="T9" fmla="*/ 3 h 21"/>
                <a:gd name="T10" fmla="*/ 23 w 27"/>
                <a:gd name="T11" fmla="*/ 3 h 21"/>
                <a:gd name="T12" fmla="*/ 27 w 27"/>
                <a:gd name="T13" fmla="*/ 6 h 21"/>
                <a:gd name="T14" fmla="*/ 27 w 27"/>
                <a:gd name="T15" fmla="*/ 18 h 21"/>
                <a:gd name="T16" fmla="*/ 22 w 27"/>
                <a:gd name="T17" fmla="*/ 20 h 21"/>
                <a:gd name="T18" fmla="*/ 10 w 27"/>
                <a:gd name="T19" fmla="*/ 20 h 21"/>
                <a:gd name="T20" fmla="*/ 7 w 27"/>
                <a:gd name="T21" fmla="*/ 19 h 21"/>
                <a:gd name="T22" fmla="*/ 1 w 27"/>
                <a:gd name="T23" fmla="*/ 18 h 21"/>
                <a:gd name="T24" fmla="*/ 4 w 27"/>
                <a:gd name="T25"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1">
                  <a:moveTo>
                    <a:pt x="4" y="11"/>
                  </a:moveTo>
                  <a:cubicBezTo>
                    <a:pt x="5" y="12"/>
                    <a:pt x="5" y="11"/>
                    <a:pt x="6" y="11"/>
                  </a:cubicBezTo>
                  <a:cubicBezTo>
                    <a:pt x="3" y="12"/>
                    <a:pt x="5" y="8"/>
                    <a:pt x="6" y="8"/>
                  </a:cubicBezTo>
                  <a:cubicBezTo>
                    <a:pt x="7" y="5"/>
                    <a:pt x="6" y="3"/>
                    <a:pt x="7" y="0"/>
                  </a:cubicBezTo>
                  <a:cubicBezTo>
                    <a:pt x="7" y="4"/>
                    <a:pt x="15" y="3"/>
                    <a:pt x="18" y="3"/>
                  </a:cubicBezTo>
                  <a:cubicBezTo>
                    <a:pt x="20" y="3"/>
                    <a:pt x="21" y="3"/>
                    <a:pt x="23" y="3"/>
                  </a:cubicBezTo>
                  <a:cubicBezTo>
                    <a:pt x="27" y="2"/>
                    <a:pt x="27" y="2"/>
                    <a:pt x="27" y="6"/>
                  </a:cubicBezTo>
                  <a:cubicBezTo>
                    <a:pt x="27" y="10"/>
                    <a:pt x="27" y="14"/>
                    <a:pt x="27" y="18"/>
                  </a:cubicBezTo>
                  <a:cubicBezTo>
                    <a:pt x="27" y="21"/>
                    <a:pt x="25" y="20"/>
                    <a:pt x="22" y="20"/>
                  </a:cubicBezTo>
                  <a:cubicBezTo>
                    <a:pt x="18" y="20"/>
                    <a:pt x="14" y="20"/>
                    <a:pt x="10" y="20"/>
                  </a:cubicBezTo>
                  <a:cubicBezTo>
                    <a:pt x="9" y="20"/>
                    <a:pt x="5" y="21"/>
                    <a:pt x="7" y="19"/>
                  </a:cubicBezTo>
                  <a:cubicBezTo>
                    <a:pt x="6" y="18"/>
                    <a:pt x="2" y="20"/>
                    <a:pt x="1" y="18"/>
                  </a:cubicBezTo>
                  <a:cubicBezTo>
                    <a:pt x="0" y="16"/>
                    <a:pt x="3" y="13"/>
                    <a:pt x="4" y="1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23" name="Freeform 2630"/>
            <p:cNvSpPr>
              <a:spLocks/>
            </p:cNvSpPr>
            <p:nvPr/>
          </p:nvSpPr>
          <p:spPr bwMode="auto">
            <a:xfrm>
              <a:off x="2919" y="1612"/>
              <a:ext cx="32" cy="25"/>
            </a:xfrm>
            <a:custGeom>
              <a:avLst/>
              <a:gdLst>
                <a:gd name="T0" fmla="*/ 4 w 27"/>
                <a:gd name="T1" fmla="*/ 11 h 21"/>
                <a:gd name="T2" fmla="*/ 6 w 27"/>
                <a:gd name="T3" fmla="*/ 11 h 21"/>
                <a:gd name="T4" fmla="*/ 6 w 27"/>
                <a:gd name="T5" fmla="*/ 8 h 21"/>
                <a:gd name="T6" fmla="*/ 7 w 27"/>
                <a:gd name="T7" fmla="*/ 0 h 21"/>
                <a:gd name="T8" fmla="*/ 18 w 27"/>
                <a:gd name="T9" fmla="*/ 3 h 21"/>
                <a:gd name="T10" fmla="*/ 23 w 27"/>
                <a:gd name="T11" fmla="*/ 3 h 21"/>
                <a:gd name="T12" fmla="*/ 27 w 27"/>
                <a:gd name="T13" fmla="*/ 6 h 21"/>
                <a:gd name="T14" fmla="*/ 27 w 27"/>
                <a:gd name="T15" fmla="*/ 18 h 21"/>
                <a:gd name="T16" fmla="*/ 22 w 27"/>
                <a:gd name="T17" fmla="*/ 20 h 21"/>
                <a:gd name="T18" fmla="*/ 10 w 27"/>
                <a:gd name="T19" fmla="*/ 20 h 21"/>
                <a:gd name="T20" fmla="*/ 7 w 27"/>
                <a:gd name="T21" fmla="*/ 19 h 21"/>
                <a:gd name="T22" fmla="*/ 1 w 27"/>
                <a:gd name="T23" fmla="*/ 18 h 21"/>
                <a:gd name="T24" fmla="*/ 4 w 27"/>
                <a:gd name="T25"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1">
                  <a:moveTo>
                    <a:pt x="4" y="11"/>
                  </a:moveTo>
                  <a:cubicBezTo>
                    <a:pt x="5" y="12"/>
                    <a:pt x="5" y="11"/>
                    <a:pt x="6" y="11"/>
                  </a:cubicBezTo>
                  <a:cubicBezTo>
                    <a:pt x="3" y="12"/>
                    <a:pt x="5" y="8"/>
                    <a:pt x="6" y="8"/>
                  </a:cubicBezTo>
                  <a:cubicBezTo>
                    <a:pt x="7" y="5"/>
                    <a:pt x="6" y="3"/>
                    <a:pt x="7" y="0"/>
                  </a:cubicBezTo>
                  <a:cubicBezTo>
                    <a:pt x="7" y="4"/>
                    <a:pt x="15" y="3"/>
                    <a:pt x="18" y="3"/>
                  </a:cubicBezTo>
                  <a:cubicBezTo>
                    <a:pt x="20" y="3"/>
                    <a:pt x="21" y="3"/>
                    <a:pt x="23" y="3"/>
                  </a:cubicBezTo>
                  <a:cubicBezTo>
                    <a:pt x="27" y="2"/>
                    <a:pt x="27" y="2"/>
                    <a:pt x="27" y="6"/>
                  </a:cubicBezTo>
                  <a:cubicBezTo>
                    <a:pt x="27" y="10"/>
                    <a:pt x="27" y="14"/>
                    <a:pt x="27" y="18"/>
                  </a:cubicBezTo>
                  <a:cubicBezTo>
                    <a:pt x="27" y="21"/>
                    <a:pt x="25" y="20"/>
                    <a:pt x="22" y="20"/>
                  </a:cubicBezTo>
                  <a:cubicBezTo>
                    <a:pt x="18" y="20"/>
                    <a:pt x="14" y="20"/>
                    <a:pt x="10" y="20"/>
                  </a:cubicBezTo>
                  <a:cubicBezTo>
                    <a:pt x="9" y="20"/>
                    <a:pt x="5" y="21"/>
                    <a:pt x="7" y="19"/>
                  </a:cubicBezTo>
                  <a:cubicBezTo>
                    <a:pt x="6" y="18"/>
                    <a:pt x="2" y="20"/>
                    <a:pt x="1" y="18"/>
                  </a:cubicBezTo>
                  <a:cubicBezTo>
                    <a:pt x="0" y="16"/>
                    <a:pt x="3" y="13"/>
                    <a:pt x="4" y="1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24" name="Freeform 2631"/>
            <p:cNvSpPr>
              <a:spLocks/>
            </p:cNvSpPr>
            <p:nvPr/>
          </p:nvSpPr>
          <p:spPr bwMode="auto">
            <a:xfrm>
              <a:off x="3202" y="2174"/>
              <a:ext cx="39" cy="41"/>
            </a:xfrm>
            <a:custGeom>
              <a:avLst/>
              <a:gdLst>
                <a:gd name="T0" fmla="*/ 0 w 33"/>
                <a:gd name="T1" fmla="*/ 17 h 34"/>
                <a:gd name="T2" fmla="*/ 3 w 33"/>
                <a:gd name="T3" fmla="*/ 23 h 34"/>
                <a:gd name="T4" fmla="*/ 5 w 33"/>
                <a:gd name="T5" fmla="*/ 27 h 34"/>
                <a:gd name="T6" fmla="*/ 14 w 33"/>
                <a:gd name="T7" fmla="*/ 32 h 34"/>
                <a:gd name="T8" fmla="*/ 17 w 33"/>
                <a:gd name="T9" fmla="*/ 26 h 34"/>
                <a:gd name="T10" fmla="*/ 23 w 33"/>
                <a:gd name="T11" fmla="*/ 24 h 34"/>
                <a:gd name="T12" fmla="*/ 28 w 33"/>
                <a:gd name="T13" fmla="*/ 21 h 34"/>
                <a:gd name="T14" fmla="*/ 30 w 33"/>
                <a:gd name="T15" fmla="*/ 15 h 34"/>
                <a:gd name="T16" fmla="*/ 32 w 33"/>
                <a:gd name="T17" fmla="*/ 12 h 34"/>
                <a:gd name="T18" fmla="*/ 27 w 33"/>
                <a:gd name="T19" fmla="*/ 6 h 34"/>
                <a:gd name="T20" fmla="*/ 22 w 33"/>
                <a:gd name="T21" fmla="*/ 1 h 34"/>
                <a:gd name="T22" fmla="*/ 17 w 33"/>
                <a:gd name="T23" fmla="*/ 3 h 34"/>
                <a:gd name="T24" fmla="*/ 13 w 33"/>
                <a:gd name="T25" fmla="*/ 5 h 34"/>
                <a:gd name="T26" fmla="*/ 9 w 33"/>
                <a:gd name="T27" fmla="*/ 7 h 34"/>
                <a:gd name="T28" fmla="*/ 5 w 33"/>
                <a:gd name="T29" fmla="*/ 13 h 34"/>
                <a:gd name="T30" fmla="*/ 0 w 33"/>
                <a:gd name="T3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4">
                  <a:moveTo>
                    <a:pt x="0" y="17"/>
                  </a:moveTo>
                  <a:cubicBezTo>
                    <a:pt x="2" y="18"/>
                    <a:pt x="2" y="21"/>
                    <a:pt x="3" y="23"/>
                  </a:cubicBezTo>
                  <a:cubicBezTo>
                    <a:pt x="4" y="24"/>
                    <a:pt x="4" y="26"/>
                    <a:pt x="5" y="27"/>
                  </a:cubicBezTo>
                  <a:cubicBezTo>
                    <a:pt x="7" y="29"/>
                    <a:pt x="12" y="34"/>
                    <a:pt x="14" y="32"/>
                  </a:cubicBezTo>
                  <a:cubicBezTo>
                    <a:pt x="15" y="31"/>
                    <a:pt x="16" y="28"/>
                    <a:pt x="17" y="26"/>
                  </a:cubicBezTo>
                  <a:cubicBezTo>
                    <a:pt x="18" y="24"/>
                    <a:pt x="20" y="24"/>
                    <a:pt x="23" y="24"/>
                  </a:cubicBezTo>
                  <a:cubicBezTo>
                    <a:pt x="24" y="23"/>
                    <a:pt x="27" y="22"/>
                    <a:pt x="28" y="21"/>
                  </a:cubicBezTo>
                  <a:cubicBezTo>
                    <a:pt x="29" y="18"/>
                    <a:pt x="29" y="17"/>
                    <a:pt x="30" y="15"/>
                  </a:cubicBezTo>
                  <a:cubicBezTo>
                    <a:pt x="31" y="15"/>
                    <a:pt x="33" y="13"/>
                    <a:pt x="32" y="12"/>
                  </a:cubicBezTo>
                  <a:cubicBezTo>
                    <a:pt x="31" y="9"/>
                    <a:pt x="30" y="9"/>
                    <a:pt x="27" y="6"/>
                  </a:cubicBezTo>
                  <a:cubicBezTo>
                    <a:pt x="26" y="5"/>
                    <a:pt x="24" y="3"/>
                    <a:pt x="22" y="1"/>
                  </a:cubicBezTo>
                  <a:cubicBezTo>
                    <a:pt x="21" y="0"/>
                    <a:pt x="18" y="2"/>
                    <a:pt x="17" y="3"/>
                  </a:cubicBezTo>
                  <a:cubicBezTo>
                    <a:pt x="15" y="3"/>
                    <a:pt x="15" y="4"/>
                    <a:pt x="13" y="5"/>
                  </a:cubicBezTo>
                  <a:cubicBezTo>
                    <a:pt x="12" y="6"/>
                    <a:pt x="10" y="5"/>
                    <a:pt x="9" y="7"/>
                  </a:cubicBezTo>
                  <a:cubicBezTo>
                    <a:pt x="7" y="9"/>
                    <a:pt x="7" y="11"/>
                    <a:pt x="5" y="13"/>
                  </a:cubicBezTo>
                  <a:cubicBezTo>
                    <a:pt x="4" y="15"/>
                    <a:pt x="2" y="15"/>
                    <a:pt x="0" y="1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25" name="Freeform 2632"/>
            <p:cNvSpPr>
              <a:spLocks/>
            </p:cNvSpPr>
            <p:nvPr/>
          </p:nvSpPr>
          <p:spPr bwMode="auto">
            <a:xfrm>
              <a:off x="3202" y="2174"/>
              <a:ext cx="39" cy="41"/>
            </a:xfrm>
            <a:custGeom>
              <a:avLst/>
              <a:gdLst>
                <a:gd name="T0" fmla="*/ 0 w 33"/>
                <a:gd name="T1" fmla="*/ 17 h 34"/>
                <a:gd name="T2" fmla="*/ 3 w 33"/>
                <a:gd name="T3" fmla="*/ 23 h 34"/>
                <a:gd name="T4" fmla="*/ 5 w 33"/>
                <a:gd name="T5" fmla="*/ 27 h 34"/>
                <a:gd name="T6" fmla="*/ 14 w 33"/>
                <a:gd name="T7" fmla="*/ 32 h 34"/>
                <a:gd name="T8" fmla="*/ 17 w 33"/>
                <a:gd name="T9" fmla="*/ 26 h 34"/>
                <a:gd name="T10" fmla="*/ 23 w 33"/>
                <a:gd name="T11" fmla="*/ 24 h 34"/>
                <a:gd name="T12" fmla="*/ 28 w 33"/>
                <a:gd name="T13" fmla="*/ 21 h 34"/>
                <a:gd name="T14" fmla="*/ 30 w 33"/>
                <a:gd name="T15" fmla="*/ 15 h 34"/>
                <a:gd name="T16" fmla="*/ 32 w 33"/>
                <a:gd name="T17" fmla="*/ 12 h 34"/>
                <a:gd name="T18" fmla="*/ 27 w 33"/>
                <a:gd name="T19" fmla="*/ 6 h 34"/>
                <a:gd name="T20" fmla="*/ 22 w 33"/>
                <a:gd name="T21" fmla="*/ 1 h 34"/>
                <a:gd name="T22" fmla="*/ 17 w 33"/>
                <a:gd name="T23" fmla="*/ 3 h 34"/>
                <a:gd name="T24" fmla="*/ 13 w 33"/>
                <a:gd name="T25" fmla="*/ 5 h 34"/>
                <a:gd name="T26" fmla="*/ 9 w 33"/>
                <a:gd name="T27" fmla="*/ 7 h 34"/>
                <a:gd name="T28" fmla="*/ 5 w 33"/>
                <a:gd name="T29" fmla="*/ 13 h 34"/>
                <a:gd name="T30" fmla="*/ 0 w 33"/>
                <a:gd name="T3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4">
                  <a:moveTo>
                    <a:pt x="0" y="17"/>
                  </a:moveTo>
                  <a:cubicBezTo>
                    <a:pt x="2" y="18"/>
                    <a:pt x="2" y="21"/>
                    <a:pt x="3" y="23"/>
                  </a:cubicBezTo>
                  <a:cubicBezTo>
                    <a:pt x="4" y="24"/>
                    <a:pt x="4" y="26"/>
                    <a:pt x="5" y="27"/>
                  </a:cubicBezTo>
                  <a:cubicBezTo>
                    <a:pt x="7" y="29"/>
                    <a:pt x="12" y="34"/>
                    <a:pt x="14" y="32"/>
                  </a:cubicBezTo>
                  <a:cubicBezTo>
                    <a:pt x="15" y="31"/>
                    <a:pt x="16" y="28"/>
                    <a:pt x="17" y="26"/>
                  </a:cubicBezTo>
                  <a:cubicBezTo>
                    <a:pt x="18" y="24"/>
                    <a:pt x="20" y="24"/>
                    <a:pt x="23" y="24"/>
                  </a:cubicBezTo>
                  <a:cubicBezTo>
                    <a:pt x="24" y="23"/>
                    <a:pt x="27" y="22"/>
                    <a:pt x="28" y="21"/>
                  </a:cubicBezTo>
                  <a:cubicBezTo>
                    <a:pt x="29" y="18"/>
                    <a:pt x="29" y="17"/>
                    <a:pt x="30" y="15"/>
                  </a:cubicBezTo>
                  <a:cubicBezTo>
                    <a:pt x="31" y="15"/>
                    <a:pt x="33" y="13"/>
                    <a:pt x="32" y="12"/>
                  </a:cubicBezTo>
                  <a:cubicBezTo>
                    <a:pt x="31" y="9"/>
                    <a:pt x="30" y="9"/>
                    <a:pt x="27" y="6"/>
                  </a:cubicBezTo>
                  <a:cubicBezTo>
                    <a:pt x="26" y="5"/>
                    <a:pt x="24" y="3"/>
                    <a:pt x="22" y="1"/>
                  </a:cubicBezTo>
                  <a:cubicBezTo>
                    <a:pt x="21" y="0"/>
                    <a:pt x="18" y="2"/>
                    <a:pt x="17" y="3"/>
                  </a:cubicBezTo>
                  <a:cubicBezTo>
                    <a:pt x="15" y="3"/>
                    <a:pt x="15" y="4"/>
                    <a:pt x="13" y="5"/>
                  </a:cubicBezTo>
                  <a:cubicBezTo>
                    <a:pt x="12" y="6"/>
                    <a:pt x="10" y="5"/>
                    <a:pt x="9" y="7"/>
                  </a:cubicBezTo>
                  <a:cubicBezTo>
                    <a:pt x="7" y="9"/>
                    <a:pt x="7" y="11"/>
                    <a:pt x="5" y="13"/>
                  </a:cubicBezTo>
                  <a:cubicBezTo>
                    <a:pt x="4" y="15"/>
                    <a:pt x="2" y="15"/>
                    <a:pt x="0" y="1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26" name="Freeform 2633"/>
            <p:cNvSpPr>
              <a:spLocks/>
            </p:cNvSpPr>
            <p:nvPr/>
          </p:nvSpPr>
          <p:spPr bwMode="auto">
            <a:xfrm>
              <a:off x="3127" y="850"/>
              <a:ext cx="100" cy="55"/>
            </a:xfrm>
            <a:custGeom>
              <a:avLst/>
              <a:gdLst>
                <a:gd name="T0" fmla="*/ 0 w 83"/>
                <a:gd name="T1" fmla="*/ 7 h 46"/>
                <a:gd name="T2" fmla="*/ 4 w 83"/>
                <a:gd name="T3" fmla="*/ 0 h 46"/>
                <a:gd name="T4" fmla="*/ 8 w 83"/>
                <a:gd name="T5" fmla="*/ 2 h 46"/>
                <a:gd name="T6" fmla="*/ 7 w 83"/>
                <a:gd name="T7" fmla="*/ 6 h 46"/>
                <a:gd name="T8" fmla="*/ 16 w 83"/>
                <a:gd name="T9" fmla="*/ 6 h 46"/>
                <a:gd name="T10" fmla="*/ 26 w 83"/>
                <a:gd name="T11" fmla="*/ 8 h 46"/>
                <a:gd name="T12" fmla="*/ 35 w 83"/>
                <a:gd name="T13" fmla="*/ 8 h 46"/>
                <a:gd name="T14" fmla="*/ 46 w 83"/>
                <a:gd name="T15" fmla="*/ 7 h 46"/>
                <a:gd name="T16" fmla="*/ 55 w 83"/>
                <a:gd name="T17" fmla="*/ 3 h 46"/>
                <a:gd name="T18" fmla="*/ 66 w 83"/>
                <a:gd name="T19" fmla="*/ 2 h 46"/>
                <a:gd name="T20" fmla="*/ 73 w 83"/>
                <a:gd name="T21" fmla="*/ 3 h 46"/>
                <a:gd name="T22" fmla="*/ 78 w 83"/>
                <a:gd name="T23" fmla="*/ 7 h 46"/>
                <a:gd name="T24" fmla="*/ 83 w 83"/>
                <a:gd name="T25" fmla="*/ 8 h 46"/>
                <a:gd name="T26" fmla="*/ 80 w 83"/>
                <a:gd name="T27" fmla="*/ 12 h 46"/>
                <a:gd name="T28" fmla="*/ 74 w 83"/>
                <a:gd name="T29" fmla="*/ 17 h 46"/>
                <a:gd name="T30" fmla="*/ 72 w 83"/>
                <a:gd name="T31" fmla="*/ 23 h 46"/>
                <a:gd name="T32" fmla="*/ 71 w 83"/>
                <a:gd name="T33" fmla="*/ 25 h 46"/>
                <a:gd name="T34" fmla="*/ 68 w 83"/>
                <a:gd name="T35" fmla="*/ 27 h 46"/>
                <a:gd name="T36" fmla="*/ 74 w 83"/>
                <a:gd name="T37" fmla="*/ 32 h 46"/>
                <a:gd name="T38" fmla="*/ 68 w 83"/>
                <a:gd name="T39" fmla="*/ 34 h 46"/>
                <a:gd name="T40" fmla="*/ 64 w 83"/>
                <a:gd name="T41" fmla="*/ 32 h 46"/>
                <a:gd name="T42" fmla="*/ 58 w 83"/>
                <a:gd name="T43" fmla="*/ 34 h 46"/>
                <a:gd name="T44" fmla="*/ 56 w 83"/>
                <a:gd name="T45" fmla="*/ 36 h 46"/>
                <a:gd name="T46" fmla="*/ 53 w 83"/>
                <a:gd name="T47" fmla="*/ 38 h 46"/>
                <a:gd name="T48" fmla="*/ 49 w 83"/>
                <a:gd name="T49" fmla="*/ 44 h 46"/>
                <a:gd name="T50" fmla="*/ 40 w 83"/>
                <a:gd name="T51" fmla="*/ 45 h 46"/>
                <a:gd name="T52" fmla="*/ 35 w 83"/>
                <a:gd name="T53" fmla="*/ 43 h 46"/>
                <a:gd name="T54" fmla="*/ 30 w 83"/>
                <a:gd name="T55" fmla="*/ 41 h 46"/>
                <a:gd name="T56" fmla="*/ 25 w 83"/>
                <a:gd name="T57" fmla="*/ 41 h 46"/>
                <a:gd name="T58" fmla="*/ 17 w 83"/>
                <a:gd name="T59" fmla="*/ 43 h 46"/>
                <a:gd name="T60" fmla="*/ 8 w 83"/>
                <a:gd name="T61" fmla="*/ 44 h 46"/>
                <a:gd name="T62" fmla="*/ 7 w 83"/>
                <a:gd name="T63" fmla="*/ 34 h 46"/>
                <a:gd name="T64" fmla="*/ 4 w 83"/>
                <a:gd name="T65" fmla="*/ 33 h 46"/>
                <a:gd name="T66" fmla="*/ 0 w 83"/>
                <a:gd name="T67" fmla="*/ 29 h 46"/>
                <a:gd name="T68" fmla="*/ 2 w 83"/>
                <a:gd name="T69" fmla="*/ 21 h 46"/>
                <a:gd name="T70" fmla="*/ 5 w 83"/>
                <a:gd name="T71" fmla="*/ 20 h 46"/>
                <a:gd name="T72" fmla="*/ 9 w 83"/>
                <a:gd name="T73" fmla="*/ 16 h 46"/>
                <a:gd name="T74" fmla="*/ 0 w 83"/>
                <a:gd name="T75"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46">
                  <a:moveTo>
                    <a:pt x="0" y="7"/>
                  </a:moveTo>
                  <a:cubicBezTo>
                    <a:pt x="0" y="5"/>
                    <a:pt x="2" y="2"/>
                    <a:pt x="4" y="0"/>
                  </a:cubicBezTo>
                  <a:cubicBezTo>
                    <a:pt x="4" y="0"/>
                    <a:pt x="8" y="1"/>
                    <a:pt x="8" y="2"/>
                  </a:cubicBezTo>
                  <a:cubicBezTo>
                    <a:pt x="9" y="3"/>
                    <a:pt x="6" y="4"/>
                    <a:pt x="7" y="6"/>
                  </a:cubicBezTo>
                  <a:cubicBezTo>
                    <a:pt x="8" y="8"/>
                    <a:pt x="14" y="6"/>
                    <a:pt x="16" y="6"/>
                  </a:cubicBezTo>
                  <a:cubicBezTo>
                    <a:pt x="20" y="7"/>
                    <a:pt x="23" y="9"/>
                    <a:pt x="26" y="8"/>
                  </a:cubicBezTo>
                  <a:cubicBezTo>
                    <a:pt x="29" y="7"/>
                    <a:pt x="32" y="8"/>
                    <a:pt x="35" y="8"/>
                  </a:cubicBezTo>
                  <a:cubicBezTo>
                    <a:pt x="39" y="8"/>
                    <a:pt x="42" y="10"/>
                    <a:pt x="46" y="7"/>
                  </a:cubicBezTo>
                  <a:cubicBezTo>
                    <a:pt x="49" y="5"/>
                    <a:pt x="51" y="3"/>
                    <a:pt x="55" y="3"/>
                  </a:cubicBezTo>
                  <a:cubicBezTo>
                    <a:pt x="58" y="2"/>
                    <a:pt x="62" y="0"/>
                    <a:pt x="66" y="2"/>
                  </a:cubicBezTo>
                  <a:cubicBezTo>
                    <a:pt x="68" y="3"/>
                    <a:pt x="71" y="4"/>
                    <a:pt x="73" y="3"/>
                  </a:cubicBezTo>
                  <a:cubicBezTo>
                    <a:pt x="74" y="3"/>
                    <a:pt x="77" y="6"/>
                    <a:pt x="78" y="7"/>
                  </a:cubicBezTo>
                  <a:cubicBezTo>
                    <a:pt x="80" y="8"/>
                    <a:pt x="83" y="6"/>
                    <a:pt x="83" y="8"/>
                  </a:cubicBezTo>
                  <a:cubicBezTo>
                    <a:pt x="83" y="11"/>
                    <a:pt x="83" y="13"/>
                    <a:pt x="80" y="12"/>
                  </a:cubicBezTo>
                  <a:cubicBezTo>
                    <a:pt x="77" y="12"/>
                    <a:pt x="75" y="14"/>
                    <a:pt x="74" y="17"/>
                  </a:cubicBezTo>
                  <a:cubicBezTo>
                    <a:pt x="73" y="19"/>
                    <a:pt x="74" y="21"/>
                    <a:pt x="72" y="23"/>
                  </a:cubicBezTo>
                  <a:cubicBezTo>
                    <a:pt x="72" y="24"/>
                    <a:pt x="71" y="24"/>
                    <a:pt x="71" y="25"/>
                  </a:cubicBezTo>
                  <a:cubicBezTo>
                    <a:pt x="70" y="26"/>
                    <a:pt x="69" y="25"/>
                    <a:pt x="68" y="27"/>
                  </a:cubicBezTo>
                  <a:cubicBezTo>
                    <a:pt x="71" y="27"/>
                    <a:pt x="72" y="30"/>
                    <a:pt x="74" y="32"/>
                  </a:cubicBezTo>
                  <a:cubicBezTo>
                    <a:pt x="77" y="35"/>
                    <a:pt x="70" y="35"/>
                    <a:pt x="68" y="34"/>
                  </a:cubicBezTo>
                  <a:cubicBezTo>
                    <a:pt x="66" y="34"/>
                    <a:pt x="66" y="32"/>
                    <a:pt x="64" y="32"/>
                  </a:cubicBezTo>
                  <a:cubicBezTo>
                    <a:pt x="62" y="33"/>
                    <a:pt x="60" y="34"/>
                    <a:pt x="58" y="34"/>
                  </a:cubicBezTo>
                  <a:cubicBezTo>
                    <a:pt x="55" y="34"/>
                    <a:pt x="57" y="35"/>
                    <a:pt x="56" y="36"/>
                  </a:cubicBezTo>
                  <a:cubicBezTo>
                    <a:pt x="55" y="37"/>
                    <a:pt x="52" y="36"/>
                    <a:pt x="53" y="38"/>
                  </a:cubicBezTo>
                  <a:cubicBezTo>
                    <a:pt x="46" y="37"/>
                    <a:pt x="54" y="42"/>
                    <a:pt x="49" y="44"/>
                  </a:cubicBezTo>
                  <a:cubicBezTo>
                    <a:pt x="46" y="45"/>
                    <a:pt x="43" y="44"/>
                    <a:pt x="40" y="45"/>
                  </a:cubicBezTo>
                  <a:cubicBezTo>
                    <a:pt x="38" y="46"/>
                    <a:pt x="36" y="43"/>
                    <a:pt x="35" y="43"/>
                  </a:cubicBezTo>
                  <a:cubicBezTo>
                    <a:pt x="32" y="43"/>
                    <a:pt x="32" y="44"/>
                    <a:pt x="30" y="41"/>
                  </a:cubicBezTo>
                  <a:cubicBezTo>
                    <a:pt x="29" y="40"/>
                    <a:pt x="27" y="40"/>
                    <a:pt x="25" y="41"/>
                  </a:cubicBezTo>
                  <a:cubicBezTo>
                    <a:pt x="22" y="41"/>
                    <a:pt x="20" y="43"/>
                    <a:pt x="17" y="43"/>
                  </a:cubicBezTo>
                  <a:cubicBezTo>
                    <a:pt x="14" y="43"/>
                    <a:pt x="11" y="45"/>
                    <a:pt x="8" y="44"/>
                  </a:cubicBezTo>
                  <a:cubicBezTo>
                    <a:pt x="9" y="40"/>
                    <a:pt x="8" y="37"/>
                    <a:pt x="7" y="34"/>
                  </a:cubicBezTo>
                  <a:cubicBezTo>
                    <a:pt x="6" y="33"/>
                    <a:pt x="5" y="33"/>
                    <a:pt x="4" y="33"/>
                  </a:cubicBezTo>
                  <a:cubicBezTo>
                    <a:pt x="2" y="32"/>
                    <a:pt x="1" y="30"/>
                    <a:pt x="0" y="29"/>
                  </a:cubicBezTo>
                  <a:cubicBezTo>
                    <a:pt x="4" y="26"/>
                    <a:pt x="0" y="25"/>
                    <a:pt x="2" y="21"/>
                  </a:cubicBezTo>
                  <a:cubicBezTo>
                    <a:pt x="2" y="20"/>
                    <a:pt x="4" y="21"/>
                    <a:pt x="5" y="20"/>
                  </a:cubicBezTo>
                  <a:cubicBezTo>
                    <a:pt x="6" y="19"/>
                    <a:pt x="8" y="17"/>
                    <a:pt x="9" y="16"/>
                  </a:cubicBezTo>
                  <a:cubicBezTo>
                    <a:pt x="5" y="15"/>
                    <a:pt x="1" y="10"/>
                    <a:pt x="0"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27" name="Freeform 2634"/>
            <p:cNvSpPr>
              <a:spLocks/>
            </p:cNvSpPr>
            <p:nvPr/>
          </p:nvSpPr>
          <p:spPr bwMode="auto">
            <a:xfrm>
              <a:off x="3127" y="850"/>
              <a:ext cx="100" cy="55"/>
            </a:xfrm>
            <a:custGeom>
              <a:avLst/>
              <a:gdLst>
                <a:gd name="T0" fmla="*/ 0 w 83"/>
                <a:gd name="T1" fmla="*/ 7 h 46"/>
                <a:gd name="T2" fmla="*/ 4 w 83"/>
                <a:gd name="T3" fmla="*/ 0 h 46"/>
                <a:gd name="T4" fmla="*/ 8 w 83"/>
                <a:gd name="T5" fmla="*/ 2 h 46"/>
                <a:gd name="T6" fmla="*/ 7 w 83"/>
                <a:gd name="T7" fmla="*/ 6 h 46"/>
                <a:gd name="T8" fmla="*/ 16 w 83"/>
                <a:gd name="T9" fmla="*/ 6 h 46"/>
                <a:gd name="T10" fmla="*/ 26 w 83"/>
                <a:gd name="T11" fmla="*/ 8 h 46"/>
                <a:gd name="T12" fmla="*/ 35 w 83"/>
                <a:gd name="T13" fmla="*/ 8 h 46"/>
                <a:gd name="T14" fmla="*/ 46 w 83"/>
                <a:gd name="T15" fmla="*/ 7 h 46"/>
                <a:gd name="T16" fmla="*/ 55 w 83"/>
                <a:gd name="T17" fmla="*/ 3 h 46"/>
                <a:gd name="T18" fmla="*/ 66 w 83"/>
                <a:gd name="T19" fmla="*/ 2 h 46"/>
                <a:gd name="T20" fmla="*/ 73 w 83"/>
                <a:gd name="T21" fmla="*/ 3 h 46"/>
                <a:gd name="T22" fmla="*/ 78 w 83"/>
                <a:gd name="T23" fmla="*/ 7 h 46"/>
                <a:gd name="T24" fmla="*/ 83 w 83"/>
                <a:gd name="T25" fmla="*/ 8 h 46"/>
                <a:gd name="T26" fmla="*/ 80 w 83"/>
                <a:gd name="T27" fmla="*/ 12 h 46"/>
                <a:gd name="T28" fmla="*/ 74 w 83"/>
                <a:gd name="T29" fmla="*/ 17 h 46"/>
                <a:gd name="T30" fmla="*/ 72 w 83"/>
                <a:gd name="T31" fmla="*/ 23 h 46"/>
                <a:gd name="T32" fmla="*/ 71 w 83"/>
                <a:gd name="T33" fmla="*/ 25 h 46"/>
                <a:gd name="T34" fmla="*/ 68 w 83"/>
                <a:gd name="T35" fmla="*/ 27 h 46"/>
                <a:gd name="T36" fmla="*/ 74 w 83"/>
                <a:gd name="T37" fmla="*/ 32 h 46"/>
                <a:gd name="T38" fmla="*/ 68 w 83"/>
                <a:gd name="T39" fmla="*/ 34 h 46"/>
                <a:gd name="T40" fmla="*/ 64 w 83"/>
                <a:gd name="T41" fmla="*/ 32 h 46"/>
                <a:gd name="T42" fmla="*/ 58 w 83"/>
                <a:gd name="T43" fmla="*/ 34 h 46"/>
                <a:gd name="T44" fmla="*/ 56 w 83"/>
                <a:gd name="T45" fmla="*/ 36 h 46"/>
                <a:gd name="T46" fmla="*/ 53 w 83"/>
                <a:gd name="T47" fmla="*/ 38 h 46"/>
                <a:gd name="T48" fmla="*/ 49 w 83"/>
                <a:gd name="T49" fmla="*/ 44 h 46"/>
                <a:gd name="T50" fmla="*/ 40 w 83"/>
                <a:gd name="T51" fmla="*/ 45 h 46"/>
                <a:gd name="T52" fmla="*/ 35 w 83"/>
                <a:gd name="T53" fmla="*/ 43 h 46"/>
                <a:gd name="T54" fmla="*/ 30 w 83"/>
                <a:gd name="T55" fmla="*/ 41 h 46"/>
                <a:gd name="T56" fmla="*/ 25 w 83"/>
                <a:gd name="T57" fmla="*/ 41 h 46"/>
                <a:gd name="T58" fmla="*/ 17 w 83"/>
                <a:gd name="T59" fmla="*/ 43 h 46"/>
                <a:gd name="T60" fmla="*/ 8 w 83"/>
                <a:gd name="T61" fmla="*/ 44 h 46"/>
                <a:gd name="T62" fmla="*/ 7 w 83"/>
                <a:gd name="T63" fmla="*/ 34 h 46"/>
                <a:gd name="T64" fmla="*/ 4 w 83"/>
                <a:gd name="T65" fmla="*/ 33 h 46"/>
                <a:gd name="T66" fmla="*/ 0 w 83"/>
                <a:gd name="T67" fmla="*/ 29 h 46"/>
                <a:gd name="T68" fmla="*/ 2 w 83"/>
                <a:gd name="T69" fmla="*/ 21 h 46"/>
                <a:gd name="T70" fmla="*/ 5 w 83"/>
                <a:gd name="T71" fmla="*/ 20 h 46"/>
                <a:gd name="T72" fmla="*/ 9 w 83"/>
                <a:gd name="T73" fmla="*/ 16 h 46"/>
                <a:gd name="T74" fmla="*/ 0 w 83"/>
                <a:gd name="T75"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46">
                  <a:moveTo>
                    <a:pt x="0" y="7"/>
                  </a:moveTo>
                  <a:cubicBezTo>
                    <a:pt x="0" y="5"/>
                    <a:pt x="2" y="2"/>
                    <a:pt x="4" y="0"/>
                  </a:cubicBezTo>
                  <a:cubicBezTo>
                    <a:pt x="4" y="0"/>
                    <a:pt x="8" y="1"/>
                    <a:pt x="8" y="2"/>
                  </a:cubicBezTo>
                  <a:cubicBezTo>
                    <a:pt x="9" y="3"/>
                    <a:pt x="6" y="4"/>
                    <a:pt x="7" y="6"/>
                  </a:cubicBezTo>
                  <a:cubicBezTo>
                    <a:pt x="8" y="8"/>
                    <a:pt x="14" y="6"/>
                    <a:pt x="16" y="6"/>
                  </a:cubicBezTo>
                  <a:cubicBezTo>
                    <a:pt x="20" y="7"/>
                    <a:pt x="23" y="9"/>
                    <a:pt x="26" y="8"/>
                  </a:cubicBezTo>
                  <a:cubicBezTo>
                    <a:pt x="29" y="7"/>
                    <a:pt x="32" y="8"/>
                    <a:pt x="35" y="8"/>
                  </a:cubicBezTo>
                  <a:cubicBezTo>
                    <a:pt x="39" y="8"/>
                    <a:pt x="42" y="10"/>
                    <a:pt x="46" y="7"/>
                  </a:cubicBezTo>
                  <a:cubicBezTo>
                    <a:pt x="49" y="5"/>
                    <a:pt x="51" y="3"/>
                    <a:pt x="55" y="3"/>
                  </a:cubicBezTo>
                  <a:cubicBezTo>
                    <a:pt x="58" y="2"/>
                    <a:pt x="62" y="0"/>
                    <a:pt x="66" y="2"/>
                  </a:cubicBezTo>
                  <a:cubicBezTo>
                    <a:pt x="68" y="3"/>
                    <a:pt x="71" y="4"/>
                    <a:pt x="73" y="3"/>
                  </a:cubicBezTo>
                  <a:cubicBezTo>
                    <a:pt x="74" y="3"/>
                    <a:pt x="77" y="6"/>
                    <a:pt x="78" y="7"/>
                  </a:cubicBezTo>
                  <a:cubicBezTo>
                    <a:pt x="80" y="8"/>
                    <a:pt x="83" y="6"/>
                    <a:pt x="83" y="8"/>
                  </a:cubicBezTo>
                  <a:cubicBezTo>
                    <a:pt x="83" y="11"/>
                    <a:pt x="83" y="13"/>
                    <a:pt x="80" y="12"/>
                  </a:cubicBezTo>
                  <a:cubicBezTo>
                    <a:pt x="77" y="12"/>
                    <a:pt x="75" y="14"/>
                    <a:pt x="74" y="17"/>
                  </a:cubicBezTo>
                  <a:cubicBezTo>
                    <a:pt x="73" y="19"/>
                    <a:pt x="74" y="21"/>
                    <a:pt x="72" y="23"/>
                  </a:cubicBezTo>
                  <a:cubicBezTo>
                    <a:pt x="72" y="24"/>
                    <a:pt x="71" y="24"/>
                    <a:pt x="71" y="25"/>
                  </a:cubicBezTo>
                  <a:cubicBezTo>
                    <a:pt x="70" y="26"/>
                    <a:pt x="69" y="25"/>
                    <a:pt x="68" y="27"/>
                  </a:cubicBezTo>
                  <a:cubicBezTo>
                    <a:pt x="71" y="27"/>
                    <a:pt x="72" y="30"/>
                    <a:pt x="74" y="32"/>
                  </a:cubicBezTo>
                  <a:cubicBezTo>
                    <a:pt x="77" y="35"/>
                    <a:pt x="70" y="35"/>
                    <a:pt x="68" y="34"/>
                  </a:cubicBezTo>
                  <a:cubicBezTo>
                    <a:pt x="66" y="34"/>
                    <a:pt x="66" y="32"/>
                    <a:pt x="64" y="32"/>
                  </a:cubicBezTo>
                  <a:cubicBezTo>
                    <a:pt x="62" y="33"/>
                    <a:pt x="60" y="34"/>
                    <a:pt x="58" y="34"/>
                  </a:cubicBezTo>
                  <a:cubicBezTo>
                    <a:pt x="55" y="34"/>
                    <a:pt x="57" y="35"/>
                    <a:pt x="56" y="36"/>
                  </a:cubicBezTo>
                  <a:cubicBezTo>
                    <a:pt x="55" y="37"/>
                    <a:pt x="52" y="36"/>
                    <a:pt x="53" y="38"/>
                  </a:cubicBezTo>
                  <a:cubicBezTo>
                    <a:pt x="46" y="37"/>
                    <a:pt x="54" y="42"/>
                    <a:pt x="49" y="44"/>
                  </a:cubicBezTo>
                  <a:cubicBezTo>
                    <a:pt x="46" y="45"/>
                    <a:pt x="43" y="44"/>
                    <a:pt x="40" y="45"/>
                  </a:cubicBezTo>
                  <a:cubicBezTo>
                    <a:pt x="38" y="46"/>
                    <a:pt x="36" y="43"/>
                    <a:pt x="35" y="43"/>
                  </a:cubicBezTo>
                  <a:cubicBezTo>
                    <a:pt x="32" y="43"/>
                    <a:pt x="32" y="44"/>
                    <a:pt x="30" y="41"/>
                  </a:cubicBezTo>
                  <a:cubicBezTo>
                    <a:pt x="29" y="40"/>
                    <a:pt x="27" y="40"/>
                    <a:pt x="25" y="41"/>
                  </a:cubicBezTo>
                  <a:cubicBezTo>
                    <a:pt x="22" y="41"/>
                    <a:pt x="20" y="43"/>
                    <a:pt x="17" y="43"/>
                  </a:cubicBezTo>
                  <a:cubicBezTo>
                    <a:pt x="14" y="43"/>
                    <a:pt x="11" y="45"/>
                    <a:pt x="8" y="44"/>
                  </a:cubicBezTo>
                  <a:cubicBezTo>
                    <a:pt x="9" y="40"/>
                    <a:pt x="8" y="37"/>
                    <a:pt x="7" y="34"/>
                  </a:cubicBezTo>
                  <a:cubicBezTo>
                    <a:pt x="6" y="33"/>
                    <a:pt x="5" y="33"/>
                    <a:pt x="4" y="33"/>
                  </a:cubicBezTo>
                  <a:cubicBezTo>
                    <a:pt x="2" y="32"/>
                    <a:pt x="1" y="30"/>
                    <a:pt x="0" y="29"/>
                  </a:cubicBezTo>
                  <a:cubicBezTo>
                    <a:pt x="4" y="26"/>
                    <a:pt x="0" y="25"/>
                    <a:pt x="2" y="21"/>
                  </a:cubicBezTo>
                  <a:cubicBezTo>
                    <a:pt x="2" y="20"/>
                    <a:pt x="4" y="21"/>
                    <a:pt x="5" y="20"/>
                  </a:cubicBezTo>
                  <a:cubicBezTo>
                    <a:pt x="6" y="19"/>
                    <a:pt x="8" y="17"/>
                    <a:pt x="9" y="16"/>
                  </a:cubicBezTo>
                  <a:cubicBezTo>
                    <a:pt x="5" y="15"/>
                    <a:pt x="1" y="10"/>
                    <a:pt x="0"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28" name="Freeform 2635"/>
            <p:cNvSpPr>
              <a:spLocks/>
            </p:cNvSpPr>
            <p:nvPr/>
          </p:nvSpPr>
          <p:spPr bwMode="auto">
            <a:xfrm>
              <a:off x="3234" y="1696"/>
              <a:ext cx="30" cy="41"/>
            </a:xfrm>
            <a:custGeom>
              <a:avLst/>
              <a:gdLst>
                <a:gd name="T0" fmla="*/ 0 w 25"/>
                <a:gd name="T1" fmla="*/ 7 h 34"/>
                <a:gd name="T2" fmla="*/ 6 w 25"/>
                <a:gd name="T3" fmla="*/ 8 h 34"/>
                <a:gd name="T4" fmla="*/ 11 w 25"/>
                <a:gd name="T5" fmla="*/ 7 h 34"/>
                <a:gd name="T6" fmla="*/ 12 w 25"/>
                <a:gd name="T7" fmla="*/ 0 h 34"/>
                <a:gd name="T8" fmla="*/ 15 w 25"/>
                <a:gd name="T9" fmla="*/ 2 h 34"/>
                <a:gd name="T10" fmla="*/ 20 w 25"/>
                <a:gd name="T11" fmla="*/ 2 h 34"/>
                <a:gd name="T12" fmla="*/ 20 w 25"/>
                <a:gd name="T13" fmla="*/ 6 h 34"/>
                <a:gd name="T14" fmla="*/ 19 w 25"/>
                <a:gd name="T15" fmla="*/ 10 h 34"/>
                <a:gd name="T16" fmla="*/ 24 w 25"/>
                <a:gd name="T17" fmla="*/ 11 h 34"/>
                <a:gd name="T18" fmla="*/ 22 w 25"/>
                <a:gd name="T19" fmla="*/ 15 h 34"/>
                <a:gd name="T20" fmla="*/ 20 w 25"/>
                <a:gd name="T21" fmla="*/ 19 h 34"/>
                <a:gd name="T22" fmla="*/ 18 w 25"/>
                <a:gd name="T23" fmla="*/ 19 h 34"/>
                <a:gd name="T24" fmla="*/ 19 w 25"/>
                <a:gd name="T25" fmla="*/ 24 h 34"/>
                <a:gd name="T26" fmla="*/ 16 w 25"/>
                <a:gd name="T27" fmla="*/ 26 h 34"/>
                <a:gd name="T28" fmla="*/ 11 w 25"/>
                <a:gd name="T29" fmla="*/ 32 h 34"/>
                <a:gd name="T30" fmla="*/ 5 w 25"/>
                <a:gd name="T31" fmla="*/ 32 h 34"/>
                <a:gd name="T32" fmla="*/ 3 w 25"/>
                <a:gd name="T33" fmla="*/ 26 h 34"/>
                <a:gd name="T34" fmla="*/ 2 w 25"/>
                <a:gd name="T35" fmla="*/ 16 h 34"/>
                <a:gd name="T36" fmla="*/ 2 w 25"/>
                <a:gd name="T37" fmla="*/ 11 h 34"/>
                <a:gd name="T38" fmla="*/ 0 w 25"/>
                <a:gd name="T39"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4">
                  <a:moveTo>
                    <a:pt x="0" y="7"/>
                  </a:moveTo>
                  <a:cubicBezTo>
                    <a:pt x="0" y="1"/>
                    <a:pt x="5" y="9"/>
                    <a:pt x="6" y="8"/>
                  </a:cubicBezTo>
                  <a:cubicBezTo>
                    <a:pt x="7" y="8"/>
                    <a:pt x="10" y="7"/>
                    <a:pt x="11" y="7"/>
                  </a:cubicBezTo>
                  <a:cubicBezTo>
                    <a:pt x="13" y="5"/>
                    <a:pt x="12" y="2"/>
                    <a:pt x="12" y="0"/>
                  </a:cubicBezTo>
                  <a:cubicBezTo>
                    <a:pt x="12" y="1"/>
                    <a:pt x="14" y="3"/>
                    <a:pt x="15" y="2"/>
                  </a:cubicBezTo>
                  <a:cubicBezTo>
                    <a:pt x="16" y="0"/>
                    <a:pt x="19" y="1"/>
                    <a:pt x="20" y="2"/>
                  </a:cubicBezTo>
                  <a:cubicBezTo>
                    <a:pt x="20" y="3"/>
                    <a:pt x="17" y="6"/>
                    <a:pt x="20" y="6"/>
                  </a:cubicBezTo>
                  <a:cubicBezTo>
                    <a:pt x="20" y="6"/>
                    <a:pt x="17" y="11"/>
                    <a:pt x="19" y="10"/>
                  </a:cubicBezTo>
                  <a:cubicBezTo>
                    <a:pt x="21" y="9"/>
                    <a:pt x="22" y="11"/>
                    <a:pt x="24" y="11"/>
                  </a:cubicBezTo>
                  <a:cubicBezTo>
                    <a:pt x="22" y="12"/>
                    <a:pt x="25" y="13"/>
                    <a:pt x="22" y="15"/>
                  </a:cubicBezTo>
                  <a:cubicBezTo>
                    <a:pt x="20" y="19"/>
                    <a:pt x="20" y="19"/>
                    <a:pt x="20" y="19"/>
                  </a:cubicBezTo>
                  <a:cubicBezTo>
                    <a:pt x="20" y="19"/>
                    <a:pt x="18" y="19"/>
                    <a:pt x="18" y="19"/>
                  </a:cubicBezTo>
                  <a:cubicBezTo>
                    <a:pt x="17" y="20"/>
                    <a:pt x="18" y="23"/>
                    <a:pt x="19" y="24"/>
                  </a:cubicBezTo>
                  <a:cubicBezTo>
                    <a:pt x="18" y="23"/>
                    <a:pt x="17" y="26"/>
                    <a:pt x="16" y="26"/>
                  </a:cubicBezTo>
                  <a:cubicBezTo>
                    <a:pt x="15" y="29"/>
                    <a:pt x="13" y="30"/>
                    <a:pt x="11" y="32"/>
                  </a:cubicBezTo>
                  <a:cubicBezTo>
                    <a:pt x="10" y="32"/>
                    <a:pt x="6" y="34"/>
                    <a:pt x="5" y="32"/>
                  </a:cubicBezTo>
                  <a:cubicBezTo>
                    <a:pt x="4" y="31"/>
                    <a:pt x="4" y="28"/>
                    <a:pt x="3" y="26"/>
                  </a:cubicBezTo>
                  <a:cubicBezTo>
                    <a:pt x="2" y="23"/>
                    <a:pt x="2" y="19"/>
                    <a:pt x="2" y="16"/>
                  </a:cubicBezTo>
                  <a:cubicBezTo>
                    <a:pt x="3" y="14"/>
                    <a:pt x="3" y="13"/>
                    <a:pt x="2" y="11"/>
                  </a:cubicBezTo>
                  <a:cubicBezTo>
                    <a:pt x="1" y="10"/>
                    <a:pt x="0" y="9"/>
                    <a:pt x="0"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29" name="Freeform 2636"/>
            <p:cNvSpPr>
              <a:spLocks/>
            </p:cNvSpPr>
            <p:nvPr/>
          </p:nvSpPr>
          <p:spPr bwMode="auto">
            <a:xfrm>
              <a:off x="3234" y="1696"/>
              <a:ext cx="30" cy="41"/>
            </a:xfrm>
            <a:custGeom>
              <a:avLst/>
              <a:gdLst>
                <a:gd name="T0" fmla="*/ 0 w 25"/>
                <a:gd name="T1" fmla="*/ 7 h 34"/>
                <a:gd name="T2" fmla="*/ 6 w 25"/>
                <a:gd name="T3" fmla="*/ 8 h 34"/>
                <a:gd name="T4" fmla="*/ 11 w 25"/>
                <a:gd name="T5" fmla="*/ 7 h 34"/>
                <a:gd name="T6" fmla="*/ 12 w 25"/>
                <a:gd name="T7" fmla="*/ 0 h 34"/>
                <a:gd name="T8" fmla="*/ 15 w 25"/>
                <a:gd name="T9" fmla="*/ 2 h 34"/>
                <a:gd name="T10" fmla="*/ 20 w 25"/>
                <a:gd name="T11" fmla="*/ 2 h 34"/>
                <a:gd name="T12" fmla="*/ 20 w 25"/>
                <a:gd name="T13" fmla="*/ 6 h 34"/>
                <a:gd name="T14" fmla="*/ 19 w 25"/>
                <a:gd name="T15" fmla="*/ 10 h 34"/>
                <a:gd name="T16" fmla="*/ 24 w 25"/>
                <a:gd name="T17" fmla="*/ 11 h 34"/>
                <a:gd name="T18" fmla="*/ 22 w 25"/>
                <a:gd name="T19" fmla="*/ 15 h 34"/>
                <a:gd name="T20" fmla="*/ 20 w 25"/>
                <a:gd name="T21" fmla="*/ 19 h 34"/>
                <a:gd name="T22" fmla="*/ 18 w 25"/>
                <a:gd name="T23" fmla="*/ 19 h 34"/>
                <a:gd name="T24" fmla="*/ 19 w 25"/>
                <a:gd name="T25" fmla="*/ 24 h 34"/>
                <a:gd name="T26" fmla="*/ 16 w 25"/>
                <a:gd name="T27" fmla="*/ 26 h 34"/>
                <a:gd name="T28" fmla="*/ 11 w 25"/>
                <a:gd name="T29" fmla="*/ 32 h 34"/>
                <a:gd name="T30" fmla="*/ 5 w 25"/>
                <a:gd name="T31" fmla="*/ 32 h 34"/>
                <a:gd name="T32" fmla="*/ 3 w 25"/>
                <a:gd name="T33" fmla="*/ 26 h 34"/>
                <a:gd name="T34" fmla="*/ 2 w 25"/>
                <a:gd name="T35" fmla="*/ 16 h 34"/>
                <a:gd name="T36" fmla="*/ 2 w 25"/>
                <a:gd name="T37" fmla="*/ 11 h 34"/>
                <a:gd name="T38" fmla="*/ 0 w 25"/>
                <a:gd name="T39"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4">
                  <a:moveTo>
                    <a:pt x="0" y="7"/>
                  </a:moveTo>
                  <a:cubicBezTo>
                    <a:pt x="0" y="1"/>
                    <a:pt x="5" y="9"/>
                    <a:pt x="6" y="8"/>
                  </a:cubicBezTo>
                  <a:cubicBezTo>
                    <a:pt x="7" y="8"/>
                    <a:pt x="10" y="7"/>
                    <a:pt x="11" y="7"/>
                  </a:cubicBezTo>
                  <a:cubicBezTo>
                    <a:pt x="13" y="5"/>
                    <a:pt x="12" y="2"/>
                    <a:pt x="12" y="0"/>
                  </a:cubicBezTo>
                  <a:cubicBezTo>
                    <a:pt x="12" y="1"/>
                    <a:pt x="14" y="3"/>
                    <a:pt x="15" y="2"/>
                  </a:cubicBezTo>
                  <a:cubicBezTo>
                    <a:pt x="16" y="0"/>
                    <a:pt x="19" y="1"/>
                    <a:pt x="20" y="2"/>
                  </a:cubicBezTo>
                  <a:cubicBezTo>
                    <a:pt x="20" y="3"/>
                    <a:pt x="17" y="6"/>
                    <a:pt x="20" y="6"/>
                  </a:cubicBezTo>
                  <a:cubicBezTo>
                    <a:pt x="20" y="6"/>
                    <a:pt x="17" y="11"/>
                    <a:pt x="19" y="10"/>
                  </a:cubicBezTo>
                  <a:cubicBezTo>
                    <a:pt x="21" y="9"/>
                    <a:pt x="22" y="11"/>
                    <a:pt x="24" y="11"/>
                  </a:cubicBezTo>
                  <a:cubicBezTo>
                    <a:pt x="22" y="12"/>
                    <a:pt x="25" y="13"/>
                    <a:pt x="22" y="15"/>
                  </a:cubicBezTo>
                  <a:cubicBezTo>
                    <a:pt x="20" y="19"/>
                    <a:pt x="20" y="19"/>
                    <a:pt x="20" y="19"/>
                  </a:cubicBezTo>
                  <a:cubicBezTo>
                    <a:pt x="20" y="19"/>
                    <a:pt x="18" y="19"/>
                    <a:pt x="18" y="19"/>
                  </a:cubicBezTo>
                  <a:cubicBezTo>
                    <a:pt x="17" y="20"/>
                    <a:pt x="18" y="23"/>
                    <a:pt x="19" y="24"/>
                  </a:cubicBezTo>
                  <a:cubicBezTo>
                    <a:pt x="18" y="23"/>
                    <a:pt x="17" y="26"/>
                    <a:pt x="16" y="26"/>
                  </a:cubicBezTo>
                  <a:cubicBezTo>
                    <a:pt x="15" y="29"/>
                    <a:pt x="13" y="30"/>
                    <a:pt x="11" y="32"/>
                  </a:cubicBezTo>
                  <a:cubicBezTo>
                    <a:pt x="10" y="32"/>
                    <a:pt x="6" y="34"/>
                    <a:pt x="5" y="32"/>
                  </a:cubicBezTo>
                  <a:cubicBezTo>
                    <a:pt x="4" y="31"/>
                    <a:pt x="4" y="28"/>
                    <a:pt x="3" y="26"/>
                  </a:cubicBezTo>
                  <a:cubicBezTo>
                    <a:pt x="2" y="23"/>
                    <a:pt x="2" y="19"/>
                    <a:pt x="2" y="16"/>
                  </a:cubicBezTo>
                  <a:cubicBezTo>
                    <a:pt x="3" y="14"/>
                    <a:pt x="3" y="13"/>
                    <a:pt x="2" y="11"/>
                  </a:cubicBezTo>
                  <a:cubicBezTo>
                    <a:pt x="1" y="10"/>
                    <a:pt x="0" y="9"/>
                    <a:pt x="0"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30" name="Freeform 2637"/>
            <p:cNvSpPr>
              <a:spLocks/>
            </p:cNvSpPr>
            <p:nvPr/>
          </p:nvSpPr>
          <p:spPr bwMode="auto">
            <a:xfrm>
              <a:off x="3437" y="1424"/>
              <a:ext cx="29" cy="33"/>
            </a:xfrm>
            <a:custGeom>
              <a:avLst/>
              <a:gdLst>
                <a:gd name="T0" fmla="*/ 1 w 24"/>
                <a:gd name="T1" fmla="*/ 25 h 28"/>
                <a:gd name="T2" fmla="*/ 2 w 24"/>
                <a:gd name="T3" fmla="*/ 13 h 28"/>
                <a:gd name="T4" fmla="*/ 8 w 24"/>
                <a:gd name="T5" fmla="*/ 5 h 28"/>
                <a:gd name="T6" fmla="*/ 13 w 24"/>
                <a:gd name="T7" fmla="*/ 4 h 28"/>
                <a:gd name="T8" fmla="*/ 15 w 24"/>
                <a:gd name="T9" fmla="*/ 2 h 28"/>
                <a:gd name="T10" fmla="*/ 19 w 24"/>
                <a:gd name="T11" fmla="*/ 0 h 28"/>
                <a:gd name="T12" fmla="*/ 22 w 24"/>
                <a:gd name="T13" fmla="*/ 10 h 28"/>
                <a:gd name="T14" fmla="*/ 15 w 24"/>
                <a:gd name="T15" fmla="*/ 14 h 28"/>
                <a:gd name="T16" fmla="*/ 11 w 24"/>
                <a:gd name="T17" fmla="*/ 17 h 28"/>
                <a:gd name="T18" fmla="*/ 18 w 24"/>
                <a:gd name="T19" fmla="*/ 17 h 28"/>
                <a:gd name="T20" fmla="*/ 17 w 24"/>
                <a:gd name="T21" fmla="*/ 24 h 28"/>
                <a:gd name="T22" fmla="*/ 11 w 24"/>
                <a:gd name="T23" fmla="*/ 24 h 28"/>
                <a:gd name="T24" fmla="*/ 1 w 24"/>
                <a:gd name="T25"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28">
                  <a:moveTo>
                    <a:pt x="1" y="25"/>
                  </a:moveTo>
                  <a:cubicBezTo>
                    <a:pt x="1" y="21"/>
                    <a:pt x="0" y="17"/>
                    <a:pt x="2" y="13"/>
                  </a:cubicBezTo>
                  <a:cubicBezTo>
                    <a:pt x="4" y="11"/>
                    <a:pt x="6" y="8"/>
                    <a:pt x="8" y="5"/>
                  </a:cubicBezTo>
                  <a:cubicBezTo>
                    <a:pt x="10" y="2"/>
                    <a:pt x="10" y="4"/>
                    <a:pt x="13" y="4"/>
                  </a:cubicBezTo>
                  <a:cubicBezTo>
                    <a:pt x="15" y="5"/>
                    <a:pt x="15" y="3"/>
                    <a:pt x="15" y="2"/>
                  </a:cubicBezTo>
                  <a:cubicBezTo>
                    <a:pt x="16" y="1"/>
                    <a:pt x="17" y="0"/>
                    <a:pt x="19" y="0"/>
                  </a:cubicBezTo>
                  <a:cubicBezTo>
                    <a:pt x="20" y="2"/>
                    <a:pt x="24" y="7"/>
                    <a:pt x="22" y="10"/>
                  </a:cubicBezTo>
                  <a:cubicBezTo>
                    <a:pt x="21" y="12"/>
                    <a:pt x="17" y="13"/>
                    <a:pt x="15" y="14"/>
                  </a:cubicBezTo>
                  <a:cubicBezTo>
                    <a:pt x="13" y="15"/>
                    <a:pt x="13" y="17"/>
                    <a:pt x="11" y="17"/>
                  </a:cubicBezTo>
                  <a:cubicBezTo>
                    <a:pt x="12" y="19"/>
                    <a:pt x="16" y="16"/>
                    <a:pt x="18" y="17"/>
                  </a:cubicBezTo>
                  <a:cubicBezTo>
                    <a:pt x="22" y="18"/>
                    <a:pt x="18" y="22"/>
                    <a:pt x="17" y="24"/>
                  </a:cubicBezTo>
                  <a:cubicBezTo>
                    <a:pt x="15" y="27"/>
                    <a:pt x="13" y="24"/>
                    <a:pt x="11" y="24"/>
                  </a:cubicBezTo>
                  <a:cubicBezTo>
                    <a:pt x="9" y="25"/>
                    <a:pt x="2" y="28"/>
                    <a:pt x="1" y="2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31" name="Freeform 2638"/>
            <p:cNvSpPr>
              <a:spLocks/>
            </p:cNvSpPr>
            <p:nvPr/>
          </p:nvSpPr>
          <p:spPr bwMode="auto">
            <a:xfrm>
              <a:off x="3437" y="1424"/>
              <a:ext cx="29" cy="33"/>
            </a:xfrm>
            <a:custGeom>
              <a:avLst/>
              <a:gdLst>
                <a:gd name="T0" fmla="*/ 1 w 24"/>
                <a:gd name="T1" fmla="*/ 25 h 28"/>
                <a:gd name="T2" fmla="*/ 2 w 24"/>
                <a:gd name="T3" fmla="*/ 13 h 28"/>
                <a:gd name="T4" fmla="*/ 8 w 24"/>
                <a:gd name="T5" fmla="*/ 5 h 28"/>
                <a:gd name="T6" fmla="*/ 13 w 24"/>
                <a:gd name="T7" fmla="*/ 4 h 28"/>
                <a:gd name="T8" fmla="*/ 15 w 24"/>
                <a:gd name="T9" fmla="*/ 2 h 28"/>
                <a:gd name="T10" fmla="*/ 19 w 24"/>
                <a:gd name="T11" fmla="*/ 0 h 28"/>
                <a:gd name="T12" fmla="*/ 22 w 24"/>
                <a:gd name="T13" fmla="*/ 10 h 28"/>
                <a:gd name="T14" fmla="*/ 15 w 24"/>
                <a:gd name="T15" fmla="*/ 14 h 28"/>
                <a:gd name="T16" fmla="*/ 11 w 24"/>
                <a:gd name="T17" fmla="*/ 17 h 28"/>
                <a:gd name="T18" fmla="*/ 18 w 24"/>
                <a:gd name="T19" fmla="*/ 17 h 28"/>
                <a:gd name="T20" fmla="*/ 17 w 24"/>
                <a:gd name="T21" fmla="*/ 24 h 28"/>
                <a:gd name="T22" fmla="*/ 11 w 24"/>
                <a:gd name="T23" fmla="*/ 24 h 28"/>
                <a:gd name="T24" fmla="*/ 1 w 24"/>
                <a:gd name="T25"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28">
                  <a:moveTo>
                    <a:pt x="1" y="25"/>
                  </a:moveTo>
                  <a:cubicBezTo>
                    <a:pt x="1" y="21"/>
                    <a:pt x="0" y="17"/>
                    <a:pt x="2" y="13"/>
                  </a:cubicBezTo>
                  <a:cubicBezTo>
                    <a:pt x="4" y="11"/>
                    <a:pt x="6" y="8"/>
                    <a:pt x="8" y="5"/>
                  </a:cubicBezTo>
                  <a:cubicBezTo>
                    <a:pt x="10" y="2"/>
                    <a:pt x="10" y="4"/>
                    <a:pt x="13" y="4"/>
                  </a:cubicBezTo>
                  <a:cubicBezTo>
                    <a:pt x="15" y="5"/>
                    <a:pt x="15" y="3"/>
                    <a:pt x="15" y="2"/>
                  </a:cubicBezTo>
                  <a:cubicBezTo>
                    <a:pt x="16" y="1"/>
                    <a:pt x="17" y="0"/>
                    <a:pt x="19" y="0"/>
                  </a:cubicBezTo>
                  <a:cubicBezTo>
                    <a:pt x="20" y="2"/>
                    <a:pt x="24" y="7"/>
                    <a:pt x="22" y="10"/>
                  </a:cubicBezTo>
                  <a:cubicBezTo>
                    <a:pt x="21" y="12"/>
                    <a:pt x="17" y="13"/>
                    <a:pt x="15" y="14"/>
                  </a:cubicBezTo>
                  <a:cubicBezTo>
                    <a:pt x="13" y="15"/>
                    <a:pt x="13" y="17"/>
                    <a:pt x="11" y="17"/>
                  </a:cubicBezTo>
                  <a:cubicBezTo>
                    <a:pt x="12" y="19"/>
                    <a:pt x="16" y="16"/>
                    <a:pt x="18" y="17"/>
                  </a:cubicBezTo>
                  <a:cubicBezTo>
                    <a:pt x="22" y="18"/>
                    <a:pt x="18" y="22"/>
                    <a:pt x="17" y="24"/>
                  </a:cubicBezTo>
                  <a:cubicBezTo>
                    <a:pt x="15" y="27"/>
                    <a:pt x="13" y="24"/>
                    <a:pt x="11" y="24"/>
                  </a:cubicBezTo>
                  <a:cubicBezTo>
                    <a:pt x="9" y="25"/>
                    <a:pt x="2" y="28"/>
                    <a:pt x="1" y="2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32" name="Freeform 2639"/>
            <p:cNvSpPr>
              <a:spLocks/>
            </p:cNvSpPr>
            <p:nvPr/>
          </p:nvSpPr>
          <p:spPr bwMode="auto">
            <a:xfrm>
              <a:off x="3490" y="891"/>
              <a:ext cx="85" cy="66"/>
            </a:xfrm>
            <a:custGeom>
              <a:avLst/>
              <a:gdLst>
                <a:gd name="T0" fmla="*/ 0 w 71"/>
                <a:gd name="T1" fmla="*/ 10 h 55"/>
                <a:gd name="T2" fmla="*/ 10 w 71"/>
                <a:gd name="T3" fmla="*/ 11 h 55"/>
                <a:gd name="T4" fmla="*/ 16 w 71"/>
                <a:gd name="T5" fmla="*/ 12 h 55"/>
                <a:gd name="T6" fmla="*/ 21 w 71"/>
                <a:gd name="T7" fmla="*/ 13 h 55"/>
                <a:gd name="T8" fmla="*/ 18 w 71"/>
                <a:gd name="T9" fmla="*/ 7 h 55"/>
                <a:gd name="T10" fmla="*/ 16 w 71"/>
                <a:gd name="T11" fmla="*/ 4 h 55"/>
                <a:gd name="T12" fmla="*/ 19 w 71"/>
                <a:gd name="T13" fmla="*/ 2 h 55"/>
                <a:gd name="T14" fmla="*/ 26 w 71"/>
                <a:gd name="T15" fmla="*/ 5 h 55"/>
                <a:gd name="T16" fmla="*/ 29 w 71"/>
                <a:gd name="T17" fmla="*/ 7 h 55"/>
                <a:gd name="T18" fmla="*/ 32 w 71"/>
                <a:gd name="T19" fmla="*/ 11 h 55"/>
                <a:gd name="T20" fmla="*/ 37 w 71"/>
                <a:gd name="T21" fmla="*/ 12 h 55"/>
                <a:gd name="T22" fmla="*/ 40 w 71"/>
                <a:gd name="T23" fmla="*/ 9 h 55"/>
                <a:gd name="T24" fmla="*/ 48 w 71"/>
                <a:gd name="T25" fmla="*/ 2 h 55"/>
                <a:gd name="T26" fmla="*/ 53 w 71"/>
                <a:gd name="T27" fmla="*/ 8 h 55"/>
                <a:gd name="T28" fmla="*/ 59 w 71"/>
                <a:gd name="T29" fmla="*/ 17 h 55"/>
                <a:gd name="T30" fmla="*/ 60 w 71"/>
                <a:gd name="T31" fmla="*/ 18 h 55"/>
                <a:gd name="T32" fmla="*/ 60 w 71"/>
                <a:gd name="T33" fmla="*/ 19 h 55"/>
                <a:gd name="T34" fmla="*/ 64 w 71"/>
                <a:gd name="T35" fmla="*/ 21 h 55"/>
                <a:gd name="T36" fmla="*/ 71 w 71"/>
                <a:gd name="T37" fmla="*/ 27 h 55"/>
                <a:gd name="T38" fmla="*/ 63 w 71"/>
                <a:gd name="T39" fmla="*/ 25 h 55"/>
                <a:gd name="T40" fmla="*/ 58 w 71"/>
                <a:gd name="T41" fmla="*/ 32 h 55"/>
                <a:gd name="T42" fmla="*/ 58 w 71"/>
                <a:gd name="T43" fmla="*/ 39 h 55"/>
                <a:gd name="T44" fmla="*/ 56 w 71"/>
                <a:gd name="T45" fmla="*/ 42 h 55"/>
                <a:gd name="T46" fmla="*/ 54 w 71"/>
                <a:gd name="T47" fmla="*/ 45 h 55"/>
                <a:gd name="T48" fmla="*/ 52 w 71"/>
                <a:gd name="T49" fmla="*/ 44 h 55"/>
                <a:gd name="T50" fmla="*/ 51 w 71"/>
                <a:gd name="T51" fmla="*/ 54 h 55"/>
                <a:gd name="T52" fmla="*/ 48 w 71"/>
                <a:gd name="T53" fmla="*/ 54 h 55"/>
                <a:gd name="T54" fmla="*/ 45 w 71"/>
                <a:gd name="T55" fmla="*/ 51 h 55"/>
                <a:gd name="T56" fmla="*/ 40 w 71"/>
                <a:gd name="T57" fmla="*/ 47 h 55"/>
                <a:gd name="T58" fmla="*/ 44 w 71"/>
                <a:gd name="T59" fmla="*/ 45 h 55"/>
                <a:gd name="T60" fmla="*/ 44 w 71"/>
                <a:gd name="T61" fmla="*/ 39 h 55"/>
                <a:gd name="T62" fmla="*/ 34 w 71"/>
                <a:gd name="T63" fmla="*/ 37 h 55"/>
                <a:gd name="T64" fmla="*/ 27 w 71"/>
                <a:gd name="T65" fmla="*/ 42 h 55"/>
                <a:gd name="T66" fmla="*/ 24 w 71"/>
                <a:gd name="T67" fmla="*/ 43 h 55"/>
                <a:gd name="T68" fmla="*/ 20 w 71"/>
                <a:gd name="T69" fmla="*/ 47 h 55"/>
                <a:gd name="T70" fmla="*/ 21 w 71"/>
                <a:gd name="T71" fmla="*/ 42 h 55"/>
                <a:gd name="T72" fmla="*/ 18 w 71"/>
                <a:gd name="T73" fmla="*/ 38 h 55"/>
                <a:gd name="T74" fmla="*/ 19 w 71"/>
                <a:gd name="T75" fmla="*/ 37 h 55"/>
                <a:gd name="T76" fmla="*/ 17 w 71"/>
                <a:gd name="T77" fmla="*/ 36 h 55"/>
                <a:gd name="T78" fmla="*/ 7 w 71"/>
                <a:gd name="T79" fmla="*/ 30 h 55"/>
                <a:gd name="T80" fmla="*/ 12 w 71"/>
                <a:gd name="T81" fmla="*/ 28 h 55"/>
                <a:gd name="T82" fmla="*/ 10 w 71"/>
                <a:gd name="T83" fmla="*/ 25 h 55"/>
                <a:gd name="T84" fmla="*/ 8 w 71"/>
                <a:gd name="T85" fmla="*/ 18 h 55"/>
                <a:gd name="T86" fmla="*/ 1 w 71"/>
                <a:gd name="T87" fmla="*/ 13 h 55"/>
                <a:gd name="T88" fmla="*/ 0 w 71"/>
                <a:gd name="T89"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 h="55">
                  <a:moveTo>
                    <a:pt x="0" y="10"/>
                  </a:moveTo>
                  <a:cubicBezTo>
                    <a:pt x="4" y="7"/>
                    <a:pt x="7" y="8"/>
                    <a:pt x="10" y="11"/>
                  </a:cubicBezTo>
                  <a:cubicBezTo>
                    <a:pt x="12" y="13"/>
                    <a:pt x="14" y="11"/>
                    <a:pt x="16" y="12"/>
                  </a:cubicBezTo>
                  <a:cubicBezTo>
                    <a:pt x="18" y="13"/>
                    <a:pt x="19" y="14"/>
                    <a:pt x="21" y="13"/>
                  </a:cubicBezTo>
                  <a:cubicBezTo>
                    <a:pt x="25" y="11"/>
                    <a:pt x="19" y="9"/>
                    <a:pt x="18" y="7"/>
                  </a:cubicBezTo>
                  <a:cubicBezTo>
                    <a:pt x="17" y="7"/>
                    <a:pt x="15" y="5"/>
                    <a:pt x="16" y="4"/>
                  </a:cubicBezTo>
                  <a:cubicBezTo>
                    <a:pt x="16" y="4"/>
                    <a:pt x="19" y="2"/>
                    <a:pt x="19" y="2"/>
                  </a:cubicBezTo>
                  <a:cubicBezTo>
                    <a:pt x="22" y="0"/>
                    <a:pt x="25" y="4"/>
                    <a:pt x="26" y="5"/>
                  </a:cubicBezTo>
                  <a:cubicBezTo>
                    <a:pt x="27" y="6"/>
                    <a:pt x="29" y="6"/>
                    <a:pt x="29" y="7"/>
                  </a:cubicBezTo>
                  <a:cubicBezTo>
                    <a:pt x="29" y="9"/>
                    <a:pt x="30" y="10"/>
                    <a:pt x="32" y="11"/>
                  </a:cubicBezTo>
                  <a:cubicBezTo>
                    <a:pt x="33" y="11"/>
                    <a:pt x="35" y="12"/>
                    <a:pt x="37" y="12"/>
                  </a:cubicBezTo>
                  <a:cubicBezTo>
                    <a:pt x="38" y="12"/>
                    <a:pt x="39" y="10"/>
                    <a:pt x="40" y="9"/>
                  </a:cubicBezTo>
                  <a:cubicBezTo>
                    <a:pt x="41" y="8"/>
                    <a:pt x="48" y="2"/>
                    <a:pt x="48" y="2"/>
                  </a:cubicBezTo>
                  <a:cubicBezTo>
                    <a:pt x="50" y="3"/>
                    <a:pt x="52" y="6"/>
                    <a:pt x="53" y="8"/>
                  </a:cubicBezTo>
                  <a:cubicBezTo>
                    <a:pt x="55" y="12"/>
                    <a:pt x="56" y="15"/>
                    <a:pt x="59" y="17"/>
                  </a:cubicBezTo>
                  <a:cubicBezTo>
                    <a:pt x="59" y="18"/>
                    <a:pt x="59" y="18"/>
                    <a:pt x="60" y="18"/>
                  </a:cubicBezTo>
                  <a:cubicBezTo>
                    <a:pt x="60" y="18"/>
                    <a:pt x="60" y="19"/>
                    <a:pt x="60" y="19"/>
                  </a:cubicBezTo>
                  <a:cubicBezTo>
                    <a:pt x="61" y="21"/>
                    <a:pt x="62" y="21"/>
                    <a:pt x="64" y="21"/>
                  </a:cubicBezTo>
                  <a:cubicBezTo>
                    <a:pt x="68" y="22"/>
                    <a:pt x="70" y="23"/>
                    <a:pt x="71" y="27"/>
                  </a:cubicBezTo>
                  <a:cubicBezTo>
                    <a:pt x="70" y="25"/>
                    <a:pt x="66" y="24"/>
                    <a:pt x="63" y="25"/>
                  </a:cubicBezTo>
                  <a:cubicBezTo>
                    <a:pt x="60" y="27"/>
                    <a:pt x="59" y="29"/>
                    <a:pt x="58" y="32"/>
                  </a:cubicBezTo>
                  <a:cubicBezTo>
                    <a:pt x="57" y="35"/>
                    <a:pt x="57" y="37"/>
                    <a:pt x="58" y="39"/>
                  </a:cubicBezTo>
                  <a:cubicBezTo>
                    <a:pt x="58" y="40"/>
                    <a:pt x="56" y="41"/>
                    <a:pt x="56" y="42"/>
                  </a:cubicBezTo>
                  <a:cubicBezTo>
                    <a:pt x="55" y="44"/>
                    <a:pt x="56" y="46"/>
                    <a:pt x="54" y="45"/>
                  </a:cubicBezTo>
                  <a:cubicBezTo>
                    <a:pt x="56" y="43"/>
                    <a:pt x="52" y="42"/>
                    <a:pt x="52" y="44"/>
                  </a:cubicBezTo>
                  <a:cubicBezTo>
                    <a:pt x="52" y="47"/>
                    <a:pt x="51" y="50"/>
                    <a:pt x="51" y="54"/>
                  </a:cubicBezTo>
                  <a:cubicBezTo>
                    <a:pt x="50" y="54"/>
                    <a:pt x="49" y="55"/>
                    <a:pt x="48" y="54"/>
                  </a:cubicBezTo>
                  <a:cubicBezTo>
                    <a:pt x="47" y="53"/>
                    <a:pt x="46" y="52"/>
                    <a:pt x="45" y="51"/>
                  </a:cubicBezTo>
                  <a:cubicBezTo>
                    <a:pt x="44" y="51"/>
                    <a:pt x="38" y="48"/>
                    <a:pt x="40" y="47"/>
                  </a:cubicBezTo>
                  <a:cubicBezTo>
                    <a:pt x="41" y="46"/>
                    <a:pt x="44" y="46"/>
                    <a:pt x="44" y="45"/>
                  </a:cubicBezTo>
                  <a:cubicBezTo>
                    <a:pt x="44" y="42"/>
                    <a:pt x="39" y="41"/>
                    <a:pt x="44" y="39"/>
                  </a:cubicBezTo>
                  <a:cubicBezTo>
                    <a:pt x="41" y="35"/>
                    <a:pt x="40" y="33"/>
                    <a:pt x="34" y="37"/>
                  </a:cubicBezTo>
                  <a:cubicBezTo>
                    <a:pt x="32" y="38"/>
                    <a:pt x="28" y="39"/>
                    <a:pt x="27" y="42"/>
                  </a:cubicBezTo>
                  <a:cubicBezTo>
                    <a:pt x="26" y="43"/>
                    <a:pt x="25" y="43"/>
                    <a:pt x="24" y="43"/>
                  </a:cubicBezTo>
                  <a:cubicBezTo>
                    <a:pt x="23" y="44"/>
                    <a:pt x="21" y="46"/>
                    <a:pt x="20" y="47"/>
                  </a:cubicBezTo>
                  <a:cubicBezTo>
                    <a:pt x="19" y="46"/>
                    <a:pt x="19" y="42"/>
                    <a:pt x="21" y="42"/>
                  </a:cubicBezTo>
                  <a:cubicBezTo>
                    <a:pt x="21" y="41"/>
                    <a:pt x="18" y="40"/>
                    <a:pt x="18" y="38"/>
                  </a:cubicBezTo>
                  <a:cubicBezTo>
                    <a:pt x="19" y="38"/>
                    <a:pt x="20" y="38"/>
                    <a:pt x="19" y="37"/>
                  </a:cubicBezTo>
                  <a:cubicBezTo>
                    <a:pt x="19" y="36"/>
                    <a:pt x="18" y="36"/>
                    <a:pt x="17" y="36"/>
                  </a:cubicBezTo>
                  <a:cubicBezTo>
                    <a:pt x="13" y="36"/>
                    <a:pt x="11" y="31"/>
                    <a:pt x="7" y="30"/>
                  </a:cubicBezTo>
                  <a:cubicBezTo>
                    <a:pt x="9" y="30"/>
                    <a:pt x="11" y="30"/>
                    <a:pt x="12" y="28"/>
                  </a:cubicBezTo>
                  <a:cubicBezTo>
                    <a:pt x="13" y="26"/>
                    <a:pt x="11" y="26"/>
                    <a:pt x="10" y="25"/>
                  </a:cubicBezTo>
                  <a:cubicBezTo>
                    <a:pt x="8" y="24"/>
                    <a:pt x="2" y="20"/>
                    <a:pt x="8" y="18"/>
                  </a:cubicBezTo>
                  <a:cubicBezTo>
                    <a:pt x="7" y="15"/>
                    <a:pt x="3" y="15"/>
                    <a:pt x="1" y="13"/>
                  </a:cubicBezTo>
                  <a:cubicBezTo>
                    <a:pt x="4" y="14"/>
                    <a:pt x="0" y="11"/>
                    <a:pt x="0" y="1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33" name="Freeform 2640"/>
            <p:cNvSpPr>
              <a:spLocks/>
            </p:cNvSpPr>
            <p:nvPr/>
          </p:nvSpPr>
          <p:spPr bwMode="auto">
            <a:xfrm>
              <a:off x="3490" y="891"/>
              <a:ext cx="85" cy="66"/>
            </a:xfrm>
            <a:custGeom>
              <a:avLst/>
              <a:gdLst>
                <a:gd name="T0" fmla="*/ 0 w 71"/>
                <a:gd name="T1" fmla="*/ 10 h 55"/>
                <a:gd name="T2" fmla="*/ 10 w 71"/>
                <a:gd name="T3" fmla="*/ 11 h 55"/>
                <a:gd name="T4" fmla="*/ 16 w 71"/>
                <a:gd name="T5" fmla="*/ 12 h 55"/>
                <a:gd name="T6" fmla="*/ 21 w 71"/>
                <a:gd name="T7" fmla="*/ 13 h 55"/>
                <a:gd name="T8" fmla="*/ 18 w 71"/>
                <a:gd name="T9" fmla="*/ 7 h 55"/>
                <a:gd name="T10" fmla="*/ 16 w 71"/>
                <a:gd name="T11" fmla="*/ 4 h 55"/>
                <a:gd name="T12" fmla="*/ 19 w 71"/>
                <a:gd name="T13" fmla="*/ 2 h 55"/>
                <a:gd name="T14" fmla="*/ 26 w 71"/>
                <a:gd name="T15" fmla="*/ 5 h 55"/>
                <a:gd name="T16" fmla="*/ 29 w 71"/>
                <a:gd name="T17" fmla="*/ 7 h 55"/>
                <a:gd name="T18" fmla="*/ 32 w 71"/>
                <a:gd name="T19" fmla="*/ 11 h 55"/>
                <a:gd name="T20" fmla="*/ 37 w 71"/>
                <a:gd name="T21" fmla="*/ 12 h 55"/>
                <a:gd name="T22" fmla="*/ 40 w 71"/>
                <a:gd name="T23" fmla="*/ 9 h 55"/>
                <a:gd name="T24" fmla="*/ 48 w 71"/>
                <a:gd name="T25" fmla="*/ 2 h 55"/>
                <a:gd name="T26" fmla="*/ 53 w 71"/>
                <a:gd name="T27" fmla="*/ 8 h 55"/>
                <a:gd name="T28" fmla="*/ 59 w 71"/>
                <a:gd name="T29" fmla="*/ 17 h 55"/>
                <a:gd name="T30" fmla="*/ 60 w 71"/>
                <a:gd name="T31" fmla="*/ 18 h 55"/>
                <a:gd name="T32" fmla="*/ 60 w 71"/>
                <a:gd name="T33" fmla="*/ 19 h 55"/>
                <a:gd name="T34" fmla="*/ 64 w 71"/>
                <a:gd name="T35" fmla="*/ 21 h 55"/>
                <a:gd name="T36" fmla="*/ 71 w 71"/>
                <a:gd name="T37" fmla="*/ 27 h 55"/>
                <a:gd name="T38" fmla="*/ 63 w 71"/>
                <a:gd name="T39" fmla="*/ 25 h 55"/>
                <a:gd name="T40" fmla="*/ 58 w 71"/>
                <a:gd name="T41" fmla="*/ 32 h 55"/>
                <a:gd name="T42" fmla="*/ 58 w 71"/>
                <a:gd name="T43" fmla="*/ 39 h 55"/>
                <a:gd name="T44" fmla="*/ 56 w 71"/>
                <a:gd name="T45" fmla="*/ 42 h 55"/>
                <a:gd name="T46" fmla="*/ 54 w 71"/>
                <a:gd name="T47" fmla="*/ 45 h 55"/>
                <a:gd name="T48" fmla="*/ 52 w 71"/>
                <a:gd name="T49" fmla="*/ 44 h 55"/>
                <a:gd name="T50" fmla="*/ 51 w 71"/>
                <a:gd name="T51" fmla="*/ 54 h 55"/>
                <a:gd name="T52" fmla="*/ 48 w 71"/>
                <a:gd name="T53" fmla="*/ 54 h 55"/>
                <a:gd name="T54" fmla="*/ 45 w 71"/>
                <a:gd name="T55" fmla="*/ 51 h 55"/>
                <a:gd name="T56" fmla="*/ 40 w 71"/>
                <a:gd name="T57" fmla="*/ 47 h 55"/>
                <a:gd name="T58" fmla="*/ 44 w 71"/>
                <a:gd name="T59" fmla="*/ 45 h 55"/>
                <a:gd name="T60" fmla="*/ 44 w 71"/>
                <a:gd name="T61" fmla="*/ 39 h 55"/>
                <a:gd name="T62" fmla="*/ 34 w 71"/>
                <a:gd name="T63" fmla="*/ 37 h 55"/>
                <a:gd name="T64" fmla="*/ 27 w 71"/>
                <a:gd name="T65" fmla="*/ 42 h 55"/>
                <a:gd name="T66" fmla="*/ 24 w 71"/>
                <a:gd name="T67" fmla="*/ 43 h 55"/>
                <a:gd name="T68" fmla="*/ 20 w 71"/>
                <a:gd name="T69" fmla="*/ 47 h 55"/>
                <a:gd name="T70" fmla="*/ 21 w 71"/>
                <a:gd name="T71" fmla="*/ 42 h 55"/>
                <a:gd name="T72" fmla="*/ 18 w 71"/>
                <a:gd name="T73" fmla="*/ 38 h 55"/>
                <a:gd name="T74" fmla="*/ 19 w 71"/>
                <a:gd name="T75" fmla="*/ 37 h 55"/>
                <a:gd name="T76" fmla="*/ 17 w 71"/>
                <a:gd name="T77" fmla="*/ 36 h 55"/>
                <a:gd name="T78" fmla="*/ 7 w 71"/>
                <a:gd name="T79" fmla="*/ 30 h 55"/>
                <a:gd name="T80" fmla="*/ 12 w 71"/>
                <a:gd name="T81" fmla="*/ 28 h 55"/>
                <a:gd name="T82" fmla="*/ 10 w 71"/>
                <a:gd name="T83" fmla="*/ 25 h 55"/>
                <a:gd name="T84" fmla="*/ 8 w 71"/>
                <a:gd name="T85" fmla="*/ 18 h 55"/>
                <a:gd name="T86" fmla="*/ 1 w 71"/>
                <a:gd name="T87" fmla="*/ 13 h 55"/>
                <a:gd name="T88" fmla="*/ 0 w 71"/>
                <a:gd name="T89"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 h="55">
                  <a:moveTo>
                    <a:pt x="0" y="10"/>
                  </a:moveTo>
                  <a:cubicBezTo>
                    <a:pt x="4" y="7"/>
                    <a:pt x="7" y="8"/>
                    <a:pt x="10" y="11"/>
                  </a:cubicBezTo>
                  <a:cubicBezTo>
                    <a:pt x="12" y="13"/>
                    <a:pt x="14" y="11"/>
                    <a:pt x="16" y="12"/>
                  </a:cubicBezTo>
                  <a:cubicBezTo>
                    <a:pt x="18" y="13"/>
                    <a:pt x="19" y="14"/>
                    <a:pt x="21" y="13"/>
                  </a:cubicBezTo>
                  <a:cubicBezTo>
                    <a:pt x="25" y="11"/>
                    <a:pt x="19" y="9"/>
                    <a:pt x="18" y="7"/>
                  </a:cubicBezTo>
                  <a:cubicBezTo>
                    <a:pt x="17" y="7"/>
                    <a:pt x="15" y="5"/>
                    <a:pt x="16" y="4"/>
                  </a:cubicBezTo>
                  <a:cubicBezTo>
                    <a:pt x="16" y="4"/>
                    <a:pt x="19" y="2"/>
                    <a:pt x="19" y="2"/>
                  </a:cubicBezTo>
                  <a:cubicBezTo>
                    <a:pt x="22" y="0"/>
                    <a:pt x="25" y="4"/>
                    <a:pt x="26" y="5"/>
                  </a:cubicBezTo>
                  <a:cubicBezTo>
                    <a:pt x="27" y="6"/>
                    <a:pt x="29" y="6"/>
                    <a:pt x="29" y="7"/>
                  </a:cubicBezTo>
                  <a:cubicBezTo>
                    <a:pt x="29" y="9"/>
                    <a:pt x="30" y="10"/>
                    <a:pt x="32" y="11"/>
                  </a:cubicBezTo>
                  <a:cubicBezTo>
                    <a:pt x="33" y="11"/>
                    <a:pt x="35" y="12"/>
                    <a:pt x="37" y="12"/>
                  </a:cubicBezTo>
                  <a:cubicBezTo>
                    <a:pt x="38" y="12"/>
                    <a:pt x="39" y="10"/>
                    <a:pt x="40" y="9"/>
                  </a:cubicBezTo>
                  <a:cubicBezTo>
                    <a:pt x="41" y="8"/>
                    <a:pt x="48" y="2"/>
                    <a:pt x="48" y="2"/>
                  </a:cubicBezTo>
                  <a:cubicBezTo>
                    <a:pt x="50" y="3"/>
                    <a:pt x="52" y="6"/>
                    <a:pt x="53" y="8"/>
                  </a:cubicBezTo>
                  <a:cubicBezTo>
                    <a:pt x="55" y="12"/>
                    <a:pt x="56" y="15"/>
                    <a:pt x="59" y="17"/>
                  </a:cubicBezTo>
                  <a:cubicBezTo>
                    <a:pt x="59" y="18"/>
                    <a:pt x="59" y="18"/>
                    <a:pt x="60" y="18"/>
                  </a:cubicBezTo>
                  <a:cubicBezTo>
                    <a:pt x="60" y="18"/>
                    <a:pt x="60" y="19"/>
                    <a:pt x="60" y="19"/>
                  </a:cubicBezTo>
                  <a:cubicBezTo>
                    <a:pt x="61" y="21"/>
                    <a:pt x="62" y="21"/>
                    <a:pt x="64" y="21"/>
                  </a:cubicBezTo>
                  <a:cubicBezTo>
                    <a:pt x="68" y="22"/>
                    <a:pt x="70" y="23"/>
                    <a:pt x="71" y="27"/>
                  </a:cubicBezTo>
                  <a:cubicBezTo>
                    <a:pt x="70" y="25"/>
                    <a:pt x="66" y="24"/>
                    <a:pt x="63" y="25"/>
                  </a:cubicBezTo>
                  <a:cubicBezTo>
                    <a:pt x="60" y="27"/>
                    <a:pt x="59" y="29"/>
                    <a:pt x="58" y="32"/>
                  </a:cubicBezTo>
                  <a:cubicBezTo>
                    <a:pt x="57" y="35"/>
                    <a:pt x="57" y="37"/>
                    <a:pt x="58" y="39"/>
                  </a:cubicBezTo>
                  <a:cubicBezTo>
                    <a:pt x="58" y="40"/>
                    <a:pt x="56" y="41"/>
                    <a:pt x="56" y="42"/>
                  </a:cubicBezTo>
                  <a:cubicBezTo>
                    <a:pt x="55" y="44"/>
                    <a:pt x="56" y="46"/>
                    <a:pt x="54" y="45"/>
                  </a:cubicBezTo>
                  <a:cubicBezTo>
                    <a:pt x="56" y="43"/>
                    <a:pt x="52" y="42"/>
                    <a:pt x="52" y="44"/>
                  </a:cubicBezTo>
                  <a:cubicBezTo>
                    <a:pt x="52" y="47"/>
                    <a:pt x="51" y="50"/>
                    <a:pt x="51" y="54"/>
                  </a:cubicBezTo>
                  <a:cubicBezTo>
                    <a:pt x="50" y="54"/>
                    <a:pt x="49" y="55"/>
                    <a:pt x="48" y="54"/>
                  </a:cubicBezTo>
                  <a:cubicBezTo>
                    <a:pt x="47" y="53"/>
                    <a:pt x="46" y="52"/>
                    <a:pt x="45" y="51"/>
                  </a:cubicBezTo>
                  <a:cubicBezTo>
                    <a:pt x="44" y="51"/>
                    <a:pt x="38" y="48"/>
                    <a:pt x="40" y="47"/>
                  </a:cubicBezTo>
                  <a:cubicBezTo>
                    <a:pt x="41" y="46"/>
                    <a:pt x="44" y="46"/>
                    <a:pt x="44" y="45"/>
                  </a:cubicBezTo>
                  <a:cubicBezTo>
                    <a:pt x="44" y="42"/>
                    <a:pt x="39" y="41"/>
                    <a:pt x="44" y="39"/>
                  </a:cubicBezTo>
                  <a:cubicBezTo>
                    <a:pt x="41" y="35"/>
                    <a:pt x="40" y="33"/>
                    <a:pt x="34" y="37"/>
                  </a:cubicBezTo>
                  <a:cubicBezTo>
                    <a:pt x="32" y="38"/>
                    <a:pt x="28" y="39"/>
                    <a:pt x="27" y="42"/>
                  </a:cubicBezTo>
                  <a:cubicBezTo>
                    <a:pt x="26" y="43"/>
                    <a:pt x="25" y="43"/>
                    <a:pt x="24" y="43"/>
                  </a:cubicBezTo>
                  <a:cubicBezTo>
                    <a:pt x="23" y="44"/>
                    <a:pt x="21" y="46"/>
                    <a:pt x="20" y="47"/>
                  </a:cubicBezTo>
                  <a:cubicBezTo>
                    <a:pt x="19" y="46"/>
                    <a:pt x="19" y="42"/>
                    <a:pt x="21" y="42"/>
                  </a:cubicBezTo>
                  <a:cubicBezTo>
                    <a:pt x="21" y="41"/>
                    <a:pt x="18" y="40"/>
                    <a:pt x="18" y="38"/>
                  </a:cubicBezTo>
                  <a:cubicBezTo>
                    <a:pt x="19" y="38"/>
                    <a:pt x="20" y="38"/>
                    <a:pt x="19" y="37"/>
                  </a:cubicBezTo>
                  <a:cubicBezTo>
                    <a:pt x="19" y="36"/>
                    <a:pt x="18" y="36"/>
                    <a:pt x="17" y="36"/>
                  </a:cubicBezTo>
                  <a:cubicBezTo>
                    <a:pt x="13" y="36"/>
                    <a:pt x="11" y="31"/>
                    <a:pt x="7" y="30"/>
                  </a:cubicBezTo>
                  <a:cubicBezTo>
                    <a:pt x="9" y="30"/>
                    <a:pt x="11" y="30"/>
                    <a:pt x="12" y="28"/>
                  </a:cubicBezTo>
                  <a:cubicBezTo>
                    <a:pt x="13" y="26"/>
                    <a:pt x="11" y="26"/>
                    <a:pt x="10" y="25"/>
                  </a:cubicBezTo>
                  <a:cubicBezTo>
                    <a:pt x="8" y="24"/>
                    <a:pt x="2" y="20"/>
                    <a:pt x="8" y="18"/>
                  </a:cubicBezTo>
                  <a:cubicBezTo>
                    <a:pt x="7" y="15"/>
                    <a:pt x="3" y="15"/>
                    <a:pt x="1" y="13"/>
                  </a:cubicBezTo>
                  <a:cubicBezTo>
                    <a:pt x="4" y="14"/>
                    <a:pt x="0" y="11"/>
                    <a:pt x="0" y="1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34" name="Freeform 2641"/>
            <p:cNvSpPr>
              <a:spLocks/>
            </p:cNvSpPr>
            <p:nvPr/>
          </p:nvSpPr>
          <p:spPr bwMode="auto">
            <a:xfrm>
              <a:off x="3486" y="931"/>
              <a:ext cx="22" cy="18"/>
            </a:xfrm>
            <a:custGeom>
              <a:avLst/>
              <a:gdLst>
                <a:gd name="T0" fmla="*/ 0 w 18"/>
                <a:gd name="T1" fmla="*/ 2 h 15"/>
                <a:gd name="T2" fmla="*/ 5 w 18"/>
                <a:gd name="T3" fmla="*/ 4 h 15"/>
                <a:gd name="T4" fmla="*/ 9 w 18"/>
                <a:gd name="T5" fmla="*/ 4 h 15"/>
                <a:gd name="T6" fmla="*/ 13 w 18"/>
                <a:gd name="T7" fmla="*/ 4 h 15"/>
                <a:gd name="T8" fmla="*/ 15 w 18"/>
                <a:gd name="T9" fmla="*/ 8 h 15"/>
                <a:gd name="T10" fmla="*/ 18 w 18"/>
                <a:gd name="T11" fmla="*/ 15 h 15"/>
                <a:gd name="T12" fmla="*/ 7 w 18"/>
                <a:gd name="T13" fmla="*/ 10 h 15"/>
                <a:gd name="T14" fmla="*/ 0 w 18"/>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0" y="2"/>
                  </a:moveTo>
                  <a:cubicBezTo>
                    <a:pt x="2" y="1"/>
                    <a:pt x="6" y="0"/>
                    <a:pt x="5" y="4"/>
                  </a:cubicBezTo>
                  <a:cubicBezTo>
                    <a:pt x="7" y="3"/>
                    <a:pt x="7" y="5"/>
                    <a:pt x="9" y="4"/>
                  </a:cubicBezTo>
                  <a:cubicBezTo>
                    <a:pt x="10" y="4"/>
                    <a:pt x="13" y="3"/>
                    <a:pt x="13" y="4"/>
                  </a:cubicBezTo>
                  <a:cubicBezTo>
                    <a:pt x="15" y="6"/>
                    <a:pt x="13" y="7"/>
                    <a:pt x="15" y="8"/>
                  </a:cubicBezTo>
                  <a:cubicBezTo>
                    <a:pt x="16" y="8"/>
                    <a:pt x="17" y="13"/>
                    <a:pt x="18" y="15"/>
                  </a:cubicBezTo>
                  <a:cubicBezTo>
                    <a:pt x="14" y="13"/>
                    <a:pt x="10" y="13"/>
                    <a:pt x="7" y="10"/>
                  </a:cubicBezTo>
                  <a:cubicBezTo>
                    <a:pt x="4" y="8"/>
                    <a:pt x="1" y="5"/>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35" name="Freeform 2642"/>
            <p:cNvSpPr>
              <a:spLocks/>
            </p:cNvSpPr>
            <p:nvPr/>
          </p:nvSpPr>
          <p:spPr bwMode="auto">
            <a:xfrm>
              <a:off x="3486" y="931"/>
              <a:ext cx="22" cy="18"/>
            </a:xfrm>
            <a:custGeom>
              <a:avLst/>
              <a:gdLst>
                <a:gd name="T0" fmla="*/ 0 w 18"/>
                <a:gd name="T1" fmla="*/ 2 h 15"/>
                <a:gd name="T2" fmla="*/ 5 w 18"/>
                <a:gd name="T3" fmla="*/ 4 h 15"/>
                <a:gd name="T4" fmla="*/ 9 w 18"/>
                <a:gd name="T5" fmla="*/ 4 h 15"/>
                <a:gd name="T6" fmla="*/ 13 w 18"/>
                <a:gd name="T7" fmla="*/ 4 h 15"/>
                <a:gd name="T8" fmla="*/ 15 w 18"/>
                <a:gd name="T9" fmla="*/ 8 h 15"/>
                <a:gd name="T10" fmla="*/ 18 w 18"/>
                <a:gd name="T11" fmla="*/ 15 h 15"/>
                <a:gd name="T12" fmla="*/ 7 w 18"/>
                <a:gd name="T13" fmla="*/ 10 h 15"/>
                <a:gd name="T14" fmla="*/ 0 w 18"/>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0" y="2"/>
                  </a:moveTo>
                  <a:cubicBezTo>
                    <a:pt x="2" y="1"/>
                    <a:pt x="6" y="0"/>
                    <a:pt x="5" y="4"/>
                  </a:cubicBezTo>
                  <a:cubicBezTo>
                    <a:pt x="7" y="3"/>
                    <a:pt x="7" y="5"/>
                    <a:pt x="9" y="4"/>
                  </a:cubicBezTo>
                  <a:cubicBezTo>
                    <a:pt x="10" y="4"/>
                    <a:pt x="13" y="3"/>
                    <a:pt x="13" y="4"/>
                  </a:cubicBezTo>
                  <a:cubicBezTo>
                    <a:pt x="15" y="6"/>
                    <a:pt x="13" y="7"/>
                    <a:pt x="15" y="8"/>
                  </a:cubicBezTo>
                  <a:cubicBezTo>
                    <a:pt x="16" y="8"/>
                    <a:pt x="17" y="13"/>
                    <a:pt x="18" y="15"/>
                  </a:cubicBezTo>
                  <a:cubicBezTo>
                    <a:pt x="14" y="13"/>
                    <a:pt x="10" y="13"/>
                    <a:pt x="7" y="10"/>
                  </a:cubicBezTo>
                  <a:cubicBezTo>
                    <a:pt x="4" y="8"/>
                    <a:pt x="1" y="5"/>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36" name="Freeform 2643"/>
            <p:cNvSpPr>
              <a:spLocks/>
            </p:cNvSpPr>
            <p:nvPr/>
          </p:nvSpPr>
          <p:spPr bwMode="auto">
            <a:xfrm>
              <a:off x="4370" y="1531"/>
              <a:ext cx="68" cy="102"/>
            </a:xfrm>
            <a:custGeom>
              <a:avLst/>
              <a:gdLst>
                <a:gd name="T0" fmla="*/ 0 w 57"/>
                <a:gd name="T1" fmla="*/ 6 h 85"/>
                <a:gd name="T2" fmla="*/ 1 w 57"/>
                <a:gd name="T3" fmla="*/ 2 h 85"/>
                <a:gd name="T4" fmla="*/ 5 w 57"/>
                <a:gd name="T5" fmla="*/ 5 h 85"/>
                <a:gd name="T6" fmla="*/ 8 w 57"/>
                <a:gd name="T7" fmla="*/ 5 h 85"/>
                <a:gd name="T8" fmla="*/ 10 w 57"/>
                <a:gd name="T9" fmla="*/ 8 h 85"/>
                <a:gd name="T10" fmla="*/ 13 w 57"/>
                <a:gd name="T11" fmla="*/ 13 h 85"/>
                <a:gd name="T12" fmla="*/ 14 w 57"/>
                <a:gd name="T13" fmla="*/ 18 h 85"/>
                <a:gd name="T14" fmla="*/ 19 w 57"/>
                <a:gd name="T15" fmla="*/ 14 h 85"/>
                <a:gd name="T16" fmla="*/ 23 w 57"/>
                <a:gd name="T17" fmla="*/ 16 h 85"/>
                <a:gd name="T18" fmla="*/ 26 w 57"/>
                <a:gd name="T19" fmla="*/ 9 h 85"/>
                <a:gd name="T20" fmla="*/ 30 w 57"/>
                <a:gd name="T21" fmla="*/ 11 h 85"/>
                <a:gd name="T22" fmla="*/ 33 w 57"/>
                <a:gd name="T23" fmla="*/ 15 h 85"/>
                <a:gd name="T24" fmla="*/ 41 w 57"/>
                <a:gd name="T25" fmla="*/ 25 h 85"/>
                <a:gd name="T26" fmla="*/ 44 w 57"/>
                <a:gd name="T27" fmla="*/ 39 h 85"/>
                <a:gd name="T28" fmla="*/ 44 w 57"/>
                <a:gd name="T29" fmla="*/ 44 h 85"/>
                <a:gd name="T30" fmla="*/ 44 w 57"/>
                <a:gd name="T31" fmla="*/ 50 h 85"/>
                <a:gd name="T32" fmla="*/ 45 w 57"/>
                <a:gd name="T33" fmla="*/ 61 h 85"/>
                <a:gd name="T34" fmla="*/ 51 w 57"/>
                <a:gd name="T35" fmla="*/ 68 h 85"/>
                <a:gd name="T36" fmla="*/ 55 w 57"/>
                <a:gd name="T37" fmla="*/ 80 h 85"/>
                <a:gd name="T38" fmla="*/ 54 w 57"/>
                <a:gd name="T39" fmla="*/ 80 h 85"/>
                <a:gd name="T40" fmla="*/ 51 w 57"/>
                <a:gd name="T41" fmla="*/ 79 h 85"/>
                <a:gd name="T42" fmla="*/ 51 w 57"/>
                <a:gd name="T43" fmla="*/ 81 h 85"/>
                <a:gd name="T44" fmla="*/ 45 w 57"/>
                <a:gd name="T45" fmla="*/ 83 h 85"/>
                <a:gd name="T46" fmla="*/ 34 w 57"/>
                <a:gd name="T47" fmla="*/ 75 h 85"/>
                <a:gd name="T48" fmla="*/ 32 w 57"/>
                <a:gd name="T49" fmla="*/ 72 h 85"/>
                <a:gd name="T50" fmla="*/ 27 w 57"/>
                <a:gd name="T51" fmla="*/ 70 h 85"/>
                <a:gd name="T52" fmla="*/ 23 w 57"/>
                <a:gd name="T53" fmla="*/ 65 h 85"/>
                <a:gd name="T54" fmla="*/ 20 w 57"/>
                <a:gd name="T55" fmla="*/ 64 h 85"/>
                <a:gd name="T56" fmla="*/ 17 w 57"/>
                <a:gd name="T57" fmla="*/ 61 h 85"/>
                <a:gd name="T58" fmla="*/ 16 w 57"/>
                <a:gd name="T59" fmla="*/ 59 h 85"/>
                <a:gd name="T60" fmla="*/ 16 w 57"/>
                <a:gd name="T61" fmla="*/ 55 h 85"/>
                <a:gd name="T62" fmla="*/ 10 w 57"/>
                <a:gd name="T63" fmla="*/ 46 h 85"/>
                <a:gd name="T64" fmla="*/ 10 w 57"/>
                <a:gd name="T65" fmla="*/ 43 h 85"/>
                <a:gd name="T66" fmla="*/ 6 w 57"/>
                <a:gd name="T67" fmla="*/ 37 h 85"/>
                <a:gd name="T68" fmla="*/ 4 w 57"/>
                <a:gd name="T69" fmla="*/ 28 h 85"/>
                <a:gd name="T70" fmla="*/ 3 w 57"/>
                <a:gd name="T71" fmla="*/ 16 h 85"/>
                <a:gd name="T72" fmla="*/ 0 w 57"/>
                <a:gd name="T73" fmla="*/ 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85">
                  <a:moveTo>
                    <a:pt x="0" y="6"/>
                  </a:moveTo>
                  <a:cubicBezTo>
                    <a:pt x="1" y="5"/>
                    <a:pt x="1" y="3"/>
                    <a:pt x="1" y="2"/>
                  </a:cubicBezTo>
                  <a:cubicBezTo>
                    <a:pt x="2" y="0"/>
                    <a:pt x="4" y="4"/>
                    <a:pt x="5" y="5"/>
                  </a:cubicBezTo>
                  <a:cubicBezTo>
                    <a:pt x="6" y="6"/>
                    <a:pt x="7" y="5"/>
                    <a:pt x="8" y="5"/>
                  </a:cubicBezTo>
                  <a:cubicBezTo>
                    <a:pt x="9" y="6"/>
                    <a:pt x="9" y="7"/>
                    <a:pt x="10" y="8"/>
                  </a:cubicBezTo>
                  <a:cubicBezTo>
                    <a:pt x="11" y="10"/>
                    <a:pt x="14" y="9"/>
                    <a:pt x="13" y="13"/>
                  </a:cubicBezTo>
                  <a:cubicBezTo>
                    <a:pt x="13" y="14"/>
                    <a:pt x="10" y="19"/>
                    <a:pt x="14" y="18"/>
                  </a:cubicBezTo>
                  <a:cubicBezTo>
                    <a:pt x="16" y="17"/>
                    <a:pt x="17" y="14"/>
                    <a:pt x="19" y="14"/>
                  </a:cubicBezTo>
                  <a:cubicBezTo>
                    <a:pt x="20" y="14"/>
                    <a:pt x="21" y="17"/>
                    <a:pt x="23" y="16"/>
                  </a:cubicBezTo>
                  <a:cubicBezTo>
                    <a:pt x="24" y="16"/>
                    <a:pt x="26" y="10"/>
                    <a:pt x="26" y="9"/>
                  </a:cubicBezTo>
                  <a:cubicBezTo>
                    <a:pt x="28" y="9"/>
                    <a:pt x="29" y="10"/>
                    <a:pt x="30" y="11"/>
                  </a:cubicBezTo>
                  <a:cubicBezTo>
                    <a:pt x="31" y="12"/>
                    <a:pt x="32" y="14"/>
                    <a:pt x="33" y="15"/>
                  </a:cubicBezTo>
                  <a:cubicBezTo>
                    <a:pt x="36" y="18"/>
                    <a:pt x="39" y="21"/>
                    <a:pt x="41" y="25"/>
                  </a:cubicBezTo>
                  <a:cubicBezTo>
                    <a:pt x="43" y="29"/>
                    <a:pt x="45" y="34"/>
                    <a:pt x="44" y="39"/>
                  </a:cubicBezTo>
                  <a:cubicBezTo>
                    <a:pt x="44" y="41"/>
                    <a:pt x="44" y="43"/>
                    <a:pt x="44" y="44"/>
                  </a:cubicBezTo>
                  <a:cubicBezTo>
                    <a:pt x="43" y="47"/>
                    <a:pt x="44" y="47"/>
                    <a:pt x="44" y="50"/>
                  </a:cubicBezTo>
                  <a:cubicBezTo>
                    <a:pt x="45" y="53"/>
                    <a:pt x="43" y="57"/>
                    <a:pt x="45" y="61"/>
                  </a:cubicBezTo>
                  <a:cubicBezTo>
                    <a:pt x="47" y="64"/>
                    <a:pt x="50" y="65"/>
                    <a:pt x="51" y="68"/>
                  </a:cubicBezTo>
                  <a:cubicBezTo>
                    <a:pt x="52" y="72"/>
                    <a:pt x="55" y="76"/>
                    <a:pt x="55" y="80"/>
                  </a:cubicBezTo>
                  <a:cubicBezTo>
                    <a:pt x="57" y="85"/>
                    <a:pt x="51" y="82"/>
                    <a:pt x="54" y="80"/>
                  </a:cubicBezTo>
                  <a:cubicBezTo>
                    <a:pt x="52" y="80"/>
                    <a:pt x="52" y="79"/>
                    <a:pt x="51" y="79"/>
                  </a:cubicBezTo>
                  <a:cubicBezTo>
                    <a:pt x="51" y="79"/>
                    <a:pt x="52" y="82"/>
                    <a:pt x="51" y="81"/>
                  </a:cubicBezTo>
                  <a:cubicBezTo>
                    <a:pt x="49" y="80"/>
                    <a:pt x="46" y="83"/>
                    <a:pt x="45" y="83"/>
                  </a:cubicBezTo>
                  <a:cubicBezTo>
                    <a:pt x="43" y="79"/>
                    <a:pt x="38" y="77"/>
                    <a:pt x="34" y="75"/>
                  </a:cubicBezTo>
                  <a:cubicBezTo>
                    <a:pt x="34" y="74"/>
                    <a:pt x="33" y="73"/>
                    <a:pt x="32" y="72"/>
                  </a:cubicBezTo>
                  <a:cubicBezTo>
                    <a:pt x="31" y="71"/>
                    <a:pt x="29" y="71"/>
                    <a:pt x="27" y="70"/>
                  </a:cubicBezTo>
                  <a:cubicBezTo>
                    <a:pt x="26" y="69"/>
                    <a:pt x="24" y="67"/>
                    <a:pt x="23" y="65"/>
                  </a:cubicBezTo>
                  <a:cubicBezTo>
                    <a:pt x="22" y="64"/>
                    <a:pt x="21" y="64"/>
                    <a:pt x="20" y="64"/>
                  </a:cubicBezTo>
                  <a:cubicBezTo>
                    <a:pt x="19" y="63"/>
                    <a:pt x="18" y="62"/>
                    <a:pt x="17" y="61"/>
                  </a:cubicBezTo>
                  <a:cubicBezTo>
                    <a:pt x="16" y="60"/>
                    <a:pt x="16" y="60"/>
                    <a:pt x="16" y="59"/>
                  </a:cubicBezTo>
                  <a:cubicBezTo>
                    <a:pt x="17" y="58"/>
                    <a:pt x="16" y="56"/>
                    <a:pt x="16" y="55"/>
                  </a:cubicBezTo>
                  <a:cubicBezTo>
                    <a:pt x="15" y="51"/>
                    <a:pt x="11" y="49"/>
                    <a:pt x="10" y="46"/>
                  </a:cubicBezTo>
                  <a:cubicBezTo>
                    <a:pt x="9" y="45"/>
                    <a:pt x="6" y="44"/>
                    <a:pt x="10" y="43"/>
                  </a:cubicBezTo>
                  <a:cubicBezTo>
                    <a:pt x="8" y="43"/>
                    <a:pt x="6" y="38"/>
                    <a:pt x="6" y="37"/>
                  </a:cubicBezTo>
                  <a:cubicBezTo>
                    <a:pt x="7" y="33"/>
                    <a:pt x="6" y="30"/>
                    <a:pt x="4" y="28"/>
                  </a:cubicBezTo>
                  <a:cubicBezTo>
                    <a:pt x="2" y="26"/>
                    <a:pt x="3" y="19"/>
                    <a:pt x="3" y="16"/>
                  </a:cubicBezTo>
                  <a:cubicBezTo>
                    <a:pt x="3" y="12"/>
                    <a:pt x="1" y="9"/>
                    <a:pt x="0"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37" name="Freeform 2644"/>
            <p:cNvSpPr>
              <a:spLocks/>
            </p:cNvSpPr>
            <p:nvPr/>
          </p:nvSpPr>
          <p:spPr bwMode="auto">
            <a:xfrm>
              <a:off x="4370" y="1531"/>
              <a:ext cx="68" cy="102"/>
            </a:xfrm>
            <a:custGeom>
              <a:avLst/>
              <a:gdLst>
                <a:gd name="T0" fmla="*/ 0 w 57"/>
                <a:gd name="T1" fmla="*/ 6 h 85"/>
                <a:gd name="T2" fmla="*/ 1 w 57"/>
                <a:gd name="T3" fmla="*/ 2 h 85"/>
                <a:gd name="T4" fmla="*/ 5 w 57"/>
                <a:gd name="T5" fmla="*/ 5 h 85"/>
                <a:gd name="T6" fmla="*/ 8 w 57"/>
                <a:gd name="T7" fmla="*/ 5 h 85"/>
                <a:gd name="T8" fmla="*/ 10 w 57"/>
                <a:gd name="T9" fmla="*/ 8 h 85"/>
                <a:gd name="T10" fmla="*/ 13 w 57"/>
                <a:gd name="T11" fmla="*/ 13 h 85"/>
                <a:gd name="T12" fmla="*/ 14 w 57"/>
                <a:gd name="T13" fmla="*/ 18 h 85"/>
                <a:gd name="T14" fmla="*/ 19 w 57"/>
                <a:gd name="T15" fmla="*/ 14 h 85"/>
                <a:gd name="T16" fmla="*/ 23 w 57"/>
                <a:gd name="T17" fmla="*/ 16 h 85"/>
                <a:gd name="T18" fmla="*/ 26 w 57"/>
                <a:gd name="T19" fmla="*/ 9 h 85"/>
                <a:gd name="T20" fmla="*/ 30 w 57"/>
                <a:gd name="T21" fmla="*/ 11 h 85"/>
                <a:gd name="T22" fmla="*/ 33 w 57"/>
                <a:gd name="T23" fmla="*/ 15 h 85"/>
                <a:gd name="T24" fmla="*/ 41 w 57"/>
                <a:gd name="T25" fmla="*/ 25 h 85"/>
                <a:gd name="T26" fmla="*/ 44 w 57"/>
                <a:gd name="T27" fmla="*/ 39 h 85"/>
                <a:gd name="T28" fmla="*/ 44 w 57"/>
                <a:gd name="T29" fmla="*/ 44 h 85"/>
                <a:gd name="T30" fmla="*/ 44 w 57"/>
                <a:gd name="T31" fmla="*/ 50 h 85"/>
                <a:gd name="T32" fmla="*/ 45 w 57"/>
                <a:gd name="T33" fmla="*/ 61 h 85"/>
                <a:gd name="T34" fmla="*/ 51 w 57"/>
                <a:gd name="T35" fmla="*/ 68 h 85"/>
                <a:gd name="T36" fmla="*/ 55 w 57"/>
                <a:gd name="T37" fmla="*/ 80 h 85"/>
                <a:gd name="T38" fmla="*/ 54 w 57"/>
                <a:gd name="T39" fmla="*/ 80 h 85"/>
                <a:gd name="T40" fmla="*/ 51 w 57"/>
                <a:gd name="T41" fmla="*/ 79 h 85"/>
                <a:gd name="T42" fmla="*/ 51 w 57"/>
                <a:gd name="T43" fmla="*/ 81 h 85"/>
                <a:gd name="T44" fmla="*/ 45 w 57"/>
                <a:gd name="T45" fmla="*/ 83 h 85"/>
                <a:gd name="T46" fmla="*/ 34 w 57"/>
                <a:gd name="T47" fmla="*/ 75 h 85"/>
                <a:gd name="T48" fmla="*/ 32 w 57"/>
                <a:gd name="T49" fmla="*/ 72 h 85"/>
                <a:gd name="T50" fmla="*/ 27 w 57"/>
                <a:gd name="T51" fmla="*/ 70 h 85"/>
                <a:gd name="T52" fmla="*/ 23 w 57"/>
                <a:gd name="T53" fmla="*/ 65 h 85"/>
                <a:gd name="T54" fmla="*/ 20 w 57"/>
                <a:gd name="T55" fmla="*/ 64 h 85"/>
                <a:gd name="T56" fmla="*/ 17 w 57"/>
                <a:gd name="T57" fmla="*/ 61 h 85"/>
                <a:gd name="T58" fmla="*/ 16 w 57"/>
                <a:gd name="T59" fmla="*/ 59 h 85"/>
                <a:gd name="T60" fmla="*/ 16 w 57"/>
                <a:gd name="T61" fmla="*/ 55 h 85"/>
                <a:gd name="T62" fmla="*/ 10 w 57"/>
                <a:gd name="T63" fmla="*/ 46 h 85"/>
                <a:gd name="T64" fmla="*/ 10 w 57"/>
                <a:gd name="T65" fmla="*/ 43 h 85"/>
                <a:gd name="T66" fmla="*/ 6 w 57"/>
                <a:gd name="T67" fmla="*/ 37 h 85"/>
                <a:gd name="T68" fmla="*/ 4 w 57"/>
                <a:gd name="T69" fmla="*/ 28 h 85"/>
                <a:gd name="T70" fmla="*/ 3 w 57"/>
                <a:gd name="T71" fmla="*/ 16 h 85"/>
                <a:gd name="T72" fmla="*/ 0 w 57"/>
                <a:gd name="T73" fmla="*/ 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85">
                  <a:moveTo>
                    <a:pt x="0" y="6"/>
                  </a:moveTo>
                  <a:cubicBezTo>
                    <a:pt x="1" y="5"/>
                    <a:pt x="1" y="3"/>
                    <a:pt x="1" y="2"/>
                  </a:cubicBezTo>
                  <a:cubicBezTo>
                    <a:pt x="2" y="0"/>
                    <a:pt x="4" y="4"/>
                    <a:pt x="5" y="5"/>
                  </a:cubicBezTo>
                  <a:cubicBezTo>
                    <a:pt x="6" y="6"/>
                    <a:pt x="7" y="5"/>
                    <a:pt x="8" y="5"/>
                  </a:cubicBezTo>
                  <a:cubicBezTo>
                    <a:pt x="9" y="6"/>
                    <a:pt x="9" y="7"/>
                    <a:pt x="10" y="8"/>
                  </a:cubicBezTo>
                  <a:cubicBezTo>
                    <a:pt x="11" y="10"/>
                    <a:pt x="14" y="9"/>
                    <a:pt x="13" y="13"/>
                  </a:cubicBezTo>
                  <a:cubicBezTo>
                    <a:pt x="13" y="14"/>
                    <a:pt x="10" y="19"/>
                    <a:pt x="14" y="18"/>
                  </a:cubicBezTo>
                  <a:cubicBezTo>
                    <a:pt x="16" y="17"/>
                    <a:pt x="17" y="14"/>
                    <a:pt x="19" y="14"/>
                  </a:cubicBezTo>
                  <a:cubicBezTo>
                    <a:pt x="20" y="14"/>
                    <a:pt x="21" y="17"/>
                    <a:pt x="23" y="16"/>
                  </a:cubicBezTo>
                  <a:cubicBezTo>
                    <a:pt x="24" y="16"/>
                    <a:pt x="26" y="10"/>
                    <a:pt x="26" y="9"/>
                  </a:cubicBezTo>
                  <a:cubicBezTo>
                    <a:pt x="28" y="9"/>
                    <a:pt x="29" y="10"/>
                    <a:pt x="30" y="11"/>
                  </a:cubicBezTo>
                  <a:cubicBezTo>
                    <a:pt x="31" y="12"/>
                    <a:pt x="32" y="14"/>
                    <a:pt x="33" y="15"/>
                  </a:cubicBezTo>
                  <a:cubicBezTo>
                    <a:pt x="36" y="18"/>
                    <a:pt x="39" y="21"/>
                    <a:pt x="41" y="25"/>
                  </a:cubicBezTo>
                  <a:cubicBezTo>
                    <a:pt x="43" y="29"/>
                    <a:pt x="45" y="34"/>
                    <a:pt x="44" y="39"/>
                  </a:cubicBezTo>
                  <a:cubicBezTo>
                    <a:pt x="44" y="41"/>
                    <a:pt x="44" y="43"/>
                    <a:pt x="44" y="44"/>
                  </a:cubicBezTo>
                  <a:cubicBezTo>
                    <a:pt x="43" y="47"/>
                    <a:pt x="44" y="47"/>
                    <a:pt x="44" y="50"/>
                  </a:cubicBezTo>
                  <a:cubicBezTo>
                    <a:pt x="45" y="53"/>
                    <a:pt x="43" y="57"/>
                    <a:pt x="45" y="61"/>
                  </a:cubicBezTo>
                  <a:cubicBezTo>
                    <a:pt x="47" y="64"/>
                    <a:pt x="50" y="65"/>
                    <a:pt x="51" y="68"/>
                  </a:cubicBezTo>
                  <a:cubicBezTo>
                    <a:pt x="52" y="72"/>
                    <a:pt x="55" y="76"/>
                    <a:pt x="55" y="80"/>
                  </a:cubicBezTo>
                  <a:cubicBezTo>
                    <a:pt x="57" y="85"/>
                    <a:pt x="51" y="82"/>
                    <a:pt x="54" y="80"/>
                  </a:cubicBezTo>
                  <a:cubicBezTo>
                    <a:pt x="52" y="80"/>
                    <a:pt x="52" y="79"/>
                    <a:pt x="51" y="79"/>
                  </a:cubicBezTo>
                  <a:cubicBezTo>
                    <a:pt x="51" y="79"/>
                    <a:pt x="52" y="82"/>
                    <a:pt x="51" y="81"/>
                  </a:cubicBezTo>
                  <a:cubicBezTo>
                    <a:pt x="49" y="80"/>
                    <a:pt x="46" y="83"/>
                    <a:pt x="45" y="83"/>
                  </a:cubicBezTo>
                  <a:cubicBezTo>
                    <a:pt x="43" y="79"/>
                    <a:pt x="38" y="77"/>
                    <a:pt x="34" y="75"/>
                  </a:cubicBezTo>
                  <a:cubicBezTo>
                    <a:pt x="34" y="74"/>
                    <a:pt x="33" y="73"/>
                    <a:pt x="32" y="72"/>
                  </a:cubicBezTo>
                  <a:cubicBezTo>
                    <a:pt x="31" y="71"/>
                    <a:pt x="29" y="71"/>
                    <a:pt x="27" y="70"/>
                  </a:cubicBezTo>
                  <a:cubicBezTo>
                    <a:pt x="26" y="69"/>
                    <a:pt x="24" y="67"/>
                    <a:pt x="23" y="65"/>
                  </a:cubicBezTo>
                  <a:cubicBezTo>
                    <a:pt x="22" y="64"/>
                    <a:pt x="21" y="64"/>
                    <a:pt x="20" y="64"/>
                  </a:cubicBezTo>
                  <a:cubicBezTo>
                    <a:pt x="19" y="63"/>
                    <a:pt x="18" y="62"/>
                    <a:pt x="17" y="61"/>
                  </a:cubicBezTo>
                  <a:cubicBezTo>
                    <a:pt x="16" y="60"/>
                    <a:pt x="16" y="60"/>
                    <a:pt x="16" y="59"/>
                  </a:cubicBezTo>
                  <a:cubicBezTo>
                    <a:pt x="17" y="58"/>
                    <a:pt x="16" y="56"/>
                    <a:pt x="16" y="55"/>
                  </a:cubicBezTo>
                  <a:cubicBezTo>
                    <a:pt x="15" y="51"/>
                    <a:pt x="11" y="49"/>
                    <a:pt x="10" y="46"/>
                  </a:cubicBezTo>
                  <a:cubicBezTo>
                    <a:pt x="9" y="45"/>
                    <a:pt x="6" y="44"/>
                    <a:pt x="10" y="43"/>
                  </a:cubicBezTo>
                  <a:cubicBezTo>
                    <a:pt x="8" y="43"/>
                    <a:pt x="6" y="38"/>
                    <a:pt x="6" y="37"/>
                  </a:cubicBezTo>
                  <a:cubicBezTo>
                    <a:pt x="7" y="33"/>
                    <a:pt x="6" y="30"/>
                    <a:pt x="4" y="28"/>
                  </a:cubicBezTo>
                  <a:cubicBezTo>
                    <a:pt x="2" y="26"/>
                    <a:pt x="3" y="19"/>
                    <a:pt x="3" y="16"/>
                  </a:cubicBezTo>
                  <a:cubicBezTo>
                    <a:pt x="3" y="12"/>
                    <a:pt x="1" y="9"/>
                    <a:pt x="0"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38" name="Freeform 2645"/>
            <p:cNvSpPr>
              <a:spLocks/>
            </p:cNvSpPr>
            <p:nvPr/>
          </p:nvSpPr>
          <p:spPr bwMode="auto">
            <a:xfrm>
              <a:off x="4651" y="1577"/>
              <a:ext cx="3" cy="2"/>
            </a:xfrm>
            <a:custGeom>
              <a:avLst/>
              <a:gdLst>
                <a:gd name="T0" fmla="*/ 0 w 3"/>
                <a:gd name="T1" fmla="*/ 1 h 1"/>
                <a:gd name="T2" fmla="*/ 0 w 3"/>
                <a:gd name="T3" fmla="*/ 0 h 1"/>
                <a:gd name="T4" fmla="*/ 3 w 3"/>
                <a:gd name="T5" fmla="*/ 1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0" y="0"/>
                    <a:pt x="0" y="0"/>
                  </a:cubicBezTo>
                  <a:cubicBezTo>
                    <a:pt x="1" y="0"/>
                    <a:pt x="2" y="1"/>
                    <a:pt x="3" y="1"/>
                  </a:cubicBezTo>
                  <a:cubicBezTo>
                    <a:pt x="2" y="1"/>
                    <a:pt x="1"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39" name="Freeform 2646"/>
            <p:cNvSpPr>
              <a:spLocks/>
            </p:cNvSpPr>
            <p:nvPr/>
          </p:nvSpPr>
          <p:spPr bwMode="auto">
            <a:xfrm>
              <a:off x="4651" y="1577"/>
              <a:ext cx="3" cy="2"/>
            </a:xfrm>
            <a:custGeom>
              <a:avLst/>
              <a:gdLst>
                <a:gd name="T0" fmla="*/ 0 w 3"/>
                <a:gd name="T1" fmla="*/ 1 h 1"/>
                <a:gd name="T2" fmla="*/ 0 w 3"/>
                <a:gd name="T3" fmla="*/ 0 h 1"/>
                <a:gd name="T4" fmla="*/ 3 w 3"/>
                <a:gd name="T5" fmla="*/ 1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0" y="0"/>
                    <a:pt x="0" y="0"/>
                  </a:cubicBezTo>
                  <a:cubicBezTo>
                    <a:pt x="1" y="0"/>
                    <a:pt x="2" y="1"/>
                    <a:pt x="3" y="1"/>
                  </a:cubicBezTo>
                  <a:cubicBezTo>
                    <a:pt x="2" y="1"/>
                    <a:pt x="1"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40" name="Freeform 2647"/>
            <p:cNvSpPr>
              <a:spLocks/>
            </p:cNvSpPr>
            <p:nvPr/>
          </p:nvSpPr>
          <p:spPr bwMode="auto">
            <a:xfrm>
              <a:off x="4549" y="1605"/>
              <a:ext cx="2" cy="6"/>
            </a:xfrm>
            <a:custGeom>
              <a:avLst/>
              <a:gdLst>
                <a:gd name="T0" fmla="*/ 0 w 2"/>
                <a:gd name="T1" fmla="*/ 4 h 5"/>
                <a:gd name="T2" fmla="*/ 1 w 2"/>
                <a:gd name="T3" fmla="*/ 5 h 5"/>
                <a:gd name="T4" fmla="*/ 0 w 2"/>
                <a:gd name="T5" fmla="*/ 0 h 5"/>
                <a:gd name="T6" fmla="*/ 0 w 2"/>
                <a:gd name="T7" fmla="*/ 4 h 5"/>
              </a:gdLst>
              <a:ahLst/>
              <a:cxnLst>
                <a:cxn ang="0">
                  <a:pos x="T0" y="T1"/>
                </a:cxn>
                <a:cxn ang="0">
                  <a:pos x="T2" y="T3"/>
                </a:cxn>
                <a:cxn ang="0">
                  <a:pos x="T4" y="T5"/>
                </a:cxn>
                <a:cxn ang="0">
                  <a:pos x="T6" y="T7"/>
                </a:cxn>
              </a:cxnLst>
              <a:rect l="0" t="0" r="r" b="b"/>
              <a:pathLst>
                <a:path w="2" h="5">
                  <a:moveTo>
                    <a:pt x="0" y="4"/>
                  </a:moveTo>
                  <a:cubicBezTo>
                    <a:pt x="0" y="4"/>
                    <a:pt x="0" y="5"/>
                    <a:pt x="1" y="5"/>
                  </a:cubicBezTo>
                  <a:cubicBezTo>
                    <a:pt x="1" y="3"/>
                    <a:pt x="2" y="1"/>
                    <a:pt x="0" y="0"/>
                  </a:cubicBezTo>
                  <a:cubicBezTo>
                    <a:pt x="0" y="1"/>
                    <a:pt x="0" y="2"/>
                    <a:pt x="0"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41" name="Freeform 2648"/>
            <p:cNvSpPr>
              <a:spLocks/>
            </p:cNvSpPr>
            <p:nvPr/>
          </p:nvSpPr>
          <p:spPr bwMode="auto">
            <a:xfrm>
              <a:off x="4549" y="1605"/>
              <a:ext cx="2" cy="6"/>
            </a:xfrm>
            <a:custGeom>
              <a:avLst/>
              <a:gdLst>
                <a:gd name="T0" fmla="*/ 0 w 2"/>
                <a:gd name="T1" fmla="*/ 4 h 5"/>
                <a:gd name="T2" fmla="*/ 1 w 2"/>
                <a:gd name="T3" fmla="*/ 5 h 5"/>
                <a:gd name="T4" fmla="*/ 0 w 2"/>
                <a:gd name="T5" fmla="*/ 0 h 5"/>
                <a:gd name="T6" fmla="*/ 0 w 2"/>
                <a:gd name="T7" fmla="*/ 4 h 5"/>
              </a:gdLst>
              <a:ahLst/>
              <a:cxnLst>
                <a:cxn ang="0">
                  <a:pos x="T0" y="T1"/>
                </a:cxn>
                <a:cxn ang="0">
                  <a:pos x="T2" y="T3"/>
                </a:cxn>
                <a:cxn ang="0">
                  <a:pos x="T4" y="T5"/>
                </a:cxn>
                <a:cxn ang="0">
                  <a:pos x="T6" y="T7"/>
                </a:cxn>
              </a:cxnLst>
              <a:rect l="0" t="0" r="r" b="b"/>
              <a:pathLst>
                <a:path w="2" h="5">
                  <a:moveTo>
                    <a:pt x="0" y="4"/>
                  </a:moveTo>
                  <a:cubicBezTo>
                    <a:pt x="0" y="4"/>
                    <a:pt x="0" y="5"/>
                    <a:pt x="1" y="5"/>
                  </a:cubicBezTo>
                  <a:cubicBezTo>
                    <a:pt x="1" y="3"/>
                    <a:pt x="2" y="1"/>
                    <a:pt x="0" y="0"/>
                  </a:cubicBezTo>
                  <a:cubicBezTo>
                    <a:pt x="0" y="1"/>
                    <a:pt x="0" y="2"/>
                    <a:pt x="0"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42" name="Freeform 2649"/>
            <p:cNvSpPr>
              <a:spLocks/>
            </p:cNvSpPr>
            <p:nvPr/>
          </p:nvSpPr>
          <p:spPr bwMode="auto">
            <a:xfrm>
              <a:off x="4610" y="1557"/>
              <a:ext cx="2" cy="2"/>
            </a:xfrm>
            <a:custGeom>
              <a:avLst/>
              <a:gdLst>
                <a:gd name="T0" fmla="*/ 0 w 2"/>
                <a:gd name="T1" fmla="*/ 1 h 2"/>
                <a:gd name="T2" fmla="*/ 1 w 2"/>
                <a:gd name="T3" fmla="*/ 0 h 2"/>
                <a:gd name="T4" fmla="*/ 0 w 2"/>
                <a:gd name="T5" fmla="*/ 1 h 2"/>
              </a:gdLst>
              <a:ahLst/>
              <a:cxnLst>
                <a:cxn ang="0">
                  <a:pos x="T0" y="T1"/>
                </a:cxn>
                <a:cxn ang="0">
                  <a:pos x="T2" y="T3"/>
                </a:cxn>
                <a:cxn ang="0">
                  <a:pos x="T4" y="T5"/>
                </a:cxn>
              </a:cxnLst>
              <a:rect l="0" t="0" r="r" b="b"/>
              <a:pathLst>
                <a:path w="2" h="2">
                  <a:moveTo>
                    <a:pt x="0" y="1"/>
                  </a:moveTo>
                  <a:cubicBezTo>
                    <a:pt x="1" y="2"/>
                    <a:pt x="2" y="1"/>
                    <a:pt x="1" y="0"/>
                  </a:cubicBezTo>
                  <a:cubicBezTo>
                    <a:pt x="1" y="1"/>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43" name="Freeform 2650"/>
            <p:cNvSpPr>
              <a:spLocks/>
            </p:cNvSpPr>
            <p:nvPr/>
          </p:nvSpPr>
          <p:spPr bwMode="auto">
            <a:xfrm>
              <a:off x="4610" y="1557"/>
              <a:ext cx="2" cy="2"/>
            </a:xfrm>
            <a:custGeom>
              <a:avLst/>
              <a:gdLst>
                <a:gd name="T0" fmla="*/ 0 w 2"/>
                <a:gd name="T1" fmla="*/ 1 h 2"/>
                <a:gd name="T2" fmla="*/ 1 w 2"/>
                <a:gd name="T3" fmla="*/ 0 h 2"/>
                <a:gd name="T4" fmla="*/ 0 w 2"/>
                <a:gd name="T5" fmla="*/ 1 h 2"/>
              </a:gdLst>
              <a:ahLst/>
              <a:cxnLst>
                <a:cxn ang="0">
                  <a:pos x="T0" y="T1"/>
                </a:cxn>
                <a:cxn ang="0">
                  <a:pos x="T2" y="T3"/>
                </a:cxn>
                <a:cxn ang="0">
                  <a:pos x="T4" y="T5"/>
                </a:cxn>
              </a:cxnLst>
              <a:rect l="0" t="0" r="r" b="b"/>
              <a:pathLst>
                <a:path w="2" h="2">
                  <a:moveTo>
                    <a:pt x="0" y="1"/>
                  </a:moveTo>
                  <a:cubicBezTo>
                    <a:pt x="1" y="2"/>
                    <a:pt x="2" y="1"/>
                    <a:pt x="1" y="0"/>
                  </a:cubicBezTo>
                  <a:cubicBezTo>
                    <a:pt x="1" y="1"/>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44" name="Freeform 2651"/>
            <p:cNvSpPr>
              <a:spLocks/>
            </p:cNvSpPr>
            <p:nvPr/>
          </p:nvSpPr>
          <p:spPr bwMode="auto">
            <a:xfrm>
              <a:off x="4637" y="1522"/>
              <a:ext cx="3"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1" y="0"/>
                    <a:pt x="2" y="0"/>
                  </a:cubicBezTo>
                  <a:cubicBezTo>
                    <a:pt x="1" y="0"/>
                    <a:pt x="0"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45" name="Freeform 2652"/>
            <p:cNvSpPr>
              <a:spLocks/>
            </p:cNvSpPr>
            <p:nvPr/>
          </p:nvSpPr>
          <p:spPr bwMode="auto">
            <a:xfrm>
              <a:off x="4637" y="1522"/>
              <a:ext cx="3"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1" y="0"/>
                    <a:pt x="2" y="0"/>
                  </a:cubicBezTo>
                  <a:cubicBezTo>
                    <a:pt x="1" y="0"/>
                    <a:pt x="0"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46" name="Freeform 2653"/>
            <p:cNvSpPr>
              <a:spLocks/>
            </p:cNvSpPr>
            <p:nvPr/>
          </p:nvSpPr>
          <p:spPr bwMode="auto">
            <a:xfrm>
              <a:off x="4641" y="1520"/>
              <a:ext cx="4" cy="5"/>
            </a:xfrm>
            <a:custGeom>
              <a:avLst/>
              <a:gdLst>
                <a:gd name="T0" fmla="*/ 0 w 3"/>
                <a:gd name="T1" fmla="*/ 2 h 4"/>
                <a:gd name="T2" fmla="*/ 0 w 3"/>
                <a:gd name="T3" fmla="*/ 4 h 4"/>
                <a:gd name="T4" fmla="*/ 0 w 3"/>
                <a:gd name="T5" fmla="*/ 2 h 4"/>
              </a:gdLst>
              <a:ahLst/>
              <a:cxnLst>
                <a:cxn ang="0">
                  <a:pos x="T0" y="T1"/>
                </a:cxn>
                <a:cxn ang="0">
                  <a:pos x="T2" y="T3"/>
                </a:cxn>
                <a:cxn ang="0">
                  <a:pos x="T4" y="T5"/>
                </a:cxn>
              </a:cxnLst>
              <a:rect l="0" t="0" r="r" b="b"/>
              <a:pathLst>
                <a:path w="3" h="4">
                  <a:moveTo>
                    <a:pt x="0" y="2"/>
                  </a:moveTo>
                  <a:cubicBezTo>
                    <a:pt x="0" y="3"/>
                    <a:pt x="0" y="4"/>
                    <a:pt x="0" y="4"/>
                  </a:cubicBezTo>
                  <a:cubicBezTo>
                    <a:pt x="3" y="3"/>
                    <a:pt x="2"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47" name="Freeform 2654"/>
            <p:cNvSpPr>
              <a:spLocks/>
            </p:cNvSpPr>
            <p:nvPr/>
          </p:nvSpPr>
          <p:spPr bwMode="auto">
            <a:xfrm>
              <a:off x="4641" y="1520"/>
              <a:ext cx="4" cy="5"/>
            </a:xfrm>
            <a:custGeom>
              <a:avLst/>
              <a:gdLst>
                <a:gd name="T0" fmla="*/ 0 w 3"/>
                <a:gd name="T1" fmla="*/ 2 h 4"/>
                <a:gd name="T2" fmla="*/ 0 w 3"/>
                <a:gd name="T3" fmla="*/ 4 h 4"/>
                <a:gd name="T4" fmla="*/ 0 w 3"/>
                <a:gd name="T5" fmla="*/ 2 h 4"/>
              </a:gdLst>
              <a:ahLst/>
              <a:cxnLst>
                <a:cxn ang="0">
                  <a:pos x="T0" y="T1"/>
                </a:cxn>
                <a:cxn ang="0">
                  <a:pos x="T2" y="T3"/>
                </a:cxn>
                <a:cxn ang="0">
                  <a:pos x="T4" y="T5"/>
                </a:cxn>
              </a:cxnLst>
              <a:rect l="0" t="0" r="r" b="b"/>
              <a:pathLst>
                <a:path w="3" h="4">
                  <a:moveTo>
                    <a:pt x="0" y="2"/>
                  </a:moveTo>
                  <a:cubicBezTo>
                    <a:pt x="0" y="3"/>
                    <a:pt x="0" y="4"/>
                    <a:pt x="0" y="4"/>
                  </a:cubicBezTo>
                  <a:cubicBezTo>
                    <a:pt x="3" y="3"/>
                    <a:pt x="2"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48" name="Freeform 2655"/>
            <p:cNvSpPr>
              <a:spLocks/>
            </p:cNvSpPr>
            <p:nvPr/>
          </p:nvSpPr>
          <p:spPr bwMode="auto">
            <a:xfrm>
              <a:off x="4645" y="153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49" name="Freeform 2656"/>
            <p:cNvSpPr>
              <a:spLocks/>
            </p:cNvSpPr>
            <p:nvPr/>
          </p:nvSpPr>
          <p:spPr bwMode="auto">
            <a:xfrm>
              <a:off x="4645" y="153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50" name="Freeform 2657"/>
            <p:cNvSpPr>
              <a:spLocks/>
            </p:cNvSpPr>
            <p:nvPr/>
          </p:nvSpPr>
          <p:spPr bwMode="auto">
            <a:xfrm>
              <a:off x="4661" y="1570"/>
              <a:ext cx="4" cy="1"/>
            </a:xfrm>
            <a:custGeom>
              <a:avLst/>
              <a:gdLst>
                <a:gd name="T0" fmla="*/ 0 w 3"/>
                <a:gd name="T1" fmla="*/ 0 h 1"/>
                <a:gd name="T2" fmla="*/ 3 w 3"/>
                <a:gd name="T3" fmla="*/ 0 h 1"/>
                <a:gd name="T4" fmla="*/ 0 w 3"/>
                <a:gd name="T5" fmla="*/ 0 h 1"/>
              </a:gdLst>
              <a:ahLst/>
              <a:cxnLst>
                <a:cxn ang="0">
                  <a:pos x="T0" y="T1"/>
                </a:cxn>
                <a:cxn ang="0">
                  <a:pos x="T2" y="T3"/>
                </a:cxn>
                <a:cxn ang="0">
                  <a:pos x="T4" y="T5"/>
                </a:cxn>
              </a:cxnLst>
              <a:rect l="0" t="0" r="r" b="b"/>
              <a:pathLst>
                <a:path w="3" h="1">
                  <a:moveTo>
                    <a:pt x="0" y="0"/>
                  </a:moveTo>
                  <a:cubicBezTo>
                    <a:pt x="1" y="0"/>
                    <a:pt x="2" y="1"/>
                    <a:pt x="3" y="0"/>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51" name="Freeform 2658"/>
            <p:cNvSpPr>
              <a:spLocks/>
            </p:cNvSpPr>
            <p:nvPr/>
          </p:nvSpPr>
          <p:spPr bwMode="auto">
            <a:xfrm>
              <a:off x="4661" y="1570"/>
              <a:ext cx="4" cy="1"/>
            </a:xfrm>
            <a:custGeom>
              <a:avLst/>
              <a:gdLst>
                <a:gd name="T0" fmla="*/ 0 w 3"/>
                <a:gd name="T1" fmla="*/ 0 h 1"/>
                <a:gd name="T2" fmla="*/ 3 w 3"/>
                <a:gd name="T3" fmla="*/ 0 h 1"/>
                <a:gd name="T4" fmla="*/ 0 w 3"/>
                <a:gd name="T5" fmla="*/ 0 h 1"/>
              </a:gdLst>
              <a:ahLst/>
              <a:cxnLst>
                <a:cxn ang="0">
                  <a:pos x="T0" y="T1"/>
                </a:cxn>
                <a:cxn ang="0">
                  <a:pos x="T2" y="T3"/>
                </a:cxn>
                <a:cxn ang="0">
                  <a:pos x="T4" y="T5"/>
                </a:cxn>
              </a:cxnLst>
              <a:rect l="0" t="0" r="r" b="b"/>
              <a:pathLst>
                <a:path w="3" h="1">
                  <a:moveTo>
                    <a:pt x="0" y="0"/>
                  </a:moveTo>
                  <a:cubicBezTo>
                    <a:pt x="1" y="0"/>
                    <a:pt x="2" y="1"/>
                    <a:pt x="3" y="0"/>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52" name="Freeform 2659"/>
            <p:cNvSpPr>
              <a:spLocks/>
            </p:cNvSpPr>
            <p:nvPr/>
          </p:nvSpPr>
          <p:spPr bwMode="auto">
            <a:xfrm>
              <a:off x="4459" y="1600"/>
              <a:ext cx="2" cy="3"/>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2" y="2"/>
                    <a:pt x="2" y="0"/>
                    <a:pt x="0" y="0"/>
                  </a:cubicBezTo>
                  <a:cubicBezTo>
                    <a:pt x="0" y="1"/>
                    <a:pt x="1"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53" name="Freeform 2660"/>
            <p:cNvSpPr>
              <a:spLocks/>
            </p:cNvSpPr>
            <p:nvPr/>
          </p:nvSpPr>
          <p:spPr bwMode="auto">
            <a:xfrm>
              <a:off x="4459" y="1600"/>
              <a:ext cx="2" cy="3"/>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2" y="2"/>
                    <a:pt x="2" y="0"/>
                    <a:pt x="0" y="0"/>
                  </a:cubicBezTo>
                  <a:cubicBezTo>
                    <a:pt x="0" y="1"/>
                    <a:pt x="1"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54" name="Freeform 2661"/>
            <p:cNvSpPr>
              <a:spLocks/>
            </p:cNvSpPr>
            <p:nvPr/>
          </p:nvSpPr>
          <p:spPr bwMode="auto">
            <a:xfrm>
              <a:off x="4509" y="1600"/>
              <a:ext cx="1" cy="3"/>
            </a:xfrm>
            <a:custGeom>
              <a:avLst/>
              <a:gdLst>
                <a:gd name="T0" fmla="*/ 0 w 1"/>
                <a:gd name="T1" fmla="*/ 1 h 2"/>
                <a:gd name="T2" fmla="*/ 1 w 1"/>
                <a:gd name="T3" fmla="*/ 1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0" y="2"/>
                    <a:pt x="1" y="1"/>
                  </a:cubicBezTo>
                  <a:cubicBezTo>
                    <a:pt x="1" y="1"/>
                    <a:pt x="1" y="1"/>
                    <a:pt x="0" y="0"/>
                  </a:cubicBezTo>
                  <a:cubicBezTo>
                    <a:pt x="0" y="1"/>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55" name="Freeform 2662"/>
            <p:cNvSpPr>
              <a:spLocks/>
            </p:cNvSpPr>
            <p:nvPr/>
          </p:nvSpPr>
          <p:spPr bwMode="auto">
            <a:xfrm>
              <a:off x="4509" y="1600"/>
              <a:ext cx="1" cy="3"/>
            </a:xfrm>
            <a:custGeom>
              <a:avLst/>
              <a:gdLst>
                <a:gd name="T0" fmla="*/ 0 w 1"/>
                <a:gd name="T1" fmla="*/ 1 h 2"/>
                <a:gd name="T2" fmla="*/ 1 w 1"/>
                <a:gd name="T3" fmla="*/ 1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0" y="2"/>
                    <a:pt x="1" y="1"/>
                  </a:cubicBezTo>
                  <a:cubicBezTo>
                    <a:pt x="1" y="1"/>
                    <a:pt x="1" y="1"/>
                    <a:pt x="0" y="0"/>
                  </a:cubicBezTo>
                  <a:cubicBezTo>
                    <a:pt x="0" y="1"/>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56" name="Freeform 2663"/>
            <p:cNvSpPr>
              <a:spLocks/>
            </p:cNvSpPr>
            <p:nvPr/>
          </p:nvSpPr>
          <p:spPr bwMode="auto">
            <a:xfrm>
              <a:off x="4363" y="1537"/>
              <a:ext cx="4" cy="6"/>
            </a:xfrm>
            <a:custGeom>
              <a:avLst/>
              <a:gdLst>
                <a:gd name="T0" fmla="*/ 2 w 4"/>
                <a:gd name="T1" fmla="*/ 0 h 5"/>
                <a:gd name="T2" fmla="*/ 0 w 4"/>
                <a:gd name="T3" fmla="*/ 2 h 5"/>
                <a:gd name="T4" fmla="*/ 2 w 4"/>
                <a:gd name="T5" fmla="*/ 0 h 5"/>
              </a:gdLst>
              <a:ahLst/>
              <a:cxnLst>
                <a:cxn ang="0">
                  <a:pos x="T0" y="T1"/>
                </a:cxn>
                <a:cxn ang="0">
                  <a:pos x="T2" y="T3"/>
                </a:cxn>
                <a:cxn ang="0">
                  <a:pos x="T4" y="T5"/>
                </a:cxn>
              </a:cxnLst>
              <a:rect l="0" t="0" r="r" b="b"/>
              <a:pathLst>
                <a:path w="4" h="5">
                  <a:moveTo>
                    <a:pt x="2" y="0"/>
                  </a:moveTo>
                  <a:cubicBezTo>
                    <a:pt x="2" y="1"/>
                    <a:pt x="1" y="2"/>
                    <a:pt x="0" y="2"/>
                  </a:cubicBezTo>
                  <a:cubicBezTo>
                    <a:pt x="1" y="5"/>
                    <a:pt x="4" y="2"/>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57" name="Freeform 2664"/>
            <p:cNvSpPr>
              <a:spLocks/>
            </p:cNvSpPr>
            <p:nvPr/>
          </p:nvSpPr>
          <p:spPr bwMode="auto">
            <a:xfrm>
              <a:off x="4363" y="1537"/>
              <a:ext cx="4" cy="6"/>
            </a:xfrm>
            <a:custGeom>
              <a:avLst/>
              <a:gdLst>
                <a:gd name="T0" fmla="*/ 2 w 4"/>
                <a:gd name="T1" fmla="*/ 0 h 5"/>
                <a:gd name="T2" fmla="*/ 0 w 4"/>
                <a:gd name="T3" fmla="*/ 2 h 5"/>
                <a:gd name="T4" fmla="*/ 2 w 4"/>
                <a:gd name="T5" fmla="*/ 0 h 5"/>
              </a:gdLst>
              <a:ahLst/>
              <a:cxnLst>
                <a:cxn ang="0">
                  <a:pos x="T0" y="T1"/>
                </a:cxn>
                <a:cxn ang="0">
                  <a:pos x="T2" y="T3"/>
                </a:cxn>
                <a:cxn ang="0">
                  <a:pos x="T4" y="T5"/>
                </a:cxn>
              </a:cxnLst>
              <a:rect l="0" t="0" r="r" b="b"/>
              <a:pathLst>
                <a:path w="4" h="5">
                  <a:moveTo>
                    <a:pt x="2" y="0"/>
                  </a:moveTo>
                  <a:cubicBezTo>
                    <a:pt x="2" y="1"/>
                    <a:pt x="1" y="2"/>
                    <a:pt x="0" y="2"/>
                  </a:cubicBezTo>
                  <a:cubicBezTo>
                    <a:pt x="1" y="5"/>
                    <a:pt x="4" y="2"/>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58" name="Freeform 2665"/>
            <p:cNvSpPr>
              <a:spLocks/>
            </p:cNvSpPr>
            <p:nvPr/>
          </p:nvSpPr>
          <p:spPr bwMode="auto">
            <a:xfrm>
              <a:off x="4371" y="1555"/>
              <a:ext cx="2" cy="6"/>
            </a:xfrm>
            <a:custGeom>
              <a:avLst/>
              <a:gdLst>
                <a:gd name="T0" fmla="*/ 1 w 2"/>
                <a:gd name="T1" fmla="*/ 1 h 5"/>
                <a:gd name="T2" fmla="*/ 0 w 2"/>
                <a:gd name="T3" fmla="*/ 3 h 5"/>
                <a:gd name="T4" fmla="*/ 1 w 2"/>
                <a:gd name="T5" fmla="*/ 1 h 5"/>
              </a:gdLst>
              <a:ahLst/>
              <a:cxnLst>
                <a:cxn ang="0">
                  <a:pos x="T0" y="T1"/>
                </a:cxn>
                <a:cxn ang="0">
                  <a:pos x="T2" y="T3"/>
                </a:cxn>
                <a:cxn ang="0">
                  <a:pos x="T4" y="T5"/>
                </a:cxn>
              </a:cxnLst>
              <a:rect l="0" t="0" r="r" b="b"/>
              <a:pathLst>
                <a:path w="2" h="5">
                  <a:moveTo>
                    <a:pt x="1" y="1"/>
                  </a:moveTo>
                  <a:cubicBezTo>
                    <a:pt x="0" y="0"/>
                    <a:pt x="0" y="2"/>
                    <a:pt x="0" y="3"/>
                  </a:cubicBezTo>
                  <a:cubicBezTo>
                    <a:pt x="0" y="5"/>
                    <a:pt x="2" y="2"/>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59" name="Freeform 2666"/>
            <p:cNvSpPr>
              <a:spLocks/>
            </p:cNvSpPr>
            <p:nvPr/>
          </p:nvSpPr>
          <p:spPr bwMode="auto">
            <a:xfrm>
              <a:off x="4371" y="1555"/>
              <a:ext cx="2" cy="6"/>
            </a:xfrm>
            <a:custGeom>
              <a:avLst/>
              <a:gdLst>
                <a:gd name="T0" fmla="*/ 1 w 2"/>
                <a:gd name="T1" fmla="*/ 1 h 5"/>
                <a:gd name="T2" fmla="*/ 0 w 2"/>
                <a:gd name="T3" fmla="*/ 3 h 5"/>
                <a:gd name="T4" fmla="*/ 1 w 2"/>
                <a:gd name="T5" fmla="*/ 1 h 5"/>
              </a:gdLst>
              <a:ahLst/>
              <a:cxnLst>
                <a:cxn ang="0">
                  <a:pos x="T0" y="T1"/>
                </a:cxn>
                <a:cxn ang="0">
                  <a:pos x="T2" y="T3"/>
                </a:cxn>
                <a:cxn ang="0">
                  <a:pos x="T4" y="T5"/>
                </a:cxn>
              </a:cxnLst>
              <a:rect l="0" t="0" r="r" b="b"/>
              <a:pathLst>
                <a:path w="2" h="5">
                  <a:moveTo>
                    <a:pt x="1" y="1"/>
                  </a:moveTo>
                  <a:cubicBezTo>
                    <a:pt x="0" y="0"/>
                    <a:pt x="0" y="2"/>
                    <a:pt x="0" y="3"/>
                  </a:cubicBezTo>
                  <a:cubicBezTo>
                    <a:pt x="0" y="5"/>
                    <a:pt x="2" y="2"/>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60" name="Freeform 2667"/>
            <p:cNvSpPr>
              <a:spLocks/>
            </p:cNvSpPr>
            <p:nvPr/>
          </p:nvSpPr>
          <p:spPr bwMode="auto">
            <a:xfrm>
              <a:off x="4433" y="1603"/>
              <a:ext cx="3" cy="2"/>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1" y="0"/>
                    <a:pt x="0" y="1"/>
                    <a:pt x="0" y="1"/>
                  </a:cubicBezTo>
                  <a:cubicBezTo>
                    <a:pt x="2"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61" name="Freeform 2668"/>
            <p:cNvSpPr>
              <a:spLocks/>
            </p:cNvSpPr>
            <p:nvPr/>
          </p:nvSpPr>
          <p:spPr bwMode="auto">
            <a:xfrm>
              <a:off x="4433" y="1603"/>
              <a:ext cx="3" cy="2"/>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1" y="0"/>
                    <a:pt x="0" y="1"/>
                    <a:pt x="0" y="1"/>
                  </a:cubicBezTo>
                  <a:cubicBezTo>
                    <a:pt x="2"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62" name="Freeform 2669"/>
            <p:cNvSpPr>
              <a:spLocks/>
            </p:cNvSpPr>
            <p:nvPr/>
          </p:nvSpPr>
          <p:spPr bwMode="auto">
            <a:xfrm>
              <a:off x="4520" y="1527"/>
              <a:ext cx="156" cy="113"/>
            </a:xfrm>
            <a:custGeom>
              <a:avLst/>
              <a:gdLst>
                <a:gd name="T0" fmla="*/ 11 w 130"/>
                <a:gd name="T1" fmla="*/ 79 h 94"/>
                <a:gd name="T2" fmla="*/ 16 w 130"/>
                <a:gd name="T3" fmla="*/ 83 h 94"/>
                <a:gd name="T4" fmla="*/ 25 w 130"/>
                <a:gd name="T5" fmla="*/ 86 h 94"/>
                <a:gd name="T6" fmla="*/ 23 w 130"/>
                <a:gd name="T7" fmla="*/ 82 h 94"/>
                <a:gd name="T8" fmla="*/ 23 w 130"/>
                <a:gd name="T9" fmla="*/ 76 h 94"/>
                <a:gd name="T10" fmla="*/ 22 w 130"/>
                <a:gd name="T11" fmla="*/ 74 h 94"/>
                <a:gd name="T12" fmla="*/ 27 w 130"/>
                <a:gd name="T13" fmla="*/ 71 h 94"/>
                <a:gd name="T14" fmla="*/ 47 w 130"/>
                <a:gd name="T15" fmla="*/ 59 h 94"/>
                <a:gd name="T16" fmla="*/ 60 w 130"/>
                <a:gd name="T17" fmla="*/ 37 h 94"/>
                <a:gd name="T18" fmla="*/ 69 w 130"/>
                <a:gd name="T19" fmla="*/ 45 h 94"/>
                <a:gd name="T20" fmla="*/ 73 w 130"/>
                <a:gd name="T21" fmla="*/ 32 h 94"/>
                <a:gd name="T22" fmla="*/ 76 w 130"/>
                <a:gd name="T23" fmla="*/ 33 h 94"/>
                <a:gd name="T24" fmla="*/ 80 w 130"/>
                <a:gd name="T25" fmla="*/ 27 h 94"/>
                <a:gd name="T26" fmla="*/ 86 w 130"/>
                <a:gd name="T27" fmla="*/ 20 h 94"/>
                <a:gd name="T28" fmla="*/ 90 w 130"/>
                <a:gd name="T29" fmla="*/ 12 h 94"/>
                <a:gd name="T30" fmla="*/ 97 w 130"/>
                <a:gd name="T31" fmla="*/ 0 h 94"/>
                <a:gd name="T32" fmla="*/ 102 w 130"/>
                <a:gd name="T33" fmla="*/ 1 h 94"/>
                <a:gd name="T34" fmla="*/ 110 w 130"/>
                <a:gd name="T35" fmla="*/ 11 h 94"/>
                <a:gd name="T36" fmla="*/ 106 w 130"/>
                <a:gd name="T37" fmla="*/ 17 h 94"/>
                <a:gd name="T38" fmla="*/ 113 w 130"/>
                <a:gd name="T39" fmla="*/ 15 h 94"/>
                <a:gd name="T40" fmla="*/ 116 w 130"/>
                <a:gd name="T41" fmla="*/ 18 h 94"/>
                <a:gd name="T42" fmla="*/ 125 w 130"/>
                <a:gd name="T43" fmla="*/ 25 h 94"/>
                <a:gd name="T44" fmla="*/ 121 w 130"/>
                <a:gd name="T45" fmla="*/ 31 h 94"/>
                <a:gd name="T46" fmla="*/ 120 w 130"/>
                <a:gd name="T47" fmla="*/ 38 h 94"/>
                <a:gd name="T48" fmla="*/ 117 w 130"/>
                <a:gd name="T49" fmla="*/ 41 h 94"/>
                <a:gd name="T50" fmla="*/ 108 w 130"/>
                <a:gd name="T51" fmla="*/ 43 h 94"/>
                <a:gd name="T52" fmla="*/ 94 w 130"/>
                <a:gd name="T53" fmla="*/ 40 h 94"/>
                <a:gd name="T54" fmla="*/ 88 w 130"/>
                <a:gd name="T55" fmla="*/ 41 h 94"/>
                <a:gd name="T56" fmla="*/ 83 w 130"/>
                <a:gd name="T57" fmla="*/ 43 h 94"/>
                <a:gd name="T58" fmla="*/ 81 w 130"/>
                <a:gd name="T59" fmla="*/ 52 h 94"/>
                <a:gd name="T60" fmla="*/ 77 w 130"/>
                <a:gd name="T61" fmla="*/ 61 h 94"/>
                <a:gd name="T62" fmla="*/ 71 w 130"/>
                <a:gd name="T63" fmla="*/ 75 h 94"/>
                <a:gd name="T64" fmla="*/ 64 w 130"/>
                <a:gd name="T65" fmla="*/ 84 h 94"/>
                <a:gd name="T66" fmla="*/ 54 w 130"/>
                <a:gd name="T67" fmla="*/ 87 h 94"/>
                <a:gd name="T68" fmla="*/ 36 w 130"/>
                <a:gd name="T69" fmla="*/ 85 h 94"/>
                <a:gd name="T70" fmla="*/ 31 w 130"/>
                <a:gd name="T71" fmla="*/ 91 h 94"/>
                <a:gd name="T72" fmla="*/ 23 w 130"/>
                <a:gd name="T73" fmla="*/ 90 h 94"/>
                <a:gd name="T74" fmla="*/ 11 w 130"/>
                <a:gd name="T75" fmla="*/ 91 h 94"/>
                <a:gd name="T76" fmla="*/ 6 w 130"/>
                <a:gd name="T77" fmla="*/ 85 h 94"/>
                <a:gd name="T78" fmla="*/ 2 w 130"/>
                <a:gd name="T79"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94">
                  <a:moveTo>
                    <a:pt x="2" y="75"/>
                  </a:moveTo>
                  <a:cubicBezTo>
                    <a:pt x="2" y="79"/>
                    <a:pt x="11" y="83"/>
                    <a:pt x="11" y="79"/>
                  </a:cubicBezTo>
                  <a:cubicBezTo>
                    <a:pt x="11" y="80"/>
                    <a:pt x="13" y="80"/>
                    <a:pt x="13" y="81"/>
                  </a:cubicBezTo>
                  <a:cubicBezTo>
                    <a:pt x="12" y="82"/>
                    <a:pt x="15" y="83"/>
                    <a:pt x="16" y="83"/>
                  </a:cubicBezTo>
                  <a:cubicBezTo>
                    <a:pt x="18" y="84"/>
                    <a:pt x="19" y="83"/>
                    <a:pt x="20" y="84"/>
                  </a:cubicBezTo>
                  <a:cubicBezTo>
                    <a:pt x="21" y="86"/>
                    <a:pt x="23" y="86"/>
                    <a:pt x="25" y="86"/>
                  </a:cubicBezTo>
                  <a:cubicBezTo>
                    <a:pt x="24" y="84"/>
                    <a:pt x="21" y="86"/>
                    <a:pt x="20" y="83"/>
                  </a:cubicBezTo>
                  <a:cubicBezTo>
                    <a:pt x="20" y="82"/>
                    <a:pt x="21" y="80"/>
                    <a:pt x="23" y="82"/>
                  </a:cubicBezTo>
                  <a:cubicBezTo>
                    <a:pt x="21" y="81"/>
                    <a:pt x="21" y="79"/>
                    <a:pt x="22" y="78"/>
                  </a:cubicBezTo>
                  <a:cubicBezTo>
                    <a:pt x="22" y="77"/>
                    <a:pt x="22" y="77"/>
                    <a:pt x="23" y="76"/>
                  </a:cubicBezTo>
                  <a:cubicBezTo>
                    <a:pt x="23" y="74"/>
                    <a:pt x="24" y="75"/>
                    <a:pt x="25" y="74"/>
                  </a:cubicBezTo>
                  <a:cubicBezTo>
                    <a:pt x="24" y="74"/>
                    <a:pt x="23" y="74"/>
                    <a:pt x="22" y="74"/>
                  </a:cubicBezTo>
                  <a:cubicBezTo>
                    <a:pt x="24" y="73"/>
                    <a:pt x="23" y="71"/>
                    <a:pt x="23" y="70"/>
                  </a:cubicBezTo>
                  <a:cubicBezTo>
                    <a:pt x="24" y="70"/>
                    <a:pt x="25" y="71"/>
                    <a:pt x="27" y="71"/>
                  </a:cubicBezTo>
                  <a:cubicBezTo>
                    <a:pt x="22" y="67"/>
                    <a:pt x="29" y="63"/>
                    <a:pt x="32" y="63"/>
                  </a:cubicBezTo>
                  <a:cubicBezTo>
                    <a:pt x="36" y="62"/>
                    <a:pt x="43" y="61"/>
                    <a:pt x="47" y="59"/>
                  </a:cubicBezTo>
                  <a:cubicBezTo>
                    <a:pt x="50" y="56"/>
                    <a:pt x="50" y="52"/>
                    <a:pt x="53" y="49"/>
                  </a:cubicBezTo>
                  <a:cubicBezTo>
                    <a:pt x="57" y="46"/>
                    <a:pt x="59" y="42"/>
                    <a:pt x="60" y="37"/>
                  </a:cubicBezTo>
                  <a:cubicBezTo>
                    <a:pt x="62" y="37"/>
                    <a:pt x="63" y="38"/>
                    <a:pt x="64" y="40"/>
                  </a:cubicBezTo>
                  <a:cubicBezTo>
                    <a:pt x="64" y="42"/>
                    <a:pt x="67" y="45"/>
                    <a:pt x="69" y="45"/>
                  </a:cubicBezTo>
                  <a:cubicBezTo>
                    <a:pt x="71" y="45"/>
                    <a:pt x="72" y="40"/>
                    <a:pt x="71" y="39"/>
                  </a:cubicBezTo>
                  <a:cubicBezTo>
                    <a:pt x="69" y="35"/>
                    <a:pt x="71" y="34"/>
                    <a:pt x="73" y="32"/>
                  </a:cubicBezTo>
                  <a:cubicBezTo>
                    <a:pt x="74" y="35"/>
                    <a:pt x="73" y="40"/>
                    <a:pt x="77" y="41"/>
                  </a:cubicBezTo>
                  <a:cubicBezTo>
                    <a:pt x="77" y="38"/>
                    <a:pt x="77" y="36"/>
                    <a:pt x="76" y="33"/>
                  </a:cubicBezTo>
                  <a:cubicBezTo>
                    <a:pt x="74" y="31"/>
                    <a:pt x="77" y="32"/>
                    <a:pt x="78" y="31"/>
                  </a:cubicBezTo>
                  <a:cubicBezTo>
                    <a:pt x="79" y="31"/>
                    <a:pt x="82" y="28"/>
                    <a:pt x="80" y="27"/>
                  </a:cubicBezTo>
                  <a:cubicBezTo>
                    <a:pt x="76" y="26"/>
                    <a:pt x="80" y="23"/>
                    <a:pt x="81" y="21"/>
                  </a:cubicBezTo>
                  <a:cubicBezTo>
                    <a:pt x="81" y="25"/>
                    <a:pt x="85" y="21"/>
                    <a:pt x="86" y="20"/>
                  </a:cubicBezTo>
                  <a:cubicBezTo>
                    <a:pt x="87" y="18"/>
                    <a:pt x="87" y="15"/>
                    <a:pt x="88" y="13"/>
                  </a:cubicBezTo>
                  <a:cubicBezTo>
                    <a:pt x="89" y="12"/>
                    <a:pt x="90" y="13"/>
                    <a:pt x="90" y="12"/>
                  </a:cubicBezTo>
                  <a:cubicBezTo>
                    <a:pt x="91" y="11"/>
                    <a:pt x="92" y="9"/>
                    <a:pt x="93" y="8"/>
                  </a:cubicBezTo>
                  <a:cubicBezTo>
                    <a:pt x="95" y="6"/>
                    <a:pt x="95" y="2"/>
                    <a:pt x="97" y="0"/>
                  </a:cubicBezTo>
                  <a:cubicBezTo>
                    <a:pt x="99" y="2"/>
                    <a:pt x="96" y="4"/>
                    <a:pt x="97" y="7"/>
                  </a:cubicBezTo>
                  <a:cubicBezTo>
                    <a:pt x="99" y="6"/>
                    <a:pt x="100" y="0"/>
                    <a:pt x="102" y="1"/>
                  </a:cubicBezTo>
                  <a:cubicBezTo>
                    <a:pt x="102" y="1"/>
                    <a:pt x="106" y="10"/>
                    <a:pt x="107" y="6"/>
                  </a:cubicBezTo>
                  <a:cubicBezTo>
                    <a:pt x="107" y="8"/>
                    <a:pt x="110" y="9"/>
                    <a:pt x="110" y="11"/>
                  </a:cubicBezTo>
                  <a:cubicBezTo>
                    <a:pt x="110" y="12"/>
                    <a:pt x="108" y="12"/>
                    <a:pt x="108" y="14"/>
                  </a:cubicBezTo>
                  <a:cubicBezTo>
                    <a:pt x="109" y="16"/>
                    <a:pt x="108" y="17"/>
                    <a:pt x="106" y="17"/>
                  </a:cubicBezTo>
                  <a:cubicBezTo>
                    <a:pt x="107" y="17"/>
                    <a:pt x="109" y="18"/>
                    <a:pt x="110" y="17"/>
                  </a:cubicBezTo>
                  <a:cubicBezTo>
                    <a:pt x="111" y="16"/>
                    <a:pt x="112" y="15"/>
                    <a:pt x="113" y="15"/>
                  </a:cubicBezTo>
                  <a:cubicBezTo>
                    <a:pt x="116" y="16"/>
                    <a:pt x="113" y="18"/>
                    <a:pt x="112" y="19"/>
                  </a:cubicBezTo>
                  <a:cubicBezTo>
                    <a:pt x="112" y="22"/>
                    <a:pt x="115" y="19"/>
                    <a:pt x="116" y="18"/>
                  </a:cubicBezTo>
                  <a:cubicBezTo>
                    <a:pt x="118" y="17"/>
                    <a:pt x="121" y="20"/>
                    <a:pt x="121" y="22"/>
                  </a:cubicBezTo>
                  <a:cubicBezTo>
                    <a:pt x="122" y="21"/>
                    <a:pt x="125" y="23"/>
                    <a:pt x="125" y="25"/>
                  </a:cubicBezTo>
                  <a:cubicBezTo>
                    <a:pt x="127" y="23"/>
                    <a:pt x="130" y="24"/>
                    <a:pt x="130" y="26"/>
                  </a:cubicBezTo>
                  <a:cubicBezTo>
                    <a:pt x="130" y="29"/>
                    <a:pt x="123" y="32"/>
                    <a:pt x="121" y="31"/>
                  </a:cubicBezTo>
                  <a:cubicBezTo>
                    <a:pt x="120" y="31"/>
                    <a:pt x="114" y="29"/>
                    <a:pt x="115" y="34"/>
                  </a:cubicBezTo>
                  <a:cubicBezTo>
                    <a:pt x="116" y="35"/>
                    <a:pt x="120" y="36"/>
                    <a:pt x="120" y="38"/>
                  </a:cubicBezTo>
                  <a:cubicBezTo>
                    <a:pt x="121" y="37"/>
                    <a:pt x="122" y="39"/>
                    <a:pt x="121" y="40"/>
                  </a:cubicBezTo>
                  <a:cubicBezTo>
                    <a:pt x="120" y="41"/>
                    <a:pt x="119" y="41"/>
                    <a:pt x="117" y="41"/>
                  </a:cubicBezTo>
                  <a:cubicBezTo>
                    <a:pt x="113" y="41"/>
                    <a:pt x="112" y="42"/>
                    <a:pt x="108" y="39"/>
                  </a:cubicBezTo>
                  <a:cubicBezTo>
                    <a:pt x="108" y="40"/>
                    <a:pt x="109" y="42"/>
                    <a:pt x="108" y="43"/>
                  </a:cubicBezTo>
                  <a:cubicBezTo>
                    <a:pt x="106" y="44"/>
                    <a:pt x="105" y="42"/>
                    <a:pt x="104" y="41"/>
                  </a:cubicBezTo>
                  <a:cubicBezTo>
                    <a:pt x="101" y="39"/>
                    <a:pt x="96" y="42"/>
                    <a:pt x="94" y="40"/>
                  </a:cubicBezTo>
                  <a:cubicBezTo>
                    <a:pt x="93" y="43"/>
                    <a:pt x="92" y="40"/>
                    <a:pt x="90" y="40"/>
                  </a:cubicBezTo>
                  <a:cubicBezTo>
                    <a:pt x="89" y="41"/>
                    <a:pt x="89" y="40"/>
                    <a:pt x="88" y="41"/>
                  </a:cubicBezTo>
                  <a:cubicBezTo>
                    <a:pt x="87" y="42"/>
                    <a:pt x="86" y="40"/>
                    <a:pt x="85" y="40"/>
                  </a:cubicBezTo>
                  <a:cubicBezTo>
                    <a:pt x="84" y="41"/>
                    <a:pt x="83" y="42"/>
                    <a:pt x="83" y="43"/>
                  </a:cubicBezTo>
                  <a:cubicBezTo>
                    <a:pt x="82" y="44"/>
                    <a:pt x="81" y="46"/>
                    <a:pt x="81" y="48"/>
                  </a:cubicBezTo>
                  <a:cubicBezTo>
                    <a:pt x="81" y="49"/>
                    <a:pt x="81" y="51"/>
                    <a:pt x="81" y="52"/>
                  </a:cubicBezTo>
                  <a:cubicBezTo>
                    <a:pt x="82" y="54"/>
                    <a:pt x="81" y="54"/>
                    <a:pt x="80" y="56"/>
                  </a:cubicBezTo>
                  <a:cubicBezTo>
                    <a:pt x="80" y="59"/>
                    <a:pt x="81" y="60"/>
                    <a:pt x="77" y="61"/>
                  </a:cubicBezTo>
                  <a:cubicBezTo>
                    <a:pt x="73" y="61"/>
                    <a:pt x="76" y="67"/>
                    <a:pt x="77" y="68"/>
                  </a:cubicBezTo>
                  <a:cubicBezTo>
                    <a:pt x="74" y="69"/>
                    <a:pt x="69" y="72"/>
                    <a:pt x="71" y="75"/>
                  </a:cubicBezTo>
                  <a:cubicBezTo>
                    <a:pt x="73" y="77"/>
                    <a:pt x="67" y="82"/>
                    <a:pt x="68" y="84"/>
                  </a:cubicBezTo>
                  <a:cubicBezTo>
                    <a:pt x="66" y="85"/>
                    <a:pt x="66" y="83"/>
                    <a:pt x="64" y="84"/>
                  </a:cubicBezTo>
                  <a:cubicBezTo>
                    <a:pt x="62" y="85"/>
                    <a:pt x="61" y="84"/>
                    <a:pt x="59" y="85"/>
                  </a:cubicBezTo>
                  <a:cubicBezTo>
                    <a:pt x="57" y="86"/>
                    <a:pt x="57" y="88"/>
                    <a:pt x="54" y="87"/>
                  </a:cubicBezTo>
                  <a:cubicBezTo>
                    <a:pt x="52" y="87"/>
                    <a:pt x="48" y="86"/>
                    <a:pt x="48" y="84"/>
                  </a:cubicBezTo>
                  <a:cubicBezTo>
                    <a:pt x="46" y="82"/>
                    <a:pt x="38" y="82"/>
                    <a:pt x="36" y="85"/>
                  </a:cubicBezTo>
                  <a:cubicBezTo>
                    <a:pt x="36" y="86"/>
                    <a:pt x="35" y="87"/>
                    <a:pt x="35" y="89"/>
                  </a:cubicBezTo>
                  <a:cubicBezTo>
                    <a:pt x="35" y="89"/>
                    <a:pt x="31" y="91"/>
                    <a:pt x="31" y="91"/>
                  </a:cubicBezTo>
                  <a:cubicBezTo>
                    <a:pt x="30" y="91"/>
                    <a:pt x="28" y="91"/>
                    <a:pt x="27" y="91"/>
                  </a:cubicBezTo>
                  <a:cubicBezTo>
                    <a:pt x="26" y="92"/>
                    <a:pt x="25" y="91"/>
                    <a:pt x="23" y="90"/>
                  </a:cubicBezTo>
                  <a:cubicBezTo>
                    <a:pt x="21" y="90"/>
                    <a:pt x="19" y="92"/>
                    <a:pt x="17" y="93"/>
                  </a:cubicBezTo>
                  <a:cubicBezTo>
                    <a:pt x="13" y="94"/>
                    <a:pt x="13" y="92"/>
                    <a:pt x="11" y="91"/>
                  </a:cubicBezTo>
                  <a:cubicBezTo>
                    <a:pt x="10" y="91"/>
                    <a:pt x="9" y="89"/>
                    <a:pt x="8" y="88"/>
                  </a:cubicBezTo>
                  <a:cubicBezTo>
                    <a:pt x="7" y="87"/>
                    <a:pt x="7" y="86"/>
                    <a:pt x="6" y="85"/>
                  </a:cubicBezTo>
                  <a:cubicBezTo>
                    <a:pt x="5" y="85"/>
                    <a:pt x="4" y="85"/>
                    <a:pt x="3" y="83"/>
                  </a:cubicBezTo>
                  <a:cubicBezTo>
                    <a:pt x="3" y="82"/>
                    <a:pt x="3" y="80"/>
                    <a:pt x="2" y="79"/>
                  </a:cubicBezTo>
                  <a:cubicBezTo>
                    <a:pt x="0" y="78"/>
                    <a:pt x="2" y="77"/>
                    <a:pt x="2" y="7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63" name="Freeform 2670"/>
            <p:cNvSpPr>
              <a:spLocks/>
            </p:cNvSpPr>
            <p:nvPr/>
          </p:nvSpPr>
          <p:spPr bwMode="auto">
            <a:xfrm>
              <a:off x="4520" y="1527"/>
              <a:ext cx="156" cy="113"/>
            </a:xfrm>
            <a:custGeom>
              <a:avLst/>
              <a:gdLst>
                <a:gd name="T0" fmla="*/ 11 w 130"/>
                <a:gd name="T1" fmla="*/ 79 h 94"/>
                <a:gd name="T2" fmla="*/ 16 w 130"/>
                <a:gd name="T3" fmla="*/ 83 h 94"/>
                <a:gd name="T4" fmla="*/ 25 w 130"/>
                <a:gd name="T5" fmla="*/ 86 h 94"/>
                <a:gd name="T6" fmla="*/ 23 w 130"/>
                <a:gd name="T7" fmla="*/ 82 h 94"/>
                <a:gd name="T8" fmla="*/ 23 w 130"/>
                <a:gd name="T9" fmla="*/ 76 h 94"/>
                <a:gd name="T10" fmla="*/ 22 w 130"/>
                <a:gd name="T11" fmla="*/ 74 h 94"/>
                <a:gd name="T12" fmla="*/ 27 w 130"/>
                <a:gd name="T13" fmla="*/ 71 h 94"/>
                <a:gd name="T14" fmla="*/ 47 w 130"/>
                <a:gd name="T15" fmla="*/ 59 h 94"/>
                <a:gd name="T16" fmla="*/ 60 w 130"/>
                <a:gd name="T17" fmla="*/ 37 h 94"/>
                <a:gd name="T18" fmla="*/ 69 w 130"/>
                <a:gd name="T19" fmla="*/ 45 h 94"/>
                <a:gd name="T20" fmla="*/ 73 w 130"/>
                <a:gd name="T21" fmla="*/ 32 h 94"/>
                <a:gd name="T22" fmla="*/ 76 w 130"/>
                <a:gd name="T23" fmla="*/ 33 h 94"/>
                <a:gd name="T24" fmla="*/ 80 w 130"/>
                <a:gd name="T25" fmla="*/ 27 h 94"/>
                <a:gd name="T26" fmla="*/ 86 w 130"/>
                <a:gd name="T27" fmla="*/ 20 h 94"/>
                <a:gd name="T28" fmla="*/ 90 w 130"/>
                <a:gd name="T29" fmla="*/ 12 h 94"/>
                <a:gd name="T30" fmla="*/ 97 w 130"/>
                <a:gd name="T31" fmla="*/ 0 h 94"/>
                <a:gd name="T32" fmla="*/ 102 w 130"/>
                <a:gd name="T33" fmla="*/ 1 h 94"/>
                <a:gd name="T34" fmla="*/ 110 w 130"/>
                <a:gd name="T35" fmla="*/ 11 h 94"/>
                <a:gd name="T36" fmla="*/ 106 w 130"/>
                <a:gd name="T37" fmla="*/ 17 h 94"/>
                <a:gd name="T38" fmla="*/ 113 w 130"/>
                <a:gd name="T39" fmla="*/ 15 h 94"/>
                <a:gd name="T40" fmla="*/ 116 w 130"/>
                <a:gd name="T41" fmla="*/ 18 h 94"/>
                <a:gd name="T42" fmla="*/ 125 w 130"/>
                <a:gd name="T43" fmla="*/ 25 h 94"/>
                <a:gd name="T44" fmla="*/ 121 w 130"/>
                <a:gd name="T45" fmla="*/ 31 h 94"/>
                <a:gd name="T46" fmla="*/ 120 w 130"/>
                <a:gd name="T47" fmla="*/ 38 h 94"/>
                <a:gd name="T48" fmla="*/ 117 w 130"/>
                <a:gd name="T49" fmla="*/ 41 h 94"/>
                <a:gd name="T50" fmla="*/ 108 w 130"/>
                <a:gd name="T51" fmla="*/ 43 h 94"/>
                <a:gd name="T52" fmla="*/ 94 w 130"/>
                <a:gd name="T53" fmla="*/ 40 h 94"/>
                <a:gd name="T54" fmla="*/ 88 w 130"/>
                <a:gd name="T55" fmla="*/ 41 h 94"/>
                <a:gd name="T56" fmla="*/ 83 w 130"/>
                <a:gd name="T57" fmla="*/ 43 h 94"/>
                <a:gd name="T58" fmla="*/ 81 w 130"/>
                <a:gd name="T59" fmla="*/ 52 h 94"/>
                <a:gd name="T60" fmla="*/ 77 w 130"/>
                <a:gd name="T61" fmla="*/ 61 h 94"/>
                <a:gd name="T62" fmla="*/ 71 w 130"/>
                <a:gd name="T63" fmla="*/ 75 h 94"/>
                <a:gd name="T64" fmla="*/ 64 w 130"/>
                <a:gd name="T65" fmla="*/ 84 h 94"/>
                <a:gd name="T66" fmla="*/ 54 w 130"/>
                <a:gd name="T67" fmla="*/ 87 h 94"/>
                <a:gd name="T68" fmla="*/ 36 w 130"/>
                <a:gd name="T69" fmla="*/ 85 h 94"/>
                <a:gd name="T70" fmla="*/ 31 w 130"/>
                <a:gd name="T71" fmla="*/ 91 h 94"/>
                <a:gd name="T72" fmla="*/ 23 w 130"/>
                <a:gd name="T73" fmla="*/ 90 h 94"/>
                <a:gd name="T74" fmla="*/ 11 w 130"/>
                <a:gd name="T75" fmla="*/ 91 h 94"/>
                <a:gd name="T76" fmla="*/ 6 w 130"/>
                <a:gd name="T77" fmla="*/ 85 h 94"/>
                <a:gd name="T78" fmla="*/ 2 w 130"/>
                <a:gd name="T79"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94">
                  <a:moveTo>
                    <a:pt x="2" y="75"/>
                  </a:moveTo>
                  <a:cubicBezTo>
                    <a:pt x="2" y="79"/>
                    <a:pt x="11" y="83"/>
                    <a:pt x="11" y="79"/>
                  </a:cubicBezTo>
                  <a:cubicBezTo>
                    <a:pt x="11" y="80"/>
                    <a:pt x="13" y="80"/>
                    <a:pt x="13" y="81"/>
                  </a:cubicBezTo>
                  <a:cubicBezTo>
                    <a:pt x="12" y="82"/>
                    <a:pt x="15" y="83"/>
                    <a:pt x="16" y="83"/>
                  </a:cubicBezTo>
                  <a:cubicBezTo>
                    <a:pt x="18" y="84"/>
                    <a:pt x="19" y="83"/>
                    <a:pt x="20" y="84"/>
                  </a:cubicBezTo>
                  <a:cubicBezTo>
                    <a:pt x="21" y="86"/>
                    <a:pt x="23" y="86"/>
                    <a:pt x="25" y="86"/>
                  </a:cubicBezTo>
                  <a:cubicBezTo>
                    <a:pt x="24" y="84"/>
                    <a:pt x="21" y="86"/>
                    <a:pt x="20" y="83"/>
                  </a:cubicBezTo>
                  <a:cubicBezTo>
                    <a:pt x="20" y="82"/>
                    <a:pt x="21" y="80"/>
                    <a:pt x="23" y="82"/>
                  </a:cubicBezTo>
                  <a:cubicBezTo>
                    <a:pt x="21" y="81"/>
                    <a:pt x="21" y="79"/>
                    <a:pt x="22" y="78"/>
                  </a:cubicBezTo>
                  <a:cubicBezTo>
                    <a:pt x="22" y="77"/>
                    <a:pt x="22" y="77"/>
                    <a:pt x="23" y="76"/>
                  </a:cubicBezTo>
                  <a:cubicBezTo>
                    <a:pt x="23" y="74"/>
                    <a:pt x="24" y="75"/>
                    <a:pt x="25" y="74"/>
                  </a:cubicBezTo>
                  <a:cubicBezTo>
                    <a:pt x="24" y="74"/>
                    <a:pt x="23" y="74"/>
                    <a:pt x="22" y="74"/>
                  </a:cubicBezTo>
                  <a:cubicBezTo>
                    <a:pt x="24" y="73"/>
                    <a:pt x="23" y="71"/>
                    <a:pt x="23" y="70"/>
                  </a:cubicBezTo>
                  <a:cubicBezTo>
                    <a:pt x="24" y="70"/>
                    <a:pt x="25" y="71"/>
                    <a:pt x="27" y="71"/>
                  </a:cubicBezTo>
                  <a:cubicBezTo>
                    <a:pt x="22" y="67"/>
                    <a:pt x="29" y="63"/>
                    <a:pt x="32" y="63"/>
                  </a:cubicBezTo>
                  <a:cubicBezTo>
                    <a:pt x="36" y="62"/>
                    <a:pt x="43" y="61"/>
                    <a:pt x="47" y="59"/>
                  </a:cubicBezTo>
                  <a:cubicBezTo>
                    <a:pt x="50" y="56"/>
                    <a:pt x="50" y="52"/>
                    <a:pt x="53" y="49"/>
                  </a:cubicBezTo>
                  <a:cubicBezTo>
                    <a:pt x="57" y="46"/>
                    <a:pt x="59" y="42"/>
                    <a:pt x="60" y="37"/>
                  </a:cubicBezTo>
                  <a:cubicBezTo>
                    <a:pt x="62" y="37"/>
                    <a:pt x="63" y="38"/>
                    <a:pt x="64" y="40"/>
                  </a:cubicBezTo>
                  <a:cubicBezTo>
                    <a:pt x="64" y="42"/>
                    <a:pt x="67" y="45"/>
                    <a:pt x="69" y="45"/>
                  </a:cubicBezTo>
                  <a:cubicBezTo>
                    <a:pt x="71" y="45"/>
                    <a:pt x="72" y="40"/>
                    <a:pt x="71" y="39"/>
                  </a:cubicBezTo>
                  <a:cubicBezTo>
                    <a:pt x="69" y="35"/>
                    <a:pt x="71" y="34"/>
                    <a:pt x="73" y="32"/>
                  </a:cubicBezTo>
                  <a:cubicBezTo>
                    <a:pt x="74" y="35"/>
                    <a:pt x="73" y="40"/>
                    <a:pt x="77" y="41"/>
                  </a:cubicBezTo>
                  <a:cubicBezTo>
                    <a:pt x="77" y="38"/>
                    <a:pt x="77" y="36"/>
                    <a:pt x="76" y="33"/>
                  </a:cubicBezTo>
                  <a:cubicBezTo>
                    <a:pt x="74" y="31"/>
                    <a:pt x="77" y="32"/>
                    <a:pt x="78" y="31"/>
                  </a:cubicBezTo>
                  <a:cubicBezTo>
                    <a:pt x="79" y="31"/>
                    <a:pt x="82" y="28"/>
                    <a:pt x="80" y="27"/>
                  </a:cubicBezTo>
                  <a:cubicBezTo>
                    <a:pt x="76" y="26"/>
                    <a:pt x="80" y="23"/>
                    <a:pt x="81" y="21"/>
                  </a:cubicBezTo>
                  <a:cubicBezTo>
                    <a:pt x="81" y="25"/>
                    <a:pt x="85" y="21"/>
                    <a:pt x="86" y="20"/>
                  </a:cubicBezTo>
                  <a:cubicBezTo>
                    <a:pt x="87" y="18"/>
                    <a:pt x="87" y="15"/>
                    <a:pt x="88" y="13"/>
                  </a:cubicBezTo>
                  <a:cubicBezTo>
                    <a:pt x="89" y="12"/>
                    <a:pt x="90" y="13"/>
                    <a:pt x="90" y="12"/>
                  </a:cubicBezTo>
                  <a:cubicBezTo>
                    <a:pt x="91" y="11"/>
                    <a:pt x="92" y="9"/>
                    <a:pt x="93" y="8"/>
                  </a:cubicBezTo>
                  <a:cubicBezTo>
                    <a:pt x="95" y="6"/>
                    <a:pt x="95" y="2"/>
                    <a:pt x="97" y="0"/>
                  </a:cubicBezTo>
                  <a:cubicBezTo>
                    <a:pt x="99" y="2"/>
                    <a:pt x="96" y="4"/>
                    <a:pt x="97" y="7"/>
                  </a:cubicBezTo>
                  <a:cubicBezTo>
                    <a:pt x="99" y="6"/>
                    <a:pt x="100" y="0"/>
                    <a:pt x="102" y="1"/>
                  </a:cubicBezTo>
                  <a:cubicBezTo>
                    <a:pt x="102" y="1"/>
                    <a:pt x="106" y="10"/>
                    <a:pt x="107" y="6"/>
                  </a:cubicBezTo>
                  <a:cubicBezTo>
                    <a:pt x="107" y="8"/>
                    <a:pt x="110" y="9"/>
                    <a:pt x="110" y="11"/>
                  </a:cubicBezTo>
                  <a:cubicBezTo>
                    <a:pt x="110" y="12"/>
                    <a:pt x="108" y="12"/>
                    <a:pt x="108" y="14"/>
                  </a:cubicBezTo>
                  <a:cubicBezTo>
                    <a:pt x="109" y="16"/>
                    <a:pt x="108" y="17"/>
                    <a:pt x="106" y="17"/>
                  </a:cubicBezTo>
                  <a:cubicBezTo>
                    <a:pt x="107" y="17"/>
                    <a:pt x="109" y="18"/>
                    <a:pt x="110" y="17"/>
                  </a:cubicBezTo>
                  <a:cubicBezTo>
                    <a:pt x="111" y="16"/>
                    <a:pt x="112" y="15"/>
                    <a:pt x="113" y="15"/>
                  </a:cubicBezTo>
                  <a:cubicBezTo>
                    <a:pt x="116" y="16"/>
                    <a:pt x="113" y="18"/>
                    <a:pt x="112" y="19"/>
                  </a:cubicBezTo>
                  <a:cubicBezTo>
                    <a:pt x="112" y="22"/>
                    <a:pt x="115" y="19"/>
                    <a:pt x="116" y="18"/>
                  </a:cubicBezTo>
                  <a:cubicBezTo>
                    <a:pt x="118" y="17"/>
                    <a:pt x="121" y="20"/>
                    <a:pt x="121" y="22"/>
                  </a:cubicBezTo>
                  <a:cubicBezTo>
                    <a:pt x="122" y="21"/>
                    <a:pt x="125" y="23"/>
                    <a:pt x="125" y="25"/>
                  </a:cubicBezTo>
                  <a:cubicBezTo>
                    <a:pt x="127" y="23"/>
                    <a:pt x="130" y="24"/>
                    <a:pt x="130" y="26"/>
                  </a:cubicBezTo>
                  <a:cubicBezTo>
                    <a:pt x="130" y="29"/>
                    <a:pt x="123" y="32"/>
                    <a:pt x="121" y="31"/>
                  </a:cubicBezTo>
                  <a:cubicBezTo>
                    <a:pt x="120" y="31"/>
                    <a:pt x="114" y="29"/>
                    <a:pt x="115" y="34"/>
                  </a:cubicBezTo>
                  <a:cubicBezTo>
                    <a:pt x="116" y="35"/>
                    <a:pt x="120" y="36"/>
                    <a:pt x="120" y="38"/>
                  </a:cubicBezTo>
                  <a:cubicBezTo>
                    <a:pt x="121" y="37"/>
                    <a:pt x="122" y="39"/>
                    <a:pt x="121" y="40"/>
                  </a:cubicBezTo>
                  <a:cubicBezTo>
                    <a:pt x="120" y="41"/>
                    <a:pt x="119" y="41"/>
                    <a:pt x="117" y="41"/>
                  </a:cubicBezTo>
                  <a:cubicBezTo>
                    <a:pt x="113" y="41"/>
                    <a:pt x="112" y="42"/>
                    <a:pt x="108" y="39"/>
                  </a:cubicBezTo>
                  <a:cubicBezTo>
                    <a:pt x="108" y="40"/>
                    <a:pt x="109" y="42"/>
                    <a:pt x="108" y="43"/>
                  </a:cubicBezTo>
                  <a:cubicBezTo>
                    <a:pt x="106" y="44"/>
                    <a:pt x="105" y="42"/>
                    <a:pt x="104" y="41"/>
                  </a:cubicBezTo>
                  <a:cubicBezTo>
                    <a:pt x="101" y="39"/>
                    <a:pt x="96" y="42"/>
                    <a:pt x="94" y="40"/>
                  </a:cubicBezTo>
                  <a:cubicBezTo>
                    <a:pt x="93" y="43"/>
                    <a:pt x="92" y="40"/>
                    <a:pt x="90" y="40"/>
                  </a:cubicBezTo>
                  <a:cubicBezTo>
                    <a:pt x="89" y="41"/>
                    <a:pt x="89" y="40"/>
                    <a:pt x="88" y="41"/>
                  </a:cubicBezTo>
                  <a:cubicBezTo>
                    <a:pt x="87" y="42"/>
                    <a:pt x="86" y="40"/>
                    <a:pt x="85" y="40"/>
                  </a:cubicBezTo>
                  <a:cubicBezTo>
                    <a:pt x="84" y="41"/>
                    <a:pt x="83" y="42"/>
                    <a:pt x="83" y="43"/>
                  </a:cubicBezTo>
                  <a:cubicBezTo>
                    <a:pt x="82" y="44"/>
                    <a:pt x="81" y="46"/>
                    <a:pt x="81" y="48"/>
                  </a:cubicBezTo>
                  <a:cubicBezTo>
                    <a:pt x="81" y="49"/>
                    <a:pt x="81" y="51"/>
                    <a:pt x="81" y="52"/>
                  </a:cubicBezTo>
                  <a:cubicBezTo>
                    <a:pt x="82" y="54"/>
                    <a:pt x="81" y="54"/>
                    <a:pt x="80" y="56"/>
                  </a:cubicBezTo>
                  <a:cubicBezTo>
                    <a:pt x="80" y="59"/>
                    <a:pt x="81" y="60"/>
                    <a:pt x="77" y="61"/>
                  </a:cubicBezTo>
                  <a:cubicBezTo>
                    <a:pt x="73" y="61"/>
                    <a:pt x="76" y="67"/>
                    <a:pt x="77" y="68"/>
                  </a:cubicBezTo>
                  <a:cubicBezTo>
                    <a:pt x="74" y="69"/>
                    <a:pt x="69" y="72"/>
                    <a:pt x="71" y="75"/>
                  </a:cubicBezTo>
                  <a:cubicBezTo>
                    <a:pt x="73" y="77"/>
                    <a:pt x="67" y="82"/>
                    <a:pt x="68" y="84"/>
                  </a:cubicBezTo>
                  <a:cubicBezTo>
                    <a:pt x="66" y="85"/>
                    <a:pt x="66" y="83"/>
                    <a:pt x="64" y="84"/>
                  </a:cubicBezTo>
                  <a:cubicBezTo>
                    <a:pt x="62" y="85"/>
                    <a:pt x="61" y="84"/>
                    <a:pt x="59" y="85"/>
                  </a:cubicBezTo>
                  <a:cubicBezTo>
                    <a:pt x="57" y="86"/>
                    <a:pt x="57" y="88"/>
                    <a:pt x="54" y="87"/>
                  </a:cubicBezTo>
                  <a:cubicBezTo>
                    <a:pt x="52" y="87"/>
                    <a:pt x="48" y="86"/>
                    <a:pt x="48" y="84"/>
                  </a:cubicBezTo>
                  <a:cubicBezTo>
                    <a:pt x="46" y="82"/>
                    <a:pt x="38" y="82"/>
                    <a:pt x="36" y="85"/>
                  </a:cubicBezTo>
                  <a:cubicBezTo>
                    <a:pt x="36" y="86"/>
                    <a:pt x="35" y="87"/>
                    <a:pt x="35" y="89"/>
                  </a:cubicBezTo>
                  <a:cubicBezTo>
                    <a:pt x="35" y="89"/>
                    <a:pt x="31" y="91"/>
                    <a:pt x="31" y="91"/>
                  </a:cubicBezTo>
                  <a:cubicBezTo>
                    <a:pt x="30" y="91"/>
                    <a:pt x="28" y="91"/>
                    <a:pt x="27" y="91"/>
                  </a:cubicBezTo>
                  <a:cubicBezTo>
                    <a:pt x="26" y="92"/>
                    <a:pt x="25" y="91"/>
                    <a:pt x="23" y="90"/>
                  </a:cubicBezTo>
                  <a:cubicBezTo>
                    <a:pt x="21" y="90"/>
                    <a:pt x="19" y="92"/>
                    <a:pt x="17" y="93"/>
                  </a:cubicBezTo>
                  <a:cubicBezTo>
                    <a:pt x="13" y="94"/>
                    <a:pt x="13" y="92"/>
                    <a:pt x="11" y="91"/>
                  </a:cubicBezTo>
                  <a:cubicBezTo>
                    <a:pt x="10" y="91"/>
                    <a:pt x="9" y="89"/>
                    <a:pt x="8" y="88"/>
                  </a:cubicBezTo>
                  <a:cubicBezTo>
                    <a:pt x="7" y="87"/>
                    <a:pt x="7" y="86"/>
                    <a:pt x="6" y="85"/>
                  </a:cubicBezTo>
                  <a:cubicBezTo>
                    <a:pt x="5" y="85"/>
                    <a:pt x="4" y="85"/>
                    <a:pt x="3" y="83"/>
                  </a:cubicBezTo>
                  <a:cubicBezTo>
                    <a:pt x="3" y="82"/>
                    <a:pt x="3" y="80"/>
                    <a:pt x="2" y="79"/>
                  </a:cubicBezTo>
                  <a:cubicBezTo>
                    <a:pt x="0" y="78"/>
                    <a:pt x="2" y="77"/>
                    <a:pt x="2" y="7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64" name="Freeform 2671"/>
            <p:cNvSpPr>
              <a:spLocks/>
            </p:cNvSpPr>
            <p:nvPr/>
          </p:nvSpPr>
          <p:spPr bwMode="auto">
            <a:xfrm>
              <a:off x="4678" y="1565"/>
              <a:ext cx="1" cy="5"/>
            </a:xfrm>
            <a:custGeom>
              <a:avLst/>
              <a:gdLst>
                <a:gd name="T0" fmla="*/ 0 w 1"/>
                <a:gd name="T1" fmla="*/ 4 h 4"/>
                <a:gd name="T2" fmla="*/ 0 w 1"/>
                <a:gd name="T3" fmla="*/ 0 h 4"/>
                <a:gd name="T4" fmla="*/ 0 w 1"/>
                <a:gd name="T5" fmla="*/ 4 h 4"/>
              </a:gdLst>
              <a:ahLst/>
              <a:cxnLst>
                <a:cxn ang="0">
                  <a:pos x="T0" y="T1"/>
                </a:cxn>
                <a:cxn ang="0">
                  <a:pos x="T2" y="T3"/>
                </a:cxn>
                <a:cxn ang="0">
                  <a:pos x="T4" y="T5"/>
                </a:cxn>
              </a:cxnLst>
              <a:rect l="0" t="0" r="r" b="b"/>
              <a:pathLst>
                <a:path w="1" h="4">
                  <a:moveTo>
                    <a:pt x="0" y="4"/>
                  </a:moveTo>
                  <a:cubicBezTo>
                    <a:pt x="1" y="3"/>
                    <a:pt x="1" y="1"/>
                    <a:pt x="0" y="0"/>
                  </a:cubicBezTo>
                  <a:cubicBezTo>
                    <a:pt x="1" y="1"/>
                    <a:pt x="0" y="3"/>
                    <a:pt x="0"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65" name="Freeform 2672"/>
            <p:cNvSpPr>
              <a:spLocks/>
            </p:cNvSpPr>
            <p:nvPr/>
          </p:nvSpPr>
          <p:spPr bwMode="auto">
            <a:xfrm>
              <a:off x="4678" y="1565"/>
              <a:ext cx="1" cy="5"/>
            </a:xfrm>
            <a:custGeom>
              <a:avLst/>
              <a:gdLst>
                <a:gd name="T0" fmla="*/ 0 w 1"/>
                <a:gd name="T1" fmla="*/ 4 h 4"/>
                <a:gd name="T2" fmla="*/ 0 w 1"/>
                <a:gd name="T3" fmla="*/ 0 h 4"/>
                <a:gd name="T4" fmla="*/ 0 w 1"/>
                <a:gd name="T5" fmla="*/ 4 h 4"/>
              </a:gdLst>
              <a:ahLst/>
              <a:cxnLst>
                <a:cxn ang="0">
                  <a:pos x="T0" y="T1"/>
                </a:cxn>
                <a:cxn ang="0">
                  <a:pos x="T2" y="T3"/>
                </a:cxn>
                <a:cxn ang="0">
                  <a:pos x="T4" y="T5"/>
                </a:cxn>
              </a:cxnLst>
              <a:rect l="0" t="0" r="r" b="b"/>
              <a:pathLst>
                <a:path w="1" h="4">
                  <a:moveTo>
                    <a:pt x="0" y="4"/>
                  </a:moveTo>
                  <a:cubicBezTo>
                    <a:pt x="1" y="3"/>
                    <a:pt x="1" y="1"/>
                    <a:pt x="0" y="0"/>
                  </a:cubicBezTo>
                  <a:cubicBezTo>
                    <a:pt x="1" y="1"/>
                    <a:pt x="0" y="3"/>
                    <a:pt x="0"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66" name="Freeform 2673"/>
            <p:cNvSpPr>
              <a:spLocks/>
            </p:cNvSpPr>
            <p:nvPr/>
          </p:nvSpPr>
          <p:spPr bwMode="auto">
            <a:xfrm>
              <a:off x="4768" y="14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67" name="Freeform 2674"/>
            <p:cNvSpPr>
              <a:spLocks/>
            </p:cNvSpPr>
            <p:nvPr/>
          </p:nvSpPr>
          <p:spPr bwMode="auto">
            <a:xfrm>
              <a:off x="4768" y="14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68" name="Freeform 2675"/>
            <p:cNvSpPr>
              <a:spLocks/>
            </p:cNvSpPr>
            <p:nvPr/>
          </p:nvSpPr>
          <p:spPr bwMode="auto">
            <a:xfrm>
              <a:off x="4639" y="1508"/>
              <a:ext cx="2" cy="5"/>
            </a:xfrm>
            <a:custGeom>
              <a:avLst/>
              <a:gdLst>
                <a:gd name="T0" fmla="*/ 1 w 2"/>
                <a:gd name="T1" fmla="*/ 4 h 4"/>
                <a:gd name="T2" fmla="*/ 1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1"/>
                    <a:pt x="1" y="0"/>
                  </a:cubicBezTo>
                  <a:cubicBezTo>
                    <a:pt x="0" y="1"/>
                    <a:pt x="0" y="3"/>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69" name="Freeform 2676"/>
            <p:cNvSpPr>
              <a:spLocks/>
            </p:cNvSpPr>
            <p:nvPr/>
          </p:nvSpPr>
          <p:spPr bwMode="auto">
            <a:xfrm>
              <a:off x="4639" y="1508"/>
              <a:ext cx="2" cy="5"/>
            </a:xfrm>
            <a:custGeom>
              <a:avLst/>
              <a:gdLst>
                <a:gd name="T0" fmla="*/ 1 w 2"/>
                <a:gd name="T1" fmla="*/ 4 h 4"/>
                <a:gd name="T2" fmla="*/ 1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1"/>
                    <a:pt x="1" y="0"/>
                  </a:cubicBezTo>
                  <a:cubicBezTo>
                    <a:pt x="0" y="1"/>
                    <a:pt x="0" y="3"/>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70" name="Freeform 2677"/>
            <p:cNvSpPr>
              <a:spLocks/>
            </p:cNvSpPr>
            <p:nvPr/>
          </p:nvSpPr>
          <p:spPr bwMode="auto">
            <a:xfrm>
              <a:off x="4663" y="1526"/>
              <a:ext cx="2" cy="2"/>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0"/>
                    <a:pt x="1" y="0"/>
                    <a:pt x="0" y="1"/>
                  </a:cubicBezTo>
                  <a:cubicBezTo>
                    <a:pt x="0" y="1"/>
                    <a:pt x="1" y="2"/>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71" name="Freeform 2678"/>
            <p:cNvSpPr>
              <a:spLocks/>
            </p:cNvSpPr>
            <p:nvPr/>
          </p:nvSpPr>
          <p:spPr bwMode="auto">
            <a:xfrm>
              <a:off x="4663" y="1526"/>
              <a:ext cx="2" cy="2"/>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0"/>
                    <a:pt x="1" y="0"/>
                    <a:pt x="0" y="1"/>
                  </a:cubicBezTo>
                  <a:cubicBezTo>
                    <a:pt x="0" y="1"/>
                    <a:pt x="1" y="2"/>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72" name="Freeform 2679"/>
            <p:cNvSpPr>
              <a:spLocks/>
            </p:cNvSpPr>
            <p:nvPr/>
          </p:nvSpPr>
          <p:spPr bwMode="auto">
            <a:xfrm>
              <a:off x="4683" y="1556"/>
              <a:ext cx="8" cy="7"/>
            </a:xfrm>
            <a:custGeom>
              <a:avLst/>
              <a:gdLst>
                <a:gd name="T0" fmla="*/ 2 w 7"/>
                <a:gd name="T1" fmla="*/ 6 h 6"/>
                <a:gd name="T2" fmla="*/ 7 w 7"/>
                <a:gd name="T3" fmla="*/ 2 h 6"/>
                <a:gd name="T4" fmla="*/ 4 w 7"/>
                <a:gd name="T5" fmla="*/ 3 h 6"/>
                <a:gd name="T6" fmla="*/ 2 w 7"/>
                <a:gd name="T7" fmla="*/ 6 h 6"/>
              </a:gdLst>
              <a:ahLst/>
              <a:cxnLst>
                <a:cxn ang="0">
                  <a:pos x="T0" y="T1"/>
                </a:cxn>
                <a:cxn ang="0">
                  <a:pos x="T2" y="T3"/>
                </a:cxn>
                <a:cxn ang="0">
                  <a:pos x="T4" y="T5"/>
                </a:cxn>
                <a:cxn ang="0">
                  <a:pos x="T6" y="T7"/>
                </a:cxn>
              </a:cxnLst>
              <a:rect l="0" t="0" r="r" b="b"/>
              <a:pathLst>
                <a:path w="7" h="6">
                  <a:moveTo>
                    <a:pt x="2" y="6"/>
                  </a:moveTo>
                  <a:cubicBezTo>
                    <a:pt x="2" y="5"/>
                    <a:pt x="7" y="3"/>
                    <a:pt x="7" y="2"/>
                  </a:cubicBezTo>
                  <a:cubicBezTo>
                    <a:pt x="6" y="0"/>
                    <a:pt x="5" y="2"/>
                    <a:pt x="4" y="3"/>
                  </a:cubicBezTo>
                  <a:cubicBezTo>
                    <a:pt x="2" y="4"/>
                    <a:pt x="0" y="4"/>
                    <a:pt x="2"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73" name="Freeform 2680"/>
            <p:cNvSpPr>
              <a:spLocks/>
            </p:cNvSpPr>
            <p:nvPr/>
          </p:nvSpPr>
          <p:spPr bwMode="auto">
            <a:xfrm>
              <a:off x="4683" y="1556"/>
              <a:ext cx="8" cy="7"/>
            </a:xfrm>
            <a:custGeom>
              <a:avLst/>
              <a:gdLst>
                <a:gd name="T0" fmla="*/ 2 w 7"/>
                <a:gd name="T1" fmla="*/ 6 h 6"/>
                <a:gd name="T2" fmla="*/ 7 w 7"/>
                <a:gd name="T3" fmla="*/ 2 h 6"/>
                <a:gd name="T4" fmla="*/ 4 w 7"/>
                <a:gd name="T5" fmla="*/ 3 h 6"/>
                <a:gd name="T6" fmla="*/ 2 w 7"/>
                <a:gd name="T7" fmla="*/ 6 h 6"/>
              </a:gdLst>
              <a:ahLst/>
              <a:cxnLst>
                <a:cxn ang="0">
                  <a:pos x="T0" y="T1"/>
                </a:cxn>
                <a:cxn ang="0">
                  <a:pos x="T2" y="T3"/>
                </a:cxn>
                <a:cxn ang="0">
                  <a:pos x="T4" y="T5"/>
                </a:cxn>
                <a:cxn ang="0">
                  <a:pos x="T6" y="T7"/>
                </a:cxn>
              </a:cxnLst>
              <a:rect l="0" t="0" r="r" b="b"/>
              <a:pathLst>
                <a:path w="7" h="6">
                  <a:moveTo>
                    <a:pt x="2" y="6"/>
                  </a:moveTo>
                  <a:cubicBezTo>
                    <a:pt x="2" y="5"/>
                    <a:pt x="7" y="3"/>
                    <a:pt x="7" y="2"/>
                  </a:cubicBezTo>
                  <a:cubicBezTo>
                    <a:pt x="6" y="0"/>
                    <a:pt x="5" y="2"/>
                    <a:pt x="4" y="3"/>
                  </a:cubicBezTo>
                  <a:cubicBezTo>
                    <a:pt x="2" y="4"/>
                    <a:pt x="0" y="4"/>
                    <a:pt x="2"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74" name="Freeform 2681"/>
            <p:cNvSpPr>
              <a:spLocks/>
            </p:cNvSpPr>
            <p:nvPr/>
          </p:nvSpPr>
          <p:spPr bwMode="auto">
            <a:xfrm>
              <a:off x="4696" y="1539"/>
              <a:ext cx="1" cy="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0" y="2"/>
                  </a:cubicBezTo>
                  <a:cubicBezTo>
                    <a:pt x="1" y="1"/>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75" name="Freeform 2682"/>
            <p:cNvSpPr>
              <a:spLocks/>
            </p:cNvSpPr>
            <p:nvPr/>
          </p:nvSpPr>
          <p:spPr bwMode="auto">
            <a:xfrm>
              <a:off x="4696" y="1539"/>
              <a:ext cx="1" cy="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0" y="2"/>
                  </a:cubicBezTo>
                  <a:cubicBezTo>
                    <a:pt x="1" y="1"/>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76" name="Freeform 2683"/>
            <p:cNvSpPr>
              <a:spLocks/>
            </p:cNvSpPr>
            <p:nvPr/>
          </p:nvSpPr>
          <p:spPr bwMode="auto">
            <a:xfrm>
              <a:off x="4702" y="1544"/>
              <a:ext cx="10" cy="5"/>
            </a:xfrm>
            <a:custGeom>
              <a:avLst/>
              <a:gdLst>
                <a:gd name="T0" fmla="*/ 5 w 8"/>
                <a:gd name="T1" fmla="*/ 4 h 4"/>
                <a:gd name="T2" fmla="*/ 1 w 8"/>
                <a:gd name="T3" fmla="*/ 1 h 4"/>
                <a:gd name="T4" fmla="*/ 0 w 8"/>
                <a:gd name="T5" fmla="*/ 3 h 4"/>
                <a:gd name="T6" fmla="*/ 5 w 8"/>
                <a:gd name="T7" fmla="*/ 4 h 4"/>
              </a:gdLst>
              <a:ahLst/>
              <a:cxnLst>
                <a:cxn ang="0">
                  <a:pos x="T0" y="T1"/>
                </a:cxn>
                <a:cxn ang="0">
                  <a:pos x="T2" y="T3"/>
                </a:cxn>
                <a:cxn ang="0">
                  <a:pos x="T4" y="T5"/>
                </a:cxn>
                <a:cxn ang="0">
                  <a:pos x="T6" y="T7"/>
                </a:cxn>
              </a:cxnLst>
              <a:rect l="0" t="0" r="r" b="b"/>
              <a:pathLst>
                <a:path w="8" h="4">
                  <a:moveTo>
                    <a:pt x="5" y="4"/>
                  </a:moveTo>
                  <a:cubicBezTo>
                    <a:pt x="8" y="2"/>
                    <a:pt x="3" y="0"/>
                    <a:pt x="1" y="1"/>
                  </a:cubicBezTo>
                  <a:cubicBezTo>
                    <a:pt x="0" y="1"/>
                    <a:pt x="0" y="3"/>
                    <a:pt x="0" y="3"/>
                  </a:cubicBezTo>
                  <a:cubicBezTo>
                    <a:pt x="1" y="2"/>
                    <a:pt x="4" y="2"/>
                    <a:pt x="5"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77" name="Freeform 2684"/>
            <p:cNvSpPr>
              <a:spLocks/>
            </p:cNvSpPr>
            <p:nvPr/>
          </p:nvSpPr>
          <p:spPr bwMode="auto">
            <a:xfrm>
              <a:off x="4702" y="1544"/>
              <a:ext cx="10" cy="5"/>
            </a:xfrm>
            <a:custGeom>
              <a:avLst/>
              <a:gdLst>
                <a:gd name="T0" fmla="*/ 5 w 8"/>
                <a:gd name="T1" fmla="*/ 4 h 4"/>
                <a:gd name="T2" fmla="*/ 1 w 8"/>
                <a:gd name="T3" fmla="*/ 1 h 4"/>
                <a:gd name="T4" fmla="*/ 0 w 8"/>
                <a:gd name="T5" fmla="*/ 3 h 4"/>
                <a:gd name="T6" fmla="*/ 5 w 8"/>
                <a:gd name="T7" fmla="*/ 4 h 4"/>
              </a:gdLst>
              <a:ahLst/>
              <a:cxnLst>
                <a:cxn ang="0">
                  <a:pos x="T0" y="T1"/>
                </a:cxn>
                <a:cxn ang="0">
                  <a:pos x="T2" y="T3"/>
                </a:cxn>
                <a:cxn ang="0">
                  <a:pos x="T4" y="T5"/>
                </a:cxn>
                <a:cxn ang="0">
                  <a:pos x="T6" y="T7"/>
                </a:cxn>
              </a:cxnLst>
              <a:rect l="0" t="0" r="r" b="b"/>
              <a:pathLst>
                <a:path w="8" h="4">
                  <a:moveTo>
                    <a:pt x="5" y="4"/>
                  </a:moveTo>
                  <a:cubicBezTo>
                    <a:pt x="8" y="2"/>
                    <a:pt x="3" y="0"/>
                    <a:pt x="1" y="1"/>
                  </a:cubicBezTo>
                  <a:cubicBezTo>
                    <a:pt x="0" y="1"/>
                    <a:pt x="0" y="3"/>
                    <a:pt x="0" y="3"/>
                  </a:cubicBezTo>
                  <a:cubicBezTo>
                    <a:pt x="1" y="2"/>
                    <a:pt x="4" y="2"/>
                    <a:pt x="5"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78" name="Freeform 2685"/>
            <p:cNvSpPr>
              <a:spLocks/>
            </p:cNvSpPr>
            <p:nvPr/>
          </p:nvSpPr>
          <p:spPr bwMode="auto">
            <a:xfrm>
              <a:off x="4716" y="1532"/>
              <a:ext cx="8" cy="7"/>
            </a:xfrm>
            <a:custGeom>
              <a:avLst/>
              <a:gdLst>
                <a:gd name="T0" fmla="*/ 1 w 6"/>
                <a:gd name="T1" fmla="*/ 3 h 6"/>
                <a:gd name="T2" fmla="*/ 4 w 6"/>
                <a:gd name="T3" fmla="*/ 5 h 6"/>
                <a:gd name="T4" fmla="*/ 6 w 6"/>
                <a:gd name="T5" fmla="*/ 2 h 6"/>
                <a:gd name="T6" fmla="*/ 3 w 6"/>
                <a:gd name="T7" fmla="*/ 0 h 6"/>
                <a:gd name="T8" fmla="*/ 0 w 6"/>
                <a:gd name="T9" fmla="*/ 2 h 6"/>
                <a:gd name="T10" fmla="*/ 1 w 6"/>
                <a:gd name="T11" fmla="*/ 3 h 6"/>
              </a:gdLst>
              <a:ahLst/>
              <a:cxnLst>
                <a:cxn ang="0">
                  <a:pos x="T0" y="T1"/>
                </a:cxn>
                <a:cxn ang="0">
                  <a:pos x="T2" y="T3"/>
                </a:cxn>
                <a:cxn ang="0">
                  <a:pos x="T4" y="T5"/>
                </a:cxn>
                <a:cxn ang="0">
                  <a:pos x="T6" y="T7"/>
                </a:cxn>
                <a:cxn ang="0">
                  <a:pos x="T8" y="T9"/>
                </a:cxn>
                <a:cxn ang="0">
                  <a:pos x="T10" y="T11"/>
                </a:cxn>
              </a:cxnLst>
              <a:rect l="0" t="0" r="r" b="b"/>
              <a:pathLst>
                <a:path w="6" h="6">
                  <a:moveTo>
                    <a:pt x="1" y="3"/>
                  </a:moveTo>
                  <a:cubicBezTo>
                    <a:pt x="1" y="5"/>
                    <a:pt x="2" y="6"/>
                    <a:pt x="4" y="5"/>
                  </a:cubicBezTo>
                  <a:cubicBezTo>
                    <a:pt x="5" y="4"/>
                    <a:pt x="5" y="3"/>
                    <a:pt x="6" y="2"/>
                  </a:cubicBezTo>
                  <a:cubicBezTo>
                    <a:pt x="5" y="2"/>
                    <a:pt x="4" y="1"/>
                    <a:pt x="3" y="0"/>
                  </a:cubicBezTo>
                  <a:cubicBezTo>
                    <a:pt x="2" y="0"/>
                    <a:pt x="1" y="2"/>
                    <a:pt x="0" y="2"/>
                  </a:cubicBezTo>
                  <a:cubicBezTo>
                    <a:pt x="0" y="2"/>
                    <a:pt x="0" y="3"/>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79" name="Freeform 2686"/>
            <p:cNvSpPr>
              <a:spLocks/>
            </p:cNvSpPr>
            <p:nvPr/>
          </p:nvSpPr>
          <p:spPr bwMode="auto">
            <a:xfrm>
              <a:off x="4716" y="1532"/>
              <a:ext cx="8" cy="7"/>
            </a:xfrm>
            <a:custGeom>
              <a:avLst/>
              <a:gdLst>
                <a:gd name="T0" fmla="*/ 1 w 6"/>
                <a:gd name="T1" fmla="*/ 3 h 6"/>
                <a:gd name="T2" fmla="*/ 4 w 6"/>
                <a:gd name="T3" fmla="*/ 5 h 6"/>
                <a:gd name="T4" fmla="*/ 6 w 6"/>
                <a:gd name="T5" fmla="*/ 2 h 6"/>
                <a:gd name="T6" fmla="*/ 3 w 6"/>
                <a:gd name="T7" fmla="*/ 0 h 6"/>
                <a:gd name="T8" fmla="*/ 0 w 6"/>
                <a:gd name="T9" fmla="*/ 2 h 6"/>
                <a:gd name="T10" fmla="*/ 1 w 6"/>
                <a:gd name="T11" fmla="*/ 3 h 6"/>
              </a:gdLst>
              <a:ahLst/>
              <a:cxnLst>
                <a:cxn ang="0">
                  <a:pos x="T0" y="T1"/>
                </a:cxn>
                <a:cxn ang="0">
                  <a:pos x="T2" y="T3"/>
                </a:cxn>
                <a:cxn ang="0">
                  <a:pos x="T4" y="T5"/>
                </a:cxn>
                <a:cxn ang="0">
                  <a:pos x="T6" y="T7"/>
                </a:cxn>
                <a:cxn ang="0">
                  <a:pos x="T8" y="T9"/>
                </a:cxn>
                <a:cxn ang="0">
                  <a:pos x="T10" y="T11"/>
                </a:cxn>
              </a:cxnLst>
              <a:rect l="0" t="0" r="r" b="b"/>
              <a:pathLst>
                <a:path w="6" h="6">
                  <a:moveTo>
                    <a:pt x="1" y="3"/>
                  </a:moveTo>
                  <a:cubicBezTo>
                    <a:pt x="1" y="5"/>
                    <a:pt x="2" y="6"/>
                    <a:pt x="4" y="5"/>
                  </a:cubicBezTo>
                  <a:cubicBezTo>
                    <a:pt x="5" y="4"/>
                    <a:pt x="5" y="3"/>
                    <a:pt x="6" y="2"/>
                  </a:cubicBezTo>
                  <a:cubicBezTo>
                    <a:pt x="5" y="2"/>
                    <a:pt x="4" y="1"/>
                    <a:pt x="3" y="0"/>
                  </a:cubicBezTo>
                  <a:cubicBezTo>
                    <a:pt x="2" y="0"/>
                    <a:pt x="1" y="2"/>
                    <a:pt x="0" y="2"/>
                  </a:cubicBezTo>
                  <a:cubicBezTo>
                    <a:pt x="0" y="2"/>
                    <a:pt x="0" y="3"/>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80" name="Freeform 2687"/>
            <p:cNvSpPr>
              <a:spLocks/>
            </p:cNvSpPr>
            <p:nvPr/>
          </p:nvSpPr>
          <p:spPr bwMode="auto">
            <a:xfrm>
              <a:off x="4715" y="1544"/>
              <a:ext cx="3" cy="2"/>
            </a:xfrm>
            <a:custGeom>
              <a:avLst/>
              <a:gdLst>
                <a:gd name="T0" fmla="*/ 0 w 2"/>
                <a:gd name="T1" fmla="*/ 0 h 2"/>
                <a:gd name="T2" fmla="*/ 2 w 2"/>
                <a:gd name="T3" fmla="*/ 1 h 2"/>
                <a:gd name="T4" fmla="*/ 0 w 2"/>
                <a:gd name="T5" fmla="*/ 0 h 2"/>
              </a:gdLst>
              <a:ahLst/>
              <a:cxnLst>
                <a:cxn ang="0">
                  <a:pos x="T0" y="T1"/>
                </a:cxn>
                <a:cxn ang="0">
                  <a:pos x="T2" y="T3"/>
                </a:cxn>
                <a:cxn ang="0">
                  <a:pos x="T4" y="T5"/>
                </a:cxn>
              </a:cxnLst>
              <a:rect l="0" t="0" r="r" b="b"/>
              <a:pathLst>
                <a:path w="2" h="2">
                  <a:moveTo>
                    <a:pt x="0" y="0"/>
                  </a:moveTo>
                  <a:cubicBezTo>
                    <a:pt x="1" y="1"/>
                    <a:pt x="1" y="2"/>
                    <a:pt x="2" y="1"/>
                  </a:cubicBezTo>
                  <a:cubicBezTo>
                    <a:pt x="2" y="1"/>
                    <a:pt x="1"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81" name="Freeform 2688"/>
            <p:cNvSpPr>
              <a:spLocks/>
            </p:cNvSpPr>
            <p:nvPr/>
          </p:nvSpPr>
          <p:spPr bwMode="auto">
            <a:xfrm>
              <a:off x="4715" y="1544"/>
              <a:ext cx="3" cy="2"/>
            </a:xfrm>
            <a:custGeom>
              <a:avLst/>
              <a:gdLst>
                <a:gd name="T0" fmla="*/ 0 w 2"/>
                <a:gd name="T1" fmla="*/ 0 h 2"/>
                <a:gd name="T2" fmla="*/ 2 w 2"/>
                <a:gd name="T3" fmla="*/ 1 h 2"/>
                <a:gd name="T4" fmla="*/ 0 w 2"/>
                <a:gd name="T5" fmla="*/ 0 h 2"/>
              </a:gdLst>
              <a:ahLst/>
              <a:cxnLst>
                <a:cxn ang="0">
                  <a:pos x="T0" y="T1"/>
                </a:cxn>
                <a:cxn ang="0">
                  <a:pos x="T2" y="T3"/>
                </a:cxn>
                <a:cxn ang="0">
                  <a:pos x="T4" y="T5"/>
                </a:cxn>
              </a:cxnLst>
              <a:rect l="0" t="0" r="r" b="b"/>
              <a:pathLst>
                <a:path w="2" h="2">
                  <a:moveTo>
                    <a:pt x="0" y="0"/>
                  </a:moveTo>
                  <a:cubicBezTo>
                    <a:pt x="1" y="1"/>
                    <a:pt x="1" y="2"/>
                    <a:pt x="2" y="1"/>
                  </a:cubicBezTo>
                  <a:cubicBezTo>
                    <a:pt x="2" y="1"/>
                    <a:pt x="1"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82" name="Freeform 2689"/>
            <p:cNvSpPr>
              <a:spLocks/>
            </p:cNvSpPr>
            <p:nvPr/>
          </p:nvSpPr>
          <p:spPr bwMode="auto">
            <a:xfrm>
              <a:off x="4728" y="1519"/>
              <a:ext cx="10" cy="3"/>
            </a:xfrm>
            <a:custGeom>
              <a:avLst/>
              <a:gdLst>
                <a:gd name="T0" fmla="*/ 4 w 8"/>
                <a:gd name="T1" fmla="*/ 3 h 3"/>
                <a:gd name="T2" fmla="*/ 4 w 8"/>
                <a:gd name="T3" fmla="*/ 3 h 3"/>
              </a:gdLst>
              <a:ahLst/>
              <a:cxnLst>
                <a:cxn ang="0">
                  <a:pos x="T0" y="T1"/>
                </a:cxn>
                <a:cxn ang="0">
                  <a:pos x="T2" y="T3"/>
                </a:cxn>
              </a:cxnLst>
              <a:rect l="0" t="0" r="r" b="b"/>
              <a:pathLst>
                <a:path w="8" h="3">
                  <a:moveTo>
                    <a:pt x="4" y="3"/>
                  </a:moveTo>
                  <a:cubicBezTo>
                    <a:pt x="8" y="1"/>
                    <a:pt x="0" y="0"/>
                    <a:pt x="4"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83" name="Freeform 2690"/>
            <p:cNvSpPr>
              <a:spLocks/>
            </p:cNvSpPr>
            <p:nvPr/>
          </p:nvSpPr>
          <p:spPr bwMode="auto">
            <a:xfrm>
              <a:off x="4728" y="1519"/>
              <a:ext cx="10" cy="3"/>
            </a:xfrm>
            <a:custGeom>
              <a:avLst/>
              <a:gdLst>
                <a:gd name="T0" fmla="*/ 4 w 8"/>
                <a:gd name="T1" fmla="*/ 3 h 3"/>
                <a:gd name="T2" fmla="*/ 4 w 8"/>
                <a:gd name="T3" fmla="*/ 3 h 3"/>
              </a:gdLst>
              <a:ahLst/>
              <a:cxnLst>
                <a:cxn ang="0">
                  <a:pos x="T0" y="T1"/>
                </a:cxn>
                <a:cxn ang="0">
                  <a:pos x="T2" y="T3"/>
                </a:cxn>
              </a:cxnLst>
              <a:rect l="0" t="0" r="r" b="b"/>
              <a:pathLst>
                <a:path w="8" h="3">
                  <a:moveTo>
                    <a:pt x="4" y="3"/>
                  </a:moveTo>
                  <a:cubicBezTo>
                    <a:pt x="8" y="1"/>
                    <a:pt x="0" y="0"/>
                    <a:pt x="4"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84" name="Freeform 2691"/>
            <p:cNvSpPr>
              <a:spLocks/>
            </p:cNvSpPr>
            <p:nvPr/>
          </p:nvSpPr>
          <p:spPr bwMode="auto">
            <a:xfrm>
              <a:off x="4743" y="1485"/>
              <a:ext cx="5" cy="5"/>
            </a:xfrm>
            <a:custGeom>
              <a:avLst/>
              <a:gdLst>
                <a:gd name="T0" fmla="*/ 1 w 4"/>
                <a:gd name="T1" fmla="*/ 4 h 4"/>
                <a:gd name="T2" fmla="*/ 2 w 4"/>
                <a:gd name="T3" fmla="*/ 0 h 4"/>
                <a:gd name="T4" fmla="*/ 1 w 4"/>
                <a:gd name="T5" fmla="*/ 4 h 4"/>
              </a:gdLst>
              <a:ahLst/>
              <a:cxnLst>
                <a:cxn ang="0">
                  <a:pos x="T0" y="T1"/>
                </a:cxn>
                <a:cxn ang="0">
                  <a:pos x="T2" y="T3"/>
                </a:cxn>
                <a:cxn ang="0">
                  <a:pos x="T4" y="T5"/>
                </a:cxn>
              </a:cxnLst>
              <a:rect l="0" t="0" r="r" b="b"/>
              <a:pathLst>
                <a:path w="4" h="4">
                  <a:moveTo>
                    <a:pt x="1" y="4"/>
                  </a:moveTo>
                  <a:cubicBezTo>
                    <a:pt x="4" y="4"/>
                    <a:pt x="3" y="2"/>
                    <a:pt x="2" y="0"/>
                  </a:cubicBezTo>
                  <a:cubicBezTo>
                    <a:pt x="1" y="1"/>
                    <a:pt x="0" y="3"/>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85" name="Freeform 2692"/>
            <p:cNvSpPr>
              <a:spLocks/>
            </p:cNvSpPr>
            <p:nvPr/>
          </p:nvSpPr>
          <p:spPr bwMode="auto">
            <a:xfrm>
              <a:off x="4743" y="1485"/>
              <a:ext cx="5" cy="5"/>
            </a:xfrm>
            <a:custGeom>
              <a:avLst/>
              <a:gdLst>
                <a:gd name="T0" fmla="*/ 1 w 4"/>
                <a:gd name="T1" fmla="*/ 4 h 4"/>
                <a:gd name="T2" fmla="*/ 2 w 4"/>
                <a:gd name="T3" fmla="*/ 0 h 4"/>
                <a:gd name="T4" fmla="*/ 1 w 4"/>
                <a:gd name="T5" fmla="*/ 4 h 4"/>
              </a:gdLst>
              <a:ahLst/>
              <a:cxnLst>
                <a:cxn ang="0">
                  <a:pos x="T0" y="T1"/>
                </a:cxn>
                <a:cxn ang="0">
                  <a:pos x="T2" y="T3"/>
                </a:cxn>
                <a:cxn ang="0">
                  <a:pos x="T4" y="T5"/>
                </a:cxn>
              </a:cxnLst>
              <a:rect l="0" t="0" r="r" b="b"/>
              <a:pathLst>
                <a:path w="4" h="4">
                  <a:moveTo>
                    <a:pt x="1" y="4"/>
                  </a:moveTo>
                  <a:cubicBezTo>
                    <a:pt x="4" y="4"/>
                    <a:pt x="3" y="2"/>
                    <a:pt x="2" y="0"/>
                  </a:cubicBezTo>
                  <a:cubicBezTo>
                    <a:pt x="1" y="1"/>
                    <a:pt x="0" y="3"/>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86" name="Freeform 2693"/>
            <p:cNvSpPr>
              <a:spLocks/>
            </p:cNvSpPr>
            <p:nvPr/>
          </p:nvSpPr>
          <p:spPr bwMode="auto">
            <a:xfrm>
              <a:off x="4748" y="1479"/>
              <a:ext cx="1" cy="2"/>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2"/>
                    <a:pt x="1" y="1"/>
                    <a:pt x="1" y="1"/>
                  </a:cubicBezTo>
                  <a:cubicBezTo>
                    <a:pt x="0" y="0"/>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87" name="Freeform 2694"/>
            <p:cNvSpPr>
              <a:spLocks/>
            </p:cNvSpPr>
            <p:nvPr/>
          </p:nvSpPr>
          <p:spPr bwMode="auto">
            <a:xfrm>
              <a:off x="4748" y="1479"/>
              <a:ext cx="1" cy="2"/>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2"/>
                    <a:pt x="1" y="1"/>
                    <a:pt x="1" y="1"/>
                  </a:cubicBezTo>
                  <a:cubicBezTo>
                    <a:pt x="0" y="0"/>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88" name="Freeform 2695"/>
            <p:cNvSpPr>
              <a:spLocks/>
            </p:cNvSpPr>
            <p:nvPr/>
          </p:nvSpPr>
          <p:spPr bwMode="auto">
            <a:xfrm>
              <a:off x="4750" y="1467"/>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0" y="0"/>
                    <a:pt x="0"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89" name="Freeform 2696"/>
            <p:cNvSpPr>
              <a:spLocks/>
            </p:cNvSpPr>
            <p:nvPr/>
          </p:nvSpPr>
          <p:spPr bwMode="auto">
            <a:xfrm>
              <a:off x="4750" y="1467"/>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0" y="0"/>
                    <a:pt x="0"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90" name="Freeform 2697"/>
            <p:cNvSpPr>
              <a:spLocks/>
            </p:cNvSpPr>
            <p:nvPr/>
          </p:nvSpPr>
          <p:spPr bwMode="auto">
            <a:xfrm>
              <a:off x="4761" y="1486"/>
              <a:ext cx="3" cy="4"/>
            </a:xfrm>
            <a:custGeom>
              <a:avLst/>
              <a:gdLst>
                <a:gd name="T0" fmla="*/ 2 w 3"/>
                <a:gd name="T1" fmla="*/ 3 h 3"/>
                <a:gd name="T2" fmla="*/ 0 w 3"/>
                <a:gd name="T3" fmla="*/ 1 h 3"/>
                <a:gd name="T4" fmla="*/ 2 w 3"/>
                <a:gd name="T5" fmla="*/ 3 h 3"/>
              </a:gdLst>
              <a:ahLst/>
              <a:cxnLst>
                <a:cxn ang="0">
                  <a:pos x="T0" y="T1"/>
                </a:cxn>
                <a:cxn ang="0">
                  <a:pos x="T2" y="T3"/>
                </a:cxn>
                <a:cxn ang="0">
                  <a:pos x="T4" y="T5"/>
                </a:cxn>
              </a:cxnLst>
              <a:rect l="0" t="0" r="r" b="b"/>
              <a:pathLst>
                <a:path w="3" h="3">
                  <a:moveTo>
                    <a:pt x="2" y="3"/>
                  </a:moveTo>
                  <a:cubicBezTo>
                    <a:pt x="3" y="2"/>
                    <a:pt x="2" y="0"/>
                    <a:pt x="0" y="1"/>
                  </a:cubicBezTo>
                  <a:cubicBezTo>
                    <a:pt x="1" y="2"/>
                    <a:pt x="1" y="3"/>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91" name="Freeform 2698"/>
            <p:cNvSpPr>
              <a:spLocks/>
            </p:cNvSpPr>
            <p:nvPr/>
          </p:nvSpPr>
          <p:spPr bwMode="auto">
            <a:xfrm>
              <a:off x="4761" y="1486"/>
              <a:ext cx="3" cy="4"/>
            </a:xfrm>
            <a:custGeom>
              <a:avLst/>
              <a:gdLst>
                <a:gd name="T0" fmla="*/ 2 w 3"/>
                <a:gd name="T1" fmla="*/ 3 h 3"/>
                <a:gd name="T2" fmla="*/ 0 w 3"/>
                <a:gd name="T3" fmla="*/ 1 h 3"/>
                <a:gd name="T4" fmla="*/ 2 w 3"/>
                <a:gd name="T5" fmla="*/ 3 h 3"/>
              </a:gdLst>
              <a:ahLst/>
              <a:cxnLst>
                <a:cxn ang="0">
                  <a:pos x="T0" y="T1"/>
                </a:cxn>
                <a:cxn ang="0">
                  <a:pos x="T2" y="T3"/>
                </a:cxn>
                <a:cxn ang="0">
                  <a:pos x="T4" y="T5"/>
                </a:cxn>
              </a:cxnLst>
              <a:rect l="0" t="0" r="r" b="b"/>
              <a:pathLst>
                <a:path w="3" h="3">
                  <a:moveTo>
                    <a:pt x="2" y="3"/>
                  </a:moveTo>
                  <a:cubicBezTo>
                    <a:pt x="3" y="2"/>
                    <a:pt x="2" y="0"/>
                    <a:pt x="0" y="1"/>
                  </a:cubicBezTo>
                  <a:cubicBezTo>
                    <a:pt x="1" y="2"/>
                    <a:pt x="1"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92" name="Freeform 2699"/>
            <p:cNvSpPr>
              <a:spLocks/>
            </p:cNvSpPr>
            <p:nvPr/>
          </p:nvSpPr>
          <p:spPr bwMode="auto">
            <a:xfrm>
              <a:off x="4773" y="155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93" name="Freeform 2700"/>
            <p:cNvSpPr>
              <a:spLocks/>
            </p:cNvSpPr>
            <p:nvPr/>
          </p:nvSpPr>
          <p:spPr bwMode="auto">
            <a:xfrm>
              <a:off x="4773" y="155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94" name="Freeform 2701"/>
            <p:cNvSpPr>
              <a:spLocks/>
            </p:cNvSpPr>
            <p:nvPr/>
          </p:nvSpPr>
          <p:spPr bwMode="auto">
            <a:xfrm>
              <a:off x="4776" y="1525"/>
              <a:ext cx="4" cy="4"/>
            </a:xfrm>
            <a:custGeom>
              <a:avLst/>
              <a:gdLst>
                <a:gd name="T0" fmla="*/ 3 w 3"/>
                <a:gd name="T1" fmla="*/ 4 h 4"/>
                <a:gd name="T2" fmla="*/ 3 w 3"/>
                <a:gd name="T3" fmla="*/ 0 h 4"/>
                <a:gd name="T4" fmla="*/ 3 w 3"/>
                <a:gd name="T5" fmla="*/ 4 h 4"/>
              </a:gdLst>
              <a:ahLst/>
              <a:cxnLst>
                <a:cxn ang="0">
                  <a:pos x="T0" y="T1"/>
                </a:cxn>
                <a:cxn ang="0">
                  <a:pos x="T2" y="T3"/>
                </a:cxn>
                <a:cxn ang="0">
                  <a:pos x="T4" y="T5"/>
                </a:cxn>
              </a:cxnLst>
              <a:rect l="0" t="0" r="r" b="b"/>
              <a:pathLst>
                <a:path w="3" h="4">
                  <a:moveTo>
                    <a:pt x="3" y="4"/>
                  </a:moveTo>
                  <a:cubicBezTo>
                    <a:pt x="3" y="3"/>
                    <a:pt x="3" y="1"/>
                    <a:pt x="3" y="0"/>
                  </a:cubicBezTo>
                  <a:cubicBezTo>
                    <a:pt x="0" y="0"/>
                    <a:pt x="2" y="3"/>
                    <a:pt x="3"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95" name="Freeform 2702"/>
            <p:cNvSpPr>
              <a:spLocks/>
            </p:cNvSpPr>
            <p:nvPr/>
          </p:nvSpPr>
          <p:spPr bwMode="auto">
            <a:xfrm>
              <a:off x="4776" y="1525"/>
              <a:ext cx="4" cy="4"/>
            </a:xfrm>
            <a:custGeom>
              <a:avLst/>
              <a:gdLst>
                <a:gd name="T0" fmla="*/ 3 w 3"/>
                <a:gd name="T1" fmla="*/ 4 h 4"/>
                <a:gd name="T2" fmla="*/ 3 w 3"/>
                <a:gd name="T3" fmla="*/ 0 h 4"/>
                <a:gd name="T4" fmla="*/ 3 w 3"/>
                <a:gd name="T5" fmla="*/ 4 h 4"/>
              </a:gdLst>
              <a:ahLst/>
              <a:cxnLst>
                <a:cxn ang="0">
                  <a:pos x="T0" y="T1"/>
                </a:cxn>
                <a:cxn ang="0">
                  <a:pos x="T2" y="T3"/>
                </a:cxn>
                <a:cxn ang="0">
                  <a:pos x="T4" y="T5"/>
                </a:cxn>
              </a:cxnLst>
              <a:rect l="0" t="0" r="r" b="b"/>
              <a:pathLst>
                <a:path w="3" h="4">
                  <a:moveTo>
                    <a:pt x="3" y="4"/>
                  </a:moveTo>
                  <a:cubicBezTo>
                    <a:pt x="3" y="3"/>
                    <a:pt x="3" y="1"/>
                    <a:pt x="3" y="0"/>
                  </a:cubicBezTo>
                  <a:cubicBezTo>
                    <a:pt x="0" y="0"/>
                    <a:pt x="2" y="3"/>
                    <a:pt x="3"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96" name="Freeform 2703"/>
            <p:cNvSpPr>
              <a:spLocks/>
            </p:cNvSpPr>
            <p:nvPr/>
          </p:nvSpPr>
          <p:spPr bwMode="auto">
            <a:xfrm>
              <a:off x="4642" y="1448"/>
              <a:ext cx="42" cy="55"/>
            </a:xfrm>
            <a:custGeom>
              <a:avLst/>
              <a:gdLst>
                <a:gd name="T0" fmla="*/ 1 w 35"/>
                <a:gd name="T1" fmla="*/ 42 h 46"/>
                <a:gd name="T2" fmla="*/ 0 w 35"/>
                <a:gd name="T3" fmla="*/ 46 h 46"/>
                <a:gd name="T4" fmla="*/ 12 w 35"/>
                <a:gd name="T5" fmla="*/ 36 h 46"/>
                <a:gd name="T6" fmla="*/ 20 w 35"/>
                <a:gd name="T7" fmla="*/ 25 h 46"/>
                <a:gd name="T8" fmla="*/ 21 w 35"/>
                <a:gd name="T9" fmla="*/ 23 h 46"/>
                <a:gd name="T10" fmla="*/ 25 w 35"/>
                <a:gd name="T11" fmla="*/ 21 h 46"/>
                <a:gd name="T12" fmla="*/ 28 w 35"/>
                <a:gd name="T13" fmla="*/ 18 h 46"/>
                <a:gd name="T14" fmla="*/ 31 w 35"/>
                <a:gd name="T15" fmla="*/ 15 h 46"/>
                <a:gd name="T16" fmla="*/ 32 w 35"/>
                <a:gd name="T17" fmla="*/ 9 h 46"/>
                <a:gd name="T18" fmla="*/ 31 w 35"/>
                <a:gd name="T19" fmla="*/ 0 h 46"/>
                <a:gd name="T20" fmla="*/ 29 w 35"/>
                <a:gd name="T21" fmla="*/ 4 h 46"/>
                <a:gd name="T22" fmla="*/ 30 w 35"/>
                <a:gd name="T23" fmla="*/ 9 h 46"/>
                <a:gd name="T24" fmla="*/ 27 w 35"/>
                <a:gd name="T25" fmla="*/ 6 h 46"/>
                <a:gd name="T26" fmla="*/ 28 w 35"/>
                <a:gd name="T27" fmla="*/ 11 h 46"/>
                <a:gd name="T28" fmla="*/ 26 w 35"/>
                <a:gd name="T29" fmla="*/ 14 h 46"/>
                <a:gd name="T30" fmla="*/ 24 w 35"/>
                <a:gd name="T31" fmla="*/ 15 h 46"/>
                <a:gd name="T32" fmla="*/ 23 w 35"/>
                <a:gd name="T33" fmla="*/ 18 h 46"/>
                <a:gd name="T34" fmla="*/ 22 w 35"/>
                <a:gd name="T35" fmla="*/ 18 h 46"/>
                <a:gd name="T36" fmla="*/ 21 w 35"/>
                <a:gd name="T37" fmla="*/ 21 h 46"/>
                <a:gd name="T38" fmla="*/ 19 w 35"/>
                <a:gd name="T39" fmla="*/ 22 h 46"/>
                <a:gd name="T40" fmla="*/ 16 w 35"/>
                <a:gd name="T41" fmla="*/ 26 h 46"/>
                <a:gd name="T42" fmla="*/ 12 w 35"/>
                <a:gd name="T43" fmla="*/ 32 h 46"/>
                <a:gd name="T44" fmla="*/ 9 w 35"/>
                <a:gd name="T45" fmla="*/ 32 h 46"/>
                <a:gd name="T46" fmla="*/ 7 w 35"/>
                <a:gd name="T47" fmla="*/ 35 h 46"/>
                <a:gd name="T48" fmla="*/ 1 w 35"/>
                <a:gd name="T4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46">
                  <a:moveTo>
                    <a:pt x="1" y="42"/>
                  </a:moveTo>
                  <a:cubicBezTo>
                    <a:pt x="0" y="44"/>
                    <a:pt x="1" y="45"/>
                    <a:pt x="0" y="46"/>
                  </a:cubicBezTo>
                  <a:cubicBezTo>
                    <a:pt x="4" y="42"/>
                    <a:pt x="9" y="41"/>
                    <a:pt x="12" y="36"/>
                  </a:cubicBezTo>
                  <a:cubicBezTo>
                    <a:pt x="13" y="34"/>
                    <a:pt x="23" y="28"/>
                    <a:pt x="20" y="25"/>
                  </a:cubicBezTo>
                  <a:cubicBezTo>
                    <a:pt x="22" y="25"/>
                    <a:pt x="21" y="24"/>
                    <a:pt x="21" y="23"/>
                  </a:cubicBezTo>
                  <a:cubicBezTo>
                    <a:pt x="21" y="21"/>
                    <a:pt x="24" y="21"/>
                    <a:pt x="25" y="21"/>
                  </a:cubicBezTo>
                  <a:cubicBezTo>
                    <a:pt x="27" y="21"/>
                    <a:pt x="27" y="20"/>
                    <a:pt x="28" y="18"/>
                  </a:cubicBezTo>
                  <a:cubicBezTo>
                    <a:pt x="28" y="16"/>
                    <a:pt x="30" y="16"/>
                    <a:pt x="31" y="15"/>
                  </a:cubicBezTo>
                  <a:cubicBezTo>
                    <a:pt x="35" y="13"/>
                    <a:pt x="33" y="11"/>
                    <a:pt x="32" y="9"/>
                  </a:cubicBezTo>
                  <a:cubicBezTo>
                    <a:pt x="30" y="6"/>
                    <a:pt x="33" y="2"/>
                    <a:pt x="31" y="0"/>
                  </a:cubicBezTo>
                  <a:cubicBezTo>
                    <a:pt x="29" y="1"/>
                    <a:pt x="31" y="6"/>
                    <a:pt x="29" y="4"/>
                  </a:cubicBezTo>
                  <a:cubicBezTo>
                    <a:pt x="29" y="5"/>
                    <a:pt x="30" y="8"/>
                    <a:pt x="30" y="9"/>
                  </a:cubicBezTo>
                  <a:cubicBezTo>
                    <a:pt x="29" y="9"/>
                    <a:pt x="28" y="8"/>
                    <a:pt x="27" y="6"/>
                  </a:cubicBezTo>
                  <a:cubicBezTo>
                    <a:pt x="27" y="8"/>
                    <a:pt x="28" y="9"/>
                    <a:pt x="28" y="11"/>
                  </a:cubicBezTo>
                  <a:cubicBezTo>
                    <a:pt x="29" y="12"/>
                    <a:pt x="26" y="17"/>
                    <a:pt x="26" y="14"/>
                  </a:cubicBezTo>
                  <a:cubicBezTo>
                    <a:pt x="26" y="15"/>
                    <a:pt x="25" y="15"/>
                    <a:pt x="24" y="15"/>
                  </a:cubicBezTo>
                  <a:cubicBezTo>
                    <a:pt x="23" y="15"/>
                    <a:pt x="24" y="17"/>
                    <a:pt x="23" y="18"/>
                  </a:cubicBezTo>
                  <a:cubicBezTo>
                    <a:pt x="23" y="18"/>
                    <a:pt x="22" y="18"/>
                    <a:pt x="22" y="18"/>
                  </a:cubicBezTo>
                  <a:cubicBezTo>
                    <a:pt x="21" y="19"/>
                    <a:pt x="22" y="20"/>
                    <a:pt x="21" y="21"/>
                  </a:cubicBezTo>
                  <a:cubicBezTo>
                    <a:pt x="21" y="18"/>
                    <a:pt x="20" y="21"/>
                    <a:pt x="19" y="22"/>
                  </a:cubicBezTo>
                  <a:cubicBezTo>
                    <a:pt x="18" y="23"/>
                    <a:pt x="18" y="25"/>
                    <a:pt x="16" y="26"/>
                  </a:cubicBezTo>
                  <a:cubicBezTo>
                    <a:pt x="15" y="28"/>
                    <a:pt x="14" y="30"/>
                    <a:pt x="12" y="32"/>
                  </a:cubicBezTo>
                  <a:cubicBezTo>
                    <a:pt x="11" y="32"/>
                    <a:pt x="10" y="32"/>
                    <a:pt x="9" y="32"/>
                  </a:cubicBezTo>
                  <a:cubicBezTo>
                    <a:pt x="8" y="33"/>
                    <a:pt x="8" y="34"/>
                    <a:pt x="7" y="35"/>
                  </a:cubicBezTo>
                  <a:cubicBezTo>
                    <a:pt x="5" y="36"/>
                    <a:pt x="2" y="40"/>
                    <a:pt x="1" y="4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97" name="Freeform 2704"/>
            <p:cNvSpPr>
              <a:spLocks/>
            </p:cNvSpPr>
            <p:nvPr/>
          </p:nvSpPr>
          <p:spPr bwMode="auto">
            <a:xfrm>
              <a:off x="4642" y="1448"/>
              <a:ext cx="42" cy="55"/>
            </a:xfrm>
            <a:custGeom>
              <a:avLst/>
              <a:gdLst>
                <a:gd name="T0" fmla="*/ 1 w 35"/>
                <a:gd name="T1" fmla="*/ 42 h 46"/>
                <a:gd name="T2" fmla="*/ 0 w 35"/>
                <a:gd name="T3" fmla="*/ 46 h 46"/>
                <a:gd name="T4" fmla="*/ 12 w 35"/>
                <a:gd name="T5" fmla="*/ 36 h 46"/>
                <a:gd name="T6" fmla="*/ 20 w 35"/>
                <a:gd name="T7" fmla="*/ 25 h 46"/>
                <a:gd name="T8" fmla="*/ 21 w 35"/>
                <a:gd name="T9" fmla="*/ 23 h 46"/>
                <a:gd name="T10" fmla="*/ 25 w 35"/>
                <a:gd name="T11" fmla="*/ 21 h 46"/>
                <a:gd name="T12" fmla="*/ 28 w 35"/>
                <a:gd name="T13" fmla="*/ 18 h 46"/>
                <a:gd name="T14" fmla="*/ 31 w 35"/>
                <a:gd name="T15" fmla="*/ 15 h 46"/>
                <a:gd name="T16" fmla="*/ 32 w 35"/>
                <a:gd name="T17" fmla="*/ 9 h 46"/>
                <a:gd name="T18" fmla="*/ 31 w 35"/>
                <a:gd name="T19" fmla="*/ 0 h 46"/>
                <a:gd name="T20" fmla="*/ 29 w 35"/>
                <a:gd name="T21" fmla="*/ 4 h 46"/>
                <a:gd name="T22" fmla="*/ 30 w 35"/>
                <a:gd name="T23" fmla="*/ 9 h 46"/>
                <a:gd name="T24" fmla="*/ 27 w 35"/>
                <a:gd name="T25" fmla="*/ 6 h 46"/>
                <a:gd name="T26" fmla="*/ 28 w 35"/>
                <a:gd name="T27" fmla="*/ 11 h 46"/>
                <a:gd name="T28" fmla="*/ 26 w 35"/>
                <a:gd name="T29" fmla="*/ 14 h 46"/>
                <a:gd name="T30" fmla="*/ 24 w 35"/>
                <a:gd name="T31" fmla="*/ 15 h 46"/>
                <a:gd name="T32" fmla="*/ 23 w 35"/>
                <a:gd name="T33" fmla="*/ 18 h 46"/>
                <a:gd name="T34" fmla="*/ 22 w 35"/>
                <a:gd name="T35" fmla="*/ 18 h 46"/>
                <a:gd name="T36" fmla="*/ 21 w 35"/>
                <a:gd name="T37" fmla="*/ 21 h 46"/>
                <a:gd name="T38" fmla="*/ 19 w 35"/>
                <a:gd name="T39" fmla="*/ 22 h 46"/>
                <a:gd name="T40" fmla="*/ 16 w 35"/>
                <a:gd name="T41" fmla="*/ 26 h 46"/>
                <a:gd name="T42" fmla="*/ 12 w 35"/>
                <a:gd name="T43" fmla="*/ 32 h 46"/>
                <a:gd name="T44" fmla="*/ 9 w 35"/>
                <a:gd name="T45" fmla="*/ 32 h 46"/>
                <a:gd name="T46" fmla="*/ 7 w 35"/>
                <a:gd name="T47" fmla="*/ 35 h 46"/>
                <a:gd name="T48" fmla="*/ 1 w 35"/>
                <a:gd name="T4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46">
                  <a:moveTo>
                    <a:pt x="1" y="42"/>
                  </a:moveTo>
                  <a:cubicBezTo>
                    <a:pt x="0" y="44"/>
                    <a:pt x="1" y="45"/>
                    <a:pt x="0" y="46"/>
                  </a:cubicBezTo>
                  <a:cubicBezTo>
                    <a:pt x="4" y="42"/>
                    <a:pt x="9" y="41"/>
                    <a:pt x="12" y="36"/>
                  </a:cubicBezTo>
                  <a:cubicBezTo>
                    <a:pt x="13" y="34"/>
                    <a:pt x="23" y="28"/>
                    <a:pt x="20" y="25"/>
                  </a:cubicBezTo>
                  <a:cubicBezTo>
                    <a:pt x="22" y="25"/>
                    <a:pt x="21" y="24"/>
                    <a:pt x="21" y="23"/>
                  </a:cubicBezTo>
                  <a:cubicBezTo>
                    <a:pt x="21" y="21"/>
                    <a:pt x="24" y="21"/>
                    <a:pt x="25" y="21"/>
                  </a:cubicBezTo>
                  <a:cubicBezTo>
                    <a:pt x="27" y="21"/>
                    <a:pt x="27" y="20"/>
                    <a:pt x="28" y="18"/>
                  </a:cubicBezTo>
                  <a:cubicBezTo>
                    <a:pt x="28" y="16"/>
                    <a:pt x="30" y="16"/>
                    <a:pt x="31" y="15"/>
                  </a:cubicBezTo>
                  <a:cubicBezTo>
                    <a:pt x="35" y="13"/>
                    <a:pt x="33" y="11"/>
                    <a:pt x="32" y="9"/>
                  </a:cubicBezTo>
                  <a:cubicBezTo>
                    <a:pt x="30" y="6"/>
                    <a:pt x="33" y="2"/>
                    <a:pt x="31" y="0"/>
                  </a:cubicBezTo>
                  <a:cubicBezTo>
                    <a:pt x="29" y="1"/>
                    <a:pt x="31" y="6"/>
                    <a:pt x="29" y="4"/>
                  </a:cubicBezTo>
                  <a:cubicBezTo>
                    <a:pt x="29" y="5"/>
                    <a:pt x="30" y="8"/>
                    <a:pt x="30" y="9"/>
                  </a:cubicBezTo>
                  <a:cubicBezTo>
                    <a:pt x="29" y="9"/>
                    <a:pt x="28" y="8"/>
                    <a:pt x="27" y="6"/>
                  </a:cubicBezTo>
                  <a:cubicBezTo>
                    <a:pt x="27" y="8"/>
                    <a:pt x="28" y="9"/>
                    <a:pt x="28" y="11"/>
                  </a:cubicBezTo>
                  <a:cubicBezTo>
                    <a:pt x="29" y="12"/>
                    <a:pt x="26" y="17"/>
                    <a:pt x="26" y="14"/>
                  </a:cubicBezTo>
                  <a:cubicBezTo>
                    <a:pt x="26" y="15"/>
                    <a:pt x="25" y="15"/>
                    <a:pt x="24" y="15"/>
                  </a:cubicBezTo>
                  <a:cubicBezTo>
                    <a:pt x="23" y="15"/>
                    <a:pt x="24" y="17"/>
                    <a:pt x="23" y="18"/>
                  </a:cubicBezTo>
                  <a:cubicBezTo>
                    <a:pt x="23" y="18"/>
                    <a:pt x="22" y="18"/>
                    <a:pt x="22" y="18"/>
                  </a:cubicBezTo>
                  <a:cubicBezTo>
                    <a:pt x="21" y="19"/>
                    <a:pt x="22" y="20"/>
                    <a:pt x="21" y="21"/>
                  </a:cubicBezTo>
                  <a:cubicBezTo>
                    <a:pt x="21" y="18"/>
                    <a:pt x="20" y="21"/>
                    <a:pt x="19" y="22"/>
                  </a:cubicBezTo>
                  <a:cubicBezTo>
                    <a:pt x="18" y="23"/>
                    <a:pt x="18" y="25"/>
                    <a:pt x="16" y="26"/>
                  </a:cubicBezTo>
                  <a:cubicBezTo>
                    <a:pt x="15" y="28"/>
                    <a:pt x="14" y="30"/>
                    <a:pt x="12" y="32"/>
                  </a:cubicBezTo>
                  <a:cubicBezTo>
                    <a:pt x="11" y="32"/>
                    <a:pt x="10" y="32"/>
                    <a:pt x="9" y="32"/>
                  </a:cubicBezTo>
                  <a:cubicBezTo>
                    <a:pt x="8" y="33"/>
                    <a:pt x="8" y="34"/>
                    <a:pt x="7" y="35"/>
                  </a:cubicBezTo>
                  <a:cubicBezTo>
                    <a:pt x="5" y="36"/>
                    <a:pt x="2" y="40"/>
                    <a:pt x="1" y="4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98" name="Freeform 2705"/>
            <p:cNvSpPr>
              <a:spLocks/>
            </p:cNvSpPr>
            <p:nvPr/>
          </p:nvSpPr>
          <p:spPr bwMode="auto">
            <a:xfrm>
              <a:off x="4683" y="1445"/>
              <a:ext cx="2" cy="3"/>
            </a:xfrm>
            <a:custGeom>
              <a:avLst/>
              <a:gdLst>
                <a:gd name="T0" fmla="*/ 2 w 2"/>
                <a:gd name="T1" fmla="*/ 2 h 2"/>
                <a:gd name="T2" fmla="*/ 0 w 2"/>
                <a:gd name="T3" fmla="*/ 1 h 2"/>
                <a:gd name="T4" fmla="*/ 2 w 2"/>
                <a:gd name="T5" fmla="*/ 2 h 2"/>
              </a:gdLst>
              <a:ahLst/>
              <a:cxnLst>
                <a:cxn ang="0">
                  <a:pos x="T0" y="T1"/>
                </a:cxn>
                <a:cxn ang="0">
                  <a:pos x="T2" y="T3"/>
                </a:cxn>
                <a:cxn ang="0">
                  <a:pos x="T4" y="T5"/>
                </a:cxn>
              </a:cxnLst>
              <a:rect l="0" t="0" r="r" b="b"/>
              <a:pathLst>
                <a:path w="2" h="2">
                  <a:moveTo>
                    <a:pt x="2" y="2"/>
                  </a:moveTo>
                  <a:cubicBezTo>
                    <a:pt x="2" y="1"/>
                    <a:pt x="2" y="0"/>
                    <a:pt x="0" y="1"/>
                  </a:cubicBezTo>
                  <a:cubicBezTo>
                    <a:pt x="1" y="1"/>
                    <a:pt x="1" y="2"/>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99" name="Freeform 2706"/>
            <p:cNvSpPr>
              <a:spLocks/>
            </p:cNvSpPr>
            <p:nvPr/>
          </p:nvSpPr>
          <p:spPr bwMode="auto">
            <a:xfrm>
              <a:off x="4683" y="1445"/>
              <a:ext cx="2" cy="3"/>
            </a:xfrm>
            <a:custGeom>
              <a:avLst/>
              <a:gdLst>
                <a:gd name="T0" fmla="*/ 2 w 2"/>
                <a:gd name="T1" fmla="*/ 2 h 2"/>
                <a:gd name="T2" fmla="*/ 0 w 2"/>
                <a:gd name="T3" fmla="*/ 1 h 2"/>
                <a:gd name="T4" fmla="*/ 2 w 2"/>
                <a:gd name="T5" fmla="*/ 2 h 2"/>
              </a:gdLst>
              <a:ahLst/>
              <a:cxnLst>
                <a:cxn ang="0">
                  <a:pos x="T0" y="T1"/>
                </a:cxn>
                <a:cxn ang="0">
                  <a:pos x="T2" y="T3"/>
                </a:cxn>
                <a:cxn ang="0">
                  <a:pos x="T4" y="T5"/>
                </a:cxn>
              </a:cxnLst>
              <a:rect l="0" t="0" r="r" b="b"/>
              <a:pathLst>
                <a:path w="2" h="2">
                  <a:moveTo>
                    <a:pt x="2" y="2"/>
                  </a:moveTo>
                  <a:cubicBezTo>
                    <a:pt x="2" y="1"/>
                    <a:pt x="2" y="0"/>
                    <a:pt x="0" y="1"/>
                  </a:cubicBezTo>
                  <a:cubicBezTo>
                    <a:pt x="1" y="1"/>
                    <a:pt x="1" y="2"/>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00" name="Freeform 2707"/>
            <p:cNvSpPr>
              <a:spLocks/>
            </p:cNvSpPr>
            <p:nvPr/>
          </p:nvSpPr>
          <p:spPr bwMode="auto">
            <a:xfrm>
              <a:off x="4683" y="1431"/>
              <a:ext cx="11" cy="5"/>
            </a:xfrm>
            <a:custGeom>
              <a:avLst/>
              <a:gdLst>
                <a:gd name="T0" fmla="*/ 4 w 9"/>
                <a:gd name="T1" fmla="*/ 1 h 4"/>
                <a:gd name="T2" fmla="*/ 3 w 9"/>
                <a:gd name="T3" fmla="*/ 0 h 4"/>
                <a:gd name="T4" fmla="*/ 8 w 9"/>
                <a:gd name="T5" fmla="*/ 4 h 4"/>
                <a:gd name="T6" fmla="*/ 8 w 9"/>
                <a:gd name="T7" fmla="*/ 2 h 4"/>
                <a:gd name="T8" fmla="*/ 4 w 9"/>
                <a:gd name="T9" fmla="*/ 1 h 4"/>
              </a:gdLst>
              <a:ahLst/>
              <a:cxnLst>
                <a:cxn ang="0">
                  <a:pos x="T0" y="T1"/>
                </a:cxn>
                <a:cxn ang="0">
                  <a:pos x="T2" y="T3"/>
                </a:cxn>
                <a:cxn ang="0">
                  <a:pos x="T4" y="T5"/>
                </a:cxn>
                <a:cxn ang="0">
                  <a:pos x="T6" y="T7"/>
                </a:cxn>
                <a:cxn ang="0">
                  <a:pos x="T8" y="T9"/>
                </a:cxn>
              </a:cxnLst>
              <a:rect l="0" t="0" r="r" b="b"/>
              <a:pathLst>
                <a:path w="9" h="4">
                  <a:moveTo>
                    <a:pt x="4" y="1"/>
                  </a:moveTo>
                  <a:cubicBezTo>
                    <a:pt x="4" y="0"/>
                    <a:pt x="3" y="0"/>
                    <a:pt x="3" y="0"/>
                  </a:cubicBezTo>
                  <a:cubicBezTo>
                    <a:pt x="0" y="4"/>
                    <a:pt x="5" y="4"/>
                    <a:pt x="8" y="4"/>
                  </a:cubicBezTo>
                  <a:cubicBezTo>
                    <a:pt x="9" y="4"/>
                    <a:pt x="8" y="3"/>
                    <a:pt x="8" y="2"/>
                  </a:cubicBezTo>
                  <a:cubicBezTo>
                    <a:pt x="6" y="1"/>
                    <a:pt x="5" y="2"/>
                    <a:pt x="4"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01" name="Freeform 2708"/>
            <p:cNvSpPr>
              <a:spLocks/>
            </p:cNvSpPr>
            <p:nvPr/>
          </p:nvSpPr>
          <p:spPr bwMode="auto">
            <a:xfrm>
              <a:off x="4683" y="1431"/>
              <a:ext cx="11" cy="5"/>
            </a:xfrm>
            <a:custGeom>
              <a:avLst/>
              <a:gdLst>
                <a:gd name="T0" fmla="*/ 4 w 9"/>
                <a:gd name="T1" fmla="*/ 1 h 4"/>
                <a:gd name="T2" fmla="*/ 3 w 9"/>
                <a:gd name="T3" fmla="*/ 0 h 4"/>
                <a:gd name="T4" fmla="*/ 8 w 9"/>
                <a:gd name="T5" fmla="*/ 4 h 4"/>
                <a:gd name="T6" fmla="*/ 8 w 9"/>
                <a:gd name="T7" fmla="*/ 2 h 4"/>
                <a:gd name="T8" fmla="*/ 4 w 9"/>
                <a:gd name="T9" fmla="*/ 1 h 4"/>
              </a:gdLst>
              <a:ahLst/>
              <a:cxnLst>
                <a:cxn ang="0">
                  <a:pos x="T0" y="T1"/>
                </a:cxn>
                <a:cxn ang="0">
                  <a:pos x="T2" y="T3"/>
                </a:cxn>
                <a:cxn ang="0">
                  <a:pos x="T4" y="T5"/>
                </a:cxn>
                <a:cxn ang="0">
                  <a:pos x="T6" y="T7"/>
                </a:cxn>
                <a:cxn ang="0">
                  <a:pos x="T8" y="T9"/>
                </a:cxn>
              </a:cxnLst>
              <a:rect l="0" t="0" r="r" b="b"/>
              <a:pathLst>
                <a:path w="9" h="4">
                  <a:moveTo>
                    <a:pt x="4" y="1"/>
                  </a:moveTo>
                  <a:cubicBezTo>
                    <a:pt x="4" y="0"/>
                    <a:pt x="3" y="0"/>
                    <a:pt x="3" y="0"/>
                  </a:cubicBezTo>
                  <a:cubicBezTo>
                    <a:pt x="0" y="4"/>
                    <a:pt x="5" y="4"/>
                    <a:pt x="8" y="4"/>
                  </a:cubicBezTo>
                  <a:cubicBezTo>
                    <a:pt x="9" y="4"/>
                    <a:pt x="8" y="3"/>
                    <a:pt x="8" y="2"/>
                  </a:cubicBezTo>
                  <a:cubicBezTo>
                    <a:pt x="6" y="1"/>
                    <a:pt x="5" y="2"/>
                    <a:pt x="4"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02" name="Freeform 2709"/>
            <p:cNvSpPr>
              <a:spLocks/>
            </p:cNvSpPr>
            <p:nvPr/>
          </p:nvSpPr>
          <p:spPr bwMode="auto">
            <a:xfrm>
              <a:off x="4689" y="1403"/>
              <a:ext cx="3" cy="3"/>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0" y="1"/>
                    <a:pt x="2" y="2"/>
                    <a:pt x="3" y="2"/>
                  </a:cubicBezTo>
                  <a:cubicBezTo>
                    <a:pt x="3" y="1"/>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03" name="Freeform 2710"/>
            <p:cNvSpPr>
              <a:spLocks/>
            </p:cNvSpPr>
            <p:nvPr/>
          </p:nvSpPr>
          <p:spPr bwMode="auto">
            <a:xfrm>
              <a:off x="4689" y="1403"/>
              <a:ext cx="3" cy="3"/>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0" y="1"/>
                    <a:pt x="2" y="2"/>
                    <a:pt x="3" y="2"/>
                  </a:cubicBezTo>
                  <a:cubicBezTo>
                    <a:pt x="3" y="1"/>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04" name="Freeform 2711"/>
            <p:cNvSpPr>
              <a:spLocks/>
            </p:cNvSpPr>
            <p:nvPr/>
          </p:nvSpPr>
          <p:spPr bwMode="auto">
            <a:xfrm>
              <a:off x="4685" y="1438"/>
              <a:ext cx="4" cy="4"/>
            </a:xfrm>
            <a:custGeom>
              <a:avLst/>
              <a:gdLst>
                <a:gd name="T0" fmla="*/ 2 w 3"/>
                <a:gd name="T1" fmla="*/ 0 h 3"/>
                <a:gd name="T2" fmla="*/ 0 w 3"/>
                <a:gd name="T3" fmla="*/ 0 h 3"/>
                <a:gd name="T4" fmla="*/ 2 w 3"/>
                <a:gd name="T5" fmla="*/ 3 h 3"/>
                <a:gd name="T6" fmla="*/ 2 w 3"/>
                <a:gd name="T7" fmla="*/ 0 h 3"/>
              </a:gdLst>
              <a:ahLst/>
              <a:cxnLst>
                <a:cxn ang="0">
                  <a:pos x="T0" y="T1"/>
                </a:cxn>
                <a:cxn ang="0">
                  <a:pos x="T2" y="T3"/>
                </a:cxn>
                <a:cxn ang="0">
                  <a:pos x="T4" y="T5"/>
                </a:cxn>
                <a:cxn ang="0">
                  <a:pos x="T6" y="T7"/>
                </a:cxn>
              </a:cxnLst>
              <a:rect l="0" t="0" r="r" b="b"/>
              <a:pathLst>
                <a:path w="3" h="3">
                  <a:moveTo>
                    <a:pt x="2" y="0"/>
                  </a:moveTo>
                  <a:cubicBezTo>
                    <a:pt x="1" y="0"/>
                    <a:pt x="1" y="0"/>
                    <a:pt x="0" y="0"/>
                  </a:cubicBezTo>
                  <a:cubicBezTo>
                    <a:pt x="0" y="2"/>
                    <a:pt x="2" y="2"/>
                    <a:pt x="2" y="3"/>
                  </a:cubicBezTo>
                  <a:cubicBezTo>
                    <a:pt x="3" y="2"/>
                    <a:pt x="2"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05" name="Freeform 2712"/>
            <p:cNvSpPr>
              <a:spLocks/>
            </p:cNvSpPr>
            <p:nvPr/>
          </p:nvSpPr>
          <p:spPr bwMode="auto">
            <a:xfrm>
              <a:off x="4685" y="1438"/>
              <a:ext cx="4" cy="4"/>
            </a:xfrm>
            <a:custGeom>
              <a:avLst/>
              <a:gdLst>
                <a:gd name="T0" fmla="*/ 2 w 3"/>
                <a:gd name="T1" fmla="*/ 0 h 3"/>
                <a:gd name="T2" fmla="*/ 0 w 3"/>
                <a:gd name="T3" fmla="*/ 0 h 3"/>
                <a:gd name="T4" fmla="*/ 2 w 3"/>
                <a:gd name="T5" fmla="*/ 3 h 3"/>
                <a:gd name="T6" fmla="*/ 2 w 3"/>
                <a:gd name="T7" fmla="*/ 0 h 3"/>
              </a:gdLst>
              <a:ahLst/>
              <a:cxnLst>
                <a:cxn ang="0">
                  <a:pos x="T0" y="T1"/>
                </a:cxn>
                <a:cxn ang="0">
                  <a:pos x="T2" y="T3"/>
                </a:cxn>
                <a:cxn ang="0">
                  <a:pos x="T4" y="T5"/>
                </a:cxn>
                <a:cxn ang="0">
                  <a:pos x="T6" y="T7"/>
                </a:cxn>
              </a:cxnLst>
              <a:rect l="0" t="0" r="r" b="b"/>
              <a:pathLst>
                <a:path w="3" h="3">
                  <a:moveTo>
                    <a:pt x="2" y="0"/>
                  </a:moveTo>
                  <a:cubicBezTo>
                    <a:pt x="1" y="0"/>
                    <a:pt x="1" y="0"/>
                    <a:pt x="0" y="0"/>
                  </a:cubicBezTo>
                  <a:cubicBezTo>
                    <a:pt x="0" y="2"/>
                    <a:pt x="2" y="2"/>
                    <a:pt x="2" y="3"/>
                  </a:cubicBezTo>
                  <a:cubicBezTo>
                    <a:pt x="3" y="2"/>
                    <a:pt x="2"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06" name="Freeform 2713"/>
            <p:cNvSpPr>
              <a:spLocks/>
            </p:cNvSpPr>
            <p:nvPr/>
          </p:nvSpPr>
          <p:spPr bwMode="auto">
            <a:xfrm>
              <a:off x="4684" y="1460"/>
              <a:ext cx="4" cy="5"/>
            </a:xfrm>
            <a:custGeom>
              <a:avLst/>
              <a:gdLst>
                <a:gd name="T0" fmla="*/ 3 w 3"/>
                <a:gd name="T1" fmla="*/ 3 h 4"/>
                <a:gd name="T2" fmla="*/ 0 w 3"/>
                <a:gd name="T3" fmla="*/ 4 h 4"/>
                <a:gd name="T4" fmla="*/ 3 w 3"/>
                <a:gd name="T5" fmla="*/ 3 h 4"/>
              </a:gdLst>
              <a:ahLst/>
              <a:cxnLst>
                <a:cxn ang="0">
                  <a:pos x="T0" y="T1"/>
                </a:cxn>
                <a:cxn ang="0">
                  <a:pos x="T2" y="T3"/>
                </a:cxn>
                <a:cxn ang="0">
                  <a:pos x="T4" y="T5"/>
                </a:cxn>
              </a:cxnLst>
              <a:rect l="0" t="0" r="r" b="b"/>
              <a:pathLst>
                <a:path w="3" h="4">
                  <a:moveTo>
                    <a:pt x="3" y="3"/>
                  </a:moveTo>
                  <a:cubicBezTo>
                    <a:pt x="3" y="0"/>
                    <a:pt x="0" y="2"/>
                    <a:pt x="0" y="4"/>
                  </a:cubicBezTo>
                  <a:cubicBezTo>
                    <a:pt x="1" y="4"/>
                    <a:pt x="1" y="2"/>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07" name="Freeform 2714"/>
            <p:cNvSpPr>
              <a:spLocks/>
            </p:cNvSpPr>
            <p:nvPr/>
          </p:nvSpPr>
          <p:spPr bwMode="auto">
            <a:xfrm>
              <a:off x="4684" y="1460"/>
              <a:ext cx="4" cy="5"/>
            </a:xfrm>
            <a:custGeom>
              <a:avLst/>
              <a:gdLst>
                <a:gd name="T0" fmla="*/ 3 w 3"/>
                <a:gd name="T1" fmla="*/ 3 h 4"/>
                <a:gd name="T2" fmla="*/ 0 w 3"/>
                <a:gd name="T3" fmla="*/ 4 h 4"/>
                <a:gd name="T4" fmla="*/ 3 w 3"/>
                <a:gd name="T5" fmla="*/ 3 h 4"/>
              </a:gdLst>
              <a:ahLst/>
              <a:cxnLst>
                <a:cxn ang="0">
                  <a:pos x="T0" y="T1"/>
                </a:cxn>
                <a:cxn ang="0">
                  <a:pos x="T2" y="T3"/>
                </a:cxn>
                <a:cxn ang="0">
                  <a:pos x="T4" y="T5"/>
                </a:cxn>
              </a:cxnLst>
              <a:rect l="0" t="0" r="r" b="b"/>
              <a:pathLst>
                <a:path w="3" h="4">
                  <a:moveTo>
                    <a:pt x="3" y="3"/>
                  </a:moveTo>
                  <a:cubicBezTo>
                    <a:pt x="3" y="0"/>
                    <a:pt x="0" y="2"/>
                    <a:pt x="0" y="4"/>
                  </a:cubicBezTo>
                  <a:cubicBezTo>
                    <a:pt x="1" y="4"/>
                    <a:pt x="1" y="2"/>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08" name="Freeform 2715"/>
            <p:cNvSpPr>
              <a:spLocks/>
            </p:cNvSpPr>
            <p:nvPr/>
          </p:nvSpPr>
          <p:spPr bwMode="auto">
            <a:xfrm>
              <a:off x="4692" y="1407"/>
              <a:ext cx="21" cy="31"/>
            </a:xfrm>
            <a:custGeom>
              <a:avLst/>
              <a:gdLst>
                <a:gd name="T0" fmla="*/ 0 w 17"/>
                <a:gd name="T1" fmla="*/ 2 h 26"/>
                <a:gd name="T2" fmla="*/ 3 w 17"/>
                <a:gd name="T3" fmla="*/ 6 h 26"/>
                <a:gd name="T4" fmla="*/ 7 w 17"/>
                <a:gd name="T5" fmla="*/ 13 h 26"/>
                <a:gd name="T6" fmla="*/ 15 w 17"/>
                <a:gd name="T7" fmla="*/ 19 h 26"/>
                <a:gd name="T8" fmla="*/ 16 w 17"/>
                <a:gd name="T9" fmla="*/ 15 h 26"/>
                <a:gd name="T10" fmla="*/ 16 w 17"/>
                <a:gd name="T11" fmla="*/ 11 h 26"/>
                <a:gd name="T12" fmla="*/ 13 w 17"/>
                <a:gd name="T13" fmla="*/ 4 h 26"/>
                <a:gd name="T14" fmla="*/ 0 w 17"/>
                <a:gd name="T15" fmla="*/ 2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6">
                  <a:moveTo>
                    <a:pt x="0" y="2"/>
                  </a:moveTo>
                  <a:cubicBezTo>
                    <a:pt x="0" y="3"/>
                    <a:pt x="3" y="5"/>
                    <a:pt x="3" y="6"/>
                  </a:cubicBezTo>
                  <a:cubicBezTo>
                    <a:pt x="6" y="8"/>
                    <a:pt x="5" y="11"/>
                    <a:pt x="7" y="13"/>
                  </a:cubicBezTo>
                  <a:cubicBezTo>
                    <a:pt x="8" y="14"/>
                    <a:pt x="13" y="26"/>
                    <a:pt x="15" y="19"/>
                  </a:cubicBezTo>
                  <a:cubicBezTo>
                    <a:pt x="15" y="18"/>
                    <a:pt x="16" y="17"/>
                    <a:pt x="16" y="15"/>
                  </a:cubicBezTo>
                  <a:cubicBezTo>
                    <a:pt x="17" y="14"/>
                    <a:pt x="16" y="13"/>
                    <a:pt x="16" y="11"/>
                  </a:cubicBezTo>
                  <a:cubicBezTo>
                    <a:pt x="16" y="8"/>
                    <a:pt x="15" y="6"/>
                    <a:pt x="13" y="4"/>
                  </a:cubicBezTo>
                  <a:cubicBezTo>
                    <a:pt x="11" y="2"/>
                    <a:pt x="2"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09" name="Freeform 2716"/>
            <p:cNvSpPr>
              <a:spLocks/>
            </p:cNvSpPr>
            <p:nvPr/>
          </p:nvSpPr>
          <p:spPr bwMode="auto">
            <a:xfrm>
              <a:off x="4692" y="1407"/>
              <a:ext cx="21" cy="31"/>
            </a:xfrm>
            <a:custGeom>
              <a:avLst/>
              <a:gdLst>
                <a:gd name="T0" fmla="*/ 0 w 17"/>
                <a:gd name="T1" fmla="*/ 2 h 26"/>
                <a:gd name="T2" fmla="*/ 3 w 17"/>
                <a:gd name="T3" fmla="*/ 6 h 26"/>
                <a:gd name="T4" fmla="*/ 7 w 17"/>
                <a:gd name="T5" fmla="*/ 13 h 26"/>
                <a:gd name="T6" fmla="*/ 15 w 17"/>
                <a:gd name="T7" fmla="*/ 19 h 26"/>
                <a:gd name="T8" fmla="*/ 16 w 17"/>
                <a:gd name="T9" fmla="*/ 15 h 26"/>
                <a:gd name="T10" fmla="*/ 16 w 17"/>
                <a:gd name="T11" fmla="*/ 11 h 26"/>
                <a:gd name="T12" fmla="*/ 13 w 17"/>
                <a:gd name="T13" fmla="*/ 4 h 26"/>
                <a:gd name="T14" fmla="*/ 0 w 17"/>
                <a:gd name="T15" fmla="*/ 2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6">
                  <a:moveTo>
                    <a:pt x="0" y="2"/>
                  </a:moveTo>
                  <a:cubicBezTo>
                    <a:pt x="0" y="3"/>
                    <a:pt x="3" y="5"/>
                    <a:pt x="3" y="6"/>
                  </a:cubicBezTo>
                  <a:cubicBezTo>
                    <a:pt x="6" y="8"/>
                    <a:pt x="5" y="11"/>
                    <a:pt x="7" y="13"/>
                  </a:cubicBezTo>
                  <a:cubicBezTo>
                    <a:pt x="8" y="14"/>
                    <a:pt x="13" y="26"/>
                    <a:pt x="15" y="19"/>
                  </a:cubicBezTo>
                  <a:cubicBezTo>
                    <a:pt x="15" y="18"/>
                    <a:pt x="16" y="17"/>
                    <a:pt x="16" y="15"/>
                  </a:cubicBezTo>
                  <a:cubicBezTo>
                    <a:pt x="17" y="14"/>
                    <a:pt x="16" y="13"/>
                    <a:pt x="16" y="11"/>
                  </a:cubicBezTo>
                  <a:cubicBezTo>
                    <a:pt x="16" y="8"/>
                    <a:pt x="15" y="6"/>
                    <a:pt x="13" y="4"/>
                  </a:cubicBezTo>
                  <a:cubicBezTo>
                    <a:pt x="11" y="2"/>
                    <a:pt x="2"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10" name="Freeform 2717"/>
            <p:cNvSpPr>
              <a:spLocks/>
            </p:cNvSpPr>
            <p:nvPr/>
          </p:nvSpPr>
          <p:spPr bwMode="auto">
            <a:xfrm>
              <a:off x="4691" y="1437"/>
              <a:ext cx="0" cy="4"/>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11" name="Freeform 2718"/>
            <p:cNvSpPr>
              <a:spLocks/>
            </p:cNvSpPr>
            <p:nvPr/>
          </p:nvSpPr>
          <p:spPr bwMode="auto">
            <a:xfrm>
              <a:off x="4691" y="1437"/>
              <a:ext cx="0" cy="4"/>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12" name="Freeform 2719"/>
            <p:cNvSpPr>
              <a:spLocks/>
            </p:cNvSpPr>
            <p:nvPr/>
          </p:nvSpPr>
          <p:spPr bwMode="auto">
            <a:xfrm>
              <a:off x="4683" y="1316"/>
              <a:ext cx="72" cy="113"/>
            </a:xfrm>
            <a:custGeom>
              <a:avLst/>
              <a:gdLst>
                <a:gd name="T0" fmla="*/ 2 w 60"/>
                <a:gd name="T1" fmla="*/ 42 h 94"/>
                <a:gd name="T2" fmla="*/ 4 w 60"/>
                <a:gd name="T3" fmla="*/ 56 h 94"/>
                <a:gd name="T4" fmla="*/ 9 w 60"/>
                <a:gd name="T5" fmla="*/ 63 h 94"/>
                <a:gd name="T6" fmla="*/ 16 w 60"/>
                <a:gd name="T7" fmla="*/ 63 h 94"/>
                <a:gd name="T8" fmla="*/ 12 w 60"/>
                <a:gd name="T9" fmla="*/ 73 h 94"/>
                <a:gd name="T10" fmla="*/ 16 w 60"/>
                <a:gd name="T11" fmla="*/ 75 h 94"/>
                <a:gd name="T12" fmla="*/ 22 w 60"/>
                <a:gd name="T13" fmla="*/ 75 h 94"/>
                <a:gd name="T14" fmla="*/ 27 w 60"/>
                <a:gd name="T15" fmla="*/ 71 h 94"/>
                <a:gd name="T16" fmla="*/ 38 w 60"/>
                <a:gd name="T17" fmla="*/ 81 h 94"/>
                <a:gd name="T18" fmla="*/ 39 w 60"/>
                <a:gd name="T19" fmla="*/ 80 h 94"/>
                <a:gd name="T20" fmla="*/ 36 w 60"/>
                <a:gd name="T21" fmla="*/ 71 h 94"/>
                <a:gd name="T22" fmla="*/ 48 w 60"/>
                <a:gd name="T23" fmla="*/ 82 h 94"/>
                <a:gd name="T24" fmla="*/ 52 w 60"/>
                <a:gd name="T25" fmla="*/ 86 h 94"/>
                <a:gd name="T26" fmla="*/ 58 w 60"/>
                <a:gd name="T27" fmla="*/ 86 h 94"/>
                <a:gd name="T28" fmla="*/ 58 w 60"/>
                <a:gd name="T29" fmla="*/ 92 h 94"/>
                <a:gd name="T30" fmla="*/ 54 w 60"/>
                <a:gd name="T31" fmla="*/ 81 h 94"/>
                <a:gd name="T32" fmla="*/ 57 w 60"/>
                <a:gd name="T33" fmla="*/ 75 h 94"/>
                <a:gd name="T34" fmla="*/ 47 w 60"/>
                <a:gd name="T35" fmla="*/ 69 h 94"/>
                <a:gd name="T36" fmla="*/ 44 w 60"/>
                <a:gd name="T37" fmla="*/ 69 h 94"/>
                <a:gd name="T38" fmla="*/ 34 w 60"/>
                <a:gd name="T39" fmla="*/ 67 h 94"/>
                <a:gd name="T40" fmla="*/ 28 w 60"/>
                <a:gd name="T41" fmla="*/ 69 h 94"/>
                <a:gd name="T42" fmla="*/ 23 w 60"/>
                <a:gd name="T43" fmla="*/ 48 h 94"/>
                <a:gd name="T44" fmla="*/ 32 w 60"/>
                <a:gd name="T45" fmla="*/ 36 h 94"/>
                <a:gd name="T46" fmla="*/ 34 w 60"/>
                <a:gd name="T47" fmla="*/ 32 h 94"/>
                <a:gd name="T48" fmla="*/ 36 w 60"/>
                <a:gd name="T49" fmla="*/ 20 h 94"/>
                <a:gd name="T50" fmla="*/ 35 w 60"/>
                <a:gd name="T51" fmla="*/ 6 h 94"/>
                <a:gd name="T52" fmla="*/ 30 w 60"/>
                <a:gd name="T53" fmla="*/ 5 h 94"/>
                <a:gd name="T54" fmla="*/ 24 w 60"/>
                <a:gd name="T55" fmla="*/ 3 h 94"/>
                <a:gd name="T56" fmla="*/ 15 w 60"/>
                <a:gd name="T57" fmla="*/ 0 h 94"/>
                <a:gd name="T58" fmla="*/ 12 w 60"/>
                <a:gd name="T59" fmla="*/ 4 h 94"/>
                <a:gd name="T60" fmla="*/ 9 w 60"/>
                <a:gd name="T61" fmla="*/ 27 h 94"/>
                <a:gd name="T62" fmla="*/ 2 w 60"/>
                <a:gd name="T63" fmla="*/ 3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94">
                  <a:moveTo>
                    <a:pt x="1" y="38"/>
                  </a:moveTo>
                  <a:cubicBezTo>
                    <a:pt x="0" y="41"/>
                    <a:pt x="2" y="40"/>
                    <a:pt x="2" y="42"/>
                  </a:cubicBezTo>
                  <a:cubicBezTo>
                    <a:pt x="2" y="44"/>
                    <a:pt x="2" y="47"/>
                    <a:pt x="3" y="50"/>
                  </a:cubicBezTo>
                  <a:cubicBezTo>
                    <a:pt x="4" y="52"/>
                    <a:pt x="4" y="53"/>
                    <a:pt x="4" y="56"/>
                  </a:cubicBezTo>
                  <a:cubicBezTo>
                    <a:pt x="4" y="57"/>
                    <a:pt x="6" y="60"/>
                    <a:pt x="6" y="57"/>
                  </a:cubicBezTo>
                  <a:cubicBezTo>
                    <a:pt x="9" y="58"/>
                    <a:pt x="7" y="63"/>
                    <a:pt x="9" y="63"/>
                  </a:cubicBezTo>
                  <a:cubicBezTo>
                    <a:pt x="13" y="65"/>
                    <a:pt x="11" y="59"/>
                    <a:pt x="11" y="58"/>
                  </a:cubicBezTo>
                  <a:cubicBezTo>
                    <a:pt x="12" y="58"/>
                    <a:pt x="20" y="61"/>
                    <a:pt x="16" y="63"/>
                  </a:cubicBezTo>
                  <a:cubicBezTo>
                    <a:pt x="15" y="64"/>
                    <a:pt x="14" y="65"/>
                    <a:pt x="13" y="66"/>
                  </a:cubicBezTo>
                  <a:cubicBezTo>
                    <a:pt x="11" y="68"/>
                    <a:pt x="12" y="71"/>
                    <a:pt x="12" y="73"/>
                  </a:cubicBezTo>
                  <a:cubicBezTo>
                    <a:pt x="13" y="73"/>
                    <a:pt x="14" y="72"/>
                    <a:pt x="13" y="71"/>
                  </a:cubicBezTo>
                  <a:cubicBezTo>
                    <a:pt x="16" y="71"/>
                    <a:pt x="17" y="73"/>
                    <a:pt x="16" y="75"/>
                  </a:cubicBezTo>
                  <a:cubicBezTo>
                    <a:pt x="17" y="72"/>
                    <a:pt x="18" y="75"/>
                    <a:pt x="18" y="76"/>
                  </a:cubicBezTo>
                  <a:cubicBezTo>
                    <a:pt x="19" y="76"/>
                    <a:pt x="21" y="76"/>
                    <a:pt x="22" y="75"/>
                  </a:cubicBezTo>
                  <a:cubicBezTo>
                    <a:pt x="23" y="74"/>
                    <a:pt x="23" y="73"/>
                    <a:pt x="25" y="72"/>
                  </a:cubicBezTo>
                  <a:cubicBezTo>
                    <a:pt x="25" y="72"/>
                    <a:pt x="27" y="71"/>
                    <a:pt x="27" y="71"/>
                  </a:cubicBezTo>
                  <a:cubicBezTo>
                    <a:pt x="29" y="72"/>
                    <a:pt x="31" y="73"/>
                    <a:pt x="32" y="74"/>
                  </a:cubicBezTo>
                  <a:cubicBezTo>
                    <a:pt x="34" y="76"/>
                    <a:pt x="37" y="79"/>
                    <a:pt x="38" y="81"/>
                  </a:cubicBezTo>
                  <a:cubicBezTo>
                    <a:pt x="38" y="82"/>
                    <a:pt x="39" y="84"/>
                    <a:pt x="40" y="82"/>
                  </a:cubicBezTo>
                  <a:cubicBezTo>
                    <a:pt x="40" y="81"/>
                    <a:pt x="40" y="80"/>
                    <a:pt x="39" y="80"/>
                  </a:cubicBezTo>
                  <a:cubicBezTo>
                    <a:pt x="39" y="79"/>
                    <a:pt x="37" y="77"/>
                    <a:pt x="38" y="77"/>
                  </a:cubicBezTo>
                  <a:cubicBezTo>
                    <a:pt x="37" y="76"/>
                    <a:pt x="37" y="73"/>
                    <a:pt x="36" y="71"/>
                  </a:cubicBezTo>
                  <a:cubicBezTo>
                    <a:pt x="39" y="71"/>
                    <a:pt x="41" y="74"/>
                    <a:pt x="42" y="76"/>
                  </a:cubicBezTo>
                  <a:cubicBezTo>
                    <a:pt x="44" y="78"/>
                    <a:pt x="47" y="79"/>
                    <a:pt x="48" y="82"/>
                  </a:cubicBezTo>
                  <a:cubicBezTo>
                    <a:pt x="48" y="83"/>
                    <a:pt x="47" y="84"/>
                    <a:pt x="48" y="84"/>
                  </a:cubicBezTo>
                  <a:cubicBezTo>
                    <a:pt x="50" y="85"/>
                    <a:pt x="51" y="86"/>
                    <a:pt x="52" y="86"/>
                  </a:cubicBezTo>
                  <a:cubicBezTo>
                    <a:pt x="53" y="87"/>
                    <a:pt x="53" y="88"/>
                    <a:pt x="54" y="87"/>
                  </a:cubicBezTo>
                  <a:cubicBezTo>
                    <a:pt x="55" y="87"/>
                    <a:pt x="57" y="86"/>
                    <a:pt x="58" y="86"/>
                  </a:cubicBezTo>
                  <a:cubicBezTo>
                    <a:pt x="57" y="88"/>
                    <a:pt x="54" y="88"/>
                    <a:pt x="55" y="90"/>
                  </a:cubicBezTo>
                  <a:cubicBezTo>
                    <a:pt x="56" y="90"/>
                    <a:pt x="58" y="94"/>
                    <a:pt x="58" y="92"/>
                  </a:cubicBezTo>
                  <a:cubicBezTo>
                    <a:pt x="60" y="89"/>
                    <a:pt x="60" y="80"/>
                    <a:pt x="54" y="84"/>
                  </a:cubicBezTo>
                  <a:cubicBezTo>
                    <a:pt x="54" y="83"/>
                    <a:pt x="55" y="82"/>
                    <a:pt x="54" y="81"/>
                  </a:cubicBezTo>
                  <a:cubicBezTo>
                    <a:pt x="54" y="80"/>
                    <a:pt x="52" y="78"/>
                    <a:pt x="51" y="77"/>
                  </a:cubicBezTo>
                  <a:cubicBezTo>
                    <a:pt x="49" y="75"/>
                    <a:pt x="55" y="74"/>
                    <a:pt x="57" y="75"/>
                  </a:cubicBezTo>
                  <a:cubicBezTo>
                    <a:pt x="57" y="73"/>
                    <a:pt x="54" y="72"/>
                    <a:pt x="52" y="72"/>
                  </a:cubicBezTo>
                  <a:cubicBezTo>
                    <a:pt x="50" y="72"/>
                    <a:pt x="49" y="69"/>
                    <a:pt x="47" y="69"/>
                  </a:cubicBezTo>
                  <a:cubicBezTo>
                    <a:pt x="47" y="71"/>
                    <a:pt x="50" y="73"/>
                    <a:pt x="47" y="74"/>
                  </a:cubicBezTo>
                  <a:cubicBezTo>
                    <a:pt x="45" y="75"/>
                    <a:pt x="45" y="70"/>
                    <a:pt x="44" y="69"/>
                  </a:cubicBezTo>
                  <a:cubicBezTo>
                    <a:pt x="42" y="66"/>
                    <a:pt x="35" y="63"/>
                    <a:pt x="35" y="69"/>
                  </a:cubicBezTo>
                  <a:cubicBezTo>
                    <a:pt x="34" y="68"/>
                    <a:pt x="34" y="68"/>
                    <a:pt x="34" y="67"/>
                  </a:cubicBezTo>
                  <a:cubicBezTo>
                    <a:pt x="32" y="69"/>
                    <a:pt x="35" y="70"/>
                    <a:pt x="34" y="71"/>
                  </a:cubicBezTo>
                  <a:cubicBezTo>
                    <a:pt x="32" y="73"/>
                    <a:pt x="29" y="70"/>
                    <a:pt x="28" y="69"/>
                  </a:cubicBezTo>
                  <a:cubicBezTo>
                    <a:pt x="27" y="68"/>
                    <a:pt x="23" y="60"/>
                    <a:pt x="27" y="60"/>
                  </a:cubicBezTo>
                  <a:cubicBezTo>
                    <a:pt x="24" y="58"/>
                    <a:pt x="21" y="51"/>
                    <a:pt x="23" y="48"/>
                  </a:cubicBezTo>
                  <a:cubicBezTo>
                    <a:pt x="25" y="45"/>
                    <a:pt x="24" y="43"/>
                    <a:pt x="25" y="41"/>
                  </a:cubicBezTo>
                  <a:cubicBezTo>
                    <a:pt x="27" y="38"/>
                    <a:pt x="30" y="38"/>
                    <a:pt x="32" y="36"/>
                  </a:cubicBezTo>
                  <a:cubicBezTo>
                    <a:pt x="32" y="37"/>
                    <a:pt x="32" y="38"/>
                    <a:pt x="31" y="38"/>
                  </a:cubicBezTo>
                  <a:cubicBezTo>
                    <a:pt x="33" y="37"/>
                    <a:pt x="33" y="35"/>
                    <a:pt x="34" y="32"/>
                  </a:cubicBezTo>
                  <a:cubicBezTo>
                    <a:pt x="36" y="29"/>
                    <a:pt x="38" y="26"/>
                    <a:pt x="38" y="23"/>
                  </a:cubicBezTo>
                  <a:cubicBezTo>
                    <a:pt x="36" y="23"/>
                    <a:pt x="37" y="21"/>
                    <a:pt x="36" y="20"/>
                  </a:cubicBezTo>
                  <a:cubicBezTo>
                    <a:pt x="35" y="18"/>
                    <a:pt x="33" y="18"/>
                    <a:pt x="33" y="15"/>
                  </a:cubicBezTo>
                  <a:cubicBezTo>
                    <a:pt x="32" y="12"/>
                    <a:pt x="33" y="9"/>
                    <a:pt x="35" y="6"/>
                  </a:cubicBezTo>
                  <a:cubicBezTo>
                    <a:pt x="35" y="5"/>
                    <a:pt x="34" y="1"/>
                    <a:pt x="32" y="3"/>
                  </a:cubicBezTo>
                  <a:cubicBezTo>
                    <a:pt x="32" y="4"/>
                    <a:pt x="31" y="6"/>
                    <a:pt x="30" y="5"/>
                  </a:cubicBezTo>
                  <a:cubicBezTo>
                    <a:pt x="29" y="5"/>
                    <a:pt x="27" y="4"/>
                    <a:pt x="26" y="5"/>
                  </a:cubicBezTo>
                  <a:cubicBezTo>
                    <a:pt x="26" y="4"/>
                    <a:pt x="25" y="3"/>
                    <a:pt x="24" y="3"/>
                  </a:cubicBezTo>
                  <a:cubicBezTo>
                    <a:pt x="22" y="2"/>
                    <a:pt x="20" y="0"/>
                    <a:pt x="18" y="1"/>
                  </a:cubicBezTo>
                  <a:cubicBezTo>
                    <a:pt x="17" y="1"/>
                    <a:pt x="16" y="0"/>
                    <a:pt x="15" y="0"/>
                  </a:cubicBezTo>
                  <a:cubicBezTo>
                    <a:pt x="14" y="0"/>
                    <a:pt x="14" y="2"/>
                    <a:pt x="13" y="2"/>
                  </a:cubicBezTo>
                  <a:cubicBezTo>
                    <a:pt x="11" y="2"/>
                    <a:pt x="12" y="3"/>
                    <a:pt x="12" y="4"/>
                  </a:cubicBezTo>
                  <a:cubicBezTo>
                    <a:pt x="11" y="7"/>
                    <a:pt x="10" y="10"/>
                    <a:pt x="9" y="13"/>
                  </a:cubicBezTo>
                  <a:cubicBezTo>
                    <a:pt x="8" y="17"/>
                    <a:pt x="11" y="22"/>
                    <a:pt x="9" y="27"/>
                  </a:cubicBezTo>
                  <a:cubicBezTo>
                    <a:pt x="8" y="31"/>
                    <a:pt x="9" y="34"/>
                    <a:pt x="9" y="38"/>
                  </a:cubicBezTo>
                  <a:cubicBezTo>
                    <a:pt x="9" y="42"/>
                    <a:pt x="3" y="36"/>
                    <a:pt x="2" y="34"/>
                  </a:cubicBezTo>
                  <a:cubicBezTo>
                    <a:pt x="1" y="35"/>
                    <a:pt x="1" y="37"/>
                    <a:pt x="1" y="3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13" name="Freeform 2720"/>
            <p:cNvSpPr>
              <a:spLocks/>
            </p:cNvSpPr>
            <p:nvPr/>
          </p:nvSpPr>
          <p:spPr bwMode="auto">
            <a:xfrm>
              <a:off x="4683" y="1316"/>
              <a:ext cx="72" cy="113"/>
            </a:xfrm>
            <a:custGeom>
              <a:avLst/>
              <a:gdLst>
                <a:gd name="T0" fmla="*/ 2 w 60"/>
                <a:gd name="T1" fmla="*/ 42 h 94"/>
                <a:gd name="T2" fmla="*/ 4 w 60"/>
                <a:gd name="T3" fmla="*/ 56 h 94"/>
                <a:gd name="T4" fmla="*/ 9 w 60"/>
                <a:gd name="T5" fmla="*/ 63 h 94"/>
                <a:gd name="T6" fmla="*/ 16 w 60"/>
                <a:gd name="T7" fmla="*/ 63 h 94"/>
                <a:gd name="T8" fmla="*/ 12 w 60"/>
                <a:gd name="T9" fmla="*/ 73 h 94"/>
                <a:gd name="T10" fmla="*/ 16 w 60"/>
                <a:gd name="T11" fmla="*/ 75 h 94"/>
                <a:gd name="T12" fmla="*/ 22 w 60"/>
                <a:gd name="T13" fmla="*/ 75 h 94"/>
                <a:gd name="T14" fmla="*/ 27 w 60"/>
                <a:gd name="T15" fmla="*/ 71 h 94"/>
                <a:gd name="T16" fmla="*/ 38 w 60"/>
                <a:gd name="T17" fmla="*/ 81 h 94"/>
                <a:gd name="T18" fmla="*/ 39 w 60"/>
                <a:gd name="T19" fmla="*/ 80 h 94"/>
                <a:gd name="T20" fmla="*/ 36 w 60"/>
                <a:gd name="T21" fmla="*/ 71 h 94"/>
                <a:gd name="T22" fmla="*/ 48 w 60"/>
                <a:gd name="T23" fmla="*/ 82 h 94"/>
                <a:gd name="T24" fmla="*/ 52 w 60"/>
                <a:gd name="T25" fmla="*/ 86 h 94"/>
                <a:gd name="T26" fmla="*/ 58 w 60"/>
                <a:gd name="T27" fmla="*/ 86 h 94"/>
                <a:gd name="T28" fmla="*/ 58 w 60"/>
                <a:gd name="T29" fmla="*/ 92 h 94"/>
                <a:gd name="T30" fmla="*/ 54 w 60"/>
                <a:gd name="T31" fmla="*/ 81 h 94"/>
                <a:gd name="T32" fmla="*/ 57 w 60"/>
                <a:gd name="T33" fmla="*/ 75 h 94"/>
                <a:gd name="T34" fmla="*/ 47 w 60"/>
                <a:gd name="T35" fmla="*/ 69 h 94"/>
                <a:gd name="T36" fmla="*/ 44 w 60"/>
                <a:gd name="T37" fmla="*/ 69 h 94"/>
                <a:gd name="T38" fmla="*/ 34 w 60"/>
                <a:gd name="T39" fmla="*/ 67 h 94"/>
                <a:gd name="T40" fmla="*/ 28 w 60"/>
                <a:gd name="T41" fmla="*/ 69 h 94"/>
                <a:gd name="T42" fmla="*/ 23 w 60"/>
                <a:gd name="T43" fmla="*/ 48 h 94"/>
                <a:gd name="T44" fmla="*/ 32 w 60"/>
                <a:gd name="T45" fmla="*/ 36 h 94"/>
                <a:gd name="T46" fmla="*/ 34 w 60"/>
                <a:gd name="T47" fmla="*/ 32 h 94"/>
                <a:gd name="T48" fmla="*/ 36 w 60"/>
                <a:gd name="T49" fmla="*/ 20 h 94"/>
                <a:gd name="T50" fmla="*/ 35 w 60"/>
                <a:gd name="T51" fmla="*/ 6 h 94"/>
                <a:gd name="T52" fmla="*/ 30 w 60"/>
                <a:gd name="T53" fmla="*/ 5 h 94"/>
                <a:gd name="T54" fmla="*/ 24 w 60"/>
                <a:gd name="T55" fmla="*/ 3 h 94"/>
                <a:gd name="T56" fmla="*/ 15 w 60"/>
                <a:gd name="T57" fmla="*/ 0 h 94"/>
                <a:gd name="T58" fmla="*/ 12 w 60"/>
                <a:gd name="T59" fmla="*/ 4 h 94"/>
                <a:gd name="T60" fmla="*/ 9 w 60"/>
                <a:gd name="T61" fmla="*/ 27 h 94"/>
                <a:gd name="T62" fmla="*/ 2 w 60"/>
                <a:gd name="T63" fmla="*/ 3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94">
                  <a:moveTo>
                    <a:pt x="1" y="38"/>
                  </a:moveTo>
                  <a:cubicBezTo>
                    <a:pt x="0" y="41"/>
                    <a:pt x="2" y="40"/>
                    <a:pt x="2" y="42"/>
                  </a:cubicBezTo>
                  <a:cubicBezTo>
                    <a:pt x="2" y="44"/>
                    <a:pt x="2" y="47"/>
                    <a:pt x="3" y="50"/>
                  </a:cubicBezTo>
                  <a:cubicBezTo>
                    <a:pt x="4" y="52"/>
                    <a:pt x="4" y="53"/>
                    <a:pt x="4" y="56"/>
                  </a:cubicBezTo>
                  <a:cubicBezTo>
                    <a:pt x="4" y="57"/>
                    <a:pt x="6" y="60"/>
                    <a:pt x="6" y="57"/>
                  </a:cubicBezTo>
                  <a:cubicBezTo>
                    <a:pt x="9" y="58"/>
                    <a:pt x="7" y="63"/>
                    <a:pt x="9" y="63"/>
                  </a:cubicBezTo>
                  <a:cubicBezTo>
                    <a:pt x="13" y="65"/>
                    <a:pt x="11" y="59"/>
                    <a:pt x="11" y="58"/>
                  </a:cubicBezTo>
                  <a:cubicBezTo>
                    <a:pt x="12" y="58"/>
                    <a:pt x="20" y="61"/>
                    <a:pt x="16" y="63"/>
                  </a:cubicBezTo>
                  <a:cubicBezTo>
                    <a:pt x="15" y="64"/>
                    <a:pt x="14" y="65"/>
                    <a:pt x="13" y="66"/>
                  </a:cubicBezTo>
                  <a:cubicBezTo>
                    <a:pt x="11" y="68"/>
                    <a:pt x="12" y="71"/>
                    <a:pt x="12" y="73"/>
                  </a:cubicBezTo>
                  <a:cubicBezTo>
                    <a:pt x="13" y="73"/>
                    <a:pt x="14" y="72"/>
                    <a:pt x="13" y="71"/>
                  </a:cubicBezTo>
                  <a:cubicBezTo>
                    <a:pt x="16" y="71"/>
                    <a:pt x="17" y="73"/>
                    <a:pt x="16" y="75"/>
                  </a:cubicBezTo>
                  <a:cubicBezTo>
                    <a:pt x="17" y="72"/>
                    <a:pt x="18" y="75"/>
                    <a:pt x="18" y="76"/>
                  </a:cubicBezTo>
                  <a:cubicBezTo>
                    <a:pt x="19" y="76"/>
                    <a:pt x="21" y="76"/>
                    <a:pt x="22" y="75"/>
                  </a:cubicBezTo>
                  <a:cubicBezTo>
                    <a:pt x="23" y="74"/>
                    <a:pt x="23" y="73"/>
                    <a:pt x="25" y="72"/>
                  </a:cubicBezTo>
                  <a:cubicBezTo>
                    <a:pt x="25" y="72"/>
                    <a:pt x="27" y="71"/>
                    <a:pt x="27" y="71"/>
                  </a:cubicBezTo>
                  <a:cubicBezTo>
                    <a:pt x="29" y="72"/>
                    <a:pt x="31" y="73"/>
                    <a:pt x="32" y="74"/>
                  </a:cubicBezTo>
                  <a:cubicBezTo>
                    <a:pt x="34" y="76"/>
                    <a:pt x="37" y="79"/>
                    <a:pt x="38" y="81"/>
                  </a:cubicBezTo>
                  <a:cubicBezTo>
                    <a:pt x="38" y="82"/>
                    <a:pt x="39" y="84"/>
                    <a:pt x="40" y="82"/>
                  </a:cubicBezTo>
                  <a:cubicBezTo>
                    <a:pt x="40" y="81"/>
                    <a:pt x="40" y="80"/>
                    <a:pt x="39" y="80"/>
                  </a:cubicBezTo>
                  <a:cubicBezTo>
                    <a:pt x="39" y="79"/>
                    <a:pt x="37" y="77"/>
                    <a:pt x="38" y="77"/>
                  </a:cubicBezTo>
                  <a:cubicBezTo>
                    <a:pt x="37" y="76"/>
                    <a:pt x="37" y="73"/>
                    <a:pt x="36" y="71"/>
                  </a:cubicBezTo>
                  <a:cubicBezTo>
                    <a:pt x="39" y="71"/>
                    <a:pt x="41" y="74"/>
                    <a:pt x="42" y="76"/>
                  </a:cubicBezTo>
                  <a:cubicBezTo>
                    <a:pt x="44" y="78"/>
                    <a:pt x="47" y="79"/>
                    <a:pt x="48" y="82"/>
                  </a:cubicBezTo>
                  <a:cubicBezTo>
                    <a:pt x="48" y="83"/>
                    <a:pt x="47" y="84"/>
                    <a:pt x="48" y="84"/>
                  </a:cubicBezTo>
                  <a:cubicBezTo>
                    <a:pt x="50" y="85"/>
                    <a:pt x="51" y="86"/>
                    <a:pt x="52" y="86"/>
                  </a:cubicBezTo>
                  <a:cubicBezTo>
                    <a:pt x="53" y="87"/>
                    <a:pt x="53" y="88"/>
                    <a:pt x="54" y="87"/>
                  </a:cubicBezTo>
                  <a:cubicBezTo>
                    <a:pt x="55" y="87"/>
                    <a:pt x="57" y="86"/>
                    <a:pt x="58" y="86"/>
                  </a:cubicBezTo>
                  <a:cubicBezTo>
                    <a:pt x="57" y="88"/>
                    <a:pt x="54" y="88"/>
                    <a:pt x="55" y="90"/>
                  </a:cubicBezTo>
                  <a:cubicBezTo>
                    <a:pt x="56" y="90"/>
                    <a:pt x="58" y="94"/>
                    <a:pt x="58" y="92"/>
                  </a:cubicBezTo>
                  <a:cubicBezTo>
                    <a:pt x="60" y="89"/>
                    <a:pt x="60" y="80"/>
                    <a:pt x="54" y="84"/>
                  </a:cubicBezTo>
                  <a:cubicBezTo>
                    <a:pt x="54" y="83"/>
                    <a:pt x="55" y="82"/>
                    <a:pt x="54" y="81"/>
                  </a:cubicBezTo>
                  <a:cubicBezTo>
                    <a:pt x="54" y="80"/>
                    <a:pt x="52" y="78"/>
                    <a:pt x="51" y="77"/>
                  </a:cubicBezTo>
                  <a:cubicBezTo>
                    <a:pt x="49" y="75"/>
                    <a:pt x="55" y="74"/>
                    <a:pt x="57" y="75"/>
                  </a:cubicBezTo>
                  <a:cubicBezTo>
                    <a:pt x="57" y="73"/>
                    <a:pt x="54" y="72"/>
                    <a:pt x="52" y="72"/>
                  </a:cubicBezTo>
                  <a:cubicBezTo>
                    <a:pt x="50" y="72"/>
                    <a:pt x="49" y="69"/>
                    <a:pt x="47" y="69"/>
                  </a:cubicBezTo>
                  <a:cubicBezTo>
                    <a:pt x="47" y="71"/>
                    <a:pt x="50" y="73"/>
                    <a:pt x="47" y="74"/>
                  </a:cubicBezTo>
                  <a:cubicBezTo>
                    <a:pt x="45" y="75"/>
                    <a:pt x="45" y="70"/>
                    <a:pt x="44" y="69"/>
                  </a:cubicBezTo>
                  <a:cubicBezTo>
                    <a:pt x="42" y="66"/>
                    <a:pt x="35" y="63"/>
                    <a:pt x="35" y="69"/>
                  </a:cubicBezTo>
                  <a:cubicBezTo>
                    <a:pt x="34" y="68"/>
                    <a:pt x="34" y="68"/>
                    <a:pt x="34" y="67"/>
                  </a:cubicBezTo>
                  <a:cubicBezTo>
                    <a:pt x="32" y="69"/>
                    <a:pt x="35" y="70"/>
                    <a:pt x="34" y="71"/>
                  </a:cubicBezTo>
                  <a:cubicBezTo>
                    <a:pt x="32" y="73"/>
                    <a:pt x="29" y="70"/>
                    <a:pt x="28" y="69"/>
                  </a:cubicBezTo>
                  <a:cubicBezTo>
                    <a:pt x="27" y="68"/>
                    <a:pt x="23" y="60"/>
                    <a:pt x="27" y="60"/>
                  </a:cubicBezTo>
                  <a:cubicBezTo>
                    <a:pt x="24" y="58"/>
                    <a:pt x="21" y="51"/>
                    <a:pt x="23" y="48"/>
                  </a:cubicBezTo>
                  <a:cubicBezTo>
                    <a:pt x="25" y="45"/>
                    <a:pt x="24" y="43"/>
                    <a:pt x="25" y="41"/>
                  </a:cubicBezTo>
                  <a:cubicBezTo>
                    <a:pt x="27" y="38"/>
                    <a:pt x="30" y="38"/>
                    <a:pt x="32" y="36"/>
                  </a:cubicBezTo>
                  <a:cubicBezTo>
                    <a:pt x="32" y="37"/>
                    <a:pt x="32" y="38"/>
                    <a:pt x="31" y="38"/>
                  </a:cubicBezTo>
                  <a:cubicBezTo>
                    <a:pt x="33" y="37"/>
                    <a:pt x="33" y="35"/>
                    <a:pt x="34" y="32"/>
                  </a:cubicBezTo>
                  <a:cubicBezTo>
                    <a:pt x="36" y="29"/>
                    <a:pt x="38" y="26"/>
                    <a:pt x="38" y="23"/>
                  </a:cubicBezTo>
                  <a:cubicBezTo>
                    <a:pt x="36" y="23"/>
                    <a:pt x="37" y="21"/>
                    <a:pt x="36" y="20"/>
                  </a:cubicBezTo>
                  <a:cubicBezTo>
                    <a:pt x="35" y="18"/>
                    <a:pt x="33" y="18"/>
                    <a:pt x="33" y="15"/>
                  </a:cubicBezTo>
                  <a:cubicBezTo>
                    <a:pt x="32" y="12"/>
                    <a:pt x="33" y="9"/>
                    <a:pt x="35" y="6"/>
                  </a:cubicBezTo>
                  <a:cubicBezTo>
                    <a:pt x="35" y="5"/>
                    <a:pt x="34" y="1"/>
                    <a:pt x="32" y="3"/>
                  </a:cubicBezTo>
                  <a:cubicBezTo>
                    <a:pt x="32" y="4"/>
                    <a:pt x="31" y="6"/>
                    <a:pt x="30" y="5"/>
                  </a:cubicBezTo>
                  <a:cubicBezTo>
                    <a:pt x="29" y="5"/>
                    <a:pt x="27" y="4"/>
                    <a:pt x="26" y="5"/>
                  </a:cubicBezTo>
                  <a:cubicBezTo>
                    <a:pt x="26" y="4"/>
                    <a:pt x="25" y="3"/>
                    <a:pt x="24" y="3"/>
                  </a:cubicBezTo>
                  <a:cubicBezTo>
                    <a:pt x="22" y="2"/>
                    <a:pt x="20" y="0"/>
                    <a:pt x="18" y="1"/>
                  </a:cubicBezTo>
                  <a:cubicBezTo>
                    <a:pt x="17" y="1"/>
                    <a:pt x="16" y="0"/>
                    <a:pt x="15" y="0"/>
                  </a:cubicBezTo>
                  <a:cubicBezTo>
                    <a:pt x="14" y="0"/>
                    <a:pt x="14" y="2"/>
                    <a:pt x="13" y="2"/>
                  </a:cubicBezTo>
                  <a:cubicBezTo>
                    <a:pt x="11" y="2"/>
                    <a:pt x="12" y="3"/>
                    <a:pt x="12" y="4"/>
                  </a:cubicBezTo>
                  <a:cubicBezTo>
                    <a:pt x="11" y="7"/>
                    <a:pt x="10" y="10"/>
                    <a:pt x="9" y="13"/>
                  </a:cubicBezTo>
                  <a:cubicBezTo>
                    <a:pt x="8" y="17"/>
                    <a:pt x="11" y="22"/>
                    <a:pt x="9" y="27"/>
                  </a:cubicBezTo>
                  <a:cubicBezTo>
                    <a:pt x="8" y="31"/>
                    <a:pt x="9" y="34"/>
                    <a:pt x="9" y="38"/>
                  </a:cubicBezTo>
                  <a:cubicBezTo>
                    <a:pt x="9" y="42"/>
                    <a:pt x="3" y="36"/>
                    <a:pt x="2" y="34"/>
                  </a:cubicBezTo>
                  <a:cubicBezTo>
                    <a:pt x="1" y="35"/>
                    <a:pt x="1" y="37"/>
                    <a:pt x="1" y="3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14" name="Freeform 2721"/>
            <p:cNvSpPr>
              <a:spLocks/>
            </p:cNvSpPr>
            <p:nvPr/>
          </p:nvSpPr>
          <p:spPr bwMode="auto">
            <a:xfrm>
              <a:off x="4709" y="1301"/>
              <a:ext cx="4" cy="4"/>
            </a:xfrm>
            <a:custGeom>
              <a:avLst/>
              <a:gdLst>
                <a:gd name="T0" fmla="*/ 0 w 3"/>
                <a:gd name="T1" fmla="*/ 1 h 3"/>
                <a:gd name="T2" fmla="*/ 2 w 3"/>
                <a:gd name="T3" fmla="*/ 3 h 3"/>
                <a:gd name="T4" fmla="*/ 0 w 3"/>
                <a:gd name="T5" fmla="*/ 1 h 3"/>
              </a:gdLst>
              <a:ahLst/>
              <a:cxnLst>
                <a:cxn ang="0">
                  <a:pos x="T0" y="T1"/>
                </a:cxn>
                <a:cxn ang="0">
                  <a:pos x="T2" y="T3"/>
                </a:cxn>
                <a:cxn ang="0">
                  <a:pos x="T4" y="T5"/>
                </a:cxn>
              </a:cxnLst>
              <a:rect l="0" t="0" r="r" b="b"/>
              <a:pathLst>
                <a:path w="3" h="3">
                  <a:moveTo>
                    <a:pt x="0" y="1"/>
                  </a:moveTo>
                  <a:cubicBezTo>
                    <a:pt x="0" y="2"/>
                    <a:pt x="1" y="2"/>
                    <a:pt x="2" y="3"/>
                  </a:cubicBezTo>
                  <a:cubicBezTo>
                    <a:pt x="3" y="1"/>
                    <a:pt x="1"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15" name="Freeform 2722"/>
            <p:cNvSpPr>
              <a:spLocks/>
            </p:cNvSpPr>
            <p:nvPr/>
          </p:nvSpPr>
          <p:spPr bwMode="auto">
            <a:xfrm>
              <a:off x="4709" y="1301"/>
              <a:ext cx="4" cy="4"/>
            </a:xfrm>
            <a:custGeom>
              <a:avLst/>
              <a:gdLst>
                <a:gd name="T0" fmla="*/ 0 w 3"/>
                <a:gd name="T1" fmla="*/ 1 h 3"/>
                <a:gd name="T2" fmla="*/ 2 w 3"/>
                <a:gd name="T3" fmla="*/ 3 h 3"/>
                <a:gd name="T4" fmla="*/ 0 w 3"/>
                <a:gd name="T5" fmla="*/ 1 h 3"/>
              </a:gdLst>
              <a:ahLst/>
              <a:cxnLst>
                <a:cxn ang="0">
                  <a:pos x="T0" y="T1"/>
                </a:cxn>
                <a:cxn ang="0">
                  <a:pos x="T2" y="T3"/>
                </a:cxn>
                <a:cxn ang="0">
                  <a:pos x="T4" y="T5"/>
                </a:cxn>
              </a:cxnLst>
              <a:rect l="0" t="0" r="r" b="b"/>
              <a:pathLst>
                <a:path w="3" h="3">
                  <a:moveTo>
                    <a:pt x="0" y="1"/>
                  </a:moveTo>
                  <a:cubicBezTo>
                    <a:pt x="0" y="2"/>
                    <a:pt x="1" y="2"/>
                    <a:pt x="2" y="3"/>
                  </a:cubicBezTo>
                  <a:cubicBezTo>
                    <a:pt x="3" y="1"/>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16" name="Freeform 2723"/>
            <p:cNvSpPr>
              <a:spLocks/>
            </p:cNvSpPr>
            <p:nvPr/>
          </p:nvSpPr>
          <p:spPr bwMode="auto">
            <a:xfrm>
              <a:off x="4709" y="1311"/>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0" y="0"/>
                    <a:pt x="0"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17" name="Freeform 2724"/>
            <p:cNvSpPr>
              <a:spLocks/>
            </p:cNvSpPr>
            <p:nvPr/>
          </p:nvSpPr>
          <p:spPr bwMode="auto">
            <a:xfrm>
              <a:off x="4709" y="1311"/>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0" y="0"/>
                    <a:pt x="0"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18" name="Freeform 2725"/>
            <p:cNvSpPr>
              <a:spLocks/>
            </p:cNvSpPr>
            <p:nvPr/>
          </p:nvSpPr>
          <p:spPr bwMode="auto">
            <a:xfrm>
              <a:off x="4718" y="1282"/>
              <a:ext cx="2" cy="3"/>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1" y="1"/>
                    <a:pt x="1" y="1"/>
                    <a:pt x="2" y="0"/>
                  </a:cubicBezTo>
                  <a:cubicBezTo>
                    <a:pt x="1" y="1"/>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19" name="Freeform 2726"/>
            <p:cNvSpPr>
              <a:spLocks/>
            </p:cNvSpPr>
            <p:nvPr/>
          </p:nvSpPr>
          <p:spPr bwMode="auto">
            <a:xfrm>
              <a:off x="4718" y="1282"/>
              <a:ext cx="2" cy="3"/>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1" y="1"/>
                    <a:pt x="1" y="1"/>
                    <a:pt x="2" y="0"/>
                  </a:cubicBezTo>
                  <a:cubicBezTo>
                    <a:pt x="1" y="1"/>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20" name="Freeform 2727"/>
            <p:cNvSpPr>
              <a:spLocks/>
            </p:cNvSpPr>
            <p:nvPr/>
          </p:nvSpPr>
          <p:spPr bwMode="auto">
            <a:xfrm>
              <a:off x="4716" y="1310"/>
              <a:ext cx="3"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1" y="2"/>
                    <a:pt x="2" y="1"/>
                    <a:pt x="2" y="0"/>
                  </a:cubicBezTo>
                  <a:cubicBezTo>
                    <a:pt x="1" y="0"/>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21" name="Freeform 2728"/>
            <p:cNvSpPr>
              <a:spLocks/>
            </p:cNvSpPr>
            <p:nvPr/>
          </p:nvSpPr>
          <p:spPr bwMode="auto">
            <a:xfrm>
              <a:off x="4716" y="1310"/>
              <a:ext cx="3"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1" y="2"/>
                    <a:pt x="2" y="1"/>
                    <a:pt x="2" y="0"/>
                  </a:cubicBezTo>
                  <a:cubicBezTo>
                    <a:pt x="1" y="0"/>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22" name="Freeform 2729"/>
            <p:cNvSpPr>
              <a:spLocks/>
            </p:cNvSpPr>
            <p:nvPr/>
          </p:nvSpPr>
          <p:spPr bwMode="auto">
            <a:xfrm>
              <a:off x="4716" y="1378"/>
              <a:ext cx="4" cy="10"/>
            </a:xfrm>
            <a:custGeom>
              <a:avLst/>
              <a:gdLst>
                <a:gd name="T0" fmla="*/ 0 w 3"/>
                <a:gd name="T1" fmla="*/ 3 h 8"/>
                <a:gd name="T2" fmla="*/ 2 w 3"/>
                <a:gd name="T3" fmla="*/ 8 h 8"/>
                <a:gd name="T4" fmla="*/ 0 w 3"/>
                <a:gd name="T5" fmla="*/ 3 h 8"/>
              </a:gdLst>
              <a:ahLst/>
              <a:cxnLst>
                <a:cxn ang="0">
                  <a:pos x="T0" y="T1"/>
                </a:cxn>
                <a:cxn ang="0">
                  <a:pos x="T2" y="T3"/>
                </a:cxn>
                <a:cxn ang="0">
                  <a:pos x="T4" y="T5"/>
                </a:cxn>
              </a:cxnLst>
              <a:rect l="0" t="0" r="r" b="b"/>
              <a:pathLst>
                <a:path w="3" h="8">
                  <a:moveTo>
                    <a:pt x="0" y="3"/>
                  </a:moveTo>
                  <a:cubicBezTo>
                    <a:pt x="0" y="5"/>
                    <a:pt x="1" y="8"/>
                    <a:pt x="2" y="8"/>
                  </a:cubicBezTo>
                  <a:cubicBezTo>
                    <a:pt x="3" y="6"/>
                    <a:pt x="3" y="0"/>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23" name="Freeform 2730"/>
            <p:cNvSpPr>
              <a:spLocks/>
            </p:cNvSpPr>
            <p:nvPr/>
          </p:nvSpPr>
          <p:spPr bwMode="auto">
            <a:xfrm>
              <a:off x="4716" y="1378"/>
              <a:ext cx="4" cy="10"/>
            </a:xfrm>
            <a:custGeom>
              <a:avLst/>
              <a:gdLst>
                <a:gd name="T0" fmla="*/ 0 w 3"/>
                <a:gd name="T1" fmla="*/ 3 h 8"/>
                <a:gd name="T2" fmla="*/ 2 w 3"/>
                <a:gd name="T3" fmla="*/ 8 h 8"/>
                <a:gd name="T4" fmla="*/ 0 w 3"/>
                <a:gd name="T5" fmla="*/ 3 h 8"/>
              </a:gdLst>
              <a:ahLst/>
              <a:cxnLst>
                <a:cxn ang="0">
                  <a:pos x="T0" y="T1"/>
                </a:cxn>
                <a:cxn ang="0">
                  <a:pos x="T2" y="T3"/>
                </a:cxn>
                <a:cxn ang="0">
                  <a:pos x="T4" y="T5"/>
                </a:cxn>
              </a:cxnLst>
              <a:rect l="0" t="0" r="r" b="b"/>
              <a:pathLst>
                <a:path w="3" h="8">
                  <a:moveTo>
                    <a:pt x="0" y="3"/>
                  </a:moveTo>
                  <a:cubicBezTo>
                    <a:pt x="0" y="5"/>
                    <a:pt x="1" y="8"/>
                    <a:pt x="2" y="8"/>
                  </a:cubicBezTo>
                  <a:cubicBezTo>
                    <a:pt x="3" y="6"/>
                    <a:pt x="3" y="0"/>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24" name="Freeform 2731"/>
            <p:cNvSpPr>
              <a:spLocks/>
            </p:cNvSpPr>
            <p:nvPr/>
          </p:nvSpPr>
          <p:spPr bwMode="auto">
            <a:xfrm>
              <a:off x="4718" y="1396"/>
              <a:ext cx="4" cy="4"/>
            </a:xfrm>
            <a:custGeom>
              <a:avLst/>
              <a:gdLst>
                <a:gd name="T0" fmla="*/ 4 w 4"/>
                <a:gd name="T1" fmla="*/ 3 h 3"/>
                <a:gd name="T2" fmla="*/ 0 w 4"/>
                <a:gd name="T3" fmla="*/ 0 h 3"/>
                <a:gd name="T4" fmla="*/ 4 w 4"/>
                <a:gd name="T5" fmla="*/ 3 h 3"/>
              </a:gdLst>
              <a:ahLst/>
              <a:cxnLst>
                <a:cxn ang="0">
                  <a:pos x="T0" y="T1"/>
                </a:cxn>
                <a:cxn ang="0">
                  <a:pos x="T2" y="T3"/>
                </a:cxn>
                <a:cxn ang="0">
                  <a:pos x="T4" y="T5"/>
                </a:cxn>
              </a:cxnLst>
              <a:rect l="0" t="0" r="r" b="b"/>
              <a:pathLst>
                <a:path w="4" h="3">
                  <a:moveTo>
                    <a:pt x="4" y="3"/>
                  </a:moveTo>
                  <a:cubicBezTo>
                    <a:pt x="4" y="2"/>
                    <a:pt x="2" y="1"/>
                    <a:pt x="0" y="0"/>
                  </a:cubicBezTo>
                  <a:cubicBezTo>
                    <a:pt x="1" y="2"/>
                    <a:pt x="2" y="2"/>
                    <a:pt x="4"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25" name="Freeform 2732"/>
            <p:cNvSpPr>
              <a:spLocks/>
            </p:cNvSpPr>
            <p:nvPr/>
          </p:nvSpPr>
          <p:spPr bwMode="auto">
            <a:xfrm>
              <a:off x="4718" y="1396"/>
              <a:ext cx="4" cy="4"/>
            </a:xfrm>
            <a:custGeom>
              <a:avLst/>
              <a:gdLst>
                <a:gd name="T0" fmla="*/ 4 w 4"/>
                <a:gd name="T1" fmla="*/ 3 h 3"/>
                <a:gd name="T2" fmla="*/ 0 w 4"/>
                <a:gd name="T3" fmla="*/ 0 h 3"/>
                <a:gd name="T4" fmla="*/ 4 w 4"/>
                <a:gd name="T5" fmla="*/ 3 h 3"/>
              </a:gdLst>
              <a:ahLst/>
              <a:cxnLst>
                <a:cxn ang="0">
                  <a:pos x="T0" y="T1"/>
                </a:cxn>
                <a:cxn ang="0">
                  <a:pos x="T2" y="T3"/>
                </a:cxn>
                <a:cxn ang="0">
                  <a:pos x="T4" y="T5"/>
                </a:cxn>
              </a:cxnLst>
              <a:rect l="0" t="0" r="r" b="b"/>
              <a:pathLst>
                <a:path w="4" h="3">
                  <a:moveTo>
                    <a:pt x="4" y="3"/>
                  </a:moveTo>
                  <a:cubicBezTo>
                    <a:pt x="4" y="2"/>
                    <a:pt x="2" y="1"/>
                    <a:pt x="0" y="0"/>
                  </a:cubicBezTo>
                  <a:cubicBezTo>
                    <a:pt x="1" y="2"/>
                    <a:pt x="2" y="2"/>
                    <a:pt x="4"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26" name="Freeform 2733"/>
            <p:cNvSpPr>
              <a:spLocks/>
            </p:cNvSpPr>
            <p:nvPr/>
          </p:nvSpPr>
          <p:spPr bwMode="auto">
            <a:xfrm>
              <a:off x="4716" y="1407"/>
              <a:ext cx="6" cy="10"/>
            </a:xfrm>
            <a:custGeom>
              <a:avLst/>
              <a:gdLst>
                <a:gd name="T0" fmla="*/ 0 w 5"/>
                <a:gd name="T1" fmla="*/ 3 h 8"/>
                <a:gd name="T2" fmla="*/ 4 w 5"/>
                <a:gd name="T3" fmla="*/ 4 h 8"/>
                <a:gd name="T4" fmla="*/ 0 w 5"/>
                <a:gd name="T5" fmla="*/ 3 h 8"/>
              </a:gdLst>
              <a:ahLst/>
              <a:cxnLst>
                <a:cxn ang="0">
                  <a:pos x="T0" y="T1"/>
                </a:cxn>
                <a:cxn ang="0">
                  <a:pos x="T2" y="T3"/>
                </a:cxn>
                <a:cxn ang="0">
                  <a:pos x="T4" y="T5"/>
                </a:cxn>
              </a:cxnLst>
              <a:rect l="0" t="0" r="r" b="b"/>
              <a:pathLst>
                <a:path w="5" h="8">
                  <a:moveTo>
                    <a:pt x="0" y="3"/>
                  </a:moveTo>
                  <a:cubicBezTo>
                    <a:pt x="0" y="5"/>
                    <a:pt x="4" y="8"/>
                    <a:pt x="4" y="4"/>
                  </a:cubicBezTo>
                  <a:cubicBezTo>
                    <a:pt x="5" y="2"/>
                    <a:pt x="1" y="0"/>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27" name="Freeform 2734"/>
            <p:cNvSpPr>
              <a:spLocks/>
            </p:cNvSpPr>
            <p:nvPr/>
          </p:nvSpPr>
          <p:spPr bwMode="auto">
            <a:xfrm>
              <a:off x="4716" y="1407"/>
              <a:ext cx="6" cy="10"/>
            </a:xfrm>
            <a:custGeom>
              <a:avLst/>
              <a:gdLst>
                <a:gd name="T0" fmla="*/ 0 w 5"/>
                <a:gd name="T1" fmla="*/ 3 h 8"/>
                <a:gd name="T2" fmla="*/ 4 w 5"/>
                <a:gd name="T3" fmla="*/ 4 h 8"/>
                <a:gd name="T4" fmla="*/ 0 w 5"/>
                <a:gd name="T5" fmla="*/ 3 h 8"/>
              </a:gdLst>
              <a:ahLst/>
              <a:cxnLst>
                <a:cxn ang="0">
                  <a:pos x="T0" y="T1"/>
                </a:cxn>
                <a:cxn ang="0">
                  <a:pos x="T2" y="T3"/>
                </a:cxn>
                <a:cxn ang="0">
                  <a:pos x="T4" y="T5"/>
                </a:cxn>
              </a:cxnLst>
              <a:rect l="0" t="0" r="r" b="b"/>
              <a:pathLst>
                <a:path w="5" h="8">
                  <a:moveTo>
                    <a:pt x="0" y="3"/>
                  </a:moveTo>
                  <a:cubicBezTo>
                    <a:pt x="0" y="5"/>
                    <a:pt x="4" y="8"/>
                    <a:pt x="4" y="4"/>
                  </a:cubicBezTo>
                  <a:cubicBezTo>
                    <a:pt x="5" y="2"/>
                    <a:pt x="1" y="0"/>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28" name="Freeform 2735"/>
            <p:cNvSpPr>
              <a:spLocks/>
            </p:cNvSpPr>
            <p:nvPr/>
          </p:nvSpPr>
          <p:spPr bwMode="auto">
            <a:xfrm>
              <a:off x="4721" y="1385"/>
              <a:ext cx="3" cy="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0" y="0"/>
                  </a:cubicBezTo>
                  <a:cubicBezTo>
                    <a:pt x="1" y="1"/>
                    <a:pt x="1"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29" name="Freeform 2736"/>
            <p:cNvSpPr>
              <a:spLocks/>
            </p:cNvSpPr>
            <p:nvPr/>
          </p:nvSpPr>
          <p:spPr bwMode="auto">
            <a:xfrm>
              <a:off x="4721" y="1385"/>
              <a:ext cx="3" cy="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0" y="0"/>
                  </a:cubicBezTo>
                  <a:cubicBezTo>
                    <a:pt x="1" y="1"/>
                    <a:pt x="1"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30" name="Freeform 2737"/>
            <p:cNvSpPr>
              <a:spLocks/>
            </p:cNvSpPr>
            <p:nvPr/>
          </p:nvSpPr>
          <p:spPr bwMode="auto">
            <a:xfrm>
              <a:off x="4718" y="1437"/>
              <a:ext cx="21" cy="29"/>
            </a:xfrm>
            <a:custGeom>
              <a:avLst/>
              <a:gdLst>
                <a:gd name="T0" fmla="*/ 0 w 18"/>
                <a:gd name="T1" fmla="*/ 3 h 24"/>
                <a:gd name="T2" fmla="*/ 2 w 18"/>
                <a:gd name="T3" fmla="*/ 10 h 24"/>
                <a:gd name="T4" fmla="*/ 1 w 18"/>
                <a:gd name="T5" fmla="*/ 16 h 24"/>
                <a:gd name="T6" fmla="*/ 0 w 18"/>
                <a:gd name="T7" fmla="*/ 23 h 24"/>
                <a:gd name="T8" fmla="*/ 7 w 18"/>
                <a:gd name="T9" fmla="*/ 20 h 24"/>
                <a:gd name="T10" fmla="*/ 12 w 18"/>
                <a:gd name="T11" fmla="*/ 16 h 24"/>
                <a:gd name="T12" fmla="*/ 16 w 18"/>
                <a:gd name="T13" fmla="*/ 12 h 24"/>
                <a:gd name="T14" fmla="*/ 13 w 18"/>
                <a:gd name="T15" fmla="*/ 8 h 24"/>
                <a:gd name="T16" fmla="*/ 12 w 18"/>
                <a:gd name="T17" fmla="*/ 6 h 24"/>
                <a:gd name="T18" fmla="*/ 9 w 18"/>
                <a:gd name="T19" fmla="*/ 6 h 24"/>
                <a:gd name="T20" fmla="*/ 5 w 18"/>
                <a:gd name="T21" fmla="*/ 3 h 24"/>
                <a:gd name="T22" fmla="*/ 1 w 18"/>
                <a:gd name="T23" fmla="*/ 0 h 24"/>
                <a:gd name="T24" fmla="*/ 0 w 18"/>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4">
                  <a:moveTo>
                    <a:pt x="0" y="3"/>
                  </a:moveTo>
                  <a:cubicBezTo>
                    <a:pt x="4" y="4"/>
                    <a:pt x="2" y="7"/>
                    <a:pt x="2" y="10"/>
                  </a:cubicBezTo>
                  <a:cubicBezTo>
                    <a:pt x="2" y="12"/>
                    <a:pt x="2" y="14"/>
                    <a:pt x="1" y="16"/>
                  </a:cubicBezTo>
                  <a:cubicBezTo>
                    <a:pt x="0" y="19"/>
                    <a:pt x="1" y="21"/>
                    <a:pt x="0" y="23"/>
                  </a:cubicBezTo>
                  <a:cubicBezTo>
                    <a:pt x="2" y="24"/>
                    <a:pt x="4" y="20"/>
                    <a:pt x="7" y="20"/>
                  </a:cubicBezTo>
                  <a:cubicBezTo>
                    <a:pt x="9" y="20"/>
                    <a:pt x="12" y="17"/>
                    <a:pt x="12" y="16"/>
                  </a:cubicBezTo>
                  <a:cubicBezTo>
                    <a:pt x="11" y="14"/>
                    <a:pt x="17" y="14"/>
                    <a:pt x="16" y="12"/>
                  </a:cubicBezTo>
                  <a:cubicBezTo>
                    <a:pt x="16" y="9"/>
                    <a:pt x="18" y="5"/>
                    <a:pt x="13" y="8"/>
                  </a:cubicBezTo>
                  <a:cubicBezTo>
                    <a:pt x="14" y="7"/>
                    <a:pt x="13" y="5"/>
                    <a:pt x="12" y="6"/>
                  </a:cubicBezTo>
                  <a:cubicBezTo>
                    <a:pt x="10" y="6"/>
                    <a:pt x="9" y="7"/>
                    <a:pt x="9" y="6"/>
                  </a:cubicBezTo>
                  <a:cubicBezTo>
                    <a:pt x="8" y="5"/>
                    <a:pt x="7" y="4"/>
                    <a:pt x="5" y="3"/>
                  </a:cubicBezTo>
                  <a:cubicBezTo>
                    <a:pt x="4" y="2"/>
                    <a:pt x="2" y="2"/>
                    <a:pt x="1" y="0"/>
                  </a:cubicBezTo>
                  <a:cubicBezTo>
                    <a:pt x="0" y="1"/>
                    <a:pt x="0"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31" name="Freeform 2738"/>
            <p:cNvSpPr>
              <a:spLocks/>
            </p:cNvSpPr>
            <p:nvPr/>
          </p:nvSpPr>
          <p:spPr bwMode="auto">
            <a:xfrm>
              <a:off x="4718" y="1437"/>
              <a:ext cx="21" cy="29"/>
            </a:xfrm>
            <a:custGeom>
              <a:avLst/>
              <a:gdLst>
                <a:gd name="T0" fmla="*/ 0 w 18"/>
                <a:gd name="T1" fmla="*/ 3 h 24"/>
                <a:gd name="T2" fmla="*/ 2 w 18"/>
                <a:gd name="T3" fmla="*/ 10 h 24"/>
                <a:gd name="T4" fmla="*/ 1 w 18"/>
                <a:gd name="T5" fmla="*/ 16 h 24"/>
                <a:gd name="T6" fmla="*/ 0 w 18"/>
                <a:gd name="T7" fmla="*/ 23 h 24"/>
                <a:gd name="T8" fmla="*/ 7 w 18"/>
                <a:gd name="T9" fmla="*/ 20 h 24"/>
                <a:gd name="T10" fmla="*/ 12 w 18"/>
                <a:gd name="T11" fmla="*/ 16 h 24"/>
                <a:gd name="T12" fmla="*/ 16 w 18"/>
                <a:gd name="T13" fmla="*/ 12 h 24"/>
                <a:gd name="T14" fmla="*/ 13 w 18"/>
                <a:gd name="T15" fmla="*/ 8 h 24"/>
                <a:gd name="T16" fmla="*/ 12 w 18"/>
                <a:gd name="T17" fmla="*/ 6 h 24"/>
                <a:gd name="T18" fmla="*/ 9 w 18"/>
                <a:gd name="T19" fmla="*/ 6 h 24"/>
                <a:gd name="T20" fmla="*/ 5 w 18"/>
                <a:gd name="T21" fmla="*/ 3 h 24"/>
                <a:gd name="T22" fmla="*/ 1 w 18"/>
                <a:gd name="T23" fmla="*/ 0 h 24"/>
                <a:gd name="T24" fmla="*/ 0 w 18"/>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4">
                  <a:moveTo>
                    <a:pt x="0" y="3"/>
                  </a:moveTo>
                  <a:cubicBezTo>
                    <a:pt x="4" y="4"/>
                    <a:pt x="2" y="7"/>
                    <a:pt x="2" y="10"/>
                  </a:cubicBezTo>
                  <a:cubicBezTo>
                    <a:pt x="2" y="12"/>
                    <a:pt x="2" y="14"/>
                    <a:pt x="1" y="16"/>
                  </a:cubicBezTo>
                  <a:cubicBezTo>
                    <a:pt x="0" y="19"/>
                    <a:pt x="1" y="21"/>
                    <a:pt x="0" y="23"/>
                  </a:cubicBezTo>
                  <a:cubicBezTo>
                    <a:pt x="2" y="24"/>
                    <a:pt x="4" y="20"/>
                    <a:pt x="7" y="20"/>
                  </a:cubicBezTo>
                  <a:cubicBezTo>
                    <a:pt x="9" y="20"/>
                    <a:pt x="12" y="17"/>
                    <a:pt x="12" y="16"/>
                  </a:cubicBezTo>
                  <a:cubicBezTo>
                    <a:pt x="11" y="14"/>
                    <a:pt x="17" y="14"/>
                    <a:pt x="16" y="12"/>
                  </a:cubicBezTo>
                  <a:cubicBezTo>
                    <a:pt x="16" y="9"/>
                    <a:pt x="18" y="5"/>
                    <a:pt x="13" y="8"/>
                  </a:cubicBezTo>
                  <a:cubicBezTo>
                    <a:pt x="14" y="7"/>
                    <a:pt x="13" y="5"/>
                    <a:pt x="12" y="6"/>
                  </a:cubicBezTo>
                  <a:cubicBezTo>
                    <a:pt x="10" y="6"/>
                    <a:pt x="9" y="7"/>
                    <a:pt x="9" y="6"/>
                  </a:cubicBezTo>
                  <a:cubicBezTo>
                    <a:pt x="8" y="5"/>
                    <a:pt x="7" y="4"/>
                    <a:pt x="5" y="3"/>
                  </a:cubicBezTo>
                  <a:cubicBezTo>
                    <a:pt x="4" y="2"/>
                    <a:pt x="2" y="2"/>
                    <a:pt x="1" y="0"/>
                  </a:cubicBezTo>
                  <a:cubicBezTo>
                    <a:pt x="0" y="1"/>
                    <a:pt x="0"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32" name="Freeform 2739"/>
            <p:cNvSpPr>
              <a:spLocks/>
            </p:cNvSpPr>
            <p:nvPr/>
          </p:nvSpPr>
          <p:spPr bwMode="auto">
            <a:xfrm>
              <a:off x="4718" y="1424"/>
              <a:ext cx="4" cy="11"/>
            </a:xfrm>
            <a:custGeom>
              <a:avLst/>
              <a:gdLst>
                <a:gd name="T0" fmla="*/ 2 w 4"/>
                <a:gd name="T1" fmla="*/ 3 h 9"/>
                <a:gd name="T2" fmla="*/ 2 w 4"/>
                <a:gd name="T3" fmla="*/ 9 h 9"/>
                <a:gd name="T4" fmla="*/ 4 w 4"/>
                <a:gd name="T5" fmla="*/ 1 h 9"/>
                <a:gd name="T6" fmla="*/ 2 w 4"/>
                <a:gd name="T7" fmla="*/ 3 h 9"/>
              </a:gdLst>
              <a:ahLst/>
              <a:cxnLst>
                <a:cxn ang="0">
                  <a:pos x="T0" y="T1"/>
                </a:cxn>
                <a:cxn ang="0">
                  <a:pos x="T2" y="T3"/>
                </a:cxn>
                <a:cxn ang="0">
                  <a:pos x="T4" y="T5"/>
                </a:cxn>
                <a:cxn ang="0">
                  <a:pos x="T6" y="T7"/>
                </a:cxn>
              </a:cxnLst>
              <a:rect l="0" t="0" r="r" b="b"/>
              <a:pathLst>
                <a:path w="4" h="9">
                  <a:moveTo>
                    <a:pt x="2" y="3"/>
                  </a:moveTo>
                  <a:cubicBezTo>
                    <a:pt x="1" y="5"/>
                    <a:pt x="0" y="7"/>
                    <a:pt x="2" y="9"/>
                  </a:cubicBezTo>
                  <a:cubicBezTo>
                    <a:pt x="2" y="6"/>
                    <a:pt x="3" y="4"/>
                    <a:pt x="4" y="1"/>
                  </a:cubicBezTo>
                  <a:cubicBezTo>
                    <a:pt x="4" y="0"/>
                    <a:pt x="1" y="1"/>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33" name="Freeform 2740"/>
            <p:cNvSpPr>
              <a:spLocks/>
            </p:cNvSpPr>
            <p:nvPr/>
          </p:nvSpPr>
          <p:spPr bwMode="auto">
            <a:xfrm>
              <a:off x="4718" y="1424"/>
              <a:ext cx="4" cy="11"/>
            </a:xfrm>
            <a:custGeom>
              <a:avLst/>
              <a:gdLst>
                <a:gd name="T0" fmla="*/ 2 w 4"/>
                <a:gd name="T1" fmla="*/ 3 h 9"/>
                <a:gd name="T2" fmla="*/ 2 w 4"/>
                <a:gd name="T3" fmla="*/ 9 h 9"/>
                <a:gd name="T4" fmla="*/ 4 w 4"/>
                <a:gd name="T5" fmla="*/ 1 h 9"/>
                <a:gd name="T6" fmla="*/ 2 w 4"/>
                <a:gd name="T7" fmla="*/ 3 h 9"/>
              </a:gdLst>
              <a:ahLst/>
              <a:cxnLst>
                <a:cxn ang="0">
                  <a:pos x="T0" y="T1"/>
                </a:cxn>
                <a:cxn ang="0">
                  <a:pos x="T2" y="T3"/>
                </a:cxn>
                <a:cxn ang="0">
                  <a:pos x="T4" y="T5"/>
                </a:cxn>
                <a:cxn ang="0">
                  <a:pos x="T6" y="T7"/>
                </a:cxn>
              </a:cxnLst>
              <a:rect l="0" t="0" r="r" b="b"/>
              <a:pathLst>
                <a:path w="4" h="9">
                  <a:moveTo>
                    <a:pt x="2" y="3"/>
                  </a:moveTo>
                  <a:cubicBezTo>
                    <a:pt x="1" y="5"/>
                    <a:pt x="0" y="7"/>
                    <a:pt x="2" y="9"/>
                  </a:cubicBezTo>
                  <a:cubicBezTo>
                    <a:pt x="2" y="6"/>
                    <a:pt x="3" y="4"/>
                    <a:pt x="4" y="1"/>
                  </a:cubicBezTo>
                  <a:cubicBezTo>
                    <a:pt x="4" y="0"/>
                    <a:pt x="1" y="1"/>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34" name="Freeform 2741"/>
            <p:cNvSpPr>
              <a:spLocks/>
            </p:cNvSpPr>
            <p:nvPr/>
          </p:nvSpPr>
          <p:spPr bwMode="auto">
            <a:xfrm>
              <a:off x="4724" y="138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35" name="Freeform 2742"/>
            <p:cNvSpPr>
              <a:spLocks/>
            </p:cNvSpPr>
            <p:nvPr/>
          </p:nvSpPr>
          <p:spPr bwMode="auto">
            <a:xfrm>
              <a:off x="4724" y="138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36" name="Freeform 2743"/>
            <p:cNvSpPr>
              <a:spLocks/>
            </p:cNvSpPr>
            <p:nvPr/>
          </p:nvSpPr>
          <p:spPr bwMode="auto">
            <a:xfrm>
              <a:off x="4724" y="1426"/>
              <a:ext cx="1"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0" y="0"/>
                  </a:cubicBezTo>
                  <a:cubicBezTo>
                    <a:pt x="0" y="0"/>
                    <a:pt x="0"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37" name="Freeform 2744"/>
            <p:cNvSpPr>
              <a:spLocks/>
            </p:cNvSpPr>
            <p:nvPr/>
          </p:nvSpPr>
          <p:spPr bwMode="auto">
            <a:xfrm>
              <a:off x="4724" y="1426"/>
              <a:ext cx="1"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0" y="0"/>
                  </a:cubicBezTo>
                  <a:cubicBezTo>
                    <a:pt x="0" y="0"/>
                    <a:pt x="0"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38" name="Freeform 2745"/>
            <p:cNvSpPr>
              <a:spLocks/>
            </p:cNvSpPr>
            <p:nvPr/>
          </p:nvSpPr>
          <p:spPr bwMode="auto">
            <a:xfrm>
              <a:off x="4716" y="1477"/>
              <a:ext cx="77" cy="79"/>
            </a:xfrm>
            <a:custGeom>
              <a:avLst/>
              <a:gdLst>
                <a:gd name="T0" fmla="*/ 1 w 64"/>
                <a:gd name="T1" fmla="*/ 40 h 66"/>
                <a:gd name="T2" fmla="*/ 6 w 64"/>
                <a:gd name="T3" fmla="*/ 41 h 66"/>
                <a:gd name="T4" fmla="*/ 8 w 64"/>
                <a:gd name="T5" fmla="*/ 35 h 66"/>
                <a:gd name="T6" fmla="*/ 12 w 64"/>
                <a:gd name="T7" fmla="*/ 30 h 66"/>
                <a:gd name="T8" fmla="*/ 14 w 64"/>
                <a:gd name="T9" fmla="*/ 35 h 66"/>
                <a:gd name="T10" fmla="*/ 16 w 64"/>
                <a:gd name="T11" fmla="*/ 35 h 66"/>
                <a:gd name="T12" fmla="*/ 18 w 64"/>
                <a:gd name="T13" fmla="*/ 32 h 66"/>
                <a:gd name="T14" fmla="*/ 17 w 64"/>
                <a:gd name="T15" fmla="*/ 34 h 66"/>
                <a:gd name="T16" fmla="*/ 22 w 64"/>
                <a:gd name="T17" fmla="*/ 36 h 66"/>
                <a:gd name="T18" fmla="*/ 21 w 64"/>
                <a:gd name="T19" fmla="*/ 33 h 66"/>
                <a:gd name="T20" fmla="*/ 22 w 64"/>
                <a:gd name="T21" fmla="*/ 32 h 66"/>
                <a:gd name="T22" fmla="*/ 23 w 64"/>
                <a:gd name="T23" fmla="*/ 30 h 66"/>
                <a:gd name="T24" fmla="*/ 26 w 64"/>
                <a:gd name="T25" fmla="*/ 31 h 66"/>
                <a:gd name="T26" fmla="*/ 32 w 64"/>
                <a:gd name="T27" fmla="*/ 37 h 66"/>
                <a:gd name="T28" fmla="*/ 29 w 64"/>
                <a:gd name="T29" fmla="*/ 43 h 66"/>
                <a:gd name="T30" fmla="*/ 30 w 64"/>
                <a:gd name="T31" fmla="*/ 50 h 66"/>
                <a:gd name="T32" fmla="*/ 36 w 64"/>
                <a:gd name="T33" fmla="*/ 57 h 66"/>
                <a:gd name="T34" fmla="*/ 43 w 64"/>
                <a:gd name="T35" fmla="*/ 59 h 66"/>
                <a:gd name="T36" fmla="*/ 46 w 64"/>
                <a:gd name="T37" fmla="*/ 56 h 66"/>
                <a:gd name="T38" fmla="*/ 48 w 64"/>
                <a:gd name="T39" fmla="*/ 64 h 66"/>
                <a:gd name="T40" fmla="*/ 52 w 64"/>
                <a:gd name="T41" fmla="*/ 55 h 66"/>
                <a:gd name="T42" fmla="*/ 48 w 64"/>
                <a:gd name="T43" fmla="*/ 48 h 66"/>
                <a:gd name="T44" fmla="*/ 53 w 64"/>
                <a:gd name="T45" fmla="*/ 38 h 66"/>
                <a:gd name="T46" fmla="*/ 57 w 64"/>
                <a:gd name="T47" fmla="*/ 45 h 66"/>
                <a:gd name="T48" fmla="*/ 57 w 64"/>
                <a:gd name="T49" fmla="*/ 48 h 66"/>
                <a:gd name="T50" fmla="*/ 58 w 64"/>
                <a:gd name="T51" fmla="*/ 53 h 66"/>
                <a:gd name="T52" fmla="*/ 58 w 64"/>
                <a:gd name="T53" fmla="*/ 44 h 66"/>
                <a:gd name="T54" fmla="*/ 60 w 64"/>
                <a:gd name="T55" fmla="*/ 45 h 66"/>
                <a:gd name="T56" fmla="*/ 62 w 64"/>
                <a:gd name="T57" fmla="*/ 41 h 66"/>
                <a:gd name="T58" fmla="*/ 63 w 64"/>
                <a:gd name="T59" fmla="*/ 32 h 66"/>
                <a:gd name="T60" fmla="*/ 61 w 64"/>
                <a:gd name="T61" fmla="*/ 28 h 66"/>
                <a:gd name="T62" fmla="*/ 60 w 64"/>
                <a:gd name="T63" fmla="*/ 24 h 66"/>
                <a:gd name="T64" fmla="*/ 57 w 64"/>
                <a:gd name="T65" fmla="*/ 18 h 66"/>
                <a:gd name="T66" fmla="*/ 60 w 64"/>
                <a:gd name="T67" fmla="*/ 15 h 66"/>
                <a:gd name="T68" fmla="*/ 58 w 64"/>
                <a:gd name="T69" fmla="*/ 11 h 66"/>
                <a:gd name="T70" fmla="*/ 58 w 64"/>
                <a:gd name="T71" fmla="*/ 8 h 66"/>
                <a:gd name="T72" fmla="*/ 55 w 64"/>
                <a:gd name="T73" fmla="*/ 7 h 66"/>
                <a:gd name="T74" fmla="*/ 53 w 64"/>
                <a:gd name="T75" fmla="*/ 4 h 66"/>
                <a:gd name="T76" fmla="*/ 48 w 64"/>
                <a:gd name="T77" fmla="*/ 0 h 66"/>
                <a:gd name="T78" fmla="*/ 49 w 64"/>
                <a:gd name="T79" fmla="*/ 9 h 66"/>
                <a:gd name="T80" fmla="*/ 49 w 64"/>
                <a:gd name="T81" fmla="*/ 12 h 66"/>
                <a:gd name="T82" fmla="*/ 45 w 64"/>
                <a:gd name="T83" fmla="*/ 11 h 66"/>
                <a:gd name="T84" fmla="*/ 41 w 64"/>
                <a:gd name="T85" fmla="*/ 12 h 66"/>
                <a:gd name="T86" fmla="*/ 38 w 64"/>
                <a:gd name="T87" fmla="*/ 19 h 66"/>
                <a:gd name="T88" fmla="*/ 34 w 64"/>
                <a:gd name="T89" fmla="*/ 18 h 66"/>
                <a:gd name="T90" fmla="*/ 32 w 64"/>
                <a:gd name="T91" fmla="*/ 23 h 66"/>
                <a:gd name="T92" fmla="*/ 28 w 64"/>
                <a:gd name="T93" fmla="*/ 25 h 66"/>
                <a:gd name="T94" fmla="*/ 25 w 64"/>
                <a:gd name="T95" fmla="*/ 27 h 66"/>
                <a:gd name="T96" fmla="*/ 26 w 64"/>
                <a:gd name="T97" fmla="*/ 26 h 66"/>
                <a:gd name="T98" fmla="*/ 27 w 64"/>
                <a:gd name="T99" fmla="*/ 23 h 66"/>
                <a:gd name="T100" fmla="*/ 23 w 64"/>
                <a:gd name="T101" fmla="*/ 18 h 66"/>
                <a:gd name="T102" fmla="*/ 21 w 64"/>
                <a:gd name="T103" fmla="*/ 16 h 66"/>
                <a:gd name="T104" fmla="*/ 16 w 64"/>
                <a:gd name="T105" fmla="*/ 20 h 66"/>
                <a:gd name="T106" fmla="*/ 13 w 64"/>
                <a:gd name="T107" fmla="*/ 25 h 66"/>
                <a:gd name="T108" fmla="*/ 5 w 64"/>
                <a:gd name="T109" fmla="*/ 29 h 66"/>
                <a:gd name="T110" fmla="*/ 4 w 64"/>
                <a:gd name="T111" fmla="*/ 34 h 66"/>
                <a:gd name="T112" fmla="*/ 1 w 64"/>
                <a:gd name="T113" fmla="*/ 4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 h="66">
                  <a:moveTo>
                    <a:pt x="1" y="40"/>
                  </a:moveTo>
                  <a:cubicBezTo>
                    <a:pt x="0" y="44"/>
                    <a:pt x="5" y="45"/>
                    <a:pt x="6" y="41"/>
                  </a:cubicBezTo>
                  <a:cubicBezTo>
                    <a:pt x="6" y="39"/>
                    <a:pt x="7" y="35"/>
                    <a:pt x="8" y="35"/>
                  </a:cubicBezTo>
                  <a:cubicBezTo>
                    <a:pt x="9" y="34"/>
                    <a:pt x="10" y="29"/>
                    <a:pt x="12" y="30"/>
                  </a:cubicBezTo>
                  <a:cubicBezTo>
                    <a:pt x="14" y="32"/>
                    <a:pt x="13" y="34"/>
                    <a:pt x="14" y="35"/>
                  </a:cubicBezTo>
                  <a:cubicBezTo>
                    <a:pt x="14" y="33"/>
                    <a:pt x="15" y="34"/>
                    <a:pt x="16" y="35"/>
                  </a:cubicBezTo>
                  <a:cubicBezTo>
                    <a:pt x="16" y="34"/>
                    <a:pt x="16" y="32"/>
                    <a:pt x="18" y="32"/>
                  </a:cubicBezTo>
                  <a:cubicBezTo>
                    <a:pt x="18" y="32"/>
                    <a:pt x="18" y="34"/>
                    <a:pt x="17" y="34"/>
                  </a:cubicBezTo>
                  <a:cubicBezTo>
                    <a:pt x="19" y="34"/>
                    <a:pt x="20" y="37"/>
                    <a:pt x="22" y="36"/>
                  </a:cubicBezTo>
                  <a:cubicBezTo>
                    <a:pt x="21" y="35"/>
                    <a:pt x="21" y="34"/>
                    <a:pt x="21" y="33"/>
                  </a:cubicBezTo>
                  <a:cubicBezTo>
                    <a:pt x="21" y="33"/>
                    <a:pt x="22" y="33"/>
                    <a:pt x="22" y="32"/>
                  </a:cubicBezTo>
                  <a:cubicBezTo>
                    <a:pt x="23" y="31"/>
                    <a:pt x="21" y="31"/>
                    <a:pt x="23" y="30"/>
                  </a:cubicBezTo>
                  <a:cubicBezTo>
                    <a:pt x="24" y="29"/>
                    <a:pt x="25" y="31"/>
                    <a:pt x="26" y="31"/>
                  </a:cubicBezTo>
                  <a:cubicBezTo>
                    <a:pt x="28" y="33"/>
                    <a:pt x="31" y="33"/>
                    <a:pt x="32" y="37"/>
                  </a:cubicBezTo>
                  <a:cubicBezTo>
                    <a:pt x="32" y="39"/>
                    <a:pt x="29" y="41"/>
                    <a:pt x="29" y="43"/>
                  </a:cubicBezTo>
                  <a:cubicBezTo>
                    <a:pt x="28" y="45"/>
                    <a:pt x="29" y="48"/>
                    <a:pt x="30" y="50"/>
                  </a:cubicBezTo>
                  <a:cubicBezTo>
                    <a:pt x="30" y="54"/>
                    <a:pt x="33" y="56"/>
                    <a:pt x="36" y="57"/>
                  </a:cubicBezTo>
                  <a:cubicBezTo>
                    <a:pt x="37" y="58"/>
                    <a:pt x="41" y="61"/>
                    <a:pt x="43" y="59"/>
                  </a:cubicBezTo>
                  <a:cubicBezTo>
                    <a:pt x="44" y="58"/>
                    <a:pt x="43" y="56"/>
                    <a:pt x="46" y="56"/>
                  </a:cubicBezTo>
                  <a:cubicBezTo>
                    <a:pt x="46" y="56"/>
                    <a:pt x="44" y="66"/>
                    <a:pt x="48" y="64"/>
                  </a:cubicBezTo>
                  <a:cubicBezTo>
                    <a:pt x="50" y="62"/>
                    <a:pt x="52" y="58"/>
                    <a:pt x="52" y="55"/>
                  </a:cubicBezTo>
                  <a:cubicBezTo>
                    <a:pt x="51" y="52"/>
                    <a:pt x="49" y="50"/>
                    <a:pt x="48" y="48"/>
                  </a:cubicBezTo>
                  <a:cubicBezTo>
                    <a:pt x="47" y="46"/>
                    <a:pt x="52" y="37"/>
                    <a:pt x="53" y="38"/>
                  </a:cubicBezTo>
                  <a:cubicBezTo>
                    <a:pt x="54" y="38"/>
                    <a:pt x="56" y="43"/>
                    <a:pt x="57" y="45"/>
                  </a:cubicBezTo>
                  <a:cubicBezTo>
                    <a:pt x="57" y="46"/>
                    <a:pt x="57" y="47"/>
                    <a:pt x="57" y="48"/>
                  </a:cubicBezTo>
                  <a:cubicBezTo>
                    <a:pt x="57" y="50"/>
                    <a:pt x="58" y="51"/>
                    <a:pt x="58" y="53"/>
                  </a:cubicBezTo>
                  <a:cubicBezTo>
                    <a:pt x="59" y="50"/>
                    <a:pt x="60" y="47"/>
                    <a:pt x="58" y="44"/>
                  </a:cubicBezTo>
                  <a:cubicBezTo>
                    <a:pt x="59" y="44"/>
                    <a:pt x="60" y="44"/>
                    <a:pt x="60" y="45"/>
                  </a:cubicBezTo>
                  <a:cubicBezTo>
                    <a:pt x="59" y="44"/>
                    <a:pt x="61" y="42"/>
                    <a:pt x="62" y="41"/>
                  </a:cubicBezTo>
                  <a:cubicBezTo>
                    <a:pt x="64" y="38"/>
                    <a:pt x="63" y="35"/>
                    <a:pt x="63" y="32"/>
                  </a:cubicBezTo>
                  <a:cubicBezTo>
                    <a:pt x="63" y="30"/>
                    <a:pt x="60" y="30"/>
                    <a:pt x="61" y="28"/>
                  </a:cubicBezTo>
                  <a:cubicBezTo>
                    <a:pt x="62" y="26"/>
                    <a:pt x="62" y="23"/>
                    <a:pt x="60" y="24"/>
                  </a:cubicBezTo>
                  <a:cubicBezTo>
                    <a:pt x="64" y="21"/>
                    <a:pt x="57" y="19"/>
                    <a:pt x="57" y="18"/>
                  </a:cubicBezTo>
                  <a:cubicBezTo>
                    <a:pt x="57" y="16"/>
                    <a:pt x="59" y="16"/>
                    <a:pt x="60" y="15"/>
                  </a:cubicBezTo>
                  <a:cubicBezTo>
                    <a:pt x="61" y="13"/>
                    <a:pt x="59" y="12"/>
                    <a:pt x="58" y="11"/>
                  </a:cubicBezTo>
                  <a:cubicBezTo>
                    <a:pt x="58" y="10"/>
                    <a:pt x="59" y="7"/>
                    <a:pt x="58" y="8"/>
                  </a:cubicBezTo>
                  <a:cubicBezTo>
                    <a:pt x="56" y="8"/>
                    <a:pt x="56" y="8"/>
                    <a:pt x="55" y="7"/>
                  </a:cubicBezTo>
                  <a:cubicBezTo>
                    <a:pt x="54" y="5"/>
                    <a:pt x="55" y="4"/>
                    <a:pt x="53" y="4"/>
                  </a:cubicBezTo>
                  <a:cubicBezTo>
                    <a:pt x="50" y="3"/>
                    <a:pt x="50" y="1"/>
                    <a:pt x="48" y="0"/>
                  </a:cubicBezTo>
                  <a:cubicBezTo>
                    <a:pt x="46" y="2"/>
                    <a:pt x="49" y="6"/>
                    <a:pt x="49" y="9"/>
                  </a:cubicBezTo>
                  <a:cubicBezTo>
                    <a:pt x="49" y="10"/>
                    <a:pt x="50" y="12"/>
                    <a:pt x="49" y="12"/>
                  </a:cubicBezTo>
                  <a:cubicBezTo>
                    <a:pt x="47" y="13"/>
                    <a:pt x="46" y="12"/>
                    <a:pt x="45" y="11"/>
                  </a:cubicBezTo>
                  <a:cubicBezTo>
                    <a:pt x="44" y="14"/>
                    <a:pt x="45" y="15"/>
                    <a:pt x="41" y="12"/>
                  </a:cubicBezTo>
                  <a:cubicBezTo>
                    <a:pt x="38" y="10"/>
                    <a:pt x="41" y="19"/>
                    <a:pt x="38" y="19"/>
                  </a:cubicBezTo>
                  <a:cubicBezTo>
                    <a:pt x="36" y="20"/>
                    <a:pt x="36" y="17"/>
                    <a:pt x="34" y="18"/>
                  </a:cubicBezTo>
                  <a:cubicBezTo>
                    <a:pt x="33" y="19"/>
                    <a:pt x="33" y="22"/>
                    <a:pt x="32" y="23"/>
                  </a:cubicBezTo>
                  <a:cubicBezTo>
                    <a:pt x="31" y="25"/>
                    <a:pt x="29" y="24"/>
                    <a:pt x="28" y="25"/>
                  </a:cubicBezTo>
                  <a:cubicBezTo>
                    <a:pt x="27" y="26"/>
                    <a:pt x="26" y="27"/>
                    <a:pt x="25" y="27"/>
                  </a:cubicBezTo>
                  <a:cubicBezTo>
                    <a:pt x="24" y="27"/>
                    <a:pt x="26" y="26"/>
                    <a:pt x="26" y="26"/>
                  </a:cubicBezTo>
                  <a:cubicBezTo>
                    <a:pt x="27" y="25"/>
                    <a:pt x="27" y="25"/>
                    <a:pt x="27" y="23"/>
                  </a:cubicBezTo>
                  <a:cubicBezTo>
                    <a:pt x="27" y="22"/>
                    <a:pt x="26" y="15"/>
                    <a:pt x="23" y="18"/>
                  </a:cubicBezTo>
                  <a:cubicBezTo>
                    <a:pt x="23" y="17"/>
                    <a:pt x="23" y="16"/>
                    <a:pt x="21" y="16"/>
                  </a:cubicBezTo>
                  <a:cubicBezTo>
                    <a:pt x="22" y="20"/>
                    <a:pt x="17" y="18"/>
                    <a:pt x="16" y="20"/>
                  </a:cubicBezTo>
                  <a:cubicBezTo>
                    <a:pt x="15" y="22"/>
                    <a:pt x="16" y="24"/>
                    <a:pt x="13" y="25"/>
                  </a:cubicBezTo>
                  <a:cubicBezTo>
                    <a:pt x="10" y="26"/>
                    <a:pt x="6" y="26"/>
                    <a:pt x="5" y="29"/>
                  </a:cubicBezTo>
                  <a:cubicBezTo>
                    <a:pt x="4" y="31"/>
                    <a:pt x="4" y="32"/>
                    <a:pt x="4" y="34"/>
                  </a:cubicBezTo>
                  <a:cubicBezTo>
                    <a:pt x="3" y="36"/>
                    <a:pt x="2" y="38"/>
                    <a:pt x="1" y="4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39" name="Freeform 2746"/>
            <p:cNvSpPr>
              <a:spLocks/>
            </p:cNvSpPr>
            <p:nvPr/>
          </p:nvSpPr>
          <p:spPr bwMode="auto">
            <a:xfrm>
              <a:off x="4716" y="1477"/>
              <a:ext cx="77" cy="79"/>
            </a:xfrm>
            <a:custGeom>
              <a:avLst/>
              <a:gdLst>
                <a:gd name="T0" fmla="*/ 1 w 64"/>
                <a:gd name="T1" fmla="*/ 40 h 66"/>
                <a:gd name="T2" fmla="*/ 6 w 64"/>
                <a:gd name="T3" fmla="*/ 41 h 66"/>
                <a:gd name="T4" fmla="*/ 8 w 64"/>
                <a:gd name="T5" fmla="*/ 35 h 66"/>
                <a:gd name="T6" fmla="*/ 12 w 64"/>
                <a:gd name="T7" fmla="*/ 30 h 66"/>
                <a:gd name="T8" fmla="*/ 14 w 64"/>
                <a:gd name="T9" fmla="*/ 35 h 66"/>
                <a:gd name="T10" fmla="*/ 16 w 64"/>
                <a:gd name="T11" fmla="*/ 35 h 66"/>
                <a:gd name="T12" fmla="*/ 18 w 64"/>
                <a:gd name="T13" fmla="*/ 32 h 66"/>
                <a:gd name="T14" fmla="*/ 17 w 64"/>
                <a:gd name="T15" fmla="*/ 34 h 66"/>
                <a:gd name="T16" fmla="*/ 22 w 64"/>
                <a:gd name="T17" fmla="*/ 36 h 66"/>
                <a:gd name="T18" fmla="*/ 21 w 64"/>
                <a:gd name="T19" fmla="*/ 33 h 66"/>
                <a:gd name="T20" fmla="*/ 22 w 64"/>
                <a:gd name="T21" fmla="*/ 32 h 66"/>
                <a:gd name="T22" fmla="*/ 23 w 64"/>
                <a:gd name="T23" fmla="*/ 30 h 66"/>
                <a:gd name="T24" fmla="*/ 26 w 64"/>
                <a:gd name="T25" fmla="*/ 31 h 66"/>
                <a:gd name="T26" fmla="*/ 32 w 64"/>
                <a:gd name="T27" fmla="*/ 37 h 66"/>
                <a:gd name="T28" fmla="*/ 29 w 64"/>
                <a:gd name="T29" fmla="*/ 43 h 66"/>
                <a:gd name="T30" fmla="*/ 30 w 64"/>
                <a:gd name="T31" fmla="*/ 50 h 66"/>
                <a:gd name="T32" fmla="*/ 36 w 64"/>
                <a:gd name="T33" fmla="*/ 57 h 66"/>
                <a:gd name="T34" fmla="*/ 43 w 64"/>
                <a:gd name="T35" fmla="*/ 59 h 66"/>
                <a:gd name="T36" fmla="*/ 46 w 64"/>
                <a:gd name="T37" fmla="*/ 56 h 66"/>
                <a:gd name="T38" fmla="*/ 48 w 64"/>
                <a:gd name="T39" fmla="*/ 64 h 66"/>
                <a:gd name="T40" fmla="*/ 52 w 64"/>
                <a:gd name="T41" fmla="*/ 55 h 66"/>
                <a:gd name="T42" fmla="*/ 48 w 64"/>
                <a:gd name="T43" fmla="*/ 48 h 66"/>
                <a:gd name="T44" fmla="*/ 53 w 64"/>
                <a:gd name="T45" fmla="*/ 38 h 66"/>
                <a:gd name="T46" fmla="*/ 57 w 64"/>
                <a:gd name="T47" fmla="*/ 45 h 66"/>
                <a:gd name="T48" fmla="*/ 57 w 64"/>
                <a:gd name="T49" fmla="*/ 48 h 66"/>
                <a:gd name="T50" fmla="*/ 58 w 64"/>
                <a:gd name="T51" fmla="*/ 53 h 66"/>
                <a:gd name="T52" fmla="*/ 58 w 64"/>
                <a:gd name="T53" fmla="*/ 44 h 66"/>
                <a:gd name="T54" fmla="*/ 60 w 64"/>
                <a:gd name="T55" fmla="*/ 45 h 66"/>
                <a:gd name="T56" fmla="*/ 62 w 64"/>
                <a:gd name="T57" fmla="*/ 41 h 66"/>
                <a:gd name="T58" fmla="*/ 63 w 64"/>
                <a:gd name="T59" fmla="*/ 32 h 66"/>
                <a:gd name="T60" fmla="*/ 61 w 64"/>
                <a:gd name="T61" fmla="*/ 28 h 66"/>
                <a:gd name="T62" fmla="*/ 60 w 64"/>
                <a:gd name="T63" fmla="*/ 24 h 66"/>
                <a:gd name="T64" fmla="*/ 57 w 64"/>
                <a:gd name="T65" fmla="*/ 18 h 66"/>
                <a:gd name="T66" fmla="*/ 60 w 64"/>
                <a:gd name="T67" fmla="*/ 15 h 66"/>
                <a:gd name="T68" fmla="*/ 58 w 64"/>
                <a:gd name="T69" fmla="*/ 11 h 66"/>
                <a:gd name="T70" fmla="*/ 58 w 64"/>
                <a:gd name="T71" fmla="*/ 8 h 66"/>
                <a:gd name="T72" fmla="*/ 55 w 64"/>
                <a:gd name="T73" fmla="*/ 7 h 66"/>
                <a:gd name="T74" fmla="*/ 53 w 64"/>
                <a:gd name="T75" fmla="*/ 4 h 66"/>
                <a:gd name="T76" fmla="*/ 48 w 64"/>
                <a:gd name="T77" fmla="*/ 0 h 66"/>
                <a:gd name="T78" fmla="*/ 49 w 64"/>
                <a:gd name="T79" fmla="*/ 9 h 66"/>
                <a:gd name="T80" fmla="*/ 49 w 64"/>
                <a:gd name="T81" fmla="*/ 12 h 66"/>
                <a:gd name="T82" fmla="*/ 45 w 64"/>
                <a:gd name="T83" fmla="*/ 11 h 66"/>
                <a:gd name="T84" fmla="*/ 41 w 64"/>
                <a:gd name="T85" fmla="*/ 12 h 66"/>
                <a:gd name="T86" fmla="*/ 38 w 64"/>
                <a:gd name="T87" fmla="*/ 19 h 66"/>
                <a:gd name="T88" fmla="*/ 34 w 64"/>
                <a:gd name="T89" fmla="*/ 18 h 66"/>
                <a:gd name="T90" fmla="*/ 32 w 64"/>
                <a:gd name="T91" fmla="*/ 23 h 66"/>
                <a:gd name="T92" fmla="*/ 28 w 64"/>
                <a:gd name="T93" fmla="*/ 25 h 66"/>
                <a:gd name="T94" fmla="*/ 25 w 64"/>
                <a:gd name="T95" fmla="*/ 27 h 66"/>
                <a:gd name="T96" fmla="*/ 26 w 64"/>
                <a:gd name="T97" fmla="*/ 26 h 66"/>
                <a:gd name="T98" fmla="*/ 27 w 64"/>
                <a:gd name="T99" fmla="*/ 23 h 66"/>
                <a:gd name="T100" fmla="*/ 23 w 64"/>
                <a:gd name="T101" fmla="*/ 18 h 66"/>
                <a:gd name="T102" fmla="*/ 21 w 64"/>
                <a:gd name="T103" fmla="*/ 16 h 66"/>
                <a:gd name="T104" fmla="*/ 16 w 64"/>
                <a:gd name="T105" fmla="*/ 20 h 66"/>
                <a:gd name="T106" fmla="*/ 13 w 64"/>
                <a:gd name="T107" fmla="*/ 25 h 66"/>
                <a:gd name="T108" fmla="*/ 5 w 64"/>
                <a:gd name="T109" fmla="*/ 29 h 66"/>
                <a:gd name="T110" fmla="*/ 4 w 64"/>
                <a:gd name="T111" fmla="*/ 34 h 66"/>
                <a:gd name="T112" fmla="*/ 1 w 64"/>
                <a:gd name="T113" fmla="*/ 4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 h="66">
                  <a:moveTo>
                    <a:pt x="1" y="40"/>
                  </a:moveTo>
                  <a:cubicBezTo>
                    <a:pt x="0" y="44"/>
                    <a:pt x="5" y="45"/>
                    <a:pt x="6" y="41"/>
                  </a:cubicBezTo>
                  <a:cubicBezTo>
                    <a:pt x="6" y="39"/>
                    <a:pt x="7" y="35"/>
                    <a:pt x="8" y="35"/>
                  </a:cubicBezTo>
                  <a:cubicBezTo>
                    <a:pt x="9" y="34"/>
                    <a:pt x="10" y="29"/>
                    <a:pt x="12" y="30"/>
                  </a:cubicBezTo>
                  <a:cubicBezTo>
                    <a:pt x="14" y="32"/>
                    <a:pt x="13" y="34"/>
                    <a:pt x="14" y="35"/>
                  </a:cubicBezTo>
                  <a:cubicBezTo>
                    <a:pt x="14" y="33"/>
                    <a:pt x="15" y="34"/>
                    <a:pt x="16" y="35"/>
                  </a:cubicBezTo>
                  <a:cubicBezTo>
                    <a:pt x="16" y="34"/>
                    <a:pt x="16" y="32"/>
                    <a:pt x="18" y="32"/>
                  </a:cubicBezTo>
                  <a:cubicBezTo>
                    <a:pt x="18" y="32"/>
                    <a:pt x="18" y="34"/>
                    <a:pt x="17" y="34"/>
                  </a:cubicBezTo>
                  <a:cubicBezTo>
                    <a:pt x="19" y="34"/>
                    <a:pt x="20" y="37"/>
                    <a:pt x="22" y="36"/>
                  </a:cubicBezTo>
                  <a:cubicBezTo>
                    <a:pt x="21" y="35"/>
                    <a:pt x="21" y="34"/>
                    <a:pt x="21" y="33"/>
                  </a:cubicBezTo>
                  <a:cubicBezTo>
                    <a:pt x="21" y="33"/>
                    <a:pt x="22" y="33"/>
                    <a:pt x="22" y="32"/>
                  </a:cubicBezTo>
                  <a:cubicBezTo>
                    <a:pt x="23" y="31"/>
                    <a:pt x="21" y="31"/>
                    <a:pt x="23" y="30"/>
                  </a:cubicBezTo>
                  <a:cubicBezTo>
                    <a:pt x="24" y="29"/>
                    <a:pt x="25" y="31"/>
                    <a:pt x="26" y="31"/>
                  </a:cubicBezTo>
                  <a:cubicBezTo>
                    <a:pt x="28" y="33"/>
                    <a:pt x="31" y="33"/>
                    <a:pt x="32" y="37"/>
                  </a:cubicBezTo>
                  <a:cubicBezTo>
                    <a:pt x="32" y="39"/>
                    <a:pt x="29" y="41"/>
                    <a:pt x="29" y="43"/>
                  </a:cubicBezTo>
                  <a:cubicBezTo>
                    <a:pt x="28" y="45"/>
                    <a:pt x="29" y="48"/>
                    <a:pt x="30" y="50"/>
                  </a:cubicBezTo>
                  <a:cubicBezTo>
                    <a:pt x="30" y="54"/>
                    <a:pt x="33" y="56"/>
                    <a:pt x="36" y="57"/>
                  </a:cubicBezTo>
                  <a:cubicBezTo>
                    <a:pt x="37" y="58"/>
                    <a:pt x="41" y="61"/>
                    <a:pt x="43" y="59"/>
                  </a:cubicBezTo>
                  <a:cubicBezTo>
                    <a:pt x="44" y="58"/>
                    <a:pt x="43" y="56"/>
                    <a:pt x="46" y="56"/>
                  </a:cubicBezTo>
                  <a:cubicBezTo>
                    <a:pt x="46" y="56"/>
                    <a:pt x="44" y="66"/>
                    <a:pt x="48" y="64"/>
                  </a:cubicBezTo>
                  <a:cubicBezTo>
                    <a:pt x="50" y="62"/>
                    <a:pt x="52" y="58"/>
                    <a:pt x="52" y="55"/>
                  </a:cubicBezTo>
                  <a:cubicBezTo>
                    <a:pt x="51" y="52"/>
                    <a:pt x="49" y="50"/>
                    <a:pt x="48" y="48"/>
                  </a:cubicBezTo>
                  <a:cubicBezTo>
                    <a:pt x="47" y="46"/>
                    <a:pt x="52" y="37"/>
                    <a:pt x="53" y="38"/>
                  </a:cubicBezTo>
                  <a:cubicBezTo>
                    <a:pt x="54" y="38"/>
                    <a:pt x="56" y="43"/>
                    <a:pt x="57" y="45"/>
                  </a:cubicBezTo>
                  <a:cubicBezTo>
                    <a:pt x="57" y="46"/>
                    <a:pt x="57" y="47"/>
                    <a:pt x="57" y="48"/>
                  </a:cubicBezTo>
                  <a:cubicBezTo>
                    <a:pt x="57" y="50"/>
                    <a:pt x="58" y="51"/>
                    <a:pt x="58" y="53"/>
                  </a:cubicBezTo>
                  <a:cubicBezTo>
                    <a:pt x="59" y="50"/>
                    <a:pt x="60" y="47"/>
                    <a:pt x="58" y="44"/>
                  </a:cubicBezTo>
                  <a:cubicBezTo>
                    <a:pt x="59" y="44"/>
                    <a:pt x="60" y="44"/>
                    <a:pt x="60" y="45"/>
                  </a:cubicBezTo>
                  <a:cubicBezTo>
                    <a:pt x="59" y="44"/>
                    <a:pt x="61" y="42"/>
                    <a:pt x="62" y="41"/>
                  </a:cubicBezTo>
                  <a:cubicBezTo>
                    <a:pt x="64" y="38"/>
                    <a:pt x="63" y="35"/>
                    <a:pt x="63" y="32"/>
                  </a:cubicBezTo>
                  <a:cubicBezTo>
                    <a:pt x="63" y="30"/>
                    <a:pt x="60" y="30"/>
                    <a:pt x="61" y="28"/>
                  </a:cubicBezTo>
                  <a:cubicBezTo>
                    <a:pt x="62" y="26"/>
                    <a:pt x="62" y="23"/>
                    <a:pt x="60" y="24"/>
                  </a:cubicBezTo>
                  <a:cubicBezTo>
                    <a:pt x="64" y="21"/>
                    <a:pt x="57" y="19"/>
                    <a:pt x="57" y="18"/>
                  </a:cubicBezTo>
                  <a:cubicBezTo>
                    <a:pt x="57" y="16"/>
                    <a:pt x="59" y="16"/>
                    <a:pt x="60" y="15"/>
                  </a:cubicBezTo>
                  <a:cubicBezTo>
                    <a:pt x="61" y="13"/>
                    <a:pt x="59" y="12"/>
                    <a:pt x="58" y="11"/>
                  </a:cubicBezTo>
                  <a:cubicBezTo>
                    <a:pt x="58" y="10"/>
                    <a:pt x="59" y="7"/>
                    <a:pt x="58" y="8"/>
                  </a:cubicBezTo>
                  <a:cubicBezTo>
                    <a:pt x="56" y="8"/>
                    <a:pt x="56" y="8"/>
                    <a:pt x="55" y="7"/>
                  </a:cubicBezTo>
                  <a:cubicBezTo>
                    <a:pt x="54" y="5"/>
                    <a:pt x="55" y="4"/>
                    <a:pt x="53" y="4"/>
                  </a:cubicBezTo>
                  <a:cubicBezTo>
                    <a:pt x="50" y="3"/>
                    <a:pt x="50" y="1"/>
                    <a:pt x="48" y="0"/>
                  </a:cubicBezTo>
                  <a:cubicBezTo>
                    <a:pt x="46" y="2"/>
                    <a:pt x="49" y="6"/>
                    <a:pt x="49" y="9"/>
                  </a:cubicBezTo>
                  <a:cubicBezTo>
                    <a:pt x="49" y="10"/>
                    <a:pt x="50" y="12"/>
                    <a:pt x="49" y="12"/>
                  </a:cubicBezTo>
                  <a:cubicBezTo>
                    <a:pt x="47" y="13"/>
                    <a:pt x="46" y="12"/>
                    <a:pt x="45" y="11"/>
                  </a:cubicBezTo>
                  <a:cubicBezTo>
                    <a:pt x="44" y="14"/>
                    <a:pt x="45" y="15"/>
                    <a:pt x="41" y="12"/>
                  </a:cubicBezTo>
                  <a:cubicBezTo>
                    <a:pt x="38" y="10"/>
                    <a:pt x="41" y="19"/>
                    <a:pt x="38" y="19"/>
                  </a:cubicBezTo>
                  <a:cubicBezTo>
                    <a:pt x="36" y="20"/>
                    <a:pt x="36" y="17"/>
                    <a:pt x="34" y="18"/>
                  </a:cubicBezTo>
                  <a:cubicBezTo>
                    <a:pt x="33" y="19"/>
                    <a:pt x="33" y="22"/>
                    <a:pt x="32" y="23"/>
                  </a:cubicBezTo>
                  <a:cubicBezTo>
                    <a:pt x="31" y="25"/>
                    <a:pt x="29" y="24"/>
                    <a:pt x="28" y="25"/>
                  </a:cubicBezTo>
                  <a:cubicBezTo>
                    <a:pt x="27" y="26"/>
                    <a:pt x="26" y="27"/>
                    <a:pt x="25" y="27"/>
                  </a:cubicBezTo>
                  <a:cubicBezTo>
                    <a:pt x="24" y="27"/>
                    <a:pt x="26" y="26"/>
                    <a:pt x="26" y="26"/>
                  </a:cubicBezTo>
                  <a:cubicBezTo>
                    <a:pt x="27" y="25"/>
                    <a:pt x="27" y="25"/>
                    <a:pt x="27" y="23"/>
                  </a:cubicBezTo>
                  <a:cubicBezTo>
                    <a:pt x="27" y="22"/>
                    <a:pt x="26" y="15"/>
                    <a:pt x="23" y="18"/>
                  </a:cubicBezTo>
                  <a:cubicBezTo>
                    <a:pt x="23" y="17"/>
                    <a:pt x="23" y="16"/>
                    <a:pt x="21" y="16"/>
                  </a:cubicBezTo>
                  <a:cubicBezTo>
                    <a:pt x="22" y="20"/>
                    <a:pt x="17" y="18"/>
                    <a:pt x="16" y="20"/>
                  </a:cubicBezTo>
                  <a:cubicBezTo>
                    <a:pt x="15" y="22"/>
                    <a:pt x="16" y="24"/>
                    <a:pt x="13" y="25"/>
                  </a:cubicBezTo>
                  <a:cubicBezTo>
                    <a:pt x="10" y="26"/>
                    <a:pt x="6" y="26"/>
                    <a:pt x="5" y="29"/>
                  </a:cubicBezTo>
                  <a:cubicBezTo>
                    <a:pt x="4" y="31"/>
                    <a:pt x="4" y="32"/>
                    <a:pt x="4" y="34"/>
                  </a:cubicBezTo>
                  <a:cubicBezTo>
                    <a:pt x="3" y="36"/>
                    <a:pt x="2" y="38"/>
                    <a:pt x="1" y="4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40" name="Freeform 2747"/>
            <p:cNvSpPr>
              <a:spLocks/>
            </p:cNvSpPr>
            <p:nvPr/>
          </p:nvSpPr>
          <p:spPr bwMode="auto">
            <a:xfrm>
              <a:off x="4726" y="1427"/>
              <a:ext cx="5" cy="5"/>
            </a:xfrm>
            <a:custGeom>
              <a:avLst/>
              <a:gdLst>
                <a:gd name="T0" fmla="*/ 2 w 4"/>
                <a:gd name="T1" fmla="*/ 0 h 4"/>
                <a:gd name="T2" fmla="*/ 0 w 4"/>
                <a:gd name="T3" fmla="*/ 1 h 4"/>
                <a:gd name="T4" fmla="*/ 3 w 4"/>
                <a:gd name="T5" fmla="*/ 4 h 4"/>
                <a:gd name="T6" fmla="*/ 2 w 4"/>
                <a:gd name="T7" fmla="*/ 0 h 4"/>
              </a:gdLst>
              <a:ahLst/>
              <a:cxnLst>
                <a:cxn ang="0">
                  <a:pos x="T0" y="T1"/>
                </a:cxn>
                <a:cxn ang="0">
                  <a:pos x="T2" y="T3"/>
                </a:cxn>
                <a:cxn ang="0">
                  <a:pos x="T4" y="T5"/>
                </a:cxn>
                <a:cxn ang="0">
                  <a:pos x="T6" y="T7"/>
                </a:cxn>
              </a:cxnLst>
              <a:rect l="0" t="0" r="r" b="b"/>
              <a:pathLst>
                <a:path w="4" h="4">
                  <a:moveTo>
                    <a:pt x="2" y="0"/>
                  </a:moveTo>
                  <a:cubicBezTo>
                    <a:pt x="1" y="0"/>
                    <a:pt x="1" y="1"/>
                    <a:pt x="0" y="1"/>
                  </a:cubicBezTo>
                  <a:cubicBezTo>
                    <a:pt x="1" y="2"/>
                    <a:pt x="2" y="3"/>
                    <a:pt x="3" y="4"/>
                  </a:cubicBezTo>
                  <a:cubicBezTo>
                    <a:pt x="4" y="2"/>
                    <a:pt x="4"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41" name="Freeform 2748"/>
            <p:cNvSpPr>
              <a:spLocks/>
            </p:cNvSpPr>
            <p:nvPr/>
          </p:nvSpPr>
          <p:spPr bwMode="auto">
            <a:xfrm>
              <a:off x="4726" y="1427"/>
              <a:ext cx="5" cy="5"/>
            </a:xfrm>
            <a:custGeom>
              <a:avLst/>
              <a:gdLst>
                <a:gd name="T0" fmla="*/ 2 w 4"/>
                <a:gd name="T1" fmla="*/ 0 h 4"/>
                <a:gd name="T2" fmla="*/ 0 w 4"/>
                <a:gd name="T3" fmla="*/ 1 h 4"/>
                <a:gd name="T4" fmla="*/ 3 w 4"/>
                <a:gd name="T5" fmla="*/ 4 h 4"/>
                <a:gd name="T6" fmla="*/ 2 w 4"/>
                <a:gd name="T7" fmla="*/ 0 h 4"/>
              </a:gdLst>
              <a:ahLst/>
              <a:cxnLst>
                <a:cxn ang="0">
                  <a:pos x="T0" y="T1"/>
                </a:cxn>
                <a:cxn ang="0">
                  <a:pos x="T2" y="T3"/>
                </a:cxn>
                <a:cxn ang="0">
                  <a:pos x="T4" y="T5"/>
                </a:cxn>
                <a:cxn ang="0">
                  <a:pos x="T6" y="T7"/>
                </a:cxn>
              </a:cxnLst>
              <a:rect l="0" t="0" r="r" b="b"/>
              <a:pathLst>
                <a:path w="4" h="4">
                  <a:moveTo>
                    <a:pt x="2" y="0"/>
                  </a:moveTo>
                  <a:cubicBezTo>
                    <a:pt x="1" y="0"/>
                    <a:pt x="1" y="1"/>
                    <a:pt x="0" y="1"/>
                  </a:cubicBezTo>
                  <a:cubicBezTo>
                    <a:pt x="1" y="2"/>
                    <a:pt x="2" y="3"/>
                    <a:pt x="3" y="4"/>
                  </a:cubicBezTo>
                  <a:cubicBezTo>
                    <a:pt x="4" y="2"/>
                    <a:pt x="4"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42" name="Freeform 2749"/>
            <p:cNvSpPr>
              <a:spLocks/>
            </p:cNvSpPr>
            <p:nvPr/>
          </p:nvSpPr>
          <p:spPr bwMode="auto">
            <a:xfrm>
              <a:off x="4725" y="1455"/>
              <a:ext cx="21" cy="36"/>
            </a:xfrm>
            <a:custGeom>
              <a:avLst/>
              <a:gdLst>
                <a:gd name="T0" fmla="*/ 3 w 18"/>
                <a:gd name="T1" fmla="*/ 23 h 30"/>
                <a:gd name="T2" fmla="*/ 7 w 18"/>
                <a:gd name="T3" fmla="*/ 25 h 30"/>
                <a:gd name="T4" fmla="*/ 8 w 18"/>
                <a:gd name="T5" fmla="*/ 29 h 30"/>
                <a:gd name="T6" fmla="*/ 12 w 18"/>
                <a:gd name="T7" fmla="*/ 27 h 30"/>
                <a:gd name="T8" fmla="*/ 11 w 18"/>
                <a:gd name="T9" fmla="*/ 22 h 30"/>
                <a:gd name="T10" fmla="*/ 13 w 18"/>
                <a:gd name="T11" fmla="*/ 9 h 30"/>
                <a:gd name="T12" fmla="*/ 14 w 18"/>
                <a:gd name="T13" fmla="*/ 1 h 30"/>
                <a:gd name="T14" fmla="*/ 10 w 18"/>
                <a:gd name="T15" fmla="*/ 0 h 30"/>
                <a:gd name="T16" fmla="*/ 8 w 18"/>
                <a:gd name="T17" fmla="*/ 5 h 30"/>
                <a:gd name="T18" fmla="*/ 6 w 18"/>
                <a:gd name="T19" fmla="*/ 8 h 30"/>
                <a:gd name="T20" fmla="*/ 6 w 18"/>
                <a:gd name="T21" fmla="*/ 13 h 30"/>
                <a:gd name="T22" fmla="*/ 0 w 18"/>
                <a:gd name="T23" fmla="*/ 17 h 30"/>
                <a:gd name="T24" fmla="*/ 3 w 18"/>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3" y="23"/>
                  </a:moveTo>
                  <a:cubicBezTo>
                    <a:pt x="4" y="24"/>
                    <a:pt x="6" y="24"/>
                    <a:pt x="7" y="25"/>
                  </a:cubicBezTo>
                  <a:cubicBezTo>
                    <a:pt x="8" y="26"/>
                    <a:pt x="7" y="28"/>
                    <a:pt x="8" y="29"/>
                  </a:cubicBezTo>
                  <a:cubicBezTo>
                    <a:pt x="9" y="30"/>
                    <a:pt x="11" y="29"/>
                    <a:pt x="12" y="27"/>
                  </a:cubicBezTo>
                  <a:cubicBezTo>
                    <a:pt x="14" y="25"/>
                    <a:pt x="11" y="24"/>
                    <a:pt x="11" y="22"/>
                  </a:cubicBezTo>
                  <a:cubicBezTo>
                    <a:pt x="10" y="18"/>
                    <a:pt x="12" y="13"/>
                    <a:pt x="13" y="9"/>
                  </a:cubicBezTo>
                  <a:cubicBezTo>
                    <a:pt x="15" y="6"/>
                    <a:pt x="18" y="3"/>
                    <a:pt x="14" y="1"/>
                  </a:cubicBezTo>
                  <a:cubicBezTo>
                    <a:pt x="13" y="0"/>
                    <a:pt x="11" y="0"/>
                    <a:pt x="10" y="0"/>
                  </a:cubicBezTo>
                  <a:cubicBezTo>
                    <a:pt x="8" y="1"/>
                    <a:pt x="8" y="3"/>
                    <a:pt x="8" y="5"/>
                  </a:cubicBezTo>
                  <a:cubicBezTo>
                    <a:pt x="7" y="6"/>
                    <a:pt x="6" y="7"/>
                    <a:pt x="6" y="8"/>
                  </a:cubicBezTo>
                  <a:cubicBezTo>
                    <a:pt x="7" y="10"/>
                    <a:pt x="7" y="12"/>
                    <a:pt x="6" y="13"/>
                  </a:cubicBezTo>
                  <a:cubicBezTo>
                    <a:pt x="5" y="16"/>
                    <a:pt x="1" y="14"/>
                    <a:pt x="0" y="17"/>
                  </a:cubicBezTo>
                  <a:cubicBezTo>
                    <a:pt x="0" y="19"/>
                    <a:pt x="2" y="22"/>
                    <a:pt x="3" y="2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43" name="Freeform 2750"/>
            <p:cNvSpPr>
              <a:spLocks/>
            </p:cNvSpPr>
            <p:nvPr/>
          </p:nvSpPr>
          <p:spPr bwMode="auto">
            <a:xfrm>
              <a:off x="4725" y="1455"/>
              <a:ext cx="21" cy="36"/>
            </a:xfrm>
            <a:custGeom>
              <a:avLst/>
              <a:gdLst>
                <a:gd name="T0" fmla="*/ 3 w 18"/>
                <a:gd name="T1" fmla="*/ 23 h 30"/>
                <a:gd name="T2" fmla="*/ 7 w 18"/>
                <a:gd name="T3" fmla="*/ 25 h 30"/>
                <a:gd name="T4" fmla="*/ 8 w 18"/>
                <a:gd name="T5" fmla="*/ 29 h 30"/>
                <a:gd name="T6" fmla="*/ 12 w 18"/>
                <a:gd name="T7" fmla="*/ 27 h 30"/>
                <a:gd name="T8" fmla="*/ 11 w 18"/>
                <a:gd name="T9" fmla="*/ 22 h 30"/>
                <a:gd name="T10" fmla="*/ 13 w 18"/>
                <a:gd name="T11" fmla="*/ 9 h 30"/>
                <a:gd name="T12" fmla="*/ 14 w 18"/>
                <a:gd name="T13" fmla="*/ 1 h 30"/>
                <a:gd name="T14" fmla="*/ 10 w 18"/>
                <a:gd name="T15" fmla="*/ 0 h 30"/>
                <a:gd name="T16" fmla="*/ 8 w 18"/>
                <a:gd name="T17" fmla="*/ 5 h 30"/>
                <a:gd name="T18" fmla="*/ 6 w 18"/>
                <a:gd name="T19" fmla="*/ 8 h 30"/>
                <a:gd name="T20" fmla="*/ 6 w 18"/>
                <a:gd name="T21" fmla="*/ 13 h 30"/>
                <a:gd name="T22" fmla="*/ 0 w 18"/>
                <a:gd name="T23" fmla="*/ 17 h 30"/>
                <a:gd name="T24" fmla="*/ 3 w 18"/>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3" y="23"/>
                  </a:moveTo>
                  <a:cubicBezTo>
                    <a:pt x="4" y="24"/>
                    <a:pt x="6" y="24"/>
                    <a:pt x="7" y="25"/>
                  </a:cubicBezTo>
                  <a:cubicBezTo>
                    <a:pt x="8" y="26"/>
                    <a:pt x="7" y="28"/>
                    <a:pt x="8" y="29"/>
                  </a:cubicBezTo>
                  <a:cubicBezTo>
                    <a:pt x="9" y="30"/>
                    <a:pt x="11" y="29"/>
                    <a:pt x="12" y="27"/>
                  </a:cubicBezTo>
                  <a:cubicBezTo>
                    <a:pt x="14" y="25"/>
                    <a:pt x="11" y="24"/>
                    <a:pt x="11" y="22"/>
                  </a:cubicBezTo>
                  <a:cubicBezTo>
                    <a:pt x="10" y="18"/>
                    <a:pt x="12" y="13"/>
                    <a:pt x="13" y="9"/>
                  </a:cubicBezTo>
                  <a:cubicBezTo>
                    <a:pt x="15" y="6"/>
                    <a:pt x="18" y="3"/>
                    <a:pt x="14" y="1"/>
                  </a:cubicBezTo>
                  <a:cubicBezTo>
                    <a:pt x="13" y="0"/>
                    <a:pt x="11" y="0"/>
                    <a:pt x="10" y="0"/>
                  </a:cubicBezTo>
                  <a:cubicBezTo>
                    <a:pt x="8" y="1"/>
                    <a:pt x="8" y="3"/>
                    <a:pt x="8" y="5"/>
                  </a:cubicBezTo>
                  <a:cubicBezTo>
                    <a:pt x="7" y="6"/>
                    <a:pt x="6" y="7"/>
                    <a:pt x="6" y="8"/>
                  </a:cubicBezTo>
                  <a:cubicBezTo>
                    <a:pt x="7" y="10"/>
                    <a:pt x="7" y="12"/>
                    <a:pt x="6" y="13"/>
                  </a:cubicBezTo>
                  <a:cubicBezTo>
                    <a:pt x="5" y="16"/>
                    <a:pt x="1" y="14"/>
                    <a:pt x="0" y="17"/>
                  </a:cubicBezTo>
                  <a:cubicBezTo>
                    <a:pt x="0" y="19"/>
                    <a:pt x="2" y="22"/>
                    <a:pt x="3" y="2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44" name="Freeform 2751"/>
            <p:cNvSpPr>
              <a:spLocks/>
            </p:cNvSpPr>
            <p:nvPr/>
          </p:nvSpPr>
          <p:spPr bwMode="auto">
            <a:xfrm>
              <a:off x="4727" y="1460"/>
              <a:ext cx="6" cy="6"/>
            </a:xfrm>
            <a:custGeom>
              <a:avLst/>
              <a:gdLst>
                <a:gd name="T0" fmla="*/ 0 w 5"/>
                <a:gd name="T1" fmla="*/ 5 h 5"/>
                <a:gd name="T2" fmla="*/ 2 w 5"/>
                <a:gd name="T3" fmla="*/ 0 h 5"/>
                <a:gd name="T4" fmla="*/ 0 w 5"/>
                <a:gd name="T5" fmla="*/ 5 h 5"/>
              </a:gdLst>
              <a:ahLst/>
              <a:cxnLst>
                <a:cxn ang="0">
                  <a:pos x="T0" y="T1"/>
                </a:cxn>
                <a:cxn ang="0">
                  <a:pos x="T2" y="T3"/>
                </a:cxn>
                <a:cxn ang="0">
                  <a:pos x="T4" y="T5"/>
                </a:cxn>
              </a:cxnLst>
              <a:rect l="0" t="0" r="r" b="b"/>
              <a:pathLst>
                <a:path w="5" h="5">
                  <a:moveTo>
                    <a:pt x="0" y="5"/>
                  </a:moveTo>
                  <a:cubicBezTo>
                    <a:pt x="2" y="4"/>
                    <a:pt x="5" y="1"/>
                    <a:pt x="2" y="0"/>
                  </a:cubicBezTo>
                  <a:cubicBezTo>
                    <a:pt x="1" y="0"/>
                    <a:pt x="0" y="4"/>
                    <a:pt x="0"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45" name="Freeform 2752"/>
            <p:cNvSpPr>
              <a:spLocks/>
            </p:cNvSpPr>
            <p:nvPr/>
          </p:nvSpPr>
          <p:spPr bwMode="auto">
            <a:xfrm>
              <a:off x="4727" y="1460"/>
              <a:ext cx="6" cy="6"/>
            </a:xfrm>
            <a:custGeom>
              <a:avLst/>
              <a:gdLst>
                <a:gd name="T0" fmla="*/ 0 w 5"/>
                <a:gd name="T1" fmla="*/ 5 h 5"/>
                <a:gd name="T2" fmla="*/ 2 w 5"/>
                <a:gd name="T3" fmla="*/ 0 h 5"/>
                <a:gd name="T4" fmla="*/ 0 w 5"/>
                <a:gd name="T5" fmla="*/ 5 h 5"/>
              </a:gdLst>
              <a:ahLst/>
              <a:cxnLst>
                <a:cxn ang="0">
                  <a:pos x="T0" y="T1"/>
                </a:cxn>
                <a:cxn ang="0">
                  <a:pos x="T2" y="T3"/>
                </a:cxn>
                <a:cxn ang="0">
                  <a:pos x="T4" y="T5"/>
                </a:cxn>
              </a:cxnLst>
              <a:rect l="0" t="0" r="r" b="b"/>
              <a:pathLst>
                <a:path w="5" h="5">
                  <a:moveTo>
                    <a:pt x="0" y="5"/>
                  </a:moveTo>
                  <a:cubicBezTo>
                    <a:pt x="2" y="4"/>
                    <a:pt x="5" y="1"/>
                    <a:pt x="2" y="0"/>
                  </a:cubicBezTo>
                  <a:cubicBezTo>
                    <a:pt x="1" y="0"/>
                    <a:pt x="0" y="4"/>
                    <a:pt x="0"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46" name="Freeform 2753"/>
            <p:cNvSpPr>
              <a:spLocks/>
            </p:cNvSpPr>
            <p:nvPr/>
          </p:nvSpPr>
          <p:spPr bwMode="auto">
            <a:xfrm>
              <a:off x="4733" y="1415"/>
              <a:ext cx="9" cy="9"/>
            </a:xfrm>
            <a:custGeom>
              <a:avLst/>
              <a:gdLst>
                <a:gd name="T0" fmla="*/ 7 w 7"/>
                <a:gd name="T1" fmla="*/ 7 h 7"/>
                <a:gd name="T2" fmla="*/ 2 w 7"/>
                <a:gd name="T3" fmla="*/ 0 h 7"/>
                <a:gd name="T4" fmla="*/ 7 w 7"/>
                <a:gd name="T5" fmla="*/ 7 h 7"/>
              </a:gdLst>
              <a:ahLst/>
              <a:cxnLst>
                <a:cxn ang="0">
                  <a:pos x="T0" y="T1"/>
                </a:cxn>
                <a:cxn ang="0">
                  <a:pos x="T2" y="T3"/>
                </a:cxn>
                <a:cxn ang="0">
                  <a:pos x="T4" y="T5"/>
                </a:cxn>
              </a:cxnLst>
              <a:rect l="0" t="0" r="r" b="b"/>
              <a:pathLst>
                <a:path w="7" h="7">
                  <a:moveTo>
                    <a:pt x="7" y="7"/>
                  </a:moveTo>
                  <a:cubicBezTo>
                    <a:pt x="6" y="5"/>
                    <a:pt x="4" y="1"/>
                    <a:pt x="2" y="0"/>
                  </a:cubicBezTo>
                  <a:cubicBezTo>
                    <a:pt x="0" y="3"/>
                    <a:pt x="6" y="6"/>
                    <a:pt x="7"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47" name="Freeform 2754"/>
            <p:cNvSpPr>
              <a:spLocks/>
            </p:cNvSpPr>
            <p:nvPr/>
          </p:nvSpPr>
          <p:spPr bwMode="auto">
            <a:xfrm>
              <a:off x="4733" y="1415"/>
              <a:ext cx="9" cy="9"/>
            </a:xfrm>
            <a:custGeom>
              <a:avLst/>
              <a:gdLst>
                <a:gd name="T0" fmla="*/ 7 w 7"/>
                <a:gd name="T1" fmla="*/ 7 h 7"/>
                <a:gd name="T2" fmla="*/ 2 w 7"/>
                <a:gd name="T3" fmla="*/ 0 h 7"/>
                <a:gd name="T4" fmla="*/ 7 w 7"/>
                <a:gd name="T5" fmla="*/ 7 h 7"/>
              </a:gdLst>
              <a:ahLst/>
              <a:cxnLst>
                <a:cxn ang="0">
                  <a:pos x="T0" y="T1"/>
                </a:cxn>
                <a:cxn ang="0">
                  <a:pos x="T2" y="T3"/>
                </a:cxn>
                <a:cxn ang="0">
                  <a:pos x="T4" y="T5"/>
                </a:cxn>
              </a:cxnLst>
              <a:rect l="0" t="0" r="r" b="b"/>
              <a:pathLst>
                <a:path w="7" h="7">
                  <a:moveTo>
                    <a:pt x="7" y="7"/>
                  </a:moveTo>
                  <a:cubicBezTo>
                    <a:pt x="6" y="5"/>
                    <a:pt x="4" y="1"/>
                    <a:pt x="2" y="0"/>
                  </a:cubicBezTo>
                  <a:cubicBezTo>
                    <a:pt x="0" y="3"/>
                    <a:pt x="6" y="6"/>
                    <a:pt x="7"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48" name="Freeform 2755"/>
            <p:cNvSpPr>
              <a:spLocks/>
            </p:cNvSpPr>
            <p:nvPr/>
          </p:nvSpPr>
          <p:spPr bwMode="auto">
            <a:xfrm>
              <a:off x="4738" y="1426"/>
              <a:ext cx="17" cy="15"/>
            </a:xfrm>
            <a:custGeom>
              <a:avLst/>
              <a:gdLst>
                <a:gd name="T0" fmla="*/ 0 w 14"/>
                <a:gd name="T1" fmla="*/ 8 h 12"/>
                <a:gd name="T2" fmla="*/ 0 w 14"/>
                <a:gd name="T3" fmla="*/ 10 h 12"/>
                <a:gd name="T4" fmla="*/ 6 w 14"/>
                <a:gd name="T5" fmla="*/ 6 h 12"/>
                <a:gd name="T6" fmla="*/ 8 w 14"/>
                <a:gd name="T7" fmla="*/ 9 h 12"/>
                <a:gd name="T8" fmla="*/ 12 w 14"/>
                <a:gd name="T9" fmla="*/ 12 h 12"/>
                <a:gd name="T10" fmla="*/ 8 w 14"/>
                <a:gd name="T11" fmla="*/ 4 h 12"/>
                <a:gd name="T12" fmla="*/ 5 w 14"/>
                <a:gd name="T13" fmla="*/ 1 h 12"/>
                <a:gd name="T14" fmla="*/ 1 w 14"/>
                <a:gd name="T15" fmla="*/ 0 h 12"/>
                <a:gd name="T16" fmla="*/ 1 w 14"/>
                <a:gd name="T17" fmla="*/ 5 h 12"/>
                <a:gd name="T18" fmla="*/ 0 w 14"/>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0" y="8"/>
                  </a:moveTo>
                  <a:cubicBezTo>
                    <a:pt x="0" y="9"/>
                    <a:pt x="0" y="9"/>
                    <a:pt x="0" y="10"/>
                  </a:cubicBezTo>
                  <a:cubicBezTo>
                    <a:pt x="2" y="9"/>
                    <a:pt x="4" y="4"/>
                    <a:pt x="6" y="6"/>
                  </a:cubicBezTo>
                  <a:cubicBezTo>
                    <a:pt x="6" y="7"/>
                    <a:pt x="7" y="8"/>
                    <a:pt x="8" y="9"/>
                  </a:cubicBezTo>
                  <a:cubicBezTo>
                    <a:pt x="9" y="11"/>
                    <a:pt x="11" y="11"/>
                    <a:pt x="12" y="12"/>
                  </a:cubicBezTo>
                  <a:cubicBezTo>
                    <a:pt x="14" y="8"/>
                    <a:pt x="9" y="6"/>
                    <a:pt x="8" y="4"/>
                  </a:cubicBezTo>
                  <a:cubicBezTo>
                    <a:pt x="7" y="3"/>
                    <a:pt x="6" y="2"/>
                    <a:pt x="5" y="1"/>
                  </a:cubicBezTo>
                  <a:cubicBezTo>
                    <a:pt x="4" y="1"/>
                    <a:pt x="2" y="0"/>
                    <a:pt x="1" y="0"/>
                  </a:cubicBezTo>
                  <a:cubicBezTo>
                    <a:pt x="1" y="1"/>
                    <a:pt x="1" y="4"/>
                    <a:pt x="1" y="5"/>
                  </a:cubicBezTo>
                  <a:cubicBezTo>
                    <a:pt x="2" y="6"/>
                    <a:pt x="1" y="7"/>
                    <a:pt x="0"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49" name="Freeform 2756"/>
            <p:cNvSpPr>
              <a:spLocks/>
            </p:cNvSpPr>
            <p:nvPr/>
          </p:nvSpPr>
          <p:spPr bwMode="auto">
            <a:xfrm>
              <a:off x="4738" y="1426"/>
              <a:ext cx="17" cy="15"/>
            </a:xfrm>
            <a:custGeom>
              <a:avLst/>
              <a:gdLst>
                <a:gd name="T0" fmla="*/ 0 w 14"/>
                <a:gd name="T1" fmla="*/ 8 h 12"/>
                <a:gd name="T2" fmla="*/ 0 w 14"/>
                <a:gd name="T3" fmla="*/ 10 h 12"/>
                <a:gd name="T4" fmla="*/ 6 w 14"/>
                <a:gd name="T5" fmla="*/ 6 h 12"/>
                <a:gd name="T6" fmla="*/ 8 w 14"/>
                <a:gd name="T7" fmla="*/ 9 h 12"/>
                <a:gd name="T8" fmla="*/ 12 w 14"/>
                <a:gd name="T9" fmla="*/ 12 h 12"/>
                <a:gd name="T10" fmla="*/ 8 w 14"/>
                <a:gd name="T11" fmla="*/ 4 h 12"/>
                <a:gd name="T12" fmla="*/ 5 w 14"/>
                <a:gd name="T13" fmla="*/ 1 h 12"/>
                <a:gd name="T14" fmla="*/ 1 w 14"/>
                <a:gd name="T15" fmla="*/ 0 h 12"/>
                <a:gd name="T16" fmla="*/ 1 w 14"/>
                <a:gd name="T17" fmla="*/ 5 h 12"/>
                <a:gd name="T18" fmla="*/ 0 w 14"/>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0" y="8"/>
                  </a:moveTo>
                  <a:cubicBezTo>
                    <a:pt x="0" y="9"/>
                    <a:pt x="0" y="9"/>
                    <a:pt x="0" y="10"/>
                  </a:cubicBezTo>
                  <a:cubicBezTo>
                    <a:pt x="2" y="9"/>
                    <a:pt x="4" y="4"/>
                    <a:pt x="6" y="6"/>
                  </a:cubicBezTo>
                  <a:cubicBezTo>
                    <a:pt x="6" y="7"/>
                    <a:pt x="7" y="8"/>
                    <a:pt x="8" y="9"/>
                  </a:cubicBezTo>
                  <a:cubicBezTo>
                    <a:pt x="9" y="11"/>
                    <a:pt x="11" y="11"/>
                    <a:pt x="12" y="12"/>
                  </a:cubicBezTo>
                  <a:cubicBezTo>
                    <a:pt x="14" y="8"/>
                    <a:pt x="9" y="6"/>
                    <a:pt x="8" y="4"/>
                  </a:cubicBezTo>
                  <a:cubicBezTo>
                    <a:pt x="7" y="3"/>
                    <a:pt x="6" y="2"/>
                    <a:pt x="5" y="1"/>
                  </a:cubicBezTo>
                  <a:cubicBezTo>
                    <a:pt x="4" y="1"/>
                    <a:pt x="2" y="0"/>
                    <a:pt x="1" y="0"/>
                  </a:cubicBezTo>
                  <a:cubicBezTo>
                    <a:pt x="1" y="1"/>
                    <a:pt x="1" y="4"/>
                    <a:pt x="1" y="5"/>
                  </a:cubicBezTo>
                  <a:cubicBezTo>
                    <a:pt x="2" y="6"/>
                    <a:pt x="1" y="7"/>
                    <a:pt x="0"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50" name="Freeform 2757"/>
            <p:cNvSpPr>
              <a:spLocks/>
            </p:cNvSpPr>
            <p:nvPr/>
          </p:nvSpPr>
          <p:spPr bwMode="auto">
            <a:xfrm>
              <a:off x="4745" y="1425"/>
              <a:ext cx="3" cy="5"/>
            </a:xfrm>
            <a:custGeom>
              <a:avLst/>
              <a:gdLst>
                <a:gd name="T0" fmla="*/ 1 w 2"/>
                <a:gd name="T1" fmla="*/ 2 h 4"/>
                <a:gd name="T2" fmla="*/ 2 w 2"/>
                <a:gd name="T3" fmla="*/ 4 h 4"/>
                <a:gd name="T4" fmla="*/ 1 w 2"/>
                <a:gd name="T5" fmla="*/ 0 h 4"/>
                <a:gd name="T6" fmla="*/ 1 w 2"/>
                <a:gd name="T7" fmla="*/ 2 h 4"/>
              </a:gdLst>
              <a:ahLst/>
              <a:cxnLst>
                <a:cxn ang="0">
                  <a:pos x="T0" y="T1"/>
                </a:cxn>
                <a:cxn ang="0">
                  <a:pos x="T2" y="T3"/>
                </a:cxn>
                <a:cxn ang="0">
                  <a:pos x="T4" y="T5"/>
                </a:cxn>
                <a:cxn ang="0">
                  <a:pos x="T6" y="T7"/>
                </a:cxn>
              </a:cxnLst>
              <a:rect l="0" t="0" r="r" b="b"/>
              <a:pathLst>
                <a:path w="2" h="4">
                  <a:moveTo>
                    <a:pt x="1" y="2"/>
                  </a:moveTo>
                  <a:cubicBezTo>
                    <a:pt x="1" y="3"/>
                    <a:pt x="2" y="4"/>
                    <a:pt x="2" y="4"/>
                  </a:cubicBezTo>
                  <a:cubicBezTo>
                    <a:pt x="2" y="3"/>
                    <a:pt x="2" y="1"/>
                    <a:pt x="1" y="0"/>
                  </a:cubicBezTo>
                  <a:cubicBezTo>
                    <a:pt x="0" y="1"/>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51" name="Freeform 2758"/>
            <p:cNvSpPr>
              <a:spLocks/>
            </p:cNvSpPr>
            <p:nvPr/>
          </p:nvSpPr>
          <p:spPr bwMode="auto">
            <a:xfrm>
              <a:off x="4745" y="1425"/>
              <a:ext cx="3" cy="5"/>
            </a:xfrm>
            <a:custGeom>
              <a:avLst/>
              <a:gdLst>
                <a:gd name="T0" fmla="*/ 1 w 2"/>
                <a:gd name="T1" fmla="*/ 2 h 4"/>
                <a:gd name="T2" fmla="*/ 2 w 2"/>
                <a:gd name="T3" fmla="*/ 4 h 4"/>
                <a:gd name="T4" fmla="*/ 1 w 2"/>
                <a:gd name="T5" fmla="*/ 0 h 4"/>
                <a:gd name="T6" fmla="*/ 1 w 2"/>
                <a:gd name="T7" fmla="*/ 2 h 4"/>
              </a:gdLst>
              <a:ahLst/>
              <a:cxnLst>
                <a:cxn ang="0">
                  <a:pos x="T0" y="T1"/>
                </a:cxn>
                <a:cxn ang="0">
                  <a:pos x="T2" y="T3"/>
                </a:cxn>
                <a:cxn ang="0">
                  <a:pos x="T4" y="T5"/>
                </a:cxn>
                <a:cxn ang="0">
                  <a:pos x="T6" y="T7"/>
                </a:cxn>
              </a:cxnLst>
              <a:rect l="0" t="0" r="r" b="b"/>
              <a:pathLst>
                <a:path w="2" h="4">
                  <a:moveTo>
                    <a:pt x="1" y="2"/>
                  </a:moveTo>
                  <a:cubicBezTo>
                    <a:pt x="1" y="3"/>
                    <a:pt x="2" y="4"/>
                    <a:pt x="2" y="4"/>
                  </a:cubicBezTo>
                  <a:cubicBezTo>
                    <a:pt x="2" y="3"/>
                    <a:pt x="2" y="1"/>
                    <a:pt x="1" y="0"/>
                  </a:cubicBezTo>
                  <a:cubicBezTo>
                    <a:pt x="0" y="1"/>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52" name="Freeform 2759"/>
            <p:cNvSpPr>
              <a:spLocks/>
            </p:cNvSpPr>
            <p:nvPr/>
          </p:nvSpPr>
          <p:spPr bwMode="auto">
            <a:xfrm>
              <a:off x="4740" y="1450"/>
              <a:ext cx="12" cy="34"/>
            </a:xfrm>
            <a:custGeom>
              <a:avLst/>
              <a:gdLst>
                <a:gd name="T0" fmla="*/ 1 w 10"/>
                <a:gd name="T1" fmla="*/ 19 h 28"/>
                <a:gd name="T2" fmla="*/ 0 w 10"/>
                <a:gd name="T3" fmla="*/ 27 h 28"/>
                <a:gd name="T4" fmla="*/ 5 w 10"/>
                <a:gd name="T5" fmla="*/ 17 h 28"/>
                <a:gd name="T6" fmla="*/ 9 w 10"/>
                <a:gd name="T7" fmla="*/ 11 h 28"/>
                <a:gd name="T8" fmla="*/ 10 w 10"/>
                <a:gd name="T9" fmla="*/ 0 h 28"/>
                <a:gd name="T10" fmla="*/ 6 w 10"/>
                <a:gd name="T11" fmla="*/ 7 h 28"/>
                <a:gd name="T12" fmla="*/ 1 w 10"/>
                <a:gd name="T13" fmla="*/ 19 h 28"/>
              </a:gdLst>
              <a:ahLst/>
              <a:cxnLst>
                <a:cxn ang="0">
                  <a:pos x="T0" y="T1"/>
                </a:cxn>
                <a:cxn ang="0">
                  <a:pos x="T2" y="T3"/>
                </a:cxn>
                <a:cxn ang="0">
                  <a:pos x="T4" y="T5"/>
                </a:cxn>
                <a:cxn ang="0">
                  <a:pos x="T6" y="T7"/>
                </a:cxn>
                <a:cxn ang="0">
                  <a:pos x="T8" y="T9"/>
                </a:cxn>
                <a:cxn ang="0">
                  <a:pos x="T10" y="T11"/>
                </a:cxn>
                <a:cxn ang="0">
                  <a:pos x="T12" y="T13"/>
                </a:cxn>
              </a:cxnLst>
              <a:rect l="0" t="0" r="r" b="b"/>
              <a:pathLst>
                <a:path w="10" h="28">
                  <a:moveTo>
                    <a:pt x="1" y="19"/>
                  </a:moveTo>
                  <a:cubicBezTo>
                    <a:pt x="1" y="22"/>
                    <a:pt x="0" y="24"/>
                    <a:pt x="0" y="27"/>
                  </a:cubicBezTo>
                  <a:cubicBezTo>
                    <a:pt x="3" y="28"/>
                    <a:pt x="3" y="19"/>
                    <a:pt x="5" y="17"/>
                  </a:cubicBezTo>
                  <a:cubicBezTo>
                    <a:pt x="7" y="15"/>
                    <a:pt x="9" y="14"/>
                    <a:pt x="9" y="11"/>
                  </a:cubicBezTo>
                  <a:cubicBezTo>
                    <a:pt x="10" y="7"/>
                    <a:pt x="9" y="4"/>
                    <a:pt x="10" y="0"/>
                  </a:cubicBezTo>
                  <a:cubicBezTo>
                    <a:pt x="8" y="1"/>
                    <a:pt x="7" y="6"/>
                    <a:pt x="6" y="7"/>
                  </a:cubicBezTo>
                  <a:cubicBezTo>
                    <a:pt x="5" y="11"/>
                    <a:pt x="2" y="15"/>
                    <a:pt x="1" y="1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53" name="Freeform 2760"/>
            <p:cNvSpPr>
              <a:spLocks/>
            </p:cNvSpPr>
            <p:nvPr/>
          </p:nvSpPr>
          <p:spPr bwMode="auto">
            <a:xfrm>
              <a:off x="4740" y="1450"/>
              <a:ext cx="12" cy="34"/>
            </a:xfrm>
            <a:custGeom>
              <a:avLst/>
              <a:gdLst>
                <a:gd name="T0" fmla="*/ 1 w 10"/>
                <a:gd name="T1" fmla="*/ 19 h 28"/>
                <a:gd name="T2" fmla="*/ 0 w 10"/>
                <a:gd name="T3" fmla="*/ 27 h 28"/>
                <a:gd name="T4" fmla="*/ 5 w 10"/>
                <a:gd name="T5" fmla="*/ 17 h 28"/>
                <a:gd name="T6" fmla="*/ 9 w 10"/>
                <a:gd name="T7" fmla="*/ 11 h 28"/>
                <a:gd name="T8" fmla="*/ 10 w 10"/>
                <a:gd name="T9" fmla="*/ 0 h 28"/>
                <a:gd name="T10" fmla="*/ 6 w 10"/>
                <a:gd name="T11" fmla="*/ 7 h 28"/>
                <a:gd name="T12" fmla="*/ 1 w 10"/>
                <a:gd name="T13" fmla="*/ 19 h 28"/>
              </a:gdLst>
              <a:ahLst/>
              <a:cxnLst>
                <a:cxn ang="0">
                  <a:pos x="T0" y="T1"/>
                </a:cxn>
                <a:cxn ang="0">
                  <a:pos x="T2" y="T3"/>
                </a:cxn>
                <a:cxn ang="0">
                  <a:pos x="T4" y="T5"/>
                </a:cxn>
                <a:cxn ang="0">
                  <a:pos x="T6" y="T7"/>
                </a:cxn>
                <a:cxn ang="0">
                  <a:pos x="T8" y="T9"/>
                </a:cxn>
                <a:cxn ang="0">
                  <a:pos x="T10" y="T11"/>
                </a:cxn>
                <a:cxn ang="0">
                  <a:pos x="T12" y="T13"/>
                </a:cxn>
              </a:cxnLst>
              <a:rect l="0" t="0" r="r" b="b"/>
              <a:pathLst>
                <a:path w="10" h="28">
                  <a:moveTo>
                    <a:pt x="1" y="19"/>
                  </a:moveTo>
                  <a:cubicBezTo>
                    <a:pt x="1" y="22"/>
                    <a:pt x="0" y="24"/>
                    <a:pt x="0" y="27"/>
                  </a:cubicBezTo>
                  <a:cubicBezTo>
                    <a:pt x="3" y="28"/>
                    <a:pt x="3" y="19"/>
                    <a:pt x="5" y="17"/>
                  </a:cubicBezTo>
                  <a:cubicBezTo>
                    <a:pt x="7" y="15"/>
                    <a:pt x="9" y="14"/>
                    <a:pt x="9" y="11"/>
                  </a:cubicBezTo>
                  <a:cubicBezTo>
                    <a:pt x="10" y="7"/>
                    <a:pt x="9" y="4"/>
                    <a:pt x="10" y="0"/>
                  </a:cubicBezTo>
                  <a:cubicBezTo>
                    <a:pt x="8" y="1"/>
                    <a:pt x="7" y="6"/>
                    <a:pt x="6" y="7"/>
                  </a:cubicBezTo>
                  <a:cubicBezTo>
                    <a:pt x="5" y="11"/>
                    <a:pt x="2" y="15"/>
                    <a:pt x="1" y="1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54" name="Freeform 2761"/>
            <p:cNvSpPr>
              <a:spLocks/>
            </p:cNvSpPr>
            <p:nvPr/>
          </p:nvSpPr>
          <p:spPr bwMode="auto">
            <a:xfrm>
              <a:off x="4750" y="1413"/>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1" y="0"/>
                    <a:pt x="0" y="1"/>
                  </a:cubicBezTo>
                  <a:cubicBezTo>
                    <a:pt x="1" y="1"/>
                    <a:pt x="1"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55" name="Freeform 2762"/>
            <p:cNvSpPr>
              <a:spLocks/>
            </p:cNvSpPr>
            <p:nvPr/>
          </p:nvSpPr>
          <p:spPr bwMode="auto">
            <a:xfrm>
              <a:off x="4750" y="1413"/>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1" y="0"/>
                    <a:pt x="0" y="1"/>
                  </a:cubicBezTo>
                  <a:cubicBezTo>
                    <a:pt x="1" y="1"/>
                    <a:pt x="1"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56" name="Freeform 2763"/>
            <p:cNvSpPr>
              <a:spLocks/>
            </p:cNvSpPr>
            <p:nvPr/>
          </p:nvSpPr>
          <p:spPr bwMode="auto">
            <a:xfrm>
              <a:off x="4752" y="1399"/>
              <a:ext cx="6" cy="10"/>
            </a:xfrm>
            <a:custGeom>
              <a:avLst/>
              <a:gdLst>
                <a:gd name="T0" fmla="*/ 2 w 5"/>
                <a:gd name="T1" fmla="*/ 9 h 9"/>
                <a:gd name="T2" fmla="*/ 1 w 5"/>
                <a:gd name="T3" fmla="*/ 0 h 9"/>
                <a:gd name="T4" fmla="*/ 2 w 5"/>
                <a:gd name="T5" fmla="*/ 9 h 9"/>
              </a:gdLst>
              <a:ahLst/>
              <a:cxnLst>
                <a:cxn ang="0">
                  <a:pos x="T0" y="T1"/>
                </a:cxn>
                <a:cxn ang="0">
                  <a:pos x="T2" y="T3"/>
                </a:cxn>
                <a:cxn ang="0">
                  <a:pos x="T4" y="T5"/>
                </a:cxn>
              </a:cxnLst>
              <a:rect l="0" t="0" r="r" b="b"/>
              <a:pathLst>
                <a:path w="5" h="9">
                  <a:moveTo>
                    <a:pt x="2" y="9"/>
                  </a:moveTo>
                  <a:cubicBezTo>
                    <a:pt x="5" y="6"/>
                    <a:pt x="5" y="1"/>
                    <a:pt x="1" y="0"/>
                  </a:cubicBezTo>
                  <a:cubicBezTo>
                    <a:pt x="0" y="3"/>
                    <a:pt x="0" y="7"/>
                    <a:pt x="2"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57" name="Freeform 2764"/>
            <p:cNvSpPr>
              <a:spLocks/>
            </p:cNvSpPr>
            <p:nvPr/>
          </p:nvSpPr>
          <p:spPr bwMode="auto">
            <a:xfrm>
              <a:off x="4752" y="1399"/>
              <a:ext cx="6" cy="10"/>
            </a:xfrm>
            <a:custGeom>
              <a:avLst/>
              <a:gdLst>
                <a:gd name="T0" fmla="*/ 2 w 5"/>
                <a:gd name="T1" fmla="*/ 9 h 9"/>
                <a:gd name="T2" fmla="*/ 1 w 5"/>
                <a:gd name="T3" fmla="*/ 0 h 9"/>
                <a:gd name="T4" fmla="*/ 2 w 5"/>
                <a:gd name="T5" fmla="*/ 9 h 9"/>
              </a:gdLst>
              <a:ahLst/>
              <a:cxnLst>
                <a:cxn ang="0">
                  <a:pos x="T0" y="T1"/>
                </a:cxn>
                <a:cxn ang="0">
                  <a:pos x="T2" y="T3"/>
                </a:cxn>
                <a:cxn ang="0">
                  <a:pos x="T4" y="T5"/>
                </a:cxn>
              </a:cxnLst>
              <a:rect l="0" t="0" r="r" b="b"/>
              <a:pathLst>
                <a:path w="5" h="9">
                  <a:moveTo>
                    <a:pt x="2" y="9"/>
                  </a:moveTo>
                  <a:cubicBezTo>
                    <a:pt x="5" y="6"/>
                    <a:pt x="5" y="1"/>
                    <a:pt x="1" y="0"/>
                  </a:cubicBezTo>
                  <a:cubicBezTo>
                    <a:pt x="0" y="3"/>
                    <a:pt x="0" y="7"/>
                    <a:pt x="2"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58" name="Freeform 2765"/>
            <p:cNvSpPr>
              <a:spLocks/>
            </p:cNvSpPr>
            <p:nvPr/>
          </p:nvSpPr>
          <p:spPr bwMode="auto">
            <a:xfrm>
              <a:off x="4754" y="1414"/>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0" y="0"/>
                    <a:pt x="0" y="1"/>
                  </a:cubicBezTo>
                  <a:cubicBezTo>
                    <a:pt x="0"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59" name="Freeform 2766"/>
            <p:cNvSpPr>
              <a:spLocks/>
            </p:cNvSpPr>
            <p:nvPr/>
          </p:nvSpPr>
          <p:spPr bwMode="auto">
            <a:xfrm>
              <a:off x="4754" y="1414"/>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0" y="0"/>
                    <a:pt x="0" y="1"/>
                  </a:cubicBezTo>
                  <a:cubicBezTo>
                    <a:pt x="0"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60" name="Freeform 2767"/>
            <p:cNvSpPr>
              <a:spLocks/>
            </p:cNvSpPr>
            <p:nvPr/>
          </p:nvSpPr>
          <p:spPr bwMode="auto">
            <a:xfrm>
              <a:off x="4746" y="1468"/>
              <a:ext cx="15" cy="16"/>
            </a:xfrm>
            <a:custGeom>
              <a:avLst/>
              <a:gdLst>
                <a:gd name="T0" fmla="*/ 2 w 12"/>
                <a:gd name="T1" fmla="*/ 8 h 13"/>
                <a:gd name="T2" fmla="*/ 12 w 12"/>
                <a:gd name="T3" fmla="*/ 8 h 13"/>
                <a:gd name="T4" fmla="*/ 7 w 12"/>
                <a:gd name="T5" fmla="*/ 2 h 13"/>
                <a:gd name="T6" fmla="*/ 2 w 12"/>
                <a:gd name="T7" fmla="*/ 8 h 13"/>
              </a:gdLst>
              <a:ahLst/>
              <a:cxnLst>
                <a:cxn ang="0">
                  <a:pos x="T0" y="T1"/>
                </a:cxn>
                <a:cxn ang="0">
                  <a:pos x="T2" y="T3"/>
                </a:cxn>
                <a:cxn ang="0">
                  <a:pos x="T4" y="T5"/>
                </a:cxn>
                <a:cxn ang="0">
                  <a:pos x="T6" y="T7"/>
                </a:cxn>
              </a:cxnLst>
              <a:rect l="0" t="0" r="r" b="b"/>
              <a:pathLst>
                <a:path w="12" h="13">
                  <a:moveTo>
                    <a:pt x="2" y="8"/>
                  </a:moveTo>
                  <a:cubicBezTo>
                    <a:pt x="1" y="13"/>
                    <a:pt x="10" y="7"/>
                    <a:pt x="12" y="8"/>
                  </a:cubicBezTo>
                  <a:cubicBezTo>
                    <a:pt x="11" y="5"/>
                    <a:pt x="11" y="0"/>
                    <a:pt x="7" y="2"/>
                  </a:cubicBezTo>
                  <a:cubicBezTo>
                    <a:pt x="5" y="2"/>
                    <a:pt x="0" y="7"/>
                    <a:pt x="2"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61" name="Freeform 2768"/>
            <p:cNvSpPr>
              <a:spLocks/>
            </p:cNvSpPr>
            <p:nvPr/>
          </p:nvSpPr>
          <p:spPr bwMode="auto">
            <a:xfrm>
              <a:off x="4746" y="1468"/>
              <a:ext cx="15" cy="16"/>
            </a:xfrm>
            <a:custGeom>
              <a:avLst/>
              <a:gdLst>
                <a:gd name="T0" fmla="*/ 2 w 12"/>
                <a:gd name="T1" fmla="*/ 8 h 13"/>
                <a:gd name="T2" fmla="*/ 12 w 12"/>
                <a:gd name="T3" fmla="*/ 8 h 13"/>
                <a:gd name="T4" fmla="*/ 7 w 12"/>
                <a:gd name="T5" fmla="*/ 2 h 13"/>
                <a:gd name="T6" fmla="*/ 2 w 12"/>
                <a:gd name="T7" fmla="*/ 8 h 13"/>
              </a:gdLst>
              <a:ahLst/>
              <a:cxnLst>
                <a:cxn ang="0">
                  <a:pos x="T0" y="T1"/>
                </a:cxn>
                <a:cxn ang="0">
                  <a:pos x="T2" y="T3"/>
                </a:cxn>
                <a:cxn ang="0">
                  <a:pos x="T4" y="T5"/>
                </a:cxn>
                <a:cxn ang="0">
                  <a:pos x="T6" y="T7"/>
                </a:cxn>
              </a:cxnLst>
              <a:rect l="0" t="0" r="r" b="b"/>
              <a:pathLst>
                <a:path w="12" h="13">
                  <a:moveTo>
                    <a:pt x="2" y="8"/>
                  </a:moveTo>
                  <a:cubicBezTo>
                    <a:pt x="1" y="13"/>
                    <a:pt x="10" y="7"/>
                    <a:pt x="12" y="8"/>
                  </a:cubicBezTo>
                  <a:cubicBezTo>
                    <a:pt x="11" y="5"/>
                    <a:pt x="11" y="0"/>
                    <a:pt x="7" y="2"/>
                  </a:cubicBezTo>
                  <a:cubicBezTo>
                    <a:pt x="5" y="2"/>
                    <a:pt x="0" y="7"/>
                    <a:pt x="2"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62" name="Freeform 2769"/>
            <p:cNvSpPr>
              <a:spLocks/>
            </p:cNvSpPr>
            <p:nvPr/>
          </p:nvSpPr>
          <p:spPr bwMode="auto">
            <a:xfrm>
              <a:off x="4756" y="1425"/>
              <a:ext cx="24" cy="47"/>
            </a:xfrm>
            <a:custGeom>
              <a:avLst/>
              <a:gdLst>
                <a:gd name="T0" fmla="*/ 0 w 20"/>
                <a:gd name="T1" fmla="*/ 2 h 39"/>
                <a:gd name="T2" fmla="*/ 4 w 20"/>
                <a:gd name="T3" fmla="*/ 9 h 39"/>
                <a:gd name="T4" fmla="*/ 10 w 20"/>
                <a:gd name="T5" fmla="*/ 13 h 39"/>
                <a:gd name="T6" fmla="*/ 8 w 20"/>
                <a:gd name="T7" fmla="*/ 17 h 39"/>
                <a:gd name="T8" fmla="*/ 9 w 20"/>
                <a:gd name="T9" fmla="*/ 19 h 39"/>
                <a:gd name="T10" fmla="*/ 6 w 20"/>
                <a:gd name="T11" fmla="*/ 20 h 39"/>
                <a:gd name="T12" fmla="*/ 1 w 20"/>
                <a:gd name="T13" fmla="*/ 17 h 39"/>
                <a:gd name="T14" fmla="*/ 3 w 20"/>
                <a:gd name="T15" fmla="*/ 27 h 39"/>
                <a:gd name="T16" fmla="*/ 6 w 20"/>
                <a:gd name="T17" fmla="*/ 29 h 39"/>
                <a:gd name="T18" fmla="*/ 9 w 20"/>
                <a:gd name="T19" fmla="*/ 39 h 39"/>
                <a:gd name="T20" fmla="*/ 9 w 20"/>
                <a:gd name="T21" fmla="*/ 35 h 39"/>
                <a:gd name="T22" fmla="*/ 13 w 20"/>
                <a:gd name="T23" fmla="*/ 35 h 39"/>
                <a:gd name="T24" fmla="*/ 11 w 20"/>
                <a:gd name="T25" fmla="*/ 30 h 39"/>
                <a:gd name="T26" fmla="*/ 10 w 20"/>
                <a:gd name="T27" fmla="*/ 26 h 39"/>
                <a:gd name="T28" fmla="*/ 9 w 20"/>
                <a:gd name="T29" fmla="*/ 20 h 39"/>
                <a:gd name="T30" fmla="*/ 13 w 20"/>
                <a:gd name="T31" fmla="*/ 23 h 39"/>
                <a:gd name="T32" fmla="*/ 20 w 20"/>
                <a:gd name="T33" fmla="*/ 24 h 39"/>
                <a:gd name="T34" fmla="*/ 17 w 20"/>
                <a:gd name="T35" fmla="*/ 21 h 39"/>
                <a:gd name="T36" fmla="*/ 15 w 20"/>
                <a:gd name="T37" fmla="*/ 13 h 39"/>
                <a:gd name="T38" fmla="*/ 16 w 20"/>
                <a:gd name="T39" fmla="*/ 8 h 39"/>
                <a:gd name="T40" fmla="*/ 16 w 20"/>
                <a:gd name="T41" fmla="*/ 6 h 39"/>
                <a:gd name="T42" fmla="*/ 13 w 20"/>
                <a:gd name="T43" fmla="*/ 4 h 39"/>
                <a:gd name="T44" fmla="*/ 10 w 20"/>
                <a:gd name="T45" fmla="*/ 1 h 39"/>
                <a:gd name="T46" fmla="*/ 6 w 20"/>
                <a:gd name="T47" fmla="*/ 2 h 39"/>
                <a:gd name="T48" fmla="*/ 0 w 20"/>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9">
                  <a:moveTo>
                    <a:pt x="0" y="2"/>
                  </a:moveTo>
                  <a:cubicBezTo>
                    <a:pt x="1" y="5"/>
                    <a:pt x="2" y="7"/>
                    <a:pt x="4" y="9"/>
                  </a:cubicBezTo>
                  <a:cubicBezTo>
                    <a:pt x="5" y="10"/>
                    <a:pt x="8" y="14"/>
                    <a:pt x="10" y="13"/>
                  </a:cubicBezTo>
                  <a:cubicBezTo>
                    <a:pt x="9" y="14"/>
                    <a:pt x="9" y="16"/>
                    <a:pt x="8" y="17"/>
                  </a:cubicBezTo>
                  <a:cubicBezTo>
                    <a:pt x="8" y="17"/>
                    <a:pt x="9" y="18"/>
                    <a:pt x="9" y="19"/>
                  </a:cubicBezTo>
                  <a:cubicBezTo>
                    <a:pt x="8" y="17"/>
                    <a:pt x="7" y="19"/>
                    <a:pt x="6" y="20"/>
                  </a:cubicBezTo>
                  <a:cubicBezTo>
                    <a:pt x="4" y="21"/>
                    <a:pt x="2" y="18"/>
                    <a:pt x="1" y="17"/>
                  </a:cubicBezTo>
                  <a:cubicBezTo>
                    <a:pt x="0" y="18"/>
                    <a:pt x="1" y="26"/>
                    <a:pt x="3" y="27"/>
                  </a:cubicBezTo>
                  <a:cubicBezTo>
                    <a:pt x="3" y="23"/>
                    <a:pt x="7" y="28"/>
                    <a:pt x="6" y="29"/>
                  </a:cubicBezTo>
                  <a:cubicBezTo>
                    <a:pt x="6" y="34"/>
                    <a:pt x="5" y="37"/>
                    <a:pt x="9" y="39"/>
                  </a:cubicBezTo>
                  <a:cubicBezTo>
                    <a:pt x="9" y="38"/>
                    <a:pt x="9" y="37"/>
                    <a:pt x="9" y="35"/>
                  </a:cubicBezTo>
                  <a:cubicBezTo>
                    <a:pt x="10" y="36"/>
                    <a:pt x="12" y="36"/>
                    <a:pt x="13" y="35"/>
                  </a:cubicBezTo>
                  <a:cubicBezTo>
                    <a:pt x="13" y="34"/>
                    <a:pt x="11" y="30"/>
                    <a:pt x="11" y="30"/>
                  </a:cubicBezTo>
                  <a:cubicBezTo>
                    <a:pt x="10" y="28"/>
                    <a:pt x="10" y="28"/>
                    <a:pt x="10" y="26"/>
                  </a:cubicBezTo>
                  <a:cubicBezTo>
                    <a:pt x="10" y="24"/>
                    <a:pt x="10" y="22"/>
                    <a:pt x="9" y="20"/>
                  </a:cubicBezTo>
                  <a:cubicBezTo>
                    <a:pt x="10" y="20"/>
                    <a:pt x="13" y="23"/>
                    <a:pt x="13" y="23"/>
                  </a:cubicBezTo>
                  <a:cubicBezTo>
                    <a:pt x="14" y="22"/>
                    <a:pt x="18" y="23"/>
                    <a:pt x="20" y="24"/>
                  </a:cubicBezTo>
                  <a:cubicBezTo>
                    <a:pt x="19" y="23"/>
                    <a:pt x="18" y="21"/>
                    <a:pt x="17" y="21"/>
                  </a:cubicBezTo>
                  <a:cubicBezTo>
                    <a:pt x="19" y="19"/>
                    <a:pt x="15" y="15"/>
                    <a:pt x="15" y="13"/>
                  </a:cubicBezTo>
                  <a:cubicBezTo>
                    <a:pt x="15" y="11"/>
                    <a:pt x="16" y="10"/>
                    <a:pt x="16" y="8"/>
                  </a:cubicBezTo>
                  <a:cubicBezTo>
                    <a:pt x="15" y="7"/>
                    <a:pt x="18" y="7"/>
                    <a:pt x="16" y="6"/>
                  </a:cubicBezTo>
                  <a:cubicBezTo>
                    <a:pt x="15" y="5"/>
                    <a:pt x="13" y="6"/>
                    <a:pt x="13" y="4"/>
                  </a:cubicBezTo>
                  <a:cubicBezTo>
                    <a:pt x="14" y="2"/>
                    <a:pt x="12" y="2"/>
                    <a:pt x="10" y="1"/>
                  </a:cubicBezTo>
                  <a:cubicBezTo>
                    <a:pt x="9" y="1"/>
                    <a:pt x="8" y="1"/>
                    <a:pt x="6" y="2"/>
                  </a:cubicBezTo>
                  <a:cubicBezTo>
                    <a:pt x="4" y="2"/>
                    <a:pt x="2" y="0"/>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63" name="Freeform 2770"/>
            <p:cNvSpPr>
              <a:spLocks/>
            </p:cNvSpPr>
            <p:nvPr/>
          </p:nvSpPr>
          <p:spPr bwMode="auto">
            <a:xfrm>
              <a:off x="4756" y="1425"/>
              <a:ext cx="24" cy="47"/>
            </a:xfrm>
            <a:custGeom>
              <a:avLst/>
              <a:gdLst>
                <a:gd name="T0" fmla="*/ 0 w 20"/>
                <a:gd name="T1" fmla="*/ 2 h 39"/>
                <a:gd name="T2" fmla="*/ 4 w 20"/>
                <a:gd name="T3" fmla="*/ 9 h 39"/>
                <a:gd name="T4" fmla="*/ 10 w 20"/>
                <a:gd name="T5" fmla="*/ 13 h 39"/>
                <a:gd name="T6" fmla="*/ 8 w 20"/>
                <a:gd name="T7" fmla="*/ 17 h 39"/>
                <a:gd name="T8" fmla="*/ 9 w 20"/>
                <a:gd name="T9" fmla="*/ 19 h 39"/>
                <a:gd name="T10" fmla="*/ 6 w 20"/>
                <a:gd name="T11" fmla="*/ 20 h 39"/>
                <a:gd name="T12" fmla="*/ 1 w 20"/>
                <a:gd name="T13" fmla="*/ 17 h 39"/>
                <a:gd name="T14" fmla="*/ 3 w 20"/>
                <a:gd name="T15" fmla="*/ 27 h 39"/>
                <a:gd name="T16" fmla="*/ 6 w 20"/>
                <a:gd name="T17" fmla="*/ 29 h 39"/>
                <a:gd name="T18" fmla="*/ 9 w 20"/>
                <a:gd name="T19" fmla="*/ 39 h 39"/>
                <a:gd name="T20" fmla="*/ 9 w 20"/>
                <a:gd name="T21" fmla="*/ 35 h 39"/>
                <a:gd name="T22" fmla="*/ 13 w 20"/>
                <a:gd name="T23" fmla="*/ 35 h 39"/>
                <a:gd name="T24" fmla="*/ 11 w 20"/>
                <a:gd name="T25" fmla="*/ 30 h 39"/>
                <a:gd name="T26" fmla="*/ 10 w 20"/>
                <a:gd name="T27" fmla="*/ 26 h 39"/>
                <a:gd name="T28" fmla="*/ 9 w 20"/>
                <a:gd name="T29" fmla="*/ 20 h 39"/>
                <a:gd name="T30" fmla="*/ 13 w 20"/>
                <a:gd name="T31" fmla="*/ 23 h 39"/>
                <a:gd name="T32" fmla="*/ 20 w 20"/>
                <a:gd name="T33" fmla="*/ 24 h 39"/>
                <a:gd name="T34" fmla="*/ 17 w 20"/>
                <a:gd name="T35" fmla="*/ 21 h 39"/>
                <a:gd name="T36" fmla="*/ 15 w 20"/>
                <a:gd name="T37" fmla="*/ 13 h 39"/>
                <a:gd name="T38" fmla="*/ 16 w 20"/>
                <a:gd name="T39" fmla="*/ 8 h 39"/>
                <a:gd name="T40" fmla="*/ 16 w 20"/>
                <a:gd name="T41" fmla="*/ 6 h 39"/>
                <a:gd name="T42" fmla="*/ 13 w 20"/>
                <a:gd name="T43" fmla="*/ 4 h 39"/>
                <a:gd name="T44" fmla="*/ 10 w 20"/>
                <a:gd name="T45" fmla="*/ 1 h 39"/>
                <a:gd name="T46" fmla="*/ 6 w 20"/>
                <a:gd name="T47" fmla="*/ 2 h 39"/>
                <a:gd name="T48" fmla="*/ 0 w 20"/>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9">
                  <a:moveTo>
                    <a:pt x="0" y="2"/>
                  </a:moveTo>
                  <a:cubicBezTo>
                    <a:pt x="1" y="5"/>
                    <a:pt x="2" y="7"/>
                    <a:pt x="4" y="9"/>
                  </a:cubicBezTo>
                  <a:cubicBezTo>
                    <a:pt x="5" y="10"/>
                    <a:pt x="8" y="14"/>
                    <a:pt x="10" y="13"/>
                  </a:cubicBezTo>
                  <a:cubicBezTo>
                    <a:pt x="9" y="14"/>
                    <a:pt x="9" y="16"/>
                    <a:pt x="8" y="17"/>
                  </a:cubicBezTo>
                  <a:cubicBezTo>
                    <a:pt x="8" y="17"/>
                    <a:pt x="9" y="18"/>
                    <a:pt x="9" y="19"/>
                  </a:cubicBezTo>
                  <a:cubicBezTo>
                    <a:pt x="8" y="17"/>
                    <a:pt x="7" y="19"/>
                    <a:pt x="6" y="20"/>
                  </a:cubicBezTo>
                  <a:cubicBezTo>
                    <a:pt x="4" y="21"/>
                    <a:pt x="2" y="18"/>
                    <a:pt x="1" y="17"/>
                  </a:cubicBezTo>
                  <a:cubicBezTo>
                    <a:pt x="0" y="18"/>
                    <a:pt x="1" y="26"/>
                    <a:pt x="3" y="27"/>
                  </a:cubicBezTo>
                  <a:cubicBezTo>
                    <a:pt x="3" y="23"/>
                    <a:pt x="7" y="28"/>
                    <a:pt x="6" y="29"/>
                  </a:cubicBezTo>
                  <a:cubicBezTo>
                    <a:pt x="6" y="34"/>
                    <a:pt x="5" y="37"/>
                    <a:pt x="9" y="39"/>
                  </a:cubicBezTo>
                  <a:cubicBezTo>
                    <a:pt x="9" y="38"/>
                    <a:pt x="9" y="37"/>
                    <a:pt x="9" y="35"/>
                  </a:cubicBezTo>
                  <a:cubicBezTo>
                    <a:pt x="10" y="36"/>
                    <a:pt x="12" y="36"/>
                    <a:pt x="13" y="35"/>
                  </a:cubicBezTo>
                  <a:cubicBezTo>
                    <a:pt x="13" y="34"/>
                    <a:pt x="11" y="30"/>
                    <a:pt x="11" y="30"/>
                  </a:cubicBezTo>
                  <a:cubicBezTo>
                    <a:pt x="10" y="28"/>
                    <a:pt x="10" y="28"/>
                    <a:pt x="10" y="26"/>
                  </a:cubicBezTo>
                  <a:cubicBezTo>
                    <a:pt x="10" y="24"/>
                    <a:pt x="10" y="22"/>
                    <a:pt x="9" y="20"/>
                  </a:cubicBezTo>
                  <a:cubicBezTo>
                    <a:pt x="10" y="20"/>
                    <a:pt x="13" y="23"/>
                    <a:pt x="13" y="23"/>
                  </a:cubicBezTo>
                  <a:cubicBezTo>
                    <a:pt x="14" y="22"/>
                    <a:pt x="18" y="23"/>
                    <a:pt x="20" y="24"/>
                  </a:cubicBezTo>
                  <a:cubicBezTo>
                    <a:pt x="19" y="23"/>
                    <a:pt x="18" y="21"/>
                    <a:pt x="17" y="21"/>
                  </a:cubicBezTo>
                  <a:cubicBezTo>
                    <a:pt x="19" y="19"/>
                    <a:pt x="15" y="15"/>
                    <a:pt x="15" y="13"/>
                  </a:cubicBezTo>
                  <a:cubicBezTo>
                    <a:pt x="15" y="11"/>
                    <a:pt x="16" y="10"/>
                    <a:pt x="16" y="8"/>
                  </a:cubicBezTo>
                  <a:cubicBezTo>
                    <a:pt x="15" y="7"/>
                    <a:pt x="18" y="7"/>
                    <a:pt x="16" y="6"/>
                  </a:cubicBezTo>
                  <a:cubicBezTo>
                    <a:pt x="15" y="5"/>
                    <a:pt x="13" y="6"/>
                    <a:pt x="13" y="4"/>
                  </a:cubicBezTo>
                  <a:cubicBezTo>
                    <a:pt x="14" y="2"/>
                    <a:pt x="12" y="2"/>
                    <a:pt x="10" y="1"/>
                  </a:cubicBezTo>
                  <a:cubicBezTo>
                    <a:pt x="9" y="1"/>
                    <a:pt x="8" y="1"/>
                    <a:pt x="6" y="2"/>
                  </a:cubicBezTo>
                  <a:cubicBezTo>
                    <a:pt x="4" y="2"/>
                    <a:pt x="2" y="0"/>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64" name="Freeform 2771"/>
            <p:cNvSpPr>
              <a:spLocks/>
            </p:cNvSpPr>
            <p:nvPr/>
          </p:nvSpPr>
          <p:spPr bwMode="auto">
            <a:xfrm>
              <a:off x="4757" y="1441"/>
              <a:ext cx="5" cy="6"/>
            </a:xfrm>
            <a:custGeom>
              <a:avLst/>
              <a:gdLst>
                <a:gd name="T0" fmla="*/ 2 w 4"/>
                <a:gd name="T1" fmla="*/ 5 h 5"/>
                <a:gd name="T2" fmla="*/ 0 w 4"/>
                <a:gd name="T3" fmla="*/ 1 h 5"/>
                <a:gd name="T4" fmla="*/ 2 w 4"/>
                <a:gd name="T5" fmla="*/ 5 h 5"/>
              </a:gdLst>
              <a:ahLst/>
              <a:cxnLst>
                <a:cxn ang="0">
                  <a:pos x="T0" y="T1"/>
                </a:cxn>
                <a:cxn ang="0">
                  <a:pos x="T2" y="T3"/>
                </a:cxn>
                <a:cxn ang="0">
                  <a:pos x="T4" y="T5"/>
                </a:cxn>
              </a:cxnLst>
              <a:rect l="0" t="0" r="r" b="b"/>
              <a:pathLst>
                <a:path w="4" h="5">
                  <a:moveTo>
                    <a:pt x="2" y="5"/>
                  </a:moveTo>
                  <a:cubicBezTo>
                    <a:pt x="4" y="5"/>
                    <a:pt x="3" y="0"/>
                    <a:pt x="0" y="1"/>
                  </a:cubicBezTo>
                  <a:cubicBezTo>
                    <a:pt x="0" y="3"/>
                    <a:pt x="1" y="4"/>
                    <a:pt x="2"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65" name="Freeform 2772"/>
            <p:cNvSpPr>
              <a:spLocks/>
            </p:cNvSpPr>
            <p:nvPr/>
          </p:nvSpPr>
          <p:spPr bwMode="auto">
            <a:xfrm>
              <a:off x="4757" y="1441"/>
              <a:ext cx="5" cy="6"/>
            </a:xfrm>
            <a:custGeom>
              <a:avLst/>
              <a:gdLst>
                <a:gd name="T0" fmla="*/ 2 w 4"/>
                <a:gd name="T1" fmla="*/ 5 h 5"/>
                <a:gd name="T2" fmla="*/ 0 w 4"/>
                <a:gd name="T3" fmla="*/ 1 h 5"/>
                <a:gd name="T4" fmla="*/ 2 w 4"/>
                <a:gd name="T5" fmla="*/ 5 h 5"/>
              </a:gdLst>
              <a:ahLst/>
              <a:cxnLst>
                <a:cxn ang="0">
                  <a:pos x="T0" y="T1"/>
                </a:cxn>
                <a:cxn ang="0">
                  <a:pos x="T2" y="T3"/>
                </a:cxn>
                <a:cxn ang="0">
                  <a:pos x="T4" y="T5"/>
                </a:cxn>
              </a:cxnLst>
              <a:rect l="0" t="0" r="r" b="b"/>
              <a:pathLst>
                <a:path w="4" h="5">
                  <a:moveTo>
                    <a:pt x="2" y="5"/>
                  </a:moveTo>
                  <a:cubicBezTo>
                    <a:pt x="4" y="5"/>
                    <a:pt x="3" y="0"/>
                    <a:pt x="0" y="1"/>
                  </a:cubicBezTo>
                  <a:cubicBezTo>
                    <a:pt x="0" y="3"/>
                    <a:pt x="1" y="4"/>
                    <a:pt x="2"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66" name="Freeform 2773"/>
            <p:cNvSpPr>
              <a:spLocks/>
            </p:cNvSpPr>
            <p:nvPr/>
          </p:nvSpPr>
          <p:spPr bwMode="auto">
            <a:xfrm>
              <a:off x="4769" y="1471"/>
              <a:ext cx="3" cy="3"/>
            </a:xfrm>
            <a:custGeom>
              <a:avLst/>
              <a:gdLst>
                <a:gd name="T0" fmla="*/ 1 w 2"/>
                <a:gd name="T1" fmla="*/ 2 h 3"/>
                <a:gd name="T2" fmla="*/ 2 w 2"/>
                <a:gd name="T3" fmla="*/ 3 h 3"/>
                <a:gd name="T4" fmla="*/ 0 w 2"/>
                <a:gd name="T5" fmla="*/ 0 h 3"/>
                <a:gd name="T6" fmla="*/ 1 w 2"/>
                <a:gd name="T7" fmla="*/ 2 h 3"/>
              </a:gdLst>
              <a:ahLst/>
              <a:cxnLst>
                <a:cxn ang="0">
                  <a:pos x="T0" y="T1"/>
                </a:cxn>
                <a:cxn ang="0">
                  <a:pos x="T2" y="T3"/>
                </a:cxn>
                <a:cxn ang="0">
                  <a:pos x="T4" y="T5"/>
                </a:cxn>
                <a:cxn ang="0">
                  <a:pos x="T6" y="T7"/>
                </a:cxn>
              </a:cxnLst>
              <a:rect l="0" t="0" r="r" b="b"/>
              <a:pathLst>
                <a:path w="2" h="3">
                  <a:moveTo>
                    <a:pt x="1" y="2"/>
                  </a:moveTo>
                  <a:cubicBezTo>
                    <a:pt x="1" y="2"/>
                    <a:pt x="2" y="3"/>
                    <a:pt x="2" y="3"/>
                  </a:cubicBezTo>
                  <a:cubicBezTo>
                    <a:pt x="2" y="2"/>
                    <a:pt x="2" y="0"/>
                    <a:pt x="0" y="0"/>
                  </a:cubicBezTo>
                  <a:cubicBezTo>
                    <a:pt x="0" y="1"/>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67" name="Freeform 2774"/>
            <p:cNvSpPr>
              <a:spLocks/>
            </p:cNvSpPr>
            <p:nvPr/>
          </p:nvSpPr>
          <p:spPr bwMode="auto">
            <a:xfrm>
              <a:off x="4769" y="1471"/>
              <a:ext cx="3" cy="3"/>
            </a:xfrm>
            <a:custGeom>
              <a:avLst/>
              <a:gdLst>
                <a:gd name="T0" fmla="*/ 1 w 2"/>
                <a:gd name="T1" fmla="*/ 2 h 3"/>
                <a:gd name="T2" fmla="*/ 2 w 2"/>
                <a:gd name="T3" fmla="*/ 3 h 3"/>
                <a:gd name="T4" fmla="*/ 0 w 2"/>
                <a:gd name="T5" fmla="*/ 0 h 3"/>
                <a:gd name="T6" fmla="*/ 1 w 2"/>
                <a:gd name="T7" fmla="*/ 2 h 3"/>
              </a:gdLst>
              <a:ahLst/>
              <a:cxnLst>
                <a:cxn ang="0">
                  <a:pos x="T0" y="T1"/>
                </a:cxn>
                <a:cxn ang="0">
                  <a:pos x="T2" y="T3"/>
                </a:cxn>
                <a:cxn ang="0">
                  <a:pos x="T4" y="T5"/>
                </a:cxn>
                <a:cxn ang="0">
                  <a:pos x="T6" y="T7"/>
                </a:cxn>
              </a:cxnLst>
              <a:rect l="0" t="0" r="r" b="b"/>
              <a:pathLst>
                <a:path w="2" h="3">
                  <a:moveTo>
                    <a:pt x="1" y="2"/>
                  </a:moveTo>
                  <a:cubicBezTo>
                    <a:pt x="1" y="2"/>
                    <a:pt x="2" y="3"/>
                    <a:pt x="2" y="3"/>
                  </a:cubicBezTo>
                  <a:cubicBezTo>
                    <a:pt x="2" y="2"/>
                    <a:pt x="2" y="0"/>
                    <a:pt x="0" y="0"/>
                  </a:cubicBezTo>
                  <a:cubicBezTo>
                    <a:pt x="0" y="1"/>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68" name="Freeform 2775"/>
            <p:cNvSpPr>
              <a:spLocks/>
            </p:cNvSpPr>
            <p:nvPr/>
          </p:nvSpPr>
          <p:spPr bwMode="auto">
            <a:xfrm>
              <a:off x="4774" y="1465"/>
              <a:ext cx="5" cy="12"/>
            </a:xfrm>
            <a:custGeom>
              <a:avLst/>
              <a:gdLst>
                <a:gd name="T0" fmla="*/ 2 w 4"/>
                <a:gd name="T1" fmla="*/ 7 h 10"/>
                <a:gd name="T2" fmla="*/ 2 w 4"/>
                <a:gd name="T3" fmla="*/ 10 h 10"/>
                <a:gd name="T4" fmla="*/ 3 w 4"/>
                <a:gd name="T5" fmla="*/ 6 h 10"/>
                <a:gd name="T6" fmla="*/ 3 w 4"/>
                <a:gd name="T7" fmla="*/ 3 h 10"/>
                <a:gd name="T8" fmla="*/ 3 w 4"/>
                <a:gd name="T9" fmla="*/ 0 h 10"/>
                <a:gd name="T10" fmla="*/ 1 w 4"/>
                <a:gd name="T11" fmla="*/ 5 h 10"/>
                <a:gd name="T12" fmla="*/ 2 w 4"/>
                <a:gd name="T13" fmla="*/ 7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2" y="7"/>
                  </a:moveTo>
                  <a:cubicBezTo>
                    <a:pt x="3" y="8"/>
                    <a:pt x="3" y="9"/>
                    <a:pt x="2" y="10"/>
                  </a:cubicBezTo>
                  <a:cubicBezTo>
                    <a:pt x="4" y="10"/>
                    <a:pt x="3" y="7"/>
                    <a:pt x="3" y="6"/>
                  </a:cubicBezTo>
                  <a:cubicBezTo>
                    <a:pt x="3" y="5"/>
                    <a:pt x="3" y="4"/>
                    <a:pt x="3" y="3"/>
                  </a:cubicBezTo>
                  <a:cubicBezTo>
                    <a:pt x="3" y="2"/>
                    <a:pt x="3" y="1"/>
                    <a:pt x="3" y="0"/>
                  </a:cubicBezTo>
                  <a:cubicBezTo>
                    <a:pt x="0" y="1"/>
                    <a:pt x="2" y="3"/>
                    <a:pt x="1" y="5"/>
                  </a:cubicBezTo>
                  <a:cubicBezTo>
                    <a:pt x="2" y="5"/>
                    <a:pt x="2" y="6"/>
                    <a:pt x="2"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69" name="Freeform 2776"/>
            <p:cNvSpPr>
              <a:spLocks/>
            </p:cNvSpPr>
            <p:nvPr/>
          </p:nvSpPr>
          <p:spPr bwMode="auto">
            <a:xfrm>
              <a:off x="4774" y="1465"/>
              <a:ext cx="5" cy="12"/>
            </a:xfrm>
            <a:custGeom>
              <a:avLst/>
              <a:gdLst>
                <a:gd name="T0" fmla="*/ 2 w 4"/>
                <a:gd name="T1" fmla="*/ 7 h 10"/>
                <a:gd name="T2" fmla="*/ 2 w 4"/>
                <a:gd name="T3" fmla="*/ 10 h 10"/>
                <a:gd name="T4" fmla="*/ 3 w 4"/>
                <a:gd name="T5" fmla="*/ 6 h 10"/>
                <a:gd name="T6" fmla="*/ 3 w 4"/>
                <a:gd name="T7" fmla="*/ 3 h 10"/>
                <a:gd name="T8" fmla="*/ 3 w 4"/>
                <a:gd name="T9" fmla="*/ 0 h 10"/>
                <a:gd name="T10" fmla="*/ 1 w 4"/>
                <a:gd name="T11" fmla="*/ 5 h 10"/>
                <a:gd name="T12" fmla="*/ 2 w 4"/>
                <a:gd name="T13" fmla="*/ 7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2" y="7"/>
                  </a:moveTo>
                  <a:cubicBezTo>
                    <a:pt x="3" y="8"/>
                    <a:pt x="3" y="9"/>
                    <a:pt x="2" y="10"/>
                  </a:cubicBezTo>
                  <a:cubicBezTo>
                    <a:pt x="4" y="10"/>
                    <a:pt x="3" y="7"/>
                    <a:pt x="3" y="6"/>
                  </a:cubicBezTo>
                  <a:cubicBezTo>
                    <a:pt x="3" y="5"/>
                    <a:pt x="3" y="4"/>
                    <a:pt x="3" y="3"/>
                  </a:cubicBezTo>
                  <a:cubicBezTo>
                    <a:pt x="3" y="2"/>
                    <a:pt x="3" y="1"/>
                    <a:pt x="3" y="0"/>
                  </a:cubicBezTo>
                  <a:cubicBezTo>
                    <a:pt x="0" y="1"/>
                    <a:pt x="2" y="3"/>
                    <a:pt x="1" y="5"/>
                  </a:cubicBezTo>
                  <a:cubicBezTo>
                    <a:pt x="2" y="5"/>
                    <a:pt x="2" y="6"/>
                    <a:pt x="2"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70" name="Freeform 2777"/>
            <p:cNvSpPr>
              <a:spLocks/>
            </p:cNvSpPr>
            <p:nvPr/>
          </p:nvSpPr>
          <p:spPr bwMode="auto">
            <a:xfrm>
              <a:off x="4781" y="1478"/>
              <a:ext cx="3" cy="3"/>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0"/>
                    <a:pt x="0" y="0"/>
                  </a:cubicBezTo>
                  <a:cubicBezTo>
                    <a:pt x="0" y="1"/>
                    <a:pt x="0" y="2"/>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71" name="Freeform 2778"/>
            <p:cNvSpPr>
              <a:spLocks/>
            </p:cNvSpPr>
            <p:nvPr/>
          </p:nvSpPr>
          <p:spPr bwMode="auto">
            <a:xfrm>
              <a:off x="4781" y="1478"/>
              <a:ext cx="3" cy="3"/>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0"/>
                    <a:pt x="0" y="0"/>
                  </a:cubicBezTo>
                  <a:cubicBezTo>
                    <a:pt x="0" y="1"/>
                    <a:pt x="0" y="2"/>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72" name="Freeform 2779"/>
            <p:cNvSpPr>
              <a:spLocks/>
            </p:cNvSpPr>
            <p:nvPr/>
          </p:nvSpPr>
          <p:spPr bwMode="auto">
            <a:xfrm>
              <a:off x="4781" y="1473"/>
              <a:ext cx="6" cy="5"/>
            </a:xfrm>
            <a:custGeom>
              <a:avLst/>
              <a:gdLst>
                <a:gd name="T0" fmla="*/ 2 w 5"/>
                <a:gd name="T1" fmla="*/ 0 h 4"/>
                <a:gd name="T2" fmla="*/ 3 w 5"/>
                <a:gd name="T3" fmla="*/ 4 h 4"/>
                <a:gd name="T4" fmla="*/ 2 w 5"/>
                <a:gd name="T5" fmla="*/ 0 h 4"/>
              </a:gdLst>
              <a:ahLst/>
              <a:cxnLst>
                <a:cxn ang="0">
                  <a:pos x="T0" y="T1"/>
                </a:cxn>
                <a:cxn ang="0">
                  <a:pos x="T2" y="T3"/>
                </a:cxn>
                <a:cxn ang="0">
                  <a:pos x="T4" y="T5"/>
                </a:cxn>
              </a:cxnLst>
              <a:rect l="0" t="0" r="r" b="b"/>
              <a:pathLst>
                <a:path w="5" h="4">
                  <a:moveTo>
                    <a:pt x="2" y="0"/>
                  </a:moveTo>
                  <a:cubicBezTo>
                    <a:pt x="1" y="1"/>
                    <a:pt x="0" y="4"/>
                    <a:pt x="3" y="4"/>
                  </a:cubicBezTo>
                  <a:cubicBezTo>
                    <a:pt x="5" y="3"/>
                    <a:pt x="3"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73" name="Freeform 2780"/>
            <p:cNvSpPr>
              <a:spLocks/>
            </p:cNvSpPr>
            <p:nvPr/>
          </p:nvSpPr>
          <p:spPr bwMode="auto">
            <a:xfrm>
              <a:off x="4781" y="1473"/>
              <a:ext cx="6" cy="5"/>
            </a:xfrm>
            <a:custGeom>
              <a:avLst/>
              <a:gdLst>
                <a:gd name="T0" fmla="*/ 2 w 5"/>
                <a:gd name="T1" fmla="*/ 0 h 4"/>
                <a:gd name="T2" fmla="*/ 3 w 5"/>
                <a:gd name="T3" fmla="*/ 4 h 4"/>
                <a:gd name="T4" fmla="*/ 2 w 5"/>
                <a:gd name="T5" fmla="*/ 0 h 4"/>
              </a:gdLst>
              <a:ahLst/>
              <a:cxnLst>
                <a:cxn ang="0">
                  <a:pos x="T0" y="T1"/>
                </a:cxn>
                <a:cxn ang="0">
                  <a:pos x="T2" y="T3"/>
                </a:cxn>
                <a:cxn ang="0">
                  <a:pos x="T4" y="T5"/>
                </a:cxn>
              </a:cxnLst>
              <a:rect l="0" t="0" r="r" b="b"/>
              <a:pathLst>
                <a:path w="5" h="4">
                  <a:moveTo>
                    <a:pt x="2" y="0"/>
                  </a:moveTo>
                  <a:cubicBezTo>
                    <a:pt x="1" y="1"/>
                    <a:pt x="0" y="4"/>
                    <a:pt x="3" y="4"/>
                  </a:cubicBezTo>
                  <a:cubicBezTo>
                    <a:pt x="5" y="3"/>
                    <a:pt x="3"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74" name="Freeform 2781"/>
            <p:cNvSpPr>
              <a:spLocks/>
            </p:cNvSpPr>
            <p:nvPr/>
          </p:nvSpPr>
          <p:spPr bwMode="auto">
            <a:xfrm>
              <a:off x="4756" y="1461"/>
              <a:ext cx="2" cy="1"/>
            </a:xfrm>
            <a:custGeom>
              <a:avLst/>
              <a:gdLst>
                <a:gd name="T0" fmla="*/ 0 w 2"/>
                <a:gd name="T1" fmla="*/ 1 h 1"/>
                <a:gd name="T2" fmla="*/ 0 w 2"/>
                <a:gd name="T3" fmla="*/ 0 h 1"/>
                <a:gd name="T4" fmla="*/ 0 w 2"/>
                <a:gd name="T5" fmla="*/ 1 h 1"/>
              </a:gdLst>
              <a:ahLst/>
              <a:cxnLst>
                <a:cxn ang="0">
                  <a:pos x="T0" y="T1"/>
                </a:cxn>
                <a:cxn ang="0">
                  <a:pos x="T2" y="T3"/>
                </a:cxn>
                <a:cxn ang="0">
                  <a:pos x="T4" y="T5"/>
                </a:cxn>
              </a:cxnLst>
              <a:rect l="0" t="0" r="r" b="b"/>
              <a:pathLst>
                <a:path w="2" h="1">
                  <a:moveTo>
                    <a:pt x="0" y="1"/>
                  </a:moveTo>
                  <a:cubicBezTo>
                    <a:pt x="0" y="1"/>
                    <a:pt x="0" y="0"/>
                    <a:pt x="0" y="0"/>
                  </a:cubicBezTo>
                  <a:cubicBezTo>
                    <a:pt x="2" y="0"/>
                    <a:pt x="2"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75" name="Freeform 2782"/>
            <p:cNvSpPr>
              <a:spLocks/>
            </p:cNvSpPr>
            <p:nvPr/>
          </p:nvSpPr>
          <p:spPr bwMode="auto">
            <a:xfrm>
              <a:off x="4756" y="1461"/>
              <a:ext cx="2" cy="1"/>
            </a:xfrm>
            <a:custGeom>
              <a:avLst/>
              <a:gdLst>
                <a:gd name="T0" fmla="*/ 0 w 2"/>
                <a:gd name="T1" fmla="*/ 1 h 1"/>
                <a:gd name="T2" fmla="*/ 0 w 2"/>
                <a:gd name="T3" fmla="*/ 0 h 1"/>
                <a:gd name="T4" fmla="*/ 0 w 2"/>
                <a:gd name="T5" fmla="*/ 1 h 1"/>
              </a:gdLst>
              <a:ahLst/>
              <a:cxnLst>
                <a:cxn ang="0">
                  <a:pos x="T0" y="T1"/>
                </a:cxn>
                <a:cxn ang="0">
                  <a:pos x="T2" y="T3"/>
                </a:cxn>
                <a:cxn ang="0">
                  <a:pos x="T4" y="T5"/>
                </a:cxn>
              </a:cxnLst>
              <a:rect l="0" t="0" r="r" b="b"/>
              <a:pathLst>
                <a:path w="2" h="1">
                  <a:moveTo>
                    <a:pt x="0" y="1"/>
                  </a:moveTo>
                  <a:cubicBezTo>
                    <a:pt x="0" y="1"/>
                    <a:pt x="0" y="0"/>
                    <a:pt x="0" y="0"/>
                  </a:cubicBezTo>
                  <a:cubicBezTo>
                    <a:pt x="2" y="0"/>
                    <a:pt x="2"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76" name="Freeform 2783"/>
            <p:cNvSpPr>
              <a:spLocks/>
            </p:cNvSpPr>
            <p:nvPr/>
          </p:nvSpPr>
          <p:spPr bwMode="auto">
            <a:xfrm>
              <a:off x="4767" y="144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77" name="Freeform 2784"/>
            <p:cNvSpPr>
              <a:spLocks/>
            </p:cNvSpPr>
            <p:nvPr/>
          </p:nvSpPr>
          <p:spPr bwMode="auto">
            <a:xfrm>
              <a:off x="4767" y="144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78" name="Freeform 2785"/>
            <p:cNvSpPr>
              <a:spLocks/>
            </p:cNvSpPr>
            <p:nvPr/>
          </p:nvSpPr>
          <p:spPr bwMode="auto">
            <a:xfrm>
              <a:off x="4744" y="1448"/>
              <a:ext cx="8" cy="6"/>
            </a:xfrm>
            <a:custGeom>
              <a:avLst/>
              <a:gdLst>
                <a:gd name="T0" fmla="*/ 1 w 7"/>
                <a:gd name="T1" fmla="*/ 5 h 5"/>
                <a:gd name="T2" fmla="*/ 1 w 7"/>
                <a:gd name="T3" fmla="*/ 5 h 5"/>
              </a:gdLst>
              <a:ahLst/>
              <a:cxnLst>
                <a:cxn ang="0">
                  <a:pos x="T0" y="T1"/>
                </a:cxn>
                <a:cxn ang="0">
                  <a:pos x="T2" y="T3"/>
                </a:cxn>
              </a:cxnLst>
              <a:rect l="0" t="0" r="r" b="b"/>
              <a:pathLst>
                <a:path w="7" h="5">
                  <a:moveTo>
                    <a:pt x="1" y="5"/>
                  </a:moveTo>
                  <a:cubicBezTo>
                    <a:pt x="0" y="0"/>
                    <a:pt x="7" y="3"/>
                    <a:pt x="1"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79" name="Freeform 2786"/>
            <p:cNvSpPr>
              <a:spLocks/>
            </p:cNvSpPr>
            <p:nvPr/>
          </p:nvSpPr>
          <p:spPr bwMode="auto">
            <a:xfrm>
              <a:off x="4744" y="1448"/>
              <a:ext cx="8" cy="6"/>
            </a:xfrm>
            <a:custGeom>
              <a:avLst/>
              <a:gdLst>
                <a:gd name="T0" fmla="*/ 1 w 7"/>
                <a:gd name="T1" fmla="*/ 5 h 5"/>
                <a:gd name="T2" fmla="*/ 1 w 7"/>
                <a:gd name="T3" fmla="*/ 5 h 5"/>
              </a:gdLst>
              <a:ahLst/>
              <a:cxnLst>
                <a:cxn ang="0">
                  <a:pos x="T0" y="T1"/>
                </a:cxn>
                <a:cxn ang="0">
                  <a:pos x="T2" y="T3"/>
                </a:cxn>
              </a:cxnLst>
              <a:rect l="0" t="0" r="r" b="b"/>
              <a:pathLst>
                <a:path w="7" h="5">
                  <a:moveTo>
                    <a:pt x="1" y="5"/>
                  </a:moveTo>
                  <a:cubicBezTo>
                    <a:pt x="0" y="0"/>
                    <a:pt x="7" y="3"/>
                    <a:pt x="1"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80" name="Freeform 2787"/>
            <p:cNvSpPr>
              <a:spLocks/>
            </p:cNvSpPr>
            <p:nvPr/>
          </p:nvSpPr>
          <p:spPr bwMode="auto">
            <a:xfrm>
              <a:off x="1836" y="2202"/>
              <a:ext cx="86" cy="88"/>
            </a:xfrm>
            <a:custGeom>
              <a:avLst/>
              <a:gdLst>
                <a:gd name="T0" fmla="*/ 8 w 72"/>
                <a:gd name="T1" fmla="*/ 7 h 74"/>
                <a:gd name="T2" fmla="*/ 11 w 72"/>
                <a:gd name="T3" fmla="*/ 2 h 74"/>
                <a:gd name="T4" fmla="*/ 17 w 72"/>
                <a:gd name="T5" fmla="*/ 3 h 74"/>
                <a:gd name="T6" fmla="*/ 20 w 72"/>
                <a:gd name="T7" fmla="*/ 0 h 74"/>
                <a:gd name="T8" fmla="*/ 27 w 72"/>
                <a:gd name="T9" fmla="*/ 5 h 74"/>
                <a:gd name="T10" fmla="*/ 33 w 72"/>
                <a:gd name="T11" fmla="*/ 12 h 74"/>
                <a:gd name="T12" fmla="*/ 34 w 72"/>
                <a:gd name="T13" fmla="*/ 15 h 74"/>
                <a:gd name="T14" fmla="*/ 38 w 72"/>
                <a:gd name="T15" fmla="*/ 12 h 74"/>
                <a:gd name="T16" fmla="*/ 45 w 72"/>
                <a:gd name="T17" fmla="*/ 19 h 74"/>
                <a:gd name="T18" fmla="*/ 48 w 72"/>
                <a:gd name="T19" fmla="*/ 21 h 74"/>
                <a:gd name="T20" fmla="*/ 53 w 72"/>
                <a:gd name="T21" fmla="*/ 23 h 74"/>
                <a:gd name="T22" fmla="*/ 56 w 72"/>
                <a:gd name="T23" fmla="*/ 27 h 74"/>
                <a:gd name="T24" fmla="*/ 61 w 72"/>
                <a:gd name="T25" fmla="*/ 30 h 74"/>
                <a:gd name="T26" fmla="*/ 68 w 72"/>
                <a:gd name="T27" fmla="*/ 38 h 74"/>
                <a:gd name="T28" fmla="*/ 67 w 72"/>
                <a:gd name="T29" fmla="*/ 45 h 74"/>
                <a:gd name="T30" fmla="*/ 67 w 72"/>
                <a:gd name="T31" fmla="*/ 55 h 74"/>
                <a:gd name="T32" fmla="*/ 63 w 72"/>
                <a:gd name="T33" fmla="*/ 64 h 74"/>
                <a:gd name="T34" fmla="*/ 55 w 72"/>
                <a:gd name="T35" fmla="*/ 69 h 74"/>
                <a:gd name="T36" fmla="*/ 52 w 72"/>
                <a:gd name="T37" fmla="*/ 72 h 74"/>
                <a:gd name="T38" fmla="*/ 44 w 72"/>
                <a:gd name="T39" fmla="*/ 73 h 74"/>
                <a:gd name="T40" fmla="*/ 35 w 72"/>
                <a:gd name="T41" fmla="*/ 72 h 74"/>
                <a:gd name="T42" fmla="*/ 31 w 72"/>
                <a:gd name="T43" fmla="*/ 74 h 74"/>
                <a:gd name="T44" fmla="*/ 28 w 72"/>
                <a:gd name="T45" fmla="*/ 72 h 74"/>
                <a:gd name="T46" fmla="*/ 21 w 72"/>
                <a:gd name="T47" fmla="*/ 70 h 74"/>
                <a:gd name="T48" fmla="*/ 14 w 72"/>
                <a:gd name="T49" fmla="*/ 66 h 74"/>
                <a:gd name="T50" fmla="*/ 7 w 72"/>
                <a:gd name="T51" fmla="*/ 66 h 74"/>
                <a:gd name="T52" fmla="*/ 1 w 72"/>
                <a:gd name="T53" fmla="*/ 58 h 74"/>
                <a:gd name="T54" fmla="*/ 3 w 72"/>
                <a:gd name="T55" fmla="*/ 46 h 74"/>
                <a:gd name="T56" fmla="*/ 4 w 72"/>
                <a:gd name="T57" fmla="*/ 40 h 74"/>
                <a:gd name="T58" fmla="*/ 3 w 72"/>
                <a:gd name="T59" fmla="*/ 37 h 74"/>
                <a:gd name="T60" fmla="*/ 5 w 72"/>
                <a:gd name="T61" fmla="*/ 33 h 74"/>
                <a:gd name="T62" fmla="*/ 4 w 72"/>
                <a:gd name="T63" fmla="*/ 27 h 74"/>
                <a:gd name="T64" fmla="*/ 6 w 72"/>
                <a:gd name="T65" fmla="*/ 21 h 74"/>
                <a:gd name="T66" fmla="*/ 8 w 72"/>
                <a:gd name="T67" fmla="*/ 13 h 74"/>
                <a:gd name="T68" fmla="*/ 8 w 72"/>
                <a:gd name="T69"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74">
                  <a:moveTo>
                    <a:pt x="8" y="7"/>
                  </a:moveTo>
                  <a:cubicBezTo>
                    <a:pt x="9" y="6"/>
                    <a:pt x="12" y="4"/>
                    <a:pt x="11" y="2"/>
                  </a:cubicBezTo>
                  <a:cubicBezTo>
                    <a:pt x="13" y="3"/>
                    <a:pt x="14" y="4"/>
                    <a:pt x="17" y="3"/>
                  </a:cubicBezTo>
                  <a:cubicBezTo>
                    <a:pt x="18" y="2"/>
                    <a:pt x="19" y="1"/>
                    <a:pt x="20" y="0"/>
                  </a:cubicBezTo>
                  <a:cubicBezTo>
                    <a:pt x="23" y="0"/>
                    <a:pt x="25" y="3"/>
                    <a:pt x="27" y="5"/>
                  </a:cubicBezTo>
                  <a:cubicBezTo>
                    <a:pt x="29" y="7"/>
                    <a:pt x="33" y="9"/>
                    <a:pt x="33" y="12"/>
                  </a:cubicBezTo>
                  <a:cubicBezTo>
                    <a:pt x="33" y="14"/>
                    <a:pt x="32" y="16"/>
                    <a:pt x="34" y="15"/>
                  </a:cubicBezTo>
                  <a:cubicBezTo>
                    <a:pt x="35" y="15"/>
                    <a:pt x="38" y="14"/>
                    <a:pt x="38" y="12"/>
                  </a:cubicBezTo>
                  <a:cubicBezTo>
                    <a:pt x="40" y="13"/>
                    <a:pt x="43" y="20"/>
                    <a:pt x="45" y="19"/>
                  </a:cubicBezTo>
                  <a:cubicBezTo>
                    <a:pt x="47" y="18"/>
                    <a:pt x="47" y="20"/>
                    <a:pt x="48" y="21"/>
                  </a:cubicBezTo>
                  <a:cubicBezTo>
                    <a:pt x="50" y="22"/>
                    <a:pt x="52" y="22"/>
                    <a:pt x="53" y="23"/>
                  </a:cubicBezTo>
                  <a:cubicBezTo>
                    <a:pt x="54" y="25"/>
                    <a:pt x="55" y="26"/>
                    <a:pt x="56" y="27"/>
                  </a:cubicBezTo>
                  <a:cubicBezTo>
                    <a:pt x="58" y="28"/>
                    <a:pt x="60" y="28"/>
                    <a:pt x="61" y="30"/>
                  </a:cubicBezTo>
                  <a:cubicBezTo>
                    <a:pt x="64" y="33"/>
                    <a:pt x="65" y="36"/>
                    <a:pt x="68" y="38"/>
                  </a:cubicBezTo>
                  <a:cubicBezTo>
                    <a:pt x="72" y="40"/>
                    <a:pt x="70" y="42"/>
                    <a:pt x="67" y="45"/>
                  </a:cubicBezTo>
                  <a:cubicBezTo>
                    <a:pt x="65" y="47"/>
                    <a:pt x="65" y="54"/>
                    <a:pt x="67" y="55"/>
                  </a:cubicBezTo>
                  <a:cubicBezTo>
                    <a:pt x="68" y="56"/>
                    <a:pt x="65" y="62"/>
                    <a:pt x="63" y="64"/>
                  </a:cubicBezTo>
                  <a:cubicBezTo>
                    <a:pt x="62" y="65"/>
                    <a:pt x="58" y="71"/>
                    <a:pt x="55" y="69"/>
                  </a:cubicBezTo>
                  <a:cubicBezTo>
                    <a:pt x="56" y="71"/>
                    <a:pt x="53" y="72"/>
                    <a:pt x="52" y="72"/>
                  </a:cubicBezTo>
                  <a:cubicBezTo>
                    <a:pt x="48" y="74"/>
                    <a:pt x="47" y="74"/>
                    <a:pt x="44" y="73"/>
                  </a:cubicBezTo>
                  <a:cubicBezTo>
                    <a:pt x="41" y="72"/>
                    <a:pt x="38" y="71"/>
                    <a:pt x="35" y="72"/>
                  </a:cubicBezTo>
                  <a:cubicBezTo>
                    <a:pt x="34" y="73"/>
                    <a:pt x="32" y="74"/>
                    <a:pt x="31" y="74"/>
                  </a:cubicBezTo>
                  <a:cubicBezTo>
                    <a:pt x="29" y="74"/>
                    <a:pt x="29" y="73"/>
                    <a:pt x="28" y="72"/>
                  </a:cubicBezTo>
                  <a:cubicBezTo>
                    <a:pt x="26" y="71"/>
                    <a:pt x="23" y="71"/>
                    <a:pt x="21" y="70"/>
                  </a:cubicBezTo>
                  <a:cubicBezTo>
                    <a:pt x="18" y="68"/>
                    <a:pt x="18" y="66"/>
                    <a:pt x="14" y="66"/>
                  </a:cubicBezTo>
                  <a:cubicBezTo>
                    <a:pt x="11" y="67"/>
                    <a:pt x="9" y="68"/>
                    <a:pt x="7" y="66"/>
                  </a:cubicBezTo>
                  <a:cubicBezTo>
                    <a:pt x="6" y="63"/>
                    <a:pt x="2" y="61"/>
                    <a:pt x="1" y="58"/>
                  </a:cubicBezTo>
                  <a:cubicBezTo>
                    <a:pt x="0" y="56"/>
                    <a:pt x="0" y="47"/>
                    <a:pt x="3" y="46"/>
                  </a:cubicBezTo>
                  <a:cubicBezTo>
                    <a:pt x="7" y="46"/>
                    <a:pt x="5" y="42"/>
                    <a:pt x="4" y="40"/>
                  </a:cubicBezTo>
                  <a:cubicBezTo>
                    <a:pt x="4" y="39"/>
                    <a:pt x="4" y="38"/>
                    <a:pt x="3" y="37"/>
                  </a:cubicBezTo>
                  <a:cubicBezTo>
                    <a:pt x="3" y="36"/>
                    <a:pt x="5" y="35"/>
                    <a:pt x="5" y="33"/>
                  </a:cubicBezTo>
                  <a:cubicBezTo>
                    <a:pt x="4" y="32"/>
                    <a:pt x="3" y="28"/>
                    <a:pt x="4" y="27"/>
                  </a:cubicBezTo>
                  <a:cubicBezTo>
                    <a:pt x="7" y="24"/>
                    <a:pt x="4" y="23"/>
                    <a:pt x="6" y="21"/>
                  </a:cubicBezTo>
                  <a:cubicBezTo>
                    <a:pt x="7" y="19"/>
                    <a:pt x="7" y="13"/>
                    <a:pt x="8" y="13"/>
                  </a:cubicBezTo>
                  <a:cubicBezTo>
                    <a:pt x="10" y="12"/>
                    <a:pt x="8" y="9"/>
                    <a:pt x="8"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81" name="Freeform 2788"/>
            <p:cNvSpPr>
              <a:spLocks/>
            </p:cNvSpPr>
            <p:nvPr/>
          </p:nvSpPr>
          <p:spPr bwMode="auto">
            <a:xfrm>
              <a:off x="1836" y="2202"/>
              <a:ext cx="86" cy="88"/>
            </a:xfrm>
            <a:custGeom>
              <a:avLst/>
              <a:gdLst>
                <a:gd name="T0" fmla="*/ 8 w 72"/>
                <a:gd name="T1" fmla="*/ 7 h 74"/>
                <a:gd name="T2" fmla="*/ 11 w 72"/>
                <a:gd name="T3" fmla="*/ 2 h 74"/>
                <a:gd name="T4" fmla="*/ 17 w 72"/>
                <a:gd name="T5" fmla="*/ 3 h 74"/>
                <a:gd name="T6" fmla="*/ 20 w 72"/>
                <a:gd name="T7" fmla="*/ 0 h 74"/>
                <a:gd name="T8" fmla="*/ 27 w 72"/>
                <a:gd name="T9" fmla="*/ 5 h 74"/>
                <a:gd name="T10" fmla="*/ 33 w 72"/>
                <a:gd name="T11" fmla="*/ 12 h 74"/>
                <a:gd name="T12" fmla="*/ 34 w 72"/>
                <a:gd name="T13" fmla="*/ 15 h 74"/>
                <a:gd name="T14" fmla="*/ 38 w 72"/>
                <a:gd name="T15" fmla="*/ 12 h 74"/>
                <a:gd name="T16" fmla="*/ 45 w 72"/>
                <a:gd name="T17" fmla="*/ 19 h 74"/>
                <a:gd name="T18" fmla="*/ 48 w 72"/>
                <a:gd name="T19" fmla="*/ 21 h 74"/>
                <a:gd name="T20" fmla="*/ 53 w 72"/>
                <a:gd name="T21" fmla="*/ 23 h 74"/>
                <a:gd name="T22" fmla="*/ 56 w 72"/>
                <a:gd name="T23" fmla="*/ 27 h 74"/>
                <a:gd name="T24" fmla="*/ 61 w 72"/>
                <a:gd name="T25" fmla="*/ 30 h 74"/>
                <a:gd name="T26" fmla="*/ 68 w 72"/>
                <a:gd name="T27" fmla="*/ 38 h 74"/>
                <a:gd name="T28" fmla="*/ 67 w 72"/>
                <a:gd name="T29" fmla="*/ 45 h 74"/>
                <a:gd name="T30" fmla="*/ 67 w 72"/>
                <a:gd name="T31" fmla="*/ 55 h 74"/>
                <a:gd name="T32" fmla="*/ 63 w 72"/>
                <a:gd name="T33" fmla="*/ 64 h 74"/>
                <a:gd name="T34" fmla="*/ 55 w 72"/>
                <a:gd name="T35" fmla="*/ 69 h 74"/>
                <a:gd name="T36" fmla="*/ 52 w 72"/>
                <a:gd name="T37" fmla="*/ 72 h 74"/>
                <a:gd name="T38" fmla="*/ 44 w 72"/>
                <a:gd name="T39" fmla="*/ 73 h 74"/>
                <a:gd name="T40" fmla="*/ 35 w 72"/>
                <a:gd name="T41" fmla="*/ 72 h 74"/>
                <a:gd name="T42" fmla="*/ 31 w 72"/>
                <a:gd name="T43" fmla="*/ 74 h 74"/>
                <a:gd name="T44" fmla="*/ 28 w 72"/>
                <a:gd name="T45" fmla="*/ 72 h 74"/>
                <a:gd name="T46" fmla="*/ 21 w 72"/>
                <a:gd name="T47" fmla="*/ 70 h 74"/>
                <a:gd name="T48" fmla="*/ 14 w 72"/>
                <a:gd name="T49" fmla="*/ 66 h 74"/>
                <a:gd name="T50" fmla="*/ 7 w 72"/>
                <a:gd name="T51" fmla="*/ 66 h 74"/>
                <a:gd name="T52" fmla="*/ 1 w 72"/>
                <a:gd name="T53" fmla="*/ 58 h 74"/>
                <a:gd name="T54" fmla="*/ 3 w 72"/>
                <a:gd name="T55" fmla="*/ 46 h 74"/>
                <a:gd name="T56" fmla="*/ 4 w 72"/>
                <a:gd name="T57" fmla="*/ 40 h 74"/>
                <a:gd name="T58" fmla="*/ 3 w 72"/>
                <a:gd name="T59" fmla="*/ 37 h 74"/>
                <a:gd name="T60" fmla="*/ 5 w 72"/>
                <a:gd name="T61" fmla="*/ 33 h 74"/>
                <a:gd name="T62" fmla="*/ 4 w 72"/>
                <a:gd name="T63" fmla="*/ 27 h 74"/>
                <a:gd name="T64" fmla="*/ 6 w 72"/>
                <a:gd name="T65" fmla="*/ 21 h 74"/>
                <a:gd name="T66" fmla="*/ 8 w 72"/>
                <a:gd name="T67" fmla="*/ 13 h 74"/>
                <a:gd name="T68" fmla="*/ 8 w 72"/>
                <a:gd name="T69"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74">
                  <a:moveTo>
                    <a:pt x="8" y="7"/>
                  </a:moveTo>
                  <a:cubicBezTo>
                    <a:pt x="9" y="6"/>
                    <a:pt x="12" y="4"/>
                    <a:pt x="11" y="2"/>
                  </a:cubicBezTo>
                  <a:cubicBezTo>
                    <a:pt x="13" y="3"/>
                    <a:pt x="14" y="4"/>
                    <a:pt x="17" y="3"/>
                  </a:cubicBezTo>
                  <a:cubicBezTo>
                    <a:pt x="18" y="2"/>
                    <a:pt x="19" y="1"/>
                    <a:pt x="20" y="0"/>
                  </a:cubicBezTo>
                  <a:cubicBezTo>
                    <a:pt x="23" y="0"/>
                    <a:pt x="25" y="3"/>
                    <a:pt x="27" y="5"/>
                  </a:cubicBezTo>
                  <a:cubicBezTo>
                    <a:pt x="29" y="7"/>
                    <a:pt x="33" y="9"/>
                    <a:pt x="33" y="12"/>
                  </a:cubicBezTo>
                  <a:cubicBezTo>
                    <a:pt x="33" y="14"/>
                    <a:pt x="32" y="16"/>
                    <a:pt x="34" y="15"/>
                  </a:cubicBezTo>
                  <a:cubicBezTo>
                    <a:pt x="35" y="15"/>
                    <a:pt x="38" y="14"/>
                    <a:pt x="38" y="12"/>
                  </a:cubicBezTo>
                  <a:cubicBezTo>
                    <a:pt x="40" y="13"/>
                    <a:pt x="43" y="20"/>
                    <a:pt x="45" y="19"/>
                  </a:cubicBezTo>
                  <a:cubicBezTo>
                    <a:pt x="47" y="18"/>
                    <a:pt x="47" y="20"/>
                    <a:pt x="48" y="21"/>
                  </a:cubicBezTo>
                  <a:cubicBezTo>
                    <a:pt x="50" y="22"/>
                    <a:pt x="52" y="22"/>
                    <a:pt x="53" y="23"/>
                  </a:cubicBezTo>
                  <a:cubicBezTo>
                    <a:pt x="54" y="25"/>
                    <a:pt x="55" y="26"/>
                    <a:pt x="56" y="27"/>
                  </a:cubicBezTo>
                  <a:cubicBezTo>
                    <a:pt x="58" y="28"/>
                    <a:pt x="60" y="28"/>
                    <a:pt x="61" y="30"/>
                  </a:cubicBezTo>
                  <a:cubicBezTo>
                    <a:pt x="64" y="33"/>
                    <a:pt x="65" y="36"/>
                    <a:pt x="68" y="38"/>
                  </a:cubicBezTo>
                  <a:cubicBezTo>
                    <a:pt x="72" y="40"/>
                    <a:pt x="70" y="42"/>
                    <a:pt x="67" y="45"/>
                  </a:cubicBezTo>
                  <a:cubicBezTo>
                    <a:pt x="65" y="47"/>
                    <a:pt x="65" y="54"/>
                    <a:pt x="67" y="55"/>
                  </a:cubicBezTo>
                  <a:cubicBezTo>
                    <a:pt x="68" y="56"/>
                    <a:pt x="65" y="62"/>
                    <a:pt x="63" y="64"/>
                  </a:cubicBezTo>
                  <a:cubicBezTo>
                    <a:pt x="62" y="65"/>
                    <a:pt x="58" y="71"/>
                    <a:pt x="55" y="69"/>
                  </a:cubicBezTo>
                  <a:cubicBezTo>
                    <a:pt x="56" y="71"/>
                    <a:pt x="53" y="72"/>
                    <a:pt x="52" y="72"/>
                  </a:cubicBezTo>
                  <a:cubicBezTo>
                    <a:pt x="48" y="74"/>
                    <a:pt x="47" y="74"/>
                    <a:pt x="44" y="73"/>
                  </a:cubicBezTo>
                  <a:cubicBezTo>
                    <a:pt x="41" y="72"/>
                    <a:pt x="38" y="71"/>
                    <a:pt x="35" y="72"/>
                  </a:cubicBezTo>
                  <a:cubicBezTo>
                    <a:pt x="34" y="73"/>
                    <a:pt x="32" y="74"/>
                    <a:pt x="31" y="74"/>
                  </a:cubicBezTo>
                  <a:cubicBezTo>
                    <a:pt x="29" y="74"/>
                    <a:pt x="29" y="73"/>
                    <a:pt x="28" y="72"/>
                  </a:cubicBezTo>
                  <a:cubicBezTo>
                    <a:pt x="26" y="71"/>
                    <a:pt x="23" y="71"/>
                    <a:pt x="21" y="70"/>
                  </a:cubicBezTo>
                  <a:cubicBezTo>
                    <a:pt x="18" y="68"/>
                    <a:pt x="18" y="66"/>
                    <a:pt x="14" y="66"/>
                  </a:cubicBezTo>
                  <a:cubicBezTo>
                    <a:pt x="11" y="67"/>
                    <a:pt x="9" y="68"/>
                    <a:pt x="7" y="66"/>
                  </a:cubicBezTo>
                  <a:cubicBezTo>
                    <a:pt x="6" y="63"/>
                    <a:pt x="2" y="61"/>
                    <a:pt x="1" y="58"/>
                  </a:cubicBezTo>
                  <a:cubicBezTo>
                    <a:pt x="0" y="56"/>
                    <a:pt x="0" y="47"/>
                    <a:pt x="3" y="46"/>
                  </a:cubicBezTo>
                  <a:cubicBezTo>
                    <a:pt x="7" y="46"/>
                    <a:pt x="5" y="42"/>
                    <a:pt x="4" y="40"/>
                  </a:cubicBezTo>
                  <a:cubicBezTo>
                    <a:pt x="4" y="39"/>
                    <a:pt x="4" y="38"/>
                    <a:pt x="3" y="37"/>
                  </a:cubicBezTo>
                  <a:cubicBezTo>
                    <a:pt x="3" y="36"/>
                    <a:pt x="5" y="35"/>
                    <a:pt x="5" y="33"/>
                  </a:cubicBezTo>
                  <a:cubicBezTo>
                    <a:pt x="4" y="32"/>
                    <a:pt x="3" y="28"/>
                    <a:pt x="4" y="27"/>
                  </a:cubicBezTo>
                  <a:cubicBezTo>
                    <a:pt x="7" y="24"/>
                    <a:pt x="4" y="23"/>
                    <a:pt x="6" y="21"/>
                  </a:cubicBezTo>
                  <a:cubicBezTo>
                    <a:pt x="7" y="19"/>
                    <a:pt x="7" y="13"/>
                    <a:pt x="8" y="13"/>
                  </a:cubicBezTo>
                  <a:cubicBezTo>
                    <a:pt x="10" y="12"/>
                    <a:pt x="8" y="9"/>
                    <a:pt x="8"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82" name="Freeform 2789"/>
            <p:cNvSpPr>
              <a:spLocks/>
            </p:cNvSpPr>
            <p:nvPr/>
          </p:nvSpPr>
          <p:spPr bwMode="auto">
            <a:xfrm>
              <a:off x="2948" y="1587"/>
              <a:ext cx="121" cy="162"/>
            </a:xfrm>
            <a:custGeom>
              <a:avLst/>
              <a:gdLst>
                <a:gd name="T0" fmla="*/ 5 w 101"/>
                <a:gd name="T1" fmla="*/ 110 h 135"/>
                <a:gd name="T2" fmla="*/ 11 w 101"/>
                <a:gd name="T3" fmla="*/ 108 h 135"/>
                <a:gd name="T4" fmla="*/ 6 w 101"/>
                <a:gd name="T5" fmla="*/ 99 h 135"/>
                <a:gd name="T6" fmla="*/ 11 w 101"/>
                <a:gd name="T7" fmla="*/ 92 h 135"/>
                <a:gd name="T8" fmla="*/ 18 w 101"/>
                <a:gd name="T9" fmla="*/ 90 h 135"/>
                <a:gd name="T10" fmla="*/ 25 w 101"/>
                <a:gd name="T11" fmla="*/ 92 h 135"/>
                <a:gd name="T12" fmla="*/ 35 w 101"/>
                <a:gd name="T13" fmla="*/ 88 h 135"/>
                <a:gd name="T14" fmla="*/ 41 w 101"/>
                <a:gd name="T15" fmla="*/ 91 h 135"/>
                <a:gd name="T16" fmla="*/ 44 w 101"/>
                <a:gd name="T17" fmla="*/ 81 h 135"/>
                <a:gd name="T18" fmla="*/ 45 w 101"/>
                <a:gd name="T19" fmla="*/ 65 h 135"/>
                <a:gd name="T20" fmla="*/ 39 w 101"/>
                <a:gd name="T21" fmla="*/ 60 h 135"/>
                <a:gd name="T22" fmla="*/ 40 w 101"/>
                <a:gd name="T23" fmla="*/ 48 h 135"/>
                <a:gd name="T24" fmla="*/ 43 w 101"/>
                <a:gd name="T25" fmla="*/ 40 h 135"/>
                <a:gd name="T26" fmla="*/ 28 w 101"/>
                <a:gd name="T27" fmla="*/ 38 h 135"/>
                <a:gd name="T28" fmla="*/ 29 w 101"/>
                <a:gd name="T29" fmla="*/ 24 h 135"/>
                <a:gd name="T30" fmla="*/ 49 w 101"/>
                <a:gd name="T31" fmla="*/ 24 h 135"/>
                <a:gd name="T32" fmla="*/ 66 w 101"/>
                <a:gd name="T33" fmla="*/ 31 h 135"/>
                <a:gd name="T34" fmla="*/ 69 w 101"/>
                <a:gd name="T35" fmla="*/ 21 h 135"/>
                <a:gd name="T36" fmla="*/ 72 w 101"/>
                <a:gd name="T37" fmla="*/ 8 h 135"/>
                <a:gd name="T38" fmla="*/ 80 w 101"/>
                <a:gd name="T39" fmla="*/ 2 h 135"/>
                <a:gd name="T40" fmla="*/ 93 w 101"/>
                <a:gd name="T41" fmla="*/ 3 h 135"/>
                <a:gd name="T42" fmla="*/ 95 w 101"/>
                <a:gd name="T43" fmla="*/ 19 h 135"/>
                <a:gd name="T44" fmla="*/ 92 w 101"/>
                <a:gd name="T45" fmla="*/ 37 h 135"/>
                <a:gd name="T46" fmla="*/ 90 w 101"/>
                <a:gd name="T47" fmla="*/ 50 h 135"/>
                <a:gd name="T48" fmla="*/ 86 w 101"/>
                <a:gd name="T49" fmla="*/ 69 h 135"/>
                <a:gd name="T50" fmla="*/ 73 w 101"/>
                <a:gd name="T51" fmla="*/ 84 h 135"/>
                <a:gd name="T52" fmla="*/ 68 w 101"/>
                <a:gd name="T53" fmla="*/ 105 h 135"/>
                <a:gd name="T54" fmla="*/ 58 w 101"/>
                <a:gd name="T55" fmla="*/ 120 h 135"/>
                <a:gd name="T56" fmla="*/ 50 w 101"/>
                <a:gd name="T57" fmla="*/ 129 h 135"/>
                <a:gd name="T58" fmla="*/ 44 w 101"/>
                <a:gd name="T59" fmla="*/ 125 h 135"/>
                <a:gd name="T60" fmla="*/ 36 w 101"/>
                <a:gd name="T61" fmla="*/ 123 h 135"/>
                <a:gd name="T62" fmla="*/ 31 w 101"/>
                <a:gd name="T63" fmla="*/ 130 h 135"/>
                <a:gd name="T64" fmla="*/ 21 w 101"/>
                <a:gd name="T65" fmla="*/ 125 h 135"/>
                <a:gd name="T66" fmla="*/ 13 w 101"/>
                <a:gd name="T67" fmla="*/ 131 h 135"/>
                <a:gd name="T68" fmla="*/ 0 w 101"/>
                <a:gd name="T69"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 h="135">
                  <a:moveTo>
                    <a:pt x="0" y="116"/>
                  </a:moveTo>
                  <a:cubicBezTo>
                    <a:pt x="1" y="113"/>
                    <a:pt x="2" y="112"/>
                    <a:pt x="5" y="110"/>
                  </a:cubicBezTo>
                  <a:cubicBezTo>
                    <a:pt x="7" y="108"/>
                    <a:pt x="8" y="114"/>
                    <a:pt x="10" y="112"/>
                  </a:cubicBezTo>
                  <a:cubicBezTo>
                    <a:pt x="11" y="112"/>
                    <a:pt x="10" y="109"/>
                    <a:pt x="11" y="108"/>
                  </a:cubicBezTo>
                  <a:cubicBezTo>
                    <a:pt x="12" y="106"/>
                    <a:pt x="10" y="106"/>
                    <a:pt x="8" y="105"/>
                  </a:cubicBezTo>
                  <a:cubicBezTo>
                    <a:pt x="7" y="105"/>
                    <a:pt x="10" y="98"/>
                    <a:pt x="6" y="99"/>
                  </a:cubicBezTo>
                  <a:cubicBezTo>
                    <a:pt x="7" y="97"/>
                    <a:pt x="7" y="94"/>
                    <a:pt x="6" y="92"/>
                  </a:cubicBezTo>
                  <a:cubicBezTo>
                    <a:pt x="8" y="92"/>
                    <a:pt x="9" y="92"/>
                    <a:pt x="11" y="92"/>
                  </a:cubicBezTo>
                  <a:cubicBezTo>
                    <a:pt x="12" y="92"/>
                    <a:pt x="12" y="93"/>
                    <a:pt x="13" y="93"/>
                  </a:cubicBezTo>
                  <a:cubicBezTo>
                    <a:pt x="15" y="92"/>
                    <a:pt x="19" y="93"/>
                    <a:pt x="18" y="90"/>
                  </a:cubicBezTo>
                  <a:cubicBezTo>
                    <a:pt x="18" y="87"/>
                    <a:pt x="17" y="82"/>
                    <a:pt x="22" y="85"/>
                  </a:cubicBezTo>
                  <a:cubicBezTo>
                    <a:pt x="23" y="86"/>
                    <a:pt x="26" y="90"/>
                    <a:pt x="25" y="92"/>
                  </a:cubicBezTo>
                  <a:cubicBezTo>
                    <a:pt x="27" y="91"/>
                    <a:pt x="29" y="94"/>
                    <a:pt x="31" y="93"/>
                  </a:cubicBezTo>
                  <a:cubicBezTo>
                    <a:pt x="33" y="93"/>
                    <a:pt x="35" y="90"/>
                    <a:pt x="35" y="88"/>
                  </a:cubicBezTo>
                  <a:cubicBezTo>
                    <a:pt x="36" y="89"/>
                    <a:pt x="37" y="95"/>
                    <a:pt x="38" y="95"/>
                  </a:cubicBezTo>
                  <a:cubicBezTo>
                    <a:pt x="39" y="95"/>
                    <a:pt x="42" y="92"/>
                    <a:pt x="41" y="91"/>
                  </a:cubicBezTo>
                  <a:cubicBezTo>
                    <a:pt x="41" y="90"/>
                    <a:pt x="42" y="86"/>
                    <a:pt x="43" y="86"/>
                  </a:cubicBezTo>
                  <a:cubicBezTo>
                    <a:pt x="44" y="85"/>
                    <a:pt x="46" y="82"/>
                    <a:pt x="44" y="81"/>
                  </a:cubicBezTo>
                  <a:cubicBezTo>
                    <a:pt x="46" y="80"/>
                    <a:pt x="45" y="75"/>
                    <a:pt x="44" y="73"/>
                  </a:cubicBezTo>
                  <a:cubicBezTo>
                    <a:pt x="44" y="70"/>
                    <a:pt x="46" y="67"/>
                    <a:pt x="45" y="65"/>
                  </a:cubicBezTo>
                  <a:cubicBezTo>
                    <a:pt x="44" y="64"/>
                    <a:pt x="42" y="63"/>
                    <a:pt x="41" y="63"/>
                  </a:cubicBezTo>
                  <a:cubicBezTo>
                    <a:pt x="40" y="63"/>
                    <a:pt x="41" y="61"/>
                    <a:pt x="39" y="60"/>
                  </a:cubicBezTo>
                  <a:cubicBezTo>
                    <a:pt x="35" y="60"/>
                    <a:pt x="38" y="58"/>
                    <a:pt x="38" y="55"/>
                  </a:cubicBezTo>
                  <a:cubicBezTo>
                    <a:pt x="37" y="53"/>
                    <a:pt x="38" y="50"/>
                    <a:pt x="40" y="48"/>
                  </a:cubicBezTo>
                  <a:cubicBezTo>
                    <a:pt x="41" y="47"/>
                    <a:pt x="43" y="48"/>
                    <a:pt x="44" y="45"/>
                  </a:cubicBezTo>
                  <a:cubicBezTo>
                    <a:pt x="45" y="43"/>
                    <a:pt x="44" y="42"/>
                    <a:pt x="43" y="40"/>
                  </a:cubicBezTo>
                  <a:cubicBezTo>
                    <a:pt x="42" y="37"/>
                    <a:pt x="41" y="34"/>
                    <a:pt x="37" y="35"/>
                  </a:cubicBezTo>
                  <a:cubicBezTo>
                    <a:pt x="34" y="35"/>
                    <a:pt x="31" y="37"/>
                    <a:pt x="28" y="38"/>
                  </a:cubicBezTo>
                  <a:cubicBezTo>
                    <a:pt x="29" y="35"/>
                    <a:pt x="28" y="33"/>
                    <a:pt x="27" y="30"/>
                  </a:cubicBezTo>
                  <a:cubicBezTo>
                    <a:pt x="27" y="28"/>
                    <a:pt x="29" y="26"/>
                    <a:pt x="29" y="24"/>
                  </a:cubicBezTo>
                  <a:cubicBezTo>
                    <a:pt x="29" y="23"/>
                    <a:pt x="42" y="24"/>
                    <a:pt x="44" y="24"/>
                  </a:cubicBezTo>
                  <a:cubicBezTo>
                    <a:pt x="46" y="23"/>
                    <a:pt x="47" y="24"/>
                    <a:pt x="49" y="24"/>
                  </a:cubicBezTo>
                  <a:cubicBezTo>
                    <a:pt x="51" y="24"/>
                    <a:pt x="51" y="27"/>
                    <a:pt x="53" y="26"/>
                  </a:cubicBezTo>
                  <a:cubicBezTo>
                    <a:pt x="58" y="25"/>
                    <a:pt x="63" y="28"/>
                    <a:pt x="66" y="31"/>
                  </a:cubicBezTo>
                  <a:cubicBezTo>
                    <a:pt x="68" y="29"/>
                    <a:pt x="66" y="28"/>
                    <a:pt x="66" y="25"/>
                  </a:cubicBezTo>
                  <a:cubicBezTo>
                    <a:pt x="66" y="23"/>
                    <a:pt x="68" y="22"/>
                    <a:pt x="69" y="21"/>
                  </a:cubicBezTo>
                  <a:cubicBezTo>
                    <a:pt x="70" y="18"/>
                    <a:pt x="71" y="16"/>
                    <a:pt x="72" y="13"/>
                  </a:cubicBezTo>
                  <a:cubicBezTo>
                    <a:pt x="72" y="11"/>
                    <a:pt x="71" y="10"/>
                    <a:pt x="72" y="8"/>
                  </a:cubicBezTo>
                  <a:cubicBezTo>
                    <a:pt x="72" y="6"/>
                    <a:pt x="73" y="4"/>
                    <a:pt x="74" y="3"/>
                  </a:cubicBezTo>
                  <a:cubicBezTo>
                    <a:pt x="76" y="2"/>
                    <a:pt x="78" y="3"/>
                    <a:pt x="80" y="2"/>
                  </a:cubicBezTo>
                  <a:cubicBezTo>
                    <a:pt x="82" y="1"/>
                    <a:pt x="84" y="0"/>
                    <a:pt x="86" y="1"/>
                  </a:cubicBezTo>
                  <a:cubicBezTo>
                    <a:pt x="89" y="2"/>
                    <a:pt x="90" y="3"/>
                    <a:pt x="93" y="3"/>
                  </a:cubicBezTo>
                  <a:cubicBezTo>
                    <a:pt x="96" y="2"/>
                    <a:pt x="100" y="1"/>
                    <a:pt x="100" y="6"/>
                  </a:cubicBezTo>
                  <a:cubicBezTo>
                    <a:pt x="101" y="10"/>
                    <a:pt x="97" y="15"/>
                    <a:pt x="95" y="19"/>
                  </a:cubicBezTo>
                  <a:cubicBezTo>
                    <a:pt x="93" y="23"/>
                    <a:pt x="93" y="25"/>
                    <a:pt x="93" y="30"/>
                  </a:cubicBezTo>
                  <a:cubicBezTo>
                    <a:pt x="93" y="32"/>
                    <a:pt x="92" y="35"/>
                    <a:pt x="92" y="37"/>
                  </a:cubicBezTo>
                  <a:cubicBezTo>
                    <a:pt x="91" y="40"/>
                    <a:pt x="90" y="41"/>
                    <a:pt x="90" y="44"/>
                  </a:cubicBezTo>
                  <a:cubicBezTo>
                    <a:pt x="91" y="46"/>
                    <a:pt x="90" y="48"/>
                    <a:pt x="90" y="50"/>
                  </a:cubicBezTo>
                  <a:cubicBezTo>
                    <a:pt x="90" y="52"/>
                    <a:pt x="89" y="54"/>
                    <a:pt x="89" y="55"/>
                  </a:cubicBezTo>
                  <a:cubicBezTo>
                    <a:pt x="88" y="60"/>
                    <a:pt x="89" y="65"/>
                    <a:pt x="86" y="69"/>
                  </a:cubicBezTo>
                  <a:cubicBezTo>
                    <a:pt x="82" y="72"/>
                    <a:pt x="79" y="73"/>
                    <a:pt x="76" y="78"/>
                  </a:cubicBezTo>
                  <a:cubicBezTo>
                    <a:pt x="75" y="80"/>
                    <a:pt x="74" y="82"/>
                    <a:pt x="73" y="84"/>
                  </a:cubicBezTo>
                  <a:cubicBezTo>
                    <a:pt x="72" y="86"/>
                    <a:pt x="69" y="88"/>
                    <a:pt x="68" y="91"/>
                  </a:cubicBezTo>
                  <a:cubicBezTo>
                    <a:pt x="68" y="95"/>
                    <a:pt x="68" y="100"/>
                    <a:pt x="68" y="105"/>
                  </a:cubicBezTo>
                  <a:cubicBezTo>
                    <a:pt x="68" y="108"/>
                    <a:pt x="65" y="115"/>
                    <a:pt x="62" y="117"/>
                  </a:cubicBezTo>
                  <a:cubicBezTo>
                    <a:pt x="60" y="118"/>
                    <a:pt x="58" y="119"/>
                    <a:pt x="58" y="120"/>
                  </a:cubicBezTo>
                  <a:cubicBezTo>
                    <a:pt x="58" y="121"/>
                    <a:pt x="55" y="122"/>
                    <a:pt x="54" y="123"/>
                  </a:cubicBezTo>
                  <a:cubicBezTo>
                    <a:pt x="52" y="125"/>
                    <a:pt x="51" y="127"/>
                    <a:pt x="50" y="129"/>
                  </a:cubicBezTo>
                  <a:cubicBezTo>
                    <a:pt x="48" y="132"/>
                    <a:pt x="45" y="129"/>
                    <a:pt x="44" y="131"/>
                  </a:cubicBezTo>
                  <a:cubicBezTo>
                    <a:pt x="44" y="129"/>
                    <a:pt x="43" y="126"/>
                    <a:pt x="44" y="125"/>
                  </a:cubicBezTo>
                  <a:cubicBezTo>
                    <a:pt x="45" y="124"/>
                    <a:pt x="45" y="122"/>
                    <a:pt x="43" y="122"/>
                  </a:cubicBezTo>
                  <a:cubicBezTo>
                    <a:pt x="41" y="121"/>
                    <a:pt x="38" y="126"/>
                    <a:pt x="36" y="123"/>
                  </a:cubicBezTo>
                  <a:cubicBezTo>
                    <a:pt x="35" y="124"/>
                    <a:pt x="35" y="126"/>
                    <a:pt x="35" y="127"/>
                  </a:cubicBezTo>
                  <a:cubicBezTo>
                    <a:pt x="34" y="129"/>
                    <a:pt x="32" y="129"/>
                    <a:pt x="31" y="130"/>
                  </a:cubicBezTo>
                  <a:cubicBezTo>
                    <a:pt x="31" y="128"/>
                    <a:pt x="28" y="128"/>
                    <a:pt x="27" y="126"/>
                  </a:cubicBezTo>
                  <a:cubicBezTo>
                    <a:pt x="25" y="128"/>
                    <a:pt x="24" y="120"/>
                    <a:pt x="21" y="125"/>
                  </a:cubicBezTo>
                  <a:cubicBezTo>
                    <a:pt x="20" y="126"/>
                    <a:pt x="19" y="126"/>
                    <a:pt x="18" y="127"/>
                  </a:cubicBezTo>
                  <a:cubicBezTo>
                    <a:pt x="16" y="128"/>
                    <a:pt x="14" y="130"/>
                    <a:pt x="13" y="131"/>
                  </a:cubicBezTo>
                  <a:cubicBezTo>
                    <a:pt x="11" y="135"/>
                    <a:pt x="10" y="129"/>
                    <a:pt x="9" y="127"/>
                  </a:cubicBezTo>
                  <a:cubicBezTo>
                    <a:pt x="8" y="123"/>
                    <a:pt x="4" y="119"/>
                    <a:pt x="0" y="11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83" name="Freeform 2790"/>
            <p:cNvSpPr>
              <a:spLocks/>
            </p:cNvSpPr>
            <p:nvPr/>
          </p:nvSpPr>
          <p:spPr bwMode="auto">
            <a:xfrm>
              <a:off x="2948" y="1587"/>
              <a:ext cx="121" cy="162"/>
            </a:xfrm>
            <a:custGeom>
              <a:avLst/>
              <a:gdLst>
                <a:gd name="T0" fmla="*/ 5 w 101"/>
                <a:gd name="T1" fmla="*/ 110 h 135"/>
                <a:gd name="T2" fmla="*/ 11 w 101"/>
                <a:gd name="T3" fmla="*/ 108 h 135"/>
                <a:gd name="T4" fmla="*/ 6 w 101"/>
                <a:gd name="T5" fmla="*/ 99 h 135"/>
                <a:gd name="T6" fmla="*/ 11 w 101"/>
                <a:gd name="T7" fmla="*/ 92 h 135"/>
                <a:gd name="T8" fmla="*/ 18 w 101"/>
                <a:gd name="T9" fmla="*/ 90 h 135"/>
                <a:gd name="T10" fmla="*/ 25 w 101"/>
                <a:gd name="T11" fmla="*/ 92 h 135"/>
                <a:gd name="T12" fmla="*/ 35 w 101"/>
                <a:gd name="T13" fmla="*/ 88 h 135"/>
                <a:gd name="T14" fmla="*/ 41 w 101"/>
                <a:gd name="T15" fmla="*/ 91 h 135"/>
                <a:gd name="T16" fmla="*/ 44 w 101"/>
                <a:gd name="T17" fmla="*/ 81 h 135"/>
                <a:gd name="T18" fmla="*/ 45 w 101"/>
                <a:gd name="T19" fmla="*/ 65 h 135"/>
                <a:gd name="T20" fmla="*/ 39 w 101"/>
                <a:gd name="T21" fmla="*/ 60 h 135"/>
                <a:gd name="T22" fmla="*/ 40 w 101"/>
                <a:gd name="T23" fmla="*/ 48 h 135"/>
                <a:gd name="T24" fmla="*/ 43 w 101"/>
                <a:gd name="T25" fmla="*/ 40 h 135"/>
                <a:gd name="T26" fmla="*/ 28 w 101"/>
                <a:gd name="T27" fmla="*/ 38 h 135"/>
                <a:gd name="T28" fmla="*/ 29 w 101"/>
                <a:gd name="T29" fmla="*/ 24 h 135"/>
                <a:gd name="T30" fmla="*/ 49 w 101"/>
                <a:gd name="T31" fmla="*/ 24 h 135"/>
                <a:gd name="T32" fmla="*/ 66 w 101"/>
                <a:gd name="T33" fmla="*/ 31 h 135"/>
                <a:gd name="T34" fmla="*/ 69 w 101"/>
                <a:gd name="T35" fmla="*/ 21 h 135"/>
                <a:gd name="T36" fmla="*/ 72 w 101"/>
                <a:gd name="T37" fmla="*/ 8 h 135"/>
                <a:gd name="T38" fmla="*/ 80 w 101"/>
                <a:gd name="T39" fmla="*/ 2 h 135"/>
                <a:gd name="T40" fmla="*/ 93 w 101"/>
                <a:gd name="T41" fmla="*/ 3 h 135"/>
                <a:gd name="T42" fmla="*/ 95 w 101"/>
                <a:gd name="T43" fmla="*/ 19 h 135"/>
                <a:gd name="T44" fmla="*/ 92 w 101"/>
                <a:gd name="T45" fmla="*/ 37 h 135"/>
                <a:gd name="T46" fmla="*/ 90 w 101"/>
                <a:gd name="T47" fmla="*/ 50 h 135"/>
                <a:gd name="T48" fmla="*/ 86 w 101"/>
                <a:gd name="T49" fmla="*/ 69 h 135"/>
                <a:gd name="T50" fmla="*/ 73 w 101"/>
                <a:gd name="T51" fmla="*/ 84 h 135"/>
                <a:gd name="T52" fmla="*/ 68 w 101"/>
                <a:gd name="T53" fmla="*/ 105 h 135"/>
                <a:gd name="T54" fmla="*/ 58 w 101"/>
                <a:gd name="T55" fmla="*/ 120 h 135"/>
                <a:gd name="T56" fmla="*/ 50 w 101"/>
                <a:gd name="T57" fmla="*/ 129 h 135"/>
                <a:gd name="T58" fmla="*/ 44 w 101"/>
                <a:gd name="T59" fmla="*/ 125 h 135"/>
                <a:gd name="T60" fmla="*/ 36 w 101"/>
                <a:gd name="T61" fmla="*/ 123 h 135"/>
                <a:gd name="T62" fmla="*/ 31 w 101"/>
                <a:gd name="T63" fmla="*/ 130 h 135"/>
                <a:gd name="T64" fmla="*/ 21 w 101"/>
                <a:gd name="T65" fmla="*/ 125 h 135"/>
                <a:gd name="T66" fmla="*/ 13 w 101"/>
                <a:gd name="T67" fmla="*/ 131 h 135"/>
                <a:gd name="T68" fmla="*/ 0 w 101"/>
                <a:gd name="T69"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 h="135">
                  <a:moveTo>
                    <a:pt x="0" y="116"/>
                  </a:moveTo>
                  <a:cubicBezTo>
                    <a:pt x="1" y="113"/>
                    <a:pt x="2" y="112"/>
                    <a:pt x="5" y="110"/>
                  </a:cubicBezTo>
                  <a:cubicBezTo>
                    <a:pt x="7" y="108"/>
                    <a:pt x="8" y="114"/>
                    <a:pt x="10" y="112"/>
                  </a:cubicBezTo>
                  <a:cubicBezTo>
                    <a:pt x="11" y="112"/>
                    <a:pt x="10" y="109"/>
                    <a:pt x="11" y="108"/>
                  </a:cubicBezTo>
                  <a:cubicBezTo>
                    <a:pt x="12" y="106"/>
                    <a:pt x="10" y="106"/>
                    <a:pt x="8" y="105"/>
                  </a:cubicBezTo>
                  <a:cubicBezTo>
                    <a:pt x="7" y="105"/>
                    <a:pt x="10" y="98"/>
                    <a:pt x="6" y="99"/>
                  </a:cubicBezTo>
                  <a:cubicBezTo>
                    <a:pt x="7" y="97"/>
                    <a:pt x="7" y="94"/>
                    <a:pt x="6" y="92"/>
                  </a:cubicBezTo>
                  <a:cubicBezTo>
                    <a:pt x="8" y="92"/>
                    <a:pt x="9" y="92"/>
                    <a:pt x="11" y="92"/>
                  </a:cubicBezTo>
                  <a:cubicBezTo>
                    <a:pt x="12" y="92"/>
                    <a:pt x="12" y="93"/>
                    <a:pt x="13" y="93"/>
                  </a:cubicBezTo>
                  <a:cubicBezTo>
                    <a:pt x="15" y="92"/>
                    <a:pt x="19" y="93"/>
                    <a:pt x="18" y="90"/>
                  </a:cubicBezTo>
                  <a:cubicBezTo>
                    <a:pt x="18" y="87"/>
                    <a:pt x="17" y="82"/>
                    <a:pt x="22" y="85"/>
                  </a:cubicBezTo>
                  <a:cubicBezTo>
                    <a:pt x="23" y="86"/>
                    <a:pt x="26" y="90"/>
                    <a:pt x="25" y="92"/>
                  </a:cubicBezTo>
                  <a:cubicBezTo>
                    <a:pt x="27" y="91"/>
                    <a:pt x="29" y="94"/>
                    <a:pt x="31" y="93"/>
                  </a:cubicBezTo>
                  <a:cubicBezTo>
                    <a:pt x="33" y="93"/>
                    <a:pt x="35" y="90"/>
                    <a:pt x="35" y="88"/>
                  </a:cubicBezTo>
                  <a:cubicBezTo>
                    <a:pt x="36" y="89"/>
                    <a:pt x="37" y="95"/>
                    <a:pt x="38" y="95"/>
                  </a:cubicBezTo>
                  <a:cubicBezTo>
                    <a:pt x="39" y="95"/>
                    <a:pt x="42" y="92"/>
                    <a:pt x="41" y="91"/>
                  </a:cubicBezTo>
                  <a:cubicBezTo>
                    <a:pt x="41" y="90"/>
                    <a:pt x="42" y="86"/>
                    <a:pt x="43" y="86"/>
                  </a:cubicBezTo>
                  <a:cubicBezTo>
                    <a:pt x="44" y="85"/>
                    <a:pt x="46" y="82"/>
                    <a:pt x="44" y="81"/>
                  </a:cubicBezTo>
                  <a:cubicBezTo>
                    <a:pt x="46" y="80"/>
                    <a:pt x="45" y="75"/>
                    <a:pt x="44" y="73"/>
                  </a:cubicBezTo>
                  <a:cubicBezTo>
                    <a:pt x="44" y="70"/>
                    <a:pt x="46" y="67"/>
                    <a:pt x="45" y="65"/>
                  </a:cubicBezTo>
                  <a:cubicBezTo>
                    <a:pt x="44" y="64"/>
                    <a:pt x="42" y="63"/>
                    <a:pt x="41" y="63"/>
                  </a:cubicBezTo>
                  <a:cubicBezTo>
                    <a:pt x="40" y="63"/>
                    <a:pt x="41" y="61"/>
                    <a:pt x="39" y="60"/>
                  </a:cubicBezTo>
                  <a:cubicBezTo>
                    <a:pt x="35" y="60"/>
                    <a:pt x="38" y="58"/>
                    <a:pt x="38" y="55"/>
                  </a:cubicBezTo>
                  <a:cubicBezTo>
                    <a:pt x="37" y="53"/>
                    <a:pt x="38" y="50"/>
                    <a:pt x="40" y="48"/>
                  </a:cubicBezTo>
                  <a:cubicBezTo>
                    <a:pt x="41" y="47"/>
                    <a:pt x="43" y="48"/>
                    <a:pt x="44" y="45"/>
                  </a:cubicBezTo>
                  <a:cubicBezTo>
                    <a:pt x="45" y="43"/>
                    <a:pt x="44" y="42"/>
                    <a:pt x="43" y="40"/>
                  </a:cubicBezTo>
                  <a:cubicBezTo>
                    <a:pt x="42" y="37"/>
                    <a:pt x="41" y="34"/>
                    <a:pt x="37" y="35"/>
                  </a:cubicBezTo>
                  <a:cubicBezTo>
                    <a:pt x="34" y="35"/>
                    <a:pt x="31" y="37"/>
                    <a:pt x="28" y="38"/>
                  </a:cubicBezTo>
                  <a:cubicBezTo>
                    <a:pt x="29" y="35"/>
                    <a:pt x="28" y="33"/>
                    <a:pt x="27" y="30"/>
                  </a:cubicBezTo>
                  <a:cubicBezTo>
                    <a:pt x="27" y="28"/>
                    <a:pt x="29" y="26"/>
                    <a:pt x="29" y="24"/>
                  </a:cubicBezTo>
                  <a:cubicBezTo>
                    <a:pt x="29" y="23"/>
                    <a:pt x="42" y="24"/>
                    <a:pt x="44" y="24"/>
                  </a:cubicBezTo>
                  <a:cubicBezTo>
                    <a:pt x="46" y="23"/>
                    <a:pt x="47" y="24"/>
                    <a:pt x="49" y="24"/>
                  </a:cubicBezTo>
                  <a:cubicBezTo>
                    <a:pt x="51" y="24"/>
                    <a:pt x="51" y="27"/>
                    <a:pt x="53" y="26"/>
                  </a:cubicBezTo>
                  <a:cubicBezTo>
                    <a:pt x="58" y="25"/>
                    <a:pt x="63" y="28"/>
                    <a:pt x="66" y="31"/>
                  </a:cubicBezTo>
                  <a:cubicBezTo>
                    <a:pt x="68" y="29"/>
                    <a:pt x="66" y="28"/>
                    <a:pt x="66" y="25"/>
                  </a:cubicBezTo>
                  <a:cubicBezTo>
                    <a:pt x="66" y="23"/>
                    <a:pt x="68" y="22"/>
                    <a:pt x="69" y="21"/>
                  </a:cubicBezTo>
                  <a:cubicBezTo>
                    <a:pt x="70" y="18"/>
                    <a:pt x="71" y="16"/>
                    <a:pt x="72" y="13"/>
                  </a:cubicBezTo>
                  <a:cubicBezTo>
                    <a:pt x="72" y="11"/>
                    <a:pt x="71" y="10"/>
                    <a:pt x="72" y="8"/>
                  </a:cubicBezTo>
                  <a:cubicBezTo>
                    <a:pt x="72" y="6"/>
                    <a:pt x="73" y="4"/>
                    <a:pt x="74" y="3"/>
                  </a:cubicBezTo>
                  <a:cubicBezTo>
                    <a:pt x="76" y="2"/>
                    <a:pt x="78" y="3"/>
                    <a:pt x="80" y="2"/>
                  </a:cubicBezTo>
                  <a:cubicBezTo>
                    <a:pt x="82" y="1"/>
                    <a:pt x="84" y="0"/>
                    <a:pt x="86" y="1"/>
                  </a:cubicBezTo>
                  <a:cubicBezTo>
                    <a:pt x="89" y="2"/>
                    <a:pt x="90" y="3"/>
                    <a:pt x="93" y="3"/>
                  </a:cubicBezTo>
                  <a:cubicBezTo>
                    <a:pt x="96" y="2"/>
                    <a:pt x="100" y="1"/>
                    <a:pt x="100" y="6"/>
                  </a:cubicBezTo>
                  <a:cubicBezTo>
                    <a:pt x="101" y="10"/>
                    <a:pt x="97" y="15"/>
                    <a:pt x="95" y="19"/>
                  </a:cubicBezTo>
                  <a:cubicBezTo>
                    <a:pt x="93" y="23"/>
                    <a:pt x="93" y="25"/>
                    <a:pt x="93" y="30"/>
                  </a:cubicBezTo>
                  <a:cubicBezTo>
                    <a:pt x="93" y="32"/>
                    <a:pt x="92" y="35"/>
                    <a:pt x="92" y="37"/>
                  </a:cubicBezTo>
                  <a:cubicBezTo>
                    <a:pt x="91" y="40"/>
                    <a:pt x="90" y="41"/>
                    <a:pt x="90" y="44"/>
                  </a:cubicBezTo>
                  <a:cubicBezTo>
                    <a:pt x="91" y="46"/>
                    <a:pt x="90" y="48"/>
                    <a:pt x="90" y="50"/>
                  </a:cubicBezTo>
                  <a:cubicBezTo>
                    <a:pt x="90" y="52"/>
                    <a:pt x="89" y="54"/>
                    <a:pt x="89" y="55"/>
                  </a:cubicBezTo>
                  <a:cubicBezTo>
                    <a:pt x="88" y="60"/>
                    <a:pt x="89" y="65"/>
                    <a:pt x="86" y="69"/>
                  </a:cubicBezTo>
                  <a:cubicBezTo>
                    <a:pt x="82" y="72"/>
                    <a:pt x="79" y="73"/>
                    <a:pt x="76" y="78"/>
                  </a:cubicBezTo>
                  <a:cubicBezTo>
                    <a:pt x="75" y="80"/>
                    <a:pt x="74" y="82"/>
                    <a:pt x="73" y="84"/>
                  </a:cubicBezTo>
                  <a:cubicBezTo>
                    <a:pt x="72" y="86"/>
                    <a:pt x="69" y="88"/>
                    <a:pt x="68" y="91"/>
                  </a:cubicBezTo>
                  <a:cubicBezTo>
                    <a:pt x="68" y="95"/>
                    <a:pt x="68" y="100"/>
                    <a:pt x="68" y="105"/>
                  </a:cubicBezTo>
                  <a:cubicBezTo>
                    <a:pt x="68" y="108"/>
                    <a:pt x="65" y="115"/>
                    <a:pt x="62" y="117"/>
                  </a:cubicBezTo>
                  <a:cubicBezTo>
                    <a:pt x="60" y="118"/>
                    <a:pt x="58" y="119"/>
                    <a:pt x="58" y="120"/>
                  </a:cubicBezTo>
                  <a:cubicBezTo>
                    <a:pt x="58" y="121"/>
                    <a:pt x="55" y="122"/>
                    <a:pt x="54" y="123"/>
                  </a:cubicBezTo>
                  <a:cubicBezTo>
                    <a:pt x="52" y="125"/>
                    <a:pt x="51" y="127"/>
                    <a:pt x="50" y="129"/>
                  </a:cubicBezTo>
                  <a:cubicBezTo>
                    <a:pt x="48" y="132"/>
                    <a:pt x="45" y="129"/>
                    <a:pt x="44" y="131"/>
                  </a:cubicBezTo>
                  <a:cubicBezTo>
                    <a:pt x="44" y="129"/>
                    <a:pt x="43" y="126"/>
                    <a:pt x="44" y="125"/>
                  </a:cubicBezTo>
                  <a:cubicBezTo>
                    <a:pt x="45" y="124"/>
                    <a:pt x="45" y="122"/>
                    <a:pt x="43" y="122"/>
                  </a:cubicBezTo>
                  <a:cubicBezTo>
                    <a:pt x="41" y="121"/>
                    <a:pt x="38" y="126"/>
                    <a:pt x="36" y="123"/>
                  </a:cubicBezTo>
                  <a:cubicBezTo>
                    <a:pt x="35" y="124"/>
                    <a:pt x="35" y="126"/>
                    <a:pt x="35" y="127"/>
                  </a:cubicBezTo>
                  <a:cubicBezTo>
                    <a:pt x="34" y="129"/>
                    <a:pt x="32" y="129"/>
                    <a:pt x="31" y="130"/>
                  </a:cubicBezTo>
                  <a:cubicBezTo>
                    <a:pt x="31" y="128"/>
                    <a:pt x="28" y="128"/>
                    <a:pt x="27" y="126"/>
                  </a:cubicBezTo>
                  <a:cubicBezTo>
                    <a:pt x="25" y="128"/>
                    <a:pt x="24" y="120"/>
                    <a:pt x="21" y="125"/>
                  </a:cubicBezTo>
                  <a:cubicBezTo>
                    <a:pt x="20" y="126"/>
                    <a:pt x="19" y="126"/>
                    <a:pt x="18" y="127"/>
                  </a:cubicBezTo>
                  <a:cubicBezTo>
                    <a:pt x="16" y="128"/>
                    <a:pt x="14" y="130"/>
                    <a:pt x="13" y="131"/>
                  </a:cubicBezTo>
                  <a:cubicBezTo>
                    <a:pt x="11" y="135"/>
                    <a:pt x="10" y="129"/>
                    <a:pt x="9" y="127"/>
                  </a:cubicBezTo>
                  <a:cubicBezTo>
                    <a:pt x="8" y="123"/>
                    <a:pt x="4" y="119"/>
                    <a:pt x="0" y="11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84" name="Freeform 2791"/>
            <p:cNvSpPr>
              <a:spLocks/>
            </p:cNvSpPr>
            <p:nvPr/>
          </p:nvSpPr>
          <p:spPr bwMode="auto">
            <a:xfrm>
              <a:off x="3070" y="814"/>
              <a:ext cx="68" cy="73"/>
            </a:xfrm>
            <a:custGeom>
              <a:avLst/>
              <a:gdLst>
                <a:gd name="T0" fmla="*/ 12 w 57"/>
                <a:gd name="T1" fmla="*/ 0 h 61"/>
                <a:gd name="T2" fmla="*/ 10 w 57"/>
                <a:gd name="T3" fmla="*/ 1 h 61"/>
                <a:gd name="T4" fmla="*/ 1 w 57"/>
                <a:gd name="T5" fmla="*/ 4 h 61"/>
                <a:gd name="T6" fmla="*/ 2 w 57"/>
                <a:gd name="T7" fmla="*/ 9 h 61"/>
                <a:gd name="T8" fmla="*/ 4 w 57"/>
                <a:gd name="T9" fmla="*/ 10 h 61"/>
                <a:gd name="T10" fmla="*/ 8 w 57"/>
                <a:gd name="T11" fmla="*/ 15 h 61"/>
                <a:gd name="T12" fmla="*/ 4 w 57"/>
                <a:gd name="T13" fmla="*/ 16 h 61"/>
                <a:gd name="T14" fmla="*/ 4 w 57"/>
                <a:gd name="T15" fmla="*/ 20 h 61"/>
                <a:gd name="T16" fmla="*/ 8 w 57"/>
                <a:gd name="T17" fmla="*/ 19 h 61"/>
                <a:gd name="T18" fmla="*/ 8 w 57"/>
                <a:gd name="T19" fmla="*/ 20 h 61"/>
                <a:gd name="T20" fmla="*/ 5 w 57"/>
                <a:gd name="T21" fmla="*/ 28 h 61"/>
                <a:gd name="T22" fmla="*/ 10 w 57"/>
                <a:gd name="T23" fmla="*/ 32 h 61"/>
                <a:gd name="T24" fmla="*/ 10 w 57"/>
                <a:gd name="T25" fmla="*/ 34 h 61"/>
                <a:gd name="T26" fmla="*/ 7 w 57"/>
                <a:gd name="T27" fmla="*/ 33 h 61"/>
                <a:gd name="T28" fmla="*/ 8 w 57"/>
                <a:gd name="T29" fmla="*/ 40 h 61"/>
                <a:gd name="T30" fmla="*/ 3 w 57"/>
                <a:gd name="T31" fmla="*/ 42 h 61"/>
                <a:gd name="T32" fmla="*/ 8 w 57"/>
                <a:gd name="T33" fmla="*/ 46 h 61"/>
                <a:gd name="T34" fmla="*/ 13 w 57"/>
                <a:gd name="T35" fmla="*/ 48 h 61"/>
                <a:gd name="T36" fmla="*/ 19 w 57"/>
                <a:gd name="T37" fmla="*/ 50 h 61"/>
                <a:gd name="T38" fmla="*/ 19 w 57"/>
                <a:gd name="T39" fmla="*/ 51 h 61"/>
                <a:gd name="T40" fmla="*/ 25 w 57"/>
                <a:gd name="T41" fmla="*/ 50 h 61"/>
                <a:gd name="T42" fmla="*/ 26 w 57"/>
                <a:gd name="T43" fmla="*/ 47 h 61"/>
                <a:gd name="T44" fmla="*/ 27 w 57"/>
                <a:gd name="T45" fmla="*/ 46 h 61"/>
                <a:gd name="T46" fmla="*/ 33 w 57"/>
                <a:gd name="T47" fmla="*/ 52 h 61"/>
                <a:gd name="T48" fmla="*/ 37 w 57"/>
                <a:gd name="T49" fmla="*/ 53 h 61"/>
                <a:gd name="T50" fmla="*/ 38 w 57"/>
                <a:gd name="T51" fmla="*/ 55 h 61"/>
                <a:gd name="T52" fmla="*/ 36 w 57"/>
                <a:gd name="T53" fmla="*/ 60 h 61"/>
                <a:gd name="T54" fmla="*/ 42 w 57"/>
                <a:gd name="T55" fmla="*/ 59 h 61"/>
                <a:gd name="T56" fmla="*/ 50 w 57"/>
                <a:gd name="T57" fmla="*/ 56 h 61"/>
                <a:gd name="T58" fmla="*/ 50 w 57"/>
                <a:gd name="T59" fmla="*/ 51 h 61"/>
                <a:gd name="T60" fmla="*/ 54 w 57"/>
                <a:gd name="T61" fmla="*/ 50 h 61"/>
                <a:gd name="T62" fmla="*/ 57 w 57"/>
                <a:gd name="T63" fmla="*/ 46 h 61"/>
                <a:gd name="T64" fmla="*/ 51 w 57"/>
                <a:gd name="T65" fmla="*/ 42 h 61"/>
                <a:gd name="T66" fmla="*/ 52 w 57"/>
                <a:gd name="T67" fmla="*/ 30 h 61"/>
                <a:gd name="T68" fmla="*/ 50 w 57"/>
                <a:gd name="T69" fmla="*/ 26 h 61"/>
                <a:gd name="T70" fmla="*/ 53 w 57"/>
                <a:gd name="T71" fmla="*/ 25 h 61"/>
                <a:gd name="T72" fmla="*/ 48 w 57"/>
                <a:gd name="T73" fmla="*/ 23 h 61"/>
                <a:gd name="T74" fmla="*/ 45 w 57"/>
                <a:gd name="T75" fmla="*/ 26 h 61"/>
                <a:gd name="T76" fmla="*/ 42 w 57"/>
                <a:gd name="T77" fmla="*/ 24 h 61"/>
                <a:gd name="T78" fmla="*/ 37 w 57"/>
                <a:gd name="T79" fmla="*/ 22 h 61"/>
                <a:gd name="T80" fmla="*/ 35 w 57"/>
                <a:gd name="T81" fmla="*/ 21 h 61"/>
                <a:gd name="T82" fmla="*/ 35 w 57"/>
                <a:gd name="T83" fmla="*/ 18 h 61"/>
                <a:gd name="T84" fmla="*/ 33 w 57"/>
                <a:gd name="T85" fmla="*/ 15 h 61"/>
                <a:gd name="T86" fmla="*/ 25 w 57"/>
                <a:gd name="T87" fmla="*/ 11 h 61"/>
                <a:gd name="T88" fmla="*/ 21 w 57"/>
                <a:gd name="T89" fmla="*/ 3 h 61"/>
                <a:gd name="T90" fmla="*/ 12 w 57"/>
                <a:gd name="T9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 h="61">
                  <a:moveTo>
                    <a:pt x="12" y="0"/>
                  </a:moveTo>
                  <a:cubicBezTo>
                    <a:pt x="11" y="0"/>
                    <a:pt x="10" y="1"/>
                    <a:pt x="10" y="1"/>
                  </a:cubicBezTo>
                  <a:cubicBezTo>
                    <a:pt x="7" y="3"/>
                    <a:pt x="4" y="4"/>
                    <a:pt x="1" y="4"/>
                  </a:cubicBezTo>
                  <a:cubicBezTo>
                    <a:pt x="1" y="6"/>
                    <a:pt x="2" y="7"/>
                    <a:pt x="2" y="9"/>
                  </a:cubicBezTo>
                  <a:cubicBezTo>
                    <a:pt x="2" y="10"/>
                    <a:pt x="3" y="10"/>
                    <a:pt x="4" y="10"/>
                  </a:cubicBezTo>
                  <a:cubicBezTo>
                    <a:pt x="0" y="13"/>
                    <a:pt x="7" y="14"/>
                    <a:pt x="8" y="15"/>
                  </a:cubicBezTo>
                  <a:cubicBezTo>
                    <a:pt x="8" y="15"/>
                    <a:pt x="4" y="16"/>
                    <a:pt x="4" y="16"/>
                  </a:cubicBezTo>
                  <a:cubicBezTo>
                    <a:pt x="5" y="18"/>
                    <a:pt x="4" y="19"/>
                    <a:pt x="4" y="20"/>
                  </a:cubicBezTo>
                  <a:cubicBezTo>
                    <a:pt x="5" y="19"/>
                    <a:pt x="7" y="19"/>
                    <a:pt x="8" y="19"/>
                  </a:cubicBezTo>
                  <a:cubicBezTo>
                    <a:pt x="8" y="19"/>
                    <a:pt x="8" y="20"/>
                    <a:pt x="8" y="20"/>
                  </a:cubicBezTo>
                  <a:cubicBezTo>
                    <a:pt x="7" y="22"/>
                    <a:pt x="5" y="25"/>
                    <a:pt x="5" y="28"/>
                  </a:cubicBezTo>
                  <a:cubicBezTo>
                    <a:pt x="5" y="29"/>
                    <a:pt x="9" y="30"/>
                    <a:pt x="10" y="32"/>
                  </a:cubicBezTo>
                  <a:cubicBezTo>
                    <a:pt x="10" y="33"/>
                    <a:pt x="12" y="33"/>
                    <a:pt x="10" y="34"/>
                  </a:cubicBezTo>
                  <a:cubicBezTo>
                    <a:pt x="9" y="34"/>
                    <a:pt x="8" y="33"/>
                    <a:pt x="7" y="33"/>
                  </a:cubicBezTo>
                  <a:cubicBezTo>
                    <a:pt x="6" y="34"/>
                    <a:pt x="12" y="40"/>
                    <a:pt x="8" y="40"/>
                  </a:cubicBezTo>
                  <a:cubicBezTo>
                    <a:pt x="5" y="41"/>
                    <a:pt x="3" y="40"/>
                    <a:pt x="3" y="42"/>
                  </a:cubicBezTo>
                  <a:cubicBezTo>
                    <a:pt x="4" y="43"/>
                    <a:pt x="7" y="45"/>
                    <a:pt x="8" y="46"/>
                  </a:cubicBezTo>
                  <a:cubicBezTo>
                    <a:pt x="10" y="47"/>
                    <a:pt x="10" y="47"/>
                    <a:pt x="13" y="48"/>
                  </a:cubicBezTo>
                  <a:cubicBezTo>
                    <a:pt x="17" y="50"/>
                    <a:pt x="20" y="50"/>
                    <a:pt x="19" y="50"/>
                  </a:cubicBezTo>
                  <a:cubicBezTo>
                    <a:pt x="18" y="49"/>
                    <a:pt x="19" y="51"/>
                    <a:pt x="19" y="51"/>
                  </a:cubicBezTo>
                  <a:cubicBezTo>
                    <a:pt x="20" y="51"/>
                    <a:pt x="24" y="52"/>
                    <a:pt x="25" y="50"/>
                  </a:cubicBezTo>
                  <a:cubicBezTo>
                    <a:pt x="25" y="48"/>
                    <a:pt x="27" y="49"/>
                    <a:pt x="26" y="47"/>
                  </a:cubicBezTo>
                  <a:cubicBezTo>
                    <a:pt x="27" y="47"/>
                    <a:pt x="26" y="47"/>
                    <a:pt x="27" y="46"/>
                  </a:cubicBezTo>
                  <a:cubicBezTo>
                    <a:pt x="27" y="49"/>
                    <a:pt x="31" y="50"/>
                    <a:pt x="33" y="52"/>
                  </a:cubicBezTo>
                  <a:cubicBezTo>
                    <a:pt x="33" y="53"/>
                    <a:pt x="35" y="52"/>
                    <a:pt x="37" y="53"/>
                  </a:cubicBezTo>
                  <a:cubicBezTo>
                    <a:pt x="37" y="53"/>
                    <a:pt x="38" y="54"/>
                    <a:pt x="38" y="55"/>
                  </a:cubicBezTo>
                  <a:cubicBezTo>
                    <a:pt x="37" y="56"/>
                    <a:pt x="35" y="58"/>
                    <a:pt x="36" y="60"/>
                  </a:cubicBezTo>
                  <a:cubicBezTo>
                    <a:pt x="37" y="61"/>
                    <a:pt x="41" y="59"/>
                    <a:pt x="42" y="59"/>
                  </a:cubicBezTo>
                  <a:cubicBezTo>
                    <a:pt x="44" y="59"/>
                    <a:pt x="53" y="58"/>
                    <a:pt x="50" y="56"/>
                  </a:cubicBezTo>
                  <a:cubicBezTo>
                    <a:pt x="49" y="55"/>
                    <a:pt x="49" y="52"/>
                    <a:pt x="50" y="51"/>
                  </a:cubicBezTo>
                  <a:cubicBezTo>
                    <a:pt x="51" y="50"/>
                    <a:pt x="52" y="51"/>
                    <a:pt x="54" y="50"/>
                  </a:cubicBezTo>
                  <a:cubicBezTo>
                    <a:pt x="55" y="48"/>
                    <a:pt x="56" y="47"/>
                    <a:pt x="57" y="46"/>
                  </a:cubicBezTo>
                  <a:cubicBezTo>
                    <a:pt x="55" y="45"/>
                    <a:pt x="52" y="43"/>
                    <a:pt x="51" y="42"/>
                  </a:cubicBezTo>
                  <a:cubicBezTo>
                    <a:pt x="47" y="37"/>
                    <a:pt x="49" y="34"/>
                    <a:pt x="52" y="30"/>
                  </a:cubicBezTo>
                  <a:cubicBezTo>
                    <a:pt x="52" y="29"/>
                    <a:pt x="48" y="27"/>
                    <a:pt x="50" y="26"/>
                  </a:cubicBezTo>
                  <a:cubicBezTo>
                    <a:pt x="51" y="25"/>
                    <a:pt x="52" y="26"/>
                    <a:pt x="53" y="25"/>
                  </a:cubicBezTo>
                  <a:cubicBezTo>
                    <a:pt x="52" y="24"/>
                    <a:pt x="49" y="22"/>
                    <a:pt x="48" y="23"/>
                  </a:cubicBezTo>
                  <a:cubicBezTo>
                    <a:pt x="47" y="24"/>
                    <a:pt x="46" y="26"/>
                    <a:pt x="45" y="26"/>
                  </a:cubicBezTo>
                  <a:cubicBezTo>
                    <a:pt x="44" y="26"/>
                    <a:pt x="43" y="24"/>
                    <a:pt x="42" y="24"/>
                  </a:cubicBezTo>
                  <a:cubicBezTo>
                    <a:pt x="40" y="23"/>
                    <a:pt x="38" y="23"/>
                    <a:pt x="37" y="22"/>
                  </a:cubicBezTo>
                  <a:cubicBezTo>
                    <a:pt x="35" y="21"/>
                    <a:pt x="36" y="21"/>
                    <a:pt x="35" y="21"/>
                  </a:cubicBezTo>
                  <a:cubicBezTo>
                    <a:pt x="36" y="20"/>
                    <a:pt x="37" y="19"/>
                    <a:pt x="35" y="18"/>
                  </a:cubicBezTo>
                  <a:cubicBezTo>
                    <a:pt x="38" y="16"/>
                    <a:pt x="36" y="16"/>
                    <a:pt x="33" y="15"/>
                  </a:cubicBezTo>
                  <a:cubicBezTo>
                    <a:pt x="31" y="14"/>
                    <a:pt x="27" y="13"/>
                    <a:pt x="25" y="11"/>
                  </a:cubicBezTo>
                  <a:cubicBezTo>
                    <a:pt x="28" y="7"/>
                    <a:pt x="23" y="6"/>
                    <a:pt x="21" y="3"/>
                  </a:cubicBezTo>
                  <a:cubicBezTo>
                    <a:pt x="20" y="1"/>
                    <a:pt x="16" y="0"/>
                    <a:pt x="12" y="0"/>
                  </a:cubicBezTo>
                  <a:close/>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85" name="Freeform 2792"/>
            <p:cNvSpPr>
              <a:spLocks/>
            </p:cNvSpPr>
            <p:nvPr/>
          </p:nvSpPr>
          <p:spPr bwMode="auto">
            <a:xfrm>
              <a:off x="3089" y="868"/>
              <a:ext cx="29" cy="25"/>
            </a:xfrm>
            <a:custGeom>
              <a:avLst/>
              <a:gdLst>
                <a:gd name="T0" fmla="*/ 2 w 24"/>
                <a:gd name="T1" fmla="*/ 7 h 21"/>
                <a:gd name="T2" fmla="*/ 4 w 24"/>
                <a:gd name="T3" fmla="*/ 6 h 21"/>
                <a:gd name="T4" fmla="*/ 5 w 24"/>
                <a:gd name="T5" fmla="*/ 6 h 21"/>
                <a:gd name="T6" fmla="*/ 7 w 24"/>
                <a:gd name="T7" fmla="*/ 4 h 21"/>
                <a:gd name="T8" fmla="*/ 9 w 24"/>
                <a:gd name="T9" fmla="*/ 0 h 21"/>
                <a:gd name="T10" fmla="*/ 11 w 24"/>
                <a:gd name="T11" fmla="*/ 0 h 21"/>
                <a:gd name="T12" fmla="*/ 20 w 24"/>
                <a:gd name="T13" fmla="*/ 5 h 21"/>
                <a:gd name="T14" fmla="*/ 24 w 24"/>
                <a:gd name="T15" fmla="*/ 9 h 21"/>
                <a:gd name="T16" fmla="*/ 22 w 24"/>
                <a:gd name="T17" fmla="*/ 15 h 21"/>
                <a:gd name="T18" fmla="*/ 18 w 24"/>
                <a:gd name="T19" fmla="*/ 17 h 21"/>
                <a:gd name="T20" fmla="*/ 12 w 24"/>
                <a:gd name="T21" fmla="*/ 17 h 21"/>
                <a:gd name="T22" fmla="*/ 9 w 24"/>
                <a:gd name="T23" fmla="*/ 21 h 21"/>
                <a:gd name="T24" fmla="*/ 8 w 24"/>
                <a:gd name="T25" fmla="*/ 16 h 21"/>
                <a:gd name="T26" fmla="*/ 4 w 24"/>
                <a:gd name="T27" fmla="*/ 14 h 21"/>
                <a:gd name="T28" fmla="*/ 2 w 24"/>
                <a:gd name="T29" fmla="*/ 11 h 21"/>
                <a:gd name="T30" fmla="*/ 0 w 24"/>
                <a:gd name="T31"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1">
                  <a:moveTo>
                    <a:pt x="2" y="7"/>
                  </a:moveTo>
                  <a:cubicBezTo>
                    <a:pt x="2" y="6"/>
                    <a:pt x="3" y="6"/>
                    <a:pt x="4" y="6"/>
                  </a:cubicBezTo>
                  <a:cubicBezTo>
                    <a:pt x="4" y="5"/>
                    <a:pt x="4" y="6"/>
                    <a:pt x="5" y="6"/>
                  </a:cubicBezTo>
                  <a:cubicBezTo>
                    <a:pt x="6" y="4"/>
                    <a:pt x="6" y="4"/>
                    <a:pt x="7" y="4"/>
                  </a:cubicBezTo>
                  <a:cubicBezTo>
                    <a:pt x="9" y="3"/>
                    <a:pt x="10" y="2"/>
                    <a:pt x="9" y="0"/>
                  </a:cubicBezTo>
                  <a:cubicBezTo>
                    <a:pt x="10" y="0"/>
                    <a:pt x="11" y="0"/>
                    <a:pt x="11" y="0"/>
                  </a:cubicBezTo>
                  <a:cubicBezTo>
                    <a:pt x="12" y="3"/>
                    <a:pt x="21" y="2"/>
                    <a:pt x="20" y="5"/>
                  </a:cubicBezTo>
                  <a:cubicBezTo>
                    <a:pt x="20" y="7"/>
                    <a:pt x="23" y="7"/>
                    <a:pt x="24" y="9"/>
                  </a:cubicBezTo>
                  <a:cubicBezTo>
                    <a:pt x="24" y="11"/>
                    <a:pt x="20" y="13"/>
                    <a:pt x="22" y="15"/>
                  </a:cubicBezTo>
                  <a:cubicBezTo>
                    <a:pt x="20" y="15"/>
                    <a:pt x="18" y="15"/>
                    <a:pt x="18" y="17"/>
                  </a:cubicBezTo>
                  <a:cubicBezTo>
                    <a:pt x="16" y="17"/>
                    <a:pt x="16" y="16"/>
                    <a:pt x="12" y="17"/>
                  </a:cubicBezTo>
                  <a:cubicBezTo>
                    <a:pt x="9" y="18"/>
                    <a:pt x="10" y="21"/>
                    <a:pt x="9" y="21"/>
                  </a:cubicBezTo>
                  <a:cubicBezTo>
                    <a:pt x="8" y="21"/>
                    <a:pt x="9" y="17"/>
                    <a:pt x="8" y="16"/>
                  </a:cubicBezTo>
                  <a:cubicBezTo>
                    <a:pt x="7" y="14"/>
                    <a:pt x="5" y="15"/>
                    <a:pt x="4" y="14"/>
                  </a:cubicBezTo>
                  <a:cubicBezTo>
                    <a:pt x="3" y="12"/>
                    <a:pt x="4" y="11"/>
                    <a:pt x="2" y="11"/>
                  </a:cubicBezTo>
                  <a:cubicBezTo>
                    <a:pt x="2" y="10"/>
                    <a:pt x="1" y="8"/>
                    <a:pt x="0" y="8"/>
                  </a:cubicBezTo>
                </a:path>
              </a:pathLst>
            </a:custGeom>
            <a:solidFill>
              <a:srgbClr val="5C6F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86" name="Freeform 2793"/>
            <p:cNvSpPr>
              <a:spLocks/>
            </p:cNvSpPr>
            <p:nvPr/>
          </p:nvSpPr>
          <p:spPr bwMode="auto">
            <a:xfrm>
              <a:off x="3062" y="863"/>
              <a:ext cx="32" cy="30"/>
            </a:xfrm>
            <a:custGeom>
              <a:avLst/>
              <a:gdLst>
                <a:gd name="T0" fmla="*/ 3 w 27"/>
                <a:gd name="T1" fmla="*/ 14 h 25"/>
                <a:gd name="T2" fmla="*/ 5 w 27"/>
                <a:gd name="T3" fmla="*/ 7 h 25"/>
                <a:gd name="T4" fmla="*/ 10 w 27"/>
                <a:gd name="T5" fmla="*/ 4 h 25"/>
                <a:gd name="T6" fmla="*/ 9 w 27"/>
                <a:gd name="T7" fmla="*/ 0 h 25"/>
                <a:gd name="T8" fmla="*/ 14 w 27"/>
                <a:gd name="T9" fmla="*/ 3 h 25"/>
                <a:gd name="T10" fmla="*/ 20 w 27"/>
                <a:gd name="T11" fmla="*/ 8 h 25"/>
                <a:gd name="T12" fmla="*/ 26 w 27"/>
                <a:gd name="T13" fmla="*/ 9 h 25"/>
                <a:gd name="T14" fmla="*/ 23 w 27"/>
                <a:gd name="T15" fmla="*/ 11 h 25"/>
                <a:gd name="T16" fmla="*/ 24 w 27"/>
                <a:gd name="T17" fmla="*/ 15 h 25"/>
                <a:gd name="T18" fmla="*/ 20 w 27"/>
                <a:gd name="T19" fmla="*/ 15 h 25"/>
                <a:gd name="T20" fmla="*/ 18 w 27"/>
                <a:gd name="T21" fmla="*/ 14 h 25"/>
                <a:gd name="T22" fmla="*/ 15 w 27"/>
                <a:gd name="T23" fmla="*/ 25 h 25"/>
                <a:gd name="T24" fmla="*/ 9 w 27"/>
                <a:gd name="T25" fmla="*/ 20 h 25"/>
                <a:gd name="T26" fmla="*/ 4 w 27"/>
                <a:gd name="T27" fmla="*/ 16 h 25"/>
                <a:gd name="T28" fmla="*/ 7 w 27"/>
                <a:gd name="T29" fmla="*/ 16 h 25"/>
                <a:gd name="T30" fmla="*/ 3 w 27"/>
                <a:gd name="T3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5">
                  <a:moveTo>
                    <a:pt x="3" y="14"/>
                  </a:moveTo>
                  <a:cubicBezTo>
                    <a:pt x="7" y="14"/>
                    <a:pt x="0" y="6"/>
                    <a:pt x="5" y="7"/>
                  </a:cubicBezTo>
                  <a:cubicBezTo>
                    <a:pt x="4" y="5"/>
                    <a:pt x="9" y="0"/>
                    <a:pt x="10" y="4"/>
                  </a:cubicBezTo>
                  <a:cubicBezTo>
                    <a:pt x="11" y="2"/>
                    <a:pt x="9" y="1"/>
                    <a:pt x="9" y="0"/>
                  </a:cubicBezTo>
                  <a:cubicBezTo>
                    <a:pt x="11" y="0"/>
                    <a:pt x="12" y="2"/>
                    <a:pt x="14" y="3"/>
                  </a:cubicBezTo>
                  <a:cubicBezTo>
                    <a:pt x="16" y="5"/>
                    <a:pt x="17" y="6"/>
                    <a:pt x="20" y="8"/>
                  </a:cubicBezTo>
                  <a:cubicBezTo>
                    <a:pt x="21" y="8"/>
                    <a:pt x="25" y="8"/>
                    <a:pt x="26" y="9"/>
                  </a:cubicBezTo>
                  <a:cubicBezTo>
                    <a:pt x="27" y="11"/>
                    <a:pt x="24" y="11"/>
                    <a:pt x="23" y="11"/>
                  </a:cubicBezTo>
                  <a:cubicBezTo>
                    <a:pt x="22" y="12"/>
                    <a:pt x="26" y="14"/>
                    <a:pt x="24" y="15"/>
                  </a:cubicBezTo>
                  <a:cubicBezTo>
                    <a:pt x="23" y="15"/>
                    <a:pt x="21" y="16"/>
                    <a:pt x="20" y="15"/>
                  </a:cubicBezTo>
                  <a:cubicBezTo>
                    <a:pt x="20" y="14"/>
                    <a:pt x="20" y="12"/>
                    <a:pt x="18" y="14"/>
                  </a:cubicBezTo>
                  <a:cubicBezTo>
                    <a:pt x="15" y="17"/>
                    <a:pt x="14" y="21"/>
                    <a:pt x="15" y="25"/>
                  </a:cubicBezTo>
                  <a:cubicBezTo>
                    <a:pt x="13" y="24"/>
                    <a:pt x="11" y="21"/>
                    <a:pt x="9" y="20"/>
                  </a:cubicBezTo>
                  <a:cubicBezTo>
                    <a:pt x="9" y="19"/>
                    <a:pt x="5" y="16"/>
                    <a:pt x="4" y="16"/>
                  </a:cubicBezTo>
                  <a:cubicBezTo>
                    <a:pt x="6" y="15"/>
                    <a:pt x="6" y="16"/>
                    <a:pt x="7" y="16"/>
                  </a:cubicBezTo>
                  <a:cubicBezTo>
                    <a:pt x="7" y="14"/>
                    <a:pt x="2" y="18"/>
                    <a:pt x="3" y="1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87" name="Freeform 2794"/>
            <p:cNvSpPr>
              <a:spLocks/>
            </p:cNvSpPr>
            <p:nvPr/>
          </p:nvSpPr>
          <p:spPr bwMode="auto">
            <a:xfrm>
              <a:off x="3062" y="863"/>
              <a:ext cx="32" cy="30"/>
            </a:xfrm>
            <a:custGeom>
              <a:avLst/>
              <a:gdLst>
                <a:gd name="T0" fmla="*/ 3 w 27"/>
                <a:gd name="T1" fmla="*/ 14 h 25"/>
                <a:gd name="T2" fmla="*/ 5 w 27"/>
                <a:gd name="T3" fmla="*/ 7 h 25"/>
                <a:gd name="T4" fmla="*/ 10 w 27"/>
                <a:gd name="T5" fmla="*/ 4 h 25"/>
                <a:gd name="T6" fmla="*/ 9 w 27"/>
                <a:gd name="T7" fmla="*/ 0 h 25"/>
                <a:gd name="T8" fmla="*/ 14 w 27"/>
                <a:gd name="T9" fmla="*/ 3 h 25"/>
                <a:gd name="T10" fmla="*/ 20 w 27"/>
                <a:gd name="T11" fmla="*/ 8 h 25"/>
                <a:gd name="T12" fmla="*/ 26 w 27"/>
                <a:gd name="T13" fmla="*/ 9 h 25"/>
                <a:gd name="T14" fmla="*/ 23 w 27"/>
                <a:gd name="T15" fmla="*/ 11 h 25"/>
                <a:gd name="T16" fmla="*/ 24 w 27"/>
                <a:gd name="T17" fmla="*/ 15 h 25"/>
                <a:gd name="T18" fmla="*/ 20 w 27"/>
                <a:gd name="T19" fmla="*/ 15 h 25"/>
                <a:gd name="T20" fmla="*/ 18 w 27"/>
                <a:gd name="T21" fmla="*/ 14 h 25"/>
                <a:gd name="T22" fmla="*/ 15 w 27"/>
                <a:gd name="T23" fmla="*/ 25 h 25"/>
                <a:gd name="T24" fmla="*/ 9 w 27"/>
                <a:gd name="T25" fmla="*/ 20 h 25"/>
                <a:gd name="T26" fmla="*/ 4 w 27"/>
                <a:gd name="T27" fmla="*/ 16 h 25"/>
                <a:gd name="T28" fmla="*/ 7 w 27"/>
                <a:gd name="T29" fmla="*/ 16 h 25"/>
                <a:gd name="T30" fmla="*/ 3 w 27"/>
                <a:gd name="T3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5">
                  <a:moveTo>
                    <a:pt x="3" y="14"/>
                  </a:moveTo>
                  <a:cubicBezTo>
                    <a:pt x="7" y="14"/>
                    <a:pt x="0" y="6"/>
                    <a:pt x="5" y="7"/>
                  </a:cubicBezTo>
                  <a:cubicBezTo>
                    <a:pt x="4" y="5"/>
                    <a:pt x="9" y="0"/>
                    <a:pt x="10" y="4"/>
                  </a:cubicBezTo>
                  <a:cubicBezTo>
                    <a:pt x="11" y="2"/>
                    <a:pt x="9" y="1"/>
                    <a:pt x="9" y="0"/>
                  </a:cubicBezTo>
                  <a:cubicBezTo>
                    <a:pt x="11" y="0"/>
                    <a:pt x="12" y="2"/>
                    <a:pt x="14" y="3"/>
                  </a:cubicBezTo>
                  <a:cubicBezTo>
                    <a:pt x="16" y="5"/>
                    <a:pt x="17" y="6"/>
                    <a:pt x="20" y="8"/>
                  </a:cubicBezTo>
                  <a:cubicBezTo>
                    <a:pt x="21" y="8"/>
                    <a:pt x="25" y="8"/>
                    <a:pt x="26" y="9"/>
                  </a:cubicBezTo>
                  <a:cubicBezTo>
                    <a:pt x="27" y="11"/>
                    <a:pt x="24" y="11"/>
                    <a:pt x="23" y="11"/>
                  </a:cubicBezTo>
                  <a:cubicBezTo>
                    <a:pt x="22" y="12"/>
                    <a:pt x="26" y="14"/>
                    <a:pt x="24" y="15"/>
                  </a:cubicBezTo>
                  <a:cubicBezTo>
                    <a:pt x="23" y="15"/>
                    <a:pt x="21" y="16"/>
                    <a:pt x="20" y="15"/>
                  </a:cubicBezTo>
                  <a:cubicBezTo>
                    <a:pt x="20" y="14"/>
                    <a:pt x="20" y="12"/>
                    <a:pt x="18" y="14"/>
                  </a:cubicBezTo>
                  <a:cubicBezTo>
                    <a:pt x="15" y="17"/>
                    <a:pt x="14" y="21"/>
                    <a:pt x="15" y="25"/>
                  </a:cubicBezTo>
                  <a:cubicBezTo>
                    <a:pt x="13" y="24"/>
                    <a:pt x="11" y="21"/>
                    <a:pt x="9" y="20"/>
                  </a:cubicBezTo>
                  <a:cubicBezTo>
                    <a:pt x="9" y="19"/>
                    <a:pt x="5" y="16"/>
                    <a:pt x="4" y="16"/>
                  </a:cubicBezTo>
                  <a:cubicBezTo>
                    <a:pt x="6" y="15"/>
                    <a:pt x="6" y="16"/>
                    <a:pt x="7" y="16"/>
                  </a:cubicBezTo>
                  <a:cubicBezTo>
                    <a:pt x="7" y="14"/>
                    <a:pt x="2" y="18"/>
                    <a:pt x="3" y="1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88" name="Freeform 2795"/>
            <p:cNvSpPr>
              <a:spLocks/>
            </p:cNvSpPr>
            <p:nvPr/>
          </p:nvSpPr>
          <p:spPr bwMode="auto">
            <a:xfrm>
              <a:off x="3119" y="589"/>
              <a:ext cx="23" cy="12"/>
            </a:xfrm>
            <a:custGeom>
              <a:avLst/>
              <a:gdLst>
                <a:gd name="T0" fmla="*/ 3 w 19"/>
                <a:gd name="T1" fmla="*/ 10 h 10"/>
                <a:gd name="T2" fmla="*/ 6 w 19"/>
                <a:gd name="T3" fmla="*/ 6 h 10"/>
                <a:gd name="T4" fmla="*/ 10 w 19"/>
                <a:gd name="T5" fmla="*/ 5 h 10"/>
                <a:gd name="T6" fmla="*/ 12 w 19"/>
                <a:gd name="T7" fmla="*/ 6 h 10"/>
                <a:gd name="T8" fmla="*/ 14 w 19"/>
                <a:gd name="T9" fmla="*/ 4 h 10"/>
                <a:gd name="T10" fmla="*/ 19 w 19"/>
                <a:gd name="T11" fmla="*/ 2 h 10"/>
                <a:gd name="T12" fmla="*/ 11 w 19"/>
                <a:gd name="T13" fmla="*/ 0 h 10"/>
                <a:gd name="T14" fmla="*/ 6 w 19"/>
                <a:gd name="T15" fmla="*/ 1 h 10"/>
                <a:gd name="T16" fmla="*/ 1 w 19"/>
                <a:gd name="T17" fmla="*/ 2 h 10"/>
                <a:gd name="T18" fmla="*/ 3 w 19"/>
                <a:gd name="T19" fmla="*/ 6 h 10"/>
                <a:gd name="T20" fmla="*/ 3 w 19"/>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0">
                  <a:moveTo>
                    <a:pt x="3" y="10"/>
                  </a:moveTo>
                  <a:cubicBezTo>
                    <a:pt x="5" y="10"/>
                    <a:pt x="5" y="8"/>
                    <a:pt x="6" y="6"/>
                  </a:cubicBezTo>
                  <a:cubicBezTo>
                    <a:pt x="7" y="5"/>
                    <a:pt x="9" y="6"/>
                    <a:pt x="10" y="5"/>
                  </a:cubicBezTo>
                  <a:cubicBezTo>
                    <a:pt x="11" y="5"/>
                    <a:pt x="12" y="5"/>
                    <a:pt x="12" y="6"/>
                  </a:cubicBezTo>
                  <a:cubicBezTo>
                    <a:pt x="13" y="5"/>
                    <a:pt x="14" y="5"/>
                    <a:pt x="14" y="4"/>
                  </a:cubicBezTo>
                  <a:cubicBezTo>
                    <a:pt x="16" y="3"/>
                    <a:pt x="17" y="2"/>
                    <a:pt x="19" y="2"/>
                  </a:cubicBezTo>
                  <a:cubicBezTo>
                    <a:pt x="17" y="0"/>
                    <a:pt x="14" y="0"/>
                    <a:pt x="11" y="0"/>
                  </a:cubicBezTo>
                  <a:cubicBezTo>
                    <a:pt x="9" y="0"/>
                    <a:pt x="8" y="0"/>
                    <a:pt x="6" y="1"/>
                  </a:cubicBezTo>
                  <a:cubicBezTo>
                    <a:pt x="5" y="2"/>
                    <a:pt x="2" y="1"/>
                    <a:pt x="1" y="2"/>
                  </a:cubicBezTo>
                  <a:cubicBezTo>
                    <a:pt x="3" y="3"/>
                    <a:pt x="0" y="4"/>
                    <a:pt x="3" y="6"/>
                  </a:cubicBezTo>
                  <a:cubicBezTo>
                    <a:pt x="6" y="8"/>
                    <a:pt x="1" y="9"/>
                    <a:pt x="3" y="1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89" name="Freeform 2796"/>
            <p:cNvSpPr>
              <a:spLocks/>
            </p:cNvSpPr>
            <p:nvPr/>
          </p:nvSpPr>
          <p:spPr bwMode="auto">
            <a:xfrm>
              <a:off x="3119" y="589"/>
              <a:ext cx="23" cy="12"/>
            </a:xfrm>
            <a:custGeom>
              <a:avLst/>
              <a:gdLst>
                <a:gd name="T0" fmla="*/ 3 w 19"/>
                <a:gd name="T1" fmla="*/ 10 h 10"/>
                <a:gd name="T2" fmla="*/ 6 w 19"/>
                <a:gd name="T3" fmla="*/ 6 h 10"/>
                <a:gd name="T4" fmla="*/ 10 w 19"/>
                <a:gd name="T5" fmla="*/ 5 h 10"/>
                <a:gd name="T6" fmla="*/ 12 w 19"/>
                <a:gd name="T7" fmla="*/ 6 h 10"/>
                <a:gd name="T8" fmla="*/ 14 w 19"/>
                <a:gd name="T9" fmla="*/ 4 h 10"/>
                <a:gd name="T10" fmla="*/ 19 w 19"/>
                <a:gd name="T11" fmla="*/ 2 h 10"/>
                <a:gd name="T12" fmla="*/ 11 w 19"/>
                <a:gd name="T13" fmla="*/ 0 h 10"/>
                <a:gd name="T14" fmla="*/ 6 w 19"/>
                <a:gd name="T15" fmla="*/ 1 h 10"/>
                <a:gd name="T16" fmla="*/ 1 w 19"/>
                <a:gd name="T17" fmla="*/ 2 h 10"/>
                <a:gd name="T18" fmla="*/ 3 w 19"/>
                <a:gd name="T19" fmla="*/ 6 h 10"/>
                <a:gd name="T20" fmla="*/ 3 w 19"/>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0">
                  <a:moveTo>
                    <a:pt x="3" y="10"/>
                  </a:moveTo>
                  <a:cubicBezTo>
                    <a:pt x="5" y="10"/>
                    <a:pt x="5" y="8"/>
                    <a:pt x="6" y="6"/>
                  </a:cubicBezTo>
                  <a:cubicBezTo>
                    <a:pt x="7" y="5"/>
                    <a:pt x="9" y="6"/>
                    <a:pt x="10" y="5"/>
                  </a:cubicBezTo>
                  <a:cubicBezTo>
                    <a:pt x="11" y="5"/>
                    <a:pt x="12" y="5"/>
                    <a:pt x="12" y="6"/>
                  </a:cubicBezTo>
                  <a:cubicBezTo>
                    <a:pt x="13" y="5"/>
                    <a:pt x="14" y="5"/>
                    <a:pt x="14" y="4"/>
                  </a:cubicBezTo>
                  <a:cubicBezTo>
                    <a:pt x="16" y="3"/>
                    <a:pt x="17" y="2"/>
                    <a:pt x="19" y="2"/>
                  </a:cubicBezTo>
                  <a:cubicBezTo>
                    <a:pt x="17" y="0"/>
                    <a:pt x="14" y="0"/>
                    <a:pt x="11" y="0"/>
                  </a:cubicBezTo>
                  <a:cubicBezTo>
                    <a:pt x="9" y="0"/>
                    <a:pt x="8" y="0"/>
                    <a:pt x="6" y="1"/>
                  </a:cubicBezTo>
                  <a:cubicBezTo>
                    <a:pt x="5" y="2"/>
                    <a:pt x="2" y="1"/>
                    <a:pt x="1" y="2"/>
                  </a:cubicBezTo>
                  <a:cubicBezTo>
                    <a:pt x="3" y="3"/>
                    <a:pt x="0" y="4"/>
                    <a:pt x="3" y="6"/>
                  </a:cubicBezTo>
                  <a:cubicBezTo>
                    <a:pt x="6" y="8"/>
                    <a:pt x="1" y="9"/>
                    <a:pt x="3" y="1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90" name="Freeform 2797"/>
            <p:cNvSpPr>
              <a:spLocks/>
            </p:cNvSpPr>
            <p:nvPr/>
          </p:nvSpPr>
          <p:spPr bwMode="auto">
            <a:xfrm>
              <a:off x="3123" y="580"/>
              <a:ext cx="14" cy="7"/>
            </a:xfrm>
            <a:custGeom>
              <a:avLst/>
              <a:gdLst>
                <a:gd name="T0" fmla="*/ 8 w 12"/>
                <a:gd name="T1" fmla="*/ 0 h 6"/>
                <a:gd name="T2" fmla="*/ 0 w 12"/>
                <a:gd name="T3" fmla="*/ 2 h 6"/>
                <a:gd name="T4" fmla="*/ 6 w 12"/>
                <a:gd name="T5" fmla="*/ 4 h 6"/>
                <a:gd name="T6" fmla="*/ 9 w 12"/>
                <a:gd name="T7" fmla="*/ 4 h 6"/>
                <a:gd name="T8" fmla="*/ 12 w 12"/>
                <a:gd name="T9" fmla="*/ 2 h 6"/>
                <a:gd name="T10" fmla="*/ 8 w 12"/>
                <a:gd name="T11" fmla="*/ 0 h 6"/>
              </a:gdLst>
              <a:ahLst/>
              <a:cxnLst>
                <a:cxn ang="0">
                  <a:pos x="T0" y="T1"/>
                </a:cxn>
                <a:cxn ang="0">
                  <a:pos x="T2" y="T3"/>
                </a:cxn>
                <a:cxn ang="0">
                  <a:pos x="T4" y="T5"/>
                </a:cxn>
                <a:cxn ang="0">
                  <a:pos x="T6" y="T7"/>
                </a:cxn>
                <a:cxn ang="0">
                  <a:pos x="T8" y="T9"/>
                </a:cxn>
                <a:cxn ang="0">
                  <a:pos x="T10" y="T11"/>
                </a:cxn>
              </a:cxnLst>
              <a:rect l="0" t="0" r="r" b="b"/>
              <a:pathLst>
                <a:path w="12" h="6">
                  <a:moveTo>
                    <a:pt x="8" y="0"/>
                  </a:moveTo>
                  <a:cubicBezTo>
                    <a:pt x="5" y="1"/>
                    <a:pt x="3" y="2"/>
                    <a:pt x="0" y="2"/>
                  </a:cubicBezTo>
                  <a:cubicBezTo>
                    <a:pt x="2" y="3"/>
                    <a:pt x="5" y="2"/>
                    <a:pt x="6" y="4"/>
                  </a:cubicBezTo>
                  <a:cubicBezTo>
                    <a:pt x="6" y="6"/>
                    <a:pt x="8" y="6"/>
                    <a:pt x="9" y="4"/>
                  </a:cubicBezTo>
                  <a:cubicBezTo>
                    <a:pt x="9" y="3"/>
                    <a:pt x="12" y="4"/>
                    <a:pt x="12" y="2"/>
                  </a:cubicBezTo>
                  <a:cubicBezTo>
                    <a:pt x="11" y="1"/>
                    <a:pt x="8" y="1"/>
                    <a:pt x="8"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91" name="Freeform 2798"/>
            <p:cNvSpPr>
              <a:spLocks/>
            </p:cNvSpPr>
            <p:nvPr/>
          </p:nvSpPr>
          <p:spPr bwMode="auto">
            <a:xfrm>
              <a:off x="3123" y="580"/>
              <a:ext cx="14" cy="7"/>
            </a:xfrm>
            <a:custGeom>
              <a:avLst/>
              <a:gdLst>
                <a:gd name="T0" fmla="*/ 8 w 12"/>
                <a:gd name="T1" fmla="*/ 0 h 6"/>
                <a:gd name="T2" fmla="*/ 0 w 12"/>
                <a:gd name="T3" fmla="*/ 2 h 6"/>
                <a:gd name="T4" fmla="*/ 6 w 12"/>
                <a:gd name="T5" fmla="*/ 4 h 6"/>
                <a:gd name="T6" fmla="*/ 9 w 12"/>
                <a:gd name="T7" fmla="*/ 4 h 6"/>
                <a:gd name="T8" fmla="*/ 12 w 12"/>
                <a:gd name="T9" fmla="*/ 2 h 6"/>
                <a:gd name="T10" fmla="*/ 8 w 12"/>
                <a:gd name="T11" fmla="*/ 0 h 6"/>
              </a:gdLst>
              <a:ahLst/>
              <a:cxnLst>
                <a:cxn ang="0">
                  <a:pos x="T0" y="T1"/>
                </a:cxn>
                <a:cxn ang="0">
                  <a:pos x="T2" y="T3"/>
                </a:cxn>
                <a:cxn ang="0">
                  <a:pos x="T4" y="T5"/>
                </a:cxn>
                <a:cxn ang="0">
                  <a:pos x="T6" y="T7"/>
                </a:cxn>
                <a:cxn ang="0">
                  <a:pos x="T8" y="T9"/>
                </a:cxn>
                <a:cxn ang="0">
                  <a:pos x="T10" y="T11"/>
                </a:cxn>
              </a:cxnLst>
              <a:rect l="0" t="0" r="r" b="b"/>
              <a:pathLst>
                <a:path w="12" h="6">
                  <a:moveTo>
                    <a:pt x="8" y="0"/>
                  </a:moveTo>
                  <a:cubicBezTo>
                    <a:pt x="5" y="1"/>
                    <a:pt x="3" y="2"/>
                    <a:pt x="0" y="2"/>
                  </a:cubicBezTo>
                  <a:cubicBezTo>
                    <a:pt x="2" y="3"/>
                    <a:pt x="5" y="2"/>
                    <a:pt x="6" y="4"/>
                  </a:cubicBezTo>
                  <a:cubicBezTo>
                    <a:pt x="6" y="6"/>
                    <a:pt x="8" y="6"/>
                    <a:pt x="9" y="4"/>
                  </a:cubicBezTo>
                  <a:cubicBezTo>
                    <a:pt x="9" y="3"/>
                    <a:pt x="12" y="4"/>
                    <a:pt x="12" y="2"/>
                  </a:cubicBezTo>
                  <a:cubicBezTo>
                    <a:pt x="11" y="1"/>
                    <a:pt x="8" y="1"/>
                    <a:pt x="8"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92" name="Freeform 2799"/>
            <p:cNvSpPr>
              <a:spLocks/>
            </p:cNvSpPr>
            <p:nvPr/>
          </p:nvSpPr>
          <p:spPr bwMode="auto">
            <a:xfrm>
              <a:off x="3139" y="587"/>
              <a:ext cx="4" cy="3"/>
            </a:xfrm>
            <a:custGeom>
              <a:avLst/>
              <a:gdLst>
                <a:gd name="T0" fmla="*/ 1 w 3"/>
                <a:gd name="T1" fmla="*/ 2 h 2"/>
                <a:gd name="T2" fmla="*/ 3 w 3"/>
                <a:gd name="T3" fmla="*/ 1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cubicBezTo>
                    <a:pt x="2" y="2"/>
                    <a:pt x="2" y="2"/>
                    <a:pt x="3" y="1"/>
                  </a:cubicBezTo>
                  <a:cubicBezTo>
                    <a:pt x="3" y="0"/>
                    <a:pt x="1" y="0"/>
                    <a:pt x="0" y="0"/>
                  </a:cubicBezTo>
                  <a:cubicBezTo>
                    <a:pt x="0" y="1"/>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93" name="Freeform 2800"/>
            <p:cNvSpPr>
              <a:spLocks/>
            </p:cNvSpPr>
            <p:nvPr/>
          </p:nvSpPr>
          <p:spPr bwMode="auto">
            <a:xfrm>
              <a:off x="3139" y="587"/>
              <a:ext cx="4" cy="3"/>
            </a:xfrm>
            <a:custGeom>
              <a:avLst/>
              <a:gdLst>
                <a:gd name="T0" fmla="*/ 1 w 3"/>
                <a:gd name="T1" fmla="*/ 2 h 2"/>
                <a:gd name="T2" fmla="*/ 3 w 3"/>
                <a:gd name="T3" fmla="*/ 1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cubicBezTo>
                    <a:pt x="2" y="2"/>
                    <a:pt x="2" y="2"/>
                    <a:pt x="3" y="1"/>
                  </a:cubicBezTo>
                  <a:cubicBezTo>
                    <a:pt x="3" y="0"/>
                    <a:pt x="1" y="0"/>
                    <a:pt x="0" y="0"/>
                  </a:cubicBezTo>
                  <a:cubicBezTo>
                    <a:pt x="0" y="1"/>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94" name="Freeform 2801"/>
            <p:cNvSpPr>
              <a:spLocks/>
            </p:cNvSpPr>
            <p:nvPr/>
          </p:nvSpPr>
          <p:spPr bwMode="auto">
            <a:xfrm>
              <a:off x="3141" y="580"/>
              <a:ext cx="2" cy="1"/>
            </a:xfrm>
            <a:custGeom>
              <a:avLst/>
              <a:gdLst>
                <a:gd name="T0" fmla="*/ 0 w 2"/>
                <a:gd name="T1" fmla="*/ 0 h 1"/>
                <a:gd name="T2" fmla="*/ 0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0" y="1"/>
                    <a:pt x="0" y="1"/>
                  </a:cubicBezTo>
                  <a:cubicBezTo>
                    <a:pt x="0" y="1"/>
                    <a:pt x="1" y="1"/>
                    <a:pt x="2"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95" name="Freeform 2802"/>
            <p:cNvSpPr>
              <a:spLocks/>
            </p:cNvSpPr>
            <p:nvPr/>
          </p:nvSpPr>
          <p:spPr bwMode="auto">
            <a:xfrm>
              <a:off x="3141" y="580"/>
              <a:ext cx="2" cy="1"/>
            </a:xfrm>
            <a:custGeom>
              <a:avLst/>
              <a:gdLst>
                <a:gd name="T0" fmla="*/ 0 w 2"/>
                <a:gd name="T1" fmla="*/ 0 h 1"/>
                <a:gd name="T2" fmla="*/ 0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0" y="1"/>
                    <a:pt x="0" y="1"/>
                  </a:cubicBezTo>
                  <a:cubicBezTo>
                    <a:pt x="0" y="1"/>
                    <a:pt x="1" y="1"/>
                    <a:pt x="2"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96" name="Freeform 2803"/>
            <p:cNvSpPr>
              <a:spLocks/>
            </p:cNvSpPr>
            <p:nvPr/>
          </p:nvSpPr>
          <p:spPr bwMode="auto">
            <a:xfrm>
              <a:off x="3143" y="571"/>
              <a:ext cx="78" cy="37"/>
            </a:xfrm>
            <a:custGeom>
              <a:avLst/>
              <a:gdLst>
                <a:gd name="T0" fmla="*/ 2 w 65"/>
                <a:gd name="T1" fmla="*/ 15 h 31"/>
                <a:gd name="T2" fmla="*/ 7 w 65"/>
                <a:gd name="T3" fmla="*/ 12 h 31"/>
                <a:gd name="T4" fmla="*/ 2 w 65"/>
                <a:gd name="T5" fmla="*/ 12 h 31"/>
                <a:gd name="T6" fmla="*/ 3 w 65"/>
                <a:gd name="T7" fmla="*/ 8 h 31"/>
                <a:gd name="T8" fmla="*/ 1 w 65"/>
                <a:gd name="T9" fmla="*/ 9 h 31"/>
                <a:gd name="T10" fmla="*/ 2 w 65"/>
                <a:gd name="T11" fmla="*/ 6 h 31"/>
                <a:gd name="T12" fmla="*/ 10 w 65"/>
                <a:gd name="T13" fmla="*/ 5 h 31"/>
                <a:gd name="T14" fmla="*/ 9 w 65"/>
                <a:gd name="T15" fmla="*/ 3 h 31"/>
                <a:gd name="T16" fmla="*/ 15 w 65"/>
                <a:gd name="T17" fmla="*/ 2 h 31"/>
                <a:gd name="T18" fmla="*/ 19 w 65"/>
                <a:gd name="T19" fmla="*/ 1 h 31"/>
                <a:gd name="T20" fmla="*/ 28 w 65"/>
                <a:gd name="T21" fmla="*/ 0 h 31"/>
                <a:gd name="T22" fmla="*/ 40 w 65"/>
                <a:gd name="T23" fmla="*/ 1 h 31"/>
                <a:gd name="T24" fmla="*/ 49 w 65"/>
                <a:gd name="T25" fmla="*/ 2 h 31"/>
                <a:gd name="T26" fmla="*/ 65 w 65"/>
                <a:gd name="T27" fmla="*/ 4 h 31"/>
                <a:gd name="T28" fmla="*/ 60 w 65"/>
                <a:gd name="T29" fmla="*/ 7 h 31"/>
                <a:gd name="T30" fmla="*/ 55 w 65"/>
                <a:gd name="T31" fmla="*/ 12 h 31"/>
                <a:gd name="T32" fmla="*/ 56 w 65"/>
                <a:gd name="T33" fmla="*/ 17 h 31"/>
                <a:gd name="T34" fmla="*/ 55 w 65"/>
                <a:gd name="T35" fmla="*/ 21 h 31"/>
                <a:gd name="T36" fmla="*/ 58 w 65"/>
                <a:gd name="T37" fmla="*/ 23 h 31"/>
                <a:gd name="T38" fmla="*/ 60 w 65"/>
                <a:gd name="T39" fmla="*/ 26 h 31"/>
                <a:gd name="T40" fmla="*/ 54 w 65"/>
                <a:gd name="T41" fmla="*/ 31 h 31"/>
                <a:gd name="T42" fmla="*/ 49 w 65"/>
                <a:gd name="T43" fmla="*/ 30 h 31"/>
                <a:gd name="T44" fmla="*/ 43 w 65"/>
                <a:gd name="T45" fmla="*/ 31 h 31"/>
                <a:gd name="T46" fmla="*/ 32 w 65"/>
                <a:gd name="T47" fmla="*/ 26 h 31"/>
                <a:gd name="T48" fmla="*/ 27 w 65"/>
                <a:gd name="T49" fmla="*/ 24 h 31"/>
                <a:gd name="T50" fmla="*/ 23 w 65"/>
                <a:gd name="T51" fmla="*/ 23 h 31"/>
                <a:gd name="T52" fmla="*/ 13 w 65"/>
                <a:gd name="T53" fmla="*/ 26 h 31"/>
                <a:gd name="T54" fmla="*/ 15 w 65"/>
                <a:gd name="T55" fmla="*/ 20 h 31"/>
                <a:gd name="T56" fmla="*/ 13 w 65"/>
                <a:gd name="T57" fmla="*/ 19 h 31"/>
                <a:gd name="T58" fmla="*/ 2 w 65"/>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 h="31">
                  <a:moveTo>
                    <a:pt x="2" y="15"/>
                  </a:moveTo>
                  <a:cubicBezTo>
                    <a:pt x="1" y="13"/>
                    <a:pt x="5" y="13"/>
                    <a:pt x="7" y="12"/>
                  </a:cubicBezTo>
                  <a:cubicBezTo>
                    <a:pt x="6" y="12"/>
                    <a:pt x="3" y="13"/>
                    <a:pt x="2" y="12"/>
                  </a:cubicBezTo>
                  <a:cubicBezTo>
                    <a:pt x="0" y="11"/>
                    <a:pt x="4" y="10"/>
                    <a:pt x="3" y="8"/>
                  </a:cubicBezTo>
                  <a:cubicBezTo>
                    <a:pt x="2" y="9"/>
                    <a:pt x="2" y="9"/>
                    <a:pt x="1" y="9"/>
                  </a:cubicBezTo>
                  <a:cubicBezTo>
                    <a:pt x="2" y="8"/>
                    <a:pt x="1" y="7"/>
                    <a:pt x="2" y="6"/>
                  </a:cubicBezTo>
                  <a:cubicBezTo>
                    <a:pt x="4" y="4"/>
                    <a:pt x="7" y="5"/>
                    <a:pt x="10" y="5"/>
                  </a:cubicBezTo>
                  <a:cubicBezTo>
                    <a:pt x="10" y="4"/>
                    <a:pt x="9" y="4"/>
                    <a:pt x="9" y="3"/>
                  </a:cubicBezTo>
                  <a:cubicBezTo>
                    <a:pt x="11" y="4"/>
                    <a:pt x="13" y="2"/>
                    <a:pt x="15" y="2"/>
                  </a:cubicBezTo>
                  <a:cubicBezTo>
                    <a:pt x="16" y="2"/>
                    <a:pt x="19" y="3"/>
                    <a:pt x="19" y="1"/>
                  </a:cubicBezTo>
                  <a:cubicBezTo>
                    <a:pt x="21" y="1"/>
                    <a:pt x="30" y="2"/>
                    <a:pt x="28" y="0"/>
                  </a:cubicBezTo>
                  <a:cubicBezTo>
                    <a:pt x="32" y="1"/>
                    <a:pt x="37" y="0"/>
                    <a:pt x="40" y="1"/>
                  </a:cubicBezTo>
                  <a:cubicBezTo>
                    <a:pt x="43" y="1"/>
                    <a:pt x="46" y="2"/>
                    <a:pt x="49" y="2"/>
                  </a:cubicBezTo>
                  <a:cubicBezTo>
                    <a:pt x="52" y="3"/>
                    <a:pt x="64" y="1"/>
                    <a:pt x="65" y="4"/>
                  </a:cubicBezTo>
                  <a:cubicBezTo>
                    <a:pt x="62" y="4"/>
                    <a:pt x="61" y="5"/>
                    <a:pt x="60" y="7"/>
                  </a:cubicBezTo>
                  <a:cubicBezTo>
                    <a:pt x="59" y="9"/>
                    <a:pt x="55" y="10"/>
                    <a:pt x="55" y="12"/>
                  </a:cubicBezTo>
                  <a:cubicBezTo>
                    <a:pt x="55" y="14"/>
                    <a:pt x="56" y="15"/>
                    <a:pt x="56" y="17"/>
                  </a:cubicBezTo>
                  <a:cubicBezTo>
                    <a:pt x="56" y="18"/>
                    <a:pt x="55" y="19"/>
                    <a:pt x="55" y="21"/>
                  </a:cubicBezTo>
                  <a:cubicBezTo>
                    <a:pt x="55" y="22"/>
                    <a:pt x="57" y="22"/>
                    <a:pt x="58" y="23"/>
                  </a:cubicBezTo>
                  <a:cubicBezTo>
                    <a:pt x="59" y="24"/>
                    <a:pt x="57" y="25"/>
                    <a:pt x="60" y="26"/>
                  </a:cubicBezTo>
                  <a:cubicBezTo>
                    <a:pt x="57" y="27"/>
                    <a:pt x="53" y="28"/>
                    <a:pt x="54" y="31"/>
                  </a:cubicBezTo>
                  <a:cubicBezTo>
                    <a:pt x="52" y="31"/>
                    <a:pt x="50" y="30"/>
                    <a:pt x="49" y="30"/>
                  </a:cubicBezTo>
                  <a:cubicBezTo>
                    <a:pt x="47" y="30"/>
                    <a:pt x="45" y="31"/>
                    <a:pt x="43" y="31"/>
                  </a:cubicBezTo>
                  <a:cubicBezTo>
                    <a:pt x="39" y="30"/>
                    <a:pt x="36" y="27"/>
                    <a:pt x="32" y="26"/>
                  </a:cubicBezTo>
                  <a:cubicBezTo>
                    <a:pt x="31" y="25"/>
                    <a:pt x="29" y="24"/>
                    <a:pt x="27" y="24"/>
                  </a:cubicBezTo>
                  <a:cubicBezTo>
                    <a:pt x="26" y="24"/>
                    <a:pt x="25" y="23"/>
                    <a:pt x="23" y="23"/>
                  </a:cubicBezTo>
                  <a:cubicBezTo>
                    <a:pt x="20" y="23"/>
                    <a:pt x="16" y="27"/>
                    <a:pt x="13" y="26"/>
                  </a:cubicBezTo>
                  <a:cubicBezTo>
                    <a:pt x="13" y="24"/>
                    <a:pt x="14" y="21"/>
                    <a:pt x="15" y="20"/>
                  </a:cubicBezTo>
                  <a:cubicBezTo>
                    <a:pt x="16" y="18"/>
                    <a:pt x="14" y="18"/>
                    <a:pt x="13" y="19"/>
                  </a:cubicBezTo>
                  <a:cubicBezTo>
                    <a:pt x="10" y="23"/>
                    <a:pt x="4" y="15"/>
                    <a:pt x="2" y="1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97" name="Freeform 2804"/>
            <p:cNvSpPr>
              <a:spLocks/>
            </p:cNvSpPr>
            <p:nvPr/>
          </p:nvSpPr>
          <p:spPr bwMode="auto">
            <a:xfrm>
              <a:off x="3143" y="571"/>
              <a:ext cx="78" cy="37"/>
            </a:xfrm>
            <a:custGeom>
              <a:avLst/>
              <a:gdLst>
                <a:gd name="T0" fmla="*/ 2 w 65"/>
                <a:gd name="T1" fmla="*/ 15 h 31"/>
                <a:gd name="T2" fmla="*/ 7 w 65"/>
                <a:gd name="T3" fmla="*/ 12 h 31"/>
                <a:gd name="T4" fmla="*/ 2 w 65"/>
                <a:gd name="T5" fmla="*/ 12 h 31"/>
                <a:gd name="T6" fmla="*/ 3 w 65"/>
                <a:gd name="T7" fmla="*/ 8 h 31"/>
                <a:gd name="T8" fmla="*/ 1 w 65"/>
                <a:gd name="T9" fmla="*/ 9 h 31"/>
                <a:gd name="T10" fmla="*/ 2 w 65"/>
                <a:gd name="T11" fmla="*/ 6 h 31"/>
                <a:gd name="T12" fmla="*/ 10 w 65"/>
                <a:gd name="T13" fmla="*/ 5 h 31"/>
                <a:gd name="T14" fmla="*/ 9 w 65"/>
                <a:gd name="T15" fmla="*/ 3 h 31"/>
                <a:gd name="T16" fmla="*/ 15 w 65"/>
                <a:gd name="T17" fmla="*/ 2 h 31"/>
                <a:gd name="T18" fmla="*/ 19 w 65"/>
                <a:gd name="T19" fmla="*/ 1 h 31"/>
                <a:gd name="T20" fmla="*/ 28 w 65"/>
                <a:gd name="T21" fmla="*/ 0 h 31"/>
                <a:gd name="T22" fmla="*/ 40 w 65"/>
                <a:gd name="T23" fmla="*/ 1 h 31"/>
                <a:gd name="T24" fmla="*/ 49 w 65"/>
                <a:gd name="T25" fmla="*/ 2 h 31"/>
                <a:gd name="T26" fmla="*/ 65 w 65"/>
                <a:gd name="T27" fmla="*/ 4 h 31"/>
                <a:gd name="T28" fmla="*/ 60 w 65"/>
                <a:gd name="T29" fmla="*/ 7 h 31"/>
                <a:gd name="T30" fmla="*/ 55 w 65"/>
                <a:gd name="T31" fmla="*/ 12 h 31"/>
                <a:gd name="T32" fmla="*/ 56 w 65"/>
                <a:gd name="T33" fmla="*/ 17 h 31"/>
                <a:gd name="T34" fmla="*/ 55 w 65"/>
                <a:gd name="T35" fmla="*/ 21 h 31"/>
                <a:gd name="T36" fmla="*/ 58 w 65"/>
                <a:gd name="T37" fmla="*/ 23 h 31"/>
                <a:gd name="T38" fmla="*/ 60 w 65"/>
                <a:gd name="T39" fmla="*/ 26 h 31"/>
                <a:gd name="T40" fmla="*/ 54 w 65"/>
                <a:gd name="T41" fmla="*/ 31 h 31"/>
                <a:gd name="T42" fmla="*/ 49 w 65"/>
                <a:gd name="T43" fmla="*/ 30 h 31"/>
                <a:gd name="T44" fmla="*/ 43 w 65"/>
                <a:gd name="T45" fmla="*/ 31 h 31"/>
                <a:gd name="T46" fmla="*/ 32 w 65"/>
                <a:gd name="T47" fmla="*/ 26 h 31"/>
                <a:gd name="T48" fmla="*/ 27 w 65"/>
                <a:gd name="T49" fmla="*/ 24 h 31"/>
                <a:gd name="T50" fmla="*/ 23 w 65"/>
                <a:gd name="T51" fmla="*/ 23 h 31"/>
                <a:gd name="T52" fmla="*/ 13 w 65"/>
                <a:gd name="T53" fmla="*/ 26 h 31"/>
                <a:gd name="T54" fmla="*/ 15 w 65"/>
                <a:gd name="T55" fmla="*/ 20 h 31"/>
                <a:gd name="T56" fmla="*/ 13 w 65"/>
                <a:gd name="T57" fmla="*/ 19 h 31"/>
                <a:gd name="T58" fmla="*/ 2 w 65"/>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 h="31">
                  <a:moveTo>
                    <a:pt x="2" y="15"/>
                  </a:moveTo>
                  <a:cubicBezTo>
                    <a:pt x="1" y="13"/>
                    <a:pt x="5" y="13"/>
                    <a:pt x="7" y="12"/>
                  </a:cubicBezTo>
                  <a:cubicBezTo>
                    <a:pt x="6" y="12"/>
                    <a:pt x="3" y="13"/>
                    <a:pt x="2" y="12"/>
                  </a:cubicBezTo>
                  <a:cubicBezTo>
                    <a:pt x="0" y="11"/>
                    <a:pt x="4" y="10"/>
                    <a:pt x="3" y="8"/>
                  </a:cubicBezTo>
                  <a:cubicBezTo>
                    <a:pt x="2" y="9"/>
                    <a:pt x="2" y="9"/>
                    <a:pt x="1" y="9"/>
                  </a:cubicBezTo>
                  <a:cubicBezTo>
                    <a:pt x="2" y="8"/>
                    <a:pt x="1" y="7"/>
                    <a:pt x="2" y="6"/>
                  </a:cubicBezTo>
                  <a:cubicBezTo>
                    <a:pt x="4" y="4"/>
                    <a:pt x="7" y="5"/>
                    <a:pt x="10" y="5"/>
                  </a:cubicBezTo>
                  <a:cubicBezTo>
                    <a:pt x="10" y="4"/>
                    <a:pt x="9" y="4"/>
                    <a:pt x="9" y="3"/>
                  </a:cubicBezTo>
                  <a:cubicBezTo>
                    <a:pt x="11" y="4"/>
                    <a:pt x="13" y="2"/>
                    <a:pt x="15" y="2"/>
                  </a:cubicBezTo>
                  <a:cubicBezTo>
                    <a:pt x="16" y="2"/>
                    <a:pt x="19" y="3"/>
                    <a:pt x="19" y="1"/>
                  </a:cubicBezTo>
                  <a:cubicBezTo>
                    <a:pt x="21" y="1"/>
                    <a:pt x="30" y="2"/>
                    <a:pt x="28" y="0"/>
                  </a:cubicBezTo>
                  <a:cubicBezTo>
                    <a:pt x="32" y="1"/>
                    <a:pt x="37" y="0"/>
                    <a:pt x="40" y="1"/>
                  </a:cubicBezTo>
                  <a:cubicBezTo>
                    <a:pt x="43" y="1"/>
                    <a:pt x="46" y="2"/>
                    <a:pt x="49" y="2"/>
                  </a:cubicBezTo>
                  <a:cubicBezTo>
                    <a:pt x="52" y="3"/>
                    <a:pt x="64" y="1"/>
                    <a:pt x="65" y="4"/>
                  </a:cubicBezTo>
                  <a:cubicBezTo>
                    <a:pt x="62" y="4"/>
                    <a:pt x="61" y="5"/>
                    <a:pt x="60" y="7"/>
                  </a:cubicBezTo>
                  <a:cubicBezTo>
                    <a:pt x="59" y="9"/>
                    <a:pt x="55" y="10"/>
                    <a:pt x="55" y="12"/>
                  </a:cubicBezTo>
                  <a:cubicBezTo>
                    <a:pt x="55" y="14"/>
                    <a:pt x="56" y="15"/>
                    <a:pt x="56" y="17"/>
                  </a:cubicBezTo>
                  <a:cubicBezTo>
                    <a:pt x="56" y="18"/>
                    <a:pt x="55" y="19"/>
                    <a:pt x="55" y="21"/>
                  </a:cubicBezTo>
                  <a:cubicBezTo>
                    <a:pt x="55" y="22"/>
                    <a:pt x="57" y="22"/>
                    <a:pt x="58" y="23"/>
                  </a:cubicBezTo>
                  <a:cubicBezTo>
                    <a:pt x="59" y="24"/>
                    <a:pt x="57" y="25"/>
                    <a:pt x="60" y="26"/>
                  </a:cubicBezTo>
                  <a:cubicBezTo>
                    <a:pt x="57" y="27"/>
                    <a:pt x="53" y="28"/>
                    <a:pt x="54" y="31"/>
                  </a:cubicBezTo>
                  <a:cubicBezTo>
                    <a:pt x="52" y="31"/>
                    <a:pt x="50" y="30"/>
                    <a:pt x="49" y="30"/>
                  </a:cubicBezTo>
                  <a:cubicBezTo>
                    <a:pt x="47" y="30"/>
                    <a:pt x="45" y="31"/>
                    <a:pt x="43" y="31"/>
                  </a:cubicBezTo>
                  <a:cubicBezTo>
                    <a:pt x="39" y="30"/>
                    <a:pt x="36" y="27"/>
                    <a:pt x="32" y="26"/>
                  </a:cubicBezTo>
                  <a:cubicBezTo>
                    <a:pt x="31" y="25"/>
                    <a:pt x="29" y="24"/>
                    <a:pt x="27" y="24"/>
                  </a:cubicBezTo>
                  <a:cubicBezTo>
                    <a:pt x="26" y="24"/>
                    <a:pt x="25" y="23"/>
                    <a:pt x="23" y="23"/>
                  </a:cubicBezTo>
                  <a:cubicBezTo>
                    <a:pt x="20" y="23"/>
                    <a:pt x="16" y="27"/>
                    <a:pt x="13" y="26"/>
                  </a:cubicBezTo>
                  <a:cubicBezTo>
                    <a:pt x="13" y="24"/>
                    <a:pt x="14" y="21"/>
                    <a:pt x="15" y="20"/>
                  </a:cubicBezTo>
                  <a:cubicBezTo>
                    <a:pt x="16" y="18"/>
                    <a:pt x="14" y="18"/>
                    <a:pt x="13" y="19"/>
                  </a:cubicBezTo>
                  <a:cubicBezTo>
                    <a:pt x="10" y="23"/>
                    <a:pt x="4" y="15"/>
                    <a:pt x="2" y="1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98" name="Freeform 2805"/>
            <p:cNvSpPr>
              <a:spLocks/>
            </p:cNvSpPr>
            <p:nvPr/>
          </p:nvSpPr>
          <p:spPr bwMode="auto">
            <a:xfrm>
              <a:off x="3231" y="1673"/>
              <a:ext cx="33" cy="33"/>
            </a:xfrm>
            <a:custGeom>
              <a:avLst/>
              <a:gdLst>
                <a:gd name="T0" fmla="*/ 1 w 28"/>
                <a:gd name="T1" fmla="*/ 22 h 27"/>
                <a:gd name="T2" fmla="*/ 5 w 28"/>
                <a:gd name="T3" fmla="*/ 14 h 27"/>
                <a:gd name="T4" fmla="*/ 10 w 28"/>
                <a:gd name="T5" fmla="*/ 6 h 27"/>
                <a:gd name="T6" fmla="*/ 14 w 28"/>
                <a:gd name="T7" fmla="*/ 5 h 27"/>
                <a:gd name="T8" fmla="*/ 16 w 28"/>
                <a:gd name="T9" fmla="*/ 6 h 27"/>
                <a:gd name="T10" fmla="*/ 22 w 28"/>
                <a:gd name="T11" fmla="*/ 1 h 27"/>
                <a:gd name="T12" fmla="*/ 25 w 28"/>
                <a:gd name="T13" fmla="*/ 8 h 27"/>
                <a:gd name="T14" fmla="*/ 27 w 28"/>
                <a:gd name="T15" fmla="*/ 17 h 27"/>
                <a:gd name="T16" fmla="*/ 22 w 28"/>
                <a:gd name="T17" fmla="*/ 20 h 27"/>
                <a:gd name="T18" fmla="*/ 15 w 28"/>
                <a:gd name="T19" fmla="*/ 19 h 27"/>
                <a:gd name="T20" fmla="*/ 11 w 28"/>
                <a:gd name="T21" fmla="*/ 27 h 27"/>
                <a:gd name="T22" fmla="*/ 7 w 28"/>
                <a:gd name="T23" fmla="*/ 25 h 27"/>
                <a:gd name="T24" fmla="*/ 3 w 28"/>
                <a:gd name="T25" fmla="*/ 26 h 27"/>
                <a:gd name="T26" fmla="*/ 1 w 28"/>
                <a:gd name="T27"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7">
                  <a:moveTo>
                    <a:pt x="1" y="22"/>
                  </a:moveTo>
                  <a:cubicBezTo>
                    <a:pt x="0" y="20"/>
                    <a:pt x="5" y="17"/>
                    <a:pt x="5" y="14"/>
                  </a:cubicBezTo>
                  <a:cubicBezTo>
                    <a:pt x="4" y="10"/>
                    <a:pt x="6" y="8"/>
                    <a:pt x="10" y="6"/>
                  </a:cubicBezTo>
                  <a:cubicBezTo>
                    <a:pt x="11" y="6"/>
                    <a:pt x="13" y="4"/>
                    <a:pt x="14" y="5"/>
                  </a:cubicBezTo>
                  <a:cubicBezTo>
                    <a:pt x="14" y="5"/>
                    <a:pt x="15" y="7"/>
                    <a:pt x="16" y="6"/>
                  </a:cubicBezTo>
                  <a:cubicBezTo>
                    <a:pt x="17" y="5"/>
                    <a:pt x="20" y="0"/>
                    <a:pt x="22" y="1"/>
                  </a:cubicBezTo>
                  <a:cubicBezTo>
                    <a:pt x="21" y="3"/>
                    <a:pt x="24" y="6"/>
                    <a:pt x="25" y="8"/>
                  </a:cubicBezTo>
                  <a:cubicBezTo>
                    <a:pt x="26" y="11"/>
                    <a:pt x="28" y="15"/>
                    <a:pt x="27" y="17"/>
                  </a:cubicBezTo>
                  <a:cubicBezTo>
                    <a:pt x="27" y="21"/>
                    <a:pt x="25" y="21"/>
                    <a:pt x="22" y="20"/>
                  </a:cubicBezTo>
                  <a:cubicBezTo>
                    <a:pt x="19" y="19"/>
                    <a:pt x="18" y="22"/>
                    <a:pt x="15" y="19"/>
                  </a:cubicBezTo>
                  <a:cubicBezTo>
                    <a:pt x="15" y="23"/>
                    <a:pt x="15" y="26"/>
                    <a:pt x="11" y="27"/>
                  </a:cubicBezTo>
                  <a:cubicBezTo>
                    <a:pt x="9" y="27"/>
                    <a:pt x="8" y="27"/>
                    <a:pt x="7" y="25"/>
                  </a:cubicBezTo>
                  <a:cubicBezTo>
                    <a:pt x="6" y="23"/>
                    <a:pt x="3" y="23"/>
                    <a:pt x="3" y="26"/>
                  </a:cubicBezTo>
                  <a:cubicBezTo>
                    <a:pt x="1" y="25"/>
                    <a:pt x="1" y="24"/>
                    <a:pt x="1" y="2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99" name="Freeform 2806"/>
            <p:cNvSpPr>
              <a:spLocks/>
            </p:cNvSpPr>
            <p:nvPr/>
          </p:nvSpPr>
          <p:spPr bwMode="auto">
            <a:xfrm>
              <a:off x="3231" y="1673"/>
              <a:ext cx="33" cy="33"/>
            </a:xfrm>
            <a:custGeom>
              <a:avLst/>
              <a:gdLst>
                <a:gd name="T0" fmla="*/ 1 w 28"/>
                <a:gd name="T1" fmla="*/ 22 h 27"/>
                <a:gd name="T2" fmla="*/ 5 w 28"/>
                <a:gd name="T3" fmla="*/ 14 h 27"/>
                <a:gd name="T4" fmla="*/ 10 w 28"/>
                <a:gd name="T5" fmla="*/ 6 h 27"/>
                <a:gd name="T6" fmla="*/ 14 w 28"/>
                <a:gd name="T7" fmla="*/ 5 h 27"/>
                <a:gd name="T8" fmla="*/ 16 w 28"/>
                <a:gd name="T9" fmla="*/ 6 h 27"/>
                <a:gd name="T10" fmla="*/ 22 w 28"/>
                <a:gd name="T11" fmla="*/ 1 h 27"/>
                <a:gd name="T12" fmla="*/ 25 w 28"/>
                <a:gd name="T13" fmla="*/ 8 h 27"/>
                <a:gd name="T14" fmla="*/ 27 w 28"/>
                <a:gd name="T15" fmla="*/ 17 h 27"/>
                <a:gd name="T16" fmla="*/ 22 w 28"/>
                <a:gd name="T17" fmla="*/ 20 h 27"/>
                <a:gd name="T18" fmla="*/ 15 w 28"/>
                <a:gd name="T19" fmla="*/ 19 h 27"/>
                <a:gd name="T20" fmla="*/ 11 w 28"/>
                <a:gd name="T21" fmla="*/ 27 h 27"/>
                <a:gd name="T22" fmla="*/ 7 w 28"/>
                <a:gd name="T23" fmla="*/ 25 h 27"/>
                <a:gd name="T24" fmla="*/ 3 w 28"/>
                <a:gd name="T25" fmla="*/ 26 h 27"/>
                <a:gd name="T26" fmla="*/ 1 w 28"/>
                <a:gd name="T27"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7">
                  <a:moveTo>
                    <a:pt x="1" y="22"/>
                  </a:moveTo>
                  <a:cubicBezTo>
                    <a:pt x="0" y="20"/>
                    <a:pt x="5" y="17"/>
                    <a:pt x="5" y="14"/>
                  </a:cubicBezTo>
                  <a:cubicBezTo>
                    <a:pt x="4" y="10"/>
                    <a:pt x="6" y="8"/>
                    <a:pt x="10" y="6"/>
                  </a:cubicBezTo>
                  <a:cubicBezTo>
                    <a:pt x="11" y="6"/>
                    <a:pt x="13" y="4"/>
                    <a:pt x="14" y="5"/>
                  </a:cubicBezTo>
                  <a:cubicBezTo>
                    <a:pt x="14" y="5"/>
                    <a:pt x="15" y="7"/>
                    <a:pt x="16" y="6"/>
                  </a:cubicBezTo>
                  <a:cubicBezTo>
                    <a:pt x="17" y="5"/>
                    <a:pt x="20" y="0"/>
                    <a:pt x="22" y="1"/>
                  </a:cubicBezTo>
                  <a:cubicBezTo>
                    <a:pt x="21" y="3"/>
                    <a:pt x="24" y="6"/>
                    <a:pt x="25" y="8"/>
                  </a:cubicBezTo>
                  <a:cubicBezTo>
                    <a:pt x="26" y="11"/>
                    <a:pt x="28" y="15"/>
                    <a:pt x="27" y="17"/>
                  </a:cubicBezTo>
                  <a:cubicBezTo>
                    <a:pt x="27" y="21"/>
                    <a:pt x="25" y="21"/>
                    <a:pt x="22" y="20"/>
                  </a:cubicBezTo>
                  <a:cubicBezTo>
                    <a:pt x="19" y="19"/>
                    <a:pt x="18" y="22"/>
                    <a:pt x="15" y="19"/>
                  </a:cubicBezTo>
                  <a:cubicBezTo>
                    <a:pt x="15" y="23"/>
                    <a:pt x="15" y="26"/>
                    <a:pt x="11" y="27"/>
                  </a:cubicBezTo>
                  <a:cubicBezTo>
                    <a:pt x="9" y="27"/>
                    <a:pt x="8" y="27"/>
                    <a:pt x="7" y="25"/>
                  </a:cubicBezTo>
                  <a:cubicBezTo>
                    <a:pt x="6" y="23"/>
                    <a:pt x="3" y="23"/>
                    <a:pt x="3" y="26"/>
                  </a:cubicBezTo>
                  <a:cubicBezTo>
                    <a:pt x="1" y="25"/>
                    <a:pt x="1" y="24"/>
                    <a:pt x="1" y="2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00" name="Freeform 2807"/>
            <p:cNvSpPr>
              <a:spLocks/>
            </p:cNvSpPr>
            <p:nvPr/>
          </p:nvSpPr>
          <p:spPr bwMode="auto">
            <a:xfrm>
              <a:off x="3464" y="903"/>
              <a:ext cx="51" cy="46"/>
            </a:xfrm>
            <a:custGeom>
              <a:avLst/>
              <a:gdLst>
                <a:gd name="T0" fmla="*/ 0 w 42"/>
                <a:gd name="T1" fmla="*/ 3 h 38"/>
                <a:gd name="T2" fmla="*/ 8 w 42"/>
                <a:gd name="T3" fmla="*/ 2 h 38"/>
                <a:gd name="T4" fmla="*/ 19 w 42"/>
                <a:gd name="T5" fmla="*/ 2 h 38"/>
                <a:gd name="T6" fmla="*/ 20 w 42"/>
                <a:gd name="T7" fmla="*/ 1 h 38"/>
                <a:gd name="T8" fmla="*/ 21 w 42"/>
                <a:gd name="T9" fmla="*/ 1 h 38"/>
                <a:gd name="T10" fmla="*/ 22 w 42"/>
                <a:gd name="T11" fmla="*/ 3 h 38"/>
                <a:gd name="T12" fmla="*/ 29 w 42"/>
                <a:gd name="T13" fmla="*/ 8 h 38"/>
                <a:gd name="T14" fmla="*/ 30 w 42"/>
                <a:gd name="T15" fmla="*/ 15 h 38"/>
                <a:gd name="T16" fmla="*/ 34 w 42"/>
                <a:gd name="T17" fmla="*/ 17 h 38"/>
                <a:gd name="T18" fmla="*/ 28 w 42"/>
                <a:gd name="T19" fmla="*/ 20 h 38"/>
                <a:gd name="T20" fmla="*/ 37 w 42"/>
                <a:gd name="T21" fmla="*/ 26 h 38"/>
                <a:gd name="T22" fmla="*/ 40 w 42"/>
                <a:gd name="T23" fmla="*/ 28 h 38"/>
                <a:gd name="T24" fmla="*/ 42 w 42"/>
                <a:gd name="T25" fmla="*/ 32 h 38"/>
                <a:gd name="T26" fmla="*/ 41 w 42"/>
                <a:gd name="T27" fmla="*/ 37 h 38"/>
                <a:gd name="T28" fmla="*/ 35 w 42"/>
                <a:gd name="T29" fmla="*/ 36 h 38"/>
                <a:gd name="T30" fmla="*/ 32 w 42"/>
                <a:gd name="T31" fmla="*/ 30 h 38"/>
                <a:gd name="T32" fmla="*/ 31 w 42"/>
                <a:gd name="T33" fmla="*/ 27 h 38"/>
                <a:gd name="T34" fmla="*/ 28 w 42"/>
                <a:gd name="T35" fmla="*/ 28 h 38"/>
                <a:gd name="T36" fmla="*/ 23 w 42"/>
                <a:gd name="T37" fmla="*/ 26 h 38"/>
                <a:gd name="T38" fmla="*/ 16 w 42"/>
                <a:gd name="T39" fmla="*/ 23 h 38"/>
                <a:gd name="T40" fmla="*/ 10 w 42"/>
                <a:gd name="T41" fmla="*/ 20 h 38"/>
                <a:gd name="T42" fmla="*/ 2 w 42"/>
                <a:gd name="T43" fmla="*/ 18 h 38"/>
                <a:gd name="T44" fmla="*/ 2 w 42"/>
                <a:gd name="T45" fmla="*/ 16 h 38"/>
                <a:gd name="T46" fmla="*/ 3 w 42"/>
                <a:gd name="T47" fmla="*/ 12 h 38"/>
                <a:gd name="T48" fmla="*/ 0 w 42"/>
                <a:gd name="T49"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38">
                  <a:moveTo>
                    <a:pt x="0" y="3"/>
                  </a:moveTo>
                  <a:cubicBezTo>
                    <a:pt x="2" y="2"/>
                    <a:pt x="5" y="3"/>
                    <a:pt x="8" y="2"/>
                  </a:cubicBezTo>
                  <a:cubicBezTo>
                    <a:pt x="11" y="2"/>
                    <a:pt x="15" y="2"/>
                    <a:pt x="19" y="2"/>
                  </a:cubicBezTo>
                  <a:cubicBezTo>
                    <a:pt x="18" y="1"/>
                    <a:pt x="19" y="1"/>
                    <a:pt x="20" y="1"/>
                  </a:cubicBezTo>
                  <a:cubicBezTo>
                    <a:pt x="21" y="0"/>
                    <a:pt x="21" y="0"/>
                    <a:pt x="21" y="1"/>
                  </a:cubicBezTo>
                  <a:cubicBezTo>
                    <a:pt x="22" y="2"/>
                    <a:pt x="25" y="4"/>
                    <a:pt x="22" y="3"/>
                  </a:cubicBezTo>
                  <a:cubicBezTo>
                    <a:pt x="24" y="5"/>
                    <a:pt x="28" y="5"/>
                    <a:pt x="29" y="8"/>
                  </a:cubicBezTo>
                  <a:cubicBezTo>
                    <a:pt x="23" y="9"/>
                    <a:pt x="28" y="14"/>
                    <a:pt x="30" y="15"/>
                  </a:cubicBezTo>
                  <a:cubicBezTo>
                    <a:pt x="31" y="15"/>
                    <a:pt x="34" y="16"/>
                    <a:pt x="34" y="17"/>
                  </a:cubicBezTo>
                  <a:cubicBezTo>
                    <a:pt x="34" y="20"/>
                    <a:pt x="30" y="20"/>
                    <a:pt x="28" y="20"/>
                  </a:cubicBezTo>
                  <a:cubicBezTo>
                    <a:pt x="30" y="21"/>
                    <a:pt x="35" y="27"/>
                    <a:pt x="37" y="26"/>
                  </a:cubicBezTo>
                  <a:cubicBezTo>
                    <a:pt x="38" y="26"/>
                    <a:pt x="42" y="27"/>
                    <a:pt x="40" y="28"/>
                  </a:cubicBezTo>
                  <a:cubicBezTo>
                    <a:pt x="38" y="29"/>
                    <a:pt x="41" y="31"/>
                    <a:pt x="42" y="32"/>
                  </a:cubicBezTo>
                  <a:cubicBezTo>
                    <a:pt x="40" y="32"/>
                    <a:pt x="40" y="36"/>
                    <a:pt x="41" y="37"/>
                  </a:cubicBezTo>
                  <a:cubicBezTo>
                    <a:pt x="39" y="36"/>
                    <a:pt x="37" y="38"/>
                    <a:pt x="35" y="36"/>
                  </a:cubicBezTo>
                  <a:cubicBezTo>
                    <a:pt x="34" y="34"/>
                    <a:pt x="34" y="31"/>
                    <a:pt x="32" y="30"/>
                  </a:cubicBezTo>
                  <a:cubicBezTo>
                    <a:pt x="31" y="30"/>
                    <a:pt x="32" y="27"/>
                    <a:pt x="31" y="27"/>
                  </a:cubicBezTo>
                  <a:cubicBezTo>
                    <a:pt x="30" y="26"/>
                    <a:pt x="29" y="27"/>
                    <a:pt x="28" y="28"/>
                  </a:cubicBezTo>
                  <a:cubicBezTo>
                    <a:pt x="26" y="28"/>
                    <a:pt x="25" y="25"/>
                    <a:pt x="23" y="26"/>
                  </a:cubicBezTo>
                  <a:cubicBezTo>
                    <a:pt x="24" y="23"/>
                    <a:pt x="18" y="25"/>
                    <a:pt x="16" y="23"/>
                  </a:cubicBezTo>
                  <a:cubicBezTo>
                    <a:pt x="14" y="22"/>
                    <a:pt x="13" y="20"/>
                    <a:pt x="10" y="20"/>
                  </a:cubicBezTo>
                  <a:cubicBezTo>
                    <a:pt x="7" y="20"/>
                    <a:pt x="5" y="20"/>
                    <a:pt x="2" y="18"/>
                  </a:cubicBezTo>
                  <a:cubicBezTo>
                    <a:pt x="4" y="17"/>
                    <a:pt x="3" y="16"/>
                    <a:pt x="2" y="16"/>
                  </a:cubicBezTo>
                  <a:cubicBezTo>
                    <a:pt x="1" y="14"/>
                    <a:pt x="2" y="13"/>
                    <a:pt x="3" y="12"/>
                  </a:cubicBezTo>
                  <a:cubicBezTo>
                    <a:pt x="6" y="8"/>
                    <a:pt x="0" y="6"/>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01" name="Freeform 2808"/>
            <p:cNvSpPr>
              <a:spLocks/>
            </p:cNvSpPr>
            <p:nvPr/>
          </p:nvSpPr>
          <p:spPr bwMode="auto">
            <a:xfrm>
              <a:off x="3464" y="903"/>
              <a:ext cx="51" cy="46"/>
            </a:xfrm>
            <a:custGeom>
              <a:avLst/>
              <a:gdLst>
                <a:gd name="T0" fmla="*/ 0 w 42"/>
                <a:gd name="T1" fmla="*/ 3 h 38"/>
                <a:gd name="T2" fmla="*/ 8 w 42"/>
                <a:gd name="T3" fmla="*/ 2 h 38"/>
                <a:gd name="T4" fmla="*/ 19 w 42"/>
                <a:gd name="T5" fmla="*/ 2 h 38"/>
                <a:gd name="T6" fmla="*/ 20 w 42"/>
                <a:gd name="T7" fmla="*/ 1 h 38"/>
                <a:gd name="T8" fmla="*/ 21 w 42"/>
                <a:gd name="T9" fmla="*/ 1 h 38"/>
                <a:gd name="T10" fmla="*/ 22 w 42"/>
                <a:gd name="T11" fmla="*/ 3 h 38"/>
                <a:gd name="T12" fmla="*/ 29 w 42"/>
                <a:gd name="T13" fmla="*/ 8 h 38"/>
                <a:gd name="T14" fmla="*/ 30 w 42"/>
                <a:gd name="T15" fmla="*/ 15 h 38"/>
                <a:gd name="T16" fmla="*/ 34 w 42"/>
                <a:gd name="T17" fmla="*/ 17 h 38"/>
                <a:gd name="T18" fmla="*/ 28 w 42"/>
                <a:gd name="T19" fmla="*/ 20 h 38"/>
                <a:gd name="T20" fmla="*/ 37 w 42"/>
                <a:gd name="T21" fmla="*/ 26 h 38"/>
                <a:gd name="T22" fmla="*/ 40 w 42"/>
                <a:gd name="T23" fmla="*/ 28 h 38"/>
                <a:gd name="T24" fmla="*/ 42 w 42"/>
                <a:gd name="T25" fmla="*/ 32 h 38"/>
                <a:gd name="T26" fmla="*/ 41 w 42"/>
                <a:gd name="T27" fmla="*/ 37 h 38"/>
                <a:gd name="T28" fmla="*/ 35 w 42"/>
                <a:gd name="T29" fmla="*/ 36 h 38"/>
                <a:gd name="T30" fmla="*/ 32 w 42"/>
                <a:gd name="T31" fmla="*/ 30 h 38"/>
                <a:gd name="T32" fmla="*/ 31 w 42"/>
                <a:gd name="T33" fmla="*/ 27 h 38"/>
                <a:gd name="T34" fmla="*/ 28 w 42"/>
                <a:gd name="T35" fmla="*/ 28 h 38"/>
                <a:gd name="T36" fmla="*/ 23 w 42"/>
                <a:gd name="T37" fmla="*/ 26 h 38"/>
                <a:gd name="T38" fmla="*/ 16 w 42"/>
                <a:gd name="T39" fmla="*/ 23 h 38"/>
                <a:gd name="T40" fmla="*/ 10 w 42"/>
                <a:gd name="T41" fmla="*/ 20 h 38"/>
                <a:gd name="T42" fmla="*/ 2 w 42"/>
                <a:gd name="T43" fmla="*/ 18 h 38"/>
                <a:gd name="T44" fmla="*/ 2 w 42"/>
                <a:gd name="T45" fmla="*/ 16 h 38"/>
                <a:gd name="T46" fmla="*/ 3 w 42"/>
                <a:gd name="T47" fmla="*/ 12 h 38"/>
                <a:gd name="T48" fmla="*/ 0 w 42"/>
                <a:gd name="T49"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38">
                  <a:moveTo>
                    <a:pt x="0" y="3"/>
                  </a:moveTo>
                  <a:cubicBezTo>
                    <a:pt x="2" y="2"/>
                    <a:pt x="5" y="3"/>
                    <a:pt x="8" y="2"/>
                  </a:cubicBezTo>
                  <a:cubicBezTo>
                    <a:pt x="11" y="2"/>
                    <a:pt x="15" y="2"/>
                    <a:pt x="19" y="2"/>
                  </a:cubicBezTo>
                  <a:cubicBezTo>
                    <a:pt x="18" y="1"/>
                    <a:pt x="19" y="1"/>
                    <a:pt x="20" y="1"/>
                  </a:cubicBezTo>
                  <a:cubicBezTo>
                    <a:pt x="21" y="0"/>
                    <a:pt x="21" y="0"/>
                    <a:pt x="21" y="1"/>
                  </a:cubicBezTo>
                  <a:cubicBezTo>
                    <a:pt x="22" y="2"/>
                    <a:pt x="25" y="4"/>
                    <a:pt x="22" y="3"/>
                  </a:cubicBezTo>
                  <a:cubicBezTo>
                    <a:pt x="24" y="5"/>
                    <a:pt x="28" y="5"/>
                    <a:pt x="29" y="8"/>
                  </a:cubicBezTo>
                  <a:cubicBezTo>
                    <a:pt x="23" y="9"/>
                    <a:pt x="28" y="14"/>
                    <a:pt x="30" y="15"/>
                  </a:cubicBezTo>
                  <a:cubicBezTo>
                    <a:pt x="31" y="15"/>
                    <a:pt x="34" y="16"/>
                    <a:pt x="34" y="17"/>
                  </a:cubicBezTo>
                  <a:cubicBezTo>
                    <a:pt x="34" y="20"/>
                    <a:pt x="30" y="20"/>
                    <a:pt x="28" y="20"/>
                  </a:cubicBezTo>
                  <a:cubicBezTo>
                    <a:pt x="30" y="21"/>
                    <a:pt x="35" y="27"/>
                    <a:pt x="37" y="26"/>
                  </a:cubicBezTo>
                  <a:cubicBezTo>
                    <a:pt x="38" y="26"/>
                    <a:pt x="42" y="27"/>
                    <a:pt x="40" y="28"/>
                  </a:cubicBezTo>
                  <a:cubicBezTo>
                    <a:pt x="38" y="29"/>
                    <a:pt x="41" y="31"/>
                    <a:pt x="42" y="32"/>
                  </a:cubicBezTo>
                  <a:cubicBezTo>
                    <a:pt x="40" y="32"/>
                    <a:pt x="40" y="36"/>
                    <a:pt x="41" y="37"/>
                  </a:cubicBezTo>
                  <a:cubicBezTo>
                    <a:pt x="39" y="36"/>
                    <a:pt x="37" y="38"/>
                    <a:pt x="35" y="36"/>
                  </a:cubicBezTo>
                  <a:cubicBezTo>
                    <a:pt x="34" y="34"/>
                    <a:pt x="34" y="31"/>
                    <a:pt x="32" y="30"/>
                  </a:cubicBezTo>
                  <a:cubicBezTo>
                    <a:pt x="31" y="30"/>
                    <a:pt x="32" y="27"/>
                    <a:pt x="31" y="27"/>
                  </a:cubicBezTo>
                  <a:cubicBezTo>
                    <a:pt x="30" y="26"/>
                    <a:pt x="29" y="27"/>
                    <a:pt x="28" y="28"/>
                  </a:cubicBezTo>
                  <a:cubicBezTo>
                    <a:pt x="26" y="28"/>
                    <a:pt x="25" y="25"/>
                    <a:pt x="23" y="26"/>
                  </a:cubicBezTo>
                  <a:cubicBezTo>
                    <a:pt x="24" y="23"/>
                    <a:pt x="18" y="25"/>
                    <a:pt x="16" y="23"/>
                  </a:cubicBezTo>
                  <a:cubicBezTo>
                    <a:pt x="14" y="22"/>
                    <a:pt x="13" y="20"/>
                    <a:pt x="10" y="20"/>
                  </a:cubicBezTo>
                  <a:cubicBezTo>
                    <a:pt x="7" y="20"/>
                    <a:pt x="5" y="20"/>
                    <a:pt x="2" y="18"/>
                  </a:cubicBezTo>
                  <a:cubicBezTo>
                    <a:pt x="4" y="17"/>
                    <a:pt x="3" y="16"/>
                    <a:pt x="2" y="16"/>
                  </a:cubicBezTo>
                  <a:cubicBezTo>
                    <a:pt x="1" y="14"/>
                    <a:pt x="2" y="13"/>
                    <a:pt x="3" y="12"/>
                  </a:cubicBezTo>
                  <a:cubicBezTo>
                    <a:pt x="6" y="8"/>
                    <a:pt x="0" y="6"/>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02" name="Freeform 2809"/>
            <p:cNvSpPr>
              <a:spLocks/>
            </p:cNvSpPr>
            <p:nvPr/>
          </p:nvSpPr>
          <p:spPr bwMode="auto">
            <a:xfrm>
              <a:off x="2491" y="1349"/>
              <a:ext cx="98" cy="82"/>
            </a:xfrm>
            <a:custGeom>
              <a:avLst/>
              <a:gdLst>
                <a:gd name="T0" fmla="*/ 0 w 82"/>
                <a:gd name="T1" fmla="*/ 32 h 68"/>
                <a:gd name="T2" fmla="*/ 11 w 82"/>
                <a:gd name="T3" fmla="*/ 18 h 68"/>
                <a:gd name="T4" fmla="*/ 31 w 82"/>
                <a:gd name="T5" fmla="*/ 2 h 68"/>
                <a:gd name="T6" fmla="*/ 52 w 82"/>
                <a:gd name="T7" fmla="*/ 10 h 68"/>
                <a:gd name="T8" fmla="*/ 60 w 82"/>
                <a:gd name="T9" fmla="*/ 21 h 68"/>
                <a:gd name="T10" fmla="*/ 67 w 82"/>
                <a:gd name="T11" fmla="*/ 27 h 68"/>
                <a:gd name="T12" fmla="*/ 71 w 82"/>
                <a:gd name="T13" fmla="*/ 36 h 68"/>
                <a:gd name="T14" fmla="*/ 73 w 82"/>
                <a:gd name="T15" fmla="*/ 46 h 68"/>
                <a:gd name="T16" fmla="*/ 74 w 82"/>
                <a:gd name="T17" fmla="*/ 50 h 68"/>
                <a:gd name="T18" fmla="*/ 80 w 82"/>
                <a:gd name="T19" fmla="*/ 56 h 68"/>
                <a:gd name="T20" fmla="*/ 81 w 82"/>
                <a:gd name="T21" fmla="*/ 66 h 68"/>
                <a:gd name="T22" fmla="*/ 68 w 82"/>
                <a:gd name="T23" fmla="*/ 68 h 68"/>
                <a:gd name="T24" fmla="*/ 59 w 82"/>
                <a:gd name="T25" fmla="*/ 63 h 68"/>
                <a:gd name="T26" fmla="*/ 34 w 82"/>
                <a:gd name="T27" fmla="*/ 62 h 68"/>
                <a:gd name="T28" fmla="*/ 20 w 82"/>
                <a:gd name="T29" fmla="*/ 65 h 68"/>
                <a:gd name="T30" fmla="*/ 10 w 82"/>
                <a:gd name="T31" fmla="*/ 68 h 68"/>
                <a:gd name="T32" fmla="*/ 14 w 82"/>
                <a:gd name="T33" fmla="*/ 64 h 68"/>
                <a:gd name="T34" fmla="*/ 22 w 82"/>
                <a:gd name="T35" fmla="*/ 64 h 68"/>
                <a:gd name="T36" fmla="*/ 28 w 82"/>
                <a:gd name="T37" fmla="*/ 60 h 68"/>
                <a:gd name="T38" fmla="*/ 19 w 82"/>
                <a:gd name="T39" fmla="*/ 62 h 68"/>
                <a:gd name="T40" fmla="*/ 10 w 82"/>
                <a:gd name="T41" fmla="*/ 64 h 68"/>
                <a:gd name="T42" fmla="*/ 10 w 82"/>
                <a:gd name="T43" fmla="*/ 57 h 68"/>
                <a:gd name="T44" fmla="*/ 19 w 82"/>
                <a:gd name="T45" fmla="*/ 55 h 68"/>
                <a:gd name="T46" fmla="*/ 29 w 82"/>
                <a:gd name="T47" fmla="*/ 52 h 68"/>
                <a:gd name="T48" fmla="*/ 47 w 82"/>
                <a:gd name="T49" fmla="*/ 53 h 68"/>
                <a:gd name="T50" fmla="*/ 42 w 82"/>
                <a:gd name="T51" fmla="*/ 50 h 68"/>
                <a:gd name="T52" fmla="*/ 35 w 82"/>
                <a:gd name="T53" fmla="*/ 46 h 68"/>
                <a:gd name="T54" fmla="*/ 27 w 82"/>
                <a:gd name="T55" fmla="*/ 47 h 68"/>
                <a:gd name="T56" fmla="*/ 12 w 82"/>
                <a:gd name="T57" fmla="*/ 48 h 68"/>
                <a:gd name="T58" fmla="*/ 13 w 82"/>
                <a:gd name="T59" fmla="*/ 45 h 68"/>
                <a:gd name="T60" fmla="*/ 10 w 82"/>
                <a:gd name="T61" fmla="*/ 45 h 68"/>
                <a:gd name="T62" fmla="*/ 9 w 82"/>
                <a:gd name="T63" fmla="*/ 4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68">
                  <a:moveTo>
                    <a:pt x="2" y="31"/>
                  </a:moveTo>
                  <a:cubicBezTo>
                    <a:pt x="1" y="31"/>
                    <a:pt x="1" y="31"/>
                    <a:pt x="0" y="32"/>
                  </a:cubicBezTo>
                  <a:cubicBezTo>
                    <a:pt x="0" y="30"/>
                    <a:pt x="4" y="29"/>
                    <a:pt x="5" y="28"/>
                  </a:cubicBezTo>
                  <a:cubicBezTo>
                    <a:pt x="8" y="25"/>
                    <a:pt x="10" y="21"/>
                    <a:pt x="11" y="18"/>
                  </a:cubicBezTo>
                  <a:cubicBezTo>
                    <a:pt x="12" y="16"/>
                    <a:pt x="15" y="1"/>
                    <a:pt x="19" y="4"/>
                  </a:cubicBezTo>
                  <a:cubicBezTo>
                    <a:pt x="21" y="6"/>
                    <a:pt x="30" y="4"/>
                    <a:pt x="31" y="2"/>
                  </a:cubicBezTo>
                  <a:cubicBezTo>
                    <a:pt x="34" y="0"/>
                    <a:pt x="43" y="3"/>
                    <a:pt x="45" y="5"/>
                  </a:cubicBezTo>
                  <a:cubicBezTo>
                    <a:pt x="47" y="8"/>
                    <a:pt x="48" y="9"/>
                    <a:pt x="52" y="10"/>
                  </a:cubicBezTo>
                  <a:cubicBezTo>
                    <a:pt x="54" y="10"/>
                    <a:pt x="57" y="14"/>
                    <a:pt x="57" y="17"/>
                  </a:cubicBezTo>
                  <a:cubicBezTo>
                    <a:pt x="56" y="18"/>
                    <a:pt x="60" y="19"/>
                    <a:pt x="60" y="21"/>
                  </a:cubicBezTo>
                  <a:cubicBezTo>
                    <a:pt x="61" y="22"/>
                    <a:pt x="62" y="23"/>
                    <a:pt x="63" y="25"/>
                  </a:cubicBezTo>
                  <a:cubicBezTo>
                    <a:pt x="64" y="26"/>
                    <a:pt x="66" y="26"/>
                    <a:pt x="67" y="27"/>
                  </a:cubicBezTo>
                  <a:cubicBezTo>
                    <a:pt x="68" y="29"/>
                    <a:pt x="71" y="30"/>
                    <a:pt x="71" y="33"/>
                  </a:cubicBezTo>
                  <a:cubicBezTo>
                    <a:pt x="71" y="34"/>
                    <a:pt x="69" y="35"/>
                    <a:pt x="71" y="36"/>
                  </a:cubicBezTo>
                  <a:cubicBezTo>
                    <a:pt x="72" y="37"/>
                    <a:pt x="72" y="38"/>
                    <a:pt x="73" y="39"/>
                  </a:cubicBezTo>
                  <a:cubicBezTo>
                    <a:pt x="73" y="41"/>
                    <a:pt x="74" y="45"/>
                    <a:pt x="73" y="46"/>
                  </a:cubicBezTo>
                  <a:cubicBezTo>
                    <a:pt x="72" y="46"/>
                    <a:pt x="72" y="47"/>
                    <a:pt x="73" y="48"/>
                  </a:cubicBezTo>
                  <a:cubicBezTo>
                    <a:pt x="73" y="49"/>
                    <a:pt x="73" y="49"/>
                    <a:pt x="74" y="50"/>
                  </a:cubicBezTo>
                  <a:cubicBezTo>
                    <a:pt x="75" y="51"/>
                    <a:pt x="74" y="52"/>
                    <a:pt x="76" y="52"/>
                  </a:cubicBezTo>
                  <a:cubicBezTo>
                    <a:pt x="77" y="49"/>
                    <a:pt x="80" y="55"/>
                    <a:pt x="80" y="56"/>
                  </a:cubicBezTo>
                  <a:cubicBezTo>
                    <a:pt x="81" y="57"/>
                    <a:pt x="81" y="59"/>
                    <a:pt x="81" y="60"/>
                  </a:cubicBezTo>
                  <a:cubicBezTo>
                    <a:pt x="81" y="62"/>
                    <a:pt x="82" y="65"/>
                    <a:pt x="81" y="66"/>
                  </a:cubicBezTo>
                  <a:cubicBezTo>
                    <a:pt x="79" y="65"/>
                    <a:pt x="77" y="67"/>
                    <a:pt x="74" y="66"/>
                  </a:cubicBezTo>
                  <a:cubicBezTo>
                    <a:pt x="72" y="66"/>
                    <a:pt x="71" y="68"/>
                    <a:pt x="68" y="68"/>
                  </a:cubicBezTo>
                  <a:cubicBezTo>
                    <a:pt x="66" y="68"/>
                    <a:pt x="62" y="64"/>
                    <a:pt x="60" y="65"/>
                  </a:cubicBezTo>
                  <a:cubicBezTo>
                    <a:pt x="59" y="66"/>
                    <a:pt x="59" y="63"/>
                    <a:pt x="59" y="63"/>
                  </a:cubicBezTo>
                  <a:cubicBezTo>
                    <a:pt x="57" y="62"/>
                    <a:pt x="55" y="62"/>
                    <a:pt x="53" y="62"/>
                  </a:cubicBezTo>
                  <a:cubicBezTo>
                    <a:pt x="46" y="62"/>
                    <a:pt x="40" y="63"/>
                    <a:pt x="34" y="62"/>
                  </a:cubicBezTo>
                  <a:cubicBezTo>
                    <a:pt x="31" y="62"/>
                    <a:pt x="30" y="63"/>
                    <a:pt x="27" y="64"/>
                  </a:cubicBezTo>
                  <a:cubicBezTo>
                    <a:pt x="25" y="66"/>
                    <a:pt x="23" y="66"/>
                    <a:pt x="20" y="65"/>
                  </a:cubicBezTo>
                  <a:cubicBezTo>
                    <a:pt x="18" y="65"/>
                    <a:pt x="16" y="67"/>
                    <a:pt x="14" y="67"/>
                  </a:cubicBezTo>
                  <a:cubicBezTo>
                    <a:pt x="13" y="67"/>
                    <a:pt x="11" y="67"/>
                    <a:pt x="10" y="68"/>
                  </a:cubicBezTo>
                  <a:cubicBezTo>
                    <a:pt x="10" y="67"/>
                    <a:pt x="9" y="66"/>
                    <a:pt x="9" y="65"/>
                  </a:cubicBezTo>
                  <a:cubicBezTo>
                    <a:pt x="11" y="63"/>
                    <a:pt x="12" y="63"/>
                    <a:pt x="14" y="64"/>
                  </a:cubicBezTo>
                  <a:cubicBezTo>
                    <a:pt x="16" y="65"/>
                    <a:pt x="17" y="63"/>
                    <a:pt x="19" y="63"/>
                  </a:cubicBezTo>
                  <a:cubicBezTo>
                    <a:pt x="20" y="63"/>
                    <a:pt x="21" y="64"/>
                    <a:pt x="22" y="64"/>
                  </a:cubicBezTo>
                  <a:cubicBezTo>
                    <a:pt x="23" y="64"/>
                    <a:pt x="24" y="64"/>
                    <a:pt x="25" y="64"/>
                  </a:cubicBezTo>
                  <a:cubicBezTo>
                    <a:pt x="26" y="65"/>
                    <a:pt x="26" y="60"/>
                    <a:pt x="28" y="60"/>
                  </a:cubicBezTo>
                  <a:cubicBezTo>
                    <a:pt x="25" y="60"/>
                    <a:pt x="27" y="62"/>
                    <a:pt x="25" y="64"/>
                  </a:cubicBezTo>
                  <a:cubicBezTo>
                    <a:pt x="24" y="65"/>
                    <a:pt x="20" y="63"/>
                    <a:pt x="19" y="62"/>
                  </a:cubicBezTo>
                  <a:cubicBezTo>
                    <a:pt x="19" y="66"/>
                    <a:pt x="10" y="63"/>
                    <a:pt x="12" y="60"/>
                  </a:cubicBezTo>
                  <a:cubicBezTo>
                    <a:pt x="11" y="62"/>
                    <a:pt x="11" y="64"/>
                    <a:pt x="10" y="64"/>
                  </a:cubicBezTo>
                  <a:cubicBezTo>
                    <a:pt x="9" y="63"/>
                    <a:pt x="9" y="62"/>
                    <a:pt x="10" y="61"/>
                  </a:cubicBezTo>
                  <a:cubicBezTo>
                    <a:pt x="8" y="62"/>
                    <a:pt x="9" y="58"/>
                    <a:pt x="10" y="57"/>
                  </a:cubicBezTo>
                  <a:cubicBezTo>
                    <a:pt x="10" y="55"/>
                    <a:pt x="12" y="55"/>
                    <a:pt x="14" y="55"/>
                  </a:cubicBezTo>
                  <a:cubicBezTo>
                    <a:pt x="16" y="55"/>
                    <a:pt x="18" y="55"/>
                    <a:pt x="19" y="55"/>
                  </a:cubicBezTo>
                  <a:cubicBezTo>
                    <a:pt x="23" y="55"/>
                    <a:pt x="21" y="54"/>
                    <a:pt x="23" y="53"/>
                  </a:cubicBezTo>
                  <a:cubicBezTo>
                    <a:pt x="25" y="51"/>
                    <a:pt x="27" y="52"/>
                    <a:pt x="29" y="52"/>
                  </a:cubicBezTo>
                  <a:cubicBezTo>
                    <a:pt x="31" y="51"/>
                    <a:pt x="30" y="48"/>
                    <a:pt x="33" y="50"/>
                  </a:cubicBezTo>
                  <a:cubicBezTo>
                    <a:pt x="38" y="53"/>
                    <a:pt x="42" y="54"/>
                    <a:pt x="47" y="53"/>
                  </a:cubicBezTo>
                  <a:cubicBezTo>
                    <a:pt x="49" y="52"/>
                    <a:pt x="50" y="52"/>
                    <a:pt x="48" y="50"/>
                  </a:cubicBezTo>
                  <a:cubicBezTo>
                    <a:pt x="46" y="48"/>
                    <a:pt x="44" y="50"/>
                    <a:pt x="42" y="50"/>
                  </a:cubicBezTo>
                  <a:cubicBezTo>
                    <a:pt x="40" y="50"/>
                    <a:pt x="40" y="47"/>
                    <a:pt x="38" y="48"/>
                  </a:cubicBezTo>
                  <a:cubicBezTo>
                    <a:pt x="36" y="48"/>
                    <a:pt x="36" y="47"/>
                    <a:pt x="35" y="46"/>
                  </a:cubicBezTo>
                  <a:cubicBezTo>
                    <a:pt x="34" y="45"/>
                    <a:pt x="32" y="45"/>
                    <a:pt x="31" y="45"/>
                  </a:cubicBezTo>
                  <a:cubicBezTo>
                    <a:pt x="29" y="46"/>
                    <a:pt x="28" y="45"/>
                    <a:pt x="27" y="47"/>
                  </a:cubicBezTo>
                  <a:cubicBezTo>
                    <a:pt x="26" y="49"/>
                    <a:pt x="25" y="49"/>
                    <a:pt x="23" y="49"/>
                  </a:cubicBezTo>
                  <a:cubicBezTo>
                    <a:pt x="20" y="49"/>
                    <a:pt x="16" y="48"/>
                    <a:pt x="12" y="48"/>
                  </a:cubicBezTo>
                  <a:cubicBezTo>
                    <a:pt x="13" y="47"/>
                    <a:pt x="13" y="47"/>
                    <a:pt x="11" y="46"/>
                  </a:cubicBezTo>
                  <a:cubicBezTo>
                    <a:pt x="12" y="45"/>
                    <a:pt x="12" y="45"/>
                    <a:pt x="13" y="45"/>
                  </a:cubicBezTo>
                  <a:cubicBezTo>
                    <a:pt x="13" y="44"/>
                    <a:pt x="13" y="43"/>
                    <a:pt x="13" y="42"/>
                  </a:cubicBezTo>
                  <a:cubicBezTo>
                    <a:pt x="13" y="44"/>
                    <a:pt x="12" y="45"/>
                    <a:pt x="10" y="45"/>
                  </a:cubicBezTo>
                  <a:cubicBezTo>
                    <a:pt x="10" y="44"/>
                    <a:pt x="14" y="40"/>
                    <a:pt x="15" y="40"/>
                  </a:cubicBezTo>
                  <a:cubicBezTo>
                    <a:pt x="13" y="39"/>
                    <a:pt x="9" y="43"/>
                    <a:pt x="9" y="44"/>
                  </a:cubicBezTo>
                  <a:cubicBezTo>
                    <a:pt x="9" y="40"/>
                    <a:pt x="7" y="33"/>
                    <a:pt x="2" y="3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03" name="Freeform 2810"/>
            <p:cNvSpPr>
              <a:spLocks/>
            </p:cNvSpPr>
            <p:nvPr/>
          </p:nvSpPr>
          <p:spPr bwMode="auto">
            <a:xfrm>
              <a:off x="2491" y="1349"/>
              <a:ext cx="98" cy="82"/>
            </a:xfrm>
            <a:custGeom>
              <a:avLst/>
              <a:gdLst>
                <a:gd name="T0" fmla="*/ 0 w 82"/>
                <a:gd name="T1" fmla="*/ 32 h 68"/>
                <a:gd name="T2" fmla="*/ 11 w 82"/>
                <a:gd name="T3" fmla="*/ 18 h 68"/>
                <a:gd name="T4" fmla="*/ 31 w 82"/>
                <a:gd name="T5" fmla="*/ 2 h 68"/>
                <a:gd name="T6" fmla="*/ 52 w 82"/>
                <a:gd name="T7" fmla="*/ 10 h 68"/>
                <a:gd name="T8" fmla="*/ 60 w 82"/>
                <a:gd name="T9" fmla="*/ 21 h 68"/>
                <a:gd name="T10" fmla="*/ 67 w 82"/>
                <a:gd name="T11" fmla="*/ 27 h 68"/>
                <a:gd name="T12" fmla="*/ 71 w 82"/>
                <a:gd name="T13" fmla="*/ 36 h 68"/>
                <a:gd name="T14" fmla="*/ 73 w 82"/>
                <a:gd name="T15" fmla="*/ 46 h 68"/>
                <a:gd name="T16" fmla="*/ 74 w 82"/>
                <a:gd name="T17" fmla="*/ 50 h 68"/>
                <a:gd name="T18" fmla="*/ 80 w 82"/>
                <a:gd name="T19" fmla="*/ 56 h 68"/>
                <a:gd name="T20" fmla="*/ 81 w 82"/>
                <a:gd name="T21" fmla="*/ 66 h 68"/>
                <a:gd name="T22" fmla="*/ 68 w 82"/>
                <a:gd name="T23" fmla="*/ 68 h 68"/>
                <a:gd name="T24" fmla="*/ 59 w 82"/>
                <a:gd name="T25" fmla="*/ 63 h 68"/>
                <a:gd name="T26" fmla="*/ 34 w 82"/>
                <a:gd name="T27" fmla="*/ 62 h 68"/>
                <a:gd name="T28" fmla="*/ 20 w 82"/>
                <a:gd name="T29" fmla="*/ 65 h 68"/>
                <a:gd name="T30" fmla="*/ 10 w 82"/>
                <a:gd name="T31" fmla="*/ 68 h 68"/>
                <a:gd name="T32" fmla="*/ 14 w 82"/>
                <a:gd name="T33" fmla="*/ 64 h 68"/>
                <a:gd name="T34" fmla="*/ 22 w 82"/>
                <a:gd name="T35" fmla="*/ 64 h 68"/>
                <a:gd name="T36" fmla="*/ 28 w 82"/>
                <a:gd name="T37" fmla="*/ 60 h 68"/>
                <a:gd name="T38" fmla="*/ 19 w 82"/>
                <a:gd name="T39" fmla="*/ 62 h 68"/>
                <a:gd name="T40" fmla="*/ 10 w 82"/>
                <a:gd name="T41" fmla="*/ 64 h 68"/>
                <a:gd name="T42" fmla="*/ 10 w 82"/>
                <a:gd name="T43" fmla="*/ 57 h 68"/>
                <a:gd name="T44" fmla="*/ 19 w 82"/>
                <a:gd name="T45" fmla="*/ 55 h 68"/>
                <a:gd name="T46" fmla="*/ 29 w 82"/>
                <a:gd name="T47" fmla="*/ 52 h 68"/>
                <a:gd name="T48" fmla="*/ 47 w 82"/>
                <a:gd name="T49" fmla="*/ 53 h 68"/>
                <a:gd name="T50" fmla="*/ 42 w 82"/>
                <a:gd name="T51" fmla="*/ 50 h 68"/>
                <a:gd name="T52" fmla="*/ 35 w 82"/>
                <a:gd name="T53" fmla="*/ 46 h 68"/>
                <a:gd name="T54" fmla="*/ 27 w 82"/>
                <a:gd name="T55" fmla="*/ 47 h 68"/>
                <a:gd name="T56" fmla="*/ 12 w 82"/>
                <a:gd name="T57" fmla="*/ 48 h 68"/>
                <a:gd name="T58" fmla="*/ 13 w 82"/>
                <a:gd name="T59" fmla="*/ 45 h 68"/>
                <a:gd name="T60" fmla="*/ 10 w 82"/>
                <a:gd name="T61" fmla="*/ 45 h 68"/>
                <a:gd name="T62" fmla="*/ 9 w 82"/>
                <a:gd name="T63" fmla="*/ 4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68">
                  <a:moveTo>
                    <a:pt x="2" y="31"/>
                  </a:moveTo>
                  <a:cubicBezTo>
                    <a:pt x="1" y="31"/>
                    <a:pt x="1" y="31"/>
                    <a:pt x="0" y="32"/>
                  </a:cubicBezTo>
                  <a:cubicBezTo>
                    <a:pt x="0" y="30"/>
                    <a:pt x="4" y="29"/>
                    <a:pt x="5" y="28"/>
                  </a:cubicBezTo>
                  <a:cubicBezTo>
                    <a:pt x="8" y="25"/>
                    <a:pt x="10" y="21"/>
                    <a:pt x="11" y="18"/>
                  </a:cubicBezTo>
                  <a:cubicBezTo>
                    <a:pt x="12" y="16"/>
                    <a:pt x="15" y="1"/>
                    <a:pt x="19" y="4"/>
                  </a:cubicBezTo>
                  <a:cubicBezTo>
                    <a:pt x="21" y="6"/>
                    <a:pt x="30" y="4"/>
                    <a:pt x="31" y="2"/>
                  </a:cubicBezTo>
                  <a:cubicBezTo>
                    <a:pt x="34" y="0"/>
                    <a:pt x="43" y="3"/>
                    <a:pt x="45" y="5"/>
                  </a:cubicBezTo>
                  <a:cubicBezTo>
                    <a:pt x="47" y="8"/>
                    <a:pt x="48" y="9"/>
                    <a:pt x="52" y="10"/>
                  </a:cubicBezTo>
                  <a:cubicBezTo>
                    <a:pt x="54" y="10"/>
                    <a:pt x="57" y="14"/>
                    <a:pt x="57" y="17"/>
                  </a:cubicBezTo>
                  <a:cubicBezTo>
                    <a:pt x="56" y="18"/>
                    <a:pt x="60" y="19"/>
                    <a:pt x="60" y="21"/>
                  </a:cubicBezTo>
                  <a:cubicBezTo>
                    <a:pt x="61" y="22"/>
                    <a:pt x="62" y="23"/>
                    <a:pt x="63" y="25"/>
                  </a:cubicBezTo>
                  <a:cubicBezTo>
                    <a:pt x="64" y="26"/>
                    <a:pt x="66" y="26"/>
                    <a:pt x="67" y="27"/>
                  </a:cubicBezTo>
                  <a:cubicBezTo>
                    <a:pt x="68" y="29"/>
                    <a:pt x="71" y="30"/>
                    <a:pt x="71" y="33"/>
                  </a:cubicBezTo>
                  <a:cubicBezTo>
                    <a:pt x="71" y="34"/>
                    <a:pt x="69" y="35"/>
                    <a:pt x="71" y="36"/>
                  </a:cubicBezTo>
                  <a:cubicBezTo>
                    <a:pt x="72" y="37"/>
                    <a:pt x="72" y="38"/>
                    <a:pt x="73" y="39"/>
                  </a:cubicBezTo>
                  <a:cubicBezTo>
                    <a:pt x="73" y="41"/>
                    <a:pt x="74" y="45"/>
                    <a:pt x="73" y="46"/>
                  </a:cubicBezTo>
                  <a:cubicBezTo>
                    <a:pt x="72" y="46"/>
                    <a:pt x="72" y="47"/>
                    <a:pt x="73" y="48"/>
                  </a:cubicBezTo>
                  <a:cubicBezTo>
                    <a:pt x="73" y="49"/>
                    <a:pt x="73" y="49"/>
                    <a:pt x="74" y="50"/>
                  </a:cubicBezTo>
                  <a:cubicBezTo>
                    <a:pt x="75" y="51"/>
                    <a:pt x="74" y="52"/>
                    <a:pt x="76" y="52"/>
                  </a:cubicBezTo>
                  <a:cubicBezTo>
                    <a:pt x="77" y="49"/>
                    <a:pt x="80" y="55"/>
                    <a:pt x="80" y="56"/>
                  </a:cubicBezTo>
                  <a:cubicBezTo>
                    <a:pt x="81" y="57"/>
                    <a:pt x="81" y="59"/>
                    <a:pt x="81" y="60"/>
                  </a:cubicBezTo>
                  <a:cubicBezTo>
                    <a:pt x="81" y="62"/>
                    <a:pt x="82" y="65"/>
                    <a:pt x="81" y="66"/>
                  </a:cubicBezTo>
                  <a:cubicBezTo>
                    <a:pt x="79" y="65"/>
                    <a:pt x="77" y="67"/>
                    <a:pt x="74" y="66"/>
                  </a:cubicBezTo>
                  <a:cubicBezTo>
                    <a:pt x="72" y="66"/>
                    <a:pt x="71" y="68"/>
                    <a:pt x="68" y="68"/>
                  </a:cubicBezTo>
                  <a:cubicBezTo>
                    <a:pt x="66" y="68"/>
                    <a:pt x="62" y="64"/>
                    <a:pt x="60" y="65"/>
                  </a:cubicBezTo>
                  <a:cubicBezTo>
                    <a:pt x="59" y="66"/>
                    <a:pt x="59" y="63"/>
                    <a:pt x="59" y="63"/>
                  </a:cubicBezTo>
                  <a:cubicBezTo>
                    <a:pt x="57" y="62"/>
                    <a:pt x="55" y="62"/>
                    <a:pt x="53" y="62"/>
                  </a:cubicBezTo>
                  <a:cubicBezTo>
                    <a:pt x="46" y="62"/>
                    <a:pt x="40" y="63"/>
                    <a:pt x="34" y="62"/>
                  </a:cubicBezTo>
                  <a:cubicBezTo>
                    <a:pt x="31" y="62"/>
                    <a:pt x="30" y="63"/>
                    <a:pt x="27" y="64"/>
                  </a:cubicBezTo>
                  <a:cubicBezTo>
                    <a:pt x="25" y="66"/>
                    <a:pt x="23" y="66"/>
                    <a:pt x="20" y="65"/>
                  </a:cubicBezTo>
                  <a:cubicBezTo>
                    <a:pt x="18" y="65"/>
                    <a:pt x="16" y="67"/>
                    <a:pt x="14" y="67"/>
                  </a:cubicBezTo>
                  <a:cubicBezTo>
                    <a:pt x="13" y="67"/>
                    <a:pt x="11" y="67"/>
                    <a:pt x="10" y="68"/>
                  </a:cubicBezTo>
                  <a:cubicBezTo>
                    <a:pt x="10" y="67"/>
                    <a:pt x="9" y="66"/>
                    <a:pt x="9" y="65"/>
                  </a:cubicBezTo>
                  <a:cubicBezTo>
                    <a:pt x="11" y="63"/>
                    <a:pt x="12" y="63"/>
                    <a:pt x="14" y="64"/>
                  </a:cubicBezTo>
                  <a:cubicBezTo>
                    <a:pt x="16" y="65"/>
                    <a:pt x="17" y="63"/>
                    <a:pt x="19" y="63"/>
                  </a:cubicBezTo>
                  <a:cubicBezTo>
                    <a:pt x="20" y="63"/>
                    <a:pt x="21" y="64"/>
                    <a:pt x="22" y="64"/>
                  </a:cubicBezTo>
                  <a:cubicBezTo>
                    <a:pt x="23" y="64"/>
                    <a:pt x="24" y="64"/>
                    <a:pt x="25" y="64"/>
                  </a:cubicBezTo>
                  <a:cubicBezTo>
                    <a:pt x="26" y="65"/>
                    <a:pt x="26" y="60"/>
                    <a:pt x="28" y="60"/>
                  </a:cubicBezTo>
                  <a:cubicBezTo>
                    <a:pt x="25" y="60"/>
                    <a:pt x="27" y="62"/>
                    <a:pt x="25" y="64"/>
                  </a:cubicBezTo>
                  <a:cubicBezTo>
                    <a:pt x="24" y="65"/>
                    <a:pt x="20" y="63"/>
                    <a:pt x="19" y="62"/>
                  </a:cubicBezTo>
                  <a:cubicBezTo>
                    <a:pt x="19" y="66"/>
                    <a:pt x="10" y="63"/>
                    <a:pt x="12" y="60"/>
                  </a:cubicBezTo>
                  <a:cubicBezTo>
                    <a:pt x="11" y="62"/>
                    <a:pt x="11" y="64"/>
                    <a:pt x="10" y="64"/>
                  </a:cubicBezTo>
                  <a:cubicBezTo>
                    <a:pt x="9" y="63"/>
                    <a:pt x="9" y="62"/>
                    <a:pt x="10" y="61"/>
                  </a:cubicBezTo>
                  <a:cubicBezTo>
                    <a:pt x="8" y="62"/>
                    <a:pt x="9" y="58"/>
                    <a:pt x="10" y="57"/>
                  </a:cubicBezTo>
                  <a:cubicBezTo>
                    <a:pt x="10" y="55"/>
                    <a:pt x="12" y="55"/>
                    <a:pt x="14" y="55"/>
                  </a:cubicBezTo>
                  <a:cubicBezTo>
                    <a:pt x="16" y="55"/>
                    <a:pt x="18" y="55"/>
                    <a:pt x="19" y="55"/>
                  </a:cubicBezTo>
                  <a:cubicBezTo>
                    <a:pt x="23" y="55"/>
                    <a:pt x="21" y="54"/>
                    <a:pt x="23" y="53"/>
                  </a:cubicBezTo>
                  <a:cubicBezTo>
                    <a:pt x="25" y="51"/>
                    <a:pt x="27" y="52"/>
                    <a:pt x="29" y="52"/>
                  </a:cubicBezTo>
                  <a:cubicBezTo>
                    <a:pt x="31" y="51"/>
                    <a:pt x="30" y="48"/>
                    <a:pt x="33" y="50"/>
                  </a:cubicBezTo>
                  <a:cubicBezTo>
                    <a:pt x="38" y="53"/>
                    <a:pt x="42" y="54"/>
                    <a:pt x="47" y="53"/>
                  </a:cubicBezTo>
                  <a:cubicBezTo>
                    <a:pt x="49" y="52"/>
                    <a:pt x="50" y="52"/>
                    <a:pt x="48" y="50"/>
                  </a:cubicBezTo>
                  <a:cubicBezTo>
                    <a:pt x="46" y="48"/>
                    <a:pt x="44" y="50"/>
                    <a:pt x="42" y="50"/>
                  </a:cubicBezTo>
                  <a:cubicBezTo>
                    <a:pt x="40" y="50"/>
                    <a:pt x="40" y="47"/>
                    <a:pt x="38" y="48"/>
                  </a:cubicBezTo>
                  <a:cubicBezTo>
                    <a:pt x="36" y="48"/>
                    <a:pt x="36" y="47"/>
                    <a:pt x="35" y="46"/>
                  </a:cubicBezTo>
                  <a:cubicBezTo>
                    <a:pt x="34" y="45"/>
                    <a:pt x="32" y="45"/>
                    <a:pt x="31" y="45"/>
                  </a:cubicBezTo>
                  <a:cubicBezTo>
                    <a:pt x="29" y="46"/>
                    <a:pt x="28" y="45"/>
                    <a:pt x="27" y="47"/>
                  </a:cubicBezTo>
                  <a:cubicBezTo>
                    <a:pt x="26" y="49"/>
                    <a:pt x="25" y="49"/>
                    <a:pt x="23" y="49"/>
                  </a:cubicBezTo>
                  <a:cubicBezTo>
                    <a:pt x="20" y="49"/>
                    <a:pt x="16" y="48"/>
                    <a:pt x="12" y="48"/>
                  </a:cubicBezTo>
                  <a:cubicBezTo>
                    <a:pt x="13" y="47"/>
                    <a:pt x="13" y="47"/>
                    <a:pt x="11" y="46"/>
                  </a:cubicBezTo>
                  <a:cubicBezTo>
                    <a:pt x="12" y="45"/>
                    <a:pt x="12" y="45"/>
                    <a:pt x="13" y="45"/>
                  </a:cubicBezTo>
                  <a:cubicBezTo>
                    <a:pt x="13" y="44"/>
                    <a:pt x="13" y="43"/>
                    <a:pt x="13" y="42"/>
                  </a:cubicBezTo>
                  <a:cubicBezTo>
                    <a:pt x="13" y="44"/>
                    <a:pt x="12" y="45"/>
                    <a:pt x="10" y="45"/>
                  </a:cubicBezTo>
                  <a:cubicBezTo>
                    <a:pt x="10" y="44"/>
                    <a:pt x="14" y="40"/>
                    <a:pt x="15" y="40"/>
                  </a:cubicBezTo>
                  <a:cubicBezTo>
                    <a:pt x="13" y="39"/>
                    <a:pt x="9" y="43"/>
                    <a:pt x="9" y="44"/>
                  </a:cubicBezTo>
                  <a:cubicBezTo>
                    <a:pt x="9" y="40"/>
                    <a:pt x="7" y="33"/>
                    <a:pt x="2" y="3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04" name="Freeform 2811"/>
            <p:cNvSpPr>
              <a:spLocks/>
            </p:cNvSpPr>
            <p:nvPr/>
          </p:nvSpPr>
          <p:spPr bwMode="auto">
            <a:xfrm>
              <a:off x="2768" y="1453"/>
              <a:ext cx="31" cy="91"/>
            </a:xfrm>
            <a:custGeom>
              <a:avLst/>
              <a:gdLst>
                <a:gd name="T0" fmla="*/ 0 w 26"/>
                <a:gd name="T1" fmla="*/ 0 h 76"/>
                <a:gd name="T2" fmla="*/ 8 w 26"/>
                <a:gd name="T3" fmla="*/ 2 h 76"/>
                <a:gd name="T4" fmla="*/ 14 w 26"/>
                <a:gd name="T5" fmla="*/ 2 h 76"/>
                <a:gd name="T6" fmla="*/ 14 w 26"/>
                <a:gd name="T7" fmla="*/ 12 h 76"/>
                <a:gd name="T8" fmla="*/ 20 w 26"/>
                <a:gd name="T9" fmla="*/ 17 h 76"/>
                <a:gd name="T10" fmla="*/ 21 w 26"/>
                <a:gd name="T11" fmla="*/ 27 h 76"/>
                <a:gd name="T12" fmla="*/ 24 w 26"/>
                <a:gd name="T13" fmla="*/ 37 h 76"/>
                <a:gd name="T14" fmla="*/ 24 w 26"/>
                <a:gd name="T15" fmla="*/ 57 h 76"/>
                <a:gd name="T16" fmla="*/ 23 w 26"/>
                <a:gd name="T17" fmla="*/ 62 h 76"/>
                <a:gd name="T18" fmla="*/ 24 w 26"/>
                <a:gd name="T19" fmla="*/ 69 h 76"/>
                <a:gd name="T20" fmla="*/ 26 w 26"/>
                <a:gd name="T21" fmla="*/ 73 h 76"/>
                <a:gd name="T22" fmla="*/ 18 w 26"/>
                <a:gd name="T23" fmla="*/ 76 h 76"/>
                <a:gd name="T24" fmla="*/ 14 w 26"/>
                <a:gd name="T25" fmla="*/ 72 h 76"/>
                <a:gd name="T26" fmla="*/ 9 w 26"/>
                <a:gd name="T27" fmla="*/ 67 h 76"/>
                <a:gd name="T28" fmla="*/ 11 w 26"/>
                <a:gd name="T29" fmla="*/ 59 h 76"/>
                <a:gd name="T30" fmla="*/ 9 w 26"/>
                <a:gd name="T31" fmla="*/ 54 h 76"/>
                <a:gd name="T32" fmla="*/ 10 w 26"/>
                <a:gd name="T33" fmla="*/ 48 h 76"/>
                <a:gd name="T34" fmla="*/ 10 w 26"/>
                <a:gd name="T35" fmla="*/ 44 h 76"/>
                <a:gd name="T36" fmla="*/ 11 w 26"/>
                <a:gd name="T37" fmla="*/ 42 h 76"/>
                <a:gd name="T38" fmla="*/ 7 w 26"/>
                <a:gd name="T39" fmla="*/ 36 h 76"/>
                <a:gd name="T40" fmla="*/ 9 w 26"/>
                <a:gd name="T41" fmla="*/ 29 h 76"/>
                <a:gd name="T42" fmla="*/ 9 w 26"/>
                <a:gd name="T43" fmla="*/ 26 h 76"/>
                <a:gd name="T44" fmla="*/ 5 w 26"/>
                <a:gd name="T45" fmla="*/ 25 h 76"/>
                <a:gd name="T46" fmla="*/ 7 w 26"/>
                <a:gd name="T47" fmla="*/ 23 h 76"/>
                <a:gd name="T48" fmla="*/ 7 w 26"/>
                <a:gd name="T49" fmla="*/ 16 h 76"/>
                <a:gd name="T50" fmla="*/ 5 w 26"/>
                <a:gd name="T51" fmla="*/ 11 h 76"/>
                <a:gd name="T52" fmla="*/ 1 w 26"/>
                <a:gd name="T53" fmla="*/ 5 h 76"/>
                <a:gd name="T54" fmla="*/ 2 w 26"/>
                <a:gd name="T55" fmla="*/ 1 h 76"/>
                <a:gd name="T56" fmla="*/ 0 w 26"/>
                <a:gd name="T5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76">
                  <a:moveTo>
                    <a:pt x="0" y="0"/>
                  </a:moveTo>
                  <a:cubicBezTo>
                    <a:pt x="3" y="0"/>
                    <a:pt x="5" y="1"/>
                    <a:pt x="8" y="2"/>
                  </a:cubicBezTo>
                  <a:cubicBezTo>
                    <a:pt x="10" y="2"/>
                    <a:pt x="12" y="2"/>
                    <a:pt x="14" y="2"/>
                  </a:cubicBezTo>
                  <a:cubicBezTo>
                    <a:pt x="13" y="5"/>
                    <a:pt x="11" y="9"/>
                    <a:pt x="14" y="12"/>
                  </a:cubicBezTo>
                  <a:cubicBezTo>
                    <a:pt x="15" y="14"/>
                    <a:pt x="20" y="15"/>
                    <a:pt x="20" y="17"/>
                  </a:cubicBezTo>
                  <a:cubicBezTo>
                    <a:pt x="20" y="21"/>
                    <a:pt x="20" y="24"/>
                    <a:pt x="21" y="27"/>
                  </a:cubicBezTo>
                  <a:cubicBezTo>
                    <a:pt x="23" y="31"/>
                    <a:pt x="24" y="33"/>
                    <a:pt x="24" y="37"/>
                  </a:cubicBezTo>
                  <a:cubicBezTo>
                    <a:pt x="24" y="44"/>
                    <a:pt x="24" y="51"/>
                    <a:pt x="24" y="57"/>
                  </a:cubicBezTo>
                  <a:cubicBezTo>
                    <a:pt x="24" y="58"/>
                    <a:pt x="25" y="62"/>
                    <a:pt x="23" y="62"/>
                  </a:cubicBezTo>
                  <a:cubicBezTo>
                    <a:pt x="23" y="64"/>
                    <a:pt x="23" y="67"/>
                    <a:pt x="24" y="69"/>
                  </a:cubicBezTo>
                  <a:cubicBezTo>
                    <a:pt x="25" y="70"/>
                    <a:pt x="26" y="71"/>
                    <a:pt x="26" y="73"/>
                  </a:cubicBezTo>
                  <a:cubicBezTo>
                    <a:pt x="23" y="74"/>
                    <a:pt x="20" y="75"/>
                    <a:pt x="18" y="76"/>
                  </a:cubicBezTo>
                  <a:cubicBezTo>
                    <a:pt x="18" y="75"/>
                    <a:pt x="15" y="73"/>
                    <a:pt x="14" y="72"/>
                  </a:cubicBezTo>
                  <a:cubicBezTo>
                    <a:pt x="12" y="71"/>
                    <a:pt x="11" y="69"/>
                    <a:pt x="9" y="67"/>
                  </a:cubicBezTo>
                  <a:cubicBezTo>
                    <a:pt x="8" y="64"/>
                    <a:pt x="11" y="62"/>
                    <a:pt x="11" y="59"/>
                  </a:cubicBezTo>
                  <a:cubicBezTo>
                    <a:pt x="11" y="57"/>
                    <a:pt x="8" y="56"/>
                    <a:pt x="9" y="54"/>
                  </a:cubicBezTo>
                  <a:cubicBezTo>
                    <a:pt x="9" y="52"/>
                    <a:pt x="11" y="51"/>
                    <a:pt x="10" y="48"/>
                  </a:cubicBezTo>
                  <a:cubicBezTo>
                    <a:pt x="10" y="47"/>
                    <a:pt x="10" y="46"/>
                    <a:pt x="10" y="44"/>
                  </a:cubicBezTo>
                  <a:cubicBezTo>
                    <a:pt x="11" y="43"/>
                    <a:pt x="12" y="43"/>
                    <a:pt x="11" y="42"/>
                  </a:cubicBezTo>
                  <a:cubicBezTo>
                    <a:pt x="11" y="39"/>
                    <a:pt x="8" y="38"/>
                    <a:pt x="7" y="36"/>
                  </a:cubicBezTo>
                  <a:cubicBezTo>
                    <a:pt x="10" y="35"/>
                    <a:pt x="8" y="31"/>
                    <a:pt x="9" y="29"/>
                  </a:cubicBezTo>
                  <a:cubicBezTo>
                    <a:pt x="9" y="28"/>
                    <a:pt x="9" y="27"/>
                    <a:pt x="9" y="26"/>
                  </a:cubicBezTo>
                  <a:cubicBezTo>
                    <a:pt x="8" y="24"/>
                    <a:pt x="6" y="26"/>
                    <a:pt x="5" y="25"/>
                  </a:cubicBezTo>
                  <a:cubicBezTo>
                    <a:pt x="6" y="24"/>
                    <a:pt x="5" y="23"/>
                    <a:pt x="7" y="23"/>
                  </a:cubicBezTo>
                  <a:cubicBezTo>
                    <a:pt x="6" y="21"/>
                    <a:pt x="8" y="18"/>
                    <a:pt x="7" y="16"/>
                  </a:cubicBezTo>
                  <a:cubicBezTo>
                    <a:pt x="6" y="13"/>
                    <a:pt x="8" y="13"/>
                    <a:pt x="5" y="11"/>
                  </a:cubicBezTo>
                  <a:cubicBezTo>
                    <a:pt x="3" y="10"/>
                    <a:pt x="1" y="7"/>
                    <a:pt x="1" y="5"/>
                  </a:cubicBezTo>
                  <a:cubicBezTo>
                    <a:pt x="1" y="3"/>
                    <a:pt x="3" y="2"/>
                    <a:pt x="2" y="1"/>
                  </a:cubicBezTo>
                  <a:cubicBezTo>
                    <a:pt x="2"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05" name="Freeform 2812"/>
            <p:cNvSpPr>
              <a:spLocks/>
            </p:cNvSpPr>
            <p:nvPr/>
          </p:nvSpPr>
          <p:spPr bwMode="auto">
            <a:xfrm>
              <a:off x="2768" y="1453"/>
              <a:ext cx="31" cy="91"/>
            </a:xfrm>
            <a:custGeom>
              <a:avLst/>
              <a:gdLst>
                <a:gd name="T0" fmla="*/ 0 w 26"/>
                <a:gd name="T1" fmla="*/ 0 h 76"/>
                <a:gd name="T2" fmla="*/ 8 w 26"/>
                <a:gd name="T3" fmla="*/ 2 h 76"/>
                <a:gd name="T4" fmla="*/ 14 w 26"/>
                <a:gd name="T5" fmla="*/ 2 h 76"/>
                <a:gd name="T6" fmla="*/ 14 w 26"/>
                <a:gd name="T7" fmla="*/ 12 h 76"/>
                <a:gd name="T8" fmla="*/ 20 w 26"/>
                <a:gd name="T9" fmla="*/ 17 h 76"/>
                <a:gd name="T10" fmla="*/ 21 w 26"/>
                <a:gd name="T11" fmla="*/ 27 h 76"/>
                <a:gd name="T12" fmla="*/ 24 w 26"/>
                <a:gd name="T13" fmla="*/ 37 h 76"/>
                <a:gd name="T14" fmla="*/ 24 w 26"/>
                <a:gd name="T15" fmla="*/ 57 h 76"/>
                <a:gd name="T16" fmla="*/ 23 w 26"/>
                <a:gd name="T17" fmla="*/ 62 h 76"/>
                <a:gd name="T18" fmla="*/ 24 w 26"/>
                <a:gd name="T19" fmla="*/ 69 h 76"/>
                <a:gd name="T20" fmla="*/ 26 w 26"/>
                <a:gd name="T21" fmla="*/ 73 h 76"/>
                <a:gd name="T22" fmla="*/ 18 w 26"/>
                <a:gd name="T23" fmla="*/ 76 h 76"/>
                <a:gd name="T24" fmla="*/ 14 w 26"/>
                <a:gd name="T25" fmla="*/ 72 h 76"/>
                <a:gd name="T26" fmla="*/ 9 w 26"/>
                <a:gd name="T27" fmla="*/ 67 h 76"/>
                <a:gd name="T28" fmla="*/ 11 w 26"/>
                <a:gd name="T29" fmla="*/ 59 h 76"/>
                <a:gd name="T30" fmla="*/ 9 w 26"/>
                <a:gd name="T31" fmla="*/ 54 h 76"/>
                <a:gd name="T32" fmla="*/ 10 w 26"/>
                <a:gd name="T33" fmla="*/ 48 h 76"/>
                <a:gd name="T34" fmla="*/ 10 w 26"/>
                <a:gd name="T35" fmla="*/ 44 h 76"/>
                <a:gd name="T36" fmla="*/ 11 w 26"/>
                <a:gd name="T37" fmla="*/ 42 h 76"/>
                <a:gd name="T38" fmla="*/ 7 w 26"/>
                <a:gd name="T39" fmla="*/ 36 h 76"/>
                <a:gd name="T40" fmla="*/ 9 w 26"/>
                <a:gd name="T41" fmla="*/ 29 h 76"/>
                <a:gd name="T42" fmla="*/ 9 w 26"/>
                <a:gd name="T43" fmla="*/ 26 h 76"/>
                <a:gd name="T44" fmla="*/ 5 w 26"/>
                <a:gd name="T45" fmla="*/ 25 h 76"/>
                <a:gd name="T46" fmla="*/ 7 w 26"/>
                <a:gd name="T47" fmla="*/ 23 h 76"/>
                <a:gd name="T48" fmla="*/ 7 w 26"/>
                <a:gd name="T49" fmla="*/ 16 h 76"/>
                <a:gd name="T50" fmla="*/ 5 w 26"/>
                <a:gd name="T51" fmla="*/ 11 h 76"/>
                <a:gd name="T52" fmla="*/ 1 w 26"/>
                <a:gd name="T53" fmla="*/ 5 h 76"/>
                <a:gd name="T54" fmla="*/ 2 w 26"/>
                <a:gd name="T55" fmla="*/ 1 h 76"/>
                <a:gd name="T56" fmla="*/ 0 w 26"/>
                <a:gd name="T5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76">
                  <a:moveTo>
                    <a:pt x="0" y="0"/>
                  </a:moveTo>
                  <a:cubicBezTo>
                    <a:pt x="3" y="0"/>
                    <a:pt x="5" y="1"/>
                    <a:pt x="8" y="2"/>
                  </a:cubicBezTo>
                  <a:cubicBezTo>
                    <a:pt x="10" y="2"/>
                    <a:pt x="12" y="2"/>
                    <a:pt x="14" y="2"/>
                  </a:cubicBezTo>
                  <a:cubicBezTo>
                    <a:pt x="13" y="5"/>
                    <a:pt x="11" y="9"/>
                    <a:pt x="14" y="12"/>
                  </a:cubicBezTo>
                  <a:cubicBezTo>
                    <a:pt x="15" y="14"/>
                    <a:pt x="20" y="15"/>
                    <a:pt x="20" y="17"/>
                  </a:cubicBezTo>
                  <a:cubicBezTo>
                    <a:pt x="20" y="21"/>
                    <a:pt x="20" y="24"/>
                    <a:pt x="21" y="27"/>
                  </a:cubicBezTo>
                  <a:cubicBezTo>
                    <a:pt x="23" y="31"/>
                    <a:pt x="24" y="33"/>
                    <a:pt x="24" y="37"/>
                  </a:cubicBezTo>
                  <a:cubicBezTo>
                    <a:pt x="24" y="44"/>
                    <a:pt x="24" y="51"/>
                    <a:pt x="24" y="57"/>
                  </a:cubicBezTo>
                  <a:cubicBezTo>
                    <a:pt x="24" y="58"/>
                    <a:pt x="25" y="62"/>
                    <a:pt x="23" y="62"/>
                  </a:cubicBezTo>
                  <a:cubicBezTo>
                    <a:pt x="23" y="64"/>
                    <a:pt x="23" y="67"/>
                    <a:pt x="24" y="69"/>
                  </a:cubicBezTo>
                  <a:cubicBezTo>
                    <a:pt x="25" y="70"/>
                    <a:pt x="26" y="71"/>
                    <a:pt x="26" y="73"/>
                  </a:cubicBezTo>
                  <a:cubicBezTo>
                    <a:pt x="23" y="74"/>
                    <a:pt x="20" y="75"/>
                    <a:pt x="18" y="76"/>
                  </a:cubicBezTo>
                  <a:cubicBezTo>
                    <a:pt x="18" y="75"/>
                    <a:pt x="15" y="73"/>
                    <a:pt x="14" y="72"/>
                  </a:cubicBezTo>
                  <a:cubicBezTo>
                    <a:pt x="12" y="71"/>
                    <a:pt x="11" y="69"/>
                    <a:pt x="9" y="67"/>
                  </a:cubicBezTo>
                  <a:cubicBezTo>
                    <a:pt x="8" y="64"/>
                    <a:pt x="11" y="62"/>
                    <a:pt x="11" y="59"/>
                  </a:cubicBezTo>
                  <a:cubicBezTo>
                    <a:pt x="11" y="57"/>
                    <a:pt x="8" y="56"/>
                    <a:pt x="9" y="54"/>
                  </a:cubicBezTo>
                  <a:cubicBezTo>
                    <a:pt x="9" y="52"/>
                    <a:pt x="11" y="51"/>
                    <a:pt x="10" y="48"/>
                  </a:cubicBezTo>
                  <a:cubicBezTo>
                    <a:pt x="10" y="47"/>
                    <a:pt x="10" y="46"/>
                    <a:pt x="10" y="44"/>
                  </a:cubicBezTo>
                  <a:cubicBezTo>
                    <a:pt x="11" y="43"/>
                    <a:pt x="12" y="43"/>
                    <a:pt x="11" y="42"/>
                  </a:cubicBezTo>
                  <a:cubicBezTo>
                    <a:pt x="11" y="39"/>
                    <a:pt x="8" y="38"/>
                    <a:pt x="7" y="36"/>
                  </a:cubicBezTo>
                  <a:cubicBezTo>
                    <a:pt x="10" y="35"/>
                    <a:pt x="8" y="31"/>
                    <a:pt x="9" y="29"/>
                  </a:cubicBezTo>
                  <a:cubicBezTo>
                    <a:pt x="9" y="28"/>
                    <a:pt x="9" y="27"/>
                    <a:pt x="9" y="26"/>
                  </a:cubicBezTo>
                  <a:cubicBezTo>
                    <a:pt x="8" y="24"/>
                    <a:pt x="6" y="26"/>
                    <a:pt x="5" y="25"/>
                  </a:cubicBezTo>
                  <a:cubicBezTo>
                    <a:pt x="6" y="24"/>
                    <a:pt x="5" y="23"/>
                    <a:pt x="7" y="23"/>
                  </a:cubicBezTo>
                  <a:cubicBezTo>
                    <a:pt x="6" y="21"/>
                    <a:pt x="8" y="18"/>
                    <a:pt x="7" y="16"/>
                  </a:cubicBezTo>
                  <a:cubicBezTo>
                    <a:pt x="6" y="13"/>
                    <a:pt x="8" y="13"/>
                    <a:pt x="5" y="11"/>
                  </a:cubicBezTo>
                  <a:cubicBezTo>
                    <a:pt x="3" y="10"/>
                    <a:pt x="1" y="7"/>
                    <a:pt x="1" y="5"/>
                  </a:cubicBezTo>
                  <a:cubicBezTo>
                    <a:pt x="1" y="3"/>
                    <a:pt x="3" y="2"/>
                    <a:pt x="2" y="1"/>
                  </a:cubicBezTo>
                  <a:cubicBezTo>
                    <a:pt x="2"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06" name="Freeform 2813"/>
            <p:cNvSpPr>
              <a:spLocks/>
            </p:cNvSpPr>
            <p:nvPr/>
          </p:nvSpPr>
          <p:spPr bwMode="auto">
            <a:xfrm>
              <a:off x="2480" y="1148"/>
              <a:ext cx="5" cy="3"/>
            </a:xfrm>
            <a:custGeom>
              <a:avLst/>
              <a:gdLst>
                <a:gd name="T0" fmla="*/ 2 w 4"/>
                <a:gd name="T1" fmla="*/ 3 h 3"/>
                <a:gd name="T2" fmla="*/ 4 w 4"/>
                <a:gd name="T3" fmla="*/ 1 h 3"/>
                <a:gd name="T4" fmla="*/ 2 w 4"/>
                <a:gd name="T5" fmla="*/ 3 h 3"/>
              </a:gdLst>
              <a:ahLst/>
              <a:cxnLst>
                <a:cxn ang="0">
                  <a:pos x="T0" y="T1"/>
                </a:cxn>
                <a:cxn ang="0">
                  <a:pos x="T2" y="T3"/>
                </a:cxn>
                <a:cxn ang="0">
                  <a:pos x="T4" y="T5"/>
                </a:cxn>
              </a:cxnLst>
              <a:rect l="0" t="0" r="r" b="b"/>
              <a:pathLst>
                <a:path w="4" h="3">
                  <a:moveTo>
                    <a:pt x="2" y="3"/>
                  </a:moveTo>
                  <a:cubicBezTo>
                    <a:pt x="0" y="2"/>
                    <a:pt x="2" y="0"/>
                    <a:pt x="4" y="1"/>
                  </a:cubicBezTo>
                  <a:cubicBezTo>
                    <a:pt x="3" y="2"/>
                    <a:pt x="3" y="3"/>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07" name="Freeform 2814"/>
            <p:cNvSpPr>
              <a:spLocks/>
            </p:cNvSpPr>
            <p:nvPr/>
          </p:nvSpPr>
          <p:spPr bwMode="auto">
            <a:xfrm>
              <a:off x="2480" y="1148"/>
              <a:ext cx="5" cy="3"/>
            </a:xfrm>
            <a:custGeom>
              <a:avLst/>
              <a:gdLst>
                <a:gd name="T0" fmla="*/ 2 w 4"/>
                <a:gd name="T1" fmla="*/ 3 h 3"/>
                <a:gd name="T2" fmla="*/ 4 w 4"/>
                <a:gd name="T3" fmla="*/ 1 h 3"/>
                <a:gd name="T4" fmla="*/ 2 w 4"/>
                <a:gd name="T5" fmla="*/ 3 h 3"/>
              </a:gdLst>
              <a:ahLst/>
              <a:cxnLst>
                <a:cxn ang="0">
                  <a:pos x="T0" y="T1"/>
                </a:cxn>
                <a:cxn ang="0">
                  <a:pos x="T2" y="T3"/>
                </a:cxn>
                <a:cxn ang="0">
                  <a:pos x="T4" y="T5"/>
                </a:cxn>
              </a:cxnLst>
              <a:rect l="0" t="0" r="r" b="b"/>
              <a:pathLst>
                <a:path w="4" h="3">
                  <a:moveTo>
                    <a:pt x="2" y="3"/>
                  </a:moveTo>
                  <a:cubicBezTo>
                    <a:pt x="0" y="2"/>
                    <a:pt x="2" y="0"/>
                    <a:pt x="4" y="1"/>
                  </a:cubicBezTo>
                  <a:cubicBezTo>
                    <a:pt x="3" y="2"/>
                    <a:pt x="3"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08" name="Freeform 2815"/>
            <p:cNvSpPr>
              <a:spLocks/>
            </p:cNvSpPr>
            <p:nvPr/>
          </p:nvSpPr>
          <p:spPr bwMode="auto">
            <a:xfrm>
              <a:off x="2481" y="1130"/>
              <a:ext cx="6" cy="7"/>
            </a:xfrm>
            <a:custGeom>
              <a:avLst/>
              <a:gdLst>
                <a:gd name="T0" fmla="*/ 4 w 5"/>
                <a:gd name="T1" fmla="*/ 5 h 6"/>
                <a:gd name="T2" fmla="*/ 3 w 5"/>
                <a:gd name="T3" fmla="*/ 6 h 6"/>
                <a:gd name="T4" fmla="*/ 2 w 5"/>
                <a:gd name="T5" fmla="*/ 0 h 6"/>
                <a:gd name="T6" fmla="*/ 4 w 5"/>
                <a:gd name="T7" fmla="*/ 5 h 6"/>
              </a:gdLst>
              <a:ahLst/>
              <a:cxnLst>
                <a:cxn ang="0">
                  <a:pos x="T0" y="T1"/>
                </a:cxn>
                <a:cxn ang="0">
                  <a:pos x="T2" y="T3"/>
                </a:cxn>
                <a:cxn ang="0">
                  <a:pos x="T4" y="T5"/>
                </a:cxn>
                <a:cxn ang="0">
                  <a:pos x="T6" y="T7"/>
                </a:cxn>
              </a:cxnLst>
              <a:rect l="0" t="0" r="r" b="b"/>
              <a:pathLst>
                <a:path w="5" h="6">
                  <a:moveTo>
                    <a:pt x="4" y="5"/>
                  </a:moveTo>
                  <a:cubicBezTo>
                    <a:pt x="4" y="5"/>
                    <a:pt x="3" y="5"/>
                    <a:pt x="3" y="6"/>
                  </a:cubicBezTo>
                  <a:cubicBezTo>
                    <a:pt x="3" y="4"/>
                    <a:pt x="0" y="1"/>
                    <a:pt x="2" y="0"/>
                  </a:cubicBezTo>
                  <a:cubicBezTo>
                    <a:pt x="5" y="0"/>
                    <a:pt x="5" y="4"/>
                    <a:pt x="4"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09" name="Freeform 2816"/>
            <p:cNvSpPr>
              <a:spLocks/>
            </p:cNvSpPr>
            <p:nvPr/>
          </p:nvSpPr>
          <p:spPr bwMode="auto">
            <a:xfrm>
              <a:off x="2481" y="1130"/>
              <a:ext cx="6" cy="7"/>
            </a:xfrm>
            <a:custGeom>
              <a:avLst/>
              <a:gdLst>
                <a:gd name="T0" fmla="*/ 4 w 5"/>
                <a:gd name="T1" fmla="*/ 5 h 6"/>
                <a:gd name="T2" fmla="*/ 3 w 5"/>
                <a:gd name="T3" fmla="*/ 6 h 6"/>
                <a:gd name="T4" fmla="*/ 2 w 5"/>
                <a:gd name="T5" fmla="*/ 0 h 6"/>
                <a:gd name="T6" fmla="*/ 4 w 5"/>
                <a:gd name="T7" fmla="*/ 5 h 6"/>
              </a:gdLst>
              <a:ahLst/>
              <a:cxnLst>
                <a:cxn ang="0">
                  <a:pos x="T0" y="T1"/>
                </a:cxn>
                <a:cxn ang="0">
                  <a:pos x="T2" y="T3"/>
                </a:cxn>
                <a:cxn ang="0">
                  <a:pos x="T4" y="T5"/>
                </a:cxn>
                <a:cxn ang="0">
                  <a:pos x="T6" y="T7"/>
                </a:cxn>
              </a:cxnLst>
              <a:rect l="0" t="0" r="r" b="b"/>
              <a:pathLst>
                <a:path w="5" h="6">
                  <a:moveTo>
                    <a:pt x="4" y="5"/>
                  </a:moveTo>
                  <a:cubicBezTo>
                    <a:pt x="4" y="5"/>
                    <a:pt x="3" y="5"/>
                    <a:pt x="3" y="6"/>
                  </a:cubicBezTo>
                  <a:cubicBezTo>
                    <a:pt x="3" y="4"/>
                    <a:pt x="0" y="1"/>
                    <a:pt x="2" y="0"/>
                  </a:cubicBezTo>
                  <a:cubicBezTo>
                    <a:pt x="5" y="0"/>
                    <a:pt x="5" y="4"/>
                    <a:pt x="4"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10" name="Freeform 2817"/>
            <p:cNvSpPr>
              <a:spLocks/>
            </p:cNvSpPr>
            <p:nvPr/>
          </p:nvSpPr>
          <p:spPr bwMode="auto">
            <a:xfrm>
              <a:off x="2493" y="1142"/>
              <a:ext cx="5" cy="3"/>
            </a:xfrm>
            <a:custGeom>
              <a:avLst/>
              <a:gdLst>
                <a:gd name="T0" fmla="*/ 1 w 4"/>
                <a:gd name="T1" fmla="*/ 3 h 3"/>
                <a:gd name="T2" fmla="*/ 2 w 4"/>
                <a:gd name="T3" fmla="*/ 0 h 3"/>
                <a:gd name="T4" fmla="*/ 1 w 4"/>
                <a:gd name="T5" fmla="*/ 3 h 3"/>
              </a:gdLst>
              <a:ahLst/>
              <a:cxnLst>
                <a:cxn ang="0">
                  <a:pos x="T0" y="T1"/>
                </a:cxn>
                <a:cxn ang="0">
                  <a:pos x="T2" y="T3"/>
                </a:cxn>
                <a:cxn ang="0">
                  <a:pos x="T4" y="T5"/>
                </a:cxn>
              </a:cxnLst>
              <a:rect l="0" t="0" r="r" b="b"/>
              <a:pathLst>
                <a:path w="4" h="3">
                  <a:moveTo>
                    <a:pt x="1" y="3"/>
                  </a:moveTo>
                  <a:cubicBezTo>
                    <a:pt x="0" y="2"/>
                    <a:pt x="0" y="0"/>
                    <a:pt x="2" y="0"/>
                  </a:cubicBezTo>
                  <a:cubicBezTo>
                    <a:pt x="4" y="1"/>
                    <a:pt x="3" y="3"/>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22" name="Group 3019"/>
          <p:cNvGrpSpPr>
            <a:grpSpLocks/>
          </p:cNvGrpSpPr>
          <p:nvPr/>
        </p:nvGrpSpPr>
        <p:grpSpPr bwMode="auto">
          <a:xfrm>
            <a:off x="2047876" y="2119624"/>
            <a:ext cx="5553075" cy="3538538"/>
            <a:chOff x="1343" y="443"/>
            <a:chExt cx="3498" cy="2229"/>
          </a:xfrm>
        </p:grpSpPr>
        <p:sp>
          <p:nvSpPr>
            <p:cNvPr id="1211" name="Freeform 2819"/>
            <p:cNvSpPr>
              <a:spLocks/>
            </p:cNvSpPr>
            <p:nvPr/>
          </p:nvSpPr>
          <p:spPr bwMode="auto">
            <a:xfrm>
              <a:off x="2493" y="1142"/>
              <a:ext cx="5" cy="3"/>
            </a:xfrm>
            <a:custGeom>
              <a:avLst/>
              <a:gdLst>
                <a:gd name="T0" fmla="*/ 1 w 4"/>
                <a:gd name="T1" fmla="*/ 3 h 3"/>
                <a:gd name="T2" fmla="*/ 2 w 4"/>
                <a:gd name="T3" fmla="*/ 0 h 3"/>
                <a:gd name="T4" fmla="*/ 1 w 4"/>
                <a:gd name="T5" fmla="*/ 3 h 3"/>
              </a:gdLst>
              <a:ahLst/>
              <a:cxnLst>
                <a:cxn ang="0">
                  <a:pos x="T0" y="T1"/>
                </a:cxn>
                <a:cxn ang="0">
                  <a:pos x="T2" y="T3"/>
                </a:cxn>
                <a:cxn ang="0">
                  <a:pos x="T4" y="T5"/>
                </a:cxn>
              </a:cxnLst>
              <a:rect l="0" t="0" r="r" b="b"/>
              <a:pathLst>
                <a:path w="4" h="3">
                  <a:moveTo>
                    <a:pt x="1" y="3"/>
                  </a:moveTo>
                  <a:cubicBezTo>
                    <a:pt x="0" y="2"/>
                    <a:pt x="0" y="0"/>
                    <a:pt x="2" y="0"/>
                  </a:cubicBezTo>
                  <a:cubicBezTo>
                    <a:pt x="4" y="1"/>
                    <a:pt x="3" y="3"/>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12" name="Freeform 2820"/>
            <p:cNvSpPr>
              <a:spLocks/>
            </p:cNvSpPr>
            <p:nvPr/>
          </p:nvSpPr>
          <p:spPr bwMode="auto">
            <a:xfrm>
              <a:off x="2500" y="1135"/>
              <a:ext cx="12" cy="10"/>
            </a:xfrm>
            <a:custGeom>
              <a:avLst/>
              <a:gdLst>
                <a:gd name="T0" fmla="*/ 3 w 10"/>
                <a:gd name="T1" fmla="*/ 9 h 9"/>
                <a:gd name="T2" fmla="*/ 0 w 10"/>
                <a:gd name="T3" fmla="*/ 4 h 9"/>
                <a:gd name="T4" fmla="*/ 10 w 10"/>
                <a:gd name="T5" fmla="*/ 0 h 9"/>
                <a:gd name="T6" fmla="*/ 3 w 10"/>
                <a:gd name="T7" fmla="*/ 9 h 9"/>
              </a:gdLst>
              <a:ahLst/>
              <a:cxnLst>
                <a:cxn ang="0">
                  <a:pos x="T0" y="T1"/>
                </a:cxn>
                <a:cxn ang="0">
                  <a:pos x="T2" y="T3"/>
                </a:cxn>
                <a:cxn ang="0">
                  <a:pos x="T4" y="T5"/>
                </a:cxn>
                <a:cxn ang="0">
                  <a:pos x="T6" y="T7"/>
                </a:cxn>
              </a:cxnLst>
              <a:rect l="0" t="0" r="r" b="b"/>
              <a:pathLst>
                <a:path w="10" h="9">
                  <a:moveTo>
                    <a:pt x="3" y="9"/>
                  </a:moveTo>
                  <a:cubicBezTo>
                    <a:pt x="1" y="8"/>
                    <a:pt x="1" y="6"/>
                    <a:pt x="0" y="4"/>
                  </a:cubicBezTo>
                  <a:cubicBezTo>
                    <a:pt x="3" y="3"/>
                    <a:pt x="6" y="2"/>
                    <a:pt x="10" y="0"/>
                  </a:cubicBezTo>
                  <a:cubicBezTo>
                    <a:pt x="9" y="3"/>
                    <a:pt x="6" y="8"/>
                    <a:pt x="3"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13" name="Freeform 2821"/>
            <p:cNvSpPr>
              <a:spLocks/>
            </p:cNvSpPr>
            <p:nvPr/>
          </p:nvSpPr>
          <p:spPr bwMode="auto">
            <a:xfrm>
              <a:off x="2500" y="1135"/>
              <a:ext cx="12" cy="10"/>
            </a:xfrm>
            <a:custGeom>
              <a:avLst/>
              <a:gdLst>
                <a:gd name="T0" fmla="*/ 3 w 10"/>
                <a:gd name="T1" fmla="*/ 9 h 9"/>
                <a:gd name="T2" fmla="*/ 0 w 10"/>
                <a:gd name="T3" fmla="*/ 4 h 9"/>
                <a:gd name="T4" fmla="*/ 10 w 10"/>
                <a:gd name="T5" fmla="*/ 0 h 9"/>
                <a:gd name="T6" fmla="*/ 3 w 10"/>
                <a:gd name="T7" fmla="*/ 9 h 9"/>
              </a:gdLst>
              <a:ahLst/>
              <a:cxnLst>
                <a:cxn ang="0">
                  <a:pos x="T0" y="T1"/>
                </a:cxn>
                <a:cxn ang="0">
                  <a:pos x="T2" y="T3"/>
                </a:cxn>
                <a:cxn ang="0">
                  <a:pos x="T4" y="T5"/>
                </a:cxn>
                <a:cxn ang="0">
                  <a:pos x="T6" y="T7"/>
                </a:cxn>
              </a:cxnLst>
              <a:rect l="0" t="0" r="r" b="b"/>
              <a:pathLst>
                <a:path w="10" h="9">
                  <a:moveTo>
                    <a:pt x="3" y="9"/>
                  </a:moveTo>
                  <a:cubicBezTo>
                    <a:pt x="1" y="8"/>
                    <a:pt x="1" y="6"/>
                    <a:pt x="0" y="4"/>
                  </a:cubicBezTo>
                  <a:cubicBezTo>
                    <a:pt x="3" y="3"/>
                    <a:pt x="6" y="2"/>
                    <a:pt x="10" y="0"/>
                  </a:cubicBezTo>
                  <a:cubicBezTo>
                    <a:pt x="9" y="3"/>
                    <a:pt x="6" y="8"/>
                    <a:pt x="3"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14" name="Freeform 2822"/>
            <p:cNvSpPr>
              <a:spLocks/>
            </p:cNvSpPr>
            <p:nvPr/>
          </p:nvSpPr>
          <p:spPr bwMode="auto">
            <a:xfrm>
              <a:off x="2516" y="1142"/>
              <a:ext cx="9" cy="8"/>
            </a:xfrm>
            <a:custGeom>
              <a:avLst/>
              <a:gdLst>
                <a:gd name="T0" fmla="*/ 4 w 8"/>
                <a:gd name="T1" fmla="*/ 7 h 7"/>
                <a:gd name="T2" fmla="*/ 3 w 8"/>
                <a:gd name="T3" fmla="*/ 1 h 7"/>
                <a:gd name="T4" fmla="*/ 4 w 8"/>
                <a:gd name="T5" fmla="*/ 7 h 7"/>
              </a:gdLst>
              <a:ahLst/>
              <a:cxnLst>
                <a:cxn ang="0">
                  <a:pos x="T0" y="T1"/>
                </a:cxn>
                <a:cxn ang="0">
                  <a:pos x="T2" y="T3"/>
                </a:cxn>
                <a:cxn ang="0">
                  <a:pos x="T4" y="T5"/>
                </a:cxn>
              </a:cxnLst>
              <a:rect l="0" t="0" r="r" b="b"/>
              <a:pathLst>
                <a:path w="8" h="7">
                  <a:moveTo>
                    <a:pt x="4" y="7"/>
                  </a:moveTo>
                  <a:cubicBezTo>
                    <a:pt x="1" y="7"/>
                    <a:pt x="0" y="2"/>
                    <a:pt x="3" y="1"/>
                  </a:cubicBezTo>
                  <a:cubicBezTo>
                    <a:pt x="8" y="0"/>
                    <a:pt x="7" y="6"/>
                    <a:pt x="4"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15" name="Freeform 2823"/>
            <p:cNvSpPr>
              <a:spLocks/>
            </p:cNvSpPr>
            <p:nvPr/>
          </p:nvSpPr>
          <p:spPr bwMode="auto">
            <a:xfrm>
              <a:off x="2516" y="1142"/>
              <a:ext cx="9" cy="8"/>
            </a:xfrm>
            <a:custGeom>
              <a:avLst/>
              <a:gdLst>
                <a:gd name="T0" fmla="*/ 4 w 8"/>
                <a:gd name="T1" fmla="*/ 7 h 7"/>
                <a:gd name="T2" fmla="*/ 3 w 8"/>
                <a:gd name="T3" fmla="*/ 1 h 7"/>
                <a:gd name="T4" fmla="*/ 4 w 8"/>
                <a:gd name="T5" fmla="*/ 7 h 7"/>
              </a:gdLst>
              <a:ahLst/>
              <a:cxnLst>
                <a:cxn ang="0">
                  <a:pos x="T0" y="T1"/>
                </a:cxn>
                <a:cxn ang="0">
                  <a:pos x="T2" y="T3"/>
                </a:cxn>
                <a:cxn ang="0">
                  <a:pos x="T4" y="T5"/>
                </a:cxn>
              </a:cxnLst>
              <a:rect l="0" t="0" r="r" b="b"/>
              <a:pathLst>
                <a:path w="8" h="7">
                  <a:moveTo>
                    <a:pt x="4" y="7"/>
                  </a:moveTo>
                  <a:cubicBezTo>
                    <a:pt x="1" y="7"/>
                    <a:pt x="0" y="2"/>
                    <a:pt x="3" y="1"/>
                  </a:cubicBezTo>
                  <a:cubicBezTo>
                    <a:pt x="8" y="0"/>
                    <a:pt x="7" y="6"/>
                    <a:pt x="4"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16" name="Freeform 2824"/>
            <p:cNvSpPr>
              <a:spLocks/>
            </p:cNvSpPr>
            <p:nvPr/>
          </p:nvSpPr>
          <p:spPr bwMode="auto">
            <a:xfrm>
              <a:off x="2540" y="1130"/>
              <a:ext cx="9" cy="14"/>
            </a:xfrm>
            <a:custGeom>
              <a:avLst/>
              <a:gdLst>
                <a:gd name="T0" fmla="*/ 1 w 8"/>
                <a:gd name="T1" fmla="*/ 12 h 12"/>
                <a:gd name="T2" fmla="*/ 0 w 8"/>
                <a:gd name="T3" fmla="*/ 12 h 12"/>
                <a:gd name="T4" fmla="*/ 6 w 8"/>
                <a:gd name="T5" fmla="*/ 2 h 12"/>
                <a:gd name="T6" fmla="*/ 7 w 8"/>
                <a:gd name="T7" fmla="*/ 7 h 12"/>
                <a:gd name="T8" fmla="*/ 1 w 8"/>
                <a:gd name="T9" fmla="*/ 12 h 12"/>
              </a:gdLst>
              <a:ahLst/>
              <a:cxnLst>
                <a:cxn ang="0">
                  <a:pos x="T0" y="T1"/>
                </a:cxn>
                <a:cxn ang="0">
                  <a:pos x="T2" y="T3"/>
                </a:cxn>
                <a:cxn ang="0">
                  <a:pos x="T4" y="T5"/>
                </a:cxn>
                <a:cxn ang="0">
                  <a:pos x="T6" y="T7"/>
                </a:cxn>
                <a:cxn ang="0">
                  <a:pos x="T8" y="T9"/>
                </a:cxn>
              </a:cxnLst>
              <a:rect l="0" t="0" r="r" b="b"/>
              <a:pathLst>
                <a:path w="8" h="12">
                  <a:moveTo>
                    <a:pt x="1" y="12"/>
                  </a:moveTo>
                  <a:cubicBezTo>
                    <a:pt x="1" y="12"/>
                    <a:pt x="0" y="12"/>
                    <a:pt x="0" y="12"/>
                  </a:cubicBezTo>
                  <a:cubicBezTo>
                    <a:pt x="4" y="10"/>
                    <a:pt x="4" y="5"/>
                    <a:pt x="6" y="2"/>
                  </a:cubicBezTo>
                  <a:cubicBezTo>
                    <a:pt x="8" y="0"/>
                    <a:pt x="7" y="7"/>
                    <a:pt x="7" y="7"/>
                  </a:cubicBezTo>
                  <a:cubicBezTo>
                    <a:pt x="6" y="10"/>
                    <a:pt x="3" y="10"/>
                    <a:pt x="1" y="1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17" name="Freeform 2825"/>
            <p:cNvSpPr>
              <a:spLocks/>
            </p:cNvSpPr>
            <p:nvPr/>
          </p:nvSpPr>
          <p:spPr bwMode="auto">
            <a:xfrm>
              <a:off x="2540" y="1130"/>
              <a:ext cx="9" cy="14"/>
            </a:xfrm>
            <a:custGeom>
              <a:avLst/>
              <a:gdLst>
                <a:gd name="T0" fmla="*/ 1 w 8"/>
                <a:gd name="T1" fmla="*/ 12 h 12"/>
                <a:gd name="T2" fmla="*/ 0 w 8"/>
                <a:gd name="T3" fmla="*/ 12 h 12"/>
                <a:gd name="T4" fmla="*/ 6 w 8"/>
                <a:gd name="T5" fmla="*/ 2 h 12"/>
                <a:gd name="T6" fmla="*/ 7 w 8"/>
                <a:gd name="T7" fmla="*/ 7 h 12"/>
                <a:gd name="T8" fmla="*/ 1 w 8"/>
                <a:gd name="T9" fmla="*/ 12 h 12"/>
              </a:gdLst>
              <a:ahLst/>
              <a:cxnLst>
                <a:cxn ang="0">
                  <a:pos x="T0" y="T1"/>
                </a:cxn>
                <a:cxn ang="0">
                  <a:pos x="T2" y="T3"/>
                </a:cxn>
                <a:cxn ang="0">
                  <a:pos x="T4" y="T5"/>
                </a:cxn>
                <a:cxn ang="0">
                  <a:pos x="T6" y="T7"/>
                </a:cxn>
                <a:cxn ang="0">
                  <a:pos x="T8" y="T9"/>
                </a:cxn>
              </a:cxnLst>
              <a:rect l="0" t="0" r="r" b="b"/>
              <a:pathLst>
                <a:path w="8" h="12">
                  <a:moveTo>
                    <a:pt x="1" y="12"/>
                  </a:moveTo>
                  <a:cubicBezTo>
                    <a:pt x="1" y="12"/>
                    <a:pt x="0" y="12"/>
                    <a:pt x="0" y="12"/>
                  </a:cubicBezTo>
                  <a:cubicBezTo>
                    <a:pt x="4" y="10"/>
                    <a:pt x="4" y="5"/>
                    <a:pt x="6" y="2"/>
                  </a:cubicBezTo>
                  <a:cubicBezTo>
                    <a:pt x="8" y="0"/>
                    <a:pt x="7" y="7"/>
                    <a:pt x="7" y="7"/>
                  </a:cubicBezTo>
                  <a:cubicBezTo>
                    <a:pt x="6" y="10"/>
                    <a:pt x="3" y="10"/>
                    <a:pt x="1" y="1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18" name="Freeform 2826"/>
            <p:cNvSpPr>
              <a:spLocks/>
            </p:cNvSpPr>
            <p:nvPr/>
          </p:nvSpPr>
          <p:spPr bwMode="auto">
            <a:xfrm>
              <a:off x="2548" y="1121"/>
              <a:ext cx="7" cy="9"/>
            </a:xfrm>
            <a:custGeom>
              <a:avLst/>
              <a:gdLst>
                <a:gd name="T0" fmla="*/ 1 w 6"/>
                <a:gd name="T1" fmla="*/ 7 h 7"/>
                <a:gd name="T2" fmla="*/ 0 w 6"/>
                <a:gd name="T3" fmla="*/ 7 h 7"/>
                <a:gd name="T4" fmla="*/ 6 w 6"/>
                <a:gd name="T5" fmla="*/ 3 h 7"/>
                <a:gd name="T6" fmla="*/ 1 w 6"/>
                <a:gd name="T7" fmla="*/ 7 h 7"/>
              </a:gdLst>
              <a:ahLst/>
              <a:cxnLst>
                <a:cxn ang="0">
                  <a:pos x="T0" y="T1"/>
                </a:cxn>
                <a:cxn ang="0">
                  <a:pos x="T2" y="T3"/>
                </a:cxn>
                <a:cxn ang="0">
                  <a:pos x="T4" y="T5"/>
                </a:cxn>
                <a:cxn ang="0">
                  <a:pos x="T6" y="T7"/>
                </a:cxn>
              </a:cxnLst>
              <a:rect l="0" t="0" r="r" b="b"/>
              <a:pathLst>
                <a:path w="6" h="7">
                  <a:moveTo>
                    <a:pt x="1" y="7"/>
                  </a:moveTo>
                  <a:cubicBezTo>
                    <a:pt x="1" y="7"/>
                    <a:pt x="0" y="7"/>
                    <a:pt x="0" y="7"/>
                  </a:cubicBezTo>
                  <a:cubicBezTo>
                    <a:pt x="0" y="6"/>
                    <a:pt x="4" y="0"/>
                    <a:pt x="6" y="3"/>
                  </a:cubicBezTo>
                  <a:cubicBezTo>
                    <a:pt x="6" y="5"/>
                    <a:pt x="2" y="6"/>
                    <a:pt x="1"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19" name="Freeform 2827"/>
            <p:cNvSpPr>
              <a:spLocks/>
            </p:cNvSpPr>
            <p:nvPr/>
          </p:nvSpPr>
          <p:spPr bwMode="auto">
            <a:xfrm>
              <a:off x="2548" y="1121"/>
              <a:ext cx="7" cy="9"/>
            </a:xfrm>
            <a:custGeom>
              <a:avLst/>
              <a:gdLst>
                <a:gd name="T0" fmla="*/ 1 w 6"/>
                <a:gd name="T1" fmla="*/ 7 h 7"/>
                <a:gd name="T2" fmla="*/ 0 w 6"/>
                <a:gd name="T3" fmla="*/ 7 h 7"/>
                <a:gd name="T4" fmla="*/ 6 w 6"/>
                <a:gd name="T5" fmla="*/ 3 h 7"/>
                <a:gd name="T6" fmla="*/ 1 w 6"/>
                <a:gd name="T7" fmla="*/ 7 h 7"/>
              </a:gdLst>
              <a:ahLst/>
              <a:cxnLst>
                <a:cxn ang="0">
                  <a:pos x="T0" y="T1"/>
                </a:cxn>
                <a:cxn ang="0">
                  <a:pos x="T2" y="T3"/>
                </a:cxn>
                <a:cxn ang="0">
                  <a:pos x="T4" y="T5"/>
                </a:cxn>
                <a:cxn ang="0">
                  <a:pos x="T6" y="T7"/>
                </a:cxn>
              </a:cxnLst>
              <a:rect l="0" t="0" r="r" b="b"/>
              <a:pathLst>
                <a:path w="6" h="7">
                  <a:moveTo>
                    <a:pt x="1" y="7"/>
                  </a:moveTo>
                  <a:cubicBezTo>
                    <a:pt x="1" y="7"/>
                    <a:pt x="0" y="7"/>
                    <a:pt x="0" y="7"/>
                  </a:cubicBezTo>
                  <a:cubicBezTo>
                    <a:pt x="0" y="6"/>
                    <a:pt x="4" y="0"/>
                    <a:pt x="6" y="3"/>
                  </a:cubicBezTo>
                  <a:cubicBezTo>
                    <a:pt x="6" y="5"/>
                    <a:pt x="2" y="6"/>
                    <a:pt x="1"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20" name="Freeform 2828"/>
            <p:cNvSpPr>
              <a:spLocks/>
            </p:cNvSpPr>
            <p:nvPr/>
          </p:nvSpPr>
          <p:spPr bwMode="auto">
            <a:xfrm>
              <a:off x="2621" y="857"/>
              <a:ext cx="202" cy="143"/>
            </a:xfrm>
            <a:custGeom>
              <a:avLst/>
              <a:gdLst>
                <a:gd name="T0" fmla="*/ 2 w 168"/>
                <a:gd name="T1" fmla="*/ 14 h 119"/>
                <a:gd name="T2" fmla="*/ 4 w 168"/>
                <a:gd name="T3" fmla="*/ 9 h 119"/>
                <a:gd name="T4" fmla="*/ 15 w 168"/>
                <a:gd name="T5" fmla="*/ 5 h 119"/>
                <a:gd name="T6" fmla="*/ 19 w 168"/>
                <a:gd name="T7" fmla="*/ 2 h 119"/>
                <a:gd name="T8" fmla="*/ 30 w 168"/>
                <a:gd name="T9" fmla="*/ 5 h 119"/>
                <a:gd name="T10" fmla="*/ 50 w 168"/>
                <a:gd name="T11" fmla="*/ 4 h 119"/>
                <a:gd name="T12" fmla="*/ 72 w 168"/>
                <a:gd name="T13" fmla="*/ 5 h 119"/>
                <a:gd name="T14" fmla="*/ 86 w 168"/>
                <a:gd name="T15" fmla="*/ 6 h 119"/>
                <a:gd name="T16" fmla="*/ 100 w 168"/>
                <a:gd name="T17" fmla="*/ 8 h 119"/>
                <a:gd name="T18" fmla="*/ 105 w 168"/>
                <a:gd name="T19" fmla="*/ 12 h 119"/>
                <a:gd name="T20" fmla="*/ 118 w 168"/>
                <a:gd name="T21" fmla="*/ 16 h 119"/>
                <a:gd name="T22" fmla="*/ 123 w 168"/>
                <a:gd name="T23" fmla="*/ 17 h 119"/>
                <a:gd name="T24" fmla="*/ 133 w 168"/>
                <a:gd name="T25" fmla="*/ 15 h 119"/>
                <a:gd name="T26" fmla="*/ 149 w 168"/>
                <a:gd name="T27" fmla="*/ 21 h 119"/>
                <a:gd name="T28" fmla="*/ 155 w 168"/>
                <a:gd name="T29" fmla="*/ 21 h 119"/>
                <a:gd name="T30" fmla="*/ 165 w 168"/>
                <a:gd name="T31" fmla="*/ 21 h 119"/>
                <a:gd name="T32" fmla="*/ 166 w 168"/>
                <a:gd name="T33" fmla="*/ 24 h 119"/>
                <a:gd name="T34" fmla="*/ 156 w 168"/>
                <a:gd name="T35" fmla="*/ 35 h 119"/>
                <a:gd name="T36" fmla="*/ 145 w 168"/>
                <a:gd name="T37" fmla="*/ 40 h 119"/>
                <a:gd name="T38" fmla="*/ 131 w 168"/>
                <a:gd name="T39" fmla="*/ 50 h 119"/>
                <a:gd name="T40" fmla="*/ 123 w 168"/>
                <a:gd name="T41" fmla="*/ 74 h 119"/>
                <a:gd name="T42" fmla="*/ 117 w 168"/>
                <a:gd name="T43" fmla="*/ 84 h 119"/>
                <a:gd name="T44" fmla="*/ 113 w 168"/>
                <a:gd name="T45" fmla="*/ 93 h 119"/>
                <a:gd name="T46" fmla="*/ 108 w 168"/>
                <a:gd name="T47" fmla="*/ 95 h 119"/>
                <a:gd name="T48" fmla="*/ 94 w 168"/>
                <a:gd name="T49" fmla="*/ 107 h 119"/>
                <a:gd name="T50" fmla="*/ 82 w 168"/>
                <a:gd name="T51" fmla="*/ 108 h 119"/>
                <a:gd name="T52" fmla="*/ 63 w 168"/>
                <a:gd name="T53" fmla="*/ 110 h 119"/>
                <a:gd name="T54" fmla="*/ 52 w 168"/>
                <a:gd name="T55" fmla="*/ 117 h 119"/>
                <a:gd name="T56" fmla="*/ 44 w 168"/>
                <a:gd name="T57" fmla="*/ 116 h 119"/>
                <a:gd name="T58" fmla="*/ 39 w 168"/>
                <a:gd name="T59" fmla="*/ 109 h 119"/>
                <a:gd name="T60" fmla="*/ 39 w 168"/>
                <a:gd name="T61" fmla="*/ 106 h 119"/>
                <a:gd name="T62" fmla="*/ 30 w 168"/>
                <a:gd name="T63" fmla="*/ 100 h 119"/>
                <a:gd name="T64" fmla="*/ 24 w 168"/>
                <a:gd name="T65" fmla="*/ 95 h 119"/>
                <a:gd name="T66" fmla="*/ 28 w 168"/>
                <a:gd name="T67" fmla="*/ 89 h 119"/>
                <a:gd name="T68" fmla="*/ 26 w 168"/>
                <a:gd name="T69" fmla="*/ 81 h 119"/>
                <a:gd name="T70" fmla="*/ 27 w 168"/>
                <a:gd name="T71" fmla="*/ 68 h 119"/>
                <a:gd name="T72" fmla="*/ 24 w 168"/>
                <a:gd name="T73" fmla="*/ 63 h 119"/>
                <a:gd name="T74" fmla="*/ 31 w 168"/>
                <a:gd name="T75" fmla="*/ 61 h 119"/>
                <a:gd name="T76" fmla="*/ 33 w 168"/>
                <a:gd name="T77" fmla="*/ 54 h 119"/>
                <a:gd name="T78" fmla="*/ 32 w 168"/>
                <a:gd name="T79" fmla="*/ 43 h 119"/>
                <a:gd name="T80" fmla="*/ 41 w 168"/>
                <a:gd name="T81" fmla="*/ 34 h 119"/>
                <a:gd name="T82" fmla="*/ 36 w 168"/>
                <a:gd name="T83" fmla="*/ 29 h 119"/>
                <a:gd name="T84" fmla="*/ 23 w 168"/>
                <a:gd name="T85" fmla="*/ 30 h 119"/>
                <a:gd name="T86" fmla="*/ 16 w 168"/>
                <a:gd name="T87" fmla="*/ 27 h 119"/>
                <a:gd name="T88" fmla="*/ 10 w 168"/>
                <a:gd name="T89" fmla="*/ 27 h 119"/>
                <a:gd name="T90" fmla="*/ 9 w 168"/>
                <a:gd name="T91" fmla="*/ 22 h 119"/>
                <a:gd name="T92" fmla="*/ 9 w 168"/>
                <a:gd name="T93" fmla="*/ 21 h 119"/>
                <a:gd name="T94" fmla="*/ 8 w 168"/>
                <a:gd name="T95" fmla="*/ 17 h 119"/>
                <a:gd name="T96" fmla="*/ 6 w 168"/>
                <a:gd name="T97" fmla="*/ 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8" h="119">
                  <a:moveTo>
                    <a:pt x="2" y="15"/>
                  </a:moveTo>
                  <a:cubicBezTo>
                    <a:pt x="2" y="14"/>
                    <a:pt x="2" y="14"/>
                    <a:pt x="2" y="14"/>
                  </a:cubicBezTo>
                  <a:cubicBezTo>
                    <a:pt x="1" y="14"/>
                    <a:pt x="0" y="13"/>
                    <a:pt x="1" y="12"/>
                  </a:cubicBezTo>
                  <a:cubicBezTo>
                    <a:pt x="1" y="10"/>
                    <a:pt x="3" y="10"/>
                    <a:pt x="4" y="9"/>
                  </a:cubicBezTo>
                  <a:cubicBezTo>
                    <a:pt x="6" y="7"/>
                    <a:pt x="12" y="8"/>
                    <a:pt x="15" y="6"/>
                  </a:cubicBezTo>
                  <a:cubicBezTo>
                    <a:pt x="12" y="6"/>
                    <a:pt x="14" y="6"/>
                    <a:pt x="15" y="5"/>
                  </a:cubicBezTo>
                  <a:cubicBezTo>
                    <a:pt x="14" y="5"/>
                    <a:pt x="14" y="5"/>
                    <a:pt x="13" y="6"/>
                  </a:cubicBezTo>
                  <a:cubicBezTo>
                    <a:pt x="13" y="4"/>
                    <a:pt x="18" y="0"/>
                    <a:pt x="19" y="2"/>
                  </a:cubicBezTo>
                  <a:cubicBezTo>
                    <a:pt x="19" y="2"/>
                    <a:pt x="20" y="1"/>
                    <a:pt x="21" y="1"/>
                  </a:cubicBezTo>
                  <a:cubicBezTo>
                    <a:pt x="22" y="3"/>
                    <a:pt x="30" y="2"/>
                    <a:pt x="30" y="5"/>
                  </a:cubicBezTo>
                  <a:cubicBezTo>
                    <a:pt x="32" y="2"/>
                    <a:pt x="40" y="4"/>
                    <a:pt x="43" y="4"/>
                  </a:cubicBezTo>
                  <a:cubicBezTo>
                    <a:pt x="46" y="4"/>
                    <a:pt x="47" y="3"/>
                    <a:pt x="50" y="4"/>
                  </a:cubicBezTo>
                  <a:cubicBezTo>
                    <a:pt x="53" y="5"/>
                    <a:pt x="56" y="5"/>
                    <a:pt x="60" y="6"/>
                  </a:cubicBezTo>
                  <a:cubicBezTo>
                    <a:pt x="64" y="7"/>
                    <a:pt x="68" y="6"/>
                    <a:pt x="72" y="5"/>
                  </a:cubicBezTo>
                  <a:cubicBezTo>
                    <a:pt x="75" y="5"/>
                    <a:pt x="78" y="5"/>
                    <a:pt x="81" y="7"/>
                  </a:cubicBezTo>
                  <a:cubicBezTo>
                    <a:pt x="84" y="8"/>
                    <a:pt x="83" y="6"/>
                    <a:pt x="86" y="6"/>
                  </a:cubicBezTo>
                  <a:cubicBezTo>
                    <a:pt x="89" y="6"/>
                    <a:pt x="91" y="7"/>
                    <a:pt x="94" y="8"/>
                  </a:cubicBezTo>
                  <a:cubicBezTo>
                    <a:pt x="95" y="8"/>
                    <a:pt x="100" y="7"/>
                    <a:pt x="100" y="8"/>
                  </a:cubicBezTo>
                  <a:cubicBezTo>
                    <a:pt x="101" y="9"/>
                    <a:pt x="106" y="7"/>
                    <a:pt x="105" y="10"/>
                  </a:cubicBezTo>
                  <a:cubicBezTo>
                    <a:pt x="105" y="10"/>
                    <a:pt x="104" y="11"/>
                    <a:pt x="105" y="12"/>
                  </a:cubicBezTo>
                  <a:cubicBezTo>
                    <a:pt x="106" y="13"/>
                    <a:pt x="106" y="11"/>
                    <a:pt x="107" y="11"/>
                  </a:cubicBezTo>
                  <a:cubicBezTo>
                    <a:pt x="111" y="12"/>
                    <a:pt x="114" y="15"/>
                    <a:pt x="118" y="16"/>
                  </a:cubicBezTo>
                  <a:cubicBezTo>
                    <a:pt x="119" y="16"/>
                    <a:pt x="120" y="15"/>
                    <a:pt x="121" y="15"/>
                  </a:cubicBezTo>
                  <a:cubicBezTo>
                    <a:pt x="122" y="16"/>
                    <a:pt x="122" y="17"/>
                    <a:pt x="123" y="17"/>
                  </a:cubicBezTo>
                  <a:cubicBezTo>
                    <a:pt x="126" y="17"/>
                    <a:pt x="130" y="17"/>
                    <a:pt x="133" y="17"/>
                  </a:cubicBezTo>
                  <a:cubicBezTo>
                    <a:pt x="133" y="16"/>
                    <a:pt x="133" y="15"/>
                    <a:pt x="133" y="15"/>
                  </a:cubicBezTo>
                  <a:cubicBezTo>
                    <a:pt x="137" y="16"/>
                    <a:pt x="143" y="16"/>
                    <a:pt x="144" y="21"/>
                  </a:cubicBezTo>
                  <a:cubicBezTo>
                    <a:pt x="146" y="21"/>
                    <a:pt x="147" y="20"/>
                    <a:pt x="149" y="21"/>
                  </a:cubicBezTo>
                  <a:cubicBezTo>
                    <a:pt x="150" y="21"/>
                    <a:pt x="151" y="22"/>
                    <a:pt x="152" y="22"/>
                  </a:cubicBezTo>
                  <a:cubicBezTo>
                    <a:pt x="153" y="22"/>
                    <a:pt x="154" y="21"/>
                    <a:pt x="155" y="21"/>
                  </a:cubicBezTo>
                  <a:cubicBezTo>
                    <a:pt x="157" y="22"/>
                    <a:pt x="159" y="23"/>
                    <a:pt x="161" y="22"/>
                  </a:cubicBezTo>
                  <a:cubicBezTo>
                    <a:pt x="162" y="21"/>
                    <a:pt x="163" y="20"/>
                    <a:pt x="165" y="21"/>
                  </a:cubicBezTo>
                  <a:cubicBezTo>
                    <a:pt x="166" y="22"/>
                    <a:pt x="166" y="23"/>
                    <a:pt x="168" y="23"/>
                  </a:cubicBezTo>
                  <a:cubicBezTo>
                    <a:pt x="168" y="24"/>
                    <a:pt x="167" y="24"/>
                    <a:pt x="166" y="24"/>
                  </a:cubicBezTo>
                  <a:cubicBezTo>
                    <a:pt x="165" y="25"/>
                    <a:pt x="166" y="27"/>
                    <a:pt x="166" y="29"/>
                  </a:cubicBezTo>
                  <a:cubicBezTo>
                    <a:pt x="166" y="32"/>
                    <a:pt x="159" y="34"/>
                    <a:pt x="156" y="35"/>
                  </a:cubicBezTo>
                  <a:cubicBezTo>
                    <a:pt x="154" y="36"/>
                    <a:pt x="154" y="38"/>
                    <a:pt x="152" y="38"/>
                  </a:cubicBezTo>
                  <a:cubicBezTo>
                    <a:pt x="150" y="39"/>
                    <a:pt x="147" y="39"/>
                    <a:pt x="145" y="40"/>
                  </a:cubicBezTo>
                  <a:cubicBezTo>
                    <a:pt x="140" y="41"/>
                    <a:pt x="137" y="43"/>
                    <a:pt x="133" y="46"/>
                  </a:cubicBezTo>
                  <a:cubicBezTo>
                    <a:pt x="137" y="48"/>
                    <a:pt x="134" y="48"/>
                    <a:pt x="131" y="50"/>
                  </a:cubicBezTo>
                  <a:cubicBezTo>
                    <a:pt x="128" y="51"/>
                    <a:pt x="128" y="55"/>
                    <a:pt x="125" y="57"/>
                  </a:cubicBezTo>
                  <a:cubicBezTo>
                    <a:pt x="120" y="60"/>
                    <a:pt x="118" y="69"/>
                    <a:pt x="123" y="74"/>
                  </a:cubicBezTo>
                  <a:cubicBezTo>
                    <a:pt x="126" y="76"/>
                    <a:pt x="128" y="77"/>
                    <a:pt x="123" y="80"/>
                  </a:cubicBezTo>
                  <a:cubicBezTo>
                    <a:pt x="121" y="81"/>
                    <a:pt x="119" y="82"/>
                    <a:pt x="117" y="84"/>
                  </a:cubicBezTo>
                  <a:cubicBezTo>
                    <a:pt x="116" y="85"/>
                    <a:pt x="115" y="87"/>
                    <a:pt x="114" y="89"/>
                  </a:cubicBezTo>
                  <a:cubicBezTo>
                    <a:pt x="114" y="90"/>
                    <a:pt x="113" y="91"/>
                    <a:pt x="113" y="93"/>
                  </a:cubicBezTo>
                  <a:cubicBezTo>
                    <a:pt x="113" y="94"/>
                    <a:pt x="115" y="95"/>
                    <a:pt x="114" y="92"/>
                  </a:cubicBezTo>
                  <a:cubicBezTo>
                    <a:pt x="116" y="95"/>
                    <a:pt x="109" y="95"/>
                    <a:pt x="108" y="95"/>
                  </a:cubicBezTo>
                  <a:cubicBezTo>
                    <a:pt x="104" y="96"/>
                    <a:pt x="100" y="99"/>
                    <a:pt x="99" y="102"/>
                  </a:cubicBezTo>
                  <a:cubicBezTo>
                    <a:pt x="99" y="104"/>
                    <a:pt x="97" y="109"/>
                    <a:pt x="94" y="107"/>
                  </a:cubicBezTo>
                  <a:cubicBezTo>
                    <a:pt x="92" y="105"/>
                    <a:pt x="90" y="107"/>
                    <a:pt x="89" y="108"/>
                  </a:cubicBezTo>
                  <a:cubicBezTo>
                    <a:pt x="87" y="108"/>
                    <a:pt x="84" y="107"/>
                    <a:pt x="82" y="108"/>
                  </a:cubicBezTo>
                  <a:cubicBezTo>
                    <a:pt x="77" y="108"/>
                    <a:pt x="73" y="108"/>
                    <a:pt x="68" y="108"/>
                  </a:cubicBezTo>
                  <a:cubicBezTo>
                    <a:pt x="65" y="108"/>
                    <a:pt x="65" y="108"/>
                    <a:pt x="63" y="110"/>
                  </a:cubicBezTo>
                  <a:cubicBezTo>
                    <a:pt x="61" y="112"/>
                    <a:pt x="58" y="111"/>
                    <a:pt x="56" y="112"/>
                  </a:cubicBezTo>
                  <a:cubicBezTo>
                    <a:pt x="54" y="113"/>
                    <a:pt x="53" y="117"/>
                    <a:pt x="52" y="117"/>
                  </a:cubicBezTo>
                  <a:cubicBezTo>
                    <a:pt x="51" y="117"/>
                    <a:pt x="51" y="119"/>
                    <a:pt x="49" y="119"/>
                  </a:cubicBezTo>
                  <a:cubicBezTo>
                    <a:pt x="47" y="119"/>
                    <a:pt x="46" y="116"/>
                    <a:pt x="44" y="116"/>
                  </a:cubicBezTo>
                  <a:cubicBezTo>
                    <a:pt x="43" y="116"/>
                    <a:pt x="41" y="113"/>
                    <a:pt x="40" y="111"/>
                  </a:cubicBezTo>
                  <a:cubicBezTo>
                    <a:pt x="43" y="111"/>
                    <a:pt x="40" y="109"/>
                    <a:pt x="39" y="109"/>
                  </a:cubicBezTo>
                  <a:cubicBezTo>
                    <a:pt x="37" y="108"/>
                    <a:pt x="39" y="106"/>
                    <a:pt x="41" y="105"/>
                  </a:cubicBezTo>
                  <a:cubicBezTo>
                    <a:pt x="40" y="105"/>
                    <a:pt x="39" y="105"/>
                    <a:pt x="39" y="106"/>
                  </a:cubicBezTo>
                  <a:cubicBezTo>
                    <a:pt x="38" y="105"/>
                    <a:pt x="31" y="101"/>
                    <a:pt x="32" y="99"/>
                  </a:cubicBezTo>
                  <a:cubicBezTo>
                    <a:pt x="30" y="99"/>
                    <a:pt x="32" y="100"/>
                    <a:pt x="30" y="100"/>
                  </a:cubicBezTo>
                  <a:cubicBezTo>
                    <a:pt x="28" y="100"/>
                    <a:pt x="27" y="101"/>
                    <a:pt x="26" y="100"/>
                  </a:cubicBezTo>
                  <a:cubicBezTo>
                    <a:pt x="24" y="100"/>
                    <a:pt x="24" y="96"/>
                    <a:pt x="24" y="95"/>
                  </a:cubicBezTo>
                  <a:cubicBezTo>
                    <a:pt x="24" y="93"/>
                    <a:pt x="25" y="93"/>
                    <a:pt x="26" y="92"/>
                  </a:cubicBezTo>
                  <a:cubicBezTo>
                    <a:pt x="27" y="91"/>
                    <a:pt x="27" y="89"/>
                    <a:pt x="28" y="89"/>
                  </a:cubicBezTo>
                  <a:cubicBezTo>
                    <a:pt x="29" y="87"/>
                    <a:pt x="30" y="88"/>
                    <a:pt x="31" y="85"/>
                  </a:cubicBezTo>
                  <a:cubicBezTo>
                    <a:pt x="29" y="86"/>
                    <a:pt x="27" y="83"/>
                    <a:pt x="26" y="81"/>
                  </a:cubicBezTo>
                  <a:cubicBezTo>
                    <a:pt x="26" y="78"/>
                    <a:pt x="30" y="76"/>
                    <a:pt x="31" y="73"/>
                  </a:cubicBezTo>
                  <a:cubicBezTo>
                    <a:pt x="31" y="72"/>
                    <a:pt x="28" y="70"/>
                    <a:pt x="27" y="68"/>
                  </a:cubicBezTo>
                  <a:cubicBezTo>
                    <a:pt x="26" y="67"/>
                    <a:pt x="27" y="67"/>
                    <a:pt x="26" y="66"/>
                  </a:cubicBezTo>
                  <a:cubicBezTo>
                    <a:pt x="25" y="65"/>
                    <a:pt x="24" y="64"/>
                    <a:pt x="24" y="63"/>
                  </a:cubicBezTo>
                  <a:cubicBezTo>
                    <a:pt x="25" y="64"/>
                    <a:pt x="27" y="63"/>
                    <a:pt x="29" y="63"/>
                  </a:cubicBezTo>
                  <a:cubicBezTo>
                    <a:pt x="31" y="63"/>
                    <a:pt x="30" y="62"/>
                    <a:pt x="31" y="61"/>
                  </a:cubicBezTo>
                  <a:cubicBezTo>
                    <a:pt x="31" y="60"/>
                    <a:pt x="34" y="57"/>
                    <a:pt x="31" y="56"/>
                  </a:cubicBezTo>
                  <a:cubicBezTo>
                    <a:pt x="30" y="55"/>
                    <a:pt x="32" y="54"/>
                    <a:pt x="33" y="54"/>
                  </a:cubicBezTo>
                  <a:cubicBezTo>
                    <a:pt x="34" y="53"/>
                    <a:pt x="33" y="52"/>
                    <a:pt x="33" y="51"/>
                  </a:cubicBezTo>
                  <a:cubicBezTo>
                    <a:pt x="33" y="50"/>
                    <a:pt x="33" y="42"/>
                    <a:pt x="32" y="43"/>
                  </a:cubicBezTo>
                  <a:cubicBezTo>
                    <a:pt x="34" y="42"/>
                    <a:pt x="34" y="40"/>
                    <a:pt x="36" y="39"/>
                  </a:cubicBezTo>
                  <a:cubicBezTo>
                    <a:pt x="37" y="38"/>
                    <a:pt x="42" y="36"/>
                    <a:pt x="41" y="34"/>
                  </a:cubicBezTo>
                  <a:cubicBezTo>
                    <a:pt x="41" y="33"/>
                    <a:pt x="38" y="32"/>
                    <a:pt x="37" y="32"/>
                  </a:cubicBezTo>
                  <a:cubicBezTo>
                    <a:pt x="36" y="31"/>
                    <a:pt x="38" y="29"/>
                    <a:pt x="36" y="29"/>
                  </a:cubicBezTo>
                  <a:cubicBezTo>
                    <a:pt x="35" y="28"/>
                    <a:pt x="28" y="28"/>
                    <a:pt x="28" y="29"/>
                  </a:cubicBezTo>
                  <a:cubicBezTo>
                    <a:pt x="28" y="31"/>
                    <a:pt x="24" y="30"/>
                    <a:pt x="23" y="30"/>
                  </a:cubicBezTo>
                  <a:cubicBezTo>
                    <a:pt x="21" y="29"/>
                    <a:pt x="19" y="30"/>
                    <a:pt x="17" y="30"/>
                  </a:cubicBezTo>
                  <a:cubicBezTo>
                    <a:pt x="13" y="31"/>
                    <a:pt x="15" y="28"/>
                    <a:pt x="16" y="27"/>
                  </a:cubicBezTo>
                  <a:cubicBezTo>
                    <a:pt x="15" y="27"/>
                    <a:pt x="14" y="26"/>
                    <a:pt x="15" y="25"/>
                  </a:cubicBezTo>
                  <a:cubicBezTo>
                    <a:pt x="13" y="26"/>
                    <a:pt x="12" y="26"/>
                    <a:pt x="10" y="27"/>
                  </a:cubicBezTo>
                  <a:cubicBezTo>
                    <a:pt x="9" y="27"/>
                    <a:pt x="8" y="28"/>
                    <a:pt x="6" y="29"/>
                  </a:cubicBezTo>
                  <a:cubicBezTo>
                    <a:pt x="4" y="26"/>
                    <a:pt x="8" y="25"/>
                    <a:pt x="9" y="22"/>
                  </a:cubicBezTo>
                  <a:cubicBezTo>
                    <a:pt x="9" y="24"/>
                    <a:pt x="7" y="24"/>
                    <a:pt x="6" y="24"/>
                  </a:cubicBezTo>
                  <a:cubicBezTo>
                    <a:pt x="6" y="23"/>
                    <a:pt x="7" y="22"/>
                    <a:pt x="9" y="21"/>
                  </a:cubicBezTo>
                  <a:cubicBezTo>
                    <a:pt x="7" y="22"/>
                    <a:pt x="5" y="22"/>
                    <a:pt x="5" y="20"/>
                  </a:cubicBezTo>
                  <a:cubicBezTo>
                    <a:pt x="5" y="19"/>
                    <a:pt x="7" y="18"/>
                    <a:pt x="8" y="17"/>
                  </a:cubicBezTo>
                  <a:cubicBezTo>
                    <a:pt x="6" y="18"/>
                    <a:pt x="5" y="18"/>
                    <a:pt x="4" y="20"/>
                  </a:cubicBezTo>
                  <a:cubicBezTo>
                    <a:pt x="2" y="18"/>
                    <a:pt x="4" y="16"/>
                    <a:pt x="6" y="15"/>
                  </a:cubicBezTo>
                  <a:cubicBezTo>
                    <a:pt x="4" y="16"/>
                    <a:pt x="3" y="17"/>
                    <a:pt x="2" y="1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21" name="Freeform 2829"/>
            <p:cNvSpPr>
              <a:spLocks/>
            </p:cNvSpPr>
            <p:nvPr/>
          </p:nvSpPr>
          <p:spPr bwMode="auto">
            <a:xfrm>
              <a:off x="2621" y="857"/>
              <a:ext cx="202" cy="143"/>
            </a:xfrm>
            <a:custGeom>
              <a:avLst/>
              <a:gdLst>
                <a:gd name="T0" fmla="*/ 2 w 168"/>
                <a:gd name="T1" fmla="*/ 14 h 119"/>
                <a:gd name="T2" fmla="*/ 4 w 168"/>
                <a:gd name="T3" fmla="*/ 9 h 119"/>
                <a:gd name="T4" fmla="*/ 15 w 168"/>
                <a:gd name="T5" fmla="*/ 5 h 119"/>
                <a:gd name="T6" fmla="*/ 19 w 168"/>
                <a:gd name="T7" fmla="*/ 2 h 119"/>
                <a:gd name="T8" fmla="*/ 30 w 168"/>
                <a:gd name="T9" fmla="*/ 5 h 119"/>
                <a:gd name="T10" fmla="*/ 50 w 168"/>
                <a:gd name="T11" fmla="*/ 4 h 119"/>
                <a:gd name="T12" fmla="*/ 72 w 168"/>
                <a:gd name="T13" fmla="*/ 5 h 119"/>
                <a:gd name="T14" fmla="*/ 86 w 168"/>
                <a:gd name="T15" fmla="*/ 6 h 119"/>
                <a:gd name="T16" fmla="*/ 100 w 168"/>
                <a:gd name="T17" fmla="*/ 8 h 119"/>
                <a:gd name="T18" fmla="*/ 105 w 168"/>
                <a:gd name="T19" fmla="*/ 12 h 119"/>
                <a:gd name="T20" fmla="*/ 118 w 168"/>
                <a:gd name="T21" fmla="*/ 16 h 119"/>
                <a:gd name="T22" fmla="*/ 123 w 168"/>
                <a:gd name="T23" fmla="*/ 17 h 119"/>
                <a:gd name="T24" fmla="*/ 133 w 168"/>
                <a:gd name="T25" fmla="*/ 15 h 119"/>
                <a:gd name="T26" fmla="*/ 149 w 168"/>
                <a:gd name="T27" fmla="*/ 21 h 119"/>
                <a:gd name="T28" fmla="*/ 155 w 168"/>
                <a:gd name="T29" fmla="*/ 21 h 119"/>
                <a:gd name="T30" fmla="*/ 165 w 168"/>
                <a:gd name="T31" fmla="*/ 21 h 119"/>
                <a:gd name="T32" fmla="*/ 166 w 168"/>
                <a:gd name="T33" fmla="*/ 24 h 119"/>
                <a:gd name="T34" fmla="*/ 156 w 168"/>
                <a:gd name="T35" fmla="*/ 35 h 119"/>
                <a:gd name="T36" fmla="*/ 145 w 168"/>
                <a:gd name="T37" fmla="*/ 40 h 119"/>
                <a:gd name="T38" fmla="*/ 131 w 168"/>
                <a:gd name="T39" fmla="*/ 50 h 119"/>
                <a:gd name="T40" fmla="*/ 123 w 168"/>
                <a:gd name="T41" fmla="*/ 74 h 119"/>
                <a:gd name="T42" fmla="*/ 117 w 168"/>
                <a:gd name="T43" fmla="*/ 84 h 119"/>
                <a:gd name="T44" fmla="*/ 113 w 168"/>
                <a:gd name="T45" fmla="*/ 93 h 119"/>
                <a:gd name="T46" fmla="*/ 108 w 168"/>
                <a:gd name="T47" fmla="*/ 95 h 119"/>
                <a:gd name="T48" fmla="*/ 94 w 168"/>
                <a:gd name="T49" fmla="*/ 107 h 119"/>
                <a:gd name="T50" fmla="*/ 82 w 168"/>
                <a:gd name="T51" fmla="*/ 108 h 119"/>
                <a:gd name="T52" fmla="*/ 63 w 168"/>
                <a:gd name="T53" fmla="*/ 110 h 119"/>
                <a:gd name="T54" fmla="*/ 52 w 168"/>
                <a:gd name="T55" fmla="*/ 117 h 119"/>
                <a:gd name="T56" fmla="*/ 44 w 168"/>
                <a:gd name="T57" fmla="*/ 116 h 119"/>
                <a:gd name="T58" fmla="*/ 39 w 168"/>
                <a:gd name="T59" fmla="*/ 109 h 119"/>
                <a:gd name="T60" fmla="*/ 39 w 168"/>
                <a:gd name="T61" fmla="*/ 106 h 119"/>
                <a:gd name="T62" fmla="*/ 30 w 168"/>
                <a:gd name="T63" fmla="*/ 100 h 119"/>
                <a:gd name="T64" fmla="*/ 24 w 168"/>
                <a:gd name="T65" fmla="*/ 95 h 119"/>
                <a:gd name="T66" fmla="*/ 28 w 168"/>
                <a:gd name="T67" fmla="*/ 89 h 119"/>
                <a:gd name="T68" fmla="*/ 26 w 168"/>
                <a:gd name="T69" fmla="*/ 81 h 119"/>
                <a:gd name="T70" fmla="*/ 27 w 168"/>
                <a:gd name="T71" fmla="*/ 68 h 119"/>
                <a:gd name="T72" fmla="*/ 24 w 168"/>
                <a:gd name="T73" fmla="*/ 63 h 119"/>
                <a:gd name="T74" fmla="*/ 31 w 168"/>
                <a:gd name="T75" fmla="*/ 61 h 119"/>
                <a:gd name="T76" fmla="*/ 33 w 168"/>
                <a:gd name="T77" fmla="*/ 54 h 119"/>
                <a:gd name="T78" fmla="*/ 32 w 168"/>
                <a:gd name="T79" fmla="*/ 43 h 119"/>
                <a:gd name="T80" fmla="*/ 41 w 168"/>
                <a:gd name="T81" fmla="*/ 34 h 119"/>
                <a:gd name="T82" fmla="*/ 36 w 168"/>
                <a:gd name="T83" fmla="*/ 29 h 119"/>
                <a:gd name="T84" fmla="*/ 23 w 168"/>
                <a:gd name="T85" fmla="*/ 30 h 119"/>
                <a:gd name="T86" fmla="*/ 16 w 168"/>
                <a:gd name="T87" fmla="*/ 27 h 119"/>
                <a:gd name="T88" fmla="*/ 10 w 168"/>
                <a:gd name="T89" fmla="*/ 27 h 119"/>
                <a:gd name="T90" fmla="*/ 9 w 168"/>
                <a:gd name="T91" fmla="*/ 22 h 119"/>
                <a:gd name="T92" fmla="*/ 9 w 168"/>
                <a:gd name="T93" fmla="*/ 21 h 119"/>
                <a:gd name="T94" fmla="*/ 8 w 168"/>
                <a:gd name="T95" fmla="*/ 17 h 119"/>
                <a:gd name="T96" fmla="*/ 6 w 168"/>
                <a:gd name="T97" fmla="*/ 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8" h="119">
                  <a:moveTo>
                    <a:pt x="2" y="15"/>
                  </a:moveTo>
                  <a:cubicBezTo>
                    <a:pt x="2" y="14"/>
                    <a:pt x="2" y="14"/>
                    <a:pt x="2" y="14"/>
                  </a:cubicBezTo>
                  <a:cubicBezTo>
                    <a:pt x="1" y="14"/>
                    <a:pt x="0" y="13"/>
                    <a:pt x="1" y="12"/>
                  </a:cubicBezTo>
                  <a:cubicBezTo>
                    <a:pt x="1" y="10"/>
                    <a:pt x="3" y="10"/>
                    <a:pt x="4" y="9"/>
                  </a:cubicBezTo>
                  <a:cubicBezTo>
                    <a:pt x="6" y="7"/>
                    <a:pt x="12" y="8"/>
                    <a:pt x="15" y="6"/>
                  </a:cubicBezTo>
                  <a:cubicBezTo>
                    <a:pt x="12" y="6"/>
                    <a:pt x="14" y="6"/>
                    <a:pt x="15" y="5"/>
                  </a:cubicBezTo>
                  <a:cubicBezTo>
                    <a:pt x="14" y="5"/>
                    <a:pt x="14" y="5"/>
                    <a:pt x="13" y="6"/>
                  </a:cubicBezTo>
                  <a:cubicBezTo>
                    <a:pt x="13" y="4"/>
                    <a:pt x="18" y="0"/>
                    <a:pt x="19" y="2"/>
                  </a:cubicBezTo>
                  <a:cubicBezTo>
                    <a:pt x="19" y="2"/>
                    <a:pt x="20" y="1"/>
                    <a:pt x="21" y="1"/>
                  </a:cubicBezTo>
                  <a:cubicBezTo>
                    <a:pt x="22" y="3"/>
                    <a:pt x="30" y="2"/>
                    <a:pt x="30" y="5"/>
                  </a:cubicBezTo>
                  <a:cubicBezTo>
                    <a:pt x="32" y="2"/>
                    <a:pt x="40" y="4"/>
                    <a:pt x="43" y="4"/>
                  </a:cubicBezTo>
                  <a:cubicBezTo>
                    <a:pt x="46" y="4"/>
                    <a:pt x="47" y="3"/>
                    <a:pt x="50" y="4"/>
                  </a:cubicBezTo>
                  <a:cubicBezTo>
                    <a:pt x="53" y="5"/>
                    <a:pt x="56" y="5"/>
                    <a:pt x="60" y="6"/>
                  </a:cubicBezTo>
                  <a:cubicBezTo>
                    <a:pt x="64" y="7"/>
                    <a:pt x="68" y="6"/>
                    <a:pt x="72" y="5"/>
                  </a:cubicBezTo>
                  <a:cubicBezTo>
                    <a:pt x="75" y="5"/>
                    <a:pt x="78" y="5"/>
                    <a:pt x="81" y="7"/>
                  </a:cubicBezTo>
                  <a:cubicBezTo>
                    <a:pt x="84" y="8"/>
                    <a:pt x="83" y="6"/>
                    <a:pt x="86" y="6"/>
                  </a:cubicBezTo>
                  <a:cubicBezTo>
                    <a:pt x="89" y="6"/>
                    <a:pt x="91" y="7"/>
                    <a:pt x="94" y="8"/>
                  </a:cubicBezTo>
                  <a:cubicBezTo>
                    <a:pt x="95" y="8"/>
                    <a:pt x="100" y="7"/>
                    <a:pt x="100" y="8"/>
                  </a:cubicBezTo>
                  <a:cubicBezTo>
                    <a:pt x="101" y="9"/>
                    <a:pt x="106" y="7"/>
                    <a:pt x="105" y="10"/>
                  </a:cubicBezTo>
                  <a:cubicBezTo>
                    <a:pt x="105" y="10"/>
                    <a:pt x="104" y="11"/>
                    <a:pt x="105" y="12"/>
                  </a:cubicBezTo>
                  <a:cubicBezTo>
                    <a:pt x="106" y="13"/>
                    <a:pt x="106" y="11"/>
                    <a:pt x="107" y="11"/>
                  </a:cubicBezTo>
                  <a:cubicBezTo>
                    <a:pt x="111" y="12"/>
                    <a:pt x="114" y="15"/>
                    <a:pt x="118" y="16"/>
                  </a:cubicBezTo>
                  <a:cubicBezTo>
                    <a:pt x="119" y="16"/>
                    <a:pt x="120" y="15"/>
                    <a:pt x="121" y="15"/>
                  </a:cubicBezTo>
                  <a:cubicBezTo>
                    <a:pt x="122" y="16"/>
                    <a:pt x="122" y="17"/>
                    <a:pt x="123" y="17"/>
                  </a:cubicBezTo>
                  <a:cubicBezTo>
                    <a:pt x="126" y="17"/>
                    <a:pt x="130" y="17"/>
                    <a:pt x="133" y="17"/>
                  </a:cubicBezTo>
                  <a:cubicBezTo>
                    <a:pt x="133" y="16"/>
                    <a:pt x="133" y="15"/>
                    <a:pt x="133" y="15"/>
                  </a:cubicBezTo>
                  <a:cubicBezTo>
                    <a:pt x="137" y="16"/>
                    <a:pt x="143" y="16"/>
                    <a:pt x="144" y="21"/>
                  </a:cubicBezTo>
                  <a:cubicBezTo>
                    <a:pt x="146" y="21"/>
                    <a:pt x="147" y="20"/>
                    <a:pt x="149" y="21"/>
                  </a:cubicBezTo>
                  <a:cubicBezTo>
                    <a:pt x="150" y="21"/>
                    <a:pt x="151" y="22"/>
                    <a:pt x="152" y="22"/>
                  </a:cubicBezTo>
                  <a:cubicBezTo>
                    <a:pt x="153" y="22"/>
                    <a:pt x="154" y="21"/>
                    <a:pt x="155" y="21"/>
                  </a:cubicBezTo>
                  <a:cubicBezTo>
                    <a:pt x="157" y="22"/>
                    <a:pt x="159" y="23"/>
                    <a:pt x="161" y="22"/>
                  </a:cubicBezTo>
                  <a:cubicBezTo>
                    <a:pt x="162" y="21"/>
                    <a:pt x="163" y="20"/>
                    <a:pt x="165" y="21"/>
                  </a:cubicBezTo>
                  <a:cubicBezTo>
                    <a:pt x="166" y="22"/>
                    <a:pt x="166" y="23"/>
                    <a:pt x="168" y="23"/>
                  </a:cubicBezTo>
                  <a:cubicBezTo>
                    <a:pt x="168" y="24"/>
                    <a:pt x="167" y="24"/>
                    <a:pt x="166" y="24"/>
                  </a:cubicBezTo>
                  <a:cubicBezTo>
                    <a:pt x="165" y="25"/>
                    <a:pt x="166" y="27"/>
                    <a:pt x="166" y="29"/>
                  </a:cubicBezTo>
                  <a:cubicBezTo>
                    <a:pt x="166" y="32"/>
                    <a:pt x="159" y="34"/>
                    <a:pt x="156" y="35"/>
                  </a:cubicBezTo>
                  <a:cubicBezTo>
                    <a:pt x="154" y="36"/>
                    <a:pt x="154" y="38"/>
                    <a:pt x="152" y="38"/>
                  </a:cubicBezTo>
                  <a:cubicBezTo>
                    <a:pt x="150" y="39"/>
                    <a:pt x="147" y="39"/>
                    <a:pt x="145" y="40"/>
                  </a:cubicBezTo>
                  <a:cubicBezTo>
                    <a:pt x="140" y="41"/>
                    <a:pt x="137" y="43"/>
                    <a:pt x="133" y="46"/>
                  </a:cubicBezTo>
                  <a:cubicBezTo>
                    <a:pt x="137" y="48"/>
                    <a:pt x="134" y="48"/>
                    <a:pt x="131" y="50"/>
                  </a:cubicBezTo>
                  <a:cubicBezTo>
                    <a:pt x="128" y="51"/>
                    <a:pt x="128" y="55"/>
                    <a:pt x="125" y="57"/>
                  </a:cubicBezTo>
                  <a:cubicBezTo>
                    <a:pt x="120" y="60"/>
                    <a:pt x="118" y="69"/>
                    <a:pt x="123" y="74"/>
                  </a:cubicBezTo>
                  <a:cubicBezTo>
                    <a:pt x="126" y="76"/>
                    <a:pt x="128" y="77"/>
                    <a:pt x="123" y="80"/>
                  </a:cubicBezTo>
                  <a:cubicBezTo>
                    <a:pt x="121" y="81"/>
                    <a:pt x="119" y="82"/>
                    <a:pt x="117" y="84"/>
                  </a:cubicBezTo>
                  <a:cubicBezTo>
                    <a:pt x="116" y="85"/>
                    <a:pt x="115" y="87"/>
                    <a:pt x="114" y="89"/>
                  </a:cubicBezTo>
                  <a:cubicBezTo>
                    <a:pt x="114" y="90"/>
                    <a:pt x="113" y="91"/>
                    <a:pt x="113" y="93"/>
                  </a:cubicBezTo>
                  <a:cubicBezTo>
                    <a:pt x="113" y="94"/>
                    <a:pt x="115" y="95"/>
                    <a:pt x="114" y="92"/>
                  </a:cubicBezTo>
                  <a:cubicBezTo>
                    <a:pt x="116" y="95"/>
                    <a:pt x="109" y="95"/>
                    <a:pt x="108" y="95"/>
                  </a:cubicBezTo>
                  <a:cubicBezTo>
                    <a:pt x="104" y="96"/>
                    <a:pt x="100" y="99"/>
                    <a:pt x="99" y="102"/>
                  </a:cubicBezTo>
                  <a:cubicBezTo>
                    <a:pt x="99" y="104"/>
                    <a:pt x="97" y="109"/>
                    <a:pt x="94" y="107"/>
                  </a:cubicBezTo>
                  <a:cubicBezTo>
                    <a:pt x="92" y="105"/>
                    <a:pt x="90" y="107"/>
                    <a:pt x="89" y="108"/>
                  </a:cubicBezTo>
                  <a:cubicBezTo>
                    <a:pt x="87" y="108"/>
                    <a:pt x="84" y="107"/>
                    <a:pt x="82" y="108"/>
                  </a:cubicBezTo>
                  <a:cubicBezTo>
                    <a:pt x="77" y="108"/>
                    <a:pt x="73" y="108"/>
                    <a:pt x="68" y="108"/>
                  </a:cubicBezTo>
                  <a:cubicBezTo>
                    <a:pt x="65" y="108"/>
                    <a:pt x="65" y="108"/>
                    <a:pt x="63" y="110"/>
                  </a:cubicBezTo>
                  <a:cubicBezTo>
                    <a:pt x="61" y="112"/>
                    <a:pt x="58" y="111"/>
                    <a:pt x="56" y="112"/>
                  </a:cubicBezTo>
                  <a:cubicBezTo>
                    <a:pt x="54" y="113"/>
                    <a:pt x="53" y="117"/>
                    <a:pt x="52" y="117"/>
                  </a:cubicBezTo>
                  <a:cubicBezTo>
                    <a:pt x="51" y="117"/>
                    <a:pt x="51" y="119"/>
                    <a:pt x="49" y="119"/>
                  </a:cubicBezTo>
                  <a:cubicBezTo>
                    <a:pt x="47" y="119"/>
                    <a:pt x="46" y="116"/>
                    <a:pt x="44" y="116"/>
                  </a:cubicBezTo>
                  <a:cubicBezTo>
                    <a:pt x="43" y="116"/>
                    <a:pt x="41" y="113"/>
                    <a:pt x="40" y="111"/>
                  </a:cubicBezTo>
                  <a:cubicBezTo>
                    <a:pt x="43" y="111"/>
                    <a:pt x="40" y="109"/>
                    <a:pt x="39" y="109"/>
                  </a:cubicBezTo>
                  <a:cubicBezTo>
                    <a:pt x="37" y="108"/>
                    <a:pt x="39" y="106"/>
                    <a:pt x="41" y="105"/>
                  </a:cubicBezTo>
                  <a:cubicBezTo>
                    <a:pt x="40" y="105"/>
                    <a:pt x="39" y="105"/>
                    <a:pt x="39" y="106"/>
                  </a:cubicBezTo>
                  <a:cubicBezTo>
                    <a:pt x="38" y="105"/>
                    <a:pt x="31" y="101"/>
                    <a:pt x="32" y="99"/>
                  </a:cubicBezTo>
                  <a:cubicBezTo>
                    <a:pt x="30" y="99"/>
                    <a:pt x="32" y="100"/>
                    <a:pt x="30" y="100"/>
                  </a:cubicBezTo>
                  <a:cubicBezTo>
                    <a:pt x="28" y="100"/>
                    <a:pt x="27" y="101"/>
                    <a:pt x="26" y="100"/>
                  </a:cubicBezTo>
                  <a:cubicBezTo>
                    <a:pt x="24" y="100"/>
                    <a:pt x="24" y="96"/>
                    <a:pt x="24" y="95"/>
                  </a:cubicBezTo>
                  <a:cubicBezTo>
                    <a:pt x="24" y="93"/>
                    <a:pt x="25" y="93"/>
                    <a:pt x="26" y="92"/>
                  </a:cubicBezTo>
                  <a:cubicBezTo>
                    <a:pt x="27" y="91"/>
                    <a:pt x="27" y="89"/>
                    <a:pt x="28" y="89"/>
                  </a:cubicBezTo>
                  <a:cubicBezTo>
                    <a:pt x="29" y="87"/>
                    <a:pt x="30" y="88"/>
                    <a:pt x="31" y="85"/>
                  </a:cubicBezTo>
                  <a:cubicBezTo>
                    <a:pt x="29" y="86"/>
                    <a:pt x="27" y="83"/>
                    <a:pt x="26" y="81"/>
                  </a:cubicBezTo>
                  <a:cubicBezTo>
                    <a:pt x="26" y="78"/>
                    <a:pt x="30" y="76"/>
                    <a:pt x="31" y="73"/>
                  </a:cubicBezTo>
                  <a:cubicBezTo>
                    <a:pt x="31" y="72"/>
                    <a:pt x="28" y="70"/>
                    <a:pt x="27" y="68"/>
                  </a:cubicBezTo>
                  <a:cubicBezTo>
                    <a:pt x="26" y="67"/>
                    <a:pt x="27" y="67"/>
                    <a:pt x="26" y="66"/>
                  </a:cubicBezTo>
                  <a:cubicBezTo>
                    <a:pt x="25" y="65"/>
                    <a:pt x="24" y="64"/>
                    <a:pt x="24" y="63"/>
                  </a:cubicBezTo>
                  <a:cubicBezTo>
                    <a:pt x="25" y="64"/>
                    <a:pt x="27" y="63"/>
                    <a:pt x="29" y="63"/>
                  </a:cubicBezTo>
                  <a:cubicBezTo>
                    <a:pt x="31" y="63"/>
                    <a:pt x="30" y="62"/>
                    <a:pt x="31" y="61"/>
                  </a:cubicBezTo>
                  <a:cubicBezTo>
                    <a:pt x="31" y="60"/>
                    <a:pt x="34" y="57"/>
                    <a:pt x="31" y="56"/>
                  </a:cubicBezTo>
                  <a:cubicBezTo>
                    <a:pt x="30" y="55"/>
                    <a:pt x="32" y="54"/>
                    <a:pt x="33" y="54"/>
                  </a:cubicBezTo>
                  <a:cubicBezTo>
                    <a:pt x="34" y="53"/>
                    <a:pt x="33" y="52"/>
                    <a:pt x="33" y="51"/>
                  </a:cubicBezTo>
                  <a:cubicBezTo>
                    <a:pt x="33" y="50"/>
                    <a:pt x="33" y="42"/>
                    <a:pt x="32" y="43"/>
                  </a:cubicBezTo>
                  <a:cubicBezTo>
                    <a:pt x="34" y="42"/>
                    <a:pt x="34" y="40"/>
                    <a:pt x="36" y="39"/>
                  </a:cubicBezTo>
                  <a:cubicBezTo>
                    <a:pt x="37" y="38"/>
                    <a:pt x="42" y="36"/>
                    <a:pt x="41" y="34"/>
                  </a:cubicBezTo>
                  <a:cubicBezTo>
                    <a:pt x="41" y="33"/>
                    <a:pt x="38" y="32"/>
                    <a:pt x="37" y="32"/>
                  </a:cubicBezTo>
                  <a:cubicBezTo>
                    <a:pt x="36" y="31"/>
                    <a:pt x="38" y="29"/>
                    <a:pt x="36" y="29"/>
                  </a:cubicBezTo>
                  <a:cubicBezTo>
                    <a:pt x="35" y="28"/>
                    <a:pt x="28" y="28"/>
                    <a:pt x="28" y="29"/>
                  </a:cubicBezTo>
                  <a:cubicBezTo>
                    <a:pt x="28" y="31"/>
                    <a:pt x="24" y="30"/>
                    <a:pt x="23" y="30"/>
                  </a:cubicBezTo>
                  <a:cubicBezTo>
                    <a:pt x="21" y="29"/>
                    <a:pt x="19" y="30"/>
                    <a:pt x="17" y="30"/>
                  </a:cubicBezTo>
                  <a:cubicBezTo>
                    <a:pt x="13" y="31"/>
                    <a:pt x="15" y="28"/>
                    <a:pt x="16" y="27"/>
                  </a:cubicBezTo>
                  <a:cubicBezTo>
                    <a:pt x="15" y="27"/>
                    <a:pt x="14" y="26"/>
                    <a:pt x="15" y="25"/>
                  </a:cubicBezTo>
                  <a:cubicBezTo>
                    <a:pt x="13" y="26"/>
                    <a:pt x="12" y="26"/>
                    <a:pt x="10" y="27"/>
                  </a:cubicBezTo>
                  <a:cubicBezTo>
                    <a:pt x="9" y="27"/>
                    <a:pt x="8" y="28"/>
                    <a:pt x="6" y="29"/>
                  </a:cubicBezTo>
                  <a:cubicBezTo>
                    <a:pt x="4" y="26"/>
                    <a:pt x="8" y="25"/>
                    <a:pt x="9" y="22"/>
                  </a:cubicBezTo>
                  <a:cubicBezTo>
                    <a:pt x="9" y="24"/>
                    <a:pt x="7" y="24"/>
                    <a:pt x="6" y="24"/>
                  </a:cubicBezTo>
                  <a:cubicBezTo>
                    <a:pt x="6" y="23"/>
                    <a:pt x="7" y="22"/>
                    <a:pt x="9" y="21"/>
                  </a:cubicBezTo>
                  <a:cubicBezTo>
                    <a:pt x="7" y="22"/>
                    <a:pt x="5" y="22"/>
                    <a:pt x="5" y="20"/>
                  </a:cubicBezTo>
                  <a:cubicBezTo>
                    <a:pt x="5" y="19"/>
                    <a:pt x="7" y="18"/>
                    <a:pt x="8" y="17"/>
                  </a:cubicBezTo>
                  <a:cubicBezTo>
                    <a:pt x="6" y="18"/>
                    <a:pt x="5" y="18"/>
                    <a:pt x="4" y="20"/>
                  </a:cubicBezTo>
                  <a:cubicBezTo>
                    <a:pt x="2" y="18"/>
                    <a:pt x="4" y="16"/>
                    <a:pt x="6" y="15"/>
                  </a:cubicBezTo>
                  <a:cubicBezTo>
                    <a:pt x="4" y="16"/>
                    <a:pt x="3" y="17"/>
                    <a:pt x="2" y="1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22" name="Freeform 2830"/>
            <p:cNvSpPr>
              <a:spLocks/>
            </p:cNvSpPr>
            <p:nvPr/>
          </p:nvSpPr>
          <p:spPr bwMode="auto">
            <a:xfrm>
              <a:off x="2789" y="944"/>
              <a:ext cx="7" cy="5"/>
            </a:xfrm>
            <a:custGeom>
              <a:avLst/>
              <a:gdLst>
                <a:gd name="T0" fmla="*/ 2 w 6"/>
                <a:gd name="T1" fmla="*/ 4 h 4"/>
                <a:gd name="T2" fmla="*/ 2 w 6"/>
                <a:gd name="T3" fmla="*/ 0 h 4"/>
                <a:gd name="T4" fmla="*/ 5 w 6"/>
                <a:gd name="T5" fmla="*/ 0 h 4"/>
                <a:gd name="T6" fmla="*/ 2 w 6"/>
                <a:gd name="T7" fmla="*/ 4 h 4"/>
              </a:gdLst>
              <a:ahLst/>
              <a:cxnLst>
                <a:cxn ang="0">
                  <a:pos x="T0" y="T1"/>
                </a:cxn>
                <a:cxn ang="0">
                  <a:pos x="T2" y="T3"/>
                </a:cxn>
                <a:cxn ang="0">
                  <a:pos x="T4" y="T5"/>
                </a:cxn>
                <a:cxn ang="0">
                  <a:pos x="T6" y="T7"/>
                </a:cxn>
              </a:cxnLst>
              <a:rect l="0" t="0" r="r" b="b"/>
              <a:pathLst>
                <a:path w="6" h="4">
                  <a:moveTo>
                    <a:pt x="2" y="4"/>
                  </a:moveTo>
                  <a:cubicBezTo>
                    <a:pt x="0" y="3"/>
                    <a:pt x="0" y="1"/>
                    <a:pt x="2" y="0"/>
                  </a:cubicBezTo>
                  <a:cubicBezTo>
                    <a:pt x="3" y="0"/>
                    <a:pt x="4" y="0"/>
                    <a:pt x="5" y="0"/>
                  </a:cubicBezTo>
                  <a:cubicBezTo>
                    <a:pt x="6" y="1"/>
                    <a:pt x="3" y="3"/>
                    <a:pt x="2"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23" name="Freeform 2831"/>
            <p:cNvSpPr>
              <a:spLocks/>
            </p:cNvSpPr>
            <p:nvPr/>
          </p:nvSpPr>
          <p:spPr bwMode="auto">
            <a:xfrm>
              <a:off x="2789" y="944"/>
              <a:ext cx="7" cy="5"/>
            </a:xfrm>
            <a:custGeom>
              <a:avLst/>
              <a:gdLst>
                <a:gd name="T0" fmla="*/ 2 w 6"/>
                <a:gd name="T1" fmla="*/ 4 h 4"/>
                <a:gd name="T2" fmla="*/ 2 w 6"/>
                <a:gd name="T3" fmla="*/ 0 h 4"/>
                <a:gd name="T4" fmla="*/ 5 w 6"/>
                <a:gd name="T5" fmla="*/ 0 h 4"/>
                <a:gd name="T6" fmla="*/ 2 w 6"/>
                <a:gd name="T7" fmla="*/ 4 h 4"/>
              </a:gdLst>
              <a:ahLst/>
              <a:cxnLst>
                <a:cxn ang="0">
                  <a:pos x="T0" y="T1"/>
                </a:cxn>
                <a:cxn ang="0">
                  <a:pos x="T2" y="T3"/>
                </a:cxn>
                <a:cxn ang="0">
                  <a:pos x="T4" y="T5"/>
                </a:cxn>
                <a:cxn ang="0">
                  <a:pos x="T6" y="T7"/>
                </a:cxn>
              </a:cxnLst>
              <a:rect l="0" t="0" r="r" b="b"/>
              <a:pathLst>
                <a:path w="6" h="4">
                  <a:moveTo>
                    <a:pt x="2" y="4"/>
                  </a:moveTo>
                  <a:cubicBezTo>
                    <a:pt x="0" y="3"/>
                    <a:pt x="0" y="1"/>
                    <a:pt x="2" y="0"/>
                  </a:cubicBezTo>
                  <a:cubicBezTo>
                    <a:pt x="3" y="0"/>
                    <a:pt x="4" y="0"/>
                    <a:pt x="5" y="0"/>
                  </a:cubicBezTo>
                  <a:cubicBezTo>
                    <a:pt x="6" y="1"/>
                    <a:pt x="3" y="3"/>
                    <a:pt x="2"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24" name="Freeform 2832"/>
            <p:cNvSpPr>
              <a:spLocks/>
            </p:cNvSpPr>
            <p:nvPr/>
          </p:nvSpPr>
          <p:spPr bwMode="auto">
            <a:xfrm>
              <a:off x="2792" y="950"/>
              <a:ext cx="2" cy="2"/>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0" y="0"/>
                    <a:pt x="0" y="0"/>
                    <a:pt x="2" y="1"/>
                  </a:cubicBezTo>
                  <a:cubicBezTo>
                    <a:pt x="1" y="1"/>
                    <a:pt x="1"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25" name="Freeform 2833"/>
            <p:cNvSpPr>
              <a:spLocks/>
            </p:cNvSpPr>
            <p:nvPr/>
          </p:nvSpPr>
          <p:spPr bwMode="auto">
            <a:xfrm>
              <a:off x="2792" y="950"/>
              <a:ext cx="2" cy="2"/>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0" y="0"/>
                    <a:pt x="0" y="0"/>
                    <a:pt x="2" y="1"/>
                  </a:cubicBezTo>
                  <a:cubicBezTo>
                    <a:pt x="1" y="1"/>
                    <a:pt x="1"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26" name="Freeform 2834"/>
            <p:cNvSpPr>
              <a:spLocks/>
            </p:cNvSpPr>
            <p:nvPr/>
          </p:nvSpPr>
          <p:spPr bwMode="auto">
            <a:xfrm>
              <a:off x="2806" y="928"/>
              <a:ext cx="20" cy="13"/>
            </a:xfrm>
            <a:custGeom>
              <a:avLst/>
              <a:gdLst>
                <a:gd name="T0" fmla="*/ 14 w 17"/>
                <a:gd name="T1" fmla="*/ 8 h 11"/>
                <a:gd name="T2" fmla="*/ 8 w 17"/>
                <a:gd name="T3" fmla="*/ 9 h 11"/>
                <a:gd name="T4" fmla="*/ 4 w 17"/>
                <a:gd name="T5" fmla="*/ 7 h 11"/>
                <a:gd name="T6" fmla="*/ 4 w 17"/>
                <a:gd name="T7" fmla="*/ 3 h 11"/>
                <a:gd name="T8" fmla="*/ 13 w 17"/>
                <a:gd name="T9" fmla="*/ 0 h 11"/>
                <a:gd name="T10" fmla="*/ 12 w 17"/>
                <a:gd name="T11" fmla="*/ 3 h 11"/>
                <a:gd name="T12" fmla="*/ 16 w 17"/>
                <a:gd name="T13" fmla="*/ 3 h 11"/>
                <a:gd name="T14" fmla="*/ 14 w 17"/>
                <a:gd name="T15" fmla="*/ 8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14" y="8"/>
                  </a:moveTo>
                  <a:cubicBezTo>
                    <a:pt x="11" y="11"/>
                    <a:pt x="11" y="9"/>
                    <a:pt x="8" y="9"/>
                  </a:cubicBezTo>
                  <a:cubicBezTo>
                    <a:pt x="5" y="8"/>
                    <a:pt x="7" y="5"/>
                    <a:pt x="4" y="7"/>
                  </a:cubicBezTo>
                  <a:cubicBezTo>
                    <a:pt x="0" y="8"/>
                    <a:pt x="3" y="4"/>
                    <a:pt x="4" y="3"/>
                  </a:cubicBezTo>
                  <a:cubicBezTo>
                    <a:pt x="7" y="2"/>
                    <a:pt x="10" y="1"/>
                    <a:pt x="13" y="0"/>
                  </a:cubicBezTo>
                  <a:cubicBezTo>
                    <a:pt x="11" y="0"/>
                    <a:pt x="11" y="2"/>
                    <a:pt x="12" y="3"/>
                  </a:cubicBezTo>
                  <a:cubicBezTo>
                    <a:pt x="13" y="3"/>
                    <a:pt x="15" y="2"/>
                    <a:pt x="16" y="3"/>
                  </a:cubicBezTo>
                  <a:cubicBezTo>
                    <a:pt x="17" y="4"/>
                    <a:pt x="14" y="7"/>
                    <a:pt x="14"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27" name="Freeform 2835"/>
            <p:cNvSpPr>
              <a:spLocks/>
            </p:cNvSpPr>
            <p:nvPr/>
          </p:nvSpPr>
          <p:spPr bwMode="auto">
            <a:xfrm>
              <a:off x="2806" y="928"/>
              <a:ext cx="20" cy="13"/>
            </a:xfrm>
            <a:custGeom>
              <a:avLst/>
              <a:gdLst>
                <a:gd name="T0" fmla="*/ 14 w 17"/>
                <a:gd name="T1" fmla="*/ 8 h 11"/>
                <a:gd name="T2" fmla="*/ 8 w 17"/>
                <a:gd name="T3" fmla="*/ 9 h 11"/>
                <a:gd name="T4" fmla="*/ 4 w 17"/>
                <a:gd name="T5" fmla="*/ 7 h 11"/>
                <a:gd name="T6" fmla="*/ 4 w 17"/>
                <a:gd name="T7" fmla="*/ 3 h 11"/>
                <a:gd name="T8" fmla="*/ 13 w 17"/>
                <a:gd name="T9" fmla="*/ 0 h 11"/>
                <a:gd name="T10" fmla="*/ 12 w 17"/>
                <a:gd name="T11" fmla="*/ 3 h 11"/>
                <a:gd name="T12" fmla="*/ 16 w 17"/>
                <a:gd name="T13" fmla="*/ 3 h 11"/>
                <a:gd name="T14" fmla="*/ 14 w 17"/>
                <a:gd name="T15" fmla="*/ 8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14" y="8"/>
                  </a:moveTo>
                  <a:cubicBezTo>
                    <a:pt x="11" y="11"/>
                    <a:pt x="11" y="9"/>
                    <a:pt x="8" y="9"/>
                  </a:cubicBezTo>
                  <a:cubicBezTo>
                    <a:pt x="5" y="8"/>
                    <a:pt x="7" y="5"/>
                    <a:pt x="4" y="7"/>
                  </a:cubicBezTo>
                  <a:cubicBezTo>
                    <a:pt x="0" y="8"/>
                    <a:pt x="3" y="4"/>
                    <a:pt x="4" y="3"/>
                  </a:cubicBezTo>
                  <a:cubicBezTo>
                    <a:pt x="7" y="2"/>
                    <a:pt x="10" y="1"/>
                    <a:pt x="13" y="0"/>
                  </a:cubicBezTo>
                  <a:cubicBezTo>
                    <a:pt x="11" y="0"/>
                    <a:pt x="11" y="2"/>
                    <a:pt x="12" y="3"/>
                  </a:cubicBezTo>
                  <a:cubicBezTo>
                    <a:pt x="13" y="3"/>
                    <a:pt x="15" y="2"/>
                    <a:pt x="16" y="3"/>
                  </a:cubicBezTo>
                  <a:cubicBezTo>
                    <a:pt x="17" y="4"/>
                    <a:pt x="14" y="7"/>
                    <a:pt x="14"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28" name="Freeform 2836"/>
            <p:cNvSpPr>
              <a:spLocks/>
            </p:cNvSpPr>
            <p:nvPr/>
          </p:nvSpPr>
          <p:spPr bwMode="auto">
            <a:xfrm>
              <a:off x="2831" y="925"/>
              <a:ext cx="7" cy="6"/>
            </a:xfrm>
            <a:custGeom>
              <a:avLst/>
              <a:gdLst>
                <a:gd name="T0" fmla="*/ 0 w 6"/>
                <a:gd name="T1" fmla="*/ 2 h 5"/>
                <a:gd name="T2" fmla="*/ 6 w 6"/>
                <a:gd name="T3" fmla="*/ 5 h 5"/>
                <a:gd name="T4" fmla="*/ 0 w 6"/>
                <a:gd name="T5" fmla="*/ 2 h 5"/>
              </a:gdLst>
              <a:ahLst/>
              <a:cxnLst>
                <a:cxn ang="0">
                  <a:pos x="T0" y="T1"/>
                </a:cxn>
                <a:cxn ang="0">
                  <a:pos x="T2" y="T3"/>
                </a:cxn>
                <a:cxn ang="0">
                  <a:pos x="T4" y="T5"/>
                </a:cxn>
              </a:cxnLst>
              <a:rect l="0" t="0" r="r" b="b"/>
              <a:pathLst>
                <a:path w="6" h="5">
                  <a:moveTo>
                    <a:pt x="0" y="2"/>
                  </a:moveTo>
                  <a:cubicBezTo>
                    <a:pt x="2" y="0"/>
                    <a:pt x="6" y="2"/>
                    <a:pt x="6" y="5"/>
                  </a:cubicBezTo>
                  <a:cubicBezTo>
                    <a:pt x="5" y="5"/>
                    <a:pt x="1" y="4"/>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29" name="Freeform 2837"/>
            <p:cNvSpPr>
              <a:spLocks/>
            </p:cNvSpPr>
            <p:nvPr/>
          </p:nvSpPr>
          <p:spPr bwMode="auto">
            <a:xfrm>
              <a:off x="2831" y="925"/>
              <a:ext cx="7" cy="6"/>
            </a:xfrm>
            <a:custGeom>
              <a:avLst/>
              <a:gdLst>
                <a:gd name="T0" fmla="*/ 0 w 6"/>
                <a:gd name="T1" fmla="*/ 2 h 5"/>
                <a:gd name="T2" fmla="*/ 6 w 6"/>
                <a:gd name="T3" fmla="*/ 5 h 5"/>
                <a:gd name="T4" fmla="*/ 0 w 6"/>
                <a:gd name="T5" fmla="*/ 2 h 5"/>
              </a:gdLst>
              <a:ahLst/>
              <a:cxnLst>
                <a:cxn ang="0">
                  <a:pos x="T0" y="T1"/>
                </a:cxn>
                <a:cxn ang="0">
                  <a:pos x="T2" y="T3"/>
                </a:cxn>
                <a:cxn ang="0">
                  <a:pos x="T4" y="T5"/>
                </a:cxn>
              </a:cxnLst>
              <a:rect l="0" t="0" r="r" b="b"/>
              <a:pathLst>
                <a:path w="6" h="5">
                  <a:moveTo>
                    <a:pt x="0" y="2"/>
                  </a:moveTo>
                  <a:cubicBezTo>
                    <a:pt x="2" y="0"/>
                    <a:pt x="6" y="2"/>
                    <a:pt x="6" y="5"/>
                  </a:cubicBezTo>
                  <a:cubicBezTo>
                    <a:pt x="5" y="5"/>
                    <a:pt x="1" y="4"/>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30" name="Freeform 2838"/>
            <p:cNvSpPr>
              <a:spLocks/>
            </p:cNvSpPr>
            <p:nvPr/>
          </p:nvSpPr>
          <p:spPr bwMode="auto">
            <a:xfrm>
              <a:off x="2913" y="1666"/>
              <a:ext cx="1" cy="3"/>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1" y="1"/>
                    <a:pt x="1" y="2"/>
                    <a:pt x="1" y="2"/>
                  </a:cubicBezTo>
                  <a:cubicBezTo>
                    <a:pt x="1" y="1"/>
                    <a:pt x="1" y="0"/>
                    <a:pt x="1" y="0"/>
                  </a:cubicBezTo>
                  <a:cubicBezTo>
                    <a:pt x="1" y="0"/>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31" name="Freeform 2839"/>
            <p:cNvSpPr>
              <a:spLocks/>
            </p:cNvSpPr>
            <p:nvPr/>
          </p:nvSpPr>
          <p:spPr bwMode="auto">
            <a:xfrm>
              <a:off x="2913" y="1666"/>
              <a:ext cx="1" cy="3"/>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1" y="1"/>
                    <a:pt x="1" y="2"/>
                    <a:pt x="1" y="2"/>
                  </a:cubicBezTo>
                  <a:cubicBezTo>
                    <a:pt x="1" y="1"/>
                    <a:pt x="1" y="0"/>
                    <a:pt x="1" y="0"/>
                  </a:cubicBezTo>
                  <a:cubicBezTo>
                    <a:pt x="1" y="0"/>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32" name="Freeform 2840"/>
            <p:cNvSpPr>
              <a:spLocks/>
            </p:cNvSpPr>
            <p:nvPr/>
          </p:nvSpPr>
          <p:spPr bwMode="auto">
            <a:xfrm>
              <a:off x="2909" y="1612"/>
              <a:ext cx="95" cy="114"/>
            </a:xfrm>
            <a:custGeom>
              <a:avLst/>
              <a:gdLst>
                <a:gd name="T0" fmla="*/ 1 w 79"/>
                <a:gd name="T1" fmla="*/ 45 h 95"/>
                <a:gd name="T2" fmla="*/ 4 w 79"/>
                <a:gd name="T3" fmla="*/ 49 h 95"/>
                <a:gd name="T4" fmla="*/ 9 w 79"/>
                <a:gd name="T5" fmla="*/ 31 h 95"/>
                <a:gd name="T6" fmla="*/ 15 w 79"/>
                <a:gd name="T7" fmla="*/ 35 h 95"/>
                <a:gd name="T8" fmla="*/ 10 w 79"/>
                <a:gd name="T9" fmla="*/ 29 h 95"/>
                <a:gd name="T10" fmla="*/ 12 w 79"/>
                <a:gd name="T11" fmla="*/ 28 h 95"/>
                <a:gd name="T12" fmla="*/ 14 w 79"/>
                <a:gd name="T13" fmla="*/ 20 h 95"/>
                <a:gd name="T14" fmla="*/ 35 w 79"/>
                <a:gd name="T15" fmla="*/ 19 h 95"/>
                <a:gd name="T16" fmla="*/ 40 w 79"/>
                <a:gd name="T17" fmla="*/ 1 h 95"/>
                <a:gd name="T18" fmla="*/ 56 w 79"/>
                <a:gd name="T19" fmla="*/ 1 h 95"/>
                <a:gd name="T20" fmla="*/ 60 w 79"/>
                <a:gd name="T21" fmla="*/ 17 h 95"/>
                <a:gd name="T22" fmla="*/ 75 w 79"/>
                <a:gd name="T23" fmla="*/ 19 h 95"/>
                <a:gd name="T24" fmla="*/ 70 w 79"/>
                <a:gd name="T25" fmla="*/ 35 h 95"/>
                <a:gd name="T26" fmla="*/ 73 w 79"/>
                <a:gd name="T27" fmla="*/ 41 h 95"/>
                <a:gd name="T28" fmla="*/ 76 w 79"/>
                <a:gd name="T29" fmla="*/ 51 h 95"/>
                <a:gd name="T30" fmla="*/ 74 w 79"/>
                <a:gd name="T31" fmla="*/ 65 h 95"/>
                <a:gd name="T32" fmla="*/ 70 w 79"/>
                <a:gd name="T33" fmla="*/ 74 h 95"/>
                <a:gd name="T34" fmla="*/ 63 w 79"/>
                <a:gd name="T35" fmla="*/ 72 h 95"/>
                <a:gd name="T36" fmla="*/ 50 w 79"/>
                <a:gd name="T37" fmla="*/ 67 h 95"/>
                <a:gd name="T38" fmla="*/ 43 w 79"/>
                <a:gd name="T39" fmla="*/ 71 h 95"/>
                <a:gd name="T40" fmla="*/ 38 w 79"/>
                <a:gd name="T41" fmla="*/ 78 h 95"/>
                <a:gd name="T42" fmla="*/ 40 w 79"/>
                <a:gd name="T43" fmla="*/ 83 h 95"/>
                <a:gd name="T44" fmla="*/ 42 w 79"/>
                <a:gd name="T45" fmla="*/ 89 h 95"/>
                <a:gd name="T46" fmla="*/ 37 w 79"/>
                <a:gd name="T47" fmla="*/ 89 h 95"/>
                <a:gd name="T48" fmla="*/ 25 w 79"/>
                <a:gd name="T49" fmla="*/ 85 h 95"/>
                <a:gd name="T50" fmla="*/ 19 w 79"/>
                <a:gd name="T51" fmla="*/ 74 h 95"/>
                <a:gd name="T52" fmla="*/ 8 w 79"/>
                <a:gd name="T53" fmla="*/ 64 h 95"/>
                <a:gd name="T54" fmla="*/ 8 w 79"/>
                <a:gd name="T55" fmla="*/ 63 h 95"/>
                <a:gd name="T56" fmla="*/ 4 w 79"/>
                <a:gd name="T57" fmla="*/ 55 h 95"/>
                <a:gd name="T58" fmla="*/ 11 w 79"/>
                <a:gd name="T59" fmla="*/ 60 h 95"/>
                <a:gd name="T60" fmla="*/ 8 w 79"/>
                <a:gd name="T61" fmla="*/ 59 h 95"/>
                <a:gd name="T62" fmla="*/ 2 w 79"/>
                <a:gd name="T63" fmla="*/ 4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 h="95">
                  <a:moveTo>
                    <a:pt x="2" y="49"/>
                  </a:moveTo>
                  <a:cubicBezTo>
                    <a:pt x="1" y="48"/>
                    <a:pt x="0" y="46"/>
                    <a:pt x="1" y="45"/>
                  </a:cubicBezTo>
                  <a:cubicBezTo>
                    <a:pt x="1" y="46"/>
                    <a:pt x="1" y="47"/>
                    <a:pt x="2" y="48"/>
                  </a:cubicBezTo>
                  <a:cubicBezTo>
                    <a:pt x="2" y="45"/>
                    <a:pt x="4" y="47"/>
                    <a:pt x="4" y="49"/>
                  </a:cubicBezTo>
                  <a:cubicBezTo>
                    <a:pt x="4" y="45"/>
                    <a:pt x="8" y="43"/>
                    <a:pt x="8" y="40"/>
                  </a:cubicBezTo>
                  <a:cubicBezTo>
                    <a:pt x="8" y="37"/>
                    <a:pt x="7" y="33"/>
                    <a:pt x="9" y="31"/>
                  </a:cubicBezTo>
                  <a:cubicBezTo>
                    <a:pt x="9" y="32"/>
                    <a:pt x="10" y="33"/>
                    <a:pt x="10" y="34"/>
                  </a:cubicBezTo>
                  <a:cubicBezTo>
                    <a:pt x="11" y="32"/>
                    <a:pt x="14" y="33"/>
                    <a:pt x="15" y="35"/>
                  </a:cubicBezTo>
                  <a:cubicBezTo>
                    <a:pt x="14" y="33"/>
                    <a:pt x="16" y="33"/>
                    <a:pt x="17" y="33"/>
                  </a:cubicBezTo>
                  <a:cubicBezTo>
                    <a:pt x="14" y="33"/>
                    <a:pt x="12" y="32"/>
                    <a:pt x="10" y="29"/>
                  </a:cubicBezTo>
                  <a:cubicBezTo>
                    <a:pt x="9" y="28"/>
                    <a:pt x="7" y="27"/>
                    <a:pt x="9" y="26"/>
                  </a:cubicBezTo>
                  <a:cubicBezTo>
                    <a:pt x="10" y="26"/>
                    <a:pt x="12" y="26"/>
                    <a:pt x="12" y="28"/>
                  </a:cubicBezTo>
                  <a:cubicBezTo>
                    <a:pt x="13" y="26"/>
                    <a:pt x="11" y="23"/>
                    <a:pt x="12" y="21"/>
                  </a:cubicBezTo>
                  <a:cubicBezTo>
                    <a:pt x="12" y="19"/>
                    <a:pt x="13" y="20"/>
                    <a:pt x="14" y="20"/>
                  </a:cubicBezTo>
                  <a:cubicBezTo>
                    <a:pt x="16" y="21"/>
                    <a:pt x="18" y="20"/>
                    <a:pt x="20" y="20"/>
                  </a:cubicBezTo>
                  <a:cubicBezTo>
                    <a:pt x="22" y="20"/>
                    <a:pt x="34" y="22"/>
                    <a:pt x="35" y="19"/>
                  </a:cubicBezTo>
                  <a:cubicBezTo>
                    <a:pt x="36" y="16"/>
                    <a:pt x="35" y="11"/>
                    <a:pt x="35" y="7"/>
                  </a:cubicBezTo>
                  <a:cubicBezTo>
                    <a:pt x="34" y="2"/>
                    <a:pt x="35" y="0"/>
                    <a:pt x="40" y="1"/>
                  </a:cubicBezTo>
                  <a:cubicBezTo>
                    <a:pt x="43" y="1"/>
                    <a:pt x="46" y="1"/>
                    <a:pt x="48" y="1"/>
                  </a:cubicBezTo>
                  <a:cubicBezTo>
                    <a:pt x="51" y="1"/>
                    <a:pt x="53" y="2"/>
                    <a:pt x="56" y="1"/>
                  </a:cubicBezTo>
                  <a:cubicBezTo>
                    <a:pt x="60" y="1"/>
                    <a:pt x="63" y="1"/>
                    <a:pt x="60" y="5"/>
                  </a:cubicBezTo>
                  <a:cubicBezTo>
                    <a:pt x="58" y="9"/>
                    <a:pt x="61" y="13"/>
                    <a:pt x="60" y="17"/>
                  </a:cubicBezTo>
                  <a:cubicBezTo>
                    <a:pt x="63" y="16"/>
                    <a:pt x="65" y="15"/>
                    <a:pt x="68" y="14"/>
                  </a:cubicBezTo>
                  <a:cubicBezTo>
                    <a:pt x="73" y="13"/>
                    <a:pt x="73" y="16"/>
                    <a:pt x="75" y="19"/>
                  </a:cubicBezTo>
                  <a:cubicBezTo>
                    <a:pt x="76" y="23"/>
                    <a:pt x="77" y="26"/>
                    <a:pt x="73" y="27"/>
                  </a:cubicBezTo>
                  <a:cubicBezTo>
                    <a:pt x="70" y="28"/>
                    <a:pt x="69" y="33"/>
                    <a:pt x="70" y="35"/>
                  </a:cubicBezTo>
                  <a:cubicBezTo>
                    <a:pt x="70" y="36"/>
                    <a:pt x="67" y="39"/>
                    <a:pt x="70" y="39"/>
                  </a:cubicBezTo>
                  <a:cubicBezTo>
                    <a:pt x="71" y="39"/>
                    <a:pt x="73" y="41"/>
                    <a:pt x="73" y="41"/>
                  </a:cubicBezTo>
                  <a:cubicBezTo>
                    <a:pt x="73" y="42"/>
                    <a:pt x="76" y="43"/>
                    <a:pt x="76" y="43"/>
                  </a:cubicBezTo>
                  <a:cubicBezTo>
                    <a:pt x="79" y="45"/>
                    <a:pt x="75" y="49"/>
                    <a:pt x="76" y="51"/>
                  </a:cubicBezTo>
                  <a:cubicBezTo>
                    <a:pt x="77" y="53"/>
                    <a:pt x="78" y="59"/>
                    <a:pt x="76" y="60"/>
                  </a:cubicBezTo>
                  <a:cubicBezTo>
                    <a:pt x="78" y="61"/>
                    <a:pt x="76" y="64"/>
                    <a:pt x="74" y="65"/>
                  </a:cubicBezTo>
                  <a:cubicBezTo>
                    <a:pt x="74" y="65"/>
                    <a:pt x="73" y="70"/>
                    <a:pt x="73" y="70"/>
                  </a:cubicBezTo>
                  <a:cubicBezTo>
                    <a:pt x="74" y="71"/>
                    <a:pt x="72" y="74"/>
                    <a:pt x="70" y="74"/>
                  </a:cubicBezTo>
                  <a:cubicBezTo>
                    <a:pt x="69" y="73"/>
                    <a:pt x="68" y="68"/>
                    <a:pt x="67" y="67"/>
                  </a:cubicBezTo>
                  <a:cubicBezTo>
                    <a:pt x="67" y="69"/>
                    <a:pt x="65" y="72"/>
                    <a:pt x="63" y="72"/>
                  </a:cubicBezTo>
                  <a:cubicBezTo>
                    <a:pt x="61" y="72"/>
                    <a:pt x="59" y="70"/>
                    <a:pt x="57" y="71"/>
                  </a:cubicBezTo>
                  <a:cubicBezTo>
                    <a:pt x="60" y="67"/>
                    <a:pt x="49" y="59"/>
                    <a:pt x="50" y="67"/>
                  </a:cubicBezTo>
                  <a:cubicBezTo>
                    <a:pt x="50" y="71"/>
                    <a:pt x="49" y="71"/>
                    <a:pt x="45" y="72"/>
                  </a:cubicBezTo>
                  <a:cubicBezTo>
                    <a:pt x="44" y="72"/>
                    <a:pt x="44" y="70"/>
                    <a:pt x="43" y="71"/>
                  </a:cubicBezTo>
                  <a:cubicBezTo>
                    <a:pt x="41" y="72"/>
                    <a:pt x="40" y="71"/>
                    <a:pt x="38" y="71"/>
                  </a:cubicBezTo>
                  <a:cubicBezTo>
                    <a:pt x="39" y="73"/>
                    <a:pt x="39" y="76"/>
                    <a:pt x="38" y="78"/>
                  </a:cubicBezTo>
                  <a:cubicBezTo>
                    <a:pt x="39" y="78"/>
                    <a:pt x="40" y="79"/>
                    <a:pt x="41" y="80"/>
                  </a:cubicBezTo>
                  <a:cubicBezTo>
                    <a:pt x="42" y="81"/>
                    <a:pt x="39" y="82"/>
                    <a:pt x="40" y="83"/>
                  </a:cubicBezTo>
                  <a:cubicBezTo>
                    <a:pt x="40" y="84"/>
                    <a:pt x="42" y="85"/>
                    <a:pt x="42" y="85"/>
                  </a:cubicBezTo>
                  <a:cubicBezTo>
                    <a:pt x="44" y="87"/>
                    <a:pt x="42" y="88"/>
                    <a:pt x="42" y="89"/>
                  </a:cubicBezTo>
                  <a:cubicBezTo>
                    <a:pt x="42" y="90"/>
                    <a:pt x="44" y="91"/>
                    <a:pt x="41" y="91"/>
                  </a:cubicBezTo>
                  <a:cubicBezTo>
                    <a:pt x="39" y="92"/>
                    <a:pt x="39" y="89"/>
                    <a:pt x="37" y="89"/>
                  </a:cubicBezTo>
                  <a:cubicBezTo>
                    <a:pt x="35" y="88"/>
                    <a:pt x="33" y="94"/>
                    <a:pt x="32" y="95"/>
                  </a:cubicBezTo>
                  <a:cubicBezTo>
                    <a:pt x="29" y="93"/>
                    <a:pt x="27" y="88"/>
                    <a:pt x="25" y="85"/>
                  </a:cubicBezTo>
                  <a:cubicBezTo>
                    <a:pt x="22" y="80"/>
                    <a:pt x="18" y="77"/>
                    <a:pt x="14" y="73"/>
                  </a:cubicBezTo>
                  <a:cubicBezTo>
                    <a:pt x="16" y="72"/>
                    <a:pt x="17" y="77"/>
                    <a:pt x="19" y="74"/>
                  </a:cubicBezTo>
                  <a:cubicBezTo>
                    <a:pt x="17" y="74"/>
                    <a:pt x="15" y="73"/>
                    <a:pt x="14" y="72"/>
                  </a:cubicBezTo>
                  <a:cubicBezTo>
                    <a:pt x="11" y="72"/>
                    <a:pt x="9" y="66"/>
                    <a:pt x="8" y="64"/>
                  </a:cubicBezTo>
                  <a:cubicBezTo>
                    <a:pt x="9" y="64"/>
                    <a:pt x="10" y="66"/>
                    <a:pt x="11" y="66"/>
                  </a:cubicBezTo>
                  <a:cubicBezTo>
                    <a:pt x="10" y="64"/>
                    <a:pt x="10" y="64"/>
                    <a:pt x="8" y="63"/>
                  </a:cubicBezTo>
                  <a:cubicBezTo>
                    <a:pt x="7" y="63"/>
                    <a:pt x="7" y="61"/>
                    <a:pt x="7" y="61"/>
                  </a:cubicBezTo>
                  <a:cubicBezTo>
                    <a:pt x="7" y="59"/>
                    <a:pt x="5" y="57"/>
                    <a:pt x="4" y="55"/>
                  </a:cubicBezTo>
                  <a:cubicBezTo>
                    <a:pt x="5" y="56"/>
                    <a:pt x="8" y="59"/>
                    <a:pt x="7" y="60"/>
                  </a:cubicBezTo>
                  <a:cubicBezTo>
                    <a:pt x="9" y="60"/>
                    <a:pt x="10" y="60"/>
                    <a:pt x="11" y="60"/>
                  </a:cubicBezTo>
                  <a:cubicBezTo>
                    <a:pt x="11" y="59"/>
                    <a:pt x="10" y="59"/>
                    <a:pt x="10" y="58"/>
                  </a:cubicBezTo>
                  <a:cubicBezTo>
                    <a:pt x="9" y="59"/>
                    <a:pt x="9" y="59"/>
                    <a:pt x="8" y="59"/>
                  </a:cubicBezTo>
                  <a:cubicBezTo>
                    <a:pt x="8" y="58"/>
                    <a:pt x="9" y="56"/>
                    <a:pt x="8" y="55"/>
                  </a:cubicBezTo>
                  <a:cubicBezTo>
                    <a:pt x="6" y="61"/>
                    <a:pt x="3" y="50"/>
                    <a:pt x="2" y="4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33" name="Freeform 2841"/>
            <p:cNvSpPr>
              <a:spLocks/>
            </p:cNvSpPr>
            <p:nvPr/>
          </p:nvSpPr>
          <p:spPr bwMode="auto">
            <a:xfrm>
              <a:off x="2909" y="1612"/>
              <a:ext cx="95" cy="114"/>
            </a:xfrm>
            <a:custGeom>
              <a:avLst/>
              <a:gdLst>
                <a:gd name="T0" fmla="*/ 1 w 79"/>
                <a:gd name="T1" fmla="*/ 45 h 95"/>
                <a:gd name="T2" fmla="*/ 4 w 79"/>
                <a:gd name="T3" fmla="*/ 49 h 95"/>
                <a:gd name="T4" fmla="*/ 9 w 79"/>
                <a:gd name="T5" fmla="*/ 31 h 95"/>
                <a:gd name="T6" fmla="*/ 15 w 79"/>
                <a:gd name="T7" fmla="*/ 35 h 95"/>
                <a:gd name="T8" fmla="*/ 10 w 79"/>
                <a:gd name="T9" fmla="*/ 29 h 95"/>
                <a:gd name="T10" fmla="*/ 12 w 79"/>
                <a:gd name="T11" fmla="*/ 28 h 95"/>
                <a:gd name="T12" fmla="*/ 14 w 79"/>
                <a:gd name="T13" fmla="*/ 20 h 95"/>
                <a:gd name="T14" fmla="*/ 35 w 79"/>
                <a:gd name="T15" fmla="*/ 19 h 95"/>
                <a:gd name="T16" fmla="*/ 40 w 79"/>
                <a:gd name="T17" fmla="*/ 1 h 95"/>
                <a:gd name="T18" fmla="*/ 56 w 79"/>
                <a:gd name="T19" fmla="*/ 1 h 95"/>
                <a:gd name="T20" fmla="*/ 60 w 79"/>
                <a:gd name="T21" fmla="*/ 17 h 95"/>
                <a:gd name="T22" fmla="*/ 75 w 79"/>
                <a:gd name="T23" fmla="*/ 19 h 95"/>
                <a:gd name="T24" fmla="*/ 70 w 79"/>
                <a:gd name="T25" fmla="*/ 35 h 95"/>
                <a:gd name="T26" fmla="*/ 73 w 79"/>
                <a:gd name="T27" fmla="*/ 41 h 95"/>
                <a:gd name="T28" fmla="*/ 76 w 79"/>
                <a:gd name="T29" fmla="*/ 51 h 95"/>
                <a:gd name="T30" fmla="*/ 74 w 79"/>
                <a:gd name="T31" fmla="*/ 65 h 95"/>
                <a:gd name="T32" fmla="*/ 70 w 79"/>
                <a:gd name="T33" fmla="*/ 74 h 95"/>
                <a:gd name="T34" fmla="*/ 63 w 79"/>
                <a:gd name="T35" fmla="*/ 72 h 95"/>
                <a:gd name="T36" fmla="*/ 50 w 79"/>
                <a:gd name="T37" fmla="*/ 67 h 95"/>
                <a:gd name="T38" fmla="*/ 43 w 79"/>
                <a:gd name="T39" fmla="*/ 71 h 95"/>
                <a:gd name="T40" fmla="*/ 38 w 79"/>
                <a:gd name="T41" fmla="*/ 78 h 95"/>
                <a:gd name="T42" fmla="*/ 40 w 79"/>
                <a:gd name="T43" fmla="*/ 83 h 95"/>
                <a:gd name="T44" fmla="*/ 42 w 79"/>
                <a:gd name="T45" fmla="*/ 89 h 95"/>
                <a:gd name="T46" fmla="*/ 37 w 79"/>
                <a:gd name="T47" fmla="*/ 89 h 95"/>
                <a:gd name="T48" fmla="*/ 25 w 79"/>
                <a:gd name="T49" fmla="*/ 85 h 95"/>
                <a:gd name="T50" fmla="*/ 19 w 79"/>
                <a:gd name="T51" fmla="*/ 74 h 95"/>
                <a:gd name="T52" fmla="*/ 8 w 79"/>
                <a:gd name="T53" fmla="*/ 64 h 95"/>
                <a:gd name="T54" fmla="*/ 8 w 79"/>
                <a:gd name="T55" fmla="*/ 63 h 95"/>
                <a:gd name="T56" fmla="*/ 4 w 79"/>
                <a:gd name="T57" fmla="*/ 55 h 95"/>
                <a:gd name="T58" fmla="*/ 11 w 79"/>
                <a:gd name="T59" fmla="*/ 60 h 95"/>
                <a:gd name="T60" fmla="*/ 8 w 79"/>
                <a:gd name="T61" fmla="*/ 59 h 95"/>
                <a:gd name="T62" fmla="*/ 2 w 79"/>
                <a:gd name="T63" fmla="*/ 4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 h="95">
                  <a:moveTo>
                    <a:pt x="2" y="49"/>
                  </a:moveTo>
                  <a:cubicBezTo>
                    <a:pt x="1" y="48"/>
                    <a:pt x="0" y="46"/>
                    <a:pt x="1" y="45"/>
                  </a:cubicBezTo>
                  <a:cubicBezTo>
                    <a:pt x="1" y="46"/>
                    <a:pt x="1" y="47"/>
                    <a:pt x="2" y="48"/>
                  </a:cubicBezTo>
                  <a:cubicBezTo>
                    <a:pt x="2" y="45"/>
                    <a:pt x="4" y="47"/>
                    <a:pt x="4" y="49"/>
                  </a:cubicBezTo>
                  <a:cubicBezTo>
                    <a:pt x="4" y="45"/>
                    <a:pt x="8" y="43"/>
                    <a:pt x="8" y="40"/>
                  </a:cubicBezTo>
                  <a:cubicBezTo>
                    <a:pt x="8" y="37"/>
                    <a:pt x="7" y="33"/>
                    <a:pt x="9" y="31"/>
                  </a:cubicBezTo>
                  <a:cubicBezTo>
                    <a:pt x="9" y="32"/>
                    <a:pt x="10" y="33"/>
                    <a:pt x="10" y="34"/>
                  </a:cubicBezTo>
                  <a:cubicBezTo>
                    <a:pt x="11" y="32"/>
                    <a:pt x="14" y="33"/>
                    <a:pt x="15" y="35"/>
                  </a:cubicBezTo>
                  <a:cubicBezTo>
                    <a:pt x="14" y="33"/>
                    <a:pt x="16" y="33"/>
                    <a:pt x="17" y="33"/>
                  </a:cubicBezTo>
                  <a:cubicBezTo>
                    <a:pt x="14" y="33"/>
                    <a:pt x="12" y="32"/>
                    <a:pt x="10" y="29"/>
                  </a:cubicBezTo>
                  <a:cubicBezTo>
                    <a:pt x="9" y="28"/>
                    <a:pt x="7" y="27"/>
                    <a:pt x="9" y="26"/>
                  </a:cubicBezTo>
                  <a:cubicBezTo>
                    <a:pt x="10" y="26"/>
                    <a:pt x="12" y="26"/>
                    <a:pt x="12" y="28"/>
                  </a:cubicBezTo>
                  <a:cubicBezTo>
                    <a:pt x="13" y="26"/>
                    <a:pt x="11" y="23"/>
                    <a:pt x="12" y="21"/>
                  </a:cubicBezTo>
                  <a:cubicBezTo>
                    <a:pt x="12" y="19"/>
                    <a:pt x="13" y="20"/>
                    <a:pt x="14" y="20"/>
                  </a:cubicBezTo>
                  <a:cubicBezTo>
                    <a:pt x="16" y="21"/>
                    <a:pt x="18" y="20"/>
                    <a:pt x="20" y="20"/>
                  </a:cubicBezTo>
                  <a:cubicBezTo>
                    <a:pt x="22" y="20"/>
                    <a:pt x="34" y="22"/>
                    <a:pt x="35" y="19"/>
                  </a:cubicBezTo>
                  <a:cubicBezTo>
                    <a:pt x="36" y="16"/>
                    <a:pt x="35" y="11"/>
                    <a:pt x="35" y="7"/>
                  </a:cubicBezTo>
                  <a:cubicBezTo>
                    <a:pt x="34" y="2"/>
                    <a:pt x="35" y="0"/>
                    <a:pt x="40" y="1"/>
                  </a:cubicBezTo>
                  <a:cubicBezTo>
                    <a:pt x="43" y="1"/>
                    <a:pt x="46" y="1"/>
                    <a:pt x="48" y="1"/>
                  </a:cubicBezTo>
                  <a:cubicBezTo>
                    <a:pt x="51" y="1"/>
                    <a:pt x="53" y="2"/>
                    <a:pt x="56" y="1"/>
                  </a:cubicBezTo>
                  <a:cubicBezTo>
                    <a:pt x="60" y="1"/>
                    <a:pt x="63" y="1"/>
                    <a:pt x="60" y="5"/>
                  </a:cubicBezTo>
                  <a:cubicBezTo>
                    <a:pt x="58" y="9"/>
                    <a:pt x="61" y="13"/>
                    <a:pt x="60" y="17"/>
                  </a:cubicBezTo>
                  <a:cubicBezTo>
                    <a:pt x="63" y="16"/>
                    <a:pt x="65" y="15"/>
                    <a:pt x="68" y="14"/>
                  </a:cubicBezTo>
                  <a:cubicBezTo>
                    <a:pt x="73" y="13"/>
                    <a:pt x="73" y="16"/>
                    <a:pt x="75" y="19"/>
                  </a:cubicBezTo>
                  <a:cubicBezTo>
                    <a:pt x="76" y="23"/>
                    <a:pt x="77" y="26"/>
                    <a:pt x="73" y="27"/>
                  </a:cubicBezTo>
                  <a:cubicBezTo>
                    <a:pt x="70" y="28"/>
                    <a:pt x="69" y="33"/>
                    <a:pt x="70" y="35"/>
                  </a:cubicBezTo>
                  <a:cubicBezTo>
                    <a:pt x="70" y="36"/>
                    <a:pt x="67" y="39"/>
                    <a:pt x="70" y="39"/>
                  </a:cubicBezTo>
                  <a:cubicBezTo>
                    <a:pt x="71" y="39"/>
                    <a:pt x="73" y="41"/>
                    <a:pt x="73" y="41"/>
                  </a:cubicBezTo>
                  <a:cubicBezTo>
                    <a:pt x="73" y="42"/>
                    <a:pt x="76" y="43"/>
                    <a:pt x="76" y="43"/>
                  </a:cubicBezTo>
                  <a:cubicBezTo>
                    <a:pt x="79" y="45"/>
                    <a:pt x="75" y="49"/>
                    <a:pt x="76" y="51"/>
                  </a:cubicBezTo>
                  <a:cubicBezTo>
                    <a:pt x="77" y="53"/>
                    <a:pt x="78" y="59"/>
                    <a:pt x="76" y="60"/>
                  </a:cubicBezTo>
                  <a:cubicBezTo>
                    <a:pt x="78" y="61"/>
                    <a:pt x="76" y="64"/>
                    <a:pt x="74" y="65"/>
                  </a:cubicBezTo>
                  <a:cubicBezTo>
                    <a:pt x="74" y="65"/>
                    <a:pt x="73" y="70"/>
                    <a:pt x="73" y="70"/>
                  </a:cubicBezTo>
                  <a:cubicBezTo>
                    <a:pt x="74" y="71"/>
                    <a:pt x="72" y="74"/>
                    <a:pt x="70" y="74"/>
                  </a:cubicBezTo>
                  <a:cubicBezTo>
                    <a:pt x="69" y="73"/>
                    <a:pt x="68" y="68"/>
                    <a:pt x="67" y="67"/>
                  </a:cubicBezTo>
                  <a:cubicBezTo>
                    <a:pt x="67" y="69"/>
                    <a:pt x="65" y="72"/>
                    <a:pt x="63" y="72"/>
                  </a:cubicBezTo>
                  <a:cubicBezTo>
                    <a:pt x="61" y="72"/>
                    <a:pt x="59" y="70"/>
                    <a:pt x="57" y="71"/>
                  </a:cubicBezTo>
                  <a:cubicBezTo>
                    <a:pt x="60" y="67"/>
                    <a:pt x="49" y="59"/>
                    <a:pt x="50" y="67"/>
                  </a:cubicBezTo>
                  <a:cubicBezTo>
                    <a:pt x="50" y="71"/>
                    <a:pt x="49" y="71"/>
                    <a:pt x="45" y="72"/>
                  </a:cubicBezTo>
                  <a:cubicBezTo>
                    <a:pt x="44" y="72"/>
                    <a:pt x="44" y="70"/>
                    <a:pt x="43" y="71"/>
                  </a:cubicBezTo>
                  <a:cubicBezTo>
                    <a:pt x="41" y="72"/>
                    <a:pt x="40" y="71"/>
                    <a:pt x="38" y="71"/>
                  </a:cubicBezTo>
                  <a:cubicBezTo>
                    <a:pt x="39" y="73"/>
                    <a:pt x="39" y="76"/>
                    <a:pt x="38" y="78"/>
                  </a:cubicBezTo>
                  <a:cubicBezTo>
                    <a:pt x="39" y="78"/>
                    <a:pt x="40" y="79"/>
                    <a:pt x="41" y="80"/>
                  </a:cubicBezTo>
                  <a:cubicBezTo>
                    <a:pt x="42" y="81"/>
                    <a:pt x="39" y="82"/>
                    <a:pt x="40" y="83"/>
                  </a:cubicBezTo>
                  <a:cubicBezTo>
                    <a:pt x="40" y="84"/>
                    <a:pt x="42" y="85"/>
                    <a:pt x="42" y="85"/>
                  </a:cubicBezTo>
                  <a:cubicBezTo>
                    <a:pt x="44" y="87"/>
                    <a:pt x="42" y="88"/>
                    <a:pt x="42" y="89"/>
                  </a:cubicBezTo>
                  <a:cubicBezTo>
                    <a:pt x="42" y="90"/>
                    <a:pt x="44" y="91"/>
                    <a:pt x="41" y="91"/>
                  </a:cubicBezTo>
                  <a:cubicBezTo>
                    <a:pt x="39" y="92"/>
                    <a:pt x="39" y="89"/>
                    <a:pt x="37" y="89"/>
                  </a:cubicBezTo>
                  <a:cubicBezTo>
                    <a:pt x="35" y="88"/>
                    <a:pt x="33" y="94"/>
                    <a:pt x="32" y="95"/>
                  </a:cubicBezTo>
                  <a:cubicBezTo>
                    <a:pt x="29" y="93"/>
                    <a:pt x="27" y="88"/>
                    <a:pt x="25" y="85"/>
                  </a:cubicBezTo>
                  <a:cubicBezTo>
                    <a:pt x="22" y="80"/>
                    <a:pt x="18" y="77"/>
                    <a:pt x="14" y="73"/>
                  </a:cubicBezTo>
                  <a:cubicBezTo>
                    <a:pt x="16" y="72"/>
                    <a:pt x="17" y="77"/>
                    <a:pt x="19" y="74"/>
                  </a:cubicBezTo>
                  <a:cubicBezTo>
                    <a:pt x="17" y="74"/>
                    <a:pt x="15" y="73"/>
                    <a:pt x="14" y="72"/>
                  </a:cubicBezTo>
                  <a:cubicBezTo>
                    <a:pt x="11" y="72"/>
                    <a:pt x="9" y="66"/>
                    <a:pt x="8" y="64"/>
                  </a:cubicBezTo>
                  <a:cubicBezTo>
                    <a:pt x="9" y="64"/>
                    <a:pt x="10" y="66"/>
                    <a:pt x="11" y="66"/>
                  </a:cubicBezTo>
                  <a:cubicBezTo>
                    <a:pt x="10" y="64"/>
                    <a:pt x="10" y="64"/>
                    <a:pt x="8" y="63"/>
                  </a:cubicBezTo>
                  <a:cubicBezTo>
                    <a:pt x="7" y="63"/>
                    <a:pt x="7" y="61"/>
                    <a:pt x="7" y="61"/>
                  </a:cubicBezTo>
                  <a:cubicBezTo>
                    <a:pt x="7" y="59"/>
                    <a:pt x="5" y="57"/>
                    <a:pt x="4" y="55"/>
                  </a:cubicBezTo>
                  <a:cubicBezTo>
                    <a:pt x="5" y="56"/>
                    <a:pt x="8" y="59"/>
                    <a:pt x="7" y="60"/>
                  </a:cubicBezTo>
                  <a:cubicBezTo>
                    <a:pt x="9" y="60"/>
                    <a:pt x="10" y="60"/>
                    <a:pt x="11" y="60"/>
                  </a:cubicBezTo>
                  <a:cubicBezTo>
                    <a:pt x="11" y="59"/>
                    <a:pt x="10" y="59"/>
                    <a:pt x="10" y="58"/>
                  </a:cubicBezTo>
                  <a:cubicBezTo>
                    <a:pt x="9" y="59"/>
                    <a:pt x="9" y="59"/>
                    <a:pt x="8" y="59"/>
                  </a:cubicBezTo>
                  <a:cubicBezTo>
                    <a:pt x="8" y="58"/>
                    <a:pt x="9" y="56"/>
                    <a:pt x="8" y="55"/>
                  </a:cubicBezTo>
                  <a:cubicBezTo>
                    <a:pt x="6" y="61"/>
                    <a:pt x="3" y="50"/>
                    <a:pt x="2" y="4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34" name="Freeform 2842"/>
            <p:cNvSpPr>
              <a:spLocks/>
            </p:cNvSpPr>
            <p:nvPr/>
          </p:nvSpPr>
          <p:spPr bwMode="auto">
            <a:xfrm>
              <a:off x="3028" y="770"/>
              <a:ext cx="109" cy="53"/>
            </a:xfrm>
            <a:custGeom>
              <a:avLst/>
              <a:gdLst>
                <a:gd name="T0" fmla="*/ 0 w 91"/>
                <a:gd name="T1" fmla="*/ 27 h 44"/>
                <a:gd name="T2" fmla="*/ 5 w 91"/>
                <a:gd name="T3" fmla="*/ 25 h 44"/>
                <a:gd name="T4" fmla="*/ 4 w 91"/>
                <a:gd name="T5" fmla="*/ 20 h 44"/>
                <a:gd name="T6" fmla="*/ 7 w 91"/>
                <a:gd name="T7" fmla="*/ 16 h 44"/>
                <a:gd name="T8" fmla="*/ 6 w 91"/>
                <a:gd name="T9" fmla="*/ 14 h 44"/>
                <a:gd name="T10" fmla="*/ 11 w 91"/>
                <a:gd name="T11" fmla="*/ 14 h 44"/>
                <a:gd name="T12" fmla="*/ 18 w 91"/>
                <a:gd name="T13" fmla="*/ 11 h 44"/>
                <a:gd name="T14" fmla="*/ 36 w 91"/>
                <a:gd name="T15" fmla="*/ 12 h 44"/>
                <a:gd name="T16" fmla="*/ 40 w 91"/>
                <a:gd name="T17" fmla="*/ 10 h 44"/>
                <a:gd name="T18" fmla="*/ 44 w 91"/>
                <a:gd name="T19" fmla="*/ 7 h 44"/>
                <a:gd name="T20" fmla="*/ 49 w 91"/>
                <a:gd name="T21" fmla="*/ 7 h 44"/>
                <a:gd name="T22" fmla="*/ 56 w 91"/>
                <a:gd name="T23" fmla="*/ 6 h 44"/>
                <a:gd name="T24" fmla="*/ 59 w 91"/>
                <a:gd name="T25" fmla="*/ 1 h 44"/>
                <a:gd name="T26" fmla="*/ 68 w 91"/>
                <a:gd name="T27" fmla="*/ 2 h 44"/>
                <a:gd name="T28" fmla="*/ 73 w 91"/>
                <a:gd name="T29" fmla="*/ 3 h 44"/>
                <a:gd name="T30" fmla="*/ 78 w 91"/>
                <a:gd name="T31" fmla="*/ 4 h 44"/>
                <a:gd name="T32" fmla="*/ 88 w 91"/>
                <a:gd name="T33" fmla="*/ 8 h 44"/>
                <a:gd name="T34" fmla="*/ 88 w 91"/>
                <a:gd name="T35" fmla="*/ 12 h 44"/>
                <a:gd name="T36" fmla="*/ 82 w 91"/>
                <a:gd name="T37" fmla="*/ 14 h 44"/>
                <a:gd name="T38" fmla="*/ 77 w 91"/>
                <a:gd name="T39" fmla="*/ 19 h 44"/>
                <a:gd name="T40" fmla="*/ 74 w 91"/>
                <a:gd name="T41" fmla="*/ 24 h 44"/>
                <a:gd name="T42" fmla="*/ 72 w 91"/>
                <a:gd name="T43" fmla="*/ 28 h 44"/>
                <a:gd name="T44" fmla="*/ 68 w 91"/>
                <a:gd name="T45" fmla="*/ 32 h 44"/>
                <a:gd name="T46" fmla="*/ 65 w 91"/>
                <a:gd name="T47" fmla="*/ 36 h 44"/>
                <a:gd name="T48" fmla="*/ 61 w 91"/>
                <a:gd name="T49" fmla="*/ 37 h 44"/>
                <a:gd name="T50" fmla="*/ 57 w 91"/>
                <a:gd name="T51" fmla="*/ 38 h 44"/>
                <a:gd name="T52" fmla="*/ 50 w 91"/>
                <a:gd name="T53" fmla="*/ 38 h 44"/>
                <a:gd name="T54" fmla="*/ 45 w 91"/>
                <a:gd name="T55" fmla="*/ 38 h 44"/>
                <a:gd name="T56" fmla="*/ 41 w 91"/>
                <a:gd name="T57" fmla="*/ 40 h 44"/>
                <a:gd name="T58" fmla="*/ 35 w 91"/>
                <a:gd name="T59" fmla="*/ 41 h 44"/>
                <a:gd name="T60" fmla="*/ 30 w 91"/>
                <a:gd name="T61" fmla="*/ 44 h 44"/>
                <a:gd name="T62" fmla="*/ 19 w 91"/>
                <a:gd name="T63" fmla="*/ 42 h 44"/>
                <a:gd name="T64" fmla="*/ 15 w 91"/>
                <a:gd name="T65" fmla="*/ 39 h 44"/>
                <a:gd name="T66" fmla="*/ 9 w 91"/>
                <a:gd name="T67" fmla="*/ 35 h 44"/>
                <a:gd name="T68" fmla="*/ 4 w 91"/>
                <a:gd name="T69" fmla="*/ 30 h 44"/>
                <a:gd name="T70" fmla="*/ 0 w 91"/>
                <a:gd name="T71"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44">
                  <a:moveTo>
                    <a:pt x="0" y="27"/>
                  </a:moveTo>
                  <a:cubicBezTo>
                    <a:pt x="1" y="26"/>
                    <a:pt x="3" y="24"/>
                    <a:pt x="5" y="25"/>
                  </a:cubicBezTo>
                  <a:cubicBezTo>
                    <a:pt x="4" y="23"/>
                    <a:pt x="4" y="21"/>
                    <a:pt x="4" y="20"/>
                  </a:cubicBezTo>
                  <a:cubicBezTo>
                    <a:pt x="5" y="18"/>
                    <a:pt x="7" y="18"/>
                    <a:pt x="7" y="16"/>
                  </a:cubicBezTo>
                  <a:cubicBezTo>
                    <a:pt x="8" y="15"/>
                    <a:pt x="3" y="15"/>
                    <a:pt x="6" y="14"/>
                  </a:cubicBezTo>
                  <a:cubicBezTo>
                    <a:pt x="8" y="13"/>
                    <a:pt x="10" y="16"/>
                    <a:pt x="11" y="14"/>
                  </a:cubicBezTo>
                  <a:cubicBezTo>
                    <a:pt x="13" y="11"/>
                    <a:pt x="14" y="8"/>
                    <a:pt x="18" y="11"/>
                  </a:cubicBezTo>
                  <a:cubicBezTo>
                    <a:pt x="24" y="15"/>
                    <a:pt x="29" y="13"/>
                    <a:pt x="36" y="12"/>
                  </a:cubicBezTo>
                  <a:cubicBezTo>
                    <a:pt x="33" y="10"/>
                    <a:pt x="38" y="10"/>
                    <a:pt x="40" y="10"/>
                  </a:cubicBezTo>
                  <a:cubicBezTo>
                    <a:pt x="41" y="9"/>
                    <a:pt x="44" y="9"/>
                    <a:pt x="44" y="7"/>
                  </a:cubicBezTo>
                  <a:cubicBezTo>
                    <a:pt x="45" y="5"/>
                    <a:pt x="47" y="7"/>
                    <a:pt x="49" y="7"/>
                  </a:cubicBezTo>
                  <a:cubicBezTo>
                    <a:pt x="51" y="8"/>
                    <a:pt x="55" y="7"/>
                    <a:pt x="56" y="6"/>
                  </a:cubicBezTo>
                  <a:cubicBezTo>
                    <a:pt x="58" y="5"/>
                    <a:pt x="57" y="2"/>
                    <a:pt x="59" y="1"/>
                  </a:cubicBezTo>
                  <a:cubicBezTo>
                    <a:pt x="62" y="0"/>
                    <a:pt x="65" y="2"/>
                    <a:pt x="68" y="2"/>
                  </a:cubicBezTo>
                  <a:cubicBezTo>
                    <a:pt x="70" y="0"/>
                    <a:pt x="72" y="2"/>
                    <a:pt x="73" y="3"/>
                  </a:cubicBezTo>
                  <a:cubicBezTo>
                    <a:pt x="75" y="4"/>
                    <a:pt x="76" y="5"/>
                    <a:pt x="78" y="4"/>
                  </a:cubicBezTo>
                  <a:cubicBezTo>
                    <a:pt x="83" y="3"/>
                    <a:pt x="84" y="8"/>
                    <a:pt x="88" y="8"/>
                  </a:cubicBezTo>
                  <a:cubicBezTo>
                    <a:pt x="91" y="8"/>
                    <a:pt x="89" y="12"/>
                    <a:pt x="88" y="12"/>
                  </a:cubicBezTo>
                  <a:cubicBezTo>
                    <a:pt x="86" y="14"/>
                    <a:pt x="83" y="13"/>
                    <a:pt x="82" y="14"/>
                  </a:cubicBezTo>
                  <a:cubicBezTo>
                    <a:pt x="81" y="15"/>
                    <a:pt x="78" y="18"/>
                    <a:pt x="77" y="19"/>
                  </a:cubicBezTo>
                  <a:cubicBezTo>
                    <a:pt x="76" y="21"/>
                    <a:pt x="75" y="23"/>
                    <a:pt x="74" y="24"/>
                  </a:cubicBezTo>
                  <a:cubicBezTo>
                    <a:pt x="73" y="25"/>
                    <a:pt x="72" y="26"/>
                    <a:pt x="72" y="28"/>
                  </a:cubicBezTo>
                  <a:cubicBezTo>
                    <a:pt x="72" y="30"/>
                    <a:pt x="69" y="31"/>
                    <a:pt x="68" y="32"/>
                  </a:cubicBezTo>
                  <a:cubicBezTo>
                    <a:pt x="68" y="34"/>
                    <a:pt x="67" y="35"/>
                    <a:pt x="65" y="36"/>
                  </a:cubicBezTo>
                  <a:cubicBezTo>
                    <a:pt x="63" y="36"/>
                    <a:pt x="62" y="36"/>
                    <a:pt x="61" y="37"/>
                  </a:cubicBezTo>
                  <a:cubicBezTo>
                    <a:pt x="60" y="38"/>
                    <a:pt x="58" y="37"/>
                    <a:pt x="57" y="38"/>
                  </a:cubicBezTo>
                  <a:cubicBezTo>
                    <a:pt x="55" y="38"/>
                    <a:pt x="52" y="38"/>
                    <a:pt x="50" y="38"/>
                  </a:cubicBezTo>
                  <a:cubicBezTo>
                    <a:pt x="49" y="38"/>
                    <a:pt x="46" y="37"/>
                    <a:pt x="45" y="38"/>
                  </a:cubicBezTo>
                  <a:cubicBezTo>
                    <a:pt x="43" y="39"/>
                    <a:pt x="43" y="40"/>
                    <a:pt x="41" y="40"/>
                  </a:cubicBezTo>
                  <a:cubicBezTo>
                    <a:pt x="39" y="40"/>
                    <a:pt x="36" y="41"/>
                    <a:pt x="35" y="41"/>
                  </a:cubicBezTo>
                  <a:cubicBezTo>
                    <a:pt x="33" y="42"/>
                    <a:pt x="32" y="44"/>
                    <a:pt x="30" y="44"/>
                  </a:cubicBezTo>
                  <a:cubicBezTo>
                    <a:pt x="27" y="44"/>
                    <a:pt x="22" y="43"/>
                    <a:pt x="19" y="42"/>
                  </a:cubicBezTo>
                  <a:cubicBezTo>
                    <a:pt x="18" y="41"/>
                    <a:pt x="16" y="41"/>
                    <a:pt x="15" y="39"/>
                  </a:cubicBezTo>
                  <a:cubicBezTo>
                    <a:pt x="13" y="37"/>
                    <a:pt x="11" y="36"/>
                    <a:pt x="9" y="35"/>
                  </a:cubicBezTo>
                  <a:cubicBezTo>
                    <a:pt x="7" y="34"/>
                    <a:pt x="5" y="32"/>
                    <a:pt x="4" y="30"/>
                  </a:cubicBezTo>
                  <a:cubicBezTo>
                    <a:pt x="3" y="29"/>
                    <a:pt x="2" y="26"/>
                    <a:pt x="0" y="2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35" name="Freeform 2843"/>
            <p:cNvSpPr>
              <a:spLocks/>
            </p:cNvSpPr>
            <p:nvPr/>
          </p:nvSpPr>
          <p:spPr bwMode="auto">
            <a:xfrm>
              <a:off x="3028" y="770"/>
              <a:ext cx="109" cy="53"/>
            </a:xfrm>
            <a:custGeom>
              <a:avLst/>
              <a:gdLst>
                <a:gd name="T0" fmla="*/ 0 w 91"/>
                <a:gd name="T1" fmla="*/ 27 h 44"/>
                <a:gd name="T2" fmla="*/ 5 w 91"/>
                <a:gd name="T3" fmla="*/ 25 h 44"/>
                <a:gd name="T4" fmla="*/ 4 w 91"/>
                <a:gd name="T5" fmla="*/ 20 h 44"/>
                <a:gd name="T6" fmla="*/ 7 w 91"/>
                <a:gd name="T7" fmla="*/ 16 h 44"/>
                <a:gd name="T8" fmla="*/ 6 w 91"/>
                <a:gd name="T9" fmla="*/ 14 h 44"/>
                <a:gd name="T10" fmla="*/ 11 w 91"/>
                <a:gd name="T11" fmla="*/ 14 h 44"/>
                <a:gd name="T12" fmla="*/ 18 w 91"/>
                <a:gd name="T13" fmla="*/ 11 h 44"/>
                <a:gd name="T14" fmla="*/ 36 w 91"/>
                <a:gd name="T15" fmla="*/ 12 h 44"/>
                <a:gd name="T16" fmla="*/ 40 w 91"/>
                <a:gd name="T17" fmla="*/ 10 h 44"/>
                <a:gd name="T18" fmla="*/ 44 w 91"/>
                <a:gd name="T19" fmla="*/ 7 h 44"/>
                <a:gd name="T20" fmla="*/ 49 w 91"/>
                <a:gd name="T21" fmla="*/ 7 h 44"/>
                <a:gd name="T22" fmla="*/ 56 w 91"/>
                <a:gd name="T23" fmla="*/ 6 h 44"/>
                <a:gd name="T24" fmla="*/ 59 w 91"/>
                <a:gd name="T25" fmla="*/ 1 h 44"/>
                <a:gd name="T26" fmla="*/ 68 w 91"/>
                <a:gd name="T27" fmla="*/ 2 h 44"/>
                <a:gd name="T28" fmla="*/ 73 w 91"/>
                <a:gd name="T29" fmla="*/ 3 h 44"/>
                <a:gd name="T30" fmla="*/ 78 w 91"/>
                <a:gd name="T31" fmla="*/ 4 h 44"/>
                <a:gd name="T32" fmla="*/ 88 w 91"/>
                <a:gd name="T33" fmla="*/ 8 h 44"/>
                <a:gd name="T34" fmla="*/ 88 w 91"/>
                <a:gd name="T35" fmla="*/ 12 h 44"/>
                <a:gd name="T36" fmla="*/ 82 w 91"/>
                <a:gd name="T37" fmla="*/ 14 h 44"/>
                <a:gd name="T38" fmla="*/ 77 w 91"/>
                <a:gd name="T39" fmla="*/ 19 h 44"/>
                <a:gd name="T40" fmla="*/ 74 w 91"/>
                <a:gd name="T41" fmla="*/ 24 h 44"/>
                <a:gd name="T42" fmla="*/ 72 w 91"/>
                <a:gd name="T43" fmla="*/ 28 h 44"/>
                <a:gd name="T44" fmla="*/ 68 w 91"/>
                <a:gd name="T45" fmla="*/ 32 h 44"/>
                <a:gd name="T46" fmla="*/ 65 w 91"/>
                <a:gd name="T47" fmla="*/ 36 h 44"/>
                <a:gd name="T48" fmla="*/ 61 w 91"/>
                <a:gd name="T49" fmla="*/ 37 h 44"/>
                <a:gd name="T50" fmla="*/ 57 w 91"/>
                <a:gd name="T51" fmla="*/ 38 h 44"/>
                <a:gd name="T52" fmla="*/ 50 w 91"/>
                <a:gd name="T53" fmla="*/ 38 h 44"/>
                <a:gd name="T54" fmla="*/ 45 w 91"/>
                <a:gd name="T55" fmla="*/ 38 h 44"/>
                <a:gd name="T56" fmla="*/ 41 w 91"/>
                <a:gd name="T57" fmla="*/ 40 h 44"/>
                <a:gd name="T58" fmla="*/ 35 w 91"/>
                <a:gd name="T59" fmla="*/ 41 h 44"/>
                <a:gd name="T60" fmla="*/ 30 w 91"/>
                <a:gd name="T61" fmla="*/ 44 h 44"/>
                <a:gd name="T62" fmla="*/ 19 w 91"/>
                <a:gd name="T63" fmla="*/ 42 h 44"/>
                <a:gd name="T64" fmla="*/ 15 w 91"/>
                <a:gd name="T65" fmla="*/ 39 h 44"/>
                <a:gd name="T66" fmla="*/ 9 w 91"/>
                <a:gd name="T67" fmla="*/ 35 h 44"/>
                <a:gd name="T68" fmla="*/ 4 w 91"/>
                <a:gd name="T69" fmla="*/ 30 h 44"/>
                <a:gd name="T70" fmla="*/ 0 w 91"/>
                <a:gd name="T71"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44">
                  <a:moveTo>
                    <a:pt x="0" y="27"/>
                  </a:moveTo>
                  <a:cubicBezTo>
                    <a:pt x="1" y="26"/>
                    <a:pt x="3" y="24"/>
                    <a:pt x="5" y="25"/>
                  </a:cubicBezTo>
                  <a:cubicBezTo>
                    <a:pt x="4" y="23"/>
                    <a:pt x="4" y="21"/>
                    <a:pt x="4" y="20"/>
                  </a:cubicBezTo>
                  <a:cubicBezTo>
                    <a:pt x="5" y="18"/>
                    <a:pt x="7" y="18"/>
                    <a:pt x="7" y="16"/>
                  </a:cubicBezTo>
                  <a:cubicBezTo>
                    <a:pt x="8" y="15"/>
                    <a:pt x="3" y="15"/>
                    <a:pt x="6" y="14"/>
                  </a:cubicBezTo>
                  <a:cubicBezTo>
                    <a:pt x="8" y="13"/>
                    <a:pt x="10" y="16"/>
                    <a:pt x="11" y="14"/>
                  </a:cubicBezTo>
                  <a:cubicBezTo>
                    <a:pt x="13" y="11"/>
                    <a:pt x="14" y="8"/>
                    <a:pt x="18" y="11"/>
                  </a:cubicBezTo>
                  <a:cubicBezTo>
                    <a:pt x="24" y="15"/>
                    <a:pt x="29" y="13"/>
                    <a:pt x="36" y="12"/>
                  </a:cubicBezTo>
                  <a:cubicBezTo>
                    <a:pt x="33" y="10"/>
                    <a:pt x="38" y="10"/>
                    <a:pt x="40" y="10"/>
                  </a:cubicBezTo>
                  <a:cubicBezTo>
                    <a:pt x="41" y="9"/>
                    <a:pt x="44" y="9"/>
                    <a:pt x="44" y="7"/>
                  </a:cubicBezTo>
                  <a:cubicBezTo>
                    <a:pt x="45" y="5"/>
                    <a:pt x="47" y="7"/>
                    <a:pt x="49" y="7"/>
                  </a:cubicBezTo>
                  <a:cubicBezTo>
                    <a:pt x="51" y="8"/>
                    <a:pt x="55" y="7"/>
                    <a:pt x="56" y="6"/>
                  </a:cubicBezTo>
                  <a:cubicBezTo>
                    <a:pt x="58" y="5"/>
                    <a:pt x="57" y="2"/>
                    <a:pt x="59" y="1"/>
                  </a:cubicBezTo>
                  <a:cubicBezTo>
                    <a:pt x="62" y="0"/>
                    <a:pt x="65" y="2"/>
                    <a:pt x="68" y="2"/>
                  </a:cubicBezTo>
                  <a:cubicBezTo>
                    <a:pt x="70" y="0"/>
                    <a:pt x="72" y="2"/>
                    <a:pt x="73" y="3"/>
                  </a:cubicBezTo>
                  <a:cubicBezTo>
                    <a:pt x="75" y="4"/>
                    <a:pt x="76" y="5"/>
                    <a:pt x="78" y="4"/>
                  </a:cubicBezTo>
                  <a:cubicBezTo>
                    <a:pt x="83" y="3"/>
                    <a:pt x="84" y="8"/>
                    <a:pt x="88" y="8"/>
                  </a:cubicBezTo>
                  <a:cubicBezTo>
                    <a:pt x="91" y="8"/>
                    <a:pt x="89" y="12"/>
                    <a:pt x="88" y="12"/>
                  </a:cubicBezTo>
                  <a:cubicBezTo>
                    <a:pt x="86" y="14"/>
                    <a:pt x="83" y="13"/>
                    <a:pt x="82" y="14"/>
                  </a:cubicBezTo>
                  <a:cubicBezTo>
                    <a:pt x="81" y="15"/>
                    <a:pt x="78" y="18"/>
                    <a:pt x="77" y="19"/>
                  </a:cubicBezTo>
                  <a:cubicBezTo>
                    <a:pt x="76" y="21"/>
                    <a:pt x="75" y="23"/>
                    <a:pt x="74" y="24"/>
                  </a:cubicBezTo>
                  <a:cubicBezTo>
                    <a:pt x="73" y="25"/>
                    <a:pt x="72" y="26"/>
                    <a:pt x="72" y="28"/>
                  </a:cubicBezTo>
                  <a:cubicBezTo>
                    <a:pt x="72" y="30"/>
                    <a:pt x="69" y="31"/>
                    <a:pt x="68" y="32"/>
                  </a:cubicBezTo>
                  <a:cubicBezTo>
                    <a:pt x="68" y="34"/>
                    <a:pt x="67" y="35"/>
                    <a:pt x="65" y="36"/>
                  </a:cubicBezTo>
                  <a:cubicBezTo>
                    <a:pt x="63" y="36"/>
                    <a:pt x="62" y="36"/>
                    <a:pt x="61" y="37"/>
                  </a:cubicBezTo>
                  <a:cubicBezTo>
                    <a:pt x="60" y="38"/>
                    <a:pt x="58" y="37"/>
                    <a:pt x="57" y="38"/>
                  </a:cubicBezTo>
                  <a:cubicBezTo>
                    <a:pt x="55" y="38"/>
                    <a:pt x="52" y="38"/>
                    <a:pt x="50" y="38"/>
                  </a:cubicBezTo>
                  <a:cubicBezTo>
                    <a:pt x="49" y="38"/>
                    <a:pt x="46" y="37"/>
                    <a:pt x="45" y="38"/>
                  </a:cubicBezTo>
                  <a:cubicBezTo>
                    <a:pt x="43" y="39"/>
                    <a:pt x="43" y="40"/>
                    <a:pt x="41" y="40"/>
                  </a:cubicBezTo>
                  <a:cubicBezTo>
                    <a:pt x="39" y="40"/>
                    <a:pt x="36" y="41"/>
                    <a:pt x="35" y="41"/>
                  </a:cubicBezTo>
                  <a:cubicBezTo>
                    <a:pt x="33" y="42"/>
                    <a:pt x="32" y="44"/>
                    <a:pt x="30" y="44"/>
                  </a:cubicBezTo>
                  <a:cubicBezTo>
                    <a:pt x="27" y="44"/>
                    <a:pt x="22" y="43"/>
                    <a:pt x="19" y="42"/>
                  </a:cubicBezTo>
                  <a:cubicBezTo>
                    <a:pt x="18" y="41"/>
                    <a:pt x="16" y="41"/>
                    <a:pt x="15" y="39"/>
                  </a:cubicBezTo>
                  <a:cubicBezTo>
                    <a:pt x="13" y="37"/>
                    <a:pt x="11" y="36"/>
                    <a:pt x="9" y="35"/>
                  </a:cubicBezTo>
                  <a:cubicBezTo>
                    <a:pt x="7" y="34"/>
                    <a:pt x="5" y="32"/>
                    <a:pt x="4" y="30"/>
                  </a:cubicBezTo>
                  <a:cubicBezTo>
                    <a:pt x="3" y="29"/>
                    <a:pt x="2" y="26"/>
                    <a:pt x="0" y="2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36" name="Freeform 2844"/>
            <p:cNvSpPr>
              <a:spLocks/>
            </p:cNvSpPr>
            <p:nvPr/>
          </p:nvSpPr>
          <p:spPr bwMode="auto">
            <a:xfrm>
              <a:off x="3293" y="1826"/>
              <a:ext cx="50" cy="140"/>
            </a:xfrm>
            <a:custGeom>
              <a:avLst/>
              <a:gdLst>
                <a:gd name="T0" fmla="*/ 0 w 42"/>
                <a:gd name="T1" fmla="*/ 65 h 117"/>
                <a:gd name="T2" fmla="*/ 3 w 42"/>
                <a:gd name="T3" fmla="*/ 51 h 117"/>
                <a:gd name="T4" fmla="*/ 11 w 42"/>
                <a:gd name="T5" fmla="*/ 45 h 117"/>
                <a:gd name="T6" fmla="*/ 8 w 42"/>
                <a:gd name="T7" fmla="*/ 32 h 117"/>
                <a:gd name="T8" fmla="*/ 8 w 42"/>
                <a:gd name="T9" fmla="*/ 25 h 117"/>
                <a:gd name="T10" fmla="*/ 10 w 42"/>
                <a:gd name="T11" fmla="*/ 21 h 117"/>
                <a:gd name="T12" fmla="*/ 9 w 42"/>
                <a:gd name="T13" fmla="*/ 11 h 117"/>
                <a:gd name="T14" fmla="*/ 7 w 42"/>
                <a:gd name="T15" fmla="*/ 5 h 117"/>
                <a:gd name="T16" fmla="*/ 3 w 42"/>
                <a:gd name="T17" fmla="*/ 0 h 117"/>
                <a:gd name="T18" fmla="*/ 8 w 42"/>
                <a:gd name="T19" fmla="*/ 2 h 117"/>
                <a:gd name="T20" fmla="*/ 16 w 42"/>
                <a:gd name="T21" fmla="*/ 5 h 117"/>
                <a:gd name="T22" fmla="*/ 20 w 42"/>
                <a:gd name="T23" fmla="*/ 3 h 117"/>
                <a:gd name="T24" fmla="*/ 25 w 42"/>
                <a:gd name="T25" fmla="*/ 13 h 117"/>
                <a:gd name="T26" fmla="*/ 25 w 42"/>
                <a:gd name="T27" fmla="*/ 18 h 117"/>
                <a:gd name="T28" fmla="*/ 25 w 42"/>
                <a:gd name="T29" fmla="*/ 24 h 117"/>
                <a:gd name="T30" fmla="*/ 30 w 42"/>
                <a:gd name="T31" fmla="*/ 33 h 117"/>
                <a:gd name="T32" fmla="*/ 26 w 42"/>
                <a:gd name="T33" fmla="*/ 33 h 117"/>
                <a:gd name="T34" fmla="*/ 24 w 42"/>
                <a:gd name="T35" fmla="*/ 38 h 117"/>
                <a:gd name="T36" fmla="*/ 24 w 42"/>
                <a:gd name="T37" fmla="*/ 49 h 117"/>
                <a:gd name="T38" fmla="*/ 25 w 42"/>
                <a:gd name="T39" fmla="*/ 55 h 117"/>
                <a:gd name="T40" fmla="*/ 25 w 42"/>
                <a:gd name="T41" fmla="*/ 61 h 117"/>
                <a:gd name="T42" fmla="*/ 34 w 42"/>
                <a:gd name="T43" fmla="*/ 68 h 117"/>
                <a:gd name="T44" fmla="*/ 40 w 42"/>
                <a:gd name="T45" fmla="*/ 76 h 117"/>
                <a:gd name="T46" fmla="*/ 41 w 42"/>
                <a:gd name="T47" fmla="*/ 86 h 117"/>
                <a:gd name="T48" fmla="*/ 42 w 42"/>
                <a:gd name="T49" fmla="*/ 97 h 117"/>
                <a:gd name="T50" fmla="*/ 40 w 42"/>
                <a:gd name="T51" fmla="*/ 101 h 117"/>
                <a:gd name="T52" fmla="*/ 35 w 42"/>
                <a:gd name="T53" fmla="*/ 103 h 117"/>
                <a:gd name="T54" fmla="*/ 33 w 42"/>
                <a:gd name="T55" fmla="*/ 107 h 117"/>
                <a:gd name="T56" fmla="*/ 33 w 42"/>
                <a:gd name="T57" fmla="*/ 109 h 117"/>
                <a:gd name="T58" fmla="*/ 34 w 42"/>
                <a:gd name="T59" fmla="*/ 113 h 117"/>
                <a:gd name="T60" fmla="*/ 34 w 42"/>
                <a:gd name="T61" fmla="*/ 117 h 117"/>
                <a:gd name="T62" fmla="*/ 31 w 42"/>
                <a:gd name="T63" fmla="*/ 116 h 117"/>
                <a:gd name="T64" fmla="*/ 30 w 42"/>
                <a:gd name="T65" fmla="*/ 111 h 117"/>
                <a:gd name="T66" fmla="*/ 22 w 42"/>
                <a:gd name="T67" fmla="*/ 102 h 117"/>
                <a:gd name="T68" fmla="*/ 21 w 42"/>
                <a:gd name="T69" fmla="*/ 99 h 117"/>
                <a:gd name="T70" fmla="*/ 23 w 42"/>
                <a:gd name="T71" fmla="*/ 95 h 117"/>
                <a:gd name="T72" fmla="*/ 23 w 42"/>
                <a:gd name="T73" fmla="*/ 91 h 117"/>
                <a:gd name="T74" fmla="*/ 24 w 42"/>
                <a:gd name="T75" fmla="*/ 86 h 117"/>
                <a:gd name="T76" fmla="*/ 22 w 42"/>
                <a:gd name="T77" fmla="*/ 76 h 117"/>
                <a:gd name="T78" fmla="*/ 17 w 42"/>
                <a:gd name="T79" fmla="*/ 77 h 117"/>
                <a:gd name="T80" fmla="*/ 13 w 42"/>
                <a:gd name="T81" fmla="*/ 78 h 117"/>
                <a:gd name="T82" fmla="*/ 5 w 42"/>
                <a:gd name="T83" fmla="*/ 70 h 117"/>
                <a:gd name="T84" fmla="*/ 0 w 42"/>
                <a:gd name="T85" fmla="*/ 6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117">
                  <a:moveTo>
                    <a:pt x="0" y="65"/>
                  </a:moveTo>
                  <a:cubicBezTo>
                    <a:pt x="1" y="63"/>
                    <a:pt x="6" y="55"/>
                    <a:pt x="3" y="51"/>
                  </a:cubicBezTo>
                  <a:cubicBezTo>
                    <a:pt x="2" y="49"/>
                    <a:pt x="9" y="47"/>
                    <a:pt x="11" y="45"/>
                  </a:cubicBezTo>
                  <a:cubicBezTo>
                    <a:pt x="6" y="44"/>
                    <a:pt x="8" y="36"/>
                    <a:pt x="8" y="32"/>
                  </a:cubicBezTo>
                  <a:cubicBezTo>
                    <a:pt x="7" y="29"/>
                    <a:pt x="9" y="28"/>
                    <a:pt x="8" y="25"/>
                  </a:cubicBezTo>
                  <a:cubicBezTo>
                    <a:pt x="6" y="21"/>
                    <a:pt x="9" y="22"/>
                    <a:pt x="10" y="21"/>
                  </a:cubicBezTo>
                  <a:cubicBezTo>
                    <a:pt x="13" y="18"/>
                    <a:pt x="13" y="13"/>
                    <a:pt x="9" y="11"/>
                  </a:cubicBezTo>
                  <a:cubicBezTo>
                    <a:pt x="7" y="10"/>
                    <a:pt x="9" y="7"/>
                    <a:pt x="7" y="5"/>
                  </a:cubicBezTo>
                  <a:cubicBezTo>
                    <a:pt x="5" y="2"/>
                    <a:pt x="3" y="4"/>
                    <a:pt x="3" y="0"/>
                  </a:cubicBezTo>
                  <a:cubicBezTo>
                    <a:pt x="4" y="0"/>
                    <a:pt x="7" y="1"/>
                    <a:pt x="8" y="2"/>
                  </a:cubicBezTo>
                  <a:cubicBezTo>
                    <a:pt x="11" y="3"/>
                    <a:pt x="14" y="3"/>
                    <a:pt x="16" y="5"/>
                  </a:cubicBezTo>
                  <a:cubicBezTo>
                    <a:pt x="17" y="2"/>
                    <a:pt x="17" y="0"/>
                    <a:pt x="20" y="3"/>
                  </a:cubicBezTo>
                  <a:cubicBezTo>
                    <a:pt x="22" y="6"/>
                    <a:pt x="24" y="9"/>
                    <a:pt x="25" y="13"/>
                  </a:cubicBezTo>
                  <a:cubicBezTo>
                    <a:pt x="25" y="15"/>
                    <a:pt x="24" y="17"/>
                    <a:pt x="25" y="18"/>
                  </a:cubicBezTo>
                  <a:cubicBezTo>
                    <a:pt x="27" y="20"/>
                    <a:pt x="25" y="22"/>
                    <a:pt x="25" y="24"/>
                  </a:cubicBezTo>
                  <a:cubicBezTo>
                    <a:pt x="25" y="28"/>
                    <a:pt x="30" y="29"/>
                    <a:pt x="30" y="33"/>
                  </a:cubicBezTo>
                  <a:cubicBezTo>
                    <a:pt x="29" y="33"/>
                    <a:pt x="27" y="32"/>
                    <a:pt x="26" y="33"/>
                  </a:cubicBezTo>
                  <a:cubicBezTo>
                    <a:pt x="25" y="34"/>
                    <a:pt x="25" y="37"/>
                    <a:pt x="24" y="38"/>
                  </a:cubicBezTo>
                  <a:cubicBezTo>
                    <a:pt x="21" y="42"/>
                    <a:pt x="22" y="45"/>
                    <a:pt x="24" y="49"/>
                  </a:cubicBezTo>
                  <a:cubicBezTo>
                    <a:pt x="24" y="51"/>
                    <a:pt x="24" y="53"/>
                    <a:pt x="25" y="55"/>
                  </a:cubicBezTo>
                  <a:cubicBezTo>
                    <a:pt x="25" y="57"/>
                    <a:pt x="24" y="60"/>
                    <a:pt x="25" y="61"/>
                  </a:cubicBezTo>
                  <a:cubicBezTo>
                    <a:pt x="29" y="63"/>
                    <a:pt x="31" y="64"/>
                    <a:pt x="34" y="68"/>
                  </a:cubicBezTo>
                  <a:cubicBezTo>
                    <a:pt x="36" y="71"/>
                    <a:pt x="38" y="73"/>
                    <a:pt x="40" y="76"/>
                  </a:cubicBezTo>
                  <a:cubicBezTo>
                    <a:pt x="42" y="79"/>
                    <a:pt x="42" y="82"/>
                    <a:pt x="41" y="86"/>
                  </a:cubicBezTo>
                  <a:cubicBezTo>
                    <a:pt x="41" y="90"/>
                    <a:pt x="42" y="93"/>
                    <a:pt x="42" y="97"/>
                  </a:cubicBezTo>
                  <a:cubicBezTo>
                    <a:pt x="42" y="98"/>
                    <a:pt x="41" y="100"/>
                    <a:pt x="40" y="101"/>
                  </a:cubicBezTo>
                  <a:cubicBezTo>
                    <a:pt x="38" y="102"/>
                    <a:pt x="36" y="102"/>
                    <a:pt x="35" y="103"/>
                  </a:cubicBezTo>
                  <a:cubicBezTo>
                    <a:pt x="33" y="104"/>
                    <a:pt x="34" y="106"/>
                    <a:pt x="33" y="107"/>
                  </a:cubicBezTo>
                  <a:cubicBezTo>
                    <a:pt x="32" y="108"/>
                    <a:pt x="32" y="109"/>
                    <a:pt x="33" y="109"/>
                  </a:cubicBezTo>
                  <a:cubicBezTo>
                    <a:pt x="34" y="111"/>
                    <a:pt x="34" y="112"/>
                    <a:pt x="34" y="113"/>
                  </a:cubicBezTo>
                  <a:cubicBezTo>
                    <a:pt x="35" y="114"/>
                    <a:pt x="35" y="116"/>
                    <a:pt x="34" y="117"/>
                  </a:cubicBezTo>
                  <a:cubicBezTo>
                    <a:pt x="33" y="117"/>
                    <a:pt x="31" y="117"/>
                    <a:pt x="31" y="116"/>
                  </a:cubicBezTo>
                  <a:cubicBezTo>
                    <a:pt x="31" y="113"/>
                    <a:pt x="33" y="114"/>
                    <a:pt x="30" y="111"/>
                  </a:cubicBezTo>
                  <a:cubicBezTo>
                    <a:pt x="28" y="110"/>
                    <a:pt x="22" y="105"/>
                    <a:pt x="22" y="102"/>
                  </a:cubicBezTo>
                  <a:cubicBezTo>
                    <a:pt x="22" y="101"/>
                    <a:pt x="22" y="100"/>
                    <a:pt x="21" y="99"/>
                  </a:cubicBezTo>
                  <a:cubicBezTo>
                    <a:pt x="20" y="96"/>
                    <a:pt x="22" y="97"/>
                    <a:pt x="23" y="95"/>
                  </a:cubicBezTo>
                  <a:cubicBezTo>
                    <a:pt x="23" y="93"/>
                    <a:pt x="22" y="92"/>
                    <a:pt x="23" y="91"/>
                  </a:cubicBezTo>
                  <a:cubicBezTo>
                    <a:pt x="25" y="89"/>
                    <a:pt x="25" y="89"/>
                    <a:pt x="24" y="86"/>
                  </a:cubicBezTo>
                  <a:cubicBezTo>
                    <a:pt x="24" y="83"/>
                    <a:pt x="25" y="78"/>
                    <a:pt x="22" y="76"/>
                  </a:cubicBezTo>
                  <a:cubicBezTo>
                    <a:pt x="21" y="75"/>
                    <a:pt x="19" y="76"/>
                    <a:pt x="17" y="77"/>
                  </a:cubicBezTo>
                  <a:cubicBezTo>
                    <a:pt x="16" y="78"/>
                    <a:pt x="13" y="77"/>
                    <a:pt x="13" y="78"/>
                  </a:cubicBezTo>
                  <a:cubicBezTo>
                    <a:pt x="12" y="77"/>
                    <a:pt x="5" y="69"/>
                    <a:pt x="5" y="70"/>
                  </a:cubicBezTo>
                  <a:cubicBezTo>
                    <a:pt x="3" y="70"/>
                    <a:pt x="0" y="66"/>
                    <a:pt x="0" y="65"/>
                  </a:cubicBezTo>
                  <a:close/>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37" name="Freeform 2845"/>
            <p:cNvSpPr>
              <a:spLocks/>
            </p:cNvSpPr>
            <p:nvPr/>
          </p:nvSpPr>
          <p:spPr bwMode="auto">
            <a:xfrm>
              <a:off x="3847" y="908"/>
              <a:ext cx="125" cy="86"/>
            </a:xfrm>
            <a:custGeom>
              <a:avLst/>
              <a:gdLst>
                <a:gd name="T0" fmla="*/ 5 w 104"/>
                <a:gd name="T1" fmla="*/ 22 h 72"/>
                <a:gd name="T2" fmla="*/ 17 w 104"/>
                <a:gd name="T3" fmla="*/ 19 h 72"/>
                <a:gd name="T4" fmla="*/ 20 w 104"/>
                <a:gd name="T5" fmla="*/ 17 h 72"/>
                <a:gd name="T6" fmla="*/ 20 w 104"/>
                <a:gd name="T7" fmla="*/ 15 h 72"/>
                <a:gd name="T8" fmla="*/ 26 w 104"/>
                <a:gd name="T9" fmla="*/ 13 h 72"/>
                <a:gd name="T10" fmla="*/ 27 w 104"/>
                <a:gd name="T11" fmla="*/ 4 h 72"/>
                <a:gd name="T12" fmla="*/ 41 w 104"/>
                <a:gd name="T13" fmla="*/ 0 h 72"/>
                <a:gd name="T14" fmla="*/ 42 w 104"/>
                <a:gd name="T15" fmla="*/ 8 h 72"/>
                <a:gd name="T16" fmla="*/ 43 w 104"/>
                <a:gd name="T17" fmla="*/ 13 h 72"/>
                <a:gd name="T18" fmla="*/ 41 w 104"/>
                <a:gd name="T19" fmla="*/ 17 h 72"/>
                <a:gd name="T20" fmla="*/ 27 w 104"/>
                <a:gd name="T21" fmla="*/ 17 h 72"/>
                <a:gd name="T22" fmla="*/ 31 w 104"/>
                <a:gd name="T23" fmla="*/ 22 h 72"/>
                <a:gd name="T24" fmla="*/ 38 w 104"/>
                <a:gd name="T25" fmla="*/ 23 h 72"/>
                <a:gd name="T26" fmla="*/ 45 w 104"/>
                <a:gd name="T27" fmla="*/ 25 h 72"/>
                <a:gd name="T28" fmla="*/ 55 w 104"/>
                <a:gd name="T29" fmla="*/ 24 h 72"/>
                <a:gd name="T30" fmla="*/ 58 w 104"/>
                <a:gd name="T31" fmla="*/ 26 h 72"/>
                <a:gd name="T32" fmla="*/ 77 w 104"/>
                <a:gd name="T33" fmla="*/ 26 h 72"/>
                <a:gd name="T34" fmla="*/ 83 w 104"/>
                <a:gd name="T35" fmla="*/ 28 h 72"/>
                <a:gd name="T36" fmla="*/ 86 w 104"/>
                <a:gd name="T37" fmla="*/ 37 h 72"/>
                <a:gd name="T38" fmla="*/ 94 w 104"/>
                <a:gd name="T39" fmla="*/ 37 h 72"/>
                <a:gd name="T40" fmla="*/ 101 w 104"/>
                <a:gd name="T41" fmla="*/ 49 h 72"/>
                <a:gd name="T42" fmla="*/ 103 w 104"/>
                <a:gd name="T43" fmla="*/ 55 h 72"/>
                <a:gd name="T44" fmla="*/ 99 w 104"/>
                <a:gd name="T45" fmla="*/ 56 h 72"/>
                <a:gd name="T46" fmla="*/ 84 w 104"/>
                <a:gd name="T47" fmla="*/ 58 h 72"/>
                <a:gd name="T48" fmla="*/ 71 w 104"/>
                <a:gd name="T49" fmla="*/ 60 h 72"/>
                <a:gd name="T50" fmla="*/ 56 w 104"/>
                <a:gd name="T51" fmla="*/ 50 h 72"/>
                <a:gd name="T52" fmla="*/ 53 w 104"/>
                <a:gd name="T53" fmla="*/ 43 h 72"/>
                <a:gd name="T54" fmla="*/ 38 w 104"/>
                <a:gd name="T55" fmla="*/ 47 h 72"/>
                <a:gd name="T56" fmla="*/ 34 w 104"/>
                <a:gd name="T57" fmla="*/ 53 h 72"/>
                <a:gd name="T58" fmla="*/ 27 w 104"/>
                <a:gd name="T59" fmla="*/ 57 h 72"/>
                <a:gd name="T60" fmla="*/ 15 w 104"/>
                <a:gd name="T61" fmla="*/ 59 h 72"/>
                <a:gd name="T62" fmla="*/ 8 w 104"/>
                <a:gd name="T63" fmla="*/ 62 h 72"/>
                <a:gd name="T64" fmla="*/ 11 w 104"/>
                <a:gd name="T65" fmla="*/ 41 h 72"/>
                <a:gd name="T66" fmla="*/ 4 w 104"/>
                <a:gd name="T67"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72">
                  <a:moveTo>
                    <a:pt x="0" y="27"/>
                  </a:moveTo>
                  <a:cubicBezTo>
                    <a:pt x="1" y="25"/>
                    <a:pt x="1" y="22"/>
                    <a:pt x="5" y="22"/>
                  </a:cubicBezTo>
                  <a:cubicBezTo>
                    <a:pt x="8" y="22"/>
                    <a:pt x="10" y="23"/>
                    <a:pt x="13" y="23"/>
                  </a:cubicBezTo>
                  <a:cubicBezTo>
                    <a:pt x="16" y="23"/>
                    <a:pt x="17" y="21"/>
                    <a:pt x="17" y="19"/>
                  </a:cubicBezTo>
                  <a:cubicBezTo>
                    <a:pt x="17" y="19"/>
                    <a:pt x="17" y="18"/>
                    <a:pt x="18" y="18"/>
                  </a:cubicBezTo>
                  <a:cubicBezTo>
                    <a:pt x="20" y="17"/>
                    <a:pt x="18" y="16"/>
                    <a:pt x="20" y="17"/>
                  </a:cubicBezTo>
                  <a:cubicBezTo>
                    <a:pt x="19" y="17"/>
                    <a:pt x="18" y="16"/>
                    <a:pt x="19" y="15"/>
                  </a:cubicBezTo>
                  <a:cubicBezTo>
                    <a:pt x="19" y="15"/>
                    <a:pt x="20" y="15"/>
                    <a:pt x="20" y="15"/>
                  </a:cubicBezTo>
                  <a:cubicBezTo>
                    <a:pt x="20" y="13"/>
                    <a:pt x="17" y="15"/>
                    <a:pt x="16" y="14"/>
                  </a:cubicBezTo>
                  <a:cubicBezTo>
                    <a:pt x="19" y="11"/>
                    <a:pt x="22" y="14"/>
                    <a:pt x="26" y="13"/>
                  </a:cubicBezTo>
                  <a:cubicBezTo>
                    <a:pt x="24" y="12"/>
                    <a:pt x="26" y="11"/>
                    <a:pt x="25" y="10"/>
                  </a:cubicBezTo>
                  <a:cubicBezTo>
                    <a:pt x="25" y="8"/>
                    <a:pt x="24" y="5"/>
                    <a:pt x="27" y="4"/>
                  </a:cubicBezTo>
                  <a:cubicBezTo>
                    <a:pt x="29" y="3"/>
                    <a:pt x="30" y="6"/>
                    <a:pt x="32" y="6"/>
                  </a:cubicBezTo>
                  <a:cubicBezTo>
                    <a:pt x="35" y="5"/>
                    <a:pt x="39" y="3"/>
                    <a:pt x="41" y="0"/>
                  </a:cubicBezTo>
                  <a:cubicBezTo>
                    <a:pt x="42" y="1"/>
                    <a:pt x="43" y="3"/>
                    <a:pt x="44" y="4"/>
                  </a:cubicBezTo>
                  <a:cubicBezTo>
                    <a:pt x="45" y="6"/>
                    <a:pt x="44" y="6"/>
                    <a:pt x="42" y="8"/>
                  </a:cubicBezTo>
                  <a:cubicBezTo>
                    <a:pt x="39" y="10"/>
                    <a:pt x="40" y="9"/>
                    <a:pt x="41" y="11"/>
                  </a:cubicBezTo>
                  <a:cubicBezTo>
                    <a:pt x="42" y="11"/>
                    <a:pt x="42" y="13"/>
                    <a:pt x="43" y="13"/>
                  </a:cubicBezTo>
                  <a:cubicBezTo>
                    <a:pt x="45" y="13"/>
                    <a:pt x="46" y="12"/>
                    <a:pt x="48" y="12"/>
                  </a:cubicBezTo>
                  <a:cubicBezTo>
                    <a:pt x="46" y="14"/>
                    <a:pt x="43" y="17"/>
                    <a:pt x="41" y="17"/>
                  </a:cubicBezTo>
                  <a:cubicBezTo>
                    <a:pt x="43" y="15"/>
                    <a:pt x="37" y="13"/>
                    <a:pt x="35" y="13"/>
                  </a:cubicBezTo>
                  <a:cubicBezTo>
                    <a:pt x="31" y="13"/>
                    <a:pt x="29" y="14"/>
                    <a:pt x="27" y="17"/>
                  </a:cubicBezTo>
                  <a:cubicBezTo>
                    <a:pt x="25" y="15"/>
                    <a:pt x="25" y="21"/>
                    <a:pt x="26" y="23"/>
                  </a:cubicBezTo>
                  <a:cubicBezTo>
                    <a:pt x="26" y="24"/>
                    <a:pt x="29" y="23"/>
                    <a:pt x="31" y="22"/>
                  </a:cubicBezTo>
                  <a:cubicBezTo>
                    <a:pt x="33" y="22"/>
                    <a:pt x="35" y="23"/>
                    <a:pt x="38" y="22"/>
                  </a:cubicBezTo>
                  <a:cubicBezTo>
                    <a:pt x="38" y="22"/>
                    <a:pt x="38" y="23"/>
                    <a:pt x="38" y="23"/>
                  </a:cubicBezTo>
                  <a:cubicBezTo>
                    <a:pt x="39" y="23"/>
                    <a:pt x="41" y="22"/>
                    <a:pt x="42" y="23"/>
                  </a:cubicBezTo>
                  <a:cubicBezTo>
                    <a:pt x="44" y="23"/>
                    <a:pt x="44" y="25"/>
                    <a:pt x="45" y="25"/>
                  </a:cubicBezTo>
                  <a:cubicBezTo>
                    <a:pt x="46" y="26"/>
                    <a:pt x="51" y="23"/>
                    <a:pt x="53" y="22"/>
                  </a:cubicBezTo>
                  <a:cubicBezTo>
                    <a:pt x="55" y="21"/>
                    <a:pt x="54" y="23"/>
                    <a:pt x="55" y="24"/>
                  </a:cubicBezTo>
                  <a:cubicBezTo>
                    <a:pt x="56" y="24"/>
                    <a:pt x="57" y="24"/>
                    <a:pt x="57" y="24"/>
                  </a:cubicBezTo>
                  <a:cubicBezTo>
                    <a:pt x="58" y="25"/>
                    <a:pt x="58" y="25"/>
                    <a:pt x="58" y="26"/>
                  </a:cubicBezTo>
                  <a:cubicBezTo>
                    <a:pt x="60" y="28"/>
                    <a:pt x="63" y="25"/>
                    <a:pt x="65" y="28"/>
                  </a:cubicBezTo>
                  <a:cubicBezTo>
                    <a:pt x="66" y="24"/>
                    <a:pt x="74" y="26"/>
                    <a:pt x="77" y="26"/>
                  </a:cubicBezTo>
                  <a:cubicBezTo>
                    <a:pt x="79" y="26"/>
                    <a:pt x="82" y="23"/>
                    <a:pt x="83" y="25"/>
                  </a:cubicBezTo>
                  <a:cubicBezTo>
                    <a:pt x="84" y="26"/>
                    <a:pt x="83" y="27"/>
                    <a:pt x="83" y="28"/>
                  </a:cubicBezTo>
                  <a:cubicBezTo>
                    <a:pt x="84" y="30"/>
                    <a:pt x="85" y="31"/>
                    <a:pt x="86" y="32"/>
                  </a:cubicBezTo>
                  <a:cubicBezTo>
                    <a:pt x="83" y="32"/>
                    <a:pt x="85" y="36"/>
                    <a:pt x="86" y="37"/>
                  </a:cubicBezTo>
                  <a:cubicBezTo>
                    <a:pt x="86" y="38"/>
                    <a:pt x="88" y="38"/>
                    <a:pt x="89" y="37"/>
                  </a:cubicBezTo>
                  <a:cubicBezTo>
                    <a:pt x="91" y="36"/>
                    <a:pt x="93" y="36"/>
                    <a:pt x="94" y="37"/>
                  </a:cubicBezTo>
                  <a:cubicBezTo>
                    <a:pt x="98" y="38"/>
                    <a:pt x="100" y="38"/>
                    <a:pt x="99" y="42"/>
                  </a:cubicBezTo>
                  <a:cubicBezTo>
                    <a:pt x="99" y="44"/>
                    <a:pt x="100" y="49"/>
                    <a:pt x="101" y="49"/>
                  </a:cubicBezTo>
                  <a:cubicBezTo>
                    <a:pt x="102" y="50"/>
                    <a:pt x="101" y="51"/>
                    <a:pt x="101" y="52"/>
                  </a:cubicBezTo>
                  <a:cubicBezTo>
                    <a:pt x="101" y="54"/>
                    <a:pt x="102" y="54"/>
                    <a:pt x="103" y="55"/>
                  </a:cubicBezTo>
                  <a:cubicBezTo>
                    <a:pt x="104" y="56"/>
                    <a:pt x="102" y="57"/>
                    <a:pt x="101" y="57"/>
                  </a:cubicBezTo>
                  <a:cubicBezTo>
                    <a:pt x="100" y="58"/>
                    <a:pt x="99" y="57"/>
                    <a:pt x="99" y="56"/>
                  </a:cubicBezTo>
                  <a:cubicBezTo>
                    <a:pt x="98" y="56"/>
                    <a:pt x="93" y="54"/>
                    <a:pt x="92" y="55"/>
                  </a:cubicBezTo>
                  <a:cubicBezTo>
                    <a:pt x="90" y="57"/>
                    <a:pt x="86" y="59"/>
                    <a:pt x="84" y="58"/>
                  </a:cubicBezTo>
                  <a:cubicBezTo>
                    <a:pt x="88" y="54"/>
                    <a:pt x="79" y="54"/>
                    <a:pt x="77" y="56"/>
                  </a:cubicBezTo>
                  <a:cubicBezTo>
                    <a:pt x="75" y="57"/>
                    <a:pt x="73" y="58"/>
                    <a:pt x="71" y="60"/>
                  </a:cubicBezTo>
                  <a:cubicBezTo>
                    <a:pt x="70" y="62"/>
                    <a:pt x="66" y="61"/>
                    <a:pt x="64" y="63"/>
                  </a:cubicBezTo>
                  <a:cubicBezTo>
                    <a:pt x="53" y="72"/>
                    <a:pt x="53" y="57"/>
                    <a:pt x="56" y="50"/>
                  </a:cubicBezTo>
                  <a:cubicBezTo>
                    <a:pt x="58" y="45"/>
                    <a:pt x="53" y="49"/>
                    <a:pt x="52" y="48"/>
                  </a:cubicBezTo>
                  <a:cubicBezTo>
                    <a:pt x="51" y="47"/>
                    <a:pt x="53" y="44"/>
                    <a:pt x="53" y="43"/>
                  </a:cubicBezTo>
                  <a:cubicBezTo>
                    <a:pt x="53" y="42"/>
                    <a:pt x="49" y="40"/>
                    <a:pt x="48" y="40"/>
                  </a:cubicBezTo>
                  <a:cubicBezTo>
                    <a:pt x="44" y="38"/>
                    <a:pt x="41" y="45"/>
                    <a:pt x="38" y="47"/>
                  </a:cubicBezTo>
                  <a:cubicBezTo>
                    <a:pt x="36" y="48"/>
                    <a:pt x="38" y="49"/>
                    <a:pt x="39" y="50"/>
                  </a:cubicBezTo>
                  <a:cubicBezTo>
                    <a:pt x="39" y="53"/>
                    <a:pt x="36" y="54"/>
                    <a:pt x="34" y="53"/>
                  </a:cubicBezTo>
                  <a:cubicBezTo>
                    <a:pt x="33" y="52"/>
                    <a:pt x="30" y="53"/>
                    <a:pt x="28" y="53"/>
                  </a:cubicBezTo>
                  <a:cubicBezTo>
                    <a:pt x="26" y="55"/>
                    <a:pt x="27" y="56"/>
                    <a:pt x="27" y="57"/>
                  </a:cubicBezTo>
                  <a:cubicBezTo>
                    <a:pt x="28" y="62"/>
                    <a:pt x="23" y="58"/>
                    <a:pt x="22" y="58"/>
                  </a:cubicBezTo>
                  <a:cubicBezTo>
                    <a:pt x="20" y="56"/>
                    <a:pt x="18" y="58"/>
                    <a:pt x="15" y="59"/>
                  </a:cubicBezTo>
                  <a:cubicBezTo>
                    <a:pt x="14" y="60"/>
                    <a:pt x="12" y="60"/>
                    <a:pt x="12" y="61"/>
                  </a:cubicBezTo>
                  <a:cubicBezTo>
                    <a:pt x="10" y="61"/>
                    <a:pt x="9" y="64"/>
                    <a:pt x="8" y="62"/>
                  </a:cubicBezTo>
                  <a:cubicBezTo>
                    <a:pt x="6" y="60"/>
                    <a:pt x="5" y="55"/>
                    <a:pt x="7" y="52"/>
                  </a:cubicBezTo>
                  <a:cubicBezTo>
                    <a:pt x="10" y="48"/>
                    <a:pt x="15" y="45"/>
                    <a:pt x="11" y="41"/>
                  </a:cubicBezTo>
                  <a:cubicBezTo>
                    <a:pt x="8" y="39"/>
                    <a:pt x="13" y="31"/>
                    <a:pt x="8" y="31"/>
                  </a:cubicBezTo>
                  <a:cubicBezTo>
                    <a:pt x="6" y="31"/>
                    <a:pt x="4" y="32"/>
                    <a:pt x="4" y="30"/>
                  </a:cubicBezTo>
                  <a:cubicBezTo>
                    <a:pt x="3" y="28"/>
                    <a:pt x="0" y="29"/>
                    <a:pt x="0" y="2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38" name="Freeform 2846"/>
            <p:cNvSpPr>
              <a:spLocks/>
            </p:cNvSpPr>
            <p:nvPr/>
          </p:nvSpPr>
          <p:spPr bwMode="auto">
            <a:xfrm>
              <a:off x="3847" y="908"/>
              <a:ext cx="125" cy="86"/>
            </a:xfrm>
            <a:custGeom>
              <a:avLst/>
              <a:gdLst>
                <a:gd name="T0" fmla="*/ 5 w 104"/>
                <a:gd name="T1" fmla="*/ 22 h 72"/>
                <a:gd name="T2" fmla="*/ 17 w 104"/>
                <a:gd name="T3" fmla="*/ 19 h 72"/>
                <a:gd name="T4" fmla="*/ 20 w 104"/>
                <a:gd name="T5" fmla="*/ 17 h 72"/>
                <a:gd name="T6" fmla="*/ 20 w 104"/>
                <a:gd name="T7" fmla="*/ 15 h 72"/>
                <a:gd name="T8" fmla="*/ 26 w 104"/>
                <a:gd name="T9" fmla="*/ 13 h 72"/>
                <a:gd name="T10" fmla="*/ 27 w 104"/>
                <a:gd name="T11" fmla="*/ 4 h 72"/>
                <a:gd name="T12" fmla="*/ 41 w 104"/>
                <a:gd name="T13" fmla="*/ 0 h 72"/>
                <a:gd name="T14" fmla="*/ 42 w 104"/>
                <a:gd name="T15" fmla="*/ 8 h 72"/>
                <a:gd name="T16" fmla="*/ 43 w 104"/>
                <a:gd name="T17" fmla="*/ 13 h 72"/>
                <a:gd name="T18" fmla="*/ 41 w 104"/>
                <a:gd name="T19" fmla="*/ 17 h 72"/>
                <a:gd name="T20" fmla="*/ 27 w 104"/>
                <a:gd name="T21" fmla="*/ 17 h 72"/>
                <a:gd name="T22" fmla="*/ 31 w 104"/>
                <a:gd name="T23" fmla="*/ 22 h 72"/>
                <a:gd name="T24" fmla="*/ 38 w 104"/>
                <a:gd name="T25" fmla="*/ 23 h 72"/>
                <a:gd name="T26" fmla="*/ 45 w 104"/>
                <a:gd name="T27" fmla="*/ 25 h 72"/>
                <a:gd name="T28" fmla="*/ 55 w 104"/>
                <a:gd name="T29" fmla="*/ 24 h 72"/>
                <a:gd name="T30" fmla="*/ 58 w 104"/>
                <a:gd name="T31" fmla="*/ 26 h 72"/>
                <a:gd name="T32" fmla="*/ 77 w 104"/>
                <a:gd name="T33" fmla="*/ 26 h 72"/>
                <a:gd name="T34" fmla="*/ 83 w 104"/>
                <a:gd name="T35" fmla="*/ 28 h 72"/>
                <a:gd name="T36" fmla="*/ 86 w 104"/>
                <a:gd name="T37" fmla="*/ 37 h 72"/>
                <a:gd name="T38" fmla="*/ 94 w 104"/>
                <a:gd name="T39" fmla="*/ 37 h 72"/>
                <a:gd name="T40" fmla="*/ 101 w 104"/>
                <a:gd name="T41" fmla="*/ 49 h 72"/>
                <a:gd name="T42" fmla="*/ 103 w 104"/>
                <a:gd name="T43" fmla="*/ 55 h 72"/>
                <a:gd name="T44" fmla="*/ 99 w 104"/>
                <a:gd name="T45" fmla="*/ 56 h 72"/>
                <a:gd name="T46" fmla="*/ 84 w 104"/>
                <a:gd name="T47" fmla="*/ 58 h 72"/>
                <a:gd name="T48" fmla="*/ 71 w 104"/>
                <a:gd name="T49" fmla="*/ 60 h 72"/>
                <a:gd name="T50" fmla="*/ 56 w 104"/>
                <a:gd name="T51" fmla="*/ 50 h 72"/>
                <a:gd name="T52" fmla="*/ 53 w 104"/>
                <a:gd name="T53" fmla="*/ 43 h 72"/>
                <a:gd name="T54" fmla="*/ 38 w 104"/>
                <a:gd name="T55" fmla="*/ 47 h 72"/>
                <a:gd name="T56" fmla="*/ 34 w 104"/>
                <a:gd name="T57" fmla="*/ 53 h 72"/>
                <a:gd name="T58" fmla="*/ 27 w 104"/>
                <a:gd name="T59" fmla="*/ 57 h 72"/>
                <a:gd name="T60" fmla="*/ 15 w 104"/>
                <a:gd name="T61" fmla="*/ 59 h 72"/>
                <a:gd name="T62" fmla="*/ 8 w 104"/>
                <a:gd name="T63" fmla="*/ 62 h 72"/>
                <a:gd name="T64" fmla="*/ 11 w 104"/>
                <a:gd name="T65" fmla="*/ 41 h 72"/>
                <a:gd name="T66" fmla="*/ 4 w 104"/>
                <a:gd name="T67"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72">
                  <a:moveTo>
                    <a:pt x="0" y="27"/>
                  </a:moveTo>
                  <a:cubicBezTo>
                    <a:pt x="1" y="25"/>
                    <a:pt x="1" y="22"/>
                    <a:pt x="5" y="22"/>
                  </a:cubicBezTo>
                  <a:cubicBezTo>
                    <a:pt x="8" y="22"/>
                    <a:pt x="10" y="23"/>
                    <a:pt x="13" y="23"/>
                  </a:cubicBezTo>
                  <a:cubicBezTo>
                    <a:pt x="16" y="23"/>
                    <a:pt x="17" y="21"/>
                    <a:pt x="17" y="19"/>
                  </a:cubicBezTo>
                  <a:cubicBezTo>
                    <a:pt x="17" y="19"/>
                    <a:pt x="17" y="18"/>
                    <a:pt x="18" y="18"/>
                  </a:cubicBezTo>
                  <a:cubicBezTo>
                    <a:pt x="20" y="17"/>
                    <a:pt x="18" y="16"/>
                    <a:pt x="20" y="17"/>
                  </a:cubicBezTo>
                  <a:cubicBezTo>
                    <a:pt x="19" y="17"/>
                    <a:pt x="18" y="16"/>
                    <a:pt x="19" y="15"/>
                  </a:cubicBezTo>
                  <a:cubicBezTo>
                    <a:pt x="19" y="15"/>
                    <a:pt x="20" y="15"/>
                    <a:pt x="20" y="15"/>
                  </a:cubicBezTo>
                  <a:cubicBezTo>
                    <a:pt x="20" y="13"/>
                    <a:pt x="17" y="15"/>
                    <a:pt x="16" y="14"/>
                  </a:cubicBezTo>
                  <a:cubicBezTo>
                    <a:pt x="19" y="11"/>
                    <a:pt x="22" y="14"/>
                    <a:pt x="26" y="13"/>
                  </a:cubicBezTo>
                  <a:cubicBezTo>
                    <a:pt x="24" y="12"/>
                    <a:pt x="26" y="11"/>
                    <a:pt x="25" y="10"/>
                  </a:cubicBezTo>
                  <a:cubicBezTo>
                    <a:pt x="25" y="8"/>
                    <a:pt x="24" y="5"/>
                    <a:pt x="27" y="4"/>
                  </a:cubicBezTo>
                  <a:cubicBezTo>
                    <a:pt x="29" y="3"/>
                    <a:pt x="30" y="6"/>
                    <a:pt x="32" y="6"/>
                  </a:cubicBezTo>
                  <a:cubicBezTo>
                    <a:pt x="35" y="5"/>
                    <a:pt x="39" y="3"/>
                    <a:pt x="41" y="0"/>
                  </a:cubicBezTo>
                  <a:cubicBezTo>
                    <a:pt x="42" y="1"/>
                    <a:pt x="43" y="3"/>
                    <a:pt x="44" y="4"/>
                  </a:cubicBezTo>
                  <a:cubicBezTo>
                    <a:pt x="45" y="6"/>
                    <a:pt x="44" y="6"/>
                    <a:pt x="42" y="8"/>
                  </a:cubicBezTo>
                  <a:cubicBezTo>
                    <a:pt x="39" y="10"/>
                    <a:pt x="40" y="9"/>
                    <a:pt x="41" y="11"/>
                  </a:cubicBezTo>
                  <a:cubicBezTo>
                    <a:pt x="42" y="11"/>
                    <a:pt x="42" y="13"/>
                    <a:pt x="43" y="13"/>
                  </a:cubicBezTo>
                  <a:cubicBezTo>
                    <a:pt x="45" y="13"/>
                    <a:pt x="46" y="12"/>
                    <a:pt x="48" y="12"/>
                  </a:cubicBezTo>
                  <a:cubicBezTo>
                    <a:pt x="46" y="14"/>
                    <a:pt x="43" y="17"/>
                    <a:pt x="41" y="17"/>
                  </a:cubicBezTo>
                  <a:cubicBezTo>
                    <a:pt x="43" y="15"/>
                    <a:pt x="37" y="13"/>
                    <a:pt x="35" y="13"/>
                  </a:cubicBezTo>
                  <a:cubicBezTo>
                    <a:pt x="31" y="13"/>
                    <a:pt x="29" y="14"/>
                    <a:pt x="27" y="17"/>
                  </a:cubicBezTo>
                  <a:cubicBezTo>
                    <a:pt x="25" y="15"/>
                    <a:pt x="25" y="21"/>
                    <a:pt x="26" y="23"/>
                  </a:cubicBezTo>
                  <a:cubicBezTo>
                    <a:pt x="26" y="24"/>
                    <a:pt x="29" y="23"/>
                    <a:pt x="31" y="22"/>
                  </a:cubicBezTo>
                  <a:cubicBezTo>
                    <a:pt x="33" y="22"/>
                    <a:pt x="35" y="23"/>
                    <a:pt x="38" y="22"/>
                  </a:cubicBezTo>
                  <a:cubicBezTo>
                    <a:pt x="38" y="22"/>
                    <a:pt x="38" y="23"/>
                    <a:pt x="38" y="23"/>
                  </a:cubicBezTo>
                  <a:cubicBezTo>
                    <a:pt x="39" y="23"/>
                    <a:pt x="41" y="22"/>
                    <a:pt x="42" y="23"/>
                  </a:cubicBezTo>
                  <a:cubicBezTo>
                    <a:pt x="44" y="23"/>
                    <a:pt x="44" y="25"/>
                    <a:pt x="45" y="25"/>
                  </a:cubicBezTo>
                  <a:cubicBezTo>
                    <a:pt x="46" y="26"/>
                    <a:pt x="51" y="23"/>
                    <a:pt x="53" y="22"/>
                  </a:cubicBezTo>
                  <a:cubicBezTo>
                    <a:pt x="55" y="21"/>
                    <a:pt x="54" y="23"/>
                    <a:pt x="55" y="24"/>
                  </a:cubicBezTo>
                  <a:cubicBezTo>
                    <a:pt x="56" y="24"/>
                    <a:pt x="57" y="24"/>
                    <a:pt x="57" y="24"/>
                  </a:cubicBezTo>
                  <a:cubicBezTo>
                    <a:pt x="58" y="25"/>
                    <a:pt x="58" y="25"/>
                    <a:pt x="58" y="26"/>
                  </a:cubicBezTo>
                  <a:cubicBezTo>
                    <a:pt x="60" y="28"/>
                    <a:pt x="63" y="25"/>
                    <a:pt x="65" y="28"/>
                  </a:cubicBezTo>
                  <a:cubicBezTo>
                    <a:pt x="66" y="24"/>
                    <a:pt x="74" y="26"/>
                    <a:pt x="77" y="26"/>
                  </a:cubicBezTo>
                  <a:cubicBezTo>
                    <a:pt x="79" y="26"/>
                    <a:pt x="82" y="23"/>
                    <a:pt x="83" y="25"/>
                  </a:cubicBezTo>
                  <a:cubicBezTo>
                    <a:pt x="84" y="26"/>
                    <a:pt x="83" y="27"/>
                    <a:pt x="83" y="28"/>
                  </a:cubicBezTo>
                  <a:cubicBezTo>
                    <a:pt x="84" y="30"/>
                    <a:pt x="85" y="31"/>
                    <a:pt x="86" y="32"/>
                  </a:cubicBezTo>
                  <a:cubicBezTo>
                    <a:pt x="83" y="32"/>
                    <a:pt x="85" y="36"/>
                    <a:pt x="86" y="37"/>
                  </a:cubicBezTo>
                  <a:cubicBezTo>
                    <a:pt x="86" y="38"/>
                    <a:pt x="88" y="38"/>
                    <a:pt x="89" y="37"/>
                  </a:cubicBezTo>
                  <a:cubicBezTo>
                    <a:pt x="91" y="36"/>
                    <a:pt x="93" y="36"/>
                    <a:pt x="94" y="37"/>
                  </a:cubicBezTo>
                  <a:cubicBezTo>
                    <a:pt x="98" y="38"/>
                    <a:pt x="100" y="38"/>
                    <a:pt x="99" y="42"/>
                  </a:cubicBezTo>
                  <a:cubicBezTo>
                    <a:pt x="99" y="44"/>
                    <a:pt x="100" y="49"/>
                    <a:pt x="101" y="49"/>
                  </a:cubicBezTo>
                  <a:cubicBezTo>
                    <a:pt x="102" y="50"/>
                    <a:pt x="101" y="51"/>
                    <a:pt x="101" y="52"/>
                  </a:cubicBezTo>
                  <a:cubicBezTo>
                    <a:pt x="101" y="54"/>
                    <a:pt x="102" y="54"/>
                    <a:pt x="103" y="55"/>
                  </a:cubicBezTo>
                  <a:cubicBezTo>
                    <a:pt x="104" y="56"/>
                    <a:pt x="102" y="57"/>
                    <a:pt x="101" y="57"/>
                  </a:cubicBezTo>
                  <a:cubicBezTo>
                    <a:pt x="100" y="58"/>
                    <a:pt x="99" y="57"/>
                    <a:pt x="99" y="56"/>
                  </a:cubicBezTo>
                  <a:cubicBezTo>
                    <a:pt x="98" y="56"/>
                    <a:pt x="93" y="54"/>
                    <a:pt x="92" y="55"/>
                  </a:cubicBezTo>
                  <a:cubicBezTo>
                    <a:pt x="90" y="57"/>
                    <a:pt x="86" y="59"/>
                    <a:pt x="84" y="58"/>
                  </a:cubicBezTo>
                  <a:cubicBezTo>
                    <a:pt x="88" y="54"/>
                    <a:pt x="79" y="54"/>
                    <a:pt x="77" y="56"/>
                  </a:cubicBezTo>
                  <a:cubicBezTo>
                    <a:pt x="75" y="57"/>
                    <a:pt x="73" y="58"/>
                    <a:pt x="71" y="60"/>
                  </a:cubicBezTo>
                  <a:cubicBezTo>
                    <a:pt x="70" y="62"/>
                    <a:pt x="66" y="61"/>
                    <a:pt x="64" y="63"/>
                  </a:cubicBezTo>
                  <a:cubicBezTo>
                    <a:pt x="53" y="72"/>
                    <a:pt x="53" y="57"/>
                    <a:pt x="56" y="50"/>
                  </a:cubicBezTo>
                  <a:cubicBezTo>
                    <a:pt x="58" y="45"/>
                    <a:pt x="53" y="49"/>
                    <a:pt x="52" y="48"/>
                  </a:cubicBezTo>
                  <a:cubicBezTo>
                    <a:pt x="51" y="47"/>
                    <a:pt x="53" y="44"/>
                    <a:pt x="53" y="43"/>
                  </a:cubicBezTo>
                  <a:cubicBezTo>
                    <a:pt x="53" y="42"/>
                    <a:pt x="49" y="40"/>
                    <a:pt x="48" y="40"/>
                  </a:cubicBezTo>
                  <a:cubicBezTo>
                    <a:pt x="44" y="38"/>
                    <a:pt x="41" y="45"/>
                    <a:pt x="38" y="47"/>
                  </a:cubicBezTo>
                  <a:cubicBezTo>
                    <a:pt x="36" y="48"/>
                    <a:pt x="38" y="49"/>
                    <a:pt x="39" y="50"/>
                  </a:cubicBezTo>
                  <a:cubicBezTo>
                    <a:pt x="39" y="53"/>
                    <a:pt x="36" y="54"/>
                    <a:pt x="34" y="53"/>
                  </a:cubicBezTo>
                  <a:cubicBezTo>
                    <a:pt x="33" y="52"/>
                    <a:pt x="30" y="53"/>
                    <a:pt x="28" y="53"/>
                  </a:cubicBezTo>
                  <a:cubicBezTo>
                    <a:pt x="26" y="55"/>
                    <a:pt x="27" y="56"/>
                    <a:pt x="27" y="57"/>
                  </a:cubicBezTo>
                  <a:cubicBezTo>
                    <a:pt x="28" y="62"/>
                    <a:pt x="23" y="58"/>
                    <a:pt x="22" y="58"/>
                  </a:cubicBezTo>
                  <a:cubicBezTo>
                    <a:pt x="20" y="56"/>
                    <a:pt x="18" y="58"/>
                    <a:pt x="15" y="59"/>
                  </a:cubicBezTo>
                  <a:cubicBezTo>
                    <a:pt x="14" y="60"/>
                    <a:pt x="12" y="60"/>
                    <a:pt x="12" y="61"/>
                  </a:cubicBezTo>
                  <a:cubicBezTo>
                    <a:pt x="10" y="61"/>
                    <a:pt x="9" y="64"/>
                    <a:pt x="8" y="62"/>
                  </a:cubicBezTo>
                  <a:cubicBezTo>
                    <a:pt x="6" y="60"/>
                    <a:pt x="5" y="55"/>
                    <a:pt x="7" y="52"/>
                  </a:cubicBezTo>
                  <a:cubicBezTo>
                    <a:pt x="10" y="48"/>
                    <a:pt x="15" y="45"/>
                    <a:pt x="11" y="41"/>
                  </a:cubicBezTo>
                  <a:cubicBezTo>
                    <a:pt x="8" y="39"/>
                    <a:pt x="13" y="31"/>
                    <a:pt x="8" y="31"/>
                  </a:cubicBezTo>
                  <a:cubicBezTo>
                    <a:pt x="6" y="31"/>
                    <a:pt x="4" y="32"/>
                    <a:pt x="4" y="30"/>
                  </a:cubicBezTo>
                  <a:cubicBezTo>
                    <a:pt x="3" y="28"/>
                    <a:pt x="0" y="29"/>
                    <a:pt x="0" y="2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39" name="Freeform 2847"/>
            <p:cNvSpPr>
              <a:spLocks/>
            </p:cNvSpPr>
            <p:nvPr/>
          </p:nvSpPr>
          <p:spPr bwMode="auto">
            <a:xfrm>
              <a:off x="4429" y="1465"/>
              <a:ext cx="6" cy="8"/>
            </a:xfrm>
            <a:custGeom>
              <a:avLst/>
              <a:gdLst>
                <a:gd name="T0" fmla="*/ 3 w 5"/>
                <a:gd name="T1" fmla="*/ 0 h 7"/>
                <a:gd name="T2" fmla="*/ 0 w 5"/>
                <a:gd name="T3" fmla="*/ 1 h 7"/>
                <a:gd name="T4" fmla="*/ 3 w 5"/>
                <a:gd name="T5" fmla="*/ 7 h 7"/>
                <a:gd name="T6" fmla="*/ 3 w 5"/>
                <a:gd name="T7" fmla="*/ 0 h 7"/>
              </a:gdLst>
              <a:ahLst/>
              <a:cxnLst>
                <a:cxn ang="0">
                  <a:pos x="T0" y="T1"/>
                </a:cxn>
                <a:cxn ang="0">
                  <a:pos x="T2" y="T3"/>
                </a:cxn>
                <a:cxn ang="0">
                  <a:pos x="T4" y="T5"/>
                </a:cxn>
                <a:cxn ang="0">
                  <a:pos x="T6" y="T7"/>
                </a:cxn>
              </a:cxnLst>
              <a:rect l="0" t="0" r="r" b="b"/>
              <a:pathLst>
                <a:path w="5" h="7">
                  <a:moveTo>
                    <a:pt x="3" y="0"/>
                  </a:moveTo>
                  <a:cubicBezTo>
                    <a:pt x="2" y="1"/>
                    <a:pt x="1" y="1"/>
                    <a:pt x="0" y="1"/>
                  </a:cubicBezTo>
                  <a:cubicBezTo>
                    <a:pt x="2" y="3"/>
                    <a:pt x="2" y="5"/>
                    <a:pt x="3" y="7"/>
                  </a:cubicBezTo>
                  <a:cubicBezTo>
                    <a:pt x="3" y="4"/>
                    <a:pt x="5" y="2"/>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40" name="Freeform 2848"/>
            <p:cNvSpPr>
              <a:spLocks/>
            </p:cNvSpPr>
            <p:nvPr/>
          </p:nvSpPr>
          <p:spPr bwMode="auto">
            <a:xfrm>
              <a:off x="4429" y="1465"/>
              <a:ext cx="6" cy="8"/>
            </a:xfrm>
            <a:custGeom>
              <a:avLst/>
              <a:gdLst>
                <a:gd name="T0" fmla="*/ 3 w 5"/>
                <a:gd name="T1" fmla="*/ 0 h 7"/>
                <a:gd name="T2" fmla="*/ 0 w 5"/>
                <a:gd name="T3" fmla="*/ 1 h 7"/>
                <a:gd name="T4" fmla="*/ 3 w 5"/>
                <a:gd name="T5" fmla="*/ 7 h 7"/>
                <a:gd name="T6" fmla="*/ 3 w 5"/>
                <a:gd name="T7" fmla="*/ 0 h 7"/>
              </a:gdLst>
              <a:ahLst/>
              <a:cxnLst>
                <a:cxn ang="0">
                  <a:pos x="T0" y="T1"/>
                </a:cxn>
                <a:cxn ang="0">
                  <a:pos x="T2" y="T3"/>
                </a:cxn>
                <a:cxn ang="0">
                  <a:pos x="T4" y="T5"/>
                </a:cxn>
                <a:cxn ang="0">
                  <a:pos x="T6" y="T7"/>
                </a:cxn>
              </a:cxnLst>
              <a:rect l="0" t="0" r="r" b="b"/>
              <a:pathLst>
                <a:path w="5" h="7">
                  <a:moveTo>
                    <a:pt x="3" y="0"/>
                  </a:moveTo>
                  <a:cubicBezTo>
                    <a:pt x="2" y="1"/>
                    <a:pt x="1" y="1"/>
                    <a:pt x="0" y="1"/>
                  </a:cubicBezTo>
                  <a:cubicBezTo>
                    <a:pt x="2" y="3"/>
                    <a:pt x="2" y="5"/>
                    <a:pt x="3" y="7"/>
                  </a:cubicBezTo>
                  <a:cubicBezTo>
                    <a:pt x="3" y="4"/>
                    <a:pt x="5" y="2"/>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41" name="Freeform 2849"/>
            <p:cNvSpPr>
              <a:spLocks/>
            </p:cNvSpPr>
            <p:nvPr/>
          </p:nvSpPr>
          <p:spPr bwMode="auto">
            <a:xfrm>
              <a:off x="4415" y="1448"/>
              <a:ext cx="2" cy="1"/>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1" y="1"/>
                    <a:pt x="1" y="1"/>
                  </a:cubicBezTo>
                  <a:cubicBezTo>
                    <a:pt x="1" y="0"/>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42" name="Freeform 2850"/>
            <p:cNvSpPr>
              <a:spLocks/>
            </p:cNvSpPr>
            <p:nvPr/>
          </p:nvSpPr>
          <p:spPr bwMode="auto">
            <a:xfrm>
              <a:off x="4415" y="1448"/>
              <a:ext cx="2" cy="1"/>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1" y="1"/>
                    <a:pt x="1" y="1"/>
                  </a:cubicBezTo>
                  <a:cubicBezTo>
                    <a:pt x="1" y="0"/>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43" name="Freeform 2851"/>
            <p:cNvSpPr>
              <a:spLocks/>
            </p:cNvSpPr>
            <p:nvPr/>
          </p:nvSpPr>
          <p:spPr bwMode="auto">
            <a:xfrm>
              <a:off x="4419" y="1459"/>
              <a:ext cx="2" cy="2"/>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2" y="1"/>
                    <a:pt x="1" y="0"/>
                    <a:pt x="0" y="0"/>
                  </a:cubicBezTo>
                  <a:cubicBezTo>
                    <a:pt x="0" y="1"/>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44" name="Freeform 2852"/>
            <p:cNvSpPr>
              <a:spLocks/>
            </p:cNvSpPr>
            <p:nvPr/>
          </p:nvSpPr>
          <p:spPr bwMode="auto">
            <a:xfrm>
              <a:off x="4419" y="1459"/>
              <a:ext cx="2" cy="2"/>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2" y="1"/>
                    <a:pt x="1" y="0"/>
                    <a:pt x="0" y="0"/>
                  </a:cubicBezTo>
                  <a:cubicBezTo>
                    <a:pt x="0" y="1"/>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45" name="Freeform 2853"/>
            <p:cNvSpPr>
              <a:spLocks/>
            </p:cNvSpPr>
            <p:nvPr/>
          </p:nvSpPr>
          <p:spPr bwMode="auto">
            <a:xfrm>
              <a:off x="4406" y="1387"/>
              <a:ext cx="85" cy="78"/>
            </a:xfrm>
            <a:custGeom>
              <a:avLst/>
              <a:gdLst>
                <a:gd name="T0" fmla="*/ 0 w 71"/>
                <a:gd name="T1" fmla="*/ 22 h 65"/>
                <a:gd name="T2" fmla="*/ 0 w 71"/>
                <a:gd name="T3" fmla="*/ 18 h 65"/>
                <a:gd name="T4" fmla="*/ 8 w 71"/>
                <a:gd name="T5" fmla="*/ 9 h 65"/>
                <a:gd name="T6" fmla="*/ 19 w 71"/>
                <a:gd name="T7" fmla="*/ 5 h 65"/>
                <a:gd name="T8" fmla="*/ 24 w 71"/>
                <a:gd name="T9" fmla="*/ 5 h 65"/>
                <a:gd name="T10" fmla="*/ 30 w 71"/>
                <a:gd name="T11" fmla="*/ 5 h 65"/>
                <a:gd name="T12" fmla="*/ 38 w 71"/>
                <a:gd name="T13" fmla="*/ 6 h 65"/>
                <a:gd name="T14" fmla="*/ 46 w 71"/>
                <a:gd name="T15" fmla="*/ 11 h 65"/>
                <a:gd name="T16" fmla="*/ 50 w 71"/>
                <a:gd name="T17" fmla="*/ 10 h 65"/>
                <a:gd name="T18" fmla="*/ 49 w 71"/>
                <a:gd name="T19" fmla="*/ 6 h 65"/>
                <a:gd name="T20" fmla="*/ 51 w 71"/>
                <a:gd name="T21" fmla="*/ 5 h 65"/>
                <a:gd name="T22" fmla="*/ 53 w 71"/>
                <a:gd name="T23" fmla="*/ 4 h 65"/>
                <a:gd name="T24" fmla="*/ 55 w 71"/>
                <a:gd name="T25" fmla="*/ 3 h 65"/>
                <a:gd name="T26" fmla="*/ 58 w 71"/>
                <a:gd name="T27" fmla="*/ 5 h 65"/>
                <a:gd name="T28" fmla="*/ 69 w 71"/>
                <a:gd name="T29" fmla="*/ 0 h 65"/>
                <a:gd name="T30" fmla="*/ 68 w 71"/>
                <a:gd name="T31" fmla="*/ 4 h 65"/>
                <a:gd name="T32" fmla="*/ 67 w 71"/>
                <a:gd name="T33" fmla="*/ 6 h 65"/>
                <a:gd name="T34" fmla="*/ 67 w 71"/>
                <a:gd name="T35" fmla="*/ 10 h 65"/>
                <a:gd name="T36" fmla="*/ 68 w 71"/>
                <a:gd name="T37" fmla="*/ 14 h 65"/>
                <a:gd name="T38" fmla="*/ 69 w 71"/>
                <a:gd name="T39" fmla="*/ 23 h 65"/>
                <a:gd name="T40" fmla="*/ 68 w 71"/>
                <a:gd name="T41" fmla="*/ 28 h 65"/>
                <a:gd name="T42" fmla="*/ 70 w 71"/>
                <a:gd name="T43" fmla="*/ 32 h 65"/>
                <a:gd name="T44" fmla="*/ 68 w 71"/>
                <a:gd name="T45" fmla="*/ 37 h 65"/>
                <a:gd name="T46" fmla="*/ 65 w 71"/>
                <a:gd name="T47" fmla="*/ 37 h 65"/>
                <a:gd name="T48" fmla="*/ 61 w 71"/>
                <a:gd name="T49" fmla="*/ 40 h 65"/>
                <a:gd name="T50" fmla="*/ 54 w 71"/>
                <a:gd name="T51" fmla="*/ 42 h 65"/>
                <a:gd name="T52" fmla="*/ 54 w 71"/>
                <a:gd name="T53" fmla="*/ 47 h 65"/>
                <a:gd name="T54" fmla="*/ 48 w 71"/>
                <a:gd name="T55" fmla="*/ 46 h 65"/>
                <a:gd name="T56" fmla="*/ 46 w 71"/>
                <a:gd name="T57" fmla="*/ 48 h 65"/>
                <a:gd name="T58" fmla="*/ 47 w 71"/>
                <a:gd name="T59" fmla="*/ 53 h 65"/>
                <a:gd name="T60" fmla="*/ 51 w 71"/>
                <a:gd name="T61" fmla="*/ 57 h 65"/>
                <a:gd name="T62" fmla="*/ 51 w 71"/>
                <a:gd name="T63" fmla="*/ 60 h 65"/>
                <a:gd name="T64" fmla="*/ 47 w 71"/>
                <a:gd name="T65" fmla="*/ 59 h 65"/>
                <a:gd name="T66" fmla="*/ 45 w 71"/>
                <a:gd name="T67" fmla="*/ 57 h 65"/>
                <a:gd name="T68" fmla="*/ 36 w 71"/>
                <a:gd name="T69" fmla="*/ 57 h 65"/>
                <a:gd name="T70" fmla="*/ 34 w 71"/>
                <a:gd name="T71" fmla="*/ 62 h 65"/>
                <a:gd name="T72" fmla="*/ 29 w 71"/>
                <a:gd name="T73" fmla="*/ 64 h 65"/>
                <a:gd name="T74" fmla="*/ 26 w 71"/>
                <a:gd name="T75" fmla="*/ 65 h 65"/>
                <a:gd name="T76" fmla="*/ 20 w 71"/>
                <a:gd name="T77" fmla="*/ 62 h 65"/>
                <a:gd name="T78" fmla="*/ 16 w 71"/>
                <a:gd name="T79" fmla="*/ 64 h 65"/>
                <a:gd name="T80" fmla="*/ 17 w 71"/>
                <a:gd name="T81" fmla="*/ 61 h 65"/>
                <a:gd name="T82" fmla="*/ 16 w 71"/>
                <a:gd name="T83" fmla="*/ 55 h 65"/>
                <a:gd name="T84" fmla="*/ 13 w 71"/>
                <a:gd name="T85" fmla="*/ 59 h 65"/>
                <a:gd name="T86" fmla="*/ 10 w 71"/>
                <a:gd name="T87" fmla="*/ 58 h 65"/>
                <a:gd name="T88" fmla="*/ 10 w 71"/>
                <a:gd name="T89" fmla="*/ 53 h 65"/>
                <a:gd name="T90" fmla="*/ 9 w 71"/>
                <a:gd name="T91" fmla="*/ 49 h 65"/>
                <a:gd name="T92" fmla="*/ 9 w 71"/>
                <a:gd name="T93" fmla="*/ 46 h 65"/>
                <a:gd name="T94" fmla="*/ 7 w 71"/>
                <a:gd name="T95" fmla="*/ 47 h 65"/>
                <a:gd name="T96" fmla="*/ 5 w 71"/>
                <a:gd name="T97" fmla="*/ 41 h 65"/>
                <a:gd name="T98" fmla="*/ 5 w 71"/>
                <a:gd name="T99" fmla="*/ 34 h 65"/>
                <a:gd name="T100" fmla="*/ 0 w 71"/>
                <a:gd name="T101"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 h="65">
                  <a:moveTo>
                    <a:pt x="0" y="22"/>
                  </a:moveTo>
                  <a:cubicBezTo>
                    <a:pt x="0" y="20"/>
                    <a:pt x="0" y="19"/>
                    <a:pt x="0" y="18"/>
                  </a:cubicBezTo>
                  <a:cubicBezTo>
                    <a:pt x="4" y="18"/>
                    <a:pt x="6" y="12"/>
                    <a:pt x="8" y="9"/>
                  </a:cubicBezTo>
                  <a:cubicBezTo>
                    <a:pt x="9" y="6"/>
                    <a:pt x="16" y="4"/>
                    <a:pt x="19" y="5"/>
                  </a:cubicBezTo>
                  <a:cubicBezTo>
                    <a:pt x="20" y="6"/>
                    <a:pt x="23" y="6"/>
                    <a:pt x="24" y="5"/>
                  </a:cubicBezTo>
                  <a:cubicBezTo>
                    <a:pt x="26" y="5"/>
                    <a:pt x="28" y="6"/>
                    <a:pt x="30" y="5"/>
                  </a:cubicBezTo>
                  <a:cubicBezTo>
                    <a:pt x="34" y="3"/>
                    <a:pt x="36" y="9"/>
                    <a:pt x="38" y="6"/>
                  </a:cubicBezTo>
                  <a:cubicBezTo>
                    <a:pt x="37" y="11"/>
                    <a:pt x="44" y="7"/>
                    <a:pt x="46" y="11"/>
                  </a:cubicBezTo>
                  <a:cubicBezTo>
                    <a:pt x="47" y="13"/>
                    <a:pt x="50" y="13"/>
                    <a:pt x="50" y="10"/>
                  </a:cubicBezTo>
                  <a:cubicBezTo>
                    <a:pt x="50" y="9"/>
                    <a:pt x="47" y="7"/>
                    <a:pt x="49" y="6"/>
                  </a:cubicBezTo>
                  <a:cubicBezTo>
                    <a:pt x="50" y="5"/>
                    <a:pt x="51" y="6"/>
                    <a:pt x="51" y="5"/>
                  </a:cubicBezTo>
                  <a:cubicBezTo>
                    <a:pt x="51" y="4"/>
                    <a:pt x="52" y="4"/>
                    <a:pt x="53" y="4"/>
                  </a:cubicBezTo>
                  <a:cubicBezTo>
                    <a:pt x="54" y="4"/>
                    <a:pt x="54" y="3"/>
                    <a:pt x="55" y="3"/>
                  </a:cubicBezTo>
                  <a:cubicBezTo>
                    <a:pt x="56" y="2"/>
                    <a:pt x="57" y="4"/>
                    <a:pt x="58" y="5"/>
                  </a:cubicBezTo>
                  <a:cubicBezTo>
                    <a:pt x="61" y="7"/>
                    <a:pt x="67" y="3"/>
                    <a:pt x="69" y="0"/>
                  </a:cubicBezTo>
                  <a:cubicBezTo>
                    <a:pt x="69" y="1"/>
                    <a:pt x="69" y="3"/>
                    <a:pt x="68" y="4"/>
                  </a:cubicBezTo>
                  <a:cubicBezTo>
                    <a:pt x="68" y="5"/>
                    <a:pt x="66" y="5"/>
                    <a:pt x="67" y="6"/>
                  </a:cubicBezTo>
                  <a:cubicBezTo>
                    <a:pt x="67" y="8"/>
                    <a:pt x="66" y="9"/>
                    <a:pt x="67" y="10"/>
                  </a:cubicBezTo>
                  <a:cubicBezTo>
                    <a:pt x="67" y="12"/>
                    <a:pt x="68" y="13"/>
                    <a:pt x="68" y="14"/>
                  </a:cubicBezTo>
                  <a:cubicBezTo>
                    <a:pt x="69" y="18"/>
                    <a:pt x="71" y="19"/>
                    <a:pt x="69" y="23"/>
                  </a:cubicBezTo>
                  <a:cubicBezTo>
                    <a:pt x="69" y="24"/>
                    <a:pt x="68" y="26"/>
                    <a:pt x="68" y="28"/>
                  </a:cubicBezTo>
                  <a:cubicBezTo>
                    <a:pt x="69" y="29"/>
                    <a:pt x="70" y="30"/>
                    <a:pt x="70" y="32"/>
                  </a:cubicBezTo>
                  <a:cubicBezTo>
                    <a:pt x="70" y="33"/>
                    <a:pt x="69" y="35"/>
                    <a:pt x="68" y="37"/>
                  </a:cubicBezTo>
                  <a:cubicBezTo>
                    <a:pt x="67" y="38"/>
                    <a:pt x="67" y="36"/>
                    <a:pt x="65" y="37"/>
                  </a:cubicBezTo>
                  <a:cubicBezTo>
                    <a:pt x="64" y="38"/>
                    <a:pt x="62" y="39"/>
                    <a:pt x="61" y="40"/>
                  </a:cubicBezTo>
                  <a:cubicBezTo>
                    <a:pt x="58" y="42"/>
                    <a:pt x="57" y="41"/>
                    <a:pt x="54" y="42"/>
                  </a:cubicBezTo>
                  <a:cubicBezTo>
                    <a:pt x="55" y="43"/>
                    <a:pt x="54" y="45"/>
                    <a:pt x="54" y="47"/>
                  </a:cubicBezTo>
                  <a:cubicBezTo>
                    <a:pt x="53" y="46"/>
                    <a:pt x="50" y="44"/>
                    <a:pt x="48" y="46"/>
                  </a:cubicBezTo>
                  <a:cubicBezTo>
                    <a:pt x="47" y="47"/>
                    <a:pt x="46" y="47"/>
                    <a:pt x="46" y="48"/>
                  </a:cubicBezTo>
                  <a:cubicBezTo>
                    <a:pt x="46" y="50"/>
                    <a:pt x="47" y="52"/>
                    <a:pt x="47" y="53"/>
                  </a:cubicBezTo>
                  <a:cubicBezTo>
                    <a:pt x="48" y="55"/>
                    <a:pt x="51" y="55"/>
                    <a:pt x="51" y="57"/>
                  </a:cubicBezTo>
                  <a:cubicBezTo>
                    <a:pt x="49" y="57"/>
                    <a:pt x="51" y="59"/>
                    <a:pt x="51" y="60"/>
                  </a:cubicBezTo>
                  <a:cubicBezTo>
                    <a:pt x="49" y="60"/>
                    <a:pt x="48" y="60"/>
                    <a:pt x="47" y="59"/>
                  </a:cubicBezTo>
                  <a:cubicBezTo>
                    <a:pt x="46" y="58"/>
                    <a:pt x="46" y="56"/>
                    <a:pt x="45" y="57"/>
                  </a:cubicBezTo>
                  <a:cubicBezTo>
                    <a:pt x="42" y="57"/>
                    <a:pt x="38" y="60"/>
                    <a:pt x="36" y="57"/>
                  </a:cubicBezTo>
                  <a:cubicBezTo>
                    <a:pt x="35" y="59"/>
                    <a:pt x="36" y="61"/>
                    <a:pt x="34" y="62"/>
                  </a:cubicBezTo>
                  <a:cubicBezTo>
                    <a:pt x="32" y="64"/>
                    <a:pt x="31" y="63"/>
                    <a:pt x="29" y="64"/>
                  </a:cubicBezTo>
                  <a:cubicBezTo>
                    <a:pt x="28" y="65"/>
                    <a:pt x="27" y="65"/>
                    <a:pt x="26" y="65"/>
                  </a:cubicBezTo>
                  <a:cubicBezTo>
                    <a:pt x="24" y="64"/>
                    <a:pt x="20" y="63"/>
                    <a:pt x="20" y="62"/>
                  </a:cubicBezTo>
                  <a:cubicBezTo>
                    <a:pt x="20" y="64"/>
                    <a:pt x="17" y="65"/>
                    <a:pt x="16" y="64"/>
                  </a:cubicBezTo>
                  <a:cubicBezTo>
                    <a:pt x="14" y="62"/>
                    <a:pt x="16" y="62"/>
                    <a:pt x="17" y="61"/>
                  </a:cubicBezTo>
                  <a:cubicBezTo>
                    <a:pt x="19" y="59"/>
                    <a:pt x="17" y="56"/>
                    <a:pt x="16" y="55"/>
                  </a:cubicBezTo>
                  <a:cubicBezTo>
                    <a:pt x="14" y="53"/>
                    <a:pt x="14" y="57"/>
                    <a:pt x="13" y="59"/>
                  </a:cubicBezTo>
                  <a:cubicBezTo>
                    <a:pt x="12" y="57"/>
                    <a:pt x="11" y="59"/>
                    <a:pt x="10" y="58"/>
                  </a:cubicBezTo>
                  <a:cubicBezTo>
                    <a:pt x="9" y="58"/>
                    <a:pt x="10" y="55"/>
                    <a:pt x="10" y="53"/>
                  </a:cubicBezTo>
                  <a:cubicBezTo>
                    <a:pt x="9" y="52"/>
                    <a:pt x="11" y="50"/>
                    <a:pt x="9" y="49"/>
                  </a:cubicBezTo>
                  <a:cubicBezTo>
                    <a:pt x="9" y="49"/>
                    <a:pt x="7" y="46"/>
                    <a:pt x="9" y="46"/>
                  </a:cubicBezTo>
                  <a:cubicBezTo>
                    <a:pt x="8" y="45"/>
                    <a:pt x="7" y="46"/>
                    <a:pt x="7" y="47"/>
                  </a:cubicBezTo>
                  <a:cubicBezTo>
                    <a:pt x="8" y="45"/>
                    <a:pt x="6" y="43"/>
                    <a:pt x="5" y="41"/>
                  </a:cubicBezTo>
                  <a:cubicBezTo>
                    <a:pt x="5" y="39"/>
                    <a:pt x="6" y="36"/>
                    <a:pt x="5" y="34"/>
                  </a:cubicBezTo>
                  <a:cubicBezTo>
                    <a:pt x="3" y="30"/>
                    <a:pt x="1" y="26"/>
                    <a:pt x="0" y="2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46" name="Freeform 2854"/>
            <p:cNvSpPr>
              <a:spLocks/>
            </p:cNvSpPr>
            <p:nvPr/>
          </p:nvSpPr>
          <p:spPr bwMode="auto">
            <a:xfrm>
              <a:off x="4406" y="1387"/>
              <a:ext cx="85" cy="78"/>
            </a:xfrm>
            <a:custGeom>
              <a:avLst/>
              <a:gdLst>
                <a:gd name="T0" fmla="*/ 0 w 71"/>
                <a:gd name="T1" fmla="*/ 22 h 65"/>
                <a:gd name="T2" fmla="*/ 0 w 71"/>
                <a:gd name="T3" fmla="*/ 18 h 65"/>
                <a:gd name="T4" fmla="*/ 8 w 71"/>
                <a:gd name="T5" fmla="*/ 9 h 65"/>
                <a:gd name="T6" fmla="*/ 19 w 71"/>
                <a:gd name="T7" fmla="*/ 5 h 65"/>
                <a:gd name="T8" fmla="*/ 24 w 71"/>
                <a:gd name="T9" fmla="*/ 5 h 65"/>
                <a:gd name="T10" fmla="*/ 30 w 71"/>
                <a:gd name="T11" fmla="*/ 5 h 65"/>
                <a:gd name="T12" fmla="*/ 38 w 71"/>
                <a:gd name="T13" fmla="*/ 6 h 65"/>
                <a:gd name="T14" fmla="*/ 46 w 71"/>
                <a:gd name="T15" fmla="*/ 11 h 65"/>
                <a:gd name="T16" fmla="*/ 50 w 71"/>
                <a:gd name="T17" fmla="*/ 10 h 65"/>
                <a:gd name="T18" fmla="*/ 49 w 71"/>
                <a:gd name="T19" fmla="*/ 6 h 65"/>
                <a:gd name="T20" fmla="*/ 51 w 71"/>
                <a:gd name="T21" fmla="*/ 5 h 65"/>
                <a:gd name="T22" fmla="*/ 53 w 71"/>
                <a:gd name="T23" fmla="*/ 4 h 65"/>
                <a:gd name="T24" fmla="*/ 55 w 71"/>
                <a:gd name="T25" fmla="*/ 3 h 65"/>
                <a:gd name="T26" fmla="*/ 58 w 71"/>
                <a:gd name="T27" fmla="*/ 5 h 65"/>
                <a:gd name="T28" fmla="*/ 69 w 71"/>
                <a:gd name="T29" fmla="*/ 0 h 65"/>
                <a:gd name="T30" fmla="*/ 68 w 71"/>
                <a:gd name="T31" fmla="*/ 4 h 65"/>
                <a:gd name="T32" fmla="*/ 67 w 71"/>
                <a:gd name="T33" fmla="*/ 6 h 65"/>
                <a:gd name="T34" fmla="*/ 67 w 71"/>
                <a:gd name="T35" fmla="*/ 10 h 65"/>
                <a:gd name="T36" fmla="*/ 68 w 71"/>
                <a:gd name="T37" fmla="*/ 14 h 65"/>
                <a:gd name="T38" fmla="*/ 69 w 71"/>
                <a:gd name="T39" fmla="*/ 23 h 65"/>
                <a:gd name="T40" fmla="*/ 68 w 71"/>
                <a:gd name="T41" fmla="*/ 28 h 65"/>
                <a:gd name="T42" fmla="*/ 70 w 71"/>
                <a:gd name="T43" fmla="*/ 32 h 65"/>
                <a:gd name="T44" fmla="*/ 68 w 71"/>
                <a:gd name="T45" fmla="*/ 37 h 65"/>
                <a:gd name="T46" fmla="*/ 65 w 71"/>
                <a:gd name="T47" fmla="*/ 37 h 65"/>
                <a:gd name="T48" fmla="*/ 61 w 71"/>
                <a:gd name="T49" fmla="*/ 40 h 65"/>
                <a:gd name="T50" fmla="*/ 54 w 71"/>
                <a:gd name="T51" fmla="*/ 42 h 65"/>
                <a:gd name="T52" fmla="*/ 54 w 71"/>
                <a:gd name="T53" fmla="*/ 47 h 65"/>
                <a:gd name="T54" fmla="*/ 48 w 71"/>
                <a:gd name="T55" fmla="*/ 46 h 65"/>
                <a:gd name="T56" fmla="*/ 46 w 71"/>
                <a:gd name="T57" fmla="*/ 48 h 65"/>
                <a:gd name="T58" fmla="*/ 47 w 71"/>
                <a:gd name="T59" fmla="*/ 53 h 65"/>
                <a:gd name="T60" fmla="*/ 51 w 71"/>
                <a:gd name="T61" fmla="*/ 57 h 65"/>
                <a:gd name="T62" fmla="*/ 51 w 71"/>
                <a:gd name="T63" fmla="*/ 60 h 65"/>
                <a:gd name="T64" fmla="*/ 47 w 71"/>
                <a:gd name="T65" fmla="*/ 59 h 65"/>
                <a:gd name="T66" fmla="*/ 45 w 71"/>
                <a:gd name="T67" fmla="*/ 57 h 65"/>
                <a:gd name="T68" fmla="*/ 36 w 71"/>
                <a:gd name="T69" fmla="*/ 57 h 65"/>
                <a:gd name="T70" fmla="*/ 34 w 71"/>
                <a:gd name="T71" fmla="*/ 62 h 65"/>
                <a:gd name="T72" fmla="*/ 29 w 71"/>
                <a:gd name="T73" fmla="*/ 64 h 65"/>
                <a:gd name="T74" fmla="*/ 26 w 71"/>
                <a:gd name="T75" fmla="*/ 65 h 65"/>
                <a:gd name="T76" fmla="*/ 20 w 71"/>
                <a:gd name="T77" fmla="*/ 62 h 65"/>
                <a:gd name="T78" fmla="*/ 16 w 71"/>
                <a:gd name="T79" fmla="*/ 64 h 65"/>
                <a:gd name="T80" fmla="*/ 17 w 71"/>
                <a:gd name="T81" fmla="*/ 61 h 65"/>
                <a:gd name="T82" fmla="*/ 16 w 71"/>
                <a:gd name="T83" fmla="*/ 55 h 65"/>
                <a:gd name="T84" fmla="*/ 13 w 71"/>
                <a:gd name="T85" fmla="*/ 59 h 65"/>
                <a:gd name="T86" fmla="*/ 10 w 71"/>
                <a:gd name="T87" fmla="*/ 58 h 65"/>
                <a:gd name="T88" fmla="*/ 10 w 71"/>
                <a:gd name="T89" fmla="*/ 53 h 65"/>
                <a:gd name="T90" fmla="*/ 9 w 71"/>
                <a:gd name="T91" fmla="*/ 49 h 65"/>
                <a:gd name="T92" fmla="*/ 9 w 71"/>
                <a:gd name="T93" fmla="*/ 46 h 65"/>
                <a:gd name="T94" fmla="*/ 7 w 71"/>
                <a:gd name="T95" fmla="*/ 47 h 65"/>
                <a:gd name="T96" fmla="*/ 5 w 71"/>
                <a:gd name="T97" fmla="*/ 41 h 65"/>
                <a:gd name="T98" fmla="*/ 5 w 71"/>
                <a:gd name="T99" fmla="*/ 34 h 65"/>
                <a:gd name="T100" fmla="*/ 0 w 71"/>
                <a:gd name="T101"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 h="65">
                  <a:moveTo>
                    <a:pt x="0" y="22"/>
                  </a:moveTo>
                  <a:cubicBezTo>
                    <a:pt x="0" y="20"/>
                    <a:pt x="0" y="19"/>
                    <a:pt x="0" y="18"/>
                  </a:cubicBezTo>
                  <a:cubicBezTo>
                    <a:pt x="4" y="18"/>
                    <a:pt x="6" y="12"/>
                    <a:pt x="8" y="9"/>
                  </a:cubicBezTo>
                  <a:cubicBezTo>
                    <a:pt x="9" y="6"/>
                    <a:pt x="16" y="4"/>
                    <a:pt x="19" y="5"/>
                  </a:cubicBezTo>
                  <a:cubicBezTo>
                    <a:pt x="20" y="6"/>
                    <a:pt x="23" y="6"/>
                    <a:pt x="24" y="5"/>
                  </a:cubicBezTo>
                  <a:cubicBezTo>
                    <a:pt x="26" y="5"/>
                    <a:pt x="28" y="6"/>
                    <a:pt x="30" y="5"/>
                  </a:cubicBezTo>
                  <a:cubicBezTo>
                    <a:pt x="34" y="3"/>
                    <a:pt x="36" y="9"/>
                    <a:pt x="38" y="6"/>
                  </a:cubicBezTo>
                  <a:cubicBezTo>
                    <a:pt x="37" y="11"/>
                    <a:pt x="44" y="7"/>
                    <a:pt x="46" y="11"/>
                  </a:cubicBezTo>
                  <a:cubicBezTo>
                    <a:pt x="47" y="13"/>
                    <a:pt x="50" y="13"/>
                    <a:pt x="50" y="10"/>
                  </a:cubicBezTo>
                  <a:cubicBezTo>
                    <a:pt x="50" y="9"/>
                    <a:pt x="47" y="7"/>
                    <a:pt x="49" y="6"/>
                  </a:cubicBezTo>
                  <a:cubicBezTo>
                    <a:pt x="50" y="5"/>
                    <a:pt x="51" y="6"/>
                    <a:pt x="51" y="5"/>
                  </a:cubicBezTo>
                  <a:cubicBezTo>
                    <a:pt x="51" y="4"/>
                    <a:pt x="52" y="4"/>
                    <a:pt x="53" y="4"/>
                  </a:cubicBezTo>
                  <a:cubicBezTo>
                    <a:pt x="54" y="4"/>
                    <a:pt x="54" y="3"/>
                    <a:pt x="55" y="3"/>
                  </a:cubicBezTo>
                  <a:cubicBezTo>
                    <a:pt x="56" y="2"/>
                    <a:pt x="57" y="4"/>
                    <a:pt x="58" y="5"/>
                  </a:cubicBezTo>
                  <a:cubicBezTo>
                    <a:pt x="61" y="7"/>
                    <a:pt x="67" y="3"/>
                    <a:pt x="69" y="0"/>
                  </a:cubicBezTo>
                  <a:cubicBezTo>
                    <a:pt x="69" y="1"/>
                    <a:pt x="69" y="3"/>
                    <a:pt x="68" y="4"/>
                  </a:cubicBezTo>
                  <a:cubicBezTo>
                    <a:pt x="68" y="5"/>
                    <a:pt x="66" y="5"/>
                    <a:pt x="67" y="6"/>
                  </a:cubicBezTo>
                  <a:cubicBezTo>
                    <a:pt x="67" y="8"/>
                    <a:pt x="66" y="9"/>
                    <a:pt x="67" y="10"/>
                  </a:cubicBezTo>
                  <a:cubicBezTo>
                    <a:pt x="67" y="12"/>
                    <a:pt x="68" y="13"/>
                    <a:pt x="68" y="14"/>
                  </a:cubicBezTo>
                  <a:cubicBezTo>
                    <a:pt x="69" y="18"/>
                    <a:pt x="71" y="19"/>
                    <a:pt x="69" y="23"/>
                  </a:cubicBezTo>
                  <a:cubicBezTo>
                    <a:pt x="69" y="24"/>
                    <a:pt x="68" y="26"/>
                    <a:pt x="68" y="28"/>
                  </a:cubicBezTo>
                  <a:cubicBezTo>
                    <a:pt x="69" y="29"/>
                    <a:pt x="70" y="30"/>
                    <a:pt x="70" y="32"/>
                  </a:cubicBezTo>
                  <a:cubicBezTo>
                    <a:pt x="70" y="33"/>
                    <a:pt x="69" y="35"/>
                    <a:pt x="68" y="37"/>
                  </a:cubicBezTo>
                  <a:cubicBezTo>
                    <a:pt x="67" y="38"/>
                    <a:pt x="67" y="36"/>
                    <a:pt x="65" y="37"/>
                  </a:cubicBezTo>
                  <a:cubicBezTo>
                    <a:pt x="64" y="38"/>
                    <a:pt x="62" y="39"/>
                    <a:pt x="61" y="40"/>
                  </a:cubicBezTo>
                  <a:cubicBezTo>
                    <a:pt x="58" y="42"/>
                    <a:pt x="57" y="41"/>
                    <a:pt x="54" y="42"/>
                  </a:cubicBezTo>
                  <a:cubicBezTo>
                    <a:pt x="55" y="43"/>
                    <a:pt x="54" y="45"/>
                    <a:pt x="54" y="47"/>
                  </a:cubicBezTo>
                  <a:cubicBezTo>
                    <a:pt x="53" y="46"/>
                    <a:pt x="50" y="44"/>
                    <a:pt x="48" y="46"/>
                  </a:cubicBezTo>
                  <a:cubicBezTo>
                    <a:pt x="47" y="47"/>
                    <a:pt x="46" y="47"/>
                    <a:pt x="46" y="48"/>
                  </a:cubicBezTo>
                  <a:cubicBezTo>
                    <a:pt x="46" y="50"/>
                    <a:pt x="47" y="52"/>
                    <a:pt x="47" y="53"/>
                  </a:cubicBezTo>
                  <a:cubicBezTo>
                    <a:pt x="48" y="55"/>
                    <a:pt x="51" y="55"/>
                    <a:pt x="51" y="57"/>
                  </a:cubicBezTo>
                  <a:cubicBezTo>
                    <a:pt x="49" y="57"/>
                    <a:pt x="51" y="59"/>
                    <a:pt x="51" y="60"/>
                  </a:cubicBezTo>
                  <a:cubicBezTo>
                    <a:pt x="49" y="60"/>
                    <a:pt x="48" y="60"/>
                    <a:pt x="47" y="59"/>
                  </a:cubicBezTo>
                  <a:cubicBezTo>
                    <a:pt x="46" y="58"/>
                    <a:pt x="46" y="56"/>
                    <a:pt x="45" y="57"/>
                  </a:cubicBezTo>
                  <a:cubicBezTo>
                    <a:pt x="42" y="57"/>
                    <a:pt x="38" y="60"/>
                    <a:pt x="36" y="57"/>
                  </a:cubicBezTo>
                  <a:cubicBezTo>
                    <a:pt x="35" y="59"/>
                    <a:pt x="36" y="61"/>
                    <a:pt x="34" y="62"/>
                  </a:cubicBezTo>
                  <a:cubicBezTo>
                    <a:pt x="32" y="64"/>
                    <a:pt x="31" y="63"/>
                    <a:pt x="29" y="64"/>
                  </a:cubicBezTo>
                  <a:cubicBezTo>
                    <a:pt x="28" y="65"/>
                    <a:pt x="27" y="65"/>
                    <a:pt x="26" y="65"/>
                  </a:cubicBezTo>
                  <a:cubicBezTo>
                    <a:pt x="24" y="64"/>
                    <a:pt x="20" y="63"/>
                    <a:pt x="20" y="62"/>
                  </a:cubicBezTo>
                  <a:cubicBezTo>
                    <a:pt x="20" y="64"/>
                    <a:pt x="17" y="65"/>
                    <a:pt x="16" y="64"/>
                  </a:cubicBezTo>
                  <a:cubicBezTo>
                    <a:pt x="14" y="62"/>
                    <a:pt x="16" y="62"/>
                    <a:pt x="17" y="61"/>
                  </a:cubicBezTo>
                  <a:cubicBezTo>
                    <a:pt x="19" y="59"/>
                    <a:pt x="17" y="56"/>
                    <a:pt x="16" y="55"/>
                  </a:cubicBezTo>
                  <a:cubicBezTo>
                    <a:pt x="14" y="53"/>
                    <a:pt x="14" y="57"/>
                    <a:pt x="13" y="59"/>
                  </a:cubicBezTo>
                  <a:cubicBezTo>
                    <a:pt x="12" y="57"/>
                    <a:pt x="11" y="59"/>
                    <a:pt x="10" y="58"/>
                  </a:cubicBezTo>
                  <a:cubicBezTo>
                    <a:pt x="9" y="58"/>
                    <a:pt x="10" y="55"/>
                    <a:pt x="10" y="53"/>
                  </a:cubicBezTo>
                  <a:cubicBezTo>
                    <a:pt x="9" y="52"/>
                    <a:pt x="11" y="50"/>
                    <a:pt x="9" y="49"/>
                  </a:cubicBezTo>
                  <a:cubicBezTo>
                    <a:pt x="9" y="49"/>
                    <a:pt x="7" y="46"/>
                    <a:pt x="9" y="46"/>
                  </a:cubicBezTo>
                  <a:cubicBezTo>
                    <a:pt x="8" y="45"/>
                    <a:pt x="7" y="46"/>
                    <a:pt x="7" y="47"/>
                  </a:cubicBezTo>
                  <a:cubicBezTo>
                    <a:pt x="8" y="45"/>
                    <a:pt x="6" y="43"/>
                    <a:pt x="5" y="41"/>
                  </a:cubicBezTo>
                  <a:cubicBezTo>
                    <a:pt x="5" y="39"/>
                    <a:pt x="6" y="36"/>
                    <a:pt x="5" y="34"/>
                  </a:cubicBezTo>
                  <a:cubicBezTo>
                    <a:pt x="3" y="30"/>
                    <a:pt x="1" y="26"/>
                    <a:pt x="0" y="2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47" name="Freeform 2855"/>
            <p:cNvSpPr>
              <a:spLocks/>
            </p:cNvSpPr>
            <p:nvPr/>
          </p:nvSpPr>
          <p:spPr bwMode="auto">
            <a:xfrm>
              <a:off x="4788" y="967"/>
              <a:ext cx="4" cy="4"/>
            </a:xfrm>
            <a:custGeom>
              <a:avLst/>
              <a:gdLst>
                <a:gd name="T0" fmla="*/ 2 w 3"/>
                <a:gd name="T1" fmla="*/ 0 h 4"/>
                <a:gd name="T2" fmla="*/ 3 w 3"/>
                <a:gd name="T3" fmla="*/ 3 h 4"/>
                <a:gd name="T4" fmla="*/ 2 w 3"/>
                <a:gd name="T5" fmla="*/ 0 h 4"/>
              </a:gdLst>
              <a:ahLst/>
              <a:cxnLst>
                <a:cxn ang="0">
                  <a:pos x="T0" y="T1"/>
                </a:cxn>
                <a:cxn ang="0">
                  <a:pos x="T2" y="T3"/>
                </a:cxn>
                <a:cxn ang="0">
                  <a:pos x="T4" y="T5"/>
                </a:cxn>
              </a:cxnLst>
              <a:rect l="0" t="0" r="r" b="b"/>
              <a:pathLst>
                <a:path w="3" h="4">
                  <a:moveTo>
                    <a:pt x="2" y="0"/>
                  </a:moveTo>
                  <a:cubicBezTo>
                    <a:pt x="0" y="1"/>
                    <a:pt x="1" y="4"/>
                    <a:pt x="3" y="3"/>
                  </a:cubicBezTo>
                  <a:cubicBezTo>
                    <a:pt x="3" y="2"/>
                    <a:pt x="3"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48" name="Freeform 2856"/>
            <p:cNvSpPr>
              <a:spLocks/>
            </p:cNvSpPr>
            <p:nvPr/>
          </p:nvSpPr>
          <p:spPr bwMode="auto">
            <a:xfrm>
              <a:off x="4788" y="967"/>
              <a:ext cx="4" cy="4"/>
            </a:xfrm>
            <a:custGeom>
              <a:avLst/>
              <a:gdLst>
                <a:gd name="T0" fmla="*/ 2 w 3"/>
                <a:gd name="T1" fmla="*/ 0 h 4"/>
                <a:gd name="T2" fmla="*/ 3 w 3"/>
                <a:gd name="T3" fmla="*/ 3 h 4"/>
                <a:gd name="T4" fmla="*/ 2 w 3"/>
                <a:gd name="T5" fmla="*/ 0 h 4"/>
              </a:gdLst>
              <a:ahLst/>
              <a:cxnLst>
                <a:cxn ang="0">
                  <a:pos x="T0" y="T1"/>
                </a:cxn>
                <a:cxn ang="0">
                  <a:pos x="T2" y="T3"/>
                </a:cxn>
                <a:cxn ang="0">
                  <a:pos x="T4" y="T5"/>
                </a:cxn>
              </a:cxnLst>
              <a:rect l="0" t="0" r="r" b="b"/>
              <a:pathLst>
                <a:path w="3" h="4">
                  <a:moveTo>
                    <a:pt x="2" y="0"/>
                  </a:moveTo>
                  <a:cubicBezTo>
                    <a:pt x="0" y="1"/>
                    <a:pt x="1" y="4"/>
                    <a:pt x="3" y="3"/>
                  </a:cubicBezTo>
                  <a:cubicBezTo>
                    <a:pt x="3" y="2"/>
                    <a:pt x="3"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49" name="Freeform 2857"/>
            <p:cNvSpPr>
              <a:spLocks/>
            </p:cNvSpPr>
            <p:nvPr/>
          </p:nvSpPr>
          <p:spPr bwMode="auto">
            <a:xfrm>
              <a:off x="4788" y="991"/>
              <a:ext cx="3" cy="2"/>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0"/>
                    <a:pt x="1" y="0"/>
                  </a:cubicBezTo>
                  <a:cubicBezTo>
                    <a:pt x="0" y="1"/>
                    <a:pt x="1" y="1"/>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50" name="Freeform 2858"/>
            <p:cNvSpPr>
              <a:spLocks/>
            </p:cNvSpPr>
            <p:nvPr/>
          </p:nvSpPr>
          <p:spPr bwMode="auto">
            <a:xfrm>
              <a:off x="4788" y="991"/>
              <a:ext cx="3" cy="2"/>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0"/>
                    <a:pt x="1" y="0"/>
                  </a:cubicBezTo>
                  <a:cubicBezTo>
                    <a:pt x="0" y="1"/>
                    <a:pt x="1" y="1"/>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51" name="Freeform 2859"/>
            <p:cNvSpPr>
              <a:spLocks/>
            </p:cNvSpPr>
            <p:nvPr/>
          </p:nvSpPr>
          <p:spPr bwMode="auto">
            <a:xfrm>
              <a:off x="4787" y="1019"/>
              <a:ext cx="1" cy="3"/>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2"/>
                    <a:pt x="1" y="2"/>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52" name="Freeform 2860"/>
            <p:cNvSpPr>
              <a:spLocks/>
            </p:cNvSpPr>
            <p:nvPr/>
          </p:nvSpPr>
          <p:spPr bwMode="auto">
            <a:xfrm>
              <a:off x="4787" y="1019"/>
              <a:ext cx="1" cy="3"/>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2"/>
                    <a:pt x="1" y="2"/>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53" name="Freeform 2861"/>
            <p:cNvSpPr>
              <a:spLocks/>
            </p:cNvSpPr>
            <p:nvPr/>
          </p:nvSpPr>
          <p:spPr bwMode="auto">
            <a:xfrm>
              <a:off x="4785" y="1027"/>
              <a:ext cx="5" cy="3"/>
            </a:xfrm>
            <a:custGeom>
              <a:avLst/>
              <a:gdLst>
                <a:gd name="T0" fmla="*/ 4 w 4"/>
                <a:gd name="T1" fmla="*/ 1 h 3"/>
                <a:gd name="T2" fmla="*/ 2 w 4"/>
                <a:gd name="T3" fmla="*/ 0 h 3"/>
                <a:gd name="T4" fmla="*/ 4 w 4"/>
                <a:gd name="T5" fmla="*/ 1 h 3"/>
              </a:gdLst>
              <a:ahLst/>
              <a:cxnLst>
                <a:cxn ang="0">
                  <a:pos x="T0" y="T1"/>
                </a:cxn>
                <a:cxn ang="0">
                  <a:pos x="T2" y="T3"/>
                </a:cxn>
                <a:cxn ang="0">
                  <a:pos x="T4" y="T5"/>
                </a:cxn>
              </a:cxnLst>
              <a:rect l="0" t="0" r="r" b="b"/>
              <a:pathLst>
                <a:path w="4" h="3">
                  <a:moveTo>
                    <a:pt x="4" y="1"/>
                  </a:moveTo>
                  <a:cubicBezTo>
                    <a:pt x="3" y="0"/>
                    <a:pt x="3" y="0"/>
                    <a:pt x="2" y="0"/>
                  </a:cubicBezTo>
                  <a:cubicBezTo>
                    <a:pt x="0" y="3"/>
                    <a:pt x="4" y="2"/>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54" name="Freeform 2862"/>
            <p:cNvSpPr>
              <a:spLocks/>
            </p:cNvSpPr>
            <p:nvPr/>
          </p:nvSpPr>
          <p:spPr bwMode="auto">
            <a:xfrm>
              <a:off x="4785" y="1027"/>
              <a:ext cx="5" cy="3"/>
            </a:xfrm>
            <a:custGeom>
              <a:avLst/>
              <a:gdLst>
                <a:gd name="T0" fmla="*/ 4 w 4"/>
                <a:gd name="T1" fmla="*/ 1 h 3"/>
                <a:gd name="T2" fmla="*/ 2 w 4"/>
                <a:gd name="T3" fmla="*/ 0 h 3"/>
                <a:gd name="T4" fmla="*/ 4 w 4"/>
                <a:gd name="T5" fmla="*/ 1 h 3"/>
              </a:gdLst>
              <a:ahLst/>
              <a:cxnLst>
                <a:cxn ang="0">
                  <a:pos x="T0" y="T1"/>
                </a:cxn>
                <a:cxn ang="0">
                  <a:pos x="T2" y="T3"/>
                </a:cxn>
                <a:cxn ang="0">
                  <a:pos x="T4" y="T5"/>
                </a:cxn>
              </a:cxnLst>
              <a:rect l="0" t="0" r="r" b="b"/>
              <a:pathLst>
                <a:path w="4" h="3">
                  <a:moveTo>
                    <a:pt x="4" y="1"/>
                  </a:moveTo>
                  <a:cubicBezTo>
                    <a:pt x="3" y="0"/>
                    <a:pt x="3" y="0"/>
                    <a:pt x="2" y="0"/>
                  </a:cubicBezTo>
                  <a:cubicBezTo>
                    <a:pt x="0" y="3"/>
                    <a:pt x="4" y="2"/>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55" name="Freeform 2863"/>
            <p:cNvSpPr>
              <a:spLocks/>
            </p:cNvSpPr>
            <p:nvPr/>
          </p:nvSpPr>
          <p:spPr bwMode="auto">
            <a:xfrm>
              <a:off x="4785" y="1045"/>
              <a:ext cx="18" cy="8"/>
            </a:xfrm>
            <a:custGeom>
              <a:avLst/>
              <a:gdLst>
                <a:gd name="T0" fmla="*/ 10 w 15"/>
                <a:gd name="T1" fmla="*/ 0 h 7"/>
                <a:gd name="T2" fmla="*/ 2 w 15"/>
                <a:gd name="T3" fmla="*/ 5 h 7"/>
                <a:gd name="T4" fmla="*/ 10 w 15"/>
                <a:gd name="T5" fmla="*/ 0 h 7"/>
              </a:gdLst>
              <a:ahLst/>
              <a:cxnLst>
                <a:cxn ang="0">
                  <a:pos x="T0" y="T1"/>
                </a:cxn>
                <a:cxn ang="0">
                  <a:pos x="T2" y="T3"/>
                </a:cxn>
                <a:cxn ang="0">
                  <a:pos x="T4" y="T5"/>
                </a:cxn>
              </a:cxnLst>
              <a:rect l="0" t="0" r="r" b="b"/>
              <a:pathLst>
                <a:path w="15" h="7">
                  <a:moveTo>
                    <a:pt x="10" y="0"/>
                  </a:moveTo>
                  <a:cubicBezTo>
                    <a:pt x="9" y="0"/>
                    <a:pt x="0" y="2"/>
                    <a:pt x="2" y="5"/>
                  </a:cubicBezTo>
                  <a:cubicBezTo>
                    <a:pt x="5" y="7"/>
                    <a:pt x="15" y="1"/>
                    <a:pt x="1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56" name="Freeform 2864"/>
            <p:cNvSpPr>
              <a:spLocks/>
            </p:cNvSpPr>
            <p:nvPr/>
          </p:nvSpPr>
          <p:spPr bwMode="auto">
            <a:xfrm>
              <a:off x="4785" y="1045"/>
              <a:ext cx="18" cy="8"/>
            </a:xfrm>
            <a:custGeom>
              <a:avLst/>
              <a:gdLst>
                <a:gd name="T0" fmla="*/ 10 w 15"/>
                <a:gd name="T1" fmla="*/ 0 h 7"/>
                <a:gd name="T2" fmla="*/ 2 w 15"/>
                <a:gd name="T3" fmla="*/ 5 h 7"/>
                <a:gd name="T4" fmla="*/ 10 w 15"/>
                <a:gd name="T5" fmla="*/ 0 h 7"/>
              </a:gdLst>
              <a:ahLst/>
              <a:cxnLst>
                <a:cxn ang="0">
                  <a:pos x="T0" y="T1"/>
                </a:cxn>
                <a:cxn ang="0">
                  <a:pos x="T2" y="T3"/>
                </a:cxn>
                <a:cxn ang="0">
                  <a:pos x="T4" y="T5"/>
                </a:cxn>
              </a:cxnLst>
              <a:rect l="0" t="0" r="r" b="b"/>
              <a:pathLst>
                <a:path w="15" h="7">
                  <a:moveTo>
                    <a:pt x="10" y="0"/>
                  </a:moveTo>
                  <a:cubicBezTo>
                    <a:pt x="9" y="0"/>
                    <a:pt x="0" y="2"/>
                    <a:pt x="2" y="5"/>
                  </a:cubicBezTo>
                  <a:cubicBezTo>
                    <a:pt x="5" y="7"/>
                    <a:pt x="15" y="1"/>
                    <a:pt x="1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57" name="Freeform 2865"/>
            <p:cNvSpPr>
              <a:spLocks/>
            </p:cNvSpPr>
            <p:nvPr/>
          </p:nvSpPr>
          <p:spPr bwMode="auto">
            <a:xfrm>
              <a:off x="4794" y="1029"/>
              <a:ext cx="2" cy="2"/>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1"/>
                    <a:pt x="0" y="2"/>
                    <a:pt x="1" y="1"/>
                  </a:cubicBezTo>
                  <a:cubicBezTo>
                    <a:pt x="1" y="1"/>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58" name="Freeform 2866"/>
            <p:cNvSpPr>
              <a:spLocks/>
            </p:cNvSpPr>
            <p:nvPr/>
          </p:nvSpPr>
          <p:spPr bwMode="auto">
            <a:xfrm>
              <a:off x="4794" y="1029"/>
              <a:ext cx="2" cy="2"/>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1"/>
                    <a:pt x="0" y="2"/>
                    <a:pt x="1" y="1"/>
                  </a:cubicBezTo>
                  <a:cubicBezTo>
                    <a:pt x="1" y="1"/>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59" name="Freeform 2867"/>
            <p:cNvSpPr>
              <a:spLocks/>
            </p:cNvSpPr>
            <p:nvPr/>
          </p:nvSpPr>
          <p:spPr bwMode="auto">
            <a:xfrm>
              <a:off x="4811" y="1019"/>
              <a:ext cx="5" cy="4"/>
            </a:xfrm>
            <a:custGeom>
              <a:avLst/>
              <a:gdLst>
                <a:gd name="T0" fmla="*/ 1 w 4"/>
                <a:gd name="T1" fmla="*/ 0 h 3"/>
                <a:gd name="T2" fmla="*/ 4 w 4"/>
                <a:gd name="T3" fmla="*/ 3 h 3"/>
                <a:gd name="T4" fmla="*/ 1 w 4"/>
                <a:gd name="T5" fmla="*/ 0 h 3"/>
              </a:gdLst>
              <a:ahLst/>
              <a:cxnLst>
                <a:cxn ang="0">
                  <a:pos x="T0" y="T1"/>
                </a:cxn>
                <a:cxn ang="0">
                  <a:pos x="T2" y="T3"/>
                </a:cxn>
                <a:cxn ang="0">
                  <a:pos x="T4" y="T5"/>
                </a:cxn>
              </a:cxnLst>
              <a:rect l="0" t="0" r="r" b="b"/>
              <a:pathLst>
                <a:path w="4" h="3">
                  <a:moveTo>
                    <a:pt x="1" y="0"/>
                  </a:moveTo>
                  <a:cubicBezTo>
                    <a:pt x="0" y="3"/>
                    <a:pt x="2" y="3"/>
                    <a:pt x="4" y="3"/>
                  </a:cubicBezTo>
                  <a:cubicBezTo>
                    <a:pt x="4" y="2"/>
                    <a:pt x="3"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60" name="Freeform 2868"/>
            <p:cNvSpPr>
              <a:spLocks/>
            </p:cNvSpPr>
            <p:nvPr/>
          </p:nvSpPr>
          <p:spPr bwMode="auto">
            <a:xfrm>
              <a:off x="4811" y="1019"/>
              <a:ext cx="5" cy="4"/>
            </a:xfrm>
            <a:custGeom>
              <a:avLst/>
              <a:gdLst>
                <a:gd name="T0" fmla="*/ 1 w 4"/>
                <a:gd name="T1" fmla="*/ 0 h 3"/>
                <a:gd name="T2" fmla="*/ 4 w 4"/>
                <a:gd name="T3" fmla="*/ 3 h 3"/>
                <a:gd name="T4" fmla="*/ 1 w 4"/>
                <a:gd name="T5" fmla="*/ 0 h 3"/>
              </a:gdLst>
              <a:ahLst/>
              <a:cxnLst>
                <a:cxn ang="0">
                  <a:pos x="T0" y="T1"/>
                </a:cxn>
                <a:cxn ang="0">
                  <a:pos x="T2" y="T3"/>
                </a:cxn>
                <a:cxn ang="0">
                  <a:pos x="T4" y="T5"/>
                </a:cxn>
              </a:cxnLst>
              <a:rect l="0" t="0" r="r" b="b"/>
              <a:pathLst>
                <a:path w="4" h="3">
                  <a:moveTo>
                    <a:pt x="1" y="0"/>
                  </a:moveTo>
                  <a:cubicBezTo>
                    <a:pt x="0" y="3"/>
                    <a:pt x="2" y="3"/>
                    <a:pt x="4" y="3"/>
                  </a:cubicBezTo>
                  <a:cubicBezTo>
                    <a:pt x="4" y="2"/>
                    <a:pt x="3"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61" name="Freeform 2869"/>
            <p:cNvSpPr>
              <a:spLocks/>
            </p:cNvSpPr>
            <p:nvPr/>
          </p:nvSpPr>
          <p:spPr bwMode="auto">
            <a:xfrm>
              <a:off x="4823" y="1018"/>
              <a:ext cx="6" cy="6"/>
            </a:xfrm>
            <a:custGeom>
              <a:avLst/>
              <a:gdLst>
                <a:gd name="T0" fmla="*/ 0 w 5"/>
                <a:gd name="T1" fmla="*/ 2 h 5"/>
                <a:gd name="T2" fmla="*/ 2 w 5"/>
                <a:gd name="T3" fmla="*/ 0 h 5"/>
                <a:gd name="T4" fmla="*/ 0 w 5"/>
                <a:gd name="T5" fmla="*/ 2 h 5"/>
              </a:gdLst>
              <a:ahLst/>
              <a:cxnLst>
                <a:cxn ang="0">
                  <a:pos x="T0" y="T1"/>
                </a:cxn>
                <a:cxn ang="0">
                  <a:pos x="T2" y="T3"/>
                </a:cxn>
                <a:cxn ang="0">
                  <a:pos x="T4" y="T5"/>
                </a:cxn>
              </a:cxnLst>
              <a:rect l="0" t="0" r="r" b="b"/>
              <a:pathLst>
                <a:path w="5" h="5">
                  <a:moveTo>
                    <a:pt x="0" y="2"/>
                  </a:moveTo>
                  <a:cubicBezTo>
                    <a:pt x="1" y="5"/>
                    <a:pt x="5" y="1"/>
                    <a:pt x="2" y="0"/>
                  </a:cubicBezTo>
                  <a:cubicBezTo>
                    <a:pt x="2" y="1"/>
                    <a:pt x="1" y="2"/>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62" name="Freeform 2870"/>
            <p:cNvSpPr>
              <a:spLocks/>
            </p:cNvSpPr>
            <p:nvPr/>
          </p:nvSpPr>
          <p:spPr bwMode="auto">
            <a:xfrm>
              <a:off x="4823" y="1018"/>
              <a:ext cx="6" cy="6"/>
            </a:xfrm>
            <a:custGeom>
              <a:avLst/>
              <a:gdLst>
                <a:gd name="T0" fmla="*/ 0 w 5"/>
                <a:gd name="T1" fmla="*/ 2 h 5"/>
                <a:gd name="T2" fmla="*/ 2 w 5"/>
                <a:gd name="T3" fmla="*/ 0 h 5"/>
                <a:gd name="T4" fmla="*/ 0 w 5"/>
                <a:gd name="T5" fmla="*/ 2 h 5"/>
              </a:gdLst>
              <a:ahLst/>
              <a:cxnLst>
                <a:cxn ang="0">
                  <a:pos x="T0" y="T1"/>
                </a:cxn>
                <a:cxn ang="0">
                  <a:pos x="T2" y="T3"/>
                </a:cxn>
                <a:cxn ang="0">
                  <a:pos x="T4" y="T5"/>
                </a:cxn>
              </a:cxnLst>
              <a:rect l="0" t="0" r="r" b="b"/>
              <a:pathLst>
                <a:path w="5" h="5">
                  <a:moveTo>
                    <a:pt x="0" y="2"/>
                  </a:moveTo>
                  <a:cubicBezTo>
                    <a:pt x="1" y="5"/>
                    <a:pt x="5" y="1"/>
                    <a:pt x="2" y="0"/>
                  </a:cubicBezTo>
                  <a:cubicBezTo>
                    <a:pt x="2" y="1"/>
                    <a:pt x="1" y="2"/>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63" name="Freeform 2871"/>
            <p:cNvSpPr>
              <a:spLocks/>
            </p:cNvSpPr>
            <p:nvPr/>
          </p:nvSpPr>
          <p:spPr bwMode="auto">
            <a:xfrm>
              <a:off x="4786" y="952"/>
              <a:ext cx="55" cy="78"/>
            </a:xfrm>
            <a:custGeom>
              <a:avLst/>
              <a:gdLst>
                <a:gd name="T0" fmla="*/ 5 w 46"/>
                <a:gd name="T1" fmla="*/ 14 h 65"/>
                <a:gd name="T2" fmla="*/ 8 w 46"/>
                <a:gd name="T3" fmla="*/ 15 h 65"/>
                <a:gd name="T4" fmla="*/ 14 w 46"/>
                <a:gd name="T5" fmla="*/ 5 h 65"/>
                <a:gd name="T6" fmla="*/ 24 w 46"/>
                <a:gd name="T7" fmla="*/ 5 h 65"/>
                <a:gd name="T8" fmla="*/ 27 w 46"/>
                <a:gd name="T9" fmla="*/ 4 h 65"/>
                <a:gd name="T10" fmla="*/ 30 w 46"/>
                <a:gd name="T11" fmla="*/ 0 h 65"/>
                <a:gd name="T12" fmla="*/ 37 w 46"/>
                <a:gd name="T13" fmla="*/ 12 h 65"/>
                <a:gd name="T14" fmla="*/ 44 w 46"/>
                <a:gd name="T15" fmla="*/ 24 h 65"/>
                <a:gd name="T16" fmla="*/ 43 w 46"/>
                <a:gd name="T17" fmla="*/ 34 h 65"/>
                <a:gd name="T18" fmla="*/ 46 w 46"/>
                <a:gd name="T19" fmla="*/ 39 h 65"/>
                <a:gd name="T20" fmla="*/ 43 w 46"/>
                <a:gd name="T21" fmla="*/ 48 h 65"/>
                <a:gd name="T22" fmla="*/ 43 w 46"/>
                <a:gd name="T23" fmla="*/ 47 h 65"/>
                <a:gd name="T24" fmla="*/ 37 w 46"/>
                <a:gd name="T25" fmla="*/ 54 h 65"/>
                <a:gd name="T26" fmla="*/ 32 w 46"/>
                <a:gd name="T27" fmla="*/ 52 h 65"/>
                <a:gd name="T28" fmla="*/ 29 w 46"/>
                <a:gd name="T29" fmla="*/ 55 h 65"/>
                <a:gd name="T30" fmla="*/ 30 w 46"/>
                <a:gd name="T31" fmla="*/ 57 h 65"/>
                <a:gd name="T32" fmla="*/ 25 w 46"/>
                <a:gd name="T33" fmla="*/ 54 h 65"/>
                <a:gd name="T34" fmla="*/ 19 w 46"/>
                <a:gd name="T35" fmla="*/ 57 h 65"/>
                <a:gd name="T36" fmla="*/ 21 w 46"/>
                <a:gd name="T37" fmla="*/ 58 h 65"/>
                <a:gd name="T38" fmla="*/ 19 w 46"/>
                <a:gd name="T39" fmla="*/ 61 h 65"/>
                <a:gd name="T40" fmla="*/ 18 w 46"/>
                <a:gd name="T41" fmla="*/ 57 h 65"/>
                <a:gd name="T42" fmla="*/ 16 w 46"/>
                <a:gd name="T43" fmla="*/ 59 h 65"/>
                <a:gd name="T44" fmla="*/ 18 w 46"/>
                <a:gd name="T45" fmla="*/ 61 h 65"/>
                <a:gd name="T46" fmla="*/ 16 w 46"/>
                <a:gd name="T47" fmla="*/ 61 h 65"/>
                <a:gd name="T48" fmla="*/ 17 w 46"/>
                <a:gd name="T49" fmla="*/ 62 h 65"/>
                <a:gd name="T50" fmla="*/ 13 w 46"/>
                <a:gd name="T51" fmla="*/ 61 h 65"/>
                <a:gd name="T52" fmla="*/ 14 w 46"/>
                <a:gd name="T53" fmla="*/ 59 h 65"/>
                <a:gd name="T54" fmla="*/ 10 w 46"/>
                <a:gd name="T55" fmla="*/ 64 h 65"/>
                <a:gd name="T56" fmla="*/ 8 w 46"/>
                <a:gd name="T57" fmla="*/ 62 h 65"/>
                <a:gd name="T58" fmla="*/ 5 w 46"/>
                <a:gd name="T59" fmla="*/ 65 h 65"/>
                <a:gd name="T60" fmla="*/ 5 w 46"/>
                <a:gd name="T61" fmla="*/ 62 h 65"/>
                <a:gd name="T62" fmla="*/ 2 w 46"/>
                <a:gd name="T63" fmla="*/ 59 h 65"/>
                <a:gd name="T64" fmla="*/ 4 w 46"/>
                <a:gd name="T65" fmla="*/ 61 h 65"/>
                <a:gd name="T66" fmla="*/ 5 w 46"/>
                <a:gd name="T67" fmla="*/ 60 h 65"/>
                <a:gd name="T68" fmla="*/ 3 w 46"/>
                <a:gd name="T69" fmla="*/ 59 h 65"/>
                <a:gd name="T70" fmla="*/ 6 w 46"/>
                <a:gd name="T71" fmla="*/ 58 h 65"/>
                <a:gd name="T72" fmla="*/ 5 w 46"/>
                <a:gd name="T73" fmla="*/ 57 h 65"/>
                <a:gd name="T74" fmla="*/ 1 w 46"/>
                <a:gd name="T75" fmla="*/ 53 h 65"/>
                <a:gd name="T76" fmla="*/ 3 w 46"/>
                <a:gd name="T77" fmla="*/ 53 h 65"/>
                <a:gd name="T78" fmla="*/ 7 w 46"/>
                <a:gd name="T79" fmla="*/ 46 h 65"/>
                <a:gd name="T80" fmla="*/ 4 w 46"/>
                <a:gd name="T81" fmla="*/ 46 h 65"/>
                <a:gd name="T82" fmla="*/ 7 w 46"/>
                <a:gd name="T83" fmla="*/ 44 h 65"/>
                <a:gd name="T84" fmla="*/ 9 w 46"/>
                <a:gd name="T85" fmla="*/ 41 h 65"/>
                <a:gd name="T86" fmla="*/ 6 w 46"/>
                <a:gd name="T87" fmla="*/ 41 h 65"/>
                <a:gd name="T88" fmla="*/ 10 w 46"/>
                <a:gd name="T89" fmla="*/ 39 h 65"/>
                <a:gd name="T90" fmla="*/ 6 w 46"/>
                <a:gd name="T91" fmla="*/ 33 h 65"/>
                <a:gd name="T92" fmla="*/ 5 w 46"/>
                <a:gd name="T93" fmla="*/ 31 h 65"/>
                <a:gd name="T94" fmla="*/ 2 w 46"/>
                <a:gd name="T95" fmla="*/ 30 h 65"/>
                <a:gd name="T96" fmla="*/ 0 w 46"/>
                <a:gd name="T97" fmla="*/ 27 h 65"/>
                <a:gd name="T98" fmla="*/ 2 w 46"/>
                <a:gd name="T99" fmla="*/ 25 h 65"/>
                <a:gd name="T100" fmla="*/ 3 w 46"/>
                <a:gd name="T101" fmla="*/ 25 h 65"/>
                <a:gd name="T102" fmla="*/ 4 w 46"/>
                <a:gd name="T103" fmla="*/ 27 h 65"/>
                <a:gd name="T104" fmla="*/ 5 w 46"/>
                <a:gd name="T105" fmla="*/ 24 h 65"/>
                <a:gd name="T106" fmla="*/ 9 w 46"/>
                <a:gd name="T107" fmla="*/ 28 h 65"/>
                <a:gd name="T108" fmla="*/ 12 w 46"/>
                <a:gd name="T109" fmla="*/ 26 h 65"/>
                <a:gd name="T110" fmla="*/ 10 w 46"/>
                <a:gd name="T111" fmla="*/ 23 h 65"/>
                <a:gd name="T112" fmla="*/ 10 w 46"/>
                <a:gd name="T113" fmla="*/ 21 h 65"/>
                <a:gd name="T114" fmla="*/ 7 w 46"/>
                <a:gd name="T115" fmla="*/ 18 h 65"/>
                <a:gd name="T116" fmla="*/ 7 w 46"/>
                <a:gd name="T117" fmla="*/ 16 h 65"/>
                <a:gd name="T118" fmla="*/ 5 w 46"/>
                <a:gd name="T119"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 h="65">
                  <a:moveTo>
                    <a:pt x="5" y="14"/>
                  </a:moveTo>
                  <a:cubicBezTo>
                    <a:pt x="7" y="12"/>
                    <a:pt x="7" y="15"/>
                    <a:pt x="8" y="15"/>
                  </a:cubicBezTo>
                  <a:cubicBezTo>
                    <a:pt x="5" y="13"/>
                    <a:pt x="10" y="7"/>
                    <a:pt x="14" y="5"/>
                  </a:cubicBezTo>
                  <a:cubicBezTo>
                    <a:pt x="17" y="4"/>
                    <a:pt x="20" y="5"/>
                    <a:pt x="24" y="5"/>
                  </a:cubicBezTo>
                  <a:cubicBezTo>
                    <a:pt x="25" y="5"/>
                    <a:pt x="26" y="5"/>
                    <a:pt x="27" y="4"/>
                  </a:cubicBezTo>
                  <a:cubicBezTo>
                    <a:pt x="30" y="3"/>
                    <a:pt x="28" y="2"/>
                    <a:pt x="30" y="0"/>
                  </a:cubicBezTo>
                  <a:cubicBezTo>
                    <a:pt x="33" y="4"/>
                    <a:pt x="34" y="9"/>
                    <a:pt x="37" y="12"/>
                  </a:cubicBezTo>
                  <a:cubicBezTo>
                    <a:pt x="40" y="16"/>
                    <a:pt x="43" y="19"/>
                    <a:pt x="44" y="24"/>
                  </a:cubicBezTo>
                  <a:cubicBezTo>
                    <a:pt x="45" y="27"/>
                    <a:pt x="44" y="30"/>
                    <a:pt x="43" y="34"/>
                  </a:cubicBezTo>
                  <a:cubicBezTo>
                    <a:pt x="43" y="35"/>
                    <a:pt x="43" y="42"/>
                    <a:pt x="46" y="39"/>
                  </a:cubicBezTo>
                  <a:cubicBezTo>
                    <a:pt x="46" y="40"/>
                    <a:pt x="45" y="46"/>
                    <a:pt x="43" y="48"/>
                  </a:cubicBezTo>
                  <a:cubicBezTo>
                    <a:pt x="43" y="47"/>
                    <a:pt x="43" y="47"/>
                    <a:pt x="43" y="47"/>
                  </a:cubicBezTo>
                  <a:cubicBezTo>
                    <a:pt x="42" y="50"/>
                    <a:pt x="41" y="53"/>
                    <a:pt x="37" y="54"/>
                  </a:cubicBezTo>
                  <a:cubicBezTo>
                    <a:pt x="38" y="53"/>
                    <a:pt x="34" y="53"/>
                    <a:pt x="32" y="52"/>
                  </a:cubicBezTo>
                  <a:cubicBezTo>
                    <a:pt x="32" y="55"/>
                    <a:pt x="31" y="53"/>
                    <a:pt x="29" y="55"/>
                  </a:cubicBezTo>
                  <a:cubicBezTo>
                    <a:pt x="31" y="54"/>
                    <a:pt x="31" y="56"/>
                    <a:pt x="30" y="57"/>
                  </a:cubicBezTo>
                  <a:cubicBezTo>
                    <a:pt x="30" y="55"/>
                    <a:pt x="24" y="57"/>
                    <a:pt x="25" y="54"/>
                  </a:cubicBezTo>
                  <a:cubicBezTo>
                    <a:pt x="24" y="57"/>
                    <a:pt x="21" y="55"/>
                    <a:pt x="19" y="57"/>
                  </a:cubicBezTo>
                  <a:cubicBezTo>
                    <a:pt x="19" y="57"/>
                    <a:pt x="20" y="58"/>
                    <a:pt x="21" y="58"/>
                  </a:cubicBezTo>
                  <a:cubicBezTo>
                    <a:pt x="22" y="59"/>
                    <a:pt x="19" y="59"/>
                    <a:pt x="19" y="61"/>
                  </a:cubicBezTo>
                  <a:cubicBezTo>
                    <a:pt x="18" y="60"/>
                    <a:pt x="19" y="58"/>
                    <a:pt x="18" y="57"/>
                  </a:cubicBezTo>
                  <a:cubicBezTo>
                    <a:pt x="17" y="57"/>
                    <a:pt x="16" y="58"/>
                    <a:pt x="16" y="59"/>
                  </a:cubicBezTo>
                  <a:cubicBezTo>
                    <a:pt x="16" y="60"/>
                    <a:pt x="18" y="60"/>
                    <a:pt x="18" y="61"/>
                  </a:cubicBezTo>
                  <a:cubicBezTo>
                    <a:pt x="17" y="61"/>
                    <a:pt x="16" y="61"/>
                    <a:pt x="16" y="61"/>
                  </a:cubicBezTo>
                  <a:cubicBezTo>
                    <a:pt x="16" y="62"/>
                    <a:pt x="16" y="62"/>
                    <a:pt x="17" y="62"/>
                  </a:cubicBezTo>
                  <a:cubicBezTo>
                    <a:pt x="15" y="64"/>
                    <a:pt x="14" y="62"/>
                    <a:pt x="13" y="61"/>
                  </a:cubicBezTo>
                  <a:cubicBezTo>
                    <a:pt x="15" y="62"/>
                    <a:pt x="17" y="58"/>
                    <a:pt x="14" y="59"/>
                  </a:cubicBezTo>
                  <a:cubicBezTo>
                    <a:pt x="12" y="59"/>
                    <a:pt x="10" y="62"/>
                    <a:pt x="10" y="64"/>
                  </a:cubicBezTo>
                  <a:cubicBezTo>
                    <a:pt x="9" y="63"/>
                    <a:pt x="8" y="63"/>
                    <a:pt x="8" y="62"/>
                  </a:cubicBezTo>
                  <a:cubicBezTo>
                    <a:pt x="7" y="63"/>
                    <a:pt x="6" y="64"/>
                    <a:pt x="5" y="65"/>
                  </a:cubicBezTo>
                  <a:cubicBezTo>
                    <a:pt x="4" y="65"/>
                    <a:pt x="4" y="64"/>
                    <a:pt x="5" y="62"/>
                  </a:cubicBezTo>
                  <a:cubicBezTo>
                    <a:pt x="4" y="62"/>
                    <a:pt x="0" y="61"/>
                    <a:pt x="2" y="59"/>
                  </a:cubicBezTo>
                  <a:cubicBezTo>
                    <a:pt x="2" y="60"/>
                    <a:pt x="3" y="61"/>
                    <a:pt x="4" y="61"/>
                  </a:cubicBezTo>
                  <a:cubicBezTo>
                    <a:pt x="3" y="60"/>
                    <a:pt x="4" y="59"/>
                    <a:pt x="5" y="60"/>
                  </a:cubicBezTo>
                  <a:cubicBezTo>
                    <a:pt x="4" y="59"/>
                    <a:pt x="4" y="59"/>
                    <a:pt x="3" y="59"/>
                  </a:cubicBezTo>
                  <a:cubicBezTo>
                    <a:pt x="4" y="59"/>
                    <a:pt x="5" y="59"/>
                    <a:pt x="6" y="58"/>
                  </a:cubicBezTo>
                  <a:cubicBezTo>
                    <a:pt x="5" y="57"/>
                    <a:pt x="5" y="57"/>
                    <a:pt x="5" y="57"/>
                  </a:cubicBezTo>
                  <a:cubicBezTo>
                    <a:pt x="3" y="60"/>
                    <a:pt x="2" y="54"/>
                    <a:pt x="1" y="53"/>
                  </a:cubicBezTo>
                  <a:cubicBezTo>
                    <a:pt x="2" y="53"/>
                    <a:pt x="3" y="53"/>
                    <a:pt x="3" y="53"/>
                  </a:cubicBezTo>
                  <a:cubicBezTo>
                    <a:pt x="2" y="52"/>
                    <a:pt x="4" y="47"/>
                    <a:pt x="7" y="46"/>
                  </a:cubicBezTo>
                  <a:cubicBezTo>
                    <a:pt x="6" y="46"/>
                    <a:pt x="5" y="46"/>
                    <a:pt x="4" y="46"/>
                  </a:cubicBezTo>
                  <a:cubicBezTo>
                    <a:pt x="5" y="45"/>
                    <a:pt x="6" y="44"/>
                    <a:pt x="7" y="44"/>
                  </a:cubicBezTo>
                  <a:cubicBezTo>
                    <a:pt x="8" y="43"/>
                    <a:pt x="8" y="42"/>
                    <a:pt x="9" y="41"/>
                  </a:cubicBezTo>
                  <a:cubicBezTo>
                    <a:pt x="8" y="41"/>
                    <a:pt x="7" y="41"/>
                    <a:pt x="6" y="41"/>
                  </a:cubicBezTo>
                  <a:cubicBezTo>
                    <a:pt x="7" y="40"/>
                    <a:pt x="8" y="39"/>
                    <a:pt x="10" y="39"/>
                  </a:cubicBezTo>
                  <a:cubicBezTo>
                    <a:pt x="6" y="42"/>
                    <a:pt x="3" y="35"/>
                    <a:pt x="6" y="33"/>
                  </a:cubicBezTo>
                  <a:cubicBezTo>
                    <a:pt x="4" y="33"/>
                    <a:pt x="5" y="32"/>
                    <a:pt x="5" y="31"/>
                  </a:cubicBezTo>
                  <a:cubicBezTo>
                    <a:pt x="5" y="30"/>
                    <a:pt x="3" y="28"/>
                    <a:pt x="2" y="30"/>
                  </a:cubicBezTo>
                  <a:cubicBezTo>
                    <a:pt x="2" y="29"/>
                    <a:pt x="0" y="29"/>
                    <a:pt x="0" y="27"/>
                  </a:cubicBezTo>
                  <a:cubicBezTo>
                    <a:pt x="2" y="27"/>
                    <a:pt x="2" y="27"/>
                    <a:pt x="2" y="25"/>
                  </a:cubicBezTo>
                  <a:cubicBezTo>
                    <a:pt x="2" y="27"/>
                    <a:pt x="2" y="27"/>
                    <a:pt x="3" y="25"/>
                  </a:cubicBezTo>
                  <a:cubicBezTo>
                    <a:pt x="4" y="25"/>
                    <a:pt x="5" y="26"/>
                    <a:pt x="4" y="27"/>
                  </a:cubicBezTo>
                  <a:cubicBezTo>
                    <a:pt x="6" y="26"/>
                    <a:pt x="6" y="25"/>
                    <a:pt x="5" y="24"/>
                  </a:cubicBezTo>
                  <a:cubicBezTo>
                    <a:pt x="7" y="26"/>
                    <a:pt x="10" y="25"/>
                    <a:pt x="9" y="28"/>
                  </a:cubicBezTo>
                  <a:cubicBezTo>
                    <a:pt x="9" y="27"/>
                    <a:pt x="10" y="26"/>
                    <a:pt x="12" y="26"/>
                  </a:cubicBezTo>
                  <a:cubicBezTo>
                    <a:pt x="10" y="26"/>
                    <a:pt x="9" y="25"/>
                    <a:pt x="10" y="23"/>
                  </a:cubicBezTo>
                  <a:cubicBezTo>
                    <a:pt x="8" y="25"/>
                    <a:pt x="6" y="20"/>
                    <a:pt x="10" y="21"/>
                  </a:cubicBezTo>
                  <a:cubicBezTo>
                    <a:pt x="8" y="20"/>
                    <a:pt x="7" y="19"/>
                    <a:pt x="7" y="18"/>
                  </a:cubicBezTo>
                  <a:cubicBezTo>
                    <a:pt x="7" y="17"/>
                    <a:pt x="7" y="16"/>
                    <a:pt x="7" y="16"/>
                  </a:cubicBezTo>
                  <a:cubicBezTo>
                    <a:pt x="6" y="15"/>
                    <a:pt x="5" y="15"/>
                    <a:pt x="5" y="1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64" name="Freeform 2872"/>
            <p:cNvSpPr>
              <a:spLocks/>
            </p:cNvSpPr>
            <p:nvPr/>
          </p:nvSpPr>
          <p:spPr bwMode="auto">
            <a:xfrm>
              <a:off x="4786" y="952"/>
              <a:ext cx="55" cy="78"/>
            </a:xfrm>
            <a:custGeom>
              <a:avLst/>
              <a:gdLst>
                <a:gd name="T0" fmla="*/ 5 w 46"/>
                <a:gd name="T1" fmla="*/ 14 h 65"/>
                <a:gd name="T2" fmla="*/ 8 w 46"/>
                <a:gd name="T3" fmla="*/ 15 h 65"/>
                <a:gd name="T4" fmla="*/ 14 w 46"/>
                <a:gd name="T5" fmla="*/ 5 h 65"/>
                <a:gd name="T6" fmla="*/ 24 w 46"/>
                <a:gd name="T7" fmla="*/ 5 h 65"/>
                <a:gd name="T8" fmla="*/ 27 w 46"/>
                <a:gd name="T9" fmla="*/ 4 h 65"/>
                <a:gd name="T10" fmla="*/ 30 w 46"/>
                <a:gd name="T11" fmla="*/ 0 h 65"/>
                <a:gd name="T12" fmla="*/ 37 w 46"/>
                <a:gd name="T13" fmla="*/ 12 h 65"/>
                <a:gd name="T14" fmla="*/ 44 w 46"/>
                <a:gd name="T15" fmla="*/ 24 h 65"/>
                <a:gd name="T16" fmla="*/ 43 w 46"/>
                <a:gd name="T17" fmla="*/ 34 h 65"/>
                <a:gd name="T18" fmla="*/ 46 w 46"/>
                <a:gd name="T19" fmla="*/ 39 h 65"/>
                <a:gd name="T20" fmla="*/ 43 w 46"/>
                <a:gd name="T21" fmla="*/ 48 h 65"/>
                <a:gd name="T22" fmla="*/ 43 w 46"/>
                <a:gd name="T23" fmla="*/ 47 h 65"/>
                <a:gd name="T24" fmla="*/ 37 w 46"/>
                <a:gd name="T25" fmla="*/ 54 h 65"/>
                <a:gd name="T26" fmla="*/ 32 w 46"/>
                <a:gd name="T27" fmla="*/ 52 h 65"/>
                <a:gd name="T28" fmla="*/ 29 w 46"/>
                <a:gd name="T29" fmla="*/ 55 h 65"/>
                <a:gd name="T30" fmla="*/ 30 w 46"/>
                <a:gd name="T31" fmla="*/ 57 h 65"/>
                <a:gd name="T32" fmla="*/ 25 w 46"/>
                <a:gd name="T33" fmla="*/ 54 h 65"/>
                <a:gd name="T34" fmla="*/ 19 w 46"/>
                <a:gd name="T35" fmla="*/ 57 h 65"/>
                <a:gd name="T36" fmla="*/ 21 w 46"/>
                <a:gd name="T37" fmla="*/ 58 h 65"/>
                <a:gd name="T38" fmla="*/ 19 w 46"/>
                <a:gd name="T39" fmla="*/ 61 h 65"/>
                <a:gd name="T40" fmla="*/ 18 w 46"/>
                <a:gd name="T41" fmla="*/ 57 h 65"/>
                <a:gd name="T42" fmla="*/ 16 w 46"/>
                <a:gd name="T43" fmla="*/ 59 h 65"/>
                <a:gd name="T44" fmla="*/ 18 w 46"/>
                <a:gd name="T45" fmla="*/ 61 h 65"/>
                <a:gd name="T46" fmla="*/ 16 w 46"/>
                <a:gd name="T47" fmla="*/ 61 h 65"/>
                <a:gd name="T48" fmla="*/ 17 w 46"/>
                <a:gd name="T49" fmla="*/ 62 h 65"/>
                <a:gd name="T50" fmla="*/ 13 w 46"/>
                <a:gd name="T51" fmla="*/ 61 h 65"/>
                <a:gd name="T52" fmla="*/ 14 w 46"/>
                <a:gd name="T53" fmla="*/ 59 h 65"/>
                <a:gd name="T54" fmla="*/ 10 w 46"/>
                <a:gd name="T55" fmla="*/ 64 h 65"/>
                <a:gd name="T56" fmla="*/ 8 w 46"/>
                <a:gd name="T57" fmla="*/ 62 h 65"/>
                <a:gd name="T58" fmla="*/ 5 w 46"/>
                <a:gd name="T59" fmla="*/ 65 h 65"/>
                <a:gd name="T60" fmla="*/ 5 w 46"/>
                <a:gd name="T61" fmla="*/ 62 h 65"/>
                <a:gd name="T62" fmla="*/ 2 w 46"/>
                <a:gd name="T63" fmla="*/ 59 h 65"/>
                <a:gd name="T64" fmla="*/ 4 w 46"/>
                <a:gd name="T65" fmla="*/ 61 h 65"/>
                <a:gd name="T66" fmla="*/ 5 w 46"/>
                <a:gd name="T67" fmla="*/ 60 h 65"/>
                <a:gd name="T68" fmla="*/ 3 w 46"/>
                <a:gd name="T69" fmla="*/ 59 h 65"/>
                <a:gd name="T70" fmla="*/ 6 w 46"/>
                <a:gd name="T71" fmla="*/ 58 h 65"/>
                <a:gd name="T72" fmla="*/ 5 w 46"/>
                <a:gd name="T73" fmla="*/ 57 h 65"/>
                <a:gd name="T74" fmla="*/ 1 w 46"/>
                <a:gd name="T75" fmla="*/ 53 h 65"/>
                <a:gd name="T76" fmla="*/ 3 w 46"/>
                <a:gd name="T77" fmla="*/ 53 h 65"/>
                <a:gd name="T78" fmla="*/ 7 w 46"/>
                <a:gd name="T79" fmla="*/ 46 h 65"/>
                <a:gd name="T80" fmla="*/ 4 w 46"/>
                <a:gd name="T81" fmla="*/ 46 h 65"/>
                <a:gd name="T82" fmla="*/ 7 w 46"/>
                <a:gd name="T83" fmla="*/ 44 h 65"/>
                <a:gd name="T84" fmla="*/ 9 w 46"/>
                <a:gd name="T85" fmla="*/ 41 h 65"/>
                <a:gd name="T86" fmla="*/ 6 w 46"/>
                <a:gd name="T87" fmla="*/ 41 h 65"/>
                <a:gd name="T88" fmla="*/ 10 w 46"/>
                <a:gd name="T89" fmla="*/ 39 h 65"/>
                <a:gd name="T90" fmla="*/ 6 w 46"/>
                <a:gd name="T91" fmla="*/ 33 h 65"/>
                <a:gd name="T92" fmla="*/ 5 w 46"/>
                <a:gd name="T93" fmla="*/ 31 h 65"/>
                <a:gd name="T94" fmla="*/ 2 w 46"/>
                <a:gd name="T95" fmla="*/ 30 h 65"/>
                <a:gd name="T96" fmla="*/ 0 w 46"/>
                <a:gd name="T97" fmla="*/ 27 h 65"/>
                <a:gd name="T98" fmla="*/ 2 w 46"/>
                <a:gd name="T99" fmla="*/ 25 h 65"/>
                <a:gd name="T100" fmla="*/ 3 w 46"/>
                <a:gd name="T101" fmla="*/ 25 h 65"/>
                <a:gd name="T102" fmla="*/ 4 w 46"/>
                <a:gd name="T103" fmla="*/ 27 h 65"/>
                <a:gd name="T104" fmla="*/ 5 w 46"/>
                <a:gd name="T105" fmla="*/ 24 h 65"/>
                <a:gd name="T106" fmla="*/ 9 w 46"/>
                <a:gd name="T107" fmla="*/ 28 h 65"/>
                <a:gd name="T108" fmla="*/ 12 w 46"/>
                <a:gd name="T109" fmla="*/ 26 h 65"/>
                <a:gd name="T110" fmla="*/ 10 w 46"/>
                <a:gd name="T111" fmla="*/ 23 h 65"/>
                <a:gd name="T112" fmla="*/ 10 w 46"/>
                <a:gd name="T113" fmla="*/ 21 h 65"/>
                <a:gd name="T114" fmla="*/ 7 w 46"/>
                <a:gd name="T115" fmla="*/ 18 h 65"/>
                <a:gd name="T116" fmla="*/ 7 w 46"/>
                <a:gd name="T117" fmla="*/ 16 h 65"/>
                <a:gd name="T118" fmla="*/ 5 w 46"/>
                <a:gd name="T119"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 h="65">
                  <a:moveTo>
                    <a:pt x="5" y="14"/>
                  </a:moveTo>
                  <a:cubicBezTo>
                    <a:pt x="7" y="12"/>
                    <a:pt x="7" y="15"/>
                    <a:pt x="8" y="15"/>
                  </a:cubicBezTo>
                  <a:cubicBezTo>
                    <a:pt x="5" y="13"/>
                    <a:pt x="10" y="7"/>
                    <a:pt x="14" y="5"/>
                  </a:cubicBezTo>
                  <a:cubicBezTo>
                    <a:pt x="17" y="4"/>
                    <a:pt x="20" y="5"/>
                    <a:pt x="24" y="5"/>
                  </a:cubicBezTo>
                  <a:cubicBezTo>
                    <a:pt x="25" y="5"/>
                    <a:pt x="26" y="5"/>
                    <a:pt x="27" y="4"/>
                  </a:cubicBezTo>
                  <a:cubicBezTo>
                    <a:pt x="30" y="3"/>
                    <a:pt x="28" y="2"/>
                    <a:pt x="30" y="0"/>
                  </a:cubicBezTo>
                  <a:cubicBezTo>
                    <a:pt x="33" y="4"/>
                    <a:pt x="34" y="9"/>
                    <a:pt x="37" y="12"/>
                  </a:cubicBezTo>
                  <a:cubicBezTo>
                    <a:pt x="40" y="16"/>
                    <a:pt x="43" y="19"/>
                    <a:pt x="44" y="24"/>
                  </a:cubicBezTo>
                  <a:cubicBezTo>
                    <a:pt x="45" y="27"/>
                    <a:pt x="44" y="30"/>
                    <a:pt x="43" y="34"/>
                  </a:cubicBezTo>
                  <a:cubicBezTo>
                    <a:pt x="43" y="35"/>
                    <a:pt x="43" y="42"/>
                    <a:pt x="46" y="39"/>
                  </a:cubicBezTo>
                  <a:cubicBezTo>
                    <a:pt x="46" y="40"/>
                    <a:pt x="45" y="46"/>
                    <a:pt x="43" y="48"/>
                  </a:cubicBezTo>
                  <a:cubicBezTo>
                    <a:pt x="43" y="47"/>
                    <a:pt x="43" y="47"/>
                    <a:pt x="43" y="47"/>
                  </a:cubicBezTo>
                  <a:cubicBezTo>
                    <a:pt x="42" y="50"/>
                    <a:pt x="41" y="53"/>
                    <a:pt x="37" y="54"/>
                  </a:cubicBezTo>
                  <a:cubicBezTo>
                    <a:pt x="38" y="53"/>
                    <a:pt x="34" y="53"/>
                    <a:pt x="32" y="52"/>
                  </a:cubicBezTo>
                  <a:cubicBezTo>
                    <a:pt x="32" y="55"/>
                    <a:pt x="31" y="53"/>
                    <a:pt x="29" y="55"/>
                  </a:cubicBezTo>
                  <a:cubicBezTo>
                    <a:pt x="31" y="54"/>
                    <a:pt x="31" y="56"/>
                    <a:pt x="30" y="57"/>
                  </a:cubicBezTo>
                  <a:cubicBezTo>
                    <a:pt x="30" y="55"/>
                    <a:pt x="24" y="57"/>
                    <a:pt x="25" y="54"/>
                  </a:cubicBezTo>
                  <a:cubicBezTo>
                    <a:pt x="24" y="57"/>
                    <a:pt x="21" y="55"/>
                    <a:pt x="19" y="57"/>
                  </a:cubicBezTo>
                  <a:cubicBezTo>
                    <a:pt x="19" y="57"/>
                    <a:pt x="20" y="58"/>
                    <a:pt x="21" y="58"/>
                  </a:cubicBezTo>
                  <a:cubicBezTo>
                    <a:pt x="22" y="59"/>
                    <a:pt x="19" y="59"/>
                    <a:pt x="19" y="61"/>
                  </a:cubicBezTo>
                  <a:cubicBezTo>
                    <a:pt x="18" y="60"/>
                    <a:pt x="19" y="58"/>
                    <a:pt x="18" y="57"/>
                  </a:cubicBezTo>
                  <a:cubicBezTo>
                    <a:pt x="17" y="57"/>
                    <a:pt x="16" y="58"/>
                    <a:pt x="16" y="59"/>
                  </a:cubicBezTo>
                  <a:cubicBezTo>
                    <a:pt x="16" y="60"/>
                    <a:pt x="18" y="60"/>
                    <a:pt x="18" y="61"/>
                  </a:cubicBezTo>
                  <a:cubicBezTo>
                    <a:pt x="17" y="61"/>
                    <a:pt x="16" y="61"/>
                    <a:pt x="16" y="61"/>
                  </a:cubicBezTo>
                  <a:cubicBezTo>
                    <a:pt x="16" y="62"/>
                    <a:pt x="16" y="62"/>
                    <a:pt x="17" y="62"/>
                  </a:cubicBezTo>
                  <a:cubicBezTo>
                    <a:pt x="15" y="64"/>
                    <a:pt x="14" y="62"/>
                    <a:pt x="13" y="61"/>
                  </a:cubicBezTo>
                  <a:cubicBezTo>
                    <a:pt x="15" y="62"/>
                    <a:pt x="17" y="58"/>
                    <a:pt x="14" y="59"/>
                  </a:cubicBezTo>
                  <a:cubicBezTo>
                    <a:pt x="12" y="59"/>
                    <a:pt x="10" y="62"/>
                    <a:pt x="10" y="64"/>
                  </a:cubicBezTo>
                  <a:cubicBezTo>
                    <a:pt x="9" y="63"/>
                    <a:pt x="8" y="63"/>
                    <a:pt x="8" y="62"/>
                  </a:cubicBezTo>
                  <a:cubicBezTo>
                    <a:pt x="7" y="63"/>
                    <a:pt x="6" y="64"/>
                    <a:pt x="5" y="65"/>
                  </a:cubicBezTo>
                  <a:cubicBezTo>
                    <a:pt x="4" y="65"/>
                    <a:pt x="4" y="64"/>
                    <a:pt x="5" y="62"/>
                  </a:cubicBezTo>
                  <a:cubicBezTo>
                    <a:pt x="4" y="62"/>
                    <a:pt x="0" y="61"/>
                    <a:pt x="2" y="59"/>
                  </a:cubicBezTo>
                  <a:cubicBezTo>
                    <a:pt x="2" y="60"/>
                    <a:pt x="3" y="61"/>
                    <a:pt x="4" y="61"/>
                  </a:cubicBezTo>
                  <a:cubicBezTo>
                    <a:pt x="3" y="60"/>
                    <a:pt x="4" y="59"/>
                    <a:pt x="5" y="60"/>
                  </a:cubicBezTo>
                  <a:cubicBezTo>
                    <a:pt x="4" y="59"/>
                    <a:pt x="4" y="59"/>
                    <a:pt x="3" y="59"/>
                  </a:cubicBezTo>
                  <a:cubicBezTo>
                    <a:pt x="4" y="59"/>
                    <a:pt x="5" y="59"/>
                    <a:pt x="6" y="58"/>
                  </a:cubicBezTo>
                  <a:cubicBezTo>
                    <a:pt x="5" y="57"/>
                    <a:pt x="5" y="57"/>
                    <a:pt x="5" y="57"/>
                  </a:cubicBezTo>
                  <a:cubicBezTo>
                    <a:pt x="3" y="60"/>
                    <a:pt x="2" y="54"/>
                    <a:pt x="1" y="53"/>
                  </a:cubicBezTo>
                  <a:cubicBezTo>
                    <a:pt x="2" y="53"/>
                    <a:pt x="3" y="53"/>
                    <a:pt x="3" y="53"/>
                  </a:cubicBezTo>
                  <a:cubicBezTo>
                    <a:pt x="2" y="52"/>
                    <a:pt x="4" y="47"/>
                    <a:pt x="7" y="46"/>
                  </a:cubicBezTo>
                  <a:cubicBezTo>
                    <a:pt x="6" y="46"/>
                    <a:pt x="5" y="46"/>
                    <a:pt x="4" y="46"/>
                  </a:cubicBezTo>
                  <a:cubicBezTo>
                    <a:pt x="5" y="45"/>
                    <a:pt x="6" y="44"/>
                    <a:pt x="7" y="44"/>
                  </a:cubicBezTo>
                  <a:cubicBezTo>
                    <a:pt x="8" y="43"/>
                    <a:pt x="8" y="42"/>
                    <a:pt x="9" y="41"/>
                  </a:cubicBezTo>
                  <a:cubicBezTo>
                    <a:pt x="8" y="41"/>
                    <a:pt x="7" y="41"/>
                    <a:pt x="6" y="41"/>
                  </a:cubicBezTo>
                  <a:cubicBezTo>
                    <a:pt x="7" y="40"/>
                    <a:pt x="8" y="39"/>
                    <a:pt x="10" y="39"/>
                  </a:cubicBezTo>
                  <a:cubicBezTo>
                    <a:pt x="6" y="42"/>
                    <a:pt x="3" y="35"/>
                    <a:pt x="6" y="33"/>
                  </a:cubicBezTo>
                  <a:cubicBezTo>
                    <a:pt x="4" y="33"/>
                    <a:pt x="5" y="32"/>
                    <a:pt x="5" y="31"/>
                  </a:cubicBezTo>
                  <a:cubicBezTo>
                    <a:pt x="5" y="30"/>
                    <a:pt x="3" y="28"/>
                    <a:pt x="2" y="30"/>
                  </a:cubicBezTo>
                  <a:cubicBezTo>
                    <a:pt x="2" y="29"/>
                    <a:pt x="0" y="29"/>
                    <a:pt x="0" y="27"/>
                  </a:cubicBezTo>
                  <a:cubicBezTo>
                    <a:pt x="2" y="27"/>
                    <a:pt x="2" y="27"/>
                    <a:pt x="2" y="25"/>
                  </a:cubicBezTo>
                  <a:cubicBezTo>
                    <a:pt x="2" y="27"/>
                    <a:pt x="2" y="27"/>
                    <a:pt x="3" y="25"/>
                  </a:cubicBezTo>
                  <a:cubicBezTo>
                    <a:pt x="4" y="25"/>
                    <a:pt x="5" y="26"/>
                    <a:pt x="4" y="27"/>
                  </a:cubicBezTo>
                  <a:cubicBezTo>
                    <a:pt x="6" y="26"/>
                    <a:pt x="6" y="25"/>
                    <a:pt x="5" y="24"/>
                  </a:cubicBezTo>
                  <a:cubicBezTo>
                    <a:pt x="7" y="26"/>
                    <a:pt x="10" y="25"/>
                    <a:pt x="9" y="28"/>
                  </a:cubicBezTo>
                  <a:cubicBezTo>
                    <a:pt x="9" y="27"/>
                    <a:pt x="10" y="26"/>
                    <a:pt x="12" y="26"/>
                  </a:cubicBezTo>
                  <a:cubicBezTo>
                    <a:pt x="10" y="26"/>
                    <a:pt x="9" y="25"/>
                    <a:pt x="10" y="23"/>
                  </a:cubicBezTo>
                  <a:cubicBezTo>
                    <a:pt x="8" y="25"/>
                    <a:pt x="6" y="20"/>
                    <a:pt x="10" y="21"/>
                  </a:cubicBezTo>
                  <a:cubicBezTo>
                    <a:pt x="8" y="20"/>
                    <a:pt x="7" y="19"/>
                    <a:pt x="7" y="18"/>
                  </a:cubicBezTo>
                  <a:cubicBezTo>
                    <a:pt x="7" y="17"/>
                    <a:pt x="7" y="16"/>
                    <a:pt x="7" y="16"/>
                  </a:cubicBezTo>
                  <a:cubicBezTo>
                    <a:pt x="6" y="15"/>
                    <a:pt x="5" y="15"/>
                    <a:pt x="5" y="1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65" name="Freeform 2873"/>
            <p:cNvSpPr>
              <a:spLocks/>
            </p:cNvSpPr>
            <p:nvPr/>
          </p:nvSpPr>
          <p:spPr bwMode="auto">
            <a:xfrm>
              <a:off x="1343" y="1363"/>
              <a:ext cx="100" cy="56"/>
            </a:xfrm>
            <a:custGeom>
              <a:avLst/>
              <a:gdLst>
                <a:gd name="T0" fmla="*/ 0 w 83"/>
                <a:gd name="T1" fmla="*/ 25 h 47"/>
                <a:gd name="T2" fmla="*/ 2 w 83"/>
                <a:gd name="T3" fmla="*/ 19 h 47"/>
                <a:gd name="T4" fmla="*/ 4 w 83"/>
                <a:gd name="T5" fmla="*/ 14 h 47"/>
                <a:gd name="T6" fmla="*/ 11 w 83"/>
                <a:gd name="T7" fmla="*/ 8 h 47"/>
                <a:gd name="T8" fmla="*/ 14 w 83"/>
                <a:gd name="T9" fmla="*/ 6 h 47"/>
                <a:gd name="T10" fmla="*/ 17 w 83"/>
                <a:gd name="T11" fmla="*/ 5 h 47"/>
                <a:gd name="T12" fmla="*/ 23 w 83"/>
                <a:gd name="T13" fmla="*/ 3 h 47"/>
                <a:gd name="T14" fmla="*/ 32 w 83"/>
                <a:gd name="T15" fmla="*/ 4 h 47"/>
                <a:gd name="T16" fmla="*/ 41 w 83"/>
                <a:gd name="T17" fmla="*/ 3 h 47"/>
                <a:gd name="T18" fmla="*/ 44 w 83"/>
                <a:gd name="T19" fmla="*/ 1 h 47"/>
                <a:gd name="T20" fmla="*/ 52 w 83"/>
                <a:gd name="T21" fmla="*/ 2 h 47"/>
                <a:gd name="T22" fmla="*/ 62 w 83"/>
                <a:gd name="T23" fmla="*/ 3 h 47"/>
                <a:gd name="T24" fmla="*/ 68 w 83"/>
                <a:gd name="T25" fmla="*/ 4 h 47"/>
                <a:gd name="T26" fmla="*/ 74 w 83"/>
                <a:gd name="T27" fmla="*/ 10 h 47"/>
                <a:gd name="T28" fmla="*/ 71 w 83"/>
                <a:gd name="T29" fmla="*/ 8 h 47"/>
                <a:gd name="T30" fmla="*/ 68 w 83"/>
                <a:gd name="T31" fmla="*/ 8 h 47"/>
                <a:gd name="T32" fmla="*/ 70 w 83"/>
                <a:gd name="T33" fmla="*/ 10 h 47"/>
                <a:gd name="T34" fmla="*/ 72 w 83"/>
                <a:gd name="T35" fmla="*/ 12 h 47"/>
                <a:gd name="T36" fmla="*/ 71 w 83"/>
                <a:gd name="T37" fmla="*/ 11 h 47"/>
                <a:gd name="T38" fmla="*/ 77 w 83"/>
                <a:gd name="T39" fmla="*/ 12 h 47"/>
                <a:gd name="T40" fmla="*/ 77 w 83"/>
                <a:gd name="T41" fmla="*/ 14 h 47"/>
                <a:gd name="T42" fmla="*/ 75 w 83"/>
                <a:gd name="T43" fmla="*/ 11 h 47"/>
                <a:gd name="T44" fmla="*/ 83 w 83"/>
                <a:gd name="T45" fmla="*/ 16 h 47"/>
                <a:gd name="T46" fmla="*/ 76 w 83"/>
                <a:gd name="T47" fmla="*/ 18 h 47"/>
                <a:gd name="T48" fmla="*/ 69 w 83"/>
                <a:gd name="T49" fmla="*/ 20 h 47"/>
                <a:gd name="T50" fmla="*/ 64 w 83"/>
                <a:gd name="T51" fmla="*/ 21 h 47"/>
                <a:gd name="T52" fmla="*/ 61 w 83"/>
                <a:gd name="T53" fmla="*/ 20 h 47"/>
                <a:gd name="T54" fmla="*/ 60 w 83"/>
                <a:gd name="T55" fmla="*/ 19 h 47"/>
                <a:gd name="T56" fmla="*/ 57 w 83"/>
                <a:gd name="T57" fmla="*/ 23 h 47"/>
                <a:gd name="T58" fmla="*/ 55 w 83"/>
                <a:gd name="T59" fmla="*/ 25 h 47"/>
                <a:gd name="T60" fmla="*/ 55 w 83"/>
                <a:gd name="T61" fmla="*/ 27 h 47"/>
                <a:gd name="T62" fmla="*/ 48 w 83"/>
                <a:gd name="T63" fmla="*/ 34 h 47"/>
                <a:gd name="T64" fmla="*/ 40 w 83"/>
                <a:gd name="T65" fmla="*/ 33 h 47"/>
                <a:gd name="T66" fmla="*/ 34 w 83"/>
                <a:gd name="T67" fmla="*/ 36 h 47"/>
                <a:gd name="T68" fmla="*/ 33 w 83"/>
                <a:gd name="T69" fmla="*/ 42 h 47"/>
                <a:gd name="T70" fmla="*/ 32 w 83"/>
                <a:gd name="T71" fmla="*/ 45 h 47"/>
                <a:gd name="T72" fmla="*/ 27 w 83"/>
                <a:gd name="T73" fmla="*/ 47 h 47"/>
                <a:gd name="T74" fmla="*/ 26 w 83"/>
                <a:gd name="T75" fmla="*/ 41 h 47"/>
                <a:gd name="T76" fmla="*/ 22 w 83"/>
                <a:gd name="T77" fmla="*/ 39 h 47"/>
                <a:gd name="T78" fmla="*/ 20 w 83"/>
                <a:gd name="T79" fmla="*/ 40 h 47"/>
                <a:gd name="T80" fmla="*/ 21 w 83"/>
                <a:gd name="T81" fmla="*/ 37 h 47"/>
                <a:gd name="T82" fmla="*/ 19 w 83"/>
                <a:gd name="T83" fmla="*/ 33 h 47"/>
                <a:gd name="T84" fmla="*/ 17 w 83"/>
                <a:gd name="T85" fmla="*/ 32 h 47"/>
                <a:gd name="T86" fmla="*/ 15 w 83"/>
                <a:gd name="T87" fmla="*/ 32 h 47"/>
                <a:gd name="T88" fmla="*/ 11 w 83"/>
                <a:gd name="T89" fmla="*/ 33 h 47"/>
                <a:gd name="T90" fmla="*/ 0 w 83"/>
                <a:gd name="T91"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 h="47">
                  <a:moveTo>
                    <a:pt x="0" y="25"/>
                  </a:moveTo>
                  <a:cubicBezTo>
                    <a:pt x="0" y="22"/>
                    <a:pt x="3" y="22"/>
                    <a:pt x="2" y="19"/>
                  </a:cubicBezTo>
                  <a:cubicBezTo>
                    <a:pt x="1" y="17"/>
                    <a:pt x="3" y="15"/>
                    <a:pt x="4" y="14"/>
                  </a:cubicBezTo>
                  <a:cubicBezTo>
                    <a:pt x="7" y="13"/>
                    <a:pt x="9" y="10"/>
                    <a:pt x="11" y="8"/>
                  </a:cubicBezTo>
                  <a:cubicBezTo>
                    <a:pt x="12" y="7"/>
                    <a:pt x="13" y="6"/>
                    <a:pt x="14" y="6"/>
                  </a:cubicBezTo>
                  <a:cubicBezTo>
                    <a:pt x="15" y="5"/>
                    <a:pt x="16" y="6"/>
                    <a:pt x="17" y="5"/>
                  </a:cubicBezTo>
                  <a:cubicBezTo>
                    <a:pt x="18" y="3"/>
                    <a:pt x="21" y="2"/>
                    <a:pt x="23" y="3"/>
                  </a:cubicBezTo>
                  <a:cubicBezTo>
                    <a:pt x="24" y="5"/>
                    <a:pt x="31" y="5"/>
                    <a:pt x="32" y="4"/>
                  </a:cubicBezTo>
                  <a:cubicBezTo>
                    <a:pt x="35" y="4"/>
                    <a:pt x="39" y="5"/>
                    <a:pt x="41" y="3"/>
                  </a:cubicBezTo>
                  <a:cubicBezTo>
                    <a:pt x="42" y="3"/>
                    <a:pt x="47" y="2"/>
                    <a:pt x="44" y="1"/>
                  </a:cubicBezTo>
                  <a:cubicBezTo>
                    <a:pt x="47" y="1"/>
                    <a:pt x="50" y="2"/>
                    <a:pt x="52" y="2"/>
                  </a:cubicBezTo>
                  <a:cubicBezTo>
                    <a:pt x="55" y="2"/>
                    <a:pt x="59" y="0"/>
                    <a:pt x="62" y="3"/>
                  </a:cubicBezTo>
                  <a:cubicBezTo>
                    <a:pt x="64" y="5"/>
                    <a:pt x="65" y="3"/>
                    <a:pt x="68" y="4"/>
                  </a:cubicBezTo>
                  <a:cubicBezTo>
                    <a:pt x="70" y="5"/>
                    <a:pt x="72" y="8"/>
                    <a:pt x="74" y="10"/>
                  </a:cubicBezTo>
                  <a:cubicBezTo>
                    <a:pt x="73" y="10"/>
                    <a:pt x="72" y="8"/>
                    <a:pt x="71" y="8"/>
                  </a:cubicBezTo>
                  <a:cubicBezTo>
                    <a:pt x="70" y="8"/>
                    <a:pt x="69" y="9"/>
                    <a:pt x="68" y="8"/>
                  </a:cubicBezTo>
                  <a:cubicBezTo>
                    <a:pt x="69" y="8"/>
                    <a:pt x="69" y="9"/>
                    <a:pt x="70" y="10"/>
                  </a:cubicBezTo>
                  <a:cubicBezTo>
                    <a:pt x="70" y="11"/>
                    <a:pt x="72" y="12"/>
                    <a:pt x="72" y="12"/>
                  </a:cubicBezTo>
                  <a:cubicBezTo>
                    <a:pt x="72" y="11"/>
                    <a:pt x="72" y="11"/>
                    <a:pt x="71" y="11"/>
                  </a:cubicBezTo>
                  <a:cubicBezTo>
                    <a:pt x="72" y="9"/>
                    <a:pt x="74" y="13"/>
                    <a:pt x="77" y="12"/>
                  </a:cubicBezTo>
                  <a:cubicBezTo>
                    <a:pt x="77" y="13"/>
                    <a:pt x="77" y="13"/>
                    <a:pt x="77" y="14"/>
                  </a:cubicBezTo>
                  <a:cubicBezTo>
                    <a:pt x="79" y="13"/>
                    <a:pt x="77" y="11"/>
                    <a:pt x="75" y="11"/>
                  </a:cubicBezTo>
                  <a:cubicBezTo>
                    <a:pt x="79" y="11"/>
                    <a:pt x="79" y="15"/>
                    <a:pt x="83" y="16"/>
                  </a:cubicBezTo>
                  <a:cubicBezTo>
                    <a:pt x="80" y="17"/>
                    <a:pt x="78" y="16"/>
                    <a:pt x="76" y="18"/>
                  </a:cubicBezTo>
                  <a:cubicBezTo>
                    <a:pt x="75" y="19"/>
                    <a:pt x="71" y="20"/>
                    <a:pt x="69" y="20"/>
                  </a:cubicBezTo>
                  <a:cubicBezTo>
                    <a:pt x="67" y="20"/>
                    <a:pt x="66" y="22"/>
                    <a:pt x="64" y="21"/>
                  </a:cubicBezTo>
                  <a:cubicBezTo>
                    <a:pt x="63" y="21"/>
                    <a:pt x="62" y="21"/>
                    <a:pt x="61" y="20"/>
                  </a:cubicBezTo>
                  <a:cubicBezTo>
                    <a:pt x="61" y="20"/>
                    <a:pt x="60" y="19"/>
                    <a:pt x="60" y="19"/>
                  </a:cubicBezTo>
                  <a:cubicBezTo>
                    <a:pt x="58" y="18"/>
                    <a:pt x="58" y="21"/>
                    <a:pt x="57" y="23"/>
                  </a:cubicBezTo>
                  <a:cubicBezTo>
                    <a:pt x="56" y="24"/>
                    <a:pt x="55" y="24"/>
                    <a:pt x="55" y="25"/>
                  </a:cubicBezTo>
                  <a:cubicBezTo>
                    <a:pt x="55" y="25"/>
                    <a:pt x="55" y="26"/>
                    <a:pt x="55" y="27"/>
                  </a:cubicBezTo>
                  <a:cubicBezTo>
                    <a:pt x="53" y="28"/>
                    <a:pt x="47" y="31"/>
                    <a:pt x="48" y="34"/>
                  </a:cubicBezTo>
                  <a:cubicBezTo>
                    <a:pt x="44" y="31"/>
                    <a:pt x="44" y="30"/>
                    <a:pt x="40" y="33"/>
                  </a:cubicBezTo>
                  <a:cubicBezTo>
                    <a:pt x="39" y="35"/>
                    <a:pt x="34" y="34"/>
                    <a:pt x="34" y="36"/>
                  </a:cubicBezTo>
                  <a:cubicBezTo>
                    <a:pt x="35" y="39"/>
                    <a:pt x="36" y="42"/>
                    <a:pt x="33" y="42"/>
                  </a:cubicBezTo>
                  <a:cubicBezTo>
                    <a:pt x="31" y="42"/>
                    <a:pt x="32" y="44"/>
                    <a:pt x="32" y="45"/>
                  </a:cubicBezTo>
                  <a:cubicBezTo>
                    <a:pt x="31" y="47"/>
                    <a:pt x="28" y="46"/>
                    <a:pt x="27" y="47"/>
                  </a:cubicBezTo>
                  <a:cubicBezTo>
                    <a:pt x="28" y="45"/>
                    <a:pt x="22" y="42"/>
                    <a:pt x="26" y="41"/>
                  </a:cubicBezTo>
                  <a:cubicBezTo>
                    <a:pt x="24" y="41"/>
                    <a:pt x="23" y="41"/>
                    <a:pt x="22" y="39"/>
                  </a:cubicBezTo>
                  <a:cubicBezTo>
                    <a:pt x="22" y="41"/>
                    <a:pt x="21" y="41"/>
                    <a:pt x="20" y="40"/>
                  </a:cubicBezTo>
                  <a:cubicBezTo>
                    <a:pt x="21" y="40"/>
                    <a:pt x="21" y="38"/>
                    <a:pt x="21" y="37"/>
                  </a:cubicBezTo>
                  <a:cubicBezTo>
                    <a:pt x="21" y="35"/>
                    <a:pt x="22" y="33"/>
                    <a:pt x="19" y="33"/>
                  </a:cubicBezTo>
                  <a:cubicBezTo>
                    <a:pt x="18" y="34"/>
                    <a:pt x="17" y="33"/>
                    <a:pt x="17" y="32"/>
                  </a:cubicBezTo>
                  <a:cubicBezTo>
                    <a:pt x="17" y="32"/>
                    <a:pt x="16" y="32"/>
                    <a:pt x="15" y="32"/>
                  </a:cubicBezTo>
                  <a:cubicBezTo>
                    <a:pt x="14" y="32"/>
                    <a:pt x="13" y="33"/>
                    <a:pt x="11" y="33"/>
                  </a:cubicBezTo>
                  <a:cubicBezTo>
                    <a:pt x="12" y="30"/>
                    <a:pt x="1" y="26"/>
                    <a:pt x="0" y="2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66" name="Freeform 2874"/>
            <p:cNvSpPr>
              <a:spLocks/>
            </p:cNvSpPr>
            <p:nvPr/>
          </p:nvSpPr>
          <p:spPr bwMode="auto">
            <a:xfrm>
              <a:off x="1343" y="1363"/>
              <a:ext cx="100" cy="56"/>
            </a:xfrm>
            <a:custGeom>
              <a:avLst/>
              <a:gdLst>
                <a:gd name="T0" fmla="*/ 0 w 83"/>
                <a:gd name="T1" fmla="*/ 25 h 47"/>
                <a:gd name="T2" fmla="*/ 2 w 83"/>
                <a:gd name="T3" fmla="*/ 19 h 47"/>
                <a:gd name="T4" fmla="*/ 4 w 83"/>
                <a:gd name="T5" fmla="*/ 14 h 47"/>
                <a:gd name="T6" fmla="*/ 11 w 83"/>
                <a:gd name="T7" fmla="*/ 8 h 47"/>
                <a:gd name="T8" fmla="*/ 14 w 83"/>
                <a:gd name="T9" fmla="*/ 6 h 47"/>
                <a:gd name="T10" fmla="*/ 17 w 83"/>
                <a:gd name="T11" fmla="*/ 5 h 47"/>
                <a:gd name="T12" fmla="*/ 23 w 83"/>
                <a:gd name="T13" fmla="*/ 3 h 47"/>
                <a:gd name="T14" fmla="*/ 32 w 83"/>
                <a:gd name="T15" fmla="*/ 4 h 47"/>
                <a:gd name="T16" fmla="*/ 41 w 83"/>
                <a:gd name="T17" fmla="*/ 3 h 47"/>
                <a:gd name="T18" fmla="*/ 44 w 83"/>
                <a:gd name="T19" fmla="*/ 1 h 47"/>
                <a:gd name="T20" fmla="*/ 52 w 83"/>
                <a:gd name="T21" fmla="*/ 2 h 47"/>
                <a:gd name="T22" fmla="*/ 62 w 83"/>
                <a:gd name="T23" fmla="*/ 3 h 47"/>
                <a:gd name="T24" fmla="*/ 68 w 83"/>
                <a:gd name="T25" fmla="*/ 4 h 47"/>
                <a:gd name="T26" fmla="*/ 74 w 83"/>
                <a:gd name="T27" fmla="*/ 10 h 47"/>
                <a:gd name="T28" fmla="*/ 71 w 83"/>
                <a:gd name="T29" fmla="*/ 8 h 47"/>
                <a:gd name="T30" fmla="*/ 68 w 83"/>
                <a:gd name="T31" fmla="*/ 8 h 47"/>
                <a:gd name="T32" fmla="*/ 70 w 83"/>
                <a:gd name="T33" fmla="*/ 10 h 47"/>
                <a:gd name="T34" fmla="*/ 72 w 83"/>
                <a:gd name="T35" fmla="*/ 12 h 47"/>
                <a:gd name="T36" fmla="*/ 71 w 83"/>
                <a:gd name="T37" fmla="*/ 11 h 47"/>
                <a:gd name="T38" fmla="*/ 77 w 83"/>
                <a:gd name="T39" fmla="*/ 12 h 47"/>
                <a:gd name="T40" fmla="*/ 77 w 83"/>
                <a:gd name="T41" fmla="*/ 14 h 47"/>
                <a:gd name="T42" fmla="*/ 75 w 83"/>
                <a:gd name="T43" fmla="*/ 11 h 47"/>
                <a:gd name="T44" fmla="*/ 83 w 83"/>
                <a:gd name="T45" fmla="*/ 16 h 47"/>
                <a:gd name="T46" fmla="*/ 76 w 83"/>
                <a:gd name="T47" fmla="*/ 18 h 47"/>
                <a:gd name="T48" fmla="*/ 69 w 83"/>
                <a:gd name="T49" fmla="*/ 20 h 47"/>
                <a:gd name="T50" fmla="*/ 64 w 83"/>
                <a:gd name="T51" fmla="*/ 21 h 47"/>
                <a:gd name="T52" fmla="*/ 61 w 83"/>
                <a:gd name="T53" fmla="*/ 20 h 47"/>
                <a:gd name="T54" fmla="*/ 60 w 83"/>
                <a:gd name="T55" fmla="*/ 19 h 47"/>
                <a:gd name="T56" fmla="*/ 57 w 83"/>
                <a:gd name="T57" fmla="*/ 23 h 47"/>
                <a:gd name="T58" fmla="*/ 55 w 83"/>
                <a:gd name="T59" fmla="*/ 25 h 47"/>
                <a:gd name="T60" fmla="*/ 55 w 83"/>
                <a:gd name="T61" fmla="*/ 27 h 47"/>
                <a:gd name="T62" fmla="*/ 48 w 83"/>
                <a:gd name="T63" fmla="*/ 34 h 47"/>
                <a:gd name="T64" fmla="*/ 40 w 83"/>
                <a:gd name="T65" fmla="*/ 33 h 47"/>
                <a:gd name="T66" fmla="*/ 34 w 83"/>
                <a:gd name="T67" fmla="*/ 36 h 47"/>
                <a:gd name="T68" fmla="*/ 33 w 83"/>
                <a:gd name="T69" fmla="*/ 42 h 47"/>
                <a:gd name="T70" fmla="*/ 32 w 83"/>
                <a:gd name="T71" fmla="*/ 45 h 47"/>
                <a:gd name="T72" fmla="*/ 27 w 83"/>
                <a:gd name="T73" fmla="*/ 47 h 47"/>
                <a:gd name="T74" fmla="*/ 26 w 83"/>
                <a:gd name="T75" fmla="*/ 41 h 47"/>
                <a:gd name="T76" fmla="*/ 22 w 83"/>
                <a:gd name="T77" fmla="*/ 39 h 47"/>
                <a:gd name="T78" fmla="*/ 20 w 83"/>
                <a:gd name="T79" fmla="*/ 40 h 47"/>
                <a:gd name="T80" fmla="*/ 21 w 83"/>
                <a:gd name="T81" fmla="*/ 37 h 47"/>
                <a:gd name="T82" fmla="*/ 19 w 83"/>
                <a:gd name="T83" fmla="*/ 33 h 47"/>
                <a:gd name="T84" fmla="*/ 17 w 83"/>
                <a:gd name="T85" fmla="*/ 32 h 47"/>
                <a:gd name="T86" fmla="*/ 15 w 83"/>
                <a:gd name="T87" fmla="*/ 32 h 47"/>
                <a:gd name="T88" fmla="*/ 11 w 83"/>
                <a:gd name="T89" fmla="*/ 33 h 47"/>
                <a:gd name="T90" fmla="*/ 0 w 83"/>
                <a:gd name="T91"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 h="47">
                  <a:moveTo>
                    <a:pt x="0" y="25"/>
                  </a:moveTo>
                  <a:cubicBezTo>
                    <a:pt x="0" y="22"/>
                    <a:pt x="3" y="22"/>
                    <a:pt x="2" y="19"/>
                  </a:cubicBezTo>
                  <a:cubicBezTo>
                    <a:pt x="1" y="17"/>
                    <a:pt x="3" y="15"/>
                    <a:pt x="4" y="14"/>
                  </a:cubicBezTo>
                  <a:cubicBezTo>
                    <a:pt x="7" y="13"/>
                    <a:pt x="9" y="10"/>
                    <a:pt x="11" y="8"/>
                  </a:cubicBezTo>
                  <a:cubicBezTo>
                    <a:pt x="12" y="7"/>
                    <a:pt x="13" y="6"/>
                    <a:pt x="14" y="6"/>
                  </a:cubicBezTo>
                  <a:cubicBezTo>
                    <a:pt x="15" y="5"/>
                    <a:pt x="16" y="6"/>
                    <a:pt x="17" y="5"/>
                  </a:cubicBezTo>
                  <a:cubicBezTo>
                    <a:pt x="18" y="3"/>
                    <a:pt x="21" y="2"/>
                    <a:pt x="23" y="3"/>
                  </a:cubicBezTo>
                  <a:cubicBezTo>
                    <a:pt x="24" y="5"/>
                    <a:pt x="31" y="5"/>
                    <a:pt x="32" y="4"/>
                  </a:cubicBezTo>
                  <a:cubicBezTo>
                    <a:pt x="35" y="4"/>
                    <a:pt x="39" y="5"/>
                    <a:pt x="41" y="3"/>
                  </a:cubicBezTo>
                  <a:cubicBezTo>
                    <a:pt x="42" y="3"/>
                    <a:pt x="47" y="2"/>
                    <a:pt x="44" y="1"/>
                  </a:cubicBezTo>
                  <a:cubicBezTo>
                    <a:pt x="47" y="1"/>
                    <a:pt x="50" y="2"/>
                    <a:pt x="52" y="2"/>
                  </a:cubicBezTo>
                  <a:cubicBezTo>
                    <a:pt x="55" y="2"/>
                    <a:pt x="59" y="0"/>
                    <a:pt x="62" y="3"/>
                  </a:cubicBezTo>
                  <a:cubicBezTo>
                    <a:pt x="64" y="5"/>
                    <a:pt x="65" y="3"/>
                    <a:pt x="68" y="4"/>
                  </a:cubicBezTo>
                  <a:cubicBezTo>
                    <a:pt x="70" y="5"/>
                    <a:pt x="72" y="8"/>
                    <a:pt x="74" y="10"/>
                  </a:cubicBezTo>
                  <a:cubicBezTo>
                    <a:pt x="73" y="10"/>
                    <a:pt x="72" y="8"/>
                    <a:pt x="71" y="8"/>
                  </a:cubicBezTo>
                  <a:cubicBezTo>
                    <a:pt x="70" y="8"/>
                    <a:pt x="69" y="9"/>
                    <a:pt x="68" y="8"/>
                  </a:cubicBezTo>
                  <a:cubicBezTo>
                    <a:pt x="69" y="8"/>
                    <a:pt x="69" y="9"/>
                    <a:pt x="70" y="10"/>
                  </a:cubicBezTo>
                  <a:cubicBezTo>
                    <a:pt x="70" y="11"/>
                    <a:pt x="72" y="12"/>
                    <a:pt x="72" y="12"/>
                  </a:cubicBezTo>
                  <a:cubicBezTo>
                    <a:pt x="72" y="11"/>
                    <a:pt x="72" y="11"/>
                    <a:pt x="71" y="11"/>
                  </a:cubicBezTo>
                  <a:cubicBezTo>
                    <a:pt x="72" y="9"/>
                    <a:pt x="74" y="13"/>
                    <a:pt x="77" y="12"/>
                  </a:cubicBezTo>
                  <a:cubicBezTo>
                    <a:pt x="77" y="13"/>
                    <a:pt x="77" y="13"/>
                    <a:pt x="77" y="14"/>
                  </a:cubicBezTo>
                  <a:cubicBezTo>
                    <a:pt x="79" y="13"/>
                    <a:pt x="77" y="11"/>
                    <a:pt x="75" y="11"/>
                  </a:cubicBezTo>
                  <a:cubicBezTo>
                    <a:pt x="79" y="11"/>
                    <a:pt x="79" y="15"/>
                    <a:pt x="83" y="16"/>
                  </a:cubicBezTo>
                  <a:cubicBezTo>
                    <a:pt x="80" y="17"/>
                    <a:pt x="78" y="16"/>
                    <a:pt x="76" y="18"/>
                  </a:cubicBezTo>
                  <a:cubicBezTo>
                    <a:pt x="75" y="19"/>
                    <a:pt x="71" y="20"/>
                    <a:pt x="69" y="20"/>
                  </a:cubicBezTo>
                  <a:cubicBezTo>
                    <a:pt x="67" y="20"/>
                    <a:pt x="66" y="22"/>
                    <a:pt x="64" y="21"/>
                  </a:cubicBezTo>
                  <a:cubicBezTo>
                    <a:pt x="63" y="21"/>
                    <a:pt x="62" y="21"/>
                    <a:pt x="61" y="20"/>
                  </a:cubicBezTo>
                  <a:cubicBezTo>
                    <a:pt x="61" y="20"/>
                    <a:pt x="60" y="19"/>
                    <a:pt x="60" y="19"/>
                  </a:cubicBezTo>
                  <a:cubicBezTo>
                    <a:pt x="58" y="18"/>
                    <a:pt x="58" y="21"/>
                    <a:pt x="57" y="23"/>
                  </a:cubicBezTo>
                  <a:cubicBezTo>
                    <a:pt x="56" y="24"/>
                    <a:pt x="55" y="24"/>
                    <a:pt x="55" y="25"/>
                  </a:cubicBezTo>
                  <a:cubicBezTo>
                    <a:pt x="55" y="25"/>
                    <a:pt x="55" y="26"/>
                    <a:pt x="55" y="27"/>
                  </a:cubicBezTo>
                  <a:cubicBezTo>
                    <a:pt x="53" y="28"/>
                    <a:pt x="47" y="31"/>
                    <a:pt x="48" y="34"/>
                  </a:cubicBezTo>
                  <a:cubicBezTo>
                    <a:pt x="44" y="31"/>
                    <a:pt x="44" y="30"/>
                    <a:pt x="40" y="33"/>
                  </a:cubicBezTo>
                  <a:cubicBezTo>
                    <a:pt x="39" y="35"/>
                    <a:pt x="34" y="34"/>
                    <a:pt x="34" y="36"/>
                  </a:cubicBezTo>
                  <a:cubicBezTo>
                    <a:pt x="35" y="39"/>
                    <a:pt x="36" y="42"/>
                    <a:pt x="33" y="42"/>
                  </a:cubicBezTo>
                  <a:cubicBezTo>
                    <a:pt x="31" y="42"/>
                    <a:pt x="32" y="44"/>
                    <a:pt x="32" y="45"/>
                  </a:cubicBezTo>
                  <a:cubicBezTo>
                    <a:pt x="31" y="47"/>
                    <a:pt x="28" y="46"/>
                    <a:pt x="27" y="47"/>
                  </a:cubicBezTo>
                  <a:cubicBezTo>
                    <a:pt x="28" y="45"/>
                    <a:pt x="22" y="42"/>
                    <a:pt x="26" y="41"/>
                  </a:cubicBezTo>
                  <a:cubicBezTo>
                    <a:pt x="24" y="41"/>
                    <a:pt x="23" y="41"/>
                    <a:pt x="22" y="39"/>
                  </a:cubicBezTo>
                  <a:cubicBezTo>
                    <a:pt x="22" y="41"/>
                    <a:pt x="21" y="41"/>
                    <a:pt x="20" y="40"/>
                  </a:cubicBezTo>
                  <a:cubicBezTo>
                    <a:pt x="21" y="40"/>
                    <a:pt x="21" y="38"/>
                    <a:pt x="21" y="37"/>
                  </a:cubicBezTo>
                  <a:cubicBezTo>
                    <a:pt x="21" y="35"/>
                    <a:pt x="22" y="33"/>
                    <a:pt x="19" y="33"/>
                  </a:cubicBezTo>
                  <a:cubicBezTo>
                    <a:pt x="18" y="34"/>
                    <a:pt x="17" y="33"/>
                    <a:pt x="17" y="32"/>
                  </a:cubicBezTo>
                  <a:cubicBezTo>
                    <a:pt x="17" y="32"/>
                    <a:pt x="16" y="32"/>
                    <a:pt x="15" y="32"/>
                  </a:cubicBezTo>
                  <a:cubicBezTo>
                    <a:pt x="14" y="32"/>
                    <a:pt x="13" y="33"/>
                    <a:pt x="11" y="33"/>
                  </a:cubicBezTo>
                  <a:cubicBezTo>
                    <a:pt x="12" y="30"/>
                    <a:pt x="1" y="26"/>
                    <a:pt x="0" y="2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67" name="Freeform 2875"/>
            <p:cNvSpPr>
              <a:spLocks/>
            </p:cNvSpPr>
            <p:nvPr/>
          </p:nvSpPr>
          <p:spPr bwMode="auto">
            <a:xfrm>
              <a:off x="1386" y="1355"/>
              <a:ext cx="5" cy="4"/>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1" y="2"/>
                    <a:pt x="3" y="1"/>
                    <a:pt x="4" y="0"/>
                  </a:cubicBezTo>
                  <a:cubicBezTo>
                    <a:pt x="3" y="0"/>
                    <a:pt x="0" y="1"/>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68" name="Freeform 2876"/>
            <p:cNvSpPr>
              <a:spLocks/>
            </p:cNvSpPr>
            <p:nvPr/>
          </p:nvSpPr>
          <p:spPr bwMode="auto">
            <a:xfrm>
              <a:off x="1386" y="1355"/>
              <a:ext cx="5" cy="4"/>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1" y="2"/>
                    <a:pt x="3" y="1"/>
                    <a:pt x="4" y="0"/>
                  </a:cubicBezTo>
                  <a:cubicBezTo>
                    <a:pt x="3" y="0"/>
                    <a:pt x="0" y="1"/>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69" name="Freeform 2877"/>
            <p:cNvSpPr>
              <a:spLocks/>
            </p:cNvSpPr>
            <p:nvPr/>
          </p:nvSpPr>
          <p:spPr bwMode="auto">
            <a:xfrm>
              <a:off x="2379" y="443"/>
              <a:ext cx="176" cy="58"/>
            </a:xfrm>
            <a:custGeom>
              <a:avLst/>
              <a:gdLst>
                <a:gd name="T0" fmla="*/ 16 w 147"/>
                <a:gd name="T1" fmla="*/ 17 h 48"/>
                <a:gd name="T2" fmla="*/ 23 w 147"/>
                <a:gd name="T3" fmla="*/ 16 h 48"/>
                <a:gd name="T4" fmla="*/ 31 w 147"/>
                <a:gd name="T5" fmla="*/ 15 h 48"/>
                <a:gd name="T6" fmla="*/ 31 w 147"/>
                <a:gd name="T7" fmla="*/ 16 h 48"/>
                <a:gd name="T8" fmla="*/ 25 w 147"/>
                <a:gd name="T9" fmla="*/ 22 h 48"/>
                <a:gd name="T10" fmla="*/ 36 w 147"/>
                <a:gd name="T11" fmla="*/ 22 h 48"/>
                <a:gd name="T12" fmla="*/ 14 w 147"/>
                <a:gd name="T13" fmla="*/ 25 h 48"/>
                <a:gd name="T14" fmla="*/ 10 w 147"/>
                <a:gd name="T15" fmla="*/ 28 h 48"/>
                <a:gd name="T16" fmla="*/ 24 w 147"/>
                <a:gd name="T17" fmla="*/ 27 h 48"/>
                <a:gd name="T18" fmla="*/ 28 w 147"/>
                <a:gd name="T19" fmla="*/ 30 h 48"/>
                <a:gd name="T20" fmla="*/ 39 w 147"/>
                <a:gd name="T21" fmla="*/ 29 h 48"/>
                <a:gd name="T22" fmla="*/ 35 w 147"/>
                <a:gd name="T23" fmla="*/ 33 h 48"/>
                <a:gd name="T24" fmla="*/ 40 w 147"/>
                <a:gd name="T25" fmla="*/ 33 h 48"/>
                <a:gd name="T26" fmla="*/ 32 w 147"/>
                <a:gd name="T27" fmla="*/ 37 h 48"/>
                <a:gd name="T28" fmla="*/ 26 w 147"/>
                <a:gd name="T29" fmla="*/ 39 h 48"/>
                <a:gd name="T30" fmla="*/ 23 w 147"/>
                <a:gd name="T31" fmla="*/ 42 h 48"/>
                <a:gd name="T32" fmla="*/ 41 w 147"/>
                <a:gd name="T33" fmla="*/ 41 h 48"/>
                <a:gd name="T34" fmla="*/ 45 w 147"/>
                <a:gd name="T35" fmla="*/ 41 h 48"/>
                <a:gd name="T36" fmla="*/ 49 w 147"/>
                <a:gd name="T37" fmla="*/ 43 h 48"/>
                <a:gd name="T38" fmla="*/ 55 w 147"/>
                <a:gd name="T39" fmla="*/ 43 h 48"/>
                <a:gd name="T40" fmla="*/ 62 w 147"/>
                <a:gd name="T41" fmla="*/ 46 h 48"/>
                <a:gd name="T42" fmla="*/ 83 w 147"/>
                <a:gd name="T43" fmla="*/ 48 h 48"/>
                <a:gd name="T44" fmla="*/ 88 w 147"/>
                <a:gd name="T45" fmla="*/ 44 h 48"/>
                <a:gd name="T46" fmla="*/ 100 w 147"/>
                <a:gd name="T47" fmla="*/ 40 h 48"/>
                <a:gd name="T48" fmla="*/ 120 w 147"/>
                <a:gd name="T49" fmla="*/ 34 h 48"/>
                <a:gd name="T50" fmla="*/ 132 w 147"/>
                <a:gd name="T51" fmla="*/ 30 h 48"/>
                <a:gd name="T52" fmla="*/ 141 w 147"/>
                <a:gd name="T53" fmla="*/ 27 h 48"/>
                <a:gd name="T54" fmla="*/ 143 w 147"/>
                <a:gd name="T55" fmla="*/ 25 h 48"/>
                <a:gd name="T56" fmla="*/ 146 w 147"/>
                <a:gd name="T57" fmla="*/ 23 h 48"/>
                <a:gd name="T58" fmla="*/ 145 w 147"/>
                <a:gd name="T59" fmla="*/ 20 h 48"/>
                <a:gd name="T60" fmla="*/ 144 w 147"/>
                <a:gd name="T61" fmla="*/ 16 h 48"/>
                <a:gd name="T62" fmla="*/ 132 w 147"/>
                <a:gd name="T63" fmla="*/ 16 h 48"/>
                <a:gd name="T64" fmla="*/ 128 w 147"/>
                <a:gd name="T65" fmla="*/ 13 h 48"/>
                <a:gd name="T66" fmla="*/ 124 w 147"/>
                <a:gd name="T67" fmla="*/ 7 h 48"/>
                <a:gd name="T68" fmla="*/ 131 w 147"/>
                <a:gd name="T69" fmla="*/ 3 h 48"/>
                <a:gd name="T70" fmla="*/ 116 w 147"/>
                <a:gd name="T71" fmla="*/ 3 h 48"/>
                <a:gd name="T72" fmla="*/ 106 w 147"/>
                <a:gd name="T73" fmla="*/ 2 h 48"/>
                <a:gd name="T74" fmla="*/ 97 w 147"/>
                <a:gd name="T75" fmla="*/ 5 h 48"/>
                <a:gd name="T76" fmla="*/ 82 w 147"/>
                <a:gd name="T77" fmla="*/ 6 h 48"/>
                <a:gd name="T78" fmla="*/ 85 w 147"/>
                <a:gd name="T79" fmla="*/ 14 h 48"/>
                <a:gd name="T80" fmla="*/ 71 w 147"/>
                <a:gd name="T81" fmla="*/ 8 h 48"/>
                <a:gd name="T82" fmla="*/ 67 w 147"/>
                <a:gd name="T83" fmla="*/ 12 h 48"/>
                <a:gd name="T84" fmla="*/ 55 w 147"/>
                <a:gd name="T85" fmla="*/ 11 h 48"/>
                <a:gd name="T86" fmla="*/ 49 w 147"/>
                <a:gd name="T87" fmla="*/ 14 h 48"/>
                <a:gd name="T88" fmla="*/ 45 w 147"/>
                <a:gd name="T89" fmla="*/ 22 h 48"/>
                <a:gd name="T90" fmla="*/ 36 w 147"/>
                <a:gd name="T91" fmla="*/ 12 h 48"/>
                <a:gd name="T92" fmla="*/ 38 w 147"/>
                <a:gd name="T93" fmla="*/ 8 h 48"/>
                <a:gd name="T94" fmla="*/ 29 w 147"/>
                <a:gd name="T95" fmla="*/ 3 h 48"/>
                <a:gd name="T96" fmla="*/ 18 w 147"/>
                <a:gd name="T97" fmla="*/ 3 h 48"/>
                <a:gd name="T98" fmla="*/ 21 w 147"/>
                <a:gd name="T99" fmla="*/ 6 h 48"/>
                <a:gd name="T100" fmla="*/ 24 w 147"/>
                <a:gd name="T101" fmla="*/ 11 h 48"/>
                <a:gd name="T102" fmla="*/ 19 w 147"/>
                <a:gd name="T103" fmla="*/ 9 h 48"/>
                <a:gd name="T104" fmla="*/ 14 w 147"/>
                <a:gd name="T105" fmla="*/ 6 h 48"/>
                <a:gd name="T106" fmla="*/ 14 w 147"/>
                <a:gd name="T107" fmla="*/ 9 h 48"/>
                <a:gd name="T108" fmla="*/ 15 w 147"/>
                <a:gd name="T109" fmla="*/ 11 h 48"/>
                <a:gd name="T110" fmla="*/ 15 w 147"/>
                <a:gd name="T111" fmla="*/ 13 h 48"/>
                <a:gd name="T112" fmla="*/ 15 w 147"/>
                <a:gd name="T113" fmla="*/ 14 h 48"/>
                <a:gd name="T114" fmla="*/ 8 w 147"/>
                <a:gd name="T115" fmla="*/ 14 h 48"/>
                <a:gd name="T116" fmla="*/ 0 w 147"/>
                <a:gd name="T117"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7" h="48">
                  <a:moveTo>
                    <a:pt x="8" y="18"/>
                  </a:moveTo>
                  <a:cubicBezTo>
                    <a:pt x="10" y="18"/>
                    <a:pt x="13" y="17"/>
                    <a:pt x="16" y="17"/>
                  </a:cubicBezTo>
                  <a:cubicBezTo>
                    <a:pt x="17" y="16"/>
                    <a:pt x="16" y="15"/>
                    <a:pt x="18" y="16"/>
                  </a:cubicBezTo>
                  <a:cubicBezTo>
                    <a:pt x="20" y="17"/>
                    <a:pt x="21" y="13"/>
                    <a:pt x="23" y="16"/>
                  </a:cubicBezTo>
                  <a:cubicBezTo>
                    <a:pt x="24" y="16"/>
                    <a:pt x="25" y="15"/>
                    <a:pt x="26" y="15"/>
                  </a:cubicBezTo>
                  <a:cubicBezTo>
                    <a:pt x="26" y="17"/>
                    <a:pt x="29" y="16"/>
                    <a:pt x="31" y="15"/>
                  </a:cubicBezTo>
                  <a:cubicBezTo>
                    <a:pt x="30" y="16"/>
                    <a:pt x="29" y="16"/>
                    <a:pt x="28" y="17"/>
                  </a:cubicBezTo>
                  <a:cubicBezTo>
                    <a:pt x="30" y="18"/>
                    <a:pt x="30" y="17"/>
                    <a:pt x="31" y="16"/>
                  </a:cubicBezTo>
                  <a:cubicBezTo>
                    <a:pt x="32" y="16"/>
                    <a:pt x="35" y="18"/>
                    <a:pt x="37" y="17"/>
                  </a:cubicBezTo>
                  <a:cubicBezTo>
                    <a:pt x="33" y="18"/>
                    <a:pt x="28" y="19"/>
                    <a:pt x="25" y="22"/>
                  </a:cubicBezTo>
                  <a:cubicBezTo>
                    <a:pt x="27" y="22"/>
                    <a:pt x="29" y="22"/>
                    <a:pt x="31" y="22"/>
                  </a:cubicBezTo>
                  <a:cubicBezTo>
                    <a:pt x="32" y="22"/>
                    <a:pt x="34" y="22"/>
                    <a:pt x="36" y="22"/>
                  </a:cubicBezTo>
                  <a:cubicBezTo>
                    <a:pt x="34" y="27"/>
                    <a:pt x="20" y="20"/>
                    <a:pt x="18" y="25"/>
                  </a:cubicBezTo>
                  <a:cubicBezTo>
                    <a:pt x="17" y="23"/>
                    <a:pt x="16" y="25"/>
                    <a:pt x="14" y="25"/>
                  </a:cubicBezTo>
                  <a:cubicBezTo>
                    <a:pt x="12" y="26"/>
                    <a:pt x="10" y="25"/>
                    <a:pt x="8" y="25"/>
                  </a:cubicBezTo>
                  <a:cubicBezTo>
                    <a:pt x="4" y="25"/>
                    <a:pt x="7" y="29"/>
                    <a:pt x="10" y="28"/>
                  </a:cubicBezTo>
                  <a:cubicBezTo>
                    <a:pt x="13" y="27"/>
                    <a:pt x="15" y="27"/>
                    <a:pt x="19" y="27"/>
                  </a:cubicBezTo>
                  <a:cubicBezTo>
                    <a:pt x="21" y="27"/>
                    <a:pt x="22" y="27"/>
                    <a:pt x="24" y="27"/>
                  </a:cubicBezTo>
                  <a:cubicBezTo>
                    <a:pt x="26" y="27"/>
                    <a:pt x="29" y="29"/>
                    <a:pt x="30" y="28"/>
                  </a:cubicBezTo>
                  <a:cubicBezTo>
                    <a:pt x="29" y="28"/>
                    <a:pt x="28" y="29"/>
                    <a:pt x="28" y="30"/>
                  </a:cubicBezTo>
                  <a:cubicBezTo>
                    <a:pt x="29" y="31"/>
                    <a:pt x="30" y="31"/>
                    <a:pt x="31" y="32"/>
                  </a:cubicBezTo>
                  <a:cubicBezTo>
                    <a:pt x="32" y="31"/>
                    <a:pt x="36" y="29"/>
                    <a:pt x="39" y="29"/>
                  </a:cubicBezTo>
                  <a:cubicBezTo>
                    <a:pt x="38" y="31"/>
                    <a:pt x="37" y="31"/>
                    <a:pt x="35" y="31"/>
                  </a:cubicBezTo>
                  <a:cubicBezTo>
                    <a:pt x="34" y="31"/>
                    <a:pt x="31" y="34"/>
                    <a:pt x="35" y="33"/>
                  </a:cubicBezTo>
                  <a:cubicBezTo>
                    <a:pt x="33" y="33"/>
                    <a:pt x="32" y="34"/>
                    <a:pt x="31" y="34"/>
                  </a:cubicBezTo>
                  <a:cubicBezTo>
                    <a:pt x="35" y="35"/>
                    <a:pt x="36" y="32"/>
                    <a:pt x="40" y="33"/>
                  </a:cubicBezTo>
                  <a:cubicBezTo>
                    <a:pt x="38" y="34"/>
                    <a:pt x="31" y="35"/>
                    <a:pt x="36" y="37"/>
                  </a:cubicBezTo>
                  <a:cubicBezTo>
                    <a:pt x="35" y="37"/>
                    <a:pt x="33" y="36"/>
                    <a:pt x="32" y="37"/>
                  </a:cubicBezTo>
                  <a:cubicBezTo>
                    <a:pt x="33" y="39"/>
                    <a:pt x="31" y="38"/>
                    <a:pt x="29" y="39"/>
                  </a:cubicBezTo>
                  <a:cubicBezTo>
                    <a:pt x="28" y="39"/>
                    <a:pt x="27" y="39"/>
                    <a:pt x="26" y="39"/>
                  </a:cubicBezTo>
                  <a:cubicBezTo>
                    <a:pt x="25" y="39"/>
                    <a:pt x="25" y="38"/>
                    <a:pt x="24" y="38"/>
                  </a:cubicBezTo>
                  <a:cubicBezTo>
                    <a:pt x="22" y="39"/>
                    <a:pt x="23" y="41"/>
                    <a:pt x="23" y="42"/>
                  </a:cubicBezTo>
                  <a:cubicBezTo>
                    <a:pt x="27" y="42"/>
                    <a:pt x="32" y="42"/>
                    <a:pt x="35" y="41"/>
                  </a:cubicBezTo>
                  <a:cubicBezTo>
                    <a:pt x="37" y="41"/>
                    <a:pt x="39" y="42"/>
                    <a:pt x="41" y="41"/>
                  </a:cubicBezTo>
                  <a:cubicBezTo>
                    <a:pt x="43" y="41"/>
                    <a:pt x="43" y="40"/>
                    <a:pt x="45" y="40"/>
                  </a:cubicBezTo>
                  <a:cubicBezTo>
                    <a:pt x="45" y="40"/>
                    <a:pt x="45" y="41"/>
                    <a:pt x="45" y="41"/>
                  </a:cubicBezTo>
                  <a:cubicBezTo>
                    <a:pt x="46" y="42"/>
                    <a:pt x="48" y="43"/>
                    <a:pt x="49" y="42"/>
                  </a:cubicBezTo>
                  <a:cubicBezTo>
                    <a:pt x="50" y="41"/>
                    <a:pt x="52" y="43"/>
                    <a:pt x="49" y="43"/>
                  </a:cubicBezTo>
                  <a:cubicBezTo>
                    <a:pt x="51" y="44"/>
                    <a:pt x="53" y="42"/>
                    <a:pt x="54" y="41"/>
                  </a:cubicBezTo>
                  <a:cubicBezTo>
                    <a:pt x="54" y="42"/>
                    <a:pt x="55" y="43"/>
                    <a:pt x="55" y="43"/>
                  </a:cubicBezTo>
                  <a:cubicBezTo>
                    <a:pt x="54" y="43"/>
                    <a:pt x="54" y="43"/>
                    <a:pt x="53" y="44"/>
                  </a:cubicBezTo>
                  <a:cubicBezTo>
                    <a:pt x="56" y="47"/>
                    <a:pt x="59" y="46"/>
                    <a:pt x="62" y="46"/>
                  </a:cubicBezTo>
                  <a:cubicBezTo>
                    <a:pt x="66" y="47"/>
                    <a:pt x="70" y="48"/>
                    <a:pt x="74" y="48"/>
                  </a:cubicBezTo>
                  <a:cubicBezTo>
                    <a:pt x="77" y="48"/>
                    <a:pt x="80" y="48"/>
                    <a:pt x="83" y="48"/>
                  </a:cubicBezTo>
                  <a:cubicBezTo>
                    <a:pt x="84" y="47"/>
                    <a:pt x="85" y="47"/>
                    <a:pt x="86" y="46"/>
                  </a:cubicBezTo>
                  <a:cubicBezTo>
                    <a:pt x="89" y="45"/>
                    <a:pt x="85" y="45"/>
                    <a:pt x="88" y="44"/>
                  </a:cubicBezTo>
                  <a:cubicBezTo>
                    <a:pt x="84" y="43"/>
                    <a:pt x="92" y="43"/>
                    <a:pt x="93" y="43"/>
                  </a:cubicBezTo>
                  <a:cubicBezTo>
                    <a:pt x="95" y="43"/>
                    <a:pt x="99" y="43"/>
                    <a:pt x="100" y="40"/>
                  </a:cubicBezTo>
                  <a:cubicBezTo>
                    <a:pt x="101" y="44"/>
                    <a:pt x="107" y="40"/>
                    <a:pt x="109" y="39"/>
                  </a:cubicBezTo>
                  <a:cubicBezTo>
                    <a:pt x="112" y="37"/>
                    <a:pt x="116" y="36"/>
                    <a:pt x="120" y="34"/>
                  </a:cubicBezTo>
                  <a:cubicBezTo>
                    <a:pt x="122" y="33"/>
                    <a:pt x="125" y="36"/>
                    <a:pt x="127" y="35"/>
                  </a:cubicBezTo>
                  <a:cubicBezTo>
                    <a:pt x="129" y="34"/>
                    <a:pt x="136" y="30"/>
                    <a:pt x="132" y="30"/>
                  </a:cubicBezTo>
                  <a:cubicBezTo>
                    <a:pt x="133" y="29"/>
                    <a:pt x="136" y="30"/>
                    <a:pt x="134" y="27"/>
                  </a:cubicBezTo>
                  <a:cubicBezTo>
                    <a:pt x="136" y="30"/>
                    <a:pt x="138" y="27"/>
                    <a:pt x="141" y="27"/>
                  </a:cubicBezTo>
                  <a:cubicBezTo>
                    <a:pt x="138" y="26"/>
                    <a:pt x="144" y="25"/>
                    <a:pt x="139" y="25"/>
                  </a:cubicBezTo>
                  <a:cubicBezTo>
                    <a:pt x="141" y="25"/>
                    <a:pt x="142" y="25"/>
                    <a:pt x="143" y="25"/>
                  </a:cubicBezTo>
                  <a:cubicBezTo>
                    <a:pt x="141" y="24"/>
                    <a:pt x="139" y="24"/>
                    <a:pt x="138" y="24"/>
                  </a:cubicBezTo>
                  <a:cubicBezTo>
                    <a:pt x="140" y="22"/>
                    <a:pt x="144" y="26"/>
                    <a:pt x="146" y="23"/>
                  </a:cubicBezTo>
                  <a:cubicBezTo>
                    <a:pt x="147" y="21"/>
                    <a:pt x="141" y="21"/>
                    <a:pt x="140" y="21"/>
                  </a:cubicBezTo>
                  <a:cubicBezTo>
                    <a:pt x="142" y="21"/>
                    <a:pt x="144" y="21"/>
                    <a:pt x="145" y="20"/>
                  </a:cubicBezTo>
                  <a:cubicBezTo>
                    <a:pt x="143" y="20"/>
                    <a:pt x="141" y="20"/>
                    <a:pt x="139" y="20"/>
                  </a:cubicBezTo>
                  <a:cubicBezTo>
                    <a:pt x="141" y="19"/>
                    <a:pt x="145" y="18"/>
                    <a:pt x="144" y="16"/>
                  </a:cubicBezTo>
                  <a:cubicBezTo>
                    <a:pt x="142" y="17"/>
                    <a:pt x="139" y="15"/>
                    <a:pt x="137" y="14"/>
                  </a:cubicBezTo>
                  <a:cubicBezTo>
                    <a:pt x="135" y="14"/>
                    <a:pt x="133" y="15"/>
                    <a:pt x="132" y="16"/>
                  </a:cubicBezTo>
                  <a:cubicBezTo>
                    <a:pt x="133" y="15"/>
                    <a:pt x="136" y="14"/>
                    <a:pt x="135" y="12"/>
                  </a:cubicBezTo>
                  <a:cubicBezTo>
                    <a:pt x="132" y="12"/>
                    <a:pt x="130" y="13"/>
                    <a:pt x="128" y="13"/>
                  </a:cubicBezTo>
                  <a:cubicBezTo>
                    <a:pt x="128" y="11"/>
                    <a:pt x="131" y="11"/>
                    <a:pt x="131" y="9"/>
                  </a:cubicBezTo>
                  <a:cubicBezTo>
                    <a:pt x="131" y="8"/>
                    <a:pt x="125" y="8"/>
                    <a:pt x="124" y="7"/>
                  </a:cubicBezTo>
                  <a:cubicBezTo>
                    <a:pt x="126" y="7"/>
                    <a:pt x="126" y="6"/>
                    <a:pt x="126" y="5"/>
                  </a:cubicBezTo>
                  <a:cubicBezTo>
                    <a:pt x="126" y="3"/>
                    <a:pt x="130" y="3"/>
                    <a:pt x="131" y="3"/>
                  </a:cubicBezTo>
                  <a:cubicBezTo>
                    <a:pt x="128" y="3"/>
                    <a:pt x="121" y="3"/>
                    <a:pt x="121" y="7"/>
                  </a:cubicBezTo>
                  <a:cubicBezTo>
                    <a:pt x="119" y="6"/>
                    <a:pt x="116" y="5"/>
                    <a:pt x="116" y="3"/>
                  </a:cubicBezTo>
                  <a:cubicBezTo>
                    <a:pt x="116" y="1"/>
                    <a:pt x="110" y="0"/>
                    <a:pt x="109" y="1"/>
                  </a:cubicBezTo>
                  <a:cubicBezTo>
                    <a:pt x="108" y="2"/>
                    <a:pt x="105" y="0"/>
                    <a:pt x="106" y="2"/>
                  </a:cubicBezTo>
                  <a:cubicBezTo>
                    <a:pt x="107" y="5"/>
                    <a:pt x="104" y="5"/>
                    <a:pt x="105" y="7"/>
                  </a:cubicBezTo>
                  <a:cubicBezTo>
                    <a:pt x="104" y="7"/>
                    <a:pt x="98" y="5"/>
                    <a:pt x="97" y="5"/>
                  </a:cubicBezTo>
                  <a:cubicBezTo>
                    <a:pt x="94" y="6"/>
                    <a:pt x="94" y="9"/>
                    <a:pt x="92" y="10"/>
                  </a:cubicBezTo>
                  <a:cubicBezTo>
                    <a:pt x="91" y="8"/>
                    <a:pt x="83" y="4"/>
                    <a:pt x="82" y="6"/>
                  </a:cubicBezTo>
                  <a:cubicBezTo>
                    <a:pt x="81" y="7"/>
                    <a:pt x="82" y="9"/>
                    <a:pt x="83" y="9"/>
                  </a:cubicBezTo>
                  <a:cubicBezTo>
                    <a:pt x="85" y="11"/>
                    <a:pt x="85" y="13"/>
                    <a:pt x="85" y="14"/>
                  </a:cubicBezTo>
                  <a:cubicBezTo>
                    <a:pt x="82" y="12"/>
                    <a:pt x="78" y="5"/>
                    <a:pt x="73" y="6"/>
                  </a:cubicBezTo>
                  <a:cubicBezTo>
                    <a:pt x="72" y="6"/>
                    <a:pt x="72" y="7"/>
                    <a:pt x="71" y="8"/>
                  </a:cubicBezTo>
                  <a:cubicBezTo>
                    <a:pt x="70" y="8"/>
                    <a:pt x="68" y="7"/>
                    <a:pt x="67" y="8"/>
                  </a:cubicBezTo>
                  <a:cubicBezTo>
                    <a:pt x="66" y="8"/>
                    <a:pt x="68" y="11"/>
                    <a:pt x="67" y="12"/>
                  </a:cubicBezTo>
                  <a:cubicBezTo>
                    <a:pt x="65" y="15"/>
                    <a:pt x="60" y="8"/>
                    <a:pt x="58" y="7"/>
                  </a:cubicBezTo>
                  <a:cubicBezTo>
                    <a:pt x="55" y="5"/>
                    <a:pt x="53" y="9"/>
                    <a:pt x="55" y="11"/>
                  </a:cubicBezTo>
                  <a:cubicBezTo>
                    <a:pt x="56" y="12"/>
                    <a:pt x="55" y="17"/>
                    <a:pt x="53" y="15"/>
                  </a:cubicBezTo>
                  <a:cubicBezTo>
                    <a:pt x="54" y="19"/>
                    <a:pt x="51" y="14"/>
                    <a:pt x="49" y="14"/>
                  </a:cubicBezTo>
                  <a:cubicBezTo>
                    <a:pt x="45" y="13"/>
                    <a:pt x="48" y="21"/>
                    <a:pt x="45" y="17"/>
                  </a:cubicBezTo>
                  <a:cubicBezTo>
                    <a:pt x="45" y="19"/>
                    <a:pt x="44" y="20"/>
                    <a:pt x="45" y="22"/>
                  </a:cubicBezTo>
                  <a:cubicBezTo>
                    <a:pt x="43" y="20"/>
                    <a:pt x="43" y="16"/>
                    <a:pt x="40" y="17"/>
                  </a:cubicBezTo>
                  <a:cubicBezTo>
                    <a:pt x="45" y="16"/>
                    <a:pt x="37" y="14"/>
                    <a:pt x="36" y="12"/>
                  </a:cubicBezTo>
                  <a:cubicBezTo>
                    <a:pt x="41" y="17"/>
                    <a:pt x="43" y="8"/>
                    <a:pt x="39" y="9"/>
                  </a:cubicBezTo>
                  <a:cubicBezTo>
                    <a:pt x="41" y="8"/>
                    <a:pt x="39" y="8"/>
                    <a:pt x="38" y="8"/>
                  </a:cubicBezTo>
                  <a:cubicBezTo>
                    <a:pt x="36" y="7"/>
                    <a:pt x="36" y="6"/>
                    <a:pt x="34" y="5"/>
                  </a:cubicBezTo>
                  <a:cubicBezTo>
                    <a:pt x="32" y="4"/>
                    <a:pt x="30" y="5"/>
                    <a:pt x="29" y="3"/>
                  </a:cubicBezTo>
                  <a:cubicBezTo>
                    <a:pt x="28" y="2"/>
                    <a:pt x="26" y="2"/>
                    <a:pt x="25" y="2"/>
                  </a:cubicBezTo>
                  <a:cubicBezTo>
                    <a:pt x="24" y="1"/>
                    <a:pt x="17" y="3"/>
                    <a:pt x="18" y="3"/>
                  </a:cubicBezTo>
                  <a:cubicBezTo>
                    <a:pt x="21" y="5"/>
                    <a:pt x="25" y="5"/>
                    <a:pt x="27" y="5"/>
                  </a:cubicBezTo>
                  <a:cubicBezTo>
                    <a:pt x="25" y="5"/>
                    <a:pt x="21" y="4"/>
                    <a:pt x="21" y="6"/>
                  </a:cubicBezTo>
                  <a:cubicBezTo>
                    <a:pt x="22" y="7"/>
                    <a:pt x="26" y="7"/>
                    <a:pt x="27" y="9"/>
                  </a:cubicBezTo>
                  <a:cubicBezTo>
                    <a:pt x="27" y="10"/>
                    <a:pt x="24" y="10"/>
                    <a:pt x="24" y="11"/>
                  </a:cubicBezTo>
                  <a:cubicBezTo>
                    <a:pt x="26" y="8"/>
                    <a:pt x="22" y="8"/>
                    <a:pt x="20" y="9"/>
                  </a:cubicBezTo>
                  <a:cubicBezTo>
                    <a:pt x="21" y="8"/>
                    <a:pt x="20" y="7"/>
                    <a:pt x="19" y="9"/>
                  </a:cubicBezTo>
                  <a:cubicBezTo>
                    <a:pt x="19" y="8"/>
                    <a:pt x="19" y="8"/>
                    <a:pt x="19" y="7"/>
                  </a:cubicBezTo>
                  <a:cubicBezTo>
                    <a:pt x="18" y="7"/>
                    <a:pt x="16" y="6"/>
                    <a:pt x="14" y="6"/>
                  </a:cubicBezTo>
                  <a:cubicBezTo>
                    <a:pt x="13" y="6"/>
                    <a:pt x="10" y="6"/>
                    <a:pt x="14" y="7"/>
                  </a:cubicBezTo>
                  <a:cubicBezTo>
                    <a:pt x="12" y="8"/>
                    <a:pt x="12" y="8"/>
                    <a:pt x="14" y="9"/>
                  </a:cubicBezTo>
                  <a:cubicBezTo>
                    <a:pt x="12" y="8"/>
                    <a:pt x="11" y="8"/>
                    <a:pt x="9" y="8"/>
                  </a:cubicBezTo>
                  <a:cubicBezTo>
                    <a:pt x="9" y="10"/>
                    <a:pt x="13" y="10"/>
                    <a:pt x="15" y="11"/>
                  </a:cubicBezTo>
                  <a:cubicBezTo>
                    <a:pt x="13" y="11"/>
                    <a:pt x="9" y="9"/>
                    <a:pt x="8" y="11"/>
                  </a:cubicBezTo>
                  <a:cubicBezTo>
                    <a:pt x="11" y="13"/>
                    <a:pt x="13" y="12"/>
                    <a:pt x="15" y="13"/>
                  </a:cubicBezTo>
                  <a:cubicBezTo>
                    <a:pt x="14" y="13"/>
                    <a:pt x="13" y="13"/>
                    <a:pt x="12" y="13"/>
                  </a:cubicBezTo>
                  <a:cubicBezTo>
                    <a:pt x="13" y="14"/>
                    <a:pt x="14" y="14"/>
                    <a:pt x="15" y="14"/>
                  </a:cubicBezTo>
                  <a:cubicBezTo>
                    <a:pt x="12" y="16"/>
                    <a:pt x="7" y="11"/>
                    <a:pt x="4" y="12"/>
                  </a:cubicBezTo>
                  <a:cubicBezTo>
                    <a:pt x="5" y="13"/>
                    <a:pt x="6" y="14"/>
                    <a:pt x="8" y="14"/>
                  </a:cubicBezTo>
                  <a:cubicBezTo>
                    <a:pt x="6" y="15"/>
                    <a:pt x="6" y="15"/>
                    <a:pt x="8" y="16"/>
                  </a:cubicBezTo>
                  <a:cubicBezTo>
                    <a:pt x="5" y="15"/>
                    <a:pt x="1" y="13"/>
                    <a:pt x="0" y="17"/>
                  </a:cubicBezTo>
                  <a:cubicBezTo>
                    <a:pt x="3" y="17"/>
                    <a:pt x="5" y="16"/>
                    <a:pt x="8" y="1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70" name="Freeform 2878"/>
            <p:cNvSpPr>
              <a:spLocks/>
            </p:cNvSpPr>
            <p:nvPr/>
          </p:nvSpPr>
          <p:spPr bwMode="auto">
            <a:xfrm>
              <a:off x="2379" y="443"/>
              <a:ext cx="176" cy="58"/>
            </a:xfrm>
            <a:custGeom>
              <a:avLst/>
              <a:gdLst>
                <a:gd name="T0" fmla="*/ 16 w 147"/>
                <a:gd name="T1" fmla="*/ 17 h 48"/>
                <a:gd name="T2" fmla="*/ 23 w 147"/>
                <a:gd name="T3" fmla="*/ 16 h 48"/>
                <a:gd name="T4" fmla="*/ 31 w 147"/>
                <a:gd name="T5" fmla="*/ 15 h 48"/>
                <a:gd name="T6" fmla="*/ 31 w 147"/>
                <a:gd name="T7" fmla="*/ 16 h 48"/>
                <a:gd name="T8" fmla="*/ 25 w 147"/>
                <a:gd name="T9" fmla="*/ 22 h 48"/>
                <a:gd name="T10" fmla="*/ 36 w 147"/>
                <a:gd name="T11" fmla="*/ 22 h 48"/>
                <a:gd name="T12" fmla="*/ 14 w 147"/>
                <a:gd name="T13" fmla="*/ 25 h 48"/>
                <a:gd name="T14" fmla="*/ 10 w 147"/>
                <a:gd name="T15" fmla="*/ 28 h 48"/>
                <a:gd name="T16" fmla="*/ 24 w 147"/>
                <a:gd name="T17" fmla="*/ 27 h 48"/>
                <a:gd name="T18" fmla="*/ 28 w 147"/>
                <a:gd name="T19" fmla="*/ 30 h 48"/>
                <a:gd name="T20" fmla="*/ 39 w 147"/>
                <a:gd name="T21" fmla="*/ 29 h 48"/>
                <a:gd name="T22" fmla="*/ 35 w 147"/>
                <a:gd name="T23" fmla="*/ 33 h 48"/>
                <a:gd name="T24" fmla="*/ 40 w 147"/>
                <a:gd name="T25" fmla="*/ 33 h 48"/>
                <a:gd name="T26" fmla="*/ 32 w 147"/>
                <a:gd name="T27" fmla="*/ 37 h 48"/>
                <a:gd name="T28" fmla="*/ 26 w 147"/>
                <a:gd name="T29" fmla="*/ 39 h 48"/>
                <a:gd name="T30" fmla="*/ 23 w 147"/>
                <a:gd name="T31" fmla="*/ 42 h 48"/>
                <a:gd name="T32" fmla="*/ 41 w 147"/>
                <a:gd name="T33" fmla="*/ 41 h 48"/>
                <a:gd name="T34" fmla="*/ 45 w 147"/>
                <a:gd name="T35" fmla="*/ 41 h 48"/>
                <a:gd name="T36" fmla="*/ 49 w 147"/>
                <a:gd name="T37" fmla="*/ 43 h 48"/>
                <a:gd name="T38" fmla="*/ 55 w 147"/>
                <a:gd name="T39" fmla="*/ 43 h 48"/>
                <a:gd name="T40" fmla="*/ 62 w 147"/>
                <a:gd name="T41" fmla="*/ 46 h 48"/>
                <a:gd name="T42" fmla="*/ 83 w 147"/>
                <a:gd name="T43" fmla="*/ 48 h 48"/>
                <a:gd name="T44" fmla="*/ 88 w 147"/>
                <a:gd name="T45" fmla="*/ 44 h 48"/>
                <a:gd name="T46" fmla="*/ 100 w 147"/>
                <a:gd name="T47" fmla="*/ 40 h 48"/>
                <a:gd name="T48" fmla="*/ 120 w 147"/>
                <a:gd name="T49" fmla="*/ 34 h 48"/>
                <a:gd name="T50" fmla="*/ 132 w 147"/>
                <a:gd name="T51" fmla="*/ 30 h 48"/>
                <a:gd name="T52" fmla="*/ 141 w 147"/>
                <a:gd name="T53" fmla="*/ 27 h 48"/>
                <a:gd name="T54" fmla="*/ 143 w 147"/>
                <a:gd name="T55" fmla="*/ 25 h 48"/>
                <a:gd name="T56" fmla="*/ 146 w 147"/>
                <a:gd name="T57" fmla="*/ 23 h 48"/>
                <a:gd name="T58" fmla="*/ 145 w 147"/>
                <a:gd name="T59" fmla="*/ 20 h 48"/>
                <a:gd name="T60" fmla="*/ 144 w 147"/>
                <a:gd name="T61" fmla="*/ 16 h 48"/>
                <a:gd name="T62" fmla="*/ 132 w 147"/>
                <a:gd name="T63" fmla="*/ 16 h 48"/>
                <a:gd name="T64" fmla="*/ 128 w 147"/>
                <a:gd name="T65" fmla="*/ 13 h 48"/>
                <a:gd name="T66" fmla="*/ 124 w 147"/>
                <a:gd name="T67" fmla="*/ 7 h 48"/>
                <a:gd name="T68" fmla="*/ 131 w 147"/>
                <a:gd name="T69" fmla="*/ 3 h 48"/>
                <a:gd name="T70" fmla="*/ 116 w 147"/>
                <a:gd name="T71" fmla="*/ 3 h 48"/>
                <a:gd name="T72" fmla="*/ 106 w 147"/>
                <a:gd name="T73" fmla="*/ 2 h 48"/>
                <a:gd name="T74" fmla="*/ 97 w 147"/>
                <a:gd name="T75" fmla="*/ 5 h 48"/>
                <a:gd name="T76" fmla="*/ 82 w 147"/>
                <a:gd name="T77" fmla="*/ 6 h 48"/>
                <a:gd name="T78" fmla="*/ 85 w 147"/>
                <a:gd name="T79" fmla="*/ 14 h 48"/>
                <a:gd name="T80" fmla="*/ 71 w 147"/>
                <a:gd name="T81" fmla="*/ 8 h 48"/>
                <a:gd name="T82" fmla="*/ 67 w 147"/>
                <a:gd name="T83" fmla="*/ 12 h 48"/>
                <a:gd name="T84" fmla="*/ 55 w 147"/>
                <a:gd name="T85" fmla="*/ 11 h 48"/>
                <a:gd name="T86" fmla="*/ 49 w 147"/>
                <a:gd name="T87" fmla="*/ 14 h 48"/>
                <a:gd name="T88" fmla="*/ 45 w 147"/>
                <a:gd name="T89" fmla="*/ 22 h 48"/>
                <a:gd name="T90" fmla="*/ 36 w 147"/>
                <a:gd name="T91" fmla="*/ 12 h 48"/>
                <a:gd name="T92" fmla="*/ 38 w 147"/>
                <a:gd name="T93" fmla="*/ 8 h 48"/>
                <a:gd name="T94" fmla="*/ 29 w 147"/>
                <a:gd name="T95" fmla="*/ 3 h 48"/>
                <a:gd name="T96" fmla="*/ 18 w 147"/>
                <a:gd name="T97" fmla="*/ 3 h 48"/>
                <a:gd name="T98" fmla="*/ 21 w 147"/>
                <a:gd name="T99" fmla="*/ 6 h 48"/>
                <a:gd name="T100" fmla="*/ 24 w 147"/>
                <a:gd name="T101" fmla="*/ 11 h 48"/>
                <a:gd name="T102" fmla="*/ 19 w 147"/>
                <a:gd name="T103" fmla="*/ 9 h 48"/>
                <a:gd name="T104" fmla="*/ 14 w 147"/>
                <a:gd name="T105" fmla="*/ 6 h 48"/>
                <a:gd name="T106" fmla="*/ 14 w 147"/>
                <a:gd name="T107" fmla="*/ 9 h 48"/>
                <a:gd name="T108" fmla="*/ 15 w 147"/>
                <a:gd name="T109" fmla="*/ 11 h 48"/>
                <a:gd name="T110" fmla="*/ 15 w 147"/>
                <a:gd name="T111" fmla="*/ 13 h 48"/>
                <a:gd name="T112" fmla="*/ 15 w 147"/>
                <a:gd name="T113" fmla="*/ 14 h 48"/>
                <a:gd name="T114" fmla="*/ 8 w 147"/>
                <a:gd name="T115" fmla="*/ 14 h 48"/>
                <a:gd name="T116" fmla="*/ 0 w 147"/>
                <a:gd name="T117"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7" h="48">
                  <a:moveTo>
                    <a:pt x="8" y="18"/>
                  </a:moveTo>
                  <a:cubicBezTo>
                    <a:pt x="10" y="18"/>
                    <a:pt x="13" y="17"/>
                    <a:pt x="16" y="17"/>
                  </a:cubicBezTo>
                  <a:cubicBezTo>
                    <a:pt x="17" y="16"/>
                    <a:pt x="16" y="15"/>
                    <a:pt x="18" y="16"/>
                  </a:cubicBezTo>
                  <a:cubicBezTo>
                    <a:pt x="20" y="17"/>
                    <a:pt x="21" y="13"/>
                    <a:pt x="23" y="16"/>
                  </a:cubicBezTo>
                  <a:cubicBezTo>
                    <a:pt x="24" y="16"/>
                    <a:pt x="25" y="15"/>
                    <a:pt x="26" y="15"/>
                  </a:cubicBezTo>
                  <a:cubicBezTo>
                    <a:pt x="26" y="17"/>
                    <a:pt x="29" y="16"/>
                    <a:pt x="31" y="15"/>
                  </a:cubicBezTo>
                  <a:cubicBezTo>
                    <a:pt x="30" y="16"/>
                    <a:pt x="29" y="16"/>
                    <a:pt x="28" y="17"/>
                  </a:cubicBezTo>
                  <a:cubicBezTo>
                    <a:pt x="30" y="18"/>
                    <a:pt x="30" y="17"/>
                    <a:pt x="31" y="16"/>
                  </a:cubicBezTo>
                  <a:cubicBezTo>
                    <a:pt x="32" y="16"/>
                    <a:pt x="35" y="18"/>
                    <a:pt x="37" y="17"/>
                  </a:cubicBezTo>
                  <a:cubicBezTo>
                    <a:pt x="33" y="18"/>
                    <a:pt x="28" y="19"/>
                    <a:pt x="25" y="22"/>
                  </a:cubicBezTo>
                  <a:cubicBezTo>
                    <a:pt x="27" y="22"/>
                    <a:pt x="29" y="22"/>
                    <a:pt x="31" y="22"/>
                  </a:cubicBezTo>
                  <a:cubicBezTo>
                    <a:pt x="32" y="22"/>
                    <a:pt x="34" y="22"/>
                    <a:pt x="36" y="22"/>
                  </a:cubicBezTo>
                  <a:cubicBezTo>
                    <a:pt x="34" y="27"/>
                    <a:pt x="20" y="20"/>
                    <a:pt x="18" y="25"/>
                  </a:cubicBezTo>
                  <a:cubicBezTo>
                    <a:pt x="17" y="23"/>
                    <a:pt x="16" y="25"/>
                    <a:pt x="14" y="25"/>
                  </a:cubicBezTo>
                  <a:cubicBezTo>
                    <a:pt x="12" y="26"/>
                    <a:pt x="10" y="25"/>
                    <a:pt x="8" y="25"/>
                  </a:cubicBezTo>
                  <a:cubicBezTo>
                    <a:pt x="4" y="25"/>
                    <a:pt x="7" y="29"/>
                    <a:pt x="10" y="28"/>
                  </a:cubicBezTo>
                  <a:cubicBezTo>
                    <a:pt x="13" y="27"/>
                    <a:pt x="15" y="27"/>
                    <a:pt x="19" y="27"/>
                  </a:cubicBezTo>
                  <a:cubicBezTo>
                    <a:pt x="21" y="27"/>
                    <a:pt x="22" y="27"/>
                    <a:pt x="24" y="27"/>
                  </a:cubicBezTo>
                  <a:cubicBezTo>
                    <a:pt x="26" y="27"/>
                    <a:pt x="29" y="29"/>
                    <a:pt x="30" y="28"/>
                  </a:cubicBezTo>
                  <a:cubicBezTo>
                    <a:pt x="29" y="28"/>
                    <a:pt x="28" y="29"/>
                    <a:pt x="28" y="30"/>
                  </a:cubicBezTo>
                  <a:cubicBezTo>
                    <a:pt x="29" y="31"/>
                    <a:pt x="30" y="31"/>
                    <a:pt x="31" y="32"/>
                  </a:cubicBezTo>
                  <a:cubicBezTo>
                    <a:pt x="32" y="31"/>
                    <a:pt x="36" y="29"/>
                    <a:pt x="39" y="29"/>
                  </a:cubicBezTo>
                  <a:cubicBezTo>
                    <a:pt x="38" y="31"/>
                    <a:pt x="37" y="31"/>
                    <a:pt x="35" y="31"/>
                  </a:cubicBezTo>
                  <a:cubicBezTo>
                    <a:pt x="34" y="31"/>
                    <a:pt x="31" y="34"/>
                    <a:pt x="35" y="33"/>
                  </a:cubicBezTo>
                  <a:cubicBezTo>
                    <a:pt x="33" y="33"/>
                    <a:pt x="32" y="34"/>
                    <a:pt x="31" y="34"/>
                  </a:cubicBezTo>
                  <a:cubicBezTo>
                    <a:pt x="35" y="35"/>
                    <a:pt x="36" y="32"/>
                    <a:pt x="40" y="33"/>
                  </a:cubicBezTo>
                  <a:cubicBezTo>
                    <a:pt x="38" y="34"/>
                    <a:pt x="31" y="35"/>
                    <a:pt x="36" y="37"/>
                  </a:cubicBezTo>
                  <a:cubicBezTo>
                    <a:pt x="35" y="37"/>
                    <a:pt x="33" y="36"/>
                    <a:pt x="32" y="37"/>
                  </a:cubicBezTo>
                  <a:cubicBezTo>
                    <a:pt x="33" y="39"/>
                    <a:pt x="31" y="38"/>
                    <a:pt x="29" y="39"/>
                  </a:cubicBezTo>
                  <a:cubicBezTo>
                    <a:pt x="28" y="39"/>
                    <a:pt x="27" y="39"/>
                    <a:pt x="26" y="39"/>
                  </a:cubicBezTo>
                  <a:cubicBezTo>
                    <a:pt x="25" y="39"/>
                    <a:pt x="25" y="38"/>
                    <a:pt x="24" y="38"/>
                  </a:cubicBezTo>
                  <a:cubicBezTo>
                    <a:pt x="22" y="39"/>
                    <a:pt x="23" y="41"/>
                    <a:pt x="23" y="42"/>
                  </a:cubicBezTo>
                  <a:cubicBezTo>
                    <a:pt x="27" y="42"/>
                    <a:pt x="32" y="42"/>
                    <a:pt x="35" y="41"/>
                  </a:cubicBezTo>
                  <a:cubicBezTo>
                    <a:pt x="37" y="41"/>
                    <a:pt x="39" y="42"/>
                    <a:pt x="41" y="41"/>
                  </a:cubicBezTo>
                  <a:cubicBezTo>
                    <a:pt x="43" y="41"/>
                    <a:pt x="43" y="40"/>
                    <a:pt x="45" y="40"/>
                  </a:cubicBezTo>
                  <a:cubicBezTo>
                    <a:pt x="45" y="40"/>
                    <a:pt x="45" y="41"/>
                    <a:pt x="45" y="41"/>
                  </a:cubicBezTo>
                  <a:cubicBezTo>
                    <a:pt x="46" y="42"/>
                    <a:pt x="48" y="43"/>
                    <a:pt x="49" y="42"/>
                  </a:cubicBezTo>
                  <a:cubicBezTo>
                    <a:pt x="50" y="41"/>
                    <a:pt x="52" y="43"/>
                    <a:pt x="49" y="43"/>
                  </a:cubicBezTo>
                  <a:cubicBezTo>
                    <a:pt x="51" y="44"/>
                    <a:pt x="53" y="42"/>
                    <a:pt x="54" y="41"/>
                  </a:cubicBezTo>
                  <a:cubicBezTo>
                    <a:pt x="54" y="42"/>
                    <a:pt x="55" y="43"/>
                    <a:pt x="55" y="43"/>
                  </a:cubicBezTo>
                  <a:cubicBezTo>
                    <a:pt x="54" y="43"/>
                    <a:pt x="54" y="43"/>
                    <a:pt x="53" y="44"/>
                  </a:cubicBezTo>
                  <a:cubicBezTo>
                    <a:pt x="56" y="47"/>
                    <a:pt x="59" y="46"/>
                    <a:pt x="62" y="46"/>
                  </a:cubicBezTo>
                  <a:cubicBezTo>
                    <a:pt x="66" y="47"/>
                    <a:pt x="70" y="48"/>
                    <a:pt x="74" y="48"/>
                  </a:cubicBezTo>
                  <a:cubicBezTo>
                    <a:pt x="77" y="48"/>
                    <a:pt x="80" y="48"/>
                    <a:pt x="83" y="48"/>
                  </a:cubicBezTo>
                  <a:cubicBezTo>
                    <a:pt x="84" y="47"/>
                    <a:pt x="85" y="47"/>
                    <a:pt x="86" y="46"/>
                  </a:cubicBezTo>
                  <a:cubicBezTo>
                    <a:pt x="89" y="45"/>
                    <a:pt x="85" y="45"/>
                    <a:pt x="88" y="44"/>
                  </a:cubicBezTo>
                  <a:cubicBezTo>
                    <a:pt x="84" y="43"/>
                    <a:pt x="92" y="43"/>
                    <a:pt x="93" y="43"/>
                  </a:cubicBezTo>
                  <a:cubicBezTo>
                    <a:pt x="95" y="43"/>
                    <a:pt x="99" y="43"/>
                    <a:pt x="100" y="40"/>
                  </a:cubicBezTo>
                  <a:cubicBezTo>
                    <a:pt x="101" y="44"/>
                    <a:pt x="107" y="40"/>
                    <a:pt x="109" y="39"/>
                  </a:cubicBezTo>
                  <a:cubicBezTo>
                    <a:pt x="112" y="37"/>
                    <a:pt x="116" y="36"/>
                    <a:pt x="120" y="34"/>
                  </a:cubicBezTo>
                  <a:cubicBezTo>
                    <a:pt x="122" y="33"/>
                    <a:pt x="125" y="36"/>
                    <a:pt x="127" y="35"/>
                  </a:cubicBezTo>
                  <a:cubicBezTo>
                    <a:pt x="129" y="34"/>
                    <a:pt x="136" y="30"/>
                    <a:pt x="132" y="30"/>
                  </a:cubicBezTo>
                  <a:cubicBezTo>
                    <a:pt x="133" y="29"/>
                    <a:pt x="136" y="30"/>
                    <a:pt x="134" y="27"/>
                  </a:cubicBezTo>
                  <a:cubicBezTo>
                    <a:pt x="136" y="30"/>
                    <a:pt x="138" y="27"/>
                    <a:pt x="141" y="27"/>
                  </a:cubicBezTo>
                  <a:cubicBezTo>
                    <a:pt x="138" y="26"/>
                    <a:pt x="144" y="25"/>
                    <a:pt x="139" y="25"/>
                  </a:cubicBezTo>
                  <a:cubicBezTo>
                    <a:pt x="141" y="25"/>
                    <a:pt x="142" y="25"/>
                    <a:pt x="143" y="25"/>
                  </a:cubicBezTo>
                  <a:cubicBezTo>
                    <a:pt x="141" y="24"/>
                    <a:pt x="139" y="24"/>
                    <a:pt x="138" y="24"/>
                  </a:cubicBezTo>
                  <a:cubicBezTo>
                    <a:pt x="140" y="22"/>
                    <a:pt x="144" y="26"/>
                    <a:pt x="146" y="23"/>
                  </a:cubicBezTo>
                  <a:cubicBezTo>
                    <a:pt x="147" y="21"/>
                    <a:pt x="141" y="21"/>
                    <a:pt x="140" y="21"/>
                  </a:cubicBezTo>
                  <a:cubicBezTo>
                    <a:pt x="142" y="21"/>
                    <a:pt x="144" y="21"/>
                    <a:pt x="145" y="20"/>
                  </a:cubicBezTo>
                  <a:cubicBezTo>
                    <a:pt x="143" y="20"/>
                    <a:pt x="141" y="20"/>
                    <a:pt x="139" y="20"/>
                  </a:cubicBezTo>
                  <a:cubicBezTo>
                    <a:pt x="141" y="19"/>
                    <a:pt x="145" y="18"/>
                    <a:pt x="144" y="16"/>
                  </a:cubicBezTo>
                  <a:cubicBezTo>
                    <a:pt x="142" y="17"/>
                    <a:pt x="139" y="15"/>
                    <a:pt x="137" y="14"/>
                  </a:cubicBezTo>
                  <a:cubicBezTo>
                    <a:pt x="135" y="14"/>
                    <a:pt x="133" y="15"/>
                    <a:pt x="132" y="16"/>
                  </a:cubicBezTo>
                  <a:cubicBezTo>
                    <a:pt x="133" y="15"/>
                    <a:pt x="136" y="14"/>
                    <a:pt x="135" y="12"/>
                  </a:cubicBezTo>
                  <a:cubicBezTo>
                    <a:pt x="132" y="12"/>
                    <a:pt x="130" y="13"/>
                    <a:pt x="128" y="13"/>
                  </a:cubicBezTo>
                  <a:cubicBezTo>
                    <a:pt x="128" y="11"/>
                    <a:pt x="131" y="11"/>
                    <a:pt x="131" y="9"/>
                  </a:cubicBezTo>
                  <a:cubicBezTo>
                    <a:pt x="131" y="8"/>
                    <a:pt x="125" y="8"/>
                    <a:pt x="124" y="7"/>
                  </a:cubicBezTo>
                  <a:cubicBezTo>
                    <a:pt x="126" y="7"/>
                    <a:pt x="126" y="6"/>
                    <a:pt x="126" y="5"/>
                  </a:cubicBezTo>
                  <a:cubicBezTo>
                    <a:pt x="126" y="3"/>
                    <a:pt x="130" y="3"/>
                    <a:pt x="131" y="3"/>
                  </a:cubicBezTo>
                  <a:cubicBezTo>
                    <a:pt x="128" y="3"/>
                    <a:pt x="121" y="3"/>
                    <a:pt x="121" y="7"/>
                  </a:cubicBezTo>
                  <a:cubicBezTo>
                    <a:pt x="119" y="6"/>
                    <a:pt x="116" y="5"/>
                    <a:pt x="116" y="3"/>
                  </a:cubicBezTo>
                  <a:cubicBezTo>
                    <a:pt x="116" y="1"/>
                    <a:pt x="110" y="0"/>
                    <a:pt x="109" y="1"/>
                  </a:cubicBezTo>
                  <a:cubicBezTo>
                    <a:pt x="108" y="2"/>
                    <a:pt x="105" y="0"/>
                    <a:pt x="106" y="2"/>
                  </a:cubicBezTo>
                  <a:cubicBezTo>
                    <a:pt x="107" y="5"/>
                    <a:pt x="104" y="5"/>
                    <a:pt x="105" y="7"/>
                  </a:cubicBezTo>
                  <a:cubicBezTo>
                    <a:pt x="104" y="7"/>
                    <a:pt x="98" y="5"/>
                    <a:pt x="97" y="5"/>
                  </a:cubicBezTo>
                  <a:cubicBezTo>
                    <a:pt x="94" y="6"/>
                    <a:pt x="94" y="9"/>
                    <a:pt x="92" y="10"/>
                  </a:cubicBezTo>
                  <a:cubicBezTo>
                    <a:pt x="91" y="8"/>
                    <a:pt x="83" y="4"/>
                    <a:pt x="82" y="6"/>
                  </a:cubicBezTo>
                  <a:cubicBezTo>
                    <a:pt x="81" y="7"/>
                    <a:pt x="82" y="9"/>
                    <a:pt x="83" y="9"/>
                  </a:cubicBezTo>
                  <a:cubicBezTo>
                    <a:pt x="85" y="11"/>
                    <a:pt x="85" y="13"/>
                    <a:pt x="85" y="14"/>
                  </a:cubicBezTo>
                  <a:cubicBezTo>
                    <a:pt x="82" y="12"/>
                    <a:pt x="78" y="5"/>
                    <a:pt x="73" y="6"/>
                  </a:cubicBezTo>
                  <a:cubicBezTo>
                    <a:pt x="72" y="6"/>
                    <a:pt x="72" y="7"/>
                    <a:pt x="71" y="8"/>
                  </a:cubicBezTo>
                  <a:cubicBezTo>
                    <a:pt x="70" y="8"/>
                    <a:pt x="68" y="7"/>
                    <a:pt x="67" y="8"/>
                  </a:cubicBezTo>
                  <a:cubicBezTo>
                    <a:pt x="66" y="8"/>
                    <a:pt x="68" y="11"/>
                    <a:pt x="67" y="12"/>
                  </a:cubicBezTo>
                  <a:cubicBezTo>
                    <a:pt x="65" y="15"/>
                    <a:pt x="60" y="8"/>
                    <a:pt x="58" y="7"/>
                  </a:cubicBezTo>
                  <a:cubicBezTo>
                    <a:pt x="55" y="5"/>
                    <a:pt x="53" y="9"/>
                    <a:pt x="55" y="11"/>
                  </a:cubicBezTo>
                  <a:cubicBezTo>
                    <a:pt x="56" y="12"/>
                    <a:pt x="55" y="17"/>
                    <a:pt x="53" y="15"/>
                  </a:cubicBezTo>
                  <a:cubicBezTo>
                    <a:pt x="54" y="19"/>
                    <a:pt x="51" y="14"/>
                    <a:pt x="49" y="14"/>
                  </a:cubicBezTo>
                  <a:cubicBezTo>
                    <a:pt x="45" y="13"/>
                    <a:pt x="48" y="21"/>
                    <a:pt x="45" y="17"/>
                  </a:cubicBezTo>
                  <a:cubicBezTo>
                    <a:pt x="45" y="19"/>
                    <a:pt x="44" y="20"/>
                    <a:pt x="45" y="22"/>
                  </a:cubicBezTo>
                  <a:cubicBezTo>
                    <a:pt x="43" y="20"/>
                    <a:pt x="43" y="16"/>
                    <a:pt x="40" y="17"/>
                  </a:cubicBezTo>
                  <a:cubicBezTo>
                    <a:pt x="45" y="16"/>
                    <a:pt x="37" y="14"/>
                    <a:pt x="36" y="12"/>
                  </a:cubicBezTo>
                  <a:cubicBezTo>
                    <a:pt x="41" y="17"/>
                    <a:pt x="43" y="8"/>
                    <a:pt x="39" y="9"/>
                  </a:cubicBezTo>
                  <a:cubicBezTo>
                    <a:pt x="41" y="8"/>
                    <a:pt x="39" y="8"/>
                    <a:pt x="38" y="8"/>
                  </a:cubicBezTo>
                  <a:cubicBezTo>
                    <a:pt x="36" y="7"/>
                    <a:pt x="36" y="6"/>
                    <a:pt x="34" y="5"/>
                  </a:cubicBezTo>
                  <a:cubicBezTo>
                    <a:pt x="32" y="4"/>
                    <a:pt x="30" y="5"/>
                    <a:pt x="29" y="3"/>
                  </a:cubicBezTo>
                  <a:cubicBezTo>
                    <a:pt x="28" y="2"/>
                    <a:pt x="26" y="2"/>
                    <a:pt x="25" y="2"/>
                  </a:cubicBezTo>
                  <a:cubicBezTo>
                    <a:pt x="24" y="1"/>
                    <a:pt x="17" y="3"/>
                    <a:pt x="18" y="3"/>
                  </a:cubicBezTo>
                  <a:cubicBezTo>
                    <a:pt x="21" y="5"/>
                    <a:pt x="25" y="5"/>
                    <a:pt x="27" y="5"/>
                  </a:cubicBezTo>
                  <a:cubicBezTo>
                    <a:pt x="25" y="5"/>
                    <a:pt x="21" y="4"/>
                    <a:pt x="21" y="6"/>
                  </a:cubicBezTo>
                  <a:cubicBezTo>
                    <a:pt x="22" y="7"/>
                    <a:pt x="26" y="7"/>
                    <a:pt x="27" y="9"/>
                  </a:cubicBezTo>
                  <a:cubicBezTo>
                    <a:pt x="27" y="10"/>
                    <a:pt x="24" y="10"/>
                    <a:pt x="24" y="11"/>
                  </a:cubicBezTo>
                  <a:cubicBezTo>
                    <a:pt x="26" y="8"/>
                    <a:pt x="22" y="8"/>
                    <a:pt x="20" y="9"/>
                  </a:cubicBezTo>
                  <a:cubicBezTo>
                    <a:pt x="21" y="8"/>
                    <a:pt x="20" y="7"/>
                    <a:pt x="19" y="9"/>
                  </a:cubicBezTo>
                  <a:cubicBezTo>
                    <a:pt x="19" y="8"/>
                    <a:pt x="19" y="8"/>
                    <a:pt x="19" y="7"/>
                  </a:cubicBezTo>
                  <a:cubicBezTo>
                    <a:pt x="18" y="7"/>
                    <a:pt x="16" y="6"/>
                    <a:pt x="14" y="6"/>
                  </a:cubicBezTo>
                  <a:cubicBezTo>
                    <a:pt x="13" y="6"/>
                    <a:pt x="10" y="6"/>
                    <a:pt x="14" y="7"/>
                  </a:cubicBezTo>
                  <a:cubicBezTo>
                    <a:pt x="12" y="8"/>
                    <a:pt x="12" y="8"/>
                    <a:pt x="14" y="9"/>
                  </a:cubicBezTo>
                  <a:cubicBezTo>
                    <a:pt x="12" y="8"/>
                    <a:pt x="11" y="8"/>
                    <a:pt x="9" y="8"/>
                  </a:cubicBezTo>
                  <a:cubicBezTo>
                    <a:pt x="9" y="10"/>
                    <a:pt x="13" y="10"/>
                    <a:pt x="15" y="11"/>
                  </a:cubicBezTo>
                  <a:cubicBezTo>
                    <a:pt x="13" y="11"/>
                    <a:pt x="9" y="9"/>
                    <a:pt x="8" y="11"/>
                  </a:cubicBezTo>
                  <a:cubicBezTo>
                    <a:pt x="11" y="13"/>
                    <a:pt x="13" y="12"/>
                    <a:pt x="15" y="13"/>
                  </a:cubicBezTo>
                  <a:cubicBezTo>
                    <a:pt x="14" y="13"/>
                    <a:pt x="13" y="13"/>
                    <a:pt x="12" y="13"/>
                  </a:cubicBezTo>
                  <a:cubicBezTo>
                    <a:pt x="13" y="14"/>
                    <a:pt x="14" y="14"/>
                    <a:pt x="15" y="14"/>
                  </a:cubicBezTo>
                  <a:cubicBezTo>
                    <a:pt x="12" y="16"/>
                    <a:pt x="7" y="11"/>
                    <a:pt x="4" y="12"/>
                  </a:cubicBezTo>
                  <a:cubicBezTo>
                    <a:pt x="5" y="13"/>
                    <a:pt x="6" y="14"/>
                    <a:pt x="8" y="14"/>
                  </a:cubicBezTo>
                  <a:cubicBezTo>
                    <a:pt x="6" y="15"/>
                    <a:pt x="6" y="15"/>
                    <a:pt x="8" y="16"/>
                  </a:cubicBezTo>
                  <a:cubicBezTo>
                    <a:pt x="5" y="15"/>
                    <a:pt x="1" y="13"/>
                    <a:pt x="0" y="17"/>
                  </a:cubicBezTo>
                  <a:cubicBezTo>
                    <a:pt x="3" y="17"/>
                    <a:pt x="5" y="16"/>
                    <a:pt x="8" y="1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71" name="Freeform 2879"/>
            <p:cNvSpPr>
              <a:spLocks/>
            </p:cNvSpPr>
            <p:nvPr/>
          </p:nvSpPr>
          <p:spPr bwMode="auto">
            <a:xfrm>
              <a:off x="1368" y="1382"/>
              <a:ext cx="75" cy="78"/>
            </a:xfrm>
            <a:custGeom>
              <a:avLst/>
              <a:gdLst>
                <a:gd name="T0" fmla="*/ 2 w 62"/>
                <a:gd name="T1" fmla="*/ 29 h 65"/>
                <a:gd name="T2" fmla="*/ 6 w 62"/>
                <a:gd name="T3" fmla="*/ 32 h 65"/>
                <a:gd name="T4" fmla="*/ 10 w 62"/>
                <a:gd name="T5" fmla="*/ 30 h 65"/>
                <a:gd name="T6" fmla="*/ 11 w 62"/>
                <a:gd name="T7" fmla="*/ 26 h 65"/>
                <a:gd name="T8" fmla="*/ 14 w 62"/>
                <a:gd name="T9" fmla="*/ 25 h 65"/>
                <a:gd name="T10" fmla="*/ 13 w 62"/>
                <a:gd name="T11" fmla="*/ 19 h 65"/>
                <a:gd name="T12" fmla="*/ 17 w 62"/>
                <a:gd name="T13" fmla="*/ 19 h 65"/>
                <a:gd name="T14" fmla="*/ 20 w 62"/>
                <a:gd name="T15" fmla="*/ 17 h 65"/>
                <a:gd name="T16" fmla="*/ 27 w 62"/>
                <a:gd name="T17" fmla="*/ 18 h 65"/>
                <a:gd name="T18" fmla="*/ 30 w 62"/>
                <a:gd name="T19" fmla="*/ 14 h 65"/>
                <a:gd name="T20" fmla="*/ 33 w 62"/>
                <a:gd name="T21" fmla="*/ 11 h 65"/>
                <a:gd name="T22" fmla="*/ 35 w 62"/>
                <a:gd name="T23" fmla="*/ 8 h 65"/>
                <a:gd name="T24" fmla="*/ 38 w 62"/>
                <a:gd name="T25" fmla="*/ 3 h 65"/>
                <a:gd name="T26" fmla="*/ 42 w 62"/>
                <a:gd name="T27" fmla="*/ 5 h 65"/>
                <a:gd name="T28" fmla="*/ 48 w 62"/>
                <a:gd name="T29" fmla="*/ 4 h 65"/>
                <a:gd name="T30" fmla="*/ 55 w 62"/>
                <a:gd name="T31" fmla="*/ 2 h 65"/>
                <a:gd name="T32" fmla="*/ 58 w 62"/>
                <a:gd name="T33" fmla="*/ 0 h 65"/>
                <a:gd name="T34" fmla="*/ 62 w 62"/>
                <a:gd name="T35" fmla="*/ 0 h 65"/>
                <a:gd name="T36" fmla="*/ 58 w 62"/>
                <a:gd name="T37" fmla="*/ 2 h 65"/>
                <a:gd name="T38" fmla="*/ 60 w 62"/>
                <a:gd name="T39" fmla="*/ 12 h 65"/>
                <a:gd name="T40" fmla="*/ 56 w 62"/>
                <a:gd name="T41" fmla="*/ 20 h 65"/>
                <a:gd name="T42" fmla="*/ 56 w 62"/>
                <a:gd name="T43" fmla="*/ 32 h 65"/>
                <a:gd name="T44" fmla="*/ 55 w 62"/>
                <a:gd name="T45" fmla="*/ 40 h 65"/>
                <a:gd name="T46" fmla="*/ 55 w 62"/>
                <a:gd name="T47" fmla="*/ 33 h 65"/>
                <a:gd name="T48" fmla="*/ 53 w 62"/>
                <a:gd name="T49" fmla="*/ 38 h 65"/>
                <a:gd name="T50" fmla="*/ 54 w 62"/>
                <a:gd name="T51" fmla="*/ 46 h 65"/>
                <a:gd name="T52" fmla="*/ 53 w 62"/>
                <a:gd name="T53" fmla="*/ 43 h 65"/>
                <a:gd name="T54" fmla="*/ 52 w 62"/>
                <a:gd name="T55" fmla="*/ 48 h 65"/>
                <a:gd name="T56" fmla="*/ 53 w 62"/>
                <a:gd name="T57" fmla="*/ 52 h 65"/>
                <a:gd name="T58" fmla="*/ 53 w 62"/>
                <a:gd name="T59" fmla="*/ 61 h 65"/>
                <a:gd name="T60" fmla="*/ 53 w 62"/>
                <a:gd name="T61" fmla="*/ 64 h 65"/>
                <a:gd name="T62" fmla="*/ 48 w 62"/>
                <a:gd name="T63" fmla="*/ 64 h 65"/>
                <a:gd name="T64" fmla="*/ 46 w 62"/>
                <a:gd name="T65" fmla="*/ 62 h 65"/>
                <a:gd name="T66" fmla="*/ 44 w 62"/>
                <a:gd name="T67" fmla="*/ 61 h 65"/>
                <a:gd name="T68" fmla="*/ 41 w 62"/>
                <a:gd name="T69" fmla="*/ 60 h 65"/>
                <a:gd name="T70" fmla="*/ 38 w 62"/>
                <a:gd name="T71" fmla="*/ 61 h 65"/>
                <a:gd name="T72" fmla="*/ 29 w 62"/>
                <a:gd name="T73" fmla="*/ 58 h 65"/>
                <a:gd name="T74" fmla="*/ 25 w 62"/>
                <a:gd name="T75" fmla="*/ 58 h 65"/>
                <a:gd name="T76" fmla="*/ 19 w 62"/>
                <a:gd name="T77" fmla="*/ 52 h 65"/>
                <a:gd name="T78" fmla="*/ 9 w 62"/>
                <a:gd name="T79" fmla="*/ 40 h 65"/>
                <a:gd name="T80" fmla="*/ 2 w 62"/>
                <a:gd name="T81"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 h="65">
                  <a:moveTo>
                    <a:pt x="2" y="29"/>
                  </a:moveTo>
                  <a:cubicBezTo>
                    <a:pt x="4" y="30"/>
                    <a:pt x="4" y="32"/>
                    <a:pt x="6" y="32"/>
                  </a:cubicBezTo>
                  <a:cubicBezTo>
                    <a:pt x="6" y="30"/>
                    <a:pt x="8" y="31"/>
                    <a:pt x="10" y="30"/>
                  </a:cubicBezTo>
                  <a:cubicBezTo>
                    <a:pt x="11" y="30"/>
                    <a:pt x="10" y="27"/>
                    <a:pt x="11" y="26"/>
                  </a:cubicBezTo>
                  <a:cubicBezTo>
                    <a:pt x="12" y="26"/>
                    <a:pt x="13" y="26"/>
                    <a:pt x="14" y="25"/>
                  </a:cubicBezTo>
                  <a:cubicBezTo>
                    <a:pt x="14" y="23"/>
                    <a:pt x="12" y="20"/>
                    <a:pt x="13" y="19"/>
                  </a:cubicBezTo>
                  <a:cubicBezTo>
                    <a:pt x="14" y="18"/>
                    <a:pt x="16" y="19"/>
                    <a:pt x="17" y="19"/>
                  </a:cubicBezTo>
                  <a:cubicBezTo>
                    <a:pt x="19" y="19"/>
                    <a:pt x="19" y="18"/>
                    <a:pt x="20" y="17"/>
                  </a:cubicBezTo>
                  <a:cubicBezTo>
                    <a:pt x="23" y="13"/>
                    <a:pt x="23" y="16"/>
                    <a:pt x="27" y="18"/>
                  </a:cubicBezTo>
                  <a:cubicBezTo>
                    <a:pt x="26" y="16"/>
                    <a:pt x="28" y="15"/>
                    <a:pt x="30" y="14"/>
                  </a:cubicBezTo>
                  <a:cubicBezTo>
                    <a:pt x="31" y="13"/>
                    <a:pt x="32" y="11"/>
                    <a:pt x="33" y="11"/>
                  </a:cubicBezTo>
                  <a:cubicBezTo>
                    <a:pt x="35" y="10"/>
                    <a:pt x="33" y="9"/>
                    <a:pt x="35" y="8"/>
                  </a:cubicBezTo>
                  <a:cubicBezTo>
                    <a:pt x="36" y="6"/>
                    <a:pt x="36" y="5"/>
                    <a:pt x="38" y="3"/>
                  </a:cubicBezTo>
                  <a:cubicBezTo>
                    <a:pt x="39" y="2"/>
                    <a:pt x="40" y="5"/>
                    <a:pt x="42" y="5"/>
                  </a:cubicBezTo>
                  <a:cubicBezTo>
                    <a:pt x="44" y="6"/>
                    <a:pt x="46" y="4"/>
                    <a:pt x="48" y="4"/>
                  </a:cubicBezTo>
                  <a:cubicBezTo>
                    <a:pt x="51" y="4"/>
                    <a:pt x="53" y="3"/>
                    <a:pt x="55" y="2"/>
                  </a:cubicBezTo>
                  <a:cubicBezTo>
                    <a:pt x="56" y="1"/>
                    <a:pt x="56" y="0"/>
                    <a:pt x="58" y="0"/>
                  </a:cubicBezTo>
                  <a:cubicBezTo>
                    <a:pt x="59" y="0"/>
                    <a:pt x="60" y="0"/>
                    <a:pt x="62" y="0"/>
                  </a:cubicBezTo>
                  <a:cubicBezTo>
                    <a:pt x="60" y="1"/>
                    <a:pt x="60" y="3"/>
                    <a:pt x="58" y="2"/>
                  </a:cubicBezTo>
                  <a:cubicBezTo>
                    <a:pt x="57" y="4"/>
                    <a:pt x="61" y="8"/>
                    <a:pt x="60" y="12"/>
                  </a:cubicBezTo>
                  <a:cubicBezTo>
                    <a:pt x="59" y="15"/>
                    <a:pt x="57" y="16"/>
                    <a:pt x="56" y="20"/>
                  </a:cubicBezTo>
                  <a:cubicBezTo>
                    <a:pt x="56" y="24"/>
                    <a:pt x="56" y="28"/>
                    <a:pt x="56" y="32"/>
                  </a:cubicBezTo>
                  <a:cubicBezTo>
                    <a:pt x="56" y="34"/>
                    <a:pt x="57" y="40"/>
                    <a:pt x="55" y="40"/>
                  </a:cubicBezTo>
                  <a:cubicBezTo>
                    <a:pt x="55" y="38"/>
                    <a:pt x="56" y="36"/>
                    <a:pt x="55" y="33"/>
                  </a:cubicBezTo>
                  <a:cubicBezTo>
                    <a:pt x="54" y="34"/>
                    <a:pt x="56" y="37"/>
                    <a:pt x="53" y="38"/>
                  </a:cubicBezTo>
                  <a:cubicBezTo>
                    <a:pt x="55" y="40"/>
                    <a:pt x="54" y="43"/>
                    <a:pt x="54" y="46"/>
                  </a:cubicBezTo>
                  <a:cubicBezTo>
                    <a:pt x="53" y="45"/>
                    <a:pt x="53" y="44"/>
                    <a:pt x="53" y="43"/>
                  </a:cubicBezTo>
                  <a:cubicBezTo>
                    <a:pt x="53" y="45"/>
                    <a:pt x="52" y="46"/>
                    <a:pt x="52" y="48"/>
                  </a:cubicBezTo>
                  <a:cubicBezTo>
                    <a:pt x="56" y="47"/>
                    <a:pt x="53" y="51"/>
                    <a:pt x="53" y="52"/>
                  </a:cubicBezTo>
                  <a:cubicBezTo>
                    <a:pt x="52" y="55"/>
                    <a:pt x="51" y="58"/>
                    <a:pt x="53" y="61"/>
                  </a:cubicBezTo>
                  <a:cubicBezTo>
                    <a:pt x="54" y="62"/>
                    <a:pt x="56" y="63"/>
                    <a:pt x="53" y="64"/>
                  </a:cubicBezTo>
                  <a:cubicBezTo>
                    <a:pt x="52" y="65"/>
                    <a:pt x="49" y="65"/>
                    <a:pt x="48" y="64"/>
                  </a:cubicBezTo>
                  <a:cubicBezTo>
                    <a:pt x="47" y="63"/>
                    <a:pt x="47" y="63"/>
                    <a:pt x="46" y="62"/>
                  </a:cubicBezTo>
                  <a:cubicBezTo>
                    <a:pt x="45" y="61"/>
                    <a:pt x="46" y="61"/>
                    <a:pt x="44" y="61"/>
                  </a:cubicBezTo>
                  <a:cubicBezTo>
                    <a:pt x="43" y="61"/>
                    <a:pt x="42" y="60"/>
                    <a:pt x="41" y="60"/>
                  </a:cubicBezTo>
                  <a:cubicBezTo>
                    <a:pt x="40" y="60"/>
                    <a:pt x="39" y="61"/>
                    <a:pt x="38" y="61"/>
                  </a:cubicBezTo>
                  <a:cubicBezTo>
                    <a:pt x="36" y="63"/>
                    <a:pt x="31" y="58"/>
                    <a:pt x="29" y="58"/>
                  </a:cubicBezTo>
                  <a:cubicBezTo>
                    <a:pt x="27" y="57"/>
                    <a:pt x="27" y="61"/>
                    <a:pt x="25" y="58"/>
                  </a:cubicBezTo>
                  <a:cubicBezTo>
                    <a:pt x="24" y="55"/>
                    <a:pt x="21" y="54"/>
                    <a:pt x="19" y="52"/>
                  </a:cubicBezTo>
                  <a:cubicBezTo>
                    <a:pt x="15" y="48"/>
                    <a:pt x="13" y="43"/>
                    <a:pt x="9" y="40"/>
                  </a:cubicBezTo>
                  <a:cubicBezTo>
                    <a:pt x="6" y="37"/>
                    <a:pt x="0" y="33"/>
                    <a:pt x="2" y="2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72" name="Freeform 2880"/>
            <p:cNvSpPr>
              <a:spLocks/>
            </p:cNvSpPr>
            <p:nvPr/>
          </p:nvSpPr>
          <p:spPr bwMode="auto">
            <a:xfrm>
              <a:off x="1368" y="1382"/>
              <a:ext cx="75" cy="78"/>
            </a:xfrm>
            <a:custGeom>
              <a:avLst/>
              <a:gdLst>
                <a:gd name="T0" fmla="*/ 2 w 62"/>
                <a:gd name="T1" fmla="*/ 29 h 65"/>
                <a:gd name="T2" fmla="*/ 6 w 62"/>
                <a:gd name="T3" fmla="*/ 32 h 65"/>
                <a:gd name="T4" fmla="*/ 10 w 62"/>
                <a:gd name="T5" fmla="*/ 30 h 65"/>
                <a:gd name="T6" fmla="*/ 11 w 62"/>
                <a:gd name="T7" fmla="*/ 26 h 65"/>
                <a:gd name="T8" fmla="*/ 14 w 62"/>
                <a:gd name="T9" fmla="*/ 25 h 65"/>
                <a:gd name="T10" fmla="*/ 13 w 62"/>
                <a:gd name="T11" fmla="*/ 19 h 65"/>
                <a:gd name="T12" fmla="*/ 17 w 62"/>
                <a:gd name="T13" fmla="*/ 19 h 65"/>
                <a:gd name="T14" fmla="*/ 20 w 62"/>
                <a:gd name="T15" fmla="*/ 17 h 65"/>
                <a:gd name="T16" fmla="*/ 27 w 62"/>
                <a:gd name="T17" fmla="*/ 18 h 65"/>
                <a:gd name="T18" fmla="*/ 30 w 62"/>
                <a:gd name="T19" fmla="*/ 14 h 65"/>
                <a:gd name="T20" fmla="*/ 33 w 62"/>
                <a:gd name="T21" fmla="*/ 11 h 65"/>
                <a:gd name="T22" fmla="*/ 35 w 62"/>
                <a:gd name="T23" fmla="*/ 8 h 65"/>
                <a:gd name="T24" fmla="*/ 38 w 62"/>
                <a:gd name="T25" fmla="*/ 3 h 65"/>
                <a:gd name="T26" fmla="*/ 42 w 62"/>
                <a:gd name="T27" fmla="*/ 5 h 65"/>
                <a:gd name="T28" fmla="*/ 48 w 62"/>
                <a:gd name="T29" fmla="*/ 4 h 65"/>
                <a:gd name="T30" fmla="*/ 55 w 62"/>
                <a:gd name="T31" fmla="*/ 2 h 65"/>
                <a:gd name="T32" fmla="*/ 58 w 62"/>
                <a:gd name="T33" fmla="*/ 0 h 65"/>
                <a:gd name="T34" fmla="*/ 62 w 62"/>
                <a:gd name="T35" fmla="*/ 0 h 65"/>
                <a:gd name="T36" fmla="*/ 58 w 62"/>
                <a:gd name="T37" fmla="*/ 2 h 65"/>
                <a:gd name="T38" fmla="*/ 60 w 62"/>
                <a:gd name="T39" fmla="*/ 12 h 65"/>
                <a:gd name="T40" fmla="*/ 56 w 62"/>
                <a:gd name="T41" fmla="*/ 20 h 65"/>
                <a:gd name="T42" fmla="*/ 56 w 62"/>
                <a:gd name="T43" fmla="*/ 32 h 65"/>
                <a:gd name="T44" fmla="*/ 55 w 62"/>
                <a:gd name="T45" fmla="*/ 40 h 65"/>
                <a:gd name="T46" fmla="*/ 55 w 62"/>
                <a:gd name="T47" fmla="*/ 33 h 65"/>
                <a:gd name="T48" fmla="*/ 53 w 62"/>
                <a:gd name="T49" fmla="*/ 38 h 65"/>
                <a:gd name="T50" fmla="*/ 54 w 62"/>
                <a:gd name="T51" fmla="*/ 46 h 65"/>
                <a:gd name="T52" fmla="*/ 53 w 62"/>
                <a:gd name="T53" fmla="*/ 43 h 65"/>
                <a:gd name="T54" fmla="*/ 52 w 62"/>
                <a:gd name="T55" fmla="*/ 48 h 65"/>
                <a:gd name="T56" fmla="*/ 53 w 62"/>
                <a:gd name="T57" fmla="*/ 52 h 65"/>
                <a:gd name="T58" fmla="*/ 53 w 62"/>
                <a:gd name="T59" fmla="*/ 61 h 65"/>
                <a:gd name="T60" fmla="*/ 53 w 62"/>
                <a:gd name="T61" fmla="*/ 64 h 65"/>
                <a:gd name="T62" fmla="*/ 48 w 62"/>
                <a:gd name="T63" fmla="*/ 64 h 65"/>
                <a:gd name="T64" fmla="*/ 46 w 62"/>
                <a:gd name="T65" fmla="*/ 62 h 65"/>
                <a:gd name="T66" fmla="*/ 44 w 62"/>
                <a:gd name="T67" fmla="*/ 61 h 65"/>
                <a:gd name="T68" fmla="*/ 41 w 62"/>
                <a:gd name="T69" fmla="*/ 60 h 65"/>
                <a:gd name="T70" fmla="*/ 38 w 62"/>
                <a:gd name="T71" fmla="*/ 61 h 65"/>
                <a:gd name="T72" fmla="*/ 29 w 62"/>
                <a:gd name="T73" fmla="*/ 58 h 65"/>
                <a:gd name="T74" fmla="*/ 25 w 62"/>
                <a:gd name="T75" fmla="*/ 58 h 65"/>
                <a:gd name="T76" fmla="*/ 19 w 62"/>
                <a:gd name="T77" fmla="*/ 52 h 65"/>
                <a:gd name="T78" fmla="*/ 9 w 62"/>
                <a:gd name="T79" fmla="*/ 40 h 65"/>
                <a:gd name="T80" fmla="*/ 2 w 62"/>
                <a:gd name="T81"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 h="65">
                  <a:moveTo>
                    <a:pt x="2" y="29"/>
                  </a:moveTo>
                  <a:cubicBezTo>
                    <a:pt x="4" y="30"/>
                    <a:pt x="4" y="32"/>
                    <a:pt x="6" y="32"/>
                  </a:cubicBezTo>
                  <a:cubicBezTo>
                    <a:pt x="6" y="30"/>
                    <a:pt x="8" y="31"/>
                    <a:pt x="10" y="30"/>
                  </a:cubicBezTo>
                  <a:cubicBezTo>
                    <a:pt x="11" y="30"/>
                    <a:pt x="10" y="27"/>
                    <a:pt x="11" y="26"/>
                  </a:cubicBezTo>
                  <a:cubicBezTo>
                    <a:pt x="12" y="26"/>
                    <a:pt x="13" y="26"/>
                    <a:pt x="14" y="25"/>
                  </a:cubicBezTo>
                  <a:cubicBezTo>
                    <a:pt x="14" y="23"/>
                    <a:pt x="12" y="20"/>
                    <a:pt x="13" y="19"/>
                  </a:cubicBezTo>
                  <a:cubicBezTo>
                    <a:pt x="14" y="18"/>
                    <a:pt x="16" y="19"/>
                    <a:pt x="17" y="19"/>
                  </a:cubicBezTo>
                  <a:cubicBezTo>
                    <a:pt x="19" y="19"/>
                    <a:pt x="19" y="18"/>
                    <a:pt x="20" y="17"/>
                  </a:cubicBezTo>
                  <a:cubicBezTo>
                    <a:pt x="23" y="13"/>
                    <a:pt x="23" y="16"/>
                    <a:pt x="27" y="18"/>
                  </a:cubicBezTo>
                  <a:cubicBezTo>
                    <a:pt x="26" y="16"/>
                    <a:pt x="28" y="15"/>
                    <a:pt x="30" y="14"/>
                  </a:cubicBezTo>
                  <a:cubicBezTo>
                    <a:pt x="31" y="13"/>
                    <a:pt x="32" y="11"/>
                    <a:pt x="33" y="11"/>
                  </a:cubicBezTo>
                  <a:cubicBezTo>
                    <a:pt x="35" y="10"/>
                    <a:pt x="33" y="9"/>
                    <a:pt x="35" y="8"/>
                  </a:cubicBezTo>
                  <a:cubicBezTo>
                    <a:pt x="36" y="6"/>
                    <a:pt x="36" y="5"/>
                    <a:pt x="38" y="3"/>
                  </a:cubicBezTo>
                  <a:cubicBezTo>
                    <a:pt x="39" y="2"/>
                    <a:pt x="40" y="5"/>
                    <a:pt x="42" y="5"/>
                  </a:cubicBezTo>
                  <a:cubicBezTo>
                    <a:pt x="44" y="6"/>
                    <a:pt x="46" y="4"/>
                    <a:pt x="48" y="4"/>
                  </a:cubicBezTo>
                  <a:cubicBezTo>
                    <a:pt x="51" y="4"/>
                    <a:pt x="53" y="3"/>
                    <a:pt x="55" y="2"/>
                  </a:cubicBezTo>
                  <a:cubicBezTo>
                    <a:pt x="56" y="1"/>
                    <a:pt x="56" y="0"/>
                    <a:pt x="58" y="0"/>
                  </a:cubicBezTo>
                  <a:cubicBezTo>
                    <a:pt x="59" y="0"/>
                    <a:pt x="60" y="0"/>
                    <a:pt x="62" y="0"/>
                  </a:cubicBezTo>
                  <a:cubicBezTo>
                    <a:pt x="60" y="1"/>
                    <a:pt x="60" y="3"/>
                    <a:pt x="58" y="2"/>
                  </a:cubicBezTo>
                  <a:cubicBezTo>
                    <a:pt x="57" y="4"/>
                    <a:pt x="61" y="8"/>
                    <a:pt x="60" y="12"/>
                  </a:cubicBezTo>
                  <a:cubicBezTo>
                    <a:pt x="59" y="15"/>
                    <a:pt x="57" y="16"/>
                    <a:pt x="56" y="20"/>
                  </a:cubicBezTo>
                  <a:cubicBezTo>
                    <a:pt x="56" y="24"/>
                    <a:pt x="56" y="28"/>
                    <a:pt x="56" y="32"/>
                  </a:cubicBezTo>
                  <a:cubicBezTo>
                    <a:pt x="56" y="34"/>
                    <a:pt x="57" y="40"/>
                    <a:pt x="55" y="40"/>
                  </a:cubicBezTo>
                  <a:cubicBezTo>
                    <a:pt x="55" y="38"/>
                    <a:pt x="56" y="36"/>
                    <a:pt x="55" y="33"/>
                  </a:cubicBezTo>
                  <a:cubicBezTo>
                    <a:pt x="54" y="34"/>
                    <a:pt x="56" y="37"/>
                    <a:pt x="53" y="38"/>
                  </a:cubicBezTo>
                  <a:cubicBezTo>
                    <a:pt x="55" y="40"/>
                    <a:pt x="54" y="43"/>
                    <a:pt x="54" y="46"/>
                  </a:cubicBezTo>
                  <a:cubicBezTo>
                    <a:pt x="53" y="45"/>
                    <a:pt x="53" y="44"/>
                    <a:pt x="53" y="43"/>
                  </a:cubicBezTo>
                  <a:cubicBezTo>
                    <a:pt x="53" y="45"/>
                    <a:pt x="52" y="46"/>
                    <a:pt x="52" y="48"/>
                  </a:cubicBezTo>
                  <a:cubicBezTo>
                    <a:pt x="56" y="47"/>
                    <a:pt x="53" y="51"/>
                    <a:pt x="53" y="52"/>
                  </a:cubicBezTo>
                  <a:cubicBezTo>
                    <a:pt x="52" y="55"/>
                    <a:pt x="51" y="58"/>
                    <a:pt x="53" y="61"/>
                  </a:cubicBezTo>
                  <a:cubicBezTo>
                    <a:pt x="54" y="62"/>
                    <a:pt x="56" y="63"/>
                    <a:pt x="53" y="64"/>
                  </a:cubicBezTo>
                  <a:cubicBezTo>
                    <a:pt x="52" y="65"/>
                    <a:pt x="49" y="65"/>
                    <a:pt x="48" y="64"/>
                  </a:cubicBezTo>
                  <a:cubicBezTo>
                    <a:pt x="47" y="63"/>
                    <a:pt x="47" y="63"/>
                    <a:pt x="46" y="62"/>
                  </a:cubicBezTo>
                  <a:cubicBezTo>
                    <a:pt x="45" y="61"/>
                    <a:pt x="46" y="61"/>
                    <a:pt x="44" y="61"/>
                  </a:cubicBezTo>
                  <a:cubicBezTo>
                    <a:pt x="43" y="61"/>
                    <a:pt x="42" y="60"/>
                    <a:pt x="41" y="60"/>
                  </a:cubicBezTo>
                  <a:cubicBezTo>
                    <a:pt x="40" y="60"/>
                    <a:pt x="39" y="61"/>
                    <a:pt x="38" y="61"/>
                  </a:cubicBezTo>
                  <a:cubicBezTo>
                    <a:pt x="36" y="63"/>
                    <a:pt x="31" y="58"/>
                    <a:pt x="29" y="58"/>
                  </a:cubicBezTo>
                  <a:cubicBezTo>
                    <a:pt x="27" y="57"/>
                    <a:pt x="27" y="61"/>
                    <a:pt x="25" y="58"/>
                  </a:cubicBezTo>
                  <a:cubicBezTo>
                    <a:pt x="24" y="55"/>
                    <a:pt x="21" y="54"/>
                    <a:pt x="19" y="52"/>
                  </a:cubicBezTo>
                  <a:cubicBezTo>
                    <a:pt x="15" y="48"/>
                    <a:pt x="13" y="43"/>
                    <a:pt x="9" y="40"/>
                  </a:cubicBezTo>
                  <a:cubicBezTo>
                    <a:pt x="6" y="37"/>
                    <a:pt x="0" y="33"/>
                    <a:pt x="2" y="2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73" name="Freeform 2881"/>
            <p:cNvSpPr>
              <a:spLocks/>
            </p:cNvSpPr>
            <p:nvPr/>
          </p:nvSpPr>
          <p:spPr bwMode="auto">
            <a:xfrm>
              <a:off x="1658" y="266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74" name="Freeform 2882"/>
            <p:cNvSpPr>
              <a:spLocks/>
            </p:cNvSpPr>
            <p:nvPr/>
          </p:nvSpPr>
          <p:spPr bwMode="auto">
            <a:xfrm>
              <a:off x="1658" y="266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75" name="Freeform 2883"/>
            <p:cNvSpPr>
              <a:spLocks/>
            </p:cNvSpPr>
            <p:nvPr/>
          </p:nvSpPr>
          <p:spPr bwMode="auto">
            <a:xfrm>
              <a:off x="1686" y="2671"/>
              <a:ext cx="5"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cubicBezTo>
                    <a:pt x="3" y="1"/>
                    <a:pt x="4" y="0"/>
                    <a:pt x="4" y="0"/>
                  </a:cubicBezTo>
                  <a:cubicBezTo>
                    <a:pt x="3" y="0"/>
                    <a:pt x="2" y="0"/>
                    <a:pt x="0" y="0"/>
                  </a:cubicBezTo>
                  <a:cubicBezTo>
                    <a:pt x="2" y="0"/>
                    <a:pt x="3" y="0"/>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76" name="Freeform 2884"/>
            <p:cNvSpPr>
              <a:spLocks/>
            </p:cNvSpPr>
            <p:nvPr/>
          </p:nvSpPr>
          <p:spPr bwMode="auto">
            <a:xfrm>
              <a:off x="1686" y="2671"/>
              <a:ext cx="5"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cubicBezTo>
                    <a:pt x="3" y="1"/>
                    <a:pt x="4" y="0"/>
                    <a:pt x="4" y="0"/>
                  </a:cubicBezTo>
                  <a:cubicBezTo>
                    <a:pt x="3" y="0"/>
                    <a:pt x="2" y="0"/>
                    <a:pt x="0" y="0"/>
                  </a:cubicBezTo>
                  <a:cubicBezTo>
                    <a:pt x="2" y="0"/>
                    <a:pt x="3" y="0"/>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77" name="Freeform 2885"/>
            <p:cNvSpPr>
              <a:spLocks/>
            </p:cNvSpPr>
            <p:nvPr/>
          </p:nvSpPr>
          <p:spPr bwMode="auto">
            <a:xfrm>
              <a:off x="1694" y="2671"/>
              <a:ext cx="3"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0"/>
                    <a:pt x="0" y="0"/>
                  </a:cubicBezTo>
                  <a:cubicBezTo>
                    <a:pt x="0" y="0"/>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78" name="Freeform 2886"/>
            <p:cNvSpPr>
              <a:spLocks/>
            </p:cNvSpPr>
            <p:nvPr/>
          </p:nvSpPr>
          <p:spPr bwMode="auto">
            <a:xfrm>
              <a:off x="1694" y="2671"/>
              <a:ext cx="3"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0"/>
                    <a:pt x="0" y="0"/>
                  </a:cubicBezTo>
                  <a:cubicBezTo>
                    <a:pt x="0" y="0"/>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79" name="Freeform 2887"/>
            <p:cNvSpPr>
              <a:spLocks/>
            </p:cNvSpPr>
            <p:nvPr/>
          </p:nvSpPr>
          <p:spPr bwMode="auto">
            <a:xfrm>
              <a:off x="1697" y="267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1" y="0"/>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80" name="Freeform 2888"/>
            <p:cNvSpPr>
              <a:spLocks/>
            </p:cNvSpPr>
            <p:nvPr/>
          </p:nvSpPr>
          <p:spPr bwMode="auto">
            <a:xfrm>
              <a:off x="1697" y="267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1" y="0"/>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81" name="Freeform 2889"/>
            <p:cNvSpPr>
              <a:spLocks/>
            </p:cNvSpPr>
            <p:nvPr/>
          </p:nvSpPr>
          <p:spPr bwMode="auto">
            <a:xfrm>
              <a:off x="1679" y="2650"/>
              <a:ext cx="20" cy="12"/>
            </a:xfrm>
            <a:custGeom>
              <a:avLst/>
              <a:gdLst>
                <a:gd name="T0" fmla="*/ 17 w 17"/>
                <a:gd name="T1" fmla="*/ 6 h 10"/>
                <a:gd name="T2" fmla="*/ 0 w 17"/>
                <a:gd name="T3" fmla="*/ 4 h 10"/>
                <a:gd name="T4" fmla="*/ 2 w 17"/>
                <a:gd name="T5" fmla="*/ 7 h 10"/>
                <a:gd name="T6" fmla="*/ 6 w 17"/>
                <a:gd name="T7" fmla="*/ 8 h 10"/>
                <a:gd name="T8" fmla="*/ 9 w 17"/>
                <a:gd name="T9" fmla="*/ 8 h 10"/>
                <a:gd name="T10" fmla="*/ 10 w 17"/>
                <a:gd name="T11" fmla="*/ 7 h 10"/>
                <a:gd name="T12" fmla="*/ 12 w 17"/>
                <a:gd name="T13" fmla="*/ 9 h 10"/>
                <a:gd name="T14" fmla="*/ 17 w 17"/>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0">
                  <a:moveTo>
                    <a:pt x="17" y="6"/>
                  </a:moveTo>
                  <a:cubicBezTo>
                    <a:pt x="16" y="3"/>
                    <a:pt x="5" y="0"/>
                    <a:pt x="0" y="4"/>
                  </a:cubicBezTo>
                  <a:cubicBezTo>
                    <a:pt x="3" y="3"/>
                    <a:pt x="2" y="6"/>
                    <a:pt x="2" y="7"/>
                  </a:cubicBezTo>
                  <a:cubicBezTo>
                    <a:pt x="3" y="8"/>
                    <a:pt x="10" y="8"/>
                    <a:pt x="6" y="8"/>
                  </a:cubicBezTo>
                  <a:cubicBezTo>
                    <a:pt x="7" y="8"/>
                    <a:pt x="8" y="8"/>
                    <a:pt x="9" y="8"/>
                  </a:cubicBezTo>
                  <a:cubicBezTo>
                    <a:pt x="10" y="8"/>
                    <a:pt x="9" y="7"/>
                    <a:pt x="10" y="7"/>
                  </a:cubicBezTo>
                  <a:cubicBezTo>
                    <a:pt x="12" y="6"/>
                    <a:pt x="12" y="8"/>
                    <a:pt x="12" y="9"/>
                  </a:cubicBezTo>
                  <a:cubicBezTo>
                    <a:pt x="13" y="10"/>
                    <a:pt x="17" y="7"/>
                    <a:pt x="17"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82" name="Freeform 2890"/>
            <p:cNvSpPr>
              <a:spLocks/>
            </p:cNvSpPr>
            <p:nvPr/>
          </p:nvSpPr>
          <p:spPr bwMode="auto">
            <a:xfrm>
              <a:off x="1679" y="2650"/>
              <a:ext cx="20" cy="12"/>
            </a:xfrm>
            <a:custGeom>
              <a:avLst/>
              <a:gdLst>
                <a:gd name="T0" fmla="*/ 17 w 17"/>
                <a:gd name="T1" fmla="*/ 6 h 10"/>
                <a:gd name="T2" fmla="*/ 0 w 17"/>
                <a:gd name="T3" fmla="*/ 4 h 10"/>
                <a:gd name="T4" fmla="*/ 2 w 17"/>
                <a:gd name="T5" fmla="*/ 7 h 10"/>
                <a:gd name="T6" fmla="*/ 6 w 17"/>
                <a:gd name="T7" fmla="*/ 8 h 10"/>
                <a:gd name="T8" fmla="*/ 9 w 17"/>
                <a:gd name="T9" fmla="*/ 8 h 10"/>
                <a:gd name="T10" fmla="*/ 10 w 17"/>
                <a:gd name="T11" fmla="*/ 7 h 10"/>
                <a:gd name="T12" fmla="*/ 12 w 17"/>
                <a:gd name="T13" fmla="*/ 9 h 10"/>
                <a:gd name="T14" fmla="*/ 17 w 17"/>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0">
                  <a:moveTo>
                    <a:pt x="17" y="6"/>
                  </a:moveTo>
                  <a:cubicBezTo>
                    <a:pt x="16" y="3"/>
                    <a:pt x="5" y="0"/>
                    <a:pt x="0" y="4"/>
                  </a:cubicBezTo>
                  <a:cubicBezTo>
                    <a:pt x="3" y="3"/>
                    <a:pt x="2" y="6"/>
                    <a:pt x="2" y="7"/>
                  </a:cubicBezTo>
                  <a:cubicBezTo>
                    <a:pt x="3" y="8"/>
                    <a:pt x="10" y="8"/>
                    <a:pt x="6" y="8"/>
                  </a:cubicBezTo>
                  <a:cubicBezTo>
                    <a:pt x="7" y="8"/>
                    <a:pt x="8" y="8"/>
                    <a:pt x="9" y="8"/>
                  </a:cubicBezTo>
                  <a:cubicBezTo>
                    <a:pt x="10" y="8"/>
                    <a:pt x="9" y="7"/>
                    <a:pt x="10" y="7"/>
                  </a:cubicBezTo>
                  <a:cubicBezTo>
                    <a:pt x="12" y="6"/>
                    <a:pt x="12" y="8"/>
                    <a:pt x="12" y="9"/>
                  </a:cubicBezTo>
                  <a:cubicBezTo>
                    <a:pt x="13" y="10"/>
                    <a:pt x="17" y="7"/>
                    <a:pt x="17"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83" name="Freeform 2891"/>
            <p:cNvSpPr>
              <a:spLocks/>
            </p:cNvSpPr>
            <p:nvPr/>
          </p:nvSpPr>
          <p:spPr bwMode="auto">
            <a:xfrm>
              <a:off x="1688" y="2665"/>
              <a:ext cx="3" cy="2"/>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1"/>
                    <a:pt x="1" y="1"/>
                    <a:pt x="2" y="0"/>
                  </a:cubicBezTo>
                  <a:cubicBezTo>
                    <a:pt x="0" y="0"/>
                    <a:pt x="0"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84" name="Freeform 2892"/>
            <p:cNvSpPr>
              <a:spLocks/>
            </p:cNvSpPr>
            <p:nvPr/>
          </p:nvSpPr>
          <p:spPr bwMode="auto">
            <a:xfrm>
              <a:off x="1688" y="2665"/>
              <a:ext cx="3" cy="2"/>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1"/>
                    <a:pt x="1" y="1"/>
                    <a:pt x="2" y="0"/>
                  </a:cubicBezTo>
                  <a:cubicBezTo>
                    <a:pt x="0" y="0"/>
                    <a:pt x="0"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85" name="Freeform 2893"/>
            <p:cNvSpPr>
              <a:spLocks/>
            </p:cNvSpPr>
            <p:nvPr/>
          </p:nvSpPr>
          <p:spPr bwMode="auto">
            <a:xfrm>
              <a:off x="1691" y="2667"/>
              <a:ext cx="3" cy="3"/>
            </a:xfrm>
            <a:custGeom>
              <a:avLst/>
              <a:gdLst>
                <a:gd name="T0" fmla="*/ 3 w 3"/>
                <a:gd name="T1" fmla="*/ 2 h 2"/>
                <a:gd name="T2" fmla="*/ 2 w 3"/>
                <a:gd name="T3" fmla="*/ 0 h 2"/>
                <a:gd name="T4" fmla="*/ 0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3" y="1"/>
                    <a:pt x="3" y="0"/>
                    <a:pt x="2" y="0"/>
                  </a:cubicBezTo>
                  <a:cubicBezTo>
                    <a:pt x="1" y="0"/>
                    <a:pt x="1" y="1"/>
                    <a:pt x="0" y="1"/>
                  </a:cubicBezTo>
                  <a:cubicBezTo>
                    <a:pt x="1" y="2"/>
                    <a:pt x="2" y="2"/>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86" name="Freeform 2894"/>
            <p:cNvSpPr>
              <a:spLocks/>
            </p:cNvSpPr>
            <p:nvPr/>
          </p:nvSpPr>
          <p:spPr bwMode="auto">
            <a:xfrm>
              <a:off x="1691" y="2667"/>
              <a:ext cx="3" cy="3"/>
            </a:xfrm>
            <a:custGeom>
              <a:avLst/>
              <a:gdLst>
                <a:gd name="T0" fmla="*/ 3 w 3"/>
                <a:gd name="T1" fmla="*/ 2 h 2"/>
                <a:gd name="T2" fmla="*/ 2 w 3"/>
                <a:gd name="T3" fmla="*/ 0 h 2"/>
                <a:gd name="T4" fmla="*/ 0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3" y="1"/>
                    <a:pt x="3" y="0"/>
                    <a:pt x="2" y="0"/>
                  </a:cubicBezTo>
                  <a:cubicBezTo>
                    <a:pt x="1" y="0"/>
                    <a:pt x="1" y="1"/>
                    <a:pt x="0" y="1"/>
                  </a:cubicBezTo>
                  <a:cubicBezTo>
                    <a:pt x="1" y="2"/>
                    <a:pt x="2" y="2"/>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87" name="Freeform 2895"/>
            <p:cNvSpPr>
              <a:spLocks/>
            </p:cNvSpPr>
            <p:nvPr/>
          </p:nvSpPr>
          <p:spPr bwMode="auto">
            <a:xfrm>
              <a:off x="1699" y="2655"/>
              <a:ext cx="4"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0" y="1"/>
                    <a:pt x="2" y="1"/>
                    <a:pt x="3" y="1"/>
                  </a:cubicBezTo>
                  <a:cubicBezTo>
                    <a:pt x="2" y="1"/>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88" name="Freeform 2896"/>
            <p:cNvSpPr>
              <a:spLocks/>
            </p:cNvSpPr>
            <p:nvPr/>
          </p:nvSpPr>
          <p:spPr bwMode="auto">
            <a:xfrm>
              <a:off x="1699" y="2655"/>
              <a:ext cx="4"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0" y="1"/>
                    <a:pt x="2" y="1"/>
                    <a:pt x="3" y="1"/>
                  </a:cubicBezTo>
                  <a:cubicBezTo>
                    <a:pt x="2" y="1"/>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89" name="Freeform 2897"/>
            <p:cNvSpPr>
              <a:spLocks/>
            </p:cNvSpPr>
            <p:nvPr/>
          </p:nvSpPr>
          <p:spPr bwMode="auto">
            <a:xfrm>
              <a:off x="1699" y="2660"/>
              <a:ext cx="4" cy="1"/>
            </a:xfrm>
            <a:custGeom>
              <a:avLst/>
              <a:gdLst>
                <a:gd name="T0" fmla="*/ 2 w 3"/>
                <a:gd name="T1" fmla="*/ 0 h 1"/>
                <a:gd name="T2" fmla="*/ 0 w 3"/>
                <a:gd name="T3" fmla="*/ 1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1" y="0"/>
                    <a:pt x="0" y="1"/>
                  </a:cubicBezTo>
                  <a:cubicBezTo>
                    <a:pt x="0" y="1"/>
                    <a:pt x="1" y="1"/>
                    <a:pt x="3" y="1"/>
                  </a:cubicBezTo>
                  <a:cubicBezTo>
                    <a:pt x="2" y="1"/>
                    <a:pt x="2"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90" name="Freeform 2898"/>
            <p:cNvSpPr>
              <a:spLocks/>
            </p:cNvSpPr>
            <p:nvPr/>
          </p:nvSpPr>
          <p:spPr bwMode="auto">
            <a:xfrm>
              <a:off x="1699" y="2660"/>
              <a:ext cx="4" cy="1"/>
            </a:xfrm>
            <a:custGeom>
              <a:avLst/>
              <a:gdLst>
                <a:gd name="T0" fmla="*/ 2 w 3"/>
                <a:gd name="T1" fmla="*/ 0 h 1"/>
                <a:gd name="T2" fmla="*/ 0 w 3"/>
                <a:gd name="T3" fmla="*/ 1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1" y="0"/>
                    <a:pt x="0" y="1"/>
                  </a:cubicBezTo>
                  <a:cubicBezTo>
                    <a:pt x="0" y="1"/>
                    <a:pt x="1" y="1"/>
                    <a:pt x="3" y="1"/>
                  </a:cubicBezTo>
                  <a:cubicBezTo>
                    <a:pt x="2" y="1"/>
                    <a:pt x="2"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91" name="Freeform 2899"/>
            <p:cNvSpPr>
              <a:spLocks/>
            </p:cNvSpPr>
            <p:nvPr/>
          </p:nvSpPr>
          <p:spPr bwMode="auto">
            <a:xfrm>
              <a:off x="1706" y="2659"/>
              <a:ext cx="3" cy="1"/>
            </a:xfrm>
            <a:custGeom>
              <a:avLst/>
              <a:gdLst>
                <a:gd name="T0" fmla="*/ 0 w 2"/>
                <a:gd name="T1" fmla="*/ 1 h 1"/>
                <a:gd name="T2" fmla="*/ 0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0" y="0"/>
                  </a:cubicBezTo>
                  <a:cubicBezTo>
                    <a:pt x="0" y="1"/>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92" name="Freeform 2900"/>
            <p:cNvSpPr>
              <a:spLocks/>
            </p:cNvSpPr>
            <p:nvPr/>
          </p:nvSpPr>
          <p:spPr bwMode="auto">
            <a:xfrm>
              <a:off x="1706" y="2659"/>
              <a:ext cx="3" cy="1"/>
            </a:xfrm>
            <a:custGeom>
              <a:avLst/>
              <a:gdLst>
                <a:gd name="T0" fmla="*/ 0 w 2"/>
                <a:gd name="T1" fmla="*/ 1 h 1"/>
                <a:gd name="T2" fmla="*/ 0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0" y="0"/>
                  </a:cubicBezTo>
                  <a:cubicBezTo>
                    <a:pt x="0" y="1"/>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93" name="Freeform 2901"/>
            <p:cNvSpPr>
              <a:spLocks/>
            </p:cNvSpPr>
            <p:nvPr/>
          </p:nvSpPr>
          <p:spPr bwMode="auto">
            <a:xfrm>
              <a:off x="1584" y="2624"/>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0" y="1"/>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94" name="Freeform 2902"/>
            <p:cNvSpPr>
              <a:spLocks/>
            </p:cNvSpPr>
            <p:nvPr/>
          </p:nvSpPr>
          <p:spPr bwMode="auto">
            <a:xfrm>
              <a:off x="1584" y="2624"/>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0" y="1"/>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95" name="Freeform 2903"/>
            <p:cNvSpPr>
              <a:spLocks/>
            </p:cNvSpPr>
            <p:nvPr/>
          </p:nvSpPr>
          <p:spPr bwMode="auto">
            <a:xfrm>
              <a:off x="1589" y="2628"/>
              <a:ext cx="3" cy="2"/>
            </a:xfrm>
            <a:custGeom>
              <a:avLst/>
              <a:gdLst>
                <a:gd name="T0" fmla="*/ 1 w 3"/>
                <a:gd name="T1" fmla="*/ 2 h 2"/>
                <a:gd name="T2" fmla="*/ 3 w 3"/>
                <a:gd name="T3" fmla="*/ 1 h 2"/>
                <a:gd name="T4" fmla="*/ 1 w 3"/>
                <a:gd name="T5" fmla="*/ 2 h 2"/>
              </a:gdLst>
              <a:ahLst/>
              <a:cxnLst>
                <a:cxn ang="0">
                  <a:pos x="T0" y="T1"/>
                </a:cxn>
                <a:cxn ang="0">
                  <a:pos x="T2" y="T3"/>
                </a:cxn>
                <a:cxn ang="0">
                  <a:pos x="T4" y="T5"/>
                </a:cxn>
              </a:cxnLst>
              <a:rect l="0" t="0" r="r" b="b"/>
              <a:pathLst>
                <a:path w="3" h="2">
                  <a:moveTo>
                    <a:pt x="1" y="2"/>
                  </a:moveTo>
                  <a:cubicBezTo>
                    <a:pt x="1" y="1"/>
                    <a:pt x="2" y="1"/>
                    <a:pt x="3" y="1"/>
                  </a:cubicBezTo>
                  <a:cubicBezTo>
                    <a:pt x="1" y="0"/>
                    <a:pt x="0"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96" name="Freeform 2904"/>
            <p:cNvSpPr>
              <a:spLocks/>
            </p:cNvSpPr>
            <p:nvPr/>
          </p:nvSpPr>
          <p:spPr bwMode="auto">
            <a:xfrm>
              <a:off x="1589" y="2628"/>
              <a:ext cx="3" cy="2"/>
            </a:xfrm>
            <a:custGeom>
              <a:avLst/>
              <a:gdLst>
                <a:gd name="T0" fmla="*/ 1 w 3"/>
                <a:gd name="T1" fmla="*/ 2 h 2"/>
                <a:gd name="T2" fmla="*/ 3 w 3"/>
                <a:gd name="T3" fmla="*/ 1 h 2"/>
                <a:gd name="T4" fmla="*/ 1 w 3"/>
                <a:gd name="T5" fmla="*/ 2 h 2"/>
              </a:gdLst>
              <a:ahLst/>
              <a:cxnLst>
                <a:cxn ang="0">
                  <a:pos x="T0" y="T1"/>
                </a:cxn>
                <a:cxn ang="0">
                  <a:pos x="T2" y="T3"/>
                </a:cxn>
                <a:cxn ang="0">
                  <a:pos x="T4" y="T5"/>
                </a:cxn>
              </a:cxnLst>
              <a:rect l="0" t="0" r="r" b="b"/>
              <a:pathLst>
                <a:path w="3" h="2">
                  <a:moveTo>
                    <a:pt x="1" y="2"/>
                  </a:moveTo>
                  <a:cubicBezTo>
                    <a:pt x="1" y="1"/>
                    <a:pt x="2" y="1"/>
                    <a:pt x="3" y="1"/>
                  </a:cubicBezTo>
                  <a:cubicBezTo>
                    <a:pt x="1" y="0"/>
                    <a:pt x="0"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97" name="Freeform 2905"/>
            <p:cNvSpPr>
              <a:spLocks/>
            </p:cNvSpPr>
            <p:nvPr/>
          </p:nvSpPr>
          <p:spPr bwMode="auto">
            <a:xfrm>
              <a:off x="1591" y="2626"/>
              <a:ext cx="6" cy="4"/>
            </a:xfrm>
            <a:custGeom>
              <a:avLst/>
              <a:gdLst>
                <a:gd name="T0" fmla="*/ 4 w 5"/>
                <a:gd name="T1" fmla="*/ 0 h 3"/>
                <a:gd name="T2" fmla="*/ 2 w 5"/>
                <a:gd name="T3" fmla="*/ 0 h 3"/>
                <a:gd name="T4" fmla="*/ 2 w 5"/>
                <a:gd name="T5" fmla="*/ 1 h 3"/>
                <a:gd name="T6" fmla="*/ 0 w 5"/>
                <a:gd name="T7" fmla="*/ 1 h 3"/>
                <a:gd name="T8" fmla="*/ 4 w 5"/>
                <a:gd name="T9" fmla="*/ 0 h 3"/>
              </a:gdLst>
              <a:ahLst/>
              <a:cxnLst>
                <a:cxn ang="0">
                  <a:pos x="T0" y="T1"/>
                </a:cxn>
                <a:cxn ang="0">
                  <a:pos x="T2" y="T3"/>
                </a:cxn>
                <a:cxn ang="0">
                  <a:pos x="T4" y="T5"/>
                </a:cxn>
                <a:cxn ang="0">
                  <a:pos x="T6" y="T7"/>
                </a:cxn>
                <a:cxn ang="0">
                  <a:pos x="T8" y="T9"/>
                </a:cxn>
              </a:cxnLst>
              <a:rect l="0" t="0" r="r" b="b"/>
              <a:pathLst>
                <a:path w="5" h="3">
                  <a:moveTo>
                    <a:pt x="4" y="0"/>
                  </a:moveTo>
                  <a:cubicBezTo>
                    <a:pt x="4" y="0"/>
                    <a:pt x="3" y="0"/>
                    <a:pt x="2" y="0"/>
                  </a:cubicBezTo>
                  <a:cubicBezTo>
                    <a:pt x="2" y="1"/>
                    <a:pt x="2" y="1"/>
                    <a:pt x="2" y="1"/>
                  </a:cubicBezTo>
                  <a:cubicBezTo>
                    <a:pt x="2" y="1"/>
                    <a:pt x="1" y="1"/>
                    <a:pt x="0" y="1"/>
                  </a:cubicBezTo>
                  <a:cubicBezTo>
                    <a:pt x="1" y="1"/>
                    <a:pt x="5" y="3"/>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98" name="Freeform 2906"/>
            <p:cNvSpPr>
              <a:spLocks/>
            </p:cNvSpPr>
            <p:nvPr/>
          </p:nvSpPr>
          <p:spPr bwMode="auto">
            <a:xfrm>
              <a:off x="1591" y="2626"/>
              <a:ext cx="6" cy="4"/>
            </a:xfrm>
            <a:custGeom>
              <a:avLst/>
              <a:gdLst>
                <a:gd name="T0" fmla="*/ 4 w 5"/>
                <a:gd name="T1" fmla="*/ 0 h 3"/>
                <a:gd name="T2" fmla="*/ 2 w 5"/>
                <a:gd name="T3" fmla="*/ 0 h 3"/>
                <a:gd name="T4" fmla="*/ 2 w 5"/>
                <a:gd name="T5" fmla="*/ 1 h 3"/>
                <a:gd name="T6" fmla="*/ 0 w 5"/>
                <a:gd name="T7" fmla="*/ 1 h 3"/>
                <a:gd name="T8" fmla="*/ 4 w 5"/>
                <a:gd name="T9" fmla="*/ 0 h 3"/>
              </a:gdLst>
              <a:ahLst/>
              <a:cxnLst>
                <a:cxn ang="0">
                  <a:pos x="T0" y="T1"/>
                </a:cxn>
                <a:cxn ang="0">
                  <a:pos x="T2" y="T3"/>
                </a:cxn>
                <a:cxn ang="0">
                  <a:pos x="T4" y="T5"/>
                </a:cxn>
                <a:cxn ang="0">
                  <a:pos x="T6" y="T7"/>
                </a:cxn>
                <a:cxn ang="0">
                  <a:pos x="T8" y="T9"/>
                </a:cxn>
              </a:cxnLst>
              <a:rect l="0" t="0" r="r" b="b"/>
              <a:pathLst>
                <a:path w="5" h="3">
                  <a:moveTo>
                    <a:pt x="4" y="0"/>
                  </a:moveTo>
                  <a:cubicBezTo>
                    <a:pt x="4" y="0"/>
                    <a:pt x="3" y="0"/>
                    <a:pt x="2" y="0"/>
                  </a:cubicBezTo>
                  <a:cubicBezTo>
                    <a:pt x="2" y="1"/>
                    <a:pt x="2" y="1"/>
                    <a:pt x="2" y="1"/>
                  </a:cubicBezTo>
                  <a:cubicBezTo>
                    <a:pt x="2" y="1"/>
                    <a:pt x="1" y="1"/>
                    <a:pt x="0" y="1"/>
                  </a:cubicBezTo>
                  <a:cubicBezTo>
                    <a:pt x="1" y="1"/>
                    <a:pt x="5" y="3"/>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99" name="Freeform 2907"/>
            <p:cNvSpPr>
              <a:spLocks/>
            </p:cNvSpPr>
            <p:nvPr/>
          </p:nvSpPr>
          <p:spPr bwMode="auto">
            <a:xfrm>
              <a:off x="1594" y="2625"/>
              <a:ext cx="24" cy="15"/>
            </a:xfrm>
            <a:custGeom>
              <a:avLst/>
              <a:gdLst>
                <a:gd name="T0" fmla="*/ 11 w 20"/>
                <a:gd name="T1" fmla="*/ 12 h 12"/>
                <a:gd name="T2" fmla="*/ 17 w 20"/>
                <a:gd name="T3" fmla="*/ 10 h 12"/>
                <a:gd name="T4" fmla="*/ 19 w 20"/>
                <a:gd name="T5" fmla="*/ 8 h 12"/>
                <a:gd name="T6" fmla="*/ 15 w 20"/>
                <a:gd name="T7" fmla="*/ 5 h 12"/>
                <a:gd name="T8" fmla="*/ 12 w 20"/>
                <a:gd name="T9" fmla="*/ 5 h 12"/>
                <a:gd name="T10" fmla="*/ 9 w 20"/>
                <a:gd name="T11" fmla="*/ 4 h 12"/>
                <a:gd name="T12" fmla="*/ 6 w 20"/>
                <a:gd name="T13" fmla="*/ 1 h 12"/>
                <a:gd name="T14" fmla="*/ 6 w 20"/>
                <a:gd name="T15" fmla="*/ 3 h 12"/>
                <a:gd name="T16" fmla="*/ 3 w 20"/>
                <a:gd name="T17" fmla="*/ 3 h 12"/>
                <a:gd name="T18" fmla="*/ 7 w 20"/>
                <a:gd name="T19" fmla="*/ 5 h 12"/>
                <a:gd name="T20" fmla="*/ 0 w 20"/>
                <a:gd name="T21" fmla="*/ 5 h 12"/>
                <a:gd name="T22" fmla="*/ 1 w 20"/>
                <a:gd name="T23" fmla="*/ 6 h 12"/>
                <a:gd name="T24" fmla="*/ 4 w 20"/>
                <a:gd name="T25" fmla="*/ 9 h 12"/>
                <a:gd name="T26" fmla="*/ 7 w 20"/>
                <a:gd name="T27" fmla="*/ 9 h 12"/>
                <a:gd name="T28" fmla="*/ 13 w 20"/>
                <a:gd name="T29" fmla="*/ 8 h 12"/>
                <a:gd name="T30" fmla="*/ 10 w 20"/>
                <a:gd name="T31" fmla="*/ 9 h 12"/>
                <a:gd name="T32" fmla="*/ 11 w 20"/>
                <a:gd name="T33" fmla="*/ 11 h 12"/>
                <a:gd name="T34" fmla="*/ 8 w 20"/>
                <a:gd name="T35" fmla="*/ 11 h 12"/>
                <a:gd name="T36" fmla="*/ 11 w 2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2">
                  <a:moveTo>
                    <a:pt x="11" y="12"/>
                  </a:moveTo>
                  <a:cubicBezTo>
                    <a:pt x="13" y="11"/>
                    <a:pt x="15" y="10"/>
                    <a:pt x="17" y="10"/>
                  </a:cubicBezTo>
                  <a:cubicBezTo>
                    <a:pt x="16" y="9"/>
                    <a:pt x="17" y="7"/>
                    <a:pt x="19" y="8"/>
                  </a:cubicBezTo>
                  <a:cubicBezTo>
                    <a:pt x="20" y="5"/>
                    <a:pt x="16" y="7"/>
                    <a:pt x="15" y="5"/>
                  </a:cubicBezTo>
                  <a:cubicBezTo>
                    <a:pt x="15" y="4"/>
                    <a:pt x="13" y="3"/>
                    <a:pt x="12" y="5"/>
                  </a:cubicBezTo>
                  <a:cubicBezTo>
                    <a:pt x="12" y="4"/>
                    <a:pt x="11" y="2"/>
                    <a:pt x="9" y="4"/>
                  </a:cubicBezTo>
                  <a:cubicBezTo>
                    <a:pt x="9" y="3"/>
                    <a:pt x="8" y="0"/>
                    <a:pt x="6" y="1"/>
                  </a:cubicBezTo>
                  <a:cubicBezTo>
                    <a:pt x="6" y="2"/>
                    <a:pt x="6" y="2"/>
                    <a:pt x="6" y="3"/>
                  </a:cubicBezTo>
                  <a:cubicBezTo>
                    <a:pt x="5" y="2"/>
                    <a:pt x="4" y="2"/>
                    <a:pt x="3" y="3"/>
                  </a:cubicBezTo>
                  <a:cubicBezTo>
                    <a:pt x="4" y="4"/>
                    <a:pt x="5" y="5"/>
                    <a:pt x="7" y="5"/>
                  </a:cubicBezTo>
                  <a:cubicBezTo>
                    <a:pt x="5" y="5"/>
                    <a:pt x="3" y="2"/>
                    <a:pt x="0" y="5"/>
                  </a:cubicBezTo>
                  <a:cubicBezTo>
                    <a:pt x="1" y="5"/>
                    <a:pt x="2" y="5"/>
                    <a:pt x="1" y="6"/>
                  </a:cubicBezTo>
                  <a:cubicBezTo>
                    <a:pt x="6" y="5"/>
                    <a:pt x="3" y="7"/>
                    <a:pt x="4" y="9"/>
                  </a:cubicBezTo>
                  <a:cubicBezTo>
                    <a:pt x="4" y="10"/>
                    <a:pt x="5" y="10"/>
                    <a:pt x="7" y="9"/>
                  </a:cubicBezTo>
                  <a:cubicBezTo>
                    <a:pt x="9" y="7"/>
                    <a:pt x="11" y="7"/>
                    <a:pt x="13" y="8"/>
                  </a:cubicBezTo>
                  <a:cubicBezTo>
                    <a:pt x="12" y="9"/>
                    <a:pt x="11" y="9"/>
                    <a:pt x="10" y="9"/>
                  </a:cubicBezTo>
                  <a:cubicBezTo>
                    <a:pt x="11" y="10"/>
                    <a:pt x="11" y="10"/>
                    <a:pt x="11" y="11"/>
                  </a:cubicBezTo>
                  <a:cubicBezTo>
                    <a:pt x="10" y="11"/>
                    <a:pt x="9" y="11"/>
                    <a:pt x="8" y="11"/>
                  </a:cubicBezTo>
                  <a:cubicBezTo>
                    <a:pt x="9" y="11"/>
                    <a:pt x="10" y="12"/>
                    <a:pt x="11" y="1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00" name="Freeform 2908"/>
            <p:cNvSpPr>
              <a:spLocks/>
            </p:cNvSpPr>
            <p:nvPr/>
          </p:nvSpPr>
          <p:spPr bwMode="auto">
            <a:xfrm>
              <a:off x="1594" y="2625"/>
              <a:ext cx="24" cy="15"/>
            </a:xfrm>
            <a:custGeom>
              <a:avLst/>
              <a:gdLst>
                <a:gd name="T0" fmla="*/ 11 w 20"/>
                <a:gd name="T1" fmla="*/ 12 h 12"/>
                <a:gd name="T2" fmla="*/ 17 w 20"/>
                <a:gd name="T3" fmla="*/ 10 h 12"/>
                <a:gd name="T4" fmla="*/ 19 w 20"/>
                <a:gd name="T5" fmla="*/ 8 h 12"/>
                <a:gd name="T6" fmla="*/ 15 w 20"/>
                <a:gd name="T7" fmla="*/ 5 h 12"/>
                <a:gd name="T8" fmla="*/ 12 w 20"/>
                <a:gd name="T9" fmla="*/ 5 h 12"/>
                <a:gd name="T10" fmla="*/ 9 w 20"/>
                <a:gd name="T11" fmla="*/ 4 h 12"/>
                <a:gd name="T12" fmla="*/ 6 w 20"/>
                <a:gd name="T13" fmla="*/ 1 h 12"/>
                <a:gd name="T14" fmla="*/ 6 w 20"/>
                <a:gd name="T15" fmla="*/ 3 h 12"/>
                <a:gd name="T16" fmla="*/ 3 w 20"/>
                <a:gd name="T17" fmla="*/ 3 h 12"/>
                <a:gd name="T18" fmla="*/ 7 w 20"/>
                <a:gd name="T19" fmla="*/ 5 h 12"/>
                <a:gd name="T20" fmla="*/ 0 w 20"/>
                <a:gd name="T21" fmla="*/ 5 h 12"/>
                <a:gd name="T22" fmla="*/ 1 w 20"/>
                <a:gd name="T23" fmla="*/ 6 h 12"/>
                <a:gd name="T24" fmla="*/ 4 w 20"/>
                <a:gd name="T25" fmla="*/ 9 h 12"/>
                <a:gd name="T26" fmla="*/ 7 w 20"/>
                <a:gd name="T27" fmla="*/ 9 h 12"/>
                <a:gd name="T28" fmla="*/ 13 w 20"/>
                <a:gd name="T29" fmla="*/ 8 h 12"/>
                <a:gd name="T30" fmla="*/ 10 w 20"/>
                <a:gd name="T31" fmla="*/ 9 h 12"/>
                <a:gd name="T32" fmla="*/ 11 w 20"/>
                <a:gd name="T33" fmla="*/ 11 h 12"/>
                <a:gd name="T34" fmla="*/ 8 w 20"/>
                <a:gd name="T35" fmla="*/ 11 h 12"/>
                <a:gd name="T36" fmla="*/ 11 w 20"/>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2">
                  <a:moveTo>
                    <a:pt x="11" y="12"/>
                  </a:moveTo>
                  <a:cubicBezTo>
                    <a:pt x="13" y="11"/>
                    <a:pt x="15" y="10"/>
                    <a:pt x="17" y="10"/>
                  </a:cubicBezTo>
                  <a:cubicBezTo>
                    <a:pt x="16" y="9"/>
                    <a:pt x="17" y="7"/>
                    <a:pt x="19" y="8"/>
                  </a:cubicBezTo>
                  <a:cubicBezTo>
                    <a:pt x="20" y="5"/>
                    <a:pt x="16" y="7"/>
                    <a:pt x="15" y="5"/>
                  </a:cubicBezTo>
                  <a:cubicBezTo>
                    <a:pt x="15" y="4"/>
                    <a:pt x="13" y="3"/>
                    <a:pt x="12" y="5"/>
                  </a:cubicBezTo>
                  <a:cubicBezTo>
                    <a:pt x="12" y="4"/>
                    <a:pt x="11" y="2"/>
                    <a:pt x="9" y="4"/>
                  </a:cubicBezTo>
                  <a:cubicBezTo>
                    <a:pt x="9" y="3"/>
                    <a:pt x="8" y="0"/>
                    <a:pt x="6" y="1"/>
                  </a:cubicBezTo>
                  <a:cubicBezTo>
                    <a:pt x="6" y="2"/>
                    <a:pt x="6" y="2"/>
                    <a:pt x="6" y="3"/>
                  </a:cubicBezTo>
                  <a:cubicBezTo>
                    <a:pt x="5" y="2"/>
                    <a:pt x="4" y="2"/>
                    <a:pt x="3" y="3"/>
                  </a:cubicBezTo>
                  <a:cubicBezTo>
                    <a:pt x="4" y="4"/>
                    <a:pt x="5" y="5"/>
                    <a:pt x="7" y="5"/>
                  </a:cubicBezTo>
                  <a:cubicBezTo>
                    <a:pt x="5" y="5"/>
                    <a:pt x="3" y="2"/>
                    <a:pt x="0" y="5"/>
                  </a:cubicBezTo>
                  <a:cubicBezTo>
                    <a:pt x="1" y="5"/>
                    <a:pt x="2" y="5"/>
                    <a:pt x="1" y="6"/>
                  </a:cubicBezTo>
                  <a:cubicBezTo>
                    <a:pt x="6" y="5"/>
                    <a:pt x="3" y="7"/>
                    <a:pt x="4" y="9"/>
                  </a:cubicBezTo>
                  <a:cubicBezTo>
                    <a:pt x="4" y="10"/>
                    <a:pt x="5" y="10"/>
                    <a:pt x="7" y="9"/>
                  </a:cubicBezTo>
                  <a:cubicBezTo>
                    <a:pt x="9" y="7"/>
                    <a:pt x="11" y="7"/>
                    <a:pt x="13" y="8"/>
                  </a:cubicBezTo>
                  <a:cubicBezTo>
                    <a:pt x="12" y="9"/>
                    <a:pt x="11" y="9"/>
                    <a:pt x="10" y="9"/>
                  </a:cubicBezTo>
                  <a:cubicBezTo>
                    <a:pt x="11" y="10"/>
                    <a:pt x="11" y="10"/>
                    <a:pt x="11" y="11"/>
                  </a:cubicBezTo>
                  <a:cubicBezTo>
                    <a:pt x="10" y="11"/>
                    <a:pt x="9" y="11"/>
                    <a:pt x="8" y="11"/>
                  </a:cubicBezTo>
                  <a:cubicBezTo>
                    <a:pt x="9" y="11"/>
                    <a:pt x="10" y="12"/>
                    <a:pt x="11" y="1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01" name="Freeform 2909"/>
            <p:cNvSpPr>
              <a:spLocks/>
            </p:cNvSpPr>
            <p:nvPr/>
          </p:nvSpPr>
          <p:spPr bwMode="auto">
            <a:xfrm>
              <a:off x="1596" y="2637"/>
              <a:ext cx="5" cy="3"/>
            </a:xfrm>
            <a:custGeom>
              <a:avLst/>
              <a:gdLst>
                <a:gd name="T0" fmla="*/ 3 w 4"/>
                <a:gd name="T1" fmla="*/ 2 h 2"/>
                <a:gd name="T2" fmla="*/ 0 w 4"/>
                <a:gd name="T3" fmla="*/ 1 h 2"/>
                <a:gd name="T4" fmla="*/ 3 w 4"/>
                <a:gd name="T5" fmla="*/ 2 h 2"/>
              </a:gdLst>
              <a:ahLst/>
              <a:cxnLst>
                <a:cxn ang="0">
                  <a:pos x="T0" y="T1"/>
                </a:cxn>
                <a:cxn ang="0">
                  <a:pos x="T2" y="T3"/>
                </a:cxn>
                <a:cxn ang="0">
                  <a:pos x="T4" y="T5"/>
                </a:cxn>
              </a:cxnLst>
              <a:rect l="0" t="0" r="r" b="b"/>
              <a:pathLst>
                <a:path w="4" h="2">
                  <a:moveTo>
                    <a:pt x="3" y="2"/>
                  </a:moveTo>
                  <a:cubicBezTo>
                    <a:pt x="4" y="0"/>
                    <a:pt x="2" y="0"/>
                    <a:pt x="0" y="1"/>
                  </a:cubicBezTo>
                  <a:cubicBezTo>
                    <a:pt x="1" y="1"/>
                    <a:pt x="2" y="1"/>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02" name="Freeform 2910"/>
            <p:cNvSpPr>
              <a:spLocks/>
            </p:cNvSpPr>
            <p:nvPr/>
          </p:nvSpPr>
          <p:spPr bwMode="auto">
            <a:xfrm>
              <a:off x="1596" y="2637"/>
              <a:ext cx="5" cy="3"/>
            </a:xfrm>
            <a:custGeom>
              <a:avLst/>
              <a:gdLst>
                <a:gd name="T0" fmla="*/ 3 w 4"/>
                <a:gd name="T1" fmla="*/ 2 h 2"/>
                <a:gd name="T2" fmla="*/ 0 w 4"/>
                <a:gd name="T3" fmla="*/ 1 h 2"/>
                <a:gd name="T4" fmla="*/ 3 w 4"/>
                <a:gd name="T5" fmla="*/ 2 h 2"/>
              </a:gdLst>
              <a:ahLst/>
              <a:cxnLst>
                <a:cxn ang="0">
                  <a:pos x="T0" y="T1"/>
                </a:cxn>
                <a:cxn ang="0">
                  <a:pos x="T2" y="T3"/>
                </a:cxn>
                <a:cxn ang="0">
                  <a:pos x="T4" y="T5"/>
                </a:cxn>
              </a:cxnLst>
              <a:rect l="0" t="0" r="r" b="b"/>
              <a:pathLst>
                <a:path w="4" h="2">
                  <a:moveTo>
                    <a:pt x="3" y="2"/>
                  </a:moveTo>
                  <a:cubicBezTo>
                    <a:pt x="4" y="0"/>
                    <a:pt x="2" y="0"/>
                    <a:pt x="0" y="1"/>
                  </a:cubicBezTo>
                  <a:cubicBezTo>
                    <a:pt x="1" y="1"/>
                    <a:pt x="2" y="1"/>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03" name="Freeform 2911"/>
            <p:cNvSpPr>
              <a:spLocks/>
            </p:cNvSpPr>
            <p:nvPr/>
          </p:nvSpPr>
          <p:spPr bwMode="auto">
            <a:xfrm>
              <a:off x="1612" y="2638"/>
              <a:ext cx="6" cy="5"/>
            </a:xfrm>
            <a:custGeom>
              <a:avLst/>
              <a:gdLst>
                <a:gd name="T0" fmla="*/ 3 w 5"/>
                <a:gd name="T1" fmla="*/ 0 h 4"/>
                <a:gd name="T2" fmla="*/ 2 w 5"/>
                <a:gd name="T3" fmla="*/ 0 h 4"/>
                <a:gd name="T4" fmla="*/ 0 w 5"/>
                <a:gd name="T5" fmla="*/ 2 h 4"/>
                <a:gd name="T6" fmla="*/ 3 w 5"/>
                <a:gd name="T7" fmla="*/ 0 h 4"/>
              </a:gdLst>
              <a:ahLst/>
              <a:cxnLst>
                <a:cxn ang="0">
                  <a:pos x="T0" y="T1"/>
                </a:cxn>
                <a:cxn ang="0">
                  <a:pos x="T2" y="T3"/>
                </a:cxn>
                <a:cxn ang="0">
                  <a:pos x="T4" y="T5"/>
                </a:cxn>
                <a:cxn ang="0">
                  <a:pos x="T6" y="T7"/>
                </a:cxn>
              </a:cxnLst>
              <a:rect l="0" t="0" r="r" b="b"/>
              <a:pathLst>
                <a:path w="5" h="4">
                  <a:moveTo>
                    <a:pt x="3" y="0"/>
                  </a:moveTo>
                  <a:cubicBezTo>
                    <a:pt x="2" y="0"/>
                    <a:pt x="2" y="0"/>
                    <a:pt x="2" y="0"/>
                  </a:cubicBezTo>
                  <a:cubicBezTo>
                    <a:pt x="2" y="1"/>
                    <a:pt x="1" y="2"/>
                    <a:pt x="0" y="2"/>
                  </a:cubicBezTo>
                  <a:cubicBezTo>
                    <a:pt x="1" y="4"/>
                    <a:pt x="5"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04" name="Freeform 2912"/>
            <p:cNvSpPr>
              <a:spLocks/>
            </p:cNvSpPr>
            <p:nvPr/>
          </p:nvSpPr>
          <p:spPr bwMode="auto">
            <a:xfrm>
              <a:off x="1612" y="2638"/>
              <a:ext cx="6" cy="5"/>
            </a:xfrm>
            <a:custGeom>
              <a:avLst/>
              <a:gdLst>
                <a:gd name="T0" fmla="*/ 3 w 5"/>
                <a:gd name="T1" fmla="*/ 0 h 4"/>
                <a:gd name="T2" fmla="*/ 2 w 5"/>
                <a:gd name="T3" fmla="*/ 0 h 4"/>
                <a:gd name="T4" fmla="*/ 0 w 5"/>
                <a:gd name="T5" fmla="*/ 2 h 4"/>
                <a:gd name="T6" fmla="*/ 3 w 5"/>
                <a:gd name="T7" fmla="*/ 0 h 4"/>
              </a:gdLst>
              <a:ahLst/>
              <a:cxnLst>
                <a:cxn ang="0">
                  <a:pos x="T0" y="T1"/>
                </a:cxn>
                <a:cxn ang="0">
                  <a:pos x="T2" y="T3"/>
                </a:cxn>
                <a:cxn ang="0">
                  <a:pos x="T4" y="T5"/>
                </a:cxn>
                <a:cxn ang="0">
                  <a:pos x="T6" y="T7"/>
                </a:cxn>
              </a:cxnLst>
              <a:rect l="0" t="0" r="r" b="b"/>
              <a:pathLst>
                <a:path w="5" h="4">
                  <a:moveTo>
                    <a:pt x="3" y="0"/>
                  </a:moveTo>
                  <a:cubicBezTo>
                    <a:pt x="2" y="0"/>
                    <a:pt x="2" y="0"/>
                    <a:pt x="2" y="0"/>
                  </a:cubicBezTo>
                  <a:cubicBezTo>
                    <a:pt x="2" y="1"/>
                    <a:pt x="1" y="2"/>
                    <a:pt x="0" y="2"/>
                  </a:cubicBezTo>
                  <a:cubicBezTo>
                    <a:pt x="1" y="4"/>
                    <a:pt x="5"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05" name="Freeform 2913"/>
            <p:cNvSpPr>
              <a:spLocks/>
            </p:cNvSpPr>
            <p:nvPr/>
          </p:nvSpPr>
          <p:spPr bwMode="auto">
            <a:xfrm>
              <a:off x="1612" y="2643"/>
              <a:ext cx="3" cy="3"/>
            </a:xfrm>
            <a:custGeom>
              <a:avLst/>
              <a:gdLst>
                <a:gd name="T0" fmla="*/ 0 w 3"/>
                <a:gd name="T1" fmla="*/ 2 h 2"/>
                <a:gd name="T2" fmla="*/ 3 w 3"/>
                <a:gd name="T3" fmla="*/ 1 h 2"/>
                <a:gd name="T4" fmla="*/ 0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2" y="0"/>
                    <a:pt x="1" y="0"/>
                    <a:pt x="0" y="1"/>
                  </a:cubicBezTo>
                  <a:cubicBezTo>
                    <a:pt x="0" y="1"/>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06" name="Freeform 2914"/>
            <p:cNvSpPr>
              <a:spLocks/>
            </p:cNvSpPr>
            <p:nvPr/>
          </p:nvSpPr>
          <p:spPr bwMode="auto">
            <a:xfrm>
              <a:off x="1612" y="2643"/>
              <a:ext cx="3" cy="3"/>
            </a:xfrm>
            <a:custGeom>
              <a:avLst/>
              <a:gdLst>
                <a:gd name="T0" fmla="*/ 0 w 3"/>
                <a:gd name="T1" fmla="*/ 2 h 2"/>
                <a:gd name="T2" fmla="*/ 3 w 3"/>
                <a:gd name="T3" fmla="*/ 1 h 2"/>
                <a:gd name="T4" fmla="*/ 0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2" y="0"/>
                    <a:pt x="1" y="0"/>
                    <a:pt x="0" y="1"/>
                  </a:cubicBezTo>
                  <a:cubicBezTo>
                    <a:pt x="0" y="1"/>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07" name="Freeform 2915"/>
            <p:cNvSpPr>
              <a:spLocks/>
            </p:cNvSpPr>
            <p:nvPr/>
          </p:nvSpPr>
          <p:spPr bwMode="auto">
            <a:xfrm>
              <a:off x="1616" y="2635"/>
              <a:ext cx="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08" name="Freeform 2916"/>
            <p:cNvSpPr>
              <a:spLocks/>
            </p:cNvSpPr>
            <p:nvPr/>
          </p:nvSpPr>
          <p:spPr bwMode="auto">
            <a:xfrm>
              <a:off x="1616" y="2635"/>
              <a:ext cx="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09" name="Freeform 2917"/>
            <p:cNvSpPr>
              <a:spLocks/>
            </p:cNvSpPr>
            <p:nvPr/>
          </p:nvSpPr>
          <p:spPr bwMode="auto">
            <a:xfrm>
              <a:off x="1615" y="2635"/>
              <a:ext cx="10" cy="8"/>
            </a:xfrm>
            <a:custGeom>
              <a:avLst/>
              <a:gdLst>
                <a:gd name="T0" fmla="*/ 8 w 8"/>
                <a:gd name="T1" fmla="*/ 1 h 7"/>
                <a:gd name="T2" fmla="*/ 5 w 8"/>
                <a:gd name="T3" fmla="*/ 1 h 7"/>
                <a:gd name="T4" fmla="*/ 0 w 8"/>
                <a:gd name="T5" fmla="*/ 2 h 7"/>
                <a:gd name="T6" fmla="*/ 4 w 8"/>
                <a:gd name="T7" fmla="*/ 7 h 7"/>
                <a:gd name="T8" fmla="*/ 5 w 8"/>
                <a:gd name="T9" fmla="*/ 3 h 7"/>
                <a:gd name="T10" fmla="*/ 8 w 8"/>
                <a:gd name="T11" fmla="*/ 4 h 7"/>
                <a:gd name="T12" fmla="*/ 8 w 8"/>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1"/>
                  </a:moveTo>
                  <a:cubicBezTo>
                    <a:pt x="7" y="1"/>
                    <a:pt x="5" y="2"/>
                    <a:pt x="5" y="1"/>
                  </a:cubicBezTo>
                  <a:cubicBezTo>
                    <a:pt x="5" y="0"/>
                    <a:pt x="1" y="2"/>
                    <a:pt x="0" y="2"/>
                  </a:cubicBezTo>
                  <a:cubicBezTo>
                    <a:pt x="0" y="4"/>
                    <a:pt x="6" y="4"/>
                    <a:pt x="4" y="7"/>
                  </a:cubicBezTo>
                  <a:cubicBezTo>
                    <a:pt x="8" y="7"/>
                    <a:pt x="5" y="4"/>
                    <a:pt x="5" y="3"/>
                  </a:cubicBezTo>
                  <a:cubicBezTo>
                    <a:pt x="5" y="4"/>
                    <a:pt x="6" y="4"/>
                    <a:pt x="8" y="4"/>
                  </a:cubicBezTo>
                  <a:cubicBezTo>
                    <a:pt x="7" y="3"/>
                    <a:pt x="7" y="2"/>
                    <a:pt x="8"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10" name="Freeform 2918"/>
            <p:cNvSpPr>
              <a:spLocks/>
            </p:cNvSpPr>
            <p:nvPr/>
          </p:nvSpPr>
          <p:spPr bwMode="auto">
            <a:xfrm>
              <a:off x="1615" y="2635"/>
              <a:ext cx="10" cy="8"/>
            </a:xfrm>
            <a:custGeom>
              <a:avLst/>
              <a:gdLst>
                <a:gd name="T0" fmla="*/ 8 w 8"/>
                <a:gd name="T1" fmla="*/ 1 h 7"/>
                <a:gd name="T2" fmla="*/ 5 w 8"/>
                <a:gd name="T3" fmla="*/ 1 h 7"/>
                <a:gd name="T4" fmla="*/ 0 w 8"/>
                <a:gd name="T5" fmla="*/ 2 h 7"/>
                <a:gd name="T6" fmla="*/ 4 w 8"/>
                <a:gd name="T7" fmla="*/ 7 h 7"/>
                <a:gd name="T8" fmla="*/ 5 w 8"/>
                <a:gd name="T9" fmla="*/ 3 h 7"/>
                <a:gd name="T10" fmla="*/ 8 w 8"/>
                <a:gd name="T11" fmla="*/ 4 h 7"/>
                <a:gd name="T12" fmla="*/ 8 w 8"/>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1"/>
                  </a:moveTo>
                  <a:cubicBezTo>
                    <a:pt x="7" y="1"/>
                    <a:pt x="5" y="2"/>
                    <a:pt x="5" y="1"/>
                  </a:cubicBezTo>
                  <a:cubicBezTo>
                    <a:pt x="5" y="0"/>
                    <a:pt x="1" y="2"/>
                    <a:pt x="0" y="2"/>
                  </a:cubicBezTo>
                  <a:cubicBezTo>
                    <a:pt x="0" y="4"/>
                    <a:pt x="6" y="4"/>
                    <a:pt x="4" y="7"/>
                  </a:cubicBezTo>
                  <a:cubicBezTo>
                    <a:pt x="8" y="7"/>
                    <a:pt x="5" y="4"/>
                    <a:pt x="5" y="3"/>
                  </a:cubicBezTo>
                  <a:cubicBezTo>
                    <a:pt x="5" y="4"/>
                    <a:pt x="6" y="4"/>
                    <a:pt x="8" y="4"/>
                  </a:cubicBezTo>
                  <a:cubicBezTo>
                    <a:pt x="7" y="3"/>
                    <a:pt x="7" y="2"/>
                    <a:pt x="8"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11" name="Freeform 2919"/>
            <p:cNvSpPr>
              <a:spLocks/>
            </p:cNvSpPr>
            <p:nvPr/>
          </p:nvSpPr>
          <p:spPr bwMode="auto">
            <a:xfrm>
              <a:off x="1616" y="2641"/>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1"/>
                    <a:pt x="0" y="1"/>
                    <a:pt x="0" y="0"/>
                  </a:cubicBezTo>
                  <a:cubicBezTo>
                    <a:pt x="0" y="1"/>
                    <a:pt x="0"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12" name="Freeform 2920"/>
            <p:cNvSpPr>
              <a:spLocks/>
            </p:cNvSpPr>
            <p:nvPr/>
          </p:nvSpPr>
          <p:spPr bwMode="auto">
            <a:xfrm>
              <a:off x="1616" y="2641"/>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1"/>
                    <a:pt x="0" y="1"/>
                    <a:pt x="0" y="0"/>
                  </a:cubicBezTo>
                  <a:cubicBezTo>
                    <a:pt x="0" y="1"/>
                    <a:pt x="0"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13" name="Freeform 2921"/>
            <p:cNvSpPr>
              <a:spLocks/>
            </p:cNvSpPr>
            <p:nvPr/>
          </p:nvSpPr>
          <p:spPr bwMode="auto">
            <a:xfrm>
              <a:off x="1614" y="2646"/>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14" name="Freeform 2922"/>
            <p:cNvSpPr>
              <a:spLocks/>
            </p:cNvSpPr>
            <p:nvPr/>
          </p:nvSpPr>
          <p:spPr bwMode="auto">
            <a:xfrm>
              <a:off x="1614" y="2646"/>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15" name="Freeform 2923"/>
            <p:cNvSpPr>
              <a:spLocks/>
            </p:cNvSpPr>
            <p:nvPr/>
          </p:nvSpPr>
          <p:spPr bwMode="auto">
            <a:xfrm>
              <a:off x="1616" y="2643"/>
              <a:ext cx="3" cy="3"/>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0"/>
                    <a:pt x="2" y="0"/>
                    <a:pt x="0" y="1"/>
                  </a:cubicBezTo>
                  <a:cubicBezTo>
                    <a:pt x="0" y="1"/>
                    <a:pt x="0"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16" name="Freeform 2924"/>
            <p:cNvSpPr>
              <a:spLocks/>
            </p:cNvSpPr>
            <p:nvPr/>
          </p:nvSpPr>
          <p:spPr bwMode="auto">
            <a:xfrm>
              <a:off x="1616" y="2643"/>
              <a:ext cx="3" cy="3"/>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0"/>
                    <a:pt x="2" y="0"/>
                    <a:pt x="0" y="1"/>
                  </a:cubicBezTo>
                  <a:cubicBezTo>
                    <a:pt x="0" y="1"/>
                    <a:pt x="0"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17" name="Freeform 2925"/>
            <p:cNvSpPr>
              <a:spLocks/>
            </p:cNvSpPr>
            <p:nvPr/>
          </p:nvSpPr>
          <p:spPr bwMode="auto">
            <a:xfrm>
              <a:off x="1625" y="2636"/>
              <a:ext cx="11" cy="10"/>
            </a:xfrm>
            <a:custGeom>
              <a:avLst/>
              <a:gdLst>
                <a:gd name="T0" fmla="*/ 5 w 9"/>
                <a:gd name="T1" fmla="*/ 1 h 8"/>
                <a:gd name="T2" fmla="*/ 0 w 9"/>
                <a:gd name="T3" fmla="*/ 1 h 8"/>
                <a:gd name="T4" fmla="*/ 4 w 9"/>
                <a:gd name="T5" fmla="*/ 3 h 8"/>
                <a:gd name="T6" fmla="*/ 5 w 9"/>
                <a:gd name="T7" fmla="*/ 6 h 8"/>
                <a:gd name="T8" fmla="*/ 9 w 9"/>
                <a:gd name="T9" fmla="*/ 5 h 8"/>
                <a:gd name="T10" fmla="*/ 6 w 9"/>
                <a:gd name="T11" fmla="*/ 4 h 8"/>
                <a:gd name="T12" fmla="*/ 5 w 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5" y="1"/>
                  </a:moveTo>
                  <a:cubicBezTo>
                    <a:pt x="4" y="1"/>
                    <a:pt x="2" y="0"/>
                    <a:pt x="0" y="1"/>
                  </a:cubicBezTo>
                  <a:cubicBezTo>
                    <a:pt x="0" y="1"/>
                    <a:pt x="1" y="8"/>
                    <a:pt x="4" y="3"/>
                  </a:cubicBezTo>
                  <a:cubicBezTo>
                    <a:pt x="2" y="6"/>
                    <a:pt x="7" y="3"/>
                    <a:pt x="5" y="6"/>
                  </a:cubicBezTo>
                  <a:cubicBezTo>
                    <a:pt x="6" y="6"/>
                    <a:pt x="8" y="5"/>
                    <a:pt x="9" y="5"/>
                  </a:cubicBezTo>
                  <a:cubicBezTo>
                    <a:pt x="9" y="4"/>
                    <a:pt x="7" y="0"/>
                    <a:pt x="6" y="4"/>
                  </a:cubicBezTo>
                  <a:cubicBezTo>
                    <a:pt x="5" y="3"/>
                    <a:pt x="5" y="2"/>
                    <a:pt x="5"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18" name="Freeform 2926"/>
            <p:cNvSpPr>
              <a:spLocks/>
            </p:cNvSpPr>
            <p:nvPr/>
          </p:nvSpPr>
          <p:spPr bwMode="auto">
            <a:xfrm>
              <a:off x="1625" y="2636"/>
              <a:ext cx="11" cy="10"/>
            </a:xfrm>
            <a:custGeom>
              <a:avLst/>
              <a:gdLst>
                <a:gd name="T0" fmla="*/ 5 w 9"/>
                <a:gd name="T1" fmla="*/ 1 h 8"/>
                <a:gd name="T2" fmla="*/ 0 w 9"/>
                <a:gd name="T3" fmla="*/ 1 h 8"/>
                <a:gd name="T4" fmla="*/ 4 w 9"/>
                <a:gd name="T5" fmla="*/ 3 h 8"/>
                <a:gd name="T6" fmla="*/ 5 w 9"/>
                <a:gd name="T7" fmla="*/ 6 h 8"/>
                <a:gd name="T8" fmla="*/ 9 w 9"/>
                <a:gd name="T9" fmla="*/ 5 h 8"/>
                <a:gd name="T10" fmla="*/ 6 w 9"/>
                <a:gd name="T11" fmla="*/ 4 h 8"/>
                <a:gd name="T12" fmla="*/ 5 w 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5" y="1"/>
                  </a:moveTo>
                  <a:cubicBezTo>
                    <a:pt x="4" y="1"/>
                    <a:pt x="2" y="0"/>
                    <a:pt x="0" y="1"/>
                  </a:cubicBezTo>
                  <a:cubicBezTo>
                    <a:pt x="0" y="1"/>
                    <a:pt x="1" y="8"/>
                    <a:pt x="4" y="3"/>
                  </a:cubicBezTo>
                  <a:cubicBezTo>
                    <a:pt x="2" y="6"/>
                    <a:pt x="7" y="3"/>
                    <a:pt x="5" y="6"/>
                  </a:cubicBezTo>
                  <a:cubicBezTo>
                    <a:pt x="6" y="6"/>
                    <a:pt x="8" y="5"/>
                    <a:pt x="9" y="5"/>
                  </a:cubicBezTo>
                  <a:cubicBezTo>
                    <a:pt x="9" y="4"/>
                    <a:pt x="7" y="0"/>
                    <a:pt x="6" y="4"/>
                  </a:cubicBezTo>
                  <a:cubicBezTo>
                    <a:pt x="5" y="3"/>
                    <a:pt x="5" y="2"/>
                    <a:pt x="5"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19" name="Freeform 2927"/>
            <p:cNvSpPr>
              <a:spLocks/>
            </p:cNvSpPr>
            <p:nvPr/>
          </p:nvSpPr>
          <p:spPr bwMode="auto">
            <a:xfrm>
              <a:off x="1620" y="2649"/>
              <a:ext cx="1"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0" y="0"/>
                  </a:cubicBezTo>
                  <a:cubicBezTo>
                    <a:pt x="0" y="1"/>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20" name="Freeform 2928"/>
            <p:cNvSpPr>
              <a:spLocks/>
            </p:cNvSpPr>
            <p:nvPr/>
          </p:nvSpPr>
          <p:spPr bwMode="auto">
            <a:xfrm>
              <a:off x="1620" y="2649"/>
              <a:ext cx="1"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0" y="0"/>
                  </a:cubicBezTo>
                  <a:cubicBezTo>
                    <a:pt x="0" y="1"/>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21" name="Freeform 2929"/>
            <p:cNvSpPr>
              <a:spLocks/>
            </p:cNvSpPr>
            <p:nvPr/>
          </p:nvSpPr>
          <p:spPr bwMode="auto">
            <a:xfrm>
              <a:off x="1627" y="2642"/>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22" name="Freeform 2930"/>
            <p:cNvSpPr>
              <a:spLocks/>
            </p:cNvSpPr>
            <p:nvPr/>
          </p:nvSpPr>
          <p:spPr bwMode="auto">
            <a:xfrm>
              <a:off x="1627" y="2642"/>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23" name="Freeform 2931"/>
            <p:cNvSpPr>
              <a:spLocks/>
            </p:cNvSpPr>
            <p:nvPr/>
          </p:nvSpPr>
          <p:spPr bwMode="auto">
            <a:xfrm>
              <a:off x="1637" y="2629"/>
              <a:ext cx="8" cy="13"/>
            </a:xfrm>
            <a:custGeom>
              <a:avLst/>
              <a:gdLst>
                <a:gd name="T0" fmla="*/ 5 w 7"/>
                <a:gd name="T1" fmla="*/ 11 h 11"/>
                <a:gd name="T2" fmla="*/ 4 w 7"/>
                <a:gd name="T3" fmla="*/ 6 h 11"/>
                <a:gd name="T4" fmla="*/ 7 w 7"/>
                <a:gd name="T5" fmla="*/ 7 h 11"/>
                <a:gd name="T6" fmla="*/ 6 w 7"/>
                <a:gd name="T7" fmla="*/ 2 h 11"/>
                <a:gd name="T8" fmla="*/ 3 w 7"/>
                <a:gd name="T9" fmla="*/ 5 h 11"/>
                <a:gd name="T10" fmla="*/ 0 w 7"/>
                <a:gd name="T11" fmla="*/ 5 h 11"/>
                <a:gd name="T12" fmla="*/ 5 w 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5" y="11"/>
                  </a:moveTo>
                  <a:cubicBezTo>
                    <a:pt x="6" y="9"/>
                    <a:pt x="4" y="8"/>
                    <a:pt x="4" y="6"/>
                  </a:cubicBezTo>
                  <a:cubicBezTo>
                    <a:pt x="5" y="7"/>
                    <a:pt x="6" y="7"/>
                    <a:pt x="7" y="7"/>
                  </a:cubicBezTo>
                  <a:cubicBezTo>
                    <a:pt x="5" y="6"/>
                    <a:pt x="7" y="3"/>
                    <a:pt x="6" y="2"/>
                  </a:cubicBezTo>
                  <a:cubicBezTo>
                    <a:pt x="3" y="0"/>
                    <a:pt x="2" y="4"/>
                    <a:pt x="3" y="5"/>
                  </a:cubicBezTo>
                  <a:cubicBezTo>
                    <a:pt x="3" y="5"/>
                    <a:pt x="1" y="5"/>
                    <a:pt x="0" y="5"/>
                  </a:cubicBezTo>
                  <a:cubicBezTo>
                    <a:pt x="1" y="8"/>
                    <a:pt x="2" y="10"/>
                    <a:pt x="5" y="1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24" name="Freeform 2932"/>
            <p:cNvSpPr>
              <a:spLocks/>
            </p:cNvSpPr>
            <p:nvPr/>
          </p:nvSpPr>
          <p:spPr bwMode="auto">
            <a:xfrm>
              <a:off x="1637" y="2629"/>
              <a:ext cx="8" cy="13"/>
            </a:xfrm>
            <a:custGeom>
              <a:avLst/>
              <a:gdLst>
                <a:gd name="T0" fmla="*/ 5 w 7"/>
                <a:gd name="T1" fmla="*/ 11 h 11"/>
                <a:gd name="T2" fmla="*/ 4 w 7"/>
                <a:gd name="T3" fmla="*/ 6 h 11"/>
                <a:gd name="T4" fmla="*/ 7 w 7"/>
                <a:gd name="T5" fmla="*/ 7 h 11"/>
                <a:gd name="T6" fmla="*/ 6 w 7"/>
                <a:gd name="T7" fmla="*/ 2 h 11"/>
                <a:gd name="T8" fmla="*/ 3 w 7"/>
                <a:gd name="T9" fmla="*/ 5 h 11"/>
                <a:gd name="T10" fmla="*/ 0 w 7"/>
                <a:gd name="T11" fmla="*/ 5 h 11"/>
                <a:gd name="T12" fmla="*/ 5 w 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5" y="11"/>
                  </a:moveTo>
                  <a:cubicBezTo>
                    <a:pt x="6" y="9"/>
                    <a:pt x="4" y="8"/>
                    <a:pt x="4" y="6"/>
                  </a:cubicBezTo>
                  <a:cubicBezTo>
                    <a:pt x="5" y="7"/>
                    <a:pt x="6" y="7"/>
                    <a:pt x="7" y="7"/>
                  </a:cubicBezTo>
                  <a:cubicBezTo>
                    <a:pt x="5" y="6"/>
                    <a:pt x="7" y="3"/>
                    <a:pt x="6" y="2"/>
                  </a:cubicBezTo>
                  <a:cubicBezTo>
                    <a:pt x="3" y="0"/>
                    <a:pt x="2" y="4"/>
                    <a:pt x="3" y="5"/>
                  </a:cubicBezTo>
                  <a:cubicBezTo>
                    <a:pt x="3" y="5"/>
                    <a:pt x="1" y="5"/>
                    <a:pt x="0" y="5"/>
                  </a:cubicBezTo>
                  <a:cubicBezTo>
                    <a:pt x="1" y="8"/>
                    <a:pt x="2" y="10"/>
                    <a:pt x="5" y="1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25" name="Freeform 2933"/>
            <p:cNvSpPr>
              <a:spLocks/>
            </p:cNvSpPr>
            <p:nvPr/>
          </p:nvSpPr>
          <p:spPr bwMode="auto">
            <a:xfrm>
              <a:off x="1630" y="2652"/>
              <a:ext cx="7" cy="2"/>
            </a:xfrm>
            <a:custGeom>
              <a:avLst/>
              <a:gdLst>
                <a:gd name="T0" fmla="*/ 5 w 6"/>
                <a:gd name="T1" fmla="*/ 2 h 2"/>
                <a:gd name="T2" fmla="*/ 6 w 6"/>
                <a:gd name="T3" fmla="*/ 1 h 2"/>
                <a:gd name="T4" fmla="*/ 0 w 6"/>
                <a:gd name="T5" fmla="*/ 1 h 2"/>
                <a:gd name="T6" fmla="*/ 0 w 6"/>
                <a:gd name="T7" fmla="*/ 2 h 2"/>
                <a:gd name="T8" fmla="*/ 5 w 6"/>
                <a:gd name="T9" fmla="*/ 2 h 2"/>
              </a:gdLst>
              <a:ahLst/>
              <a:cxnLst>
                <a:cxn ang="0">
                  <a:pos x="T0" y="T1"/>
                </a:cxn>
                <a:cxn ang="0">
                  <a:pos x="T2" y="T3"/>
                </a:cxn>
                <a:cxn ang="0">
                  <a:pos x="T4" y="T5"/>
                </a:cxn>
                <a:cxn ang="0">
                  <a:pos x="T6" y="T7"/>
                </a:cxn>
                <a:cxn ang="0">
                  <a:pos x="T8" y="T9"/>
                </a:cxn>
              </a:cxnLst>
              <a:rect l="0" t="0" r="r" b="b"/>
              <a:pathLst>
                <a:path w="6" h="2">
                  <a:moveTo>
                    <a:pt x="5" y="2"/>
                  </a:moveTo>
                  <a:cubicBezTo>
                    <a:pt x="5" y="2"/>
                    <a:pt x="5" y="2"/>
                    <a:pt x="6" y="1"/>
                  </a:cubicBezTo>
                  <a:cubicBezTo>
                    <a:pt x="3" y="2"/>
                    <a:pt x="2" y="0"/>
                    <a:pt x="0" y="1"/>
                  </a:cubicBezTo>
                  <a:cubicBezTo>
                    <a:pt x="0" y="1"/>
                    <a:pt x="0" y="2"/>
                    <a:pt x="0" y="2"/>
                  </a:cubicBezTo>
                  <a:cubicBezTo>
                    <a:pt x="2" y="1"/>
                    <a:pt x="4" y="1"/>
                    <a:pt x="5"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26" name="Freeform 2934"/>
            <p:cNvSpPr>
              <a:spLocks/>
            </p:cNvSpPr>
            <p:nvPr/>
          </p:nvSpPr>
          <p:spPr bwMode="auto">
            <a:xfrm>
              <a:off x="1630" y="2652"/>
              <a:ext cx="7" cy="2"/>
            </a:xfrm>
            <a:custGeom>
              <a:avLst/>
              <a:gdLst>
                <a:gd name="T0" fmla="*/ 5 w 6"/>
                <a:gd name="T1" fmla="*/ 2 h 2"/>
                <a:gd name="T2" fmla="*/ 6 w 6"/>
                <a:gd name="T3" fmla="*/ 1 h 2"/>
                <a:gd name="T4" fmla="*/ 0 w 6"/>
                <a:gd name="T5" fmla="*/ 1 h 2"/>
                <a:gd name="T6" fmla="*/ 0 w 6"/>
                <a:gd name="T7" fmla="*/ 2 h 2"/>
                <a:gd name="T8" fmla="*/ 5 w 6"/>
                <a:gd name="T9" fmla="*/ 2 h 2"/>
              </a:gdLst>
              <a:ahLst/>
              <a:cxnLst>
                <a:cxn ang="0">
                  <a:pos x="T0" y="T1"/>
                </a:cxn>
                <a:cxn ang="0">
                  <a:pos x="T2" y="T3"/>
                </a:cxn>
                <a:cxn ang="0">
                  <a:pos x="T4" y="T5"/>
                </a:cxn>
                <a:cxn ang="0">
                  <a:pos x="T6" y="T7"/>
                </a:cxn>
                <a:cxn ang="0">
                  <a:pos x="T8" y="T9"/>
                </a:cxn>
              </a:cxnLst>
              <a:rect l="0" t="0" r="r" b="b"/>
              <a:pathLst>
                <a:path w="6" h="2">
                  <a:moveTo>
                    <a:pt x="5" y="2"/>
                  </a:moveTo>
                  <a:cubicBezTo>
                    <a:pt x="5" y="2"/>
                    <a:pt x="5" y="2"/>
                    <a:pt x="6" y="1"/>
                  </a:cubicBezTo>
                  <a:cubicBezTo>
                    <a:pt x="3" y="2"/>
                    <a:pt x="2" y="0"/>
                    <a:pt x="0" y="1"/>
                  </a:cubicBezTo>
                  <a:cubicBezTo>
                    <a:pt x="0" y="1"/>
                    <a:pt x="0" y="2"/>
                    <a:pt x="0" y="2"/>
                  </a:cubicBezTo>
                  <a:cubicBezTo>
                    <a:pt x="2" y="1"/>
                    <a:pt x="4" y="1"/>
                    <a:pt x="5"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27" name="Freeform 2935"/>
            <p:cNvSpPr>
              <a:spLocks/>
            </p:cNvSpPr>
            <p:nvPr/>
          </p:nvSpPr>
          <p:spPr bwMode="auto">
            <a:xfrm>
              <a:off x="1644" y="2638"/>
              <a:ext cx="4" cy="2"/>
            </a:xfrm>
            <a:custGeom>
              <a:avLst/>
              <a:gdLst>
                <a:gd name="T0" fmla="*/ 2 w 3"/>
                <a:gd name="T1" fmla="*/ 1 h 1"/>
                <a:gd name="T2" fmla="*/ 0 w 3"/>
                <a:gd name="T3" fmla="*/ 1 h 1"/>
                <a:gd name="T4" fmla="*/ 2 w 3"/>
                <a:gd name="T5" fmla="*/ 1 h 1"/>
              </a:gdLst>
              <a:ahLst/>
              <a:cxnLst>
                <a:cxn ang="0">
                  <a:pos x="T0" y="T1"/>
                </a:cxn>
                <a:cxn ang="0">
                  <a:pos x="T2" y="T3"/>
                </a:cxn>
                <a:cxn ang="0">
                  <a:pos x="T4" y="T5"/>
                </a:cxn>
              </a:cxnLst>
              <a:rect l="0" t="0" r="r" b="b"/>
              <a:pathLst>
                <a:path w="3" h="1">
                  <a:moveTo>
                    <a:pt x="2" y="1"/>
                  </a:moveTo>
                  <a:cubicBezTo>
                    <a:pt x="3" y="0"/>
                    <a:pt x="2" y="0"/>
                    <a:pt x="0" y="1"/>
                  </a:cubicBezTo>
                  <a:cubicBezTo>
                    <a:pt x="1"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28" name="Freeform 2936"/>
            <p:cNvSpPr>
              <a:spLocks/>
            </p:cNvSpPr>
            <p:nvPr/>
          </p:nvSpPr>
          <p:spPr bwMode="auto">
            <a:xfrm>
              <a:off x="1644" y="2638"/>
              <a:ext cx="4" cy="2"/>
            </a:xfrm>
            <a:custGeom>
              <a:avLst/>
              <a:gdLst>
                <a:gd name="T0" fmla="*/ 2 w 3"/>
                <a:gd name="T1" fmla="*/ 1 h 1"/>
                <a:gd name="T2" fmla="*/ 0 w 3"/>
                <a:gd name="T3" fmla="*/ 1 h 1"/>
                <a:gd name="T4" fmla="*/ 2 w 3"/>
                <a:gd name="T5" fmla="*/ 1 h 1"/>
              </a:gdLst>
              <a:ahLst/>
              <a:cxnLst>
                <a:cxn ang="0">
                  <a:pos x="T0" y="T1"/>
                </a:cxn>
                <a:cxn ang="0">
                  <a:pos x="T2" y="T3"/>
                </a:cxn>
                <a:cxn ang="0">
                  <a:pos x="T4" y="T5"/>
                </a:cxn>
              </a:cxnLst>
              <a:rect l="0" t="0" r="r" b="b"/>
              <a:pathLst>
                <a:path w="3" h="1">
                  <a:moveTo>
                    <a:pt x="2" y="1"/>
                  </a:moveTo>
                  <a:cubicBezTo>
                    <a:pt x="3" y="0"/>
                    <a:pt x="2" y="0"/>
                    <a:pt x="0" y="1"/>
                  </a:cubicBezTo>
                  <a:cubicBezTo>
                    <a:pt x="1"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29" name="Freeform 2937"/>
            <p:cNvSpPr>
              <a:spLocks/>
            </p:cNvSpPr>
            <p:nvPr/>
          </p:nvSpPr>
          <p:spPr bwMode="auto">
            <a:xfrm>
              <a:off x="1636" y="2653"/>
              <a:ext cx="12" cy="6"/>
            </a:xfrm>
            <a:custGeom>
              <a:avLst/>
              <a:gdLst>
                <a:gd name="T0" fmla="*/ 7 w 10"/>
                <a:gd name="T1" fmla="*/ 5 h 5"/>
                <a:gd name="T2" fmla="*/ 10 w 10"/>
                <a:gd name="T3" fmla="*/ 4 h 5"/>
                <a:gd name="T4" fmla="*/ 5 w 10"/>
                <a:gd name="T5" fmla="*/ 2 h 5"/>
                <a:gd name="T6" fmla="*/ 9 w 10"/>
                <a:gd name="T7" fmla="*/ 1 h 5"/>
                <a:gd name="T8" fmla="*/ 5 w 10"/>
                <a:gd name="T9" fmla="*/ 2 h 5"/>
                <a:gd name="T10" fmla="*/ 0 w 10"/>
                <a:gd name="T11" fmla="*/ 1 h 5"/>
                <a:gd name="T12" fmla="*/ 7 w 1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7" y="5"/>
                  </a:moveTo>
                  <a:cubicBezTo>
                    <a:pt x="8" y="4"/>
                    <a:pt x="9" y="3"/>
                    <a:pt x="10" y="4"/>
                  </a:cubicBezTo>
                  <a:cubicBezTo>
                    <a:pt x="10" y="2"/>
                    <a:pt x="7" y="2"/>
                    <a:pt x="5" y="2"/>
                  </a:cubicBezTo>
                  <a:cubicBezTo>
                    <a:pt x="6" y="2"/>
                    <a:pt x="8" y="2"/>
                    <a:pt x="9" y="1"/>
                  </a:cubicBezTo>
                  <a:cubicBezTo>
                    <a:pt x="7" y="0"/>
                    <a:pt x="6" y="2"/>
                    <a:pt x="5" y="2"/>
                  </a:cubicBezTo>
                  <a:cubicBezTo>
                    <a:pt x="3" y="1"/>
                    <a:pt x="2" y="1"/>
                    <a:pt x="0" y="1"/>
                  </a:cubicBezTo>
                  <a:cubicBezTo>
                    <a:pt x="0" y="5"/>
                    <a:pt x="7" y="2"/>
                    <a:pt x="7"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30" name="Freeform 2938"/>
            <p:cNvSpPr>
              <a:spLocks/>
            </p:cNvSpPr>
            <p:nvPr/>
          </p:nvSpPr>
          <p:spPr bwMode="auto">
            <a:xfrm>
              <a:off x="1636" y="2653"/>
              <a:ext cx="12" cy="6"/>
            </a:xfrm>
            <a:custGeom>
              <a:avLst/>
              <a:gdLst>
                <a:gd name="T0" fmla="*/ 7 w 10"/>
                <a:gd name="T1" fmla="*/ 5 h 5"/>
                <a:gd name="T2" fmla="*/ 10 w 10"/>
                <a:gd name="T3" fmla="*/ 4 h 5"/>
                <a:gd name="T4" fmla="*/ 5 w 10"/>
                <a:gd name="T5" fmla="*/ 2 h 5"/>
                <a:gd name="T6" fmla="*/ 9 w 10"/>
                <a:gd name="T7" fmla="*/ 1 h 5"/>
                <a:gd name="T8" fmla="*/ 5 w 10"/>
                <a:gd name="T9" fmla="*/ 2 h 5"/>
                <a:gd name="T10" fmla="*/ 0 w 10"/>
                <a:gd name="T11" fmla="*/ 1 h 5"/>
                <a:gd name="T12" fmla="*/ 7 w 1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7" y="5"/>
                  </a:moveTo>
                  <a:cubicBezTo>
                    <a:pt x="8" y="4"/>
                    <a:pt x="9" y="3"/>
                    <a:pt x="10" y="4"/>
                  </a:cubicBezTo>
                  <a:cubicBezTo>
                    <a:pt x="10" y="2"/>
                    <a:pt x="7" y="2"/>
                    <a:pt x="5" y="2"/>
                  </a:cubicBezTo>
                  <a:cubicBezTo>
                    <a:pt x="6" y="2"/>
                    <a:pt x="8" y="2"/>
                    <a:pt x="9" y="1"/>
                  </a:cubicBezTo>
                  <a:cubicBezTo>
                    <a:pt x="7" y="0"/>
                    <a:pt x="6" y="2"/>
                    <a:pt x="5" y="2"/>
                  </a:cubicBezTo>
                  <a:cubicBezTo>
                    <a:pt x="3" y="1"/>
                    <a:pt x="2" y="1"/>
                    <a:pt x="0" y="1"/>
                  </a:cubicBezTo>
                  <a:cubicBezTo>
                    <a:pt x="0" y="5"/>
                    <a:pt x="7" y="2"/>
                    <a:pt x="7"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31" name="Freeform 2939"/>
            <p:cNvSpPr>
              <a:spLocks/>
            </p:cNvSpPr>
            <p:nvPr/>
          </p:nvSpPr>
          <p:spPr bwMode="auto">
            <a:xfrm>
              <a:off x="1644" y="2641"/>
              <a:ext cx="5" cy="1"/>
            </a:xfrm>
            <a:custGeom>
              <a:avLst/>
              <a:gdLst>
                <a:gd name="T0" fmla="*/ 2 w 4"/>
                <a:gd name="T1" fmla="*/ 1 h 1"/>
                <a:gd name="T2" fmla="*/ 0 w 4"/>
                <a:gd name="T3" fmla="*/ 0 h 1"/>
                <a:gd name="T4" fmla="*/ 2 w 4"/>
                <a:gd name="T5" fmla="*/ 1 h 1"/>
              </a:gdLst>
              <a:ahLst/>
              <a:cxnLst>
                <a:cxn ang="0">
                  <a:pos x="T0" y="T1"/>
                </a:cxn>
                <a:cxn ang="0">
                  <a:pos x="T2" y="T3"/>
                </a:cxn>
                <a:cxn ang="0">
                  <a:pos x="T4" y="T5"/>
                </a:cxn>
              </a:cxnLst>
              <a:rect l="0" t="0" r="r" b="b"/>
              <a:pathLst>
                <a:path w="4" h="1">
                  <a:moveTo>
                    <a:pt x="2" y="1"/>
                  </a:moveTo>
                  <a:cubicBezTo>
                    <a:pt x="4" y="0"/>
                    <a:pt x="1" y="0"/>
                    <a:pt x="0" y="0"/>
                  </a:cubicBezTo>
                  <a:cubicBezTo>
                    <a:pt x="1" y="1"/>
                    <a:pt x="2"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32" name="Freeform 2940"/>
            <p:cNvSpPr>
              <a:spLocks/>
            </p:cNvSpPr>
            <p:nvPr/>
          </p:nvSpPr>
          <p:spPr bwMode="auto">
            <a:xfrm>
              <a:off x="1644" y="2641"/>
              <a:ext cx="5" cy="1"/>
            </a:xfrm>
            <a:custGeom>
              <a:avLst/>
              <a:gdLst>
                <a:gd name="T0" fmla="*/ 2 w 4"/>
                <a:gd name="T1" fmla="*/ 1 h 1"/>
                <a:gd name="T2" fmla="*/ 0 w 4"/>
                <a:gd name="T3" fmla="*/ 0 h 1"/>
                <a:gd name="T4" fmla="*/ 2 w 4"/>
                <a:gd name="T5" fmla="*/ 1 h 1"/>
              </a:gdLst>
              <a:ahLst/>
              <a:cxnLst>
                <a:cxn ang="0">
                  <a:pos x="T0" y="T1"/>
                </a:cxn>
                <a:cxn ang="0">
                  <a:pos x="T2" y="T3"/>
                </a:cxn>
                <a:cxn ang="0">
                  <a:pos x="T4" y="T5"/>
                </a:cxn>
              </a:cxnLst>
              <a:rect l="0" t="0" r="r" b="b"/>
              <a:pathLst>
                <a:path w="4" h="1">
                  <a:moveTo>
                    <a:pt x="2" y="1"/>
                  </a:moveTo>
                  <a:cubicBezTo>
                    <a:pt x="4" y="0"/>
                    <a:pt x="1" y="0"/>
                    <a:pt x="0" y="0"/>
                  </a:cubicBezTo>
                  <a:cubicBezTo>
                    <a:pt x="1" y="1"/>
                    <a:pt x="2"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33" name="Freeform 2941"/>
            <p:cNvSpPr>
              <a:spLocks/>
            </p:cNvSpPr>
            <p:nvPr/>
          </p:nvSpPr>
          <p:spPr bwMode="auto">
            <a:xfrm>
              <a:off x="1640" y="2652"/>
              <a:ext cx="4"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0"/>
                    <a:pt x="1" y="1"/>
                    <a:pt x="0" y="1"/>
                  </a:cubicBezTo>
                  <a:cubicBezTo>
                    <a:pt x="1" y="2"/>
                    <a:pt x="2"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34" name="Freeform 2942"/>
            <p:cNvSpPr>
              <a:spLocks/>
            </p:cNvSpPr>
            <p:nvPr/>
          </p:nvSpPr>
          <p:spPr bwMode="auto">
            <a:xfrm>
              <a:off x="1640" y="2652"/>
              <a:ext cx="4"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0"/>
                    <a:pt x="1" y="1"/>
                    <a:pt x="0" y="1"/>
                  </a:cubicBezTo>
                  <a:cubicBezTo>
                    <a:pt x="1" y="2"/>
                    <a:pt x="2"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35" name="Freeform 2943"/>
            <p:cNvSpPr>
              <a:spLocks/>
            </p:cNvSpPr>
            <p:nvPr/>
          </p:nvSpPr>
          <p:spPr bwMode="auto">
            <a:xfrm>
              <a:off x="1650" y="2654"/>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0" y="1"/>
                  </a:cubicBezTo>
                  <a:cubicBezTo>
                    <a:pt x="1" y="1"/>
                    <a:pt x="1"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36" name="Freeform 2944"/>
            <p:cNvSpPr>
              <a:spLocks/>
            </p:cNvSpPr>
            <p:nvPr/>
          </p:nvSpPr>
          <p:spPr bwMode="auto">
            <a:xfrm>
              <a:off x="1650" y="2654"/>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0" y="1"/>
                  </a:cubicBezTo>
                  <a:cubicBezTo>
                    <a:pt x="1" y="1"/>
                    <a:pt x="1"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37" name="Freeform 2945"/>
            <p:cNvSpPr>
              <a:spLocks/>
            </p:cNvSpPr>
            <p:nvPr/>
          </p:nvSpPr>
          <p:spPr bwMode="auto">
            <a:xfrm>
              <a:off x="1650" y="2659"/>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1" y="0"/>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38" name="Freeform 2946"/>
            <p:cNvSpPr>
              <a:spLocks/>
            </p:cNvSpPr>
            <p:nvPr/>
          </p:nvSpPr>
          <p:spPr bwMode="auto">
            <a:xfrm>
              <a:off x="1650" y="2659"/>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1" y="0"/>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39" name="Freeform 2947"/>
            <p:cNvSpPr>
              <a:spLocks/>
            </p:cNvSpPr>
            <p:nvPr/>
          </p:nvSpPr>
          <p:spPr bwMode="auto">
            <a:xfrm>
              <a:off x="1652" y="2653"/>
              <a:ext cx="12" cy="3"/>
            </a:xfrm>
            <a:custGeom>
              <a:avLst/>
              <a:gdLst>
                <a:gd name="T0" fmla="*/ 1 w 10"/>
                <a:gd name="T1" fmla="*/ 3 h 3"/>
                <a:gd name="T2" fmla="*/ 10 w 10"/>
                <a:gd name="T3" fmla="*/ 1 h 3"/>
                <a:gd name="T4" fmla="*/ 0 w 10"/>
                <a:gd name="T5" fmla="*/ 1 h 3"/>
                <a:gd name="T6" fmla="*/ 1 w 10"/>
                <a:gd name="T7" fmla="*/ 3 h 3"/>
              </a:gdLst>
              <a:ahLst/>
              <a:cxnLst>
                <a:cxn ang="0">
                  <a:pos x="T0" y="T1"/>
                </a:cxn>
                <a:cxn ang="0">
                  <a:pos x="T2" y="T3"/>
                </a:cxn>
                <a:cxn ang="0">
                  <a:pos x="T4" y="T5"/>
                </a:cxn>
                <a:cxn ang="0">
                  <a:pos x="T6" y="T7"/>
                </a:cxn>
              </a:cxnLst>
              <a:rect l="0" t="0" r="r" b="b"/>
              <a:pathLst>
                <a:path w="10" h="3">
                  <a:moveTo>
                    <a:pt x="1" y="3"/>
                  </a:moveTo>
                  <a:cubicBezTo>
                    <a:pt x="4" y="2"/>
                    <a:pt x="7" y="3"/>
                    <a:pt x="10" y="1"/>
                  </a:cubicBezTo>
                  <a:cubicBezTo>
                    <a:pt x="8" y="1"/>
                    <a:pt x="3" y="0"/>
                    <a:pt x="0" y="1"/>
                  </a:cubicBezTo>
                  <a:cubicBezTo>
                    <a:pt x="0" y="2"/>
                    <a:pt x="1"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40" name="Freeform 2948"/>
            <p:cNvSpPr>
              <a:spLocks/>
            </p:cNvSpPr>
            <p:nvPr/>
          </p:nvSpPr>
          <p:spPr bwMode="auto">
            <a:xfrm>
              <a:off x="1652" y="2653"/>
              <a:ext cx="12" cy="3"/>
            </a:xfrm>
            <a:custGeom>
              <a:avLst/>
              <a:gdLst>
                <a:gd name="T0" fmla="*/ 1 w 10"/>
                <a:gd name="T1" fmla="*/ 3 h 3"/>
                <a:gd name="T2" fmla="*/ 10 w 10"/>
                <a:gd name="T3" fmla="*/ 1 h 3"/>
                <a:gd name="T4" fmla="*/ 0 w 10"/>
                <a:gd name="T5" fmla="*/ 1 h 3"/>
                <a:gd name="T6" fmla="*/ 1 w 10"/>
                <a:gd name="T7" fmla="*/ 3 h 3"/>
              </a:gdLst>
              <a:ahLst/>
              <a:cxnLst>
                <a:cxn ang="0">
                  <a:pos x="T0" y="T1"/>
                </a:cxn>
                <a:cxn ang="0">
                  <a:pos x="T2" y="T3"/>
                </a:cxn>
                <a:cxn ang="0">
                  <a:pos x="T4" y="T5"/>
                </a:cxn>
                <a:cxn ang="0">
                  <a:pos x="T6" y="T7"/>
                </a:cxn>
              </a:cxnLst>
              <a:rect l="0" t="0" r="r" b="b"/>
              <a:pathLst>
                <a:path w="10" h="3">
                  <a:moveTo>
                    <a:pt x="1" y="3"/>
                  </a:moveTo>
                  <a:cubicBezTo>
                    <a:pt x="4" y="2"/>
                    <a:pt x="7" y="3"/>
                    <a:pt x="10" y="1"/>
                  </a:cubicBezTo>
                  <a:cubicBezTo>
                    <a:pt x="8" y="1"/>
                    <a:pt x="3" y="0"/>
                    <a:pt x="0" y="1"/>
                  </a:cubicBezTo>
                  <a:cubicBezTo>
                    <a:pt x="0" y="2"/>
                    <a:pt x="1"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41" name="Freeform 2949"/>
            <p:cNvSpPr>
              <a:spLocks/>
            </p:cNvSpPr>
            <p:nvPr/>
          </p:nvSpPr>
          <p:spPr bwMode="auto">
            <a:xfrm>
              <a:off x="1652" y="2654"/>
              <a:ext cx="32" cy="14"/>
            </a:xfrm>
            <a:custGeom>
              <a:avLst/>
              <a:gdLst>
                <a:gd name="T0" fmla="*/ 0 w 26"/>
                <a:gd name="T1" fmla="*/ 3 h 12"/>
                <a:gd name="T2" fmla="*/ 5 w 26"/>
                <a:gd name="T3" fmla="*/ 5 h 12"/>
                <a:gd name="T4" fmla="*/ 10 w 26"/>
                <a:gd name="T5" fmla="*/ 8 h 12"/>
                <a:gd name="T6" fmla="*/ 8 w 26"/>
                <a:gd name="T7" fmla="*/ 6 h 12"/>
                <a:gd name="T8" fmla="*/ 8 w 26"/>
                <a:gd name="T9" fmla="*/ 3 h 12"/>
                <a:gd name="T10" fmla="*/ 13 w 26"/>
                <a:gd name="T11" fmla="*/ 5 h 12"/>
                <a:gd name="T12" fmla="*/ 14 w 26"/>
                <a:gd name="T13" fmla="*/ 8 h 12"/>
                <a:gd name="T14" fmla="*/ 22 w 26"/>
                <a:gd name="T15" fmla="*/ 9 h 12"/>
                <a:gd name="T16" fmla="*/ 26 w 26"/>
                <a:gd name="T17" fmla="*/ 11 h 12"/>
                <a:gd name="T18" fmla="*/ 23 w 26"/>
                <a:gd name="T19" fmla="*/ 7 h 12"/>
                <a:gd name="T20" fmla="*/ 17 w 26"/>
                <a:gd name="T21" fmla="*/ 5 h 12"/>
                <a:gd name="T22" fmla="*/ 23 w 26"/>
                <a:gd name="T23" fmla="*/ 5 h 12"/>
                <a:gd name="T24" fmla="*/ 13 w 26"/>
                <a:gd name="T25" fmla="*/ 2 h 12"/>
                <a:gd name="T26" fmla="*/ 19 w 26"/>
                <a:gd name="T27" fmla="*/ 2 h 12"/>
                <a:gd name="T28" fmla="*/ 20 w 26"/>
                <a:gd name="T29" fmla="*/ 0 h 12"/>
                <a:gd name="T30" fmla="*/ 13 w 26"/>
                <a:gd name="T31" fmla="*/ 1 h 12"/>
                <a:gd name="T32" fmla="*/ 5 w 26"/>
                <a:gd name="T33" fmla="*/ 3 h 12"/>
                <a:gd name="T34" fmla="*/ 0 w 26"/>
                <a:gd name="T35"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2">
                  <a:moveTo>
                    <a:pt x="0" y="3"/>
                  </a:moveTo>
                  <a:cubicBezTo>
                    <a:pt x="0" y="4"/>
                    <a:pt x="3" y="5"/>
                    <a:pt x="5" y="5"/>
                  </a:cubicBezTo>
                  <a:cubicBezTo>
                    <a:pt x="2" y="7"/>
                    <a:pt x="8" y="9"/>
                    <a:pt x="10" y="8"/>
                  </a:cubicBezTo>
                  <a:cubicBezTo>
                    <a:pt x="10" y="7"/>
                    <a:pt x="9" y="6"/>
                    <a:pt x="8" y="6"/>
                  </a:cubicBezTo>
                  <a:cubicBezTo>
                    <a:pt x="6" y="3"/>
                    <a:pt x="12" y="5"/>
                    <a:pt x="8" y="3"/>
                  </a:cubicBezTo>
                  <a:cubicBezTo>
                    <a:pt x="10" y="3"/>
                    <a:pt x="11" y="5"/>
                    <a:pt x="13" y="5"/>
                  </a:cubicBezTo>
                  <a:cubicBezTo>
                    <a:pt x="15" y="5"/>
                    <a:pt x="15" y="7"/>
                    <a:pt x="14" y="8"/>
                  </a:cubicBezTo>
                  <a:cubicBezTo>
                    <a:pt x="16" y="7"/>
                    <a:pt x="20" y="8"/>
                    <a:pt x="22" y="9"/>
                  </a:cubicBezTo>
                  <a:cubicBezTo>
                    <a:pt x="24" y="9"/>
                    <a:pt x="23" y="12"/>
                    <a:pt x="26" y="11"/>
                  </a:cubicBezTo>
                  <a:cubicBezTo>
                    <a:pt x="25" y="9"/>
                    <a:pt x="25" y="8"/>
                    <a:pt x="23" y="7"/>
                  </a:cubicBezTo>
                  <a:cubicBezTo>
                    <a:pt x="21" y="6"/>
                    <a:pt x="18" y="7"/>
                    <a:pt x="17" y="5"/>
                  </a:cubicBezTo>
                  <a:cubicBezTo>
                    <a:pt x="18" y="6"/>
                    <a:pt x="21" y="6"/>
                    <a:pt x="23" y="5"/>
                  </a:cubicBezTo>
                  <a:cubicBezTo>
                    <a:pt x="21" y="3"/>
                    <a:pt x="14" y="5"/>
                    <a:pt x="13" y="2"/>
                  </a:cubicBezTo>
                  <a:cubicBezTo>
                    <a:pt x="15" y="3"/>
                    <a:pt x="17" y="2"/>
                    <a:pt x="19" y="2"/>
                  </a:cubicBezTo>
                  <a:cubicBezTo>
                    <a:pt x="22" y="2"/>
                    <a:pt x="22" y="0"/>
                    <a:pt x="20" y="0"/>
                  </a:cubicBezTo>
                  <a:cubicBezTo>
                    <a:pt x="18" y="0"/>
                    <a:pt x="15" y="0"/>
                    <a:pt x="13" y="1"/>
                  </a:cubicBezTo>
                  <a:cubicBezTo>
                    <a:pt x="11" y="1"/>
                    <a:pt x="5" y="0"/>
                    <a:pt x="5" y="3"/>
                  </a:cubicBezTo>
                  <a:cubicBezTo>
                    <a:pt x="6" y="1"/>
                    <a:pt x="2" y="2"/>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42" name="Freeform 2950"/>
            <p:cNvSpPr>
              <a:spLocks/>
            </p:cNvSpPr>
            <p:nvPr/>
          </p:nvSpPr>
          <p:spPr bwMode="auto">
            <a:xfrm>
              <a:off x="1652" y="2654"/>
              <a:ext cx="32" cy="14"/>
            </a:xfrm>
            <a:custGeom>
              <a:avLst/>
              <a:gdLst>
                <a:gd name="T0" fmla="*/ 0 w 26"/>
                <a:gd name="T1" fmla="*/ 3 h 12"/>
                <a:gd name="T2" fmla="*/ 5 w 26"/>
                <a:gd name="T3" fmla="*/ 5 h 12"/>
                <a:gd name="T4" fmla="*/ 10 w 26"/>
                <a:gd name="T5" fmla="*/ 8 h 12"/>
                <a:gd name="T6" fmla="*/ 8 w 26"/>
                <a:gd name="T7" fmla="*/ 6 h 12"/>
                <a:gd name="T8" fmla="*/ 8 w 26"/>
                <a:gd name="T9" fmla="*/ 3 h 12"/>
                <a:gd name="T10" fmla="*/ 13 w 26"/>
                <a:gd name="T11" fmla="*/ 5 h 12"/>
                <a:gd name="T12" fmla="*/ 14 w 26"/>
                <a:gd name="T13" fmla="*/ 8 h 12"/>
                <a:gd name="T14" fmla="*/ 22 w 26"/>
                <a:gd name="T15" fmla="*/ 9 h 12"/>
                <a:gd name="T16" fmla="*/ 26 w 26"/>
                <a:gd name="T17" fmla="*/ 11 h 12"/>
                <a:gd name="T18" fmla="*/ 23 w 26"/>
                <a:gd name="T19" fmla="*/ 7 h 12"/>
                <a:gd name="T20" fmla="*/ 17 w 26"/>
                <a:gd name="T21" fmla="*/ 5 h 12"/>
                <a:gd name="T22" fmla="*/ 23 w 26"/>
                <a:gd name="T23" fmla="*/ 5 h 12"/>
                <a:gd name="T24" fmla="*/ 13 w 26"/>
                <a:gd name="T25" fmla="*/ 2 h 12"/>
                <a:gd name="T26" fmla="*/ 19 w 26"/>
                <a:gd name="T27" fmla="*/ 2 h 12"/>
                <a:gd name="T28" fmla="*/ 20 w 26"/>
                <a:gd name="T29" fmla="*/ 0 h 12"/>
                <a:gd name="T30" fmla="*/ 13 w 26"/>
                <a:gd name="T31" fmla="*/ 1 h 12"/>
                <a:gd name="T32" fmla="*/ 5 w 26"/>
                <a:gd name="T33" fmla="*/ 3 h 12"/>
                <a:gd name="T34" fmla="*/ 0 w 26"/>
                <a:gd name="T35"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2">
                  <a:moveTo>
                    <a:pt x="0" y="3"/>
                  </a:moveTo>
                  <a:cubicBezTo>
                    <a:pt x="0" y="4"/>
                    <a:pt x="3" y="5"/>
                    <a:pt x="5" y="5"/>
                  </a:cubicBezTo>
                  <a:cubicBezTo>
                    <a:pt x="2" y="7"/>
                    <a:pt x="8" y="9"/>
                    <a:pt x="10" y="8"/>
                  </a:cubicBezTo>
                  <a:cubicBezTo>
                    <a:pt x="10" y="7"/>
                    <a:pt x="9" y="6"/>
                    <a:pt x="8" y="6"/>
                  </a:cubicBezTo>
                  <a:cubicBezTo>
                    <a:pt x="6" y="3"/>
                    <a:pt x="12" y="5"/>
                    <a:pt x="8" y="3"/>
                  </a:cubicBezTo>
                  <a:cubicBezTo>
                    <a:pt x="10" y="3"/>
                    <a:pt x="11" y="5"/>
                    <a:pt x="13" y="5"/>
                  </a:cubicBezTo>
                  <a:cubicBezTo>
                    <a:pt x="15" y="5"/>
                    <a:pt x="15" y="7"/>
                    <a:pt x="14" y="8"/>
                  </a:cubicBezTo>
                  <a:cubicBezTo>
                    <a:pt x="16" y="7"/>
                    <a:pt x="20" y="8"/>
                    <a:pt x="22" y="9"/>
                  </a:cubicBezTo>
                  <a:cubicBezTo>
                    <a:pt x="24" y="9"/>
                    <a:pt x="23" y="12"/>
                    <a:pt x="26" y="11"/>
                  </a:cubicBezTo>
                  <a:cubicBezTo>
                    <a:pt x="25" y="9"/>
                    <a:pt x="25" y="8"/>
                    <a:pt x="23" y="7"/>
                  </a:cubicBezTo>
                  <a:cubicBezTo>
                    <a:pt x="21" y="6"/>
                    <a:pt x="18" y="7"/>
                    <a:pt x="17" y="5"/>
                  </a:cubicBezTo>
                  <a:cubicBezTo>
                    <a:pt x="18" y="6"/>
                    <a:pt x="21" y="6"/>
                    <a:pt x="23" y="5"/>
                  </a:cubicBezTo>
                  <a:cubicBezTo>
                    <a:pt x="21" y="3"/>
                    <a:pt x="14" y="5"/>
                    <a:pt x="13" y="2"/>
                  </a:cubicBezTo>
                  <a:cubicBezTo>
                    <a:pt x="15" y="3"/>
                    <a:pt x="17" y="2"/>
                    <a:pt x="19" y="2"/>
                  </a:cubicBezTo>
                  <a:cubicBezTo>
                    <a:pt x="22" y="2"/>
                    <a:pt x="22" y="0"/>
                    <a:pt x="20" y="0"/>
                  </a:cubicBezTo>
                  <a:cubicBezTo>
                    <a:pt x="18" y="0"/>
                    <a:pt x="15" y="0"/>
                    <a:pt x="13" y="1"/>
                  </a:cubicBezTo>
                  <a:cubicBezTo>
                    <a:pt x="11" y="1"/>
                    <a:pt x="5" y="0"/>
                    <a:pt x="5" y="3"/>
                  </a:cubicBezTo>
                  <a:cubicBezTo>
                    <a:pt x="6" y="1"/>
                    <a:pt x="2" y="2"/>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43" name="Freeform 2951"/>
            <p:cNvSpPr>
              <a:spLocks/>
            </p:cNvSpPr>
            <p:nvPr/>
          </p:nvSpPr>
          <p:spPr bwMode="auto">
            <a:xfrm>
              <a:off x="1650" y="2661"/>
              <a:ext cx="2" cy="1"/>
            </a:xfrm>
            <a:custGeom>
              <a:avLst/>
              <a:gdLst>
                <a:gd name="T0" fmla="*/ 2 w 2"/>
                <a:gd name="T1" fmla="*/ 0 h 1"/>
                <a:gd name="T2" fmla="*/ 2 w 2"/>
                <a:gd name="T3" fmla="*/ 1 h 1"/>
                <a:gd name="T4" fmla="*/ 2 w 2"/>
                <a:gd name="T5" fmla="*/ 0 h 1"/>
              </a:gdLst>
              <a:ahLst/>
              <a:cxnLst>
                <a:cxn ang="0">
                  <a:pos x="T0" y="T1"/>
                </a:cxn>
                <a:cxn ang="0">
                  <a:pos x="T2" y="T3"/>
                </a:cxn>
                <a:cxn ang="0">
                  <a:pos x="T4" y="T5"/>
                </a:cxn>
              </a:cxnLst>
              <a:rect l="0" t="0" r="r" b="b"/>
              <a:pathLst>
                <a:path w="2" h="1">
                  <a:moveTo>
                    <a:pt x="2" y="0"/>
                  </a:moveTo>
                  <a:cubicBezTo>
                    <a:pt x="0" y="0"/>
                    <a:pt x="0" y="0"/>
                    <a:pt x="2" y="1"/>
                  </a:cubicBezTo>
                  <a:cubicBezTo>
                    <a:pt x="2" y="0"/>
                    <a:pt x="2"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44" name="Freeform 2952"/>
            <p:cNvSpPr>
              <a:spLocks/>
            </p:cNvSpPr>
            <p:nvPr/>
          </p:nvSpPr>
          <p:spPr bwMode="auto">
            <a:xfrm>
              <a:off x="1650" y="2661"/>
              <a:ext cx="2" cy="1"/>
            </a:xfrm>
            <a:custGeom>
              <a:avLst/>
              <a:gdLst>
                <a:gd name="T0" fmla="*/ 2 w 2"/>
                <a:gd name="T1" fmla="*/ 0 h 1"/>
                <a:gd name="T2" fmla="*/ 2 w 2"/>
                <a:gd name="T3" fmla="*/ 1 h 1"/>
                <a:gd name="T4" fmla="*/ 2 w 2"/>
                <a:gd name="T5" fmla="*/ 0 h 1"/>
              </a:gdLst>
              <a:ahLst/>
              <a:cxnLst>
                <a:cxn ang="0">
                  <a:pos x="T0" y="T1"/>
                </a:cxn>
                <a:cxn ang="0">
                  <a:pos x="T2" y="T3"/>
                </a:cxn>
                <a:cxn ang="0">
                  <a:pos x="T4" y="T5"/>
                </a:cxn>
              </a:cxnLst>
              <a:rect l="0" t="0" r="r" b="b"/>
              <a:pathLst>
                <a:path w="2" h="1">
                  <a:moveTo>
                    <a:pt x="2" y="0"/>
                  </a:moveTo>
                  <a:cubicBezTo>
                    <a:pt x="0" y="0"/>
                    <a:pt x="0" y="0"/>
                    <a:pt x="2" y="1"/>
                  </a:cubicBezTo>
                  <a:cubicBezTo>
                    <a:pt x="2" y="0"/>
                    <a:pt x="2"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45" name="Freeform 2953"/>
            <p:cNvSpPr>
              <a:spLocks/>
            </p:cNvSpPr>
            <p:nvPr/>
          </p:nvSpPr>
          <p:spPr bwMode="auto">
            <a:xfrm>
              <a:off x="1655" y="2661"/>
              <a:ext cx="2"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0" y="0"/>
                  </a:cubicBezTo>
                  <a:cubicBezTo>
                    <a:pt x="1"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46" name="Freeform 2954"/>
            <p:cNvSpPr>
              <a:spLocks/>
            </p:cNvSpPr>
            <p:nvPr/>
          </p:nvSpPr>
          <p:spPr bwMode="auto">
            <a:xfrm>
              <a:off x="1655" y="2661"/>
              <a:ext cx="2"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0" y="0"/>
                  </a:cubicBezTo>
                  <a:cubicBezTo>
                    <a:pt x="1"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47" name="Freeform 2955"/>
            <p:cNvSpPr>
              <a:spLocks/>
            </p:cNvSpPr>
            <p:nvPr/>
          </p:nvSpPr>
          <p:spPr bwMode="auto">
            <a:xfrm>
              <a:off x="1570" y="2596"/>
              <a:ext cx="2" cy="3"/>
            </a:xfrm>
            <a:custGeom>
              <a:avLst/>
              <a:gdLst>
                <a:gd name="T0" fmla="*/ 0 w 2"/>
                <a:gd name="T1" fmla="*/ 2 h 2"/>
                <a:gd name="T2" fmla="*/ 1 w 2"/>
                <a:gd name="T3" fmla="*/ 0 h 2"/>
                <a:gd name="T4" fmla="*/ 0 w 2"/>
                <a:gd name="T5" fmla="*/ 2 h 2"/>
              </a:gdLst>
              <a:ahLst/>
              <a:cxnLst>
                <a:cxn ang="0">
                  <a:pos x="T0" y="T1"/>
                </a:cxn>
                <a:cxn ang="0">
                  <a:pos x="T2" y="T3"/>
                </a:cxn>
                <a:cxn ang="0">
                  <a:pos x="T4" y="T5"/>
                </a:cxn>
              </a:cxnLst>
              <a:rect l="0" t="0" r="r" b="b"/>
              <a:pathLst>
                <a:path w="2" h="2">
                  <a:moveTo>
                    <a:pt x="0" y="2"/>
                  </a:moveTo>
                  <a:cubicBezTo>
                    <a:pt x="2" y="2"/>
                    <a:pt x="1" y="0"/>
                    <a:pt x="1" y="0"/>
                  </a:cubicBezTo>
                  <a:cubicBezTo>
                    <a:pt x="0" y="1"/>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48" name="Freeform 2956"/>
            <p:cNvSpPr>
              <a:spLocks/>
            </p:cNvSpPr>
            <p:nvPr/>
          </p:nvSpPr>
          <p:spPr bwMode="auto">
            <a:xfrm>
              <a:off x="1570" y="2596"/>
              <a:ext cx="2" cy="3"/>
            </a:xfrm>
            <a:custGeom>
              <a:avLst/>
              <a:gdLst>
                <a:gd name="T0" fmla="*/ 0 w 2"/>
                <a:gd name="T1" fmla="*/ 2 h 2"/>
                <a:gd name="T2" fmla="*/ 1 w 2"/>
                <a:gd name="T3" fmla="*/ 0 h 2"/>
                <a:gd name="T4" fmla="*/ 0 w 2"/>
                <a:gd name="T5" fmla="*/ 2 h 2"/>
              </a:gdLst>
              <a:ahLst/>
              <a:cxnLst>
                <a:cxn ang="0">
                  <a:pos x="T0" y="T1"/>
                </a:cxn>
                <a:cxn ang="0">
                  <a:pos x="T2" y="T3"/>
                </a:cxn>
                <a:cxn ang="0">
                  <a:pos x="T4" y="T5"/>
                </a:cxn>
              </a:cxnLst>
              <a:rect l="0" t="0" r="r" b="b"/>
              <a:pathLst>
                <a:path w="2" h="2">
                  <a:moveTo>
                    <a:pt x="0" y="2"/>
                  </a:moveTo>
                  <a:cubicBezTo>
                    <a:pt x="2" y="2"/>
                    <a:pt x="1" y="0"/>
                    <a:pt x="1" y="0"/>
                  </a:cubicBezTo>
                  <a:cubicBezTo>
                    <a:pt x="0" y="1"/>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49" name="Freeform 2957"/>
            <p:cNvSpPr>
              <a:spLocks/>
            </p:cNvSpPr>
            <p:nvPr/>
          </p:nvSpPr>
          <p:spPr bwMode="auto">
            <a:xfrm>
              <a:off x="1571" y="2595"/>
              <a:ext cx="6" cy="9"/>
            </a:xfrm>
            <a:custGeom>
              <a:avLst/>
              <a:gdLst>
                <a:gd name="T0" fmla="*/ 1 w 5"/>
                <a:gd name="T1" fmla="*/ 7 h 7"/>
                <a:gd name="T2" fmla="*/ 2 w 5"/>
                <a:gd name="T3" fmla="*/ 0 h 7"/>
                <a:gd name="T4" fmla="*/ 2 w 5"/>
                <a:gd name="T5" fmla="*/ 3 h 7"/>
                <a:gd name="T6" fmla="*/ 1 w 5"/>
                <a:gd name="T7" fmla="*/ 7 h 7"/>
              </a:gdLst>
              <a:ahLst/>
              <a:cxnLst>
                <a:cxn ang="0">
                  <a:pos x="T0" y="T1"/>
                </a:cxn>
                <a:cxn ang="0">
                  <a:pos x="T2" y="T3"/>
                </a:cxn>
                <a:cxn ang="0">
                  <a:pos x="T4" y="T5"/>
                </a:cxn>
                <a:cxn ang="0">
                  <a:pos x="T6" y="T7"/>
                </a:cxn>
              </a:cxnLst>
              <a:rect l="0" t="0" r="r" b="b"/>
              <a:pathLst>
                <a:path w="5" h="7">
                  <a:moveTo>
                    <a:pt x="1" y="7"/>
                  </a:moveTo>
                  <a:cubicBezTo>
                    <a:pt x="3" y="5"/>
                    <a:pt x="5" y="0"/>
                    <a:pt x="2" y="0"/>
                  </a:cubicBezTo>
                  <a:cubicBezTo>
                    <a:pt x="2" y="1"/>
                    <a:pt x="2" y="2"/>
                    <a:pt x="2" y="3"/>
                  </a:cubicBezTo>
                  <a:cubicBezTo>
                    <a:pt x="0" y="2"/>
                    <a:pt x="0" y="6"/>
                    <a:pt x="1"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50" name="Freeform 2958"/>
            <p:cNvSpPr>
              <a:spLocks/>
            </p:cNvSpPr>
            <p:nvPr/>
          </p:nvSpPr>
          <p:spPr bwMode="auto">
            <a:xfrm>
              <a:off x="1571" y="2595"/>
              <a:ext cx="6" cy="9"/>
            </a:xfrm>
            <a:custGeom>
              <a:avLst/>
              <a:gdLst>
                <a:gd name="T0" fmla="*/ 1 w 5"/>
                <a:gd name="T1" fmla="*/ 7 h 7"/>
                <a:gd name="T2" fmla="*/ 2 w 5"/>
                <a:gd name="T3" fmla="*/ 0 h 7"/>
                <a:gd name="T4" fmla="*/ 2 w 5"/>
                <a:gd name="T5" fmla="*/ 3 h 7"/>
                <a:gd name="T6" fmla="*/ 1 w 5"/>
                <a:gd name="T7" fmla="*/ 7 h 7"/>
              </a:gdLst>
              <a:ahLst/>
              <a:cxnLst>
                <a:cxn ang="0">
                  <a:pos x="T0" y="T1"/>
                </a:cxn>
                <a:cxn ang="0">
                  <a:pos x="T2" y="T3"/>
                </a:cxn>
                <a:cxn ang="0">
                  <a:pos x="T4" y="T5"/>
                </a:cxn>
                <a:cxn ang="0">
                  <a:pos x="T6" y="T7"/>
                </a:cxn>
              </a:cxnLst>
              <a:rect l="0" t="0" r="r" b="b"/>
              <a:pathLst>
                <a:path w="5" h="7">
                  <a:moveTo>
                    <a:pt x="1" y="7"/>
                  </a:moveTo>
                  <a:cubicBezTo>
                    <a:pt x="3" y="5"/>
                    <a:pt x="5" y="0"/>
                    <a:pt x="2" y="0"/>
                  </a:cubicBezTo>
                  <a:cubicBezTo>
                    <a:pt x="2" y="1"/>
                    <a:pt x="2" y="2"/>
                    <a:pt x="2" y="3"/>
                  </a:cubicBezTo>
                  <a:cubicBezTo>
                    <a:pt x="0" y="2"/>
                    <a:pt x="0" y="6"/>
                    <a:pt x="1"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51" name="Freeform 2959"/>
            <p:cNvSpPr>
              <a:spLocks/>
            </p:cNvSpPr>
            <p:nvPr/>
          </p:nvSpPr>
          <p:spPr bwMode="auto">
            <a:xfrm>
              <a:off x="1573" y="2598"/>
              <a:ext cx="5" cy="6"/>
            </a:xfrm>
            <a:custGeom>
              <a:avLst/>
              <a:gdLst>
                <a:gd name="T0" fmla="*/ 0 w 4"/>
                <a:gd name="T1" fmla="*/ 5 h 5"/>
                <a:gd name="T2" fmla="*/ 1 w 4"/>
                <a:gd name="T3" fmla="*/ 1 h 5"/>
                <a:gd name="T4" fmla="*/ 0 w 4"/>
                <a:gd name="T5" fmla="*/ 5 h 5"/>
              </a:gdLst>
              <a:ahLst/>
              <a:cxnLst>
                <a:cxn ang="0">
                  <a:pos x="T0" y="T1"/>
                </a:cxn>
                <a:cxn ang="0">
                  <a:pos x="T2" y="T3"/>
                </a:cxn>
                <a:cxn ang="0">
                  <a:pos x="T4" y="T5"/>
                </a:cxn>
              </a:cxnLst>
              <a:rect l="0" t="0" r="r" b="b"/>
              <a:pathLst>
                <a:path w="4" h="5">
                  <a:moveTo>
                    <a:pt x="0" y="5"/>
                  </a:moveTo>
                  <a:cubicBezTo>
                    <a:pt x="2" y="4"/>
                    <a:pt x="4" y="0"/>
                    <a:pt x="1" y="1"/>
                  </a:cubicBezTo>
                  <a:cubicBezTo>
                    <a:pt x="0" y="2"/>
                    <a:pt x="1" y="3"/>
                    <a:pt x="0"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52" name="Freeform 2960"/>
            <p:cNvSpPr>
              <a:spLocks/>
            </p:cNvSpPr>
            <p:nvPr/>
          </p:nvSpPr>
          <p:spPr bwMode="auto">
            <a:xfrm>
              <a:off x="1573" y="2598"/>
              <a:ext cx="5" cy="6"/>
            </a:xfrm>
            <a:custGeom>
              <a:avLst/>
              <a:gdLst>
                <a:gd name="T0" fmla="*/ 0 w 4"/>
                <a:gd name="T1" fmla="*/ 5 h 5"/>
                <a:gd name="T2" fmla="*/ 1 w 4"/>
                <a:gd name="T3" fmla="*/ 1 h 5"/>
                <a:gd name="T4" fmla="*/ 0 w 4"/>
                <a:gd name="T5" fmla="*/ 5 h 5"/>
              </a:gdLst>
              <a:ahLst/>
              <a:cxnLst>
                <a:cxn ang="0">
                  <a:pos x="T0" y="T1"/>
                </a:cxn>
                <a:cxn ang="0">
                  <a:pos x="T2" y="T3"/>
                </a:cxn>
                <a:cxn ang="0">
                  <a:pos x="T4" y="T5"/>
                </a:cxn>
              </a:cxnLst>
              <a:rect l="0" t="0" r="r" b="b"/>
              <a:pathLst>
                <a:path w="4" h="5">
                  <a:moveTo>
                    <a:pt x="0" y="5"/>
                  </a:moveTo>
                  <a:cubicBezTo>
                    <a:pt x="2" y="4"/>
                    <a:pt x="4" y="0"/>
                    <a:pt x="1" y="1"/>
                  </a:cubicBezTo>
                  <a:cubicBezTo>
                    <a:pt x="0" y="2"/>
                    <a:pt x="1" y="3"/>
                    <a:pt x="0"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53" name="Freeform 2961"/>
            <p:cNvSpPr>
              <a:spLocks/>
            </p:cNvSpPr>
            <p:nvPr/>
          </p:nvSpPr>
          <p:spPr bwMode="auto">
            <a:xfrm>
              <a:off x="1572" y="2605"/>
              <a:ext cx="6" cy="2"/>
            </a:xfrm>
            <a:custGeom>
              <a:avLst/>
              <a:gdLst>
                <a:gd name="T0" fmla="*/ 3 w 5"/>
                <a:gd name="T1" fmla="*/ 2 h 2"/>
                <a:gd name="T2" fmla="*/ 0 w 5"/>
                <a:gd name="T3" fmla="*/ 0 h 2"/>
                <a:gd name="T4" fmla="*/ 3 w 5"/>
                <a:gd name="T5" fmla="*/ 2 h 2"/>
              </a:gdLst>
              <a:ahLst/>
              <a:cxnLst>
                <a:cxn ang="0">
                  <a:pos x="T0" y="T1"/>
                </a:cxn>
                <a:cxn ang="0">
                  <a:pos x="T2" y="T3"/>
                </a:cxn>
                <a:cxn ang="0">
                  <a:pos x="T4" y="T5"/>
                </a:cxn>
              </a:cxnLst>
              <a:rect l="0" t="0" r="r" b="b"/>
              <a:pathLst>
                <a:path w="5" h="2">
                  <a:moveTo>
                    <a:pt x="3" y="2"/>
                  </a:moveTo>
                  <a:cubicBezTo>
                    <a:pt x="5" y="0"/>
                    <a:pt x="1" y="0"/>
                    <a:pt x="0" y="0"/>
                  </a:cubicBezTo>
                  <a:cubicBezTo>
                    <a:pt x="1" y="1"/>
                    <a:pt x="2" y="1"/>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54" name="Freeform 2962"/>
            <p:cNvSpPr>
              <a:spLocks/>
            </p:cNvSpPr>
            <p:nvPr/>
          </p:nvSpPr>
          <p:spPr bwMode="auto">
            <a:xfrm>
              <a:off x="1572" y="2605"/>
              <a:ext cx="6" cy="2"/>
            </a:xfrm>
            <a:custGeom>
              <a:avLst/>
              <a:gdLst>
                <a:gd name="T0" fmla="*/ 3 w 5"/>
                <a:gd name="T1" fmla="*/ 2 h 2"/>
                <a:gd name="T2" fmla="*/ 0 w 5"/>
                <a:gd name="T3" fmla="*/ 0 h 2"/>
                <a:gd name="T4" fmla="*/ 3 w 5"/>
                <a:gd name="T5" fmla="*/ 2 h 2"/>
              </a:gdLst>
              <a:ahLst/>
              <a:cxnLst>
                <a:cxn ang="0">
                  <a:pos x="T0" y="T1"/>
                </a:cxn>
                <a:cxn ang="0">
                  <a:pos x="T2" y="T3"/>
                </a:cxn>
                <a:cxn ang="0">
                  <a:pos x="T4" y="T5"/>
                </a:cxn>
              </a:cxnLst>
              <a:rect l="0" t="0" r="r" b="b"/>
              <a:pathLst>
                <a:path w="5" h="2">
                  <a:moveTo>
                    <a:pt x="3" y="2"/>
                  </a:moveTo>
                  <a:cubicBezTo>
                    <a:pt x="5" y="0"/>
                    <a:pt x="1" y="0"/>
                    <a:pt x="0" y="0"/>
                  </a:cubicBezTo>
                  <a:cubicBezTo>
                    <a:pt x="1" y="1"/>
                    <a:pt x="2" y="1"/>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55" name="Freeform 2963"/>
            <p:cNvSpPr>
              <a:spLocks/>
            </p:cNvSpPr>
            <p:nvPr/>
          </p:nvSpPr>
          <p:spPr bwMode="auto">
            <a:xfrm>
              <a:off x="1576" y="2600"/>
              <a:ext cx="3" cy="2"/>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0"/>
                    <a:pt x="1"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56" name="Freeform 2964"/>
            <p:cNvSpPr>
              <a:spLocks/>
            </p:cNvSpPr>
            <p:nvPr/>
          </p:nvSpPr>
          <p:spPr bwMode="auto">
            <a:xfrm>
              <a:off x="1576" y="2600"/>
              <a:ext cx="3" cy="2"/>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0"/>
                    <a:pt x="1"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57" name="Freeform 2965"/>
            <p:cNvSpPr>
              <a:spLocks/>
            </p:cNvSpPr>
            <p:nvPr/>
          </p:nvSpPr>
          <p:spPr bwMode="auto">
            <a:xfrm>
              <a:off x="1579" y="2596"/>
              <a:ext cx="6" cy="4"/>
            </a:xfrm>
            <a:custGeom>
              <a:avLst/>
              <a:gdLst>
                <a:gd name="T0" fmla="*/ 4 w 5"/>
                <a:gd name="T1" fmla="*/ 3 h 3"/>
                <a:gd name="T2" fmla="*/ 0 w 5"/>
                <a:gd name="T3" fmla="*/ 0 h 3"/>
                <a:gd name="T4" fmla="*/ 4 w 5"/>
                <a:gd name="T5" fmla="*/ 3 h 3"/>
              </a:gdLst>
              <a:ahLst/>
              <a:cxnLst>
                <a:cxn ang="0">
                  <a:pos x="T0" y="T1"/>
                </a:cxn>
                <a:cxn ang="0">
                  <a:pos x="T2" y="T3"/>
                </a:cxn>
                <a:cxn ang="0">
                  <a:pos x="T4" y="T5"/>
                </a:cxn>
              </a:cxnLst>
              <a:rect l="0" t="0" r="r" b="b"/>
              <a:pathLst>
                <a:path w="5" h="3">
                  <a:moveTo>
                    <a:pt x="4" y="3"/>
                  </a:moveTo>
                  <a:cubicBezTo>
                    <a:pt x="5" y="1"/>
                    <a:pt x="2" y="0"/>
                    <a:pt x="0" y="0"/>
                  </a:cubicBezTo>
                  <a:cubicBezTo>
                    <a:pt x="1" y="1"/>
                    <a:pt x="3" y="2"/>
                    <a:pt x="4"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58" name="Freeform 2966"/>
            <p:cNvSpPr>
              <a:spLocks/>
            </p:cNvSpPr>
            <p:nvPr/>
          </p:nvSpPr>
          <p:spPr bwMode="auto">
            <a:xfrm>
              <a:off x="1579" y="2596"/>
              <a:ext cx="6" cy="4"/>
            </a:xfrm>
            <a:custGeom>
              <a:avLst/>
              <a:gdLst>
                <a:gd name="T0" fmla="*/ 4 w 5"/>
                <a:gd name="T1" fmla="*/ 3 h 3"/>
                <a:gd name="T2" fmla="*/ 0 w 5"/>
                <a:gd name="T3" fmla="*/ 0 h 3"/>
                <a:gd name="T4" fmla="*/ 4 w 5"/>
                <a:gd name="T5" fmla="*/ 3 h 3"/>
              </a:gdLst>
              <a:ahLst/>
              <a:cxnLst>
                <a:cxn ang="0">
                  <a:pos x="T0" y="T1"/>
                </a:cxn>
                <a:cxn ang="0">
                  <a:pos x="T2" y="T3"/>
                </a:cxn>
                <a:cxn ang="0">
                  <a:pos x="T4" y="T5"/>
                </a:cxn>
              </a:cxnLst>
              <a:rect l="0" t="0" r="r" b="b"/>
              <a:pathLst>
                <a:path w="5" h="3">
                  <a:moveTo>
                    <a:pt x="4" y="3"/>
                  </a:moveTo>
                  <a:cubicBezTo>
                    <a:pt x="5" y="1"/>
                    <a:pt x="2" y="0"/>
                    <a:pt x="0" y="0"/>
                  </a:cubicBezTo>
                  <a:cubicBezTo>
                    <a:pt x="1" y="1"/>
                    <a:pt x="3" y="2"/>
                    <a:pt x="4"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59" name="Freeform 2967"/>
            <p:cNvSpPr>
              <a:spLocks/>
            </p:cNvSpPr>
            <p:nvPr/>
          </p:nvSpPr>
          <p:spPr bwMode="auto">
            <a:xfrm>
              <a:off x="1584" y="2593"/>
              <a:ext cx="5" cy="5"/>
            </a:xfrm>
            <a:custGeom>
              <a:avLst/>
              <a:gdLst>
                <a:gd name="T0" fmla="*/ 2 w 4"/>
                <a:gd name="T1" fmla="*/ 4 h 4"/>
                <a:gd name="T2" fmla="*/ 4 w 4"/>
                <a:gd name="T3" fmla="*/ 3 h 4"/>
                <a:gd name="T4" fmla="*/ 1 w 4"/>
                <a:gd name="T5" fmla="*/ 0 h 4"/>
                <a:gd name="T6" fmla="*/ 2 w 4"/>
                <a:gd name="T7" fmla="*/ 4 h 4"/>
              </a:gdLst>
              <a:ahLst/>
              <a:cxnLst>
                <a:cxn ang="0">
                  <a:pos x="T0" y="T1"/>
                </a:cxn>
                <a:cxn ang="0">
                  <a:pos x="T2" y="T3"/>
                </a:cxn>
                <a:cxn ang="0">
                  <a:pos x="T4" y="T5"/>
                </a:cxn>
                <a:cxn ang="0">
                  <a:pos x="T6" y="T7"/>
                </a:cxn>
              </a:cxnLst>
              <a:rect l="0" t="0" r="r" b="b"/>
              <a:pathLst>
                <a:path w="4" h="4">
                  <a:moveTo>
                    <a:pt x="2" y="4"/>
                  </a:moveTo>
                  <a:cubicBezTo>
                    <a:pt x="3" y="4"/>
                    <a:pt x="3" y="3"/>
                    <a:pt x="4" y="3"/>
                  </a:cubicBezTo>
                  <a:cubicBezTo>
                    <a:pt x="3" y="2"/>
                    <a:pt x="3" y="1"/>
                    <a:pt x="1" y="0"/>
                  </a:cubicBezTo>
                  <a:cubicBezTo>
                    <a:pt x="1" y="2"/>
                    <a:pt x="0" y="3"/>
                    <a:pt x="2"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60" name="Freeform 2968"/>
            <p:cNvSpPr>
              <a:spLocks/>
            </p:cNvSpPr>
            <p:nvPr/>
          </p:nvSpPr>
          <p:spPr bwMode="auto">
            <a:xfrm>
              <a:off x="1584" y="2593"/>
              <a:ext cx="5" cy="5"/>
            </a:xfrm>
            <a:custGeom>
              <a:avLst/>
              <a:gdLst>
                <a:gd name="T0" fmla="*/ 2 w 4"/>
                <a:gd name="T1" fmla="*/ 4 h 4"/>
                <a:gd name="T2" fmla="*/ 4 w 4"/>
                <a:gd name="T3" fmla="*/ 3 h 4"/>
                <a:gd name="T4" fmla="*/ 1 w 4"/>
                <a:gd name="T5" fmla="*/ 0 h 4"/>
                <a:gd name="T6" fmla="*/ 2 w 4"/>
                <a:gd name="T7" fmla="*/ 4 h 4"/>
              </a:gdLst>
              <a:ahLst/>
              <a:cxnLst>
                <a:cxn ang="0">
                  <a:pos x="T0" y="T1"/>
                </a:cxn>
                <a:cxn ang="0">
                  <a:pos x="T2" y="T3"/>
                </a:cxn>
                <a:cxn ang="0">
                  <a:pos x="T4" y="T5"/>
                </a:cxn>
                <a:cxn ang="0">
                  <a:pos x="T6" y="T7"/>
                </a:cxn>
              </a:cxnLst>
              <a:rect l="0" t="0" r="r" b="b"/>
              <a:pathLst>
                <a:path w="4" h="4">
                  <a:moveTo>
                    <a:pt x="2" y="4"/>
                  </a:moveTo>
                  <a:cubicBezTo>
                    <a:pt x="3" y="4"/>
                    <a:pt x="3" y="3"/>
                    <a:pt x="4" y="3"/>
                  </a:cubicBezTo>
                  <a:cubicBezTo>
                    <a:pt x="3" y="2"/>
                    <a:pt x="3" y="1"/>
                    <a:pt x="1" y="0"/>
                  </a:cubicBezTo>
                  <a:cubicBezTo>
                    <a:pt x="1" y="2"/>
                    <a:pt x="0" y="3"/>
                    <a:pt x="2"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61" name="Freeform 2969"/>
            <p:cNvSpPr>
              <a:spLocks/>
            </p:cNvSpPr>
            <p:nvPr/>
          </p:nvSpPr>
          <p:spPr bwMode="auto">
            <a:xfrm>
              <a:off x="1580" y="2601"/>
              <a:ext cx="8" cy="7"/>
            </a:xfrm>
            <a:custGeom>
              <a:avLst/>
              <a:gdLst>
                <a:gd name="T0" fmla="*/ 4 w 6"/>
                <a:gd name="T1" fmla="*/ 6 h 6"/>
                <a:gd name="T2" fmla="*/ 6 w 6"/>
                <a:gd name="T3" fmla="*/ 5 h 6"/>
                <a:gd name="T4" fmla="*/ 0 w 6"/>
                <a:gd name="T5" fmla="*/ 2 h 6"/>
                <a:gd name="T6" fmla="*/ 4 w 6"/>
                <a:gd name="T7" fmla="*/ 4 h 6"/>
                <a:gd name="T8" fmla="*/ 4 w 6"/>
                <a:gd name="T9" fmla="*/ 6 h 6"/>
              </a:gdLst>
              <a:ahLst/>
              <a:cxnLst>
                <a:cxn ang="0">
                  <a:pos x="T0" y="T1"/>
                </a:cxn>
                <a:cxn ang="0">
                  <a:pos x="T2" y="T3"/>
                </a:cxn>
                <a:cxn ang="0">
                  <a:pos x="T4" y="T5"/>
                </a:cxn>
                <a:cxn ang="0">
                  <a:pos x="T6" y="T7"/>
                </a:cxn>
                <a:cxn ang="0">
                  <a:pos x="T8" y="T9"/>
                </a:cxn>
              </a:cxnLst>
              <a:rect l="0" t="0" r="r" b="b"/>
              <a:pathLst>
                <a:path w="6" h="6">
                  <a:moveTo>
                    <a:pt x="4" y="6"/>
                  </a:moveTo>
                  <a:cubicBezTo>
                    <a:pt x="5" y="6"/>
                    <a:pt x="5" y="5"/>
                    <a:pt x="6" y="5"/>
                  </a:cubicBezTo>
                  <a:cubicBezTo>
                    <a:pt x="5" y="4"/>
                    <a:pt x="3" y="0"/>
                    <a:pt x="0" y="2"/>
                  </a:cubicBezTo>
                  <a:cubicBezTo>
                    <a:pt x="2" y="2"/>
                    <a:pt x="3" y="3"/>
                    <a:pt x="4" y="4"/>
                  </a:cubicBezTo>
                  <a:cubicBezTo>
                    <a:pt x="1" y="3"/>
                    <a:pt x="3" y="5"/>
                    <a:pt x="4"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62" name="Freeform 2970"/>
            <p:cNvSpPr>
              <a:spLocks/>
            </p:cNvSpPr>
            <p:nvPr/>
          </p:nvSpPr>
          <p:spPr bwMode="auto">
            <a:xfrm>
              <a:off x="1580" y="2601"/>
              <a:ext cx="8" cy="7"/>
            </a:xfrm>
            <a:custGeom>
              <a:avLst/>
              <a:gdLst>
                <a:gd name="T0" fmla="*/ 4 w 6"/>
                <a:gd name="T1" fmla="*/ 6 h 6"/>
                <a:gd name="T2" fmla="*/ 6 w 6"/>
                <a:gd name="T3" fmla="*/ 5 h 6"/>
                <a:gd name="T4" fmla="*/ 0 w 6"/>
                <a:gd name="T5" fmla="*/ 2 h 6"/>
                <a:gd name="T6" fmla="*/ 4 w 6"/>
                <a:gd name="T7" fmla="*/ 4 h 6"/>
                <a:gd name="T8" fmla="*/ 4 w 6"/>
                <a:gd name="T9" fmla="*/ 6 h 6"/>
              </a:gdLst>
              <a:ahLst/>
              <a:cxnLst>
                <a:cxn ang="0">
                  <a:pos x="T0" y="T1"/>
                </a:cxn>
                <a:cxn ang="0">
                  <a:pos x="T2" y="T3"/>
                </a:cxn>
                <a:cxn ang="0">
                  <a:pos x="T4" y="T5"/>
                </a:cxn>
                <a:cxn ang="0">
                  <a:pos x="T6" y="T7"/>
                </a:cxn>
                <a:cxn ang="0">
                  <a:pos x="T8" y="T9"/>
                </a:cxn>
              </a:cxnLst>
              <a:rect l="0" t="0" r="r" b="b"/>
              <a:pathLst>
                <a:path w="6" h="6">
                  <a:moveTo>
                    <a:pt x="4" y="6"/>
                  </a:moveTo>
                  <a:cubicBezTo>
                    <a:pt x="5" y="6"/>
                    <a:pt x="5" y="5"/>
                    <a:pt x="6" y="5"/>
                  </a:cubicBezTo>
                  <a:cubicBezTo>
                    <a:pt x="5" y="4"/>
                    <a:pt x="3" y="0"/>
                    <a:pt x="0" y="2"/>
                  </a:cubicBezTo>
                  <a:cubicBezTo>
                    <a:pt x="2" y="2"/>
                    <a:pt x="3" y="3"/>
                    <a:pt x="4" y="4"/>
                  </a:cubicBezTo>
                  <a:cubicBezTo>
                    <a:pt x="1" y="3"/>
                    <a:pt x="3" y="5"/>
                    <a:pt x="4"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63" name="Freeform 2971"/>
            <p:cNvSpPr>
              <a:spLocks/>
            </p:cNvSpPr>
            <p:nvPr/>
          </p:nvSpPr>
          <p:spPr bwMode="auto">
            <a:xfrm>
              <a:off x="1576" y="2614"/>
              <a:ext cx="25" cy="12"/>
            </a:xfrm>
            <a:custGeom>
              <a:avLst/>
              <a:gdLst>
                <a:gd name="T0" fmla="*/ 17 w 21"/>
                <a:gd name="T1" fmla="*/ 9 h 10"/>
                <a:gd name="T2" fmla="*/ 21 w 21"/>
                <a:gd name="T3" fmla="*/ 9 h 10"/>
                <a:gd name="T4" fmla="*/ 16 w 21"/>
                <a:gd name="T5" fmla="*/ 6 h 10"/>
                <a:gd name="T6" fmla="*/ 15 w 21"/>
                <a:gd name="T7" fmla="*/ 6 h 10"/>
                <a:gd name="T8" fmla="*/ 6 w 21"/>
                <a:gd name="T9" fmla="*/ 3 h 10"/>
                <a:gd name="T10" fmla="*/ 0 w 21"/>
                <a:gd name="T11" fmla="*/ 0 h 10"/>
                <a:gd name="T12" fmla="*/ 7 w 21"/>
                <a:gd name="T13" fmla="*/ 5 h 10"/>
                <a:gd name="T14" fmla="*/ 13 w 21"/>
                <a:gd name="T15" fmla="*/ 6 h 10"/>
                <a:gd name="T16" fmla="*/ 1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17" y="9"/>
                  </a:moveTo>
                  <a:cubicBezTo>
                    <a:pt x="18" y="9"/>
                    <a:pt x="19" y="9"/>
                    <a:pt x="21" y="9"/>
                  </a:cubicBezTo>
                  <a:cubicBezTo>
                    <a:pt x="19" y="8"/>
                    <a:pt x="18" y="7"/>
                    <a:pt x="16" y="6"/>
                  </a:cubicBezTo>
                  <a:cubicBezTo>
                    <a:pt x="19" y="10"/>
                    <a:pt x="12" y="2"/>
                    <a:pt x="15" y="6"/>
                  </a:cubicBezTo>
                  <a:cubicBezTo>
                    <a:pt x="13" y="4"/>
                    <a:pt x="10" y="4"/>
                    <a:pt x="6" y="3"/>
                  </a:cubicBezTo>
                  <a:cubicBezTo>
                    <a:pt x="4" y="2"/>
                    <a:pt x="3" y="0"/>
                    <a:pt x="0" y="0"/>
                  </a:cubicBezTo>
                  <a:cubicBezTo>
                    <a:pt x="3" y="2"/>
                    <a:pt x="4" y="4"/>
                    <a:pt x="7" y="5"/>
                  </a:cubicBezTo>
                  <a:cubicBezTo>
                    <a:pt x="9" y="6"/>
                    <a:pt x="11" y="5"/>
                    <a:pt x="13" y="6"/>
                  </a:cubicBezTo>
                  <a:cubicBezTo>
                    <a:pt x="14" y="7"/>
                    <a:pt x="15" y="9"/>
                    <a:pt x="17" y="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64" name="Freeform 2972"/>
            <p:cNvSpPr>
              <a:spLocks/>
            </p:cNvSpPr>
            <p:nvPr/>
          </p:nvSpPr>
          <p:spPr bwMode="auto">
            <a:xfrm>
              <a:off x="1576" y="2614"/>
              <a:ext cx="25" cy="12"/>
            </a:xfrm>
            <a:custGeom>
              <a:avLst/>
              <a:gdLst>
                <a:gd name="T0" fmla="*/ 17 w 21"/>
                <a:gd name="T1" fmla="*/ 9 h 10"/>
                <a:gd name="T2" fmla="*/ 21 w 21"/>
                <a:gd name="T3" fmla="*/ 9 h 10"/>
                <a:gd name="T4" fmla="*/ 16 w 21"/>
                <a:gd name="T5" fmla="*/ 6 h 10"/>
                <a:gd name="T6" fmla="*/ 15 w 21"/>
                <a:gd name="T7" fmla="*/ 6 h 10"/>
                <a:gd name="T8" fmla="*/ 6 w 21"/>
                <a:gd name="T9" fmla="*/ 3 h 10"/>
                <a:gd name="T10" fmla="*/ 0 w 21"/>
                <a:gd name="T11" fmla="*/ 0 h 10"/>
                <a:gd name="T12" fmla="*/ 7 w 21"/>
                <a:gd name="T13" fmla="*/ 5 h 10"/>
                <a:gd name="T14" fmla="*/ 13 w 21"/>
                <a:gd name="T15" fmla="*/ 6 h 10"/>
                <a:gd name="T16" fmla="*/ 1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17" y="9"/>
                  </a:moveTo>
                  <a:cubicBezTo>
                    <a:pt x="18" y="9"/>
                    <a:pt x="19" y="9"/>
                    <a:pt x="21" y="9"/>
                  </a:cubicBezTo>
                  <a:cubicBezTo>
                    <a:pt x="19" y="8"/>
                    <a:pt x="18" y="7"/>
                    <a:pt x="16" y="6"/>
                  </a:cubicBezTo>
                  <a:cubicBezTo>
                    <a:pt x="19" y="10"/>
                    <a:pt x="12" y="2"/>
                    <a:pt x="15" y="6"/>
                  </a:cubicBezTo>
                  <a:cubicBezTo>
                    <a:pt x="13" y="4"/>
                    <a:pt x="10" y="4"/>
                    <a:pt x="6" y="3"/>
                  </a:cubicBezTo>
                  <a:cubicBezTo>
                    <a:pt x="4" y="2"/>
                    <a:pt x="3" y="0"/>
                    <a:pt x="0" y="0"/>
                  </a:cubicBezTo>
                  <a:cubicBezTo>
                    <a:pt x="3" y="2"/>
                    <a:pt x="4" y="4"/>
                    <a:pt x="7" y="5"/>
                  </a:cubicBezTo>
                  <a:cubicBezTo>
                    <a:pt x="9" y="6"/>
                    <a:pt x="11" y="5"/>
                    <a:pt x="13" y="6"/>
                  </a:cubicBezTo>
                  <a:cubicBezTo>
                    <a:pt x="14" y="7"/>
                    <a:pt x="15" y="9"/>
                    <a:pt x="17" y="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65" name="Freeform 2973"/>
            <p:cNvSpPr>
              <a:spLocks/>
            </p:cNvSpPr>
            <p:nvPr/>
          </p:nvSpPr>
          <p:spPr bwMode="auto">
            <a:xfrm>
              <a:off x="1583" y="2602"/>
              <a:ext cx="2" cy="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2" y="0"/>
                    <a:pt x="0" y="0"/>
                  </a:cubicBezTo>
                  <a:cubicBezTo>
                    <a:pt x="1" y="0"/>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66" name="Freeform 2974"/>
            <p:cNvSpPr>
              <a:spLocks/>
            </p:cNvSpPr>
            <p:nvPr/>
          </p:nvSpPr>
          <p:spPr bwMode="auto">
            <a:xfrm>
              <a:off x="1583" y="2602"/>
              <a:ext cx="2" cy="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2" y="0"/>
                    <a:pt x="0" y="0"/>
                  </a:cubicBezTo>
                  <a:cubicBezTo>
                    <a:pt x="1" y="0"/>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67" name="Freeform 2975"/>
            <p:cNvSpPr>
              <a:spLocks/>
            </p:cNvSpPr>
            <p:nvPr/>
          </p:nvSpPr>
          <p:spPr bwMode="auto">
            <a:xfrm>
              <a:off x="1588" y="2595"/>
              <a:ext cx="3" cy="3"/>
            </a:xfrm>
            <a:custGeom>
              <a:avLst/>
              <a:gdLst>
                <a:gd name="T0" fmla="*/ 2 w 3"/>
                <a:gd name="T1" fmla="*/ 2 h 2"/>
                <a:gd name="T2" fmla="*/ 0 w 3"/>
                <a:gd name="T3" fmla="*/ 0 h 2"/>
                <a:gd name="T4" fmla="*/ 2 w 3"/>
                <a:gd name="T5" fmla="*/ 2 h 2"/>
              </a:gdLst>
              <a:ahLst/>
              <a:cxnLst>
                <a:cxn ang="0">
                  <a:pos x="T0" y="T1"/>
                </a:cxn>
                <a:cxn ang="0">
                  <a:pos x="T2" y="T3"/>
                </a:cxn>
                <a:cxn ang="0">
                  <a:pos x="T4" y="T5"/>
                </a:cxn>
              </a:cxnLst>
              <a:rect l="0" t="0" r="r" b="b"/>
              <a:pathLst>
                <a:path w="3" h="2">
                  <a:moveTo>
                    <a:pt x="2" y="2"/>
                  </a:moveTo>
                  <a:cubicBezTo>
                    <a:pt x="3" y="1"/>
                    <a:pt x="1" y="0"/>
                    <a:pt x="0" y="0"/>
                  </a:cubicBezTo>
                  <a:cubicBezTo>
                    <a:pt x="1" y="1"/>
                    <a:pt x="2" y="1"/>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68" name="Freeform 2976"/>
            <p:cNvSpPr>
              <a:spLocks/>
            </p:cNvSpPr>
            <p:nvPr/>
          </p:nvSpPr>
          <p:spPr bwMode="auto">
            <a:xfrm>
              <a:off x="1588" y="2595"/>
              <a:ext cx="3" cy="3"/>
            </a:xfrm>
            <a:custGeom>
              <a:avLst/>
              <a:gdLst>
                <a:gd name="T0" fmla="*/ 2 w 3"/>
                <a:gd name="T1" fmla="*/ 2 h 2"/>
                <a:gd name="T2" fmla="*/ 0 w 3"/>
                <a:gd name="T3" fmla="*/ 0 h 2"/>
                <a:gd name="T4" fmla="*/ 2 w 3"/>
                <a:gd name="T5" fmla="*/ 2 h 2"/>
              </a:gdLst>
              <a:ahLst/>
              <a:cxnLst>
                <a:cxn ang="0">
                  <a:pos x="T0" y="T1"/>
                </a:cxn>
                <a:cxn ang="0">
                  <a:pos x="T2" y="T3"/>
                </a:cxn>
                <a:cxn ang="0">
                  <a:pos x="T4" y="T5"/>
                </a:cxn>
              </a:cxnLst>
              <a:rect l="0" t="0" r="r" b="b"/>
              <a:pathLst>
                <a:path w="3" h="2">
                  <a:moveTo>
                    <a:pt x="2" y="2"/>
                  </a:moveTo>
                  <a:cubicBezTo>
                    <a:pt x="3" y="1"/>
                    <a:pt x="1" y="0"/>
                    <a:pt x="0" y="0"/>
                  </a:cubicBezTo>
                  <a:cubicBezTo>
                    <a:pt x="1" y="1"/>
                    <a:pt x="2" y="1"/>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69" name="Freeform 2977"/>
            <p:cNvSpPr>
              <a:spLocks/>
            </p:cNvSpPr>
            <p:nvPr/>
          </p:nvSpPr>
          <p:spPr bwMode="auto">
            <a:xfrm>
              <a:off x="1585" y="2600"/>
              <a:ext cx="7" cy="5"/>
            </a:xfrm>
            <a:custGeom>
              <a:avLst/>
              <a:gdLst>
                <a:gd name="T0" fmla="*/ 5 w 6"/>
                <a:gd name="T1" fmla="*/ 4 h 4"/>
                <a:gd name="T2" fmla="*/ 0 w 6"/>
                <a:gd name="T3" fmla="*/ 0 h 4"/>
                <a:gd name="T4" fmla="*/ 5 w 6"/>
                <a:gd name="T5" fmla="*/ 4 h 4"/>
              </a:gdLst>
              <a:ahLst/>
              <a:cxnLst>
                <a:cxn ang="0">
                  <a:pos x="T0" y="T1"/>
                </a:cxn>
                <a:cxn ang="0">
                  <a:pos x="T2" y="T3"/>
                </a:cxn>
                <a:cxn ang="0">
                  <a:pos x="T4" y="T5"/>
                </a:cxn>
              </a:cxnLst>
              <a:rect l="0" t="0" r="r" b="b"/>
              <a:pathLst>
                <a:path w="6" h="4">
                  <a:moveTo>
                    <a:pt x="5" y="4"/>
                  </a:moveTo>
                  <a:cubicBezTo>
                    <a:pt x="6" y="2"/>
                    <a:pt x="3" y="0"/>
                    <a:pt x="0" y="0"/>
                  </a:cubicBezTo>
                  <a:cubicBezTo>
                    <a:pt x="1" y="2"/>
                    <a:pt x="4" y="2"/>
                    <a:pt x="5"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70" name="Freeform 2978"/>
            <p:cNvSpPr>
              <a:spLocks/>
            </p:cNvSpPr>
            <p:nvPr/>
          </p:nvSpPr>
          <p:spPr bwMode="auto">
            <a:xfrm>
              <a:off x="1585" y="2600"/>
              <a:ext cx="7" cy="5"/>
            </a:xfrm>
            <a:custGeom>
              <a:avLst/>
              <a:gdLst>
                <a:gd name="T0" fmla="*/ 5 w 6"/>
                <a:gd name="T1" fmla="*/ 4 h 4"/>
                <a:gd name="T2" fmla="*/ 0 w 6"/>
                <a:gd name="T3" fmla="*/ 0 h 4"/>
                <a:gd name="T4" fmla="*/ 5 w 6"/>
                <a:gd name="T5" fmla="*/ 4 h 4"/>
              </a:gdLst>
              <a:ahLst/>
              <a:cxnLst>
                <a:cxn ang="0">
                  <a:pos x="T0" y="T1"/>
                </a:cxn>
                <a:cxn ang="0">
                  <a:pos x="T2" y="T3"/>
                </a:cxn>
                <a:cxn ang="0">
                  <a:pos x="T4" y="T5"/>
                </a:cxn>
              </a:cxnLst>
              <a:rect l="0" t="0" r="r" b="b"/>
              <a:pathLst>
                <a:path w="6" h="4">
                  <a:moveTo>
                    <a:pt x="5" y="4"/>
                  </a:moveTo>
                  <a:cubicBezTo>
                    <a:pt x="6" y="2"/>
                    <a:pt x="3" y="0"/>
                    <a:pt x="0" y="0"/>
                  </a:cubicBezTo>
                  <a:cubicBezTo>
                    <a:pt x="1" y="2"/>
                    <a:pt x="4" y="2"/>
                    <a:pt x="5"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71" name="Freeform 2979"/>
            <p:cNvSpPr>
              <a:spLocks/>
            </p:cNvSpPr>
            <p:nvPr/>
          </p:nvSpPr>
          <p:spPr bwMode="auto">
            <a:xfrm>
              <a:off x="1588" y="2598"/>
              <a:ext cx="2" cy="1"/>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1" y="1"/>
                    <a:pt x="2" y="0"/>
                    <a:pt x="0" y="1"/>
                  </a:cubicBezTo>
                  <a:cubicBezTo>
                    <a:pt x="1"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72" name="Freeform 2980"/>
            <p:cNvSpPr>
              <a:spLocks/>
            </p:cNvSpPr>
            <p:nvPr/>
          </p:nvSpPr>
          <p:spPr bwMode="auto">
            <a:xfrm>
              <a:off x="1588" y="2598"/>
              <a:ext cx="2" cy="1"/>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1" y="1"/>
                    <a:pt x="2" y="0"/>
                    <a:pt x="0" y="1"/>
                  </a:cubicBezTo>
                  <a:cubicBezTo>
                    <a:pt x="1"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73" name="Freeform 2981"/>
            <p:cNvSpPr>
              <a:spLocks/>
            </p:cNvSpPr>
            <p:nvPr/>
          </p:nvSpPr>
          <p:spPr bwMode="auto">
            <a:xfrm>
              <a:off x="1586" y="2605"/>
              <a:ext cx="5" cy="3"/>
            </a:xfrm>
            <a:custGeom>
              <a:avLst/>
              <a:gdLst>
                <a:gd name="T0" fmla="*/ 3 w 4"/>
                <a:gd name="T1" fmla="*/ 3 h 3"/>
                <a:gd name="T2" fmla="*/ 4 w 4"/>
                <a:gd name="T3" fmla="*/ 2 h 3"/>
                <a:gd name="T4" fmla="*/ 0 w 4"/>
                <a:gd name="T5" fmla="*/ 0 h 3"/>
                <a:gd name="T6" fmla="*/ 3 w 4"/>
                <a:gd name="T7" fmla="*/ 3 h 3"/>
              </a:gdLst>
              <a:ahLst/>
              <a:cxnLst>
                <a:cxn ang="0">
                  <a:pos x="T0" y="T1"/>
                </a:cxn>
                <a:cxn ang="0">
                  <a:pos x="T2" y="T3"/>
                </a:cxn>
                <a:cxn ang="0">
                  <a:pos x="T4" y="T5"/>
                </a:cxn>
                <a:cxn ang="0">
                  <a:pos x="T6" y="T7"/>
                </a:cxn>
              </a:cxnLst>
              <a:rect l="0" t="0" r="r" b="b"/>
              <a:pathLst>
                <a:path w="4" h="3">
                  <a:moveTo>
                    <a:pt x="3" y="3"/>
                  </a:moveTo>
                  <a:cubicBezTo>
                    <a:pt x="3" y="3"/>
                    <a:pt x="3" y="3"/>
                    <a:pt x="4" y="2"/>
                  </a:cubicBezTo>
                  <a:cubicBezTo>
                    <a:pt x="4" y="1"/>
                    <a:pt x="2" y="0"/>
                    <a:pt x="0" y="0"/>
                  </a:cubicBezTo>
                  <a:cubicBezTo>
                    <a:pt x="1" y="1"/>
                    <a:pt x="2" y="1"/>
                    <a:pt x="3"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74" name="Freeform 2982"/>
            <p:cNvSpPr>
              <a:spLocks/>
            </p:cNvSpPr>
            <p:nvPr/>
          </p:nvSpPr>
          <p:spPr bwMode="auto">
            <a:xfrm>
              <a:off x="1586" y="2605"/>
              <a:ext cx="5" cy="3"/>
            </a:xfrm>
            <a:custGeom>
              <a:avLst/>
              <a:gdLst>
                <a:gd name="T0" fmla="*/ 3 w 4"/>
                <a:gd name="T1" fmla="*/ 3 h 3"/>
                <a:gd name="T2" fmla="*/ 4 w 4"/>
                <a:gd name="T3" fmla="*/ 2 h 3"/>
                <a:gd name="T4" fmla="*/ 0 w 4"/>
                <a:gd name="T5" fmla="*/ 0 h 3"/>
                <a:gd name="T6" fmla="*/ 3 w 4"/>
                <a:gd name="T7" fmla="*/ 3 h 3"/>
              </a:gdLst>
              <a:ahLst/>
              <a:cxnLst>
                <a:cxn ang="0">
                  <a:pos x="T0" y="T1"/>
                </a:cxn>
                <a:cxn ang="0">
                  <a:pos x="T2" y="T3"/>
                </a:cxn>
                <a:cxn ang="0">
                  <a:pos x="T4" y="T5"/>
                </a:cxn>
                <a:cxn ang="0">
                  <a:pos x="T6" y="T7"/>
                </a:cxn>
              </a:cxnLst>
              <a:rect l="0" t="0" r="r" b="b"/>
              <a:pathLst>
                <a:path w="4" h="3">
                  <a:moveTo>
                    <a:pt x="3" y="3"/>
                  </a:moveTo>
                  <a:cubicBezTo>
                    <a:pt x="3" y="3"/>
                    <a:pt x="3" y="3"/>
                    <a:pt x="4" y="2"/>
                  </a:cubicBezTo>
                  <a:cubicBezTo>
                    <a:pt x="4" y="1"/>
                    <a:pt x="2" y="0"/>
                    <a:pt x="0" y="0"/>
                  </a:cubicBezTo>
                  <a:cubicBezTo>
                    <a:pt x="1" y="1"/>
                    <a:pt x="2" y="1"/>
                    <a:pt x="3"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75" name="Freeform 2983"/>
            <p:cNvSpPr>
              <a:spLocks/>
            </p:cNvSpPr>
            <p:nvPr/>
          </p:nvSpPr>
          <p:spPr bwMode="auto">
            <a:xfrm>
              <a:off x="1590" y="2600"/>
              <a:ext cx="2" cy="1"/>
            </a:xfrm>
            <a:custGeom>
              <a:avLst/>
              <a:gdLst>
                <a:gd name="T0" fmla="*/ 0 w 2"/>
                <a:gd name="T1" fmla="*/ 1 h 1"/>
                <a:gd name="T2" fmla="*/ 0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0" y="0"/>
                  </a:cubicBezTo>
                  <a:cubicBezTo>
                    <a:pt x="0" y="0"/>
                    <a:pt x="0"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76" name="Freeform 2984"/>
            <p:cNvSpPr>
              <a:spLocks/>
            </p:cNvSpPr>
            <p:nvPr/>
          </p:nvSpPr>
          <p:spPr bwMode="auto">
            <a:xfrm>
              <a:off x="1590" y="2600"/>
              <a:ext cx="2" cy="1"/>
            </a:xfrm>
            <a:custGeom>
              <a:avLst/>
              <a:gdLst>
                <a:gd name="T0" fmla="*/ 0 w 2"/>
                <a:gd name="T1" fmla="*/ 1 h 1"/>
                <a:gd name="T2" fmla="*/ 0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0" y="0"/>
                  </a:cubicBezTo>
                  <a:cubicBezTo>
                    <a:pt x="0" y="0"/>
                    <a:pt x="0"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77" name="Freeform 2985"/>
            <p:cNvSpPr>
              <a:spLocks/>
            </p:cNvSpPr>
            <p:nvPr/>
          </p:nvSpPr>
          <p:spPr bwMode="auto">
            <a:xfrm>
              <a:off x="1588" y="2604"/>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0" y="0"/>
                  </a:cubicBezTo>
                  <a:cubicBezTo>
                    <a:pt x="1"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78" name="Freeform 2986"/>
            <p:cNvSpPr>
              <a:spLocks/>
            </p:cNvSpPr>
            <p:nvPr/>
          </p:nvSpPr>
          <p:spPr bwMode="auto">
            <a:xfrm>
              <a:off x="1588" y="2604"/>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0" y="0"/>
                  </a:cubicBezTo>
                  <a:cubicBezTo>
                    <a:pt x="1"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79" name="Freeform 2987"/>
            <p:cNvSpPr>
              <a:spLocks/>
            </p:cNvSpPr>
            <p:nvPr/>
          </p:nvSpPr>
          <p:spPr bwMode="auto">
            <a:xfrm>
              <a:off x="1588" y="2608"/>
              <a:ext cx="6" cy="6"/>
            </a:xfrm>
            <a:custGeom>
              <a:avLst/>
              <a:gdLst>
                <a:gd name="T0" fmla="*/ 1 w 5"/>
                <a:gd name="T1" fmla="*/ 5 h 5"/>
                <a:gd name="T2" fmla="*/ 2 w 5"/>
                <a:gd name="T3" fmla="*/ 0 h 5"/>
                <a:gd name="T4" fmla="*/ 1 w 5"/>
                <a:gd name="T5" fmla="*/ 5 h 5"/>
              </a:gdLst>
              <a:ahLst/>
              <a:cxnLst>
                <a:cxn ang="0">
                  <a:pos x="T0" y="T1"/>
                </a:cxn>
                <a:cxn ang="0">
                  <a:pos x="T2" y="T3"/>
                </a:cxn>
                <a:cxn ang="0">
                  <a:pos x="T4" y="T5"/>
                </a:cxn>
              </a:cxnLst>
              <a:rect l="0" t="0" r="r" b="b"/>
              <a:pathLst>
                <a:path w="5" h="5">
                  <a:moveTo>
                    <a:pt x="1" y="5"/>
                  </a:moveTo>
                  <a:cubicBezTo>
                    <a:pt x="3" y="4"/>
                    <a:pt x="5" y="0"/>
                    <a:pt x="2" y="0"/>
                  </a:cubicBezTo>
                  <a:cubicBezTo>
                    <a:pt x="0" y="1"/>
                    <a:pt x="1" y="4"/>
                    <a:pt x="1"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80" name="Freeform 2988"/>
            <p:cNvSpPr>
              <a:spLocks/>
            </p:cNvSpPr>
            <p:nvPr/>
          </p:nvSpPr>
          <p:spPr bwMode="auto">
            <a:xfrm>
              <a:off x="1588" y="2608"/>
              <a:ext cx="6" cy="6"/>
            </a:xfrm>
            <a:custGeom>
              <a:avLst/>
              <a:gdLst>
                <a:gd name="T0" fmla="*/ 1 w 5"/>
                <a:gd name="T1" fmla="*/ 5 h 5"/>
                <a:gd name="T2" fmla="*/ 2 w 5"/>
                <a:gd name="T3" fmla="*/ 0 h 5"/>
                <a:gd name="T4" fmla="*/ 1 w 5"/>
                <a:gd name="T5" fmla="*/ 5 h 5"/>
              </a:gdLst>
              <a:ahLst/>
              <a:cxnLst>
                <a:cxn ang="0">
                  <a:pos x="T0" y="T1"/>
                </a:cxn>
                <a:cxn ang="0">
                  <a:pos x="T2" y="T3"/>
                </a:cxn>
                <a:cxn ang="0">
                  <a:pos x="T4" y="T5"/>
                </a:cxn>
              </a:cxnLst>
              <a:rect l="0" t="0" r="r" b="b"/>
              <a:pathLst>
                <a:path w="5" h="5">
                  <a:moveTo>
                    <a:pt x="1" y="5"/>
                  </a:moveTo>
                  <a:cubicBezTo>
                    <a:pt x="3" y="4"/>
                    <a:pt x="5" y="0"/>
                    <a:pt x="2" y="0"/>
                  </a:cubicBezTo>
                  <a:cubicBezTo>
                    <a:pt x="0" y="1"/>
                    <a:pt x="1" y="4"/>
                    <a:pt x="1"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81" name="Freeform 2989"/>
            <p:cNvSpPr>
              <a:spLocks/>
            </p:cNvSpPr>
            <p:nvPr/>
          </p:nvSpPr>
          <p:spPr bwMode="auto">
            <a:xfrm>
              <a:off x="1589" y="262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82" name="Freeform 2990"/>
            <p:cNvSpPr>
              <a:spLocks/>
            </p:cNvSpPr>
            <p:nvPr/>
          </p:nvSpPr>
          <p:spPr bwMode="auto">
            <a:xfrm>
              <a:off x="1589" y="262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83" name="Freeform 2991"/>
            <p:cNvSpPr>
              <a:spLocks/>
            </p:cNvSpPr>
            <p:nvPr/>
          </p:nvSpPr>
          <p:spPr bwMode="auto">
            <a:xfrm>
              <a:off x="1591" y="2616"/>
              <a:ext cx="6" cy="2"/>
            </a:xfrm>
            <a:custGeom>
              <a:avLst/>
              <a:gdLst>
                <a:gd name="T0" fmla="*/ 4 w 5"/>
                <a:gd name="T1" fmla="*/ 2 h 2"/>
                <a:gd name="T2" fmla="*/ 0 w 5"/>
                <a:gd name="T3" fmla="*/ 1 h 2"/>
                <a:gd name="T4" fmla="*/ 4 w 5"/>
                <a:gd name="T5" fmla="*/ 2 h 2"/>
              </a:gdLst>
              <a:ahLst/>
              <a:cxnLst>
                <a:cxn ang="0">
                  <a:pos x="T0" y="T1"/>
                </a:cxn>
                <a:cxn ang="0">
                  <a:pos x="T2" y="T3"/>
                </a:cxn>
                <a:cxn ang="0">
                  <a:pos x="T4" y="T5"/>
                </a:cxn>
              </a:cxnLst>
              <a:rect l="0" t="0" r="r" b="b"/>
              <a:pathLst>
                <a:path w="5" h="2">
                  <a:moveTo>
                    <a:pt x="4" y="2"/>
                  </a:moveTo>
                  <a:cubicBezTo>
                    <a:pt x="5" y="0"/>
                    <a:pt x="2" y="1"/>
                    <a:pt x="0" y="1"/>
                  </a:cubicBezTo>
                  <a:cubicBezTo>
                    <a:pt x="2" y="1"/>
                    <a:pt x="4" y="1"/>
                    <a:pt x="4"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84" name="Freeform 2992"/>
            <p:cNvSpPr>
              <a:spLocks/>
            </p:cNvSpPr>
            <p:nvPr/>
          </p:nvSpPr>
          <p:spPr bwMode="auto">
            <a:xfrm>
              <a:off x="1591" y="2616"/>
              <a:ext cx="6" cy="2"/>
            </a:xfrm>
            <a:custGeom>
              <a:avLst/>
              <a:gdLst>
                <a:gd name="T0" fmla="*/ 4 w 5"/>
                <a:gd name="T1" fmla="*/ 2 h 2"/>
                <a:gd name="T2" fmla="*/ 0 w 5"/>
                <a:gd name="T3" fmla="*/ 1 h 2"/>
                <a:gd name="T4" fmla="*/ 4 w 5"/>
                <a:gd name="T5" fmla="*/ 2 h 2"/>
              </a:gdLst>
              <a:ahLst/>
              <a:cxnLst>
                <a:cxn ang="0">
                  <a:pos x="T0" y="T1"/>
                </a:cxn>
                <a:cxn ang="0">
                  <a:pos x="T2" y="T3"/>
                </a:cxn>
                <a:cxn ang="0">
                  <a:pos x="T4" y="T5"/>
                </a:cxn>
              </a:cxnLst>
              <a:rect l="0" t="0" r="r" b="b"/>
              <a:pathLst>
                <a:path w="5" h="2">
                  <a:moveTo>
                    <a:pt x="4" y="2"/>
                  </a:moveTo>
                  <a:cubicBezTo>
                    <a:pt x="5" y="0"/>
                    <a:pt x="2" y="1"/>
                    <a:pt x="0" y="1"/>
                  </a:cubicBezTo>
                  <a:cubicBezTo>
                    <a:pt x="2" y="1"/>
                    <a:pt x="4" y="1"/>
                    <a:pt x="4"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85" name="Freeform 2993"/>
            <p:cNvSpPr>
              <a:spLocks/>
            </p:cNvSpPr>
            <p:nvPr/>
          </p:nvSpPr>
          <p:spPr bwMode="auto">
            <a:xfrm>
              <a:off x="1601" y="2599"/>
              <a:ext cx="3" cy="3"/>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2" y="2"/>
                    <a:pt x="3" y="1"/>
                    <a:pt x="3" y="0"/>
                  </a:cubicBezTo>
                  <a:cubicBezTo>
                    <a:pt x="2" y="1"/>
                    <a:pt x="1" y="1"/>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86" name="Freeform 2994"/>
            <p:cNvSpPr>
              <a:spLocks/>
            </p:cNvSpPr>
            <p:nvPr/>
          </p:nvSpPr>
          <p:spPr bwMode="auto">
            <a:xfrm>
              <a:off x="1601" y="2599"/>
              <a:ext cx="3" cy="3"/>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2" y="2"/>
                    <a:pt x="3" y="1"/>
                    <a:pt x="3" y="0"/>
                  </a:cubicBezTo>
                  <a:cubicBezTo>
                    <a:pt x="2" y="1"/>
                    <a:pt x="1" y="1"/>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87" name="Freeform 2995"/>
            <p:cNvSpPr>
              <a:spLocks/>
            </p:cNvSpPr>
            <p:nvPr/>
          </p:nvSpPr>
          <p:spPr bwMode="auto">
            <a:xfrm>
              <a:off x="1562" y="2558"/>
              <a:ext cx="8" cy="5"/>
            </a:xfrm>
            <a:custGeom>
              <a:avLst/>
              <a:gdLst>
                <a:gd name="T0" fmla="*/ 6 w 6"/>
                <a:gd name="T1" fmla="*/ 4 h 4"/>
                <a:gd name="T2" fmla="*/ 1 w 6"/>
                <a:gd name="T3" fmla="*/ 0 h 4"/>
                <a:gd name="T4" fmla="*/ 3 w 6"/>
                <a:gd name="T5" fmla="*/ 1 h 4"/>
                <a:gd name="T6" fmla="*/ 6 w 6"/>
                <a:gd name="T7" fmla="*/ 4 h 4"/>
              </a:gdLst>
              <a:ahLst/>
              <a:cxnLst>
                <a:cxn ang="0">
                  <a:pos x="T0" y="T1"/>
                </a:cxn>
                <a:cxn ang="0">
                  <a:pos x="T2" y="T3"/>
                </a:cxn>
                <a:cxn ang="0">
                  <a:pos x="T4" y="T5"/>
                </a:cxn>
                <a:cxn ang="0">
                  <a:pos x="T6" y="T7"/>
                </a:cxn>
              </a:cxnLst>
              <a:rect l="0" t="0" r="r" b="b"/>
              <a:pathLst>
                <a:path w="6" h="4">
                  <a:moveTo>
                    <a:pt x="6" y="4"/>
                  </a:moveTo>
                  <a:cubicBezTo>
                    <a:pt x="6" y="1"/>
                    <a:pt x="3" y="0"/>
                    <a:pt x="1" y="0"/>
                  </a:cubicBezTo>
                  <a:cubicBezTo>
                    <a:pt x="0" y="1"/>
                    <a:pt x="1" y="3"/>
                    <a:pt x="3" y="1"/>
                  </a:cubicBezTo>
                  <a:cubicBezTo>
                    <a:pt x="3" y="3"/>
                    <a:pt x="5" y="3"/>
                    <a:pt x="6"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88" name="Freeform 2996"/>
            <p:cNvSpPr>
              <a:spLocks/>
            </p:cNvSpPr>
            <p:nvPr/>
          </p:nvSpPr>
          <p:spPr bwMode="auto">
            <a:xfrm>
              <a:off x="1562" y="2558"/>
              <a:ext cx="8" cy="5"/>
            </a:xfrm>
            <a:custGeom>
              <a:avLst/>
              <a:gdLst>
                <a:gd name="T0" fmla="*/ 6 w 6"/>
                <a:gd name="T1" fmla="*/ 4 h 4"/>
                <a:gd name="T2" fmla="*/ 1 w 6"/>
                <a:gd name="T3" fmla="*/ 0 h 4"/>
                <a:gd name="T4" fmla="*/ 3 w 6"/>
                <a:gd name="T5" fmla="*/ 1 h 4"/>
                <a:gd name="T6" fmla="*/ 6 w 6"/>
                <a:gd name="T7" fmla="*/ 4 h 4"/>
              </a:gdLst>
              <a:ahLst/>
              <a:cxnLst>
                <a:cxn ang="0">
                  <a:pos x="T0" y="T1"/>
                </a:cxn>
                <a:cxn ang="0">
                  <a:pos x="T2" y="T3"/>
                </a:cxn>
                <a:cxn ang="0">
                  <a:pos x="T4" y="T5"/>
                </a:cxn>
                <a:cxn ang="0">
                  <a:pos x="T6" y="T7"/>
                </a:cxn>
              </a:cxnLst>
              <a:rect l="0" t="0" r="r" b="b"/>
              <a:pathLst>
                <a:path w="6" h="4">
                  <a:moveTo>
                    <a:pt x="6" y="4"/>
                  </a:moveTo>
                  <a:cubicBezTo>
                    <a:pt x="6" y="1"/>
                    <a:pt x="3" y="0"/>
                    <a:pt x="1" y="0"/>
                  </a:cubicBezTo>
                  <a:cubicBezTo>
                    <a:pt x="0" y="1"/>
                    <a:pt x="1" y="3"/>
                    <a:pt x="3" y="1"/>
                  </a:cubicBezTo>
                  <a:cubicBezTo>
                    <a:pt x="3" y="3"/>
                    <a:pt x="5" y="3"/>
                    <a:pt x="6"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89" name="Freeform 2997"/>
            <p:cNvSpPr>
              <a:spLocks/>
            </p:cNvSpPr>
            <p:nvPr/>
          </p:nvSpPr>
          <p:spPr bwMode="auto">
            <a:xfrm>
              <a:off x="1565" y="2564"/>
              <a:ext cx="11" cy="8"/>
            </a:xfrm>
            <a:custGeom>
              <a:avLst/>
              <a:gdLst>
                <a:gd name="T0" fmla="*/ 5 w 9"/>
                <a:gd name="T1" fmla="*/ 5 h 7"/>
                <a:gd name="T2" fmla="*/ 9 w 9"/>
                <a:gd name="T3" fmla="*/ 2 h 7"/>
                <a:gd name="T4" fmla="*/ 7 w 9"/>
                <a:gd name="T5" fmla="*/ 1 h 7"/>
                <a:gd name="T6" fmla="*/ 5 w 9"/>
                <a:gd name="T7" fmla="*/ 1 h 7"/>
                <a:gd name="T8" fmla="*/ 1 w 9"/>
                <a:gd name="T9" fmla="*/ 1 h 7"/>
                <a:gd name="T10" fmla="*/ 4 w 9"/>
                <a:gd name="T11" fmla="*/ 4 h 7"/>
                <a:gd name="T12" fmla="*/ 1 w 9"/>
                <a:gd name="T13" fmla="*/ 3 h 7"/>
                <a:gd name="T14" fmla="*/ 0 w 9"/>
                <a:gd name="T15" fmla="*/ 5 h 7"/>
                <a:gd name="T16" fmla="*/ 2 w 9"/>
                <a:gd name="T17" fmla="*/ 7 h 7"/>
                <a:gd name="T18" fmla="*/ 5 w 9"/>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5" y="5"/>
                  </a:moveTo>
                  <a:cubicBezTo>
                    <a:pt x="6" y="4"/>
                    <a:pt x="7" y="3"/>
                    <a:pt x="9" y="2"/>
                  </a:cubicBezTo>
                  <a:cubicBezTo>
                    <a:pt x="7" y="3"/>
                    <a:pt x="5" y="3"/>
                    <a:pt x="7" y="1"/>
                  </a:cubicBezTo>
                  <a:cubicBezTo>
                    <a:pt x="6" y="2"/>
                    <a:pt x="5" y="2"/>
                    <a:pt x="5" y="1"/>
                  </a:cubicBezTo>
                  <a:cubicBezTo>
                    <a:pt x="4" y="0"/>
                    <a:pt x="2" y="1"/>
                    <a:pt x="1" y="1"/>
                  </a:cubicBezTo>
                  <a:cubicBezTo>
                    <a:pt x="1" y="2"/>
                    <a:pt x="5" y="2"/>
                    <a:pt x="4" y="4"/>
                  </a:cubicBezTo>
                  <a:cubicBezTo>
                    <a:pt x="2" y="5"/>
                    <a:pt x="3" y="2"/>
                    <a:pt x="1" y="3"/>
                  </a:cubicBezTo>
                  <a:cubicBezTo>
                    <a:pt x="1" y="3"/>
                    <a:pt x="0" y="4"/>
                    <a:pt x="0" y="5"/>
                  </a:cubicBezTo>
                  <a:cubicBezTo>
                    <a:pt x="1" y="6"/>
                    <a:pt x="4" y="5"/>
                    <a:pt x="2" y="7"/>
                  </a:cubicBezTo>
                  <a:cubicBezTo>
                    <a:pt x="3" y="7"/>
                    <a:pt x="4" y="6"/>
                    <a:pt x="5"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90" name="Freeform 2998"/>
            <p:cNvSpPr>
              <a:spLocks/>
            </p:cNvSpPr>
            <p:nvPr/>
          </p:nvSpPr>
          <p:spPr bwMode="auto">
            <a:xfrm>
              <a:off x="1565" y="2564"/>
              <a:ext cx="11" cy="8"/>
            </a:xfrm>
            <a:custGeom>
              <a:avLst/>
              <a:gdLst>
                <a:gd name="T0" fmla="*/ 5 w 9"/>
                <a:gd name="T1" fmla="*/ 5 h 7"/>
                <a:gd name="T2" fmla="*/ 9 w 9"/>
                <a:gd name="T3" fmla="*/ 2 h 7"/>
                <a:gd name="T4" fmla="*/ 7 w 9"/>
                <a:gd name="T5" fmla="*/ 1 h 7"/>
                <a:gd name="T6" fmla="*/ 5 w 9"/>
                <a:gd name="T7" fmla="*/ 1 h 7"/>
                <a:gd name="T8" fmla="*/ 1 w 9"/>
                <a:gd name="T9" fmla="*/ 1 h 7"/>
                <a:gd name="T10" fmla="*/ 4 w 9"/>
                <a:gd name="T11" fmla="*/ 4 h 7"/>
                <a:gd name="T12" fmla="*/ 1 w 9"/>
                <a:gd name="T13" fmla="*/ 3 h 7"/>
                <a:gd name="T14" fmla="*/ 0 w 9"/>
                <a:gd name="T15" fmla="*/ 5 h 7"/>
                <a:gd name="T16" fmla="*/ 2 w 9"/>
                <a:gd name="T17" fmla="*/ 7 h 7"/>
                <a:gd name="T18" fmla="*/ 5 w 9"/>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5" y="5"/>
                  </a:moveTo>
                  <a:cubicBezTo>
                    <a:pt x="6" y="4"/>
                    <a:pt x="7" y="3"/>
                    <a:pt x="9" y="2"/>
                  </a:cubicBezTo>
                  <a:cubicBezTo>
                    <a:pt x="7" y="3"/>
                    <a:pt x="5" y="3"/>
                    <a:pt x="7" y="1"/>
                  </a:cubicBezTo>
                  <a:cubicBezTo>
                    <a:pt x="6" y="2"/>
                    <a:pt x="5" y="2"/>
                    <a:pt x="5" y="1"/>
                  </a:cubicBezTo>
                  <a:cubicBezTo>
                    <a:pt x="4" y="0"/>
                    <a:pt x="2" y="1"/>
                    <a:pt x="1" y="1"/>
                  </a:cubicBezTo>
                  <a:cubicBezTo>
                    <a:pt x="1" y="2"/>
                    <a:pt x="5" y="2"/>
                    <a:pt x="4" y="4"/>
                  </a:cubicBezTo>
                  <a:cubicBezTo>
                    <a:pt x="2" y="5"/>
                    <a:pt x="3" y="2"/>
                    <a:pt x="1" y="3"/>
                  </a:cubicBezTo>
                  <a:cubicBezTo>
                    <a:pt x="1" y="3"/>
                    <a:pt x="0" y="4"/>
                    <a:pt x="0" y="5"/>
                  </a:cubicBezTo>
                  <a:cubicBezTo>
                    <a:pt x="1" y="6"/>
                    <a:pt x="4" y="5"/>
                    <a:pt x="2" y="7"/>
                  </a:cubicBezTo>
                  <a:cubicBezTo>
                    <a:pt x="3" y="7"/>
                    <a:pt x="4" y="6"/>
                    <a:pt x="5"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91" name="Freeform 2999"/>
            <p:cNvSpPr>
              <a:spLocks/>
            </p:cNvSpPr>
            <p:nvPr/>
          </p:nvSpPr>
          <p:spPr bwMode="auto">
            <a:xfrm>
              <a:off x="1564" y="2572"/>
              <a:ext cx="7" cy="6"/>
            </a:xfrm>
            <a:custGeom>
              <a:avLst/>
              <a:gdLst>
                <a:gd name="T0" fmla="*/ 2 w 6"/>
                <a:gd name="T1" fmla="*/ 5 h 5"/>
                <a:gd name="T2" fmla="*/ 3 w 6"/>
                <a:gd name="T3" fmla="*/ 2 h 5"/>
                <a:gd name="T4" fmla="*/ 6 w 6"/>
                <a:gd name="T5" fmla="*/ 1 h 5"/>
                <a:gd name="T6" fmla="*/ 1 w 6"/>
                <a:gd name="T7" fmla="*/ 1 h 5"/>
                <a:gd name="T8" fmla="*/ 0 w 6"/>
                <a:gd name="T9" fmla="*/ 3 h 5"/>
                <a:gd name="T10" fmla="*/ 2 w 6"/>
                <a:gd name="T11" fmla="*/ 5 h 5"/>
              </a:gdLst>
              <a:ahLst/>
              <a:cxnLst>
                <a:cxn ang="0">
                  <a:pos x="T0" y="T1"/>
                </a:cxn>
                <a:cxn ang="0">
                  <a:pos x="T2" y="T3"/>
                </a:cxn>
                <a:cxn ang="0">
                  <a:pos x="T4" y="T5"/>
                </a:cxn>
                <a:cxn ang="0">
                  <a:pos x="T6" y="T7"/>
                </a:cxn>
                <a:cxn ang="0">
                  <a:pos x="T8" y="T9"/>
                </a:cxn>
                <a:cxn ang="0">
                  <a:pos x="T10" y="T11"/>
                </a:cxn>
              </a:cxnLst>
              <a:rect l="0" t="0" r="r" b="b"/>
              <a:pathLst>
                <a:path w="6" h="5">
                  <a:moveTo>
                    <a:pt x="2" y="5"/>
                  </a:moveTo>
                  <a:cubicBezTo>
                    <a:pt x="4" y="4"/>
                    <a:pt x="3" y="3"/>
                    <a:pt x="3" y="2"/>
                  </a:cubicBezTo>
                  <a:cubicBezTo>
                    <a:pt x="4" y="3"/>
                    <a:pt x="5" y="2"/>
                    <a:pt x="6" y="1"/>
                  </a:cubicBezTo>
                  <a:cubicBezTo>
                    <a:pt x="4" y="1"/>
                    <a:pt x="3" y="0"/>
                    <a:pt x="1" y="1"/>
                  </a:cubicBezTo>
                  <a:cubicBezTo>
                    <a:pt x="2" y="2"/>
                    <a:pt x="2" y="3"/>
                    <a:pt x="0" y="3"/>
                  </a:cubicBezTo>
                  <a:cubicBezTo>
                    <a:pt x="2" y="3"/>
                    <a:pt x="0" y="5"/>
                    <a:pt x="2"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92" name="Freeform 3000"/>
            <p:cNvSpPr>
              <a:spLocks/>
            </p:cNvSpPr>
            <p:nvPr/>
          </p:nvSpPr>
          <p:spPr bwMode="auto">
            <a:xfrm>
              <a:off x="1564" y="2572"/>
              <a:ext cx="7" cy="6"/>
            </a:xfrm>
            <a:custGeom>
              <a:avLst/>
              <a:gdLst>
                <a:gd name="T0" fmla="*/ 2 w 6"/>
                <a:gd name="T1" fmla="*/ 5 h 5"/>
                <a:gd name="T2" fmla="*/ 3 w 6"/>
                <a:gd name="T3" fmla="*/ 2 h 5"/>
                <a:gd name="T4" fmla="*/ 6 w 6"/>
                <a:gd name="T5" fmla="*/ 1 h 5"/>
                <a:gd name="T6" fmla="*/ 1 w 6"/>
                <a:gd name="T7" fmla="*/ 1 h 5"/>
                <a:gd name="T8" fmla="*/ 0 w 6"/>
                <a:gd name="T9" fmla="*/ 3 h 5"/>
                <a:gd name="T10" fmla="*/ 2 w 6"/>
                <a:gd name="T11" fmla="*/ 5 h 5"/>
              </a:gdLst>
              <a:ahLst/>
              <a:cxnLst>
                <a:cxn ang="0">
                  <a:pos x="T0" y="T1"/>
                </a:cxn>
                <a:cxn ang="0">
                  <a:pos x="T2" y="T3"/>
                </a:cxn>
                <a:cxn ang="0">
                  <a:pos x="T4" y="T5"/>
                </a:cxn>
                <a:cxn ang="0">
                  <a:pos x="T6" y="T7"/>
                </a:cxn>
                <a:cxn ang="0">
                  <a:pos x="T8" y="T9"/>
                </a:cxn>
                <a:cxn ang="0">
                  <a:pos x="T10" y="T11"/>
                </a:cxn>
              </a:cxnLst>
              <a:rect l="0" t="0" r="r" b="b"/>
              <a:pathLst>
                <a:path w="6" h="5">
                  <a:moveTo>
                    <a:pt x="2" y="5"/>
                  </a:moveTo>
                  <a:cubicBezTo>
                    <a:pt x="4" y="4"/>
                    <a:pt x="3" y="3"/>
                    <a:pt x="3" y="2"/>
                  </a:cubicBezTo>
                  <a:cubicBezTo>
                    <a:pt x="4" y="3"/>
                    <a:pt x="5" y="2"/>
                    <a:pt x="6" y="1"/>
                  </a:cubicBezTo>
                  <a:cubicBezTo>
                    <a:pt x="4" y="1"/>
                    <a:pt x="3" y="0"/>
                    <a:pt x="1" y="1"/>
                  </a:cubicBezTo>
                  <a:cubicBezTo>
                    <a:pt x="2" y="2"/>
                    <a:pt x="2" y="3"/>
                    <a:pt x="0" y="3"/>
                  </a:cubicBezTo>
                  <a:cubicBezTo>
                    <a:pt x="2" y="3"/>
                    <a:pt x="0" y="5"/>
                    <a:pt x="2"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93" name="Freeform 3001"/>
            <p:cNvSpPr>
              <a:spLocks/>
            </p:cNvSpPr>
            <p:nvPr/>
          </p:nvSpPr>
          <p:spPr bwMode="auto">
            <a:xfrm>
              <a:off x="1571" y="257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0"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94" name="Freeform 3002"/>
            <p:cNvSpPr>
              <a:spLocks/>
            </p:cNvSpPr>
            <p:nvPr/>
          </p:nvSpPr>
          <p:spPr bwMode="auto">
            <a:xfrm>
              <a:off x="1571" y="257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0"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95" name="Freeform 3003"/>
            <p:cNvSpPr>
              <a:spLocks/>
            </p:cNvSpPr>
            <p:nvPr/>
          </p:nvSpPr>
          <p:spPr bwMode="auto">
            <a:xfrm>
              <a:off x="1570" y="2576"/>
              <a:ext cx="2" cy="4"/>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0"/>
                    <a:pt x="1" y="0"/>
                  </a:cubicBezTo>
                  <a:cubicBezTo>
                    <a:pt x="0" y="1"/>
                    <a:pt x="0"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96" name="Freeform 3004"/>
            <p:cNvSpPr>
              <a:spLocks/>
            </p:cNvSpPr>
            <p:nvPr/>
          </p:nvSpPr>
          <p:spPr bwMode="auto">
            <a:xfrm>
              <a:off x="1570" y="2576"/>
              <a:ext cx="2" cy="4"/>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0"/>
                    <a:pt x="1" y="0"/>
                  </a:cubicBezTo>
                  <a:cubicBezTo>
                    <a:pt x="0" y="1"/>
                    <a:pt x="0"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97" name="Freeform 3005"/>
            <p:cNvSpPr>
              <a:spLocks/>
            </p:cNvSpPr>
            <p:nvPr/>
          </p:nvSpPr>
          <p:spPr bwMode="auto">
            <a:xfrm>
              <a:off x="1576" y="2571"/>
              <a:ext cx="2"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1"/>
                    <a:pt x="2" y="0"/>
                  </a:cubicBezTo>
                  <a:cubicBezTo>
                    <a:pt x="1" y="0"/>
                    <a:pt x="0"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98" name="Freeform 3006"/>
            <p:cNvSpPr>
              <a:spLocks/>
            </p:cNvSpPr>
            <p:nvPr/>
          </p:nvSpPr>
          <p:spPr bwMode="auto">
            <a:xfrm>
              <a:off x="1576" y="2571"/>
              <a:ext cx="2"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1"/>
                    <a:pt x="2" y="0"/>
                  </a:cubicBezTo>
                  <a:cubicBezTo>
                    <a:pt x="1" y="0"/>
                    <a:pt x="0"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99" name="Freeform 3007"/>
            <p:cNvSpPr>
              <a:spLocks/>
            </p:cNvSpPr>
            <p:nvPr/>
          </p:nvSpPr>
          <p:spPr bwMode="auto">
            <a:xfrm>
              <a:off x="1570" y="2576"/>
              <a:ext cx="7" cy="5"/>
            </a:xfrm>
            <a:custGeom>
              <a:avLst/>
              <a:gdLst>
                <a:gd name="T0" fmla="*/ 6 w 6"/>
                <a:gd name="T1" fmla="*/ 4 h 4"/>
                <a:gd name="T2" fmla="*/ 3 w 6"/>
                <a:gd name="T3" fmla="*/ 1 h 4"/>
                <a:gd name="T4" fmla="*/ 6 w 6"/>
                <a:gd name="T5" fmla="*/ 4 h 4"/>
              </a:gdLst>
              <a:ahLst/>
              <a:cxnLst>
                <a:cxn ang="0">
                  <a:pos x="T0" y="T1"/>
                </a:cxn>
                <a:cxn ang="0">
                  <a:pos x="T2" y="T3"/>
                </a:cxn>
                <a:cxn ang="0">
                  <a:pos x="T4" y="T5"/>
                </a:cxn>
              </a:cxnLst>
              <a:rect l="0" t="0" r="r" b="b"/>
              <a:pathLst>
                <a:path w="6" h="4">
                  <a:moveTo>
                    <a:pt x="6" y="4"/>
                  </a:moveTo>
                  <a:cubicBezTo>
                    <a:pt x="6" y="3"/>
                    <a:pt x="5" y="0"/>
                    <a:pt x="3" y="1"/>
                  </a:cubicBezTo>
                  <a:cubicBezTo>
                    <a:pt x="0" y="3"/>
                    <a:pt x="4" y="4"/>
                    <a:pt x="6"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00" name="Freeform 3008"/>
            <p:cNvSpPr>
              <a:spLocks/>
            </p:cNvSpPr>
            <p:nvPr/>
          </p:nvSpPr>
          <p:spPr bwMode="auto">
            <a:xfrm>
              <a:off x="1570" y="2576"/>
              <a:ext cx="7" cy="5"/>
            </a:xfrm>
            <a:custGeom>
              <a:avLst/>
              <a:gdLst>
                <a:gd name="T0" fmla="*/ 6 w 6"/>
                <a:gd name="T1" fmla="*/ 4 h 4"/>
                <a:gd name="T2" fmla="*/ 3 w 6"/>
                <a:gd name="T3" fmla="*/ 1 h 4"/>
                <a:gd name="T4" fmla="*/ 6 w 6"/>
                <a:gd name="T5" fmla="*/ 4 h 4"/>
              </a:gdLst>
              <a:ahLst/>
              <a:cxnLst>
                <a:cxn ang="0">
                  <a:pos x="T0" y="T1"/>
                </a:cxn>
                <a:cxn ang="0">
                  <a:pos x="T2" y="T3"/>
                </a:cxn>
                <a:cxn ang="0">
                  <a:pos x="T4" y="T5"/>
                </a:cxn>
              </a:cxnLst>
              <a:rect l="0" t="0" r="r" b="b"/>
              <a:pathLst>
                <a:path w="6" h="4">
                  <a:moveTo>
                    <a:pt x="6" y="4"/>
                  </a:moveTo>
                  <a:cubicBezTo>
                    <a:pt x="6" y="3"/>
                    <a:pt x="5" y="0"/>
                    <a:pt x="3" y="1"/>
                  </a:cubicBezTo>
                  <a:cubicBezTo>
                    <a:pt x="0" y="3"/>
                    <a:pt x="4" y="4"/>
                    <a:pt x="6"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01" name="Freeform 3009"/>
            <p:cNvSpPr>
              <a:spLocks/>
            </p:cNvSpPr>
            <p:nvPr/>
          </p:nvSpPr>
          <p:spPr bwMode="auto">
            <a:xfrm>
              <a:off x="1572" y="2577"/>
              <a:ext cx="10" cy="7"/>
            </a:xfrm>
            <a:custGeom>
              <a:avLst/>
              <a:gdLst>
                <a:gd name="T0" fmla="*/ 3 w 8"/>
                <a:gd name="T1" fmla="*/ 6 h 6"/>
                <a:gd name="T2" fmla="*/ 8 w 8"/>
                <a:gd name="T3" fmla="*/ 5 h 6"/>
                <a:gd name="T4" fmla="*/ 4 w 8"/>
                <a:gd name="T5" fmla="*/ 1 h 6"/>
                <a:gd name="T6" fmla="*/ 5 w 8"/>
                <a:gd name="T7" fmla="*/ 4 h 6"/>
                <a:gd name="T8" fmla="*/ 0 w 8"/>
                <a:gd name="T9" fmla="*/ 3 h 6"/>
                <a:gd name="T10" fmla="*/ 4 w 8"/>
                <a:gd name="T11" fmla="*/ 5 h 6"/>
                <a:gd name="T12" fmla="*/ 3 w 8"/>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3" y="6"/>
                  </a:moveTo>
                  <a:cubicBezTo>
                    <a:pt x="5" y="5"/>
                    <a:pt x="7" y="4"/>
                    <a:pt x="8" y="5"/>
                  </a:cubicBezTo>
                  <a:cubicBezTo>
                    <a:pt x="6" y="4"/>
                    <a:pt x="8" y="0"/>
                    <a:pt x="4" y="1"/>
                  </a:cubicBezTo>
                  <a:cubicBezTo>
                    <a:pt x="4" y="2"/>
                    <a:pt x="5" y="3"/>
                    <a:pt x="5" y="4"/>
                  </a:cubicBezTo>
                  <a:cubicBezTo>
                    <a:pt x="3" y="3"/>
                    <a:pt x="2" y="3"/>
                    <a:pt x="0" y="3"/>
                  </a:cubicBezTo>
                  <a:cubicBezTo>
                    <a:pt x="0" y="4"/>
                    <a:pt x="2" y="6"/>
                    <a:pt x="4" y="5"/>
                  </a:cubicBezTo>
                  <a:cubicBezTo>
                    <a:pt x="4" y="5"/>
                    <a:pt x="3" y="6"/>
                    <a:pt x="3"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02" name="Freeform 3010"/>
            <p:cNvSpPr>
              <a:spLocks/>
            </p:cNvSpPr>
            <p:nvPr/>
          </p:nvSpPr>
          <p:spPr bwMode="auto">
            <a:xfrm>
              <a:off x="1572" y="2577"/>
              <a:ext cx="10" cy="7"/>
            </a:xfrm>
            <a:custGeom>
              <a:avLst/>
              <a:gdLst>
                <a:gd name="T0" fmla="*/ 3 w 8"/>
                <a:gd name="T1" fmla="*/ 6 h 6"/>
                <a:gd name="T2" fmla="*/ 8 w 8"/>
                <a:gd name="T3" fmla="*/ 5 h 6"/>
                <a:gd name="T4" fmla="*/ 4 w 8"/>
                <a:gd name="T5" fmla="*/ 1 h 6"/>
                <a:gd name="T6" fmla="*/ 5 w 8"/>
                <a:gd name="T7" fmla="*/ 4 h 6"/>
                <a:gd name="T8" fmla="*/ 0 w 8"/>
                <a:gd name="T9" fmla="*/ 3 h 6"/>
                <a:gd name="T10" fmla="*/ 4 w 8"/>
                <a:gd name="T11" fmla="*/ 5 h 6"/>
                <a:gd name="T12" fmla="*/ 3 w 8"/>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3" y="6"/>
                  </a:moveTo>
                  <a:cubicBezTo>
                    <a:pt x="5" y="5"/>
                    <a:pt x="7" y="4"/>
                    <a:pt x="8" y="5"/>
                  </a:cubicBezTo>
                  <a:cubicBezTo>
                    <a:pt x="6" y="4"/>
                    <a:pt x="8" y="0"/>
                    <a:pt x="4" y="1"/>
                  </a:cubicBezTo>
                  <a:cubicBezTo>
                    <a:pt x="4" y="2"/>
                    <a:pt x="5" y="3"/>
                    <a:pt x="5" y="4"/>
                  </a:cubicBezTo>
                  <a:cubicBezTo>
                    <a:pt x="3" y="3"/>
                    <a:pt x="2" y="3"/>
                    <a:pt x="0" y="3"/>
                  </a:cubicBezTo>
                  <a:cubicBezTo>
                    <a:pt x="0" y="4"/>
                    <a:pt x="2" y="6"/>
                    <a:pt x="4" y="5"/>
                  </a:cubicBezTo>
                  <a:cubicBezTo>
                    <a:pt x="4" y="5"/>
                    <a:pt x="3" y="6"/>
                    <a:pt x="3"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03" name="Freeform 3011"/>
            <p:cNvSpPr>
              <a:spLocks/>
            </p:cNvSpPr>
            <p:nvPr/>
          </p:nvSpPr>
          <p:spPr bwMode="auto">
            <a:xfrm>
              <a:off x="1566" y="2588"/>
              <a:ext cx="5" cy="6"/>
            </a:xfrm>
            <a:custGeom>
              <a:avLst/>
              <a:gdLst>
                <a:gd name="T0" fmla="*/ 0 w 4"/>
                <a:gd name="T1" fmla="*/ 5 h 5"/>
                <a:gd name="T2" fmla="*/ 4 w 4"/>
                <a:gd name="T3" fmla="*/ 1 h 5"/>
                <a:gd name="T4" fmla="*/ 2 w 4"/>
                <a:gd name="T5" fmla="*/ 0 h 5"/>
                <a:gd name="T6" fmla="*/ 0 w 4"/>
                <a:gd name="T7" fmla="*/ 5 h 5"/>
              </a:gdLst>
              <a:ahLst/>
              <a:cxnLst>
                <a:cxn ang="0">
                  <a:pos x="T0" y="T1"/>
                </a:cxn>
                <a:cxn ang="0">
                  <a:pos x="T2" y="T3"/>
                </a:cxn>
                <a:cxn ang="0">
                  <a:pos x="T4" y="T5"/>
                </a:cxn>
                <a:cxn ang="0">
                  <a:pos x="T6" y="T7"/>
                </a:cxn>
              </a:cxnLst>
              <a:rect l="0" t="0" r="r" b="b"/>
              <a:pathLst>
                <a:path w="4" h="5">
                  <a:moveTo>
                    <a:pt x="0" y="5"/>
                  </a:moveTo>
                  <a:cubicBezTo>
                    <a:pt x="3" y="5"/>
                    <a:pt x="3" y="2"/>
                    <a:pt x="4" y="1"/>
                  </a:cubicBezTo>
                  <a:cubicBezTo>
                    <a:pt x="3" y="1"/>
                    <a:pt x="2" y="1"/>
                    <a:pt x="2" y="0"/>
                  </a:cubicBezTo>
                  <a:cubicBezTo>
                    <a:pt x="1" y="1"/>
                    <a:pt x="0" y="4"/>
                    <a:pt x="0"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04" name="Freeform 3012"/>
            <p:cNvSpPr>
              <a:spLocks/>
            </p:cNvSpPr>
            <p:nvPr/>
          </p:nvSpPr>
          <p:spPr bwMode="auto">
            <a:xfrm>
              <a:off x="1566" y="2588"/>
              <a:ext cx="5" cy="6"/>
            </a:xfrm>
            <a:custGeom>
              <a:avLst/>
              <a:gdLst>
                <a:gd name="T0" fmla="*/ 0 w 4"/>
                <a:gd name="T1" fmla="*/ 5 h 5"/>
                <a:gd name="T2" fmla="*/ 4 w 4"/>
                <a:gd name="T3" fmla="*/ 1 h 5"/>
                <a:gd name="T4" fmla="*/ 2 w 4"/>
                <a:gd name="T5" fmla="*/ 0 h 5"/>
                <a:gd name="T6" fmla="*/ 0 w 4"/>
                <a:gd name="T7" fmla="*/ 5 h 5"/>
              </a:gdLst>
              <a:ahLst/>
              <a:cxnLst>
                <a:cxn ang="0">
                  <a:pos x="T0" y="T1"/>
                </a:cxn>
                <a:cxn ang="0">
                  <a:pos x="T2" y="T3"/>
                </a:cxn>
                <a:cxn ang="0">
                  <a:pos x="T4" y="T5"/>
                </a:cxn>
                <a:cxn ang="0">
                  <a:pos x="T6" y="T7"/>
                </a:cxn>
              </a:cxnLst>
              <a:rect l="0" t="0" r="r" b="b"/>
              <a:pathLst>
                <a:path w="4" h="5">
                  <a:moveTo>
                    <a:pt x="0" y="5"/>
                  </a:moveTo>
                  <a:cubicBezTo>
                    <a:pt x="3" y="5"/>
                    <a:pt x="3" y="2"/>
                    <a:pt x="4" y="1"/>
                  </a:cubicBezTo>
                  <a:cubicBezTo>
                    <a:pt x="3" y="1"/>
                    <a:pt x="2" y="1"/>
                    <a:pt x="2" y="0"/>
                  </a:cubicBezTo>
                  <a:cubicBezTo>
                    <a:pt x="1" y="1"/>
                    <a:pt x="0" y="4"/>
                    <a:pt x="0"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05" name="Freeform 3013"/>
            <p:cNvSpPr>
              <a:spLocks/>
            </p:cNvSpPr>
            <p:nvPr/>
          </p:nvSpPr>
          <p:spPr bwMode="auto">
            <a:xfrm>
              <a:off x="1578" y="2572"/>
              <a:ext cx="7" cy="8"/>
            </a:xfrm>
            <a:custGeom>
              <a:avLst/>
              <a:gdLst>
                <a:gd name="T0" fmla="*/ 5 w 6"/>
                <a:gd name="T1" fmla="*/ 6 h 6"/>
                <a:gd name="T2" fmla="*/ 3 w 6"/>
                <a:gd name="T3" fmla="*/ 3 h 6"/>
                <a:gd name="T4" fmla="*/ 4 w 6"/>
                <a:gd name="T5" fmla="*/ 2 h 6"/>
                <a:gd name="T6" fmla="*/ 0 w 6"/>
                <a:gd name="T7" fmla="*/ 1 h 6"/>
                <a:gd name="T8" fmla="*/ 1 w 6"/>
                <a:gd name="T9" fmla="*/ 4 h 6"/>
                <a:gd name="T10" fmla="*/ 5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5" y="6"/>
                  </a:moveTo>
                  <a:cubicBezTo>
                    <a:pt x="6" y="5"/>
                    <a:pt x="4" y="4"/>
                    <a:pt x="3" y="3"/>
                  </a:cubicBezTo>
                  <a:cubicBezTo>
                    <a:pt x="6" y="3"/>
                    <a:pt x="4" y="3"/>
                    <a:pt x="4" y="2"/>
                  </a:cubicBezTo>
                  <a:cubicBezTo>
                    <a:pt x="3" y="1"/>
                    <a:pt x="2" y="0"/>
                    <a:pt x="0" y="1"/>
                  </a:cubicBezTo>
                  <a:cubicBezTo>
                    <a:pt x="1" y="2"/>
                    <a:pt x="1" y="3"/>
                    <a:pt x="1" y="4"/>
                  </a:cubicBezTo>
                  <a:cubicBezTo>
                    <a:pt x="2" y="5"/>
                    <a:pt x="4" y="5"/>
                    <a:pt x="5"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06" name="Freeform 3014"/>
            <p:cNvSpPr>
              <a:spLocks/>
            </p:cNvSpPr>
            <p:nvPr/>
          </p:nvSpPr>
          <p:spPr bwMode="auto">
            <a:xfrm>
              <a:off x="1578" y="2572"/>
              <a:ext cx="7" cy="8"/>
            </a:xfrm>
            <a:custGeom>
              <a:avLst/>
              <a:gdLst>
                <a:gd name="T0" fmla="*/ 5 w 6"/>
                <a:gd name="T1" fmla="*/ 6 h 6"/>
                <a:gd name="T2" fmla="*/ 3 w 6"/>
                <a:gd name="T3" fmla="*/ 3 h 6"/>
                <a:gd name="T4" fmla="*/ 4 w 6"/>
                <a:gd name="T5" fmla="*/ 2 h 6"/>
                <a:gd name="T6" fmla="*/ 0 w 6"/>
                <a:gd name="T7" fmla="*/ 1 h 6"/>
                <a:gd name="T8" fmla="*/ 1 w 6"/>
                <a:gd name="T9" fmla="*/ 4 h 6"/>
                <a:gd name="T10" fmla="*/ 5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5" y="6"/>
                  </a:moveTo>
                  <a:cubicBezTo>
                    <a:pt x="6" y="5"/>
                    <a:pt x="4" y="4"/>
                    <a:pt x="3" y="3"/>
                  </a:cubicBezTo>
                  <a:cubicBezTo>
                    <a:pt x="6" y="3"/>
                    <a:pt x="4" y="3"/>
                    <a:pt x="4" y="2"/>
                  </a:cubicBezTo>
                  <a:cubicBezTo>
                    <a:pt x="3" y="1"/>
                    <a:pt x="2" y="0"/>
                    <a:pt x="0" y="1"/>
                  </a:cubicBezTo>
                  <a:cubicBezTo>
                    <a:pt x="1" y="2"/>
                    <a:pt x="1" y="3"/>
                    <a:pt x="1" y="4"/>
                  </a:cubicBezTo>
                  <a:cubicBezTo>
                    <a:pt x="2" y="5"/>
                    <a:pt x="4" y="5"/>
                    <a:pt x="5"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07" name="Freeform 3015"/>
            <p:cNvSpPr>
              <a:spLocks/>
            </p:cNvSpPr>
            <p:nvPr/>
          </p:nvSpPr>
          <p:spPr bwMode="auto">
            <a:xfrm>
              <a:off x="1572" y="2584"/>
              <a:ext cx="6" cy="8"/>
            </a:xfrm>
            <a:custGeom>
              <a:avLst/>
              <a:gdLst>
                <a:gd name="T0" fmla="*/ 0 w 5"/>
                <a:gd name="T1" fmla="*/ 6 h 6"/>
                <a:gd name="T2" fmla="*/ 3 w 5"/>
                <a:gd name="T3" fmla="*/ 5 h 6"/>
                <a:gd name="T4" fmla="*/ 4 w 5"/>
                <a:gd name="T5" fmla="*/ 4 h 6"/>
                <a:gd name="T6" fmla="*/ 5 w 5"/>
                <a:gd name="T7" fmla="*/ 5 h 6"/>
                <a:gd name="T8" fmla="*/ 0 w 5"/>
                <a:gd name="T9" fmla="*/ 4 h 6"/>
                <a:gd name="T10" fmla="*/ 0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0" y="6"/>
                  </a:moveTo>
                  <a:cubicBezTo>
                    <a:pt x="2" y="5"/>
                    <a:pt x="3" y="4"/>
                    <a:pt x="3" y="5"/>
                  </a:cubicBezTo>
                  <a:cubicBezTo>
                    <a:pt x="3" y="5"/>
                    <a:pt x="3" y="4"/>
                    <a:pt x="4" y="4"/>
                  </a:cubicBezTo>
                  <a:cubicBezTo>
                    <a:pt x="4" y="4"/>
                    <a:pt x="5" y="4"/>
                    <a:pt x="5" y="5"/>
                  </a:cubicBezTo>
                  <a:cubicBezTo>
                    <a:pt x="5" y="3"/>
                    <a:pt x="4" y="0"/>
                    <a:pt x="0" y="4"/>
                  </a:cubicBezTo>
                  <a:cubicBezTo>
                    <a:pt x="1" y="4"/>
                    <a:pt x="1" y="5"/>
                    <a:pt x="0"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08" name="Freeform 3016"/>
            <p:cNvSpPr>
              <a:spLocks/>
            </p:cNvSpPr>
            <p:nvPr/>
          </p:nvSpPr>
          <p:spPr bwMode="auto">
            <a:xfrm>
              <a:off x="1572" y="2584"/>
              <a:ext cx="6" cy="8"/>
            </a:xfrm>
            <a:custGeom>
              <a:avLst/>
              <a:gdLst>
                <a:gd name="T0" fmla="*/ 0 w 5"/>
                <a:gd name="T1" fmla="*/ 6 h 6"/>
                <a:gd name="T2" fmla="*/ 3 w 5"/>
                <a:gd name="T3" fmla="*/ 5 h 6"/>
                <a:gd name="T4" fmla="*/ 4 w 5"/>
                <a:gd name="T5" fmla="*/ 4 h 6"/>
                <a:gd name="T6" fmla="*/ 5 w 5"/>
                <a:gd name="T7" fmla="*/ 5 h 6"/>
                <a:gd name="T8" fmla="*/ 0 w 5"/>
                <a:gd name="T9" fmla="*/ 4 h 6"/>
                <a:gd name="T10" fmla="*/ 0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0" y="6"/>
                  </a:moveTo>
                  <a:cubicBezTo>
                    <a:pt x="2" y="5"/>
                    <a:pt x="3" y="4"/>
                    <a:pt x="3" y="5"/>
                  </a:cubicBezTo>
                  <a:cubicBezTo>
                    <a:pt x="3" y="5"/>
                    <a:pt x="3" y="4"/>
                    <a:pt x="4" y="4"/>
                  </a:cubicBezTo>
                  <a:cubicBezTo>
                    <a:pt x="4" y="4"/>
                    <a:pt x="5" y="4"/>
                    <a:pt x="5" y="5"/>
                  </a:cubicBezTo>
                  <a:cubicBezTo>
                    <a:pt x="5" y="3"/>
                    <a:pt x="4" y="0"/>
                    <a:pt x="0" y="4"/>
                  </a:cubicBezTo>
                  <a:cubicBezTo>
                    <a:pt x="1" y="4"/>
                    <a:pt x="1" y="5"/>
                    <a:pt x="0"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09" name="Freeform 3017"/>
            <p:cNvSpPr>
              <a:spLocks/>
            </p:cNvSpPr>
            <p:nvPr/>
          </p:nvSpPr>
          <p:spPr bwMode="auto">
            <a:xfrm>
              <a:off x="1577" y="2583"/>
              <a:ext cx="5" cy="4"/>
            </a:xfrm>
            <a:custGeom>
              <a:avLst/>
              <a:gdLst>
                <a:gd name="T0" fmla="*/ 3 w 4"/>
                <a:gd name="T1" fmla="*/ 3 h 3"/>
                <a:gd name="T2" fmla="*/ 2 w 4"/>
                <a:gd name="T3" fmla="*/ 0 h 3"/>
                <a:gd name="T4" fmla="*/ 3 w 4"/>
                <a:gd name="T5" fmla="*/ 3 h 3"/>
              </a:gdLst>
              <a:ahLst/>
              <a:cxnLst>
                <a:cxn ang="0">
                  <a:pos x="T0" y="T1"/>
                </a:cxn>
                <a:cxn ang="0">
                  <a:pos x="T2" y="T3"/>
                </a:cxn>
                <a:cxn ang="0">
                  <a:pos x="T4" y="T5"/>
                </a:cxn>
              </a:cxnLst>
              <a:rect l="0" t="0" r="r" b="b"/>
              <a:pathLst>
                <a:path w="4" h="3">
                  <a:moveTo>
                    <a:pt x="3" y="3"/>
                  </a:moveTo>
                  <a:cubicBezTo>
                    <a:pt x="4" y="1"/>
                    <a:pt x="2" y="1"/>
                    <a:pt x="2" y="0"/>
                  </a:cubicBezTo>
                  <a:cubicBezTo>
                    <a:pt x="0" y="2"/>
                    <a:pt x="2" y="2"/>
                    <a:pt x="3"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10" name="Freeform 3018"/>
            <p:cNvSpPr>
              <a:spLocks/>
            </p:cNvSpPr>
            <p:nvPr/>
          </p:nvSpPr>
          <p:spPr bwMode="auto">
            <a:xfrm>
              <a:off x="1577" y="2583"/>
              <a:ext cx="5" cy="4"/>
            </a:xfrm>
            <a:custGeom>
              <a:avLst/>
              <a:gdLst>
                <a:gd name="T0" fmla="*/ 3 w 4"/>
                <a:gd name="T1" fmla="*/ 3 h 3"/>
                <a:gd name="T2" fmla="*/ 2 w 4"/>
                <a:gd name="T3" fmla="*/ 0 h 3"/>
                <a:gd name="T4" fmla="*/ 3 w 4"/>
                <a:gd name="T5" fmla="*/ 3 h 3"/>
              </a:gdLst>
              <a:ahLst/>
              <a:cxnLst>
                <a:cxn ang="0">
                  <a:pos x="T0" y="T1"/>
                </a:cxn>
                <a:cxn ang="0">
                  <a:pos x="T2" y="T3"/>
                </a:cxn>
                <a:cxn ang="0">
                  <a:pos x="T4" y="T5"/>
                </a:cxn>
              </a:cxnLst>
              <a:rect l="0" t="0" r="r" b="b"/>
              <a:pathLst>
                <a:path w="4" h="3">
                  <a:moveTo>
                    <a:pt x="3" y="3"/>
                  </a:moveTo>
                  <a:cubicBezTo>
                    <a:pt x="4" y="1"/>
                    <a:pt x="2" y="1"/>
                    <a:pt x="2" y="0"/>
                  </a:cubicBezTo>
                  <a:cubicBezTo>
                    <a:pt x="0" y="2"/>
                    <a:pt x="2" y="2"/>
                    <a:pt x="3"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23" name="Group 3220"/>
          <p:cNvGrpSpPr>
            <a:grpSpLocks/>
          </p:cNvGrpSpPr>
          <p:nvPr/>
        </p:nvGrpSpPr>
        <p:grpSpPr bwMode="auto">
          <a:xfrm>
            <a:off x="2389189" y="2411724"/>
            <a:ext cx="2763838" cy="3219450"/>
            <a:chOff x="1558" y="627"/>
            <a:chExt cx="1741" cy="2028"/>
          </a:xfrm>
        </p:grpSpPr>
        <p:sp>
          <p:nvSpPr>
            <p:cNvPr id="1011" name="Freeform 3020"/>
            <p:cNvSpPr>
              <a:spLocks/>
            </p:cNvSpPr>
            <p:nvPr/>
          </p:nvSpPr>
          <p:spPr bwMode="auto">
            <a:xfrm>
              <a:off x="1582" y="2582"/>
              <a:ext cx="2" cy="5"/>
            </a:xfrm>
            <a:custGeom>
              <a:avLst/>
              <a:gdLst>
                <a:gd name="T0" fmla="*/ 1 w 2"/>
                <a:gd name="T1" fmla="*/ 4 h 4"/>
                <a:gd name="T2" fmla="*/ 2 w 2"/>
                <a:gd name="T3" fmla="*/ 4 h 4"/>
                <a:gd name="T4" fmla="*/ 0 w 2"/>
                <a:gd name="T5" fmla="*/ 0 h 4"/>
                <a:gd name="T6" fmla="*/ 1 w 2"/>
                <a:gd name="T7" fmla="*/ 4 h 4"/>
              </a:gdLst>
              <a:ahLst/>
              <a:cxnLst>
                <a:cxn ang="0">
                  <a:pos x="T0" y="T1"/>
                </a:cxn>
                <a:cxn ang="0">
                  <a:pos x="T2" y="T3"/>
                </a:cxn>
                <a:cxn ang="0">
                  <a:pos x="T4" y="T5"/>
                </a:cxn>
                <a:cxn ang="0">
                  <a:pos x="T6" y="T7"/>
                </a:cxn>
              </a:cxnLst>
              <a:rect l="0" t="0" r="r" b="b"/>
              <a:pathLst>
                <a:path w="2" h="4">
                  <a:moveTo>
                    <a:pt x="1" y="4"/>
                  </a:moveTo>
                  <a:cubicBezTo>
                    <a:pt x="1" y="4"/>
                    <a:pt x="2" y="4"/>
                    <a:pt x="2" y="4"/>
                  </a:cubicBezTo>
                  <a:cubicBezTo>
                    <a:pt x="2" y="2"/>
                    <a:pt x="1" y="1"/>
                    <a:pt x="0" y="0"/>
                  </a:cubicBezTo>
                  <a:cubicBezTo>
                    <a:pt x="0" y="1"/>
                    <a:pt x="1" y="3"/>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12" name="Freeform 3021"/>
            <p:cNvSpPr>
              <a:spLocks/>
            </p:cNvSpPr>
            <p:nvPr/>
          </p:nvSpPr>
          <p:spPr bwMode="auto">
            <a:xfrm>
              <a:off x="1582" y="2582"/>
              <a:ext cx="2" cy="5"/>
            </a:xfrm>
            <a:custGeom>
              <a:avLst/>
              <a:gdLst>
                <a:gd name="T0" fmla="*/ 1 w 2"/>
                <a:gd name="T1" fmla="*/ 4 h 4"/>
                <a:gd name="T2" fmla="*/ 2 w 2"/>
                <a:gd name="T3" fmla="*/ 4 h 4"/>
                <a:gd name="T4" fmla="*/ 0 w 2"/>
                <a:gd name="T5" fmla="*/ 0 h 4"/>
                <a:gd name="T6" fmla="*/ 1 w 2"/>
                <a:gd name="T7" fmla="*/ 4 h 4"/>
              </a:gdLst>
              <a:ahLst/>
              <a:cxnLst>
                <a:cxn ang="0">
                  <a:pos x="T0" y="T1"/>
                </a:cxn>
                <a:cxn ang="0">
                  <a:pos x="T2" y="T3"/>
                </a:cxn>
                <a:cxn ang="0">
                  <a:pos x="T4" y="T5"/>
                </a:cxn>
                <a:cxn ang="0">
                  <a:pos x="T6" y="T7"/>
                </a:cxn>
              </a:cxnLst>
              <a:rect l="0" t="0" r="r" b="b"/>
              <a:pathLst>
                <a:path w="2" h="4">
                  <a:moveTo>
                    <a:pt x="1" y="4"/>
                  </a:moveTo>
                  <a:cubicBezTo>
                    <a:pt x="1" y="4"/>
                    <a:pt x="2" y="4"/>
                    <a:pt x="2" y="4"/>
                  </a:cubicBezTo>
                  <a:cubicBezTo>
                    <a:pt x="2" y="2"/>
                    <a:pt x="1" y="1"/>
                    <a:pt x="0" y="0"/>
                  </a:cubicBezTo>
                  <a:cubicBezTo>
                    <a:pt x="0" y="1"/>
                    <a:pt x="1" y="3"/>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13" name="Freeform 3022"/>
            <p:cNvSpPr>
              <a:spLocks/>
            </p:cNvSpPr>
            <p:nvPr/>
          </p:nvSpPr>
          <p:spPr bwMode="auto">
            <a:xfrm>
              <a:off x="1583" y="2588"/>
              <a:ext cx="3" cy="2"/>
            </a:xfrm>
            <a:custGeom>
              <a:avLst/>
              <a:gdLst>
                <a:gd name="T0" fmla="*/ 2 w 3"/>
                <a:gd name="T1" fmla="*/ 2 h 2"/>
                <a:gd name="T2" fmla="*/ 0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0" y="0"/>
                  </a:cubicBezTo>
                  <a:cubicBezTo>
                    <a:pt x="0" y="1"/>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14" name="Freeform 3023"/>
            <p:cNvSpPr>
              <a:spLocks/>
            </p:cNvSpPr>
            <p:nvPr/>
          </p:nvSpPr>
          <p:spPr bwMode="auto">
            <a:xfrm>
              <a:off x="1583" y="2588"/>
              <a:ext cx="3" cy="2"/>
            </a:xfrm>
            <a:custGeom>
              <a:avLst/>
              <a:gdLst>
                <a:gd name="T0" fmla="*/ 2 w 3"/>
                <a:gd name="T1" fmla="*/ 2 h 2"/>
                <a:gd name="T2" fmla="*/ 0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0" y="0"/>
                  </a:cubicBezTo>
                  <a:cubicBezTo>
                    <a:pt x="0" y="1"/>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15" name="Freeform 3024"/>
            <p:cNvSpPr>
              <a:spLocks/>
            </p:cNvSpPr>
            <p:nvPr/>
          </p:nvSpPr>
          <p:spPr bwMode="auto">
            <a:xfrm>
              <a:off x="1585" y="2587"/>
              <a:ext cx="4" cy="2"/>
            </a:xfrm>
            <a:custGeom>
              <a:avLst/>
              <a:gdLst>
                <a:gd name="T0" fmla="*/ 1 w 3"/>
                <a:gd name="T1" fmla="*/ 2 h 2"/>
                <a:gd name="T2" fmla="*/ 2 w 3"/>
                <a:gd name="T3" fmla="*/ 1 h 2"/>
                <a:gd name="T4" fmla="*/ 0 w 3"/>
                <a:gd name="T5" fmla="*/ 1 h 2"/>
                <a:gd name="T6" fmla="*/ 1 w 3"/>
                <a:gd name="T7" fmla="*/ 2 h 2"/>
              </a:gdLst>
              <a:ahLst/>
              <a:cxnLst>
                <a:cxn ang="0">
                  <a:pos x="T0" y="T1"/>
                </a:cxn>
                <a:cxn ang="0">
                  <a:pos x="T2" y="T3"/>
                </a:cxn>
                <a:cxn ang="0">
                  <a:pos x="T4" y="T5"/>
                </a:cxn>
                <a:cxn ang="0">
                  <a:pos x="T6" y="T7"/>
                </a:cxn>
              </a:cxnLst>
              <a:rect l="0" t="0" r="r" b="b"/>
              <a:pathLst>
                <a:path w="3" h="2">
                  <a:moveTo>
                    <a:pt x="1" y="2"/>
                  </a:moveTo>
                  <a:cubicBezTo>
                    <a:pt x="1" y="2"/>
                    <a:pt x="2" y="2"/>
                    <a:pt x="2" y="1"/>
                  </a:cubicBezTo>
                  <a:cubicBezTo>
                    <a:pt x="3" y="0"/>
                    <a:pt x="2" y="0"/>
                    <a:pt x="0" y="1"/>
                  </a:cubicBezTo>
                  <a:cubicBezTo>
                    <a:pt x="0" y="1"/>
                    <a:pt x="0"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16" name="Freeform 3025"/>
            <p:cNvSpPr>
              <a:spLocks/>
            </p:cNvSpPr>
            <p:nvPr/>
          </p:nvSpPr>
          <p:spPr bwMode="auto">
            <a:xfrm>
              <a:off x="1585" y="2587"/>
              <a:ext cx="4" cy="2"/>
            </a:xfrm>
            <a:custGeom>
              <a:avLst/>
              <a:gdLst>
                <a:gd name="T0" fmla="*/ 1 w 3"/>
                <a:gd name="T1" fmla="*/ 2 h 2"/>
                <a:gd name="T2" fmla="*/ 2 w 3"/>
                <a:gd name="T3" fmla="*/ 1 h 2"/>
                <a:gd name="T4" fmla="*/ 0 w 3"/>
                <a:gd name="T5" fmla="*/ 1 h 2"/>
                <a:gd name="T6" fmla="*/ 1 w 3"/>
                <a:gd name="T7" fmla="*/ 2 h 2"/>
              </a:gdLst>
              <a:ahLst/>
              <a:cxnLst>
                <a:cxn ang="0">
                  <a:pos x="T0" y="T1"/>
                </a:cxn>
                <a:cxn ang="0">
                  <a:pos x="T2" y="T3"/>
                </a:cxn>
                <a:cxn ang="0">
                  <a:pos x="T4" y="T5"/>
                </a:cxn>
                <a:cxn ang="0">
                  <a:pos x="T6" y="T7"/>
                </a:cxn>
              </a:cxnLst>
              <a:rect l="0" t="0" r="r" b="b"/>
              <a:pathLst>
                <a:path w="3" h="2">
                  <a:moveTo>
                    <a:pt x="1" y="2"/>
                  </a:moveTo>
                  <a:cubicBezTo>
                    <a:pt x="1" y="2"/>
                    <a:pt x="2" y="2"/>
                    <a:pt x="2" y="1"/>
                  </a:cubicBezTo>
                  <a:cubicBezTo>
                    <a:pt x="3" y="0"/>
                    <a:pt x="2" y="0"/>
                    <a:pt x="0" y="1"/>
                  </a:cubicBezTo>
                  <a:cubicBezTo>
                    <a:pt x="0" y="1"/>
                    <a:pt x="0"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17" name="Freeform 3026"/>
            <p:cNvSpPr>
              <a:spLocks/>
            </p:cNvSpPr>
            <p:nvPr/>
          </p:nvSpPr>
          <p:spPr bwMode="auto">
            <a:xfrm>
              <a:off x="1589" y="2588"/>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1" y="0"/>
                  </a:cubicBezTo>
                  <a:cubicBezTo>
                    <a:pt x="0" y="1"/>
                    <a:pt x="0"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18" name="Freeform 3027"/>
            <p:cNvSpPr>
              <a:spLocks/>
            </p:cNvSpPr>
            <p:nvPr/>
          </p:nvSpPr>
          <p:spPr bwMode="auto">
            <a:xfrm>
              <a:off x="1589" y="2588"/>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1" y="0"/>
                  </a:cubicBezTo>
                  <a:cubicBezTo>
                    <a:pt x="0" y="1"/>
                    <a:pt x="0"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19" name="Freeform 3028"/>
            <p:cNvSpPr>
              <a:spLocks/>
            </p:cNvSpPr>
            <p:nvPr/>
          </p:nvSpPr>
          <p:spPr bwMode="auto">
            <a:xfrm>
              <a:off x="1562" y="2528"/>
              <a:ext cx="11" cy="13"/>
            </a:xfrm>
            <a:custGeom>
              <a:avLst/>
              <a:gdLst>
                <a:gd name="T0" fmla="*/ 5 w 9"/>
                <a:gd name="T1" fmla="*/ 11 h 11"/>
                <a:gd name="T2" fmla="*/ 0 w 9"/>
                <a:gd name="T3" fmla="*/ 2 h 11"/>
                <a:gd name="T4" fmla="*/ 1 w 9"/>
                <a:gd name="T5" fmla="*/ 4 h 11"/>
                <a:gd name="T6" fmla="*/ 0 w 9"/>
                <a:gd name="T7" fmla="*/ 6 h 11"/>
                <a:gd name="T8" fmla="*/ 4 w 9"/>
                <a:gd name="T9" fmla="*/ 7 h 11"/>
                <a:gd name="T10" fmla="*/ 5 w 9"/>
                <a:gd name="T11" fmla="*/ 11 h 11"/>
              </a:gdLst>
              <a:ahLst/>
              <a:cxnLst>
                <a:cxn ang="0">
                  <a:pos x="T0" y="T1"/>
                </a:cxn>
                <a:cxn ang="0">
                  <a:pos x="T2" y="T3"/>
                </a:cxn>
                <a:cxn ang="0">
                  <a:pos x="T4" y="T5"/>
                </a:cxn>
                <a:cxn ang="0">
                  <a:pos x="T6" y="T7"/>
                </a:cxn>
                <a:cxn ang="0">
                  <a:pos x="T8" y="T9"/>
                </a:cxn>
                <a:cxn ang="0">
                  <a:pos x="T10" y="T11"/>
                </a:cxn>
              </a:cxnLst>
              <a:rect l="0" t="0" r="r" b="b"/>
              <a:pathLst>
                <a:path w="9" h="11">
                  <a:moveTo>
                    <a:pt x="5" y="11"/>
                  </a:moveTo>
                  <a:cubicBezTo>
                    <a:pt x="9" y="8"/>
                    <a:pt x="4" y="0"/>
                    <a:pt x="0" y="2"/>
                  </a:cubicBezTo>
                  <a:cubicBezTo>
                    <a:pt x="0" y="2"/>
                    <a:pt x="2" y="3"/>
                    <a:pt x="1" y="4"/>
                  </a:cubicBezTo>
                  <a:cubicBezTo>
                    <a:pt x="1" y="6"/>
                    <a:pt x="3" y="5"/>
                    <a:pt x="0" y="6"/>
                  </a:cubicBezTo>
                  <a:cubicBezTo>
                    <a:pt x="1" y="7"/>
                    <a:pt x="4" y="5"/>
                    <a:pt x="4" y="7"/>
                  </a:cubicBezTo>
                  <a:cubicBezTo>
                    <a:pt x="3" y="8"/>
                    <a:pt x="4" y="10"/>
                    <a:pt x="5" y="1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20" name="Freeform 3029"/>
            <p:cNvSpPr>
              <a:spLocks/>
            </p:cNvSpPr>
            <p:nvPr/>
          </p:nvSpPr>
          <p:spPr bwMode="auto">
            <a:xfrm>
              <a:off x="1562" y="2528"/>
              <a:ext cx="11" cy="13"/>
            </a:xfrm>
            <a:custGeom>
              <a:avLst/>
              <a:gdLst>
                <a:gd name="T0" fmla="*/ 5 w 9"/>
                <a:gd name="T1" fmla="*/ 11 h 11"/>
                <a:gd name="T2" fmla="*/ 0 w 9"/>
                <a:gd name="T3" fmla="*/ 2 h 11"/>
                <a:gd name="T4" fmla="*/ 1 w 9"/>
                <a:gd name="T5" fmla="*/ 4 h 11"/>
                <a:gd name="T6" fmla="*/ 0 w 9"/>
                <a:gd name="T7" fmla="*/ 6 h 11"/>
                <a:gd name="T8" fmla="*/ 4 w 9"/>
                <a:gd name="T9" fmla="*/ 7 h 11"/>
                <a:gd name="T10" fmla="*/ 5 w 9"/>
                <a:gd name="T11" fmla="*/ 11 h 11"/>
              </a:gdLst>
              <a:ahLst/>
              <a:cxnLst>
                <a:cxn ang="0">
                  <a:pos x="T0" y="T1"/>
                </a:cxn>
                <a:cxn ang="0">
                  <a:pos x="T2" y="T3"/>
                </a:cxn>
                <a:cxn ang="0">
                  <a:pos x="T4" y="T5"/>
                </a:cxn>
                <a:cxn ang="0">
                  <a:pos x="T6" y="T7"/>
                </a:cxn>
                <a:cxn ang="0">
                  <a:pos x="T8" y="T9"/>
                </a:cxn>
                <a:cxn ang="0">
                  <a:pos x="T10" y="T11"/>
                </a:cxn>
              </a:cxnLst>
              <a:rect l="0" t="0" r="r" b="b"/>
              <a:pathLst>
                <a:path w="9" h="11">
                  <a:moveTo>
                    <a:pt x="5" y="11"/>
                  </a:moveTo>
                  <a:cubicBezTo>
                    <a:pt x="9" y="8"/>
                    <a:pt x="4" y="0"/>
                    <a:pt x="0" y="2"/>
                  </a:cubicBezTo>
                  <a:cubicBezTo>
                    <a:pt x="0" y="2"/>
                    <a:pt x="2" y="3"/>
                    <a:pt x="1" y="4"/>
                  </a:cubicBezTo>
                  <a:cubicBezTo>
                    <a:pt x="1" y="6"/>
                    <a:pt x="3" y="5"/>
                    <a:pt x="0" y="6"/>
                  </a:cubicBezTo>
                  <a:cubicBezTo>
                    <a:pt x="1" y="7"/>
                    <a:pt x="4" y="5"/>
                    <a:pt x="4" y="7"/>
                  </a:cubicBezTo>
                  <a:cubicBezTo>
                    <a:pt x="3" y="8"/>
                    <a:pt x="4" y="10"/>
                    <a:pt x="5" y="1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21" name="Freeform 3030"/>
            <p:cNvSpPr>
              <a:spLocks/>
            </p:cNvSpPr>
            <p:nvPr/>
          </p:nvSpPr>
          <p:spPr bwMode="auto">
            <a:xfrm>
              <a:off x="1567" y="2523"/>
              <a:ext cx="3" cy="3"/>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0"/>
                    <a:pt x="2" y="0"/>
                  </a:cubicBezTo>
                  <a:cubicBezTo>
                    <a:pt x="1" y="0"/>
                    <a:pt x="0" y="0"/>
                    <a:pt x="0" y="1"/>
                  </a:cubicBezTo>
                  <a:cubicBezTo>
                    <a:pt x="0" y="1"/>
                    <a:pt x="1"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22" name="Freeform 3031"/>
            <p:cNvSpPr>
              <a:spLocks/>
            </p:cNvSpPr>
            <p:nvPr/>
          </p:nvSpPr>
          <p:spPr bwMode="auto">
            <a:xfrm>
              <a:off x="1567" y="2523"/>
              <a:ext cx="3" cy="3"/>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0"/>
                    <a:pt x="2" y="0"/>
                  </a:cubicBezTo>
                  <a:cubicBezTo>
                    <a:pt x="1" y="0"/>
                    <a:pt x="0" y="0"/>
                    <a:pt x="0" y="1"/>
                  </a:cubicBezTo>
                  <a:cubicBezTo>
                    <a:pt x="0" y="1"/>
                    <a:pt x="1"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23" name="Freeform 3032"/>
            <p:cNvSpPr>
              <a:spLocks/>
            </p:cNvSpPr>
            <p:nvPr/>
          </p:nvSpPr>
          <p:spPr bwMode="auto">
            <a:xfrm>
              <a:off x="1560" y="2535"/>
              <a:ext cx="6" cy="6"/>
            </a:xfrm>
            <a:custGeom>
              <a:avLst/>
              <a:gdLst>
                <a:gd name="T0" fmla="*/ 2 w 5"/>
                <a:gd name="T1" fmla="*/ 5 h 5"/>
                <a:gd name="T2" fmla="*/ 5 w 5"/>
                <a:gd name="T3" fmla="*/ 2 h 5"/>
                <a:gd name="T4" fmla="*/ 1 w 5"/>
                <a:gd name="T5" fmla="*/ 2 h 5"/>
                <a:gd name="T6" fmla="*/ 3 w 5"/>
                <a:gd name="T7" fmla="*/ 4 h 5"/>
                <a:gd name="T8" fmla="*/ 2 w 5"/>
                <a:gd name="T9" fmla="*/ 5 h 5"/>
              </a:gdLst>
              <a:ahLst/>
              <a:cxnLst>
                <a:cxn ang="0">
                  <a:pos x="T0" y="T1"/>
                </a:cxn>
                <a:cxn ang="0">
                  <a:pos x="T2" y="T3"/>
                </a:cxn>
                <a:cxn ang="0">
                  <a:pos x="T4" y="T5"/>
                </a:cxn>
                <a:cxn ang="0">
                  <a:pos x="T6" y="T7"/>
                </a:cxn>
                <a:cxn ang="0">
                  <a:pos x="T8" y="T9"/>
                </a:cxn>
              </a:cxnLst>
              <a:rect l="0" t="0" r="r" b="b"/>
              <a:pathLst>
                <a:path w="5" h="5">
                  <a:moveTo>
                    <a:pt x="2" y="5"/>
                  </a:moveTo>
                  <a:cubicBezTo>
                    <a:pt x="3" y="5"/>
                    <a:pt x="5" y="4"/>
                    <a:pt x="5" y="2"/>
                  </a:cubicBezTo>
                  <a:cubicBezTo>
                    <a:pt x="5" y="0"/>
                    <a:pt x="3" y="1"/>
                    <a:pt x="1" y="2"/>
                  </a:cubicBezTo>
                  <a:cubicBezTo>
                    <a:pt x="0" y="3"/>
                    <a:pt x="2" y="4"/>
                    <a:pt x="3" y="4"/>
                  </a:cubicBezTo>
                  <a:cubicBezTo>
                    <a:pt x="3" y="4"/>
                    <a:pt x="2" y="4"/>
                    <a:pt x="2"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24" name="Freeform 3033"/>
            <p:cNvSpPr>
              <a:spLocks/>
            </p:cNvSpPr>
            <p:nvPr/>
          </p:nvSpPr>
          <p:spPr bwMode="auto">
            <a:xfrm>
              <a:off x="1560" y="2535"/>
              <a:ext cx="6" cy="6"/>
            </a:xfrm>
            <a:custGeom>
              <a:avLst/>
              <a:gdLst>
                <a:gd name="T0" fmla="*/ 2 w 5"/>
                <a:gd name="T1" fmla="*/ 5 h 5"/>
                <a:gd name="T2" fmla="*/ 5 w 5"/>
                <a:gd name="T3" fmla="*/ 2 h 5"/>
                <a:gd name="T4" fmla="*/ 1 w 5"/>
                <a:gd name="T5" fmla="*/ 2 h 5"/>
                <a:gd name="T6" fmla="*/ 3 w 5"/>
                <a:gd name="T7" fmla="*/ 4 h 5"/>
                <a:gd name="T8" fmla="*/ 2 w 5"/>
                <a:gd name="T9" fmla="*/ 5 h 5"/>
              </a:gdLst>
              <a:ahLst/>
              <a:cxnLst>
                <a:cxn ang="0">
                  <a:pos x="T0" y="T1"/>
                </a:cxn>
                <a:cxn ang="0">
                  <a:pos x="T2" y="T3"/>
                </a:cxn>
                <a:cxn ang="0">
                  <a:pos x="T4" y="T5"/>
                </a:cxn>
                <a:cxn ang="0">
                  <a:pos x="T6" y="T7"/>
                </a:cxn>
                <a:cxn ang="0">
                  <a:pos x="T8" y="T9"/>
                </a:cxn>
              </a:cxnLst>
              <a:rect l="0" t="0" r="r" b="b"/>
              <a:pathLst>
                <a:path w="5" h="5">
                  <a:moveTo>
                    <a:pt x="2" y="5"/>
                  </a:moveTo>
                  <a:cubicBezTo>
                    <a:pt x="3" y="5"/>
                    <a:pt x="5" y="4"/>
                    <a:pt x="5" y="2"/>
                  </a:cubicBezTo>
                  <a:cubicBezTo>
                    <a:pt x="5" y="0"/>
                    <a:pt x="3" y="1"/>
                    <a:pt x="1" y="2"/>
                  </a:cubicBezTo>
                  <a:cubicBezTo>
                    <a:pt x="0" y="3"/>
                    <a:pt x="2" y="4"/>
                    <a:pt x="3" y="4"/>
                  </a:cubicBezTo>
                  <a:cubicBezTo>
                    <a:pt x="3" y="4"/>
                    <a:pt x="2" y="4"/>
                    <a:pt x="2"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25" name="Freeform 3034"/>
            <p:cNvSpPr>
              <a:spLocks/>
            </p:cNvSpPr>
            <p:nvPr/>
          </p:nvSpPr>
          <p:spPr bwMode="auto">
            <a:xfrm>
              <a:off x="1561" y="2540"/>
              <a:ext cx="6" cy="2"/>
            </a:xfrm>
            <a:custGeom>
              <a:avLst/>
              <a:gdLst>
                <a:gd name="T0" fmla="*/ 1 w 5"/>
                <a:gd name="T1" fmla="*/ 2 h 2"/>
                <a:gd name="T2" fmla="*/ 5 w 5"/>
                <a:gd name="T3" fmla="*/ 0 h 2"/>
                <a:gd name="T4" fmla="*/ 0 w 5"/>
                <a:gd name="T5" fmla="*/ 1 h 2"/>
                <a:gd name="T6" fmla="*/ 1 w 5"/>
                <a:gd name="T7" fmla="*/ 2 h 2"/>
              </a:gdLst>
              <a:ahLst/>
              <a:cxnLst>
                <a:cxn ang="0">
                  <a:pos x="T0" y="T1"/>
                </a:cxn>
                <a:cxn ang="0">
                  <a:pos x="T2" y="T3"/>
                </a:cxn>
                <a:cxn ang="0">
                  <a:pos x="T4" y="T5"/>
                </a:cxn>
                <a:cxn ang="0">
                  <a:pos x="T6" y="T7"/>
                </a:cxn>
              </a:cxnLst>
              <a:rect l="0" t="0" r="r" b="b"/>
              <a:pathLst>
                <a:path w="5" h="2">
                  <a:moveTo>
                    <a:pt x="1" y="2"/>
                  </a:moveTo>
                  <a:cubicBezTo>
                    <a:pt x="2" y="2"/>
                    <a:pt x="3" y="1"/>
                    <a:pt x="5" y="0"/>
                  </a:cubicBezTo>
                  <a:cubicBezTo>
                    <a:pt x="3" y="0"/>
                    <a:pt x="1" y="1"/>
                    <a:pt x="0" y="1"/>
                  </a:cubicBezTo>
                  <a:cubicBezTo>
                    <a:pt x="0" y="1"/>
                    <a:pt x="0"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26" name="Freeform 3035"/>
            <p:cNvSpPr>
              <a:spLocks/>
            </p:cNvSpPr>
            <p:nvPr/>
          </p:nvSpPr>
          <p:spPr bwMode="auto">
            <a:xfrm>
              <a:off x="1561" y="2540"/>
              <a:ext cx="6" cy="2"/>
            </a:xfrm>
            <a:custGeom>
              <a:avLst/>
              <a:gdLst>
                <a:gd name="T0" fmla="*/ 1 w 5"/>
                <a:gd name="T1" fmla="*/ 2 h 2"/>
                <a:gd name="T2" fmla="*/ 5 w 5"/>
                <a:gd name="T3" fmla="*/ 0 h 2"/>
                <a:gd name="T4" fmla="*/ 0 w 5"/>
                <a:gd name="T5" fmla="*/ 1 h 2"/>
                <a:gd name="T6" fmla="*/ 1 w 5"/>
                <a:gd name="T7" fmla="*/ 2 h 2"/>
              </a:gdLst>
              <a:ahLst/>
              <a:cxnLst>
                <a:cxn ang="0">
                  <a:pos x="T0" y="T1"/>
                </a:cxn>
                <a:cxn ang="0">
                  <a:pos x="T2" y="T3"/>
                </a:cxn>
                <a:cxn ang="0">
                  <a:pos x="T4" y="T5"/>
                </a:cxn>
                <a:cxn ang="0">
                  <a:pos x="T6" y="T7"/>
                </a:cxn>
              </a:cxnLst>
              <a:rect l="0" t="0" r="r" b="b"/>
              <a:pathLst>
                <a:path w="5" h="2">
                  <a:moveTo>
                    <a:pt x="1" y="2"/>
                  </a:moveTo>
                  <a:cubicBezTo>
                    <a:pt x="2" y="2"/>
                    <a:pt x="3" y="1"/>
                    <a:pt x="5" y="0"/>
                  </a:cubicBezTo>
                  <a:cubicBezTo>
                    <a:pt x="3" y="0"/>
                    <a:pt x="1" y="1"/>
                    <a:pt x="0" y="1"/>
                  </a:cubicBezTo>
                  <a:cubicBezTo>
                    <a:pt x="0" y="1"/>
                    <a:pt x="0"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27" name="Freeform 3036"/>
            <p:cNvSpPr>
              <a:spLocks/>
            </p:cNvSpPr>
            <p:nvPr/>
          </p:nvSpPr>
          <p:spPr bwMode="auto">
            <a:xfrm>
              <a:off x="1571" y="2522"/>
              <a:ext cx="2" cy="2"/>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1"/>
                    <a:pt x="1" y="0"/>
                    <a:pt x="0" y="1"/>
                  </a:cubicBezTo>
                  <a:cubicBezTo>
                    <a:pt x="0" y="1"/>
                    <a:pt x="0"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28" name="Freeform 3037"/>
            <p:cNvSpPr>
              <a:spLocks/>
            </p:cNvSpPr>
            <p:nvPr/>
          </p:nvSpPr>
          <p:spPr bwMode="auto">
            <a:xfrm>
              <a:off x="1571" y="2522"/>
              <a:ext cx="2" cy="2"/>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1"/>
                    <a:pt x="1" y="0"/>
                    <a:pt x="0" y="1"/>
                  </a:cubicBezTo>
                  <a:cubicBezTo>
                    <a:pt x="0" y="1"/>
                    <a:pt x="0"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29" name="Freeform 3038"/>
            <p:cNvSpPr>
              <a:spLocks/>
            </p:cNvSpPr>
            <p:nvPr/>
          </p:nvSpPr>
          <p:spPr bwMode="auto">
            <a:xfrm>
              <a:off x="1568" y="2524"/>
              <a:ext cx="6" cy="5"/>
            </a:xfrm>
            <a:custGeom>
              <a:avLst/>
              <a:gdLst>
                <a:gd name="T0" fmla="*/ 4 w 5"/>
                <a:gd name="T1" fmla="*/ 4 h 4"/>
                <a:gd name="T2" fmla="*/ 4 w 5"/>
                <a:gd name="T3" fmla="*/ 0 h 4"/>
                <a:gd name="T4" fmla="*/ 3 w 5"/>
                <a:gd name="T5" fmla="*/ 3 h 4"/>
                <a:gd name="T6" fmla="*/ 0 w 5"/>
                <a:gd name="T7" fmla="*/ 4 h 4"/>
                <a:gd name="T8" fmla="*/ 4 w 5"/>
                <a:gd name="T9" fmla="*/ 4 h 4"/>
              </a:gdLst>
              <a:ahLst/>
              <a:cxnLst>
                <a:cxn ang="0">
                  <a:pos x="T0" y="T1"/>
                </a:cxn>
                <a:cxn ang="0">
                  <a:pos x="T2" y="T3"/>
                </a:cxn>
                <a:cxn ang="0">
                  <a:pos x="T4" y="T5"/>
                </a:cxn>
                <a:cxn ang="0">
                  <a:pos x="T6" y="T7"/>
                </a:cxn>
                <a:cxn ang="0">
                  <a:pos x="T8" y="T9"/>
                </a:cxn>
              </a:cxnLst>
              <a:rect l="0" t="0" r="r" b="b"/>
              <a:pathLst>
                <a:path w="5" h="4">
                  <a:moveTo>
                    <a:pt x="4" y="4"/>
                  </a:moveTo>
                  <a:cubicBezTo>
                    <a:pt x="5" y="3"/>
                    <a:pt x="5" y="1"/>
                    <a:pt x="4" y="0"/>
                  </a:cubicBezTo>
                  <a:cubicBezTo>
                    <a:pt x="3" y="1"/>
                    <a:pt x="3" y="2"/>
                    <a:pt x="3" y="3"/>
                  </a:cubicBezTo>
                  <a:cubicBezTo>
                    <a:pt x="2" y="2"/>
                    <a:pt x="0" y="2"/>
                    <a:pt x="0" y="4"/>
                  </a:cubicBezTo>
                  <a:cubicBezTo>
                    <a:pt x="2" y="2"/>
                    <a:pt x="3" y="4"/>
                    <a:pt x="4"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30" name="Freeform 3039"/>
            <p:cNvSpPr>
              <a:spLocks/>
            </p:cNvSpPr>
            <p:nvPr/>
          </p:nvSpPr>
          <p:spPr bwMode="auto">
            <a:xfrm>
              <a:off x="1568" y="2524"/>
              <a:ext cx="6" cy="5"/>
            </a:xfrm>
            <a:custGeom>
              <a:avLst/>
              <a:gdLst>
                <a:gd name="T0" fmla="*/ 4 w 5"/>
                <a:gd name="T1" fmla="*/ 4 h 4"/>
                <a:gd name="T2" fmla="*/ 4 w 5"/>
                <a:gd name="T3" fmla="*/ 0 h 4"/>
                <a:gd name="T4" fmla="*/ 3 w 5"/>
                <a:gd name="T5" fmla="*/ 3 h 4"/>
                <a:gd name="T6" fmla="*/ 0 w 5"/>
                <a:gd name="T7" fmla="*/ 4 h 4"/>
                <a:gd name="T8" fmla="*/ 4 w 5"/>
                <a:gd name="T9" fmla="*/ 4 h 4"/>
              </a:gdLst>
              <a:ahLst/>
              <a:cxnLst>
                <a:cxn ang="0">
                  <a:pos x="T0" y="T1"/>
                </a:cxn>
                <a:cxn ang="0">
                  <a:pos x="T2" y="T3"/>
                </a:cxn>
                <a:cxn ang="0">
                  <a:pos x="T4" y="T5"/>
                </a:cxn>
                <a:cxn ang="0">
                  <a:pos x="T6" y="T7"/>
                </a:cxn>
                <a:cxn ang="0">
                  <a:pos x="T8" y="T9"/>
                </a:cxn>
              </a:cxnLst>
              <a:rect l="0" t="0" r="r" b="b"/>
              <a:pathLst>
                <a:path w="5" h="4">
                  <a:moveTo>
                    <a:pt x="4" y="4"/>
                  </a:moveTo>
                  <a:cubicBezTo>
                    <a:pt x="5" y="3"/>
                    <a:pt x="5" y="1"/>
                    <a:pt x="4" y="0"/>
                  </a:cubicBezTo>
                  <a:cubicBezTo>
                    <a:pt x="3" y="1"/>
                    <a:pt x="3" y="2"/>
                    <a:pt x="3" y="3"/>
                  </a:cubicBezTo>
                  <a:cubicBezTo>
                    <a:pt x="2" y="2"/>
                    <a:pt x="0" y="2"/>
                    <a:pt x="0" y="4"/>
                  </a:cubicBezTo>
                  <a:cubicBezTo>
                    <a:pt x="2" y="2"/>
                    <a:pt x="3" y="4"/>
                    <a:pt x="4"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31" name="Freeform 3040"/>
            <p:cNvSpPr>
              <a:spLocks/>
            </p:cNvSpPr>
            <p:nvPr/>
          </p:nvSpPr>
          <p:spPr bwMode="auto">
            <a:xfrm>
              <a:off x="1568" y="2529"/>
              <a:ext cx="10" cy="7"/>
            </a:xfrm>
            <a:custGeom>
              <a:avLst/>
              <a:gdLst>
                <a:gd name="T0" fmla="*/ 2 w 8"/>
                <a:gd name="T1" fmla="*/ 6 h 6"/>
                <a:gd name="T2" fmla="*/ 0 w 8"/>
                <a:gd name="T3" fmla="*/ 1 h 6"/>
                <a:gd name="T4" fmla="*/ 2 w 8"/>
                <a:gd name="T5" fmla="*/ 6 h 6"/>
              </a:gdLst>
              <a:ahLst/>
              <a:cxnLst>
                <a:cxn ang="0">
                  <a:pos x="T0" y="T1"/>
                </a:cxn>
                <a:cxn ang="0">
                  <a:pos x="T2" y="T3"/>
                </a:cxn>
                <a:cxn ang="0">
                  <a:pos x="T4" y="T5"/>
                </a:cxn>
              </a:cxnLst>
              <a:rect l="0" t="0" r="r" b="b"/>
              <a:pathLst>
                <a:path w="8" h="6">
                  <a:moveTo>
                    <a:pt x="2" y="6"/>
                  </a:moveTo>
                  <a:cubicBezTo>
                    <a:pt x="8" y="3"/>
                    <a:pt x="3" y="0"/>
                    <a:pt x="0" y="1"/>
                  </a:cubicBezTo>
                  <a:cubicBezTo>
                    <a:pt x="0" y="3"/>
                    <a:pt x="1" y="4"/>
                    <a:pt x="2"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32" name="Freeform 3041"/>
            <p:cNvSpPr>
              <a:spLocks/>
            </p:cNvSpPr>
            <p:nvPr/>
          </p:nvSpPr>
          <p:spPr bwMode="auto">
            <a:xfrm>
              <a:off x="1568" y="2529"/>
              <a:ext cx="10" cy="7"/>
            </a:xfrm>
            <a:custGeom>
              <a:avLst/>
              <a:gdLst>
                <a:gd name="T0" fmla="*/ 2 w 8"/>
                <a:gd name="T1" fmla="*/ 6 h 6"/>
                <a:gd name="T2" fmla="*/ 0 w 8"/>
                <a:gd name="T3" fmla="*/ 1 h 6"/>
                <a:gd name="T4" fmla="*/ 2 w 8"/>
                <a:gd name="T5" fmla="*/ 6 h 6"/>
              </a:gdLst>
              <a:ahLst/>
              <a:cxnLst>
                <a:cxn ang="0">
                  <a:pos x="T0" y="T1"/>
                </a:cxn>
                <a:cxn ang="0">
                  <a:pos x="T2" y="T3"/>
                </a:cxn>
                <a:cxn ang="0">
                  <a:pos x="T4" y="T5"/>
                </a:cxn>
              </a:cxnLst>
              <a:rect l="0" t="0" r="r" b="b"/>
              <a:pathLst>
                <a:path w="8" h="6">
                  <a:moveTo>
                    <a:pt x="2" y="6"/>
                  </a:moveTo>
                  <a:cubicBezTo>
                    <a:pt x="8" y="3"/>
                    <a:pt x="3" y="0"/>
                    <a:pt x="0" y="1"/>
                  </a:cubicBezTo>
                  <a:cubicBezTo>
                    <a:pt x="0" y="3"/>
                    <a:pt x="1" y="4"/>
                    <a:pt x="2"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33" name="Freeform 3042"/>
            <p:cNvSpPr>
              <a:spLocks/>
            </p:cNvSpPr>
            <p:nvPr/>
          </p:nvSpPr>
          <p:spPr bwMode="auto">
            <a:xfrm>
              <a:off x="1560" y="2542"/>
              <a:ext cx="8" cy="6"/>
            </a:xfrm>
            <a:custGeom>
              <a:avLst/>
              <a:gdLst>
                <a:gd name="T0" fmla="*/ 6 w 7"/>
                <a:gd name="T1" fmla="*/ 5 h 5"/>
                <a:gd name="T2" fmla="*/ 1 w 7"/>
                <a:gd name="T3" fmla="*/ 2 h 5"/>
                <a:gd name="T4" fmla="*/ 6 w 7"/>
                <a:gd name="T5" fmla="*/ 5 h 5"/>
              </a:gdLst>
              <a:ahLst/>
              <a:cxnLst>
                <a:cxn ang="0">
                  <a:pos x="T0" y="T1"/>
                </a:cxn>
                <a:cxn ang="0">
                  <a:pos x="T2" y="T3"/>
                </a:cxn>
                <a:cxn ang="0">
                  <a:pos x="T4" y="T5"/>
                </a:cxn>
              </a:cxnLst>
              <a:rect l="0" t="0" r="r" b="b"/>
              <a:pathLst>
                <a:path w="7" h="5">
                  <a:moveTo>
                    <a:pt x="6" y="5"/>
                  </a:moveTo>
                  <a:cubicBezTo>
                    <a:pt x="7" y="2"/>
                    <a:pt x="4" y="0"/>
                    <a:pt x="1" y="2"/>
                  </a:cubicBezTo>
                  <a:cubicBezTo>
                    <a:pt x="0" y="4"/>
                    <a:pt x="6" y="2"/>
                    <a:pt x="6"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34" name="Freeform 3043"/>
            <p:cNvSpPr>
              <a:spLocks/>
            </p:cNvSpPr>
            <p:nvPr/>
          </p:nvSpPr>
          <p:spPr bwMode="auto">
            <a:xfrm>
              <a:off x="1560" y="2542"/>
              <a:ext cx="8" cy="6"/>
            </a:xfrm>
            <a:custGeom>
              <a:avLst/>
              <a:gdLst>
                <a:gd name="T0" fmla="*/ 6 w 7"/>
                <a:gd name="T1" fmla="*/ 5 h 5"/>
                <a:gd name="T2" fmla="*/ 1 w 7"/>
                <a:gd name="T3" fmla="*/ 2 h 5"/>
                <a:gd name="T4" fmla="*/ 6 w 7"/>
                <a:gd name="T5" fmla="*/ 5 h 5"/>
              </a:gdLst>
              <a:ahLst/>
              <a:cxnLst>
                <a:cxn ang="0">
                  <a:pos x="T0" y="T1"/>
                </a:cxn>
                <a:cxn ang="0">
                  <a:pos x="T2" y="T3"/>
                </a:cxn>
                <a:cxn ang="0">
                  <a:pos x="T4" y="T5"/>
                </a:cxn>
              </a:cxnLst>
              <a:rect l="0" t="0" r="r" b="b"/>
              <a:pathLst>
                <a:path w="7" h="5">
                  <a:moveTo>
                    <a:pt x="6" y="5"/>
                  </a:moveTo>
                  <a:cubicBezTo>
                    <a:pt x="7" y="2"/>
                    <a:pt x="4" y="0"/>
                    <a:pt x="1" y="2"/>
                  </a:cubicBezTo>
                  <a:cubicBezTo>
                    <a:pt x="0" y="4"/>
                    <a:pt x="6" y="2"/>
                    <a:pt x="6"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35" name="Freeform 3044"/>
            <p:cNvSpPr>
              <a:spLocks/>
            </p:cNvSpPr>
            <p:nvPr/>
          </p:nvSpPr>
          <p:spPr bwMode="auto">
            <a:xfrm>
              <a:off x="1570" y="2529"/>
              <a:ext cx="3" cy="1"/>
            </a:xfrm>
            <a:custGeom>
              <a:avLst/>
              <a:gdLst>
                <a:gd name="T0" fmla="*/ 2 w 3"/>
                <a:gd name="T1" fmla="*/ 1 h 1"/>
                <a:gd name="T2" fmla="*/ 0 w 3"/>
                <a:gd name="T3" fmla="*/ 0 h 1"/>
                <a:gd name="T4" fmla="*/ 2 w 3"/>
                <a:gd name="T5" fmla="*/ 1 h 1"/>
              </a:gdLst>
              <a:ahLst/>
              <a:cxnLst>
                <a:cxn ang="0">
                  <a:pos x="T0" y="T1"/>
                </a:cxn>
                <a:cxn ang="0">
                  <a:pos x="T2" y="T3"/>
                </a:cxn>
                <a:cxn ang="0">
                  <a:pos x="T4" y="T5"/>
                </a:cxn>
              </a:cxnLst>
              <a:rect l="0" t="0" r="r" b="b"/>
              <a:pathLst>
                <a:path w="3" h="1">
                  <a:moveTo>
                    <a:pt x="2" y="1"/>
                  </a:moveTo>
                  <a:cubicBezTo>
                    <a:pt x="3" y="0"/>
                    <a:pt x="1" y="0"/>
                    <a:pt x="0" y="0"/>
                  </a:cubicBezTo>
                  <a:cubicBezTo>
                    <a:pt x="1" y="0"/>
                    <a:pt x="2" y="0"/>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36" name="Freeform 3045"/>
            <p:cNvSpPr>
              <a:spLocks/>
            </p:cNvSpPr>
            <p:nvPr/>
          </p:nvSpPr>
          <p:spPr bwMode="auto">
            <a:xfrm>
              <a:off x="1570" y="2529"/>
              <a:ext cx="3" cy="1"/>
            </a:xfrm>
            <a:custGeom>
              <a:avLst/>
              <a:gdLst>
                <a:gd name="T0" fmla="*/ 2 w 3"/>
                <a:gd name="T1" fmla="*/ 1 h 1"/>
                <a:gd name="T2" fmla="*/ 0 w 3"/>
                <a:gd name="T3" fmla="*/ 0 h 1"/>
                <a:gd name="T4" fmla="*/ 2 w 3"/>
                <a:gd name="T5" fmla="*/ 1 h 1"/>
              </a:gdLst>
              <a:ahLst/>
              <a:cxnLst>
                <a:cxn ang="0">
                  <a:pos x="T0" y="T1"/>
                </a:cxn>
                <a:cxn ang="0">
                  <a:pos x="T2" y="T3"/>
                </a:cxn>
                <a:cxn ang="0">
                  <a:pos x="T4" y="T5"/>
                </a:cxn>
              </a:cxnLst>
              <a:rect l="0" t="0" r="r" b="b"/>
              <a:pathLst>
                <a:path w="3" h="1">
                  <a:moveTo>
                    <a:pt x="2" y="1"/>
                  </a:moveTo>
                  <a:cubicBezTo>
                    <a:pt x="3" y="0"/>
                    <a:pt x="1" y="0"/>
                    <a:pt x="0" y="0"/>
                  </a:cubicBezTo>
                  <a:cubicBezTo>
                    <a:pt x="1" y="0"/>
                    <a:pt x="2" y="0"/>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37" name="Freeform 3046"/>
            <p:cNvSpPr>
              <a:spLocks/>
            </p:cNvSpPr>
            <p:nvPr/>
          </p:nvSpPr>
          <p:spPr bwMode="auto">
            <a:xfrm>
              <a:off x="1561" y="2547"/>
              <a:ext cx="3"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2" y="0"/>
                    <a:pt x="0" y="0"/>
                  </a:cubicBezTo>
                  <a:cubicBezTo>
                    <a:pt x="1" y="0"/>
                    <a:pt x="1" y="0"/>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38" name="Freeform 3047"/>
            <p:cNvSpPr>
              <a:spLocks/>
            </p:cNvSpPr>
            <p:nvPr/>
          </p:nvSpPr>
          <p:spPr bwMode="auto">
            <a:xfrm>
              <a:off x="1561" y="2547"/>
              <a:ext cx="3"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2" y="0"/>
                    <a:pt x="0" y="0"/>
                  </a:cubicBezTo>
                  <a:cubicBezTo>
                    <a:pt x="1" y="0"/>
                    <a:pt x="1" y="0"/>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39" name="Freeform 3048"/>
            <p:cNvSpPr>
              <a:spLocks/>
            </p:cNvSpPr>
            <p:nvPr/>
          </p:nvSpPr>
          <p:spPr bwMode="auto">
            <a:xfrm>
              <a:off x="1559" y="2546"/>
              <a:ext cx="11" cy="5"/>
            </a:xfrm>
            <a:custGeom>
              <a:avLst/>
              <a:gdLst>
                <a:gd name="T0" fmla="*/ 4 w 9"/>
                <a:gd name="T1" fmla="*/ 4 h 4"/>
                <a:gd name="T2" fmla="*/ 5 w 9"/>
                <a:gd name="T3" fmla="*/ 0 h 4"/>
                <a:gd name="T4" fmla="*/ 4 w 9"/>
                <a:gd name="T5" fmla="*/ 4 h 4"/>
              </a:gdLst>
              <a:ahLst/>
              <a:cxnLst>
                <a:cxn ang="0">
                  <a:pos x="T0" y="T1"/>
                </a:cxn>
                <a:cxn ang="0">
                  <a:pos x="T2" y="T3"/>
                </a:cxn>
                <a:cxn ang="0">
                  <a:pos x="T4" y="T5"/>
                </a:cxn>
              </a:cxnLst>
              <a:rect l="0" t="0" r="r" b="b"/>
              <a:pathLst>
                <a:path w="9" h="4">
                  <a:moveTo>
                    <a:pt x="4" y="4"/>
                  </a:moveTo>
                  <a:cubicBezTo>
                    <a:pt x="4" y="3"/>
                    <a:pt x="9" y="1"/>
                    <a:pt x="5" y="0"/>
                  </a:cubicBezTo>
                  <a:cubicBezTo>
                    <a:pt x="5" y="2"/>
                    <a:pt x="0" y="4"/>
                    <a:pt x="4"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40" name="Freeform 3049"/>
            <p:cNvSpPr>
              <a:spLocks/>
            </p:cNvSpPr>
            <p:nvPr/>
          </p:nvSpPr>
          <p:spPr bwMode="auto">
            <a:xfrm>
              <a:off x="1559" y="2546"/>
              <a:ext cx="11" cy="5"/>
            </a:xfrm>
            <a:custGeom>
              <a:avLst/>
              <a:gdLst>
                <a:gd name="T0" fmla="*/ 4 w 9"/>
                <a:gd name="T1" fmla="*/ 4 h 4"/>
                <a:gd name="T2" fmla="*/ 5 w 9"/>
                <a:gd name="T3" fmla="*/ 0 h 4"/>
                <a:gd name="T4" fmla="*/ 4 w 9"/>
                <a:gd name="T5" fmla="*/ 4 h 4"/>
              </a:gdLst>
              <a:ahLst/>
              <a:cxnLst>
                <a:cxn ang="0">
                  <a:pos x="T0" y="T1"/>
                </a:cxn>
                <a:cxn ang="0">
                  <a:pos x="T2" y="T3"/>
                </a:cxn>
                <a:cxn ang="0">
                  <a:pos x="T4" y="T5"/>
                </a:cxn>
              </a:cxnLst>
              <a:rect l="0" t="0" r="r" b="b"/>
              <a:pathLst>
                <a:path w="9" h="4">
                  <a:moveTo>
                    <a:pt x="4" y="4"/>
                  </a:moveTo>
                  <a:cubicBezTo>
                    <a:pt x="4" y="3"/>
                    <a:pt x="9" y="1"/>
                    <a:pt x="5" y="0"/>
                  </a:cubicBezTo>
                  <a:cubicBezTo>
                    <a:pt x="5" y="2"/>
                    <a:pt x="0" y="4"/>
                    <a:pt x="4"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41" name="Freeform 3050"/>
            <p:cNvSpPr>
              <a:spLocks/>
            </p:cNvSpPr>
            <p:nvPr/>
          </p:nvSpPr>
          <p:spPr bwMode="auto">
            <a:xfrm>
              <a:off x="1567" y="2542"/>
              <a:ext cx="4" cy="4"/>
            </a:xfrm>
            <a:custGeom>
              <a:avLst/>
              <a:gdLst>
                <a:gd name="T0" fmla="*/ 1 w 3"/>
                <a:gd name="T1" fmla="*/ 3 h 3"/>
                <a:gd name="T2" fmla="*/ 3 w 3"/>
                <a:gd name="T3" fmla="*/ 3 h 3"/>
                <a:gd name="T4" fmla="*/ 0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2" y="3"/>
                    <a:pt x="2" y="3"/>
                    <a:pt x="3" y="3"/>
                  </a:cubicBezTo>
                  <a:cubicBezTo>
                    <a:pt x="3" y="1"/>
                    <a:pt x="1" y="0"/>
                    <a:pt x="0" y="0"/>
                  </a:cubicBezTo>
                  <a:cubicBezTo>
                    <a:pt x="0" y="1"/>
                    <a:pt x="1"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42" name="Freeform 3051"/>
            <p:cNvSpPr>
              <a:spLocks/>
            </p:cNvSpPr>
            <p:nvPr/>
          </p:nvSpPr>
          <p:spPr bwMode="auto">
            <a:xfrm>
              <a:off x="1567" y="2542"/>
              <a:ext cx="4" cy="4"/>
            </a:xfrm>
            <a:custGeom>
              <a:avLst/>
              <a:gdLst>
                <a:gd name="T0" fmla="*/ 1 w 3"/>
                <a:gd name="T1" fmla="*/ 3 h 3"/>
                <a:gd name="T2" fmla="*/ 3 w 3"/>
                <a:gd name="T3" fmla="*/ 3 h 3"/>
                <a:gd name="T4" fmla="*/ 0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2" y="3"/>
                    <a:pt x="2" y="3"/>
                    <a:pt x="3" y="3"/>
                  </a:cubicBezTo>
                  <a:cubicBezTo>
                    <a:pt x="3" y="1"/>
                    <a:pt x="1" y="0"/>
                    <a:pt x="0" y="0"/>
                  </a:cubicBezTo>
                  <a:cubicBezTo>
                    <a:pt x="0" y="1"/>
                    <a:pt x="1"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43" name="Freeform 3052"/>
            <p:cNvSpPr>
              <a:spLocks/>
            </p:cNvSpPr>
            <p:nvPr/>
          </p:nvSpPr>
          <p:spPr bwMode="auto">
            <a:xfrm>
              <a:off x="1574" y="2527"/>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0" y="1"/>
                    <a:pt x="1"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44" name="Freeform 3053"/>
            <p:cNvSpPr>
              <a:spLocks/>
            </p:cNvSpPr>
            <p:nvPr/>
          </p:nvSpPr>
          <p:spPr bwMode="auto">
            <a:xfrm>
              <a:off x="1574" y="2527"/>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0" y="1"/>
                    <a:pt x="1"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45" name="Freeform 3054"/>
            <p:cNvSpPr>
              <a:spLocks/>
            </p:cNvSpPr>
            <p:nvPr/>
          </p:nvSpPr>
          <p:spPr bwMode="auto">
            <a:xfrm>
              <a:off x="1568" y="2541"/>
              <a:ext cx="3" cy="3"/>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1"/>
                    <a:pt x="1" y="0"/>
                    <a:pt x="1" y="0"/>
                  </a:cubicBezTo>
                  <a:cubicBezTo>
                    <a:pt x="0" y="1"/>
                    <a:pt x="0"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46" name="Freeform 3055"/>
            <p:cNvSpPr>
              <a:spLocks/>
            </p:cNvSpPr>
            <p:nvPr/>
          </p:nvSpPr>
          <p:spPr bwMode="auto">
            <a:xfrm>
              <a:off x="1568" y="2541"/>
              <a:ext cx="3" cy="3"/>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1"/>
                    <a:pt x="1" y="0"/>
                    <a:pt x="1" y="0"/>
                  </a:cubicBezTo>
                  <a:cubicBezTo>
                    <a:pt x="0" y="1"/>
                    <a:pt x="0"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47" name="Freeform 3056"/>
            <p:cNvSpPr>
              <a:spLocks/>
            </p:cNvSpPr>
            <p:nvPr/>
          </p:nvSpPr>
          <p:spPr bwMode="auto">
            <a:xfrm>
              <a:off x="1571" y="2530"/>
              <a:ext cx="11" cy="11"/>
            </a:xfrm>
            <a:custGeom>
              <a:avLst/>
              <a:gdLst>
                <a:gd name="T0" fmla="*/ 6 w 9"/>
                <a:gd name="T1" fmla="*/ 9 h 9"/>
                <a:gd name="T2" fmla="*/ 4 w 9"/>
                <a:gd name="T3" fmla="*/ 0 h 9"/>
                <a:gd name="T4" fmla="*/ 3 w 9"/>
                <a:gd name="T5" fmla="*/ 3 h 9"/>
                <a:gd name="T6" fmla="*/ 4 w 9"/>
                <a:gd name="T7" fmla="*/ 6 h 9"/>
                <a:gd name="T8" fmla="*/ 0 w 9"/>
                <a:gd name="T9" fmla="*/ 7 h 9"/>
                <a:gd name="T10" fmla="*/ 6 w 9"/>
                <a:gd name="T11" fmla="*/ 9 h 9"/>
              </a:gdLst>
              <a:ahLst/>
              <a:cxnLst>
                <a:cxn ang="0">
                  <a:pos x="T0" y="T1"/>
                </a:cxn>
                <a:cxn ang="0">
                  <a:pos x="T2" y="T3"/>
                </a:cxn>
                <a:cxn ang="0">
                  <a:pos x="T4" y="T5"/>
                </a:cxn>
                <a:cxn ang="0">
                  <a:pos x="T6" y="T7"/>
                </a:cxn>
                <a:cxn ang="0">
                  <a:pos x="T8" y="T9"/>
                </a:cxn>
                <a:cxn ang="0">
                  <a:pos x="T10" y="T11"/>
                </a:cxn>
              </a:cxnLst>
              <a:rect l="0" t="0" r="r" b="b"/>
              <a:pathLst>
                <a:path w="9" h="9">
                  <a:moveTo>
                    <a:pt x="6" y="9"/>
                  </a:moveTo>
                  <a:cubicBezTo>
                    <a:pt x="9" y="8"/>
                    <a:pt x="4" y="1"/>
                    <a:pt x="4" y="0"/>
                  </a:cubicBezTo>
                  <a:cubicBezTo>
                    <a:pt x="4" y="1"/>
                    <a:pt x="3" y="2"/>
                    <a:pt x="3" y="3"/>
                  </a:cubicBezTo>
                  <a:cubicBezTo>
                    <a:pt x="3" y="4"/>
                    <a:pt x="4" y="5"/>
                    <a:pt x="4" y="6"/>
                  </a:cubicBezTo>
                  <a:cubicBezTo>
                    <a:pt x="4" y="3"/>
                    <a:pt x="0" y="5"/>
                    <a:pt x="0" y="7"/>
                  </a:cubicBezTo>
                  <a:cubicBezTo>
                    <a:pt x="1" y="8"/>
                    <a:pt x="4" y="8"/>
                    <a:pt x="6" y="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48" name="Freeform 3057"/>
            <p:cNvSpPr>
              <a:spLocks/>
            </p:cNvSpPr>
            <p:nvPr/>
          </p:nvSpPr>
          <p:spPr bwMode="auto">
            <a:xfrm>
              <a:off x="1571" y="2530"/>
              <a:ext cx="11" cy="11"/>
            </a:xfrm>
            <a:custGeom>
              <a:avLst/>
              <a:gdLst>
                <a:gd name="T0" fmla="*/ 6 w 9"/>
                <a:gd name="T1" fmla="*/ 9 h 9"/>
                <a:gd name="T2" fmla="*/ 4 w 9"/>
                <a:gd name="T3" fmla="*/ 0 h 9"/>
                <a:gd name="T4" fmla="*/ 3 w 9"/>
                <a:gd name="T5" fmla="*/ 3 h 9"/>
                <a:gd name="T6" fmla="*/ 4 w 9"/>
                <a:gd name="T7" fmla="*/ 6 h 9"/>
                <a:gd name="T8" fmla="*/ 0 w 9"/>
                <a:gd name="T9" fmla="*/ 7 h 9"/>
                <a:gd name="T10" fmla="*/ 6 w 9"/>
                <a:gd name="T11" fmla="*/ 9 h 9"/>
              </a:gdLst>
              <a:ahLst/>
              <a:cxnLst>
                <a:cxn ang="0">
                  <a:pos x="T0" y="T1"/>
                </a:cxn>
                <a:cxn ang="0">
                  <a:pos x="T2" y="T3"/>
                </a:cxn>
                <a:cxn ang="0">
                  <a:pos x="T4" y="T5"/>
                </a:cxn>
                <a:cxn ang="0">
                  <a:pos x="T6" y="T7"/>
                </a:cxn>
                <a:cxn ang="0">
                  <a:pos x="T8" y="T9"/>
                </a:cxn>
                <a:cxn ang="0">
                  <a:pos x="T10" y="T11"/>
                </a:cxn>
              </a:cxnLst>
              <a:rect l="0" t="0" r="r" b="b"/>
              <a:pathLst>
                <a:path w="9" h="9">
                  <a:moveTo>
                    <a:pt x="6" y="9"/>
                  </a:moveTo>
                  <a:cubicBezTo>
                    <a:pt x="9" y="8"/>
                    <a:pt x="4" y="1"/>
                    <a:pt x="4" y="0"/>
                  </a:cubicBezTo>
                  <a:cubicBezTo>
                    <a:pt x="4" y="1"/>
                    <a:pt x="3" y="2"/>
                    <a:pt x="3" y="3"/>
                  </a:cubicBezTo>
                  <a:cubicBezTo>
                    <a:pt x="3" y="4"/>
                    <a:pt x="4" y="5"/>
                    <a:pt x="4" y="6"/>
                  </a:cubicBezTo>
                  <a:cubicBezTo>
                    <a:pt x="4" y="3"/>
                    <a:pt x="0" y="5"/>
                    <a:pt x="0" y="7"/>
                  </a:cubicBezTo>
                  <a:cubicBezTo>
                    <a:pt x="1" y="8"/>
                    <a:pt x="4" y="8"/>
                    <a:pt x="6" y="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49" name="Freeform 3058"/>
            <p:cNvSpPr>
              <a:spLocks/>
            </p:cNvSpPr>
            <p:nvPr/>
          </p:nvSpPr>
          <p:spPr bwMode="auto">
            <a:xfrm>
              <a:off x="1562" y="255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50" name="Freeform 3059"/>
            <p:cNvSpPr>
              <a:spLocks/>
            </p:cNvSpPr>
            <p:nvPr/>
          </p:nvSpPr>
          <p:spPr bwMode="auto">
            <a:xfrm>
              <a:off x="1562" y="255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51" name="Freeform 3060"/>
            <p:cNvSpPr>
              <a:spLocks/>
            </p:cNvSpPr>
            <p:nvPr/>
          </p:nvSpPr>
          <p:spPr bwMode="auto">
            <a:xfrm>
              <a:off x="1564" y="2536"/>
              <a:ext cx="20" cy="29"/>
            </a:xfrm>
            <a:custGeom>
              <a:avLst/>
              <a:gdLst>
                <a:gd name="T0" fmla="*/ 9 w 17"/>
                <a:gd name="T1" fmla="*/ 23 h 24"/>
                <a:gd name="T2" fmla="*/ 13 w 17"/>
                <a:gd name="T3" fmla="*/ 23 h 24"/>
                <a:gd name="T4" fmla="*/ 12 w 17"/>
                <a:gd name="T5" fmla="*/ 22 h 24"/>
                <a:gd name="T6" fmla="*/ 13 w 17"/>
                <a:gd name="T7" fmla="*/ 19 h 24"/>
                <a:gd name="T8" fmla="*/ 12 w 17"/>
                <a:gd name="T9" fmla="*/ 19 h 24"/>
                <a:gd name="T10" fmla="*/ 14 w 17"/>
                <a:gd name="T11" fmla="*/ 10 h 24"/>
                <a:gd name="T12" fmla="*/ 13 w 17"/>
                <a:gd name="T13" fmla="*/ 7 h 24"/>
                <a:gd name="T14" fmla="*/ 12 w 17"/>
                <a:gd name="T15" fmla="*/ 5 h 24"/>
                <a:gd name="T16" fmla="*/ 8 w 17"/>
                <a:gd name="T17" fmla="*/ 6 h 24"/>
                <a:gd name="T18" fmla="*/ 9 w 17"/>
                <a:gd name="T19" fmla="*/ 7 h 24"/>
                <a:gd name="T20" fmla="*/ 8 w 17"/>
                <a:gd name="T21" fmla="*/ 14 h 24"/>
                <a:gd name="T22" fmla="*/ 6 w 17"/>
                <a:gd name="T23" fmla="*/ 12 h 24"/>
                <a:gd name="T24" fmla="*/ 5 w 17"/>
                <a:gd name="T25" fmla="*/ 14 h 24"/>
                <a:gd name="T26" fmla="*/ 2 w 17"/>
                <a:gd name="T27" fmla="*/ 13 h 24"/>
                <a:gd name="T28" fmla="*/ 4 w 17"/>
                <a:gd name="T29" fmla="*/ 15 h 24"/>
                <a:gd name="T30" fmla="*/ 1 w 17"/>
                <a:gd name="T31" fmla="*/ 12 h 24"/>
                <a:gd name="T32" fmla="*/ 3 w 17"/>
                <a:gd name="T33" fmla="*/ 17 h 24"/>
                <a:gd name="T34" fmla="*/ 7 w 17"/>
                <a:gd name="T35" fmla="*/ 22 h 24"/>
                <a:gd name="T36" fmla="*/ 7 w 17"/>
                <a:gd name="T37" fmla="*/ 18 h 24"/>
                <a:gd name="T38" fmla="*/ 10 w 17"/>
                <a:gd name="T39" fmla="*/ 14 h 24"/>
                <a:gd name="T40" fmla="*/ 9 w 17"/>
                <a:gd name="T41" fmla="*/ 16 h 24"/>
                <a:gd name="T42" fmla="*/ 10 w 17"/>
                <a:gd name="T43" fmla="*/ 18 h 24"/>
                <a:gd name="T44" fmla="*/ 8 w 17"/>
                <a:gd name="T45" fmla="*/ 19 h 24"/>
                <a:gd name="T46" fmla="*/ 10 w 17"/>
                <a:gd name="T47" fmla="*/ 20 h 24"/>
                <a:gd name="T48" fmla="*/ 11 w 17"/>
                <a:gd name="T49" fmla="*/ 22 h 24"/>
                <a:gd name="T50" fmla="*/ 9 w 17"/>
                <a:gd name="T5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 h="24">
                  <a:moveTo>
                    <a:pt x="9" y="23"/>
                  </a:moveTo>
                  <a:cubicBezTo>
                    <a:pt x="10" y="24"/>
                    <a:pt x="12" y="24"/>
                    <a:pt x="13" y="23"/>
                  </a:cubicBezTo>
                  <a:cubicBezTo>
                    <a:pt x="13" y="23"/>
                    <a:pt x="13" y="23"/>
                    <a:pt x="12" y="22"/>
                  </a:cubicBezTo>
                  <a:cubicBezTo>
                    <a:pt x="14" y="24"/>
                    <a:pt x="15" y="20"/>
                    <a:pt x="13" y="19"/>
                  </a:cubicBezTo>
                  <a:cubicBezTo>
                    <a:pt x="17" y="20"/>
                    <a:pt x="13" y="16"/>
                    <a:pt x="12" y="19"/>
                  </a:cubicBezTo>
                  <a:cubicBezTo>
                    <a:pt x="13" y="16"/>
                    <a:pt x="15" y="12"/>
                    <a:pt x="14" y="10"/>
                  </a:cubicBezTo>
                  <a:cubicBezTo>
                    <a:pt x="13" y="9"/>
                    <a:pt x="14" y="7"/>
                    <a:pt x="13" y="7"/>
                  </a:cubicBezTo>
                  <a:cubicBezTo>
                    <a:pt x="12" y="7"/>
                    <a:pt x="13" y="2"/>
                    <a:pt x="12" y="5"/>
                  </a:cubicBezTo>
                  <a:cubicBezTo>
                    <a:pt x="13" y="0"/>
                    <a:pt x="3" y="8"/>
                    <a:pt x="8" y="6"/>
                  </a:cubicBezTo>
                  <a:cubicBezTo>
                    <a:pt x="5" y="7"/>
                    <a:pt x="7" y="9"/>
                    <a:pt x="9" y="7"/>
                  </a:cubicBezTo>
                  <a:cubicBezTo>
                    <a:pt x="7" y="9"/>
                    <a:pt x="8" y="12"/>
                    <a:pt x="8" y="14"/>
                  </a:cubicBezTo>
                  <a:cubicBezTo>
                    <a:pt x="7" y="13"/>
                    <a:pt x="7" y="12"/>
                    <a:pt x="6" y="12"/>
                  </a:cubicBezTo>
                  <a:cubicBezTo>
                    <a:pt x="6" y="15"/>
                    <a:pt x="3" y="10"/>
                    <a:pt x="5" y="14"/>
                  </a:cubicBezTo>
                  <a:cubicBezTo>
                    <a:pt x="5" y="13"/>
                    <a:pt x="4" y="13"/>
                    <a:pt x="2" y="13"/>
                  </a:cubicBezTo>
                  <a:cubicBezTo>
                    <a:pt x="3" y="14"/>
                    <a:pt x="4" y="15"/>
                    <a:pt x="4" y="15"/>
                  </a:cubicBezTo>
                  <a:cubicBezTo>
                    <a:pt x="3" y="15"/>
                    <a:pt x="3" y="13"/>
                    <a:pt x="1" y="12"/>
                  </a:cubicBezTo>
                  <a:cubicBezTo>
                    <a:pt x="0" y="15"/>
                    <a:pt x="2" y="15"/>
                    <a:pt x="3" y="17"/>
                  </a:cubicBezTo>
                  <a:cubicBezTo>
                    <a:pt x="3" y="19"/>
                    <a:pt x="4" y="21"/>
                    <a:pt x="7" y="22"/>
                  </a:cubicBezTo>
                  <a:cubicBezTo>
                    <a:pt x="8" y="20"/>
                    <a:pt x="6" y="19"/>
                    <a:pt x="7" y="18"/>
                  </a:cubicBezTo>
                  <a:cubicBezTo>
                    <a:pt x="7" y="16"/>
                    <a:pt x="9" y="16"/>
                    <a:pt x="10" y="14"/>
                  </a:cubicBezTo>
                  <a:cubicBezTo>
                    <a:pt x="12" y="14"/>
                    <a:pt x="11" y="16"/>
                    <a:pt x="9" y="16"/>
                  </a:cubicBezTo>
                  <a:cubicBezTo>
                    <a:pt x="9" y="17"/>
                    <a:pt x="9" y="18"/>
                    <a:pt x="10" y="18"/>
                  </a:cubicBezTo>
                  <a:cubicBezTo>
                    <a:pt x="9" y="18"/>
                    <a:pt x="9" y="18"/>
                    <a:pt x="8" y="19"/>
                  </a:cubicBezTo>
                  <a:cubicBezTo>
                    <a:pt x="8" y="20"/>
                    <a:pt x="9" y="20"/>
                    <a:pt x="10" y="20"/>
                  </a:cubicBezTo>
                  <a:cubicBezTo>
                    <a:pt x="12" y="21"/>
                    <a:pt x="7" y="23"/>
                    <a:pt x="11" y="22"/>
                  </a:cubicBezTo>
                  <a:cubicBezTo>
                    <a:pt x="10" y="23"/>
                    <a:pt x="9" y="23"/>
                    <a:pt x="9" y="2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52" name="Freeform 3061"/>
            <p:cNvSpPr>
              <a:spLocks/>
            </p:cNvSpPr>
            <p:nvPr/>
          </p:nvSpPr>
          <p:spPr bwMode="auto">
            <a:xfrm>
              <a:off x="1564" y="2536"/>
              <a:ext cx="20" cy="29"/>
            </a:xfrm>
            <a:custGeom>
              <a:avLst/>
              <a:gdLst>
                <a:gd name="T0" fmla="*/ 9 w 17"/>
                <a:gd name="T1" fmla="*/ 23 h 24"/>
                <a:gd name="T2" fmla="*/ 13 w 17"/>
                <a:gd name="T3" fmla="*/ 23 h 24"/>
                <a:gd name="T4" fmla="*/ 12 w 17"/>
                <a:gd name="T5" fmla="*/ 22 h 24"/>
                <a:gd name="T6" fmla="*/ 13 w 17"/>
                <a:gd name="T7" fmla="*/ 19 h 24"/>
                <a:gd name="T8" fmla="*/ 12 w 17"/>
                <a:gd name="T9" fmla="*/ 19 h 24"/>
                <a:gd name="T10" fmla="*/ 14 w 17"/>
                <a:gd name="T11" fmla="*/ 10 h 24"/>
                <a:gd name="T12" fmla="*/ 13 w 17"/>
                <a:gd name="T13" fmla="*/ 7 h 24"/>
                <a:gd name="T14" fmla="*/ 12 w 17"/>
                <a:gd name="T15" fmla="*/ 5 h 24"/>
                <a:gd name="T16" fmla="*/ 8 w 17"/>
                <a:gd name="T17" fmla="*/ 6 h 24"/>
                <a:gd name="T18" fmla="*/ 9 w 17"/>
                <a:gd name="T19" fmla="*/ 7 h 24"/>
                <a:gd name="T20" fmla="*/ 8 w 17"/>
                <a:gd name="T21" fmla="*/ 14 h 24"/>
                <a:gd name="T22" fmla="*/ 6 w 17"/>
                <a:gd name="T23" fmla="*/ 12 h 24"/>
                <a:gd name="T24" fmla="*/ 5 w 17"/>
                <a:gd name="T25" fmla="*/ 14 h 24"/>
                <a:gd name="T26" fmla="*/ 2 w 17"/>
                <a:gd name="T27" fmla="*/ 13 h 24"/>
                <a:gd name="T28" fmla="*/ 4 w 17"/>
                <a:gd name="T29" fmla="*/ 15 h 24"/>
                <a:gd name="T30" fmla="*/ 1 w 17"/>
                <a:gd name="T31" fmla="*/ 12 h 24"/>
                <a:gd name="T32" fmla="*/ 3 w 17"/>
                <a:gd name="T33" fmla="*/ 17 h 24"/>
                <a:gd name="T34" fmla="*/ 7 w 17"/>
                <a:gd name="T35" fmla="*/ 22 h 24"/>
                <a:gd name="T36" fmla="*/ 7 w 17"/>
                <a:gd name="T37" fmla="*/ 18 h 24"/>
                <a:gd name="T38" fmla="*/ 10 w 17"/>
                <a:gd name="T39" fmla="*/ 14 h 24"/>
                <a:gd name="T40" fmla="*/ 9 w 17"/>
                <a:gd name="T41" fmla="*/ 16 h 24"/>
                <a:gd name="T42" fmla="*/ 10 w 17"/>
                <a:gd name="T43" fmla="*/ 18 h 24"/>
                <a:gd name="T44" fmla="*/ 8 w 17"/>
                <a:gd name="T45" fmla="*/ 19 h 24"/>
                <a:gd name="T46" fmla="*/ 10 w 17"/>
                <a:gd name="T47" fmla="*/ 20 h 24"/>
                <a:gd name="T48" fmla="*/ 11 w 17"/>
                <a:gd name="T49" fmla="*/ 22 h 24"/>
                <a:gd name="T50" fmla="*/ 9 w 17"/>
                <a:gd name="T5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 h="24">
                  <a:moveTo>
                    <a:pt x="9" y="23"/>
                  </a:moveTo>
                  <a:cubicBezTo>
                    <a:pt x="10" y="24"/>
                    <a:pt x="12" y="24"/>
                    <a:pt x="13" y="23"/>
                  </a:cubicBezTo>
                  <a:cubicBezTo>
                    <a:pt x="13" y="23"/>
                    <a:pt x="13" y="23"/>
                    <a:pt x="12" y="22"/>
                  </a:cubicBezTo>
                  <a:cubicBezTo>
                    <a:pt x="14" y="24"/>
                    <a:pt x="15" y="20"/>
                    <a:pt x="13" y="19"/>
                  </a:cubicBezTo>
                  <a:cubicBezTo>
                    <a:pt x="17" y="20"/>
                    <a:pt x="13" y="16"/>
                    <a:pt x="12" y="19"/>
                  </a:cubicBezTo>
                  <a:cubicBezTo>
                    <a:pt x="13" y="16"/>
                    <a:pt x="15" y="12"/>
                    <a:pt x="14" y="10"/>
                  </a:cubicBezTo>
                  <a:cubicBezTo>
                    <a:pt x="13" y="9"/>
                    <a:pt x="14" y="7"/>
                    <a:pt x="13" y="7"/>
                  </a:cubicBezTo>
                  <a:cubicBezTo>
                    <a:pt x="12" y="7"/>
                    <a:pt x="13" y="2"/>
                    <a:pt x="12" y="5"/>
                  </a:cubicBezTo>
                  <a:cubicBezTo>
                    <a:pt x="13" y="0"/>
                    <a:pt x="3" y="8"/>
                    <a:pt x="8" y="6"/>
                  </a:cubicBezTo>
                  <a:cubicBezTo>
                    <a:pt x="5" y="7"/>
                    <a:pt x="7" y="9"/>
                    <a:pt x="9" y="7"/>
                  </a:cubicBezTo>
                  <a:cubicBezTo>
                    <a:pt x="7" y="9"/>
                    <a:pt x="8" y="12"/>
                    <a:pt x="8" y="14"/>
                  </a:cubicBezTo>
                  <a:cubicBezTo>
                    <a:pt x="7" y="13"/>
                    <a:pt x="7" y="12"/>
                    <a:pt x="6" y="12"/>
                  </a:cubicBezTo>
                  <a:cubicBezTo>
                    <a:pt x="6" y="15"/>
                    <a:pt x="3" y="10"/>
                    <a:pt x="5" y="14"/>
                  </a:cubicBezTo>
                  <a:cubicBezTo>
                    <a:pt x="5" y="13"/>
                    <a:pt x="4" y="13"/>
                    <a:pt x="2" y="13"/>
                  </a:cubicBezTo>
                  <a:cubicBezTo>
                    <a:pt x="3" y="14"/>
                    <a:pt x="4" y="15"/>
                    <a:pt x="4" y="15"/>
                  </a:cubicBezTo>
                  <a:cubicBezTo>
                    <a:pt x="3" y="15"/>
                    <a:pt x="3" y="13"/>
                    <a:pt x="1" y="12"/>
                  </a:cubicBezTo>
                  <a:cubicBezTo>
                    <a:pt x="0" y="15"/>
                    <a:pt x="2" y="15"/>
                    <a:pt x="3" y="17"/>
                  </a:cubicBezTo>
                  <a:cubicBezTo>
                    <a:pt x="3" y="19"/>
                    <a:pt x="4" y="21"/>
                    <a:pt x="7" y="22"/>
                  </a:cubicBezTo>
                  <a:cubicBezTo>
                    <a:pt x="8" y="20"/>
                    <a:pt x="6" y="19"/>
                    <a:pt x="7" y="18"/>
                  </a:cubicBezTo>
                  <a:cubicBezTo>
                    <a:pt x="7" y="16"/>
                    <a:pt x="9" y="16"/>
                    <a:pt x="10" y="14"/>
                  </a:cubicBezTo>
                  <a:cubicBezTo>
                    <a:pt x="12" y="14"/>
                    <a:pt x="11" y="16"/>
                    <a:pt x="9" y="16"/>
                  </a:cubicBezTo>
                  <a:cubicBezTo>
                    <a:pt x="9" y="17"/>
                    <a:pt x="9" y="18"/>
                    <a:pt x="10" y="18"/>
                  </a:cubicBezTo>
                  <a:cubicBezTo>
                    <a:pt x="9" y="18"/>
                    <a:pt x="9" y="18"/>
                    <a:pt x="8" y="19"/>
                  </a:cubicBezTo>
                  <a:cubicBezTo>
                    <a:pt x="8" y="20"/>
                    <a:pt x="9" y="20"/>
                    <a:pt x="10" y="20"/>
                  </a:cubicBezTo>
                  <a:cubicBezTo>
                    <a:pt x="12" y="21"/>
                    <a:pt x="7" y="23"/>
                    <a:pt x="11" y="22"/>
                  </a:cubicBezTo>
                  <a:cubicBezTo>
                    <a:pt x="10" y="23"/>
                    <a:pt x="9" y="23"/>
                    <a:pt x="9" y="2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53" name="Freeform 3062"/>
            <p:cNvSpPr>
              <a:spLocks/>
            </p:cNvSpPr>
            <p:nvPr/>
          </p:nvSpPr>
          <p:spPr bwMode="auto">
            <a:xfrm>
              <a:off x="1571" y="2540"/>
              <a:ext cx="3" cy="1"/>
            </a:xfrm>
            <a:custGeom>
              <a:avLst/>
              <a:gdLst>
                <a:gd name="T0" fmla="*/ 1 w 3"/>
                <a:gd name="T1" fmla="*/ 1 h 1"/>
                <a:gd name="T2" fmla="*/ 0 w 3"/>
                <a:gd name="T3" fmla="*/ 0 h 1"/>
                <a:gd name="T4" fmla="*/ 1 w 3"/>
                <a:gd name="T5" fmla="*/ 1 h 1"/>
              </a:gdLst>
              <a:ahLst/>
              <a:cxnLst>
                <a:cxn ang="0">
                  <a:pos x="T0" y="T1"/>
                </a:cxn>
                <a:cxn ang="0">
                  <a:pos x="T2" y="T3"/>
                </a:cxn>
                <a:cxn ang="0">
                  <a:pos x="T4" y="T5"/>
                </a:cxn>
              </a:cxnLst>
              <a:rect l="0" t="0" r="r" b="b"/>
              <a:pathLst>
                <a:path w="3" h="1">
                  <a:moveTo>
                    <a:pt x="1" y="1"/>
                  </a:moveTo>
                  <a:cubicBezTo>
                    <a:pt x="3" y="1"/>
                    <a:pt x="2" y="0"/>
                    <a:pt x="0" y="0"/>
                  </a:cubicBezTo>
                  <a:cubicBezTo>
                    <a:pt x="1" y="0"/>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54" name="Freeform 3063"/>
            <p:cNvSpPr>
              <a:spLocks/>
            </p:cNvSpPr>
            <p:nvPr/>
          </p:nvSpPr>
          <p:spPr bwMode="auto">
            <a:xfrm>
              <a:off x="1571" y="2540"/>
              <a:ext cx="3" cy="1"/>
            </a:xfrm>
            <a:custGeom>
              <a:avLst/>
              <a:gdLst>
                <a:gd name="T0" fmla="*/ 1 w 3"/>
                <a:gd name="T1" fmla="*/ 1 h 1"/>
                <a:gd name="T2" fmla="*/ 0 w 3"/>
                <a:gd name="T3" fmla="*/ 0 h 1"/>
                <a:gd name="T4" fmla="*/ 1 w 3"/>
                <a:gd name="T5" fmla="*/ 1 h 1"/>
              </a:gdLst>
              <a:ahLst/>
              <a:cxnLst>
                <a:cxn ang="0">
                  <a:pos x="T0" y="T1"/>
                </a:cxn>
                <a:cxn ang="0">
                  <a:pos x="T2" y="T3"/>
                </a:cxn>
                <a:cxn ang="0">
                  <a:pos x="T4" y="T5"/>
                </a:cxn>
              </a:cxnLst>
              <a:rect l="0" t="0" r="r" b="b"/>
              <a:pathLst>
                <a:path w="3" h="1">
                  <a:moveTo>
                    <a:pt x="1" y="1"/>
                  </a:moveTo>
                  <a:cubicBezTo>
                    <a:pt x="3" y="1"/>
                    <a:pt x="2" y="0"/>
                    <a:pt x="0" y="0"/>
                  </a:cubicBezTo>
                  <a:cubicBezTo>
                    <a:pt x="1" y="0"/>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55" name="Freeform 3064"/>
            <p:cNvSpPr>
              <a:spLocks/>
            </p:cNvSpPr>
            <p:nvPr/>
          </p:nvSpPr>
          <p:spPr bwMode="auto">
            <a:xfrm>
              <a:off x="1579" y="2524"/>
              <a:ext cx="1"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56" name="Freeform 3065"/>
            <p:cNvSpPr>
              <a:spLocks/>
            </p:cNvSpPr>
            <p:nvPr/>
          </p:nvSpPr>
          <p:spPr bwMode="auto">
            <a:xfrm>
              <a:off x="1579" y="2524"/>
              <a:ext cx="1"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57" name="Freeform 3066"/>
            <p:cNvSpPr>
              <a:spLocks/>
            </p:cNvSpPr>
            <p:nvPr/>
          </p:nvSpPr>
          <p:spPr bwMode="auto">
            <a:xfrm>
              <a:off x="1567" y="2545"/>
              <a:ext cx="7" cy="6"/>
            </a:xfrm>
            <a:custGeom>
              <a:avLst/>
              <a:gdLst>
                <a:gd name="T0" fmla="*/ 4 w 6"/>
                <a:gd name="T1" fmla="*/ 5 h 5"/>
                <a:gd name="T2" fmla="*/ 1 w 6"/>
                <a:gd name="T3" fmla="*/ 3 h 5"/>
                <a:gd name="T4" fmla="*/ 4 w 6"/>
                <a:gd name="T5" fmla="*/ 5 h 5"/>
              </a:gdLst>
              <a:ahLst/>
              <a:cxnLst>
                <a:cxn ang="0">
                  <a:pos x="T0" y="T1"/>
                </a:cxn>
                <a:cxn ang="0">
                  <a:pos x="T2" y="T3"/>
                </a:cxn>
                <a:cxn ang="0">
                  <a:pos x="T4" y="T5"/>
                </a:cxn>
              </a:cxnLst>
              <a:rect l="0" t="0" r="r" b="b"/>
              <a:pathLst>
                <a:path w="6" h="5">
                  <a:moveTo>
                    <a:pt x="4" y="5"/>
                  </a:moveTo>
                  <a:cubicBezTo>
                    <a:pt x="6" y="3"/>
                    <a:pt x="3" y="0"/>
                    <a:pt x="1" y="3"/>
                  </a:cubicBezTo>
                  <a:cubicBezTo>
                    <a:pt x="0" y="4"/>
                    <a:pt x="4" y="5"/>
                    <a:pt x="4"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58" name="Freeform 3067"/>
            <p:cNvSpPr>
              <a:spLocks/>
            </p:cNvSpPr>
            <p:nvPr/>
          </p:nvSpPr>
          <p:spPr bwMode="auto">
            <a:xfrm>
              <a:off x="1567" y="2545"/>
              <a:ext cx="7" cy="6"/>
            </a:xfrm>
            <a:custGeom>
              <a:avLst/>
              <a:gdLst>
                <a:gd name="T0" fmla="*/ 4 w 6"/>
                <a:gd name="T1" fmla="*/ 5 h 5"/>
                <a:gd name="T2" fmla="*/ 1 w 6"/>
                <a:gd name="T3" fmla="*/ 3 h 5"/>
                <a:gd name="T4" fmla="*/ 4 w 6"/>
                <a:gd name="T5" fmla="*/ 5 h 5"/>
              </a:gdLst>
              <a:ahLst/>
              <a:cxnLst>
                <a:cxn ang="0">
                  <a:pos x="T0" y="T1"/>
                </a:cxn>
                <a:cxn ang="0">
                  <a:pos x="T2" y="T3"/>
                </a:cxn>
                <a:cxn ang="0">
                  <a:pos x="T4" y="T5"/>
                </a:cxn>
              </a:cxnLst>
              <a:rect l="0" t="0" r="r" b="b"/>
              <a:pathLst>
                <a:path w="6" h="5">
                  <a:moveTo>
                    <a:pt x="4" y="5"/>
                  </a:moveTo>
                  <a:cubicBezTo>
                    <a:pt x="6" y="3"/>
                    <a:pt x="3" y="0"/>
                    <a:pt x="1" y="3"/>
                  </a:cubicBezTo>
                  <a:cubicBezTo>
                    <a:pt x="0" y="4"/>
                    <a:pt x="4" y="5"/>
                    <a:pt x="4"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59" name="Freeform 3068"/>
            <p:cNvSpPr>
              <a:spLocks/>
            </p:cNvSpPr>
            <p:nvPr/>
          </p:nvSpPr>
          <p:spPr bwMode="auto">
            <a:xfrm>
              <a:off x="1568" y="255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0"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60" name="Freeform 3069"/>
            <p:cNvSpPr>
              <a:spLocks/>
            </p:cNvSpPr>
            <p:nvPr/>
          </p:nvSpPr>
          <p:spPr bwMode="auto">
            <a:xfrm>
              <a:off x="1568" y="255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0"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61" name="Freeform 3070"/>
            <p:cNvSpPr>
              <a:spLocks/>
            </p:cNvSpPr>
            <p:nvPr/>
          </p:nvSpPr>
          <p:spPr bwMode="auto">
            <a:xfrm>
              <a:off x="1578" y="2530"/>
              <a:ext cx="5" cy="4"/>
            </a:xfrm>
            <a:custGeom>
              <a:avLst/>
              <a:gdLst>
                <a:gd name="T0" fmla="*/ 1 w 4"/>
                <a:gd name="T1" fmla="*/ 3 h 3"/>
                <a:gd name="T2" fmla="*/ 0 w 4"/>
                <a:gd name="T3" fmla="*/ 1 h 3"/>
                <a:gd name="T4" fmla="*/ 1 w 4"/>
                <a:gd name="T5" fmla="*/ 3 h 3"/>
              </a:gdLst>
              <a:ahLst/>
              <a:cxnLst>
                <a:cxn ang="0">
                  <a:pos x="T0" y="T1"/>
                </a:cxn>
                <a:cxn ang="0">
                  <a:pos x="T2" y="T3"/>
                </a:cxn>
                <a:cxn ang="0">
                  <a:pos x="T4" y="T5"/>
                </a:cxn>
              </a:cxnLst>
              <a:rect l="0" t="0" r="r" b="b"/>
              <a:pathLst>
                <a:path w="4" h="3">
                  <a:moveTo>
                    <a:pt x="1" y="3"/>
                  </a:moveTo>
                  <a:cubicBezTo>
                    <a:pt x="4" y="2"/>
                    <a:pt x="2" y="0"/>
                    <a:pt x="0" y="1"/>
                  </a:cubicBezTo>
                  <a:cubicBezTo>
                    <a:pt x="0" y="1"/>
                    <a:pt x="1"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62" name="Freeform 3071"/>
            <p:cNvSpPr>
              <a:spLocks/>
            </p:cNvSpPr>
            <p:nvPr/>
          </p:nvSpPr>
          <p:spPr bwMode="auto">
            <a:xfrm>
              <a:off x="1578" y="2530"/>
              <a:ext cx="5" cy="4"/>
            </a:xfrm>
            <a:custGeom>
              <a:avLst/>
              <a:gdLst>
                <a:gd name="T0" fmla="*/ 1 w 4"/>
                <a:gd name="T1" fmla="*/ 3 h 3"/>
                <a:gd name="T2" fmla="*/ 0 w 4"/>
                <a:gd name="T3" fmla="*/ 1 h 3"/>
                <a:gd name="T4" fmla="*/ 1 w 4"/>
                <a:gd name="T5" fmla="*/ 3 h 3"/>
              </a:gdLst>
              <a:ahLst/>
              <a:cxnLst>
                <a:cxn ang="0">
                  <a:pos x="T0" y="T1"/>
                </a:cxn>
                <a:cxn ang="0">
                  <a:pos x="T2" y="T3"/>
                </a:cxn>
                <a:cxn ang="0">
                  <a:pos x="T4" y="T5"/>
                </a:cxn>
              </a:cxnLst>
              <a:rect l="0" t="0" r="r" b="b"/>
              <a:pathLst>
                <a:path w="4" h="3">
                  <a:moveTo>
                    <a:pt x="1" y="3"/>
                  </a:moveTo>
                  <a:cubicBezTo>
                    <a:pt x="4" y="2"/>
                    <a:pt x="2" y="0"/>
                    <a:pt x="0" y="1"/>
                  </a:cubicBezTo>
                  <a:cubicBezTo>
                    <a:pt x="0" y="1"/>
                    <a:pt x="1"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63" name="Freeform 3072"/>
            <p:cNvSpPr>
              <a:spLocks/>
            </p:cNvSpPr>
            <p:nvPr/>
          </p:nvSpPr>
          <p:spPr bwMode="auto">
            <a:xfrm>
              <a:off x="1580" y="2524"/>
              <a:ext cx="9" cy="4"/>
            </a:xfrm>
            <a:custGeom>
              <a:avLst/>
              <a:gdLst>
                <a:gd name="T0" fmla="*/ 2 w 7"/>
                <a:gd name="T1" fmla="*/ 3 h 3"/>
                <a:gd name="T2" fmla="*/ 7 w 7"/>
                <a:gd name="T3" fmla="*/ 1 h 3"/>
                <a:gd name="T4" fmla="*/ 0 w 7"/>
                <a:gd name="T5" fmla="*/ 1 h 3"/>
                <a:gd name="T6" fmla="*/ 2 w 7"/>
                <a:gd name="T7" fmla="*/ 3 h 3"/>
              </a:gdLst>
              <a:ahLst/>
              <a:cxnLst>
                <a:cxn ang="0">
                  <a:pos x="T0" y="T1"/>
                </a:cxn>
                <a:cxn ang="0">
                  <a:pos x="T2" y="T3"/>
                </a:cxn>
                <a:cxn ang="0">
                  <a:pos x="T4" y="T5"/>
                </a:cxn>
                <a:cxn ang="0">
                  <a:pos x="T6" y="T7"/>
                </a:cxn>
              </a:cxnLst>
              <a:rect l="0" t="0" r="r" b="b"/>
              <a:pathLst>
                <a:path w="7" h="3">
                  <a:moveTo>
                    <a:pt x="2" y="3"/>
                  </a:moveTo>
                  <a:cubicBezTo>
                    <a:pt x="4" y="2"/>
                    <a:pt x="5" y="3"/>
                    <a:pt x="7" y="1"/>
                  </a:cubicBezTo>
                  <a:cubicBezTo>
                    <a:pt x="5" y="0"/>
                    <a:pt x="3" y="1"/>
                    <a:pt x="0" y="1"/>
                  </a:cubicBezTo>
                  <a:cubicBezTo>
                    <a:pt x="0" y="2"/>
                    <a:pt x="1" y="3"/>
                    <a:pt x="2"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64" name="Freeform 3073"/>
            <p:cNvSpPr>
              <a:spLocks/>
            </p:cNvSpPr>
            <p:nvPr/>
          </p:nvSpPr>
          <p:spPr bwMode="auto">
            <a:xfrm>
              <a:off x="1580" y="2524"/>
              <a:ext cx="9" cy="4"/>
            </a:xfrm>
            <a:custGeom>
              <a:avLst/>
              <a:gdLst>
                <a:gd name="T0" fmla="*/ 2 w 7"/>
                <a:gd name="T1" fmla="*/ 3 h 3"/>
                <a:gd name="T2" fmla="*/ 7 w 7"/>
                <a:gd name="T3" fmla="*/ 1 h 3"/>
                <a:gd name="T4" fmla="*/ 0 w 7"/>
                <a:gd name="T5" fmla="*/ 1 h 3"/>
                <a:gd name="T6" fmla="*/ 2 w 7"/>
                <a:gd name="T7" fmla="*/ 3 h 3"/>
              </a:gdLst>
              <a:ahLst/>
              <a:cxnLst>
                <a:cxn ang="0">
                  <a:pos x="T0" y="T1"/>
                </a:cxn>
                <a:cxn ang="0">
                  <a:pos x="T2" y="T3"/>
                </a:cxn>
                <a:cxn ang="0">
                  <a:pos x="T4" y="T5"/>
                </a:cxn>
                <a:cxn ang="0">
                  <a:pos x="T6" y="T7"/>
                </a:cxn>
              </a:cxnLst>
              <a:rect l="0" t="0" r="r" b="b"/>
              <a:pathLst>
                <a:path w="7" h="3">
                  <a:moveTo>
                    <a:pt x="2" y="3"/>
                  </a:moveTo>
                  <a:cubicBezTo>
                    <a:pt x="4" y="2"/>
                    <a:pt x="5" y="3"/>
                    <a:pt x="7" y="1"/>
                  </a:cubicBezTo>
                  <a:cubicBezTo>
                    <a:pt x="5" y="0"/>
                    <a:pt x="3" y="1"/>
                    <a:pt x="0" y="1"/>
                  </a:cubicBezTo>
                  <a:cubicBezTo>
                    <a:pt x="0" y="2"/>
                    <a:pt x="1" y="3"/>
                    <a:pt x="2"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65" name="Freeform 3074"/>
            <p:cNvSpPr>
              <a:spLocks/>
            </p:cNvSpPr>
            <p:nvPr/>
          </p:nvSpPr>
          <p:spPr bwMode="auto">
            <a:xfrm>
              <a:off x="1579" y="2534"/>
              <a:ext cx="5" cy="2"/>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4" y="1"/>
                    <a:pt x="2" y="0"/>
                    <a:pt x="2" y="0"/>
                  </a:cubicBezTo>
                  <a:cubicBezTo>
                    <a:pt x="0" y="1"/>
                    <a:pt x="2" y="2"/>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66" name="Freeform 3075"/>
            <p:cNvSpPr>
              <a:spLocks/>
            </p:cNvSpPr>
            <p:nvPr/>
          </p:nvSpPr>
          <p:spPr bwMode="auto">
            <a:xfrm>
              <a:off x="1579" y="2534"/>
              <a:ext cx="5" cy="2"/>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4" y="1"/>
                    <a:pt x="2" y="0"/>
                    <a:pt x="2" y="0"/>
                  </a:cubicBezTo>
                  <a:cubicBezTo>
                    <a:pt x="0" y="1"/>
                    <a:pt x="2" y="2"/>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67" name="Freeform 3076"/>
            <p:cNvSpPr>
              <a:spLocks/>
            </p:cNvSpPr>
            <p:nvPr/>
          </p:nvSpPr>
          <p:spPr bwMode="auto">
            <a:xfrm>
              <a:off x="1584" y="2535"/>
              <a:ext cx="2" cy="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0"/>
                    <a:pt x="0" y="0"/>
                  </a:cubicBezTo>
                  <a:cubicBezTo>
                    <a:pt x="0" y="1"/>
                    <a:pt x="1" y="1"/>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68" name="Freeform 3077"/>
            <p:cNvSpPr>
              <a:spLocks/>
            </p:cNvSpPr>
            <p:nvPr/>
          </p:nvSpPr>
          <p:spPr bwMode="auto">
            <a:xfrm>
              <a:off x="1584" y="2535"/>
              <a:ext cx="2" cy="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0"/>
                    <a:pt x="0" y="0"/>
                  </a:cubicBezTo>
                  <a:cubicBezTo>
                    <a:pt x="0" y="1"/>
                    <a:pt x="1" y="1"/>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69" name="Freeform 3078"/>
            <p:cNvSpPr>
              <a:spLocks/>
            </p:cNvSpPr>
            <p:nvPr/>
          </p:nvSpPr>
          <p:spPr bwMode="auto">
            <a:xfrm>
              <a:off x="1591" y="252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0" y="1"/>
                    <a:pt x="0"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70" name="Freeform 3079"/>
            <p:cNvSpPr>
              <a:spLocks/>
            </p:cNvSpPr>
            <p:nvPr/>
          </p:nvSpPr>
          <p:spPr bwMode="auto">
            <a:xfrm>
              <a:off x="1591" y="252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0" y="1"/>
                    <a:pt x="0"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71" name="Freeform 3080"/>
            <p:cNvSpPr>
              <a:spLocks/>
            </p:cNvSpPr>
            <p:nvPr/>
          </p:nvSpPr>
          <p:spPr bwMode="auto">
            <a:xfrm>
              <a:off x="1580" y="2554"/>
              <a:ext cx="3" cy="4"/>
            </a:xfrm>
            <a:custGeom>
              <a:avLst/>
              <a:gdLst>
                <a:gd name="T0" fmla="*/ 1 w 2"/>
                <a:gd name="T1" fmla="*/ 3 h 3"/>
                <a:gd name="T2" fmla="*/ 2 w 2"/>
                <a:gd name="T3" fmla="*/ 2 h 3"/>
                <a:gd name="T4" fmla="*/ 0 w 2"/>
                <a:gd name="T5" fmla="*/ 0 h 3"/>
                <a:gd name="T6" fmla="*/ 1 w 2"/>
                <a:gd name="T7" fmla="*/ 3 h 3"/>
              </a:gdLst>
              <a:ahLst/>
              <a:cxnLst>
                <a:cxn ang="0">
                  <a:pos x="T0" y="T1"/>
                </a:cxn>
                <a:cxn ang="0">
                  <a:pos x="T2" y="T3"/>
                </a:cxn>
                <a:cxn ang="0">
                  <a:pos x="T4" y="T5"/>
                </a:cxn>
                <a:cxn ang="0">
                  <a:pos x="T6" y="T7"/>
                </a:cxn>
              </a:cxnLst>
              <a:rect l="0" t="0" r="r" b="b"/>
              <a:pathLst>
                <a:path w="2" h="3">
                  <a:moveTo>
                    <a:pt x="1" y="3"/>
                  </a:moveTo>
                  <a:cubicBezTo>
                    <a:pt x="1" y="2"/>
                    <a:pt x="2" y="2"/>
                    <a:pt x="2" y="2"/>
                  </a:cubicBezTo>
                  <a:cubicBezTo>
                    <a:pt x="2" y="1"/>
                    <a:pt x="1" y="0"/>
                    <a:pt x="0" y="0"/>
                  </a:cubicBezTo>
                  <a:cubicBezTo>
                    <a:pt x="0" y="1"/>
                    <a:pt x="0"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72" name="Freeform 3081"/>
            <p:cNvSpPr>
              <a:spLocks/>
            </p:cNvSpPr>
            <p:nvPr/>
          </p:nvSpPr>
          <p:spPr bwMode="auto">
            <a:xfrm>
              <a:off x="1580" y="2554"/>
              <a:ext cx="3" cy="4"/>
            </a:xfrm>
            <a:custGeom>
              <a:avLst/>
              <a:gdLst>
                <a:gd name="T0" fmla="*/ 1 w 2"/>
                <a:gd name="T1" fmla="*/ 3 h 3"/>
                <a:gd name="T2" fmla="*/ 2 w 2"/>
                <a:gd name="T3" fmla="*/ 2 h 3"/>
                <a:gd name="T4" fmla="*/ 0 w 2"/>
                <a:gd name="T5" fmla="*/ 0 h 3"/>
                <a:gd name="T6" fmla="*/ 1 w 2"/>
                <a:gd name="T7" fmla="*/ 3 h 3"/>
              </a:gdLst>
              <a:ahLst/>
              <a:cxnLst>
                <a:cxn ang="0">
                  <a:pos x="T0" y="T1"/>
                </a:cxn>
                <a:cxn ang="0">
                  <a:pos x="T2" y="T3"/>
                </a:cxn>
                <a:cxn ang="0">
                  <a:pos x="T4" y="T5"/>
                </a:cxn>
                <a:cxn ang="0">
                  <a:pos x="T6" y="T7"/>
                </a:cxn>
              </a:cxnLst>
              <a:rect l="0" t="0" r="r" b="b"/>
              <a:pathLst>
                <a:path w="2" h="3">
                  <a:moveTo>
                    <a:pt x="1" y="3"/>
                  </a:moveTo>
                  <a:cubicBezTo>
                    <a:pt x="1" y="2"/>
                    <a:pt x="2" y="2"/>
                    <a:pt x="2" y="2"/>
                  </a:cubicBezTo>
                  <a:cubicBezTo>
                    <a:pt x="2" y="1"/>
                    <a:pt x="1" y="0"/>
                    <a:pt x="0" y="0"/>
                  </a:cubicBezTo>
                  <a:cubicBezTo>
                    <a:pt x="0" y="1"/>
                    <a:pt x="0"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73" name="Freeform 3082"/>
            <p:cNvSpPr>
              <a:spLocks/>
            </p:cNvSpPr>
            <p:nvPr/>
          </p:nvSpPr>
          <p:spPr bwMode="auto">
            <a:xfrm>
              <a:off x="1592" y="2529"/>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0"/>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74" name="Freeform 3083"/>
            <p:cNvSpPr>
              <a:spLocks/>
            </p:cNvSpPr>
            <p:nvPr/>
          </p:nvSpPr>
          <p:spPr bwMode="auto">
            <a:xfrm>
              <a:off x="1592" y="2529"/>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0"/>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75" name="Freeform 3084"/>
            <p:cNvSpPr>
              <a:spLocks/>
            </p:cNvSpPr>
            <p:nvPr/>
          </p:nvSpPr>
          <p:spPr bwMode="auto">
            <a:xfrm>
              <a:off x="1574" y="248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76" name="Freeform 3085"/>
            <p:cNvSpPr>
              <a:spLocks/>
            </p:cNvSpPr>
            <p:nvPr/>
          </p:nvSpPr>
          <p:spPr bwMode="auto">
            <a:xfrm>
              <a:off x="1574" y="248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77" name="Freeform 3086"/>
            <p:cNvSpPr>
              <a:spLocks/>
            </p:cNvSpPr>
            <p:nvPr/>
          </p:nvSpPr>
          <p:spPr bwMode="auto">
            <a:xfrm>
              <a:off x="1577" y="2484"/>
              <a:ext cx="2" cy="3"/>
            </a:xfrm>
            <a:custGeom>
              <a:avLst/>
              <a:gdLst>
                <a:gd name="T0" fmla="*/ 0 w 2"/>
                <a:gd name="T1" fmla="*/ 3 h 3"/>
                <a:gd name="T2" fmla="*/ 1 w 2"/>
                <a:gd name="T3" fmla="*/ 3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cubicBezTo>
                    <a:pt x="0" y="3"/>
                    <a:pt x="1" y="3"/>
                    <a:pt x="1" y="3"/>
                  </a:cubicBezTo>
                  <a:cubicBezTo>
                    <a:pt x="2" y="2"/>
                    <a:pt x="2" y="1"/>
                    <a:pt x="2" y="0"/>
                  </a:cubicBezTo>
                  <a:cubicBezTo>
                    <a:pt x="1" y="1"/>
                    <a:pt x="0" y="2"/>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78" name="Freeform 3087"/>
            <p:cNvSpPr>
              <a:spLocks/>
            </p:cNvSpPr>
            <p:nvPr/>
          </p:nvSpPr>
          <p:spPr bwMode="auto">
            <a:xfrm>
              <a:off x="1577" y="2484"/>
              <a:ext cx="2" cy="3"/>
            </a:xfrm>
            <a:custGeom>
              <a:avLst/>
              <a:gdLst>
                <a:gd name="T0" fmla="*/ 0 w 2"/>
                <a:gd name="T1" fmla="*/ 3 h 3"/>
                <a:gd name="T2" fmla="*/ 1 w 2"/>
                <a:gd name="T3" fmla="*/ 3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cubicBezTo>
                    <a:pt x="0" y="3"/>
                    <a:pt x="1" y="3"/>
                    <a:pt x="1" y="3"/>
                  </a:cubicBezTo>
                  <a:cubicBezTo>
                    <a:pt x="2" y="2"/>
                    <a:pt x="2" y="1"/>
                    <a:pt x="2" y="0"/>
                  </a:cubicBezTo>
                  <a:cubicBezTo>
                    <a:pt x="1" y="1"/>
                    <a:pt x="0" y="2"/>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79" name="Freeform 3088"/>
            <p:cNvSpPr>
              <a:spLocks/>
            </p:cNvSpPr>
            <p:nvPr/>
          </p:nvSpPr>
          <p:spPr bwMode="auto">
            <a:xfrm>
              <a:off x="1586" y="2487"/>
              <a:ext cx="3" cy="4"/>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1"/>
                    <a:pt x="2" y="0"/>
                    <a:pt x="0" y="0"/>
                  </a:cubicBezTo>
                  <a:cubicBezTo>
                    <a:pt x="0" y="1"/>
                    <a:pt x="0"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80" name="Freeform 3089"/>
            <p:cNvSpPr>
              <a:spLocks/>
            </p:cNvSpPr>
            <p:nvPr/>
          </p:nvSpPr>
          <p:spPr bwMode="auto">
            <a:xfrm>
              <a:off x="1586" y="2487"/>
              <a:ext cx="3" cy="4"/>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1"/>
                    <a:pt x="2" y="0"/>
                    <a:pt x="0" y="0"/>
                  </a:cubicBezTo>
                  <a:cubicBezTo>
                    <a:pt x="0" y="1"/>
                    <a:pt x="0"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81" name="Freeform 3090"/>
            <p:cNvSpPr>
              <a:spLocks/>
            </p:cNvSpPr>
            <p:nvPr/>
          </p:nvSpPr>
          <p:spPr bwMode="auto">
            <a:xfrm>
              <a:off x="1588" y="2487"/>
              <a:ext cx="4" cy="5"/>
            </a:xfrm>
            <a:custGeom>
              <a:avLst/>
              <a:gdLst>
                <a:gd name="T0" fmla="*/ 1 w 4"/>
                <a:gd name="T1" fmla="*/ 4 h 4"/>
                <a:gd name="T2" fmla="*/ 4 w 4"/>
                <a:gd name="T3" fmla="*/ 2 h 4"/>
                <a:gd name="T4" fmla="*/ 1 w 4"/>
                <a:gd name="T5" fmla="*/ 4 h 4"/>
              </a:gdLst>
              <a:ahLst/>
              <a:cxnLst>
                <a:cxn ang="0">
                  <a:pos x="T0" y="T1"/>
                </a:cxn>
                <a:cxn ang="0">
                  <a:pos x="T2" y="T3"/>
                </a:cxn>
                <a:cxn ang="0">
                  <a:pos x="T4" y="T5"/>
                </a:cxn>
              </a:cxnLst>
              <a:rect l="0" t="0" r="r" b="b"/>
              <a:pathLst>
                <a:path w="4" h="4">
                  <a:moveTo>
                    <a:pt x="1" y="4"/>
                  </a:moveTo>
                  <a:cubicBezTo>
                    <a:pt x="2" y="3"/>
                    <a:pt x="3" y="2"/>
                    <a:pt x="4" y="2"/>
                  </a:cubicBezTo>
                  <a:cubicBezTo>
                    <a:pt x="3" y="0"/>
                    <a:pt x="0" y="2"/>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82" name="Freeform 3091"/>
            <p:cNvSpPr>
              <a:spLocks/>
            </p:cNvSpPr>
            <p:nvPr/>
          </p:nvSpPr>
          <p:spPr bwMode="auto">
            <a:xfrm>
              <a:off x="1588" y="2487"/>
              <a:ext cx="4" cy="5"/>
            </a:xfrm>
            <a:custGeom>
              <a:avLst/>
              <a:gdLst>
                <a:gd name="T0" fmla="*/ 1 w 4"/>
                <a:gd name="T1" fmla="*/ 4 h 4"/>
                <a:gd name="T2" fmla="*/ 4 w 4"/>
                <a:gd name="T3" fmla="*/ 2 h 4"/>
                <a:gd name="T4" fmla="*/ 1 w 4"/>
                <a:gd name="T5" fmla="*/ 4 h 4"/>
              </a:gdLst>
              <a:ahLst/>
              <a:cxnLst>
                <a:cxn ang="0">
                  <a:pos x="T0" y="T1"/>
                </a:cxn>
                <a:cxn ang="0">
                  <a:pos x="T2" y="T3"/>
                </a:cxn>
                <a:cxn ang="0">
                  <a:pos x="T4" y="T5"/>
                </a:cxn>
              </a:cxnLst>
              <a:rect l="0" t="0" r="r" b="b"/>
              <a:pathLst>
                <a:path w="4" h="4">
                  <a:moveTo>
                    <a:pt x="1" y="4"/>
                  </a:moveTo>
                  <a:cubicBezTo>
                    <a:pt x="2" y="3"/>
                    <a:pt x="3" y="2"/>
                    <a:pt x="4" y="2"/>
                  </a:cubicBezTo>
                  <a:cubicBezTo>
                    <a:pt x="3" y="0"/>
                    <a:pt x="0" y="2"/>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83" name="Freeform 3092"/>
            <p:cNvSpPr>
              <a:spLocks/>
            </p:cNvSpPr>
            <p:nvPr/>
          </p:nvSpPr>
          <p:spPr bwMode="auto">
            <a:xfrm>
              <a:off x="1591" y="2486"/>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84" name="Freeform 3093"/>
            <p:cNvSpPr>
              <a:spLocks/>
            </p:cNvSpPr>
            <p:nvPr/>
          </p:nvSpPr>
          <p:spPr bwMode="auto">
            <a:xfrm>
              <a:off x="1591" y="2486"/>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85" name="Freeform 3094"/>
            <p:cNvSpPr>
              <a:spLocks/>
            </p:cNvSpPr>
            <p:nvPr/>
          </p:nvSpPr>
          <p:spPr bwMode="auto">
            <a:xfrm>
              <a:off x="1597" y="247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0" y="0"/>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86" name="Freeform 3095"/>
            <p:cNvSpPr>
              <a:spLocks/>
            </p:cNvSpPr>
            <p:nvPr/>
          </p:nvSpPr>
          <p:spPr bwMode="auto">
            <a:xfrm>
              <a:off x="1597" y="247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0" y="0"/>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87" name="Freeform 3096"/>
            <p:cNvSpPr>
              <a:spLocks/>
            </p:cNvSpPr>
            <p:nvPr/>
          </p:nvSpPr>
          <p:spPr bwMode="auto">
            <a:xfrm>
              <a:off x="1579" y="2511"/>
              <a:ext cx="3"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2" y="0"/>
                  </a:cubicBezTo>
                  <a:cubicBezTo>
                    <a:pt x="1" y="0"/>
                    <a:pt x="0" y="0"/>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88" name="Freeform 3097"/>
            <p:cNvSpPr>
              <a:spLocks/>
            </p:cNvSpPr>
            <p:nvPr/>
          </p:nvSpPr>
          <p:spPr bwMode="auto">
            <a:xfrm>
              <a:off x="1579" y="2511"/>
              <a:ext cx="3"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2" y="0"/>
                  </a:cubicBezTo>
                  <a:cubicBezTo>
                    <a:pt x="1" y="0"/>
                    <a:pt x="0" y="0"/>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89" name="Freeform 3098"/>
            <p:cNvSpPr>
              <a:spLocks/>
            </p:cNvSpPr>
            <p:nvPr/>
          </p:nvSpPr>
          <p:spPr bwMode="auto">
            <a:xfrm>
              <a:off x="1589" y="2491"/>
              <a:ext cx="5" cy="5"/>
            </a:xfrm>
            <a:custGeom>
              <a:avLst/>
              <a:gdLst>
                <a:gd name="T0" fmla="*/ 2 w 4"/>
                <a:gd name="T1" fmla="*/ 4 h 4"/>
                <a:gd name="T2" fmla="*/ 0 w 4"/>
                <a:gd name="T3" fmla="*/ 2 h 4"/>
                <a:gd name="T4" fmla="*/ 2 w 4"/>
                <a:gd name="T5" fmla="*/ 4 h 4"/>
              </a:gdLst>
              <a:ahLst/>
              <a:cxnLst>
                <a:cxn ang="0">
                  <a:pos x="T0" y="T1"/>
                </a:cxn>
                <a:cxn ang="0">
                  <a:pos x="T2" y="T3"/>
                </a:cxn>
                <a:cxn ang="0">
                  <a:pos x="T4" y="T5"/>
                </a:cxn>
              </a:cxnLst>
              <a:rect l="0" t="0" r="r" b="b"/>
              <a:pathLst>
                <a:path w="4" h="4">
                  <a:moveTo>
                    <a:pt x="2" y="4"/>
                  </a:moveTo>
                  <a:cubicBezTo>
                    <a:pt x="4" y="2"/>
                    <a:pt x="2" y="0"/>
                    <a:pt x="0" y="2"/>
                  </a:cubicBezTo>
                  <a:cubicBezTo>
                    <a:pt x="1" y="2"/>
                    <a:pt x="2" y="3"/>
                    <a:pt x="2"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90" name="Freeform 3099"/>
            <p:cNvSpPr>
              <a:spLocks/>
            </p:cNvSpPr>
            <p:nvPr/>
          </p:nvSpPr>
          <p:spPr bwMode="auto">
            <a:xfrm>
              <a:off x="1589" y="2491"/>
              <a:ext cx="5" cy="5"/>
            </a:xfrm>
            <a:custGeom>
              <a:avLst/>
              <a:gdLst>
                <a:gd name="T0" fmla="*/ 2 w 4"/>
                <a:gd name="T1" fmla="*/ 4 h 4"/>
                <a:gd name="T2" fmla="*/ 0 w 4"/>
                <a:gd name="T3" fmla="*/ 2 h 4"/>
                <a:gd name="T4" fmla="*/ 2 w 4"/>
                <a:gd name="T5" fmla="*/ 4 h 4"/>
              </a:gdLst>
              <a:ahLst/>
              <a:cxnLst>
                <a:cxn ang="0">
                  <a:pos x="T0" y="T1"/>
                </a:cxn>
                <a:cxn ang="0">
                  <a:pos x="T2" y="T3"/>
                </a:cxn>
                <a:cxn ang="0">
                  <a:pos x="T4" y="T5"/>
                </a:cxn>
              </a:cxnLst>
              <a:rect l="0" t="0" r="r" b="b"/>
              <a:pathLst>
                <a:path w="4" h="4">
                  <a:moveTo>
                    <a:pt x="2" y="4"/>
                  </a:moveTo>
                  <a:cubicBezTo>
                    <a:pt x="4" y="2"/>
                    <a:pt x="2" y="0"/>
                    <a:pt x="0" y="2"/>
                  </a:cubicBezTo>
                  <a:cubicBezTo>
                    <a:pt x="1" y="2"/>
                    <a:pt x="2" y="3"/>
                    <a:pt x="2"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91" name="Freeform 3100"/>
            <p:cNvSpPr>
              <a:spLocks/>
            </p:cNvSpPr>
            <p:nvPr/>
          </p:nvSpPr>
          <p:spPr bwMode="auto">
            <a:xfrm>
              <a:off x="1591" y="249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0"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92" name="Freeform 3101"/>
            <p:cNvSpPr>
              <a:spLocks/>
            </p:cNvSpPr>
            <p:nvPr/>
          </p:nvSpPr>
          <p:spPr bwMode="auto">
            <a:xfrm>
              <a:off x="1591" y="249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0"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93" name="Freeform 3102"/>
            <p:cNvSpPr>
              <a:spLocks/>
            </p:cNvSpPr>
            <p:nvPr/>
          </p:nvSpPr>
          <p:spPr bwMode="auto">
            <a:xfrm>
              <a:off x="1582" y="2456"/>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0"/>
                    <a:pt x="0" y="1"/>
                  </a:cubicBezTo>
                  <a:cubicBezTo>
                    <a:pt x="1"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94" name="Freeform 3103"/>
            <p:cNvSpPr>
              <a:spLocks/>
            </p:cNvSpPr>
            <p:nvPr/>
          </p:nvSpPr>
          <p:spPr bwMode="auto">
            <a:xfrm>
              <a:off x="1582" y="2456"/>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0"/>
                    <a:pt x="0" y="1"/>
                  </a:cubicBezTo>
                  <a:cubicBezTo>
                    <a:pt x="1"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95" name="Freeform 3104"/>
            <p:cNvSpPr>
              <a:spLocks/>
            </p:cNvSpPr>
            <p:nvPr/>
          </p:nvSpPr>
          <p:spPr bwMode="auto">
            <a:xfrm>
              <a:off x="1586" y="2462"/>
              <a:ext cx="4" cy="1"/>
            </a:xfrm>
            <a:custGeom>
              <a:avLst/>
              <a:gdLst>
                <a:gd name="T0" fmla="*/ 2 w 3"/>
                <a:gd name="T1" fmla="*/ 1 h 1"/>
                <a:gd name="T2" fmla="*/ 0 w 3"/>
                <a:gd name="T3" fmla="*/ 0 h 1"/>
                <a:gd name="T4" fmla="*/ 2 w 3"/>
                <a:gd name="T5" fmla="*/ 1 h 1"/>
              </a:gdLst>
              <a:ahLst/>
              <a:cxnLst>
                <a:cxn ang="0">
                  <a:pos x="T0" y="T1"/>
                </a:cxn>
                <a:cxn ang="0">
                  <a:pos x="T2" y="T3"/>
                </a:cxn>
                <a:cxn ang="0">
                  <a:pos x="T4" y="T5"/>
                </a:cxn>
              </a:cxnLst>
              <a:rect l="0" t="0" r="r" b="b"/>
              <a:pathLst>
                <a:path w="3" h="1">
                  <a:moveTo>
                    <a:pt x="2" y="1"/>
                  </a:moveTo>
                  <a:cubicBezTo>
                    <a:pt x="3" y="0"/>
                    <a:pt x="1" y="0"/>
                    <a:pt x="0" y="0"/>
                  </a:cubicBezTo>
                  <a:cubicBezTo>
                    <a:pt x="1"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96" name="Freeform 3105"/>
            <p:cNvSpPr>
              <a:spLocks/>
            </p:cNvSpPr>
            <p:nvPr/>
          </p:nvSpPr>
          <p:spPr bwMode="auto">
            <a:xfrm>
              <a:off x="1586" y="2462"/>
              <a:ext cx="4" cy="1"/>
            </a:xfrm>
            <a:custGeom>
              <a:avLst/>
              <a:gdLst>
                <a:gd name="T0" fmla="*/ 2 w 3"/>
                <a:gd name="T1" fmla="*/ 1 h 1"/>
                <a:gd name="T2" fmla="*/ 0 w 3"/>
                <a:gd name="T3" fmla="*/ 0 h 1"/>
                <a:gd name="T4" fmla="*/ 2 w 3"/>
                <a:gd name="T5" fmla="*/ 1 h 1"/>
              </a:gdLst>
              <a:ahLst/>
              <a:cxnLst>
                <a:cxn ang="0">
                  <a:pos x="T0" y="T1"/>
                </a:cxn>
                <a:cxn ang="0">
                  <a:pos x="T2" y="T3"/>
                </a:cxn>
                <a:cxn ang="0">
                  <a:pos x="T4" y="T5"/>
                </a:cxn>
              </a:cxnLst>
              <a:rect l="0" t="0" r="r" b="b"/>
              <a:pathLst>
                <a:path w="3" h="1">
                  <a:moveTo>
                    <a:pt x="2" y="1"/>
                  </a:moveTo>
                  <a:cubicBezTo>
                    <a:pt x="3" y="0"/>
                    <a:pt x="1" y="0"/>
                    <a:pt x="0" y="0"/>
                  </a:cubicBezTo>
                  <a:cubicBezTo>
                    <a:pt x="1"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97" name="Freeform 3106"/>
            <p:cNvSpPr>
              <a:spLocks/>
            </p:cNvSpPr>
            <p:nvPr/>
          </p:nvSpPr>
          <p:spPr bwMode="auto">
            <a:xfrm>
              <a:off x="1582" y="2415"/>
              <a:ext cx="15" cy="30"/>
            </a:xfrm>
            <a:custGeom>
              <a:avLst/>
              <a:gdLst>
                <a:gd name="T0" fmla="*/ 11 w 13"/>
                <a:gd name="T1" fmla="*/ 1 h 25"/>
                <a:gd name="T2" fmla="*/ 8 w 13"/>
                <a:gd name="T3" fmla="*/ 1 h 25"/>
                <a:gd name="T4" fmla="*/ 4 w 13"/>
                <a:gd name="T5" fmla="*/ 0 h 25"/>
                <a:gd name="T6" fmla="*/ 3 w 13"/>
                <a:gd name="T7" fmla="*/ 7 h 25"/>
                <a:gd name="T8" fmla="*/ 2 w 13"/>
                <a:gd name="T9" fmla="*/ 18 h 25"/>
                <a:gd name="T10" fmla="*/ 0 w 13"/>
                <a:gd name="T11" fmla="*/ 21 h 25"/>
                <a:gd name="T12" fmla="*/ 3 w 13"/>
                <a:gd name="T13" fmla="*/ 24 h 25"/>
                <a:gd name="T14" fmla="*/ 6 w 13"/>
                <a:gd name="T15" fmla="*/ 24 h 25"/>
                <a:gd name="T16" fmla="*/ 8 w 13"/>
                <a:gd name="T17" fmla="*/ 20 h 25"/>
                <a:gd name="T18" fmla="*/ 9 w 13"/>
                <a:gd name="T19" fmla="*/ 16 h 25"/>
                <a:gd name="T20" fmla="*/ 11 w 13"/>
                <a:gd name="T21" fmla="*/ 16 h 25"/>
                <a:gd name="T22" fmla="*/ 10 w 13"/>
                <a:gd name="T23" fmla="*/ 11 h 25"/>
                <a:gd name="T24" fmla="*/ 13 w 13"/>
                <a:gd name="T25" fmla="*/ 7 h 25"/>
                <a:gd name="T26" fmla="*/ 11 w 13"/>
                <a:gd name="T27"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25">
                  <a:moveTo>
                    <a:pt x="11" y="1"/>
                  </a:moveTo>
                  <a:cubicBezTo>
                    <a:pt x="10" y="0"/>
                    <a:pt x="9" y="0"/>
                    <a:pt x="8" y="1"/>
                  </a:cubicBezTo>
                  <a:cubicBezTo>
                    <a:pt x="7" y="3"/>
                    <a:pt x="5" y="0"/>
                    <a:pt x="4" y="0"/>
                  </a:cubicBezTo>
                  <a:cubicBezTo>
                    <a:pt x="6" y="2"/>
                    <a:pt x="2" y="5"/>
                    <a:pt x="3" y="7"/>
                  </a:cubicBezTo>
                  <a:cubicBezTo>
                    <a:pt x="3" y="10"/>
                    <a:pt x="1" y="15"/>
                    <a:pt x="2" y="18"/>
                  </a:cubicBezTo>
                  <a:cubicBezTo>
                    <a:pt x="2" y="19"/>
                    <a:pt x="0" y="20"/>
                    <a:pt x="0" y="21"/>
                  </a:cubicBezTo>
                  <a:cubicBezTo>
                    <a:pt x="0" y="23"/>
                    <a:pt x="2" y="23"/>
                    <a:pt x="3" y="24"/>
                  </a:cubicBezTo>
                  <a:cubicBezTo>
                    <a:pt x="4" y="24"/>
                    <a:pt x="5" y="24"/>
                    <a:pt x="6" y="24"/>
                  </a:cubicBezTo>
                  <a:cubicBezTo>
                    <a:pt x="9" y="25"/>
                    <a:pt x="8" y="21"/>
                    <a:pt x="8" y="20"/>
                  </a:cubicBezTo>
                  <a:cubicBezTo>
                    <a:pt x="12" y="20"/>
                    <a:pt x="10" y="17"/>
                    <a:pt x="9" y="16"/>
                  </a:cubicBezTo>
                  <a:cubicBezTo>
                    <a:pt x="10" y="16"/>
                    <a:pt x="11" y="16"/>
                    <a:pt x="11" y="16"/>
                  </a:cubicBezTo>
                  <a:cubicBezTo>
                    <a:pt x="11" y="15"/>
                    <a:pt x="6" y="11"/>
                    <a:pt x="10" y="11"/>
                  </a:cubicBezTo>
                  <a:cubicBezTo>
                    <a:pt x="7" y="9"/>
                    <a:pt x="11" y="8"/>
                    <a:pt x="13" y="7"/>
                  </a:cubicBezTo>
                  <a:cubicBezTo>
                    <a:pt x="12" y="5"/>
                    <a:pt x="11" y="3"/>
                    <a:pt x="1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98" name="Freeform 3107"/>
            <p:cNvSpPr>
              <a:spLocks/>
            </p:cNvSpPr>
            <p:nvPr/>
          </p:nvSpPr>
          <p:spPr bwMode="auto">
            <a:xfrm>
              <a:off x="1582" y="2415"/>
              <a:ext cx="15" cy="30"/>
            </a:xfrm>
            <a:custGeom>
              <a:avLst/>
              <a:gdLst>
                <a:gd name="T0" fmla="*/ 11 w 13"/>
                <a:gd name="T1" fmla="*/ 1 h 25"/>
                <a:gd name="T2" fmla="*/ 8 w 13"/>
                <a:gd name="T3" fmla="*/ 1 h 25"/>
                <a:gd name="T4" fmla="*/ 4 w 13"/>
                <a:gd name="T5" fmla="*/ 0 h 25"/>
                <a:gd name="T6" fmla="*/ 3 w 13"/>
                <a:gd name="T7" fmla="*/ 7 h 25"/>
                <a:gd name="T8" fmla="*/ 2 w 13"/>
                <a:gd name="T9" fmla="*/ 18 h 25"/>
                <a:gd name="T10" fmla="*/ 0 w 13"/>
                <a:gd name="T11" fmla="*/ 21 h 25"/>
                <a:gd name="T12" fmla="*/ 3 w 13"/>
                <a:gd name="T13" fmla="*/ 24 h 25"/>
                <a:gd name="T14" fmla="*/ 6 w 13"/>
                <a:gd name="T15" fmla="*/ 24 h 25"/>
                <a:gd name="T16" fmla="*/ 8 w 13"/>
                <a:gd name="T17" fmla="*/ 20 h 25"/>
                <a:gd name="T18" fmla="*/ 9 w 13"/>
                <a:gd name="T19" fmla="*/ 16 h 25"/>
                <a:gd name="T20" fmla="*/ 11 w 13"/>
                <a:gd name="T21" fmla="*/ 16 h 25"/>
                <a:gd name="T22" fmla="*/ 10 w 13"/>
                <a:gd name="T23" fmla="*/ 11 h 25"/>
                <a:gd name="T24" fmla="*/ 13 w 13"/>
                <a:gd name="T25" fmla="*/ 7 h 25"/>
                <a:gd name="T26" fmla="*/ 11 w 13"/>
                <a:gd name="T27"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25">
                  <a:moveTo>
                    <a:pt x="11" y="1"/>
                  </a:moveTo>
                  <a:cubicBezTo>
                    <a:pt x="10" y="0"/>
                    <a:pt x="9" y="0"/>
                    <a:pt x="8" y="1"/>
                  </a:cubicBezTo>
                  <a:cubicBezTo>
                    <a:pt x="7" y="3"/>
                    <a:pt x="5" y="0"/>
                    <a:pt x="4" y="0"/>
                  </a:cubicBezTo>
                  <a:cubicBezTo>
                    <a:pt x="6" y="2"/>
                    <a:pt x="2" y="5"/>
                    <a:pt x="3" y="7"/>
                  </a:cubicBezTo>
                  <a:cubicBezTo>
                    <a:pt x="3" y="10"/>
                    <a:pt x="1" y="15"/>
                    <a:pt x="2" y="18"/>
                  </a:cubicBezTo>
                  <a:cubicBezTo>
                    <a:pt x="2" y="19"/>
                    <a:pt x="0" y="20"/>
                    <a:pt x="0" y="21"/>
                  </a:cubicBezTo>
                  <a:cubicBezTo>
                    <a:pt x="0" y="23"/>
                    <a:pt x="2" y="23"/>
                    <a:pt x="3" y="24"/>
                  </a:cubicBezTo>
                  <a:cubicBezTo>
                    <a:pt x="4" y="24"/>
                    <a:pt x="5" y="24"/>
                    <a:pt x="6" y="24"/>
                  </a:cubicBezTo>
                  <a:cubicBezTo>
                    <a:pt x="9" y="25"/>
                    <a:pt x="8" y="21"/>
                    <a:pt x="8" y="20"/>
                  </a:cubicBezTo>
                  <a:cubicBezTo>
                    <a:pt x="12" y="20"/>
                    <a:pt x="10" y="17"/>
                    <a:pt x="9" y="16"/>
                  </a:cubicBezTo>
                  <a:cubicBezTo>
                    <a:pt x="10" y="16"/>
                    <a:pt x="11" y="16"/>
                    <a:pt x="11" y="16"/>
                  </a:cubicBezTo>
                  <a:cubicBezTo>
                    <a:pt x="11" y="15"/>
                    <a:pt x="6" y="11"/>
                    <a:pt x="10" y="11"/>
                  </a:cubicBezTo>
                  <a:cubicBezTo>
                    <a:pt x="7" y="9"/>
                    <a:pt x="11" y="8"/>
                    <a:pt x="13" y="7"/>
                  </a:cubicBezTo>
                  <a:cubicBezTo>
                    <a:pt x="12" y="5"/>
                    <a:pt x="11" y="3"/>
                    <a:pt x="1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99" name="Freeform 3108"/>
            <p:cNvSpPr>
              <a:spLocks/>
            </p:cNvSpPr>
            <p:nvPr/>
          </p:nvSpPr>
          <p:spPr bwMode="auto">
            <a:xfrm>
              <a:off x="1573" y="2446"/>
              <a:ext cx="4" cy="3"/>
            </a:xfrm>
            <a:custGeom>
              <a:avLst/>
              <a:gdLst>
                <a:gd name="T0" fmla="*/ 1 w 3"/>
                <a:gd name="T1" fmla="*/ 2 h 2"/>
                <a:gd name="T2" fmla="*/ 3 w 3"/>
                <a:gd name="T3" fmla="*/ 1 h 2"/>
                <a:gd name="T4" fmla="*/ 0 w 3"/>
                <a:gd name="T5" fmla="*/ 1 h 2"/>
                <a:gd name="T6" fmla="*/ 1 w 3"/>
                <a:gd name="T7" fmla="*/ 2 h 2"/>
              </a:gdLst>
              <a:ahLst/>
              <a:cxnLst>
                <a:cxn ang="0">
                  <a:pos x="T0" y="T1"/>
                </a:cxn>
                <a:cxn ang="0">
                  <a:pos x="T2" y="T3"/>
                </a:cxn>
                <a:cxn ang="0">
                  <a:pos x="T4" y="T5"/>
                </a:cxn>
                <a:cxn ang="0">
                  <a:pos x="T6" y="T7"/>
                </a:cxn>
              </a:cxnLst>
              <a:rect l="0" t="0" r="r" b="b"/>
              <a:pathLst>
                <a:path w="3" h="2">
                  <a:moveTo>
                    <a:pt x="1" y="2"/>
                  </a:moveTo>
                  <a:cubicBezTo>
                    <a:pt x="2" y="2"/>
                    <a:pt x="3" y="1"/>
                    <a:pt x="3" y="1"/>
                  </a:cubicBezTo>
                  <a:cubicBezTo>
                    <a:pt x="3" y="0"/>
                    <a:pt x="2" y="0"/>
                    <a:pt x="0" y="1"/>
                  </a:cubicBezTo>
                  <a:cubicBezTo>
                    <a:pt x="1" y="1"/>
                    <a:pt x="1"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00" name="Freeform 3109"/>
            <p:cNvSpPr>
              <a:spLocks/>
            </p:cNvSpPr>
            <p:nvPr/>
          </p:nvSpPr>
          <p:spPr bwMode="auto">
            <a:xfrm>
              <a:off x="1573" y="2446"/>
              <a:ext cx="4" cy="3"/>
            </a:xfrm>
            <a:custGeom>
              <a:avLst/>
              <a:gdLst>
                <a:gd name="T0" fmla="*/ 1 w 3"/>
                <a:gd name="T1" fmla="*/ 2 h 2"/>
                <a:gd name="T2" fmla="*/ 3 w 3"/>
                <a:gd name="T3" fmla="*/ 1 h 2"/>
                <a:gd name="T4" fmla="*/ 0 w 3"/>
                <a:gd name="T5" fmla="*/ 1 h 2"/>
                <a:gd name="T6" fmla="*/ 1 w 3"/>
                <a:gd name="T7" fmla="*/ 2 h 2"/>
              </a:gdLst>
              <a:ahLst/>
              <a:cxnLst>
                <a:cxn ang="0">
                  <a:pos x="T0" y="T1"/>
                </a:cxn>
                <a:cxn ang="0">
                  <a:pos x="T2" y="T3"/>
                </a:cxn>
                <a:cxn ang="0">
                  <a:pos x="T4" y="T5"/>
                </a:cxn>
                <a:cxn ang="0">
                  <a:pos x="T6" y="T7"/>
                </a:cxn>
              </a:cxnLst>
              <a:rect l="0" t="0" r="r" b="b"/>
              <a:pathLst>
                <a:path w="3" h="2">
                  <a:moveTo>
                    <a:pt x="1" y="2"/>
                  </a:moveTo>
                  <a:cubicBezTo>
                    <a:pt x="2" y="2"/>
                    <a:pt x="3" y="1"/>
                    <a:pt x="3" y="1"/>
                  </a:cubicBezTo>
                  <a:cubicBezTo>
                    <a:pt x="3" y="0"/>
                    <a:pt x="2" y="0"/>
                    <a:pt x="0" y="1"/>
                  </a:cubicBezTo>
                  <a:cubicBezTo>
                    <a:pt x="1" y="1"/>
                    <a:pt x="1"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01" name="Freeform 3110"/>
            <p:cNvSpPr>
              <a:spLocks/>
            </p:cNvSpPr>
            <p:nvPr/>
          </p:nvSpPr>
          <p:spPr bwMode="auto">
            <a:xfrm>
              <a:off x="1570" y="2470"/>
              <a:ext cx="2"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0"/>
                    <a:pt x="0" y="0"/>
                  </a:cubicBezTo>
                  <a:cubicBezTo>
                    <a:pt x="0" y="1"/>
                    <a:pt x="0"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02" name="Freeform 3111"/>
            <p:cNvSpPr>
              <a:spLocks/>
            </p:cNvSpPr>
            <p:nvPr/>
          </p:nvSpPr>
          <p:spPr bwMode="auto">
            <a:xfrm>
              <a:off x="1570" y="2470"/>
              <a:ext cx="2"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0"/>
                    <a:pt x="0" y="0"/>
                  </a:cubicBezTo>
                  <a:cubicBezTo>
                    <a:pt x="0" y="1"/>
                    <a:pt x="0"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03" name="Freeform 3112"/>
            <p:cNvSpPr>
              <a:spLocks/>
            </p:cNvSpPr>
            <p:nvPr/>
          </p:nvSpPr>
          <p:spPr bwMode="auto">
            <a:xfrm>
              <a:off x="1574" y="2466"/>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1"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04" name="Freeform 3113"/>
            <p:cNvSpPr>
              <a:spLocks/>
            </p:cNvSpPr>
            <p:nvPr/>
          </p:nvSpPr>
          <p:spPr bwMode="auto">
            <a:xfrm>
              <a:off x="1574" y="2466"/>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1"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05" name="Freeform 3114"/>
            <p:cNvSpPr>
              <a:spLocks/>
            </p:cNvSpPr>
            <p:nvPr/>
          </p:nvSpPr>
          <p:spPr bwMode="auto">
            <a:xfrm>
              <a:off x="1591" y="2430"/>
              <a:ext cx="3"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2" y="0"/>
                    <a:pt x="0" y="1"/>
                  </a:cubicBezTo>
                  <a:cubicBezTo>
                    <a:pt x="1"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06" name="Freeform 3115"/>
            <p:cNvSpPr>
              <a:spLocks/>
            </p:cNvSpPr>
            <p:nvPr/>
          </p:nvSpPr>
          <p:spPr bwMode="auto">
            <a:xfrm>
              <a:off x="1591" y="2430"/>
              <a:ext cx="3"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2" y="0"/>
                    <a:pt x="0" y="1"/>
                  </a:cubicBezTo>
                  <a:cubicBezTo>
                    <a:pt x="1"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07" name="Freeform 3116"/>
            <p:cNvSpPr>
              <a:spLocks/>
            </p:cNvSpPr>
            <p:nvPr/>
          </p:nvSpPr>
          <p:spPr bwMode="auto">
            <a:xfrm>
              <a:off x="1594" y="2427"/>
              <a:ext cx="2" cy="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0"/>
                    <a:pt x="1" y="0"/>
                    <a:pt x="0" y="0"/>
                  </a:cubicBezTo>
                  <a:cubicBezTo>
                    <a:pt x="1" y="0"/>
                    <a:pt x="2" y="1"/>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08" name="Freeform 3117"/>
            <p:cNvSpPr>
              <a:spLocks/>
            </p:cNvSpPr>
            <p:nvPr/>
          </p:nvSpPr>
          <p:spPr bwMode="auto">
            <a:xfrm>
              <a:off x="1594" y="2427"/>
              <a:ext cx="2" cy="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0"/>
                    <a:pt x="1" y="0"/>
                    <a:pt x="0" y="0"/>
                  </a:cubicBezTo>
                  <a:cubicBezTo>
                    <a:pt x="1" y="0"/>
                    <a:pt x="2" y="1"/>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09" name="Freeform 3118"/>
            <p:cNvSpPr>
              <a:spLocks/>
            </p:cNvSpPr>
            <p:nvPr/>
          </p:nvSpPr>
          <p:spPr bwMode="auto">
            <a:xfrm>
              <a:off x="1577" y="2467"/>
              <a:ext cx="3" cy="1"/>
            </a:xfrm>
            <a:custGeom>
              <a:avLst/>
              <a:gdLst>
                <a:gd name="T0" fmla="*/ 3 w 3"/>
                <a:gd name="T1" fmla="*/ 1 h 1"/>
                <a:gd name="T2" fmla="*/ 0 w 3"/>
                <a:gd name="T3" fmla="*/ 1 h 1"/>
                <a:gd name="T4" fmla="*/ 3 w 3"/>
                <a:gd name="T5" fmla="*/ 1 h 1"/>
              </a:gdLst>
              <a:ahLst/>
              <a:cxnLst>
                <a:cxn ang="0">
                  <a:pos x="T0" y="T1"/>
                </a:cxn>
                <a:cxn ang="0">
                  <a:pos x="T2" y="T3"/>
                </a:cxn>
                <a:cxn ang="0">
                  <a:pos x="T4" y="T5"/>
                </a:cxn>
              </a:cxnLst>
              <a:rect l="0" t="0" r="r" b="b"/>
              <a:pathLst>
                <a:path w="3" h="1">
                  <a:moveTo>
                    <a:pt x="3" y="1"/>
                  </a:moveTo>
                  <a:cubicBezTo>
                    <a:pt x="3" y="0"/>
                    <a:pt x="1" y="0"/>
                    <a:pt x="0" y="1"/>
                  </a:cubicBezTo>
                  <a:cubicBezTo>
                    <a:pt x="1" y="1"/>
                    <a:pt x="2"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10" name="Freeform 3119"/>
            <p:cNvSpPr>
              <a:spLocks/>
            </p:cNvSpPr>
            <p:nvPr/>
          </p:nvSpPr>
          <p:spPr bwMode="auto">
            <a:xfrm>
              <a:off x="1577" y="2467"/>
              <a:ext cx="3" cy="1"/>
            </a:xfrm>
            <a:custGeom>
              <a:avLst/>
              <a:gdLst>
                <a:gd name="T0" fmla="*/ 3 w 3"/>
                <a:gd name="T1" fmla="*/ 1 h 1"/>
                <a:gd name="T2" fmla="*/ 0 w 3"/>
                <a:gd name="T3" fmla="*/ 1 h 1"/>
                <a:gd name="T4" fmla="*/ 3 w 3"/>
                <a:gd name="T5" fmla="*/ 1 h 1"/>
              </a:gdLst>
              <a:ahLst/>
              <a:cxnLst>
                <a:cxn ang="0">
                  <a:pos x="T0" y="T1"/>
                </a:cxn>
                <a:cxn ang="0">
                  <a:pos x="T2" y="T3"/>
                </a:cxn>
                <a:cxn ang="0">
                  <a:pos x="T4" y="T5"/>
                </a:cxn>
              </a:cxnLst>
              <a:rect l="0" t="0" r="r" b="b"/>
              <a:pathLst>
                <a:path w="3" h="1">
                  <a:moveTo>
                    <a:pt x="3" y="1"/>
                  </a:moveTo>
                  <a:cubicBezTo>
                    <a:pt x="3" y="0"/>
                    <a:pt x="1" y="0"/>
                    <a:pt x="0" y="1"/>
                  </a:cubicBezTo>
                  <a:cubicBezTo>
                    <a:pt x="1" y="1"/>
                    <a:pt x="2"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11" name="Freeform 3120"/>
            <p:cNvSpPr>
              <a:spLocks/>
            </p:cNvSpPr>
            <p:nvPr/>
          </p:nvSpPr>
          <p:spPr bwMode="auto">
            <a:xfrm>
              <a:off x="1579" y="2463"/>
              <a:ext cx="4" cy="3"/>
            </a:xfrm>
            <a:custGeom>
              <a:avLst/>
              <a:gdLst>
                <a:gd name="T0" fmla="*/ 2 w 3"/>
                <a:gd name="T1" fmla="*/ 2 h 2"/>
                <a:gd name="T2" fmla="*/ 3 w 3"/>
                <a:gd name="T3" fmla="*/ 0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3" y="1"/>
                    <a:pt x="3" y="0"/>
                    <a:pt x="3" y="0"/>
                  </a:cubicBezTo>
                  <a:cubicBezTo>
                    <a:pt x="2" y="0"/>
                    <a:pt x="1" y="1"/>
                    <a:pt x="0" y="0"/>
                  </a:cubicBezTo>
                  <a:cubicBezTo>
                    <a:pt x="0" y="1"/>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12" name="Freeform 3121"/>
            <p:cNvSpPr>
              <a:spLocks/>
            </p:cNvSpPr>
            <p:nvPr/>
          </p:nvSpPr>
          <p:spPr bwMode="auto">
            <a:xfrm>
              <a:off x="1579" y="2463"/>
              <a:ext cx="4" cy="3"/>
            </a:xfrm>
            <a:custGeom>
              <a:avLst/>
              <a:gdLst>
                <a:gd name="T0" fmla="*/ 2 w 3"/>
                <a:gd name="T1" fmla="*/ 2 h 2"/>
                <a:gd name="T2" fmla="*/ 3 w 3"/>
                <a:gd name="T3" fmla="*/ 0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3" y="1"/>
                    <a:pt x="3" y="0"/>
                    <a:pt x="3" y="0"/>
                  </a:cubicBezTo>
                  <a:cubicBezTo>
                    <a:pt x="2" y="0"/>
                    <a:pt x="1" y="1"/>
                    <a:pt x="0" y="0"/>
                  </a:cubicBezTo>
                  <a:cubicBezTo>
                    <a:pt x="0" y="1"/>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13" name="Freeform 3122"/>
            <p:cNvSpPr>
              <a:spLocks/>
            </p:cNvSpPr>
            <p:nvPr/>
          </p:nvSpPr>
          <p:spPr bwMode="auto">
            <a:xfrm>
              <a:off x="1583" y="245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14" name="Freeform 3123"/>
            <p:cNvSpPr>
              <a:spLocks/>
            </p:cNvSpPr>
            <p:nvPr/>
          </p:nvSpPr>
          <p:spPr bwMode="auto">
            <a:xfrm>
              <a:off x="1583" y="245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15" name="Freeform 3124"/>
            <p:cNvSpPr>
              <a:spLocks/>
            </p:cNvSpPr>
            <p:nvPr/>
          </p:nvSpPr>
          <p:spPr bwMode="auto">
            <a:xfrm>
              <a:off x="1582" y="246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16" name="Freeform 3125"/>
            <p:cNvSpPr>
              <a:spLocks/>
            </p:cNvSpPr>
            <p:nvPr/>
          </p:nvSpPr>
          <p:spPr bwMode="auto">
            <a:xfrm>
              <a:off x="1582" y="246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17" name="Freeform 3126"/>
            <p:cNvSpPr>
              <a:spLocks/>
            </p:cNvSpPr>
            <p:nvPr/>
          </p:nvSpPr>
          <p:spPr bwMode="auto">
            <a:xfrm>
              <a:off x="1585" y="2451"/>
              <a:ext cx="5" cy="4"/>
            </a:xfrm>
            <a:custGeom>
              <a:avLst/>
              <a:gdLst>
                <a:gd name="T0" fmla="*/ 2 w 4"/>
                <a:gd name="T1" fmla="*/ 3 h 3"/>
                <a:gd name="T2" fmla="*/ 4 w 4"/>
                <a:gd name="T3" fmla="*/ 1 h 3"/>
                <a:gd name="T4" fmla="*/ 0 w 4"/>
                <a:gd name="T5" fmla="*/ 2 h 3"/>
                <a:gd name="T6" fmla="*/ 2 w 4"/>
                <a:gd name="T7" fmla="*/ 3 h 3"/>
              </a:gdLst>
              <a:ahLst/>
              <a:cxnLst>
                <a:cxn ang="0">
                  <a:pos x="T0" y="T1"/>
                </a:cxn>
                <a:cxn ang="0">
                  <a:pos x="T2" y="T3"/>
                </a:cxn>
                <a:cxn ang="0">
                  <a:pos x="T4" y="T5"/>
                </a:cxn>
                <a:cxn ang="0">
                  <a:pos x="T6" y="T7"/>
                </a:cxn>
              </a:cxnLst>
              <a:rect l="0" t="0" r="r" b="b"/>
              <a:pathLst>
                <a:path w="4" h="3">
                  <a:moveTo>
                    <a:pt x="2" y="3"/>
                  </a:moveTo>
                  <a:cubicBezTo>
                    <a:pt x="2" y="2"/>
                    <a:pt x="3" y="1"/>
                    <a:pt x="4" y="1"/>
                  </a:cubicBezTo>
                  <a:cubicBezTo>
                    <a:pt x="3" y="1"/>
                    <a:pt x="1" y="0"/>
                    <a:pt x="0" y="2"/>
                  </a:cubicBezTo>
                  <a:cubicBezTo>
                    <a:pt x="1" y="2"/>
                    <a:pt x="1" y="2"/>
                    <a:pt x="2"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18" name="Freeform 3127"/>
            <p:cNvSpPr>
              <a:spLocks/>
            </p:cNvSpPr>
            <p:nvPr/>
          </p:nvSpPr>
          <p:spPr bwMode="auto">
            <a:xfrm>
              <a:off x="1585" y="2451"/>
              <a:ext cx="5" cy="4"/>
            </a:xfrm>
            <a:custGeom>
              <a:avLst/>
              <a:gdLst>
                <a:gd name="T0" fmla="*/ 2 w 4"/>
                <a:gd name="T1" fmla="*/ 3 h 3"/>
                <a:gd name="T2" fmla="*/ 4 w 4"/>
                <a:gd name="T3" fmla="*/ 1 h 3"/>
                <a:gd name="T4" fmla="*/ 0 w 4"/>
                <a:gd name="T5" fmla="*/ 2 h 3"/>
                <a:gd name="T6" fmla="*/ 2 w 4"/>
                <a:gd name="T7" fmla="*/ 3 h 3"/>
              </a:gdLst>
              <a:ahLst/>
              <a:cxnLst>
                <a:cxn ang="0">
                  <a:pos x="T0" y="T1"/>
                </a:cxn>
                <a:cxn ang="0">
                  <a:pos x="T2" y="T3"/>
                </a:cxn>
                <a:cxn ang="0">
                  <a:pos x="T4" y="T5"/>
                </a:cxn>
                <a:cxn ang="0">
                  <a:pos x="T6" y="T7"/>
                </a:cxn>
              </a:cxnLst>
              <a:rect l="0" t="0" r="r" b="b"/>
              <a:pathLst>
                <a:path w="4" h="3">
                  <a:moveTo>
                    <a:pt x="2" y="3"/>
                  </a:moveTo>
                  <a:cubicBezTo>
                    <a:pt x="2" y="2"/>
                    <a:pt x="3" y="1"/>
                    <a:pt x="4" y="1"/>
                  </a:cubicBezTo>
                  <a:cubicBezTo>
                    <a:pt x="3" y="1"/>
                    <a:pt x="1" y="0"/>
                    <a:pt x="0" y="2"/>
                  </a:cubicBezTo>
                  <a:cubicBezTo>
                    <a:pt x="1" y="2"/>
                    <a:pt x="1" y="2"/>
                    <a:pt x="2"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19" name="Freeform 3128"/>
            <p:cNvSpPr>
              <a:spLocks/>
            </p:cNvSpPr>
            <p:nvPr/>
          </p:nvSpPr>
          <p:spPr bwMode="auto">
            <a:xfrm>
              <a:off x="1579" y="2468"/>
              <a:ext cx="4" cy="2"/>
            </a:xfrm>
            <a:custGeom>
              <a:avLst/>
              <a:gdLst>
                <a:gd name="T0" fmla="*/ 2 w 3"/>
                <a:gd name="T1" fmla="*/ 2 h 2"/>
                <a:gd name="T2" fmla="*/ 0 w 3"/>
                <a:gd name="T3" fmla="*/ 1 h 2"/>
                <a:gd name="T4" fmla="*/ 2 w 3"/>
                <a:gd name="T5" fmla="*/ 2 h 2"/>
              </a:gdLst>
              <a:ahLst/>
              <a:cxnLst>
                <a:cxn ang="0">
                  <a:pos x="T0" y="T1"/>
                </a:cxn>
                <a:cxn ang="0">
                  <a:pos x="T2" y="T3"/>
                </a:cxn>
                <a:cxn ang="0">
                  <a:pos x="T4" y="T5"/>
                </a:cxn>
              </a:cxnLst>
              <a:rect l="0" t="0" r="r" b="b"/>
              <a:pathLst>
                <a:path w="3" h="2">
                  <a:moveTo>
                    <a:pt x="2" y="2"/>
                  </a:moveTo>
                  <a:cubicBezTo>
                    <a:pt x="3" y="1"/>
                    <a:pt x="2" y="0"/>
                    <a:pt x="0" y="1"/>
                  </a:cubicBezTo>
                  <a:cubicBezTo>
                    <a:pt x="1" y="1"/>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20" name="Freeform 3129"/>
            <p:cNvSpPr>
              <a:spLocks/>
            </p:cNvSpPr>
            <p:nvPr/>
          </p:nvSpPr>
          <p:spPr bwMode="auto">
            <a:xfrm>
              <a:off x="1579" y="2468"/>
              <a:ext cx="4" cy="2"/>
            </a:xfrm>
            <a:custGeom>
              <a:avLst/>
              <a:gdLst>
                <a:gd name="T0" fmla="*/ 2 w 3"/>
                <a:gd name="T1" fmla="*/ 2 h 2"/>
                <a:gd name="T2" fmla="*/ 0 w 3"/>
                <a:gd name="T3" fmla="*/ 1 h 2"/>
                <a:gd name="T4" fmla="*/ 2 w 3"/>
                <a:gd name="T5" fmla="*/ 2 h 2"/>
              </a:gdLst>
              <a:ahLst/>
              <a:cxnLst>
                <a:cxn ang="0">
                  <a:pos x="T0" y="T1"/>
                </a:cxn>
                <a:cxn ang="0">
                  <a:pos x="T2" y="T3"/>
                </a:cxn>
                <a:cxn ang="0">
                  <a:pos x="T4" y="T5"/>
                </a:cxn>
              </a:cxnLst>
              <a:rect l="0" t="0" r="r" b="b"/>
              <a:pathLst>
                <a:path w="3" h="2">
                  <a:moveTo>
                    <a:pt x="2" y="2"/>
                  </a:moveTo>
                  <a:cubicBezTo>
                    <a:pt x="3" y="1"/>
                    <a:pt x="2" y="0"/>
                    <a:pt x="0" y="1"/>
                  </a:cubicBezTo>
                  <a:cubicBezTo>
                    <a:pt x="1" y="1"/>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21" name="Freeform 3130"/>
            <p:cNvSpPr>
              <a:spLocks/>
            </p:cNvSpPr>
            <p:nvPr/>
          </p:nvSpPr>
          <p:spPr bwMode="auto">
            <a:xfrm>
              <a:off x="1602" y="241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22" name="Freeform 3131"/>
            <p:cNvSpPr>
              <a:spLocks/>
            </p:cNvSpPr>
            <p:nvPr/>
          </p:nvSpPr>
          <p:spPr bwMode="auto">
            <a:xfrm>
              <a:off x="1602" y="241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23" name="Freeform 3132"/>
            <p:cNvSpPr>
              <a:spLocks/>
            </p:cNvSpPr>
            <p:nvPr/>
          </p:nvSpPr>
          <p:spPr bwMode="auto">
            <a:xfrm>
              <a:off x="1594" y="2436"/>
              <a:ext cx="3" cy="1"/>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0"/>
                    <a:pt x="0" y="0"/>
                  </a:cubicBezTo>
                  <a:cubicBezTo>
                    <a:pt x="1" y="1"/>
                    <a:pt x="2"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24" name="Freeform 3133"/>
            <p:cNvSpPr>
              <a:spLocks/>
            </p:cNvSpPr>
            <p:nvPr/>
          </p:nvSpPr>
          <p:spPr bwMode="auto">
            <a:xfrm>
              <a:off x="1594" y="2436"/>
              <a:ext cx="3" cy="1"/>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0"/>
                    <a:pt x="0" y="0"/>
                  </a:cubicBezTo>
                  <a:cubicBezTo>
                    <a:pt x="1" y="1"/>
                    <a:pt x="2"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25" name="Freeform 3134"/>
            <p:cNvSpPr>
              <a:spLocks/>
            </p:cNvSpPr>
            <p:nvPr/>
          </p:nvSpPr>
          <p:spPr bwMode="auto">
            <a:xfrm>
              <a:off x="1580" y="2466"/>
              <a:ext cx="10" cy="4"/>
            </a:xfrm>
            <a:custGeom>
              <a:avLst/>
              <a:gdLst>
                <a:gd name="T0" fmla="*/ 3 w 8"/>
                <a:gd name="T1" fmla="*/ 4 h 4"/>
                <a:gd name="T2" fmla="*/ 8 w 8"/>
                <a:gd name="T3" fmla="*/ 2 h 4"/>
                <a:gd name="T4" fmla="*/ 3 w 8"/>
                <a:gd name="T5" fmla="*/ 1 h 4"/>
                <a:gd name="T6" fmla="*/ 3 w 8"/>
                <a:gd name="T7" fmla="*/ 4 h 4"/>
              </a:gdLst>
              <a:ahLst/>
              <a:cxnLst>
                <a:cxn ang="0">
                  <a:pos x="T0" y="T1"/>
                </a:cxn>
                <a:cxn ang="0">
                  <a:pos x="T2" y="T3"/>
                </a:cxn>
                <a:cxn ang="0">
                  <a:pos x="T4" y="T5"/>
                </a:cxn>
                <a:cxn ang="0">
                  <a:pos x="T6" y="T7"/>
                </a:cxn>
              </a:cxnLst>
              <a:rect l="0" t="0" r="r" b="b"/>
              <a:pathLst>
                <a:path w="8" h="4">
                  <a:moveTo>
                    <a:pt x="3" y="4"/>
                  </a:moveTo>
                  <a:cubicBezTo>
                    <a:pt x="5" y="3"/>
                    <a:pt x="6" y="2"/>
                    <a:pt x="8" y="2"/>
                  </a:cubicBezTo>
                  <a:cubicBezTo>
                    <a:pt x="7" y="1"/>
                    <a:pt x="5" y="0"/>
                    <a:pt x="3" y="1"/>
                  </a:cubicBezTo>
                  <a:cubicBezTo>
                    <a:pt x="0" y="1"/>
                    <a:pt x="1" y="3"/>
                    <a:pt x="3"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26" name="Freeform 3135"/>
            <p:cNvSpPr>
              <a:spLocks/>
            </p:cNvSpPr>
            <p:nvPr/>
          </p:nvSpPr>
          <p:spPr bwMode="auto">
            <a:xfrm>
              <a:off x="1580" y="2466"/>
              <a:ext cx="10" cy="4"/>
            </a:xfrm>
            <a:custGeom>
              <a:avLst/>
              <a:gdLst>
                <a:gd name="T0" fmla="*/ 3 w 8"/>
                <a:gd name="T1" fmla="*/ 4 h 4"/>
                <a:gd name="T2" fmla="*/ 8 w 8"/>
                <a:gd name="T3" fmla="*/ 2 h 4"/>
                <a:gd name="T4" fmla="*/ 3 w 8"/>
                <a:gd name="T5" fmla="*/ 1 h 4"/>
                <a:gd name="T6" fmla="*/ 3 w 8"/>
                <a:gd name="T7" fmla="*/ 4 h 4"/>
              </a:gdLst>
              <a:ahLst/>
              <a:cxnLst>
                <a:cxn ang="0">
                  <a:pos x="T0" y="T1"/>
                </a:cxn>
                <a:cxn ang="0">
                  <a:pos x="T2" y="T3"/>
                </a:cxn>
                <a:cxn ang="0">
                  <a:pos x="T4" y="T5"/>
                </a:cxn>
                <a:cxn ang="0">
                  <a:pos x="T6" y="T7"/>
                </a:cxn>
              </a:cxnLst>
              <a:rect l="0" t="0" r="r" b="b"/>
              <a:pathLst>
                <a:path w="8" h="4">
                  <a:moveTo>
                    <a:pt x="3" y="4"/>
                  </a:moveTo>
                  <a:cubicBezTo>
                    <a:pt x="5" y="3"/>
                    <a:pt x="6" y="2"/>
                    <a:pt x="8" y="2"/>
                  </a:cubicBezTo>
                  <a:cubicBezTo>
                    <a:pt x="7" y="1"/>
                    <a:pt x="5" y="0"/>
                    <a:pt x="3" y="1"/>
                  </a:cubicBezTo>
                  <a:cubicBezTo>
                    <a:pt x="0" y="1"/>
                    <a:pt x="1" y="3"/>
                    <a:pt x="3"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27" name="Freeform 3136"/>
            <p:cNvSpPr>
              <a:spLocks/>
            </p:cNvSpPr>
            <p:nvPr/>
          </p:nvSpPr>
          <p:spPr bwMode="auto">
            <a:xfrm>
              <a:off x="1585" y="2458"/>
              <a:ext cx="4" cy="3"/>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2" y="2"/>
                    <a:pt x="3" y="1"/>
                    <a:pt x="3" y="1"/>
                  </a:cubicBezTo>
                  <a:cubicBezTo>
                    <a:pt x="2" y="0"/>
                    <a:pt x="1" y="0"/>
                    <a:pt x="0" y="0"/>
                  </a:cubicBezTo>
                  <a:cubicBezTo>
                    <a:pt x="0" y="1"/>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28" name="Freeform 3137"/>
            <p:cNvSpPr>
              <a:spLocks/>
            </p:cNvSpPr>
            <p:nvPr/>
          </p:nvSpPr>
          <p:spPr bwMode="auto">
            <a:xfrm>
              <a:off x="1585" y="2458"/>
              <a:ext cx="4" cy="3"/>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2" y="2"/>
                    <a:pt x="3" y="1"/>
                    <a:pt x="3" y="1"/>
                  </a:cubicBezTo>
                  <a:cubicBezTo>
                    <a:pt x="2" y="0"/>
                    <a:pt x="1" y="0"/>
                    <a:pt x="0" y="0"/>
                  </a:cubicBezTo>
                  <a:cubicBezTo>
                    <a:pt x="0" y="1"/>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29" name="Freeform 3138"/>
            <p:cNvSpPr>
              <a:spLocks/>
            </p:cNvSpPr>
            <p:nvPr/>
          </p:nvSpPr>
          <p:spPr bwMode="auto">
            <a:xfrm>
              <a:off x="1589" y="2455"/>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30" name="Freeform 3139"/>
            <p:cNvSpPr>
              <a:spLocks/>
            </p:cNvSpPr>
            <p:nvPr/>
          </p:nvSpPr>
          <p:spPr bwMode="auto">
            <a:xfrm>
              <a:off x="1589" y="2455"/>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31" name="Freeform 3140"/>
            <p:cNvSpPr>
              <a:spLocks/>
            </p:cNvSpPr>
            <p:nvPr/>
          </p:nvSpPr>
          <p:spPr bwMode="auto">
            <a:xfrm>
              <a:off x="1585" y="2463"/>
              <a:ext cx="4" cy="3"/>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2" y="1"/>
                    <a:pt x="2" y="1"/>
                    <a:pt x="3" y="1"/>
                  </a:cubicBezTo>
                  <a:cubicBezTo>
                    <a:pt x="2" y="0"/>
                    <a:pt x="1" y="0"/>
                    <a:pt x="0" y="0"/>
                  </a:cubicBezTo>
                  <a:cubicBezTo>
                    <a:pt x="0" y="1"/>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32" name="Freeform 3141"/>
            <p:cNvSpPr>
              <a:spLocks/>
            </p:cNvSpPr>
            <p:nvPr/>
          </p:nvSpPr>
          <p:spPr bwMode="auto">
            <a:xfrm>
              <a:off x="1585" y="2463"/>
              <a:ext cx="4" cy="3"/>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2" y="1"/>
                    <a:pt x="2" y="1"/>
                    <a:pt x="3" y="1"/>
                  </a:cubicBezTo>
                  <a:cubicBezTo>
                    <a:pt x="2" y="0"/>
                    <a:pt x="1" y="0"/>
                    <a:pt x="0" y="0"/>
                  </a:cubicBezTo>
                  <a:cubicBezTo>
                    <a:pt x="0" y="1"/>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33" name="Freeform 3142"/>
            <p:cNvSpPr>
              <a:spLocks/>
            </p:cNvSpPr>
            <p:nvPr/>
          </p:nvSpPr>
          <p:spPr bwMode="auto">
            <a:xfrm>
              <a:off x="1588" y="245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2" y="1"/>
                    <a:pt x="1" y="0"/>
                    <a:pt x="1" y="0"/>
                  </a:cubicBezTo>
                  <a:cubicBezTo>
                    <a:pt x="0"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34" name="Freeform 3143"/>
            <p:cNvSpPr>
              <a:spLocks/>
            </p:cNvSpPr>
            <p:nvPr/>
          </p:nvSpPr>
          <p:spPr bwMode="auto">
            <a:xfrm>
              <a:off x="1588" y="245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2" y="1"/>
                    <a:pt x="1" y="0"/>
                    <a:pt x="1" y="0"/>
                  </a:cubicBezTo>
                  <a:cubicBezTo>
                    <a:pt x="0"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35" name="Freeform 3144"/>
            <p:cNvSpPr>
              <a:spLocks/>
            </p:cNvSpPr>
            <p:nvPr/>
          </p:nvSpPr>
          <p:spPr bwMode="auto">
            <a:xfrm>
              <a:off x="1583" y="2470"/>
              <a:ext cx="6" cy="4"/>
            </a:xfrm>
            <a:custGeom>
              <a:avLst/>
              <a:gdLst>
                <a:gd name="T0" fmla="*/ 0 w 5"/>
                <a:gd name="T1" fmla="*/ 2 h 3"/>
                <a:gd name="T2" fmla="*/ 5 w 5"/>
                <a:gd name="T3" fmla="*/ 2 h 3"/>
                <a:gd name="T4" fmla="*/ 0 w 5"/>
                <a:gd name="T5" fmla="*/ 2 h 3"/>
              </a:gdLst>
              <a:ahLst/>
              <a:cxnLst>
                <a:cxn ang="0">
                  <a:pos x="T0" y="T1"/>
                </a:cxn>
                <a:cxn ang="0">
                  <a:pos x="T2" y="T3"/>
                </a:cxn>
                <a:cxn ang="0">
                  <a:pos x="T4" y="T5"/>
                </a:cxn>
              </a:cxnLst>
              <a:rect l="0" t="0" r="r" b="b"/>
              <a:pathLst>
                <a:path w="5" h="3">
                  <a:moveTo>
                    <a:pt x="0" y="2"/>
                  </a:moveTo>
                  <a:cubicBezTo>
                    <a:pt x="1" y="3"/>
                    <a:pt x="4" y="2"/>
                    <a:pt x="5" y="2"/>
                  </a:cubicBezTo>
                  <a:cubicBezTo>
                    <a:pt x="4" y="0"/>
                    <a:pt x="2"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36" name="Freeform 3145"/>
            <p:cNvSpPr>
              <a:spLocks/>
            </p:cNvSpPr>
            <p:nvPr/>
          </p:nvSpPr>
          <p:spPr bwMode="auto">
            <a:xfrm>
              <a:off x="1583" y="2470"/>
              <a:ext cx="6" cy="4"/>
            </a:xfrm>
            <a:custGeom>
              <a:avLst/>
              <a:gdLst>
                <a:gd name="T0" fmla="*/ 0 w 5"/>
                <a:gd name="T1" fmla="*/ 2 h 3"/>
                <a:gd name="T2" fmla="*/ 5 w 5"/>
                <a:gd name="T3" fmla="*/ 2 h 3"/>
                <a:gd name="T4" fmla="*/ 0 w 5"/>
                <a:gd name="T5" fmla="*/ 2 h 3"/>
              </a:gdLst>
              <a:ahLst/>
              <a:cxnLst>
                <a:cxn ang="0">
                  <a:pos x="T0" y="T1"/>
                </a:cxn>
                <a:cxn ang="0">
                  <a:pos x="T2" y="T3"/>
                </a:cxn>
                <a:cxn ang="0">
                  <a:pos x="T4" y="T5"/>
                </a:cxn>
              </a:cxnLst>
              <a:rect l="0" t="0" r="r" b="b"/>
              <a:pathLst>
                <a:path w="5" h="3">
                  <a:moveTo>
                    <a:pt x="0" y="2"/>
                  </a:moveTo>
                  <a:cubicBezTo>
                    <a:pt x="1" y="3"/>
                    <a:pt x="4" y="2"/>
                    <a:pt x="5" y="2"/>
                  </a:cubicBezTo>
                  <a:cubicBezTo>
                    <a:pt x="4" y="0"/>
                    <a:pt x="2"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37" name="Freeform 3146"/>
            <p:cNvSpPr>
              <a:spLocks/>
            </p:cNvSpPr>
            <p:nvPr/>
          </p:nvSpPr>
          <p:spPr bwMode="auto">
            <a:xfrm>
              <a:off x="1582" y="2476"/>
              <a:ext cx="2" cy="3"/>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2" y="1"/>
                    <a:pt x="1" y="0"/>
                    <a:pt x="0" y="0"/>
                  </a:cubicBezTo>
                  <a:cubicBezTo>
                    <a:pt x="0" y="1"/>
                    <a:pt x="0"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38" name="Freeform 3147"/>
            <p:cNvSpPr>
              <a:spLocks/>
            </p:cNvSpPr>
            <p:nvPr/>
          </p:nvSpPr>
          <p:spPr bwMode="auto">
            <a:xfrm>
              <a:off x="1582" y="2476"/>
              <a:ext cx="2" cy="3"/>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2" y="1"/>
                    <a:pt x="1" y="0"/>
                    <a:pt x="0" y="0"/>
                  </a:cubicBezTo>
                  <a:cubicBezTo>
                    <a:pt x="0" y="1"/>
                    <a:pt x="0"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39" name="Freeform 3148"/>
            <p:cNvSpPr>
              <a:spLocks/>
            </p:cNvSpPr>
            <p:nvPr/>
          </p:nvSpPr>
          <p:spPr bwMode="auto">
            <a:xfrm>
              <a:off x="1589" y="2460"/>
              <a:ext cx="2" cy="2"/>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0"/>
                    <a:pt x="1" y="0"/>
                    <a:pt x="0" y="1"/>
                  </a:cubicBezTo>
                  <a:cubicBezTo>
                    <a:pt x="0" y="1"/>
                    <a:pt x="1"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40" name="Freeform 3149"/>
            <p:cNvSpPr>
              <a:spLocks/>
            </p:cNvSpPr>
            <p:nvPr/>
          </p:nvSpPr>
          <p:spPr bwMode="auto">
            <a:xfrm>
              <a:off x="1589" y="2460"/>
              <a:ext cx="2" cy="2"/>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0"/>
                    <a:pt x="1" y="0"/>
                    <a:pt x="0" y="1"/>
                  </a:cubicBezTo>
                  <a:cubicBezTo>
                    <a:pt x="0" y="1"/>
                    <a:pt x="1"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41" name="Freeform 3150"/>
            <p:cNvSpPr>
              <a:spLocks/>
            </p:cNvSpPr>
            <p:nvPr/>
          </p:nvSpPr>
          <p:spPr bwMode="auto">
            <a:xfrm>
              <a:off x="1580" y="2479"/>
              <a:ext cx="3" cy="2"/>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0"/>
                    <a:pt x="2" y="0"/>
                    <a:pt x="0" y="1"/>
                  </a:cubicBezTo>
                  <a:cubicBezTo>
                    <a:pt x="0" y="1"/>
                    <a:pt x="1"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42" name="Freeform 3151"/>
            <p:cNvSpPr>
              <a:spLocks/>
            </p:cNvSpPr>
            <p:nvPr/>
          </p:nvSpPr>
          <p:spPr bwMode="auto">
            <a:xfrm>
              <a:off x="1580" y="2479"/>
              <a:ext cx="3" cy="2"/>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0"/>
                    <a:pt x="2" y="0"/>
                    <a:pt x="0" y="1"/>
                  </a:cubicBezTo>
                  <a:cubicBezTo>
                    <a:pt x="0" y="1"/>
                    <a:pt x="1"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43" name="Freeform 3152"/>
            <p:cNvSpPr>
              <a:spLocks/>
            </p:cNvSpPr>
            <p:nvPr/>
          </p:nvSpPr>
          <p:spPr bwMode="auto">
            <a:xfrm>
              <a:off x="1591" y="2455"/>
              <a:ext cx="4" cy="2"/>
            </a:xfrm>
            <a:custGeom>
              <a:avLst/>
              <a:gdLst>
                <a:gd name="T0" fmla="*/ 2 w 3"/>
                <a:gd name="T1" fmla="*/ 2 h 2"/>
                <a:gd name="T2" fmla="*/ 0 w 3"/>
                <a:gd name="T3" fmla="*/ 0 h 2"/>
                <a:gd name="T4" fmla="*/ 2 w 3"/>
                <a:gd name="T5" fmla="*/ 2 h 2"/>
              </a:gdLst>
              <a:ahLst/>
              <a:cxnLst>
                <a:cxn ang="0">
                  <a:pos x="T0" y="T1"/>
                </a:cxn>
                <a:cxn ang="0">
                  <a:pos x="T2" y="T3"/>
                </a:cxn>
                <a:cxn ang="0">
                  <a:pos x="T4" y="T5"/>
                </a:cxn>
              </a:cxnLst>
              <a:rect l="0" t="0" r="r" b="b"/>
              <a:pathLst>
                <a:path w="3" h="2">
                  <a:moveTo>
                    <a:pt x="2" y="2"/>
                  </a:moveTo>
                  <a:cubicBezTo>
                    <a:pt x="3" y="1"/>
                    <a:pt x="1" y="0"/>
                    <a:pt x="0" y="0"/>
                  </a:cubicBezTo>
                  <a:cubicBezTo>
                    <a:pt x="0" y="1"/>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44" name="Freeform 3153"/>
            <p:cNvSpPr>
              <a:spLocks/>
            </p:cNvSpPr>
            <p:nvPr/>
          </p:nvSpPr>
          <p:spPr bwMode="auto">
            <a:xfrm>
              <a:off x="1591" y="2455"/>
              <a:ext cx="4" cy="2"/>
            </a:xfrm>
            <a:custGeom>
              <a:avLst/>
              <a:gdLst>
                <a:gd name="T0" fmla="*/ 2 w 3"/>
                <a:gd name="T1" fmla="*/ 2 h 2"/>
                <a:gd name="T2" fmla="*/ 0 w 3"/>
                <a:gd name="T3" fmla="*/ 0 h 2"/>
                <a:gd name="T4" fmla="*/ 2 w 3"/>
                <a:gd name="T5" fmla="*/ 2 h 2"/>
              </a:gdLst>
              <a:ahLst/>
              <a:cxnLst>
                <a:cxn ang="0">
                  <a:pos x="T0" y="T1"/>
                </a:cxn>
                <a:cxn ang="0">
                  <a:pos x="T2" y="T3"/>
                </a:cxn>
                <a:cxn ang="0">
                  <a:pos x="T4" y="T5"/>
                </a:cxn>
              </a:cxnLst>
              <a:rect l="0" t="0" r="r" b="b"/>
              <a:pathLst>
                <a:path w="3" h="2">
                  <a:moveTo>
                    <a:pt x="2" y="2"/>
                  </a:moveTo>
                  <a:cubicBezTo>
                    <a:pt x="3" y="1"/>
                    <a:pt x="1" y="0"/>
                    <a:pt x="0" y="0"/>
                  </a:cubicBezTo>
                  <a:cubicBezTo>
                    <a:pt x="0" y="1"/>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45" name="Freeform 3154"/>
            <p:cNvSpPr>
              <a:spLocks/>
            </p:cNvSpPr>
            <p:nvPr/>
          </p:nvSpPr>
          <p:spPr bwMode="auto">
            <a:xfrm>
              <a:off x="1589" y="2462"/>
              <a:ext cx="2"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0" y="0"/>
                  </a:cubicBezTo>
                  <a:cubicBezTo>
                    <a:pt x="0"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46" name="Freeform 3155"/>
            <p:cNvSpPr>
              <a:spLocks/>
            </p:cNvSpPr>
            <p:nvPr/>
          </p:nvSpPr>
          <p:spPr bwMode="auto">
            <a:xfrm>
              <a:off x="1589" y="2462"/>
              <a:ext cx="2"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0" y="0"/>
                  </a:cubicBezTo>
                  <a:cubicBezTo>
                    <a:pt x="0"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47" name="Freeform 3156"/>
            <p:cNvSpPr>
              <a:spLocks/>
            </p:cNvSpPr>
            <p:nvPr/>
          </p:nvSpPr>
          <p:spPr bwMode="auto">
            <a:xfrm>
              <a:off x="1585" y="2469"/>
              <a:ext cx="3" cy="1"/>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0"/>
                    <a:pt x="2" y="0"/>
                  </a:cubicBezTo>
                  <a:cubicBezTo>
                    <a:pt x="2" y="0"/>
                    <a:pt x="1" y="1"/>
                    <a:pt x="0" y="1"/>
                  </a:cubicBezTo>
                  <a:cubicBezTo>
                    <a:pt x="1"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48" name="Freeform 3157"/>
            <p:cNvSpPr>
              <a:spLocks/>
            </p:cNvSpPr>
            <p:nvPr/>
          </p:nvSpPr>
          <p:spPr bwMode="auto">
            <a:xfrm>
              <a:off x="1585" y="2469"/>
              <a:ext cx="3" cy="1"/>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0"/>
                    <a:pt x="2" y="0"/>
                  </a:cubicBezTo>
                  <a:cubicBezTo>
                    <a:pt x="2" y="0"/>
                    <a:pt x="1" y="1"/>
                    <a:pt x="0" y="1"/>
                  </a:cubicBezTo>
                  <a:cubicBezTo>
                    <a:pt x="1"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49" name="Freeform 3158"/>
            <p:cNvSpPr>
              <a:spLocks/>
            </p:cNvSpPr>
            <p:nvPr/>
          </p:nvSpPr>
          <p:spPr bwMode="auto">
            <a:xfrm>
              <a:off x="1579" y="2482"/>
              <a:ext cx="7" cy="5"/>
            </a:xfrm>
            <a:custGeom>
              <a:avLst/>
              <a:gdLst>
                <a:gd name="T0" fmla="*/ 1 w 6"/>
                <a:gd name="T1" fmla="*/ 4 h 4"/>
                <a:gd name="T2" fmla="*/ 3 w 6"/>
                <a:gd name="T3" fmla="*/ 0 h 4"/>
                <a:gd name="T4" fmla="*/ 1 w 6"/>
                <a:gd name="T5" fmla="*/ 4 h 4"/>
              </a:gdLst>
              <a:ahLst/>
              <a:cxnLst>
                <a:cxn ang="0">
                  <a:pos x="T0" y="T1"/>
                </a:cxn>
                <a:cxn ang="0">
                  <a:pos x="T2" y="T3"/>
                </a:cxn>
                <a:cxn ang="0">
                  <a:pos x="T4" y="T5"/>
                </a:cxn>
              </a:cxnLst>
              <a:rect l="0" t="0" r="r" b="b"/>
              <a:pathLst>
                <a:path w="6" h="4">
                  <a:moveTo>
                    <a:pt x="1" y="4"/>
                  </a:moveTo>
                  <a:cubicBezTo>
                    <a:pt x="3" y="3"/>
                    <a:pt x="6" y="0"/>
                    <a:pt x="3" y="0"/>
                  </a:cubicBezTo>
                  <a:cubicBezTo>
                    <a:pt x="0" y="0"/>
                    <a:pt x="1" y="3"/>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50" name="Freeform 3159"/>
            <p:cNvSpPr>
              <a:spLocks/>
            </p:cNvSpPr>
            <p:nvPr/>
          </p:nvSpPr>
          <p:spPr bwMode="auto">
            <a:xfrm>
              <a:off x="1579" y="2482"/>
              <a:ext cx="7" cy="5"/>
            </a:xfrm>
            <a:custGeom>
              <a:avLst/>
              <a:gdLst>
                <a:gd name="T0" fmla="*/ 1 w 6"/>
                <a:gd name="T1" fmla="*/ 4 h 4"/>
                <a:gd name="T2" fmla="*/ 3 w 6"/>
                <a:gd name="T3" fmla="*/ 0 h 4"/>
                <a:gd name="T4" fmla="*/ 1 w 6"/>
                <a:gd name="T5" fmla="*/ 4 h 4"/>
              </a:gdLst>
              <a:ahLst/>
              <a:cxnLst>
                <a:cxn ang="0">
                  <a:pos x="T0" y="T1"/>
                </a:cxn>
                <a:cxn ang="0">
                  <a:pos x="T2" y="T3"/>
                </a:cxn>
                <a:cxn ang="0">
                  <a:pos x="T4" y="T5"/>
                </a:cxn>
              </a:cxnLst>
              <a:rect l="0" t="0" r="r" b="b"/>
              <a:pathLst>
                <a:path w="6" h="4">
                  <a:moveTo>
                    <a:pt x="1" y="4"/>
                  </a:moveTo>
                  <a:cubicBezTo>
                    <a:pt x="3" y="3"/>
                    <a:pt x="6" y="0"/>
                    <a:pt x="3" y="0"/>
                  </a:cubicBezTo>
                  <a:cubicBezTo>
                    <a:pt x="0" y="0"/>
                    <a:pt x="1" y="3"/>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51" name="Freeform 3160"/>
            <p:cNvSpPr>
              <a:spLocks/>
            </p:cNvSpPr>
            <p:nvPr/>
          </p:nvSpPr>
          <p:spPr bwMode="auto">
            <a:xfrm>
              <a:off x="1583" y="2473"/>
              <a:ext cx="11" cy="5"/>
            </a:xfrm>
            <a:custGeom>
              <a:avLst/>
              <a:gdLst>
                <a:gd name="T0" fmla="*/ 5 w 9"/>
                <a:gd name="T1" fmla="*/ 0 h 4"/>
                <a:gd name="T2" fmla="*/ 1 w 9"/>
                <a:gd name="T3" fmla="*/ 2 h 4"/>
                <a:gd name="T4" fmla="*/ 8 w 9"/>
                <a:gd name="T5" fmla="*/ 4 h 4"/>
                <a:gd name="T6" fmla="*/ 5 w 9"/>
                <a:gd name="T7" fmla="*/ 0 h 4"/>
              </a:gdLst>
              <a:ahLst/>
              <a:cxnLst>
                <a:cxn ang="0">
                  <a:pos x="T0" y="T1"/>
                </a:cxn>
                <a:cxn ang="0">
                  <a:pos x="T2" y="T3"/>
                </a:cxn>
                <a:cxn ang="0">
                  <a:pos x="T4" y="T5"/>
                </a:cxn>
                <a:cxn ang="0">
                  <a:pos x="T6" y="T7"/>
                </a:cxn>
              </a:cxnLst>
              <a:rect l="0" t="0" r="r" b="b"/>
              <a:pathLst>
                <a:path w="9" h="4">
                  <a:moveTo>
                    <a:pt x="5" y="0"/>
                  </a:moveTo>
                  <a:cubicBezTo>
                    <a:pt x="4" y="1"/>
                    <a:pt x="3" y="1"/>
                    <a:pt x="1" y="2"/>
                  </a:cubicBezTo>
                  <a:cubicBezTo>
                    <a:pt x="0" y="4"/>
                    <a:pt x="6" y="4"/>
                    <a:pt x="8" y="4"/>
                  </a:cubicBezTo>
                  <a:cubicBezTo>
                    <a:pt x="9" y="2"/>
                    <a:pt x="7" y="0"/>
                    <a:pt x="5"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52" name="Freeform 3161"/>
            <p:cNvSpPr>
              <a:spLocks/>
            </p:cNvSpPr>
            <p:nvPr/>
          </p:nvSpPr>
          <p:spPr bwMode="auto">
            <a:xfrm>
              <a:off x="1583" y="2473"/>
              <a:ext cx="11" cy="5"/>
            </a:xfrm>
            <a:custGeom>
              <a:avLst/>
              <a:gdLst>
                <a:gd name="T0" fmla="*/ 5 w 9"/>
                <a:gd name="T1" fmla="*/ 0 h 4"/>
                <a:gd name="T2" fmla="*/ 1 w 9"/>
                <a:gd name="T3" fmla="*/ 2 h 4"/>
                <a:gd name="T4" fmla="*/ 8 w 9"/>
                <a:gd name="T5" fmla="*/ 4 h 4"/>
                <a:gd name="T6" fmla="*/ 5 w 9"/>
                <a:gd name="T7" fmla="*/ 0 h 4"/>
              </a:gdLst>
              <a:ahLst/>
              <a:cxnLst>
                <a:cxn ang="0">
                  <a:pos x="T0" y="T1"/>
                </a:cxn>
                <a:cxn ang="0">
                  <a:pos x="T2" y="T3"/>
                </a:cxn>
                <a:cxn ang="0">
                  <a:pos x="T4" y="T5"/>
                </a:cxn>
                <a:cxn ang="0">
                  <a:pos x="T6" y="T7"/>
                </a:cxn>
              </a:cxnLst>
              <a:rect l="0" t="0" r="r" b="b"/>
              <a:pathLst>
                <a:path w="9" h="4">
                  <a:moveTo>
                    <a:pt x="5" y="0"/>
                  </a:moveTo>
                  <a:cubicBezTo>
                    <a:pt x="4" y="1"/>
                    <a:pt x="3" y="1"/>
                    <a:pt x="1" y="2"/>
                  </a:cubicBezTo>
                  <a:cubicBezTo>
                    <a:pt x="0" y="4"/>
                    <a:pt x="6" y="4"/>
                    <a:pt x="8" y="4"/>
                  </a:cubicBezTo>
                  <a:cubicBezTo>
                    <a:pt x="9" y="2"/>
                    <a:pt x="7" y="0"/>
                    <a:pt x="5"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53" name="Freeform 3162"/>
            <p:cNvSpPr>
              <a:spLocks/>
            </p:cNvSpPr>
            <p:nvPr/>
          </p:nvSpPr>
          <p:spPr bwMode="auto">
            <a:xfrm>
              <a:off x="1585" y="2478"/>
              <a:ext cx="6" cy="2"/>
            </a:xfrm>
            <a:custGeom>
              <a:avLst/>
              <a:gdLst>
                <a:gd name="T0" fmla="*/ 2 w 5"/>
                <a:gd name="T1" fmla="*/ 2 h 2"/>
                <a:gd name="T2" fmla="*/ 5 w 5"/>
                <a:gd name="T3" fmla="*/ 2 h 2"/>
                <a:gd name="T4" fmla="*/ 0 w 5"/>
                <a:gd name="T5" fmla="*/ 0 h 2"/>
                <a:gd name="T6" fmla="*/ 2 w 5"/>
                <a:gd name="T7" fmla="*/ 2 h 2"/>
              </a:gdLst>
              <a:ahLst/>
              <a:cxnLst>
                <a:cxn ang="0">
                  <a:pos x="T0" y="T1"/>
                </a:cxn>
                <a:cxn ang="0">
                  <a:pos x="T2" y="T3"/>
                </a:cxn>
                <a:cxn ang="0">
                  <a:pos x="T4" y="T5"/>
                </a:cxn>
                <a:cxn ang="0">
                  <a:pos x="T6" y="T7"/>
                </a:cxn>
              </a:cxnLst>
              <a:rect l="0" t="0" r="r" b="b"/>
              <a:pathLst>
                <a:path w="5" h="2">
                  <a:moveTo>
                    <a:pt x="2" y="2"/>
                  </a:moveTo>
                  <a:cubicBezTo>
                    <a:pt x="3" y="2"/>
                    <a:pt x="4" y="2"/>
                    <a:pt x="5" y="2"/>
                  </a:cubicBezTo>
                  <a:cubicBezTo>
                    <a:pt x="5" y="0"/>
                    <a:pt x="2" y="0"/>
                    <a:pt x="0" y="0"/>
                  </a:cubicBezTo>
                  <a:cubicBezTo>
                    <a:pt x="0" y="1"/>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54" name="Freeform 3163"/>
            <p:cNvSpPr>
              <a:spLocks/>
            </p:cNvSpPr>
            <p:nvPr/>
          </p:nvSpPr>
          <p:spPr bwMode="auto">
            <a:xfrm>
              <a:off x="1585" y="2478"/>
              <a:ext cx="6" cy="2"/>
            </a:xfrm>
            <a:custGeom>
              <a:avLst/>
              <a:gdLst>
                <a:gd name="T0" fmla="*/ 2 w 5"/>
                <a:gd name="T1" fmla="*/ 2 h 2"/>
                <a:gd name="T2" fmla="*/ 5 w 5"/>
                <a:gd name="T3" fmla="*/ 2 h 2"/>
                <a:gd name="T4" fmla="*/ 0 w 5"/>
                <a:gd name="T5" fmla="*/ 0 h 2"/>
                <a:gd name="T6" fmla="*/ 2 w 5"/>
                <a:gd name="T7" fmla="*/ 2 h 2"/>
              </a:gdLst>
              <a:ahLst/>
              <a:cxnLst>
                <a:cxn ang="0">
                  <a:pos x="T0" y="T1"/>
                </a:cxn>
                <a:cxn ang="0">
                  <a:pos x="T2" y="T3"/>
                </a:cxn>
                <a:cxn ang="0">
                  <a:pos x="T4" y="T5"/>
                </a:cxn>
                <a:cxn ang="0">
                  <a:pos x="T6" y="T7"/>
                </a:cxn>
              </a:cxnLst>
              <a:rect l="0" t="0" r="r" b="b"/>
              <a:pathLst>
                <a:path w="5" h="2">
                  <a:moveTo>
                    <a:pt x="2" y="2"/>
                  </a:moveTo>
                  <a:cubicBezTo>
                    <a:pt x="3" y="2"/>
                    <a:pt x="4" y="2"/>
                    <a:pt x="5" y="2"/>
                  </a:cubicBezTo>
                  <a:cubicBezTo>
                    <a:pt x="5" y="0"/>
                    <a:pt x="2" y="0"/>
                    <a:pt x="0" y="0"/>
                  </a:cubicBezTo>
                  <a:cubicBezTo>
                    <a:pt x="0" y="1"/>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55" name="Freeform 3164"/>
            <p:cNvSpPr>
              <a:spLocks/>
            </p:cNvSpPr>
            <p:nvPr/>
          </p:nvSpPr>
          <p:spPr bwMode="auto">
            <a:xfrm>
              <a:off x="1589" y="2469"/>
              <a:ext cx="3" cy="4"/>
            </a:xfrm>
            <a:custGeom>
              <a:avLst/>
              <a:gdLst>
                <a:gd name="T0" fmla="*/ 1 w 3"/>
                <a:gd name="T1" fmla="*/ 3 h 3"/>
                <a:gd name="T2" fmla="*/ 0 w 3"/>
                <a:gd name="T3" fmla="*/ 1 h 3"/>
                <a:gd name="T4" fmla="*/ 1 w 3"/>
                <a:gd name="T5" fmla="*/ 3 h 3"/>
              </a:gdLst>
              <a:ahLst/>
              <a:cxnLst>
                <a:cxn ang="0">
                  <a:pos x="T0" y="T1"/>
                </a:cxn>
                <a:cxn ang="0">
                  <a:pos x="T2" y="T3"/>
                </a:cxn>
                <a:cxn ang="0">
                  <a:pos x="T4" y="T5"/>
                </a:cxn>
              </a:cxnLst>
              <a:rect l="0" t="0" r="r" b="b"/>
              <a:pathLst>
                <a:path w="3" h="3">
                  <a:moveTo>
                    <a:pt x="1" y="3"/>
                  </a:moveTo>
                  <a:cubicBezTo>
                    <a:pt x="3" y="1"/>
                    <a:pt x="2" y="0"/>
                    <a:pt x="0" y="1"/>
                  </a:cubicBezTo>
                  <a:cubicBezTo>
                    <a:pt x="0" y="2"/>
                    <a:pt x="1"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56" name="Freeform 3165"/>
            <p:cNvSpPr>
              <a:spLocks/>
            </p:cNvSpPr>
            <p:nvPr/>
          </p:nvSpPr>
          <p:spPr bwMode="auto">
            <a:xfrm>
              <a:off x="1589" y="2469"/>
              <a:ext cx="3" cy="4"/>
            </a:xfrm>
            <a:custGeom>
              <a:avLst/>
              <a:gdLst>
                <a:gd name="T0" fmla="*/ 1 w 3"/>
                <a:gd name="T1" fmla="*/ 3 h 3"/>
                <a:gd name="T2" fmla="*/ 0 w 3"/>
                <a:gd name="T3" fmla="*/ 1 h 3"/>
                <a:gd name="T4" fmla="*/ 1 w 3"/>
                <a:gd name="T5" fmla="*/ 3 h 3"/>
              </a:gdLst>
              <a:ahLst/>
              <a:cxnLst>
                <a:cxn ang="0">
                  <a:pos x="T0" y="T1"/>
                </a:cxn>
                <a:cxn ang="0">
                  <a:pos x="T2" y="T3"/>
                </a:cxn>
                <a:cxn ang="0">
                  <a:pos x="T4" y="T5"/>
                </a:cxn>
              </a:cxnLst>
              <a:rect l="0" t="0" r="r" b="b"/>
              <a:pathLst>
                <a:path w="3" h="3">
                  <a:moveTo>
                    <a:pt x="1" y="3"/>
                  </a:moveTo>
                  <a:cubicBezTo>
                    <a:pt x="3" y="1"/>
                    <a:pt x="2" y="0"/>
                    <a:pt x="0" y="1"/>
                  </a:cubicBezTo>
                  <a:cubicBezTo>
                    <a:pt x="0" y="2"/>
                    <a:pt x="1"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57" name="Freeform 3166"/>
            <p:cNvSpPr>
              <a:spLocks/>
            </p:cNvSpPr>
            <p:nvPr/>
          </p:nvSpPr>
          <p:spPr bwMode="auto">
            <a:xfrm>
              <a:off x="1589" y="2464"/>
              <a:ext cx="6" cy="5"/>
            </a:xfrm>
            <a:custGeom>
              <a:avLst/>
              <a:gdLst>
                <a:gd name="T0" fmla="*/ 3 w 5"/>
                <a:gd name="T1" fmla="*/ 4 h 4"/>
                <a:gd name="T2" fmla="*/ 5 w 5"/>
                <a:gd name="T3" fmla="*/ 3 h 4"/>
                <a:gd name="T4" fmla="*/ 3 w 5"/>
                <a:gd name="T5" fmla="*/ 4 h 4"/>
              </a:gdLst>
              <a:ahLst/>
              <a:cxnLst>
                <a:cxn ang="0">
                  <a:pos x="T0" y="T1"/>
                </a:cxn>
                <a:cxn ang="0">
                  <a:pos x="T2" y="T3"/>
                </a:cxn>
                <a:cxn ang="0">
                  <a:pos x="T4" y="T5"/>
                </a:cxn>
              </a:cxnLst>
              <a:rect l="0" t="0" r="r" b="b"/>
              <a:pathLst>
                <a:path w="5" h="4">
                  <a:moveTo>
                    <a:pt x="3" y="4"/>
                  </a:moveTo>
                  <a:cubicBezTo>
                    <a:pt x="3" y="4"/>
                    <a:pt x="4" y="3"/>
                    <a:pt x="5" y="3"/>
                  </a:cubicBezTo>
                  <a:cubicBezTo>
                    <a:pt x="4" y="0"/>
                    <a:pt x="0" y="2"/>
                    <a:pt x="3"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58" name="Freeform 3167"/>
            <p:cNvSpPr>
              <a:spLocks/>
            </p:cNvSpPr>
            <p:nvPr/>
          </p:nvSpPr>
          <p:spPr bwMode="auto">
            <a:xfrm>
              <a:off x="1589" y="2464"/>
              <a:ext cx="6" cy="5"/>
            </a:xfrm>
            <a:custGeom>
              <a:avLst/>
              <a:gdLst>
                <a:gd name="T0" fmla="*/ 3 w 5"/>
                <a:gd name="T1" fmla="*/ 4 h 4"/>
                <a:gd name="T2" fmla="*/ 5 w 5"/>
                <a:gd name="T3" fmla="*/ 3 h 4"/>
                <a:gd name="T4" fmla="*/ 3 w 5"/>
                <a:gd name="T5" fmla="*/ 4 h 4"/>
              </a:gdLst>
              <a:ahLst/>
              <a:cxnLst>
                <a:cxn ang="0">
                  <a:pos x="T0" y="T1"/>
                </a:cxn>
                <a:cxn ang="0">
                  <a:pos x="T2" y="T3"/>
                </a:cxn>
                <a:cxn ang="0">
                  <a:pos x="T4" y="T5"/>
                </a:cxn>
              </a:cxnLst>
              <a:rect l="0" t="0" r="r" b="b"/>
              <a:pathLst>
                <a:path w="5" h="4">
                  <a:moveTo>
                    <a:pt x="3" y="4"/>
                  </a:moveTo>
                  <a:cubicBezTo>
                    <a:pt x="3" y="4"/>
                    <a:pt x="4" y="3"/>
                    <a:pt x="5" y="3"/>
                  </a:cubicBezTo>
                  <a:cubicBezTo>
                    <a:pt x="4" y="0"/>
                    <a:pt x="0" y="2"/>
                    <a:pt x="3"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59" name="Freeform 3168"/>
            <p:cNvSpPr>
              <a:spLocks/>
            </p:cNvSpPr>
            <p:nvPr/>
          </p:nvSpPr>
          <p:spPr bwMode="auto">
            <a:xfrm>
              <a:off x="1609" y="2420"/>
              <a:ext cx="3" cy="1"/>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2" y="0"/>
                    <a:pt x="2" y="0"/>
                    <a:pt x="0" y="1"/>
                  </a:cubicBezTo>
                  <a:cubicBezTo>
                    <a:pt x="1"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60" name="Freeform 3169"/>
            <p:cNvSpPr>
              <a:spLocks/>
            </p:cNvSpPr>
            <p:nvPr/>
          </p:nvSpPr>
          <p:spPr bwMode="auto">
            <a:xfrm>
              <a:off x="1609" y="2420"/>
              <a:ext cx="3" cy="1"/>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2" y="0"/>
                    <a:pt x="2" y="0"/>
                    <a:pt x="0" y="1"/>
                  </a:cubicBezTo>
                  <a:cubicBezTo>
                    <a:pt x="1"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61" name="Freeform 3170"/>
            <p:cNvSpPr>
              <a:spLocks/>
            </p:cNvSpPr>
            <p:nvPr/>
          </p:nvSpPr>
          <p:spPr bwMode="auto">
            <a:xfrm>
              <a:off x="1585" y="2481"/>
              <a:ext cx="5" cy="3"/>
            </a:xfrm>
            <a:custGeom>
              <a:avLst/>
              <a:gdLst>
                <a:gd name="T0" fmla="*/ 0 w 4"/>
                <a:gd name="T1" fmla="*/ 2 h 2"/>
                <a:gd name="T2" fmla="*/ 4 w 4"/>
                <a:gd name="T3" fmla="*/ 2 h 2"/>
                <a:gd name="T4" fmla="*/ 0 w 4"/>
                <a:gd name="T5" fmla="*/ 2 h 2"/>
              </a:gdLst>
              <a:ahLst/>
              <a:cxnLst>
                <a:cxn ang="0">
                  <a:pos x="T0" y="T1"/>
                </a:cxn>
                <a:cxn ang="0">
                  <a:pos x="T2" y="T3"/>
                </a:cxn>
                <a:cxn ang="0">
                  <a:pos x="T4" y="T5"/>
                </a:cxn>
              </a:cxnLst>
              <a:rect l="0" t="0" r="r" b="b"/>
              <a:pathLst>
                <a:path w="4" h="2">
                  <a:moveTo>
                    <a:pt x="0" y="2"/>
                  </a:moveTo>
                  <a:cubicBezTo>
                    <a:pt x="2" y="1"/>
                    <a:pt x="3" y="2"/>
                    <a:pt x="4" y="2"/>
                  </a:cubicBezTo>
                  <a:cubicBezTo>
                    <a:pt x="4" y="0"/>
                    <a:pt x="0"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62" name="Freeform 3171"/>
            <p:cNvSpPr>
              <a:spLocks/>
            </p:cNvSpPr>
            <p:nvPr/>
          </p:nvSpPr>
          <p:spPr bwMode="auto">
            <a:xfrm>
              <a:off x="1585" y="2481"/>
              <a:ext cx="5" cy="3"/>
            </a:xfrm>
            <a:custGeom>
              <a:avLst/>
              <a:gdLst>
                <a:gd name="T0" fmla="*/ 0 w 4"/>
                <a:gd name="T1" fmla="*/ 2 h 2"/>
                <a:gd name="T2" fmla="*/ 4 w 4"/>
                <a:gd name="T3" fmla="*/ 2 h 2"/>
                <a:gd name="T4" fmla="*/ 0 w 4"/>
                <a:gd name="T5" fmla="*/ 2 h 2"/>
              </a:gdLst>
              <a:ahLst/>
              <a:cxnLst>
                <a:cxn ang="0">
                  <a:pos x="T0" y="T1"/>
                </a:cxn>
                <a:cxn ang="0">
                  <a:pos x="T2" y="T3"/>
                </a:cxn>
                <a:cxn ang="0">
                  <a:pos x="T4" y="T5"/>
                </a:cxn>
              </a:cxnLst>
              <a:rect l="0" t="0" r="r" b="b"/>
              <a:pathLst>
                <a:path w="4" h="2">
                  <a:moveTo>
                    <a:pt x="0" y="2"/>
                  </a:moveTo>
                  <a:cubicBezTo>
                    <a:pt x="2" y="1"/>
                    <a:pt x="3" y="2"/>
                    <a:pt x="4" y="2"/>
                  </a:cubicBezTo>
                  <a:cubicBezTo>
                    <a:pt x="4" y="0"/>
                    <a:pt x="0"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63" name="Freeform 3172"/>
            <p:cNvSpPr>
              <a:spLocks/>
            </p:cNvSpPr>
            <p:nvPr/>
          </p:nvSpPr>
          <p:spPr bwMode="auto">
            <a:xfrm>
              <a:off x="1592" y="2468"/>
              <a:ext cx="3" cy="2"/>
            </a:xfrm>
            <a:custGeom>
              <a:avLst/>
              <a:gdLst>
                <a:gd name="T0" fmla="*/ 0 w 2"/>
                <a:gd name="T1" fmla="*/ 2 h 2"/>
                <a:gd name="T2" fmla="*/ 1 w 2"/>
                <a:gd name="T3" fmla="*/ 2 h 2"/>
                <a:gd name="T4" fmla="*/ 0 w 2"/>
                <a:gd name="T5" fmla="*/ 1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1" y="2"/>
                    <a:pt x="1" y="2"/>
                  </a:cubicBezTo>
                  <a:cubicBezTo>
                    <a:pt x="2" y="1"/>
                    <a:pt x="1" y="0"/>
                    <a:pt x="0" y="1"/>
                  </a:cubicBezTo>
                  <a:cubicBezTo>
                    <a:pt x="0" y="1"/>
                    <a:pt x="0" y="2"/>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64" name="Freeform 3173"/>
            <p:cNvSpPr>
              <a:spLocks/>
            </p:cNvSpPr>
            <p:nvPr/>
          </p:nvSpPr>
          <p:spPr bwMode="auto">
            <a:xfrm>
              <a:off x="1592" y="2468"/>
              <a:ext cx="3" cy="2"/>
            </a:xfrm>
            <a:custGeom>
              <a:avLst/>
              <a:gdLst>
                <a:gd name="T0" fmla="*/ 0 w 2"/>
                <a:gd name="T1" fmla="*/ 2 h 2"/>
                <a:gd name="T2" fmla="*/ 1 w 2"/>
                <a:gd name="T3" fmla="*/ 2 h 2"/>
                <a:gd name="T4" fmla="*/ 0 w 2"/>
                <a:gd name="T5" fmla="*/ 1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1" y="2"/>
                    <a:pt x="1" y="2"/>
                  </a:cubicBezTo>
                  <a:cubicBezTo>
                    <a:pt x="2" y="1"/>
                    <a:pt x="1" y="0"/>
                    <a:pt x="0" y="1"/>
                  </a:cubicBezTo>
                  <a:cubicBezTo>
                    <a:pt x="0" y="1"/>
                    <a:pt x="0" y="2"/>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65" name="Freeform 3174"/>
            <p:cNvSpPr>
              <a:spLocks/>
            </p:cNvSpPr>
            <p:nvPr/>
          </p:nvSpPr>
          <p:spPr bwMode="auto">
            <a:xfrm>
              <a:off x="1588" y="2480"/>
              <a:ext cx="2" cy="1"/>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2" y="0"/>
                    <a:pt x="2" y="0"/>
                    <a:pt x="0" y="1"/>
                  </a:cubicBezTo>
                  <a:cubicBezTo>
                    <a:pt x="0"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66" name="Freeform 3175"/>
            <p:cNvSpPr>
              <a:spLocks/>
            </p:cNvSpPr>
            <p:nvPr/>
          </p:nvSpPr>
          <p:spPr bwMode="auto">
            <a:xfrm>
              <a:off x="1588" y="2480"/>
              <a:ext cx="2" cy="1"/>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2" y="0"/>
                    <a:pt x="2" y="0"/>
                    <a:pt x="0" y="1"/>
                  </a:cubicBezTo>
                  <a:cubicBezTo>
                    <a:pt x="0"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67" name="Freeform 3176"/>
            <p:cNvSpPr>
              <a:spLocks/>
            </p:cNvSpPr>
            <p:nvPr/>
          </p:nvSpPr>
          <p:spPr bwMode="auto">
            <a:xfrm>
              <a:off x="1600" y="2452"/>
              <a:ext cx="2" cy="4"/>
            </a:xfrm>
            <a:custGeom>
              <a:avLst/>
              <a:gdLst>
                <a:gd name="T0" fmla="*/ 1 w 2"/>
                <a:gd name="T1" fmla="*/ 3 h 3"/>
                <a:gd name="T2" fmla="*/ 0 w 2"/>
                <a:gd name="T3" fmla="*/ 1 h 3"/>
                <a:gd name="T4" fmla="*/ 1 w 2"/>
                <a:gd name="T5" fmla="*/ 3 h 3"/>
              </a:gdLst>
              <a:ahLst/>
              <a:cxnLst>
                <a:cxn ang="0">
                  <a:pos x="T0" y="T1"/>
                </a:cxn>
                <a:cxn ang="0">
                  <a:pos x="T2" y="T3"/>
                </a:cxn>
                <a:cxn ang="0">
                  <a:pos x="T4" y="T5"/>
                </a:cxn>
              </a:cxnLst>
              <a:rect l="0" t="0" r="r" b="b"/>
              <a:pathLst>
                <a:path w="2" h="3">
                  <a:moveTo>
                    <a:pt x="1" y="3"/>
                  </a:moveTo>
                  <a:cubicBezTo>
                    <a:pt x="1" y="1"/>
                    <a:pt x="2" y="0"/>
                    <a:pt x="0" y="1"/>
                  </a:cubicBezTo>
                  <a:cubicBezTo>
                    <a:pt x="0" y="2"/>
                    <a:pt x="0" y="3"/>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68" name="Freeform 3177"/>
            <p:cNvSpPr>
              <a:spLocks/>
            </p:cNvSpPr>
            <p:nvPr/>
          </p:nvSpPr>
          <p:spPr bwMode="auto">
            <a:xfrm>
              <a:off x="1600" y="2452"/>
              <a:ext cx="2" cy="4"/>
            </a:xfrm>
            <a:custGeom>
              <a:avLst/>
              <a:gdLst>
                <a:gd name="T0" fmla="*/ 1 w 2"/>
                <a:gd name="T1" fmla="*/ 3 h 3"/>
                <a:gd name="T2" fmla="*/ 0 w 2"/>
                <a:gd name="T3" fmla="*/ 1 h 3"/>
                <a:gd name="T4" fmla="*/ 1 w 2"/>
                <a:gd name="T5" fmla="*/ 3 h 3"/>
              </a:gdLst>
              <a:ahLst/>
              <a:cxnLst>
                <a:cxn ang="0">
                  <a:pos x="T0" y="T1"/>
                </a:cxn>
                <a:cxn ang="0">
                  <a:pos x="T2" y="T3"/>
                </a:cxn>
                <a:cxn ang="0">
                  <a:pos x="T4" y="T5"/>
                </a:cxn>
              </a:cxnLst>
              <a:rect l="0" t="0" r="r" b="b"/>
              <a:pathLst>
                <a:path w="2" h="3">
                  <a:moveTo>
                    <a:pt x="1" y="3"/>
                  </a:moveTo>
                  <a:cubicBezTo>
                    <a:pt x="1" y="1"/>
                    <a:pt x="2" y="0"/>
                    <a:pt x="0" y="1"/>
                  </a:cubicBezTo>
                  <a:cubicBezTo>
                    <a:pt x="0" y="2"/>
                    <a:pt x="0" y="3"/>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69" name="Freeform 3178"/>
            <p:cNvSpPr>
              <a:spLocks/>
            </p:cNvSpPr>
            <p:nvPr/>
          </p:nvSpPr>
          <p:spPr bwMode="auto">
            <a:xfrm>
              <a:off x="1586" y="2484"/>
              <a:ext cx="5" cy="3"/>
            </a:xfrm>
            <a:custGeom>
              <a:avLst/>
              <a:gdLst>
                <a:gd name="T0" fmla="*/ 1 w 4"/>
                <a:gd name="T1" fmla="*/ 3 h 3"/>
                <a:gd name="T2" fmla="*/ 0 w 4"/>
                <a:gd name="T3" fmla="*/ 1 h 3"/>
                <a:gd name="T4" fmla="*/ 1 w 4"/>
                <a:gd name="T5" fmla="*/ 3 h 3"/>
              </a:gdLst>
              <a:ahLst/>
              <a:cxnLst>
                <a:cxn ang="0">
                  <a:pos x="T0" y="T1"/>
                </a:cxn>
                <a:cxn ang="0">
                  <a:pos x="T2" y="T3"/>
                </a:cxn>
                <a:cxn ang="0">
                  <a:pos x="T4" y="T5"/>
                </a:cxn>
              </a:cxnLst>
              <a:rect l="0" t="0" r="r" b="b"/>
              <a:pathLst>
                <a:path w="4" h="3">
                  <a:moveTo>
                    <a:pt x="1" y="3"/>
                  </a:moveTo>
                  <a:cubicBezTo>
                    <a:pt x="4" y="1"/>
                    <a:pt x="2" y="0"/>
                    <a:pt x="0" y="1"/>
                  </a:cubicBezTo>
                  <a:cubicBezTo>
                    <a:pt x="0" y="1"/>
                    <a:pt x="0"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70" name="Freeform 3179"/>
            <p:cNvSpPr>
              <a:spLocks/>
            </p:cNvSpPr>
            <p:nvPr/>
          </p:nvSpPr>
          <p:spPr bwMode="auto">
            <a:xfrm>
              <a:off x="1586" y="2484"/>
              <a:ext cx="5" cy="3"/>
            </a:xfrm>
            <a:custGeom>
              <a:avLst/>
              <a:gdLst>
                <a:gd name="T0" fmla="*/ 1 w 4"/>
                <a:gd name="T1" fmla="*/ 3 h 3"/>
                <a:gd name="T2" fmla="*/ 0 w 4"/>
                <a:gd name="T3" fmla="*/ 1 h 3"/>
                <a:gd name="T4" fmla="*/ 1 w 4"/>
                <a:gd name="T5" fmla="*/ 3 h 3"/>
              </a:gdLst>
              <a:ahLst/>
              <a:cxnLst>
                <a:cxn ang="0">
                  <a:pos x="T0" y="T1"/>
                </a:cxn>
                <a:cxn ang="0">
                  <a:pos x="T2" y="T3"/>
                </a:cxn>
                <a:cxn ang="0">
                  <a:pos x="T4" y="T5"/>
                </a:cxn>
              </a:cxnLst>
              <a:rect l="0" t="0" r="r" b="b"/>
              <a:pathLst>
                <a:path w="4" h="3">
                  <a:moveTo>
                    <a:pt x="1" y="3"/>
                  </a:moveTo>
                  <a:cubicBezTo>
                    <a:pt x="4" y="1"/>
                    <a:pt x="2" y="0"/>
                    <a:pt x="0" y="1"/>
                  </a:cubicBezTo>
                  <a:cubicBezTo>
                    <a:pt x="0" y="1"/>
                    <a:pt x="0"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71" name="Freeform 3180"/>
            <p:cNvSpPr>
              <a:spLocks/>
            </p:cNvSpPr>
            <p:nvPr/>
          </p:nvSpPr>
          <p:spPr bwMode="auto">
            <a:xfrm>
              <a:off x="1595" y="2462"/>
              <a:ext cx="13" cy="10"/>
            </a:xfrm>
            <a:custGeom>
              <a:avLst/>
              <a:gdLst>
                <a:gd name="T0" fmla="*/ 9 w 11"/>
                <a:gd name="T1" fmla="*/ 6 h 8"/>
                <a:gd name="T2" fmla="*/ 9 w 11"/>
                <a:gd name="T3" fmla="*/ 4 h 8"/>
                <a:gd name="T4" fmla="*/ 10 w 11"/>
                <a:gd name="T5" fmla="*/ 2 h 8"/>
                <a:gd name="T6" fmla="*/ 8 w 11"/>
                <a:gd name="T7" fmla="*/ 1 h 8"/>
                <a:gd name="T8" fmla="*/ 5 w 11"/>
                <a:gd name="T9" fmla="*/ 1 h 8"/>
                <a:gd name="T10" fmla="*/ 5 w 11"/>
                <a:gd name="T11" fmla="*/ 3 h 8"/>
                <a:gd name="T12" fmla="*/ 2 w 11"/>
                <a:gd name="T13" fmla="*/ 4 h 8"/>
                <a:gd name="T14" fmla="*/ 4 w 11"/>
                <a:gd name="T15" fmla="*/ 6 h 8"/>
                <a:gd name="T16" fmla="*/ 4 w 11"/>
                <a:gd name="T17" fmla="*/ 8 h 8"/>
                <a:gd name="T18" fmla="*/ 9 w 11"/>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8">
                  <a:moveTo>
                    <a:pt x="9" y="6"/>
                  </a:moveTo>
                  <a:cubicBezTo>
                    <a:pt x="9" y="5"/>
                    <a:pt x="9" y="5"/>
                    <a:pt x="9" y="4"/>
                  </a:cubicBezTo>
                  <a:cubicBezTo>
                    <a:pt x="11" y="4"/>
                    <a:pt x="11" y="2"/>
                    <a:pt x="10" y="2"/>
                  </a:cubicBezTo>
                  <a:cubicBezTo>
                    <a:pt x="9" y="2"/>
                    <a:pt x="8" y="1"/>
                    <a:pt x="8" y="1"/>
                  </a:cubicBezTo>
                  <a:cubicBezTo>
                    <a:pt x="7" y="0"/>
                    <a:pt x="6" y="2"/>
                    <a:pt x="5" y="1"/>
                  </a:cubicBezTo>
                  <a:cubicBezTo>
                    <a:pt x="4" y="2"/>
                    <a:pt x="4" y="3"/>
                    <a:pt x="5" y="3"/>
                  </a:cubicBezTo>
                  <a:cubicBezTo>
                    <a:pt x="4" y="3"/>
                    <a:pt x="3" y="4"/>
                    <a:pt x="2" y="4"/>
                  </a:cubicBezTo>
                  <a:cubicBezTo>
                    <a:pt x="2" y="5"/>
                    <a:pt x="2" y="7"/>
                    <a:pt x="4" y="6"/>
                  </a:cubicBezTo>
                  <a:cubicBezTo>
                    <a:pt x="0" y="7"/>
                    <a:pt x="3" y="8"/>
                    <a:pt x="4" y="8"/>
                  </a:cubicBezTo>
                  <a:cubicBezTo>
                    <a:pt x="6" y="8"/>
                    <a:pt x="8" y="7"/>
                    <a:pt x="9"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72" name="Freeform 3181"/>
            <p:cNvSpPr>
              <a:spLocks/>
            </p:cNvSpPr>
            <p:nvPr/>
          </p:nvSpPr>
          <p:spPr bwMode="auto">
            <a:xfrm>
              <a:off x="1595" y="2462"/>
              <a:ext cx="13" cy="10"/>
            </a:xfrm>
            <a:custGeom>
              <a:avLst/>
              <a:gdLst>
                <a:gd name="T0" fmla="*/ 9 w 11"/>
                <a:gd name="T1" fmla="*/ 6 h 8"/>
                <a:gd name="T2" fmla="*/ 9 w 11"/>
                <a:gd name="T3" fmla="*/ 4 h 8"/>
                <a:gd name="T4" fmla="*/ 10 w 11"/>
                <a:gd name="T5" fmla="*/ 2 h 8"/>
                <a:gd name="T6" fmla="*/ 8 w 11"/>
                <a:gd name="T7" fmla="*/ 1 h 8"/>
                <a:gd name="T8" fmla="*/ 5 w 11"/>
                <a:gd name="T9" fmla="*/ 1 h 8"/>
                <a:gd name="T10" fmla="*/ 5 w 11"/>
                <a:gd name="T11" fmla="*/ 3 h 8"/>
                <a:gd name="T12" fmla="*/ 2 w 11"/>
                <a:gd name="T13" fmla="*/ 4 h 8"/>
                <a:gd name="T14" fmla="*/ 4 w 11"/>
                <a:gd name="T15" fmla="*/ 6 h 8"/>
                <a:gd name="T16" fmla="*/ 4 w 11"/>
                <a:gd name="T17" fmla="*/ 8 h 8"/>
                <a:gd name="T18" fmla="*/ 9 w 11"/>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8">
                  <a:moveTo>
                    <a:pt x="9" y="6"/>
                  </a:moveTo>
                  <a:cubicBezTo>
                    <a:pt x="9" y="5"/>
                    <a:pt x="9" y="5"/>
                    <a:pt x="9" y="4"/>
                  </a:cubicBezTo>
                  <a:cubicBezTo>
                    <a:pt x="11" y="4"/>
                    <a:pt x="11" y="2"/>
                    <a:pt x="10" y="2"/>
                  </a:cubicBezTo>
                  <a:cubicBezTo>
                    <a:pt x="9" y="2"/>
                    <a:pt x="8" y="1"/>
                    <a:pt x="8" y="1"/>
                  </a:cubicBezTo>
                  <a:cubicBezTo>
                    <a:pt x="7" y="0"/>
                    <a:pt x="6" y="2"/>
                    <a:pt x="5" y="1"/>
                  </a:cubicBezTo>
                  <a:cubicBezTo>
                    <a:pt x="4" y="2"/>
                    <a:pt x="4" y="3"/>
                    <a:pt x="5" y="3"/>
                  </a:cubicBezTo>
                  <a:cubicBezTo>
                    <a:pt x="4" y="3"/>
                    <a:pt x="3" y="4"/>
                    <a:pt x="2" y="4"/>
                  </a:cubicBezTo>
                  <a:cubicBezTo>
                    <a:pt x="2" y="5"/>
                    <a:pt x="2" y="7"/>
                    <a:pt x="4" y="6"/>
                  </a:cubicBezTo>
                  <a:cubicBezTo>
                    <a:pt x="0" y="7"/>
                    <a:pt x="3" y="8"/>
                    <a:pt x="4" y="8"/>
                  </a:cubicBezTo>
                  <a:cubicBezTo>
                    <a:pt x="6" y="8"/>
                    <a:pt x="8" y="7"/>
                    <a:pt x="9"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73" name="Freeform 3182"/>
            <p:cNvSpPr>
              <a:spLocks/>
            </p:cNvSpPr>
            <p:nvPr/>
          </p:nvSpPr>
          <p:spPr bwMode="auto">
            <a:xfrm>
              <a:off x="1589" y="2481"/>
              <a:ext cx="6" cy="6"/>
            </a:xfrm>
            <a:custGeom>
              <a:avLst/>
              <a:gdLst>
                <a:gd name="T0" fmla="*/ 4 w 5"/>
                <a:gd name="T1" fmla="*/ 5 h 5"/>
                <a:gd name="T2" fmla="*/ 4 w 5"/>
                <a:gd name="T3" fmla="*/ 1 h 5"/>
                <a:gd name="T4" fmla="*/ 4 w 5"/>
                <a:gd name="T5" fmla="*/ 5 h 5"/>
              </a:gdLst>
              <a:ahLst/>
              <a:cxnLst>
                <a:cxn ang="0">
                  <a:pos x="T0" y="T1"/>
                </a:cxn>
                <a:cxn ang="0">
                  <a:pos x="T2" y="T3"/>
                </a:cxn>
                <a:cxn ang="0">
                  <a:pos x="T4" y="T5"/>
                </a:cxn>
              </a:cxnLst>
              <a:rect l="0" t="0" r="r" b="b"/>
              <a:pathLst>
                <a:path w="5" h="5">
                  <a:moveTo>
                    <a:pt x="4" y="5"/>
                  </a:moveTo>
                  <a:cubicBezTo>
                    <a:pt x="4" y="4"/>
                    <a:pt x="5" y="0"/>
                    <a:pt x="4" y="1"/>
                  </a:cubicBezTo>
                  <a:cubicBezTo>
                    <a:pt x="0" y="2"/>
                    <a:pt x="3" y="4"/>
                    <a:pt x="4"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74" name="Freeform 3183"/>
            <p:cNvSpPr>
              <a:spLocks/>
            </p:cNvSpPr>
            <p:nvPr/>
          </p:nvSpPr>
          <p:spPr bwMode="auto">
            <a:xfrm>
              <a:off x="1589" y="2481"/>
              <a:ext cx="6" cy="6"/>
            </a:xfrm>
            <a:custGeom>
              <a:avLst/>
              <a:gdLst>
                <a:gd name="T0" fmla="*/ 4 w 5"/>
                <a:gd name="T1" fmla="*/ 5 h 5"/>
                <a:gd name="T2" fmla="*/ 4 w 5"/>
                <a:gd name="T3" fmla="*/ 1 h 5"/>
                <a:gd name="T4" fmla="*/ 4 w 5"/>
                <a:gd name="T5" fmla="*/ 5 h 5"/>
              </a:gdLst>
              <a:ahLst/>
              <a:cxnLst>
                <a:cxn ang="0">
                  <a:pos x="T0" y="T1"/>
                </a:cxn>
                <a:cxn ang="0">
                  <a:pos x="T2" y="T3"/>
                </a:cxn>
                <a:cxn ang="0">
                  <a:pos x="T4" y="T5"/>
                </a:cxn>
              </a:cxnLst>
              <a:rect l="0" t="0" r="r" b="b"/>
              <a:pathLst>
                <a:path w="5" h="5">
                  <a:moveTo>
                    <a:pt x="4" y="5"/>
                  </a:moveTo>
                  <a:cubicBezTo>
                    <a:pt x="4" y="4"/>
                    <a:pt x="5" y="0"/>
                    <a:pt x="4" y="1"/>
                  </a:cubicBezTo>
                  <a:cubicBezTo>
                    <a:pt x="0" y="2"/>
                    <a:pt x="3" y="4"/>
                    <a:pt x="4"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75" name="Freeform 3184"/>
            <p:cNvSpPr>
              <a:spLocks/>
            </p:cNvSpPr>
            <p:nvPr/>
          </p:nvSpPr>
          <p:spPr bwMode="auto">
            <a:xfrm>
              <a:off x="1558" y="1974"/>
              <a:ext cx="141" cy="663"/>
            </a:xfrm>
            <a:custGeom>
              <a:avLst/>
              <a:gdLst>
                <a:gd name="T0" fmla="*/ 87 w 118"/>
                <a:gd name="T1" fmla="*/ 5 h 553"/>
                <a:gd name="T2" fmla="*/ 95 w 118"/>
                <a:gd name="T3" fmla="*/ 39 h 553"/>
                <a:gd name="T4" fmla="*/ 112 w 118"/>
                <a:gd name="T5" fmla="*/ 81 h 553"/>
                <a:gd name="T6" fmla="*/ 98 w 118"/>
                <a:gd name="T7" fmla="*/ 124 h 553"/>
                <a:gd name="T8" fmla="*/ 84 w 118"/>
                <a:gd name="T9" fmla="*/ 163 h 553"/>
                <a:gd name="T10" fmla="*/ 76 w 118"/>
                <a:gd name="T11" fmla="*/ 195 h 553"/>
                <a:gd name="T12" fmla="*/ 73 w 118"/>
                <a:gd name="T13" fmla="*/ 220 h 553"/>
                <a:gd name="T14" fmla="*/ 79 w 118"/>
                <a:gd name="T15" fmla="*/ 254 h 553"/>
                <a:gd name="T16" fmla="*/ 73 w 118"/>
                <a:gd name="T17" fmla="*/ 281 h 553"/>
                <a:gd name="T18" fmla="*/ 62 w 118"/>
                <a:gd name="T19" fmla="*/ 305 h 553"/>
                <a:gd name="T20" fmla="*/ 56 w 118"/>
                <a:gd name="T21" fmla="*/ 337 h 553"/>
                <a:gd name="T22" fmla="*/ 55 w 118"/>
                <a:gd name="T23" fmla="*/ 372 h 553"/>
                <a:gd name="T24" fmla="*/ 55 w 118"/>
                <a:gd name="T25" fmla="*/ 396 h 553"/>
                <a:gd name="T26" fmla="*/ 62 w 118"/>
                <a:gd name="T27" fmla="*/ 413 h 553"/>
                <a:gd name="T28" fmla="*/ 57 w 118"/>
                <a:gd name="T29" fmla="*/ 431 h 553"/>
                <a:gd name="T30" fmla="*/ 47 w 118"/>
                <a:gd name="T31" fmla="*/ 456 h 553"/>
                <a:gd name="T32" fmla="*/ 33 w 118"/>
                <a:gd name="T33" fmla="*/ 482 h 553"/>
                <a:gd name="T34" fmla="*/ 44 w 118"/>
                <a:gd name="T35" fmla="*/ 502 h 553"/>
                <a:gd name="T36" fmla="*/ 98 w 118"/>
                <a:gd name="T37" fmla="*/ 528 h 553"/>
                <a:gd name="T38" fmla="*/ 65 w 118"/>
                <a:gd name="T39" fmla="*/ 547 h 553"/>
                <a:gd name="T40" fmla="*/ 59 w 118"/>
                <a:gd name="T41" fmla="*/ 540 h 553"/>
                <a:gd name="T42" fmla="*/ 45 w 118"/>
                <a:gd name="T43" fmla="*/ 541 h 553"/>
                <a:gd name="T44" fmla="*/ 42 w 118"/>
                <a:gd name="T45" fmla="*/ 535 h 553"/>
                <a:gd name="T46" fmla="*/ 42 w 118"/>
                <a:gd name="T47" fmla="*/ 533 h 553"/>
                <a:gd name="T48" fmla="*/ 34 w 118"/>
                <a:gd name="T49" fmla="*/ 534 h 553"/>
                <a:gd name="T50" fmla="*/ 29 w 118"/>
                <a:gd name="T51" fmla="*/ 534 h 553"/>
                <a:gd name="T52" fmla="*/ 40 w 118"/>
                <a:gd name="T53" fmla="*/ 522 h 553"/>
                <a:gd name="T54" fmla="*/ 43 w 118"/>
                <a:gd name="T55" fmla="*/ 517 h 553"/>
                <a:gd name="T56" fmla="*/ 38 w 118"/>
                <a:gd name="T57" fmla="*/ 521 h 553"/>
                <a:gd name="T58" fmla="*/ 31 w 118"/>
                <a:gd name="T59" fmla="*/ 518 h 553"/>
                <a:gd name="T60" fmla="*/ 28 w 118"/>
                <a:gd name="T61" fmla="*/ 510 h 553"/>
                <a:gd name="T62" fmla="*/ 28 w 118"/>
                <a:gd name="T63" fmla="*/ 505 h 553"/>
                <a:gd name="T64" fmla="*/ 26 w 118"/>
                <a:gd name="T65" fmla="*/ 500 h 553"/>
                <a:gd name="T66" fmla="*/ 26 w 118"/>
                <a:gd name="T67" fmla="*/ 491 h 553"/>
                <a:gd name="T68" fmla="*/ 27 w 118"/>
                <a:gd name="T69" fmla="*/ 482 h 553"/>
                <a:gd name="T70" fmla="*/ 24 w 118"/>
                <a:gd name="T71" fmla="*/ 473 h 553"/>
                <a:gd name="T72" fmla="*/ 22 w 118"/>
                <a:gd name="T73" fmla="*/ 465 h 553"/>
                <a:gd name="T74" fmla="*/ 30 w 118"/>
                <a:gd name="T75" fmla="*/ 461 h 553"/>
                <a:gd name="T76" fmla="*/ 25 w 118"/>
                <a:gd name="T77" fmla="*/ 460 h 553"/>
                <a:gd name="T78" fmla="*/ 19 w 118"/>
                <a:gd name="T79" fmla="*/ 454 h 553"/>
                <a:gd name="T80" fmla="*/ 22 w 118"/>
                <a:gd name="T81" fmla="*/ 445 h 553"/>
                <a:gd name="T82" fmla="*/ 3 w 118"/>
                <a:gd name="T83" fmla="*/ 445 h 553"/>
                <a:gd name="T84" fmla="*/ 11 w 118"/>
                <a:gd name="T85" fmla="*/ 430 h 553"/>
                <a:gd name="T86" fmla="*/ 18 w 118"/>
                <a:gd name="T87" fmla="*/ 435 h 553"/>
                <a:gd name="T88" fmla="*/ 29 w 118"/>
                <a:gd name="T89" fmla="*/ 436 h 553"/>
                <a:gd name="T90" fmla="*/ 40 w 118"/>
                <a:gd name="T91" fmla="*/ 423 h 553"/>
                <a:gd name="T92" fmla="*/ 37 w 118"/>
                <a:gd name="T93" fmla="*/ 403 h 553"/>
                <a:gd name="T94" fmla="*/ 40 w 118"/>
                <a:gd name="T95" fmla="*/ 384 h 553"/>
                <a:gd name="T96" fmla="*/ 43 w 118"/>
                <a:gd name="T97" fmla="*/ 367 h 553"/>
                <a:gd name="T98" fmla="*/ 30 w 118"/>
                <a:gd name="T99" fmla="*/ 340 h 553"/>
                <a:gd name="T100" fmla="*/ 29 w 118"/>
                <a:gd name="T101" fmla="*/ 305 h 553"/>
                <a:gd name="T102" fmla="*/ 38 w 118"/>
                <a:gd name="T103" fmla="*/ 289 h 553"/>
                <a:gd name="T104" fmla="*/ 56 w 118"/>
                <a:gd name="T105" fmla="*/ 244 h 553"/>
                <a:gd name="T106" fmla="*/ 57 w 118"/>
                <a:gd name="T107" fmla="*/ 213 h 553"/>
                <a:gd name="T108" fmla="*/ 62 w 118"/>
                <a:gd name="T109" fmla="*/ 165 h 553"/>
                <a:gd name="T110" fmla="*/ 71 w 118"/>
                <a:gd name="T111" fmla="*/ 109 h 553"/>
                <a:gd name="T112" fmla="*/ 75 w 118"/>
                <a:gd name="T113" fmla="*/ 7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553">
                  <a:moveTo>
                    <a:pt x="73" y="12"/>
                  </a:moveTo>
                  <a:cubicBezTo>
                    <a:pt x="76" y="11"/>
                    <a:pt x="79" y="12"/>
                    <a:pt x="81" y="8"/>
                  </a:cubicBezTo>
                  <a:cubicBezTo>
                    <a:pt x="81" y="7"/>
                    <a:pt x="79" y="4"/>
                    <a:pt x="81" y="2"/>
                  </a:cubicBezTo>
                  <a:cubicBezTo>
                    <a:pt x="81" y="2"/>
                    <a:pt x="81" y="2"/>
                    <a:pt x="82" y="2"/>
                  </a:cubicBezTo>
                  <a:cubicBezTo>
                    <a:pt x="83" y="2"/>
                    <a:pt x="84" y="0"/>
                    <a:pt x="85" y="0"/>
                  </a:cubicBezTo>
                  <a:cubicBezTo>
                    <a:pt x="85" y="2"/>
                    <a:pt x="87" y="3"/>
                    <a:pt x="87" y="5"/>
                  </a:cubicBezTo>
                  <a:cubicBezTo>
                    <a:pt x="88" y="7"/>
                    <a:pt x="89" y="7"/>
                    <a:pt x="91" y="8"/>
                  </a:cubicBezTo>
                  <a:cubicBezTo>
                    <a:pt x="89" y="9"/>
                    <a:pt x="91" y="14"/>
                    <a:pt x="91" y="16"/>
                  </a:cubicBezTo>
                  <a:cubicBezTo>
                    <a:pt x="92" y="20"/>
                    <a:pt x="93" y="23"/>
                    <a:pt x="96" y="26"/>
                  </a:cubicBezTo>
                  <a:cubicBezTo>
                    <a:pt x="100" y="29"/>
                    <a:pt x="98" y="30"/>
                    <a:pt x="96" y="33"/>
                  </a:cubicBezTo>
                  <a:cubicBezTo>
                    <a:pt x="96" y="34"/>
                    <a:pt x="98" y="36"/>
                    <a:pt x="98" y="37"/>
                  </a:cubicBezTo>
                  <a:cubicBezTo>
                    <a:pt x="98" y="39"/>
                    <a:pt x="96" y="39"/>
                    <a:pt x="95" y="39"/>
                  </a:cubicBezTo>
                  <a:cubicBezTo>
                    <a:pt x="96" y="41"/>
                    <a:pt x="95" y="43"/>
                    <a:pt x="95" y="45"/>
                  </a:cubicBezTo>
                  <a:cubicBezTo>
                    <a:pt x="96" y="46"/>
                    <a:pt x="98" y="45"/>
                    <a:pt x="98" y="46"/>
                  </a:cubicBezTo>
                  <a:cubicBezTo>
                    <a:pt x="99" y="48"/>
                    <a:pt x="98" y="48"/>
                    <a:pt x="98" y="49"/>
                  </a:cubicBezTo>
                  <a:cubicBezTo>
                    <a:pt x="98" y="53"/>
                    <a:pt x="103" y="55"/>
                    <a:pt x="103" y="59"/>
                  </a:cubicBezTo>
                  <a:cubicBezTo>
                    <a:pt x="102" y="65"/>
                    <a:pt x="105" y="69"/>
                    <a:pt x="106" y="74"/>
                  </a:cubicBezTo>
                  <a:cubicBezTo>
                    <a:pt x="107" y="78"/>
                    <a:pt x="106" y="83"/>
                    <a:pt x="112" y="81"/>
                  </a:cubicBezTo>
                  <a:cubicBezTo>
                    <a:pt x="118" y="79"/>
                    <a:pt x="118" y="83"/>
                    <a:pt x="117" y="87"/>
                  </a:cubicBezTo>
                  <a:cubicBezTo>
                    <a:pt x="116" y="91"/>
                    <a:pt x="116" y="97"/>
                    <a:pt x="113" y="99"/>
                  </a:cubicBezTo>
                  <a:cubicBezTo>
                    <a:pt x="109" y="102"/>
                    <a:pt x="104" y="101"/>
                    <a:pt x="101" y="105"/>
                  </a:cubicBezTo>
                  <a:cubicBezTo>
                    <a:pt x="100" y="107"/>
                    <a:pt x="98" y="108"/>
                    <a:pt x="98" y="109"/>
                  </a:cubicBezTo>
                  <a:cubicBezTo>
                    <a:pt x="97" y="111"/>
                    <a:pt x="100" y="114"/>
                    <a:pt x="100" y="115"/>
                  </a:cubicBezTo>
                  <a:cubicBezTo>
                    <a:pt x="96" y="116"/>
                    <a:pt x="98" y="122"/>
                    <a:pt x="98" y="124"/>
                  </a:cubicBezTo>
                  <a:cubicBezTo>
                    <a:pt x="99" y="125"/>
                    <a:pt x="99" y="127"/>
                    <a:pt x="99" y="129"/>
                  </a:cubicBezTo>
                  <a:cubicBezTo>
                    <a:pt x="100" y="131"/>
                    <a:pt x="97" y="132"/>
                    <a:pt x="97" y="134"/>
                  </a:cubicBezTo>
                  <a:cubicBezTo>
                    <a:pt x="97" y="137"/>
                    <a:pt x="102" y="141"/>
                    <a:pt x="100" y="144"/>
                  </a:cubicBezTo>
                  <a:cubicBezTo>
                    <a:pt x="99" y="145"/>
                    <a:pt x="96" y="146"/>
                    <a:pt x="95" y="146"/>
                  </a:cubicBezTo>
                  <a:cubicBezTo>
                    <a:pt x="94" y="145"/>
                    <a:pt x="92" y="150"/>
                    <a:pt x="92" y="151"/>
                  </a:cubicBezTo>
                  <a:cubicBezTo>
                    <a:pt x="90" y="156"/>
                    <a:pt x="87" y="159"/>
                    <a:pt x="84" y="163"/>
                  </a:cubicBezTo>
                  <a:cubicBezTo>
                    <a:pt x="81" y="167"/>
                    <a:pt x="83" y="171"/>
                    <a:pt x="81" y="175"/>
                  </a:cubicBezTo>
                  <a:cubicBezTo>
                    <a:pt x="80" y="177"/>
                    <a:pt x="78" y="177"/>
                    <a:pt x="78" y="180"/>
                  </a:cubicBezTo>
                  <a:cubicBezTo>
                    <a:pt x="78" y="182"/>
                    <a:pt x="79" y="184"/>
                    <a:pt x="80" y="186"/>
                  </a:cubicBezTo>
                  <a:cubicBezTo>
                    <a:pt x="80" y="187"/>
                    <a:pt x="80" y="188"/>
                    <a:pt x="80" y="189"/>
                  </a:cubicBezTo>
                  <a:cubicBezTo>
                    <a:pt x="80" y="190"/>
                    <a:pt x="81" y="191"/>
                    <a:pt x="81" y="192"/>
                  </a:cubicBezTo>
                  <a:cubicBezTo>
                    <a:pt x="81" y="194"/>
                    <a:pt x="78" y="196"/>
                    <a:pt x="76" y="195"/>
                  </a:cubicBezTo>
                  <a:cubicBezTo>
                    <a:pt x="77" y="196"/>
                    <a:pt x="75" y="200"/>
                    <a:pt x="74" y="202"/>
                  </a:cubicBezTo>
                  <a:cubicBezTo>
                    <a:pt x="74" y="203"/>
                    <a:pt x="75" y="205"/>
                    <a:pt x="73" y="206"/>
                  </a:cubicBezTo>
                  <a:cubicBezTo>
                    <a:pt x="72" y="207"/>
                    <a:pt x="71" y="207"/>
                    <a:pt x="71" y="208"/>
                  </a:cubicBezTo>
                  <a:cubicBezTo>
                    <a:pt x="70" y="211"/>
                    <a:pt x="71" y="214"/>
                    <a:pt x="72" y="217"/>
                  </a:cubicBezTo>
                  <a:cubicBezTo>
                    <a:pt x="72" y="218"/>
                    <a:pt x="74" y="217"/>
                    <a:pt x="75" y="219"/>
                  </a:cubicBezTo>
                  <a:cubicBezTo>
                    <a:pt x="75" y="220"/>
                    <a:pt x="74" y="221"/>
                    <a:pt x="73" y="220"/>
                  </a:cubicBezTo>
                  <a:cubicBezTo>
                    <a:pt x="73" y="223"/>
                    <a:pt x="77" y="225"/>
                    <a:pt x="76" y="229"/>
                  </a:cubicBezTo>
                  <a:cubicBezTo>
                    <a:pt x="76" y="230"/>
                    <a:pt x="76" y="231"/>
                    <a:pt x="77" y="232"/>
                  </a:cubicBezTo>
                  <a:cubicBezTo>
                    <a:pt x="79" y="233"/>
                    <a:pt x="77" y="235"/>
                    <a:pt x="77" y="237"/>
                  </a:cubicBezTo>
                  <a:cubicBezTo>
                    <a:pt x="77" y="240"/>
                    <a:pt x="82" y="237"/>
                    <a:pt x="81" y="241"/>
                  </a:cubicBezTo>
                  <a:cubicBezTo>
                    <a:pt x="80" y="245"/>
                    <a:pt x="79" y="248"/>
                    <a:pt x="80" y="251"/>
                  </a:cubicBezTo>
                  <a:cubicBezTo>
                    <a:pt x="80" y="251"/>
                    <a:pt x="81" y="255"/>
                    <a:pt x="79" y="254"/>
                  </a:cubicBezTo>
                  <a:cubicBezTo>
                    <a:pt x="78" y="254"/>
                    <a:pt x="78" y="254"/>
                    <a:pt x="77" y="256"/>
                  </a:cubicBezTo>
                  <a:cubicBezTo>
                    <a:pt x="77" y="257"/>
                    <a:pt x="76" y="259"/>
                    <a:pt x="75" y="260"/>
                  </a:cubicBezTo>
                  <a:cubicBezTo>
                    <a:pt x="74" y="262"/>
                    <a:pt x="75" y="264"/>
                    <a:pt x="74" y="265"/>
                  </a:cubicBezTo>
                  <a:cubicBezTo>
                    <a:pt x="74" y="267"/>
                    <a:pt x="72" y="267"/>
                    <a:pt x="72" y="268"/>
                  </a:cubicBezTo>
                  <a:cubicBezTo>
                    <a:pt x="71" y="270"/>
                    <a:pt x="72" y="269"/>
                    <a:pt x="72" y="270"/>
                  </a:cubicBezTo>
                  <a:cubicBezTo>
                    <a:pt x="73" y="273"/>
                    <a:pt x="73" y="277"/>
                    <a:pt x="73" y="281"/>
                  </a:cubicBezTo>
                  <a:cubicBezTo>
                    <a:pt x="73" y="282"/>
                    <a:pt x="72" y="282"/>
                    <a:pt x="71" y="283"/>
                  </a:cubicBezTo>
                  <a:cubicBezTo>
                    <a:pt x="70" y="283"/>
                    <a:pt x="69" y="284"/>
                    <a:pt x="69" y="285"/>
                  </a:cubicBezTo>
                  <a:cubicBezTo>
                    <a:pt x="68" y="287"/>
                    <a:pt x="64" y="286"/>
                    <a:pt x="64" y="289"/>
                  </a:cubicBezTo>
                  <a:cubicBezTo>
                    <a:pt x="64" y="290"/>
                    <a:pt x="62" y="292"/>
                    <a:pt x="63" y="293"/>
                  </a:cubicBezTo>
                  <a:cubicBezTo>
                    <a:pt x="63" y="295"/>
                    <a:pt x="63" y="296"/>
                    <a:pt x="63" y="298"/>
                  </a:cubicBezTo>
                  <a:cubicBezTo>
                    <a:pt x="63" y="300"/>
                    <a:pt x="63" y="303"/>
                    <a:pt x="62" y="305"/>
                  </a:cubicBezTo>
                  <a:cubicBezTo>
                    <a:pt x="62" y="308"/>
                    <a:pt x="65" y="310"/>
                    <a:pt x="65" y="312"/>
                  </a:cubicBezTo>
                  <a:cubicBezTo>
                    <a:pt x="65" y="314"/>
                    <a:pt x="65" y="316"/>
                    <a:pt x="66" y="317"/>
                  </a:cubicBezTo>
                  <a:cubicBezTo>
                    <a:pt x="66" y="318"/>
                    <a:pt x="67" y="319"/>
                    <a:pt x="67" y="320"/>
                  </a:cubicBezTo>
                  <a:cubicBezTo>
                    <a:pt x="65" y="323"/>
                    <a:pt x="60" y="323"/>
                    <a:pt x="60" y="326"/>
                  </a:cubicBezTo>
                  <a:cubicBezTo>
                    <a:pt x="59" y="328"/>
                    <a:pt x="57" y="333"/>
                    <a:pt x="59" y="335"/>
                  </a:cubicBezTo>
                  <a:cubicBezTo>
                    <a:pt x="57" y="335"/>
                    <a:pt x="55" y="335"/>
                    <a:pt x="56" y="337"/>
                  </a:cubicBezTo>
                  <a:cubicBezTo>
                    <a:pt x="56" y="338"/>
                    <a:pt x="58" y="343"/>
                    <a:pt x="55" y="342"/>
                  </a:cubicBezTo>
                  <a:cubicBezTo>
                    <a:pt x="54" y="344"/>
                    <a:pt x="56" y="344"/>
                    <a:pt x="56" y="346"/>
                  </a:cubicBezTo>
                  <a:cubicBezTo>
                    <a:pt x="56" y="347"/>
                    <a:pt x="54" y="348"/>
                    <a:pt x="54" y="349"/>
                  </a:cubicBezTo>
                  <a:cubicBezTo>
                    <a:pt x="52" y="352"/>
                    <a:pt x="54" y="354"/>
                    <a:pt x="54" y="358"/>
                  </a:cubicBezTo>
                  <a:cubicBezTo>
                    <a:pt x="53" y="360"/>
                    <a:pt x="53" y="364"/>
                    <a:pt x="53" y="366"/>
                  </a:cubicBezTo>
                  <a:cubicBezTo>
                    <a:pt x="53" y="368"/>
                    <a:pt x="54" y="370"/>
                    <a:pt x="55" y="372"/>
                  </a:cubicBezTo>
                  <a:cubicBezTo>
                    <a:pt x="53" y="373"/>
                    <a:pt x="51" y="373"/>
                    <a:pt x="50" y="375"/>
                  </a:cubicBezTo>
                  <a:cubicBezTo>
                    <a:pt x="49" y="376"/>
                    <a:pt x="50" y="378"/>
                    <a:pt x="50" y="380"/>
                  </a:cubicBezTo>
                  <a:cubicBezTo>
                    <a:pt x="49" y="382"/>
                    <a:pt x="49" y="386"/>
                    <a:pt x="50" y="387"/>
                  </a:cubicBezTo>
                  <a:cubicBezTo>
                    <a:pt x="52" y="388"/>
                    <a:pt x="56" y="388"/>
                    <a:pt x="55" y="390"/>
                  </a:cubicBezTo>
                  <a:cubicBezTo>
                    <a:pt x="54" y="393"/>
                    <a:pt x="51" y="391"/>
                    <a:pt x="54" y="394"/>
                  </a:cubicBezTo>
                  <a:cubicBezTo>
                    <a:pt x="54" y="394"/>
                    <a:pt x="55" y="395"/>
                    <a:pt x="55" y="396"/>
                  </a:cubicBezTo>
                  <a:cubicBezTo>
                    <a:pt x="56" y="397"/>
                    <a:pt x="54" y="397"/>
                    <a:pt x="54" y="398"/>
                  </a:cubicBezTo>
                  <a:cubicBezTo>
                    <a:pt x="54" y="399"/>
                    <a:pt x="56" y="399"/>
                    <a:pt x="56" y="400"/>
                  </a:cubicBezTo>
                  <a:cubicBezTo>
                    <a:pt x="56" y="402"/>
                    <a:pt x="54" y="403"/>
                    <a:pt x="54" y="404"/>
                  </a:cubicBezTo>
                  <a:cubicBezTo>
                    <a:pt x="54" y="406"/>
                    <a:pt x="54" y="407"/>
                    <a:pt x="56" y="407"/>
                  </a:cubicBezTo>
                  <a:cubicBezTo>
                    <a:pt x="58" y="408"/>
                    <a:pt x="62" y="407"/>
                    <a:pt x="63" y="409"/>
                  </a:cubicBezTo>
                  <a:cubicBezTo>
                    <a:pt x="64" y="409"/>
                    <a:pt x="63" y="412"/>
                    <a:pt x="62" y="413"/>
                  </a:cubicBezTo>
                  <a:cubicBezTo>
                    <a:pt x="59" y="414"/>
                    <a:pt x="56" y="413"/>
                    <a:pt x="54" y="413"/>
                  </a:cubicBezTo>
                  <a:cubicBezTo>
                    <a:pt x="49" y="413"/>
                    <a:pt x="53" y="416"/>
                    <a:pt x="55" y="416"/>
                  </a:cubicBezTo>
                  <a:cubicBezTo>
                    <a:pt x="60" y="416"/>
                    <a:pt x="63" y="421"/>
                    <a:pt x="58" y="425"/>
                  </a:cubicBezTo>
                  <a:cubicBezTo>
                    <a:pt x="57" y="425"/>
                    <a:pt x="56" y="424"/>
                    <a:pt x="56" y="425"/>
                  </a:cubicBezTo>
                  <a:cubicBezTo>
                    <a:pt x="54" y="426"/>
                    <a:pt x="55" y="428"/>
                    <a:pt x="55" y="429"/>
                  </a:cubicBezTo>
                  <a:cubicBezTo>
                    <a:pt x="55" y="430"/>
                    <a:pt x="56" y="430"/>
                    <a:pt x="57" y="431"/>
                  </a:cubicBezTo>
                  <a:cubicBezTo>
                    <a:pt x="57" y="432"/>
                    <a:pt x="55" y="434"/>
                    <a:pt x="53" y="434"/>
                  </a:cubicBezTo>
                  <a:cubicBezTo>
                    <a:pt x="55" y="435"/>
                    <a:pt x="58" y="440"/>
                    <a:pt x="55" y="442"/>
                  </a:cubicBezTo>
                  <a:cubicBezTo>
                    <a:pt x="54" y="444"/>
                    <a:pt x="52" y="444"/>
                    <a:pt x="52" y="446"/>
                  </a:cubicBezTo>
                  <a:cubicBezTo>
                    <a:pt x="52" y="446"/>
                    <a:pt x="51" y="448"/>
                    <a:pt x="52" y="448"/>
                  </a:cubicBezTo>
                  <a:cubicBezTo>
                    <a:pt x="53" y="448"/>
                    <a:pt x="53" y="449"/>
                    <a:pt x="53" y="450"/>
                  </a:cubicBezTo>
                  <a:cubicBezTo>
                    <a:pt x="51" y="450"/>
                    <a:pt x="47" y="455"/>
                    <a:pt x="47" y="456"/>
                  </a:cubicBezTo>
                  <a:cubicBezTo>
                    <a:pt x="46" y="458"/>
                    <a:pt x="45" y="460"/>
                    <a:pt x="45" y="461"/>
                  </a:cubicBezTo>
                  <a:cubicBezTo>
                    <a:pt x="46" y="463"/>
                    <a:pt x="49" y="465"/>
                    <a:pt x="47" y="467"/>
                  </a:cubicBezTo>
                  <a:cubicBezTo>
                    <a:pt x="47" y="468"/>
                    <a:pt x="45" y="468"/>
                    <a:pt x="44" y="469"/>
                  </a:cubicBezTo>
                  <a:cubicBezTo>
                    <a:pt x="42" y="471"/>
                    <a:pt x="46" y="473"/>
                    <a:pt x="43" y="475"/>
                  </a:cubicBezTo>
                  <a:cubicBezTo>
                    <a:pt x="42" y="476"/>
                    <a:pt x="39" y="476"/>
                    <a:pt x="38" y="478"/>
                  </a:cubicBezTo>
                  <a:cubicBezTo>
                    <a:pt x="36" y="479"/>
                    <a:pt x="36" y="482"/>
                    <a:pt x="33" y="482"/>
                  </a:cubicBezTo>
                  <a:cubicBezTo>
                    <a:pt x="32" y="484"/>
                    <a:pt x="31" y="486"/>
                    <a:pt x="32" y="487"/>
                  </a:cubicBezTo>
                  <a:cubicBezTo>
                    <a:pt x="32" y="488"/>
                    <a:pt x="32" y="491"/>
                    <a:pt x="32" y="493"/>
                  </a:cubicBezTo>
                  <a:cubicBezTo>
                    <a:pt x="31" y="495"/>
                    <a:pt x="35" y="496"/>
                    <a:pt x="35" y="498"/>
                  </a:cubicBezTo>
                  <a:cubicBezTo>
                    <a:pt x="35" y="500"/>
                    <a:pt x="34" y="503"/>
                    <a:pt x="36" y="504"/>
                  </a:cubicBezTo>
                  <a:cubicBezTo>
                    <a:pt x="37" y="504"/>
                    <a:pt x="38" y="503"/>
                    <a:pt x="40" y="503"/>
                  </a:cubicBezTo>
                  <a:cubicBezTo>
                    <a:pt x="42" y="502"/>
                    <a:pt x="42" y="502"/>
                    <a:pt x="44" y="502"/>
                  </a:cubicBezTo>
                  <a:cubicBezTo>
                    <a:pt x="47" y="502"/>
                    <a:pt x="48" y="502"/>
                    <a:pt x="48" y="505"/>
                  </a:cubicBezTo>
                  <a:cubicBezTo>
                    <a:pt x="48" y="507"/>
                    <a:pt x="46" y="509"/>
                    <a:pt x="47" y="510"/>
                  </a:cubicBezTo>
                  <a:cubicBezTo>
                    <a:pt x="48" y="511"/>
                    <a:pt x="48" y="515"/>
                    <a:pt x="46" y="516"/>
                  </a:cubicBezTo>
                  <a:cubicBezTo>
                    <a:pt x="48" y="516"/>
                    <a:pt x="51" y="520"/>
                    <a:pt x="52" y="522"/>
                  </a:cubicBezTo>
                  <a:cubicBezTo>
                    <a:pt x="53" y="524"/>
                    <a:pt x="62" y="523"/>
                    <a:pt x="65" y="523"/>
                  </a:cubicBezTo>
                  <a:cubicBezTo>
                    <a:pt x="77" y="523"/>
                    <a:pt x="87" y="525"/>
                    <a:pt x="98" y="528"/>
                  </a:cubicBezTo>
                  <a:cubicBezTo>
                    <a:pt x="95" y="528"/>
                    <a:pt x="92" y="527"/>
                    <a:pt x="90" y="526"/>
                  </a:cubicBezTo>
                  <a:cubicBezTo>
                    <a:pt x="85" y="525"/>
                    <a:pt x="86" y="528"/>
                    <a:pt x="84" y="530"/>
                  </a:cubicBezTo>
                  <a:cubicBezTo>
                    <a:pt x="81" y="532"/>
                    <a:pt x="79" y="530"/>
                    <a:pt x="76" y="532"/>
                  </a:cubicBezTo>
                  <a:cubicBezTo>
                    <a:pt x="73" y="534"/>
                    <a:pt x="70" y="533"/>
                    <a:pt x="67" y="534"/>
                  </a:cubicBezTo>
                  <a:cubicBezTo>
                    <a:pt x="67" y="536"/>
                    <a:pt x="66" y="539"/>
                    <a:pt x="65" y="541"/>
                  </a:cubicBezTo>
                  <a:cubicBezTo>
                    <a:pt x="64" y="544"/>
                    <a:pt x="65" y="545"/>
                    <a:pt x="65" y="547"/>
                  </a:cubicBezTo>
                  <a:cubicBezTo>
                    <a:pt x="66" y="553"/>
                    <a:pt x="59" y="551"/>
                    <a:pt x="56" y="550"/>
                  </a:cubicBezTo>
                  <a:cubicBezTo>
                    <a:pt x="53" y="550"/>
                    <a:pt x="45" y="547"/>
                    <a:pt x="46" y="544"/>
                  </a:cubicBezTo>
                  <a:cubicBezTo>
                    <a:pt x="46" y="540"/>
                    <a:pt x="53" y="542"/>
                    <a:pt x="49" y="545"/>
                  </a:cubicBezTo>
                  <a:cubicBezTo>
                    <a:pt x="50" y="545"/>
                    <a:pt x="51" y="543"/>
                    <a:pt x="52" y="542"/>
                  </a:cubicBezTo>
                  <a:cubicBezTo>
                    <a:pt x="53" y="541"/>
                    <a:pt x="56" y="544"/>
                    <a:pt x="52" y="546"/>
                  </a:cubicBezTo>
                  <a:cubicBezTo>
                    <a:pt x="56" y="545"/>
                    <a:pt x="53" y="541"/>
                    <a:pt x="59" y="540"/>
                  </a:cubicBezTo>
                  <a:cubicBezTo>
                    <a:pt x="61" y="540"/>
                    <a:pt x="62" y="537"/>
                    <a:pt x="63" y="536"/>
                  </a:cubicBezTo>
                  <a:cubicBezTo>
                    <a:pt x="64" y="534"/>
                    <a:pt x="60" y="535"/>
                    <a:pt x="59" y="534"/>
                  </a:cubicBezTo>
                  <a:cubicBezTo>
                    <a:pt x="58" y="536"/>
                    <a:pt x="54" y="538"/>
                    <a:pt x="52" y="539"/>
                  </a:cubicBezTo>
                  <a:cubicBezTo>
                    <a:pt x="49" y="540"/>
                    <a:pt x="48" y="538"/>
                    <a:pt x="44" y="539"/>
                  </a:cubicBezTo>
                  <a:cubicBezTo>
                    <a:pt x="46" y="539"/>
                    <a:pt x="47" y="540"/>
                    <a:pt x="48" y="541"/>
                  </a:cubicBezTo>
                  <a:cubicBezTo>
                    <a:pt x="47" y="541"/>
                    <a:pt x="46" y="541"/>
                    <a:pt x="45" y="541"/>
                  </a:cubicBezTo>
                  <a:cubicBezTo>
                    <a:pt x="45" y="542"/>
                    <a:pt x="44" y="543"/>
                    <a:pt x="43" y="544"/>
                  </a:cubicBezTo>
                  <a:cubicBezTo>
                    <a:pt x="45" y="544"/>
                    <a:pt x="45" y="545"/>
                    <a:pt x="46" y="546"/>
                  </a:cubicBezTo>
                  <a:cubicBezTo>
                    <a:pt x="41" y="547"/>
                    <a:pt x="36" y="543"/>
                    <a:pt x="34" y="540"/>
                  </a:cubicBezTo>
                  <a:cubicBezTo>
                    <a:pt x="36" y="541"/>
                    <a:pt x="39" y="541"/>
                    <a:pt x="41" y="541"/>
                  </a:cubicBezTo>
                  <a:cubicBezTo>
                    <a:pt x="42" y="539"/>
                    <a:pt x="37" y="539"/>
                    <a:pt x="39" y="536"/>
                  </a:cubicBezTo>
                  <a:cubicBezTo>
                    <a:pt x="40" y="534"/>
                    <a:pt x="45" y="533"/>
                    <a:pt x="42" y="535"/>
                  </a:cubicBezTo>
                  <a:cubicBezTo>
                    <a:pt x="45" y="535"/>
                    <a:pt x="46" y="535"/>
                    <a:pt x="49" y="533"/>
                  </a:cubicBezTo>
                  <a:cubicBezTo>
                    <a:pt x="52" y="531"/>
                    <a:pt x="55" y="534"/>
                    <a:pt x="58" y="532"/>
                  </a:cubicBezTo>
                  <a:cubicBezTo>
                    <a:pt x="58" y="531"/>
                    <a:pt x="48" y="529"/>
                    <a:pt x="45" y="532"/>
                  </a:cubicBezTo>
                  <a:cubicBezTo>
                    <a:pt x="44" y="532"/>
                    <a:pt x="43" y="531"/>
                    <a:pt x="46" y="531"/>
                  </a:cubicBezTo>
                  <a:cubicBezTo>
                    <a:pt x="45" y="531"/>
                    <a:pt x="39" y="531"/>
                    <a:pt x="39" y="533"/>
                  </a:cubicBezTo>
                  <a:cubicBezTo>
                    <a:pt x="40" y="532"/>
                    <a:pt x="41" y="532"/>
                    <a:pt x="42" y="533"/>
                  </a:cubicBezTo>
                  <a:cubicBezTo>
                    <a:pt x="41" y="534"/>
                    <a:pt x="40" y="535"/>
                    <a:pt x="38" y="535"/>
                  </a:cubicBezTo>
                  <a:cubicBezTo>
                    <a:pt x="39" y="536"/>
                    <a:pt x="39" y="539"/>
                    <a:pt x="36" y="539"/>
                  </a:cubicBezTo>
                  <a:cubicBezTo>
                    <a:pt x="34" y="539"/>
                    <a:pt x="31" y="537"/>
                    <a:pt x="35" y="536"/>
                  </a:cubicBezTo>
                  <a:cubicBezTo>
                    <a:pt x="33" y="537"/>
                    <a:pt x="33" y="536"/>
                    <a:pt x="32" y="535"/>
                  </a:cubicBezTo>
                  <a:cubicBezTo>
                    <a:pt x="33" y="535"/>
                    <a:pt x="34" y="535"/>
                    <a:pt x="35" y="535"/>
                  </a:cubicBezTo>
                  <a:cubicBezTo>
                    <a:pt x="35" y="534"/>
                    <a:pt x="34" y="534"/>
                    <a:pt x="34" y="534"/>
                  </a:cubicBezTo>
                  <a:cubicBezTo>
                    <a:pt x="36" y="533"/>
                    <a:pt x="35" y="531"/>
                    <a:pt x="38" y="531"/>
                  </a:cubicBezTo>
                  <a:cubicBezTo>
                    <a:pt x="36" y="531"/>
                    <a:pt x="36" y="530"/>
                    <a:pt x="38" y="530"/>
                  </a:cubicBezTo>
                  <a:cubicBezTo>
                    <a:pt x="37" y="530"/>
                    <a:pt x="36" y="530"/>
                    <a:pt x="35" y="530"/>
                  </a:cubicBezTo>
                  <a:cubicBezTo>
                    <a:pt x="36" y="531"/>
                    <a:pt x="36" y="532"/>
                    <a:pt x="34" y="533"/>
                  </a:cubicBezTo>
                  <a:cubicBezTo>
                    <a:pt x="34" y="532"/>
                    <a:pt x="34" y="531"/>
                    <a:pt x="33" y="531"/>
                  </a:cubicBezTo>
                  <a:cubicBezTo>
                    <a:pt x="32" y="532"/>
                    <a:pt x="31" y="533"/>
                    <a:pt x="29" y="534"/>
                  </a:cubicBezTo>
                  <a:cubicBezTo>
                    <a:pt x="31" y="533"/>
                    <a:pt x="31" y="532"/>
                    <a:pt x="29" y="532"/>
                  </a:cubicBezTo>
                  <a:cubicBezTo>
                    <a:pt x="34" y="530"/>
                    <a:pt x="28" y="525"/>
                    <a:pt x="29" y="523"/>
                  </a:cubicBezTo>
                  <a:cubicBezTo>
                    <a:pt x="29" y="525"/>
                    <a:pt x="31" y="526"/>
                    <a:pt x="33" y="526"/>
                  </a:cubicBezTo>
                  <a:cubicBezTo>
                    <a:pt x="34" y="526"/>
                    <a:pt x="40" y="523"/>
                    <a:pt x="37" y="526"/>
                  </a:cubicBezTo>
                  <a:cubicBezTo>
                    <a:pt x="39" y="526"/>
                    <a:pt x="41" y="527"/>
                    <a:pt x="40" y="525"/>
                  </a:cubicBezTo>
                  <a:cubicBezTo>
                    <a:pt x="39" y="528"/>
                    <a:pt x="39" y="524"/>
                    <a:pt x="40" y="522"/>
                  </a:cubicBezTo>
                  <a:cubicBezTo>
                    <a:pt x="42" y="522"/>
                    <a:pt x="42" y="524"/>
                    <a:pt x="43" y="525"/>
                  </a:cubicBezTo>
                  <a:cubicBezTo>
                    <a:pt x="45" y="526"/>
                    <a:pt x="42" y="528"/>
                    <a:pt x="40" y="530"/>
                  </a:cubicBezTo>
                  <a:cubicBezTo>
                    <a:pt x="42" y="529"/>
                    <a:pt x="43" y="529"/>
                    <a:pt x="45" y="529"/>
                  </a:cubicBezTo>
                  <a:cubicBezTo>
                    <a:pt x="43" y="528"/>
                    <a:pt x="46" y="526"/>
                    <a:pt x="45" y="525"/>
                  </a:cubicBezTo>
                  <a:cubicBezTo>
                    <a:pt x="44" y="525"/>
                    <a:pt x="41" y="522"/>
                    <a:pt x="45" y="522"/>
                  </a:cubicBezTo>
                  <a:cubicBezTo>
                    <a:pt x="44" y="520"/>
                    <a:pt x="44" y="518"/>
                    <a:pt x="43" y="517"/>
                  </a:cubicBezTo>
                  <a:cubicBezTo>
                    <a:pt x="41" y="516"/>
                    <a:pt x="38" y="516"/>
                    <a:pt x="37" y="514"/>
                  </a:cubicBezTo>
                  <a:cubicBezTo>
                    <a:pt x="36" y="514"/>
                    <a:pt x="36" y="515"/>
                    <a:pt x="35" y="515"/>
                  </a:cubicBezTo>
                  <a:cubicBezTo>
                    <a:pt x="37" y="515"/>
                    <a:pt x="45" y="517"/>
                    <a:pt x="44" y="520"/>
                  </a:cubicBezTo>
                  <a:cubicBezTo>
                    <a:pt x="42" y="521"/>
                    <a:pt x="36" y="517"/>
                    <a:pt x="34" y="517"/>
                  </a:cubicBezTo>
                  <a:cubicBezTo>
                    <a:pt x="34" y="518"/>
                    <a:pt x="36" y="518"/>
                    <a:pt x="37" y="519"/>
                  </a:cubicBezTo>
                  <a:cubicBezTo>
                    <a:pt x="37" y="520"/>
                    <a:pt x="36" y="521"/>
                    <a:pt x="38" y="521"/>
                  </a:cubicBezTo>
                  <a:cubicBezTo>
                    <a:pt x="36" y="522"/>
                    <a:pt x="35" y="523"/>
                    <a:pt x="35" y="524"/>
                  </a:cubicBezTo>
                  <a:cubicBezTo>
                    <a:pt x="34" y="522"/>
                    <a:pt x="35" y="520"/>
                    <a:pt x="33" y="519"/>
                  </a:cubicBezTo>
                  <a:cubicBezTo>
                    <a:pt x="34" y="520"/>
                    <a:pt x="35" y="523"/>
                    <a:pt x="33" y="525"/>
                  </a:cubicBezTo>
                  <a:cubicBezTo>
                    <a:pt x="32" y="524"/>
                    <a:pt x="29" y="523"/>
                    <a:pt x="30" y="520"/>
                  </a:cubicBezTo>
                  <a:cubicBezTo>
                    <a:pt x="30" y="521"/>
                    <a:pt x="31" y="521"/>
                    <a:pt x="32" y="522"/>
                  </a:cubicBezTo>
                  <a:cubicBezTo>
                    <a:pt x="32" y="521"/>
                    <a:pt x="30" y="520"/>
                    <a:pt x="31" y="518"/>
                  </a:cubicBezTo>
                  <a:cubicBezTo>
                    <a:pt x="30" y="518"/>
                    <a:pt x="29" y="519"/>
                    <a:pt x="28" y="519"/>
                  </a:cubicBezTo>
                  <a:cubicBezTo>
                    <a:pt x="27" y="519"/>
                    <a:pt x="28" y="517"/>
                    <a:pt x="27" y="517"/>
                  </a:cubicBezTo>
                  <a:cubicBezTo>
                    <a:pt x="26" y="517"/>
                    <a:pt x="26" y="514"/>
                    <a:pt x="26" y="513"/>
                  </a:cubicBezTo>
                  <a:cubicBezTo>
                    <a:pt x="28" y="514"/>
                    <a:pt x="29" y="516"/>
                    <a:pt x="30" y="517"/>
                  </a:cubicBezTo>
                  <a:cubicBezTo>
                    <a:pt x="29" y="515"/>
                    <a:pt x="29" y="512"/>
                    <a:pt x="28" y="511"/>
                  </a:cubicBezTo>
                  <a:cubicBezTo>
                    <a:pt x="30" y="513"/>
                    <a:pt x="29" y="510"/>
                    <a:pt x="28" y="510"/>
                  </a:cubicBezTo>
                  <a:cubicBezTo>
                    <a:pt x="28" y="510"/>
                    <a:pt x="27" y="511"/>
                    <a:pt x="27" y="511"/>
                  </a:cubicBezTo>
                  <a:cubicBezTo>
                    <a:pt x="26" y="511"/>
                    <a:pt x="25" y="510"/>
                    <a:pt x="24" y="509"/>
                  </a:cubicBezTo>
                  <a:cubicBezTo>
                    <a:pt x="25" y="512"/>
                    <a:pt x="23" y="508"/>
                    <a:pt x="22" y="507"/>
                  </a:cubicBezTo>
                  <a:cubicBezTo>
                    <a:pt x="22" y="506"/>
                    <a:pt x="24" y="506"/>
                    <a:pt x="25" y="506"/>
                  </a:cubicBezTo>
                  <a:cubicBezTo>
                    <a:pt x="25" y="506"/>
                    <a:pt x="26" y="506"/>
                    <a:pt x="27" y="506"/>
                  </a:cubicBezTo>
                  <a:cubicBezTo>
                    <a:pt x="29" y="506"/>
                    <a:pt x="26" y="503"/>
                    <a:pt x="28" y="505"/>
                  </a:cubicBezTo>
                  <a:cubicBezTo>
                    <a:pt x="28" y="504"/>
                    <a:pt x="29" y="502"/>
                    <a:pt x="31" y="502"/>
                  </a:cubicBezTo>
                  <a:cubicBezTo>
                    <a:pt x="29" y="502"/>
                    <a:pt x="28" y="500"/>
                    <a:pt x="30" y="499"/>
                  </a:cubicBezTo>
                  <a:cubicBezTo>
                    <a:pt x="28" y="500"/>
                    <a:pt x="28" y="503"/>
                    <a:pt x="26" y="505"/>
                  </a:cubicBezTo>
                  <a:cubicBezTo>
                    <a:pt x="24" y="506"/>
                    <a:pt x="22" y="500"/>
                    <a:pt x="21" y="500"/>
                  </a:cubicBezTo>
                  <a:cubicBezTo>
                    <a:pt x="22" y="500"/>
                    <a:pt x="23" y="500"/>
                    <a:pt x="24" y="501"/>
                  </a:cubicBezTo>
                  <a:cubicBezTo>
                    <a:pt x="22" y="499"/>
                    <a:pt x="24" y="500"/>
                    <a:pt x="26" y="500"/>
                  </a:cubicBezTo>
                  <a:cubicBezTo>
                    <a:pt x="25" y="499"/>
                    <a:pt x="21" y="499"/>
                    <a:pt x="21" y="497"/>
                  </a:cubicBezTo>
                  <a:cubicBezTo>
                    <a:pt x="19" y="500"/>
                    <a:pt x="18" y="495"/>
                    <a:pt x="16" y="495"/>
                  </a:cubicBezTo>
                  <a:cubicBezTo>
                    <a:pt x="20" y="491"/>
                    <a:pt x="24" y="497"/>
                    <a:pt x="27" y="497"/>
                  </a:cubicBezTo>
                  <a:cubicBezTo>
                    <a:pt x="25" y="496"/>
                    <a:pt x="20" y="495"/>
                    <a:pt x="21" y="491"/>
                  </a:cubicBezTo>
                  <a:cubicBezTo>
                    <a:pt x="23" y="491"/>
                    <a:pt x="24" y="493"/>
                    <a:pt x="27" y="493"/>
                  </a:cubicBezTo>
                  <a:cubicBezTo>
                    <a:pt x="25" y="493"/>
                    <a:pt x="25" y="492"/>
                    <a:pt x="26" y="491"/>
                  </a:cubicBezTo>
                  <a:cubicBezTo>
                    <a:pt x="23" y="494"/>
                    <a:pt x="19" y="489"/>
                    <a:pt x="24" y="488"/>
                  </a:cubicBezTo>
                  <a:cubicBezTo>
                    <a:pt x="23" y="488"/>
                    <a:pt x="19" y="487"/>
                    <a:pt x="22" y="486"/>
                  </a:cubicBezTo>
                  <a:cubicBezTo>
                    <a:pt x="26" y="484"/>
                    <a:pt x="27" y="487"/>
                    <a:pt x="29" y="488"/>
                  </a:cubicBezTo>
                  <a:cubicBezTo>
                    <a:pt x="28" y="487"/>
                    <a:pt x="26" y="486"/>
                    <a:pt x="25" y="485"/>
                  </a:cubicBezTo>
                  <a:cubicBezTo>
                    <a:pt x="24" y="485"/>
                    <a:pt x="23" y="484"/>
                    <a:pt x="24" y="483"/>
                  </a:cubicBezTo>
                  <a:cubicBezTo>
                    <a:pt x="24" y="482"/>
                    <a:pt x="26" y="482"/>
                    <a:pt x="27" y="482"/>
                  </a:cubicBezTo>
                  <a:cubicBezTo>
                    <a:pt x="25" y="482"/>
                    <a:pt x="25" y="476"/>
                    <a:pt x="27" y="478"/>
                  </a:cubicBezTo>
                  <a:cubicBezTo>
                    <a:pt x="27" y="477"/>
                    <a:pt x="26" y="477"/>
                    <a:pt x="24" y="478"/>
                  </a:cubicBezTo>
                  <a:cubicBezTo>
                    <a:pt x="25" y="479"/>
                    <a:pt x="22" y="484"/>
                    <a:pt x="21" y="485"/>
                  </a:cubicBezTo>
                  <a:cubicBezTo>
                    <a:pt x="20" y="483"/>
                    <a:pt x="18" y="479"/>
                    <a:pt x="20" y="477"/>
                  </a:cubicBezTo>
                  <a:cubicBezTo>
                    <a:pt x="20" y="476"/>
                    <a:pt x="18" y="475"/>
                    <a:pt x="20" y="474"/>
                  </a:cubicBezTo>
                  <a:cubicBezTo>
                    <a:pt x="21" y="473"/>
                    <a:pt x="23" y="473"/>
                    <a:pt x="24" y="473"/>
                  </a:cubicBezTo>
                  <a:cubicBezTo>
                    <a:pt x="24" y="473"/>
                    <a:pt x="17" y="472"/>
                    <a:pt x="21" y="470"/>
                  </a:cubicBezTo>
                  <a:cubicBezTo>
                    <a:pt x="22" y="469"/>
                    <a:pt x="24" y="471"/>
                    <a:pt x="25" y="471"/>
                  </a:cubicBezTo>
                  <a:cubicBezTo>
                    <a:pt x="24" y="470"/>
                    <a:pt x="24" y="469"/>
                    <a:pt x="26" y="468"/>
                  </a:cubicBezTo>
                  <a:cubicBezTo>
                    <a:pt x="25" y="468"/>
                    <a:pt x="19" y="468"/>
                    <a:pt x="23" y="467"/>
                  </a:cubicBezTo>
                  <a:cubicBezTo>
                    <a:pt x="19" y="468"/>
                    <a:pt x="20" y="462"/>
                    <a:pt x="16" y="463"/>
                  </a:cubicBezTo>
                  <a:cubicBezTo>
                    <a:pt x="17" y="460"/>
                    <a:pt x="21" y="464"/>
                    <a:pt x="22" y="465"/>
                  </a:cubicBezTo>
                  <a:cubicBezTo>
                    <a:pt x="22" y="464"/>
                    <a:pt x="21" y="463"/>
                    <a:pt x="21" y="462"/>
                  </a:cubicBezTo>
                  <a:cubicBezTo>
                    <a:pt x="24" y="462"/>
                    <a:pt x="25" y="463"/>
                    <a:pt x="27" y="464"/>
                  </a:cubicBezTo>
                  <a:cubicBezTo>
                    <a:pt x="28" y="464"/>
                    <a:pt x="29" y="464"/>
                    <a:pt x="30" y="464"/>
                  </a:cubicBezTo>
                  <a:cubicBezTo>
                    <a:pt x="31" y="465"/>
                    <a:pt x="33" y="465"/>
                    <a:pt x="34" y="465"/>
                  </a:cubicBezTo>
                  <a:cubicBezTo>
                    <a:pt x="34" y="465"/>
                    <a:pt x="35" y="464"/>
                    <a:pt x="34" y="463"/>
                  </a:cubicBezTo>
                  <a:cubicBezTo>
                    <a:pt x="32" y="466"/>
                    <a:pt x="29" y="462"/>
                    <a:pt x="30" y="461"/>
                  </a:cubicBezTo>
                  <a:cubicBezTo>
                    <a:pt x="31" y="462"/>
                    <a:pt x="33" y="462"/>
                    <a:pt x="35" y="462"/>
                  </a:cubicBezTo>
                  <a:cubicBezTo>
                    <a:pt x="35" y="462"/>
                    <a:pt x="34" y="462"/>
                    <a:pt x="33" y="462"/>
                  </a:cubicBezTo>
                  <a:cubicBezTo>
                    <a:pt x="31" y="462"/>
                    <a:pt x="31" y="460"/>
                    <a:pt x="31" y="459"/>
                  </a:cubicBezTo>
                  <a:cubicBezTo>
                    <a:pt x="30" y="459"/>
                    <a:pt x="29" y="459"/>
                    <a:pt x="28" y="458"/>
                  </a:cubicBezTo>
                  <a:cubicBezTo>
                    <a:pt x="28" y="457"/>
                    <a:pt x="29" y="456"/>
                    <a:pt x="28" y="455"/>
                  </a:cubicBezTo>
                  <a:cubicBezTo>
                    <a:pt x="29" y="457"/>
                    <a:pt x="28" y="460"/>
                    <a:pt x="25" y="460"/>
                  </a:cubicBezTo>
                  <a:cubicBezTo>
                    <a:pt x="22" y="459"/>
                    <a:pt x="16" y="459"/>
                    <a:pt x="15" y="458"/>
                  </a:cubicBezTo>
                  <a:cubicBezTo>
                    <a:pt x="17" y="457"/>
                    <a:pt x="17" y="456"/>
                    <a:pt x="17" y="455"/>
                  </a:cubicBezTo>
                  <a:cubicBezTo>
                    <a:pt x="20" y="455"/>
                    <a:pt x="20" y="458"/>
                    <a:pt x="22" y="458"/>
                  </a:cubicBezTo>
                  <a:cubicBezTo>
                    <a:pt x="20" y="458"/>
                    <a:pt x="22" y="456"/>
                    <a:pt x="24" y="457"/>
                  </a:cubicBezTo>
                  <a:cubicBezTo>
                    <a:pt x="25" y="454"/>
                    <a:pt x="22" y="456"/>
                    <a:pt x="21" y="456"/>
                  </a:cubicBezTo>
                  <a:cubicBezTo>
                    <a:pt x="20" y="455"/>
                    <a:pt x="20" y="454"/>
                    <a:pt x="19" y="454"/>
                  </a:cubicBezTo>
                  <a:cubicBezTo>
                    <a:pt x="17" y="454"/>
                    <a:pt x="22" y="448"/>
                    <a:pt x="23" y="451"/>
                  </a:cubicBezTo>
                  <a:cubicBezTo>
                    <a:pt x="23" y="450"/>
                    <a:pt x="24" y="450"/>
                    <a:pt x="25" y="450"/>
                  </a:cubicBezTo>
                  <a:cubicBezTo>
                    <a:pt x="25" y="449"/>
                    <a:pt x="25" y="448"/>
                    <a:pt x="25" y="448"/>
                  </a:cubicBezTo>
                  <a:cubicBezTo>
                    <a:pt x="24" y="449"/>
                    <a:pt x="22" y="450"/>
                    <a:pt x="22" y="448"/>
                  </a:cubicBezTo>
                  <a:cubicBezTo>
                    <a:pt x="23" y="448"/>
                    <a:pt x="24" y="448"/>
                    <a:pt x="25" y="448"/>
                  </a:cubicBezTo>
                  <a:cubicBezTo>
                    <a:pt x="25" y="446"/>
                    <a:pt x="23" y="446"/>
                    <a:pt x="22" y="445"/>
                  </a:cubicBezTo>
                  <a:cubicBezTo>
                    <a:pt x="20" y="444"/>
                    <a:pt x="20" y="443"/>
                    <a:pt x="16" y="445"/>
                  </a:cubicBezTo>
                  <a:cubicBezTo>
                    <a:pt x="17" y="444"/>
                    <a:pt x="18" y="445"/>
                    <a:pt x="18" y="446"/>
                  </a:cubicBezTo>
                  <a:cubicBezTo>
                    <a:pt x="16" y="445"/>
                    <a:pt x="14" y="445"/>
                    <a:pt x="12" y="444"/>
                  </a:cubicBezTo>
                  <a:cubicBezTo>
                    <a:pt x="10" y="442"/>
                    <a:pt x="13" y="441"/>
                    <a:pt x="12" y="439"/>
                  </a:cubicBezTo>
                  <a:cubicBezTo>
                    <a:pt x="10" y="441"/>
                    <a:pt x="4" y="441"/>
                    <a:pt x="3" y="444"/>
                  </a:cubicBezTo>
                  <a:cubicBezTo>
                    <a:pt x="7" y="440"/>
                    <a:pt x="7" y="449"/>
                    <a:pt x="3" y="445"/>
                  </a:cubicBezTo>
                  <a:cubicBezTo>
                    <a:pt x="0" y="442"/>
                    <a:pt x="7" y="435"/>
                    <a:pt x="11" y="437"/>
                  </a:cubicBezTo>
                  <a:cubicBezTo>
                    <a:pt x="10" y="437"/>
                    <a:pt x="10" y="436"/>
                    <a:pt x="11" y="435"/>
                  </a:cubicBezTo>
                  <a:cubicBezTo>
                    <a:pt x="13" y="437"/>
                    <a:pt x="13" y="433"/>
                    <a:pt x="15" y="435"/>
                  </a:cubicBezTo>
                  <a:cubicBezTo>
                    <a:pt x="13" y="434"/>
                    <a:pt x="17" y="432"/>
                    <a:pt x="15" y="431"/>
                  </a:cubicBezTo>
                  <a:cubicBezTo>
                    <a:pt x="14" y="436"/>
                    <a:pt x="9" y="432"/>
                    <a:pt x="13" y="432"/>
                  </a:cubicBezTo>
                  <a:cubicBezTo>
                    <a:pt x="12" y="432"/>
                    <a:pt x="10" y="431"/>
                    <a:pt x="11" y="430"/>
                  </a:cubicBezTo>
                  <a:cubicBezTo>
                    <a:pt x="12" y="430"/>
                    <a:pt x="15" y="429"/>
                    <a:pt x="17" y="429"/>
                  </a:cubicBezTo>
                  <a:cubicBezTo>
                    <a:pt x="18" y="429"/>
                    <a:pt x="18" y="431"/>
                    <a:pt x="19" y="431"/>
                  </a:cubicBezTo>
                  <a:cubicBezTo>
                    <a:pt x="18" y="430"/>
                    <a:pt x="21" y="429"/>
                    <a:pt x="22" y="429"/>
                  </a:cubicBezTo>
                  <a:cubicBezTo>
                    <a:pt x="24" y="429"/>
                    <a:pt x="23" y="431"/>
                    <a:pt x="24" y="431"/>
                  </a:cubicBezTo>
                  <a:cubicBezTo>
                    <a:pt x="23" y="432"/>
                    <a:pt x="24" y="434"/>
                    <a:pt x="25" y="432"/>
                  </a:cubicBezTo>
                  <a:cubicBezTo>
                    <a:pt x="28" y="433"/>
                    <a:pt x="20" y="436"/>
                    <a:pt x="18" y="435"/>
                  </a:cubicBezTo>
                  <a:cubicBezTo>
                    <a:pt x="20" y="436"/>
                    <a:pt x="25" y="436"/>
                    <a:pt x="26" y="436"/>
                  </a:cubicBezTo>
                  <a:cubicBezTo>
                    <a:pt x="26" y="436"/>
                    <a:pt x="25" y="435"/>
                    <a:pt x="26" y="434"/>
                  </a:cubicBezTo>
                  <a:cubicBezTo>
                    <a:pt x="27" y="435"/>
                    <a:pt x="28" y="435"/>
                    <a:pt x="28" y="436"/>
                  </a:cubicBezTo>
                  <a:cubicBezTo>
                    <a:pt x="28" y="438"/>
                    <a:pt x="26" y="439"/>
                    <a:pt x="26" y="441"/>
                  </a:cubicBezTo>
                  <a:cubicBezTo>
                    <a:pt x="29" y="440"/>
                    <a:pt x="32" y="434"/>
                    <a:pt x="33" y="432"/>
                  </a:cubicBezTo>
                  <a:cubicBezTo>
                    <a:pt x="32" y="434"/>
                    <a:pt x="31" y="435"/>
                    <a:pt x="29" y="436"/>
                  </a:cubicBezTo>
                  <a:cubicBezTo>
                    <a:pt x="31" y="433"/>
                    <a:pt x="30" y="427"/>
                    <a:pt x="36" y="427"/>
                  </a:cubicBezTo>
                  <a:cubicBezTo>
                    <a:pt x="34" y="426"/>
                    <a:pt x="32" y="427"/>
                    <a:pt x="31" y="428"/>
                  </a:cubicBezTo>
                  <a:cubicBezTo>
                    <a:pt x="31" y="427"/>
                    <a:pt x="31" y="425"/>
                    <a:pt x="32" y="424"/>
                  </a:cubicBezTo>
                  <a:cubicBezTo>
                    <a:pt x="33" y="423"/>
                    <a:pt x="35" y="423"/>
                    <a:pt x="36" y="421"/>
                  </a:cubicBezTo>
                  <a:cubicBezTo>
                    <a:pt x="36" y="422"/>
                    <a:pt x="38" y="423"/>
                    <a:pt x="39" y="423"/>
                  </a:cubicBezTo>
                  <a:cubicBezTo>
                    <a:pt x="40" y="424"/>
                    <a:pt x="42" y="422"/>
                    <a:pt x="40" y="423"/>
                  </a:cubicBezTo>
                  <a:cubicBezTo>
                    <a:pt x="39" y="423"/>
                    <a:pt x="38" y="422"/>
                    <a:pt x="38" y="422"/>
                  </a:cubicBezTo>
                  <a:cubicBezTo>
                    <a:pt x="36" y="421"/>
                    <a:pt x="34" y="421"/>
                    <a:pt x="32" y="421"/>
                  </a:cubicBezTo>
                  <a:cubicBezTo>
                    <a:pt x="37" y="418"/>
                    <a:pt x="30" y="416"/>
                    <a:pt x="36" y="416"/>
                  </a:cubicBezTo>
                  <a:cubicBezTo>
                    <a:pt x="40" y="415"/>
                    <a:pt x="44" y="410"/>
                    <a:pt x="44" y="407"/>
                  </a:cubicBezTo>
                  <a:cubicBezTo>
                    <a:pt x="41" y="409"/>
                    <a:pt x="34" y="405"/>
                    <a:pt x="35" y="403"/>
                  </a:cubicBezTo>
                  <a:cubicBezTo>
                    <a:pt x="36" y="402"/>
                    <a:pt x="36" y="402"/>
                    <a:pt x="37" y="403"/>
                  </a:cubicBezTo>
                  <a:cubicBezTo>
                    <a:pt x="35" y="400"/>
                    <a:pt x="41" y="399"/>
                    <a:pt x="40" y="397"/>
                  </a:cubicBezTo>
                  <a:cubicBezTo>
                    <a:pt x="39" y="398"/>
                    <a:pt x="38" y="398"/>
                    <a:pt x="38" y="396"/>
                  </a:cubicBezTo>
                  <a:cubicBezTo>
                    <a:pt x="39" y="394"/>
                    <a:pt x="37" y="395"/>
                    <a:pt x="37" y="393"/>
                  </a:cubicBezTo>
                  <a:cubicBezTo>
                    <a:pt x="37" y="392"/>
                    <a:pt x="38" y="391"/>
                    <a:pt x="39" y="389"/>
                  </a:cubicBezTo>
                  <a:cubicBezTo>
                    <a:pt x="40" y="389"/>
                    <a:pt x="39" y="386"/>
                    <a:pt x="41" y="387"/>
                  </a:cubicBezTo>
                  <a:cubicBezTo>
                    <a:pt x="42" y="385"/>
                    <a:pt x="41" y="385"/>
                    <a:pt x="40" y="384"/>
                  </a:cubicBezTo>
                  <a:cubicBezTo>
                    <a:pt x="40" y="383"/>
                    <a:pt x="41" y="382"/>
                    <a:pt x="40" y="381"/>
                  </a:cubicBezTo>
                  <a:cubicBezTo>
                    <a:pt x="40" y="378"/>
                    <a:pt x="42" y="380"/>
                    <a:pt x="44" y="379"/>
                  </a:cubicBezTo>
                  <a:cubicBezTo>
                    <a:pt x="42" y="379"/>
                    <a:pt x="41" y="377"/>
                    <a:pt x="41" y="375"/>
                  </a:cubicBezTo>
                  <a:cubicBezTo>
                    <a:pt x="44" y="374"/>
                    <a:pt x="45" y="376"/>
                    <a:pt x="45" y="378"/>
                  </a:cubicBezTo>
                  <a:cubicBezTo>
                    <a:pt x="46" y="376"/>
                    <a:pt x="45" y="373"/>
                    <a:pt x="45" y="371"/>
                  </a:cubicBezTo>
                  <a:cubicBezTo>
                    <a:pt x="41" y="373"/>
                    <a:pt x="38" y="369"/>
                    <a:pt x="43" y="367"/>
                  </a:cubicBezTo>
                  <a:cubicBezTo>
                    <a:pt x="45" y="366"/>
                    <a:pt x="49" y="365"/>
                    <a:pt x="47" y="363"/>
                  </a:cubicBezTo>
                  <a:cubicBezTo>
                    <a:pt x="46" y="369"/>
                    <a:pt x="42" y="364"/>
                    <a:pt x="39" y="364"/>
                  </a:cubicBezTo>
                  <a:cubicBezTo>
                    <a:pt x="37" y="363"/>
                    <a:pt x="37" y="367"/>
                    <a:pt x="35" y="368"/>
                  </a:cubicBezTo>
                  <a:cubicBezTo>
                    <a:pt x="32" y="369"/>
                    <a:pt x="25" y="367"/>
                    <a:pt x="30" y="365"/>
                  </a:cubicBezTo>
                  <a:cubicBezTo>
                    <a:pt x="23" y="365"/>
                    <a:pt x="26" y="354"/>
                    <a:pt x="28" y="349"/>
                  </a:cubicBezTo>
                  <a:cubicBezTo>
                    <a:pt x="28" y="347"/>
                    <a:pt x="29" y="342"/>
                    <a:pt x="30" y="340"/>
                  </a:cubicBezTo>
                  <a:cubicBezTo>
                    <a:pt x="32" y="338"/>
                    <a:pt x="33" y="340"/>
                    <a:pt x="34" y="337"/>
                  </a:cubicBezTo>
                  <a:cubicBezTo>
                    <a:pt x="34" y="335"/>
                    <a:pt x="35" y="333"/>
                    <a:pt x="35" y="332"/>
                  </a:cubicBezTo>
                  <a:cubicBezTo>
                    <a:pt x="36" y="329"/>
                    <a:pt x="35" y="327"/>
                    <a:pt x="34" y="324"/>
                  </a:cubicBezTo>
                  <a:cubicBezTo>
                    <a:pt x="33" y="321"/>
                    <a:pt x="31" y="318"/>
                    <a:pt x="31" y="315"/>
                  </a:cubicBezTo>
                  <a:cubicBezTo>
                    <a:pt x="31" y="313"/>
                    <a:pt x="32" y="311"/>
                    <a:pt x="31" y="309"/>
                  </a:cubicBezTo>
                  <a:cubicBezTo>
                    <a:pt x="30" y="308"/>
                    <a:pt x="30" y="307"/>
                    <a:pt x="29" y="305"/>
                  </a:cubicBezTo>
                  <a:cubicBezTo>
                    <a:pt x="29" y="304"/>
                    <a:pt x="30" y="303"/>
                    <a:pt x="30" y="303"/>
                  </a:cubicBezTo>
                  <a:cubicBezTo>
                    <a:pt x="30" y="301"/>
                    <a:pt x="29" y="300"/>
                    <a:pt x="30" y="298"/>
                  </a:cubicBezTo>
                  <a:cubicBezTo>
                    <a:pt x="31" y="299"/>
                    <a:pt x="34" y="299"/>
                    <a:pt x="35" y="297"/>
                  </a:cubicBezTo>
                  <a:cubicBezTo>
                    <a:pt x="37" y="294"/>
                    <a:pt x="35" y="292"/>
                    <a:pt x="37" y="289"/>
                  </a:cubicBezTo>
                  <a:cubicBezTo>
                    <a:pt x="37" y="290"/>
                    <a:pt x="37" y="291"/>
                    <a:pt x="38" y="291"/>
                  </a:cubicBezTo>
                  <a:cubicBezTo>
                    <a:pt x="38" y="290"/>
                    <a:pt x="39" y="290"/>
                    <a:pt x="38" y="289"/>
                  </a:cubicBezTo>
                  <a:cubicBezTo>
                    <a:pt x="38" y="288"/>
                    <a:pt x="40" y="286"/>
                    <a:pt x="40" y="285"/>
                  </a:cubicBezTo>
                  <a:cubicBezTo>
                    <a:pt x="41" y="282"/>
                    <a:pt x="40" y="280"/>
                    <a:pt x="43" y="278"/>
                  </a:cubicBezTo>
                  <a:cubicBezTo>
                    <a:pt x="45" y="276"/>
                    <a:pt x="43" y="275"/>
                    <a:pt x="45" y="272"/>
                  </a:cubicBezTo>
                  <a:cubicBezTo>
                    <a:pt x="46" y="270"/>
                    <a:pt x="48" y="267"/>
                    <a:pt x="49" y="265"/>
                  </a:cubicBezTo>
                  <a:cubicBezTo>
                    <a:pt x="51" y="261"/>
                    <a:pt x="50" y="256"/>
                    <a:pt x="52" y="251"/>
                  </a:cubicBezTo>
                  <a:cubicBezTo>
                    <a:pt x="53" y="249"/>
                    <a:pt x="56" y="247"/>
                    <a:pt x="56" y="244"/>
                  </a:cubicBezTo>
                  <a:cubicBezTo>
                    <a:pt x="57" y="242"/>
                    <a:pt x="56" y="240"/>
                    <a:pt x="55" y="238"/>
                  </a:cubicBezTo>
                  <a:cubicBezTo>
                    <a:pt x="55" y="237"/>
                    <a:pt x="57" y="235"/>
                    <a:pt x="58" y="233"/>
                  </a:cubicBezTo>
                  <a:cubicBezTo>
                    <a:pt x="59" y="232"/>
                    <a:pt x="58" y="229"/>
                    <a:pt x="58" y="228"/>
                  </a:cubicBezTo>
                  <a:cubicBezTo>
                    <a:pt x="59" y="227"/>
                    <a:pt x="59" y="226"/>
                    <a:pt x="59" y="225"/>
                  </a:cubicBezTo>
                  <a:cubicBezTo>
                    <a:pt x="58" y="224"/>
                    <a:pt x="58" y="223"/>
                    <a:pt x="58" y="221"/>
                  </a:cubicBezTo>
                  <a:cubicBezTo>
                    <a:pt x="57" y="219"/>
                    <a:pt x="58" y="216"/>
                    <a:pt x="57" y="213"/>
                  </a:cubicBezTo>
                  <a:cubicBezTo>
                    <a:pt x="56" y="208"/>
                    <a:pt x="55" y="203"/>
                    <a:pt x="56" y="197"/>
                  </a:cubicBezTo>
                  <a:cubicBezTo>
                    <a:pt x="56" y="194"/>
                    <a:pt x="57" y="194"/>
                    <a:pt x="59" y="193"/>
                  </a:cubicBezTo>
                  <a:cubicBezTo>
                    <a:pt x="61" y="192"/>
                    <a:pt x="60" y="189"/>
                    <a:pt x="61" y="188"/>
                  </a:cubicBezTo>
                  <a:cubicBezTo>
                    <a:pt x="62" y="186"/>
                    <a:pt x="61" y="179"/>
                    <a:pt x="60" y="178"/>
                  </a:cubicBezTo>
                  <a:cubicBezTo>
                    <a:pt x="58" y="177"/>
                    <a:pt x="57" y="174"/>
                    <a:pt x="59" y="172"/>
                  </a:cubicBezTo>
                  <a:cubicBezTo>
                    <a:pt x="60" y="170"/>
                    <a:pt x="61" y="167"/>
                    <a:pt x="62" y="165"/>
                  </a:cubicBezTo>
                  <a:cubicBezTo>
                    <a:pt x="63" y="163"/>
                    <a:pt x="63" y="160"/>
                    <a:pt x="63" y="158"/>
                  </a:cubicBezTo>
                  <a:cubicBezTo>
                    <a:pt x="64" y="155"/>
                    <a:pt x="66" y="153"/>
                    <a:pt x="66" y="150"/>
                  </a:cubicBezTo>
                  <a:cubicBezTo>
                    <a:pt x="65" y="145"/>
                    <a:pt x="68" y="140"/>
                    <a:pt x="69" y="135"/>
                  </a:cubicBezTo>
                  <a:cubicBezTo>
                    <a:pt x="70" y="131"/>
                    <a:pt x="68" y="127"/>
                    <a:pt x="69" y="123"/>
                  </a:cubicBezTo>
                  <a:cubicBezTo>
                    <a:pt x="70" y="121"/>
                    <a:pt x="72" y="120"/>
                    <a:pt x="73" y="118"/>
                  </a:cubicBezTo>
                  <a:cubicBezTo>
                    <a:pt x="73" y="115"/>
                    <a:pt x="71" y="112"/>
                    <a:pt x="71" y="109"/>
                  </a:cubicBezTo>
                  <a:cubicBezTo>
                    <a:pt x="71" y="106"/>
                    <a:pt x="72" y="103"/>
                    <a:pt x="72" y="100"/>
                  </a:cubicBezTo>
                  <a:cubicBezTo>
                    <a:pt x="72" y="98"/>
                    <a:pt x="71" y="97"/>
                    <a:pt x="72" y="96"/>
                  </a:cubicBezTo>
                  <a:cubicBezTo>
                    <a:pt x="72" y="95"/>
                    <a:pt x="73" y="93"/>
                    <a:pt x="73" y="92"/>
                  </a:cubicBezTo>
                  <a:cubicBezTo>
                    <a:pt x="73" y="90"/>
                    <a:pt x="70" y="91"/>
                    <a:pt x="70" y="89"/>
                  </a:cubicBezTo>
                  <a:cubicBezTo>
                    <a:pt x="70" y="87"/>
                    <a:pt x="71" y="85"/>
                    <a:pt x="71" y="83"/>
                  </a:cubicBezTo>
                  <a:cubicBezTo>
                    <a:pt x="74" y="86"/>
                    <a:pt x="75" y="77"/>
                    <a:pt x="75" y="76"/>
                  </a:cubicBezTo>
                  <a:cubicBezTo>
                    <a:pt x="76" y="69"/>
                    <a:pt x="79" y="60"/>
                    <a:pt x="77" y="53"/>
                  </a:cubicBezTo>
                  <a:cubicBezTo>
                    <a:pt x="75" y="46"/>
                    <a:pt x="78" y="38"/>
                    <a:pt x="76" y="30"/>
                  </a:cubicBezTo>
                  <a:cubicBezTo>
                    <a:pt x="75" y="27"/>
                    <a:pt x="74" y="23"/>
                    <a:pt x="74" y="20"/>
                  </a:cubicBezTo>
                  <a:cubicBezTo>
                    <a:pt x="74" y="18"/>
                    <a:pt x="75" y="14"/>
                    <a:pt x="73" y="1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76" name="Freeform 3185"/>
            <p:cNvSpPr>
              <a:spLocks/>
            </p:cNvSpPr>
            <p:nvPr/>
          </p:nvSpPr>
          <p:spPr bwMode="auto">
            <a:xfrm>
              <a:off x="1558" y="1974"/>
              <a:ext cx="141" cy="663"/>
            </a:xfrm>
            <a:custGeom>
              <a:avLst/>
              <a:gdLst>
                <a:gd name="T0" fmla="*/ 87 w 118"/>
                <a:gd name="T1" fmla="*/ 5 h 553"/>
                <a:gd name="T2" fmla="*/ 95 w 118"/>
                <a:gd name="T3" fmla="*/ 39 h 553"/>
                <a:gd name="T4" fmla="*/ 112 w 118"/>
                <a:gd name="T5" fmla="*/ 81 h 553"/>
                <a:gd name="T6" fmla="*/ 98 w 118"/>
                <a:gd name="T7" fmla="*/ 124 h 553"/>
                <a:gd name="T8" fmla="*/ 84 w 118"/>
                <a:gd name="T9" fmla="*/ 163 h 553"/>
                <a:gd name="T10" fmla="*/ 76 w 118"/>
                <a:gd name="T11" fmla="*/ 195 h 553"/>
                <a:gd name="T12" fmla="*/ 73 w 118"/>
                <a:gd name="T13" fmla="*/ 220 h 553"/>
                <a:gd name="T14" fmla="*/ 79 w 118"/>
                <a:gd name="T15" fmla="*/ 254 h 553"/>
                <a:gd name="T16" fmla="*/ 73 w 118"/>
                <a:gd name="T17" fmla="*/ 281 h 553"/>
                <a:gd name="T18" fmla="*/ 62 w 118"/>
                <a:gd name="T19" fmla="*/ 305 h 553"/>
                <a:gd name="T20" fmla="*/ 56 w 118"/>
                <a:gd name="T21" fmla="*/ 337 h 553"/>
                <a:gd name="T22" fmla="*/ 55 w 118"/>
                <a:gd name="T23" fmla="*/ 372 h 553"/>
                <a:gd name="T24" fmla="*/ 55 w 118"/>
                <a:gd name="T25" fmla="*/ 396 h 553"/>
                <a:gd name="T26" fmla="*/ 62 w 118"/>
                <a:gd name="T27" fmla="*/ 413 h 553"/>
                <a:gd name="T28" fmla="*/ 57 w 118"/>
                <a:gd name="T29" fmla="*/ 431 h 553"/>
                <a:gd name="T30" fmla="*/ 47 w 118"/>
                <a:gd name="T31" fmla="*/ 456 h 553"/>
                <a:gd name="T32" fmla="*/ 33 w 118"/>
                <a:gd name="T33" fmla="*/ 482 h 553"/>
                <a:gd name="T34" fmla="*/ 44 w 118"/>
                <a:gd name="T35" fmla="*/ 502 h 553"/>
                <a:gd name="T36" fmla="*/ 98 w 118"/>
                <a:gd name="T37" fmla="*/ 528 h 553"/>
                <a:gd name="T38" fmla="*/ 65 w 118"/>
                <a:gd name="T39" fmla="*/ 547 h 553"/>
                <a:gd name="T40" fmla="*/ 59 w 118"/>
                <a:gd name="T41" fmla="*/ 540 h 553"/>
                <a:gd name="T42" fmla="*/ 45 w 118"/>
                <a:gd name="T43" fmla="*/ 541 h 553"/>
                <a:gd name="T44" fmla="*/ 42 w 118"/>
                <a:gd name="T45" fmla="*/ 535 h 553"/>
                <a:gd name="T46" fmla="*/ 42 w 118"/>
                <a:gd name="T47" fmla="*/ 533 h 553"/>
                <a:gd name="T48" fmla="*/ 34 w 118"/>
                <a:gd name="T49" fmla="*/ 534 h 553"/>
                <a:gd name="T50" fmla="*/ 29 w 118"/>
                <a:gd name="T51" fmla="*/ 534 h 553"/>
                <a:gd name="T52" fmla="*/ 40 w 118"/>
                <a:gd name="T53" fmla="*/ 522 h 553"/>
                <a:gd name="T54" fmla="*/ 43 w 118"/>
                <a:gd name="T55" fmla="*/ 517 h 553"/>
                <a:gd name="T56" fmla="*/ 38 w 118"/>
                <a:gd name="T57" fmla="*/ 521 h 553"/>
                <a:gd name="T58" fmla="*/ 31 w 118"/>
                <a:gd name="T59" fmla="*/ 518 h 553"/>
                <a:gd name="T60" fmla="*/ 28 w 118"/>
                <a:gd name="T61" fmla="*/ 510 h 553"/>
                <a:gd name="T62" fmla="*/ 28 w 118"/>
                <a:gd name="T63" fmla="*/ 505 h 553"/>
                <a:gd name="T64" fmla="*/ 26 w 118"/>
                <a:gd name="T65" fmla="*/ 500 h 553"/>
                <a:gd name="T66" fmla="*/ 26 w 118"/>
                <a:gd name="T67" fmla="*/ 491 h 553"/>
                <a:gd name="T68" fmla="*/ 27 w 118"/>
                <a:gd name="T69" fmla="*/ 482 h 553"/>
                <a:gd name="T70" fmla="*/ 24 w 118"/>
                <a:gd name="T71" fmla="*/ 473 h 553"/>
                <a:gd name="T72" fmla="*/ 22 w 118"/>
                <a:gd name="T73" fmla="*/ 465 h 553"/>
                <a:gd name="T74" fmla="*/ 30 w 118"/>
                <a:gd name="T75" fmla="*/ 461 h 553"/>
                <a:gd name="T76" fmla="*/ 25 w 118"/>
                <a:gd name="T77" fmla="*/ 460 h 553"/>
                <a:gd name="T78" fmla="*/ 19 w 118"/>
                <a:gd name="T79" fmla="*/ 454 h 553"/>
                <a:gd name="T80" fmla="*/ 22 w 118"/>
                <a:gd name="T81" fmla="*/ 445 h 553"/>
                <a:gd name="T82" fmla="*/ 3 w 118"/>
                <a:gd name="T83" fmla="*/ 445 h 553"/>
                <a:gd name="T84" fmla="*/ 11 w 118"/>
                <a:gd name="T85" fmla="*/ 430 h 553"/>
                <a:gd name="T86" fmla="*/ 18 w 118"/>
                <a:gd name="T87" fmla="*/ 435 h 553"/>
                <a:gd name="T88" fmla="*/ 29 w 118"/>
                <a:gd name="T89" fmla="*/ 436 h 553"/>
                <a:gd name="T90" fmla="*/ 40 w 118"/>
                <a:gd name="T91" fmla="*/ 423 h 553"/>
                <a:gd name="T92" fmla="*/ 37 w 118"/>
                <a:gd name="T93" fmla="*/ 403 h 553"/>
                <a:gd name="T94" fmla="*/ 40 w 118"/>
                <a:gd name="T95" fmla="*/ 384 h 553"/>
                <a:gd name="T96" fmla="*/ 43 w 118"/>
                <a:gd name="T97" fmla="*/ 367 h 553"/>
                <a:gd name="T98" fmla="*/ 30 w 118"/>
                <a:gd name="T99" fmla="*/ 340 h 553"/>
                <a:gd name="T100" fmla="*/ 29 w 118"/>
                <a:gd name="T101" fmla="*/ 305 h 553"/>
                <a:gd name="T102" fmla="*/ 38 w 118"/>
                <a:gd name="T103" fmla="*/ 289 h 553"/>
                <a:gd name="T104" fmla="*/ 56 w 118"/>
                <a:gd name="T105" fmla="*/ 244 h 553"/>
                <a:gd name="T106" fmla="*/ 57 w 118"/>
                <a:gd name="T107" fmla="*/ 213 h 553"/>
                <a:gd name="T108" fmla="*/ 62 w 118"/>
                <a:gd name="T109" fmla="*/ 165 h 553"/>
                <a:gd name="T110" fmla="*/ 71 w 118"/>
                <a:gd name="T111" fmla="*/ 109 h 553"/>
                <a:gd name="T112" fmla="*/ 75 w 118"/>
                <a:gd name="T113" fmla="*/ 7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553">
                  <a:moveTo>
                    <a:pt x="73" y="12"/>
                  </a:moveTo>
                  <a:cubicBezTo>
                    <a:pt x="76" y="11"/>
                    <a:pt x="79" y="12"/>
                    <a:pt x="81" y="8"/>
                  </a:cubicBezTo>
                  <a:cubicBezTo>
                    <a:pt x="81" y="7"/>
                    <a:pt x="79" y="4"/>
                    <a:pt x="81" y="2"/>
                  </a:cubicBezTo>
                  <a:cubicBezTo>
                    <a:pt x="81" y="2"/>
                    <a:pt x="81" y="2"/>
                    <a:pt x="82" y="2"/>
                  </a:cubicBezTo>
                  <a:cubicBezTo>
                    <a:pt x="83" y="2"/>
                    <a:pt x="84" y="0"/>
                    <a:pt x="85" y="0"/>
                  </a:cubicBezTo>
                  <a:cubicBezTo>
                    <a:pt x="85" y="2"/>
                    <a:pt x="87" y="3"/>
                    <a:pt x="87" y="5"/>
                  </a:cubicBezTo>
                  <a:cubicBezTo>
                    <a:pt x="88" y="7"/>
                    <a:pt x="89" y="7"/>
                    <a:pt x="91" y="8"/>
                  </a:cubicBezTo>
                  <a:cubicBezTo>
                    <a:pt x="89" y="9"/>
                    <a:pt x="91" y="14"/>
                    <a:pt x="91" y="16"/>
                  </a:cubicBezTo>
                  <a:cubicBezTo>
                    <a:pt x="92" y="20"/>
                    <a:pt x="93" y="23"/>
                    <a:pt x="96" y="26"/>
                  </a:cubicBezTo>
                  <a:cubicBezTo>
                    <a:pt x="100" y="29"/>
                    <a:pt x="98" y="30"/>
                    <a:pt x="96" y="33"/>
                  </a:cubicBezTo>
                  <a:cubicBezTo>
                    <a:pt x="96" y="34"/>
                    <a:pt x="98" y="36"/>
                    <a:pt x="98" y="37"/>
                  </a:cubicBezTo>
                  <a:cubicBezTo>
                    <a:pt x="98" y="39"/>
                    <a:pt x="96" y="39"/>
                    <a:pt x="95" y="39"/>
                  </a:cubicBezTo>
                  <a:cubicBezTo>
                    <a:pt x="96" y="41"/>
                    <a:pt x="95" y="43"/>
                    <a:pt x="95" y="45"/>
                  </a:cubicBezTo>
                  <a:cubicBezTo>
                    <a:pt x="96" y="46"/>
                    <a:pt x="98" y="45"/>
                    <a:pt x="98" y="46"/>
                  </a:cubicBezTo>
                  <a:cubicBezTo>
                    <a:pt x="99" y="48"/>
                    <a:pt x="98" y="48"/>
                    <a:pt x="98" y="49"/>
                  </a:cubicBezTo>
                  <a:cubicBezTo>
                    <a:pt x="98" y="53"/>
                    <a:pt x="103" y="55"/>
                    <a:pt x="103" y="59"/>
                  </a:cubicBezTo>
                  <a:cubicBezTo>
                    <a:pt x="102" y="65"/>
                    <a:pt x="105" y="69"/>
                    <a:pt x="106" y="74"/>
                  </a:cubicBezTo>
                  <a:cubicBezTo>
                    <a:pt x="107" y="78"/>
                    <a:pt x="106" y="83"/>
                    <a:pt x="112" y="81"/>
                  </a:cubicBezTo>
                  <a:cubicBezTo>
                    <a:pt x="118" y="79"/>
                    <a:pt x="118" y="83"/>
                    <a:pt x="117" y="87"/>
                  </a:cubicBezTo>
                  <a:cubicBezTo>
                    <a:pt x="116" y="91"/>
                    <a:pt x="116" y="97"/>
                    <a:pt x="113" y="99"/>
                  </a:cubicBezTo>
                  <a:cubicBezTo>
                    <a:pt x="109" y="102"/>
                    <a:pt x="104" y="101"/>
                    <a:pt x="101" y="105"/>
                  </a:cubicBezTo>
                  <a:cubicBezTo>
                    <a:pt x="100" y="107"/>
                    <a:pt x="98" y="108"/>
                    <a:pt x="98" y="109"/>
                  </a:cubicBezTo>
                  <a:cubicBezTo>
                    <a:pt x="97" y="111"/>
                    <a:pt x="100" y="114"/>
                    <a:pt x="100" y="115"/>
                  </a:cubicBezTo>
                  <a:cubicBezTo>
                    <a:pt x="96" y="116"/>
                    <a:pt x="98" y="122"/>
                    <a:pt x="98" y="124"/>
                  </a:cubicBezTo>
                  <a:cubicBezTo>
                    <a:pt x="99" y="125"/>
                    <a:pt x="99" y="127"/>
                    <a:pt x="99" y="129"/>
                  </a:cubicBezTo>
                  <a:cubicBezTo>
                    <a:pt x="100" y="131"/>
                    <a:pt x="97" y="132"/>
                    <a:pt x="97" y="134"/>
                  </a:cubicBezTo>
                  <a:cubicBezTo>
                    <a:pt x="97" y="137"/>
                    <a:pt x="102" y="141"/>
                    <a:pt x="100" y="144"/>
                  </a:cubicBezTo>
                  <a:cubicBezTo>
                    <a:pt x="99" y="145"/>
                    <a:pt x="96" y="146"/>
                    <a:pt x="95" y="146"/>
                  </a:cubicBezTo>
                  <a:cubicBezTo>
                    <a:pt x="94" y="145"/>
                    <a:pt x="92" y="150"/>
                    <a:pt x="92" y="151"/>
                  </a:cubicBezTo>
                  <a:cubicBezTo>
                    <a:pt x="90" y="156"/>
                    <a:pt x="87" y="159"/>
                    <a:pt x="84" y="163"/>
                  </a:cubicBezTo>
                  <a:cubicBezTo>
                    <a:pt x="81" y="167"/>
                    <a:pt x="83" y="171"/>
                    <a:pt x="81" y="175"/>
                  </a:cubicBezTo>
                  <a:cubicBezTo>
                    <a:pt x="80" y="177"/>
                    <a:pt x="78" y="177"/>
                    <a:pt x="78" y="180"/>
                  </a:cubicBezTo>
                  <a:cubicBezTo>
                    <a:pt x="78" y="182"/>
                    <a:pt x="79" y="184"/>
                    <a:pt x="80" y="186"/>
                  </a:cubicBezTo>
                  <a:cubicBezTo>
                    <a:pt x="80" y="187"/>
                    <a:pt x="80" y="188"/>
                    <a:pt x="80" y="189"/>
                  </a:cubicBezTo>
                  <a:cubicBezTo>
                    <a:pt x="80" y="190"/>
                    <a:pt x="81" y="191"/>
                    <a:pt x="81" y="192"/>
                  </a:cubicBezTo>
                  <a:cubicBezTo>
                    <a:pt x="81" y="194"/>
                    <a:pt x="78" y="196"/>
                    <a:pt x="76" y="195"/>
                  </a:cubicBezTo>
                  <a:cubicBezTo>
                    <a:pt x="77" y="196"/>
                    <a:pt x="75" y="200"/>
                    <a:pt x="74" y="202"/>
                  </a:cubicBezTo>
                  <a:cubicBezTo>
                    <a:pt x="74" y="203"/>
                    <a:pt x="75" y="205"/>
                    <a:pt x="73" y="206"/>
                  </a:cubicBezTo>
                  <a:cubicBezTo>
                    <a:pt x="72" y="207"/>
                    <a:pt x="71" y="207"/>
                    <a:pt x="71" y="208"/>
                  </a:cubicBezTo>
                  <a:cubicBezTo>
                    <a:pt x="70" y="211"/>
                    <a:pt x="71" y="214"/>
                    <a:pt x="72" y="217"/>
                  </a:cubicBezTo>
                  <a:cubicBezTo>
                    <a:pt x="72" y="218"/>
                    <a:pt x="74" y="217"/>
                    <a:pt x="75" y="219"/>
                  </a:cubicBezTo>
                  <a:cubicBezTo>
                    <a:pt x="75" y="220"/>
                    <a:pt x="74" y="221"/>
                    <a:pt x="73" y="220"/>
                  </a:cubicBezTo>
                  <a:cubicBezTo>
                    <a:pt x="73" y="223"/>
                    <a:pt x="77" y="225"/>
                    <a:pt x="76" y="229"/>
                  </a:cubicBezTo>
                  <a:cubicBezTo>
                    <a:pt x="76" y="230"/>
                    <a:pt x="76" y="231"/>
                    <a:pt x="77" y="232"/>
                  </a:cubicBezTo>
                  <a:cubicBezTo>
                    <a:pt x="79" y="233"/>
                    <a:pt x="77" y="235"/>
                    <a:pt x="77" y="237"/>
                  </a:cubicBezTo>
                  <a:cubicBezTo>
                    <a:pt x="77" y="240"/>
                    <a:pt x="82" y="237"/>
                    <a:pt x="81" y="241"/>
                  </a:cubicBezTo>
                  <a:cubicBezTo>
                    <a:pt x="80" y="245"/>
                    <a:pt x="79" y="248"/>
                    <a:pt x="80" y="251"/>
                  </a:cubicBezTo>
                  <a:cubicBezTo>
                    <a:pt x="80" y="251"/>
                    <a:pt x="81" y="255"/>
                    <a:pt x="79" y="254"/>
                  </a:cubicBezTo>
                  <a:cubicBezTo>
                    <a:pt x="78" y="254"/>
                    <a:pt x="78" y="254"/>
                    <a:pt x="77" y="256"/>
                  </a:cubicBezTo>
                  <a:cubicBezTo>
                    <a:pt x="77" y="257"/>
                    <a:pt x="76" y="259"/>
                    <a:pt x="75" y="260"/>
                  </a:cubicBezTo>
                  <a:cubicBezTo>
                    <a:pt x="74" y="262"/>
                    <a:pt x="75" y="264"/>
                    <a:pt x="74" y="265"/>
                  </a:cubicBezTo>
                  <a:cubicBezTo>
                    <a:pt x="74" y="267"/>
                    <a:pt x="72" y="267"/>
                    <a:pt x="72" y="268"/>
                  </a:cubicBezTo>
                  <a:cubicBezTo>
                    <a:pt x="71" y="270"/>
                    <a:pt x="72" y="269"/>
                    <a:pt x="72" y="270"/>
                  </a:cubicBezTo>
                  <a:cubicBezTo>
                    <a:pt x="73" y="273"/>
                    <a:pt x="73" y="277"/>
                    <a:pt x="73" y="281"/>
                  </a:cubicBezTo>
                  <a:cubicBezTo>
                    <a:pt x="73" y="282"/>
                    <a:pt x="72" y="282"/>
                    <a:pt x="71" y="283"/>
                  </a:cubicBezTo>
                  <a:cubicBezTo>
                    <a:pt x="70" y="283"/>
                    <a:pt x="69" y="284"/>
                    <a:pt x="69" y="285"/>
                  </a:cubicBezTo>
                  <a:cubicBezTo>
                    <a:pt x="68" y="287"/>
                    <a:pt x="64" y="286"/>
                    <a:pt x="64" y="289"/>
                  </a:cubicBezTo>
                  <a:cubicBezTo>
                    <a:pt x="64" y="290"/>
                    <a:pt x="62" y="292"/>
                    <a:pt x="63" y="293"/>
                  </a:cubicBezTo>
                  <a:cubicBezTo>
                    <a:pt x="63" y="295"/>
                    <a:pt x="63" y="296"/>
                    <a:pt x="63" y="298"/>
                  </a:cubicBezTo>
                  <a:cubicBezTo>
                    <a:pt x="63" y="300"/>
                    <a:pt x="63" y="303"/>
                    <a:pt x="62" y="305"/>
                  </a:cubicBezTo>
                  <a:cubicBezTo>
                    <a:pt x="62" y="308"/>
                    <a:pt x="65" y="310"/>
                    <a:pt x="65" y="312"/>
                  </a:cubicBezTo>
                  <a:cubicBezTo>
                    <a:pt x="65" y="314"/>
                    <a:pt x="65" y="316"/>
                    <a:pt x="66" y="317"/>
                  </a:cubicBezTo>
                  <a:cubicBezTo>
                    <a:pt x="66" y="318"/>
                    <a:pt x="67" y="319"/>
                    <a:pt x="67" y="320"/>
                  </a:cubicBezTo>
                  <a:cubicBezTo>
                    <a:pt x="65" y="323"/>
                    <a:pt x="60" y="323"/>
                    <a:pt x="60" y="326"/>
                  </a:cubicBezTo>
                  <a:cubicBezTo>
                    <a:pt x="59" y="328"/>
                    <a:pt x="57" y="333"/>
                    <a:pt x="59" y="335"/>
                  </a:cubicBezTo>
                  <a:cubicBezTo>
                    <a:pt x="57" y="335"/>
                    <a:pt x="55" y="335"/>
                    <a:pt x="56" y="337"/>
                  </a:cubicBezTo>
                  <a:cubicBezTo>
                    <a:pt x="56" y="338"/>
                    <a:pt x="58" y="343"/>
                    <a:pt x="55" y="342"/>
                  </a:cubicBezTo>
                  <a:cubicBezTo>
                    <a:pt x="54" y="344"/>
                    <a:pt x="56" y="344"/>
                    <a:pt x="56" y="346"/>
                  </a:cubicBezTo>
                  <a:cubicBezTo>
                    <a:pt x="56" y="347"/>
                    <a:pt x="54" y="348"/>
                    <a:pt x="54" y="349"/>
                  </a:cubicBezTo>
                  <a:cubicBezTo>
                    <a:pt x="52" y="352"/>
                    <a:pt x="54" y="354"/>
                    <a:pt x="54" y="358"/>
                  </a:cubicBezTo>
                  <a:cubicBezTo>
                    <a:pt x="53" y="360"/>
                    <a:pt x="53" y="364"/>
                    <a:pt x="53" y="366"/>
                  </a:cubicBezTo>
                  <a:cubicBezTo>
                    <a:pt x="53" y="368"/>
                    <a:pt x="54" y="370"/>
                    <a:pt x="55" y="372"/>
                  </a:cubicBezTo>
                  <a:cubicBezTo>
                    <a:pt x="53" y="373"/>
                    <a:pt x="51" y="373"/>
                    <a:pt x="50" y="375"/>
                  </a:cubicBezTo>
                  <a:cubicBezTo>
                    <a:pt x="49" y="376"/>
                    <a:pt x="50" y="378"/>
                    <a:pt x="50" y="380"/>
                  </a:cubicBezTo>
                  <a:cubicBezTo>
                    <a:pt x="49" y="382"/>
                    <a:pt x="49" y="386"/>
                    <a:pt x="50" y="387"/>
                  </a:cubicBezTo>
                  <a:cubicBezTo>
                    <a:pt x="52" y="388"/>
                    <a:pt x="56" y="388"/>
                    <a:pt x="55" y="390"/>
                  </a:cubicBezTo>
                  <a:cubicBezTo>
                    <a:pt x="54" y="393"/>
                    <a:pt x="51" y="391"/>
                    <a:pt x="54" y="394"/>
                  </a:cubicBezTo>
                  <a:cubicBezTo>
                    <a:pt x="54" y="394"/>
                    <a:pt x="55" y="395"/>
                    <a:pt x="55" y="396"/>
                  </a:cubicBezTo>
                  <a:cubicBezTo>
                    <a:pt x="56" y="397"/>
                    <a:pt x="54" y="397"/>
                    <a:pt x="54" y="398"/>
                  </a:cubicBezTo>
                  <a:cubicBezTo>
                    <a:pt x="54" y="399"/>
                    <a:pt x="56" y="399"/>
                    <a:pt x="56" y="400"/>
                  </a:cubicBezTo>
                  <a:cubicBezTo>
                    <a:pt x="56" y="402"/>
                    <a:pt x="54" y="403"/>
                    <a:pt x="54" y="404"/>
                  </a:cubicBezTo>
                  <a:cubicBezTo>
                    <a:pt x="54" y="406"/>
                    <a:pt x="54" y="407"/>
                    <a:pt x="56" y="407"/>
                  </a:cubicBezTo>
                  <a:cubicBezTo>
                    <a:pt x="58" y="408"/>
                    <a:pt x="62" y="407"/>
                    <a:pt x="63" y="409"/>
                  </a:cubicBezTo>
                  <a:cubicBezTo>
                    <a:pt x="64" y="409"/>
                    <a:pt x="63" y="412"/>
                    <a:pt x="62" y="413"/>
                  </a:cubicBezTo>
                  <a:cubicBezTo>
                    <a:pt x="59" y="414"/>
                    <a:pt x="56" y="413"/>
                    <a:pt x="54" y="413"/>
                  </a:cubicBezTo>
                  <a:cubicBezTo>
                    <a:pt x="49" y="413"/>
                    <a:pt x="53" y="416"/>
                    <a:pt x="55" y="416"/>
                  </a:cubicBezTo>
                  <a:cubicBezTo>
                    <a:pt x="60" y="416"/>
                    <a:pt x="63" y="421"/>
                    <a:pt x="58" y="425"/>
                  </a:cubicBezTo>
                  <a:cubicBezTo>
                    <a:pt x="57" y="425"/>
                    <a:pt x="56" y="424"/>
                    <a:pt x="56" y="425"/>
                  </a:cubicBezTo>
                  <a:cubicBezTo>
                    <a:pt x="54" y="426"/>
                    <a:pt x="55" y="428"/>
                    <a:pt x="55" y="429"/>
                  </a:cubicBezTo>
                  <a:cubicBezTo>
                    <a:pt x="55" y="430"/>
                    <a:pt x="56" y="430"/>
                    <a:pt x="57" y="431"/>
                  </a:cubicBezTo>
                  <a:cubicBezTo>
                    <a:pt x="57" y="432"/>
                    <a:pt x="55" y="434"/>
                    <a:pt x="53" y="434"/>
                  </a:cubicBezTo>
                  <a:cubicBezTo>
                    <a:pt x="55" y="435"/>
                    <a:pt x="58" y="440"/>
                    <a:pt x="55" y="442"/>
                  </a:cubicBezTo>
                  <a:cubicBezTo>
                    <a:pt x="54" y="444"/>
                    <a:pt x="52" y="444"/>
                    <a:pt x="52" y="446"/>
                  </a:cubicBezTo>
                  <a:cubicBezTo>
                    <a:pt x="52" y="446"/>
                    <a:pt x="51" y="448"/>
                    <a:pt x="52" y="448"/>
                  </a:cubicBezTo>
                  <a:cubicBezTo>
                    <a:pt x="53" y="448"/>
                    <a:pt x="53" y="449"/>
                    <a:pt x="53" y="450"/>
                  </a:cubicBezTo>
                  <a:cubicBezTo>
                    <a:pt x="51" y="450"/>
                    <a:pt x="47" y="455"/>
                    <a:pt x="47" y="456"/>
                  </a:cubicBezTo>
                  <a:cubicBezTo>
                    <a:pt x="46" y="458"/>
                    <a:pt x="45" y="460"/>
                    <a:pt x="45" y="461"/>
                  </a:cubicBezTo>
                  <a:cubicBezTo>
                    <a:pt x="46" y="463"/>
                    <a:pt x="49" y="465"/>
                    <a:pt x="47" y="467"/>
                  </a:cubicBezTo>
                  <a:cubicBezTo>
                    <a:pt x="47" y="468"/>
                    <a:pt x="45" y="468"/>
                    <a:pt x="44" y="469"/>
                  </a:cubicBezTo>
                  <a:cubicBezTo>
                    <a:pt x="42" y="471"/>
                    <a:pt x="46" y="473"/>
                    <a:pt x="43" y="475"/>
                  </a:cubicBezTo>
                  <a:cubicBezTo>
                    <a:pt x="42" y="476"/>
                    <a:pt x="39" y="476"/>
                    <a:pt x="38" y="478"/>
                  </a:cubicBezTo>
                  <a:cubicBezTo>
                    <a:pt x="36" y="479"/>
                    <a:pt x="36" y="482"/>
                    <a:pt x="33" y="482"/>
                  </a:cubicBezTo>
                  <a:cubicBezTo>
                    <a:pt x="32" y="484"/>
                    <a:pt x="31" y="486"/>
                    <a:pt x="32" y="487"/>
                  </a:cubicBezTo>
                  <a:cubicBezTo>
                    <a:pt x="32" y="488"/>
                    <a:pt x="32" y="491"/>
                    <a:pt x="32" y="493"/>
                  </a:cubicBezTo>
                  <a:cubicBezTo>
                    <a:pt x="31" y="495"/>
                    <a:pt x="35" y="496"/>
                    <a:pt x="35" y="498"/>
                  </a:cubicBezTo>
                  <a:cubicBezTo>
                    <a:pt x="35" y="500"/>
                    <a:pt x="34" y="503"/>
                    <a:pt x="36" y="504"/>
                  </a:cubicBezTo>
                  <a:cubicBezTo>
                    <a:pt x="37" y="504"/>
                    <a:pt x="38" y="503"/>
                    <a:pt x="40" y="503"/>
                  </a:cubicBezTo>
                  <a:cubicBezTo>
                    <a:pt x="42" y="502"/>
                    <a:pt x="42" y="502"/>
                    <a:pt x="44" y="502"/>
                  </a:cubicBezTo>
                  <a:cubicBezTo>
                    <a:pt x="47" y="502"/>
                    <a:pt x="48" y="502"/>
                    <a:pt x="48" y="505"/>
                  </a:cubicBezTo>
                  <a:cubicBezTo>
                    <a:pt x="48" y="507"/>
                    <a:pt x="46" y="509"/>
                    <a:pt x="47" y="510"/>
                  </a:cubicBezTo>
                  <a:cubicBezTo>
                    <a:pt x="48" y="511"/>
                    <a:pt x="48" y="515"/>
                    <a:pt x="46" y="516"/>
                  </a:cubicBezTo>
                  <a:cubicBezTo>
                    <a:pt x="48" y="516"/>
                    <a:pt x="51" y="520"/>
                    <a:pt x="52" y="522"/>
                  </a:cubicBezTo>
                  <a:cubicBezTo>
                    <a:pt x="53" y="524"/>
                    <a:pt x="62" y="523"/>
                    <a:pt x="65" y="523"/>
                  </a:cubicBezTo>
                  <a:cubicBezTo>
                    <a:pt x="77" y="523"/>
                    <a:pt x="87" y="525"/>
                    <a:pt x="98" y="528"/>
                  </a:cubicBezTo>
                  <a:cubicBezTo>
                    <a:pt x="95" y="528"/>
                    <a:pt x="92" y="527"/>
                    <a:pt x="90" y="526"/>
                  </a:cubicBezTo>
                  <a:cubicBezTo>
                    <a:pt x="85" y="525"/>
                    <a:pt x="86" y="528"/>
                    <a:pt x="84" y="530"/>
                  </a:cubicBezTo>
                  <a:cubicBezTo>
                    <a:pt x="81" y="532"/>
                    <a:pt x="79" y="530"/>
                    <a:pt x="76" y="532"/>
                  </a:cubicBezTo>
                  <a:cubicBezTo>
                    <a:pt x="73" y="534"/>
                    <a:pt x="70" y="533"/>
                    <a:pt x="67" y="534"/>
                  </a:cubicBezTo>
                  <a:cubicBezTo>
                    <a:pt x="67" y="536"/>
                    <a:pt x="66" y="539"/>
                    <a:pt x="65" y="541"/>
                  </a:cubicBezTo>
                  <a:cubicBezTo>
                    <a:pt x="64" y="544"/>
                    <a:pt x="65" y="545"/>
                    <a:pt x="65" y="547"/>
                  </a:cubicBezTo>
                  <a:cubicBezTo>
                    <a:pt x="66" y="553"/>
                    <a:pt x="59" y="551"/>
                    <a:pt x="56" y="550"/>
                  </a:cubicBezTo>
                  <a:cubicBezTo>
                    <a:pt x="53" y="550"/>
                    <a:pt x="45" y="547"/>
                    <a:pt x="46" y="544"/>
                  </a:cubicBezTo>
                  <a:cubicBezTo>
                    <a:pt x="46" y="540"/>
                    <a:pt x="53" y="542"/>
                    <a:pt x="49" y="545"/>
                  </a:cubicBezTo>
                  <a:cubicBezTo>
                    <a:pt x="50" y="545"/>
                    <a:pt x="51" y="543"/>
                    <a:pt x="52" y="542"/>
                  </a:cubicBezTo>
                  <a:cubicBezTo>
                    <a:pt x="53" y="541"/>
                    <a:pt x="56" y="544"/>
                    <a:pt x="52" y="546"/>
                  </a:cubicBezTo>
                  <a:cubicBezTo>
                    <a:pt x="56" y="545"/>
                    <a:pt x="53" y="541"/>
                    <a:pt x="59" y="540"/>
                  </a:cubicBezTo>
                  <a:cubicBezTo>
                    <a:pt x="61" y="540"/>
                    <a:pt x="62" y="537"/>
                    <a:pt x="63" y="536"/>
                  </a:cubicBezTo>
                  <a:cubicBezTo>
                    <a:pt x="64" y="534"/>
                    <a:pt x="60" y="535"/>
                    <a:pt x="59" y="534"/>
                  </a:cubicBezTo>
                  <a:cubicBezTo>
                    <a:pt x="58" y="536"/>
                    <a:pt x="54" y="538"/>
                    <a:pt x="52" y="539"/>
                  </a:cubicBezTo>
                  <a:cubicBezTo>
                    <a:pt x="49" y="540"/>
                    <a:pt x="48" y="538"/>
                    <a:pt x="44" y="539"/>
                  </a:cubicBezTo>
                  <a:cubicBezTo>
                    <a:pt x="46" y="539"/>
                    <a:pt x="47" y="540"/>
                    <a:pt x="48" y="541"/>
                  </a:cubicBezTo>
                  <a:cubicBezTo>
                    <a:pt x="47" y="541"/>
                    <a:pt x="46" y="541"/>
                    <a:pt x="45" y="541"/>
                  </a:cubicBezTo>
                  <a:cubicBezTo>
                    <a:pt x="45" y="542"/>
                    <a:pt x="44" y="543"/>
                    <a:pt x="43" y="544"/>
                  </a:cubicBezTo>
                  <a:cubicBezTo>
                    <a:pt x="45" y="544"/>
                    <a:pt x="45" y="545"/>
                    <a:pt x="46" y="546"/>
                  </a:cubicBezTo>
                  <a:cubicBezTo>
                    <a:pt x="41" y="547"/>
                    <a:pt x="36" y="543"/>
                    <a:pt x="34" y="540"/>
                  </a:cubicBezTo>
                  <a:cubicBezTo>
                    <a:pt x="36" y="541"/>
                    <a:pt x="39" y="541"/>
                    <a:pt x="41" y="541"/>
                  </a:cubicBezTo>
                  <a:cubicBezTo>
                    <a:pt x="42" y="539"/>
                    <a:pt x="37" y="539"/>
                    <a:pt x="39" y="536"/>
                  </a:cubicBezTo>
                  <a:cubicBezTo>
                    <a:pt x="40" y="534"/>
                    <a:pt x="45" y="533"/>
                    <a:pt x="42" y="535"/>
                  </a:cubicBezTo>
                  <a:cubicBezTo>
                    <a:pt x="45" y="535"/>
                    <a:pt x="46" y="535"/>
                    <a:pt x="49" y="533"/>
                  </a:cubicBezTo>
                  <a:cubicBezTo>
                    <a:pt x="52" y="531"/>
                    <a:pt x="55" y="534"/>
                    <a:pt x="58" y="532"/>
                  </a:cubicBezTo>
                  <a:cubicBezTo>
                    <a:pt x="58" y="531"/>
                    <a:pt x="48" y="529"/>
                    <a:pt x="45" y="532"/>
                  </a:cubicBezTo>
                  <a:cubicBezTo>
                    <a:pt x="44" y="532"/>
                    <a:pt x="43" y="531"/>
                    <a:pt x="46" y="531"/>
                  </a:cubicBezTo>
                  <a:cubicBezTo>
                    <a:pt x="45" y="531"/>
                    <a:pt x="39" y="531"/>
                    <a:pt x="39" y="533"/>
                  </a:cubicBezTo>
                  <a:cubicBezTo>
                    <a:pt x="40" y="532"/>
                    <a:pt x="41" y="532"/>
                    <a:pt x="42" y="533"/>
                  </a:cubicBezTo>
                  <a:cubicBezTo>
                    <a:pt x="41" y="534"/>
                    <a:pt x="40" y="535"/>
                    <a:pt x="38" y="535"/>
                  </a:cubicBezTo>
                  <a:cubicBezTo>
                    <a:pt x="39" y="536"/>
                    <a:pt x="39" y="539"/>
                    <a:pt x="36" y="539"/>
                  </a:cubicBezTo>
                  <a:cubicBezTo>
                    <a:pt x="34" y="539"/>
                    <a:pt x="31" y="537"/>
                    <a:pt x="35" y="536"/>
                  </a:cubicBezTo>
                  <a:cubicBezTo>
                    <a:pt x="33" y="537"/>
                    <a:pt x="33" y="536"/>
                    <a:pt x="32" y="535"/>
                  </a:cubicBezTo>
                  <a:cubicBezTo>
                    <a:pt x="33" y="535"/>
                    <a:pt x="34" y="535"/>
                    <a:pt x="35" y="535"/>
                  </a:cubicBezTo>
                  <a:cubicBezTo>
                    <a:pt x="35" y="534"/>
                    <a:pt x="34" y="534"/>
                    <a:pt x="34" y="534"/>
                  </a:cubicBezTo>
                  <a:cubicBezTo>
                    <a:pt x="36" y="533"/>
                    <a:pt x="35" y="531"/>
                    <a:pt x="38" y="531"/>
                  </a:cubicBezTo>
                  <a:cubicBezTo>
                    <a:pt x="36" y="531"/>
                    <a:pt x="36" y="530"/>
                    <a:pt x="38" y="530"/>
                  </a:cubicBezTo>
                  <a:cubicBezTo>
                    <a:pt x="37" y="530"/>
                    <a:pt x="36" y="530"/>
                    <a:pt x="35" y="530"/>
                  </a:cubicBezTo>
                  <a:cubicBezTo>
                    <a:pt x="36" y="531"/>
                    <a:pt x="36" y="532"/>
                    <a:pt x="34" y="533"/>
                  </a:cubicBezTo>
                  <a:cubicBezTo>
                    <a:pt x="34" y="532"/>
                    <a:pt x="34" y="531"/>
                    <a:pt x="33" y="531"/>
                  </a:cubicBezTo>
                  <a:cubicBezTo>
                    <a:pt x="32" y="532"/>
                    <a:pt x="31" y="533"/>
                    <a:pt x="29" y="534"/>
                  </a:cubicBezTo>
                  <a:cubicBezTo>
                    <a:pt x="31" y="533"/>
                    <a:pt x="31" y="532"/>
                    <a:pt x="29" y="532"/>
                  </a:cubicBezTo>
                  <a:cubicBezTo>
                    <a:pt x="34" y="530"/>
                    <a:pt x="28" y="525"/>
                    <a:pt x="29" y="523"/>
                  </a:cubicBezTo>
                  <a:cubicBezTo>
                    <a:pt x="29" y="525"/>
                    <a:pt x="31" y="526"/>
                    <a:pt x="33" y="526"/>
                  </a:cubicBezTo>
                  <a:cubicBezTo>
                    <a:pt x="34" y="526"/>
                    <a:pt x="40" y="523"/>
                    <a:pt x="37" y="526"/>
                  </a:cubicBezTo>
                  <a:cubicBezTo>
                    <a:pt x="39" y="526"/>
                    <a:pt x="41" y="527"/>
                    <a:pt x="40" y="525"/>
                  </a:cubicBezTo>
                  <a:cubicBezTo>
                    <a:pt x="39" y="528"/>
                    <a:pt x="39" y="524"/>
                    <a:pt x="40" y="522"/>
                  </a:cubicBezTo>
                  <a:cubicBezTo>
                    <a:pt x="42" y="522"/>
                    <a:pt x="42" y="524"/>
                    <a:pt x="43" y="525"/>
                  </a:cubicBezTo>
                  <a:cubicBezTo>
                    <a:pt x="45" y="526"/>
                    <a:pt x="42" y="528"/>
                    <a:pt x="40" y="530"/>
                  </a:cubicBezTo>
                  <a:cubicBezTo>
                    <a:pt x="42" y="529"/>
                    <a:pt x="43" y="529"/>
                    <a:pt x="45" y="529"/>
                  </a:cubicBezTo>
                  <a:cubicBezTo>
                    <a:pt x="43" y="528"/>
                    <a:pt x="46" y="526"/>
                    <a:pt x="45" y="525"/>
                  </a:cubicBezTo>
                  <a:cubicBezTo>
                    <a:pt x="44" y="525"/>
                    <a:pt x="41" y="522"/>
                    <a:pt x="45" y="522"/>
                  </a:cubicBezTo>
                  <a:cubicBezTo>
                    <a:pt x="44" y="520"/>
                    <a:pt x="44" y="518"/>
                    <a:pt x="43" y="517"/>
                  </a:cubicBezTo>
                  <a:cubicBezTo>
                    <a:pt x="41" y="516"/>
                    <a:pt x="38" y="516"/>
                    <a:pt x="37" y="514"/>
                  </a:cubicBezTo>
                  <a:cubicBezTo>
                    <a:pt x="36" y="514"/>
                    <a:pt x="36" y="515"/>
                    <a:pt x="35" y="515"/>
                  </a:cubicBezTo>
                  <a:cubicBezTo>
                    <a:pt x="37" y="515"/>
                    <a:pt x="45" y="517"/>
                    <a:pt x="44" y="520"/>
                  </a:cubicBezTo>
                  <a:cubicBezTo>
                    <a:pt x="42" y="521"/>
                    <a:pt x="36" y="517"/>
                    <a:pt x="34" y="517"/>
                  </a:cubicBezTo>
                  <a:cubicBezTo>
                    <a:pt x="34" y="518"/>
                    <a:pt x="36" y="518"/>
                    <a:pt x="37" y="519"/>
                  </a:cubicBezTo>
                  <a:cubicBezTo>
                    <a:pt x="37" y="520"/>
                    <a:pt x="36" y="521"/>
                    <a:pt x="38" y="521"/>
                  </a:cubicBezTo>
                  <a:cubicBezTo>
                    <a:pt x="36" y="522"/>
                    <a:pt x="35" y="523"/>
                    <a:pt x="35" y="524"/>
                  </a:cubicBezTo>
                  <a:cubicBezTo>
                    <a:pt x="34" y="522"/>
                    <a:pt x="35" y="520"/>
                    <a:pt x="33" y="519"/>
                  </a:cubicBezTo>
                  <a:cubicBezTo>
                    <a:pt x="34" y="520"/>
                    <a:pt x="35" y="523"/>
                    <a:pt x="33" y="525"/>
                  </a:cubicBezTo>
                  <a:cubicBezTo>
                    <a:pt x="32" y="524"/>
                    <a:pt x="29" y="523"/>
                    <a:pt x="30" y="520"/>
                  </a:cubicBezTo>
                  <a:cubicBezTo>
                    <a:pt x="30" y="521"/>
                    <a:pt x="31" y="521"/>
                    <a:pt x="32" y="522"/>
                  </a:cubicBezTo>
                  <a:cubicBezTo>
                    <a:pt x="32" y="521"/>
                    <a:pt x="30" y="520"/>
                    <a:pt x="31" y="518"/>
                  </a:cubicBezTo>
                  <a:cubicBezTo>
                    <a:pt x="30" y="518"/>
                    <a:pt x="29" y="519"/>
                    <a:pt x="28" y="519"/>
                  </a:cubicBezTo>
                  <a:cubicBezTo>
                    <a:pt x="27" y="519"/>
                    <a:pt x="28" y="517"/>
                    <a:pt x="27" y="517"/>
                  </a:cubicBezTo>
                  <a:cubicBezTo>
                    <a:pt x="26" y="517"/>
                    <a:pt x="26" y="514"/>
                    <a:pt x="26" y="513"/>
                  </a:cubicBezTo>
                  <a:cubicBezTo>
                    <a:pt x="28" y="514"/>
                    <a:pt x="29" y="516"/>
                    <a:pt x="30" y="517"/>
                  </a:cubicBezTo>
                  <a:cubicBezTo>
                    <a:pt x="29" y="515"/>
                    <a:pt x="29" y="512"/>
                    <a:pt x="28" y="511"/>
                  </a:cubicBezTo>
                  <a:cubicBezTo>
                    <a:pt x="30" y="513"/>
                    <a:pt x="29" y="510"/>
                    <a:pt x="28" y="510"/>
                  </a:cubicBezTo>
                  <a:cubicBezTo>
                    <a:pt x="28" y="510"/>
                    <a:pt x="27" y="511"/>
                    <a:pt x="27" y="511"/>
                  </a:cubicBezTo>
                  <a:cubicBezTo>
                    <a:pt x="26" y="511"/>
                    <a:pt x="25" y="510"/>
                    <a:pt x="24" y="509"/>
                  </a:cubicBezTo>
                  <a:cubicBezTo>
                    <a:pt x="25" y="512"/>
                    <a:pt x="23" y="508"/>
                    <a:pt x="22" y="507"/>
                  </a:cubicBezTo>
                  <a:cubicBezTo>
                    <a:pt x="22" y="506"/>
                    <a:pt x="24" y="506"/>
                    <a:pt x="25" y="506"/>
                  </a:cubicBezTo>
                  <a:cubicBezTo>
                    <a:pt x="25" y="506"/>
                    <a:pt x="26" y="506"/>
                    <a:pt x="27" y="506"/>
                  </a:cubicBezTo>
                  <a:cubicBezTo>
                    <a:pt x="29" y="506"/>
                    <a:pt x="26" y="503"/>
                    <a:pt x="28" y="505"/>
                  </a:cubicBezTo>
                  <a:cubicBezTo>
                    <a:pt x="28" y="504"/>
                    <a:pt x="29" y="502"/>
                    <a:pt x="31" y="502"/>
                  </a:cubicBezTo>
                  <a:cubicBezTo>
                    <a:pt x="29" y="502"/>
                    <a:pt x="28" y="500"/>
                    <a:pt x="30" y="499"/>
                  </a:cubicBezTo>
                  <a:cubicBezTo>
                    <a:pt x="28" y="500"/>
                    <a:pt x="28" y="503"/>
                    <a:pt x="26" y="505"/>
                  </a:cubicBezTo>
                  <a:cubicBezTo>
                    <a:pt x="24" y="506"/>
                    <a:pt x="22" y="500"/>
                    <a:pt x="21" y="500"/>
                  </a:cubicBezTo>
                  <a:cubicBezTo>
                    <a:pt x="22" y="500"/>
                    <a:pt x="23" y="500"/>
                    <a:pt x="24" y="501"/>
                  </a:cubicBezTo>
                  <a:cubicBezTo>
                    <a:pt x="22" y="499"/>
                    <a:pt x="24" y="500"/>
                    <a:pt x="26" y="500"/>
                  </a:cubicBezTo>
                  <a:cubicBezTo>
                    <a:pt x="25" y="499"/>
                    <a:pt x="21" y="499"/>
                    <a:pt x="21" y="497"/>
                  </a:cubicBezTo>
                  <a:cubicBezTo>
                    <a:pt x="19" y="500"/>
                    <a:pt x="18" y="495"/>
                    <a:pt x="16" y="495"/>
                  </a:cubicBezTo>
                  <a:cubicBezTo>
                    <a:pt x="20" y="491"/>
                    <a:pt x="24" y="497"/>
                    <a:pt x="27" y="497"/>
                  </a:cubicBezTo>
                  <a:cubicBezTo>
                    <a:pt x="25" y="496"/>
                    <a:pt x="20" y="495"/>
                    <a:pt x="21" y="491"/>
                  </a:cubicBezTo>
                  <a:cubicBezTo>
                    <a:pt x="23" y="491"/>
                    <a:pt x="24" y="493"/>
                    <a:pt x="27" y="493"/>
                  </a:cubicBezTo>
                  <a:cubicBezTo>
                    <a:pt x="25" y="493"/>
                    <a:pt x="25" y="492"/>
                    <a:pt x="26" y="491"/>
                  </a:cubicBezTo>
                  <a:cubicBezTo>
                    <a:pt x="23" y="494"/>
                    <a:pt x="19" y="489"/>
                    <a:pt x="24" y="488"/>
                  </a:cubicBezTo>
                  <a:cubicBezTo>
                    <a:pt x="23" y="488"/>
                    <a:pt x="19" y="487"/>
                    <a:pt x="22" y="486"/>
                  </a:cubicBezTo>
                  <a:cubicBezTo>
                    <a:pt x="26" y="484"/>
                    <a:pt x="27" y="487"/>
                    <a:pt x="29" y="488"/>
                  </a:cubicBezTo>
                  <a:cubicBezTo>
                    <a:pt x="28" y="487"/>
                    <a:pt x="26" y="486"/>
                    <a:pt x="25" y="485"/>
                  </a:cubicBezTo>
                  <a:cubicBezTo>
                    <a:pt x="24" y="485"/>
                    <a:pt x="23" y="484"/>
                    <a:pt x="24" y="483"/>
                  </a:cubicBezTo>
                  <a:cubicBezTo>
                    <a:pt x="24" y="482"/>
                    <a:pt x="26" y="482"/>
                    <a:pt x="27" y="482"/>
                  </a:cubicBezTo>
                  <a:cubicBezTo>
                    <a:pt x="25" y="482"/>
                    <a:pt x="25" y="476"/>
                    <a:pt x="27" y="478"/>
                  </a:cubicBezTo>
                  <a:cubicBezTo>
                    <a:pt x="27" y="477"/>
                    <a:pt x="26" y="477"/>
                    <a:pt x="24" y="478"/>
                  </a:cubicBezTo>
                  <a:cubicBezTo>
                    <a:pt x="25" y="479"/>
                    <a:pt x="22" y="484"/>
                    <a:pt x="21" y="485"/>
                  </a:cubicBezTo>
                  <a:cubicBezTo>
                    <a:pt x="20" y="483"/>
                    <a:pt x="18" y="479"/>
                    <a:pt x="20" y="477"/>
                  </a:cubicBezTo>
                  <a:cubicBezTo>
                    <a:pt x="20" y="476"/>
                    <a:pt x="18" y="475"/>
                    <a:pt x="20" y="474"/>
                  </a:cubicBezTo>
                  <a:cubicBezTo>
                    <a:pt x="21" y="473"/>
                    <a:pt x="23" y="473"/>
                    <a:pt x="24" y="473"/>
                  </a:cubicBezTo>
                  <a:cubicBezTo>
                    <a:pt x="24" y="473"/>
                    <a:pt x="17" y="472"/>
                    <a:pt x="21" y="470"/>
                  </a:cubicBezTo>
                  <a:cubicBezTo>
                    <a:pt x="22" y="469"/>
                    <a:pt x="24" y="471"/>
                    <a:pt x="25" y="471"/>
                  </a:cubicBezTo>
                  <a:cubicBezTo>
                    <a:pt x="24" y="470"/>
                    <a:pt x="24" y="469"/>
                    <a:pt x="26" y="468"/>
                  </a:cubicBezTo>
                  <a:cubicBezTo>
                    <a:pt x="25" y="468"/>
                    <a:pt x="19" y="468"/>
                    <a:pt x="23" y="467"/>
                  </a:cubicBezTo>
                  <a:cubicBezTo>
                    <a:pt x="19" y="468"/>
                    <a:pt x="20" y="462"/>
                    <a:pt x="16" y="463"/>
                  </a:cubicBezTo>
                  <a:cubicBezTo>
                    <a:pt x="17" y="460"/>
                    <a:pt x="21" y="464"/>
                    <a:pt x="22" y="465"/>
                  </a:cubicBezTo>
                  <a:cubicBezTo>
                    <a:pt x="22" y="464"/>
                    <a:pt x="21" y="463"/>
                    <a:pt x="21" y="462"/>
                  </a:cubicBezTo>
                  <a:cubicBezTo>
                    <a:pt x="24" y="462"/>
                    <a:pt x="25" y="463"/>
                    <a:pt x="27" y="464"/>
                  </a:cubicBezTo>
                  <a:cubicBezTo>
                    <a:pt x="28" y="464"/>
                    <a:pt x="29" y="464"/>
                    <a:pt x="30" y="464"/>
                  </a:cubicBezTo>
                  <a:cubicBezTo>
                    <a:pt x="31" y="465"/>
                    <a:pt x="33" y="465"/>
                    <a:pt x="34" y="465"/>
                  </a:cubicBezTo>
                  <a:cubicBezTo>
                    <a:pt x="34" y="465"/>
                    <a:pt x="35" y="464"/>
                    <a:pt x="34" y="463"/>
                  </a:cubicBezTo>
                  <a:cubicBezTo>
                    <a:pt x="32" y="466"/>
                    <a:pt x="29" y="462"/>
                    <a:pt x="30" y="461"/>
                  </a:cubicBezTo>
                  <a:cubicBezTo>
                    <a:pt x="31" y="462"/>
                    <a:pt x="33" y="462"/>
                    <a:pt x="35" y="462"/>
                  </a:cubicBezTo>
                  <a:cubicBezTo>
                    <a:pt x="35" y="462"/>
                    <a:pt x="34" y="462"/>
                    <a:pt x="33" y="462"/>
                  </a:cubicBezTo>
                  <a:cubicBezTo>
                    <a:pt x="31" y="462"/>
                    <a:pt x="31" y="460"/>
                    <a:pt x="31" y="459"/>
                  </a:cubicBezTo>
                  <a:cubicBezTo>
                    <a:pt x="30" y="459"/>
                    <a:pt x="29" y="459"/>
                    <a:pt x="28" y="458"/>
                  </a:cubicBezTo>
                  <a:cubicBezTo>
                    <a:pt x="28" y="457"/>
                    <a:pt x="29" y="456"/>
                    <a:pt x="28" y="455"/>
                  </a:cubicBezTo>
                  <a:cubicBezTo>
                    <a:pt x="29" y="457"/>
                    <a:pt x="28" y="460"/>
                    <a:pt x="25" y="460"/>
                  </a:cubicBezTo>
                  <a:cubicBezTo>
                    <a:pt x="22" y="459"/>
                    <a:pt x="16" y="459"/>
                    <a:pt x="15" y="458"/>
                  </a:cubicBezTo>
                  <a:cubicBezTo>
                    <a:pt x="17" y="457"/>
                    <a:pt x="17" y="456"/>
                    <a:pt x="17" y="455"/>
                  </a:cubicBezTo>
                  <a:cubicBezTo>
                    <a:pt x="20" y="455"/>
                    <a:pt x="20" y="458"/>
                    <a:pt x="22" y="458"/>
                  </a:cubicBezTo>
                  <a:cubicBezTo>
                    <a:pt x="20" y="458"/>
                    <a:pt x="22" y="456"/>
                    <a:pt x="24" y="457"/>
                  </a:cubicBezTo>
                  <a:cubicBezTo>
                    <a:pt x="25" y="454"/>
                    <a:pt x="22" y="456"/>
                    <a:pt x="21" y="456"/>
                  </a:cubicBezTo>
                  <a:cubicBezTo>
                    <a:pt x="20" y="455"/>
                    <a:pt x="20" y="454"/>
                    <a:pt x="19" y="454"/>
                  </a:cubicBezTo>
                  <a:cubicBezTo>
                    <a:pt x="17" y="454"/>
                    <a:pt x="22" y="448"/>
                    <a:pt x="23" y="451"/>
                  </a:cubicBezTo>
                  <a:cubicBezTo>
                    <a:pt x="23" y="450"/>
                    <a:pt x="24" y="450"/>
                    <a:pt x="25" y="450"/>
                  </a:cubicBezTo>
                  <a:cubicBezTo>
                    <a:pt x="25" y="449"/>
                    <a:pt x="25" y="448"/>
                    <a:pt x="25" y="448"/>
                  </a:cubicBezTo>
                  <a:cubicBezTo>
                    <a:pt x="24" y="449"/>
                    <a:pt x="22" y="450"/>
                    <a:pt x="22" y="448"/>
                  </a:cubicBezTo>
                  <a:cubicBezTo>
                    <a:pt x="23" y="448"/>
                    <a:pt x="24" y="448"/>
                    <a:pt x="25" y="448"/>
                  </a:cubicBezTo>
                  <a:cubicBezTo>
                    <a:pt x="25" y="446"/>
                    <a:pt x="23" y="446"/>
                    <a:pt x="22" y="445"/>
                  </a:cubicBezTo>
                  <a:cubicBezTo>
                    <a:pt x="20" y="444"/>
                    <a:pt x="20" y="443"/>
                    <a:pt x="16" y="445"/>
                  </a:cubicBezTo>
                  <a:cubicBezTo>
                    <a:pt x="17" y="444"/>
                    <a:pt x="18" y="445"/>
                    <a:pt x="18" y="446"/>
                  </a:cubicBezTo>
                  <a:cubicBezTo>
                    <a:pt x="16" y="445"/>
                    <a:pt x="14" y="445"/>
                    <a:pt x="12" y="444"/>
                  </a:cubicBezTo>
                  <a:cubicBezTo>
                    <a:pt x="10" y="442"/>
                    <a:pt x="13" y="441"/>
                    <a:pt x="12" y="439"/>
                  </a:cubicBezTo>
                  <a:cubicBezTo>
                    <a:pt x="10" y="441"/>
                    <a:pt x="4" y="441"/>
                    <a:pt x="3" y="444"/>
                  </a:cubicBezTo>
                  <a:cubicBezTo>
                    <a:pt x="7" y="440"/>
                    <a:pt x="7" y="449"/>
                    <a:pt x="3" y="445"/>
                  </a:cubicBezTo>
                  <a:cubicBezTo>
                    <a:pt x="0" y="442"/>
                    <a:pt x="7" y="435"/>
                    <a:pt x="11" y="437"/>
                  </a:cubicBezTo>
                  <a:cubicBezTo>
                    <a:pt x="10" y="437"/>
                    <a:pt x="10" y="436"/>
                    <a:pt x="11" y="435"/>
                  </a:cubicBezTo>
                  <a:cubicBezTo>
                    <a:pt x="13" y="437"/>
                    <a:pt x="13" y="433"/>
                    <a:pt x="15" y="435"/>
                  </a:cubicBezTo>
                  <a:cubicBezTo>
                    <a:pt x="13" y="434"/>
                    <a:pt x="17" y="432"/>
                    <a:pt x="15" y="431"/>
                  </a:cubicBezTo>
                  <a:cubicBezTo>
                    <a:pt x="14" y="436"/>
                    <a:pt x="9" y="432"/>
                    <a:pt x="13" y="432"/>
                  </a:cubicBezTo>
                  <a:cubicBezTo>
                    <a:pt x="12" y="432"/>
                    <a:pt x="10" y="431"/>
                    <a:pt x="11" y="430"/>
                  </a:cubicBezTo>
                  <a:cubicBezTo>
                    <a:pt x="12" y="430"/>
                    <a:pt x="15" y="429"/>
                    <a:pt x="17" y="429"/>
                  </a:cubicBezTo>
                  <a:cubicBezTo>
                    <a:pt x="18" y="429"/>
                    <a:pt x="18" y="431"/>
                    <a:pt x="19" y="431"/>
                  </a:cubicBezTo>
                  <a:cubicBezTo>
                    <a:pt x="18" y="430"/>
                    <a:pt x="21" y="429"/>
                    <a:pt x="22" y="429"/>
                  </a:cubicBezTo>
                  <a:cubicBezTo>
                    <a:pt x="24" y="429"/>
                    <a:pt x="23" y="431"/>
                    <a:pt x="24" y="431"/>
                  </a:cubicBezTo>
                  <a:cubicBezTo>
                    <a:pt x="23" y="432"/>
                    <a:pt x="24" y="434"/>
                    <a:pt x="25" y="432"/>
                  </a:cubicBezTo>
                  <a:cubicBezTo>
                    <a:pt x="28" y="433"/>
                    <a:pt x="20" y="436"/>
                    <a:pt x="18" y="435"/>
                  </a:cubicBezTo>
                  <a:cubicBezTo>
                    <a:pt x="20" y="436"/>
                    <a:pt x="25" y="436"/>
                    <a:pt x="26" y="436"/>
                  </a:cubicBezTo>
                  <a:cubicBezTo>
                    <a:pt x="26" y="436"/>
                    <a:pt x="25" y="435"/>
                    <a:pt x="26" y="434"/>
                  </a:cubicBezTo>
                  <a:cubicBezTo>
                    <a:pt x="27" y="435"/>
                    <a:pt x="28" y="435"/>
                    <a:pt x="28" y="436"/>
                  </a:cubicBezTo>
                  <a:cubicBezTo>
                    <a:pt x="28" y="438"/>
                    <a:pt x="26" y="439"/>
                    <a:pt x="26" y="441"/>
                  </a:cubicBezTo>
                  <a:cubicBezTo>
                    <a:pt x="29" y="440"/>
                    <a:pt x="32" y="434"/>
                    <a:pt x="33" y="432"/>
                  </a:cubicBezTo>
                  <a:cubicBezTo>
                    <a:pt x="32" y="434"/>
                    <a:pt x="31" y="435"/>
                    <a:pt x="29" y="436"/>
                  </a:cubicBezTo>
                  <a:cubicBezTo>
                    <a:pt x="31" y="433"/>
                    <a:pt x="30" y="427"/>
                    <a:pt x="36" y="427"/>
                  </a:cubicBezTo>
                  <a:cubicBezTo>
                    <a:pt x="34" y="426"/>
                    <a:pt x="32" y="427"/>
                    <a:pt x="31" y="428"/>
                  </a:cubicBezTo>
                  <a:cubicBezTo>
                    <a:pt x="31" y="427"/>
                    <a:pt x="31" y="425"/>
                    <a:pt x="32" y="424"/>
                  </a:cubicBezTo>
                  <a:cubicBezTo>
                    <a:pt x="33" y="423"/>
                    <a:pt x="35" y="423"/>
                    <a:pt x="36" y="421"/>
                  </a:cubicBezTo>
                  <a:cubicBezTo>
                    <a:pt x="36" y="422"/>
                    <a:pt x="38" y="423"/>
                    <a:pt x="39" y="423"/>
                  </a:cubicBezTo>
                  <a:cubicBezTo>
                    <a:pt x="40" y="424"/>
                    <a:pt x="42" y="422"/>
                    <a:pt x="40" y="423"/>
                  </a:cubicBezTo>
                  <a:cubicBezTo>
                    <a:pt x="39" y="423"/>
                    <a:pt x="38" y="422"/>
                    <a:pt x="38" y="422"/>
                  </a:cubicBezTo>
                  <a:cubicBezTo>
                    <a:pt x="36" y="421"/>
                    <a:pt x="34" y="421"/>
                    <a:pt x="32" y="421"/>
                  </a:cubicBezTo>
                  <a:cubicBezTo>
                    <a:pt x="37" y="418"/>
                    <a:pt x="30" y="416"/>
                    <a:pt x="36" y="416"/>
                  </a:cubicBezTo>
                  <a:cubicBezTo>
                    <a:pt x="40" y="415"/>
                    <a:pt x="44" y="410"/>
                    <a:pt x="44" y="407"/>
                  </a:cubicBezTo>
                  <a:cubicBezTo>
                    <a:pt x="41" y="409"/>
                    <a:pt x="34" y="405"/>
                    <a:pt x="35" y="403"/>
                  </a:cubicBezTo>
                  <a:cubicBezTo>
                    <a:pt x="36" y="402"/>
                    <a:pt x="36" y="402"/>
                    <a:pt x="37" y="403"/>
                  </a:cubicBezTo>
                  <a:cubicBezTo>
                    <a:pt x="35" y="400"/>
                    <a:pt x="41" y="399"/>
                    <a:pt x="40" y="397"/>
                  </a:cubicBezTo>
                  <a:cubicBezTo>
                    <a:pt x="39" y="398"/>
                    <a:pt x="38" y="398"/>
                    <a:pt x="38" y="396"/>
                  </a:cubicBezTo>
                  <a:cubicBezTo>
                    <a:pt x="39" y="394"/>
                    <a:pt x="37" y="395"/>
                    <a:pt x="37" y="393"/>
                  </a:cubicBezTo>
                  <a:cubicBezTo>
                    <a:pt x="37" y="392"/>
                    <a:pt x="38" y="391"/>
                    <a:pt x="39" y="389"/>
                  </a:cubicBezTo>
                  <a:cubicBezTo>
                    <a:pt x="40" y="389"/>
                    <a:pt x="39" y="386"/>
                    <a:pt x="41" y="387"/>
                  </a:cubicBezTo>
                  <a:cubicBezTo>
                    <a:pt x="42" y="385"/>
                    <a:pt x="41" y="385"/>
                    <a:pt x="40" y="384"/>
                  </a:cubicBezTo>
                  <a:cubicBezTo>
                    <a:pt x="40" y="383"/>
                    <a:pt x="41" y="382"/>
                    <a:pt x="40" y="381"/>
                  </a:cubicBezTo>
                  <a:cubicBezTo>
                    <a:pt x="40" y="378"/>
                    <a:pt x="42" y="380"/>
                    <a:pt x="44" y="379"/>
                  </a:cubicBezTo>
                  <a:cubicBezTo>
                    <a:pt x="42" y="379"/>
                    <a:pt x="41" y="377"/>
                    <a:pt x="41" y="375"/>
                  </a:cubicBezTo>
                  <a:cubicBezTo>
                    <a:pt x="44" y="374"/>
                    <a:pt x="45" y="376"/>
                    <a:pt x="45" y="378"/>
                  </a:cubicBezTo>
                  <a:cubicBezTo>
                    <a:pt x="46" y="376"/>
                    <a:pt x="45" y="373"/>
                    <a:pt x="45" y="371"/>
                  </a:cubicBezTo>
                  <a:cubicBezTo>
                    <a:pt x="41" y="373"/>
                    <a:pt x="38" y="369"/>
                    <a:pt x="43" y="367"/>
                  </a:cubicBezTo>
                  <a:cubicBezTo>
                    <a:pt x="45" y="366"/>
                    <a:pt x="49" y="365"/>
                    <a:pt x="47" y="363"/>
                  </a:cubicBezTo>
                  <a:cubicBezTo>
                    <a:pt x="46" y="369"/>
                    <a:pt x="42" y="364"/>
                    <a:pt x="39" y="364"/>
                  </a:cubicBezTo>
                  <a:cubicBezTo>
                    <a:pt x="37" y="363"/>
                    <a:pt x="37" y="367"/>
                    <a:pt x="35" y="368"/>
                  </a:cubicBezTo>
                  <a:cubicBezTo>
                    <a:pt x="32" y="369"/>
                    <a:pt x="25" y="367"/>
                    <a:pt x="30" y="365"/>
                  </a:cubicBezTo>
                  <a:cubicBezTo>
                    <a:pt x="23" y="365"/>
                    <a:pt x="26" y="354"/>
                    <a:pt x="28" y="349"/>
                  </a:cubicBezTo>
                  <a:cubicBezTo>
                    <a:pt x="28" y="347"/>
                    <a:pt x="29" y="342"/>
                    <a:pt x="30" y="340"/>
                  </a:cubicBezTo>
                  <a:cubicBezTo>
                    <a:pt x="32" y="338"/>
                    <a:pt x="33" y="340"/>
                    <a:pt x="34" y="337"/>
                  </a:cubicBezTo>
                  <a:cubicBezTo>
                    <a:pt x="34" y="335"/>
                    <a:pt x="35" y="333"/>
                    <a:pt x="35" y="332"/>
                  </a:cubicBezTo>
                  <a:cubicBezTo>
                    <a:pt x="36" y="329"/>
                    <a:pt x="35" y="327"/>
                    <a:pt x="34" y="324"/>
                  </a:cubicBezTo>
                  <a:cubicBezTo>
                    <a:pt x="33" y="321"/>
                    <a:pt x="31" y="318"/>
                    <a:pt x="31" y="315"/>
                  </a:cubicBezTo>
                  <a:cubicBezTo>
                    <a:pt x="31" y="313"/>
                    <a:pt x="32" y="311"/>
                    <a:pt x="31" y="309"/>
                  </a:cubicBezTo>
                  <a:cubicBezTo>
                    <a:pt x="30" y="308"/>
                    <a:pt x="30" y="307"/>
                    <a:pt x="29" y="305"/>
                  </a:cubicBezTo>
                  <a:cubicBezTo>
                    <a:pt x="29" y="304"/>
                    <a:pt x="30" y="303"/>
                    <a:pt x="30" y="303"/>
                  </a:cubicBezTo>
                  <a:cubicBezTo>
                    <a:pt x="30" y="301"/>
                    <a:pt x="29" y="300"/>
                    <a:pt x="30" y="298"/>
                  </a:cubicBezTo>
                  <a:cubicBezTo>
                    <a:pt x="31" y="299"/>
                    <a:pt x="34" y="299"/>
                    <a:pt x="35" y="297"/>
                  </a:cubicBezTo>
                  <a:cubicBezTo>
                    <a:pt x="37" y="294"/>
                    <a:pt x="35" y="292"/>
                    <a:pt x="37" y="289"/>
                  </a:cubicBezTo>
                  <a:cubicBezTo>
                    <a:pt x="37" y="290"/>
                    <a:pt x="37" y="291"/>
                    <a:pt x="38" y="291"/>
                  </a:cubicBezTo>
                  <a:cubicBezTo>
                    <a:pt x="38" y="290"/>
                    <a:pt x="39" y="290"/>
                    <a:pt x="38" y="289"/>
                  </a:cubicBezTo>
                  <a:cubicBezTo>
                    <a:pt x="38" y="288"/>
                    <a:pt x="40" y="286"/>
                    <a:pt x="40" y="285"/>
                  </a:cubicBezTo>
                  <a:cubicBezTo>
                    <a:pt x="41" y="282"/>
                    <a:pt x="40" y="280"/>
                    <a:pt x="43" y="278"/>
                  </a:cubicBezTo>
                  <a:cubicBezTo>
                    <a:pt x="45" y="276"/>
                    <a:pt x="43" y="275"/>
                    <a:pt x="45" y="272"/>
                  </a:cubicBezTo>
                  <a:cubicBezTo>
                    <a:pt x="46" y="270"/>
                    <a:pt x="48" y="267"/>
                    <a:pt x="49" y="265"/>
                  </a:cubicBezTo>
                  <a:cubicBezTo>
                    <a:pt x="51" y="261"/>
                    <a:pt x="50" y="256"/>
                    <a:pt x="52" y="251"/>
                  </a:cubicBezTo>
                  <a:cubicBezTo>
                    <a:pt x="53" y="249"/>
                    <a:pt x="56" y="247"/>
                    <a:pt x="56" y="244"/>
                  </a:cubicBezTo>
                  <a:cubicBezTo>
                    <a:pt x="57" y="242"/>
                    <a:pt x="56" y="240"/>
                    <a:pt x="55" y="238"/>
                  </a:cubicBezTo>
                  <a:cubicBezTo>
                    <a:pt x="55" y="237"/>
                    <a:pt x="57" y="235"/>
                    <a:pt x="58" y="233"/>
                  </a:cubicBezTo>
                  <a:cubicBezTo>
                    <a:pt x="59" y="232"/>
                    <a:pt x="58" y="229"/>
                    <a:pt x="58" y="228"/>
                  </a:cubicBezTo>
                  <a:cubicBezTo>
                    <a:pt x="59" y="227"/>
                    <a:pt x="59" y="226"/>
                    <a:pt x="59" y="225"/>
                  </a:cubicBezTo>
                  <a:cubicBezTo>
                    <a:pt x="58" y="224"/>
                    <a:pt x="58" y="223"/>
                    <a:pt x="58" y="221"/>
                  </a:cubicBezTo>
                  <a:cubicBezTo>
                    <a:pt x="57" y="219"/>
                    <a:pt x="58" y="216"/>
                    <a:pt x="57" y="213"/>
                  </a:cubicBezTo>
                  <a:cubicBezTo>
                    <a:pt x="56" y="208"/>
                    <a:pt x="55" y="203"/>
                    <a:pt x="56" y="197"/>
                  </a:cubicBezTo>
                  <a:cubicBezTo>
                    <a:pt x="56" y="194"/>
                    <a:pt x="57" y="194"/>
                    <a:pt x="59" y="193"/>
                  </a:cubicBezTo>
                  <a:cubicBezTo>
                    <a:pt x="61" y="192"/>
                    <a:pt x="60" y="189"/>
                    <a:pt x="61" y="188"/>
                  </a:cubicBezTo>
                  <a:cubicBezTo>
                    <a:pt x="62" y="186"/>
                    <a:pt x="61" y="179"/>
                    <a:pt x="60" y="178"/>
                  </a:cubicBezTo>
                  <a:cubicBezTo>
                    <a:pt x="58" y="177"/>
                    <a:pt x="57" y="174"/>
                    <a:pt x="59" y="172"/>
                  </a:cubicBezTo>
                  <a:cubicBezTo>
                    <a:pt x="60" y="170"/>
                    <a:pt x="61" y="167"/>
                    <a:pt x="62" y="165"/>
                  </a:cubicBezTo>
                  <a:cubicBezTo>
                    <a:pt x="63" y="163"/>
                    <a:pt x="63" y="160"/>
                    <a:pt x="63" y="158"/>
                  </a:cubicBezTo>
                  <a:cubicBezTo>
                    <a:pt x="64" y="155"/>
                    <a:pt x="66" y="153"/>
                    <a:pt x="66" y="150"/>
                  </a:cubicBezTo>
                  <a:cubicBezTo>
                    <a:pt x="65" y="145"/>
                    <a:pt x="68" y="140"/>
                    <a:pt x="69" y="135"/>
                  </a:cubicBezTo>
                  <a:cubicBezTo>
                    <a:pt x="70" y="131"/>
                    <a:pt x="68" y="127"/>
                    <a:pt x="69" y="123"/>
                  </a:cubicBezTo>
                  <a:cubicBezTo>
                    <a:pt x="70" y="121"/>
                    <a:pt x="72" y="120"/>
                    <a:pt x="73" y="118"/>
                  </a:cubicBezTo>
                  <a:cubicBezTo>
                    <a:pt x="73" y="115"/>
                    <a:pt x="71" y="112"/>
                    <a:pt x="71" y="109"/>
                  </a:cubicBezTo>
                  <a:cubicBezTo>
                    <a:pt x="71" y="106"/>
                    <a:pt x="72" y="103"/>
                    <a:pt x="72" y="100"/>
                  </a:cubicBezTo>
                  <a:cubicBezTo>
                    <a:pt x="72" y="98"/>
                    <a:pt x="71" y="97"/>
                    <a:pt x="72" y="96"/>
                  </a:cubicBezTo>
                  <a:cubicBezTo>
                    <a:pt x="72" y="95"/>
                    <a:pt x="73" y="93"/>
                    <a:pt x="73" y="92"/>
                  </a:cubicBezTo>
                  <a:cubicBezTo>
                    <a:pt x="73" y="90"/>
                    <a:pt x="70" y="91"/>
                    <a:pt x="70" y="89"/>
                  </a:cubicBezTo>
                  <a:cubicBezTo>
                    <a:pt x="70" y="87"/>
                    <a:pt x="71" y="85"/>
                    <a:pt x="71" y="83"/>
                  </a:cubicBezTo>
                  <a:cubicBezTo>
                    <a:pt x="74" y="86"/>
                    <a:pt x="75" y="77"/>
                    <a:pt x="75" y="76"/>
                  </a:cubicBezTo>
                  <a:cubicBezTo>
                    <a:pt x="76" y="69"/>
                    <a:pt x="79" y="60"/>
                    <a:pt x="77" y="53"/>
                  </a:cubicBezTo>
                  <a:cubicBezTo>
                    <a:pt x="75" y="46"/>
                    <a:pt x="78" y="38"/>
                    <a:pt x="76" y="30"/>
                  </a:cubicBezTo>
                  <a:cubicBezTo>
                    <a:pt x="75" y="27"/>
                    <a:pt x="74" y="23"/>
                    <a:pt x="74" y="20"/>
                  </a:cubicBezTo>
                  <a:cubicBezTo>
                    <a:pt x="74" y="18"/>
                    <a:pt x="75" y="14"/>
                    <a:pt x="73" y="1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77" name="Freeform 3186"/>
            <p:cNvSpPr>
              <a:spLocks/>
            </p:cNvSpPr>
            <p:nvPr/>
          </p:nvSpPr>
          <p:spPr bwMode="auto">
            <a:xfrm>
              <a:off x="1583" y="2486"/>
              <a:ext cx="2" cy="2"/>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0" y="1"/>
                    <a:pt x="0" y="1"/>
                    <a:pt x="0" y="0"/>
                  </a:cubicBezTo>
                  <a:cubicBezTo>
                    <a:pt x="2" y="0"/>
                    <a:pt x="2"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78" name="Freeform 3187"/>
            <p:cNvSpPr>
              <a:spLocks/>
            </p:cNvSpPr>
            <p:nvPr/>
          </p:nvSpPr>
          <p:spPr bwMode="auto">
            <a:xfrm>
              <a:off x="1583" y="2486"/>
              <a:ext cx="2" cy="2"/>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0" y="1"/>
                    <a:pt x="0" y="1"/>
                    <a:pt x="0" y="0"/>
                  </a:cubicBezTo>
                  <a:cubicBezTo>
                    <a:pt x="2" y="0"/>
                    <a:pt x="2"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79" name="Freeform 3188"/>
            <p:cNvSpPr>
              <a:spLocks/>
            </p:cNvSpPr>
            <p:nvPr/>
          </p:nvSpPr>
          <p:spPr bwMode="auto">
            <a:xfrm>
              <a:off x="1604" y="2604"/>
              <a:ext cx="2" cy="1"/>
            </a:xfrm>
            <a:custGeom>
              <a:avLst/>
              <a:gdLst>
                <a:gd name="T0" fmla="*/ 0 w 1"/>
                <a:gd name="T1" fmla="*/ 1 h 1"/>
                <a:gd name="T2" fmla="*/ 1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1" y="0"/>
                    <a:pt x="1" y="0"/>
                    <a:pt x="1" y="1"/>
                  </a:cubicBezTo>
                  <a:cubicBezTo>
                    <a:pt x="1" y="1"/>
                    <a:pt x="1"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80" name="Freeform 3189"/>
            <p:cNvSpPr>
              <a:spLocks/>
            </p:cNvSpPr>
            <p:nvPr/>
          </p:nvSpPr>
          <p:spPr bwMode="auto">
            <a:xfrm>
              <a:off x="1604" y="2604"/>
              <a:ext cx="2" cy="1"/>
            </a:xfrm>
            <a:custGeom>
              <a:avLst/>
              <a:gdLst>
                <a:gd name="T0" fmla="*/ 0 w 1"/>
                <a:gd name="T1" fmla="*/ 1 h 1"/>
                <a:gd name="T2" fmla="*/ 1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1" y="0"/>
                    <a:pt x="1" y="0"/>
                    <a:pt x="1" y="1"/>
                  </a:cubicBezTo>
                  <a:cubicBezTo>
                    <a:pt x="1" y="1"/>
                    <a:pt x="1"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81" name="Freeform 3190"/>
            <p:cNvSpPr>
              <a:spLocks/>
            </p:cNvSpPr>
            <p:nvPr/>
          </p:nvSpPr>
          <p:spPr bwMode="auto">
            <a:xfrm>
              <a:off x="1620" y="2608"/>
              <a:ext cx="55" cy="47"/>
            </a:xfrm>
            <a:custGeom>
              <a:avLst/>
              <a:gdLst>
                <a:gd name="T0" fmla="*/ 20 w 46"/>
                <a:gd name="T1" fmla="*/ 14 h 39"/>
                <a:gd name="T2" fmla="*/ 21 w 46"/>
                <a:gd name="T3" fmla="*/ 8 h 39"/>
                <a:gd name="T4" fmla="*/ 24 w 46"/>
                <a:gd name="T5" fmla="*/ 8 h 39"/>
                <a:gd name="T6" fmla="*/ 21 w 46"/>
                <a:gd name="T7" fmla="*/ 6 h 39"/>
                <a:gd name="T8" fmla="*/ 26 w 46"/>
                <a:gd name="T9" fmla="*/ 6 h 39"/>
                <a:gd name="T10" fmla="*/ 32 w 46"/>
                <a:gd name="T11" fmla="*/ 2 h 39"/>
                <a:gd name="T12" fmla="*/ 37 w 46"/>
                <a:gd name="T13" fmla="*/ 4 h 39"/>
                <a:gd name="T14" fmla="*/ 44 w 46"/>
                <a:gd name="T15" fmla="*/ 3 h 39"/>
                <a:gd name="T16" fmla="*/ 44 w 46"/>
                <a:gd name="T17" fmla="*/ 9 h 39"/>
                <a:gd name="T18" fmla="*/ 45 w 46"/>
                <a:gd name="T19" fmla="*/ 18 h 39"/>
                <a:gd name="T20" fmla="*/ 45 w 46"/>
                <a:gd name="T21" fmla="*/ 37 h 39"/>
                <a:gd name="T22" fmla="*/ 41 w 46"/>
                <a:gd name="T23" fmla="*/ 36 h 39"/>
                <a:gd name="T24" fmla="*/ 43 w 46"/>
                <a:gd name="T25" fmla="*/ 37 h 39"/>
                <a:gd name="T26" fmla="*/ 33 w 46"/>
                <a:gd name="T27" fmla="*/ 37 h 39"/>
                <a:gd name="T28" fmla="*/ 30 w 46"/>
                <a:gd name="T29" fmla="*/ 35 h 39"/>
                <a:gd name="T30" fmla="*/ 27 w 46"/>
                <a:gd name="T31" fmla="*/ 35 h 39"/>
                <a:gd name="T32" fmla="*/ 27 w 46"/>
                <a:gd name="T33" fmla="*/ 37 h 39"/>
                <a:gd name="T34" fmla="*/ 23 w 46"/>
                <a:gd name="T35" fmla="*/ 35 h 39"/>
                <a:gd name="T36" fmla="*/ 16 w 46"/>
                <a:gd name="T37" fmla="*/ 36 h 39"/>
                <a:gd name="T38" fmla="*/ 20 w 46"/>
                <a:gd name="T39" fmla="*/ 34 h 39"/>
                <a:gd name="T40" fmla="*/ 13 w 46"/>
                <a:gd name="T41" fmla="*/ 36 h 39"/>
                <a:gd name="T42" fmla="*/ 13 w 46"/>
                <a:gd name="T43" fmla="*/ 33 h 39"/>
                <a:gd name="T44" fmla="*/ 9 w 46"/>
                <a:gd name="T45" fmla="*/ 32 h 39"/>
                <a:gd name="T46" fmla="*/ 4 w 46"/>
                <a:gd name="T47" fmla="*/ 33 h 39"/>
                <a:gd name="T48" fmla="*/ 1 w 46"/>
                <a:gd name="T49" fmla="*/ 34 h 39"/>
                <a:gd name="T50" fmla="*/ 0 w 46"/>
                <a:gd name="T51" fmla="*/ 31 h 39"/>
                <a:gd name="T52" fmla="*/ 4 w 46"/>
                <a:gd name="T53" fmla="*/ 33 h 39"/>
                <a:gd name="T54" fmla="*/ 2 w 46"/>
                <a:gd name="T55" fmla="*/ 31 h 39"/>
                <a:gd name="T56" fmla="*/ 5 w 46"/>
                <a:gd name="T57" fmla="*/ 32 h 39"/>
                <a:gd name="T58" fmla="*/ 13 w 46"/>
                <a:gd name="T59" fmla="*/ 31 h 39"/>
                <a:gd name="T60" fmla="*/ 17 w 46"/>
                <a:gd name="T61" fmla="*/ 29 h 39"/>
                <a:gd name="T62" fmla="*/ 18 w 46"/>
                <a:gd name="T63" fmla="*/ 33 h 39"/>
                <a:gd name="T64" fmla="*/ 18 w 46"/>
                <a:gd name="T65" fmla="*/ 30 h 39"/>
                <a:gd name="T66" fmla="*/ 25 w 46"/>
                <a:gd name="T67" fmla="*/ 32 h 39"/>
                <a:gd name="T68" fmla="*/ 19 w 46"/>
                <a:gd name="T69" fmla="*/ 29 h 39"/>
                <a:gd name="T70" fmla="*/ 14 w 46"/>
                <a:gd name="T71" fmla="*/ 26 h 39"/>
                <a:gd name="T72" fmla="*/ 24 w 46"/>
                <a:gd name="T73" fmla="*/ 30 h 39"/>
                <a:gd name="T74" fmla="*/ 26 w 46"/>
                <a:gd name="T75" fmla="*/ 28 h 39"/>
                <a:gd name="T76" fmla="*/ 29 w 46"/>
                <a:gd name="T77" fmla="*/ 31 h 39"/>
                <a:gd name="T78" fmla="*/ 28 w 46"/>
                <a:gd name="T79" fmla="*/ 29 h 39"/>
                <a:gd name="T80" fmla="*/ 33 w 46"/>
                <a:gd name="T81" fmla="*/ 30 h 39"/>
                <a:gd name="T82" fmla="*/ 34 w 46"/>
                <a:gd name="T83" fmla="*/ 33 h 39"/>
                <a:gd name="T84" fmla="*/ 38 w 46"/>
                <a:gd name="T85" fmla="*/ 33 h 39"/>
                <a:gd name="T86" fmla="*/ 40 w 46"/>
                <a:gd name="T87" fmla="*/ 31 h 39"/>
                <a:gd name="T88" fmla="*/ 24 w 46"/>
                <a:gd name="T89" fmla="*/ 22 h 39"/>
                <a:gd name="T90" fmla="*/ 35 w 46"/>
                <a:gd name="T91" fmla="*/ 15 h 39"/>
                <a:gd name="T92" fmla="*/ 20 w 46"/>
                <a:gd name="T93"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39">
                  <a:moveTo>
                    <a:pt x="20" y="14"/>
                  </a:moveTo>
                  <a:cubicBezTo>
                    <a:pt x="19" y="12"/>
                    <a:pt x="19" y="10"/>
                    <a:pt x="21" y="8"/>
                  </a:cubicBezTo>
                  <a:cubicBezTo>
                    <a:pt x="21" y="10"/>
                    <a:pt x="24" y="10"/>
                    <a:pt x="24" y="8"/>
                  </a:cubicBezTo>
                  <a:cubicBezTo>
                    <a:pt x="25" y="7"/>
                    <a:pt x="22" y="6"/>
                    <a:pt x="21" y="6"/>
                  </a:cubicBezTo>
                  <a:cubicBezTo>
                    <a:pt x="24" y="4"/>
                    <a:pt x="25" y="6"/>
                    <a:pt x="26" y="6"/>
                  </a:cubicBezTo>
                  <a:cubicBezTo>
                    <a:pt x="30" y="7"/>
                    <a:pt x="30" y="3"/>
                    <a:pt x="32" y="2"/>
                  </a:cubicBezTo>
                  <a:cubicBezTo>
                    <a:pt x="34" y="0"/>
                    <a:pt x="36" y="4"/>
                    <a:pt x="37" y="4"/>
                  </a:cubicBezTo>
                  <a:cubicBezTo>
                    <a:pt x="39" y="4"/>
                    <a:pt x="42" y="2"/>
                    <a:pt x="44" y="3"/>
                  </a:cubicBezTo>
                  <a:cubicBezTo>
                    <a:pt x="45" y="4"/>
                    <a:pt x="44" y="7"/>
                    <a:pt x="44" y="9"/>
                  </a:cubicBezTo>
                  <a:cubicBezTo>
                    <a:pt x="45" y="12"/>
                    <a:pt x="45" y="15"/>
                    <a:pt x="45" y="18"/>
                  </a:cubicBezTo>
                  <a:cubicBezTo>
                    <a:pt x="44" y="24"/>
                    <a:pt x="46" y="31"/>
                    <a:pt x="45" y="37"/>
                  </a:cubicBezTo>
                  <a:cubicBezTo>
                    <a:pt x="44" y="37"/>
                    <a:pt x="42" y="37"/>
                    <a:pt x="41" y="36"/>
                  </a:cubicBezTo>
                  <a:cubicBezTo>
                    <a:pt x="41" y="36"/>
                    <a:pt x="42" y="37"/>
                    <a:pt x="43" y="37"/>
                  </a:cubicBezTo>
                  <a:cubicBezTo>
                    <a:pt x="40" y="39"/>
                    <a:pt x="35" y="38"/>
                    <a:pt x="33" y="37"/>
                  </a:cubicBezTo>
                  <a:cubicBezTo>
                    <a:pt x="32" y="37"/>
                    <a:pt x="32" y="35"/>
                    <a:pt x="30" y="35"/>
                  </a:cubicBezTo>
                  <a:cubicBezTo>
                    <a:pt x="28" y="36"/>
                    <a:pt x="27" y="36"/>
                    <a:pt x="27" y="35"/>
                  </a:cubicBezTo>
                  <a:cubicBezTo>
                    <a:pt x="27" y="36"/>
                    <a:pt x="27" y="36"/>
                    <a:pt x="27" y="37"/>
                  </a:cubicBezTo>
                  <a:cubicBezTo>
                    <a:pt x="26" y="36"/>
                    <a:pt x="20" y="38"/>
                    <a:pt x="23" y="35"/>
                  </a:cubicBezTo>
                  <a:cubicBezTo>
                    <a:pt x="22" y="36"/>
                    <a:pt x="17" y="37"/>
                    <a:pt x="16" y="36"/>
                  </a:cubicBezTo>
                  <a:cubicBezTo>
                    <a:pt x="17" y="36"/>
                    <a:pt x="18" y="35"/>
                    <a:pt x="20" y="34"/>
                  </a:cubicBezTo>
                  <a:cubicBezTo>
                    <a:pt x="18" y="33"/>
                    <a:pt x="15" y="35"/>
                    <a:pt x="13" y="36"/>
                  </a:cubicBezTo>
                  <a:cubicBezTo>
                    <a:pt x="13" y="35"/>
                    <a:pt x="13" y="34"/>
                    <a:pt x="13" y="33"/>
                  </a:cubicBezTo>
                  <a:cubicBezTo>
                    <a:pt x="10" y="36"/>
                    <a:pt x="10" y="33"/>
                    <a:pt x="9" y="32"/>
                  </a:cubicBezTo>
                  <a:cubicBezTo>
                    <a:pt x="9" y="34"/>
                    <a:pt x="6" y="33"/>
                    <a:pt x="4" y="33"/>
                  </a:cubicBezTo>
                  <a:cubicBezTo>
                    <a:pt x="3" y="33"/>
                    <a:pt x="1" y="34"/>
                    <a:pt x="1" y="34"/>
                  </a:cubicBezTo>
                  <a:cubicBezTo>
                    <a:pt x="0" y="34"/>
                    <a:pt x="0" y="32"/>
                    <a:pt x="0" y="31"/>
                  </a:cubicBezTo>
                  <a:cubicBezTo>
                    <a:pt x="2" y="31"/>
                    <a:pt x="2" y="32"/>
                    <a:pt x="4" y="33"/>
                  </a:cubicBezTo>
                  <a:cubicBezTo>
                    <a:pt x="4" y="32"/>
                    <a:pt x="4" y="31"/>
                    <a:pt x="2" y="31"/>
                  </a:cubicBezTo>
                  <a:cubicBezTo>
                    <a:pt x="4" y="31"/>
                    <a:pt x="5" y="31"/>
                    <a:pt x="5" y="32"/>
                  </a:cubicBezTo>
                  <a:cubicBezTo>
                    <a:pt x="3" y="29"/>
                    <a:pt x="12" y="32"/>
                    <a:pt x="13" y="31"/>
                  </a:cubicBezTo>
                  <a:cubicBezTo>
                    <a:pt x="15" y="30"/>
                    <a:pt x="15" y="28"/>
                    <a:pt x="17" y="29"/>
                  </a:cubicBezTo>
                  <a:cubicBezTo>
                    <a:pt x="19" y="29"/>
                    <a:pt x="14" y="34"/>
                    <a:pt x="18" y="33"/>
                  </a:cubicBezTo>
                  <a:cubicBezTo>
                    <a:pt x="17" y="33"/>
                    <a:pt x="17" y="32"/>
                    <a:pt x="18" y="30"/>
                  </a:cubicBezTo>
                  <a:cubicBezTo>
                    <a:pt x="20" y="30"/>
                    <a:pt x="21" y="33"/>
                    <a:pt x="25" y="32"/>
                  </a:cubicBezTo>
                  <a:cubicBezTo>
                    <a:pt x="23" y="31"/>
                    <a:pt x="20" y="30"/>
                    <a:pt x="19" y="29"/>
                  </a:cubicBezTo>
                  <a:cubicBezTo>
                    <a:pt x="18" y="27"/>
                    <a:pt x="14" y="29"/>
                    <a:pt x="14" y="26"/>
                  </a:cubicBezTo>
                  <a:cubicBezTo>
                    <a:pt x="18" y="27"/>
                    <a:pt x="22" y="28"/>
                    <a:pt x="24" y="30"/>
                  </a:cubicBezTo>
                  <a:cubicBezTo>
                    <a:pt x="23" y="30"/>
                    <a:pt x="24" y="28"/>
                    <a:pt x="26" y="28"/>
                  </a:cubicBezTo>
                  <a:cubicBezTo>
                    <a:pt x="28" y="29"/>
                    <a:pt x="28" y="30"/>
                    <a:pt x="29" y="31"/>
                  </a:cubicBezTo>
                  <a:cubicBezTo>
                    <a:pt x="29" y="30"/>
                    <a:pt x="29" y="29"/>
                    <a:pt x="28" y="29"/>
                  </a:cubicBezTo>
                  <a:cubicBezTo>
                    <a:pt x="30" y="28"/>
                    <a:pt x="31" y="31"/>
                    <a:pt x="33" y="30"/>
                  </a:cubicBezTo>
                  <a:cubicBezTo>
                    <a:pt x="36" y="29"/>
                    <a:pt x="37" y="31"/>
                    <a:pt x="34" y="33"/>
                  </a:cubicBezTo>
                  <a:cubicBezTo>
                    <a:pt x="35" y="32"/>
                    <a:pt x="37" y="32"/>
                    <a:pt x="38" y="33"/>
                  </a:cubicBezTo>
                  <a:cubicBezTo>
                    <a:pt x="37" y="31"/>
                    <a:pt x="38" y="31"/>
                    <a:pt x="40" y="31"/>
                  </a:cubicBezTo>
                  <a:cubicBezTo>
                    <a:pt x="37" y="27"/>
                    <a:pt x="25" y="28"/>
                    <a:pt x="24" y="22"/>
                  </a:cubicBezTo>
                  <a:cubicBezTo>
                    <a:pt x="23" y="18"/>
                    <a:pt x="34" y="19"/>
                    <a:pt x="35" y="15"/>
                  </a:cubicBezTo>
                  <a:cubicBezTo>
                    <a:pt x="35" y="11"/>
                    <a:pt x="20" y="18"/>
                    <a:pt x="20" y="1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82" name="Freeform 3191"/>
            <p:cNvSpPr>
              <a:spLocks/>
            </p:cNvSpPr>
            <p:nvPr/>
          </p:nvSpPr>
          <p:spPr bwMode="auto">
            <a:xfrm>
              <a:off x="1620" y="2608"/>
              <a:ext cx="55" cy="47"/>
            </a:xfrm>
            <a:custGeom>
              <a:avLst/>
              <a:gdLst>
                <a:gd name="T0" fmla="*/ 20 w 46"/>
                <a:gd name="T1" fmla="*/ 14 h 39"/>
                <a:gd name="T2" fmla="*/ 21 w 46"/>
                <a:gd name="T3" fmla="*/ 8 h 39"/>
                <a:gd name="T4" fmla="*/ 24 w 46"/>
                <a:gd name="T5" fmla="*/ 8 h 39"/>
                <a:gd name="T6" fmla="*/ 21 w 46"/>
                <a:gd name="T7" fmla="*/ 6 h 39"/>
                <a:gd name="T8" fmla="*/ 26 w 46"/>
                <a:gd name="T9" fmla="*/ 6 h 39"/>
                <a:gd name="T10" fmla="*/ 32 w 46"/>
                <a:gd name="T11" fmla="*/ 2 h 39"/>
                <a:gd name="T12" fmla="*/ 37 w 46"/>
                <a:gd name="T13" fmla="*/ 4 h 39"/>
                <a:gd name="T14" fmla="*/ 44 w 46"/>
                <a:gd name="T15" fmla="*/ 3 h 39"/>
                <a:gd name="T16" fmla="*/ 44 w 46"/>
                <a:gd name="T17" fmla="*/ 9 h 39"/>
                <a:gd name="T18" fmla="*/ 45 w 46"/>
                <a:gd name="T19" fmla="*/ 18 h 39"/>
                <a:gd name="T20" fmla="*/ 45 w 46"/>
                <a:gd name="T21" fmla="*/ 37 h 39"/>
                <a:gd name="T22" fmla="*/ 41 w 46"/>
                <a:gd name="T23" fmla="*/ 36 h 39"/>
                <a:gd name="T24" fmla="*/ 43 w 46"/>
                <a:gd name="T25" fmla="*/ 37 h 39"/>
                <a:gd name="T26" fmla="*/ 33 w 46"/>
                <a:gd name="T27" fmla="*/ 37 h 39"/>
                <a:gd name="T28" fmla="*/ 30 w 46"/>
                <a:gd name="T29" fmla="*/ 35 h 39"/>
                <a:gd name="T30" fmla="*/ 27 w 46"/>
                <a:gd name="T31" fmla="*/ 35 h 39"/>
                <a:gd name="T32" fmla="*/ 27 w 46"/>
                <a:gd name="T33" fmla="*/ 37 h 39"/>
                <a:gd name="T34" fmla="*/ 23 w 46"/>
                <a:gd name="T35" fmla="*/ 35 h 39"/>
                <a:gd name="T36" fmla="*/ 16 w 46"/>
                <a:gd name="T37" fmla="*/ 36 h 39"/>
                <a:gd name="T38" fmla="*/ 20 w 46"/>
                <a:gd name="T39" fmla="*/ 34 h 39"/>
                <a:gd name="T40" fmla="*/ 13 w 46"/>
                <a:gd name="T41" fmla="*/ 36 h 39"/>
                <a:gd name="T42" fmla="*/ 13 w 46"/>
                <a:gd name="T43" fmla="*/ 33 h 39"/>
                <a:gd name="T44" fmla="*/ 9 w 46"/>
                <a:gd name="T45" fmla="*/ 32 h 39"/>
                <a:gd name="T46" fmla="*/ 4 w 46"/>
                <a:gd name="T47" fmla="*/ 33 h 39"/>
                <a:gd name="T48" fmla="*/ 1 w 46"/>
                <a:gd name="T49" fmla="*/ 34 h 39"/>
                <a:gd name="T50" fmla="*/ 0 w 46"/>
                <a:gd name="T51" fmla="*/ 31 h 39"/>
                <a:gd name="T52" fmla="*/ 4 w 46"/>
                <a:gd name="T53" fmla="*/ 33 h 39"/>
                <a:gd name="T54" fmla="*/ 2 w 46"/>
                <a:gd name="T55" fmla="*/ 31 h 39"/>
                <a:gd name="T56" fmla="*/ 5 w 46"/>
                <a:gd name="T57" fmla="*/ 32 h 39"/>
                <a:gd name="T58" fmla="*/ 13 w 46"/>
                <a:gd name="T59" fmla="*/ 31 h 39"/>
                <a:gd name="T60" fmla="*/ 17 w 46"/>
                <a:gd name="T61" fmla="*/ 29 h 39"/>
                <a:gd name="T62" fmla="*/ 18 w 46"/>
                <a:gd name="T63" fmla="*/ 33 h 39"/>
                <a:gd name="T64" fmla="*/ 18 w 46"/>
                <a:gd name="T65" fmla="*/ 30 h 39"/>
                <a:gd name="T66" fmla="*/ 25 w 46"/>
                <a:gd name="T67" fmla="*/ 32 h 39"/>
                <a:gd name="T68" fmla="*/ 19 w 46"/>
                <a:gd name="T69" fmla="*/ 29 h 39"/>
                <a:gd name="T70" fmla="*/ 14 w 46"/>
                <a:gd name="T71" fmla="*/ 26 h 39"/>
                <a:gd name="T72" fmla="*/ 24 w 46"/>
                <a:gd name="T73" fmla="*/ 30 h 39"/>
                <a:gd name="T74" fmla="*/ 26 w 46"/>
                <a:gd name="T75" fmla="*/ 28 h 39"/>
                <a:gd name="T76" fmla="*/ 29 w 46"/>
                <a:gd name="T77" fmla="*/ 31 h 39"/>
                <a:gd name="T78" fmla="*/ 28 w 46"/>
                <a:gd name="T79" fmla="*/ 29 h 39"/>
                <a:gd name="T80" fmla="*/ 33 w 46"/>
                <a:gd name="T81" fmla="*/ 30 h 39"/>
                <a:gd name="T82" fmla="*/ 34 w 46"/>
                <a:gd name="T83" fmla="*/ 33 h 39"/>
                <a:gd name="T84" fmla="*/ 38 w 46"/>
                <a:gd name="T85" fmla="*/ 33 h 39"/>
                <a:gd name="T86" fmla="*/ 40 w 46"/>
                <a:gd name="T87" fmla="*/ 31 h 39"/>
                <a:gd name="T88" fmla="*/ 24 w 46"/>
                <a:gd name="T89" fmla="*/ 22 h 39"/>
                <a:gd name="T90" fmla="*/ 35 w 46"/>
                <a:gd name="T91" fmla="*/ 15 h 39"/>
                <a:gd name="T92" fmla="*/ 20 w 46"/>
                <a:gd name="T93"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39">
                  <a:moveTo>
                    <a:pt x="20" y="14"/>
                  </a:moveTo>
                  <a:cubicBezTo>
                    <a:pt x="19" y="12"/>
                    <a:pt x="19" y="10"/>
                    <a:pt x="21" y="8"/>
                  </a:cubicBezTo>
                  <a:cubicBezTo>
                    <a:pt x="21" y="10"/>
                    <a:pt x="24" y="10"/>
                    <a:pt x="24" y="8"/>
                  </a:cubicBezTo>
                  <a:cubicBezTo>
                    <a:pt x="25" y="7"/>
                    <a:pt x="22" y="6"/>
                    <a:pt x="21" y="6"/>
                  </a:cubicBezTo>
                  <a:cubicBezTo>
                    <a:pt x="24" y="4"/>
                    <a:pt x="25" y="6"/>
                    <a:pt x="26" y="6"/>
                  </a:cubicBezTo>
                  <a:cubicBezTo>
                    <a:pt x="30" y="7"/>
                    <a:pt x="30" y="3"/>
                    <a:pt x="32" y="2"/>
                  </a:cubicBezTo>
                  <a:cubicBezTo>
                    <a:pt x="34" y="0"/>
                    <a:pt x="36" y="4"/>
                    <a:pt x="37" y="4"/>
                  </a:cubicBezTo>
                  <a:cubicBezTo>
                    <a:pt x="39" y="4"/>
                    <a:pt x="42" y="2"/>
                    <a:pt x="44" y="3"/>
                  </a:cubicBezTo>
                  <a:cubicBezTo>
                    <a:pt x="45" y="4"/>
                    <a:pt x="44" y="7"/>
                    <a:pt x="44" y="9"/>
                  </a:cubicBezTo>
                  <a:cubicBezTo>
                    <a:pt x="45" y="12"/>
                    <a:pt x="45" y="15"/>
                    <a:pt x="45" y="18"/>
                  </a:cubicBezTo>
                  <a:cubicBezTo>
                    <a:pt x="44" y="24"/>
                    <a:pt x="46" y="31"/>
                    <a:pt x="45" y="37"/>
                  </a:cubicBezTo>
                  <a:cubicBezTo>
                    <a:pt x="44" y="37"/>
                    <a:pt x="42" y="37"/>
                    <a:pt x="41" y="36"/>
                  </a:cubicBezTo>
                  <a:cubicBezTo>
                    <a:pt x="41" y="36"/>
                    <a:pt x="42" y="37"/>
                    <a:pt x="43" y="37"/>
                  </a:cubicBezTo>
                  <a:cubicBezTo>
                    <a:pt x="40" y="39"/>
                    <a:pt x="35" y="38"/>
                    <a:pt x="33" y="37"/>
                  </a:cubicBezTo>
                  <a:cubicBezTo>
                    <a:pt x="32" y="37"/>
                    <a:pt x="32" y="35"/>
                    <a:pt x="30" y="35"/>
                  </a:cubicBezTo>
                  <a:cubicBezTo>
                    <a:pt x="28" y="36"/>
                    <a:pt x="27" y="36"/>
                    <a:pt x="27" y="35"/>
                  </a:cubicBezTo>
                  <a:cubicBezTo>
                    <a:pt x="27" y="36"/>
                    <a:pt x="27" y="36"/>
                    <a:pt x="27" y="37"/>
                  </a:cubicBezTo>
                  <a:cubicBezTo>
                    <a:pt x="26" y="36"/>
                    <a:pt x="20" y="38"/>
                    <a:pt x="23" y="35"/>
                  </a:cubicBezTo>
                  <a:cubicBezTo>
                    <a:pt x="22" y="36"/>
                    <a:pt x="17" y="37"/>
                    <a:pt x="16" y="36"/>
                  </a:cubicBezTo>
                  <a:cubicBezTo>
                    <a:pt x="17" y="36"/>
                    <a:pt x="18" y="35"/>
                    <a:pt x="20" y="34"/>
                  </a:cubicBezTo>
                  <a:cubicBezTo>
                    <a:pt x="18" y="33"/>
                    <a:pt x="15" y="35"/>
                    <a:pt x="13" y="36"/>
                  </a:cubicBezTo>
                  <a:cubicBezTo>
                    <a:pt x="13" y="35"/>
                    <a:pt x="13" y="34"/>
                    <a:pt x="13" y="33"/>
                  </a:cubicBezTo>
                  <a:cubicBezTo>
                    <a:pt x="10" y="36"/>
                    <a:pt x="10" y="33"/>
                    <a:pt x="9" y="32"/>
                  </a:cubicBezTo>
                  <a:cubicBezTo>
                    <a:pt x="9" y="34"/>
                    <a:pt x="6" y="33"/>
                    <a:pt x="4" y="33"/>
                  </a:cubicBezTo>
                  <a:cubicBezTo>
                    <a:pt x="3" y="33"/>
                    <a:pt x="1" y="34"/>
                    <a:pt x="1" y="34"/>
                  </a:cubicBezTo>
                  <a:cubicBezTo>
                    <a:pt x="0" y="34"/>
                    <a:pt x="0" y="32"/>
                    <a:pt x="0" y="31"/>
                  </a:cubicBezTo>
                  <a:cubicBezTo>
                    <a:pt x="2" y="31"/>
                    <a:pt x="2" y="32"/>
                    <a:pt x="4" y="33"/>
                  </a:cubicBezTo>
                  <a:cubicBezTo>
                    <a:pt x="4" y="32"/>
                    <a:pt x="4" y="31"/>
                    <a:pt x="2" y="31"/>
                  </a:cubicBezTo>
                  <a:cubicBezTo>
                    <a:pt x="4" y="31"/>
                    <a:pt x="5" y="31"/>
                    <a:pt x="5" y="32"/>
                  </a:cubicBezTo>
                  <a:cubicBezTo>
                    <a:pt x="3" y="29"/>
                    <a:pt x="12" y="32"/>
                    <a:pt x="13" y="31"/>
                  </a:cubicBezTo>
                  <a:cubicBezTo>
                    <a:pt x="15" y="30"/>
                    <a:pt x="15" y="28"/>
                    <a:pt x="17" y="29"/>
                  </a:cubicBezTo>
                  <a:cubicBezTo>
                    <a:pt x="19" y="29"/>
                    <a:pt x="14" y="34"/>
                    <a:pt x="18" y="33"/>
                  </a:cubicBezTo>
                  <a:cubicBezTo>
                    <a:pt x="17" y="33"/>
                    <a:pt x="17" y="32"/>
                    <a:pt x="18" y="30"/>
                  </a:cubicBezTo>
                  <a:cubicBezTo>
                    <a:pt x="20" y="30"/>
                    <a:pt x="21" y="33"/>
                    <a:pt x="25" y="32"/>
                  </a:cubicBezTo>
                  <a:cubicBezTo>
                    <a:pt x="23" y="31"/>
                    <a:pt x="20" y="30"/>
                    <a:pt x="19" y="29"/>
                  </a:cubicBezTo>
                  <a:cubicBezTo>
                    <a:pt x="18" y="27"/>
                    <a:pt x="14" y="29"/>
                    <a:pt x="14" y="26"/>
                  </a:cubicBezTo>
                  <a:cubicBezTo>
                    <a:pt x="18" y="27"/>
                    <a:pt x="22" y="28"/>
                    <a:pt x="24" y="30"/>
                  </a:cubicBezTo>
                  <a:cubicBezTo>
                    <a:pt x="23" y="30"/>
                    <a:pt x="24" y="28"/>
                    <a:pt x="26" y="28"/>
                  </a:cubicBezTo>
                  <a:cubicBezTo>
                    <a:pt x="28" y="29"/>
                    <a:pt x="28" y="30"/>
                    <a:pt x="29" y="31"/>
                  </a:cubicBezTo>
                  <a:cubicBezTo>
                    <a:pt x="29" y="30"/>
                    <a:pt x="29" y="29"/>
                    <a:pt x="28" y="29"/>
                  </a:cubicBezTo>
                  <a:cubicBezTo>
                    <a:pt x="30" y="28"/>
                    <a:pt x="31" y="31"/>
                    <a:pt x="33" y="30"/>
                  </a:cubicBezTo>
                  <a:cubicBezTo>
                    <a:pt x="36" y="29"/>
                    <a:pt x="37" y="31"/>
                    <a:pt x="34" y="33"/>
                  </a:cubicBezTo>
                  <a:cubicBezTo>
                    <a:pt x="35" y="32"/>
                    <a:pt x="37" y="32"/>
                    <a:pt x="38" y="33"/>
                  </a:cubicBezTo>
                  <a:cubicBezTo>
                    <a:pt x="37" y="31"/>
                    <a:pt x="38" y="31"/>
                    <a:pt x="40" y="31"/>
                  </a:cubicBezTo>
                  <a:cubicBezTo>
                    <a:pt x="37" y="27"/>
                    <a:pt x="25" y="28"/>
                    <a:pt x="24" y="22"/>
                  </a:cubicBezTo>
                  <a:cubicBezTo>
                    <a:pt x="23" y="18"/>
                    <a:pt x="34" y="19"/>
                    <a:pt x="35" y="15"/>
                  </a:cubicBezTo>
                  <a:cubicBezTo>
                    <a:pt x="35" y="11"/>
                    <a:pt x="20" y="18"/>
                    <a:pt x="20" y="1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83" name="Freeform 3192"/>
            <p:cNvSpPr>
              <a:spLocks/>
            </p:cNvSpPr>
            <p:nvPr/>
          </p:nvSpPr>
          <p:spPr bwMode="auto">
            <a:xfrm>
              <a:off x="2559" y="1001"/>
              <a:ext cx="197" cy="152"/>
            </a:xfrm>
            <a:custGeom>
              <a:avLst/>
              <a:gdLst>
                <a:gd name="T0" fmla="*/ 0 w 164"/>
                <a:gd name="T1" fmla="*/ 125 h 126"/>
                <a:gd name="T2" fmla="*/ 3 w 164"/>
                <a:gd name="T3" fmla="*/ 121 h 126"/>
                <a:gd name="T4" fmla="*/ 11 w 164"/>
                <a:gd name="T5" fmla="*/ 119 h 126"/>
                <a:gd name="T6" fmla="*/ 25 w 164"/>
                <a:gd name="T7" fmla="*/ 113 h 126"/>
                <a:gd name="T8" fmla="*/ 35 w 164"/>
                <a:gd name="T9" fmla="*/ 104 h 126"/>
                <a:gd name="T10" fmla="*/ 44 w 164"/>
                <a:gd name="T11" fmla="*/ 94 h 126"/>
                <a:gd name="T12" fmla="*/ 46 w 164"/>
                <a:gd name="T13" fmla="*/ 81 h 126"/>
                <a:gd name="T14" fmla="*/ 45 w 164"/>
                <a:gd name="T15" fmla="*/ 78 h 126"/>
                <a:gd name="T16" fmla="*/ 45 w 164"/>
                <a:gd name="T17" fmla="*/ 73 h 126"/>
                <a:gd name="T18" fmla="*/ 50 w 164"/>
                <a:gd name="T19" fmla="*/ 60 h 126"/>
                <a:gd name="T20" fmla="*/ 52 w 164"/>
                <a:gd name="T21" fmla="*/ 52 h 126"/>
                <a:gd name="T22" fmla="*/ 56 w 164"/>
                <a:gd name="T23" fmla="*/ 47 h 126"/>
                <a:gd name="T24" fmla="*/ 66 w 164"/>
                <a:gd name="T25" fmla="*/ 38 h 126"/>
                <a:gd name="T26" fmla="*/ 80 w 164"/>
                <a:gd name="T27" fmla="*/ 32 h 126"/>
                <a:gd name="T28" fmla="*/ 95 w 164"/>
                <a:gd name="T29" fmla="*/ 7 h 126"/>
                <a:gd name="T30" fmla="*/ 98 w 164"/>
                <a:gd name="T31" fmla="*/ 2 h 126"/>
                <a:gd name="T32" fmla="*/ 103 w 164"/>
                <a:gd name="T33" fmla="*/ 1 h 126"/>
                <a:gd name="T34" fmla="*/ 105 w 164"/>
                <a:gd name="T35" fmla="*/ 3 h 126"/>
                <a:gd name="T36" fmla="*/ 110 w 164"/>
                <a:gd name="T37" fmla="*/ 9 h 126"/>
                <a:gd name="T38" fmla="*/ 124 w 164"/>
                <a:gd name="T39" fmla="*/ 10 h 126"/>
                <a:gd name="T40" fmla="*/ 137 w 164"/>
                <a:gd name="T41" fmla="*/ 8 h 126"/>
                <a:gd name="T42" fmla="*/ 137 w 164"/>
                <a:gd name="T43" fmla="*/ 11 h 126"/>
                <a:gd name="T44" fmla="*/ 138 w 164"/>
                <a:gd name="T45" fmla="*/ 11 h 126"/>
                <a:gd name="T46" fmla="*/ 143 w 164"/>
                <a:gd name="T47" fmla="*/ 12 h 126"/>
                <a:gd name="T48" fmla="*/ 147 w 164"/>
                <a:gd name="T49" fmla="*/ 14 h 126"/>
                <a:gd name="T50" fmla="*/ 152 w 164"/>
                <a:gd name="T51" fmla="*/ 17 h 126"/>
                <a:gd name="T52" fmla="*/ 154 w 164"/>
                <a:gd name="T53" fmla="*/ 22 h 126"/>
                <a:gd name="T54" fmla="*/ 153 w 164"/>
                <a:gd name="T55" fmla="*/ 26 h 126"/>
                <a:gd name="T56" fmla="*/ 153 w 164"/>
                <a:gd name="T57" fmla="*/ 32 h 126"/>
                <a:gd name="T58" fmla="*/ 154 w 164"/>
                <a:gd name="T59" fmla="*/ 37 h 126"/>
                <a:gd name="T60" fmla="*/ 156 w 164"/>
                <a:gd name="T61" fmla="*/ 43 h 126"/>
                <a:gd name="T62" fmla="*/ 156 w 164"/>
                <a:gd name="T63" fmla="*/ 47 h 126"/>
                <a:gd name="T64" fmla="*/ 161 w 164"/>
                <a:gd name="T65" fmla="*/ 50 h 126"/>
                <a:gd name="T66" fmla="*/ 160 w 164"/>
                <a:gd name="T67" fmla="*/ 58 h 126"/>
                <a:gd name="T68" fmla="*/ 136 w 164"/>
                <a:gd name="T69" fmla="*/ 60 h 126"/>
                <a:gd name="T70" fmla="*/ 128 w 164"/>
                <a:gd name="T71" fmla="*/ 64 h 126"/>
                <a:gd name="T72" fmla="*/ 126 w 164"/>
                <a:gd name="T73" fmla="*/ 68 h 126"/>
                <a:gd name="T74" fmla="*/ 128 w 164"/>
                <a:gd name="T75" fmla="*/ 74 h 126"/>
                <a:gd name="T76" fmla="*/ 122 w 164"/>
                <a:gd name="T77" fmla="*/ 77 h 126"/>
                <a:gd name="T78" fmla="*/ 116 w 164"/>
                <a:gd name="T79" fmla="*/ 80 h 126"/>
                <a:gd name="T80" fmla="*/ 111 w 164"/>
                <a:gd name="T81" fmla="*/ 82 h 126"/>
                <a:gd name="T82" fmla="*/ 106 w 164"/>
                <a:gd name="T83" fmla="*/ 89 h 126"/>
                <a:gd name="T84" fmla="*/ 96 w 164"/>
                <a:gd name="T85" fmla="*/ 92 h 126"/>
                <a:gd name="T86" fmla="*/ 89 w 164"/>
                <a:gd name="T87" fmla="*/ 94 h 126"/>
                <a:gd name="T88" fmla="*/ 82 w 164"/>
                <a:gd name="T89" fmla="*/ 95 h 126"/>
                <a:gd name="T90" fmla="*/ 78 w 164"/>
                <a:gd name="T91" fmla="*/ 98 h 126"/>
                <a:gd name="T92" fmla="*/ 74 w 164"/>
                <a:gd name="T93" fmla="*/ 99 h 126"/>
                <a:gd name="T94" fmla="*/ 70 w 164"/>
                <a:gd name="T95" fmla="*/ 103 h 126"/>
                <a:gd name="T96" fmla="*/ 65 w 164"/>
                <a:gd name="T97" fmla="*/ 106 h 126"/>
                <a:gd name="T98" fmla="*/ 60 w 164"/>
                <a:gd name="T99" fmla="*/ 112 h 126"/>
                <a:gd name="T100" fmla="*/ 60 w 164"/>
                <a:gd name="T101" fmla="*/ 125 h 126"/>
                <a:gd name="T102" fmla="*/ 0 w 164"/>
                <a:gd name="T103"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4" h="126">
                  <a:moveTo>
                    <a:pt x="0" y="125"/>
                  </a:moveTo>
                  <a:cubicBezTo>
                    <a:pt x="1" y="124"/>
                    <a:pt x="3" y="121"/>
                    <a:pt x="3" y="121"/>
                  </a:cubicBezTo>
                  <a:cubicBezTo>
                    <a:pt x="6" y="120"/>
                    <a:pt x="9" y="120"/>
                    <a:pt x="11" y="119"/>
                  </a:cubicBezTo>
                  <a:cubicBezTo>
                    <a:pt x="16" y="118"/>
                    <a:pt x="21" y="117"/>
                    <a:pt x="25" y="113"/>
                  </a:cubicBezTo>
                  <a:cubicBezTo>
                    <a:pt x="28" y="110"/>
                    <a:pt x="32" y="107"/>
                    <a:pt x="35" y="104"/>
                  </a:cubicBezTo>
                  <a:cubicBezTo>
                    <a:pt x="39" y="101"/>
                    <a:pt x="42" y="97"/>
                    <a:pt x="44" y="94"/>
                  </a:cubicBezTo>
                  <a:cubicBezTo>
                    <a:pt x="46" y="91"/>
                    <a:pt x="50" y="84"/>
                    <a:pt x="46" y="81"/>
                  </a:cubicBezTo>
                  <a:cubicBezTo>
                    <a:pt x="45" y="80"/>
                    <a:pt x="44" y="80"/>
                    <a:pt x="45" y="78"/>
                  </a:cubicBezTo>
                  <a:cubicBezTo>
                    <a:pt x="45" y="77"/>
                    <a:pt x="45" y="75"/>
                    <a:pt x="45" y="73"/>
                  </a:cubicBezTo>
                  <a:cubicBezTo>
                    <a:pt x="45" y="67"/>
                    <a:pt x="47" y="64"/>
                    <a:pt x="50" y="60"/>
                  </a:cubicBezTo>
                  <a:cubicBezTo>
                    <a:pt x="52" y="57"/>
                    <a:pt x="52" y="55"/>
                    <a:pt x="52" y="52"/>
                  </a:cubicBezTo>
                  <a:cubicBezTo>
                    <a:pt x="53" y="50"/>
                    <a:pt x="55" y="48"/>
                    <a:pt x="56" y="47"/>
                  </a:cubicBezTo>
                  <a:cubicBezTo>
                    <a:pt x="59" y="44"/>
                    <a:pt x="62" y="40"/>
                    <a:pt x="66" y="38"/>
                  </a:cubicBezTo>
                  <a:cubicBezTo>
                    <a:pt x="71" y="36"/>
                    <a:pt x="76" y="35"/>
                    <a:pt x="80" y="32"/>
                  </a:cubicBezTo>
                  <a:cubicBezTo>
                    <a:pt x="89" y="27"/>
                    <a:pt x="92" y="16"/>
                    <a:pt x="95" y="7"/>
                  </a:cubicBezTo>
                  <a:cubicBezTo>
                    <a:pt x="96" y="6"/>
                    <a:pt x="97" y="2"/>
                    <a:pt x="98" y="2"/>
                  </a:cubicBezTo>
                  <a:cubicBezTo>
                    <a:pt x="100" y="2"/>
                    <a:pt x="101" y="1"/>
                    <a:pt x="103" y="1"/>
                  </a:cubicBezTo>
                  <a:cubicBezTo>
                    <a:pt x="104" y="0"/>
                    <a:pt x="105" y="2"/>
                    <a:pt x="105" y="3"/>
                  </a:cubicBezTo>
                  <a:cubicBezTo>
                    <a:pt x="107" y="6"/>
                    <a:pt x="108" y="7"/>
                    <a:pt x="110" y="9"/>
                  </a:cubicBezTo>
                  <a:cubicBezTo>
                    <a:pt x="115" y="12"/>
                    <a:pt x="119" y="11"/>
                    <a:pt x="124" y="10"/>
                  </a:cubicBezTo>
                  <a:cubicBezTo>
                    <a:pt x="128" y="10"/>
                    <a:pt x="134" y="12"/>
                    <a:pt x="137" y="8"/>
                  </a:cubicBezTo>
                  <a:cubicBezTo>
                    <a:pt x="137" y="9"/>
                    <a:pt x="137" y="9"/>
                    <a:pt x="137" y="11"/>
                  </a:cubicBezTo>
                  <a:cubicBezTo>
                    <a:pt x="138" y="12"/>
                    <a:pt x="140" y="13"/>
                    <a:pt x="138" y="11"/>
                  </a:cubicBezTo>
                  <a:cubicBezTo>
                    <a:pt x="139" y="12"/>
                    <a:pt x="141" y="13"/>
                    <a:pt x="143" y="12"/>
                  </a:cubicBezTo>
                  <a:cubicBezTo>
                    <a:pt x="145" y="11"/>
                    <a:pt x="146" y="13"/>
                    <a:pt x="147" y="14"/>
                  </a:cubicBezTo>
                  <a:cubicBezTo>
                    <a:pt x="149" y="15"/>
                    <a:pt x="151" y="16"/>
                    <a:pt x="152" y="17"/>
                  </a:cubicBezTo>
                  <a:cubicBezTo>
                    <a:pt x="153" y="19"/>
                    <a:pt x="151" y="21"/>
                    <a:pt x="154" y="22"/>
                  </a:cubicBezTo>
                  <a:cubicBezTo>
                    <a:pt x="152" y="23"/>
                    <a:pt x="153" y="25"/>
                    <a:pt x="153" y="26"/>
                  </a:cubicBezTo>
                  <a:cubicBezTo>
                    <a:pt x="154" y="28"/>
                    <a:pt x="153" y="30"/>
                    <a:pt x="153" y="32"/>
                  </a:cubicBezTo>
                  <a:cubicBezTo>
                    <a:pt x="153" y="34"/>
                    <a:pt x="155" y="35"/>
                    <a:pt x="154" y="37"/>
                  </a:cubicBezTo>
                  <a:cubicBezTo>
                    <a:pt x="154" y="40"/>
                    <a:pt x="154" y="41"/>
                    <a:pt x="156" y="43"/>
                  </a:cubicBezTo>
                  <a:cubicBezTo>
                    <a:pt x="156" y="45"/>
                    <a:pt x="156" y="46"/>
                    <a:pt x="156" y="47"/>
                  </a:cubicBezTo>
                  <a:cubicBezTo>
                    <a:pt x="158" y="49"/>
                    <a:pt x="159" y="49"/>
                    <a:pt x="161" y="50"/>
                  </a:cubicBezTo>
                  <a:cubicBezTo>
                    <a:pt x="164" y="53"/>
                    <a:pt x="155" y="56"/>
                    <a:pt x="160" y="58"/>
                  </a:cubicBezTo>
                  <a:cubicBezTo>
                    <a:pt x="155" y="59"/>
                    <a:pt x="139" y="54"/>
                    <a:pt x="136" y="60"/>
                  </a:cubicBezTo>
                  <a:cubicBezTo>
                    <a:pt x="135" y="63"/>
                    <a:pt x="132" y="64"/>
                    <a:pt x="128" y="64"/>
                  </a:cubicBezTo>
                  <a:cubicBezTo>
                    <a:pt x="126" y="64"/>
                    <a:pt x="122" y="67"/>
                    <a:pt x="126" y="68"/>
                  </a:cubicBezTo>
                  <a:cubicBezTo>
                    <a:pt x="123" y="71"/>
                    <a:pt x="129" y="73"/>
                    <a:pt x="128" y="74"/>
                  </a:cubicBezTo>
                  <a:cubicBezTo>
                    <a:pt x="126" y="76"/>
                    <a:pt x="123" y="75"/>
                    <a:pt x="122" y="77"/>
                  </a:cubicBezTo>
                  <a:cubicBezTo>
                    <a:pt x="120" y="78"/>
                    <a:pt x="118" y="80"/>
                    <a:pt x="116" y="80"/>
                  </a:cubicBezTo>
                  <a:cubicBezTo>
                    <a:pt x="115" y="81"/>
                    <a:pt x="113" y="81"/>
                    <a:pt x="111" y="82"/>
                  </a:cubicBezTo>
                  <a:cubicBezTo>
                    <a:pt x="109" y="83"/>
                    <a:pt x="108" y="86"/>
                    <a:pt x="106" y="89"/>
                  </a:cubicBezTo>
                  <a:cubicBezTo>
                    <a:pt x="103" y="91"/>
                    <a:pt x="99" y="92"/>
                    <a:pt x="96" y="92"/>
                  </a:cubicBezTo>
                  <a:cubicBezTo>
                    <a:pt x="93" y="92"/>
                    <a:pt x="90" y="91"/>
                    <a:pt x="89" y="94"/>
                  </a:cubicBezTo>
                  <a:cubicBezTo>
                    <a:pt x="88" y="98"/>
                    <a:pt x="85" y="95"/>
                    <a:pt x="82" y="95"/>
                  </a:cubicBezTo>
                  <a:cubicBezTo>
                    <a:pt x="80" y="96"/>
                    <a:pt x="79" y="96"/>
                    <a:pt x="78" y="98"/>
                  </a:cubicBezTo>
                  <a:cubicBezTo>
                    <a:pt x="77" y="99"/>
                    <a:pt x="76" y="99"/>
                    <a:pt x="74" y="99"/>
                  </a:cubicBezTo>
                  <a:cubicBezTo>
                    <a:pt x="72" y="100"/>
                    <a:pt x="71" y="102"/>
                    <a:pt x="70" y="103"/>
                  </a:cubicBezTo>
                  <a:cubicBezTo>
                    <a:pt x="69" y="104"/>
                    <a:pt x="67" y="105"/>
                    <a:pt x="65" y="106"/>
                  </a:cubicBezTo>
                  <a:cubicBezTo>
                    <a:pt x="63" y="108"/>
                    <a:pt x="60" y="108"/>
                    <a:pt x="60" y="112"/>
                  </a:cubicBezTo>
                  <a:cubicBezTo>
                    <a:pt x="61" y="116"/>
                    <a:pt x="61" y="121"/>
                    <a:pt x="60" y="125"/>
                  </a:cubicBezTo>
                  <a:cubicBezTo>
                    <a:pt x="60" y="126"/>
                    <a:pt x="6" y="125"/>
                    <a:pt x="0" y="12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84" name="Freeform 3193"/>
            <p:cNvSpPr>
              <a:spLocks/>
            </p:cNvSpPr>
            <p:nvPr/>
          </p:nvSpPr>
          <p:spPr bwMode="auto">
            <a:xfrm>
              <a:off x="2559" y="1001"/>
              <a:ext cx="197" cy="152"/>
            </a:xfrm>
            <a:custGeom>
              <a:avLst/>
              <a:gdLst>
                <a:gd name="T0" fmla="*/ 0 w 164"/>
                <a:gd name="T1" fmla="*/ 125 h 126"/>
                <a:gd name="T2" fmla="*/ 3 w 164"/>
                <a:gd name="T3" fmla="*/ 121 h 126"/>
                <a:gd name="T4" fmla="*/ 11 w 164"/>
                <a:gd name="T5" fmla="*/ 119 h 126"/>
                <a:gd name="T6" fmla="*/ 25 w 164"/>
                <a:gd name="T7" fmla="*/ 113 h 126"/>
                <a:gd name="T8" fmla="*/ 35 w 164"/>
                <a:gd name="T9" fmla="*/ 104 h 126"/>
                <a:gd name="T10" fmla="*/ 44 w 164"/>
                <a:gd name="T11" fmla="*/ 94 h 126"/>
                <a:gd name="T12" fmla="*/ 46 w 164"/>
                <a:gd name="T13" fmla="*/ 81 h 126"/>
                <a:gd name="T14" fmla="*/ 45 w 164"/>
                <a:gd name="T15" fmla="*/ 78 h 126"/>
                <a:gd name="T16" fmla="*/ 45 w 164"/>
                <a:gd name="T17" fmla="*/ 73 h 126"/>
                <a:gd name="T18" fmla="*/ 50 w 164"/>
                <a:gd name="T19" fmla="*/ 60 h 126"/>
                <a:gd name="T20" fmla="*/ 52 w 164"/>
                <a:gd name="T21" fmla="*/ 52 h 126"/>
                <a:gd name="T22" fmla="*/ 56 w 164"/>
                <a:gd name="T23" fmla="*/ 47 h 126"/>
                <a:gd name="T24" fmla="*/ 66 w 164"/>
                <a:gd name="T25" fmla="*/ 38 h 126"/>
                <a:gd name="T26" fmla="*/ 80 w 164"/>
                <a:gd name="T27" fmla="*/ 32 h 126"/>
                <a:gd name="T28" fmla="*/ 95 w 164"/>
                <a:gd name="T29" fmla="*/ 7 h 126"/>
                <a:gd name="T30" fmla="*/ 98 w 164"/>
                <a:gd name="T31" fmla="*/ 2 h 126"/>
                <a:gd name="T32" fmla="*/ 103 w 164"/>
                <a:gd name="T33" fmla="*/ 1 h 126"/>
                <a:gd name="T34" fmla="*/ 105 w 164"/>
                <a:gd name="T35" fmla="*/ 3 h 126"/>
                <a:gd name="T36" fmla="*/ 110 w 164"/>
                <a:gd name="T37" fmla="*/ 9 h 126"/>
                <a:gd name="T38" fmla="*/ 124 w 164"/>
                <a:gd name="T39" fmla="*/ 10 h 126"/>
                <a:gd name="T40" fmla="*/ 137 w 164"/>
                <a:gd name="T41" fmla="*/ 8 h 126"/>
                <a:gd name="T42" fmla="*/ 137 w 164"/>
                <a:gd name="T43" fmla="*/ 11 h 126"/>
                <a:gd name="T44" fmla="*/ 138 w 164"/>
                <a:gd name="T45" fmla="*/ 11 h 126"/>
                <a:gd name="T46" fmla="*/ 143 w 164"/>
                <a:gd name="T47" fmla="*/ 12 h 126"/>
                <a:gd name="T48" fmla="*/ 147 w 164"/>
                <a:gd name="T49" fmla="*/ 14 h 126"/>
                <a:gd name="T50" fmla="*/ 152 w 164"/>
                <a:gd name="T51" fmla="*/ 17 h 126"/>
                <a:gd name="T52" fmla="*/ 154 w 164"/>
                <a:gd name="T53" fmla="*/ 22 h 126"/>
                <a:gd name="T54" fmla="*/ 153 w 164"/>
                <a:gd name="T55" fmla="*/ 26 h 126"/>
                <a:gd name="T56" fmla="*/ 153 w 164"/>
                <a:gd name="T57" fmla="*/ 32 h 126"/>
                <a:gd name="T58" fmla="*/ 154 w 164"/>
                <a:gd name="T59" fmla="*/ 37 h 126"/>
                <a:gd name="T60" fmla="*/ 156 w 164"/>
                <a:gd name="T61" fmla="*/ 43 h 126"/>
                <a:gd name="T62" fmla="*/ 156 w 164"/>
                <a:gd name="T63" fmla="*/ 47 h 126"/>
                <a:gd name="T64" fmla="*/ 161 w 164"/>
                <a:gd name="T65" fmla="*/ 50 h 126"/>
                <a:gd name="T66" fmla="*/ 160 w 164"/>
                <a:gd name="T67" fmla="*/ 58 h 126"/>
                <a:gd name="T68" fmla="*/ 136 w 164"/>
                <a:gd name="T69" fmla="*/ 60 h 126"/>
                <a:gd name="T70" fmla="*/ 128 w 164"/>
                <a:gd name="T71" fmla="*/ 64 h 126"/>
                <a:gd name="T72" fmla="*/ 126 w 164"/>
                <a:gd name="T73" fmla="*/ 68 h 126"/>
                <a:gd name="T74" fmla="*/ 128 w 164"/>
                <a:gd name="T75" fmla="*/ 74 h 126"/>
                <a:gd name="T76" fmla="*/ 122 w 164"/>
                <a:gd name="T77" fmla="*/ 77 h 126"/>
                <a:gd name="T78" fmla="*/ 116 w 164"/>
                <a:gd name="T79" fmla="*/ 80 h 126"/>
                <a:gd name="T80" fmla="*/ 111 w 164"/>
                <a:gd name="T81" fmla="*/ 82 h 126"/>
                <a:gd name="T82" fmla="*/ 106 w 164"/>
                <a:gd name="T83" fmla="*/ 89 h 126"/>
                <a:gd name="T84" fmla="*/ 96 w 164"/>
                <a:gd name="T85" fmla="*/ 92 h 126"/>
                <a:gd name="T86" fmla="*/ 89 w 164"/>
                <a:gd name="T87" fmla="*/ 94 h 126"/>
                <a:gd name="T88" fmla="*/ 82 w 164"/>
                <a:gd name="T89" fmla="*/ 95 h 126"/>
                <a:gd name="T90" fmla="*/ 78 w 164"/>
                <a:gd name="T91" fmla="*/ 98 h 126"/>
                <a:gd name="T92" fmla="*/ 74 w 164"/>
                <a:gd name="T93" fmla="*/ 99 h 126"/>
                <a:gd name="T94" fmla="*/ 70 w 164"/>
                <a:gd name="T95" fmla="*/ 103 h 126"/>
                <a:gd name="T96" fmla="*/ 65 w 164"/>
                <a:gd name="T97" fmla="*/ 106 h 126"/>
                <a:gd name="T98" fmla="*/ 60 w 164"/>
                <a:gd name="T99" fmla="*/ 112 h 126"/>
                <a:gd name="T100" fmla="*/ 60 w 164"/>
                <a:gd name="T101" fmla="*/ 125 h 126"/>
                <a:gd name="T102" fmla="*/ 0 w 164"/>
                <a:gd name="T103"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4" h="126">
                  <a:moveTo>
                    <a:pt x="0" y="125"/>
                  </a:moveTo>
                  <a:cubicBezTo>
                    <a:pt x="1" y="124"/>
                    <a:pt x="3" y="121"/>
                    <a:pt x="3" y="121"/>
                  </a:cubicBezTo>
                  <a:cubicBezTo>
                    <a:pt x="6" y="120"/>
                    <a:pt x="9" y="120"/>
                    <a:pt x="11" y="119"/>
                  </a:cubicBezTo>
                  <a:cubicBezTo>
                    <a:pt x="16" y="118"/>
                    <a:pt x="21" y="117"/>
                    <a:pt x="25" y="113"/>
                  </a:cubicBezTo>
                  <a:cubicBezTo>
                    <a:pt x="28" y="110"/>
                    <a:pt x="32" y="107"/>
                    <a:pt x="35" y="104"/>
                  </a:cubicBezTo>
                  <a:cubicBezTo>
                    <a:pt x="39" y="101"/>
                    <a:pt x="42" y="97"/>
                    <a:pt x="44" y="94"/>
                  </a:cubicBezTo>
                  <a:cubicBezTo>
                    <a:pt x="46" y="91"/>
                    <a:pt x="50" y="84"/>
                    <a:pt x="46" y="81"/>
                  </a:cubicBezTo>
                  <a:cubicBezTo>
                    <a:pt x="45" y="80"/>
                    <a:pt x="44" y="80"/>
                    <a:pt x="45" y="78"/>
                  </a:cubicBezTo>
                  <a:cubicBezTo>
                    <a:pt x="45" y="77"/>
                    <a:pt x="45" y="75"/>
                    <a:pt x="45" y="73"/>
                  </a:cubicBezTo>
                  <a:cubicBezTo>
                    <a:pt x="45" y="67"/>
                    <a:pt x="47" y="64"/>
                    <a:pt x="50" y="60"/>
                  </a:cubicBezTo>
                  <a:cubicBezTo>
                    <a:pt x="52" y="57"/>
                    <a:pt x="52" y="55"/>
                    <a:pt x="52" y="52"/>
                  </a:cubicBezTo>
                  <a:cubicBezTo>
                    <a:pt x="53" y="50"/>
                    <a:pt x="55" y="48"/>
                    <a:pt x="56" y="47"/>
                  </a:cubicBezTo>
                  <a:cubicBezTo>
                    <a:pt x="59" y="44"/>
                    <a:pt x="62" y="40"/>
                    <a:pt x="66" y="38"/>
                  </a:cubicBezTo>
                  <a:cubicBezTo>
                    <a:pt x="71" y="36"/>
                    <a:pt x="76" y="35"/>
                    <a:pt x="80" y="32"/>
                  </a:cubicBezTo>
                  <a:cubicBezTo>
                    <a:pt x="89" y="27"/>
                    <a:pt x="92" y="16"/>
                    <a:pt x="95" y="7"/>
                  </a:cubicBezTo>
                  <a:cubicBezTo>
                    <a:pt x="96" y="6"/>
                    <a:pt x="97" y="2"/>
                    <a:pt x="98" y="2"/>
                  </a:cubicBezTo>
                  <a:cubicBezTo>
                    <a:pt x="100" y="2"/>
                    <a:pt x="101" y="1"/>
                    <a:pt x="103" y="1"/>
                  </a:cubicBezTo>
                  <a:cubicBezTo>
                    <a:pt x="104" y="0"/>
                    <a:pt x="105" y="2"/>
                    <a:pt x="105" y="3"/>
                  </a:cubicBezTo>
                  <a:cubicBezTo>
                    <a:pt x="107" y="6"/>
                    <a:pt x="108" y="7"/>
                    <a:pt x="110" y="9"/>
                  </a:cubicBezTo>
                  <a:cubicBezTo>
                    <a:pt x="115" y="12"/>
                    <a:pt x="119" y="11"/>
                    <a:pt x="124" y="10"/>
                  </a:cubicBezTo>
                  <a:cubicBezTo>
                    <a:pt x="128" y="10"/>
                    <a:pt x="134" y="12"/>
                    <a:pt x="137" y="8"/>
                  </a:cubicBezTo>
                  <a:cubicBezTo>
                    <a:pt x="137" y="9"/>
                    <a:pt x="137" y="9"/>
                    <a:pt x="137" y="11"/>
                  </a:cubicBezTo>
                  <a:cubicBezTo>
                    <a:pt x="138" y="12"/>
                    <a:pt x="140" y="13"/>
                    <a:pt x="138" y="11"/>
                  </a:cubicBezTo>
                  <a:cubicBezTo>
                    <a:pt x="139" y="12"/>
                    <a:pt x="141" y="13"/>
                    <a:pt x="143" y="12"/>
                  </a:cubicBezTo>
                  <a:cubicBezTo>
                    <a:pt x="145" y="11"/>
                    <a:pt x="146" y="13"/>
                    <a:pt x="147" y="14"/>
                  </a:cubicBezTo>
                  <a:cubicBezTo>
                    <a:pt x="149" y="15"/>
                    <a:pt x="151" y="16"/>
                    <a:pt x="152" y="17"/>
                  </a:cubicBezTo>
                  <a:cubicBezTo>
                    <a:pt x="153" y="19"/>
                    <a:pt x="151" y="21"/>
                    <a:pt x="154" y="22"/>
                  </a:cubicBezTo>
                  <a:cubicBezTo>
                    <a:pt x="152" y="23"/>
                    <a:pt x="153" y="25"/>
                    <a:pt x="153" y="26"/>
                  </a:cubicBezTo>
                  <a:cubicBezTo>
                    <a:pt x="154" y="28"/>
                    <a:pt x="153" y="30"/>
                    <a:pt x="153" y="32"/>
                  </a:cubicBezTo>
                  <a:cubicBezTo>
                    <a:pt x="153" y="34"/>
                    <a:pt x="155" y="35"/>
                    <a:pt x="154" y="37"/>
                  </a:cubicBezTo>
                  <a:cubicBezTo>
                    <a:pt x="154" y="40"/>
                    <a:pt x="154" y="41"/>
                    <a:pt x="156" y="43"/>
                  </a:cubicBezTo>
                  <a:cubicBezTo>
                    <a:pt x="156" y="45"/>
                    <a:pt x="156" y="46"/>
                    <a:pt x="156" y="47"/>
                  </a:cubicBezTo>
                  <a:cubicBezTo>
                    <a:pt x="158" y="49"/>
                    <a:pt x="159" y="49"/>
                    <a:pt x="161" y="50"/>
                  </a:cubicBezTo>
                  <a:cubicBezTo>
                    <a:pt x="164" y="53"/>
                    <a:pt x="155" y="56"/>
                    <a:pt x="160" y="58"/>
                  </a:cubicBezTo>
                  <a:cubicBezTo>
                    <a:pt x="155" y="59"/>
                    <a:pt x="139" y="54"/>
                    <a:pt x="136" y="60"/>
                  </a:cubicBezTo>
                  <a:cubicBezTo>
                    <a:pt x="135" y="63"/>
                    <a:pt x="132" y="64"/>
                    <a:pt x="128" y="64"/>
                  </a:cubicBezTo>
                  <a:cubicBezTo>
                    <a:pt x="126" y="64"/>
                    <a:pt x="122" y="67"/>
                    <a:pt x="126" y="68"/>
                  </a:cubicBezTo>
                  <a:cubicBezTo>
                    <a:pt x="123" y="71"/>
                    <a:pt x="129" y="73"/>
                    <a:pt x="128" y="74"/>
                  </a:cubicBezTo>
                  <a:cubicBezTo>
                    <a:pt x="126" y="76"/>
                    <a:pt x="123" y="75"/>
                    <a:pt x="122" y="77"/>
                  </a:cubicBezTo>
                  <a:cubicBezTo>
                    <a:pt x="120" y="78"/>
                    <a:pt x="118" y="80"/>
                    <a:pt x="116" y="80"/>
                  </a:cubicBezTo>
                  <a:cubicBezTo>
                    <a:pt x="115" y="81"/>
                    <a:pt x="113" y="81"/>
                    <a:pt x="111" y="82"/>
                  </a:cubicBezTo>
                  <a:cubicBezTo>
                    <a:pt x="109" y="83"/>
                    <a:pt x="108" y="86"/>
                    <a:pt x="106" y="89"/>
                  </a:cubicBezTo>
                  <a:cubicBezTo>
                    <a:pt x="103" y="91"/>
                    <a:pt x="99" y="92"/>
                    <a:pt x="96" y="92"/>
                  </a:cubicBezTo>
                  <a:cubicBezTo>
                    <a:pt x="93" y="92"/>
                    <a:pt x="90" y="91"/>
                    <a:pt x="89" y="94"/>
                  </a:cubicBezTo>
                  <a:cubicBezTo>
                    <a:pt x="88" y="98"/>
                    <a:pt x="85" y="95"/>
                    <a:pt x="82" y="95"/>
                  </a:cubicBezTo>
                  <a:cubicBezTo>
                    <a:pt x="80" y="96"/>
                    <a:pt x="79" y="96"/>
                    <a:pt x="78" y="98"/>
                  </a:cubicBezTo>
                  <a:cubicBezTo>
                    <a:pt x="77" y="99"/>
                    <a:pt x="76" y="99"/>
                    <a:pt x="74" y="99"/>
                  </a:cubicBezTo>
                  <a:cubicBezTo>
                    <a:pt x="72" y="100"/>
                    <a:pt x="71" y="102"/>
                    <a:pt x="70" y="103"/>
                  </a:cubicBezTo>
                  <a:cubicBezTo>
                    <a:pt x="69" y="104"/>
                    <a:pt x="67" y="105"/>
                    <a:pt x="65" y="106"/>
                  </a:cubicBezTo>
                  <a:cubicBezTo>
                    <a:pt x="63" y="108"/>
                    <a:pt x="60" y="108"/>
                    <a:pt x="60" y="112"/>
                  </a:cubicBezTo>
                  <a:cubicBezTo>
                    <a:pt x="61" y="116"/>
                    <a:pt x="61" y="121"/>
                    <a:pt x="60" y="125"/>
                  </a:cubicBezTo>
                  <a:cubicBezTo>
                    <a:pt x="60" y="126"/>
                    <a:pt x="6" y="125"/>
                    <a:pt x="0" y="12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85" name="Freeform 3194"/>
            <p:cNvSpPr>
              <a:spLocks/>
            </p:cNvSpPr>
            <p:nvPr/>
          </p:nvSpPr>
          <p:spPr bwMode="auto">
            <a:xfrm>
              <a:off x="2587" y="1499"/>
              <a:ext cx="66" cy="77"/>
            </a:xfrm>
            <a:custGeom>
              <a:avLst/>
              <a:gdLst>
                <a:gd name="T0" fmla="*/ 0 w 55"/>
                <a:gd name="T1" fmla="*/ 24 h 64"/>
                <a:gd name="T2" fmla="*/ 3 w 55"/>
                <a:gd name="T3" fmla="*/ 19 h 64"/>
                <a:gd name="T4" fmla="*/ 10 w 55"/>
                <a:gd name="T5" fmla="*/ 13 h 64"/>
                <a:gd name="T6" fmla="*/ 12 w 55"/>
                <a:gd name="T7" fmla="*/ 7 h 64"/>
                <a:gd name="T8" fmla="*/ 16 w 55"/>
                <a:gd name="T9" fmla="*/ 3 h 64"/>
                <a:gd name="T10" fmla="*/ 20 w 55"/>
                <a:gd name="T11" fmla="*/ 1 h 64"/>
                <a:gd name="T12" fmla="*/ 23 w 55"/>
                <a:gd name="T13" fmla="*/ 0 h 64"/>
                <a:gd name="T14" fmla="*/ 27 w 55"/>
                <a:gd name="T15" fmla="*/ 3 h 64"/>
                <a:gd name="T16" fmla="*/ 27 w 55"/>
                <a:gd name="T17" fmla="*/ 6 h 64"/>
                <a:gd name="T18" fmla="*/ 27 w 55"/>
                <a:gd name="T19" fmla="*/ 7 h 64"/>
                <a:gd name="T20" fmla="*/ 27 w 55"/>
                <a:gd name="T21" fmla="*/ 18 h 64"/>
                <a:gd name="T22" fmla="*/ 32 w 55"/>
                <a:gd name="T23" fmla="*/ 20 h 64"/>
                <a:gd name="T24" fmla="*/ 36 w 55"/>
                <a:gd name="T25" fmla="*/ 15 h 64"/>
                <a:gd name="T26" fmla="*/ 38 w 55"/>
                <a:gd name="T27" fmla="*/ 13 h 64"/>
                <a:gd name="T28" fmla="*/ 40 w 55"/>
                <a:gd name="T29" fmla="*/ 16 h 64"/>
                <a:gd name="T30" fmla="*/ 42 w 55"/>
                <a:gd name="T31" fmla="*/ 26 h 64"/>
                <a:gd name="T32" fmla="*/ 41 w 55"/>
                <a:gd name="T33" fmla="*/ 32 h 64"/>
                <a:gd name="T34" fmla="*/ 48 w 55"/>
                <a:gd name="T35" fmla="*/ 36 h 64"/>
                <a:gd name="T36" fmla="*/ 50 w 55"/>
                <a:gd name="T37" fmla="*/ 39 h 64"/>
                <a:gd name="T38" fmla="*/ 54 w 55"/>
                <a:gd name="T39" fmla="*/ 43 h 64"/>
                <a:gd name="T40" fmla="*/ 53 w 55"/>
                <a:gd name="T41" fmla="*/ 51 h 64"/>
                <a:gd name="T42" fmla="*/ 53 w 55"/>
                <a:gd name="T43" fmla="*/ 63 h 64"/>
                <a:gd name="T44" fmla="*/ 47 w 55"/>
                <a:gd name="T45" fmla="*/ 62 h 64"/>
                <a:gd name="T46" fmla="*/ 41 w 55"/>
                <a:gd name="T47" fmla="*/ 58 h 64"/>
                <a:gd name="T48" fmla="*/ 29 w 55"/>
                <a:gd name="T49" fmla="*/ 51 h 64"/>
                <a:gd name="T50" fmla="*/ 18 w 55"/>
                <a:gd name="T51" fmla="*/ 39 h 64"/>
                <a:gd name="T52" fmla="*/ 10 w 55"/>
                <a:gd name="T53" fmla="*/ 32 h 64"/>
                <a:gd name="T54" fmla="*/ 5 w 55"/>
                <a:gd name="T55" fmla="*/ 29 h 64"/>
                <a:gd name="T56" fmla="*/ 0 w 55"/>
                <a:gd name="T57"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64">
                  <a:moveTo>
                    <a:pt x="0" y="24"/>
                  </a:moveTo>
                  <a:cubicBezTo>
                    <a:pt x="2" y="24"/>
                    <a:pt x="2" y="21"/>
                    <a:pt x="3" y="19"/>
                  </a:cubicBezTo>
                  <a:cubicBezTo>
                    <a:pt x="5" y="17"/>
                    <a:pt x="8" y="15"/>
                    <a:pt x="10" y="13"/>
                  </a:cubicBezTo>
                  <a:cubicBezTo>
                    <a:pt x="12" y="11"/>
                    <a:pt x="11" y="9"/>
                    <a:pt x="12" y="7"/>
                  </a:cubicBezTo>
                  <a:cubicBezTo>
                    <a:pt x="14" y="5"/>
                    <a:pt x="15" y="6"/>
                    <a:pt x="16" y="3"/>
                  </a:cubicBezTo>
                  <a:cubicBezTo>
                    <a:pt x="16" y="0"/>
                    <a:pt x="17" y="0"/>
                    <a:pt x="20" y="1"/>
                  </a:cubicBezTo>
                  <a:cubicBezTo>
                    <a:pt x="21" y="1"/>
                    <a:pt x="22" y="0"/>
                    <a:pt x="23" y="0"/>
                  </a:cubicBezTo>
                  <a:cubicBezTo>
                    <a:pt x="24" y="0"/>
                    <a:pt x="25" y="2"/>
                    <a:pt x="27" y="3"/>
                  </a:cubicBezTo>
                  <a:cubicBezTo>
                    <a:pt x="26" y="4"/>
                    <a:pt x="26" y="5"/>
                    <a:pt x="27" y="6"/>
                  </a:cubicBezTo>
                  <a:cubicBezTo>
                    <a:pt x="27" y="6"/>
                    <a:pt x="26" y="8"/>
                    <a:pt x="27" y="7"/>
                  </a:cubicBezTo>
                  <a:cubicBezTo>
                    <a:pt x="28" y="11"/>
                    <a:pt x="28" y="14"/>
                    <a:pt x="27" y="18"/>
                  </a:cubicBezTo>
                  <a:cubicBezTo>
                    <a:pt x="29" y="17"/>
                    <a:pt x="31" y="17"/>
                    <a:pt x="32" y="20"/>
                  </a:cubicBezTo>
                  <a:cubicBezTo>
                    <a:pt x="34" y="19"/>
                    <a:pt x="36" y="18"/>
                    <a:pt x="36" y="15"/>
                  </a:cubicBezTo>
                  <a:cubicBezTo>
                    <a:pt x="37" y="15"/>
                    <a:pt x="37" y="13"/>
                    <a:pt x="38" y="13"/>
                  </a:cubicBezTo>
                  <a:cubicBezTo>
                    <a:pt x="39" y="12"/>
                    <a:pt x="40" y="15"/>
                    <a:pt x="40" y="16"/>
                  </a:cubicBezTo>
                  <a:cubicBezTo>
                    <a:pt x="42" y="20"/>
                    <a:pt x="42" y="22"/>
                    <a:pt x="42" y="26"/>
                  </a:cubicBezTo>
                  <a:cubicBezTo>
                    <a:pt x="42" y="27"/>
                    <a:pt x="36" y="33"/>
                    <a:pt x="41" y="32"/>
                  </a:cubicBezTo>
                  <a:cubicBezTo>
                    <a:pt x="40" y="34"/>
                    <a:pt x="48" y="33"/>
                    <a:pt x="48" y="36"/>
                  </a:cubicBezTo>
                  <a:cubicBezTo>
                    <a:pt x="49" y="37"/>
                    <a:pt x="49" y="39"/>
                    <a:pt x="50" y="39"/>
                  </a:cubicBezTo>
                  <a:cubicBezTo>
                    <a:pt x="52" y="39"/>
                    <a:pt x="54" y="41"/>
                    <a:pt x="54" y="43"/>
                  </a:cubicBezTo>
                  <a:cubicBezTo>
                    <a:pt x="55" y="46"/>
                    <a:pt x="54" y="48"/>
                    <a:pt x="53" y="51"/>
                  </a:cubicBezTo>
                  <a:cubicBezTo>
                    <a:pt x="53" y="56"/>
                    <a:pt x="51" y="59"/>
                    <a:pt x="53" y="63"/>
                  </a:cubicBezTo>
                  <a:cubicBezTo>
                    <a:pt x="51" y="64"/>
                    <a:pt x="49" y="62"/>
                    <a:pt x="47" y="62"/>
                  </a:cubicBezTo>
                  <a:cubicBezTo>
                    <a:pt x="45" y="60"/>
                    <a:pt x="43" y="60"/>
                    <a:pt x="41" y="58"/>
                  </a:cubicBezTo>
                  <a:cubicBezTo>
                    <a:pt x="37" y="55"/>
                    <a:pt x="32" y="54"/>
                    <a:pt x="29" y="51"/>
                  </a:cubicBezTo>
                  <a:cubicBezTo>
                    <a:pt x="25" y="47"/>
                    <a:pt x="22" y="42"/>
                    <a:pt x="18" y="39"/>
                  </a:cubicBezTo>
                  <a:cubicBezTo>
                    <a:pt x="17" y="37"/>
                    <a:pt x="8" y="34"/>
                    <a:pt x="10" y="32"/>
                  </a:cubicBezTo>
                  <a:cubicBezTo>
                    <a:pt x="8" y="33"/>
                    <a:pt x="6" y="30"/>
                    <a:pt x="5" y="29"/>
                  </a:cubicBezTo>
                  <a:cubicBezTo>
                    <a:pt x="2" y="28"/>
                    <a:pt x="2" y="26"/>
                    <a:pt x="0" y="2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86" name="Freeform 3195"/>
            <p:cNvSpPr>
              <a:spLocks/>
            </p:cNvSpPr>
            <p:nvPr/>
          </p:nvSpPr>
          <p:spPr bwMode="auto">
            <a:xfrm>
              <a:off x="2587" y="1499"/>
              <a:ext cx="66" cy="77"/>
            </a:xfrm>
            <a:custGeom>
              <a:avLst/>
              <a:gdLst>
                <a:gd name="T0" fmla="*/ 0 w 55"/>
                <a:gd name="T1" fmla="*/ 24 h 64"/>
                <a:gd name="T2" fmla="*/ 3 w 55"/>
                <a:gd name="T3" fmla="*/ 19 h 64"/>
                <a:gd name="T4" fmla="*/ 10 w 55"/>
                <a:gd name="T5" fmla="*/ 13 h 64"/>
                <a:gd name="T6" fmla="*/ 12 w 55"/>
                <a:gd name="T7" fmla="*/ 7 h 64"/>
                <a:gd name="T8" fmla="*/ 16 w 55"/>
                <a:gd name="T9" fmla="*/ 3 h 64"/>
                <a:gd name="T10" fmla="*/ 20 w 55"/>
                <a:gd name="T11" fmla="*/ 1 h 64"/>
                <a:gd name="T12" fmla="*/ 23 w 55"/>
                <a:gd name="T13" fmla="*/ 0 h 64"/>
                <a:gd name="T14" fmla="*/ 27 w 55"/>
                <a:gd name="T15" fmla="*/ 3 h 64"/>
                <a:gd name="T16" fmla="*/ 27 w 55"/>
                <a:gd name="T17" fmla="*/ 6 h 64"/>
                <a:gd name="T18" fmla="*/ 27 w 55"/>
                <a:gd name="T19" fmla="*/ 7 h 64"/>
                <a:gd name="T20" fmla="*/ 27 w 55"/>
                <a:gd name="T21" fmla="*/ 18 h 64"/>
                <a:gd name="T22" fmla="*/ 32 w 55"/>
                <a:gd name="T23" fmla="*/ 20 h 64"/>
                <a:gd name="T24" fmla="*/ 36 w 55"/>
                <a:gd name="T25" fmla="*/ 15 h 64"/>
                <a:gd name="T26" fmla="*/ 38 w 55"/>
                <a:gd name="T27" fmla="*/ 13 h 64"/>
                <a:gd name="T28" fmla="*/ 40 w 55"/>
                <a:gd name="T29" fmla="*/ 16 h 64"/>
                <a:gd name="T30" fmla="*/ 42 w 55"/>
                <a:gd name="T31" fmla="*/ 26 h 64"/>
                <a:gd name="T32" fmla="*/ 41 w 55"/>
                <a:gd name="T33" fmla="*/ 32 h 64"/>
                <a:gd name="T34" fmla="*/ 48 w 55"/>
                <a:gd name="T35" fmla="*/ 36 h 64"/>
                <a:gd name="T36" fmla="*/ 50 w 55"/>
                <a:gd name="T37" fmla="*/ 39 h 64"/>
                <a:gd name="T38" fmla="*/ 54 w 55"/>
                <a:gd name="T39" fmla="*/ 43 h 64"/>
                <a:gd name="T40" fmla="*/ 53 w 55"/>
                <a:gd name="T41" fmla="*/ 51 h 64"/>
                <a:gd name="T42" fmla="*/ 53 w 55"/>
                <a:gd name="T43" fmla="*/ 63 h 64"/>
                <a:gd name="T44" fmla="*/ 47 w 55"/>
                <a:gd name="T45" fmla="*/ 62 h 64"/>
                <a:gd name="T46" fmla="*/ 41 w 55"/>
                <a:gd name="T47" fmla="*/ 58 h 64"/>
                <a:gd name="T48" fmla="*/ 29 w 55"/>
                <a:gd name="T49" fmla="*/ 51 h 64"/>
                <a:gd name="T50" fmla="*/ 18 w 55"/>
                <a:gd name="T51" fmla="*/ 39 h 64"/>
                <a:gd name="T52" fmla="*/ 10 w 55"/>
                <a:gd name="T53" fmla="*/ 32 h 64"/>
                <a:gd name="T54" fmla="*/ 5 w 55"/>
                <a:gd name="T55" fmla="*/ 29 h 64"/>
                <a:gd name="T56" fmla="*/ 0 w 55"/>
                <a:gd name="T57"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64">
                  <a:moveTo>
                    <a:pt x="0" y="24"/>
                  </a:moveTo>
                  <a:cubicBezTo>
                    <a:pt x="2" y="24"/>
                    <a:pt x="2" y="21"/>
                    <a:pt x="3" y="19"/>
                  </a:cubicBezTo>
                  <a:cubicBezTo>
                    <a:pt x="5" y="17"/>
                    <a:pt x="8" y="15"/>
                    <a:pt x="10" y="13"/>
                  </a:cubicBezTo>
                  <a:cubicBezTo>
                    <a:pt x="12" y="11"/>
                    <a:pt x="11" y="9"/>
                    <a:pt x="12" y="7"/>
                  </a:cubicBezTo>
                  <a:cubicBezTo>
                    <a:pt x="14" y="5"/>
                    <a:pt x="15" y="6"/>
                    <a:pt x="16" y="3"/>
                  </a:cubicBezTo>
                  <a:cubicBezTo>
                    <a:pt x="16" y="0"/>
                    <a:pt x="17" y="0"/>
                    <a:pt x="20" y="1"/>
                  </a:cubicBezTo>
                  <a:cubicBezTo>
                    <a:pt x="21" y="1"/>
                    <a:pt x="22" y="0"/>
                    <a:pt x="23" y="0"/>
                  </a:cubicBezTo>
                  <a:cubicBezTo>
                    <a:pt x="24" y="0"/>
                    <a:pt x="25" y="2"/>
                    <a:pt x="27" y="3"/>
                  </a:cubicBezTo>
                  <a:cubicBezTo>
                    <a:pt x="26" y="4"/>
                    <a:pt x="26" y="5"/>
                    <a:pt x="27" y="6"/>
                  </a:cubicBezTo>
                  <a:cubicBezTo>
                    <a:pt x="27" y="6"/>
                    <a:pt x="26" y="8"/>
                    <a:pt x="27" y="7"/>
                  </a:cubicBezTo>
                  <a:cubicBezTo>
                    <a:pt x="28" y="11"/>
                    <a:pt x="28" y="14"/>
                    <a:pt x="27" y="18"/>
                  </a:cubicBezTo>
                  <a:cubicBezTo>
                    <a:pt x="29" y="17"/>
                    <a:pt x="31" y="17"/>
                    <a:pt x="32" y="20"/>
                  </a:cubicBezTo>
                  <a:cubicBezTo>
                    <a:pt x="34" y="19"/>
                    <a:pt x="36" y="18"/>
                    <a:pt x="36" y="15"/>
                  </a:cubicBezTo>
                  <a:cubicBezTo>
                    <a:pt x="37" y="15"/>
                    <a:pt x="37" y="13"/>
                    <a:pt x="38" y="13"/>
                  </a:cubicBezTo>
                  <a:cubicBezTo>
                    <a:pt x="39" y="12"/>
                    <a:pt x="40" y="15"/>
                    <a:pt x="40" y="16"/>
                  </a:cubicBezTo>
                  <a:cubicBezTo>
                    <a:pt x="42" y="20"/>
                    <a:pt x="42" y="22"/>
                    <a:pt x="42" y="26"/>
                  </a:cubicBezTo>
                  <a:cubicBezTo>
                    <a:pt x="42" y="27"/>
                    <a:pt x="36" y="33"/>
                    <a:pt x="41" y="32"/>
                  </a:cubicBezTo>
                  <a:cubicBezTo>
                    <a:pt x="40" y="34"/>
                    <a:pt x="48" y="33"/>
                    <a:pt x="48" y="36"/>
                  </a:cubicBezTo>
                  <a:cubicBezTo>
                    <a:pt x="49" y="37"/>
                    <a:pt x="49" y="39"/>
                    <a:pt x="50" y="39"/>
                  </a:cubicBezTo>
                  <a:cubicBezTo>
                    <a:pt x="52" y="39"/>
                    <a:pt x="54" y="41"/>
                    <a:pt x="54" y="43"/>
                  </a:cubicBezTo>
                  <a:cubicBezTo>
                    <a:pt x="55" y="46"/>
                    <a:pt x="54" y="48"/>
                    <a:pt x="53" y="51"/>
                  </a:cubicBezTo>
                  <a:cubicBezTo>
                    <a:pt x="53" y="56"/>
                    <a:pt x="51" y="59"/>
                    <a:pt x="53" y="63"/>
                  </a:cubicBezTo>
                  <a:cubicBezTo>
                    <a:pt x="51" y="64"/>
                    <a:pt x="49" y="62"/>
                    <a:pt x="47" y="62"/>
                  </a:cubicBezTo>
                  <a:cubicBezTo>
                    <a:pt x="45" y="60"/>
                    <a:pt x="43" y="60"/>
                    <a:pt x="41" y="58"/>
                  </a:cubicBezTo>
                  <a:cubicBezTo>
                    <a:pt x="37" y="55"/>
                    <a:pt x="32" y="54"/>
                    <a:pt x="29" y="51"/>
                  </a:cubicBezTo>
                  <a:cubicBezTo>
                    <a:pt x="25" y="47"/>
                    <a:pt x="22" y="42"/>
                    <a:pt x="18" y="39"/>
                  </a:cubicBezTo>
                  <a:cubicBezTo>
                    <a:pt x="17" y="37"/>
                    <a:pt x="8" y="34"/>
                    <a:pt x="10" y="32"/>
                  </a:cubicBezTo>
                  <a:cubicBezTo>
                    <a:pt x="8" y="33"/>
                    <a:pt x="6" y="30"/>
                    <a:pt x="5" y="29"/>
                  </a:cubicBezTo>
                  <a:cubicBezTo>
                    <a:pt x="2" y="28"/>
                    <a:pt x="2" y="26"/>
                    <a:pt x="0" y="2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87" name="Freeform 3196"/>
            <p:cNvSpPr>
              <a:spLocks/>
            </p:cNvSpPr>
            <p:nvPr/>
          </p:nvSpPr>
          <p:spPr bwMode="auto">
            <a:xfrm>
              <a:off x="2829" y="713"/>
              <a:ext cx="7" cy="4"/>
            </a:xfrm>
            <a:custGeom>
              <a:avLst/>
              <a:gdLst>
                <a:gd name="T0" fmla="*/ 2 w 6"/>
                <a:gd name="T1" fmla="*/ 0 h 3"/>
                <a:gd name="T2" fmla="*/ 0 w 6"/>
                <a:gd name="T3" fmla="*/ 0 h 3"/>
                <a:gd name="T4" fmla="*/ 6 w 6"/>
                <a:gd name="T5" fmla="*/ 1 h 3"/>
                <a:gd name="T6" fmla="*/ 2 w 6"/>
                <a:gd name="T7" fmla="*/ 0 h 3"/>
              </a:gdLst>
              <a:ahLst/>
              <a:cxnLst>
                <a:cxn ang="0">
                  <a:pos x="T0" y="T1"/>
                </a:cxn>
                <a:cxn ang="0">
                  <a:pos x="T2" y="T3"/>
                </a:cxn>
                <a:cxn ang="0">
                  <a:pos x="T4" y="T5"/>
                </a:cxn>
                <a:cxn ang="0">
                  <a:pos x="T6" y="T7"/>
                </a:cxn>
              </a:cxnLst>
              <a:rect l="0" t="0" r="r" b="b"/>
              <a:pathLst>
                <a:path w="6" h="3">
                  <a:moveTo>
                    <a:pt x="2" y="0"/>
                  </a:moveTo>
                  <a:cubicBezTo>
                    <a:pt x="1" y="0"/>
                    <a:pt x="1" y="0"/>
                    <a:pt x="0" y="0"/>
                  </a:cubicBezTo>
                  <a:cubicBezTo>
                    <a:pt x="2" y="1"/>
                    <a:pt x="4" y="3"/>
                    <a:pt x="6" y="1"/>
                  </a:cubicBezTo>
                  <a:cubicBezTo>
                    <a:pt x="5" y="0"/>
                    <a:pt x="3"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88" name="Freeform 3197"/>
            <p:cNvSpPr>
              <a:spLocks/>
            </p:cNvSpPr>
            <p:nvPr/>
          </p:nvSpPr>
          <p:spPr bwMode="auto">
            <a:xfrm>
              <a:off x="2829" y="713"/>
              <a:ext cx="7" cy="4"/>
            </a:xfrm>
            <a:custGeom>
              <a:avLst/>
              <a:gdLst>
                <a:gd name="T0" fmla="*/ 2 w 6"/>
                <a:gd name="T1" fmla="*/ 0 h 3"/>
                <a:gd name="T2" fmla="*/ 0 w 6"/>
                <a:gd name="T3" fmla="*/ 0 h 3"/>
                <a:gd name="T4" fmla="*/ 6 w 6"/>
                <a:gd name="T5" fmla="*/ 1 h 3"/>
                <a:gd name="T6" fmla="*/ 2 w 6"/>
                <a:gd name="T7" fmla="*/ 0 h 3"/>
              </a:gdLst>
              <a:ahLst/>
              <a:cxnLst>
                <a:cxn ang="0">
                  <a:pos x="T0" y="T1"/>
                </a:cxn>
                <a:cxn ang="0">
                  <a:pos x="T2" y="T3"/>
                </a:cxn>
                <a:cxn ang="0">
                  <a:pos x="T4" y="T5"/>
                </a:cxn>
                <a:cxn ang="0">
                  <a:pos x="T6" y="T7"/>
                </a:cxn>
              </a:cxnLst>
              <a:rect l="0" t="0" r="r" b="b"/>
              <a:pathLst>
                <a:path w="6" h="3">
                  <a:moveTo>
                    <a:pt x="2" y="0"/>
                  </a:moveTo>
                  <a:cubicBezTo>
                    <a:pt x="1" y="0"/>
                    <a:pt x="1" y="0"/>
                    <a:pt x="0" y="0"/>
                  </a:cubicBezTo>
                  <a:cubicBezTo>
                    <a:pt x="2" y="1"/>
                    <a:pt x="4" y="3"/>
                    <a:pt x="6" y="1"/>
                  </a:cubicBezTo>
                  <a:cubicBezTo>
                    <a:pt x="5" y="0"/>
                    <a:pt x="3"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89" name="Freeform 3198"/>
            <p:cNvSpPr>
              <a:spLocks/>
            </p:cNvSpPr>
            <p:nvPr/>
          </p:nvSpPr>
          <p:spPr bwMode="auto">
            <a:xfrm>
              <a:off x="2831" y="710"/>
              <a:ext cx="9" cy="6"/>
            </a:xfrm>
            <a:custGeom>
              <a:avLst/>
              <a:gdLst>
                <a:gd name="T0" fmla="*/ 0 w 7"/>
                <a:gd name="T1" fmla="*/ 2 h 5"/>
                <a:gd name="T2" fmla="*/ 7 w 7"/>
                <a:gd name="T3" fmla="*/ 4 h 5"/>
                <a:gd name="T4" fmla="*/ 0 w 7"/>
                <a:gd name="T5" fmla="*/ 2 h 5"/>
              </a:gdLst>
              <a:ahLst/>
              <a:cxnLst>
                <a:cxn ang="0">
                  <a:pos x="T0" y="T1"/>
                </a:cxn>
                <a:cxn ang="0">
                  <a:pos x="T2" y="T3"/>
                </a:cxn>
                <a:cxn ang="0">
                  <a:pos x="T4" y="T5"/>
                </a:cxn>
              </a:cxnLst>
              <a:rect l="0" t="0" r="r" b="b"/>
              <a:pathLst>
                <a:path w="7" h="5">
                  <a:moveTo>
                    <a:pt x="0" y="2"/>
                  </a:moveTo>
                  <a:cubicBezTo>
                    <a:pt x="3" y="1"/>
                    <a:pt x="4" y="5"/>
                    <a:pt x="7" y="4"/>
                  </a:cubicBezTo>
                  <a:cubicBezTo>
                    <a:pt x="5" y="3"/>
                    <a:pt x="2"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90" name="Freeform 3199"/>
            <p:cNvSpPr>
              <a:spLocks/>
            </p:cNvSpPr>
            <p:nvPr/>
          </p:nvSpPr>
          <p:spPr bwMode="auto">
            <a:xfrm>
              <a:off x="2831" y="710"/>
              <a:ext cx="9" cy="6"/>
            </a:xfrm>
            <a:custGeom>
              <a:avLst/>
              <a:gdLst>
                <a:gd name="T0" fmla="*/ 0 w 7"/>
                <a:gd name="T1" fmla="*/ 2 h 5"/>
                <a:gd name="T2" fmla="*/ 7 w 7"/>
                <a:gd name="T3" fmla="*/ 4 h 5"/>
                <a:gd name="T4" fmla="*/ 0 w 7"/>
                <a:gd name="T5" fmla="*/ 2 h 5"/>
              </a:gdLst>
              <a:ahLst/>
              <a:cxnLst>
                <a:cxn ang="0">
                  <a:pos x="T0" y="T1"/>
                </a:cxn>
                <a:cxn ang="0">
                  <a:pos x="T2" y="T3"/>
                </a:cxn>
                <a:cxn ang="0">
                  <a:pos x="T4" y="T5"/>
                </a:cxn>
              </a:cxnLst>
              <a:rect l="0" t="0" r="r" b="b"/>
              <a:pathLst>
                <a:path w="7" h="5">
                  <a:moveTo>
                    <a:pt x="0" y="2"/>
                  </a:moveTo>
                  <a:cubicBezTo>
                    <a:pt x="3" y="1"/>
                    <a:pt x="4" y="5"/>
                    <a:pt x="7" y="4"/>
                  </a:cubicBezTo>
                  <a:cubicBezTo>
                    <a:pt x="5" y="3"/>
                    <a:pt x="2"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91" name="Freeform 3200"/>
            <p:cNvSpPr>
              <a:spLocks/>
            </p:cNvSpPr>
            <p:nvPr/>
          </p:nvSpPr>
          <p:spPr bwMode="auto">
            <a:xfrm>
              <a:off x="2846" y="687"/>
              <a:ext cx="2" cy="4"/>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1" y="3"/>
                    <a:pt x="2" y="2"/>
                    <a:pt x="1" y="0"/>
                  </a:cubicBezTo>
                  <a:cubicBezTo>
                    <a:pt x="0" y="1"/>
                    <a:pt x="0" y="2"/>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92" name="Freeform 3201"/>
            <p:cNvSpPr>
              <a:spLocks/>
            </p:cNvSpPr>
            <p:nvPr/>
          </p:nvSpPr>
          <p:spPr bwMode="auto">
            <a:xfrm>
              <a:off x="2846" y="687"/>
              <a:ext cx="2" cy="4"/>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1" y="3"/>
                    <a:pt x="2" y="2"/>
                    <a:pt x="1" y="0"/>
                  </a:cubicBezTo>
                  <a:cubicBezTo>
                    <a:pt x="0" y="1"/>
                    <a:pt x="0" y="2"/>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93" name="Freeform 3202"/>
            <p:cNvSpPr>
              <a:spLocks/>
            </p:cNvSpPr>
            <p:nvPr/>
          </p:nvSpPr>
          <p:spPr bwMode="auto">
            <a:xfrm>
              <a:off x="2848" y="686"/>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94" name="Freeform 3203"/>
            <p:cNvSpPr>
              <a:spLocks/>
            </p:cNvSpPr>
            <p:nvPr/>
          </p:nvSpPr>
          <p:spPr bwMode="auto">
            <a:xfrm>
              <a:off x="2848" y="686"/>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95" name="Freeform 3204"/>
            <p:cNvSpPr>
              <a:spLocks/>
            </p:cNvSpPr>
            <p:nvPr/>
          </p:nvSpPr>
          <p:spPr bwMode="auto">
            <a:xfrm>
              <a:off x="2853" y="682"/>
              <a:ext cx="6" cy="3"/>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2" y="1"/>
                    <a:pt x="3" y="1"/>
                    <a:pt x="5" y="0"/>
                  </a:cubicBezTo>
                  <a:cubicBezTo>
                    <a:pt x="3" y="0"/>
                    <a:pt x="1"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96" name="Freeform 3205"/>
            <p:cNvSpPr>
              <a:spLocks/>
            </p:cNvSpPr>
            <p:nvPr/>
          </p:nvSpPr>
          <p:spPr bwMode="auto">
            <a:xfrm>
              <a:off x="2853" y="682"/>
              <a:ext cx="6" cy="3"/>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2" y="1"/>
                    <a:pt x="3" y="1"/>
                    <a:pt x="5" y="0"/>
                  </a:cubicBezTo>
                  <a:cubicBezTo>
                    <a:pt x="3" y="0"/>
                    <a:pt x="1"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97" name="Freeform 3206"/>
            <p:cNvSpPr>
              <a:spLocks/>
            </p:cNvSpPr>
            <p:nvPr/>
          </p:nvSpPr>
          <p:spPr bwMode="auto">
            <a:xfrm>
              <a:off x="2861" y="682"/>
              <a:ext cx="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98" name="Freeform 3207"/>
            <p:cNvSpPr>
              <a:spLocks/>
            </p:cNvSpPr>
            <p:nvPr/>
          </p:nvSpPr>
          <p:spPr bwMode="auto">
            <a:xfrm>
              <a:off x="2861" y="682"/>
              <a:ext cx="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99" name="Freeform 3208"/>
            <p:cNvSpPr>
              <a:spLocks/>
            </p:cNvSpPr>
            <p:nvPr/>
          </p:nvSpPr>
          <p:spPr bwMode="auto">
            <a:xfrm>
              <a:off x="2824" y="718"/>
              <a:ext cx="13" cy="6"/>
            </a:xfrm>
            <a:custGeom>
              <a:avLst/>
              <a:gdLst>
                <a:gd name="T0" fmla="*/ 0 w 11"/>
                <a:gd name="T1" fmla="*/ 2 h 5"/>
                <a:gd name="T2" fmla="*/ 11 w 11"/>
                <a:gd name="T3" fmla="*/ 2 h 5"/>
                <a:gd name="T4" fmla="*/ 5 w 11"/>
                <a:gd name="T5" fmla="*/ 4 h 5"/>
                <a:gd name="T6" fmla="*/ 0 w 11"/>
                <a:gd name="T7" fmla="*/ 2 h 5"/>
              </a:gdLst>
              <a:ahLst/>
              <a:cxnLst>
                <a:cxn ang="0">
                  <a:pos x="T0" y="T1"/>
                </a:cxn>
                <a:cxn ang="0">
                  <a:pos x="T2" y="T3"/>
                </a:cxn>
                <a:cxn ang="0">
                  <a:pos x="T4" y="T5"/>
                </a:cxn>
                <a:cxn ang="0">
                  <a:pos x="T6" y="T7"/>
                </a:cxn>
              </a:cxnLst>
              <a:rect l="0" t="0" r="r" b="b"/>
              <a:pathLst>
                <a:path w="11" h="5">
                  <a:moveTo>
                    <a:pt x="0" y="2"/>
                  </a:moveTo>
                  <a:cubicBezTo>
                    <a:pt x="0" y="0"/>
                    <a:pt x="9" y="2"/>
                    <a:pt x="11" y="2"/>
                  </a:cubicBezTo>
                  <a:cubicBezTo>
                    <a:pt x="10" y="3"/>
                    <a:pt x="7" y="5"/>
                    <a:pt x="5" y="4"/>
                  </a:cubicBezTo>
                  <a:cubicBezTo>
                    <a:pt x="3" y="3"/>
                    <a:pt x="0" y="4"/>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00" name="Freeform 3209"/>
            <p:cNvSpPr>
              <a:spLocks/>
            </p:cNvSpPr>
            <p:nvPr/>
          </p:nvSpPr>
          <p:spPr bwMode="auto">
            <a:xfrm>
              <a:off x="2824" y="718"/>
              <a:ext cx="13" cy="6"/>
            </a:xfrm>
            <a:custGeom>
              <a:avLst/>
              <a:gdLst>
                <a:gd name="T0" fmla="*/ 0 w 11"/>
                <a:gd name="T1" fmla="*/ 2 h 5"/>
                <a:gd name="T2" fmla="*/ 11 w 11"/>
                <a:gd name="T3" fmla="*/ 2 h 5"/>
                <a:gd name="T4" fmla="*/ 5 w 11"/>
                <a:gd name="T5" fmla="*/ 4 h 5"/>
                <a:gd name="T6" fmla="*/ 0 w 11"/>
                <a:gd name="T7" fmla="*/ 2 h 5"/>
              </a:gdLst>
              <a:ahLst/>
              <a:cxnLst>
                <a:cxn ang="0">
                  <a:pos x="T0" y="T1"/>
                </a:cxn>
                <a:cxn ang="0">
                  <a:pos x="T2" y="T3"/>
                </a:cxn>
                <a:cxn ang="0">
                  <a:pos x="T4" y="T5"/>
                </a:cxn>
                <a:cxn ang="0">
                  <a:pos x="T6" y="T7"/>
                </a:cxn>
              </a:cxnLst>
              <a:rect l="0" t="0" r="r" b="b"/>
              <a:pathLst>
                <a:path w="11" h="5">
                  <a:moveTo>
                    <a:pt x="0" y="2"/>
                  </a:moveTo>
                  <a:cubicBezTo>
                    <a:pt x="0" y="0"/>
                    <a:pt x="9" y="2"/>
                    <a:pt x="11" y="2"/>
                  </a:cubicBezTo>
                  <a:cubicBezTo>
                    <a:pt x="10" y="3"/>
                    <a:pt x="7" y="5"/>
                    <a:pt x="5" y="4"/>
                  </a:cubicBezTo>
                  <a:cubicBezTo>
                    <a:pt x="3" y="3"/>
                    <a:pt x="0" y="4"/>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01" name="Freeform 3210"/>
            <p:cNvSpPr>
              <a:spLocks/>
            </p:cNvSpPr>
            <p:nvPr/>
          </p:nvSpPr>
          <p:spPr bwMode="auto">
            <a:xfrm>
              <a:off x="2825" y="681"/>
              <a:ext cx="61" cy="52"/>
            </a:xfrm>
            <a:custGeom>
              <a:avLst/>
              <a:gdLst>
                <a:gd name="T0" fmla="*/ 6 w 51"/>
                <a:gd name="T1" fmla="*/ 29 h 43"/>
                <a:gd name="T2" fmla="*/ 11 w 51"/>
                <a:gd name="T3" fmla="*/ 31 h 43"/>
                <a:gd name="T4" fmla="*/ 7 w 51"/>
                <a:gd name="T5" fmla="*/ 30 h 43"/>
                <a:gd name="T6" fmla="*/ 9 w 51"/>
                <a:gd name="T7" fmla="*/ 28 h 43"/>
                <a:gd name="T8" fmla="*/ 18 w 51"/>
                <a:gd name="T9" fmla="*/ 27 h 43"/>
                <a:gd name="T10" fmla="*/ 12 w 51"/>
                <a:gd name="T11" fmla="*/ 27 h 43"/>
                <a:gd name="T12" fmla="*/ 8 w 51"/>
                <a:gd name="T13" fmla="*/ 24 h 43"/>
                <a:gd name="T14" fmla="*/ 16 w 51"/>
                <a:gd name="T15" fmla="*/ 11 h 43"/>
                <a:gd name="T16" fmla="*/ 20 w 51"/>
                <a:gd name="T17" fmla="*/ 9 h 43"/>
                <a:gd name="T18" fmla="*/ 27 w 51"/>
                <a:gd name="T19" fmla="*/ 5 h 43"/>
                <a:gd name="T20" fmla="*/ 42 w 51"/>
                <a:gd name="T21" fmla="*/ 1 h 43"/>
                <a:gd name="T22" fmla="*/ 50 w 51"/>
                <a:gd name="T23" fmla="*/ 7 h 43"/>
                <a:gd name="T24" fmla="*/ 48 w 51"/>
                <a:gd name="T25" fmla="*/ 13 h 43"/>
                <a:gd name="T26" fmla="*/ 43 w 51"/>
                <a:gd name="T27" fmla="*/ 14 h 43"/>
                <a:gd name="T28" fmla="*/ 46 w 51"/>
                <a:gd name="T29" fmla="*/ 21 h 43"/>
                <a:gd name="T30" fmla="*/ 44 w 51"/>
                <a:gd name="T31" fmla="*/ 22 h 43"/>
                <a:gd name="T32" fmla="*/ 44 w 51"/>
                <a:gd name="T33" fmla="*/ 24 h 43"/>
                <a:gd name="T34" fmla="*/ 36 w 51"/>
                <a:gd name="T35" fmla="*/ 24 h 43"/>
                <a:gd name="T36" fmla="*/ 33 w 51"/>
                <a:gd name="T37" fmla="*/ 27 h 43"/>
                <a:gd name="T38" fmla="*/ 36 w 51"/>
                <a:gd name="T39" fmla="*/ 31 h 43"/>
                <a:gd name="T40" fmla="*/ 33 w 51"/>
                <a:gd name="T41" fmla="*/ 38 h 43"/>
                <a:gd name="T42" fmla="*/ 33 w 51"/>
                <a:gd name="T43" fmla="*/ 42 h 43"/>
                <a:gd name="T44" fmla="*/ 32 w 51"/>
                <a:gd name="T45" fmla="*/ 36 h 43"/>
                <a:gd name="T46" fmla="*/ 21 w 51"/>
                <a:gd name="T47" fmla="*/ 31 h 43"/>
                <a:gd name="T48" fmla="*/ 17 w 51"/>
                <a:gd name="T49" fmla="*/ 31 h 43"/>
                <a:gd name="T50" fmla="*/ 13 w 51"/>
                <a:gd name="T51" fmla="*/ 31 h 43"/>
                <a:gd name="T52" fmla="*/ 6 w 51"/>
                <a:gd name="T53" fmla="*/ 32 h 43"/>
                <a:gd name="T54" fmla="*/ 0 w 51"/>
                <a:gd name="T55" fmla="*/ 30 h 43"/>
                <a:gd name="T56" fmla="*/ 6 w 51"/>
                <a:gd name="T57"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43">
                  <a:moveTo>
                    <a:pt x="6" y="29"/>
                  </a:moveTo>
                  <a:cubicBezTo>
                    <a:pt x="7" y="30"/>
                    <a:pt x="9" y="32"/>
                    <a:pt x="11" y="31"/>
                  </a:cubicBezTo>
                  <a:cubicBezTo>
                    <a:pt x="11" y="30"/>
                    <a:pt x="8" y="30"/>
                    <a:pt x="7" y="30"/>
                  </a:cubicBezTo>
                  <a:cubicBezTo>
                    <a:pt x="8" y="29"/>
                    <a:pt x="12" y="30"/>
                    <a:pt x="9" y="28"/>
                  </a:cubicBezTo>
                  <a:cubicBezTo>
                    <a:pt x="12" y="30"/>
                    <a:pt x="15" y="27"/>
                    <a:pt x="18" y="27"/>
                  </a:cubicBezTo>
                  <a:cubicBezTo>
                    <a:pt x="17" y="26"/>
                    <a:pt x="14" y="28"/>
                    <a:pt x="12" y="27"/>
                  </a:cubicBezTo>
                  <a:cubicBezTo>
                    <a:pt x="11" y="27"/>
                    <a:pt x="6" y="25"/>
                    <a:pt x="8" y="24"/>
                  </a:cubicBezTo>
                  <a:cubicBezTo>
                    <a:pt x="13" y="20"/>
                    <a:pt x="14" y="16"/>
                    <a:pt x="16" y="11"/>
                  </a:cubicBezTo>
                  <a:cubicBezTo>
                    <a:pt x="17" y="9"/>
                    <a:pt x="18" y="9"/>
                    <a:pt x="20" y="9"/>
                  </a:cubicBezTo>
                  <a:cubicBezTo>
                    <a:pt x="23" y="8"/>
                    <a:pt x="25" y="7"/>
                    <a:pt x="27" y="5"/>
                  </a:cubicBezTo>
                  <a:cubicBezTo>
                    <a:pt x="30" y="2"/>
                    <a:pt x="37" y="1"/>
                    <a:pt x="42" y="1"/>
                  </a:cubicBezTo>
                  <a:cubicBezTo>
                    <a:pt x="45" y="0"/>
                    <a:pt x="51" y="4"/>
                    <a:pt x="50" y="7"/>
                  </a:cubicBezTo>
                  <a:cubicBezTo>
                    <a:pt x="49" y="9"/>
                    <a:pt x="48" y="11"/>
                    <a:pt x="48" y="13"/>
                  </a:cubicBezTo>
                  <a:cubicBezTo>
                    <a:pt x="48" y="14"/>
                    <a:pt x="44" y="12"/>
                    <a:pt x="43" y="14"/>
                  </a:cubicBezTo>
                  <a:cubicBezTo>
                    <a:pt x="42" y="16"/>
                    <a:pt x="51" y="16"/>
                    <a:pt x="46" y="21"/>
                  </a:cubicBezTo>
                  <a:cubicBezTo>
                    <a:pt x="45" y="21"/>
                    <a:pt x="45" y="21"/>
                    <a:pt x="44" y="22"/>
                  </a:cubicBezTo>
                  <a:cubicBezTo>
                    <a:pt x="43" y="22"/>
                    <a:pt x="44" y="23"/>
                    <a:pt x="44" y="24"/>
                  </a:cubicBezTo>
                  <a:cubicBezTo>
                    <a:pt x="44" y="26"/>
                    <a:pt x="37" y="25"/>
                    <a:pt x="36" y="24"/>
                  </a:cubicBezTo>
                  <a:cubicBezTo>
                    <a:pt x="37" y="27"/>
                    <a:pt x="33" y="24"/>
                    <a:pt x="33" y="27"/>
                  </a:cubicBezTo>
                  <a:cubicBezTo>
                    <a:pt x="35" y="27"/>
                    <a:pt x="36" y="29"/>
                    <a:pt x="36" y="31"/>
                  </a:cubicBezTo>
                  <a:cubicBezTo>
                    <a:pt x="37" y="33"/>
                    <a:pt x="35" y="35"/>
                    <a:pt x="33" y="38"/>
                  </a:cubicBezTo>
                  <a:cubicBezTo>
                    <a:pt x="33" y="38"/>
                    <a:pt x="36" y="41"/>
                    <a:pt x="33" y="42"/>
                  </a:cubicBezTo>
                  <a:cubicBezTo>
                    <a:pt x="28" y="43"/>
                    <a:pt x="30" y="38"/>
                    <a:pt x="32" y="36"/>
                  </a:cubicBezTo>
                  <a:cubicBezTo>
                    <a:pt x="28" y="35"/>
                    <a:pt x="22" y="35"/>
                    <a:pt x="21" y="31"/>
                  </a:cubicBezTo>
                  <a:cubicBezTo>
                    <a:pt x="20" y="32"/>
                    <a:pt x="18" y="33"/>
                    <a:pt x="17" y="31"/>
                  </a:cubicBezTo>
                  <a:cubicBezTo>
                    <a:pt x="16" y="32"/>
                    <a:pt x="14" y="32"/>
                    <a:pt x="13" y="31"/>
                  </a:cubicBezTo>
                  <a:cubicBezTo>
                    <a:pt x="14" y="34"/>
                    <a:pt x="8" y="32"/>
                    <a:pt x="6" y="32"/>
                  </a:cubicBezTo>
                  <a:cubicBezTo>
                    <a:pt x="4" y="32"/>
                    <a:pt x="2" y="32"/>
                    <a:pt x="0" y="30"/>
                  </a:cubicBezTo>
                  <a:cubicBezTo>
                    <a:pt x="1" y="29"/>
                    <a:pt x="4" y="29"/>
                    <a:pt x="6" y="2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02" name="Freeform 3211"/>
            <p:cNvSpPr>
              <a:spLocks/>
            </p:cNvSpPr>
            <p:nvPr/>
          </p:nvSpPr>
          <p:spPr bwMode="auto">
            <a:xfrm>
              <a:off x="2825" y="681"/>
              <a:ext cx="61" cy="52"/>
            </a:xfrm>
            <a:custGeom>
              <a:avLst/>
              <a:gdLst>
                <a:gd name="T0" fmla="*/ 6 w 51"/>
                <a:gd name="T1" fmla="*/ 29 h 43"/>
                <a:gd name="T2" fmla="*/ 11 w 51"/>
                <a:gd name="T3" fmla="*/ 31 h 43"/>
                <a:gd name="T4" fmla="*/ 7 w 51"/>
                <a:gd name="T5" fmla="*/ 30 h 43"/>
                <a:gd name="T6" fmla="*/ 9 w 51"/>
                <a:gd name="T7" fmla="*/ 28 h 43"/>
                <a:gd name="T8" fmla="*/ 18 w 51"/>
                <a:gd name="T9" fmla="*/ 27 h 43"/>
                <a:gd name="T10" fmla="*/ 12 w 51"/>
                <a:gd name="T11" fmla="*/ 27 h 43"/>
                <a:gd name="T12" fmla="*/ 8 w 51"/>
                <a:gd name="T13" fmla="*/ 24 h 43"/>
                <a:gd name="T14" fmla="*/ 16 w 51"/>
                <a:gd name="T15" fmla="*/ 11 h 43"/>
                <a:gd name="T16" fmla="*/ 20 w 51"/>
                <a:gd name="T17" fmla="*/ 9 h 43"/>
                <a:gd name="T18" fmla="*/ 27 w 51"/>
                <a:gd name="T19" fmla="*/ 5 h 43"/>
                <a:gd name="T20" fmla="*/ 42 w 51"/>
                <a:gd name="T21" fmla="*/ 1 h 43"/>
                <a:gd name="T22" fmla="*/ 50 w 51"/>
                <a:gd name="T23" fmla="*/ 7 h 43"/>
                <a:gd name="T24" fmla="*/ 48 w 51"/>
                <a:gd name="T25" fmla="*/ 13 h 43"/>
                <a:gd name="T26" fmla="*/ 43 w 51"/>
                <a:gd name="T27" fmla="*/ 14 h 43"/>
                <a:gd name="T28" fmla="*/ 46 w 51"/>
                <a:gd name="T29" fmla="*/ 21 h 43"/>
                <a:gd name="T30" fmla="*/ 44 w 51"/>
                <a:gd name="T31" fmla="*/ 22 h 43"/>
                <a:gd name="T32" fmla="*/ 44 w 51"/>
                <a:gd name="T33" fmla="*/ 24 h 43"/>
                <a:gd name="T34" fmla="*/ 36 w 51"/>
                <a:gd name="T35" fmla="*/ 24 h 43"/>
                <a:gd name="T36" fmla="*/ 33 w 51"/>
                <a:gd name="T37" fmla="*/ 27 h 43"/>
                <a:gd name="T38" fmla="*/ 36 w 51"/>
                <a:gd name="T39" fmla="*/ 31 h 43"/>
                <a:gd name="T40" fmla="*/ 33 w 51"/>
                <a:gd name="T41" fmla="*/ 38 h 43"/>
                <a:gd name="T42" fmla="*/ 33 w 51"/>
                <a:gd name="T43" fmla="*/ 42 h 43"/>
                <a:gd name="T44" fmla="*/ 32 w 51"/>
                <a:gd name="T45" fmla="*/ 36 h 43"/>
                <a:gd name="T46" fmla="*/ 21 w 51"/>
                <a:gd name="T47" fmla="*/ 31 h 43"/>
                <a:gd name="T48" fmla="*/ 17 w 51"/>
                <a:gd name="T49" fmla="*/ 31 h 43"/>
                <a:gd name="T50" fmla="*/ 13 w 51"/>
                <a:gd name="T51" fmla="*/ 31 h 43"/>
                <a:gd name="T52" fmla="*/ 6 w 51"/>
                <a:gd name="T53" fmla="*/ 32 h 43"/>
                <a:gd name="T54" fmla="*/ 0 w 51"/>
                <a:gd name="T55" fmla="*/ 30 h 43"/>
                <a:gd name="T56" fmla="*/ 6 w 51"/>
                <a:gd name="T57"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43">
                  <a:moveTo>
                    <a:pt x="6" y="29"/>
                  </a:moveTo>
                  <a:cubicBezTo>
                    <a:pt x="7" y="30"/>
                    <a:pt x="9" y="32"/>
                    <a:pt x="11" y="31"/>
                  </a:cubicBezTo>
                  <a:cubicBezTo>
                    <a:pt x="11" y="30"/>
                    <a:pt x="8" y="30"/>
                    <a:pt x="7" y="30"/>
                  </a:cubicBezTo>
                  <a:cubicBezTo>
                    <a:pt x="8" y="29"/>
                    <a:pt x="12" y="30"/>
                    <a:pt x="9" y="28"/>
                  </a:cubicBezTo>
                  <a:cubicBezTo>
                    <a:pt x="12" y="30"/>
                    <a:pt x="15" y="27"/>
                    <a:pt x="18" y="27"/>
                  </a:cubicBezTo>
                  <a:cubicBezTo>
                    <a:pt x="17" y="26"/>
                    <a:pt x="14" y="28"/>
                    <a:pt x="12" y="27"/>
                  </a:cubicBezTo>
                  <a:cubicBezTo>
                    <a:pt x="11" y="27"/>
                    <a:pt x="6" y="25"/>
                    <a:pt x="8" y="24"/>
                  </a:cubicBezTo>
                  <a:cubicBezTo>
                    <a:pt x="13" y="20"/>
                    <a:pt x="14" y="16"/>
                    <a:pt x="16" y="11"/>
                  </a:cubicBezTo>
                  <a:cubicBezTo>
                    <a:pt x="17" y="9"/>
                    <a:pt x="18" y="9"/>
                    <a:pt x="20" y="9"/>
                  </a:cubicBezTo>
                  <a:cubicBezTo>
                    <a:pt x="23" y="8"/>
                    <a:pt x="25" y="7"/>
                    <a:pt x="27" y="5"/>
                  </a:cubicBezTo>
                  <a:cubicBezTo>
                    <a:pt x="30" y="2"/>
                    <a:pt x="37" y="1"/>
                    <a:pt x="42" y="1"/>
                  </a:cubicBezTo>
                  <a:cubicBezTo>
                    <a:pt x="45" y="0"/>
                    <a:pt x="51" y="4"/>
                    <a:pt x="50" y="7"/>
                  </a:cubicBezTo>
                  <a:cubicBezTo>
                    <a:pt x="49" y="9"/>
                    <a:pt x="48" y="11"/>
                    <a:pt x="48" y="13"/>
                  </a:cubicBezTo>
                  <a:cubicBezTo>
                    <a:pt x="48" y="14"/>
                    <a:pt x="44" y="12"/>
                    <a:pt x="43" y="14"/>
                  </a:cubicBezTo>
                  <a:cubicBezTo>
                    <a:pt x="42" y="16"/>
                    <a:pt x="51" y="16"/>
                    <a:pt x="46" y="21"/>
                  </a:cubicBezTo>
                  <a:cubicBezTo>
                    <a:pt x="45" y="21"/>
                    <a:pt x="45" y="21"/>
                    <a:pt x="44" y="22"/>
                  </a:cubicBezTo>
                  <a:cubicBezTo>
                    <a:pt x="43" y="22"/>
                    <a:pt x="44" y="23"/>
                    <a:pt x="44" y="24"/>
                  </a:cubicBezTo>
                  <a:cubicBezTo>
                    <a:pt x="44" y="26"/>
                    <a:pt x="37" y="25"/>
                    <a:pt x="36" y="24"/>
                  </a:cubicBezTo>
                  <a:cubicBezTo>
                    <a:pt x="37" y="27"/>
                    <a:pt x="33" y="24"/>
                    <a:pt x="33" y="27"/>
                  </a:cubicBezTo>
                  <a:cubicBezTo>
                    <a:pt x="35" y="27"/>
                    <a:pt x="36" y="29"/>
                    <a:pt x="36" y="31"/>
                  </a:cubicBezTo>
                  <a:cubicBezTo>
                    <a:pt x="37" y="33"/>
                    <a:pt x="35" y="35"/>
                    <a:pt x="33" y="38"/>
                  </a:cubicBezTo>
                  <a:cubicBezTo>
                    <a:pt x="33" y="38"/>
                    <a:pt x="36" y="41"/>
                    <a:pt x="33" y="42"/>
                  </a:cubicBezTo>
                  <a:cubicBezTo>
                    <a:pt x="28" y="43"/>
                    <a:pt x="30" y="38"/>
                    <a:pt x="32" y="36"/>
                  </a:cubicBezTo>
                  <a:cubicBezTo>
                    <a:pt x="28" y="35"/>
                    <a:pt x="22" y="35"/>
                    <a:pt x="21" y="31"/>
                  </a:cubicBezTo>
                  <a:cubicBezTo>
                    <a:pt x="20" y="32"/>
                    <a:pt x="18" y="33"/>
                    <a:pt x="17" y="31"/>
                  </a:cubicBezTo>
                  <a:cubicBezTo>
                    <a:pt x="16" y="32"/>
                    <a:pt x="14" y="32"/>
                    <a:pt x="13" y="31"/>
                  </a:cubicBezTo>
                  <a:cubicBezTo>
                    <a:pt x="14" y="34"/>
                    <a:pt x="8" y="32"/>
                    <a:pt x="6" y="32"/>
                  </a:cubicBezTo>
                  <a:cubicBezTo>
                    <a:pt x="4" y="32"/>
                    <a:pt x="2" y="32"/>
                    <a:pt x="0" y="30"/>
                  </a:cubicBezTo>
                  <a:cubicBezTo>
                    <a:pt x="1" y="29"/>
                    <a:pt x="4" y="29"/>
                    <a:pt x="6" y="2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03" name="Freeform 3212"/>
            <p:cNvSpPr>
              <a:spLocks/>
            </p:cNvSpPr>
            <p:nvPr/>
          </p:nvSpPr>
          <p:spPr bwMode="auto">
            <a:xfrm>
              <a:off x="3000" y="1455"/>
              <a:ext cx="209" cy="160"/>
            </a:xfrm>
            <a:custGeom>
              <a:avLst/>
              <a:gdLst>
                <a:gd name="T0" fmla="*/ 3 w 174"/>
                <a:gd name="T1" fmla="*/ 71 h 133"/>
                <a:gd name="T2" fmla="*/ 13 w 174"/>
                <a:gd name="T3" fmla="*/ 54 h 133"/>
                <a:gd name="T4" fmla="*/ 25 w 174"/>
                <a:gd name="T5" fmla="*/ 50 h 133"/>
                <a:gd name="T6" fmla="*/ 32 w 174"/>
                <a:gd name="T7" fmla="*/ 52 h 133"/>
                <a:gd name="T8" fmla="*/ 49 w 174"/>
                <a:gd name="T9" fmla="*/ 45 h 133"/>
                <a:gd name="T10" fmla="*/ 63 w 174"/>
                <a:gd name="T11" fmla="*/ 35 h 133"/>
                <a:gd name="T12" fmla="*/ 69 w 174"/>
                <a:gd name="T13" fmla="*/ 30 h 133"/>
                <a:gd name="T14" fmla="*/ 92 w 174"/>
                <a:gd name="T15" fmla="*/ 15 h 133"/>
                <a:gd name="T16" fmla="*/ 100 w 174"/>
                <a:gd name="T17" fmla="*/ 4 h 133"/>
                <a:gd name="T18" fmla="*/ 115 w 174"/>
                <a:gd name="T19" fmla="*/ 5 h 133"/>
                <a:gd name="T20" fmla="*/ 123 w 174"/>
                <a:gd name="T21" fmla="*/ 24 h 133"/>
                <a:gd name="T22" fmla="*/ 122 w 174"/>
                <a:gd name="T23" fmla="*/ 30 h 133"/>
                <a:gd name="T24" fmla="*/ 130 w 174"/>
                <a:gd name="T25" fmla="*/ 35 h 133"/>
                <a:gd name="T26" fmla="*/ 139 w 174"/>
                <a:gd name="T27" fmla="*/ 43 h 133"/>
                <a:gd name="T28" fmla="*/ 144 w 174"/>
                <a:gd name="T29" fmla="*/ 51 h 133"/>
                <a:gd name="T30" fmla="*/ 153 w 174"/>
                <a:gd name="T31" fmla="*/ 59 h 133"/>
                <a:gd name="T32" fmla="*/ 159 w 174"/>
                <a:gd name="T33" fmla="*/ 67 h 133"/>
                <a:gd name="T34" fmla="*/ 163 w 174"/>
                <a:gd name="T35" fmla="*/ 75 h 133"/>
                <a:gd name="T36" fmla="*/ 171 w 174"/>
                <a:gd name="T37" fmla="*/ 84 h 133"/>
                <a:gd name="T38" fmla="*/ 167 w 174"/>
                <a:gd name="T39" fmla="*/ 89 h 133"/>
                <a:gd name="T40" fmla="*/ 162 w 174"/>
                <a:gd name="T41" fmla="*/ 90 h 133"/>
                <a:gd name="T42" fmla="*/ 154 w 174"/>
                <a:gd name="T43" fmla="*/ 87 h 133"/>
                <a:gd name="T44" fmla="*/ 145 w 174"/>
                <a:gd name="T45" fmla="*/ 88 h 133"/>
                <a:gd name="T46" fmla="*/ 136 w 174"/>
                <a:gd name="T47" fmla="*/ 91 h 133"/>
                <a:gd name="T48" fmla="*/ 126 w 174"/>
                <a:gd name="T49" fmla="*/ 93 h 133"/>
                <a:gd name="T50" fmla="*/ 112 w 174"/>
                <a:gd name="T51" fmla="*/ 95 h 133"/>
                <a:gd name="T52" fmla="*/ 107 w 174"/>
                <a:gd name="T53" fmla="*/ 103 h 133"/>
                <a:gd name="T54" fmla="*/ 88 w 174"/>
                <a:gd name="T55" fmla="*/ 100 h 133"/>
                <a:gd name="T56" fmla="*/ 79 w 174"/>
                <a:gd name="T57" fmla="*/ 95 h 133"/>
                <a:gd name="T58" fmla="*/ 61 w 174"/>
                <a:gd name="T59" fmla="*/ 94 h 133"/>
                <a:gd name="T60" fmla="*/ 55 w 174"/>
                <a:gd name="T61" fmla="*/ 100 h 133"/>
                <a:gd name="T62" fmla="*/ 56 w 174"/>
                <a:gd name="T63" fmla="*/ 114 h 133"/>
                <a:gd name="T64" fmla="*/ 42 w 174"/>
                <a:gd name="T65" fmla="*/ 111 h 133"/>
                <a:gd name="T66" fmla="*/ 28 w 174"/>
                <a:gd name="T67" fmla="*/ 116 h 133"/>
                <a:gd name="T68" fmla="*/ 24 w 174"/>
                <a:gd name="T69" fmla="*/ 133 h 133"/>
                <a:gd name="T70" fmla="*/ 16 w 174"/>
                <a:gd name="T71" fmla="*/ 117 h 133"/>
                <a:gd name="T72" fmla="*/ 6 w 174"/>
                <a:gd name="T73" fmla="*/ 98 h 133"/>
                <a:gd name="T74" fmla="*/ 2 w 174"/>
                <a:gd name="T75" fmla="*/ 86 h 133"/>
                <a:gd name="T76" fmla="*/ 3 w 174"/>
                <a:gd name="T77" fmla="*/ 7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33">
                  <a:moveTo>
                    <a:pt x="0" y="75"/>
                  </a:moveTo>
                  <a:cubicBezTo>
                    <a:pt x="1" y="73"/>
                    <a:pt x="2" y="72"/>
                    <a:pt x="3" y="71"/>
                  </a:cubicBezTo>
                  <a:cubicBezTo>
                    <a:pt x="5" y="70"/>
                    <a:pt x="5" y="68"/>
                    <a:pt x="7" y="66"/>
                  </a:cubicBezTo>
                  <a:cubicBezTo>
                    <a:pt x="9" y="63"/>
                    <a:pt x="10" y="58"/>
                    <a:pt x="13" y="54"/>
                  </a:cubicBezTo>
                  <a:cubicBezTo>
                    <a:pt x="16" y="50"/>
                    <a:pt x="16" y="53"/>
                    <a:pt x="20" y="52"/>
                  </a:cubicBezTo>
                  <a:cubicBezTo>
                    <a:pt x="22" y="51"/>
                    <a:pt x="23" y="51"/>
                    <a:pt x="25" y="50"/>
                  </a:cubicBezTo>
                  <a:cubicBezTo>
                    <a:pt x="27" y="50"/>
                    <a:pt x="27" y="48"/>
                    <a:pt x="29" y="47"/>
                  </a:cubicBezTo>
                  <a:cubicBezTo>
                    <a:pt x="29" y="49"/>
                    <a:pt x="31" y="50"/>
                    <a:pt x="32" y="52"/>
                  </a:cubicBezTo>
                  <a:cubicBezTo>
                    <a:pt x="33" y="50"/>
                    <a:pt x="36" y="49"/>
                    <a:pt x="38" y="48"/>
                  </a:cubicBezTo>
                  <a:cubicBezTo>
                    <a:pt x="41" y="46"/>
                    <a:pt x="45" y="45"/>
                    <a:pt x="49" y="45"/>
                  </a:cubicBezTo>
                  <a:cubicBezTo>
                    <a:pt x="52" y="45"/>
                    <a:pt x="55" y="45"/>
                    <a:pt x="57" y="43"/>
                  </a:cubicBezTo>
                  <a:cubicBezTo>
                    <a:pt x="58" y="41"/>
                    <a:pt x="63" y="37"/>
                    <a:pt x="63" y="35"/>
                  </a:cubicBezTo>
                  <a:cubicBezTo>
                    <a:pt x="63" y="34"/>
                    <a:pt x="59" y="34"/>
                    <a:pt x="60" y="32"/>
                  </a:cubicBezTo>
                  <a:cubicBezTo>
                    <a:pt x="61" y="29"/>
                    <a:pt x="66" y="30"/>
                    <a:pt x="69" y="30"/>
                  </a:cubicBezTo>
                  <a:cubicBezTo>
                    <a:pt x="76" y="29"/>
                    <a:pt x="82" y="27"/>
                    <a:pt x="86" y="22"/>
                  </a:cubicBezTo>
                  <a:cubicBezTo>
                    <a:pt x="88" y="20"/>
                    <a:pt x="90" y="17"/>
                    <a:pt x="92" y="15"/>
                  </a:cubicBezTo>
                  <a:cubicBezTo>
                    <a:pt x="94" y="14"/>
                    <a:pt x="97" y="10"/>
                    <a:pt x="97" y="9"/>
                  </a:cubicBezTo>
                  <a:cubicBezTo>
                    <a:pt x="98" y="6"/>
                    <a:pt x="97" y="5"/>
                    <a:pt x="100" y="4"/>
                  </a:cubicBezTo>
                  <a:cubicBezTo>
                    <a:pt x="103" y="3"/>
                    <a:pt x="105" y="0"/>
                    <a:pt x="109" y="0"/>
                  </a:cubicBezTo>
                  <a:cubicBezTo>
                    <a:pt x="112" y="0"/>
                    <a:pt x="113" y="2"/>
                    <a:pt x="115" y="5"/>
                  </a:cubicBezTo>
                  <a:cubicBezTo>
                    <a:pt x="118" y="8"/>
                    <a:pt x="120" y="10"/>
                    <a:pt x="122" y="14"/>
                  </a:cubicBezTo>
                  <a:cubicBezTo>
                    <a:pt x="124" y="17"/>
                    <a:pt x="124" y="20"/>
                    <a:pt x="123" y="24"/>
                  </a:cubicBezTo>
                  <a:cubicBezTo>
                    <a:pt x="123" y="26"/>
                    <a:pt x="120" y="28"/>
                    <a:pt x="121" y="30"/>
                  </a:cubicBezTo>
                  <a:cubicBezTo>
                    <a:pt x="121" y="30"/>
                    <a:pt x="122" y="30"/>
                    <a:pt x="122" y="30"/>
                  </a:cubicBezTo>
                  <a:cubicBezTo>
                    <a:pt x="122" y="31"/>
                    <a:pt x="122" y="33"/>
                    <a:pt x="121" y="34"/>
                  </a:cubicBezTo>
                  <a:cubicBezTo>
                    <a:pt x="124" y="34"/>
                    <a:pt x="127" y="34"/>
                    <a:pt x="130" y="35"/>
                  </a:cubicBezTo>
                  <a:cubicBezTo>
                    <a:pt x="133" y="37"/>
                    <a:pt x="128" y="41"/>
                    <a:pt x="133" y="41"/>
                  </a:cubicBezTo>
                  <a:cubicBezTo>
                    <a:pt x="135" y="42"/>
                    <a:pt x="137" y="42"/>
                    <a:pt x="139" y="43"/>
                  </a:cubicBezTo>
                  <a:cubicBezTo>
                    <a:pt x="141" y="44"/>
                    <a:pt x="141" y="46"/>
                    <a:pt x="143" y="47"/>
                  </a:cubicBezTo>
                  <a:cubicBezTo>
                    <a:pt x="146" y="49"/>
                    <a:pt x="143" y="50"/>
                    <a:pt x="144" y="51"/>
                  </a:cubicBezTo>
                  <a:cubicBezTo>
                    <a:pt x="144" y="53"/>
                    <a:pt x="147" y="55"/>
                    <a:pt x="148" y="56"/>
                  </a:cubicBezTo>
                  <a:cubicBezTo>
                    <a:pt x="149" y="57"/>
                    <a:pt x="151" y="58"/>
                    <a:pt x="153" y="59"/>
                  </a:cubicBezTo>
                  <a:cubicBezTo>
                    <a:pt x="155" y="60"/>
                    <a:pt x="155" y="61"/>
                    <a:pt x="156" y="63"/>
                  </a:cubicBezTo>
                  <a:cubicBezTo>
                    <a:pt x="157" y="64"/>
                    <a:pt x="160" y="65"/>
                    <a:pt x="159" y="67"/>
                  </a:cubicBezTo>
                  <a:cubicBezTo>
                    <a:pt x="158" y="69"/>
                    <a:pt x="159" y="70"/>
                    <a:pt x="161" y="72"/>
                  </a:cubicBezTo>
                  <a:cubicBezTo>
                    <a:pt x="162" y="73"/>
                    <a:pt x="160" y="75"/>
                    <a:pt x="163" y="75"/>
                  </a:cubicBezTo>
                  <a:cubicBezTo>
                    <a:pt x="165" y="76"/>
                    <a:pt x="166" y="77"/>
                    <a:pt x="168" y="78"/>
                  </a:cubicBezTo>
                  <a:cubicBezTo>
                    <a:pt x="170" y="79"/>
                    <a:pt x="171" y="81"/>
                    <a:pt x="171" y="84"/>
                  </a:cubicBezTo>
                  <a:cubicBezTo>
                    <a:pt x="171" y="86"/>
                    <a:pt x="174" y="88"/>
                    <a:pt x="174" y="90"/>
                  </a:cubicBezTo>
                  <a:cubicBezTo>
                    <a:pt x="172" y="88"/>
                    <a:pt x="169" y="87"/>
                    <a:pt x="167" y="89"/>
                  </a:cubicBezTo>
                  <a:cubicBezTo>
                    <a:pt x="166" y="90"/>
                    <a:pt x="164" y="90"/>
                    <a:pt x="163" y="90"/>
                  </a:cubicBezTo>
                  <a:cubicBezTo>
                    <a:pt x="163" y="89"/>
                    <a:pt x="162" y="90"/>
                    <a:pt x="162" y="90"/>
                  </a:cubicBezTo>
                  <a:cubicBezTo>
                    <a:pt x="161" y="90"/>
                    <a:pt x="161" y="89"/>
                    <a:pt x="160" y="89"/>
                  </a:cubicBezTo>
                  <a:cubicBezTo>
                    <a:pt x="158" y="88"/>
                    <a:pt x="156" y="87"/>
                    <a:pt x="154" y="87"/>
                  </a:cubicBezTo>
                  <a:cubicBezTo>
                    <a:pt x="151" y="88"/>
                    <a:pt x="151" y="86"/>
                    <a:pt x="148" y="85"/>
                  </a:cubicBezTo>
                  <a:cubicBezTo>
                    <a:pt x="147" y="85"/>
                    <a:pt x="145" y="87"/>
                    <a:pt x="145" y="88"/>
                  </a:cubicBezTo>
                  <a:cubicBezTo>
                    <a:pt x="146" y="91"/>
                    <a:pt x="143" y="90"/>
                    <a:pt x="142" y="91"/>
                  </a:cubicBezTo>
                  <a:cubicBezTo>
                    <a:pt x="140" y="92"/>
                    <a:pt x="138" y="92"/>
                    <a:pt x="136" y="91"/>
                  </a:cubicBezTo>
                  <a:cubicBezTo>
                    <a:pt x="136" y="90"/>
                    <a:pt x="133" y="88"/>
                    <a:pt x="133" y="90"/>
                  </a:cubicBezTo>
                  <a:cubicBezTo>
                    <a:pt x="132" y="92"/>
                    <a:pt x="128" y="93"/>
                    <a:pt x="126" y="93"/>
                  </a:cubicBezTo>
                  <a:cubicBezTo>
                    <a:pt x="124" y="94"/>
                    <a:pt x="120" y="98"/>
                    <a:pt x="118" y="96"/>
                  </a:cubicBezTo>
                  <a:cubicBezTo>
                    <a:pt x="115" y="94"/>
                    <a:pt x="114" y="92"/>
                    <a:pt x="112" y="95"/>
                  </a:cubicBezTo>
                  <a:cubicBezTo>
                    <a:pt x="111" y="97"/>
                    <a:pt x="110" y="97"/>
                    <a:pt x="109" y="99"/>
                  </a:cubicBezTo>
                  <a:cubicBezTo>
                    <a:pt x="108" y="100"/>
                    <a:pt x="109" y="102"/>
                    <a:pt x="107" y="103"/>
                  </a:cubicBezTo>
                  <a:cubicBezTo>
                    <a:pt x="105" y="105"/>
                    <a:pt x="99" y="101"/>
                    <a:pt x="96" y="101"/>
                  </a:cubicBezTo>
                  <a:cubicBezTo>
                    <a:pt x="93" y="101"/>
                    <a:pt x="91" y="102"/>
                    <a:pt x="88" y="100"/>
                  </a:cubicBezTo>
                  <a:cubicBezTo>
                    <a:pt x="86" y="99"/>
                    <a:pt x="84" y="100"/>
                    <a:pt x="82" y="99"/>
                  </a:cubicBezTo>
                  <a:cubicBezTo>
                    <a:pt x="80" y="99"/>
                    <a:pt x="81" y="96"/>
                    <a:pt x="79" y="95"/>
                  </a:cubicBezTo>
                  <a:cubicBezTo>
                    <a:pt x="77" y="93"/>
                    <a:pt x="73" y="90"/>
                    <a:pt x="70" y="89"/>
                  </a:cubicBezTo>
                  <a:cubicBezTo>
                    <a:pt x="67" y="87"/>
                    <a:pt x="63" y="91"/>
                    <a:pt x="61" y="94"/>
                  </a:cubicBezTo>
                  <a:cubicBezTo>
                    <a:pt x="60" y="96"/>
                    <a:pt x="59" y="97"/>
                    <a:pt x="58" y="99"/>
                  </a:cubicBezTo>
                  <a:cubicBezTo>
                    <a:pt x="58" y="100"/>
                    <a:pt x="56" y="99"/>
                    <a:pt x="55" y="100"/>
                  </a:cubicBezTo>
                  <a:cubicBezTo>
                    <a:pt x="55" y="102"/>
                    <a:pt x="56" y="105"/>
                    <a:pt x="56" y="106"/>
                  </a:cubicBezTo>
                  <a:cubicBezTo>
                    <a:pt x="56" y="109"/>
                    <a:pt x="56" y="111"/>
                    <a:pt x="56" y="114"/>
                  </a:cubicBezTo>
                  <a:cubicBezTo>
                    <a:pt x="54" y="111"/>
                    <a:pt x="50" y="113"/>
                    <a:pt x="47" y="113"/>
                  </a:cubicBezTo>
                  <a:cubicBezTo>
                    <a:pt x="46" y="112"/>
                    <a:pt x="43" y="112"/>
                    <a:pt x="42" y="111"/>
                  </a:cubicBezTo>
                  <a:cubicBezTo>
                    <a:pt x="40" y="110"/>
                    <a:pt x="40" y="112"/>
                    <a:pt x="37" y="112"/>
                  </a:cubicBezTo>
                  <a:cubicBezTo>
                    <a:pt x="34" y="113"/>
                    <a:pt x="29" y="112"/>
                    <a:pt x="28" y="116"/>
                  </a:cubicBezTo>
                  <a:cubicBezTo>
                    <a:pt x="28" y="119"/>
                    <a:pt x="28" y="121"/>
                    <a:pt x="28" y="124"/>
                  </a:cubicBezTo>
                  <a:cubicBezTo>
                    <a:pt x="27" y="127"/>
                    <a:pt x="25" y="130"/>
                    <a:pt x="24" y="133"/>
                  </a:cubicBezTo>
                  <a:cubicBezTo>
                    <a:pt x="23" y="129"/>
                    <a:pt x="22" y="126"/>
                    <a:pt x="22" y="123"/>
                  </a:cubicBezTo>
                  <a:cubicBezTo>
                    <a:pt x="22" y="119"/>
                    <a:pt x="18" y="119"/>
                    <a:pt x="16" y="117"/>
                  </a:cubicBezTo>
                  <a:cubicBezTo>
                    <a:pt x="16" y="116"/>
                    <a:pt x="6" y="105"/>
                    <a:pt x="10" y="105"/>
                  </a:cubicBezTo>
                  <a:cubicBezTo>
                    <a:pt x="8" y="103"/>
                    <a:pt x="9" y="100"/>
                    <a:pt x="6" y="98"/>
                  </a:cubicBezTo>
                  <a:cubicBezTo>
                    <a:pt x="3" y="96"/>
                    <a:pt x="4" y="92"/>
                    <a:pt x="4" y="89"/>
                  </a:cubicBezTo>
                  <a:cubicBezTo>
                    <a:pt x="4" y="88"/>
                    <a:pt x="2" y="87"/>
                    <a:pt x="2" y="86"/>
                  </a:cubicBezTo>
                  <a:cubicBezTo>
                    <a:pt x="2" y="85"/>
                    <a:pt x="3" y="83"/>
                    <a:pt x="3" y="82"/>
                  </a:cubicBezTo>
                  <a:cubicBezTo>
                    <a:pt x="3" y="80"/>
                    <a:pt x="3" y="79"/>
                    <a:pt x="3" y="77"/>
                  </a:cubicBezTo>
                  <a:cubicBezTo>
                    <a:pt x="2" y="76"/>
                    <a:pt x="1" y="77"/>
                    <a:pt x="0" y="7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04" name="Freeform 3213"/>
            <p:cNvSpPr>
              <a:spLocks/>
            </p:cNvSpPr>
            <p:nvPr/>
          </p:nvSpPr>
          <p:spPr bwMode="auto">
            <a:xfrm>
              <a:off x="3000" y="1455"/>
              <a:ext cx="209" cy="160"/>
            </a:xfrm>
            <a:custGeom>
              <a:avLst/>
              <a:gdLst>
                <a:gd name="T0" fmla="*/ 3 w 174"/>
                <a:gd name="T1" fmla="*/ 71 h 133"/>
                <a:gd name="T2" fmla="*/ 13 w 174"/>
                <a:gd name="T3" fmla="*/ 54 h 133"/>
                <a:gd name="T4" fmla="*/ 25 w 174"/>
                <a:gd name="T5" fmla="*/ 50 h 133"/>
                <a:gd name="T6" fmla="*/ 32 w 174"/>
                <a:gd name="T7" fmla="*/ 52 h 133"/>
                <a:gd name="T8" fmla="*/ 49 w 174"/>
                <a:gd name="T9" fmla="*/ 45 h 133"/>
                <a:gd name="T10" fmla="*/ 63 w 174"/>
                <a:gd name="T11" fmla="*/ 35 h 133"/>
                <a:gd name="T12" fmla="*/ 69 w 174"/>
                <a:gd name="T13" fmla="*/ 30 h 133"/>
                <a:gd name="T14" fmla="*/ 92 w 174"/>
                <a:gd name="T15" fmla="*/ 15 h 133"/>
                <a:gd name="T16" fmla="*/ 100 w 174"/>
                <a:gd name="T17" fmla="*/ 4 h 133"/>
                <a:gd name="T18" fmla="*/ 115 w 174"/>
                <a:gd name="T19" fmla="*/ 5 h 133"/>
                <a:gd name="T20" fmla="*/ 123 w 174"/>
                <a:gd name="T21" fmla="*/ 24 h 133"/>
                <a:gd name="T22" fmla="*/ 122 w 174"/>
                <a:gd name="T23" fmla="*/ 30 h 133"/>
                <a:gd name="T24" fmla="*/ 130 w 174"/>
                <a:gd name="T25" fmla="*/ 35 h 133"/>
                <a:gd name="T26" fmla="*/ 139 w 174"/>
                <a:gd name="T27" fmla="*/ 43 h 133"/>
                <a:gd name="T28" fmla="*/ 144 w 174"/>
                <a:gd name="T29" fmla="*/ 51 h 133"/>
                <a:gd name="T30" fmla="*/ 153 w 174"/>
                <a:gd name="T31" fmla="*/ 59 h 133"/>
                <a:gd name="T32" fmla="*/ 159 w 174"/>
                <a:gd name="T33" fmla="*/ 67 h 133"/>
                <a:gd name="T34" fmla="*/ 163 w 174"/>
                <a:gd name="T35" fmla="*/ 75 h 133"/>
                <a:gd name="T36" fmla="*/ 171 w 174"/>
                <a:gd name="T37" fmla="*/ 84 h 133"/>
                <a:gd name="T38" fmla="*/ 167 w 174"/>
                <a:gd name="T39" fmla="*/ 89 h 133"/>
                <a:gd name="T40" fmla="*/ 162 w 174"/>
                <a:gd name="T41" fmla="*/ 90 h 133"/>
                <a:gd name="T42" fmla="*/ 154 w 174"/>
                <a:gd name="T43" fmla="*/ 87 h 133"/>
                <a:gd name="T44" fmla="*/ 145 w 174"/>
                <a:gd name="T45" fmla="*/ 88 h 133"/>
                <a:gd name="T46" fmla="*/ 136 w 174"/>
                <a:gd name="T47" fmla="*/ 91 h 133"/>
                <a:gd name="T48" fmla="*/ 126 w 174"/>
                <a:gd name="T49" fmla="*/ 93 h 133"/>
                <a:gd name="T50" fmla="*/ 112 w 174"/>
                <a:gd name="T51" fmla="*/ 95 h 133"/>
                <a:gd name="T52" fmla="*/ 107 w 174"/>
                <a:gd name="T53" fmla="*/ 103 h 133"/>
                <a:gd name="T54" fmla="*/ 88 w 174"/>
                <a:gd name="T55" fmla="*/ 100 h 133"/>
                <a:gd name="T56" fmla="*/ 79 w 174"/>
                <a:gd name="T57" fmla="*/ 95 h 133"/>
                <a:gd name="T58" fmla="*/ 61 w 174"/>
                <a:gd name="T59" fmla="*/ 94 h 133"/>
                <a:gd name="T60" fmla="*/ 55 w 174"/>
                <a:gd name="T61" fmla="*/ 100 h 133"/>
                <a:gd name="T62" fmla="*/ 56 w 174"/>
                <a:gd name="T63" fmla="*/ 114 h 133"/>
                <a:gd name="T64" fmla="*/ 42 w 174"/>
                <a:gd name="T65" fmla="*/ 111 h 133"/>
                <a:gd name="T66" fmla="*/ 28 w 174"/>
                <a:gd name="T67" fmla="*/ 116 h 133"/>
                <a:gd name="T68" fmla="*/ 24 w 174"/>
                <a:gd name="T69" fmla="*/ 133 h 133"/>
                <a:gd name="T70" fmla="*/ 16 w 174"/>
                <a:gd name="T71" fmla="*/ 117 h 133"/>
                <a:gd name="T72" fmla="*/ 6 w 174"/>
                <a:gd name="T73" fmla="*/ 98 h 133"/>
                <a:gd name="T74" fmla="*/ 2 w 174"/>
                <a:gd name="T75" fmla="*/ 86 h 133"/>
                <a:gd name="T76" fmla="*/ 3 w 174"/>
                <a:gd name="T77" fmla="*/ 7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33">
                  <a:moveTo>
                    <a:pt x="0" y="75"/>
                  </a:moveTo>
                  <a:cubicBezTo>
                    <a:pt x="1" y="73"/>
                    <a:pt x="2" y="72"/>
                    <a:pt x="3" y="71"/>
                  </a:cubicBezTo>
                  <a:cubicBezTo>
                    <a:pt x="5" y="70"/>
                    <a:pt x="5" y="68"/>
                    <a:pt x="7" y="66"/>
                  </a:cubicBezTo>
                  <a:cubicBezTo>
                    <a:pt x="9" y="63"/>
                    <a:pt x="10" y="58"/>
                    <a:pt x="13" y="54"/>
                  </a:cubicBezTo>
                  <a:cubicBezTo>
                    <a:pt x="16" y="50"/>
                    <a:pt x="16" y="53"/>
                    <a:pt x="20" y="52"/>
                  </a:cubicBezTo>
                  <a:cubicBezTo>
                    <a:pt x="22" y="51"/>
                    <a:pt x="23" y="51"/>
                    <a:pt x="25" y="50"/>
                  </a:cubicBezTo>
                  <a:cubicBezTo>
                    <a:pt x="27" y="50"/>
                    <a:pt x="27" y="48"/>
                    <a:pt x="29" y="47"/>
                  </a:cubicBezTo>
                  <a:cubicBezTo>
                    <a:pt x="29" y="49"/>
                    <a:pt x="31" y="50"/>
                    <a:pt x="32" y="52"/>
                  </a:cubicBezTo>
                  <a:cubicBezTo>
                    <a:pt x="33" y="50"/>
                    <a:pt x="36" y="49"/>
                    <a:pt x="38" y="48"/>
                  </a:cubicBezTo>
                  <a:cubicBezTo>
                    <a:pt x="41" y="46"/>
                    <a:pt x="45" y="45"/>
                    <a:pt x="49" y="45"/>
                  </a:cubicBezTo>
                  <a:cubicBezTo>
                    <a:pt x="52" y="45"/>
                    <a:pt x="55" y="45"/>
                    <a:pt x="57" y="43"/>
                  </a:cubicBezTo>
                  <a:cubicBezTo>
                    <a:pt x="58" y="41"/>
                    <a:pt x="63" y="37"/>
                    <a:pt x="63" y="35"/>
                  </a:cubicBezTo>
                  <a:cubicBezTo>
                    <a:pt x="63" y="34"/>
                    <a:pt x="59" y="34"/>
                    <a:pt x="60" y="32"/>
                  </a:cubicBezTo>
                  <a:cubicBezTo>
                    <a:pt x="61" y="29"/>
                    <a:pt x="66" y="30"/>
                    <a:pt x="69" y="30"/>
                  </a:cubicBezTo>
                  <a:cubicBezTo>
                    <a:pt x="76" y="29"/>
                    <a:pt x="82" y="27"/>
                    <a:pt x="86" y="22"/>
                  </a:cubicBezTo>
                  <a:cubicBezTo>
                    <a:pt x="88" y="20"/>
                    <a:pt x="90" y="17"/>
                    <a:pt x="92" y="15"/>
                  </a:cubicBezTo>
                  <a:cubicBezTo>
                    <a:pt x="94" y="14"/>
                    <a:pt x="97" y="10"/>
                    <a:pt x="97" y="9"/>
                  </a:cubicBezTo>
                  <a:cubicBezTo>
                    <a:pt x="98" y="6"/>
                    <a:pt x="97" y="5"/>
                    <a:pt x="100" y="4"/>
                  </a:cubicBezTo>
                  <a:cubicBezTo>
                    <a:pt x="103" y="3"/>
                    <a:pt x="105" y="0"/>
                    <a:pt x="109" y="0"/>
                  </a:cubicBezTo>
                  <a:cubicBezTo>
                    <a:pt x="112" y="0"/>
                    <a:pt x="113" y="2"/>
                    <a:pt x="115" y="5"/>
                  </a:cubicBezTo>
                  <a:cubicBezTo>
                    <a:pt x="118" y="8"/>
                    <a:pt x="120" y="10"/>
                    <a:pt x="122" y="14"/>
                  </a:cubicBezTo>
                  <a:cubicBezTo>
                    <a:pt x="124" y="17"/>
                    <a:pt x="124" y="20"/>
                    <a:pt x="123" y="24"/>
                  </a:cubicBezTo>
                  <a:cubicBezTo>
                    <a:pt x="123" y="26"/>
                    <a:pt x="120" y="28"/>
                    <a:pt x="121" y="30"/>
                  </a:cubicBezTo>
                  <a:cubicBezTo>
                    <a:pt x="121" y="30"/>
                    <a:pt x="122" y="30"/>
                    <a:pt x="122" y="30"/>
                  </a:cubicBezTo>
                  <a:cubicBezTo>
                    <a:pt x="122" y="31"/>
                    <a:pt x="122" y="33"/>
                    <a:pt x="121" y="34"/>
                  </a:cubicBezTo>
                  <a:cubicBezTo>
                    <a:pt x="124" y="34"/>
                    <a:pt x="127" y="34"/>
                    <a:pt x="130" y="35"/>
                  </a:cubicBezTo>
                  <a:cubicBezTo>
                    <a:pt x="133" y="37"/>
                    <a:pt x="128" y="41"/>
                    <a:pt x="133" y="41"/>
                  </a:cubicBezTo>
                  <a:cubicBezTo>
                    <a:pt x="135" y="42"/>
                    <a:pt x="137" y="42"/>
                    <a:pt x="139" y="43"/>
                  </a:cubicBezTo>
                  <a:cubicBezTo>
                    <a:pt x="141" y="44"/>
                    <a:pt x="141" y="46"/>
                    <a:pt x="143" y="47"/>
                  </a:cubicBezTo>
                  <a:cubicBezTo>
                    <a:pt x="146" y="49"/>
                    <a:pt x="143" y="50"/>
                    <a:pt x="144" y="51"/>
                  </a:cubicBezTo>
                  <a:cubicBezTo>
                    <a:pt x="144" y="53"/>
                    <a:pt x="147" y="55"/>
                    <a:pt x="148" y="56"/>
                  </a:cubicBezTo>
                  <a:cubicBezTo>
                    <a:pt x="149" y="57"/>
                    <a:pt x="151" y="58"/>
                    <a:pt x="153" y="59"/>
                  </a:cubicBezTo>
                  <a:cubicBezTo>
                    <a:pt x="155" y="60"/>
                    <a:pt x="155" y="61"/>
                    <a:pt x="156" y="63"/>
                  </a:cubicBezTo>
                  <a:cubicBezTo>
                    <a:pt x="157" y="64"/>
                    <a:pt x="160" y="65"/>
                    <a:pt x="159" y="67"/>
                  </a:cubicBezTo>
                  <a:cubicBezTo>
                    <a:pt x="158" y="69"/>
                    <a:pt x="159" y="70"/>
                    <a:pt x="161" y="72"/>
                  </a:cubicBezTo>
                  <a:cubicBezTo>
                    <a:pt x="162" y="73"/>
                    <a:pt x="160" y="75"/>
                    <a:pt x="163" y="75"/>
                  </a:cubicBezTo>
                  <a:cubicBezTo>
                    <a:pt x="165" y="76"/>
                    <a:pt x="166" y="77"/>
                    <a:pt x="168" y="78"/>
                  </a:cubicBezTo>
                  <a:cubicBezTo>
                    <a:pt x="170" y="79"/>
                    <a:pt x="171" y="81"/>
                    <a:pt x="171" y="84"/>
                  </a:cubicBezTo>
                  <a:cubicBezTo>
                    <a:pt x="171" y="86"/>
                    <a:pt x="174" y="88"/>
                    <a:pt x="174" y="90"/>
                  </a:cubicBezTo>
                  <a:cubicBezTo>
                    <a:pt x="172" y="88"/>
                    <a:pt x="169" y="87"/>
                    <a:pt x="167" y="89"/>
                  </a:cubicBezTo>
                  <a:cubicBezTo>
                    <a:pt x="166" y="90"/>
                    <a:pt x="164" y="90"/>
                    <a:pt x="163" y="90"/>
                  </a:cubicBezTo>
                  <a:cubicBezTo>
                    <a:pt x="163" y="89"/>
                    <a:pt x="162" y="90"/>
                    <a:pt x="162" y="90"/>
                  </a:cubicBezTo>
                  <a:cubicBezTo>
                    <a:pt x="161" y="90"/>
                    <a:pt x="161" y="89"/>
                    <a:pt x="160" y="89"/>
                  </a:cubicBezTo>
                  <a:cubicBezTo>
                    <a:pt x="158" y="88"/>
                    <a:pt x="156" y="87"/>
                    <a:pt x="154" y="87"/>
                  </a:cubicBezTo>
                  <a:cubicBezTo>
                    <a:pt x="151" y="88"/>
                    <a:pt x="151" y="86"/>
                    <a:pt x="148" y="85"/>
                  </a:cubicBezTo>
                  <a:cubicBezTo>
                    <a:pt x="147" y="85"/>
                    <a:pt x="145" y="87"/>
                    <a:pt x="145" y="88"/>
                  </a:cubicBezTo>
                  <a:cubicBezTo>
                    <a:pt x="146" y="91"/>
                    <a:pt x="143" y="90"/>
                    <a:pt x="142" y="91"/>
                  </a:cubicBezTo>
                  <a:cubicBezTo>
                    <a:pt x="140" y="92"/>
                    <a:pt x="138" y="92"/>
                    <a:pt x="136" y="91"/>
                  </a:cubicBezTo>
                  <a:cubicBezTo>
                    <a:pt x="136" y="90"/>
                    <a:pt x="133" y="88"/>
                    <a:pt x="133" y="90"/>
                  </a:cubicBezTo>
                  <a:cubicBezTo>
                    <a:pt x="132" y="92"/>
                    <a:pt x="128" y="93"/>
                    <a:pt x="126" y="93"/>
                  </a:cubicBezTo>
                  <a:cubicBezTo>
                    <a:pt x="124" y="94"/>
                    <a:pt x="120" y="98"/>
                    <a:pt x="118" y="96"/>
                  </a:cubicBezTo>
                  <a:cubicBezTo>
                    <a:pt x="115" y="94"/>
                    <a:pt x="114" y="92"/>
                    <a:pt x="112" y="95"/>
                  </a:cubicBezTo>
                  <a:cubicBezTo>
                    <a:pt x="111" y="97"/>
                    <a:pt x="110" y="97"/>
                    <a:pt x="109" y="99"/>
                  </a:cubicBezTo>
                  <a:cubicBezTo>
                    <a:pt x="108" y="100"/>
                    <a:pt x="109" y="102"/>
                    <a:pt x="107" y="103"/>
                  </a:cubicBezTo>
                  <a:cubicBezTo>
                    <a:pt x="105" y="105"/>
                    <a:pt x="99" y="101"/>
                    <a:pt x="96" y="101"/>
                  </a:cubicBezTo>
                  <a:cubicBezTo>
                    <a:pt x="93" y="101"/>
                    <a:pt x="91" y="102"/>
                    <a:pt x="88" y="100"/>
                  </a:cubicBezTo>
                  <a:cubicBezTo>
                    <a:pt x="86" y="99"/>
                    <a:pt x="84" y="100"/>
                    <a:pt x="82" y="99"/>
                  </a:cubicBezTo>
                  <a:cubicBezTo>
                    <a:pt x="80" y="99"/>
                    <a:pt x="81" y="96"/>
                    <a:pt x="79" y="95"/>
                  </a:cubicBezTo>
                  <a:cubicBezTo>
                    <a:pt x="77" y="93"/>
                    <a:pt x="73" y="90"/>
                    <a:pt x="70" y="89"/>
                  </a:cubicBezTo>
                  <a:cubicBezTo>
                    <a:pt x="67" y="87"/>
                    <a:pt x="63" y="91"/>
                    <a:pt x="61" y="94"/>
                  </a:cubicBezTo>
                  <a:cubicBezTo>
                    <a:pt x="60" y="96"/>
                    <a:pt x="59" y="97"/>
                    <a:pt x="58" y="99"/>
                  </a:cubicBezTo>
                  <a:cubicBezTo>
                    <a:pt x="58" y="100"/>
                    <a:pt x="56" y="99"/>
                    <a:pt x="55" y="100"/>
                  </a:cubicBezTo>
                  <a:cubicBezTo>
                    <a:pt x="55" y="102"/>
                    <a:pt x="56" y="105"/>
                    <a:pt x="56" y="106"/>
                  </a:cubicBezTo>
                  <a:cubicBezTo>
                    <a:pt x="56" y="109"/>
                    <a:pt x="56" y="111"/>
                    <a:pt x="56" y="114"/>
                  </a:cubicBezTo>
                  <a:cubicBezTo>
                    <a:pt x="54" y="111"/>
                    <a:pt x="50" y="113"/>
                    <a:pt x="47" y="113"/>
                  </a:cubicBezTo>
                  <a:cubicBezTo>
                    <a:pt x="46" y="112"/>
                    <a:pt x="43" y="112"/>
                    <a:pt x="42" y="111"/>
                  </a:cubicBezTo>
                  <a:cubicBezTo>
                    <a:pt x="40" y="110"/>
                    <a:pt x="40" y="112"/>
                    <a:pt x="37" y="112"/>
                  </a:cubicBezTo>
                  <a:cubicBezTo>
                    <a:pt x="34" y="113"/>
                    <a:pt x="29" y="112"/>
                    <a:pt x="28" y="116"/>
                  </a:cubicBezTo>
                  <a:cubicBezTo>
                    <a:pt x="28" y="119"/>
                    <a:pt x="28" y="121"/>
                    <a:pt x="28" y="124"/>
                  </a:cubicBezTo>
                  <a:cubicBezTo>
                    <a:pt x="27" y="127"/>
                    <a:pt x="25" y="130"/>
                    <a:pt x="24" y="133"/>
                  </a:cubicBezTo>
                  <a:cubicBezTo>
                    <a:pt x="23" y="129"/>
                    <a:pt x="22" y="126"/>
                    <a:pt x="22" y="123"/>
                  </a:cubicBezTo>
                  <a:cubicBezTo>
                    <a:pt x="22" y="119"/>
                    <a:pt x="18" y="119"/>
                    <a:pt x="16" y="117"/>
                  </a:cubicBezTo>
                  <a:cubicBezTo>
                    <a:pt x="16" y="116"/>
                    <a:pt x="6" y="105"/>
                    <a:pt x="10" y="105"/>
                  </a:cubicBezTo>
                  <a:cubicBezTo>
                    <a:pt x="8" y="103"/>
                    <a:pt x="9" y="100"/>
                    <a:pt x="6" y="98"/>
                  </a:cubicBezTo>
                  <a:cubicBezTo>
                    <a:pt x="3" y="96"/>
                    <a:pt x="4" y="92"/>
                    <a:pt x="4" y="89"/>
                  </a:cubicBezTo>
                  <a:cubicBezTo>
                    <a:pt x="4" y="88"/>
                    <a:pt x="2" y="87"/>
                    <a:pt x="2" y="86"/>
                  </a:cubicBezTo>
                  <a:cubicBezTo>
                    <a:pt x="2" y="85"/>
                    <a:pt x="3" y="83"/>
                    <a:pt x="3" y="82"/>
                  </a:cubicBezTo>
                  <a:cubicBezTo>
                    <a:pt x="3" y="80"/>
                    <a:pt x="3" y="79"/>
                    <a:pt x="3" y="77"/>
                  </a:cubicBezTo>
                  <a:cubicBezTo>
                    <a:pt x="2" y="76"/>
                    <a:pt x="1" y="77"/>
                    <a:pt x="0" y="7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05" name="Freeform 3214"/>
            <p:cNvSpPr>
              <a:spLocks/>
            </p:cNvSpPr>
            <p:nvPr/>
          </p:nvSpPr>
          <p:spPr bwMode="auto">
            <a:xfrm>
              <a:off x="3041" y="752"/>
              <a:ext cx="91" cy="35"/>
            </a:xfrm>
            <a:custGeom>
              <a:avLst/>
              <a:gdLst>
                <a:gd name="T0" fmla="*/ 0 w 76"/>
                <a:gd name="T1" fmla="*/ 15 h 29"/>
                <a:gd name="T2" fmla="*/ 7 w 76"/>
                <a:gd name="T3" fmla="*/ 12 h 29"/>
                <a:gd name="T4" fmla="*/ 15 w 76"/>
                <a:gd name="T5" fmla="*/ 8 h 29"/>
                <a:gd name="T6" fmla="*/ 27 w 76"/>
                <a:gd name="T7" fmla="*/ 4 h 29"/>
                <a:gd name="T8" fmla="*/ 34 w 76"/>
                <a:gd name="T9" fmla="*/ 1 h 29"/>
                <a:gd name="T10" fmla="*/ 36 w 76"/>
                <a:gd name="T11" fmla="*/ 3 h 29"/>
                <a:gd name="T12" fmla="*/ 38 w 76"/>
                <a:gd name="T13" fmla="*/ 4 h 29"/>
                <a:gd name="T14" fmla="*/ 38 w 76"/>
                <a:gd name="T15" fmla="*/ 5 h 29"/>
                <a:gd name="T16" fmla="*/ 44 w 76"/>
                <a:gd name="T17" fmla="*/ 4 h 29"/>
                <a:gd name="T18" fmla="*/ 50 w 76"/>
                <a:gd name="T19" fmla="*/ 4 h 29"/>
                <a:gd name="T20" fmla="*/ 59 w 76"/>
                <a:gd name="T21" fmla="*/ 3 h 29"/>
                <a:gd name="T22" fmla="*/ 69 w 76"/>
                <a:gd name="T23" fmla="*/ 7 h 29"/>
                <a:gd name="T24" fmla="*/ 73 w 76"/>
                <a:gd name="T25" fmla="*/ 11 h 29"/>
                <a:gd name="T26" fmla="*/ 69 w 76"/>
                <a:gd name="T27" fmla="*/ 18 h 29"/>
                <a:gd name="T28" fmla="*/ 59 w 76"/>
                <a:gd name="T29" fmla="*/ 16 h 29"/>
                <a:gd name="T30" fmla="*/ 57 w 76"/>
                <a:gd name="T31" fmla="*/ 17 h 29"/>
                <a:gd name="T32" fmla="*/ 52 w 76"/>
                <a:gd name="T33" fmla="*/ 16 h 29"/>
                <a:gd name="T34" fmla="*/ 45 w 76"/>
                <a:gd name="T35" fmla="*/ 20 h 29"/>
                <a:gd name="T36" fmla="*/ 37 w 76"/>
                <a:gd name="T37" fmla="*/ 22 h 29"/>
                <a:gd name="T38" fmla="*/ 31 w 76"/>
                <a:gd name="T39" fmla="*/ 24 h 29"/>
                <a:gd name="T40" fmla="*/ 25 w 76"/>
                <a:gd name="T41" fmla="*/ 27 h 29"/>
                <a:gd name="T42" fmla="*/ 16 w 76"/>
                <a:gd name="T43" fmla="*/ 28 h 29"/>
                <a:gd name="T44" fmla="*/ 11 w 76"/>
                <a:gd name="T45" fmla="*/ 28 h 29"/>
                <a:gd name="T46" fmla="*/ 6 w 76"/>
                <a:gd name="T47" fmla="*/ 26 h 29"/>
                <a:gd name="T48" fmla="*/ 0 w 76"/>
                <a:gd name="T49" fmla="*/ 22 h 29"/>
                <a:gd name="T50" fmla="*/ 0 w 76"/>
                <a:gd name="T51" fmla="*/ 19 h 29"/>
                <a:gd name="T52" fmla="*/ 0 w 76"/>
                <a:gd name="T53"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29">
                  <a:moveTo>
                    <a:pt x="0" y="15"/>
                  </a:moveTo>
                  <a:cubicBezTo>
                    <a:pt x="2" y="12"/>
                    <a:pt x="3" y="12"/>
                    <a:pt x="7" y="12"/>
                  </a:cubicBezTo>
                  <a:cubicBezTo>
                    <a:pt x="9" y="12"/>
                    <a:pt x="15" y="10"/>
                    <a:pt x="15" y="8"/>
                  </a:cubicBezTo>
                  <a:cubicBezTo>
                    <a:pt x="16" y="4"/>
                    <a:pt x="28" y="0"/>
                    <a:pt x="27" y="4"/>
                  </a:cubicBezTo>
                  <a:cubicBezTo>
                    <a:pt x="28" y="3"/>
                    <a:pt x="32" y="0"/>
                    <a:pt x="34" y="1"/>
                  </a:cubicBezTo>
                  <a:cubicBezTo>
                    <a:pt x="34" y="2"/>
                    <a:pt x="35" y="3"/>
                    <a:pt x="36" y="3"/>
                  </a:cubicBezTo>
                  <a:cubicBezTo>
                    <a:pt x="37" y="3"/>
                    <a:pt x="37" y="4"/>
                    <a:pt x="38" y="4"/>
                  </a:cubicBezTo>
                  <a:cubicBezTo>
                    <a:pt x="38" y="4"/>
                    <a:pt x="38" y="5"/>
                    <a:pt x="38" y="5"/>
                  </a:cubicBezTo>
                  <a:cubicBezTo>
                    <a:pt x="40" y="7"/>
                    <a:pt x="41" y="6"/>
                    <a:pt x="44" y="4"/>
                  </a:cubicBezTo>
                  <a:cubicBezTo>
                    <a:pt x="45" y="4"/>
                    <a:pt x="49" y="3"/>
                    <a:pt x="50" y="4"/>
                  </a:cubicBezTo>
                  <a:cubicBezTo>
                    <a:pt x="53" y="6"/>
                    <a:pt x="55" y="3"/>
                    <a:pt x="59" y="3"/>
                  </a:cubicBezTo>
                  <a:cubicBezTo>
                    <a:pt x="63" y="4"/>
                    <a:pt x="65" y="5"/>
                    <a:pt x="69" y="7"/>
                  </a:cubicBezTo>
                  <a:cubicBezTo>
                    <a:pt x="72" y="8"/>
                    <a:pt x="76" y="7"/>
                    <a:pt x="73" y="11"/>
                  </a:cubicBezTo>
                  <a:cubicBezTo>
                    <a:pt x="71" y="13"/>
                    <a:pt x="70" y="15"/>
                    <a:pt x="69" y="18"/>
                  </a:cubicBezTo>
                  <a:cubicBezTo>
                    <a:pt x="68" y="23"/>
                    <a:pt x="60" y="16"/>
                    <a:pt x="59" y="16"/>
                  </a:cubicBezTo>
                  <a:cubicBezTo>
                    <a:pt x="58" y="16"/>
                    <a:pt x="58" y="17"/>
                    <a:pt x="57" y="17"/>
                  </a:cubicBezTo>
                  <a:cubicBezTo>
                    <a:pt x="55" y="17"/>
                    <a:pt x="53" y="16"/>
                    <a:pt x="52" y="16"/>
                  </a:cubicBezTo>
                  <a:cubicBezTo>
                    <a:pt x="48" y="16"/>
                    <a:pt x="46" y="16"/>
                    <a:pt x="45" y="20"/>
                  </a:cubicBezTo>
                  <a:cubicBezTo>
                    <a:pt x="45" y="22"/>
                    <a:pt x="40" y="23"/>
                    <a:pt x="37" y="22"/>
                  </a:cubicBezTo>
                  <a:cubicBezTo>
                    <a:pt x="34" y="20"/>
                    <a:pt x="33" y="22"/>
                    <a:pt x="31" y="24"/>
                  </a:cubicBezTo>
                  <a:cubicBezTo>
                    <a:pt x="29" y="25"/>
                    <a:pt x="21" y="24"/>
                    <a:pt x="25" y="27"/>
                  </a:cubicBezTo>
                  <a:cubicBezTo>
                    <a:pt x="22" y="28"/>
                    <a:pt x="19" y="29"/>
                    <a:pt x="16" y="28"/>
                  </a:cubicBezTo>
                  <a:cubicBezTo>
                    <a:pt x="14" y="28"/>
                    <a:pt x="12" y="29"/>
                    <a:pt x="11" y="28"/>
                  </a:cubicBezTo>
                  <a:cubicBezTo>
                    <a:pt x="9" y="28"/>
                    <a:pt x="8" y="27"/>
                    <a:pt x="6" y="26"/>
                  </a:cubicBezTo>
                  <a:cubicBezTo>
                    <a:pt x="4" y="25"/>
                    <a:pt x="2" y="24"/>
                    <a:pt x="0" y="22"/>
                  </a:cubicBezTo>
                  <a:cubicBezTo>
                    <a:pt x="0" y="21"/>
                    <a:pt x="1" y="20"/>
                    <a:pt x="0" y="19"/>
                  </a:cubicBezTo>
                  <a:cubicBezTo>
                    <a:pt x="0" y="17"/>
                    <a:pt x="0" y="17"/>
                    <a:pt x="0" y="1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06" name="Freeform 3215"/>
            <p:cNvSpPr>
              <a:spLocks/>
            </p:cNvSpPr>
            <p:nvPr/>
          </p:nvSpPr>
          <p:spPr bwMode="auto">
            <a:xfrm>
              <a:off x="3041" y="752"/>
              <a:ext cx="91" cy="35"/>
            </a:xfrm>
            <a:custGeom>
              <a:avLst/>
              <a:gdLst>
                <a:gd name="T0" fmla="*/ 0 w 76"/>
                <a:gd name="T1" fmla="*/ 15 h 29"/>
                <a:gd name="T2" fmla="*/ 7 w 76"/>
                <a:gd name="T3" fmla="*/ 12 h 29"/>
                <a:gd name="T4" fmla="*/ 15 w 76"/>
                <a:gd name="T5" fmla="*/ 8 h 29"/>
                <a:gd name="T6" fmla="*/ 27 w 76"/>
                <a:gd name="T7" fmla="*/ 4 h 29"/>
                <a:gd name="T8" fmla="*/ 34 w 76"/>
                <a:gd name="T9" fmla="*/ 1 h 29"/>
                <a:gd name="T10" fmla="*/ 36 w 76"/>
                <a:gd name="T11" fmla="*/ 3 h 29"/>
                <a:gd name="T12" fmla="*/ 38 w 76"/>
                <a:gd name="T13" fmla="*/ 4 h 29"/>
                <a:gd name="T14" fmla="*/ 38 w 76"/>
                <a:gd name="T15" fmla="*/ 5 h 29"/>
                <a:gd name="T16" fmla="*/ 44 w 76"/>
                <a:gd name="T17" fmla="*/ 4 h 29"/>
                <a:gd name="T18" fmla="*/ 50 w 76"/>
                <a:gd name="T19" fmla="*/ 4 h 29"/>
                <a:gd name="T20" fmla="*/ 59 w 76"/>
                <a:gd name="T21" fmla="*/ 3 h 29"/>
                <a:gd name="T22" fmla="*/ 69 w 76"/>
                <a:gd name="T23" fmla="*/ 7 h 29"/>
                <a:gd name="T24" fmla="*/ 73 w 76"/>
                <a:gd name="T25" fmla="*/ 11 h 29"/>
                <a:gd name="T26" fmla="*/ 69 w 76"/>
                <a:gd name="T27" fmla="*/ 18 h 29"/>
                <a:gd name="T28" fmla="*/ 59 w 76"/>
                <a:gd name="T29" fmla="*/ 16 h 29"/>
                <a:gd name="T30" fmla="*/ 57 w 76"/>
                <a:gd name="T31" fmla="*/ 17 h 29"/>
                <a:gd name="T32" fmla="*/ 52 w 76"/>
                <a:gd name="T33" fmla="*/ 16 h 29"/>
                <a:gd name="T34" fmla="*/ 45 w 76"/>
                <a:gd name="T35" fmla="*/ 20 h 29"/>
                <a:gd name="T36" fmla="*/ 37 w 76"/>
                <a:gd name="T37" fmla="*/ 22 h 29"/>
                <a:gd name="T38" fmla="*/ 31 w 76"/>
                <a:gd name="T39" fmla="*/ 24 h 29"/>
                <a:gd name="T40" fmla="*/ 25 w 76"/>
                <a:gd name="T41" fmla="*/ 27 h 29"/>
                <a:gd name="T42" fmla="*/ 16 w 76"/>
                <a:gd name="T43" fmla="*/ 28 h 29"/>
                <a:gd name="T44" fmla="*/ 11 w 76"/>
                <a:gd name="T45" fmla="*/ 28 h 29"/>
                <a:gd name="T46" fmla="*/ 6 w 76"/>
                <a:gd name="T47" fmla="*/ 26 h 29"/>
                <a:gd name="T48" fmla="*/ 0 w 76"/>
                <a:gd name="T49" fmla="*/ 22 h 29"/>
                <a:gd name="T50" fmla="*/ 0 w 76"/>
                <a:gd name="T51" fmla="*/ 19 h 29"/>
                <a:gd name="T52" fmla="*/ 0 w 76"/>
                <a:gd name="T53"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29">
                  <a:moveTo>
                    <a:pt x="0" y="15"/>
                  </a:moveTo>
                  <a:cubicBezTo>
                    <a:pt x="2" y="12"/>
                    <a:pt x="3" y="12"/>
                    <a:pt x="7" y="12"/>
                  </a:cubicBezTo>
                  <a:cubicBezTo>
                    <a:pt x="9" y="12"/>
                    <a:pt x="15" y="10"/>
                    <a:pt x="15" y="8"/>
                  </a:cubicBezTo>
                  <a:cubicBezTo>
                    <a:pt x="16" y="4"/>
                    <a:pt x="28" y="0"/>
                    <a:pt x="27" y="4"/>
                  </a:cubicBezTo>
                  <a:cubicBezTo>
                    <a:pt x="28" y="3"/>
                    <a:pt x="32" y="0"/>
                    <a:pt x="34" y="1"/>
                  </a:cubicBezTo>
                  <a:cubicBezTo>
                    <a:pt x="34" y="2"/>
                    <a:pt x="35" y="3"/>
                    <a:pt x="36" y="3"/>
                  </a:cubicBezTo>
                  <a:cubicBezTo>
                    <a:pt x="37" y="3"/>
                    <a:pt x="37" y="4"/>
                    <a:pt x="38" y="4"/>
                  </a:cubicBezTo>
                  <a:cubicBezTo>
                    <a:pt x="38" y="4"/>
                    <a:pt x="38" y="5"/>
                    <a:pt x="38" y="5"/>
                  </a:cubicBezTo>
                  <a:cubicBezTo>
                    <a:pt x="40" y="7"/>
                    <a:pt x="41" y="6"/>
                    <a:pt x="44" y="4"/>
                  </a:cubicBezTo>
                  <a:cubicBezTo>
                    <a:pt x="45" y="4"/>
                    <a:pt x="49" y="3"/>
                    <a:pt x="50" y="4"/>
                  </a:cubicBezTo>
                  <a:cubicBezTo>
                    <a:pt x="53" y="6"/>
                    <a:pt x="55" y="3"/>
                    <a:pt x="59" y="3"/>
                  </a:cubicBezTo>
                  <a:cubicBezTo>
                    <a:pt x="63" y="4"/>
                    <a:pt x="65" y="5"/>
                    <a:pt x="69" y="7"/>
                  </a:cubicBezTo>
                  <a:cubicBezTo>
                    <a:pt x="72" y="8"/>
                    <a:pt x="76" y="7"/>
                    <a:pt x="73" y="11"/>
                  </a:cubicBezTo>
                  <a:cubicBezTo>
                    <a:pt x="71" y="13"/>
                    <a:pt x="70" y="15"/>
                    <a:pt x="69" y="18"/>
                  </a:cubicBezTo>
                  <a:cubicBezTo>
                    <a:pt x="68" y="23"/>
                    <a:pt x="60" y="16"/>
                    <a:pt x="59" y="16"/>
                  </a:cubicBezTo>
                  <a:cubicBezTo>
                    <a:pt x="58" y="16"/>
                    <a:pt x="58" y="17"/>
                    <a:pt x="57" y="17"/>
                  </a:cubicBezTo>
                  <a:cubicBezTo>
                    <a:pt x="55" y="17"/>
                    <a:pt x="53" y="16"/>
                    <a:pt x="52" y="16"/>
                  </a:cubicBezTo>
                  <a:cubicBezTo>
                    <a:pt x="48" y="16"/>
                    <a:pt x="46" y="16"/>
                    <a:pt x="45" y="20"/>
                  </a:cubicBezTo>
                  <a:cubicBezTo>
                    <a:pt x="45" y="22"/>
                    <a:pt x="40" y="23"/>
                    <a:pt x="37" y="22"/>
                  </a:cubicBezTo>
                  <a:cubicBezTo>
                    <a:pt x="34" y="20"/>
                    <a:pt x="33" y="22"/>
                    <a:pt x="31" y="24"/>
                  </a:cubicBezTo>
                  <a:cubicBezTo>
                    <a:pt x="29" y="25"/>
                    <a:pt x="21" y="24"/>
                    <a:pt x="25" y="27"/>
                  </a:cubicBezTo>
                  <a:cubicBezTo>
                    <a:pt x="22" y="28"/>
                    <a:pt x="19" y="29"/>
                    <a:pt x="16" y="28"/>
                  </a:cubicBezTo>
                  <a:cubicBezTo>
                    <a:pt x="14" y="28"/>
                    <a:pt x="12" y="29"/>
                    <a:pt x="11" y="28"/>
                  </a:cubicBezTo>
                  <a:cubicBezTo>
                    <a:pt x="9" y="28"/>
                    <a:pt x="8" y="27"/>
                    <a:pt x="6" y="26"/>
                  </a:cubicBezTo>
                  <a:cubicBezTo>
                    <a:pt x="4" y="25"/>
                    <a:pt x="2" y="24"/>
                    <a:pt x="0" y="22"/>
                  </a:cubicBezTo>
                  <a:cubicBezTo>
                    <a:pt x="0" y="21"/>
                    <a:pt x="1" y="20"/>
                    <a:pt x="0" y="19"/>
                  </a:cubicBezTo>
                  <a:cubicBezTo>
                    <a:pt x="0" y="17"/>
                    <a:pt x="0" y="17"/>
                    <a:pt x="0" y="1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07" name="Freeform 3216"/>
            <p:cNvSpPr>
              <a:spLocks/>
            </p:cNvSpPr>
            <p:nvPr/>
          </p:nvSpPr>
          <p:spPr bwMode="auto">
            <a:xfrm>
              <a:off x="3106" y="627"/>
              <a:ext cx="92" cy="48"/>
            </a:xfrm>
            <a:custGeom>
              <a:avLst/>
              <a:gdLst>
                <a:gd name="T0" fmla="*/ 0 w 77"/>
                <a:gd name="T1" fmla="*/ 6 h 40"/>
                <a:gd name="T2" fmla="*/ 5 w 77"/>
                <a:gd name="T3" fmla="*/ 4 h 40"/>
                <a:gd name="T4" fmla="*/ 11 w 77"/>
                <a:gd name="T5" fmla="*/ 2 h 40"/>
                <a:gd name="T6" fmla="*/ 26 w 77"/>
                <a:gd name="T7" fmla="*/ 1 h 40"/>
                <a:gd name="T8" fmla="*/ 29 w 77"/>
                <a:gd name="T9" fmla="*/ 2 h 40"/>
                <a:gd name="T10" fmla="*/ 35 w 77"/>
                <a:gd name="T11" fmla="*/ 2 h 40"/>
                <a:gd name="T12" fmla="*/ 48 w 77"/>
                <a:gd name="T13" fmla="*/ 2 h 40"/>
                <a:gd name="T14" fmla="*/ 55 w 77"/>
                <a:gd name="T15" fmla="*/ 4 h 40"/>
                <a:gd name="T16" fmla="*/ 60 w 77"/>
                <a:gd name="T17" fmla="*/ 5 h 40"/>
                <a:gd name="T18" fmla="*/ 66 w 77"/>
                <a:gd name="T19" fmla="*/ 8 h 40"/>
                <a:gd name="T20" fmla="*/ 74 w 77"/>
                <a:gd name="T21" fmla="*/ 13 h 40"/>
                <a:gd name="T22" fmla="*/ 77 w 77"/>
                <a:gd name="T23" fmla="*/ 18 h 40"/>
                <a:gd name="T24" fmla="*/ 73 w 77"/>
                <a:gd name="T25" fmla="*/ 21 h 40"/>
                <a:gd name="T26" fmla="*/ 67 w 77"/>
                <a:gd name="T27" fmla="*/ 23 h 40"/>
                <a:gd name="T28" fmla="*/ 60 w 77"/>
                <a:gd name="T29" fmla="*/ 32 h 40"/>
                <a:gd name="T30" fmla="*/ 63 w 77"/>
                <a:gd name="T31" fmla="*/ 34 h 40"/>
                <a:gd name="T32" fmla="*/ 60 w 77"/>
                <a:gd name="T33" fmla="*/ 36 h 40"/>
                <a:gd name="T34" fmla="*/ 56 w 77"/>
                <a:gd name="T35" fmla="*/ 34 h 40"/>
                <a:gd name="T36" fmla="*/ 50 w 77"/>
                <a:gd name="T37" fmla="*/ 38 h 40"/>
                <a:gd name="T38" fmla="*/ 46 w 77"/>
                <a:gd name="T39" fmla="*/ 39 h 40"/>
                <a:gd name="T40" fmla="*/ 39 w 77"/>
                <a:gd name="T41" fmla="*/ 39 h 40"/>
                <a:gd name="T42" fmla="*/ 33 w 77"/>
                <a:gd name="T43" fmla="*/ 38 h 40"/>
                <a:gd name="T44" fmla="*/ 31 w 77"/>
                <a:gd name="T45" fmla="*/ 34 h 40"/>
                <a:gd name="T46" fmla="*/ 25 w 77"/>
                <a:gd name="T47" fmla="*/ 32 h 40"/>
                <a:gd name="T48" fmla="*/ 23 w 77"/>
                <a:gd name="T49" fmla="*/ 31 h 40"/>
                <a:gd name="T50" fmla="*/ 23 w 77"/>
                <a:gd name="T51" fmla="*/ 24 h 40"/>
                <a:gd name="T52" fmla="*/ 21 w 77"/>
                <a:gd name="T53" fmla="*/ 22 h 40"/>
                <a:gd name="T54" fmla="*/ 14 w 77"/>
                <a:gd name="T55" fmla="*/ 21 h 40"/>
                <a:gd name="T56" fmla="*/ 3 w 77"/>
                <a:gd name="T57" fmla="*/ 19 h 40"/>
                <a:gd name="T58" fmla="*/ 2 w 77"/>
                <a:gd name="T59" fmla="*/ 13 h 40"/>
                <a:gd name="T60" fmla="*/ 0 w 77"/>
                <a:gd name="T61"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40">
                  <a:moveTo>
                    <a:pt x="0" y="6"/>
                  </a:moveTo>
                  <a:cubicBezTo>
                    <a:pt x="3" y="7"/>
                    <a:pt x="3" y="5"/>
                    <a:pt x="5" y="4"/>
                  </a:cubicBezTo>
                  <a:cubicBezTo>
                    <a:pt x="6" y="3"/>
                    <a:pt x="9" y="2"/>
                    <a:pt x="11" y="2"/>
                  </a:cubicBezTo>
                  <a:cubicBezTo>
                    <a:pt x="16" y="1"/>
                    <a:pt x="21" y="1"/>
                    <a:pt x="26" y="1"/>
                  </a:cubicBezTo>
                  <a:cubicBezTo>
                    <a:pt x="28" y="1"/>
                    <a:pt x="27" y="3"/>
                    <a:pt x="29" y="2"/>
                  </a:cubicBezTo>
                  <a:cubicBezTo>
                    <a:pt x="30" y="1"/>
                    <a:pt x="34" y="2"/>
                    <a:pt x="35" y="2"/>
                  </a:cubicBezTo>
                  <a:cubicBezTo>
                    <a:pt x="38" y="2"/>
                    <a:pt x="45" y="5"/>
                    <a:pt x="48" y="2"/>
                  </a:cubicBezTo>
                  <a:cubicBezTo>
                    <a:pt x="51" y="0"/>
                    <a:pt x="52" y="2"/>
                    <a:pt x="55" y="4"/>
                  </a:cubicBezTo>
                  <a:cubicBezTo>
                    <a:pt x="56" y="5"/>
                    <a:pt x="58" y="5"/>
                    <a:pt x="60" y="5"/>
                  </a:cubicBezTo>
                  <a:cubicBezTo>
                    <a:pt x="62" y="5"/>
                    <a:pt x="64" y="7"/>
                    <a:pt x="66" y="8"/>
                  </a:cubicBezTo>
                  <a:cubicBezTo>
                    <a:pt x="67" y="9"/>
                    <a:pt x="75" y="12"/>
                    <a:pt x="74" y="13"/>
                  </a:cubicBezTo>
                  <a:cubicBezTo>
                    <a:pt x="73" y="17"/>
                    <a:pt x="73" y="17"/>
                    <a:pt x="77" y="18"/>
                  </a:cubicBezTo>
                  <a:cubicBezTo>
                    <a:pt x="74" y="19"/>
                    <a:pt x="76" y="21"/>
                    <a:pt x="73" y="21"/>
                  </a:cubicBezTo>
                  <a:cubicBezTo>
                    <a:pt x="70" y="20"/>
                    <a:pt x="69" y="23"/>
                    <a:pt x="67" y="23"/>
                  </a:cubicBezTo>
                  <a:cubicBezTo>
                    <a:pt x="61" y="25"/>
                    <a:pt x="65" y="29"/>
                    <a:pt x="60" y="32"/>
                  </a:cubicBezTo>
                  <a:cubicBezTo>
                    <a:pt x="61" y="33"/>
                    <a:pt x="63" y="33"/>
                    <a:pt x="63" y="34"/>
                  </a:cubicBezTo>
                  <a:cubicBezTo>
                    <a:pt x="64" y="36"/>
                    <a:pt x="61" y="36"/>
                    <a:pt x="60" y="36"/>
                  </a:cubicBezTo>
                  <a:cubicBezTo>
                    <a:pt x="62" y="33"/>
                    <a:pt x="56" y="34"/>
                    <a:pt x="56" y="34"/>
                  </a:cubicBezTo>
                  <a:cubicBezTo>
                    <a:pt x="55" y="37"/>
                    <a:pt x="52" y="35"/>
                    <a:pt x="50" y="38"/>
                  </a:cubicBezTo>
                  <a:cubicBezTo>
                    <a:pt x="50" y="38"/>
                    <a:pt x="47" y="38"/>
                    <a:pt x="46" y="39"/>
                  </a:cubicBezTo>
                  <a:cubicBezTo>
                    <a:pt x="44" y="40"/>
                    <a:pt x="41" y="39"/>
                    <a:pt x="39" y="39"/>
                  </a:cubicBezTo>
                  <a:cubicBezTo>
                    <a:pt x="38" y="39"/>
                    <a:pt x="34" y="40"/>
                    <a:pt x="33" y="38"/>
                  </a:cubicBezTo>
                  <a:cubicBezTo>
                    <a:pt x="33" y="36"/>
                    <a:pt x="33" y="35"/>
                    <a:pt x="31" y="34"/>
                  </a:cubicBezTo>
                  <a:cubicBezTo>
                    <a:pt x="29" y="33"/>
                    <a:pt x="27" y="32"/>
                    <a:pt x="25" y="32"/>
                  </a:cubicBezTo>
                  <a:cubicBezTo>
                    <a:pt x="24" y="31"/>
                    <a:pt x="23" y="32"/>
                    <a:pt x="23" y="31"/>
                  </a:cubicBezTo>
                  <a:cubicBezTo>
                    <a:pt x="21" y="29"/>
                    <a:pt x="26" y="26"/>
                    <a:pt x="23" y="24"/>
                  </a:cubicBezTo>
                  <a:cubicBezTo>
                    <a:pt x="23" y="24"/>
                    <a:pt x="21" y="22"/>
                    <a:pt x="21" y="22"/>
                  </a:cubicBezTo>
                  <a:cubicBezTo>
                    <a:pt x="19" y="21"/>
                    <a:pt x="15" y="22"/>
                    <a:pt x="14" y="21"/>
                  </a:cubicBezTo>
                  <a:cubicBezTo>
                    <a:pt x="11" y="21"/>
                    <a:pt x="5" y="18"/>
                    <a:pt x="3" y="19"/>
                  </a:cubicBezTo>
                  <a:cubicBezTo>
                    <a:pt x="4" y="17"/>
                    <a:pt x="3" y="15"/>
                    <a:pt x="2" y="13"/>
                  </a:cubicBezTo>
                  <a:cubicBezTo>
                    <a:pt x="1" y="11"/>
                    <a:pt x="1" y="8"/>
                    <a:pt x="0"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08" name="Freeform 3217"/>
            <p:cNvSpPr>
              <a:spLocks/>
            </p:cNvSpPr>
            <p:nvPr/>
          </p:nvSpPr>
          <p:spPr bwMode="auto">
            <a:xfrm>
              <a:off x="3106" y="627"/>
              <a:ext cx="92" cy="48"/>
            </a:xfrm>
            <a:custGeom>
              <a:avLst/>
              <a:gdLst>
                <a:gd name="T0" fmla="*/ 0 w 77"/>
                <a:gd name="T1" fmla="*/ 6 h 40"/>
                <a:gd name="T2" fmla="*/ 5 w 77"/>
                <a:gd name="T3" fmla="*/ 4 h 40"/>
                <a:gd name="T4" fmla="*/ 11 w 77"/>
                <a:gd name="T5" fmla="*/ 2 h 40"/>
                <a:gd name="T6" fmla="*/ 26 w 77"/>
                <a:gd name="T7" fmla="*/ 1 h 40"/>
                <a:gd name="T8" fmla="*/ 29 w 77"/>
                <a:gd name="T9" fmla="*/ 2 h 40"/>
                <a:gd name="T10" fmla="*/ 35 w 77"/>
                <a:gd name="T11" fmla="*/ 2 h 40"/>
                <a:gd name="T12" fmla="*/ 48 w 77"/>
                <a:gd name="T13" fmla="*/ 2 h 40"/>
                <a:gd name="T14" fmla="*/ 55 w 77"/>
                <a:gd name="T15" fmla="*/ 4 h 40"/>
                <a:gd name="T16" fmla="*/ 60 w 77"/>
                <a:gd name="T17" fmla="*/ 5 h 40"/>
                <a:gd name="T18" fmla="*/ 66 w 77"/>
                <a:gd name="T19" fmla="*/ 8 h 40"/>
                <a:gd name="T20" fmla="*/ 74 w 77"/>
                <a:gd name="T21" fmla="*/ 13 h 40"/>
                <a:gd name="T22" fmla="*/ 77 w 77"/>
                <a:gd name="T23" fmla="*/ 18 h 40"/>
                <a:gd name="T24" fmla="*/ 73 w 77"/>
                <a:gd name="T25" fmla="*/ 21 h 40"/>
                <a:gd name="T26" fmla="*/ 67 w 77"/>
                <a:gd name="T27" fmla="*/ 23 h 40"/>
                <a:gd name="T28" fmla="*/ 60 w 77"/>
                <a:gd name="T29" fmla="*/ 32 h 40"/>
                <a:gd name="T30" fmla="*/ 63 w 77"/>
                <a:gd name="T31" fmla="*/ 34 h 40"/>
                <a:gd name="T32" fmla="*/ 60 w 77"/>
                <a:gd name="T33" fmla="*/ 36 h 40"/>
                <a:gd name="T34" fmla="*/ 56 w 77"/>
                <a:gd name="T35" fmla="*/ 34 h 40"/>
                <a:gd name="T36" fmla="*/ 50 w 77"/>
                <a:gd name="T37" fmla="*/ 38 h 40"/>
                <a:gd name="T38" fmla="*/ 46 w 77"/>
                <a:gd name="T39" fmla="*/ 39 h 40"/>
                <a:gd name="T40" fmla="*/ 39 w 77"/>
                <a:gd name="T41" fmla="*/ 39 h 40"/>
                <a:gd name="T42" fmla="*/ 33 w 77"/>
                <a:gd name="T43" fmla="*/ 38 h 40"/>
                <a:gd name="T44" fmla="*/ 31 w 77"/>
                <a:gd name="T45" fmla="*/ 34 h 40"/>
                <a:gd name="T46" fmla="*/ 25 w 77"/>
                <a:gd name="T47" fmla="*/ 32 h 40"/>
                <a:gd name="T48" fmla="*/ 23 w 77"/>
                <a:gd name="T49" fmla="*/ 31 h 40"/>
                <a:gd name="T50" fmla="*/ 23 w 77"/>
                <a:gd name="T51" fmla="*/ 24 h 40"/>
                <a:gd name="T52" fmla="*/ 21 w 77"/>
                <a:gd name="T53" fmla="*/ 22 h 40"/>
                <a:gd name="T54" fmla="*/ 14 w 77"/>
                <a:gd name="T55" fmla="*/ 21 h 40"/>
                <a:gd name="T56" fmla="*/ 3 w 77"/>
                <a:gd name="T57" fmla="*/ 19 h 40"/>
                <a:gd name="T58" fmla="*/ 2 w 77"/>
                <a:gd name="T59" fmla="*/ 13 h 40"/>
                <a:gd name="T60" fmla="*/ 0 w 77"/>
                <a:gd name="T61"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40">
                  <a:moveTo>
                    <a:pt x="0" y="6"/>
                  </a:moveTo>
                  <a:cubicBezTo>
                    <a:pt x="3" y="7"/>
                    <a:pt x="3" y="5"/>
                    <a:pt x="5" y="4"/>
                  </a:cubicBezTo>
                  <a:cubicBezTo>
                    <a:pt x="6" y="3"/>
                    <a:pt x="9" y="2"/>
                    <a:pt x="11" y="2"/>
                  </a:cubicBezTo>
                  <a:cubicBezTo>
                    <a:pt x="16" y="1"/>
                    <a:pt x="21" y="1"/>
                    <a:pt x="26" y="1"/>
                  </a:cubicBezTo>
                  <a:cubicBezTo>
                    <a:pt x="28" y="1"/>
                    <a:pt x="27" y="3"/>
                    <a:pt x="29" y="2"/>
                  </a:cubicBezTo>
                  <a:cubicBezTo>
                    <a:pt x="30" y="1"/>
                    <a:pt x="34" y="2"/>
                    <a:pt x="35" y="2"/>
                  </a:cubicBezTo>
                  <a:cubicBezTo>
                    <a:pt x="38" y="2"/>
                    <a:pt x="45" y="5"/>
                    <a:pt x="48" y="2"/>
                  </a:cubicBezTo>
                  <a:cubicBezTo>
                    <a:pt x="51" y="0"/>
                    <a:pt x="52" y="2"/>
                    <a:pt x="55" y="4"/>
                  </a:cubicBezTo>
                  <a:cubicBezTo>
                    <a:pt x="56" y="5"/>
                    <a:pt x="58" y="5"/>
                    <a:pt x="60" y="5"/>
                  </a:cubicBezTo>
                  <a:cubicBezTo>
                    <a:pt x="62" y="5"/>
                    <a:pt x="64" y="7"/>
                    <a:pt x="66" y="8"/>
                  </a:cubicBezTo>
                  <a:cubicBezTo>
                    <a:pt x="67" y="9"/>
                    <a:pt x="75" y="12"/>
                    <a:pt x="74" y="13"/>
                  </a:cubicBezTo>
                  <a:cubicBezTo>
                    <a:pt x="73" y="17"/>
                    <a:pt x="73" y="17"/>
                    <a:pt x="77" y="18"/>
                  </a:cubicBezTo>
                  <a:cubicBezTo>
                    <a:pt x="74" y="19"/>
                    <a:pt x="76" y="21"/>
                    <a:pt x="73" y="21"/>
                  </a:cubicBezTo>
                  <a:cubicBezTo>
                    <a:pt x="70" y="20"/>
                    <a:pt x="69" y="23"/>
                    <a:pt x="67" y="23"/>
                  </a:cubicBezTo>
                  <a:cubicBezTo>
                    <a:pt x="61" y="25"/>
                    <a:pt x="65" y="29"/>
                    <a:pt x="60" y="32"/>
                  </a:cubicBezTo>
                  <a:cubicBezTo>
                    <a:pt x="61" y="33"/>
                    <a:pt x="63" y="33"/>
                    <a:pt x="63" y="34"/>
                  </a:cubicBezTo>
                  <a:cubicBezTo>
                    <a:pt x="64" y="36"/>
                    <a:pt x="61" y="36"/>
                    <a:pt x="60" y="36"/>
                  </a:cubicBezTo>
                  <a:cubicBezTo>
                    <a:pt x="62" y="33"/>
                    <a:pt x="56" y="34"/>
                    <a:pt x="56" y="34"/>
                  </a:cubicBezTo>
                  <a:cubicBezTo>
                    <a:pt x="55" y="37"/>
                    <a:pt x="52" y="35"/>
                    <a:pt x="50" y="38"/>
                  </a:cubicBezTo>
                  <a:cubicBezTo>
                    <a:pt x="50" y="38"/>
                    <a:pt x="47" y="38"/>
                    <a:pt x="46" y="39"/>
                  </a:cubicBezTo>
                  <a:cubicBezTo>
                    <a:pt x="44" y="40"/>
                    <a:pt x="41" y="39"/>
                    <a:pt x="39" y="39"/>
                  </a:cubicBezTo>
                  <a:cubicBezTo>
                    <a:pt x="38" y="39"/>
                    <a:pt x="34" y="40"/>
                    <a:pt x="33" y="38"/>
                  </a:cubicBezTo>
                  <a:cubicBezTo>
                    <a:pt x="33" y="36"/>
                    <a:pt x="33" y="35"/>
                    <a:pt x="31" y="34"/>
                  </a:cubicBezTo>
                  <a:cubicBezTo>
                    <a:pt x="29" y="33"/>
                    <a:pt x="27" y="32"/>
                    <a:pt x="25" y="32"/>
                  </a:cubicBezTo>
                  <a:cubicBezTo>
                    <a:pt x="24" y="31"/>
                    <a:pt x="23" y="32"/>
                    <a:pt x="23" y="31"/>
                  </a:cubicBezTo>
                  <a:cubicBezTo>
                    <a:pt x="21" y="29"/>
                    <a:pt x="26" y="26"/>
                    <a:pt x="23" y="24"/>
                  </a:cubicBezTo>
                  <a:cubicBezTo>
                    <a:pt x="23" y="24"/>
                    <a:pt x="21" y="22"/>
                    <a:pt x="21" y="22"/>
                  </a:cubicBezTo>
                  <a:cubicBezTo>
                    <a:pt x="19" y="21"/>
                    <a:pt x="15" y="22"/>
                    <a:pt x="14" y="21"/>
                  </a:cubicBezTo>
                  <a:cubicBezTo>
                    <a:pt x="11" y="21"/>
                    <a:pt x="5" y="18"/>
                    <a:pt x="3" y="19"/>
                  </a:cubicBezTo>
                  <a:cubicBezTo>
                    <a:pt x="4" y="17"/>
                    <a:pt x="3" y="15"/>
                    <a:pt x="2" y="13"/>
                  </a:cubicBezTo>
                  <a:cubicBezTo>
                    <a:pt x="1" y="11"/>
                    <a:pt x="1" y="8"/>
                    <a:pt x="0"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09" name="Freeform 3218"/>
            <p:cNvSpPr>
              <a:spLocks/>
            </p:cNvSpPr>
            <p:nvPr/>
          </p:nvSpPr>
          <p:spPr bwMode="auto">
            <a:xfrm>
              <a:off x="3172" y="1939"/>
              <a:ext cx="127" cy="125"/>
            </a:xfrm>
            <a:custGeom>
              <a:avLst/>
              <a:gdLst>
                <a:gd name="T0" fmla="*/ 2 w 106"/>
                <a:gd name="T1" fmla="*/ 33 h 104"/>
                <a:gd name="T2" fmla="*/ 7 w 106"/>
                <a:gd name="T3" fmla="*/ 34 h 104"/>
                <a:gd name="T4" fmla="*/ 10 w 106"/>
                <a:gd name="T5" fmla="*/ 36 h 104"/>
                <a:gd name="T6" fmla="*/ 14 w 106"/>
                <a:gd name="T7" fmla="*/ 35 h 104"/>
                <a:gd name="T8" fmla="*/ 19 w 106"/>
                <a:gd name="T9" fmla="*/ 37 h 104"/>
                <a:gd name="T10" fmla="*/ 27 w 106"/>
                <a:gd name="T11" fmla="*/ 32 h 104"/>
                <a:gd name="T12" fmla="*/ 34 w 106"/>
                <a:gd name="T13" fmla="*/ 22 h 104"/>
                <a:gd name="T14" fmla="*/ 38 w 106"/>
                <a:gd name="T15" fmla="*/ 19 h 104"/>
                <a:gd name="T16" fmla="*/ 44 w 106"/>
                <a:gd name="T17" fmla="*/ 16 h 104"/>
                <a:gd name="T18" fmla="*/ 49 w 106"/>
                <a:gd name="T19" fmla="*/ 9 h 104"/>
                <a:gd name="T20" fmla="*/ 55 w 106"/>
                <a:gd name="T21" fmla="*/ 2 h 104"/>
                <a:gd name="T22" fmla="*/ 62 w 106"/>
                <a:gd name="T23" fmla="*/ 0 h 104"/>
                <a:gd name="T24" fmla="*/ 70 w 106"/>
                <a:gd name="T25" fmla="*/ 0 h 104"/>
                <a:gd name="T26" fmla="*/ 75 w 106"/>
                <a:gd name="T27" fmla="*/ 6 h 104"/>
                <a:gd name="T28" fmla="*/ 85 w 106"/>
                <a:gd name="T29" fmla="*/ 8 h 104"/>
                <a:gd name="T30" fmla="*/ 90 w 106"/>
                <a:gd name="T31" fmla="*/ 12 h 104"/>
                <a:gd name="T32" fmla="*/ 96 w 106"/>
                <a:gd name="T33" fmla="*/ 13 h 104"/>
                <a:gd name="T34" fmla="*/ 101 w 106"/>
                <a:gd name="T35" fmla="*/ 16 h 104"/>
                <a:gd name="T36" fmla="*/ 104 w 106"/>
                <a:gd name="T37" fmla="*/ 17 h 104"/>
                <a:gd name="T38" fmla="*/ 104 w 106"/>
                <a:gd name="T39" fmla="*/ 23 h 104"/>
                <a:gd name="T40" fmla="*/ 105 w 106"/>
                <a:gd name="T41" fmla="*/ 30 h 104"/>
                <a:gd name="T42" fmla="*/ 104 w 106"/>
                <a:gd name="T43" fmla="*/ 38 h 104"/>
                <a:gd name="T44" fmla="*/ 104 w 106"/>
                <a:gd name="T45" fmla="*/ 44 h 104"/>
                <a:gd name="T46" fmla="*/ 104 w 106"/>
                <a:gd name="T47" fmla="*/ 48 h 104"/>
                <a:gd name="T48" fmla="*/ 101 w 106"/>
                <a:gd name="T49" fmla="*/ 51 h 104"/>
                <a:gd name="T50" fmla="*/ 103 w 106"/>
                <a:gd name="T51" fmla="*/ 53 h 104"/>
                <a:gd name="T52" fmla="*/ 103 w 106"/>
                <a:gd name="T53" fmla="*/ 55 h 104"/>
                <a:gd name="T54" fmla="*/ 102 w 106"/>
                <a:gd name="T55" fmla="*/ 57 h 104"/>
                <a:gd name="T56" fmla="*/ 103 w 106"/>
                <a:gd name="T57" fmla="*/ 62 h 104"/>
                <a:gd name="T58" fmla="*/ 104 w 106"/>
                <a:gd name="T59" fmla="*/ 61 h 104"/>
                <a:gd name="T60" fmla="*/ 104 w 106"/>
                <a:gd name="T61" fmla="*/ 68 h 104"/>
                <a:gd name="T62" fmla="*/ 99 w 106"/>
                <a:gd name="T63" fmla="*/ 75 h 104"/>
                <a:gd name="T64" fmla="*/ 98 w 106"/>
                <a:gd name="T65" fmla="*/ 80 h 104"/>
                <a:gd name="T66" fmla="*/ 98 w 106"/>
                <a:gd name="T67" fmla="*/ 87 h 104"/>
                <a:gd name="T68" fmla="*/ 85 w 106"/>
                <a:gd name="T69" fmla="*/ 101 h 104"/>
                <a:gd name="T70" fmla="*/ 81 w 106"/>
                <a:gd name="T71" fmla="*/ 102 h 104"/>
                <a:gd name="T72" fmla="*/ 71 w 106"/>
                <a:gd name="T73" fmla="*/ 102 h 104"/>
                <a:gd name="T74" fmla="*/ 64 w 106"/>
                <a:gd name="T75" fmla="*/ 100 h 104"/>
                <a:gd name="T76" fmla="*/ 56 w 106"/>
                <a:gd name="T77" fmla="*/ 99 h 104"/>
                <a:gd name="T78" fmla="*/ 53 w 106"/>
                <a:gd name="T79" fmla="*/ 98 h 104"/>
                <a:gd name="T80" fmla="*/ 52 w 106"/>
                <a:gd name="T81" fmla="*/ 94 h 104"/>
                <a:gd name="T82" fmla="*/ 38 w 106"/>
                <a:gd name="T83" fmla="*/ 89 h 104"/>
                <a:gd name="T84" fmla="*/ 34 w 106"/>
                <a:gd name="T85" fmla="*/ 79 h 104"/>
                <a:gd name="T86" fmla="*/ 28 w 106"/>
                <a:gd name="T87" fmla="*/ 74 h 104"/>
                <a:gd name="T88" fmla="*/ 24 w 106"/>
                <a:gd name="T89" fmla="*/ 66 h 104"/>
                <a:gd name="T90" fmla="*/ 14 w 106"/>
                <a:gd name="T91" fmla="*/ 59 h 104"/>
                <a:gd name="T92" fmla="*/ 7 w 106"/>
                <a:gd name="T93" fmla="*/ 44 h 104"/>
                <a:gd name="T94" fmla="*/ 2 w 106"/>
                <a:gd name="T95" fmla="*/ 3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6" h="104">
                  <a:moveTo>
                    <a:pt x="2" y="33"/>
                  </a:moveTo>
                  <a:cubicBezTo>
                    <a:pt x="3" y="34"/>
                    <a:pt x="5" y="34"/>
                    <a:pt x="7" y="34"/>
                  </a:cubicBezTo>
                  <a:cubicBezTo>
                    <a:pt x="8" y="33"/>
                    <a:pt x="9" y="35"/>
                    <a:pt x="10" y="36"/>
                  </a:cubicBezTo>
                  <a:cubicBezTo>
                    <a:pt x="12" y="37"/>
                    <a:pt x="13" y="35"/>
                    <a:pt x="14" y="35"/>
                  </a:cubicBezTo>
                  <a:cubicBezTo>
                    <a:pt x="16" y="35"/>
                    <a:pt x="18" y="36"/>
                    <a:pt x="19" y="37"/>
                  </a:cubicBezTo>
                  <a:cubicBezTo>
                    <a:pt x="23" y="38"/>
                    <a:pt x="26" y="35"/>
                    <a:pt x="27" y="32"/>
                  </a:cubicBezTo>
                  <a:cubicBezTo>
                    <a:pt x="30" y="29"/>
                    <a:pt x="33" y="26"/>
                    <a:pt x="34" y="22"/>
                  </a:cubicBezTo>
                  <a:cubicBezTo>
                    <a:pt x="35" y="21"/>
                    <a:pt x="36" y="20"/>
                    <a:pt x="38" y="19"/>
                  </a:cubicBezTo>
                  <a:cubicBezTo>
                    <a:pt x="40" y="19"/>
                    <a:pt x="42" y="17"/>
                    <a:pt x="44" y="16"/>
                  </a:cubicBezTo>
                  <a:cubicBezTo>
                    <a:pt x="48" y="14"/>
                    <a:pt x="49" y="13"/>
                    <a:pt x="49" y="9"/>
                  </a:cubicBezTo>
                  <a:cubicBezTo>
                    <a:pt x="49" y="6"/>
                    <a:pt x="53" y="3"/>
                    <a:pt x="55" y="2"/>
                  </a:cubicBezTo>
                  <a:cubicBezTo>
                    <a:pt x="57" y="2"/>
                    <a:pt x="60" y="0"/>
                    <a:pt x="62" y="0"/>
                  </a:cubicBezTo>
                  <a:cubicBezTo>
                    <a:pt x="65" y="0"/>
                    <a:pt x="68" y="1"/>
                    <a:pt x="70" y="0"/>
                  </a:cubicBezTo>
                  <a:cubicBezTo>
                    <a:pt x="70" y="5"/>
                    <a:pt x="70" y="6"/>
                    <a:pt x="75" y="6"/>
                  </a:cubicBezTo>
                  <a:cubicBezTo>
                    <a:pt x="79" y="6"/>
                    <a:pt x="81" y="6"/>
                    <a:pt x="85" y="8"/>
                  </a:cubicBezTo>
                  <a:cubicBezTo>
                    <a:pt x="87" y="9"/>
                    <a:pt x="89" y="10"/>
                    <a:pt x="90" y="12"/>
                  </a:cubicBezTo>
                  <a:cubicBezTo>
                    <a:pt x="92" y="13"/>
                    <a:pt x="94" y="12"/>
                    <a:pt x="96" y="13"/>
                  </a:cubicBezTo>
                  <a:cubicBezTo>
                    <a:pt x="97" y="13"/>
                    <a:pt x="100" y="14"/>
                    <a:pt x="101" y="16"/>
                  </a:cubicBezTo>
                  <a:cubicBezTo>
                    <a:pt x="101" y="18"/>
                    <a:pt x="103" y="17"/>
                    <a:pt x="104" y="17"/>
                  </a:cubicBezTo>
                  <a:cubicBezTo>
                    <a:pt x="104" y="19"/>
                    <a:pt x="103" y="20"/>
                    <a:pt x="104" y="23"/>
                  </a:cubicBezTo>
                  <a:cubicBezTo>
                    <a:pt x="105" y="26"/>
                    <a:pt x="104" y="28"/>
                    <a:pt x="105" y="30"/>
                  </a:cubicBezTo>
                  <a:cubicBezTo>
                    <a:pt x="106" y="33"/>
                    <a:pt x="104" y="36"/>
                    <a:pt x="104" y="38"/>
                  </a:cubicBezTo>
                  <a:cubicBezTo>
                    <a:pt x="105" y="40"/>
                    <a:pt x="106" y="42"/>
                    <a:pt x="104" y="44"/>
                  </a:cubicBezTo>
                  <a:cubicBezTo>
                    <a:pt x="103" y="45"/>
                    <a:pt x="104" y="47"/>
                    <a:pt x="104" y="48"/>
                  </a:cubicBezTo>
                  <a:cubicBezTo>
                    <a:pt x="102" y="49"/>
                    <a:pt x="101" y="49"/>
                    <a:pt x="101" y="51"/>
                  </a:cubicBezTo>
                  <a:cubicBezTo>
                    <a:pt x="101" y="52"/>
                    <a:pt x="102" y="52"/>
                    <a:pt x="103" y="53"/>
                  </a:cubicBezTo>
                  <a:cubicBezTo>
                    <a:pt x="103" y="53"/>
                    <a:pt x="103" y="55"/>
                    <a:pt x="103" y="55"/>
                  </a:cubicBezTo>
                  <a:cubicBezTo>
                    <a:pt x="103" y="56"/>
                    <a:pt x="102" y="57"/>
                    <a:pt x="102" y="57"/>
                  </a:cubicBezTo>
                  <a:cubicBezTo>
                    <a:pt x="101" y="58"/>
                    <a:pt x="103" y="61"/>
                    <a:pt x="103" y="62"/>
                  </a:cubicBezTo>
                  <a:cubicBezTo>
                    <a:pt x="103" y="62"/>
                    <a:pt x="104" y="61"/>
                    <a:pt x="104" y="61"/>
                  </a:cubicBezTo>
                  <a:cubicBezTo>
                    <a:pt x="104" y="64"/>
                    <a:pt x="105" y="65"/>
                    <a:pt x="104" y="68"/>
                  </a:cubicBezTo>
                  <a:cubicBezTo>
                    <a:pt x="102" y="70"/>
                    <a:pt x="102" y="74"/>
                    <a:pt x="99" y="75"/>
                  </a:cubicBezTo>
                  <a:cubicBezTo>
                    <a:pt x="96" y="76"/>
                    <a:pt x="99" y="78"/>
                    <a:pt x="98" y="80"/>
                  </a:cubicBezTo>
                  <a:cubicBezTo>
                    <a:pt x="98" y="83"/>
                    <a:pt x="96" y="84"/>
                    <a:pt x="98" y="87"/>
                  </a:cubicBezTo>
                  <a:cubicBezTo>
                    <a:pt x="96" y="85"/>
                    <a:pt x="86" y="99"/>
                    <a:pt x="85" y="101"/>
                  </a:cubicBezTo>
                  <a:cubicBezTo>
                    <a:pt x="84" y="102"/>
                    <a:pt x="83" y="104"/>
                    <a:pt x="81" y="102"/>
                  </a:cubicBezTo>
                  <a:cubicBezTo>
                    <a:pt x="78" y="101"/>
                    <a:pt x="74" y="102"/>
                    <a:pt x="71" y="102"/>
                  </a:cubicBezTo>
                  <a:cubicBezTo>
                    <a:pt x="68" y="102"/>
                    <a:pt x="66" y="101"/>
                    <a:pt x="64" y="100"/>
                  </a:cubicBezTo>
                  <a:cubicBezTo>
                    <a:pt x="62" y="100"/>
                    <a:pt x="57" y="100"/>
                    <a:pt x="56" y="99"/>
                  </a:cubicBezTo>
                  <a:cubicBezTo>
                    <a:pt x="54" y="98"/>
                    <a:pt x="54" y="98"/>
                    <a:pt x="53" y="98"/>
                  </a:cubicBezTo>
                  <a:cubicBezTo>
                    <a:pt x="51" y="97"/>
                    <a:pt x="52" y="95"/>
                    <a:pt x="52" y="94"/>
                  </a:cubicBezTo>
                  <a:cubicBezTo>
                    <a:pt x="49" y="91"/>
                    <a:pt x="39" y="93"/>
                    <a:pt x="38" y="89"/>
                  </a:cubicBezTo>
                  <a:cubicBezTo>
                    <a:pt x="36" y="86"/>
                    <a:pt x="34" y="83"/>
                    <a:pt x="34" y="79"/>
                  </a:cubicBezTo>
                  <a:cubicBezTo>
                    <a:pt x="35" y="74"/>
                    <a:pt x="33" y="73"/>
                    <a:pt x="28" y="74"/>
                  </a:cubicBezTo>
                  <a:cubicBezTo>
                    <a:pt x="29" y="69"/>
                    <a:pt x="28" y="68"/>
                    <a:pt x="24" y="66"/>
                  </a:cubicBezTo>
                  <a:cubicBezTo>
                    <a:pt x="20" y="65"/>
                    <a:pt x="16" y="62"/>
                    <a:pt x="14" y="59"/>
                  </a:cubicBezTo>
                  <a:cubicBezTo>
                    <a:pt x="11" y="54"/>
                    <a:pt x="10" y="49"/>
                    <a:pt x="7" y="44"/>
                  </a:cubicBezTo>
                  <a:cubicBezTo>
                    <a:pt x="5" y="42"/>
                    <a:pt x="0" y="36"/>
                    <a:pt x="2" y="3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10" name="Freeform 3219"/>
            <p:cNvSpPr>
              <a:spLocks/>
            </p:cNvSpPr>
            <p:nvPr/>
          </p:nvSpPr>
          <p:spPr bwMode="auto">
            <a:xfrm>
              <a:off x="3172" y="1939"/>
              <a:ext cx="127" cy="125"/>
            </a:xfrm>
            <a:custGeom>
              <a:avLst/>
              <a:gdLst>
                <a:gd name="T0" fmla="*/ 2 w 106"/>
                <a:gd name="T1" fmla="*/ 33 h 104"/>
                <a:gd name="T2" fmla="*/ 7 w 106"/>
                <a:gd name="T3" fmla="*/ 34 h 104"/>
                <a:gd name="T4" fmla="*/ 10 w 106"/>
                <a:gd name="T5" fmla="*/ 36 h 104"/>
                <a:gd name="T6" fmla="*/ 14 w 106"/>
                <a:gd name="T7" fmla="*/ 35 h 104"/>
                <a:gd name="T8" fmla="*/ 19 w 106"/>
                <a:gd name="T9" fmla="*/ 37 h 104"/>
                <a:gd name="T10" fmla="*/ 27 w 106"/>
                <a:gd name="T11" fmla="*/ 32 h 104"/>
                <a:gd name="T12" fmla="*/ 34 w 106"/>
                <a:gd name="T13" fmla="*/ 22 h 104"/>
                <a:gd name="T14" fmla="*/ 38 w 106"/>
                <a:gd name="T15" fmla="*/ 19 h 104"/>
                <a:gd name="T16" fmla="*/ 44 w 106"/>
                <a:gd name="T17" fmla="*/ 16 h 104"/>
                <a:gd name="T18" fmla="*/ 49 w 106"/>
                <a:gd name="T19" fmla="*/ 9 h 104"/>
                <a:gd name="T20" fmla="*/ 55 w 106"/>
                <a:gd name="T21" fmla="*/ 2 h 104"/>
                <a:gd name="T22" fmla="*/ 62 w 106"/>
                <a:gd name="T23" fmla="*/ 0 h 104"/>
                <a:gd name="T24" fmla="*/ 70 w 106"/>
                <a:gd name="T25" fmla="*/ 0 h 104"/>
                <a:gd name="T26" fmla="*/ 75 w 106"/>
                <a:gd name="T27" fmla="*/ 6 h 104"/>
                <a:gd name="T28" fmla="*/ 85 w 106"/>
                <a:gd name="T29" fmla="*/ 8 h 104"/>
                <a:gd name="T30" fmla="*/ 90 w 106"/>
                <a:gd name="T31" fmla="*/ 12 h 104"/>
                <a:gd name="T32" fmla="*/ 96 w 106"/>
                <a:gd name="T33" fmla="*/ 13 h 104"/>
                <a:gd name="T34" fmla="*/ 101 w 106"/>
                <a:gd name="T35" fmla="*/ 16 h 104"/>
                <a:gd name="T36" fmla="*/ 104 w 106"/>
                <a:gd name="T37" fmla="*/ 17 h 104"/>
                <a:gd name="T38" fmla="*/ 104 w 106"/>
                <a:gd name="T39" fmla="*/ 23 h 104"/>
                <a:gd name="T40" fmla="*/ 105 w 106"/>
                <a:gd name="T41" fmla="*/ 30 h 104"/>
                <a:gd name="T42" fmla="*/ 104 w 106"/>
                <a:gd name="T43" fmla="*/ 38 h 104"/>
                <a:gd name="T44" fmla="*/ 104 w 106"/>
                <a:gd name="T45" fmla="*/ 44 h 104"/>
                <a:gd name="T46" fmla="*/ 104 w 106"/>
                <a:gd name="T47" fmla="*/ 48 h 104"/>
                <a:gd name="T48" fmla="*/ 101 w 106"/>
                <a:gd name="T49" fmla="*/ 51 h 104"/>
                <a:gd name="T50" fmla="*/ 103 w 106"/>
                <a:gd name="T51" fmla="*/ 53 h 104"/>
                <a:gd name="T52" fmla="*/ 103 w 106"/>
                <a:gd name="T53" fmla="*/ 55 h 104"/>
                <a:gd name="T54" fmla="*/ 102 w 106"/>
                <a:gd name="T55" fmla="*/ 57 h 104"/>
                <a:gd name="T56" fmla="*/ 103 w 106"/>
                <a:gd name="T57" fmla="*/ 62 h 104"/>
                <a:gd name="T58" fmla="*/ 104 w 106"/>
                <a:gd name="T59" fmla="*/ 61 h 104"/>
                <a:gd name="T60" fmla="*/ 104 w 106"/>
                <a:gd name="T61" fmla="*/ 68 h 104"/>
                <a:gd name="T62" fmla="*/ 99 w 106"/>
                <a:gd name="T63" fmla="*/ 75 h 104"/>
                <a:gd name="T64" fmla="*/ 98 w 106"/>
                <a:gd name="T65" fmla="*/ 80 h 104"/>
                <a:gd name="T66" fmla="*/ 98 w 106"/>
                <a:gd name="T67" fmla="*/ 87 h 104"/>
                <a:gd name="T68" fmla="*/ 85 w 106"/>
                <a:gd name="T69" fmla="*/ 101 h 104"/>
                <a:gd name="T70" fmla="*/ 81 w 106"/>
                <a:gd name="T71" fmla="*/ 102 h 104"/>
                <a:gd name="T72" fmla="*/ 71 w 106"/>
                <a:gd name="T73" fmla="*/ 102 h 104"/>
                <a:gd name="T74" fmla="*/ 64 w 106"/>
                <a:gd name="T75" fmla="*/ 100 h 104"/>
                <a:gd name="T76" fmla="*/ 56 w 106"/>
                <a:gd name="T77" fmla="*/ 99 h 104"/>
                <a:gd name="T78" fmla="*/ 53 w 106"/>
                <a:gd name="T79" fmla="*/ 98 h 104"/>
                <a:gd name="T80" fmla="*/ 52 w 106"/>
                <a:gd name="T81" fmla="*/ 94 h 104"/>
                <a:gd name="T82" fmla="*/ 38 w 106"/>
                <a:gd name="T83" fmla="*/ 89 h 104"/>
                <a:gd name="T84" fmla="*/ 34 w 106"/>
                <a:gd name="T85" fmla="*/ 79 h 104"/>
                <a:gd name="T86" fmla="*/ 28 w 106"/>
                <a:gd name="T87" fmla="*/ 74 h 104"/>
                <a:gd name="T88" fmla="*/ 24 w 106"/>
                <a:gd name="T89" fmla="*/ 66 h 104"/>
                <a:gd name="T90" fmla="*/ 14 w 106"/>
                <a:gd name="T91" fmla="*/ 59 h 104"/>
                <a:gd name="T92" fmla="*/ 7 w 106"/>
                <a:gd name="T93" fmla="*/ 44 h 104"/>
                <a:gd name="T94" fmla="*/ 2 w 106"/>
                <a:gd name="T95" fmla="*/ 3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6" h="104">
                  <a:moveTo>
                    <a:pt x="2" y="33"/>
                  </a:moveTo>
                  <a:cubicBezTo>
                    <a:pt x="3" y="34"/>
                    <a:pt x="5" y="34"/>
                    <a:pt x="7" y="34"/>
                  </a:cubicBezTo>
                  <a:cubicBezTo>
                    <a:pt x="8" y="33"/>
                    <a:pt x="9" y="35"/>
                    <a:pt x="10" y="36"/>
                  </a:cubicBezTo>
                  <a:cubicBezTo>
                    <a:pt x="12" y="37"/>
                    <a:pt x="13" y="35"/>
                    <a:pt x="14" y="35"/>
                  </a:cubicBezTo>
                  <a:cubicBezTo>
                    <a:pt x="16" y="35"/>
                    <a:pt x="18" y="36"/>
                    <a:pt x="19" y="37"/>
                  </a:cubicBezTo>
                  <a:cubicBezTo>
                    <a:pt x="23" y="38"/>
                    <a:pt x="26" y="35"/>
                    <a:pt x="27" y="32"/>
                  </a:cubicBezTo>
                  <a:cubicBezTo>
                    <a:pt x="30" y="29"/>
                    <a:pt x="33" y="26"/>
                    <a:pt x="34" y="22"/>
                  </a:cubicBezTo>
                  <a:cubicBezTo>
                    <a:pt x="35" y="21"/>
                    <a:pt x="36" y="20"/>
                    <a:pt x="38" y="19"/>
                  </a:cubicBezTo>
                  <a:cubicBezTo>
                    <a:pt x="40" y="19"/>
                    <a:pt x="42" y="17"/>
                    <a:pt x="44" y="16"/>
                  </a:cubicBezTo>
                  <a:cubicBezTo>
                    <a:pt x="48" y="14"/>
                    <a:pt x="49" y="13"/>
                    <a:pt x="49" y="9"/>
                  </a:cubicBezTo>
                  <a:cubicBezTo>
                    <a:pt x="49" y="6"/>
                    <a:pt x="53" y="3"/>
                    <a:pt x="55" y="2"/>
                  </a:cubicBezTo>
                  <a:cubicBezTo>
                    <a:pt x="57" y="2"/>
                    <a:pt x="60" y="0"/>
                    <a:pt x="62" y="0"/>
                  </a:cubicBezTo>
                  <a:cubicBezTo>
                    <a:pt x="65" y="0"/>
                    <a:pt x="68" y="1"/>
                    <a:pt x="70" y="0"/>
                  </a:cubicBezTo>
                  <a:cubicBezTo>
                    <a:pt x="70" y="5"/>
                    <a:pt x="70" y="6"/>
                    <a:pt x="75" y="6"/>
                  </a:cubicBezTo>
                  <a:cubicBezTo>
                    <a:pt x="79" y="6"/>
                    <a:pt x="81" y="6"/>
                    <a:pt x="85" y="8"/>
                  </a:cubicBezTo>
                  <a:cubicBezTo>
                    <a:pt x="87" y="9"/>
                    <a:pt x="89" y="10"/>
                    <a:pt x="90" y="12"/>
                  </a:cubicBezTo>
                  <a:cubicBezTo>
                    <a:pt x="92" y="13"/>
                    <a:pt x="94" y="12"/>
                    <a:pt x="96" y="13"/>
                  </a:cubicBezTo>
                  <a:cubicBezTo>
                    <a:pt x="97" y="13"/>
                    <a:pt x="100" y="14"/>
                    <a:pt x="101" y="16"/>
                  </a:cubicBezTo>
                  <a:cubicBezTo>
                    <a:pt x="101" y="18"/>
                    <a:pt x="103" y="17"/>
                    <a:pt x="104" y="17"/>
                  </a:cubicBezTo>
                  <a:cubicBezTo>
                    <a:pt x="104" y="19"/>
                    <a:pt x="103" y="20"/>
                    <a:pt x="104" y="23"/>
                  </a:cubicBezTo>
                  <a:cubicBezTo>
                    <a:pt x="105" y="26"/>
                    <a:pt x="104" y="28"/>
                    <a:pt x="105" y="30"/>
                  </a:cubicBezTo>
                  <a:cubicBezTo>
                    <a:pt x="106" y="33"/>
                    <a:pt x="104" y="36"/>
                    <a:pt x="104" y="38"/>
                  </a:cubicBezTo>
                  <a:cubicBezTo>
                    <a:pt x="105" y="40"/>
                    <a:pt x="106" y="42"/>
                    <a:pt x="104" y="44"/>
                  </a:cubicBezTo>
                  <a:cubicBezTo>
                    <a:pt x="103" y="45"/>
                    <a:pt x="104" y="47"/>
                    <a:pt x="104" y="48"/>
                  </a:cubicBezTo>
                  <a:cubicBezTo>
                    <a:pt x="102" y="49"/>
                    <a:pt x="101" y="49"/>
                    <a:pt x="101" y="51"/>
                  </a:cubicBezTo>
                  <a:cubicBezTo>
                    <a:pt x="101" y="52"/>
                    <a:pt x="102" y="52"/>
                    <a:pt x="103" y="53"/>
                  </a:cubicBezTo>
                  <a:cubicBezTo>
                    <a:pt x="103" y="53"/>
                    <a:pt x="103" y="55"/>
                    <a:pt x="103" y="55"/>
                  </a:cubicBezTo>
                  <a:cubicBezTo>
                    <a:pt x="103" y="56"/>
                    <a:pt x="102" y="57"/>
                    <a:pt x="102" y="57"/>
                  </a:cubicBezTo>
                  <a:cubicBezTo>
                    <a:pt x="101" y="58"/>
                    <a:pt x="103" y="61"/>
                    <a:pt x="103" y="62"/>
                  </a:cubicBezTo>
                  <a:cubicBezTo>
                    <a:pt x="103" y="62"/>
                    <a:pt x="104" y="61"/>
                    <a:pt x="104" y="61"/>
                  </a:cubicBezTo>
                  <a:cubicBezTo>
                    <a:pt x="104" y="64"/>
                    <a:pt x="105" y="65"/>
                    <a:pt x="104" y="68"/>
                  </a:cubicBezTo>
                  <a:cubicBezTo>
                    <a:pt x="102" y="70"/>
                    <a:pt x="102" y="74"/>
                    <a:pt x="99" y="75"/>
                  </a:cubicBezTo>
                  <a:cubicBezTo>
                    <a:pt x="96" y="76"/>
                    <a:pt x="99" y="78"/>
                    <a:pt x="98" y="80"/>
                  </a:cubicBezTo>
                  <a:cubicBezTo>
                    <a:pt x="98" y="83"/>
                    <a:pt x="96" y="84"/>
                    <a:pt x="98" y="87"/>
                  </a:cubicBezTo>
                  <a:cubicBezTo>
                    <a:pt x="96" y="85"/>
                    <a:pt x="86" y="99"/>
                    <a:pt x="85" y="101"/>
                  </a:cubicBezTo>
                  <a:cubicBezTo>
                    <a:pt x="84" y="102"/>
                    <a:pt x="83" y="104"/>
                    <a:pt x="81" y="102"/>
                  </a:cubicBezTo>
                  <a:cubicBezTo>
                    <a:pt x="78" y="101"/>
                    <a:pt x="74" y="102"/>
                    <a:pt x="71" y="102"/>
                  </a:cubicBezTo>
                  <a:cubicBezTo>
                    <a:pt x="68" y="102"/>
                    <a:pt x="66" y="101"/>
                    <a:pt x="64" y="100"/>
                  </a:cubicBezTo>
                  <a:cubicBezTo>
                    <a:pt x="62" y="100"/>
                    <a:pt x="57" y="100"/>
                    <a:pt x="56" y="99"/>
                  </a:cubicBezTo>
                  <a:cubicBezTo>
                    <a:pt x="54" y="98"/>
                    <a:pt x="54" y="98"/>
                    <a:pt x="53" y="98"/>
                  </a:cubicBezTo>
                  <a:cubicBezTo>
                    <a:pt x="51" y="97"/>
                    <a:pt x="52" y="95"/>
                    <a:pt x="52" y="94"/>
                  </a:cubicBezTo>
                  <a:cubicBezTo>
                    <a:pt x="49" y="91"/>
                    <a:pt x="39" y="93"/>
                    <a:pt x="38" y="89"/>
                  </a:cubicBezTo>
                  <a:cubicBezTo>
                    <a:pt x="36" y="86"/>
                    <a:pt x="34" y="83"/>
                    <a:pt x="34" y="79"/>
                  </a:cubicBezTo>
                  <a:cubicBezTo>
                    <a:pt x="35" y="74"/>
                    <a:pt x="33" y="73"/>
                    <a:pt x="28" y="74"/>
                  </a:cubicBezTo>
                  <a:cubicBezTo>
                    <a:pt x="29" y="69"/>
                    <a:pt x="28" y="68"/>
                    <a:pt x="24" y="66"/>
                  </a:cubicBezTo>
                  <a:cubicBezTo>
                    <a:pt x="20" y="65"/>
                    <a:pt x="16" y="62"/>
                    <a:pt x="14" y="59"/>
                  </a:cubicBezTo>
                  <a:cubicBezTo>
                    <a:pt x="11" y="54"/>
                    <a:pt x="10" y="49"/>
                    <a:pt x="7" y="44"/>
                  </a:cubicBezTo>
                  <a:cubicBezTo>
                    <a:pt x="5" y="42"/>
                    <a:pt x="0" y="36"/>
                    <a:pt x="2" y="3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24" name="Group 3421"/>
          <p:cNvGrpSpPr>
            <a:grpSpLocks/>
          </p:cNvGrpSpPr>
          <p:nvPr/>
        </p:nvGrpSpPr>
        <p:grpSpPr bwMode="auto">
          <a:xfrm>
            <a:off x="1987551" y="1708461"/>
            <a:ext cx="5641975" cy="2478088"/>
            <a:chOff x="1305" y="184"/>
            <a:chExt cx="3554" cy="1561"/>
          </a:xfrm>
        </p:grpSpPr>
        <p:sp>
          <p:nvSpPr>
            <p:cNvPr id="811" name="Freeform 3221"/>
            <p:cNvSpPr>
              <a:spLocks/>
            </p:cNvSpPr>
            <p:nvPr/>
          </p:nvSpPr>
          <p:spPr bwMode="auto">
            <a:xfrm>
              <a:off x="4044" y="1489"/>
              <a:ext cx="3" cy="3"/>
            </a:xfrm>
            <a:custGeom>
              <a:avLst/>
              <a:gdLst>
                <a:gd name="T0" fmla="*/ 0 w 3"/>
                <a:gd name="T1" fmla="*/ 1 h 3"/>
                <a:gd name="T2" fmla="*/ 3 w 3"/>
                <a:gd name="T3" fmla="*/ 3 h 3"/>
                <a:gd name="T4" fmla="*/ 0 w 3"/>
                <a:gd name="T5" fmla="*/ 1 h 3"/>
              </a:gdLst>
              <a:ahLst/>
              <a:cxnLst>
                <a:cxn ang="0">
                  <a:pos x="T0" y="T1"/>
                </a:cxn>
                <a:cxn ang="0">
                  <a:pos x="T2" y="T3"/>
                </a:cxn>
                <a:cxn ang="0">
                  <a:pos x="T4" y="T5"/>
                </a:cxn>
              </a:cxnLst>
              <a:rect l="0" t="0" r="r" b="b"/>
              <a:pathLst>
                <a:path w="3" h="3">
                  <a:moveTo>
                    <a:pt x="0" y="1"/>
                  </a:moveTo>
                  <a:cubicBezTo>
                    <a:pt x="0" y="1"/>
                    <a:pt x="2" y="2"/>
                    <a:pt x="3" y="3"/>
                  </a:cubicBezTo>
                  <a:cubicBezTo>
                    <a:pt x="2" y="1"/>
                    <a:pt x="1"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12" name="Freeform 3222"/>
            <p:cNvSpPr>
              <a:spLocks/>
            </p:cNvSpPr>
            <p:nvPr/>
          </p:nvSpPr>
          <p:spPr bwMode="auto">
            <a:xfrm>
              <a:off x="4044" y="1489"/>
              <a:ext cx="3" cy="3"/>
            </a:xfrm>
            <a:custGeom>
              <a:avLst/>
              <a:gdLst>
                <a:gd name="T0" fmla="*/ 0 w 3"/>
                <a:gd name="T1" fmla="*/ 1 h 3"/>
                <a:gd name="T2" fmla="*/ 3 w 3"/>
                <a:gd name="T3" fmla="*/ 3 h 3"/>
                <a:gd name="T4" fmla="*/ 0 w 3"/>
                <a:gd name="T5" fmla="*/ 1 h 3"/>
              </a:gdLst>
              <a:ahLst/>
              <a:cxnLst>
                <a:cxn ang="0">
                  <a:pos x="T0" y="T1"/>
                </a:cxn>
                <a:cxn ang="0">
                  <a:pos x="T2" y="T3"/>
                </a:cxn>
                <a:cxn ang="0">
                  <a:pos x="T4" y="T5"/>
                </a:cxn>
              </a:cxnLst>
              <a:rect l="0" t="0" r="r" b="b"/>
              <a:pathLst>
                <a:path w="3" h="3">
                  <a:moveTo>
                    <a:pt x="0" y="1"/>
                  </a:moveTo>
                  <a:cubicBezTo>
                    <a:pt x="0" y="1"/>
                    <a:pt x="2" y="2"/>
                    <a:pt x="3" y="3"/>
                  </a:cubicBezTo>
                  <a:cubicBezTo>
                    <a:pt x="2" y="1"/>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13" name="Freeform 3223"/>
            <p:cNvSpPr>
              <a:spLocks/>
            </p:cNvSpPr>
            <p:nvPr/>
          </p:nvSpPr>
          <p:spPr bwMode="auto">
            <a:xfrm>
              <a:off x="4041" y="1474"/>
              <a:ext cx="39" cy="77"/>
            </a:xfrm>
            <a:custGeom>
              <a:avLst/>
              <a:gdLst>
                <a:gd name="T0" fmla="*/ 3 w 32"/>
                <a:gd name="T1" fmla="*/ 35 h 64"/>
                <a:gd name="T2" fmla="*/ 15 w 32"/>
                <a:gd name="T3" fmla="*/ 60 h 64"/>
                <a:gd name="T4" fmla="*/ 29 w 32"/>
                <a:gd name="T5" fmla="*/ 51 h 64"/>
                <a:gd name="T6" fmla="*/ 30 w 32"/>
                <a:gd name="T7" fmla="*/ 37 h 64"/>
                <a:gd name="T8" fmla="*/ 27 w 32"/>
                <a:gd name="T9" fmla="*/ 33 h 64"/>
                <a:gd name="T10" fmla="*/ 26 w 32"/>
                <a:gd name="T11" fmla="*/ 29 h 64"/>
                <a:gd name="T12" fmla="*/ 24 w 32"/>
                <a:gd name="T13" fmla="*/ 22 h 64"/>
                <a:gd name="T14" fmla="*/ 21 w 32"/>
                <a:gd name="T15" fmla="*/ 21 h 64"/>
                <a:gd name="T16" fmla="*/ 17 w 32"/>
                <a:gd name="T17" fmla="*/ 11 h 64"/>
                <a:gd name="T18" fmla="*/ 8 w 32"/>
                <a:gd name="T19" fmla="*/ 2 h 64"/>
                <a:gd name="T20" fmla="*/ 11 w 32"/>
                <a:gd name="T21" fmla="*/ 5 h 64"/>
                <a:gd name="T22" fmla="*/ 5 w 32"/>
                <a:gd name="T23" fmla="*/ 3 h 64"/>
                <a:gd name="T24" fmla="*/ 8 w 32"/>
                <a:gd name="T25" fmla="*/ 5 h 64"/>
                <a:gd name="T26" fmla="*/ 13 w 32"/>
                <a:gd name="T27" fmla="*/ 7 h 64"/>
                <a:gd name="T28" fmla="*/ 7 w 32"/>
                <a:gd name="T29" fmla="*/ 6 h 64"/>
                <a:gd name="T30" fmla="*/ 7 w 32"/>
                <a:gd name="T31" fmla="*/ 8 h 64"/>
                <a:gd name="T32" fmla="*/ 6 w 32"/>
                <a:gd name="T33" fmla="*/ 13 h 64"/>
                <a:gd name="T34" fmla="*/ 3 w 32"/>
                <a:gd name="T35" fmla="*/ 29 h 64"/>
                <a:gd name="T36" fmla="*/ 2 w 32"/>
                <a:gd name="T37" fmla="*/ 25 h 64"/>
                <a:gd name="T38" fmla="*/ 3 w 32"/>
                <a:gd name="T39"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64">
                  <a:moveTo>
                    <a:pt x="3" y="35"/>
                  </a:moveTo>
                  <a:cubicBezTo>
                    <a:pt x="3" y="41"/>
                    <a:pt x="4" y="64"/>
                    <a:pt x="15" y="60"/>
                  </a:cubicBezTo>
                  <a:cubicBezTo>
                    <a:pt x="19" y="59"/>
                    <a:pt x="26" y="56"/>
                    <a:pt x="29" y="51"/>
                  </a:cubicBezTo>
                  <a:cubicBezTo>
                    <a:pt x="31" y="47"/>
                    <a:pt x="32" y="41"/>
                    <a:pt x="30" y="37"/>
                  </a:cubicBezTo>
                  <a:cubicBezTo>
                    <a:pt x="30" y="38"/>
                    <a:pt x="28" y="33"/>
                    <a:pt x="27" y="33"/>
                  </a:cubicBezTo>
                  <a:cubicBezTo>
                    <a:pt x="31" y="35"/>
                    <a:pt x="27" y="30"/>
                    <a:pt x="26" y="29"/>
                  </a:cubicBezTo>
                  <a:cubicBezTo>
                    <a:pt x="25" y="27"/>
                    <a:pt x="25" y="24"/>
                    <a:pt x="24" y="22"/>
                  </a:cubicBezTo>
                  <a:cubicBezTo>
                    <a:pt x="23" y="22"/>
                    <a:pt x="22" y="22"/>
                    <a:pt x="21" y="21"/>
                  </a:cubicBezTo>
                  <a:cubicBezTo>
                    <a:pt x="24" y="21"/>
                    <a:pt x="18" y="13"/>
                    <a:pt x="17" y="11"/>
                  </a:cubicBezTo>
                  <a:cubicBezTo>
                    <a:pt x="17" y="10"/>
                    <a:pt x="9" y="1"/>
                    <a:pt x="8" y="2"/>
                  </a:cubicBezTo>
                  <a:cubicBezTo>
                    <a:pt x="9" y="3"/>
                    <a:pt x="10" y="4"/>
                    <a:pt x="11" y="5"/>
                  </a:cubicBezTo>
                  <a:cubicBezTo>
                    <a:pt x="10" y="4"/>
                    <a:pt x="7" y="0"/>
                    <a:pt x="5" y="3"/>
                  </a:cubicBezTo>
                  <a:cubicBezTo>
                    <a:pt x="5" y="4"/>
                    <a:pt x="7" y="4"/>
                    <a:pt x="8" y="5"/>
                  </a:cubicBezTo>
                  <a:cubicBezTo>
                    <a:pt x="9" y="4"/>
                    <a:pt x="13" y="6"/>
                    <a:pt x="13" y="7"/>
                  </a:cubicBezTo>
                  <a:cubicBezTo>
                    <a:pt x="13" y="7"/>
                    <a:pt x="9" y="6"/>
                    <a:pt x="7" y="6"/>
                  </a:cubicBezTo>
                  <a:cubicBezTo>
                    <a:pt x="8" y="7"/>
                    <a:pt x="7" y="7"/>
                    <a:pt x="7" y="8"/>
                  </a:cubicBezTo>
                  <a:cubicBezTo>
                    <a:pt x="6" y="9"/>
                    <a:pt x="8" y="11"/>
                    <a:pt x="6" y="13"/>
                  </a:cubicBezTo>
                  <a:cubicBezTo>
                    <a:pt x="4" y="17"/>
                    <a:pt x="4" y="24"/>
                    <a:pt x="3" y="29"/>
                  </a:cubicBezTo>
                  <a:cubicBezTo>
                    <a:pt x="1" y="29"/>
                    <a:pt x="2" y="26"/>
                    <a:pt x="2" y="25"/>
                  </a:cubicBezTo>
                  <a:cubicBezTo>
                    <a:pt x="0" y="28"/>
                    <a:pt x="3" y="32"/>
                    <a:pt x="3" y="3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14" name="Freeform 3224"/>
            <p:cNvSpPr>
              <a:spLocks/>
            </p:cNvSpPr>
            <p:nvPr/>
          </p:nvSpPr>
          <p:spPr bwMode="auto">
            <a:xfrm>
              <a:off x="4041" y="1474"/>
              <a:ext cx="39" cy="77"/>
            </a:xfrm>
            <a:custGeom>
              <a:avLst/>
              <a:gdLst>
                <a:gd name="T0" fmla="*/ 3 w 32"/>
                <a:gd name="T1" fmla="*/ 35 h 64"/>
                <a:gd name="T2" fmla="*/ 15 w 32"/>
                <a:gd name="T3" fmla="*/ 60 h 64"/>
                <a:gd name="T4" fmla="*/ 29 w 32"/>
                <a:gd name="T5" fmla="*/ 51 h 64"/>
                <a:gd name="T6" fmla="*/ 30 w 32"/>
                <a:gd name="T7" fmla="*/ 37 h 64"/>
                <a:gd name="T8" fmla="*/ 27 w 32"/>
                <a:gd name="T9" fmla="*/ 33 h 64"/>
                <a:gd name="T10" fmla="*/ 26 w 32"/>
                <a:gd name="T11" fmla="*/ 29 h 64"/>
                <a:gd name="T12" fmla="*/ 24 w 32"/>
                <a:gd name="T13" fmla="*/ 22 h 64"/>
                <a:gd name="T14" fmla="*/ 21 w 32"/>
                <a:gd name="T15" fmla="*/ 21 h 64"/>
                <a:gd name="T16" fmla="*/ 17 w 32"/>
                <a:gd name="T17" fmla="*/ 11 h 64"/>
                <a:gd name="T18" fmla="*/ 8 w 32"/>
                <a:gd name="T19" fmla="*/ 2 h 64"/>
                <a:gd name="T20" fmla="*/ 11 w 32"/>
                <a:gd name="T21" fmla="*/ 5 h 64"/>
                <a:gd name="T22" fmla="*/ 5 w 32"/>
                <a:gd name="T23" fmla="*/ 3 h 64"/>
                <a:gd name="T24" fmla="*/ 8 w 32"/>
                <a:gd name="T25" fmla="*/ 5 h 64"/>
                <a:gd name="T26" fmla="*/ 13 w 32"/>
                <a:gd name="T27" fmla="*/ 7 h 64"/>
                <a:gd name="T28" fmla="*/ 7 w 32"/>
                <a:gd name="T29" fmla="*/ 6 h 64"/>
                <a:gd name="T30" fmla="*/ 7 w 32"/>
                <a:gd name="T31" fmla="*/ 8 h 64"/>
                <a:gd name="T32" fmla="*/ 6 w 32"/>
                <a:gd name="T33" fmla="*/ 13 h 64"/>
                <a:gd name="T34" fmla="*/ 3 w 32"/>
                <a:gd name="T35" fmla="*/ 29 h 64"/>
                <a:gd name="T36" fmla="*/ 2 w 32"/>
                <a:gd name="T37" fmla="*/ 25 h 64"/>
                <a:gd name="T38" fmla="*/ 3 w 32"/>
                <a:gd name="T39"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64">
                  <a:moveTo>
                    <a:pt x="3" y="35"/>
                  </a:moveTo>
                  <a:cubicBezTo>
                    <a:pt x="3" y="41"/>
                    <a:pt x="4" y="64"/>
                    <a:pt x="15" y="60"/>
                  </a:cubicBezTo>
                  <a:cubicBezTo>
                    <a:pt x="19" y="59"/>
                    <a:pt x="26" y="56"/>
                    <a:pt x="29" y="51"/>
                  </a:cubicBezTo>
                  <a:cubicBezTo>
                    <a:pt x="31" y="47"/>
                    <a:pt x="32" y="41"/>
                    <a:pt x="30" y="37"/>
                  </a:cubicBezTo>
                  <a:cubicBezTo>
                    <a:pt x="30" y="38"/>
                    <a:pt x="28" y="33"/>
                    <a:pt x="27" y="33"/>
                  </a:cubicBezTo>
                  <a:cubicBezTo>
                    <a:pt x="31" y="35"/>
                    <a:pt x="27" y="30"/>
                    <a:pt x="26" y="29"/>
                  </a:cubicBezTo>
                  <a:cubicBezTo>
                    <a:pt x="25" y="27"/>
                    <a:pt x="25" y="24"/>
                    <a:pt x="24" y="22"/>
                  </a:cubicBezTo>
                  <a:cubicBezTo>
                    <a:pt x="23" y="22"/>
                    <a:pt x="22" y="22"/>
                    <a:pt x="21" y="21"/>
                  </a:cubicBezTo>
                  <a:cubicBezTo>
                    <a:pt x="24" y="21"/>
                    <a:pt x="18" y="13"/>
                    <a:pt x="17" y="11"/>
                  </a:cubicBezTo>
                  <a:cubicBezTo>
                    <a:pt x="17" y="10"/>
                    <a:pt x="9" y="1"/>
                    <a:pt x="8" y="2"/>
                  </a:cubicBezTo>
                  <a:cubicBezTo>
                    <a:pt x="9" y="3"/>
                    <a:pt x="10" y="4"/>
                    <a:pt x="11" y="5"/>
                  </a:cubicBezTo>
                  <a:cubicBezTo>
                    <a:pt x="10" y="4"/>
                    <a:pt x="7" y="0"/>
                    <a:pt x="5" y="3"/>
                  </a:cubicBezTo>
                  <a:cubicBezTo>
                    <a:pt x="5" y="4"/>
                    <a:pt x="7" y="4"/>
                    <a:pt x="8" y="5"/>
                  </a:cubicBezTo>
                  <a:cubicBezTo>
                    <a:pt x="9" y="4"/>
                    <a:pt x="13" y="6"/>
                    <a:pt x="13" y="7"/>
                  </a:cubicBezTo>
                  <a:cubicBezTo>
                    <a:pt x="13" y="7"/>
                    <a:pt x="9" y="6"/>
                    <a:pt x="7" y="6"/>
                  </a:cubicBezTo>
                  <a:cubicBezTo>
                    <a:pt x="8" y="7"/>
                    <a:pt x="7" y="7"/>
                    <a:pt x="7" y="8"/>
                  </a:cubicBezTo>
                  <a:cubicBezTo>
                    <a:pt x="6" y="9"/>
                    <a:pt x="8" y="11"/>
                    <a:pt x="6" y="13"/>
                  </a:cubicBezTo>
                  <a:cubicBezTo>
                    <a:pt x="4" y="17"/>
                    <a:pt x="4" y="24"/>
                    <a:pt x="3" y="29"/>
                  </a:cubicBezTo>
                  <a:cubicBezTo>
                    <a:pt x="1" y="29"/>
                    <a:pt x="2" y="26"/>
                    <a:pt x="2" y="25"/>
                  </a:cubicBezTo>
                  <a:cubicBezTo>
                    <a:pt x="0" y="28"/>
                    <a:pt x="3" y="32"/>
                    <a:pt x="3" y="3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15" name="Freeform 3225"/>
            <p:cNvSpPr>
              <a:spLocks/>
            </p:cNvSpPr>
            <p:nvPr/>
          </p:nvSpPr>
          <p:spPr bwMode="auto">
            <a:xfrm>
              <a:off x="4046" y="1479"/>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16" name="Freeform 3226"/>
            <p:cNvSpPr>
              <a:spLocks/>
            </p:cNvSpPr>
            <p:nvPr/>
          </p:nvSpPr>
          <p:spPr bwMode="auto">
            <a:xfrm>
              <a:off x="4046" y="1479"/>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17" name="Freeform 3227"/>
            <p:cNvSpPr>
              <a:spLocks/>
            </p:cNvSpPr>
            <p:nvPr/>
          </p:nvSpPr>
          <p:spPr bwMode="auto">
            <a:xfrm>
              <a:off x="3318" y="1049"/>
              <a:ext cx="24" cy="69"/>
            </a:xfrm>
            <a:custGeom>
              <a:avLst/>
              <a:gdLst>
                <a:gd name="T0" fmla="*/ 0 w 20"/>
                <a:gd name="T1" fmla="*/ 31 h 57"/>
                <a:gd name="T2" fmla="*/ 3 w 20"/>
                <a:gd name="T3" fmla="*/ 26 h 57"/>
                <a:gd name="T4" fmla="*/ 8 w 20"/>
                <a:gd name="T5" fmla="*/ 11 h 57"/>
                <a:gd name="T6" fmla="*/ 10 w 20"/>
                <a:gd name="T7" fmla="*/ 6 h 57"/>
                <a:gd name="T8" fmla="*/ 11 w 20"/>
                <a:gd name="T9" fmla="*/ 3 h 57"/>
                <a:gd name="T10" fmla="*/ 14 w 20"/>
                <a:gd name="T11" fmla="*/ 3 h 57"/>
                <a:gd name="T12" fmla="*/ 17 w 20"/>
                <a:gd name="T13" fmla="*/ 0 h 57"/>
                <a:gd name="T14" fmla="*/ 17 w 20"/>
                <a:gd name="T15" fmla="*/ 13 h 57"/>
                <a:gd name="T16" fmla="*/ 13 w 20"/>
                <a:gd name="T17" fmla="*/ 11 h 57"/>
                <a:gd name="T18" fmla="*/ 10 w 20"/>
                <a:gd name="T19" fmla="*/ 15 h 57"/>
                <a:gd name="T20" fmla="*/ 10 w 20"/>
                <a:gd name="T21" fmla="*/ 22 h 57"/>
                <a:gd name="T22" fmla="*/ 8 w 20"/>
                <a:gd name="T23" fmla="*/ 29 h 57"/>
                <a:gd name="T24" fmla="*/ 16 w 20"/>
                <a:gd name="T25" fmla="*/ 27 h 57"/>
                <a:gd name="T26" fmla="*/ 15 w 20"/>
                <a:gd name="T27" fmla="*/ 33 h 57"/>
                <a:gd name="T28" fmla="*/ 12 w 20"/>
                <a:gd name="T29" fmla="*/ 41 h 57"/>
                <a:gd name="T30" fmla="*/ 8 w 20"/>
                <a:gd name="T31" fmla="*/ 57 h 57"/>
                <a:gd name="T32" fmla="*/ 4 w 20"/>
                <a:gd name="T33" fmla="*/ 45 h 57"/>
                <a:gd name="T34" fmla="*/ 2 w 20"/>
                <a:gd name="T35" fmla="*/ 39 h 57"/>
                <a:gd name="T36" fmla="*/ 0 w 20"/>
                <a:gd name="T37"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7">
                  <a:moveTo>
                    <a:pt x="0" y="31"/>
                  </a:moveTo>
                  <a:cubicBezTo>
                    <a:pt x="0" y="31"/>
                    <a:pt x="4" y="27"/>
                    <a:pt x="3" y="26"/>
                  </a:cubicBezTo>
                  <a:cubicBezTo>
                    <a:pt x="6" y="21"/>
                    <a:pt x="7" y="16"/>
                    <a:pt x="8" y="11"/>
                  </a:cubicBezTo>
                  <a:cubicBezTo>
                    <a:pt x="8" y="10"/>
                    <a:pt x="9" y="7"/>
                    <a:pt x="10" y="6"/>
                  </a:cubicBezTo>
                  <a:cubicBezTo>
                    <a:pt x="11" y="5"/>
                    <a:pt x="10" y="4"/>
                    <a:pt x="11" y="3"/>
                  </a:cubicBezTo>
                  <a:cubicBezTo>
                    <a:pt x="12" y="2"/>
                    <a:pt x="13" y="3"/>
                    <a:pt x="14" y="3"/>
                  </a:cubicBezTo>
                  <a:cubicBezTo>
                    <a:pt x="17" y="3"/>
                    <a:pt x="16" y="1"/>
                    <a:pt x="17" y="0"/>
                  </a:cubicBezTo>
                  <a:cubicBezTo>
                    <a:pt x="20" y="1"/>
                    <a:pt x="17" y="11"/>
                    <a:pt x="17" y="13"/>
                  </a:cubicBezTo>
                  <a:cubicBezTo>
                    <a:pt x="15" y="13"/>
                    <a:pt x="14" y="12"/>
                    <a:pt x="13" y="11"/>
                  </a:cubicBezTo>
                  <a:cubicBezTo>
                    <a:pt x="11" y="11"/>
                    <a:pt x="10" y="13"/>
                    <a:pt x="10" y="15"/>
                  </a:cubicBezTo>
                  <a:cubicBezTo>
                    <a:pt x="9" y="16"/>
                    <a:pt x="7" y="22"/>
                    <a:pt x="10" y="22"/>
                  </a:cubicBezTo>
                  <a:cubicBezTo>
                    <a:pt x="15" y="22"/>
                    <a:pt x="8" y="25"/>
                    <a:pt x="8" y="29"/>
                  </a:cubicBezTo>
                  <a:cubicBezTo>
                    <a:pt x="8" y="31"/>
                    <a:pt x="15" y="27"/>
                    <a:pt x="16" y="27"/>
                  </a:cubicBezTo>
                  <a:cubicBezTo>
                    <a:pt x="16" y="29"/>
                    <a:pt x="15" y="31"/>
                    <a:pt x="15" y="33"/>
                  </a:cubicBezTo>
                  <a:cubicBezTo>
                    <a:pt x="16" y="35"/>
                    <a:pt x="13" y="38"/>
                    <a:pt x="12" y="41"/>
                  </a:cubicBezTo>
                  <a:cubicBezTo>
                    <a:pt x="10" y="45"/>
                    <a:pt x="12" y="54"/>
                    <a:pt x="8" y="57"/>
                  </a:cubicBezTo>
                  <a:cubicBezTo>
                    <a:pt x="6" y="53"/>
                    <a:pt x="7" y="48"/>
                    <a:pt x="4" y="45"/>
                  </a:cubicBezTo>
                  <a:cubicBezTo>
                    <a:pt x="3" y="43"/>
                    <a:pt x="3" y="41"/>
                    <a:pt x="2" y="39"/>
                  </a:cubicBezTo>
                  <a:cubicBezTo>
                    <a:pt x="1" y="37"/>
                    <a:pt x="0" y="34"/>
                    <a:pt x="0" y="3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18" name="Freeform 3228"/>
            <p:cNvSpPr>
              <a:spLocks/>
            </p:cNvSpPr>
            <p:nvPr/>
          </p:nvSpPr>
          <p:spPr bwMode="auto">
            <a:xfrm>
              <a:off x="3318" y="1049"/>
              <a:ext cx="24" cy="69"/>
            </a:xfrm>
            <a:custGeom>
              <a:avLst/>
              <a:gdLst>
                <a:gd name="T0" fmla="*/ 0 w 20"/>
                <a:gd name="T1" fmla="*/ 31 h 57"/>
                <a:gd name="T2" fmla="*/ 3 w 20"/>
                <a:gd name="T3" fmla="*/ 26 h 57"/>
                <a:gd name="T4" fmla="*/ 8 w 20"/>
                <a:gd name="T5" fmla="*/ 11 h 57"/>
                <a:gd name="T6" fmla="*/ 10 w 20"/>
                <a:gd name="T7" fmla="*/ 6 h 57"/>
                <a:gd name="T8" fmla="*/ 11 w 20"/>
                <a:gd name="T9" fmla="*/ 3 h 57"/>
                <a:gd name="T10" fmla="*/ 14 w 20"/>
                <a:gd name="T11" fmla="*/ 3 h 57"/>
                <a:gd name="T12" fmla="*/ 17 w 20"/>
                <a:gd name="T13" fmla="*/ 0 h 57"/>
                <a:gd name="T14" fmla="*/ 17 w 20"/>
                <a:gd name="T15" fmla="*/ 13 h 57"/>
                <a:gd name="T16" fmla="*/ 13 w 20"/>
                <a:gd name="T17" fmla="*/ 11 h 57"/>
                <a:gd name="T18" fmla="*/ 10 w 20"/>
                <a:gd name="T19" fmla="*/ 15 h 57"/>
                <a:gd name="T20" fmla="*/ 10 w 20"/>
                <a:gd name="T21" fmla="*/ 22 h 57"/>
                <a:gd name="T22" fmla="*/ 8 w 20"/>
                <a:gd name="T23" fmla="*/ 29 h 57"/>
                <a:gd name="T24" fmla="*/ 16 w 20"/>
                <a:gd name="T25" fmla="*/ 27 h 57"/>
                <a:gd name="T26" fmla="*/ 15 w 20"/>
                <a:gd name="T27" fmla="*/ 33 h 57"/>
                <a:gd name="T28" fmla="*/ 12 w 20"/>
                <a:gd name="T29" fmla="*/ 41 h 57"/>
                <a:gd name="T30" fmla="*/ 8 w 20"/>
                <a:gd name="T31" fmla="*/ 57 h 57"/>
                <a:gd name="T32" fmla="*/ 4 w 20"/>
                <a:gd name="T33" fmla="*/ 45 h 57"/>
                <a:gd name="T34" fmla="*/ 2 w 20"/>
                <a:gd name="T35" fmla="*/ 39 h 57"/>
                <a:gd name="T36" fmla="*/ 0 w 20"/>
                <a:gd name="T37"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7">
                  <a:moveTo>
                    <a:pt x="0" y="31"/>
                  </a:moveTo>
                  <a:cubicBezTo>
                    <a:pt x="0" y="31"/>
                    <a:pt x="4" y="27"/>
                    <a:pt x="3" y="26"/>
                  </a:cubicBezTo>
                  <a:cubicBezTo>
                    <a:pt x="6" y="21"/>
                    <a:pt x="7" y="16"/>
                    <a:pt x="8" y="11"/>
                  </a:cubicBezTo>
                  <a:cubicBezTo>
                    <a:pt x="8" y="10"/>
                    <a:pt x="9" y="7"/>
                    <a:pt x="10" y="6"/>
                  </a:cubicBezTo>
                  <a:cubicBezTo>
                    <a:pt x="11" y="5"/>
                    <a:pt x="10" y="4"/>
                    <a:pt x="11" y="3"/>
                  </a:cubicBezTo>
                  <a:cubicBezTo>
                    <a:pt x="12" y="2"/>
                    <a:pt x="13" y="3"/>
                    <a:pt x="14" y="3"/>
                  </a:cubicBezTo>
                  <a:cubicBezTo>
                    <a:pt x="17" y="3"/>
                    <a:pt x="16" y="1"/>
                    <a:pt x="17" y="0"/>
                  </a:cubicBezTo>
                  <a:cubicBezTo>
                    <a:pt x="20" y="1"/>
                    <a:pt x="17" y="11"/>
                    <a:pt x="17" y="13"/>
                  </a:cubicBezTo>
                  <a:cubicBezTo>
                    <a:pt x="15" y="13"/>
                    <a:pt x="14" y="12"/>
                    <a:pt x="13" y="11"/>
                  </a:cubicBezTo>
                  <a:cubicBezTo>
                    <a:pt x="11" y="11"/>
                    <a:pt x="10" y="13"/>
                    <a:pt x="10" y="15"/>
                  </a:cubicBezTo>
                  <a:cubicBezTo>
                    <a:pt x="9" y="16"/>
                    <a:pt x="7" y="22"/>
                    <a:pt x="10" y="22"/>
                  </a:cubicBezTo>
                  <a:cubicBezTo>
                    <a:pt x="15" y="22"/>
                    <a:pt x="8" y="25"/>
                    <a:pt x="8" y="29"/>
                  </a:cubicBezTo>
                  <a:cubicBezTo>
                    <a:pt x="8" y="31"/>
                    <a:pt x="15" y="27"/>
                    <a:pt x="16" y="27"/>
                  </a:cubicBezTo>
                  <a:cubicBezTo>
                    <a:pt x="16" y="29"/>
                    <a:pt x="15" y="31"/>
                    <a:pt x="15" y="33"/>
                  </a:cubicBezTo>
                  <a:cubicBezTo>
                    <a:pt x="16" y="35"/>
                    <a:pt x="13" y="38"/>
                    <a:pt x="12" y="41"/>
                  </a:cubicBezTo>
                  <a:cubicBezTo>
                    <a:pt x="10" y="45"/>
                    <a:pt x="12" y="54"/>
                    <a:pt x="8" y="57"/>
                  </a:cubicBezTo>
                  <a:cubicBezTo>
                    <a:pt x="6" y="53"/>
                    <a:pt x="7" y="48"/>
                    <a:pt x="4" y="45"/>
                  </a:cubicBezTo>
                  <a:cubicBezTo>
                    <a:pt x="3" y="43"/>
                    <a:pt x="3" y="41"/>
                    <a:pt x="2" y="39"/>
                  </a:cubicBezTo>
                  <a:cubicBezTo>
                    <a:pt x="1" y="37"/>
                    <a:pt x="0" y="34"/>
                    <a:pt x="0" y="3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19" name="Freeform 3229"/>
            <p:cNvSpPr>
              <a:spLocks/>
            </p:cNvSpPr>
            <p:nvPr/>
          </p:nvSpPr>
          <p:spPr bwMode="auto">
            <a:xfrm>
              <a:off x="4369" y="1245"/>
              <a:ext cx="122" cy="158"/>
            </a:xfrm>
            <a:custGeom>
              <a:avLst/>
              <a:gdLst>
                <a:gd name="T0" fmla="*/ 3 w 102"/>
                <a:gd name="T1" fmla="*/ 27 h 132"/>
                <a:gd name="T2" fmla="*/ 8 w 102"/>
                <a:gd name="T3" fmla="*/ 21 h 132"/>
                <a:gd name="T4" fmla="*/ 15 w 102"/>
                <a:gd name="T5" fmla="*/ 14 h 132"/>
                <a:gd name="T6" fmla="*/ 22 w 102"/>
                <a:gd name="T7" fmla="*/ 21 h 132"/>
                <a:gd name="T8" fmla="*/ 24 w 102"/>
                <a:gd name="T9" fmla="*/ 14 h 132"/>
                <a:gd name="T10" fmla="*/ 20 w 102"/>
                <a:gd name="T11" fmla="*/ 5 h 132"/>
                <a:gd name="T12" fmla="*/ 25 w 102"/>
                <a:gd name="T13" fmla="*/ 2 h 132"/>
                <a:gd name="T14" fmla="*/ 34 w 102"/>
                <a:gd name="T15" fmla="*/ 9 h 132"/>
                <a:gd name="T16" fmla="*/ 37 w 102"/>
                <a:gd name="T17" fmla="*/ 10 h 132"/>
                <a:gd name="T18" fmla="*/ 38 w 102"/>
                <a:gd name="T19" fmla="*/ 19 h 132"/>
                <a:gd name="T20" fmla="*/ 52 w 102"/>
                <a:gd name="T21" fmla="*/ 25 h 132"/>
                <a:gd name="T22" fmla="*/ 61 w 102"/>
                <a:gd name="T23" fmla="*/ 29 h 132"/>
                <a:gd name="T24" fmla="*/ 61 w 102"/>
                <a:gd name="T25" fmla="*/ 33 h 132"/>
                <a:gd name="T26" fmla="*/ 63 w 102"/>
                <a:gd name="T27" fmla="*/ 40 h 132"/>
                <a:gd name="T28" fmla="*/ 53 w 102"/>
                <a:gd name="T29" fmla="*/ 43 h 132"/>
                <a:gd name="T30" fmla="*/ 52 w 102"/>
                <a:gd name="T31" fmla="*/ 50 h 132"/>
                <a:gd name="T32" fmla="*/ 68 w 102"/>
                <a:gd name="T33" fmla="*/ 59 h 132"/>
                <a:gd name="T34" fmla="*/ 72 w 102"/>
                <a:gd name="T35" fmla="*/ 66 h 132"/>
                <a:gd name="T36" fmla="*/ 78 w 102"/>
                <a:gd name="T37" fmla="*/ 75 h 132"/>
                <a:gd name="T38" fmla="*/ 86 w 102"/>
                <a:gd name="T39" fmla="*/ 84 h 132"/>
                <a:gd name="T40" fmla="*/ 89 w 102"/>
                <a:gd name="T41" fmla="*/ 92 h 132"/>
                <a:gd name="T42" fmla="*/ 94 w 102"/>
                <a:gd name="T43" fmla="*/ 95 h 132"/>
                <a:gd name="T44" fmla="*/ 95 w 102"/>
                <a:gd name="T45" fmla="*/ 102 h 132"/>
                <a:gd name="T46" fmla="*/ 101 w 102"/>
                <a:gd name="T47" fmla="*/ 112 h 132"/>
                <a:gd name="T48" fmla="*/ 100 w 102"/>
                <a:gd name="T49" fmla="*/ 117 h 132"/>
                <a:gd name="T50" fmla="*/ 91 w 102"/>
                <a:gd name="T51" fmla="*/ 124 h 132"/>
                <a:gd name="T52" fmla="*/ 85 w 102"/>
                <a:gd name="T53" fmla="*/ 122 h 132"/>
                <a:gd name="T54" fmla="*/ 80 w 102"/>
                <a:gd name="T55" fmla="*/ 125 h 132"/>
                <a:gd name="T56" fmla="*/ 72 w 102"/>
                <a:gd name="T57" fmla="*/ 127 h 132"/>
                <a:gd name="T58" fmla="*/ 73 w 102"/>
                <a:gd name="T59" fmla="*/ 120 h 132"/>
                <a:gd name="T60" fmla="*/ 72 w 102"/>
                <a:gd name="T61" fmla="*/ 112 h 132"/>
                <a:gd name="T62" fmla="*/ 72 w 102"/>
                <a:gd name="T63" fmla="*/ 109 h 132"/>
                <a:gd name="T64" fmla="*/ 72 w 102"/>
                <a:gd name="T65" fmla="*/ 99 h 132"/>
                <a:gd name="T66" fmla="*/ 61 w 102"/>
                <a:gd name="T67" fmla="*/ 75 h 132"/>
                <a:gd name="T68" fmla="*/ 43 w 102"/>
                <a:gd name="T69" fmla="*/ 64 h 132"/>
                <a:gd name="T70" fmla="*/ 36 w 102"/>
                <a:gd name="T71" fmla="*/ 70 h 132"/>
                <a:gd name="T72" fmla="*/ 28 w 102"/>
                <a:gd name="T73" fmla="*/ 66 h 132"/>
                <a:gd name="T74" fmla="*/ 16 w 102"/>
                <a:gd name="T75" fmla="*/ 76 h 132"/>
                <a:gd name="T76" fmla="*/ 13 w 102"/>
                <a:gd name="T77" fmla="*/ 71 h 132"/>
                <a:gd name="T78" fmla="*/ 14 w 102"/>
                <a:gd name="T79" fmla="*/ 61 h 132"/>
                <a:gd name="T80" fmla="*/ 16 w 102"/>
                <a:gd name="T81" fmla="*/ 57 h 132"/>
                <a:gd name="T82" fmla="*/ 12 w 102"/>
                <a:gd name="T83" fmla="*/ 45 h 132"/>
                <a:gd name="T84" fmla="*/ 8 w 102"/>
                <a:gd name="T85" fmla="*/ 46 h 132"/>
                <a:gd name="T86" fmla="*/ 7 w 102"/>
                <a:gd name="T87" fmla="*/ 36 h 132"/>
                <a:gd name="T88" fmla="*/ 0 w 102"/>
                <a:gd name="T89"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132">
                  <a:moveTo>
                    <a:pt x="0" y="33"/>
                  </a:moveTo>
                  <a:cubicBezTo>
                    <a:pt x="1" y="31"/>
                    <a:pt x="1" y="28"/>
                    <a:pt x="3" y="27"/>
                  </a:cubicBezTo>
                  <a:cubicBezTo>
                    <a:pt x="4" y="26"/>
                    <a:pt x="7" y="27"/>
                    <a:pt x="8" y="25"/>
                  </a:cubicBezTo>
                  <a:cubicBezTo>
                    <a:pt x="5" y="26"/>
                    <a:pt x="8" y="22"/>
                    <a:pt x="8" y="21"/>
                  </a:cubicBezTo>
                  <a:cubicBezTo>
                    <a:pt x="9" y="19"/>
                    <a:pt x="9" y="19"/>
                    <a:pt x="11" y="18"/>
                  </a:cubicBezTo>
                  <a:cubicBezTo>
                    <a:pt x="12" y="17"/>
                    <a:pt x="15" y="16"/>
                    <a:pt x="15" y="14"/>
                  </a:cubicBezTo>
                  <a:cubicBezTo>
                    <a:pt x="17" y="16"/>
                    <a:pt x="14" y="21"/>
                    <a:pt x="18" y="20"/>
                  </a:cubicBezTo>
                  <a:cubicBezTo>
                    <a:pt x="20" y="19"/>
                    <a:pt x="20" y="20"/>
                    <a:pt x="22" y="21"/>
                  </a:cubicBezTo>
                  <a:cubicBezTo>
                    <a:pt x="25" y="22"/>
                    <a:pt x="23" y="18"/>
                    <a:pt x="23" y="18"/>
                  </a:cubicBezTo>
                  <a:cubicBezTo>
                    <a:pt x="22" y="16"/>
                    <a:pt x="24" y="15"/>
                    <a:pt x="24" y="14"/>
                  </a:cubicBezTo>
                  <a:cubicBezTo>
                    <a:pt x="24" y="12"/>
                    <a:pt x="23" y="10"/>
                    <a:pt x="22" y="9"/>
                  </a:cubicBezTo>
                  <a:cubicBezTo>
                    <a:pt x="21" y="8"/>
                    <a:pt x="20" y="6"/>
                    <a:pt x="20" y="5"/>
                  </a:cubicBezTo>
                  <a:cubicBezTo>
                    <a:pt x="20" y="4"/>
                    <a:pt x="22" y="0"/>
                    <a:pt x="23" y="1"/>
                  </a:cubicBezTo>
                  <a:cubicBezTo>
                    <a:pt x="24" y="1"/>
                    <a:pt x="23" y="2"/>
                    <a:pt x="25" y="2"/>
                  </a:cubicBezTo>
                  <a:cubicBezTo>
                    <a:pt x="28" y="1"/>
                    <a:pt x="28" y="3"/>
                    <a:pt x="29" y="4"/>
                  </a:cubicBezTo>
                  <a:cubicBezTo>
                    <a:pt x="31" y="6"/>
                    <a:pt x="32" y="7"/>
                    <a:pt x="34" y="9"/>
                  </a:cubicBezTo>
                  <a:cubicBezTo>
                    <a:pt x="35" y="10"/>
                    <a:pt x="34" y="13"/>
                    <a:pt x="36" y="13"/>
                  </a:cubicBezTo>
                  <a:cubicBezTo>
                    <a:pt x="37" y="12"/>
                    <a:pt x="37" y="11"/>
                    <a:pt x="37" y="10"/>
                  </a:cubicBezTo>
                  <a:cubicBezTo>
                    <a:pt x="37" y="12"/>
                    <a:pt x="39" y="12"/>
                    <a:pt x="39" y="13"/>
                  </a:cubicBezTo>
                  <a:cubicBezTo>
                    <a:pt x="39" y="15"/>
                    <a:pt x="38" y="17"/>
                    <a:pt x="38" y="19"/>
                  </a:cubicBezTo>
                  <a:cubicBezTo>
                    <a:pt x="39" y="25"/>
                    <a:pt x="45" y="25"/>
                    <a:pt x="49" y="28"/>
                  </a:cubicBezTo>
                  <a:cubicBezTo>
                    <a:pt x="50" y="27"/>
                    <a:pt x="50" y="25"/>
                    <a:pt x="52" y="25"/>
                  </a:cubicBezTo>
                  <a:cubicBezTo>
                    <a:pt x="55" y="24"/>
                    <a:pt x="56" y="24"/>
                    <a:pt x="58" y="26"/>
                  </a:cubicBezTo>
                  <a:cubicBezTo>
                    <a:pt x="59" y="27"/>
                    <a:pt x="61" y="28"/>
                    <a:pt x="61" y="29"/>
                  </a:cubicBezTo>
                  <a:cubicBezTo>
                    <a:pt x="61" y="30"/>
                    <a:pt x="58" y="30"/>
                    <a:pt x="58" y="32"/>
                  </a:cubicBezTo>
                  <a:cubicBezTo>
                    <a:pt x="59" y="32"/>
                    <a:pt x="61" y="32"/>
                    <a:pt x="61" y="33"/>
                  </a:cubicBezTo>
                  <a:cubicBezTo>
                    <a:pt x="61" y="34"/>
                    <a:pt x="62" y="34"/>
                    <a:pt x="63" y="35"/>
                  </a:cubicBezTo>
                  <a:cubicBezTo>
                    <a:pt x="67" y="37"/>
                    <a:pt x="65" y="37"/>
                    <a:pt x="63" y="40"/>
                  </a:cubicBezTo>
                  <a:cubicBezTo>
                    <a:pt x="65" y="41"/>
                    <a:pt x="60" y="44"/>
                    <a:pt x="58" y="44"/>
                  </a:cubicBezTo>
                  <a:cubicBezTo>
                    <a:pt x="58" y="44"/>
                    <a:pt x="53" y="42"/>
                    <a:pt x="53" y="43"/>
                  </a:cubicBezTo>
                  <a:cubicBezTo>
                    <a:pt x="52" y="44"/>
                    <a:pt x="54" y="46"/>
                    <a:pt x="53" y="47"/>
                  </a:cubicBezTo>
                  <a:cubicBezTo>
                    <a:pt x="52" y="47"/>
                    <a:pt x="50" y="49"/>
                    <a:pt x="52" y="50"/>
                  </a:cubicBezTo>
                  <a:cubicBezTo>
                    <a:pt x="56" y="51"/>
                    <a:pt x="59" y="54"/>
                    <a:pt x="62" y="56"/>
                  </a:cubicBezTo>
                  <a:cubicBezTo>
                    <a:pt x="63" y="57"/>
                    <a:pt x="69" y="57"/>
                    <a:pt x="68" y="59"/>
                  </a:cubicBezTo>
                  <a:cubicBezTo>
                    <a:pt x="68" y="61"/>
                    <a:pt x="67" y="61"/>
                    <a:pt x="68" y="63"/>
                  </a:cubicBezTo>
                  <a:cubicBezTo>
                    <a:pt x="69" y="64"/>
                    <a:pt x="71" y="66"/>
                    <a:pt x="72" y="66"/>
                  </a:cubicBezTo>
                  <a:cubicBezTo>
                    <a:pt x="73" y="66"/>
                    <a:pt x="74" y="68"/>
                    <a:pt x="74" y="69"/>
                  </a:cubicBezTo>
                  <a:cubicBezTo>
                    <a:pt x="75" y="71"/>
                    <a:pt x="76" y="73"/>
                    <a:pt x="78" y="75"/>
                  </a:cubicBezTo>
                  <a:cubicBezTo>
                    <a:pt x="79" y="76"/>
                    <a:pt x="81" y="80"/>
                    <a:pt x="83" y="80"/>
                  </a:cubicBezTo>
                  <a:cubicBezTo>
                    <a:pt x="84" y="79"/>
                    <a:pt x="85" y="84"/>
                    <a:pt x="86" y="84"/>
                  </a:cubicBezTo>
                  <a:cubicBezTo>
                    <a:pt x="88" y="85"/>
                    <a:pt x="87" y="89"/>
                    <a:pt x="87" y="90"/>
                  </a:cubicBezTo>
                  <a:cubicBezTo>
                    <a:pt x="88" y="90"/>
                    <a:pt x="88" y="92"/>
                    <a:pt x="89" y="92"/>
                  </a:cubicBezTo>
                  <a:cubicBezTo>
                    <a:pt x="90" y="92"/>
                    <a:pt x="91" y="91"/>
                    <a:pt x="91" y="92"/>
                  </a:cubicBezTo>
                  <a:cubicBezTo>
                    <a:pt x="93" y="93"/>
                    <a:pt x="92" y="94"/>
                    <a:pt x="94" y="95"/>
                  </a:cubicBezTo>
                  <a:cubicBezTo>
                    <a:pt x="95" y="95"/>
                    <a:pt x="97" y="98"/>
                    <a:pt x="99" y="98"/>
                  </a:cubicBezTo>
                  <a:cubicBezTo>
                    <a:pt x="98" y="100"/>
                    <a:pt x="96" y="101"/>
                    <a:pt x="95" y="102"/>
                  </a:cubicBezTo>
                  <a:cubicBezTo>
                    <a:pt x="94" y="104"/>
                    <a:pt x="99" y="106"/>
                    <a:pt x="99" y="107"/>
                  </a:cubicBezTo>
                  <a:cubicBezTo>
                    <a:pt x="100" y="109"/>
                    <a:pt x="102" y="109"/>
                    <a:pt x="101" y="112"/>
                  </a:cubicBezTo>
                  <a:cubicBezTo>
                    <a:pt x="100" y="113"/>
                    <a:pt x="99" y="114"/>
                    <a:pt x="99" y="114"/>
                  </a:cubicBezTo>
                  <a:cubicBezTo>
                    <a:pt x="99" y="115"/>
                    <a:pt x="100" y="116"/>
                    <a:pt x="100" y="117"/>
                  </a:cubicBezTo>
                  <a:cubicBezTo>
                    <a:pt x="100" y="120"/>
                    <a:pt x="99" y="120"/>
                    <a:pt x="96" y="121"/>
                  </a:cubicBezTo>
                  <a:cubicBezTo>
                    <a:pt x="94" y="121"/>
                    <a:pt x="94" y="124"/>
                    <a:pt x="91" y="124"/>
                  </a:cubicBezTo>
                  <a:cubicBezTo>
                    <a:pt x="88" y="124"/>
                    <a:pt x="88" y="120"/>
                    <a:pt x="86" y="120"/>
                  </a:cubicBezTo>
                  <a:cubicBezTo>
                    <a:pt x="85" y="120"/>
                    <a:pt x="86" y="122"/>
                    <a:pt x="85" y="122"/>
                  </a:cubicBezTo>
                  <a:cubicBezTo>
                    <a:pt x="84" y="122"/>
                    <a:pt x="83" y="122"/>
                    <a:pt x="83" y="122"/>
                  </a:cubicBezTo>
                  <a:cubicBezTo>
                    <a:pt x="82" y="123"/>
                    <a:pt x="79" y="124"/>
                    <a:pt x="80" y="125"/>
                  </a:cubicBezTo>
                  <a:cubicBezTo>
                    <a:pt x="80" y="127"/>
                    <a:pt x="82" y="128"/>
                    <a:pt x="80" y="130"/>
                  </a:cubicBezTo>
                  <a:cubicBezTo>
                    <a:pt x="78" y="132"/>
                    <a:pt x="75" y="126"/>
                    <a:pt x="72" y="127"/>
                  </a:cubicBezTo>
                  <a:cubicBezTo>
                    <a:pt x="70" y="128"/>
                    <a:pt x="68" y="125"/>
                    <a:pt x="69" y="124"/>
                  </a:cubicBezTo>
                  <a:cubicBezTo>
                    <a:pt x="71" y="123"/>
                    <a:pt x="73" y="122"/>
                    <a:pt x="73" y="120"/>
                  </a:cubicBezTo>
                  <a:cubicBezTo>
                    <a:pt x="73" y="118"/>
                    <a:pt x="74" y="116"/>
                    <a:pt x="74" y="114"/>
                  </a:cubicBezTo>
                  <a:cubicBezTo>
                    <a:pt x="74" y="113"/>
                    <a:pt x="72" y="113"/>
                    <a:pt x="72" y="112"/>
                  </a:cubicBezTo>
                  <a:cubicBezTo>
                    <a:pt x="72" y="111"/>
                    <a:pt x="73" y="110"/>
                    <a:pt x="74" y="109"/>
                  </a:cubicBezTo>
                  <a:cubicBezTo>
                    <a:pt x="73" y="109"/>
                    <a:pt x="73" y="109"/>
                    <a:pt x="72" y="109"/>
                  </a:cubicBezTo>
                  <a:cubicBezTo>
                    <a:pt x="72" y="108"/>
                    <a:pt x="76" y="106"/>
                    <a:pt x="74" y="104"/>
                  </a:cubicBezTo>
                  <a:cubicBezTo>
                    <a:pt x="73" y="102"/>
                    <a:pt x="69" y="101"/>
                    <a:pt x="72" y="99"/>
                  </a:cubicBezTo>
                  <a:cubicBezTo>
                    <a:pt x="67" y="97"/>
                    <a:pt x="63" y="94"/>
                    <a:pt x="62" y="88"/>
                  </a:cubicBezTo>
                  <a:cubicBezTo>
                    <a:pt x="62" y="84"/>
                    <a:pt x="65" y="77"/>
                    <a:pt x="61" y="75"/>
                  </a:cubicBezTo>
                  <a:cubicBezTo>
                    <a:pt x="56" y="72"/>
                    <a:pt x="55" y="65"/>
                    <a:pt x="50" y="64"/>
                  </a:cubicBezTo>
                  <a:cubicBezTo>
                    <a:pt x="49" y="64"/>
                    <a:pt x="40" y="61"/>
                    <a:pt x="43" y="64"/>
                  </a:cubicBezTo>
                  <a:cubicBezTo>
                    <a:pt x="41" y="65"/>
                    <a:pt x="41" y="68"/>
                    <a:pt x="40" y="69"/>
                  </a:cubicBezTo>
                  <a:cubicBezTo>
                    <a:pt x="40" y="69"/>
                    <a:pt x="37" y="69"/>
                    <a:pt x="36" y="70"/>
                  </a:cubicBezTo>
                  <a:cubicBezTo>
                    <a:pt x="35" y="71"/>
                    <a:pt x="34" y="70"/>
                    <a:pt x="34" y="69"/>
                  </a:cubicBezTo>
                  <a:cubicBezTo>
                    <a:pt x="32" y="68"/>
                    <a:pt x="30" y="66"/>
                    <a:pt x="28" y="66"/>
                  </a:cubicBezTo>
                  <a:cubicBezTo>
                    <a:pt x="26" y="65"/>
                    <a:pt x="25" y="69"/>
                    <a:pt x="23" y="68"/>
                  </a:cubicBezTo>
                  <a:cubicBezTo>
                    <a:pt x="23" y="71"/>
                    <a:pt x="18" y="74"/>
                    <a:pt x="16" y="76"/>
                  </a:cubicBezTo>
                  <a:cubicBezTo>
                    <a:pt x="15" y="77"/>
                    <a:pt x="13" y="76"/>
                    <a:pt x="12" y="75"/>
                  </a:cubicBezTo>
                  <a:cubicBezTo>
                    <a:pt x="12" y="74"/>
                    <a:pt x="13" y="72"/>
                    <a:pt x="13" y="71"/>
                  </a:cubicBezTo>
                  <a:cubicBezTo>
                    <a:pt x="14" y="69"/>
                    <a:pt x="15" y="68"/>
                    <a:pt x="15" y="66"/>
                  </a:cubicBezTo>
                  <a:cubicBezTo>
                    <a:pt x="15" y="64"/>
                    <a:pt x="14" y="62"/>
                    <a:pt x="14" y="61"/>
                  </a:cubicBezTo>
                  <a:cubicBezTo>
                    <a:pt x="14" y="60"/>
                    <a:pt x="15" y="60"/>
                    <a:pt x="15" y="59"/>
                  </a:cubicBezTo>
                  <a:cubicBezTo>
                    <a:pt x="16" y="58"/>
                    <a:pt x="16" y="58"/>
                    <a:pt x="16" y="57"/>
                  </a:cubicBezTo>
                  <a:cubicBezTo>
                    <a:pt x="16" y="55"/>
                    <a:pt x="17" y="53"/>
                    <a:pt x="16" y="51"/>
                  </a:cubicBezTo>
                  <a:cubicBezTo>
                    <a:pt x="15" y="48"/>
                    <a:pt x="17" y="43"/>
                    <a:pt x="12" y="45"/>
                  </a:cubicBezTo>
                  <a:cubicBezTo>
                    <a:pt x="11" y="45"/>
                    <a:pt x="11" y="45"/>
                    <a:pt x="10" y="45"/>
                  </a:cubicBezTo>
                  <a:cubicBezTo>
                    <a:pt x="9" y="47"/>
                    <a:pt x="9" y="45"/>
                    <a:pt x="8" y="46"/>
                  </a:cubicBezTo>
                  <a:cubicBezTo>
                    <a:pt x="6" y="46"/>
                    <a:pt x="6" y="45"/>
                    <a:pt x="5" y="44"/>
                  </a:cubicBezTo>
                  <a:cubicBezTo>
                    <a:pt x="4" y="41"/>
                    <a:pt x="8" y="38"/>
                    <a:pt x="7" y="36"/>
                  </a:cubicBezTo>
                  <a:cubicBezTo>
                    <a:pt x="6" y="35"/>
                    <a:pt x="5" y="33"/>
                    <a:pt x="4" y="33"/>
                  </a:cubicBezTo>
                  <a:cubicBezTo>
                    <a:pt x="2" y="32"/>
                    <a:pt x="2" y="34"/>
                    <a:pt x="0" y="34"/>
                  </a:cubicBezTo>
                  <a:cubicBezTo>
                    <a:pt x="0" y="34"/>
                    <a:pt x="0" y="33"/>
                    <a:pt x="0" y="3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20" name="Freeform 3230"/>
            <p:cNvSpPr>
              <a:spLocks/>
            </p:cNvSpPr>
            <p:nvPr/>
          </p:nvSpPr>
          <p:spPr bwMode="auto">
            <a:xfrm>
              <a:off x="4369" y="1245"/>
              <a:ext cx="122" cy="158"/>
            </a:xfrm>
            <a:custGeom>
              <a:avLst/>
              <a:gdLst>
                <a:gd name="T0" fmla="*/ 3 w 102"/>
                <a:gd name="T1" fmla="*/ 27 h 132"/>
                <a:gd name="T2" fmla="*/ 8 w 102"/>
                <a:gd name="T3" fmla="*/ 21 h 132"/>
                <a:gd name="T4" fmla="*/ 15 w 102"/>
                <a:gd name="T5" fmla="*/ 14 h 132"/>
                <a:gd name="T6" fmla="*/ 22 w 102"/>
                <a:gd name="T7" fmla="*/ 21 h 132"/>
                <a:gd name="T8" fmla="*/ 24 w 102"/>
                <a:gd name="T9" fmla="*/ 14 h 132"/>
                <a:gd name="T10" fmla="*/ 20 w 102"/>
                <a:gd name="T11" fmla="*/ 5 h 132"/>
                <a:gd name="T12" fmla="*/ 25 w 102"/>
                <a:gd name="T13" fmla="*/ 2 h 132"/>
                <a:gd name="T14" fmla="*/ 34 w 102"/>
                <a:gd name="T15" fmla="*/ 9 h 132"/>
                <a:gd name="T16" fmla="*/ 37 w 102"/>
                <a:gd name="T17" fmla="*/ 10 h 132"/>
                <a:gd name="T18" fmla="*/ 38 w 102"/>
                <a:gd name="T19" fmla="*/ 19 h 132"/>
                <a:gd name="T20" fmla="*/ 52 w 102"/>
                <a:gd name="T21" fmla="*/ 25 h 132"/>
                <a:gd name="T22" fmla="*/ 61 w 102"/>
                <a:gd name="T23" fmla="*/ 29 h 132"/>
                <a:gd name="T24" fmla="*/ 61 w 102"/>
                <a:gd name="T25" fmla="*/ 33 h 132"/>
                <a:gd name="T26" fmla="*/ 63 w 102"/>
                <a:gd name="T27" fmla="*/ 40 h 132"/>
                <a:gd name="T28" fmla="*/ 53 w 102"/>
                <a:gd name="T29" fmla="*/ 43 h 132"/>
                <a:gd name="T30" fmla="*/ 52 w 102"/>
                <a:gd name="T31" fmla="*/ 50 h 132"/>
                <a:gd name="T32" fmla="*/ 68 w 102"/>
                <a:gd name="T33" fmla="*/ 59 h 132"/>
                <a:gd name="T34" fmla="*/ 72 w 102"/>
                <a:gd name="T35" fmla="*/ 66 h 132"/>
                <a:gd name="T36" fmla="*/ 78 w 102"/>
                <a:gd name="T37" fmla="*/ 75 h 132"/>
                <a:gd name="T38" fmla="*/ 86 w 102"/>
                <a:gd name="T39" fmla="*/ 84 h 132"/>
                <a:gd name="T40" fmla="*/ 89 w 102"/>
                <a:gd name="T41" fmla="*/ 92 h 132"/>
                <a:gd name="T42" fmla="*/ 94 w 102"/>
                <a:gd name="T43" fmla="*/ 95 h 132"/>
                <a:gd name="T44" fmla="*/ 95 w 102"/>
                <a:gd name="T45" fmla="*/ 102 h 132"/>
                <a:gd name="T46" fmla="*/ 101 w 102"/>
                <a:gd name="T47" fmla="*/ 112 h 132"/>
                <a:gd name="T48" fmla="*/ 100 w 102"/>
                <a:gd name="T49" fmla="*/ 117 h 132"/>
                <a:gd name="T50" fmla="*/ 91 w 102"/>
                <a:gd name="T51" fmla="*/ 124 h 132"/>
                <a:gd name="T52" fmla="*/ 85 w 102"/>
                <a:gd name="T53" fmla="*/ 122 h 132"/>
                <a:gd name="T54" fmla="*/ 80 w 102"/>
                <a:gd name="T55" fmla="*/ 125 h 132"/>
                <a:gd name="T56" fmla="*/ 72 w 102"/>
                <a:gd name="T57" fmla="*/ 127 h 132"/>
                <a:gd name="T58" fmla="*/ 73 w 102"/>
                <a:gd name="T59" fmla="*/ 120 h 132"/>
                <a:gd name="T60" fmla="*/ 72 w 102"/>
                <a:gd name="T61" fmla="*/ 112 h 132"/>
                <a:gd name="T62" fmla="*/ 72 w 102"/>
                <a:gd name="T63" fmla="*/ 109 h 132"/>
                <a:gd name="T64" fmla="*/ 72 w 102"/>
                <a:gd name="T65" fmla="*/ 99 h 132"/>
                <a:gd name="T66" fmla="*/ 61 w 102"/>
                <a:gd name="T67" fmla="*/ 75 h 132"/>
                <a:gd name="T68" fmla="*/ 43 w 102"/>
                <a:gd name="T69" fmla="*/ 64 h 132"/>
                <a:gd name="T70" fmla="*/ 36 w 102"/>
                <a:gd name="T71" fmla="*/ 70 h 132"/>
                <a:gd name="T72" fmla="*/ 28 w 102"/>
                <a:gd name="T73" fmla="*/ 66 h 132"/>
                <a:gd name="T74" fmla="*/ 16 w 102"/>
                <a:gd name="T75" fmla="*/ 76 h 132"/>
                <a:gd name="T76" fmla="*/ 13 w 102"/>
                <a:gd name="T77" fmla="*/ 71 h 132"/>
                <a:gd name="T78" fmla="*/ 14 w 102"/>
                <a:gd name="T79" fmla="*/ 61 h 132"/>
                <a:gd name="T80" fmla="*/ 16 w 102"/>
                <a:gd name="T81" fmla="*/ 57 h 132"/>
                <a:gd name="T82" fmla="*/ 12 w 102"/>
                <a:gd name="T83" fmla="*/ 45 h 132"/>
                <a:gd name="T84" fmla="*/ 8 w 102"/>
                <a:gd name="T85" fmla="*/ 46 h 132"/>
                <a:gd name="T86" fmla="*/ 7 w 102"/>
                <a:gd name="T87" fmla="*/ 36 h 132"/>
                <a:gd name="T88" fmla="*/ 0 w 102"/>
                <a:gd name="T89"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132">
                  <a:moveTo>
                    <a:pt x="0" y="33"/>
                  </a:moveTo>
                  <a:cubicBezTo>
                    <a:pt x="1" y="31"/>
                    <a:pt x="1" y="28"/>
                    <a:pt x="3" y="27"/>
                  </a:cubicBezTo>
                  <a:cubicBezTo>
                    <a:pt x="4" y="26"/>
                    <a:pt x="7" y="27"/>
                    <a:pt x="8" y="25"/>
                  </a:cubicBezTo>
                  <a:cubicBezTo>
                    <a:pt x="5" y="26"/>
                    <a:pt x="8" y="22"/>
                    <a:pt x="8" y="21"/>
                  </a:cubicBezTo>
                  <a:cubicBezTo>
                    <a:pt x="9" y="19"/>
                    <a:pt x="9" y="19"/>
                    <a:pt x="11" y="18"/>
                  </a:cubicBezTo>
                  <a:cubicBezTo>
                    <a:pt x="12" y="17"/>
                    <a:pt x="15" y="16"/>
                    <a:pt x="15" y="14"/>
                  </a:cubicBezTo>
                  <a:cubicBezTo>
                    <a:pt x="17" y="16"/>
                    <a:pt x="14" y="21"/>
                    <a:pt x="18" y="20"/>
                  </a:cubicBezTo>
                  <a:cubicBezTo>
                    <a:pt x="20" y="19"/>
                    <a:pt x="20" y="20"/>
                    <a:pt x="22" y="21"/>
                  </a:cubicBezTo>
                  <a:cubicBezTo>
                    <a:pt x="25" y="22"/>
                    <a:pt x="23" y="18"/>
                    <a:pt x="23" y="18"/>
                  </a:cubicBezTo>
                  <a:cubicBezTo>
                    <a:pt x="22" y="16"/>
                    <a:pt x="24" y="15"/>
                    <a:pt x="24" y="14"/>
                  </a:cubicBezTo>
                  <a:cubicBezTo>
                    <a:pt x="24" y="12"/>
                    <a:pt x="23" y="10"/>
                    <a:pt x="22" y="9"/>
                  </a:cubicBezTo>
                  <a:cubicBezTo>
                    <a:pt x="21" y="8"/>
                    <a:pt x="20" y="6"/>
                    <a:pt x="20" y="5"/>
                  </a:cubicBezTo>
                  <a:cubicBezTo>
                    <a:pt x="20" y="4"/>
                    <a:pt x="22" y="0"/>
                    <a:pt x="23" y="1"/>
                  </a:cubicBezTo>
                  <a:cubicBezTo>
                    <a:pt x="24" y="1"/>
                    <a:pt x="23" y="2"/>
                    <a:pt x="25" y="2"/>
                  </a:cubicBezTo>
                  <a:cubicBezTo>
                    <a:pt x="28" y="1"/>
                    <a:pt x="28" y="3"/>
                    <a:pt x="29" y="4"/>
                  </a:cubicBezTo>
                  <a:cubicBezTo>
                    <a:pt x="31" y="6"/>
                    <a:pt x="32" y="7"/>
                    <a:pt x="34" y="9"/>
                  </a:cubicBezTo>
                  <a:cubicBezTo>
                    <a:pt x="35" y="10"/>
                    <a:pt x="34" y="13"/>
                    <a:pt x="36" y="13"/>
                  </a:cubicBezTo>
                  <a:cubicBezTo>
                    <a:pt x="37" y="12"/>
                    <a:pt x="37" y="11"/>
                    <a:pt x="37" y="10"/>
                  </a:cubicBezTo>
                  <a:cubicBezTo>
                    <a:pt x="37" y="12"/>
                    <a:pt x="39" y="12"/>
                    <a:pt x="39" y="13"/>
                  </a:cubicBezTo>
                  <a:cubicBezTo>
                    <a:pt x="39" y="15"/>
                    <a:pt x="38" y="17"/>
                    <a:pt x="38" y="19"/>
                  </a:cubicBezTo>
                  <a:cubicBezTo>
                    <a:pt x="39" y="25"/>
                    <a:pt x="45" y="25"/>
                    <a:pt x="49" y="28"/>
                  </a:cubicBezTo>
                  <a:cubicBezTo>
                    <a:pt x="50" y="27"/>
                    <a:pt x="50" y="25"/>
                    <a:pt x="52" y="25"/>
                  </a:cubicBezTo>
                  <a:cubicBezTo>
                    <a:pt x="55" y="24"/>
                    <a:pt x="56" y="24"/>
                    <a:pt x="58" y="26"/>
                  </a:cubicBezTo>
                  <a:cubicBezTo>
                    <a:pt x="59" y="27"/>
                    <a:pt x="61" y="28"/>
                    <a:pt x="61" y="29"/>
                  </a:cubicBezTo>
                  <a:cubicBezTo>
                    <a:pt x="61" y="30"/>
                    <a:pt x="58" y="30"/>
                    <a:pt x="58" y="32"/>
                  </a:cubicBezTo>
                  <a:cubicBezTo>
                    <a:pt x="59" y="32"/>
                    <a:pt x="61" y="32"/>
                    <a:pt x="61" y="33"/>
                  </a:cubicBezTo>
                  <a:cubicBezTo>
                    <a:pt x="61" y="34"/>
                    <a:pt x="62" y="34"/>
                    <a:pt x="63" y="35"/>
                  </a:cubicBezTo>
                  <a:cubicBezTo>
                    <a:pt x="67" y="37"/>
                    <a:pt x="65" y="37"/>
                    <a:pt x="63" y="40"/>
                  </a:cubicBezTo>
                  <a:cubicBezTo>
                    <a:pt x="65" y="41"/>
                    <a:pt x="60" y="44"/>
                    <a:pt x="58" y="44"/>
                  </a:cubicBezTo>
                  <a:cubicBezTo>
                    <a:pt x="58" y="44"/>
                    <a:pt x="53" y="42"/>
                    <a:pt x="53" y="43"/>
                  </a:cubicBezTo>
                  <a:cubicBezTo>
                    <a:pt x="52" y="44"/>
                    <a:pt x="54" y="46"/>
                    <a:pt x="53" y="47"/>
                  </a:cubicBezTo>
                  <a:cubicBezTo>
                    <a:pt x="52" y="47"/>
                    <a:pt x="50" y="49"/>
                    <a:pt x="52" y="50"/>
                  </a:cubicBezTo>
                  <a:cubicBezTo>
                    <a:pt x="56" y="51"/>
                    <a:pt x="59" y="54"/>
                    <a:pt x="62" y="56"/>
                  </a:cubicBezTo>
                  <a:cubicBezTo>
                    <a:pt x="63" y="57"/>
                    <a:pt x="69" y="57"/>
                    <a:pt x="68" y="59"/>
                  </a:cubicBezTo>
                  <a:cubicBezTo>
                    <a:pt x="68" y="61"/>
                    <a:pt x="67" y="61"/>
                    <a:pt x="68" y="63"/>
                  </a:cubicBezTo>
                  <a:cubicBezTo>
                    <a:pt x="69" y="64"/>
                    <a:pt x="71" y="66"/>
                    <a:pt x="72" y="66"/>
                  </a:cubicBezTo>
                  <a:cubicBezTo>
                    <a:pt x="73" y="66"/>
                    <a:pt x="74" y="68"/>
                    <a:pt x="74" y="69"/>
                  </a:cubicBezTo>
                  <a:cubicBezTo>
                    <a:pt x="75" y="71"/>
                    <a:pt x="76" y="73"/>
                    <a:pt x="78" y="75"/>
                  </a:cubicBezTo>
                  <a:cubicBezTo>
                    <a:pt x="79" y="76"/>
                    <a:pt x="81" y="80"/>
                    <a:pt x="83" y="80"/>
                  </a:cubicBezTo>
                  <a:cubicBezTo>
                    <a:pt x="84" y="79"/>
                    <a:pt x="85" y="84"/>
                    <a:pt x="86" y="84"/>
                  </a:cubicBezTo>
                  <a:cubicBezTo>
                    <a:pt x="88" y="85"/>
                    <a:pt x="87" y="89"/>
                    <a:pt x="87" y="90"/>
                  </a:cubicBezTo>
                  <a:cubicBezTo>
                    <a:pt x="88" y="90"/>
                    <a:pt x="88" y="92"/>
                    <a:pt x="89" y="92"/>
                  </a:cubicBezTo>
                  <a:cubicBezTo>
                    <a:pt x="90" y="92"/>
                    <a:pt x="91" y="91"/>
                    <a:pt x="91" y="92"/>
                  </a:cubicBezTo>
                  <a:cubicBezTo>
                    <a:pt x="93" y="93"/>
                    <a:pt x="92" y="94"/>
                    <a:pt x="94" y="95"/>
                  </a:cubicBezTo>
                  <a:cubicBezTo>
                    <a:pt x="95" y="95"/>
                    <a:pt x="97" y="98"/>
                    <a:pt x="99" y="98"/>
                  </a:cubicBezTo>
                  <a:cubicBezTo>
                    <a:pt x="98" y="100"/>
                    <a:pt x="96" y="101"/>
                    <a:pt x="95" y="102"/>
                  </a:cubicBezTo>
                  <a:cubicBezTo>
                    <a:pt x="94" y="104"/>
                    <a:pt x="99" y="106"/>
                    <a:pt x="99" y="107"/>
                  </a:cubicBezTo>
                  <a:cubicBezTo>
                    <a:pt x="100" y="109"/>
                    <a:pt x="102" y="109"/>
                    <a:pt x="101" y="112"/>
                  </a:cubicBezTo>
                  <a:cubicBezTo>
                    <a:pt x="100" y="113"/>
                    <a:pt x="99" y="114"/>
                    <a:pt x="99" y="114"/>
                  </a:cubicBezTo>
                  <a:cubicBezTo>
                    <a:pt x="99" y="115"/>
                    <a:pt x="100" y="116"/>
                    <a:pt x="100" y="117"/>
                  </a:cubicBezTo>
                  <a:cubicBezTo>
                    <a:pt x="100" y="120"/>
                    <a:pt x="99" y="120"/>
                    <a:pt x="96" y="121"/>
                  </a:cubicBezTo>
                  <a:cubicBezTo>
                    <a:pt x="94" y="121"/>
                    <a:pt x="94" y="124"/>
                    <a:pt x="91" y="124"/>
                  </a:cubicBezTo>
                  <a:cubicBezTo>
                    <a:pt x="88" y="124"/>
                    <a:pt x="88" y="120"/>
                    <a:pt x="86" y="120"/>
                  </a:cubicBezTo>
                  <a:cubicBezTo>
                    <a:pt x="85" y="120"/>
                    <a:pt x="86" y="122"/>
                    <a:pt x="85" y="122"/>
                  </a:cubicBezTo>
                  <a:cubicBezTo>
                    <a:pt x="84" y="122"/>
                    <a:pt x="83" y="122"/>
                    <a:pt x="83" y="122"/>
                  </a:cubicBezTo>
                  <a:cubicBezTo>
                    <a:pt x="82" y="123"/>
                    <a:pt x="79" y="124"/>
                    <a:pt x="80" y="125"/>
                  </a:cubicBezTo>
                  <a:cubicBezTo>
                    <a:pt x="80" y="127"/>
                    <a:pt x="82" y="128"/>
                    <a:pt x="80" y="130"/>
                  </a:cubicBezTo>
                  <a:cubicBezTo>
                    <a:pt x="78" y="132"/>
                    <a:pt x="75" y="126"/>
                    <a:pt x="72" y="127"/>
                  </a:cubicBezTo>
                  <a:cubicBezTo>
                    <a:pt x="70" y="128"/>
                    <a:pt x="68" y="125"/>
                    <a:pt x="69" y="124"/>
                  </a:cubicBezTo>
                  <a:cubicBezTo>
                    <a:pt x="71" y="123"/>
                    <a:pt x="73" y="122"/>
                    <a:pt x="73" y="120"/>
                  </a:cubicBezTo>
                  <a:cubicBezTo>
                    <a:pt x="73" y="118"/>
                    <a:pt x="74" y="116"/>
                    <a:pt x="74" y="114"/>
                  </a:cubicBezTo>
                  <a:cubicBezTo>
                    <a:pt x="74" y="113"/>
                    <a:pt x="72" y="113"/>
                    <a:pt x="72" y="112"/>
                  </a:cubicBezTo>
                  <a:cubicBezTo>
                    <a:pt x="72" y="111"/>
                    <a:pt x="73" y="110"/>
                    <a:pt x="74" y="109"/>
                  </a:cubicBezTo>
                  <a:cubicBezTo>
                    <a:pt x="73" y="109"/>
                    <a:pt x="73" y="109"/>
                    <a:pt x="72" y="109"/>
                  </a:cubicBezTo>
                  <a:cubicBezTo>
                    <a:pt x="72" y="108"/>
                    <a:pt x="76" y="106"/>
                    <a:pt x="74" y="104"/>
                  </a:cubicBezTo>
                  <a:cubicBezTo>
                    <a:pt x="73" y="102"/>
                    <a:pt x="69" y="101"/>
                    <a:pt x="72" y="99"/>
                  </a:cubicBezTo>
                  <a:cubicBezTo>
                    <a:pt x="67" y="97"/>
                    <a:pt x="63" y="94"/>
                    <a:pt x="62" y="88"/>
                  </a:cubicBezTo>
                  <a:cubicBezTo>
                    <a:pt x="62" y="84"/>
                    <a:pt x="65" y="77"/>
                    <a:pt x="61" y="75"/>
                  </a:cubicBezTo>
                  <a:cubicBezTo>
                    <a:pt x="56" y="72"/>
                    <a:pt x="55" y="65"/>
                    <a:pt x="50" y="64"/>
                  </a:cubicBezTo>
                  <a:cubicBezTo>
                    <a:pt x="49" y="64"/>
                    <a:pt x="40" y="61"/>
                    <a:pt x="43" y="64"/>
                  </a:cubicBezTo>
                  <a:cubicBezTo>
                    <a:pt x="41" y="65"/>
                    <a:pt x="41" y="68"/>
                    <a:pt x="40" y="69"/>
                  </a:cubicBezTo>
                  <a:cubicBezTo>
                    <a:pt x="40" y="69"/>
                    <a:pt x="37" y="69"/>
                    <a:pt x="36" y="70"/>
                  </a:cubicBezTo>
                  <a:cubicBezTo>
                    <a:pt x="35" y="71"/>
                    <a:pt x="34" y="70"/>
                    <a:pt x="34" y="69"/>
                  </a:cubicBezTo>
                  <a:cubicBezTo>
                    <a:pt x="32" y="68"/>
                    <a:pt x="30" y="66"/>
                    <a:pt x="28" y="66"/>
                  </a:cubicBezTo>
                  <a:cubicBezTo>
                    <a:pt x="26" y="65"/>
                    <a:pt x="25" y="69"/>
                    <a:pt x="23" y="68"/>
                  </a:cubicBezTo>
                  <a:cubicBezTo>
                    <a:pt x="23" y="71"/>
                    <a:pt x="18" y="74"/>
                    <a:pt x="16" y="76"/>
                  </a:cubicBezTo>
                  <a:cubicBezTo>
                    <a:pt x="15" y="77"/>
                    <a:pt x="13" y="76"/>
                    <a:pt x="12" y="75"/>
                  </a:cubicBezTo>
                  <a:cubicBezTo>
                    <a:pt x="12" y="74"/>
                    <a:pt x="13" y="72"/>
                    <a:pt x="13" y="71"/>
                  </a:cubicBezTo>
                  <a:cubicBezTo>
                    <a:pt x="14" y="69"/>
                    <a:pt x="15" y="68"/>
                    <a:pt x="15" y="66"/>
                  </a:cubicBezTo>
                  <a:cubicBezTo>
                    <a:pt x="15" y="64"/>
                    <a:pt x="14" y="62"/>
                    <a:pt x="14" y="61"/>
                  </a:cubicBezTo>
                  <a:cubicBezTo>
                    <a:pt x="14" y="60"/>
                    <a:pt x="15" y="60"/>
                    <a:pt x="15" y="59"/>
                  </a:cubicBezTo>
                  <a:cubicBezTo>
                    <a:pt x="16" y="58"/>
                    <a:pt x="16" y="58"/>
                    <a:pt x="16" y="57"/>
                  </a:cubicBezTo>
                  <a:cubicBezTo>
                    <a:pt x="16" y="55"/>
                    <a:pt x="17" y="53"/>
                    <a:pt x="16" y="51"/>
                  </a:cubicBezTo>
                  <a:cubicBezTo>
                    <a:pt x="15" y="48"/>
                    <a:pt x="17" y="43"/>
                    <a:pt x="12" y="45"/>
                  </a:cubicBezTo>
                  <a:cubicBezTo>
                    <a:pt x="11" y="45"/>
                    <a:pt x="11" y="45"/>
                    <a:pt x="10" y="45"/>
                  </a:cubicBezTo>
                  <a:cubicBezTo>
                    <a:pt x="9" y="47"/>
                    <a:pt x="9" y="45"/>
                    <a:pt x="8" y="46"/>
                  </a:cubicBezTo>
                  <a:cubicBezTo>
                    <a:pt x="6" y="46"/>
                    <a:pt x="6" y="45"/>
                    <a:pt x="5" y="44"/>
                  </a:cubicBezTo>
                  <a:cubicBezTo>
                    <a:pt x="4" y="41"/>
                    <a:pt x="8" y="38"/>
                    <a:pt x="7" y="36"/>
                  </a:cubicBezTo>
                  <a:cubicBezTo>
                    <a:pt x="6" y="35"/>
                    <a:pt x="5" y="33"/>
                    <a:pt x="4" y="33"/>
                  </a:cubicBezTo>
                  <a:cubicBezTo>
                    <a:pt x="2" y="32"/>
                    <a:pt x="2" y="34"/>
                    <a:pt x="0" y="34"/>
                  </a:cubicBezTo>
                  <a:cubicBezTo>
                    <a:pt x="0" y="34"/>
                    <a:pt x="0" y="33"/>
                    <a:pt x="0" y="3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21" name="Freeform 3231"/>
            <p:cNvSpPr>
              <a:spLocks/>
            </p:cNvSpPr>
            <p:nvPr/>
          </p:nvSpPr>
          <p:spPr bwMode="auto">
            <a:xfrm>
              <a:off x="4755" y="873"/>
              <a:ext cx="104" cy="96"/>
            </a:xfrm>
            <a:custGeom>
              <a:avLst/>
              <a:gdLst>
                <a:gd name="T0" fmla="*/ 2 w 87"/>
                <a:gd name="T1" fmla="*/ 44 h 80"/>
                <a:gd name="T2" fmla="*/ 8 w 87"/>
                <a:gd name="T3" fmla="*/ 39 h 80"/>
                <a:gd name="T4" fmla="*/ 11 w 87"/>
                <a:gd name="T5" fmla="*/ 38 h 80"/>
                <a:gd name="T6" fmla="*/ 20 w 87"/>
                <a:gd name="T7" fmla="*/ 33 h 80"/>
                <a:gd name="T8" fmla="*/ 23 w 87"/>
                <a:gd name="T9" fmla="*/ 32 h 80"/>
                <a:gd name="T10" fmla="*/ 28 w 87"/>
                <a:gd name="T11" fmla="*/ 28 h 80"/>
                <a:gd name="T12" fmla="*/ 34 w 87"/>
                <a:gd name="T13" fmla="*/ 20 h 80"/>
                <a:gd name="T14" fmla="*/ 37 w 87"/>
                <a:gd name="T15" fmla="*/ 18 h 80"/>
                <a:gd name="T16" fmla="*/ 40 w 87"/>
                <a:gd name="T17" fmla="*/ 22 h 80"/>
                <a:gd name="T18" fmla="*/ 49 w 87"/>
                <a:gd name="T19" fmla="*/ 24 h 80"/>
                <a:gd name="T20" fmla="*/ 55 w 87"/>
                <a:gd name="T21" fmla="*/ 21 h 80"/>
                <a:gd name="T22" fmla="*/ 53 w 87"/>
                <a:gd name="T23" fmla="*/ 19 h 80"/>
                <a:gd name="T24" fmla="*/ 52 w 87"/>
                <a:gd name="T25" fmla="*/ 15 h 80"/>
                <a:gd name="T26" fmla="*/ 62 w 87"/>
                <a:gd name="T27" fmla="*/ 14 h 80"/>
                <a:gd name="T28" fmla="*/ 67 w 87"/>
                <a:gd name="T29" fmla="*/ 9 h 80"/>
                <a:gd name="T30" fmla="*/ 73 w 87"/>
                <a:gd name="T31" fmla="*/ 8 h 80"/>
                <a:gd name="T32" fmla="*/ 76 w 87"/>
                <a:gd name="T33" fmla="*/ 0 h 80"/>
                <a:gd name="T34" fmla="*/ 81 w 87"/>
                <a:gd name="T35" fmla="*/ 3 h 80"/>
                <a:gd name="T36" fmla="*/ 87 w 87"/>
                <a:gd name="T37" fmla="*/ 10 h 80"/>
                <a:gd name="T38" fmla="*/ 84 w 87"/>
                <a:gd name="T39" fmla="*/ 10 h 80"/>
                <a:gd name="T40" fmla="*/ 81 w 87"/>
                <a:gd name="T41" fmla="*/ 13 h 80"/>
                <a:gd name="T42" fmla="*/ 73 w 87"/>
                <a:gd name="T43" fmla="*/ 21 h 80"/>
                <a:gd name="T44" fmla="*/ 72 w 87"/>
                <a:gd name="T45" fmla="*/ 33 h 80"/>
                <a:gd name="T46" fmla="*/ 67 w 87"/>
                <a:gd name="T47" fmla="*/ 35 h 80"/>
                <a:gd name="T48" fmla="*/ 65 w 87"/>
                <a:gd name="T49" fmla="*/ 38 h 80"/>
                <a:gd name="T50" fmla="*/ 60 w 87"/>
                <a:gd name="T51" fmla="*/ 41 h 80"/>
                <a:gd name="T52" fmla="*/ 56 w 87"/>
                <a:gd name="T53" fmla="*/ 44 h 80"/>
                <a:gd name="T54" fmla="*/ 51 w 87"/>
                <a:gd name="T55" fmla="*/ 45 h 80"/>
                <a:gd name="T56" fmla="*/ 47 w 87"/>
                <a:gd name="T57" fmla="*/ 48 h 80"/>
                <a:gd name="T58" fmla="*/ 44 w 87"/>
                <a:gd name="T59" fmla="*/ 50 h 80"/>
                <a:gd name="T60" fmla="*/ 44 w 87"/>
                <a:gd name="T61" fmla="*/ 55 h 80"/>
                <a:gd name="T62" fmla="*/ 43 w 87"/>
                <a:gd name="T63" fmla="*/ 56 h 80"/>
                <a:gd name="T64" fmla="*/ 47 w 87"/>
                <a:gd name="T65" fmla="*/ 59 h 80"/>
                <a:gd name="T66" fmla="*/ 55 w 87"/>
                <a:gd name="T67" fmla="*/ 68 h 80"/>
                <a:gd name="T68" fmla="*/ 37 w 87"/>
                <a:gd name="T69" fmla="*/ 72 h 80"/>
                <a:gd name="T70" fmla="*/ 32 w 87"/>
                <a:gd name="T71" fmla="*/ 78 h 80"/>
                <a:gd name="T72" fmla="*/ 26 w 87"/>
                <a:gd name="T73" fmla="*/ 79 h 80"/>
                <a:gd name="T74" fmla="*/ 23 w 87"/>
                <a:gd name="T75" fmla="*/ 77 h 80"/>
                <a:gd name="T76" fmla="*/ 19 w 87"/>
                <a:gd name="T77" fmla="*/ 75 h 80"/>
                <a:gd name="T78" fmla="*/ 21 w 87"/>
                <a:gd name="T79" fmla="*/ 77 h 80"/>
                <a:gd name="T80" fmla="*/ 16 w 87"/>
                <a:gd name="T81" fmla="*/ 80 h 80"/>
                <a:gd name="T82" fmla="*/ 18 w 87"/>
                <a:gd name="T83" fmla="*/ 78 h 80"/>
                <a:gd name="T84" fmla="*/ 15 w 87"/>
                <a:gd name="T85" fmla="*/ 78 h 80"/>
                <a:gd name="T86" fmla="*/ 11 w 87"/>
                <a:gd name="T87" fmla="*/ 76 h 80"/>
                <a:gd name="T88" fmla="*/ 14 w 87"/>
                <a:gd name="T89" fmla="*/ 75 h 80"/>
                <a:gd name="T90" fmla="*/ 7 w 87"/>
                <a:gd name="T91" fmla="*/ 74 h 80"/>
                <a:gd name="T92" fmla="*/ 10 w 87"/>
                <a:gd name="T93" fmla="*/ 73 h 80"/>
                <a:gd name="T94" fmla="*/ 11 w 87"/>
                <a:gd name="T95" fmla="*/ 66 h 80"/>
                <a:gd name="T96" fmla="*/ 15 w 87"/>
                <a:gd name="T97" fmla="*/ 65 h 80"/>
                <a:gd name="T98" fmla="*/ 19 w 87"/>
                <a:gd name="T99" fmla="*/ 66 h 80"/>
                <a:gd name="T100" fmla="*/ 13 w 87"/>
                <a:gd name="T101" fmla="*/ 61 h 80"/>
                <a:gd name="T102" fmla="*/ 16 w 87"/>
                <a:gd name="T103" fmla="*/ 55 h 80"/>
                <a:gd name="T104" fmla="*/ 16 w 87"/>
                <a:gd name="T105" fmla="*/ 52 h 80"/>
                <a:gd name="T106" fmla="*/ 7 w 87"/>
                <a:gd name="T107" fmla="*/ 49 h 80"/>
                <a:gd name="T108" fmla="*/ 6 w 87"/>
                <a:gd name="T109" fmla="*/ 51 h 80"/>
                <a:gd name="T110" fmla="*/ 4 w 87"/>
                <a:gd name="T111" fmla="*/ 48 h 80"/>
                <a:gd name="T112" fmla="*/ 3 w 87"/>
                <a:gd name="T113" fmla="*/ 45 h 80"/>
                <a:gd name="T114" fmla="*/ 2 w 87"/>
                <a:gd name="T115"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 h="80">
                  <a:moveTo>
                    <a:pt x="2" y="44"/>
                  </a:moveTo>
                  <a:cubicBezTo>
                    <a:pt x="4" y="42"/>
                    <a:pt x="6" y="41"/>
                    <a:pt x="8" y="39"/>
                  </a:cubicBezTo>
                  <a:cubicBezTo>
                    <a:pt x="9" y="38"/>
                    <a:pt x="10" y="39"/>
                    <a:pt x="11" y="38"/>
                  </a:cubicBezTo>
                  <a:cubicBezTo>
                    <a:pt x="13" y="35"/>
                    <a:pt x="18" y="35"/>
                    <a:pt x="20" y="33"/>
                  </a:cubicBezTo>
                  <a:cubicBezTo>
                    <a:pt x="20" y="31"/>
                    <a:pt x="22" y="32"/>
                    <a:pt x="23" y="32"/>
                  </a:cubicBezTo>
                  <a:cubicBezTo>
                    <a:pt x="25" y="31"/>
                    <a:pt x="26" y="29"/>
                    <a:pt x="28" y="28"/>
                  </a:cubicBezTo>
                  <a:cubicBezTo>
                    <a:pt x="31" y="25"/>
                    <a:pt x="31" y="21"/>
                    <a:pt x="34" y="20"/>
                  </a:cubicBezTo>
                  <a:cubicBezTo>
                    <a:pt x="35" y="19"/>
                    <a:pt x="36" y="18"/>
                    <a:pt x="37" y="18"/>
                  </a:cubicBezTo>
                  <a:cubicBezTo>
                    <a:pt x="39" y="19"/>
                    <a:pt x="39" y="21"/>
                    <a:pt x="40" y="22"/>
                  </a:cubicBezTo>
                  <a:cubicBezTo>
                    <a:pt x="42" y="23"/>
                    <a:pt x="46" y="23"/>
                    <a:pt x="49" y="24"/>
                  </a:cubicBezTo>
                  <a:cubicBezTo>
                    <a:pt x="51" y="24"/>
                    <a:pt x="55" y="24"/>
                    <a:pt x="55" y="21"/>
                  </a:cubicBezTo>
                  <a:cubicBezTo>
                    <a:pt x="55" y="20"/>
                    <a:pt x="54" y="20"/>
                    <a:pt x="53" y="19"/>
                  </a:cubicBezTo>
                  <a:cubicBezTo>
                    <a:pt x="52" y="18"/>
                    <a:pt x="52" y="16"/>
                    <a:pt x="52" y="15"/>
                  </a:cubicBezTo>
                  <a:cubicBezTo>
                    <a:pt x="55" y="14"/>
                    <a:pt x="59" y="14"/>
                    <a:pt x="62" y="14"/>
                  </a:cubicBezTo>
                  <a:cubicBezTo>
                    <a:pt x="66" y="14"/>
                    <a:pt x="66" y="11"/>
                    <a:pt x="67" y="9"/>
                  </a:cubicBezTo>
                  <a:cubicBezTo>
                    <a:pt x="69" y="8"/>
                    <a:pt x="71" y="9"/>
                    <a:pt x="73" y="8"/>
                  </a:cubicBezTo>
                  <a:cubicBezTo>
                    <a:pt x="75" y="8"/>
                    <a:pt x="76" y="1"/>
                    <a:pt x="76" y="0"/>
                  </a:cubicBezTo>
                  <a:cubicBezTo>
                    <a:pt x="79" y="0"/>
                    <a:pt x="81" y="1"/>
                    <a:pt x="81" y="3"/>
                  </a:cubicBezTo>
                  <a:cubicBezTo>
                    <a:pt x="81" y="6"/>
                    <a:pt x="86" y="7"/>
                    <a:pt x="87" y="10"/>
                  </a:cubicBezTo>
                  <a:cubicBezTo>
                    <a:pt x="85" y="11"/>
                    <a:pt x="85" y="10"/>
                    <a:pt x="84" y="10"/>
                  </a:cubicBezTo>
                  <a:cubicBezTo>
                    <a:pt x="83" y="10"/>
                    <a:pt x="81" y="12"/>
                    <a:pt x="81" y="13"/>
                  </a:cubicBezTo>
                  <a:cubicBezTo>
                    <a:pt x="78" y="15"/>
                    <a:pt x="74" y="19"/>
                    <a:pt x="73" y="21"/>
                  </a:cubicBezTo>
                  <a:cubicBezTo>
                    <a:pt x="73" y="23"/>
                    <a:pt x="77" y="31"/>
                    <a:pt x="72" y="33"/>
                  </a:cubicBezTo>
                  <a:cubicBezTo>
                    <a:pt x="70" y="33"/>
                    <a:pt x="68" y="34"/>
                    <a:pt x="67" y="35"/>
                  </a:cubicBezTo>
                  <a:cubicBezTo>
                    <a:pt x="66" y="36"/>
                    <a:pt x="66" y="37"/>
                    <a:pt x="65" y="38"/>
                  </a:cubicBezTo>
                  <a:cubicBezTo>
                    <a:pt x="63" y="39"/>
                    <a:pt x="62" y="39"/>
                    <a:pt x="60" y="41"/>
                  </a:cubicBezTo>
                  <a:cubicBezTo>
                    <a:pt x="59" y="42"/>
                    <a:pt x="57" y="43"/>
                    <a:pt x="56" y="44"/>
                  </a:cubicBezTo>
                  <a:cubicBezTo>
                    <a:pt x="54" y="45"/>
                    <a:pt x="53" y="45"/>
                    <a:pt x="51" y="45"/>
                  </a:cubicBezTo>
                  <a:cubicBezTo>
                    <a:pt x="49" y="46"/>
                    <a:pt x="48" y="47"/>
                    <a:pt x="47" y="48"/>
                  </a:cubicBezTo>
                  <a:cubicBezTo>
                    <a:pt x="45" y="49"/>
                    <a:pt x="43" y="49"/>
                    <a:pt x="44" y="50"/>
                  </a:cubicBezTo>
                  <a:cubicBezTo>
                    <a:pt x="45" y="52"/>
                    <a:pt x="45" y="54"/>
                    <a:pt x="44" y="55"/>
                  </a:cubicBezTo>
                  <a:cubicBezTo>
                    <a:pt x="44" y="53"/>
                    <a:pt x="43" y="54"/>
                    <a:pt x="43" y="56"/>
                  </a:cubicBezTo>
                  <a:cubicBezTo>
                    <a:pt x="42" y="58"/>
                    <a:pt x="45" y="57"/>
                    <a:pt x="47" y="59"/>
                  </a:cubicBezTo>
                  <a:cubicBezTo>
                    <a:pt x="49" y="60"/>
                    <a:pt x="57" y="64"/>
                    <a:pt x="55" y="68"/>
                  </a:cubicBezTo>
                  <a:cubicBezTo>
                    <a:pt x="51" y="74"/>
                    <a:pt x="42" y="68"/>
                    <a:pt x="37" y="72"/>
                  </a:cubicBezTo>
                  <a:cubicBezTo>
                    <a:pt x="35" y="74"/>
                    <a:pt x="34" y="79"/>
                    <a:pt x="32" y="78"/>
                  </a:cubicBezTo>
                  <a:cubicBezTo>
                    <a:pt x="31" y="78"/>
                    <a:pt x="26" y="76"/>
                    <a:pt x="26" y="79"/>
                  </a:cubicBezTo>
                  <a:cubicBezTo>
                    <a:pt x="26" y="79"/>
                    <a:pt x="23" y="78"/>
                    <a:pt x="23" y="77"/>
                  </a:cubicBezTo>
                  <a:cubicBezTo>
                    <a:pt x="22" y="76"/>
                    <a:pt x="21" y="75"/>
                    <a:pt x="19" y="75"/>
                  </a:cubicBezTo>
                  <a:cubicBezTo>
                    <a:pt x="19" y="76"/>
                    <a:pt x="20" y="76"/>
                    <a:pt x="21" y="77"/>
                  </a:cubicBezTo>
                  <a:cubicBezTo>
                    <a:pt x="19" y="77"/>
                    <a:pt x="18" y="79"/>
                    <a:pt x="16" y="80"/>
                  </a:cubicBezTo>
                  <a:cubicBezTo>
                    <a:pt x="15" y="79"/>
                    <a:pt x="17" y="79"/>
                    <a:pt x="18" y="78"/>
                  </a:cubicBezTo>
                  <a:cubicBezTo>
                    <a:pt x="18" y="77"/>
                    <a:pt x="16" y="76"/>
                    <a:pt x="15" y="78"/>
                  </a:cubicBezTo>
                  <a:cubicBezTo>
                    <a:pt x="15" y="76"/>
                    <a:pt x="11" y="78"/>
                    <a:pt x="11" y="76"/>
                  </a:cubicBezTo>
                  <a:cubicBezTo>
                    <a:pt x="14" y="76"/>
                    <a:pt x="11" y="74"/>
                    <a:pt x="14" y="75"/>
                  </a:cubicBezTo>
                  <a:cubicBezTo>
                    <a:pt x="13" y="73"/>
                    <a:pt x="9" y="74"/>
                    <a:pt x="7" y="74"/>
                  </a:cubicBezTo>
                  <a:cubicBezTo>
                    <a:pt x="8" y="73"/>
                    <a:pt x="9" y="72"/>
                    <a:pt x="10" y="73"/>
                  </a:cubicBezTo>
                  <a:cubicBezTo>
                    <a:pt x="8" y="71"/>
                    <a:pt x="12" y="68"/>
                    <a:pt x="11" y="66"/>
                  </a:cubicBezTo>
                  <a:cubicBezTo>
                    <a:pt x="12" y="68"/>
                    <a:pt x="12" y="65"/>
                    <a:pt x="15" y="65"/>
                  </a:cubicBezTo>
                  <a:cubicBezTo>
                    <a:pt x="17" y="65"/>
                    <a:pt x="18" y="65"/>
                    <a:pt x="19" y="66"/>
                  </a:cubicBezTo>
                  <a:cubicBezTo>
                    <a:pt x="19" y="63"/>
                    <a:pt x="11" y="66"/>
                    <a:pt x="13" y="61"/>
                  </a:cubicBezTo>
                  <a:cubicBezTo>
                    <a:pt x="14" y="60"/>
                    <a:pt x="16" y="57"/>
                    <a:pt x="16" y="55"/>
                  </a:cubicBezTo>
                  <a:cubicBezTo>
                    <a:pt x="17" y="54"/>
                    <a:pt x="15" y="54"/>
                    <a:pt x="16" y="52"/>
                  </a:cubicBezTo>
                  <a:cubicBezTo>
                    <a:pt x="12" y="54"/>
                    <a:pt x="10" y="50"/>
                    <a:pt x="7" y="49"/>
                  </a:cubicBezTo>
                  <a:cubicBezTo>
                    <a:pt x="7" y="50"/>
                    <a:pt x="7" y="50"/>
                    <a:pt x="6" y="51"/>
                  </a:cubicBezTo>
                  <a:cubicBezTo>
                    <a:pt x="6" y="50"/>
                    <a:pt x="5" y="49"/>
                    <a:pt x="4" y="48"/>
                  </a:cubicBezTo>
                  <a:cubicBezTo>
                    <a:pt x="3" y="48"/>
                    <a:pt x="0" y="45"/>
                    <a:pt x="3" y="45"/>
                  </a:cubicBezTo>
                  <a:cubicBezTo>
                    <a:pt x="3" y="44"/>
                    <a:pt x="2" y="44"/>
                    <a:pt x="2" y="4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22" name="Freeform 3232"/>
            <p:cNvSpPr>
              <a:spLocks/>
            </p:cNvSpPr>
            <p:nvPr/>
          </p:nvSpPr>
          <p:spPr bwMode="auto">
            <a:xfrm>
              <a:off x="4755" y="873"/>
              <a:ext cx="104" cy="96"/>
            </a:xfrm>
            <a:custGeom>
              <a:avLst/>
              <a:gdLst>
                <a:gd name="T0" fmla="*/ 2 w 87"/>
                <a:gd name="T1" fmla="*/ 44 h 80"/>
                <a:gd name="T2" fmla="*/ 8 w 87"/>
                <a:gd name="T3" fmla="*/ 39 h 80"/>
                <a:gd name="T4" fmla="*/ 11 w 87"/>
                <a:gd name="T5" fmla="*/ 38 h 80"/>
                <a:gd name="T6" fmla="*/ 20 w 87"/>
                <a:gd name="T7" fmla="*/ 33 h 80"/>
                <a:gd name="T8" fmla="*/ 23 w 87"/>
                <a:gd name="T9" fmla="*/ 32 h 80"/>
                <a:gd name="T10" fmla="*/ 28 w 87"/>
                <a:gd name="T11" fmla="*/ 28 h 80"/>
                <a:gd name="T12" fmla="*/ 34 w 87"/>
                <a:gd name="T13" fmla="*/ 20 h 80"/>
                <a:gd name="T14" fmla="*/ 37 w 87"/>
                <a:gd name="T15" fmla="*/ 18 h 80"/>
                <a:gd name="T16" fmla="*/ 40 w 87"/>
                <a:gd name="T17" fmla="*/ 22 h 80"/>
                <a:gd name="T18" fmla="*/ 49 w 87"/>
                <a:gd name="T19" fmla="*/ 24 h 80"/>
                <a:gd name="T20" fmla="*/ 55 w 87"/>
                <a:gd name="T21" fmla="*/ 21 h 80"/>
                <a:gd name="T22" fmla="*/ 53 w 87"/>
                <a:gd name="T23" fmla="*/ 19 h 80"/>
                <a:gd name="T24" fmla="*/ 52 w 87"/>
                <a:gd name="T25" fmla="*/ 15 h 80"/>
                <a:gd name="T26" fmla="*/ 62 w 87"/>
                <a:gd name="T27" fmla="*/ 14 h 80"/>
                <a:gd name="T28" fmla="*/ 67 w 87"/>
                <a:gd name="T29" fmla="*/ 9 h 80"/>
                <a:gd name="T30" fmla="*/ 73 w 87"/>
                <a:gd name="T31" fmla="*/ 8 h 80"/>
                <a:gd name="T32" fmla="*/ 76 w 87"/>
                <a:gd name="T33" fmla="*/ 0 h 80"/>
                <a:gd name="T34" fmla="*/ 81 w 87"/>
                <a:gd name="T35" fmla="*/ 3 h 80"/>
                <a:gd name="T36" fmla="*/ 87 w 87"/>
                <a:gd name="T37" fmla="*/ 10 h 80"/>
                <a:gd name="T38" fmla="*/ 84 w 87"/>
                <a:gd name="T39" fmla="*/ 10 h 80"/>
                <a:gd name="T40" fmla="*/ 81 w 87"/>
                <a:gd name="T41" fmla="*/ 13 h 80"/>
                <a:gd name="T42" fmla="*/ 73 w 87"/>
                <a:gd name="T43" fmla="*/ 21 h 80"/>
                <a:gd name="T44" fmla="*/ 72 w 87"/>
                <a:gd name="T45" fmla="*/ 33 h 80"/>
                <a:gd name="T46" fmla="*/ 67 w 87"/>
                <a:gd name="T47" fmla="*/ 35 h 80"/>
                <a:gd name="T48" fmla="*/ 65 w 87"/>
                <a:gd name="T49" fmla="*/ 38 h 80"/>
                <a:gd name="T50" fmla="*/ 60 w 87"/>
                <a:gd name="T51" fmla="*/ 41 h 80"/>
                <a:gd name="T52" fmla="*/ 56 w 87"/>
                <a:gd name="T53" fmla="*/ 44 h 80"/>
                <a:gd name="T54" fmla="*/ 51 w 87"/>
                <a:gd name="T55" fmla="*/ 45 h 80"/>
                <a:gd name="T56" fmla="*/ 47 w 87"/>
                <a:gd name="T57" fmla="*/ 48 h 80"/>
                <a:gd name="T58" fmla="*/ 44 w 87"/>
                <a:gd name="T59" fmla="*/ 50 h 80"/>
                <a:gd name="T60" fmla="*/ 44 w 87"/>
                <a:gd name="T61" fmla="*/ 55 h 80"/>
                <a:gd name="T62" fmla="*/ 43 w 87"/>
                <a:gd name="T63" fmla="*/ 56 h 80"/>
                <a:gd name="T64" fmla="*/ 47 w 87"/>
                <a:gd name="T65" fmla="*/ 59 h 80"/>
                <a:gd name="T66" fmla="*/ 55 w 87"/>
                <a:gd name="T67" fmla="*/ 68 h 80"/>
                <a:gd name="T68" fmla="*/ 37 w 87"/>
                <a:gd name="T69" fmla="*/ 72 h 80"/>
                <a:gd name="T70" fmla="*/ 32 w 87"/>
                <a:gd name="T71" fmla="*/ 78 h 80"/>
                <a:gd name="T72" fmla="*/ 26 w 87"/>
                <a:gd name="T73" fmla="*/ 79 h 80"/>
                <a:gd name="T74" fmla="*/ 23 w 87"/>
                <a:gd name="T75" fmla="*/ 77 h 80"/>
                <a:gd name="T76" fmla="*/ 19 w 87"/>
                <a:gd name="T77" fmla="*/ 75 h 80"/>
                <a:gd name="T78" fmla="*/ 21 w 87"/>
                <a:gd name="T79" fmla="*/ 77 h 80"/>
                <a:gd name="T80" fmla="*/ 16 w 87"/>
                <a:gd name="T81" fmla="*/ 80 h 80"/>
                <a:gd name="T82" fmla="*/ 18 w 87"/>
                <a:gd name="T83" fmla="*/ 78 h 80"/>
                <a:gd name="T84" fmla="*/ 15 w 87"/>
                <a:gd name="T85" fmla="*/ 78 h 80"/>
                <a:gd name="T86" fmla="*/ 11 w 87"/>
                <a:gd name="T87" fmla="*/ 76 h 80"/>
                <a:gd name="T88" fmla="*/ 14 w 87"/>
                <a:gd name="T89" fmla="*/ 75 h 80"/>
                <a:gd name="T90" fmla="*/ 7 w 87"/>
                <a:gd name="T91" fmla="*/ 74 h 80"/>
                <a:gd name="T92" fmla="*/ 10 w 87"/>
                <a:gd name="T93" fmla="*/ 73 h 80"/>
                <a:gd name="T94" fmla="*/ 11 w 87"/>
                <a:gd name="T95" fmla="*/ 66 h 80"/>
                <a:gd name="T96" fmla="*/ 15 w 87"/>
                <a:gd name="T97" fmla="*/ 65 h 80"/>
                <a:gd name="T98" fmla="*/ 19 w 87"/>
                <a:gd name="T99" fmla="*/ 66 h 80"/>
                <a:gd name="T100" fmla="*/ 13 w 87"/>
                <a:gd name="T101" fmla="*/ 61 h 80"/>
                <a:gd name="T102" fmla="*/ 16 w 87"/>
                <a:gd name="T103" fmla="*/ 55 h 80"/>
                <a:gd name="T104" fmla="*/ 16 w 87"/>
                <a:gd name="T105" fmla="*/ 52 h 80"/>
                <a:gd name="T106" fmla="*/ 7 w 87"/>
                <a:gd name="T107" fmla="*/ 49 h 80"/>
                <a:gd name="T108" fmla="*/ 6 w 87"/>
                <a:gd name="T109" fmla="*/ 51 h 80"/>
                <a:gd name="T110" fmla="*/ 4 w 87"/>
                <a:gd name="T111" fmla="*/ 48 h 80"/>
                <a:gd name="T112" fmla="*/ 3 w 87"/>
                <a:gd name="T113" fmla="*/ 45 h 80"/>
                <a:gd name="T114" fmla="*/ 2 w 87"/>
                <a:gd name="T115"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 h="80">
                  <a:moveTo>
                    <a:pt x="2" y="44"/>
                  </a:moveTo>
                  <a:cubicBezTo>
                    <a:pt x="4" y="42"/>
                    <a:pt x="6" y="41"/>
                    <a:pt x="8" y="39"/>
                  </a:cubicBezTo>
                  <a:cubicBezTo>
                    <a:pt x="9" y="38"/>
                    <a:pt x="10" y="39"/>
                    <a:pt x="11" y="38"/>
                  </a:cubicBezTo>
                  <a:cubicBezTo>
                    <a:pt x="13" y="35"/>
                    <a:pt x="18" y="35"/>
                    <a:pt x="20" y="33"/>
                  </a:cubicBezTo>
                  <a:cubicBezTo>
                    <a:pt x="20" y="31"/>
                    <a:pt x="22" y="32"/>
                    <a:pt x="23" y="32"/>
                  </a:cubicBezTo>
                  <a:cubicBezTo>
                    <a:pt x="25" y="31"/>
                    <a:pt x="26" y="29"/>
                    <a:pt x="28" y="28"/>
                  </a:cubicBezTo>
                  <a:cubicBezTo>
                    <a:pt x="31" y="25"/>
                    <a:pt x="31" y="21"/>
                    <a:pt x="34" y="20"/>
                  </a:cubicBezTo>
                  <a:cubicBezTo>
                    <a:pt x="35" y="19"/>
                    <a:pt x="36" y="18"/>
                    <a:pt x="37" y="18"/>
                  </a:cubicBezTo>
                  <a:cubicBezTo>
                    <a:pt x="39" y="19"/>
                    <a:pt x="39" y="21"/>
                    <a:pt x="40" y="22"/>
                  </a:cubicBezTo>
                  <a:cubicBezTo>
                    <a:pt x="42" y="23"/>
                    <a:pt x="46" y="23"/>
                    <a:pt x="49" y="24"/>
                  </a:cubicBezTo>
                  <a:cubicBezTo>
                    <a:pt x="51" y="24"/>
                    <a:pt x="55" y="24"/>
                    <a:pt x="55" y="21"/>
                  </a:cubicBezTo>
                  <a:cubicBezTo>
                    <a:pt x="55" y="20"/>
                    <a:pt x="54" y="20"/>
                    <a:pt x="53" y="19"/>
                  </a:cubicBezTo>
                  <a:cubicBezTo>
                    <a:pt x="52" y="18"/>
                    <a:pt x="52" y="16"/>
                    <a:pt x="52" y="15"/>
                  </a:cubicBezTo>
                  <a:cubicBezTo>
                    <a:pt x="55" y="14"/>
                    <a:pt x="59" y="14"/>
                    <a:pt x="62" y="14"/>
                  </a:cubicBezTo>
                  <a:cubicBezTo>
                    <a:pt x="66" y="14"/>
                    <a:pt x="66" y="11"/>
                    <a:pt x="67" y="9"/>
                  </a:cubicBezTo>
                  <a:cubicBezTo>
                    <a:pt x="69" y="8"/>
                    <a:pt x="71" y="9"/>
                    <a:pt x="73" y="8"/>
                  </a:cubicBezTo>
                  <a:cubicBezTo>
                    <a:pt x="75" y="8"/>
                    <a:pt x="76" y="1"/>
                    <a:pt x="76" y="0"/>
                  </a:cubicBezTo>
                  <a:cubicBezTo>
                    <a:pt x="79" y="0"/>
                    <a:pt x="81" y="1"/>
                    <a:pt x="81" y="3"/>
                  </a:cubicBezTo>
                  <a:cubicBezTo>
                    <a:pt x="81" y="6"/>
                    <a:pt x="86" y="7"/>
                    <a:pt x="87" y="10"/>
                  </a:cubicBezTo>
                  <a:cubicBezTo>
                    <a:pt x="85" y="11"/>
                    <a:pt x="85" y="10"/>
                    <a:pt x="84" y="10"/>
                  </a:cubicBezTo>
                  <a:cubicBezTo>
                    <a:pt x="83" y="10"/>
                    <a:pt x="81" y="12"/>
                    <a:pt x="81" y="13"/>
                  </a:cubicBezTo>
                  <a:cubicBezTo>
                    <a:pt x="78" y="15"/>
                    <a:pt x="74" y="19"/>
                    <a:pt x="73" y="21"/>
                  </a:cubicBezTo>
                  <a:cubicBezTo>
                    <a:pt x="73" y="23"/>
                    <a:pt x="77" y="31"/>
                    <a:pt x="72" y="33"/>
                  </a:cubicBezTo>
                  <a:cubicBezTo>
                    <a:pt x="70" y="33"/>
                    <a:pt x="68" y="34"/>
                    <a:pt x="67" y="35"/>
                  </a:cubicBezTo>
                  <a:cubicBezTo>
                    <a:pt x="66" y="36"/>
                    <a:pt x="66" y="37"/>
                    <a:pt x="65" y="38"/>
                  </a:cubicBezTo>
                  <a:cubicBezTo>
                    <a:pt x="63" y="39"/>
                    <a:pt x="62" y="39"/>
                    <a:pt x="60" y="41"/>
                  </a:cubicBezTo>
                  <a:cubicBezTo>
                    <a:pt x="59" y="42"/>
                    <a:pt x="57" y="43"/>
                    <a:pt x="56" y="44"/>
                  </a:cubicBezTo>
                  <a:cubicBezTo>
                    <a:pt x="54" y="45"/>
                    <a:pt x="53" y="45"/>
                    <a:pt x="51" y="45"/>
                  </a:cubicBezTo>
                  <a:cubicBezTo>
                    <a:pt x="49" y="46"/>
                    <a:pt x="48" y="47"/>
                    <a:pt x="47" y="48"/>
                  </a:cubicBezTo>
                  <a:cubicBezTo>
                    <a:pt x="45" y="49"/>
                    <a:pt x="43" y="49"/>
                    <a:pt x="44" y="50"/>
                  </a:cubicBezTo>
                  <a:cubicBezTo>
                    <a:pt x="45" y="52"/>
                    <a:pt x="45" y="54"/>
                    <a:pt x="44" y="55"/>
                  </a:cubicBezTo>
                  <a:cubicBezTo>
                    <a:pt x="44" y="53"/>
                    <a:pt x="43" y="54"/>
                    <a:pt x="43" y="56"/>
                  </a:cubicBezTo>
                  <a:cubicBezTo>
                    <a:pt x="42" y="58"/>
                    <a:pt x="45" y="57"/>
                    <a:pt x="47" y="59"/>
                  </a:cubicBezTo>
                  <a:cubicBezTo>
                    <a:pt x="49" y="60"/>
                    <a:pt x="57" y="64"/>
                    <a:pt x="55" y="68"/>
                  </a:cubicBezTo>
                  <a:cubicBezTo>
                    <a:pt x="51" y="74"/>
                    <a:pt x="42" y="68"/>
                    <a:pt x="37" y="72"/>
                  </a:cubicBezTo>
                  <a:cubicBezTo>
                    <a:pt x="35" y="74"/>
                    <a:pt x="34" y="79"/>
                    <a:pt x="32" y="78"/>
                  </a:cubicBezTo>
                  <a:cubicBezTo>
                    <a:pt x="31" y="78"/>
                    <a:pt x="26" y="76"/>
                    <a:pt x="26" y="79"/>
                  </a:cubicBezTo>
                  <a:cubicBezTo>
                    <a:pt x="26" y="79"/>
                    <a:pt x="23" y="78"/>
                    <a:pt x="23" y="77"/>
                  </a:cubicBezTo>
                  <a:cubicBezTo>
                    <a:pt x="22" y="76"/>
                    <a:pt x="21" y="75"/>
                    <a:pt x="19" y="75"/>
                  </a:cubicBezTo>
                  <a:cubicBezTo>
                    <a:pt x="19" y="76"/>
                    <a:pt x="20" y="76"/>
                    <a:pt x="21" y="77"/>
                  </a:cubicBezTo>
                  <a:cubicBezTo>
                    <a:pt x="19" y="77"/>
                    <a:pt x="18" y="79"/>
                    <a:pt x="16" y="80"/>
                  </a:cubicBezTo>
                  <a:cubicBezTo>
                    <a:pt x="15" y="79"/>
                    <a:pt x="17" y="79"/>
                    <a:pt x="18" y="78"/>
                  </a:cubicBezTo>
                  <a:cubicBezTo>
                    <a:pt x="18" y="77"/>
                    <a:pt x="16" y="76"/>
                    <a:pt x="15" y="78"/>
                  </a:cubicBezTo>
                  <a:cubicBezTo>
                    <a:pt x="15" y="76"/>
                    <a:pt x="11" y="78"/>
                    <a:pt x="11" y="76"/>
                  </a:cubicBezTo>
                  <a:cubicBezTo>
                    <a:pt x="14" y="76"/>
                    <a:pt x="11" y="74"/>
                    <a:pt x="14" y="75"/>
                  </a:cubicBezTo>
                  <a:cubicBezTo>
                    <a:pt x="13" y="73"/>
                    <a:pt x="9" y="74"/>
                    <a:pt x="7" y="74"/>
                  </a:cubicBezTo>
                  <a:cubicBezTo>
                    <a:pt x="8" y="73"/>
                    <a:pt x="9" y="72"/>
                    <a:pt x="10" y="73"/>
                  </a:cubicBezTo>
                  <a:cubicBezTo>
                    <a:pt x="8" y="71"/>
                    <a:pt x="12" y="68"/>
                    <a:pt x="11" y="66"/>
                  </a:cubicBezTo>
                  <a:cubicBezTo>
                    <a:pt x="12" y="68"/>
                    <a:pt x="12" y="65"/>
                    <a:pt x="15" y="65"/>
                  </a:cubicBezTo>
                  <a:cubicBezTo>
                    <a:pt x="17" y="65"/>
                    <a:pt x="18" y="65"/>
                    <a:pt x="19" y="66"/>
                  </a:cubicBezTo>
                  <a:cubicBezTo>
                    <a:pt x="19" y="63"/>
                    <a:pt x="11" y="66"/>
                    <a:pt x="13" y="61"/>
                  </a:cubicBezTo>
                  <a:cubicBezTo>
                    <a:pt x="14" y="60"/>
                    <a:pt x="16" y="57"/>
                    <a:pt x="16" y="55"/>
                  </a:cubicBezTo>
                  <a:cubicBezTo>
                    <a:pt x="17" y="54"/>
                    <a:pt x="15" y="54"/>
                    <a:pt x="16" y="52"/>
                  </a:cubicBezTo>
                  <a:cubicBezTo>
                    <a:pt x="12" y="54"/>
                    <a:pt x="10" y="50"/>
                    <a:pt x="7" y="49"/>
                  </a:cubicBezTo>
                  <a:cubicBezTo>
                    <a:pt x="7" y="50"/>
                    <a:pt x="7" y="50"/>
                    <a:pt x="6" y="51"/>
                  </a:cubicBezTo>
                  <a:cubicBezTo>
                    <a:pt x="6" y="50"/>
                    <a:pt x="5" y="49"/>
                    <a:pt x="4" y="48"/>
                  </a:cubicBezTo>
                  <a:cubicBezTo>
                    <a:pt x="3" y="48"/>
                    <a:pt x="0" y="45"/>
                    <a:pt x="3" y="45"/>
                  </a:cubicBezTo>
                  <a:cubicBezTo>
                    <a:pt x="3" y="44"/>
                    <a:pt x="2" y="44"/>
                    <a:pt x="2" y="4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23" name="Freeform 3233"/>
            <p:cNvSpPr>
              <a:spLocks/>
            </p:cNvSpPr>
            <p:nvPr/>
          </p:nvSpPr>
          <p:spPr bwMode="auto">
            <a:xfrm>
              <a:off x="3090" y="895"/>
              <a:ext cx="106" cy="97"/>
            </a:xfrm>
            <a:custGeom>
              <a:avLst/>
              <a:gdLst>
                <a:gd name="T0" fmla="*/ 3 w 88"/>
                <a:gd name="T1" fmla="*/ 32 h 81"/>
                <a:gd name="T2" fmla="*/ 6 w 88"/>
                <a:gd name="T3" fmla="*/ 26 h 81"/>
                <a:gd name="T4" fmla="*/ 13 w 88"/>
                <a:gd name="T5" fmla="*/ 19 h 81"/>
                <a:gd name="T6" fmla="*/ 18 w 88"/>
                <a:gd name="T7" fmla="*/ 13 h 81"/>
                <a:gd name="T8" fmla="*/ 28 w 88"/>
                <a:gd name="T9" fmla="*/ 10 h 81"/>
                <a:gd name="T10" fmla="*/ 38 w 88"/>
                <a:gd name="T11" fmla="*/ 7 h 81"/>
                <a:gd name="T12" fmla="*/ 49 w 88"/>
                <a:gd name="T13" fmla="*/ 7 h 81"/>
                <a:gd name="T14" fmla="*/ 60 w 88"/>
                <a:gd name="T15" fmla="*/ 4 h 81"/>
                <a:gd name="T16" fmla="*/ 70 w 88"/>
                <a:gd name="T17" fmla="*/ 8 h 81"/>
                <a:gd name="T18" fmla="*/ 81 w 88"/>
                <a:gd name="T19" fmla="*/ 6 h 81"/>
                <a:gd name="T20" fmla="*/ 85 w 88"/>
                <a:gd name="T21" fmla="*/ 2 h 81"/>
                <a:gd name="T22" fmla="*/ 80 w 88"/>
                <a:gd name="T23" fmla="*/ 16 h 81"/>
                <a:gd name="T24" fmla="*/ 64 w 88"/>
                <a:gd name="T25" fmla="*/ 14 h 81"/>
                <a:gd name="T26" fmla="*/ 52 w 88"/>
                <a:gd name="T27" fmla="*/ 16 h 81"/>
                <a:gd name="T28" fmla="*/ 51 w 88"/>
                <a:gd name="T29" fmla="*/ 19 h 81"/>
                <a:gd name="T30" fmla="*/ 58 w 88"/>
                <a:gd name="T31" fmla="*/ 25 h 81"/>
                <a:gd name="T32" fmla="*/ 53 w 88"/>
                <a:gd name="T33" fmla="*/ 27 h 81"/>
                <a:gd name="T34" fmla="*/ 45 w 88"/>
                <a:gd name="T35" fmla="*/ 25 h 81"/>
                <a:gd name="T36" fmla="*/ 44 w 88"/>
                <a:gd name="T37" fmla="*/ 24 h 81"/>
                <a:gd name="T38" fmla="*/ 39 w 88"/>
                <a:gd name="T39" fmla="*/ 18 h 81"/>
                <a:gd name="T40" fmla="*/ 41 w 88"/>
                <a:gd name="T41" fmla="*/ 41 h 81"/>
                <a:gd name="T42" fmla="*/ 40 w 88"/>
                <a:gd name="T43" fmla="*/ 42 h 81"/>
                <a:gd name="T44" fmla="*/ 40 w 88"/>
                <a:gd name="T45" fmla="*/ 47 h 81"/>
                <a:gd name="T46" fmla="*/ 45 w 88"/>
                <a:gd name="T47" fmla="*/ 50 h 81"/>
                <a:gd name="T48" fmla="*/ 53 w 88"/>
                <a:gd name="T49" fmla="*/ 57 h 81"/>
                <a:gd name="T50" fmla="*/ 46 w 88"/>
                <a:gd name="T51" fmla="*/ 58 h 81"/>
                <a:gd name="T52" fmla="*/ 41 w 88"/>
                <a:gd name="T53" fmla="*/ 61 h 81"/>
                <a:gd name="T54" fmla="*/ 46 w 88"/>
                <a:gd name="T55" fmla="*/ 66 h 81"/>
                <a:gd name="T56" fmla="*/ 40 w 88"/>
                <a:gd name="T57" fmla="*/ 66 h 81"/>
                <a:gd name="T58" fmla="*/ 39 w 88"/>
                <a:gd name="T59" fmla="*/ 73 h 81"/>
                <a:gd name="T60" fmla="*/ 42 w 88"/>
                <a:gd name="T61" fmla="*/ 81 h 81"/>
                <a:gd name="T62" fmla="*/ 33 w 88"/>
                <a:gd name="T63" fmla="*/ 81 h 81"/>
                <a:gd name="T64" fmla="*/ 27 w 88"/>
                <a:gd name="T65" fmla="*/ 72 h 81"/>
                <a:gd name="T66" fmla="*/ 22 w 88"/>
                <a:gd name="T67" fmla="*/ 68 h 81"/>
                <a:gd name="T68" fmla="*/ 18 w 88"/>
                <a:gd name="T69" fmla="*/ 55 h 81"/>
                <a:gd name="T70" fmla="*/ 25 w 88"/>
                <a:gd name="T71" fmla="*/ 52 h 81"/>
                <a:gd name="T72" fmla="*/ 37 w 88"/>
                <a:gd name="T73" fmla="*/ 58 h 81"/>
                <a:gd name="T74" fmla="*/ 41 w 88"/>
                <a:gd name="T75" fmla="*/ 54 h 81"/>
                <a:gd name="T76" fmla="*/ 34 w 88"/>
                <a:gd name="T77" fmla="*/ 53 h 81"/>
                <a:gd name="T78" fmla="*/ 25 w 88"/>
                <a:gd name="T79" fmla="*/ 52 h 81"/>
                <a:gd name="T80" fmla="*/ 15 w 88"/>
                <a:gd name="T81" fmla="*/ 53 h 81"/>
                <a:gd name="T82" fmla="*/ 10 w 88"/>
                <a:gd name="T83" fmla="*/ 43 h 81"/>
                <a:gd name="T84" fmla="*/ 9 w 88"/>
                <a:gd name="T85" fmla="*/ 43 h 81"/>
                <a:gd name="T86" fmla="*/ 0 w 88"/>
                <a:gd name="T87"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81">
                  <a:moveTo>
                    <a:pt x="0" y="32"/>
                  </a:moveTo>
                  <a:cubicBezTo>
                    <a:pt x="1" y="32"/>
                    <a:pt x="2" y="32"/>
                    <a:pt x="3" y="32"/>
                  </a:cubicBezTo>
                  <a:cubicBezTo>
                    <a:pt x="5" y="31"/>
                    <a:pt x="2" y="30"/>
                    <a:pt x="5" y="30"/>
                  </a:cubicBezTo>
                  <a:cubicBezTo>
                    <a:pt x="4" y="28"/>
                    <a:pt x="3" y="28"/>
                    <a:pt x="6" y="26"/>
                  </a:cubicBezTo>
                  <a:cubicBezTo>
                    <a:pt x="8" y="25"/>
                    <a:pt x="9" y="24"/>
                    <a:pt x="9" y="23"/>
                  </a:cubicBezTo>
                  <a:cubicBezTo>
                    <a:pt x="10" y="20"/>
                    <a:pt x="11" y="21"/>
                    <a:pt x="13" y="19"/>
                  </a:cubicBezTo>
                  <a:cubicBezTo>
                    <a:pt x="14" y="17"/>
                    <a:pt x="12" y="16"/>
                    <a:pt x="13" y="14"/>
                  </a:cubicBezTo>
                  <a:cubicBezTo>
                    <a:pt x="14" y="14"/>
                    <a:pt x="16" y="14"/>
                    <a:pt x="18" y="13"/>
                  </a:cubicBezTo>
                  <a:cubicBezTo>
                    <a:pt x="20" y="13"/>
                    <a:pt x="21" y="14"/>
                    <a:pt x="23" y="13"/>
                  </a:cubicBezTo>
                  <a:cubicBezTo>
                    <a:pt x="25" y="12"/>
                    <a:pt x="26" y="10"/>
                    <a:pt x="28" y="10"/>
                  </a:cubicBezTo>
                  <a:cubicBezTo>
                    <a:pt x="31" y="9"/>
                    <a:pt x="32" y="10"/>
                    <a:pt x="35" y="9"/>
                  </a:cubicBezTo>
                  <a:cubicBezTo>
                    <a:pt x="37" y="9"/>
                    <a:pt x="36" y="7"/>
                    <a:pt x="38" y="7"/>
                  </a:cubicBezTo>
                  <a:cubicBezTo>
                    <a:pt x="39" y="7"/>
                    <a:pt x="41" y="8"/>
                    <a:pt x="42" y="7"/>
                  </a:cubicBezTo>
                  <a:cubicBezTo>
                    <a:pt x="44" y="6"/>
                    <a:pt x="47" y="7"/>
                    <a:pt x="49" y="7"/>
                  </a:cubicBezTo>
                  <a:cubicBezTo>
                    <a:pt x="51" y="6"/>
                    <a:pt x="53" y="4"/>
                    <a:pt x="55" y="4"/>
                  </a:cubicBezTo>
                  <a:cubicBezTo>
                    <a:pt x="56" y="3"/>
                    <a:pt x="59" y="2"/>
                    <a:pt x="60" y="4"/>
                  </a:cubicBezTo>
                  <a:cubicBezTo>
                    <a:pt x="61" y="5"/>
                    <a:pt x="62" y="7"/>
                    <a:pt x="64" y="6"/>
                  </a:cubicBezTo>
                  <a:cubicBezTo>
                    <a:pt x="66" y="6"/>
                    <a:pt x="68" y="7"/>
                    <a:pt x="70" y="8"/>
                  </a:cubicBezTo>
                  <a:cubicBezTo>
                    <a:pt x="72" y="8"/>
                    <a:pt x="74" y="7"/>
                    <a:pt x="75" y="7"/>
                  </a:cubicBezTo>
                  <a:cubicBezTo>
                    <a:pt x="77" y="7"/>
                    <a:pt x="79" y="8"/>
                    <a:pt x="81" y="6"/>
                  </a:cubicBezTo>
                  <a:cubicBezTo>
                    <a:pt x="83" y="5"/>
                    <a:pt x="81" y="3"/>
                    <a:pt x="81" y="2"/>
                  </a:cubicBezTo>
                  <a:cubicBezTo>
                    <a:pt x="80" y="0"/>
                    <a:pt x="85" y="1"/>
                    <a:pt x="85" y="2"/>
                  </a:cubicBezTo>
                  <a:cubicBezTo>
                    <a:pt x="87" y="3"/>
                    <a:pt x="87" y="5"/>
                    <a:pt x="88" y="6"/>
                  </a:cubicBezTo>
                  <a:cubicBezTo>
                    <a:pt x="82" y="7"/>
                    <a:pt x="85" y="14"/>
                    <a:pt x="80" y="16"/>
                  </a:cubicBezTo>
                  <a:cubicBezTo>
                    <a:pt x="81" y="14"/>
                    <a:pt x="71" y="13"/>
                    <a:pt x="69" y="13"/>
                  </a:cubicBezTo>
                  <a:cubicBezTo>
                    <a:pt x="66" y="12"/>
                    <a:pt x="66" y="12"/>
                    <a:pt x="64" y="14"/>
                  </a:cubicBezTo>
                  <a:cubicBezTo>
                    <a:pt x="62" y="15"/>
                    <a:pt x="60" y="12"/>
                    <a:pt x="58" y="13"/>
                  </a:cubicBezTo>
                  <a:cubicBezTo>
                    <a:pt x="56" y="14"/>
                    <a:pt x="55" y="17"/>
                    <a:pt x="52" y="16"/>
                  </a:cubicBezTo>
                  <a:cubicBezTo>
                    <a:pt x="49" y="15"/>
                    <a:pt x="49" y="16"/>
                    <a:pt x="50" y="18"/>
                  </a:cubicBezTo>
                  <a:cubicBezTo>
                    <a:pt x="50" y="19"/>
                    <a:pt x="52" y="18"/>
                    <a:pt x="51" y="19"/>
                  </a:cubicBezTo>
                  <a:cubicBezTo>
                    <a:pt x="50" y="20"/>
                    <a:pt x="51" y="21"/>
                    <a:pt x="52" y="21"/>
                  </a:cubicBezTo>
                  <a:cubicBezTo>
                    <a:pt x="54" y="19"/>
                    <a:pt x="57" y="24"/>
                    <a:pt x="58" y="25"/>
                  </a:cubicBezTo>
                  <a:cubicBezTo>
                    <a:pt x="56" y="26"/>
                    <a:pt x="53" y="22"/>
                    <a:pt x="51" y="21"/>
                  </a:cubicBezTo>
                  <a:cubicBezTo>
                    <a:pt x="46" y="21"/>
                    <a:pt x="53" y="26"/>
                    <a:pt x="53" y="27"/>
                  </a:cubicBezTo>
                  <a:cubicBezTo>
                    <a:pt x="50" y="28"/>
                    <a:pt x="48" y="24"/>
                    <a:pt x="46" y="23"/>
                  </a:cubicBezTo>
                  <a:cubicBezTo>
                    <a:pt x="44" y="23"/>
                    <a:pt x="44" y="24"/>
                    <a:pt x="45" y="25"/>
                  </a:cubicBezTo>
                  <a:cubicBezTo>
                    <a:pt x="46" y="26"/>
                    <a:pt x="47" y="27"/>
                    <a:pt x="49" y="28"/>
                  </a:cubicBezTo>
                  <a:cubicBezTo>
                    <a:pt x="45" y="29"/>
                    <a:pt x="44" y="27"/>
                    <a:pt x="44" y="24"/>
                  </a:cubicBezTo>
                  <a:cubicBezTo>
                    <a:pt x="43" y="22"/>
                    <a:pt x="39" y="22"/>
                    <a:pt x="37" y="20"/>
                  </a:cubicBezTo>
                  <a:cubicBezTo>
                    <a:pt x="38" y="20"/>
                    <a:pt x="39" y="19"/>
                    <a:pt x="39" y="18"/>
                  </a:cubicBezTo>
                  <a:cubicBezTo>
                    <a:pt x="31" y="19"/>
                    <a:pt x="34" y="27"/>
                    <a:pt x="37" y="30"/>
                  </a:cubicBezTo>
                  <a:cubicBezTo>
                    <a:pt x="38" y="32"/>
                    <a:pt x="48" y="40"/>
                    <a:pt x="41" y="41"/>
                  </a:cubicBezTo>
                  <a:cubicBezTo>
                    <a:pt x="44" y="40"/>
                    <a:pt x="41" y="36"/>
                    <a:pt x="39" y="37"/>
                  </a:cubicBezTo>
                  <a:cubicBezTo>
                    <a:pt x="36" y="38"/>
                    <a:pt x="38" y="43"/>
                    <a:pt x="40" y="42"/>
                  </a:cubicBezTo>
                  <a:cubicBezTo>
                    <a:pt x="39" y="43"/>
                    <a:pt x="36" y="45"/>
                    <a:pt x="34" y="44"/>
                  </a:cubicBezTo>
                  <a:cubicBezTo>
                    <a:pt x="35" y="45"/>
                    <a:pt x="40" y="46"/>
                    <a:pt x="40" y="47"/>
                  </a:cubicBezTo>
                  <a:cubicBezTo>
                    <a:pt x="41" y="48"/>
                    <a:pt x="42" y="46"/>
                    <a:pt x="43" y="48"/>
                  </a:cubicBezTo>
                  <a:cubicBezTo>
                    <a:pt x="44" y="49"/>
                    <a:pt x="42" y="49"/>
                    <a:pt x="45" y="50"/>
                  </a:cubicBezTo>
                  <a:cubicBezTo>
                    <a:pt x="47" y="50"/>
                    <a:pt x="49" y="52"/>
                    <a:pt x="52" y="53"/>
                  </a:cubicBezTo>
                  <a:cubicBezTo>
                    <a:pt x="54" y="54"/>
                    <a:pt x="53" y="55"/>
                    <a:pt x="53" y="57"/>
                  </a:cubicBezTo>
                  <a:cubicBezTo>
                    <a:pt x="53" y="59"/>
                    <a:pt x="54" y="61"/>
                    <a:pt x="53" y="63"/>
                  </a:cubicBezTo>
                  <a:cubicBezTo>
                    <a:pt x="51" y="61"/>
                    <a:pt x="49" y="58"/>
                    <a:pt x="46" y="58"/>
                  </a:cubicBezTo>
                  <a:cubicBezTo>
                    <a:pt x="44" y="57"/>
                    <a:pt x="42" y="59"/>
                    <a:pt x="40" y="59"/>
                  </a:cubicBezTo>
                  <a:cubicBezTo>
                    <a:pt x="39" y="60"/>
                    <a:pt x="41" y="59"/>
                    <a:pt x="41" y="61"/>
                  </a:cubicBezTo>
                  <a:cubicBezTo>
                    <a:pt x="41" y="62"/>
                    <a:pt x="43" y="66"/>
                    <a:pt x="44" y="63"/>
                  </a:cubicBezTo>
                  <a:cubicBezTo>
                    <a:pt x="44" y="64"/>
                    <a:pt x="47" y="65"/>
                    <a:pt x="46" y="66"/>
                  </a:cubicBezTo>
                  <a:cubicBezTo>
                    <a:pt x="46" y="66"/>
                    <a:pt x="42" y="68"/>
                    <a:pt x="42" y="68"/>
                  </a:cubicBezTo>
                  <a:cubicBezTo>
                    <a:pt x="40" y="68"/>
                    <a:pt x="42" y="66"/>
                    <a:pt x="40" y="66"/>
                  </a:cubicBezTo>
                  <a:cubicBezTo>
                    <a:pt x="39" y="65"/>
                    <a:pt x="37" y="65"/>
                    <a:pt x="36" y="64"/>
                  </a:cubicBezTo>
                  <a:cubicBezTo>
                    <a:pt x="36" y="67"/>
                    <a:pt x="39" y="70"/>
                    <a:pt x="39" y="73"/>
                  </a:cubicBezTo>
                  <a:cubicBezTo>
                    <a:pt x="40" y="74"/>
                    <a:pt x="41" y="76"/>
                    <a:pt x="40" y="77"/>
                  </a:cubicBezTo>
                  <a:cubicBezTo>
                    <a:pt x="40" y="79"/>
                    <a:pt x="42" y="79"/>
                    <a:pt x="42" y="81"/>
                  </a:cubicBezTo>
                  <a:cubicBezTo>
                    <a:pt x="42" y="81"/>
                    <a:pt x="37" y="77"/>
                    <a:pt x="37" y="76"/>
                  </a:cubicBezTo>
                  <a:cubicBezTo>
                    <a:pt x="35" y="73"/>
                    <a:pt x="32" y="79"/>
                    <a:pt x="33" y="81"/>
                  </a:cubicBezTo>
                  <a:cubicBezTo>
                    <a:pt x="31" y="81"/>
                    <a:pt x="30" y="75"/>
                    <a:pt x="29" y="74"/>
                  </a:cubicBezTo>
                  <a:cubicBezTo>
                    <a:pt x="28" y="74"/>
                    <a:pt x="28" y="72"/>
                    <a:pt x="27" y="72"/>
                  </a:cubicBezTo>
                  <a:cubicBezTo>
                    <a:pt x="25" y="72"/>
                    <a:pt x="25" y="75"/>
                    <a:pt x="25" y="76"/>
                  </a:cubicBezTo>
                  <a:cubicBezTo>
                    <a:pt x="21" y="75"/>
                    <a:pt x="20" y="71"/>
                    <a:pt x="22" y="68"/>
                  </a:cubicBezTo>
                  <a:cubicBezTo>
                    <a:pt x="23" y="65"/>
                    <a:pt x="16" y="61"/>
                    <a:pt x="14" y="59"/>
                  </a:cubicBezTo>
                  <a:cubicBezTo>
                    <a:pt x="16" y="58"/>
                    <a:pt x="17" y="56"/>
                    <a:pt x="18" y="55"/>
                  </a:cubicBezTo>
                  <a:cubicBezTo>
                    <a:pt x="19" y="54"/>
                    <a:pt x="20" y="55"/>
                    <a:pt x="22" y="54"/>
                  </a:cubicBezTo>
                  <a:cubicBezTo>
                    <a:pt x="23" y="54"/>
                    <a:pt x="24" y="52"/>
                    <a:pt x="25" y="52"/>
                  </a:cubicBezTo>
                  <a:cubicBezTo>
                    <a:pt x="27" y="53"/>
                    <a:pt x="29" y="55"/>
                    <a:pt x="32" y="55"/>
                  </a:cubicBezTo>
                  <a:cubicBezTo>
                    <a:pt x="34" y="55"/>
                    <a:pt x="35" y="57"/>
                    <a:pt x="37" y="58"/>
                  </a:cubicBezTo>
                  <a:cubicBezTo>
                    <a:pt x="38" y="59"/>
                    <a:pt x="39" y="57"/>
                    <a:pt x="40" y="56"/>
                  </a:cubicBezTo>
                  <a:cubicBezTo>
                    <a:pt x="42" y="56"/>
                    <a:pt x="43" y="55"/>
                    <a:pt x="41" y="54"/>
                  </a:cubicBezTo>
                  <a:cubicBezTo>
                    <a:pt x="39" y="54"/>
                    <a:pt x="38" y="54"/>
                    <a:pt x="37" y="54"/>
                  </a:cubicBezTo>
                  <a:cubicBezTo>
                    <a:pt x="35" y="53"/>
                    <a:pt x="35" y="51"/>
                    <a:pt x="34" y="53"/>
                  </a:cubicBezTo>
                  <a:cubicBezTo>
                    <a:pt x="33" y="52"/>
                    <a:pt x="33" y="51"/>
                    <a:pt x="32" y="51"/>
                  </a:cubicBezTo>
                  <a:cubicBezTo>
                    <a:pt x="32" y="54"/>
                    <a:pt x="27" y="51"/>
                    <a:pt x="25" y="52"/>
                  </a:cubicBezTo>
                  <a:cubicBezTo>
                    <a:pt x="22" y="52"/>
                    <a:pt x="19" y="54"/>
                    <a:pt x="17" y="50"/>
                  </a:cubicBezTo>
                  <a:cubicBezTo>
                    <a:pt x="17" y="51"/>
                    <a:pt x="16" y="52"/>
                    <a:pt x="15" y="53"/>
                  </a:cubicBezTo>
                  <a:cubicBezTo>
                    <a:pt x="14" y="51"/>
                    <a:pt x="14" y="48"/>
                    <a:pt x="12" y="47"/>
                  </a:cubicBezTo>
                  <a:cubicBezTo>
                    <a:pt x="11" y="46"/>
                    <a:pt x="8" y="44"/>
                    <a:pt x="10" y="43"/>
                  </a:cubicBezTo>
                  <a:cubicBezTo>
                    <a:pt x="10" y="42"/>
                    <a:pt x="18" y="45"/>
                    <a:pt x="14" y="42"/>
                  </a:cubicBezTo>
                  <a:cubicBezTo>
                    <a:pt x="13" y="41"/>
                    <a:pt x="9" y="41"/>
                    <a:pt x="9" y="43"/>
                  </a:cubicBezTo>
                  <a:cubicBezTo>
                    <a:pt x="9" y="40"/>
                    <a:pt x="5" y="39"/>
                    <a:pt x="3" y="37"/>
                  </a:cubicBezTo>
                  <a:cubicBezTo>
                    <a:pt x="2" y="36"/>
                    <a:pt x="2" y="32"/>
                    <a:pt x="0" y="3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24" name="Freeform 3234"/>
            <p:cNvSpPr>
              <a:spLocks/>
            </p:cNvSpPr>
            <p:nvPr/>
          </p:nvSpPr>
          <p:spPr bwMode="auto">
            <a:xfrm>
              <a:off x="3090" y="895"/>
              <a:ext cx="106" cy="97"/>
            </a:xfrm>
            <a:custGeom>
              <a:avLst/>
              <a:gdLst>
                <a:gd name="T0" fmla="*/ 3 w 88"/>
                <a:gd name="T1" fmla="*/ 32 h 81"/>
                <a:gd name="T2" fmla="*/ 6 w 88"/>
                <a:gd name="T3" fmla="*/ 26 h 81"/>
                <a:gd name="T4" fmla="*/ 13 w 88"/>
                <a:gd name="T5" fmla="*/ 19 h 81"/>
                <a:gd name="T6" fmla="*/ 18 w 88"/>
                <a:gd name="T7" fmla="*/ 13 h 81"/>
                <a:gd name="T8" fmla="*/ 28 w 88"/>
                <a:gd name="T9" fmla="*/ 10 h 81"/>
                <a:gd name="T10" fmla="*/ 38 w 88"/>
                <a:gd name="T11" fmla="*/ 7 h 81"/>
                <a:gd name="T12" fmla="*/ 49 w 88"/>
                <a:gd name="T13" fmla="*/ 7 h 81"/>
                <a:gd name="T14" fmla="*/ 60 w 88"/>
                <a:gd name="T15" fmla="*/ 4 h 81"/>
                <a:gd name="T16" fmla="*/ 70 w 88"/>
                <a:gd name="T17" fmla="*/ 8 h 81"/>
                <a:gd name="T18" fmla="*/ 81 w 88"/>
                <a:gd name="T19" fmla="*/ 6 h 81"/>
                <a:gd name="T20" fmla="*/ 85 w 88"/>
                <a:gd name="T21" fmla="*/ 2 h 81"/>
                <a:gd name="T22" fmla="*/ 80 w 88"/>
                <a:gd name="T23" fmla="*/ 16 h 81"/>
                <a:gd name="T24" fmla="*/ 64 w 88"/>
                <a:gd name="T25" fmla="*/ 14 h 81"/>
                <a:gd name="T26" fmla="*/ 52 w 88"/>
                <a:gd name="T27" fmla="*/ 16 h 81"/>
                <a:gd name="T28" fmla="*/ 51 w 88"/>
                <a:gd name="T29" fmla="*/ 19 h 81"/>
                <a:gd name="T30" fmla="*/ 58 w 88"/>
                <a:gd name="T31" fmla="*/ 25 h 81"/>
                <a:gd name="T32" fmla="*/ 53 w 88"/>
                <a:gd name="T33" fmla="*/ 27 h 81"/>
                <a:gd name="T34" fmla="*/ 45 w 88"/>
                <a:gd name="T35" fmla="*/ 25 h 81"/>
                <a:gd name="T36" fmla="*/ 44 w 88"/>
                <a:gd name="T37" fmla="*/ 24 h 81"/>
                <a:gd name="T38" fmla="*/ 39 w 88"/>
                <a:gd name="T39" fmla="*/ 18 h 81"/>
                <a:gd name="T40" fmla="*/ 41 w 88"/>
                <a:gd name="T41" fmla="*/ 41 h 81"/>
                <a:gd name="T42" fmla="*/ 40 w 88"/>
                <a:gd name="T43" fmla="*/ 42 h 81"/>
                <a:gd name="T44" fmla="*/ 40 w 88"/>
                <a:gd name="T45" fmla="*/ 47 h 81"/>
                <a:gd name="T46" fmla="*/ 45 w 88"/>
                <a:gd name="T47" fmla="*/ 50 h 81"/>
                <a:gd name="T48" fmla="*/ 53 w 88"/>
                <a:gd name="T49" fmla="*/ 57 h 81"/>
                <a:gd name="T50" fmla="*/ 46 w 88"/>
                <a:gd name="T51" fmla="*/ 58 h 81"/>
                <a:gd name="T52" fmla="*/ 41 w 88"/>
                <a:gd name="T53" fmla="*/ 61 h 81"/>
                <a:gd name="T54" fmla="*/ 46 w 88"/>
                <a:gd name="T55" fmla="*/ 66 h 81"/>
                <a:gd name="T56" fmla="*/ 40 w 88"/>
                <a:gd name="T57" fmla="*/ 66 h 81"/>
                <a:gd name="T58" fmla="*/ 39 w 88"/>
                <a:gd name="T59" fmla="*/ 73 h 81"/>
                <a:gd name="T60" fmla="*/ 42 w 88"/>
                <a:gd name="T61" fmla="*/ 81 h 81"/>
                <a:gd name="T62" fmla="*/ 33 w 88"/>
                <a:gd name="T63" fmla="*/ 81 h 81"/>
                <a:gd name="T64" fmla="*/ 27 w 88"/>
                <a:gd name="T65" fmla="*/ 72 h 81"/>
                <a:gd name="T66" fmla="*/ 22 w 88"/>
                <a:gd name="T67" fmla="*/ 68 h 81"/>
                <a:gd name="T68" fmla="*/ 18 w 88"/>
                <a:gd name="T69" fmla="*/ 55 h 81"/>
                <a:gd name="T70" fmla="*/ 25 w 88"/>
                <a:gd name="T71" fmla="*/ 52 h 81"/>
                <a:gd name="T72" fmla="*/ 37 w 88"/>
                <a:gd name="T73" fmla="*/ 58 h 81"/>
                <a:gd name="T74" fmla="*/ 41 w 88"/>
                <a:gd name="T75" fmla="*/ 54 h 81"/>
                <a:gd name="T76" fmla="*/ 34 w 88"/>
                <a:gd name="T77" fmla="*/ 53 h 81"/>
                <a:gd name="T78" fmla="*/ 25 w 88"/>
                <a:gd name="T79" fmla="*/ 52 h 81"/>
                <a:gd name="T80" fmla="*/ 15 w 88"/>
                <a:gd name="T81" fmla="*/ 53 h 81"/>
                <a:gd name="T82" fmla="*/ 10 w 88"/>
                <a:gd name="T83" fmla="*/ 43 h 81"/>
                <a:gd name="T84" fmla="*/ 9 w 88"/>
                <a:gd name="T85" fmla="*/ 43 h 81"/>
                <a:gd name="T86" fmla="*/ 0 w 88"/>
                <a:gd name="T87"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81">
                  <a:moveTo>
                    <a:pt x="0" y="32"/>
                  </a:moveTo>
                  <a:cubicBezTo>
                    <a:pt x="1" y="32"/>
                    <a:pt x="2" y="32"/>
                    <a:pt x="3" y="32"/>
                  </a:cubicBezTo>
                  <a:cubicBezTo>
                    <a:pt x="5" y="31"/>
                    <a:pt x="2" y="30"/>
                    <a:pt x="5" y="30"/>
                  </a:cubicBezTo>
                  <a:cubicBezTo>
                    <a:pt x="4" y="28"/>
                    <a:pt x="3" y="28"/>
                    <a:pt x="6" y="26"/>
                  </a:cubicBezTo>
                  <a:cubicBezTo>
                    <a:pt x="8" y="25"/>
                    <a:pt x="9" y="24"/>
                    <a:pt x="9" y="23"/>
                  </a:cubicBezTo>
                  <a:cubicBezTo>
                    <a:pt x="10" y="20"/>
                    <a:pt x="11" y="21"/>
                    <a:pt x="13" y="19"/>
                  </a:cubicBezTo>
                  <a:cubicBezTo>
                    <a:pt x="14" y="17"/>
                    <a:pt x="12" y="16"/>
                    <a:pt x="13" y="14"/>
                  </a:cubicBezTo>
                  <a:cubicBezTo>
                    <a:pt x="14" y="14"/>
                    <a:pt x="16" y="14"/>
                    <a:pt x="18" y="13"/>
                  </a:cubicBezTo>
                  <a:cubicBezTo>
                    <a:pt x="20" y="13"/>
                    <a:pt x="21" y="14"/>
                    <a:pt x="23" y="13"/>
                  </a:cubicBezTo>
                  <a:cubicBezTo>
                    <a:pt x="25" y="12"/>
                    <a:pt x="26" y="10"/>
                    <a:pt x="28" y="10"/>
                  </a:cubicBezTo>
                  <a:cubicBezTo>
                    <a:pt x="31" y="9"/>
                    <a:pt x="32" y="10"/>
                    <a:pt x="35" y="9"/>
                  </a:cubicBezTo>
                  <a:cubicBezTo>
                    <a:pt x="37" y="9"/>
                    <a:pt x="36" y="7"/>
                    <a:pt x="38" y="7"/>
                  </a:cubicBezTo>
                  <a:cubicBezTo>
                    <a:pt x="39" y="7"/>
                    <a:pt x="41" y="8"/>
                    <a:pt x="42" y="7"/>
                  </a:cubicBezTo>
                  <a:cubicBezTo>
                    <a:pt x="44" y="6"/>
                    <a:pt x="47" y="7"/>
                    <a:pt x="49" y="7"/>
                  </a:cubicBezTo>
                  <a:cubicBezTo>
                    <a:pt x="51" y="6"/>
                    <a:pt x="53" y="4"/>
                    <a:pt x="55" y="4"/>
                  </a:cubicBezTo>
                  <a:cubicBezTo>
                    <a:pt x="56" y="3"/>
                    <a:pt x="59" y="2"/>
                    <a:pt x="60" y="4"/>
                  </a:cubicBezTo>
                  <a:cubicBezTo>
                    <a:pt x="61" y="5"/>
                    <a:pt x="62" y="7"/>
                    <a:pt x="64" y="6"/>
                  </a:cubicBezTo>
                  <a:cubicBezTo>
                    <a:pt x="66" y="6"/>
                    <a:pt x="68" y="7"/>
                    <a:pt x="70" y="8"/>
                  </a:cubicBezTo>
                  <a:cubicBezTo>
                    <a:pt x="72" y="8"/>
                    <a:pt x="74" y="7"/>
                    <a:pt x="75" y="7"/>
                  </a:cubicBezTo>
                  <a:cubicBezTo>
                    <a:pt x="77" y="7"/>
                    <a:pt x="79" y="8"/>
                    <a:pt x="81" y="6"/>
                  </a:cubicBezTo>
                  <a:cubicBezTo>
                    <a:pt x="83" y="5"/>
                    <a:pt x="81" y="3"/>
                    <a:pt x="81" y="2"/>
                  </a:cubicBezTo>
                  <a:cubicBezTo>
                    <a:pt x="80" y="0"/>
                    <a:pt x="85" y="1"/>
                    <a:pt x="85" y="2"/>
                  </a:cubicBezTo>
                  <a:cubicBezTo>
                    <a:pt x="87" y="3"/>
                    <a:pt x="87" y="5"/>
                    <a:pt x="88" y="6"/>
                  </a:cubicBezTo>
                  <a:cubicBezTo>
                    <a:pt x="82" y="7"/>
                    <a:pt x="85" y="14"/>
                    <a:pt x="80" y="16"/>
                  </a:cubicBezTo>
                  <a:cubicBezTo>
                    <a:pt x="81" y="14"/>
                    <a:pt x="71" y="13"/>
                    <a:pt x="69" y="13"/>
                  </a:cubicBezTo>
                  <a:cubicBezTo>
                    <a:pt x="66" y="12"/>
                    <a:pt x="66" y="12"/>
                    <a:pt x="64" y="14"/>
                  </a:cubicBezTo>
                  <a:cubicBezTo>
                    <a:pt x="62" y="15"/>
                    <a:pt x="60" y="12"/>
                    <a:pt x="58" y="13"/>
                  </a:cubicBezTo>
                  <a:cubicBezTo>
                    <a:pt x="56" y="14"/>
                    <a:pt x="55" y="17"/>
                    <a:pt x="52" y="16"/>
                  </a:cubicBezTo>
                  <a:cubicBezTo>
                    <a:pt x="49" y="15"/>
                    <a:pt x="49" y="16"/>
                    <a:pt x="50" y="18"/>
                  </a:cubicBezTo>
                  <a:cubicBezTo>
                    <a:pt x="50" y="19"/>
                    <a:pt x="52" y="18"/>
                    <a:pt x="51" y="19"/>
                  </a:cubicBezTo>
                  <a:cubicBezTo>
                    <a:pt x="50" y="20"/>
                    <a:pt x="51" y="21"/>
                    <a:pt x="52" y="21"/>
                  </a:cubicBezTo>
                  <a:cubicBezTo>
                    <a:pt x="54" y="19"/>
                    <a:pt x="57" y="24"/>
                    <a:pt x="58" y="25"/>
                  </a:cubicBezTo>
                  <a:cubicBezTo>
                    <a:pt x="56" y="26"/>
                    <a:pt x="53" y="22"/>
                    <a:pt x="51" y="21"/>
                  </a:cubicBezTo>
                  <a:cubicBezTo>
                    <a:pt x="46" y="21"/>
                    <a:pt x="53" y="26"/>
                    <a:pt x="53" y="27"/>
                  </a:cubicBezTo>
                  <a:cubicBezTo>
                    <a:pt x="50" y="28"/>
                    <a:pt x="48" y="24"/>
                    <a:pt x="46" y="23"/>
                  </a:cubicBezTo>
                  <a:cubicBezTo>
                    <a:pt x="44" y="23"/>
                    <a:pt x="44" y="24"/>
                    <a:pt x="45" y="25"/>
                  </a:cubicBezTo>
                  <a:cubicBezTo>
                    <a:pt x="46" y="26"/>
                    <a:pt x="47" y="27"/>
                    <a:pt x="49" y="28"/>
                  </a:cubicBezTo>
                  <a:cubicBezTo>
                    <a:pt x="45" y="29"/>
                    <a:pt x="44" y="27"/>
                    <a:pt x="44" y="24"/>
                  </a:cubicBezTo>
                  <a:cubicBezTo>
                    <a:pt x="43" y="22"/>
                    <a:pt x="39" y="22"/>
                    <a:pt x="37" y="20"/>
                  </a:cubicBezTo>
                  <a:cubicBezTo>
                    <a:pt x="38" y="20"/>
                    <a:pt x="39" y="19"/>
                    <a:pt x="39" y="18"/>
                  </a:cubicBezTo>
                  <a:cubicBezTo>
                    <a:pt x="31" y="19"/>
                    <a:pt x="34" y="27"/>
                    <a:pt x="37" y="30"/>
                  </a:cubicBezTo>
                  <a:cubicBezTo>
                    <a:pt x="38" y="32"/>
                    <a:pt x="48" y="40"/>
                    <a:pt x="41" y="41"/>
                  </a:cubicBezTo>
                  <a:cubicBezTo>
                    <a:pt x="44" y="40"/>
                    <a:pt x="41" y="36"/>
                    <a:pt x="39" y="37"/>
                  </a:cubicBezTo>
                  <a:cubicBezTo>
                    <a:pt x="36" y="38"/>
                    <a:pt x="38" y="43"/>
                    <a:pt x="40" y="42"/>
                  </a:cubicBezTo>
                  <a:cubicBezTo>
                    <a:pt x="39" y="43"/>
                    <a:pt x="36" y="45"/>
                    <a:pt x="34" y="44"/>
                  </a:cubicBezTo>
                  <a:cubicBezTo>
                    <a:pt x="35" y="45"/>
                    <a:pt x="40" y="46"/>
                    <a:pt x="40" y="47"/>
                  </a:cubicBezTo>
                  <a:cubicBezTo>
                    <a:pt x="41" y="48"/>
                    <a:pt x="42" y="46"/>
                    <a:pt x="43" y="48"/>
                  </a:cubicBezTo>
                  <a:cubicBezTo>
                    <a:pt x="44" y="49"/>
                    <a:pt x="42" y="49"/>
                    <a:pt x="45" y="50"/>
                  </a:cubicBezTo>
                  <a:cubicBezTo>
                    <a:pt x="47" y="50"/>
                    <a:pt x="49" y="52"/>
                    <a:pt x="52" y="53"/>
                  </a:cubicBezTo>
                  <a:cubicBezTo>
                    <a:pt x="54" y="54"/>
                    <a:pt x="53" y="55"/>
                    <a:pt x="53" y="57"/>
                  </a:cubicBezTo>
                  <a:cubicBezTo>
                    <a:pt x="53" y="59"/>
                    <a:pt x="54" y="61"/>
                    <a:pt x="53" y="63"/>
                  </a:cubicBezTo>
                  <a:cubicBezTo>
                    <a:pt x="51" y="61"/>
                    <a:pt x="49" y="58"/>
                    <a:pt x="46" y="58"/>
                  </a:cubicBezTo>
                  <a:cubicBezTo>
                    <a:pt x="44" y="57"/>
                    <a:pt x="42" y="59"/>
                    <a:pt x="40" y="59"/>
                  </a:cubicBezTo>
                  <a:cubicBezTo>
                    <a:pt x="39" y="60"/>
                    <a:pt x="41" y="59"/>
                    <a:pt x="41" y="61"/>
                  </a:cubicBezTo>
                  <a:cubicBezTo>
                    <a:pt x="41" y="62"/>
                    <a:pt x="43" y="66"/>
                    <a:pt x="44" y="63"/>
                  </a:cubicBezTo>
                  <a:cubicBezTo>
                    <a:pt x="44" y="64"/>
                    <a:pt x="47" y="65"/>
                    <a:pt x="46" y="66"/>
                  </a:cubicBezTo>
                  <a:cubicBezTo>
                    <a:pt x="46" y="66"/>
                    <a:pt x="42" y="68"/>
                    <a:pt x="42" y="68"/>
                  </a:cubicBezTo>
                  <a:cubicBezTo>
                    <a:pt x="40" y="68"/>
                    <a:pt x="42" y="66"/>
                    <a:pt x="40" y="66"/>
                  </a:cubicBezTo>
                  <a:cubicBezTo>
                    <a:pt x="39" y="65"/>
                    <a:pt x="37" y="65"/>
                    <a:pt x="36" y="64"/>
                  </a:cubicBezTo>
                  <a:cubicBezTo>
                    <a:pt x="36" y="67"/>
                    <a:pt x="39" y="70"/>
                    <a:pt x="39" y="73"/>
                  </a:cubicBezTo>
                  <a:cubicBezTo>
                    <a:pt x="40" y="74"/>
                    <a:pt x="41" y="76"/>
                    <a:pt x="40" y="77"/>
                  </a:cubicBezTo>
                  <a:cubicBezTo>
                    <a:pt x="40" y="79"/>
                    <a:pt x="42" y="79"/>
                    <a:pt x="42" y="81"/>
                  </a:cubicBezTo>
                  <a:cubicBezTo>
                    <a:pt x="42" y="81"/>
                    <a:pt x="37" y="77"/>
                    <a:pt x="37" y="76"/>
                  </a:cubicBezTo>
                  <a:cubicBezTo>
                    <a:pt x="35" y="73"/>
                    <a:pt x="32" y="79"/>
                    <a:pt x="33" y="81"/>
                  </a:cubicBezTo>
                  <a:cubicBezTo>
                    <a:pt x="31" y="81"/>
                    <a:pt x="30" y="75"/>
                    <a:pt x="29" y="74"/>
                  </a:cubicBezTo>
                  <a:cubicBezTo>
                    <a:pt x="28" y="74"/>
                    <a:pt x="28" y="72"/>
                    <a:pt x="27" y="72"/>
                  </a:cubicBezTo>
                  <a:cubicBezTo>
                    <a:pt x="25" y="72"/>
                    <a:pt x="25" y="75"/>
                    <a:pt x="25" y="76"/>
                  </a:cubicBezTo>
                  <a:cubicBezTo>
                    <a:pt x="21" y="75"/>
                    <a:pt x="20" y="71"/>
                    <a:pt x="22" y="68"/>
                  </a:cubicBezTo>
                  <a:cubicBezTo>
                    <a:pt x="23" y="65"/>
                    <a:pt x="16" y="61"/>
                    <a:pt x="14" y="59"/>
                  </a:cubicBezTo>
                  <a:cubicBezTo>
                    <a:pt x="16" y="58"/>
                    <a:pt x="17" y="56"/>
                    <a:pt x="18" y="55"/>
                  </a:cubicBezTo>
                  <a:cubicBezTo>
                    <a:pt x="19" y="54"/>
                    <a:pt x="20" y="55"/>
                    <a:pt x="22" y="54"/>
                  </a:cubicBezTo>
                  <a:cubicBezTo>
                    <a:pt x="23" y="54"/>
                    <a:pt x="24" y="52"/>
                    <a:pt x="25" y="52"/>
                  </a:cubicBezTo>
                  <a:cubicBezTo>
                    <a:pt x="27" y="53"/>
                    <a:pt x="29" y="55"/>
                    <a:pt x="32" y="55"/>
                  </a:cubicBezTo>
                  <a:cubicBezTo>
                    <a:pt x="34" y="55"/>
                    <a:pt x="35" y="57"/>
                    <a:pt x="37" y="58"/>
                  </a:cubicBezTo>
                  <a:cubicBezTo>
                    <a:pt x="38" y="59"/>
                    <a:pt x="39" y="57"/>
                    <a:pt x="40" y="56"/>
                  </a:cubicBezTo>
                  <a:cubicBezTo>
                    <a:pt x="42" y="56"/>
                    <a:pt x="43" y="55"/>
                    <a:pt x="41" y="54"/>
                  </a:cubicBezTo>
                  <a:cubicBezTo>
                    <a:pt x="39" y="54"/>
                    <a:pt x="38" y="54"/>
                    <a:pt x="37" y="54"/>
                  </a:cubicBezTo>
                  <a:cubicBezTo>
                    <a:pt x="35" y="53"/>
                    <a:pt x="35" y="51"/>
                    <a:pt x="34" y="53"/>
                  </a:cubicBezTo>
                  <a:cubicBezTo>
                    <a:pt x="33" y="52"/>
                    <a:pt x="33" y="51"/>
                    <a:pt x="32" y="51"/>
                  </a:cubicBezTo>
                  <a:cubicBezTo>
                    <a:pt x="32" y="54"/>
                    <a:pt x="27" y="51"/>
                    <a:pt x="25" y="52"/>
                  </a:cubicBezTo>
                  <a:cubicBezTo>
                    <a:pt x="22" y="52"/>
                    <a:pt x="19" y="54"/>
                    <a:pt x="17" y="50"/>
                  </a:cubicBezTo>
                  <a:cubicBezTo>
                    <a:pt x="17" y="51"/>
                    <a:pt x="16" y="52"/>
                    <a:pt x="15" y="53"/>
                  </a:cubicBezTo>
                  <a:cubicBezTo>
                    <a:pt x="14" y="51"/>
                    <a:pt x="14" y="48"/>
                    <a:pt x="12" y="47"/>
                  </a:cubicBezTo>
                  <a:cubicBezTo>
                    <a:pt x="11" y="46"/>
                    <a:pt x="8" y="44"/>
                    <a:pt x="10" y="43"/>
                  </a:cubicBezTo>
                  <a:cubicBezTo>
                    <a:pt x="10" y="42"/>
                    <a:pt x="18" y="45"/>
                    <a:pt x="14" y="42"/>
                  </a:cubicBezTo>
                  <a:cubicBezTo>
                    <a:pt x="13" y="41"/>
                    <a:pt x="9" y="41"/>
                    <a:pt x="9" y="43"/>
                  </a:cubicBezTo>
                  <a:cubicBezTo>
                    <a:pt x="9" y="40"/>
                    <a:pt x="5" y="39"/>
                    <a:pt x="3" y="37"/>
                  </a:cubicBezTo>
                  <a:cubicBezTo>
                    <a:pt x="2" y="36"/>
                    <a:pt x="2" y="32"/>
                    <a:pt x="0" y="3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25" name="Freeform 3235"/>
            <p:cNvSpPr>
              <a:spLocks/>
            </p:cNvSpPr>
            <p:nvPr/>
          </p:nvSpPr>
          <p:spPr bwMode="auto">
            <a:xfrm>
              <a:off x="3180" y="921"/>
              <a:ext cx="5" cy="5"/>
            </a:xfrm>
            <a:custGeom>
              <a:avLst/>
              <a:gdLst>
                <a:gd name="T0" fmla="*/ 1 w 4"/>
                <a:gd name="T1" fmla="*/ 4 h 4"/>
                <a:gd name="T2" fmla="*/ 4 w 4"/>
                <a:gd name="T3" fmla="*/ 2 h 4"/>
                <a:gd name="T4" fmla="*/ 1 w 4"/>
                <a:gd name="T5" fmla="*/ 4 h 4"/>
              </a:gdLst>
              <a:ahLst/>
              <a:cxnLst>
                <a:cxn ang="0">
                  <a:pos x="T0" y="T1"/>
                </a:cxn>
                <a:cxn ang="0">
                  <a:pos x="T2" y="T3"/>
                </a:cxn>
                <a:cxn ang="0">
                  <a:pos x="T4" y="T5"/>
                </a:cxn>
              </a:cxnLst>
              <a:rect l="0" t="0" r="r" b="b"/>
              <a:pathLst>
                <a:path w="4" h="4">
                  <a:moveTo>
                    <a:pt x="1" y="4"/>
                  </a:moveTo>
                  <a:cubicBezTo>
                    <a:pt x="0" y="2"/>
                    <a:pt x="3" y="0"/>
                    <a:pt x="4" y="2"/>
                  </a:cubicBezTo>
                  <a:cubicBezTo>
                    <a:pt x="4" y="3"/>
                    <a:pt x="1" y="4"/>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26" name="Freeform 3236"/>
            <p:cNvSpPr>
              <a:spLocks/>
            </p:cNvSpPr>
            <p:nvPr/>
          </p:nvSpPr>
          <p:spPr bwMode="auto">
            <a:xfrm>
              <a:off x="3180" y="921"/>
              <a:ext cx="5" cy="5"/>
            </a:xfrm>
            <a:custGeom>
              <a:avLst/>
              <a:gdLst>
                <a:gd name="T0" fmla="*/ 1 w 4"/>
                <a:gd name="T1" fmla="*/ 4 h 4"/>
                <a:gd name="T2" fmla="*/ 4 w 4"/>
                <a:gd name="T3" fmla="*/ 2 h 4"/>
                <a:gd name="T4" fmla="*/ 1 w 4"/>
                <a:gd name="T5" fmla="*/ 4 h 4"/>
              </a:gdLst>
              <a:ahLst/>
              <a:cxnLst>
                <a:cxn ang="0">
                  <a:pos x="T0" y="T1"/>
                </a:cxn>
                <a:cxn ang="0">
                  <a:pos x="T2" y="T3"/>
                </a:cxn>
                <a:cxn ang="0">
                  <a:pos x="T4" y="T5"/>
                </a:cxn>
              </a:cxnLst>
              <a:rect l="0" t="0" r="r" b="b"/>
              <a:pathLst>
                <a:path w="4" h="4">
                  <a:moveTo>
                    <a:pt x="1" y="4"/>
                  </a:moveTo>
                  <a:cubicBezTo>
                    <a:pt x="0" y="2"/>
                    <a:pt x="3" y="0"/>
                    <a:pt x="4" y="2"/>
                  </a:cubicBezTo>
                  <a:cubicBezTo>
                    <a:pt x="4" y="3"/>
                    <a:pt x="1" y="4"/>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27" name="Freeform 3237"/>
            <p:cNvSpPr>
              <a:spLocks/>
            </p:cNvSpPr>
            <p:nvPr/>
          </p:nvSpPr>
          <p:spPr bwMode="auto">
            <a:xfrm>
              <a:off x="3198" y="983"/>
              <a:ext cx="9" cy="5"/>
            </a:xfrm>
            <a:custGeom>
              <a:avLst/>
              <a:gdLst>
                <a:gd name="T0" fmla="*/ 2 w 7"/>
                <a:gd name="T1" fmla="*/ 4 h 4"/>
                <a:gd name="T2" fmla="*/ 7 w 7"/>
                <a:gd name="T3" fmla="*/ 0 h 4"/>
                <a:gd name="T4" fmla="*/ 2 w 7"/>
                <a:gd name="T5" fmla="*/ 4 h 4"/>
              </a:gdLst>
              <a:ahLst/>
              <a:cxnLst>
                <a:cxn ang="0">
                  <a:pos x="T0" y="T1"/>
                </a:cxn>
                <a:cxn ang="0">
                  <a:pos x="T2" y="T3"/>
                </a:cxn>
                <a:cxn ang="0">
                  <a:pos x="T4" y="T5"/>
                </a:cxn>
              </a:cxnLst>
              <a:rect l="0" t="0" r="r" b="b"/>
              <a:pathLst>
                <a:path w="7" h="4">
                  <a:moveTo>
                    <a:pt x="2" y="4"/>
                  </a:moveTo>
                  <a:cubicBezTo>
                    <a:pt x="0" y="2"/>
                    <a:pt x="6" y="0"/>
                    <a:pt x="7" y="0"/>
                  </a:cubicBezTo>
                  <a:cubicBezTo>
                    <a:pt x="6" y="1"/>
                    <a:pt x="3" y="2"/>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28" name="Freeform 3238"/>
            <p:cNvSpPr>
              <a:spLocks/>
            </p:cNvSpPr>
            <p:nvPr/>
          </p:nvSpPr>
          <p:spPr bwMode="auto">
            <a:xfrm>
              <a:off x="3198" y="983"/>
              <a:ext cx="9" cy="5"/>
            </a:xfrm>
            <a:custGeom>
              <a:avLst/>
              <a:gdLst>
                <a:gd name="T0" fmla="*/ 2 w 7"/>
                <a:gd name="T1" fmla="*/ 4 h 4"/>
                <a:gd name="T2" fmla="*/ 7 w 7"/>
                <a:gd name="T3" fmla="*/ 0 h 4"/>
                <a:gd name="T4" fmla="*/ 2 w 7"/>
                <a:gd name="T5" fmla="*/ 4 h 4"/>
              </a:gdLst>
              <a:ahLst/>
              <a:cxnLst>
                <a:cxn ang="0">
                  <a:pos x="T0" y="T1"/>
                </a:cxn>
                <a:cxn ang="0">
                  <a:pos x="T2" y="T3"/>
                </a:cxn>
                <a:cxn ang="0">
                  <a:pos x="T4" y="T5"/>
                </a:cxn>
              </a:cxnLst>
              <a:rect l="0" t="0" r="r" b="b"/>
              <a:pathLst>
                <a:path w="7" h="4">
                  <a:moveTo>
                    <a:pt x="2" y="4"/>
                  </a:moveTo>
                  <a:cubicBezTo>
                    <a:pt x="0" y="2"/>
                    <a:pt x="6" y="0"/>
                    <a:pt x="7" y="0"/>
                  </a:cubicBezTo>
                  <a:cubicBezTo>
                    <a:pt x="6" y="1"/>
                    <a:pt x="3" y="2"/>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29" name="Freeform 3239"/>
            <p:cNvSpPr>
              <a:spLocks/>
            </p:cNvSpPr>
            <p:nvPr/>
          </p:nvSpPr>
          <p:spPr bwMode="auto">
            <a:xfrm>
              <a:off x="3084" y="931"/>
              <a:ext cx="7" cy="8"/>
            </a:xfrm>
            <a:custGeom>
              <a:avLst/>
              <a:gdLst>
                <a:gd name="T0" fmla="*/ 4 w 6"/>
                <a:gd name="T1" fmla="*/ 5 h 7"/>
                <a:gd name="T2" fmla="*/ 6 w 6"/>
                <a:gd name="T3" fmla="*/ 6 h 7"/>
                <a:gd name="T4" fmla="*/ 0 w 6"/>
                <a:gd name="T5" fmla="*/ 0 h 7"/>
                <a:gd name="T6" fmla="*/ 4 w 6"/>
                <a:gd name="T7" fmla="*/ 5 h 7"/>
              </a:gdLst>
              <a:ahLst/>
              <a:cxnLst>
                <a:cxn ang="0">
                  <a:pos x="T0" y="T1"/>
                </a:cxn>
                <a:cxn ang="0">
                  <a:pos x="T2" y="T3"/>
                </a:cxn>
                <a:cxn ang="0">
                  <a:pos x="T4" y="T5"/>
                </a:cxn>
                <a:cxn ang="0">
                  <a:pos x="T6" y="T7"/>
                </a:cxn>
              </a:cxnLst>
              <a:rect l="0" t="0" r="r" b="b"/>
              <a:pathLst>
                <a:path w="6" h="7">
                  <a:moveTo>
                    <a:pt x="4" y="5"/>
                  </a:moveTo>
                  <a:cubicBezTo>
                    <a:pt x="5" y="6"/>
                    <a:pt x="5" y="6"/>
                    <a:pt x="6" y="6"/>
                  </a:cubicBezTo>
                  <a:cubicBezTo>
                    <a:pt x="3" y="7"/>
                    <a:pt x="0" y="3"/>
                    <a:pt x="0" y="0"/>
                  </a:cubicBezTo>
                  <a:cubicBezTo>
                    <a:pt x="5" y="0"/>
                    <a:pt x="1" y="4"/>
                    <a:pt x="4"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30" name="Freeform 3240"/>
            <p:cNvSpPr>
              <a:spLocks/>
            </p:cNvSpPr>
            <p:nvPr/>
          </p:nvSpPr>
          <p:spPr bwMode="auto">
            <a:xfrm>
              <a:off x="3084" y="931"/>
              <a:ext cx="7" cy="8"/>
            </a:xfrm>
            <a:custGeom>
              <a:avLst/>
              <a:gdLst>
                <a:gd name="T0" fmla="*/ 4 w 6"/>
                <a:gd name="T1" fmla="*/ 5 h 7"/>
                <a:gd name="T2" fmla="*/ 6 w 6"/>
                <a:gd name="T3" fmla="*/ 6 h 7"/>
                <a:gd name="T4" fmla="*/ 0 w 6"/>
                <a:gd name="T5" fmla="*/ 0 h 7"/>
                <a:gd name="T6" fmla="*/ 4 w 6"/>
                <a:gd name="T7" fmla="*/ 5 h 7"/>
              </a:gdLst>
              <a:ahLst/>
              <a:cxnLst>
                <a:cxn ang="0">
                  <a:pos x="T0" y="T1"/>
                </a:cxn>
                <a:cxn ang="0">
                  <a:pos x="T2" y="T3"/>
                </a:cxn>
                <a:cxn ang="0">
                  <a:pos x="T4" y="T5"/>
                </a:cxn>
                <a:cxn ang="0">
                  <a:pos x="T6" y="T7"/>
                </a:cxn>
              </a:cxnLst>
              <a:rect l="0" t="0" r="r" b="b"/>
              <a:pathLst>
                <a:path w="6" h="7">
                  <a:moveTo>
                    <a:pt x="4" y="5"/>
                  </a:moveTo>
                  <a:cubicBezTo>
                    <a:pt x="5" y="6"/>
                    <a:pt x="5" y="6"/>
                    <a:pt x="6" y="6"/>
                  </a:cubicBezTo>
                  <a:cubicBezTo>
                    <a:pt x="3" y="7"/>
                    <a:pt x="0" y="3"/>
                    <a:pt x="0" y="0"/>
                  </a:cubicBezTo>
                  <a:cubicBezTo>
                    <a:pt x="5" y="0"/>
                    <a:pt x="1" y="4"/>
                    <a:pt x="4"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31" name="Freeform 3241"/>
            <p:cNvSpPr>
              <a:spLocks/>
            </p:cNvSpPr>
            <p:nvPr/>
          </p:nvSpPr>
          <p:spPr bwMode="auto">
            <a:xfrm>
              <a:off x="3094" y="955"/>
              <a:ext cx="8" cy="7"/>
            </a:xfrm>
            <a:custGeom>
              <a:avLst/>
              <a:gdLst>
                <a:gd name="T0" fmla="*/ 4 w 7"/>
                <a:gd name="T1" fmla="*/ 2 h 6"/>
                <a:gd name="T2" fmla="*/ 4 w 7"/>
                <a:gd name="T3" fmla="*/ 0 h 6"/>
                <a:gd name="T4" fmla="*/ 5 w 7"/>
                <a:gd name="T5" fmla="*/ 3 h 6"/>
                <a:gd name="T6" fmla="*/ 7 w 7"/>
                <a:gd name="T7" fmla="*/ 6 h 6"/>
                <a:gd name="T8" fmla="*/ 3 w 7"/>
                <a:gd name="T9" fmla="*/ 4 h 6"/>
                <a:gd name="T10" fmla="*/ 2 w 7"/>
                <a:gd name="T11" fmla="*/ 5 h 6"/>
                <a:gd name="T12" fmla="*/ 4 w 7"/>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4" y="2"/>
                  </a:moveTo>
                  <a:cubicBezTo>
                    <a:pt x="4" y="1"/>
                    <a:pt x="4" y="1"/>
                    <a:pt x="4" y="0"/>
                  </a:cubicBezTo>
                  <a:cubicBezTo>
                    <a:pt x="5" y="1"/>
                    <a:pt x="4" y="3"/>
                    <a:pt x="5" y="3"/>
                  </a:cubicBezTo>
                  <a:cubicBezTo>
                    <a:pt x="6" y="4"/>
                    <a:pt x="7" y="5"/>
                    <a:pt x="7" y="6"/>
                  </a:cubicBezTo>
                  <a:cubicBezTo>
                    <a:pt x="6" y="6"/>
                    <a:pt x="3" y="6"/>
                    <a:pt x="3" y="4"/>
                  </a:cubicBezTo>
                  <a:cubicBezTo>
                    <a:pt x="2" y="5"/>
                    <a:pt x="2" y="5"/>
                    <a:pt x="2" y="5"/>
                  </a:cubicBezTo>
                  <a:cubicBezTo>
                    <a:pt x="0" y="3"/>
                    <a:pt x="3" y="3"/>
                    <a:pt x="4"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32" name="Freeform 3242"/>
            <p:cNvSpPr>
              <a:spLocks/>
            </p:cNvSpPr>
            <p:nvPr/>
          </p:nvSpPr>
          <p:spPr bwMode="auto">
            <a:xfrm>
              <a:off x="3094" y="955"/>
              <a:ext cx="8" cy="7"/>
            </a:xfrm>
            <a:custGeom>
              <a:avLst/>
              <a:gdLst>
                <a:gd name="T0" fmla="*/ 4 w 7"/>
                <a:gd name="T1" fmla="*/ 2 h 6"/>
                <a:gd name="T2" fmla="*/ 4 w 7"/>
                <a:gd name="T3" fmla="*/ 0 h 6"/>
                <a:gd name="T4" fmla="*/ 5 w 7"/>
                <a:gd name="T5" fmla="*/ 3 h 6"/>
                <a:gd name="T6" fmla="*/ 7 w 7"/>
                <a:gd name="T7" fmla="*/ 6 h 6"/>
                <a:gd name="T8" fmla="*/ 3 w 7"/>
                <a:gd name="T9" fmla="*/ 4 h 6"/>
                <a:gd name="T10" fmla="*/ 2 w 7"/>
                <a:gd name="T11" fmla="*/ 5 h 6"/>
                <a:gd name="T12" fmla="*/ 4 w 7"/>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4" y="2"/>
                  </a:moveTo>
                  <a:cubicBezTo>
                    <a:pt x="4" y="1"/>
                    <a:pt x="4" y="1"/>
                    <a:pt x="4" y="0"/>
                  </a:cubicBezTo>
                  <a:cubicBezTo>
                    <a:pt x="5" y="1"/>
                    <a:pt x="4" y="3"/>
                    <a:pt x="5" y="3"/>
                  </a:cubicBezTo>
                  <a:cubicBezTo>
                    <a:pt x="6" y="4"/>
                    <a:pt x="7" y="5"/>
                    <a:pt x="7" y="6"/>
                  </a:cubicBezTo>
                  <a:cubicBezTo>
                    <a:pt x="6" y="6"/>
                    <a:pt x="3" y="6"/>
                    <a:pt x="3" y="4"/>
                  </a:cubicBezTo>
                  <a:cubicBezTo>
                    <a:pt x="2" y="5"/>
                    <a:pt x="2" y="5"/>
                    <a:pt x="2" y="5"/>
                  </a:cubicBezTo>
                  <a:cubicBezTo>
                    <a:pt x="0" y="3"/>
                    <a:pt x="3" y="3"/>
                    <a:pt x="4"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33" name="Freeform 3243"/>
            <p:cNvSpPr>
              <a:spLocks/>
            </p:cNvSpPr>
            <p:nvPr/>
          </p:nvSpPr>
          <p:spPr bwMode="auto">
            <a:xfrm>
              <a:off x="3099" y="947"/>
              <a:ext cx="2" cy="6"/>
            </a:xfrm>
            <a:custGeom>
              <a:avLst/>
              <a:gdLst>
                <a:gd name="T0" fmla="*/ 2 w 2"/>
                <a:gd name="T1" fmla="*/ 1 h 5"/>
                <a:gd name="T2" fmla="*/ 1 w 2"/>
                <a:gd name="T3" fmla="*/ 4 h 5"/>
                <a:gd name="T4" fmla="*/ 2 w 2"/>
                <a:gd name="T5" fmla="*/ 1 h 5"/>
              </a:gdLst>
              <a:ahLst/>
              <a:cxnLst>
                <a:cxn ang="0">
                  <a:pos x="T0" y="T1"/>
                </a:cxn>
                <a:cxn ang="0">
                  <a:pos x="T2" y="T3"/>
                </a:cxn>
                <a:cxn ang="0">
                  <a:pos x="T4" y="T5"/>
                </a:cxn>
              </a:cxnLst>
              <a:rect l="0" t="0" r="r" b="b"/>
              <a:pathLst>
                <a:path w="2" h="5">
                  <a:moveTo>
                    <a:pt x="2" y="1"/>
                  </a:moveTo>
                  <a:cubicBezTo>
                    <a:pt x="2" y="2"/>
                    <a:pt x="2" y="5"/>
                    <a:pt x="1" y="4"/>
                  </a:cubicBezTo>
                  <a:cubicBezTo>
                    <a:pt x="0" y="3"/>
                    <a:pt x="0" y="0"/>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34" name="Freeform 3244"/>
            <p:cNvSpPr>
              <a:spLocks/>
            </p:cNvSpPr>
            <p:nvPr/>
          </p:nvSpPr>
          <p:spPr bwMode="auto">
            <a:xfrm>
              <a:off x="3099" y="947"/>
              <a:ext cx="2" cy="6"/>
            </a:xfrm>
            <a:custGeom>
              <a:avLst/>
              <a:gdLst>
                <a:gd name="T0" fmla="*/ 2 w 2"/>
                <a:gd name="T1" fmla="*/ 1 h 5"/>
                <a:gd name="T2" fmla="*/ 1 w 2"/>
                <a:gd name="T3" fmla="*/ 4 h 5"/>
                <a:gd name="T4" fmla="*/ 2 w 2"/>
                <a:gd name="T5" fmla="*/ 1 h 5"/>
              </a:gdLst>
              <a:ahLst/>
              <a:cxnLst>
                <a:cxn ang="0">
                  <a:pos x="T0" y="T1"/>
                </a:cxn>
                <a:cxn ang="0">
                  <a:pos x="T2" y="T3"/>
                </a:cxn>
                <a:cxn ang="0">
                  <a:pos x="T4" y="T5"/>
                </a:cxn>
              </a:cxnLst>
              <a:rect l="0" t="0" r="r" b="b"/>
              <a:pathLst>
                <a:path w="2" h="5">
                  <a:moveTo>
                    <a:pt x="2" y="1"/>
                  </a:moveTo>
                  <a:cubicBezTo>
                    <a:pt x="2" y="2"/>
                    <a:pt x="2" y="5"/>
                    <a:pt x="1" y="4"/>
                  </a:cubicBezTo>
                  <a:cubicBezTo>
                    <a:pt x="0" y="3"/>
                    <a:pt x="0" y="0"/>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35" name="Freeform 3245"/>
            <p:cNvSpPr>
              <a:spLocks/>
            </p:cNvSpPr>
            <p:nvPr/>
          </p:nvSpPr>
          <p:spPr bwMode="auto">
            <a:xfrm>
              <a:off x="3100" y="955"/>
              <a:ext cx="1" cy="3"/>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2"/>
                    <a:pt x="0" y="1"/>
                    <a:pt x="0" y="0"/>
                  </a:cubicBezTo>
                  <a:cubicBezTo>
                    <a:pt x="0" y="1"/>
                    <a:pt x="1" y="2"/>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36" name="Freeform 3246"/>
            <p:cNvSpPr>
              <a:spLocks/>
            </p:cNvSpPr>
            <p:nvPr/>
          </p:nvSpPr>
          <p:spPr bwMode="auto">
            <a:xfrm>
              <a:off x="3100" y="955"/>
              <a:ext cx="1" cy="3"/>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2"/>
                    <a:pt x="0" y="1"/>
                    <a:pt x="0" y="0"/>
                  </a:cubicBezTo>
                  <a:cubicBezTo>
                    <a:pt x="0" y="1"/>
                    <a:pt x="1" y="2"/>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37" name="Freeform 3247"/>
            <p:cNvSpPr>
              <a:spLocks/>
            </p:cNvSpPr>
            <p:nvPr/>
          </p:nvSpPr>
          <p:spPr bwMode="auto">
            <a:xfrm>
              <a:off x="3100" y="965"/>
              <a:ext cx="5" cy="5"/>
            </a:xfrm>
            <a:custGeom>
              <a:avLst/>
              <a:gdLst>
                <a:gd name="T0" fmla="*/ 3 w 4"/>
                <a:gd name="T1" fmla="*/ 4 h 4"/>
                <a:gd name="T2" fmla="*/ 0 w 4"/>
                <a:gd name="T3" fmla="*/ 0 h 4"/>
                <a:gd name="T4" fmla="*/ 3 w 4"/>
                <a:gd name="T5" fmla="*/ 4 h 4"/>
              </a:gdLst>
              <a:ahLst/>
              <a:cxnLst>
                <a:cxn ang="0">
                  <a:pos x="T0" y="T1"/>
                </a:cxn>
                <a:cxn ang="0">
                  <a:pos x="T2" y="T3"/>
                </a:cxn>
                <a:cxn ang="0">
                  <a:pos x="T4" y="T5"/>
                </a:cxn>
              </a:cxnLst>
              <a:rect l="0" t="0" r="r" b="b"/>
              <a:pathLst>
                <a:path w="4" h="4">
                  <a:moveTo>
                    <a:pt x="3" y="4"/>
                  </a:moveTo>
                  <a:cubicBezTo>
                    <a:pt x="1" y="3"/>
                    <a:pt x="0" y="2"/>
                    <a:pt x="0" y="0"/>
                  </a:cubicBezTo>
                  <a:cubicBezTo>
                    <a:pt x="3" y="0"/>
                    <a:pt x="4" y="2"/>
                    <a:pt x="3"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38" name="Freeform 3248"/>
            <p:cNvSpPr>
              <a:spLocks/>
            </p:cNvSpPr>
            <p:nvPr/>
          </p:nvSpPr>
          <p:spPr bwMode="auto">
            <a:xfrm>
              <a:off x="3100" y="965"/>
              <a:ext cx="5" cy="5"/>
            </a:xfrm>
            <a:custGeom>
              <a:avLst/>
              <a:gdLst>
                <a:gd name="T0" fmla="*/ 3 w 4"/>
                <a:gd name="T1" fmla="*/ 4 h 4"/>
                <a:gd name="T2" fmla="*/ 0 w 4"/>
                <a:gd name="T3" fmla="*/ 0 h 4"/>
                <a:gd name="T4" fmla="*/ 3 w 4"/>
                <a:gd name="T5" fmla="*/ 4 h 4"/>
              </a:gdLst>
              <a:ahLst/>
              <a:cxnLst>
                <a:cxn ang="0">
                  <a:pos x="T0" y="T1"/>
                </a:cxn>
                <a:cxn ang="0">
                  <a:pos x="T2" y="T3"/>
                </a:cxn>
                <a:cxn ang="0">
                  <a:pos x="T4" y="T5"/>
                </a:cxn>
              </a:cxnLst>
              <a:rect l="0" t="0" r="r" b="b"/>
              <a:pathLst>
                <a:path w="4" h="4">
                  <a:moveTo>
                    <a:pt x="3" y="4"/>
                  </a:moveTo>
                  <a:cubicBezTo>
                    <a:pt x="1" y="3"/>
                    <a:pt x="0" y="2"/>
                    <a:pt x="0" y="0"/>
                  </a:cubicBezTo>
                  <a:cubicBezTo>
                    <a:pt x="3" y="0"/>
                    <a:pt x="4" y="2"/>
                    <a:pt x="3"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39" name="Freeform 3249"/>
            <p:cNvSpPr>
              <a:spLocks/>
            </p:cNvSpPr>
            <p:nvPr/>
          </p:nvSpPr>
          <p:spPr bwMode="auto">
            <a:xfrm>
              <a:off x="3136" y="993"/>
              <a:ext cx="3" cy="4"/>
            </a:xfrm>
            <a:custGeom>
              <a:avLst/>
              <a:gdLst>
                <a:gd name="T0" fmla="*/ 1 w 3"/>
                <a:gd name="T1" fmla="*/ 0 h 3"/>
                <a:gd name="T2" fmla="*/ 1 w 3"/>
                <a:gd name="T3" fmla="*/ 3 h 3"/>
                <a:gd name="T4" fmla="*/ 1 w 3"/>
                <a:gd name="T5" fmla="*/ 0 h 3"/>
              </a:gdLst>
              <a:ahLst/>
              <a:cxnLst>
                <a:cxn ang="0">
                  <a:pos x="T0" y="T1"/>
                </a:cxn>
                <a:cxn ang="0">
                  <a:pos x="T2" y="T3"/>
                </a:cxn>
                <a:cxn ang="0">
                  <a:pos x="T4" y="T5"/>
                </a:cxn>
              </a:cxnLst>
              <a:rect l="0" t="0" r="r" b="b"/>
              <a:pathLst>
                <a:path w="3" h="3">
                  <a:moveTo>
                    <a:pt x="1" y="0"/>
                  </a:moveTo>
                  <a:cubicBezTo>
                    <a:pt x="2" y="1"/>
                    <a:pt x="3" y="3"/>
                    <a:pt x="1" y="3"/>
                  </a:cubicBezTo>
                  <a:cubicBezTo>
                    <a:pt x="1" y="2"/>
                    <a:pt x="0" y="1"/>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40" name="Freeform 3250"/>
            <p:cNvSpPr>
              <a:spLocks/>
            </p:cNvSpPr>
            <p:nvPr/>
          </p:nvSpPr>
          <p:spPr bwMode="auto">
            <a:xfrm>
              <a:off x="3136" y="993"/>
              <a:ext cx="3" cy="4"/>
            </a:xfrm>
            <a:custGeom>
              <a:avLst/>
              <a:gdLst>
                <a:gd name="T0" fmla="*/ 1 w 3"/>
                <a:gd name="T1" fmla="*/ 0 h 3"/>
                <a:gd name="T2" fmla="*/ 1 w 3"/>
                <a:gd name="T3" fmla="*/ 3 h 3"/>
                <a:gd name="T4" fmla="*/ 1 w 3"/>
                <a:gd name="T5" fmla="*/ 0 h 3"/>
              </a:gdLst>
              <a:ahLst/>
              <a:cxnLst>
                <a:cxn ang="0">
                  <a:pos x="T0" y="T1"/>
                </a:cxn>
                <a:cxn ang="0">
                  <a:pos x="T2" y="T3"/>
                </a:cxn>
                <a:cxn ang="0">
                  <a:pos x="T4" y="T5"/>
                </a:cxn>
              </a:cxnLst>
              <a:rect l="0" t="0" r="r" b="b"/>
              <a:pathLst>
                <a:path w="3" h="3">
                  <a:moveTo>
                    <a:pt x="1" y="0"/>
                  </a:moveTo>
                  <a:cubicBezTo>
                    <a:pt x="2" y="1"/>
                    <a:pt x="3" y="3"/>
                    <a:pt x="1" y="3"/>
                  </a:cubicBezTo>
                  <a:cubicBezTo>
                    <a:pt x="1" y="2"/>
                    <a:pt x="0" y="1"/>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41" name="Freeform 3251"/>
            <p:cNvSpPr>
              <a:spLocks/>
            </p:cNvSpPr>
            <p:nvPr/>
          </p:nvSpPr>
          <p:spPr bwMode="auto">
            <a:xfrm>
              <a:off x="3144" y="963"/>
              <a:ext cx="3" cy="2"/>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2" y="2"/>
                    <a:pt x="1" y="2"/>
                    <a:pt x="0" y="2"/>
                  </a:cubicBezTo>
                  <a:cubicBezTo>
                    <a:pt x="0" y="1"/>
                    <a:pt x="0" y="1"/>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42" name="Freeform 3252"/>
            <p:cNvSpPr>
              <a:spLocks/>
            </p:cNvSpPr>
            <p:nvPr/>
          </p:nvSpPr>
          <p:spPr bwMode="auto">
            <a:xfrm>
              <a:off x="3144" y="963"/>
              <a:ext cx="3" cy="2"/>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2" y="2"/>
                    <a:pt x="1" y="2"/>
                    <a:pt x="0" y="2"/>
                  </a:cubicBezTo>
                  <a:cubicBezTo>
                    <a:pt x="0" y="1"/>
                    <a:pt x="0" y="1"/>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43" name="Freeform 3253"/>
            <p:cNvSpPr>
              <a:spLocks/>
            </p:cNvSpPr>
            <p:nvPr/>
          </p:nvSpPr>
          <p:spPr bwMode="auto">
            <a:xfrm>
              <a:off x="3144" y="968"/>
              <a:ext cx="3"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1" y="1"/>
                    <a:pt x="0" y="0"/>
                    <a:pt x="0" y="0"/>
                  </a:cubicBezTo>
                  <a:cubicBezTo>
                    <a:pt x="2" y="0"/>
                    <a:pt x="2"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44" name="Freeform 3254"/>
            <p:cNvSpPr>
              <a:spLocks/>
            </p:cNvSpPr>
            <p:nvPr/>
          </p:nvSpPr>
          <p:spPr bwMode="auto">
            <a:xfrm>
              <a:off x="3144" y="968"/>
              <a:ext cx="3"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1" y="1"/>
                    <a:pt x="0" y="0"/>
                    <a:pt x="0" y="0"/>
                  </a:cubicBezTo>
                  <a:cubicBezTo>
                    <a:pt x="2" y="0"/>
                    <a:pt x="2"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45" name="Freeform 3255"/>
            <p:cNvSpPr>
              <a:spLocks/>
            </p:cNvSpPr>
            <p:nvPr/>
          </p:nvSpPr>
          <p:spPr bwMode="auto">
            <a:xfrm>
              <a:off x="3137" y="945"/>
              <a:ext cx="26" cy="20"/>
            </a:xfrm>
            <a:custGeom>
              <a:avLst/>
              <a:gdLst>
                <a:gd name="T0" fmla="*/ 8 w 22"/>
                <a:gd name="T1" fmla="*/ 8 h 17"/>
                <a:gd name="T2" fmla="*/ 0 w 22"/>
                <a:gd name="T3" fmla="*/ 3 h 17"/>
                <a:gd name="T4" fmla="*/ 4 w 22"/>
                <a:gd name="T5" fmla="*/ 0 h 17"/>
                <a:gd name="T6" fmla="*/ 8 w 22"/>
                <a:gd name="T7" fmla="*/ 3 h 17"/>
                <a:gd name="T8" fmla="*/ 15 w 22"/>
                <a:gd name="T9" fmla="*/ 5 h 17"/>
                <a:gd name="T10" fmla="*/ 17 w 22"/>
                <a:gd name="T11" fmla="*/ 11 h 17"/>
                <a:gd name="T12" fmla="*/ 21 w 22"/>
                <a:gd name="T13" fmla="*/ 14 h 17"/>
                <a:gd name="T14" fmla="*/ 18 w 22"/>
                <a:gd name="T15" fmla="*/ 14 h 17"/>
                <a:gd name="T16" fmla="*/ 14 w 22"/>
                <a:gd name="T17" fmla="*/ 9 h 17"/>
                <a:gd name="T18" fmla="*/ 8 w 22"/>
                <a:gd name="T1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7">
                  <a:moveTo>
                    <a:pt x="8" y="8"/>
                  </a:moveTo>
                  <a:cubicBezTo>
                    <a:pt x="9" y="6"/>
                    <a:pt x="2" y="1"/>
                    <a:pt x="0" y="3"/>
                  </a:cubicBezTo>
                  <a:cubicBezTo>
                    <a:pt x="1" y="2"/>
                    <a:pt x="2" y="0"/>
                    <a:pt x="4" y="0"/>
                  </a:cubicBezTo>
                  <a:cubicBezTo>
                    <a:pt x="6" y="0"/>
                    <a:pt x="7" y="2"/>
                    <a:pt x="8" y="3"/>
                  </a:cubicBezTo>
                  <a:cubicBezTo>
                    <a:pt x="10" y="5"/>
                    <a:pt x="13" y="4"/>
                    <a:pt x="15" y="5"/>
                  </a:cubicBezTo>
                  <a:cubicBezTo>
                    <a:pt x="17" y="6"/>
                    <a:pt x="16" y="10"/>
                    <a:pt x="17" y="11"/>
                  </a:cubicBezTo>
                  <a:cubicBezTo>
                    <a:pt x="18" y="13"/>
                    <a:pt x="21" y="12"/>
                    <a:pt x="21" y="14"/>
                  </a:cubicBezTo>
                  <a:cubicBezTo>
                    <a:pt x="22" y="17"/>
                    <a:pt x="18" y="15"/>
                    <a:pt x="18" y="14"/>
                  </a:cubicBezTo>
                  <a:cubicBezTo>
                    <a:pt x="16" y="13"/>
                    <a:pt x="16" y="10"/>
                    <a:pt x="14" y="9"/>
                  </a:cubicBezTo>
                  <a:cubicBezTo>
                    <a:pt x="12" y="9"/>
                    <a:pt x="10" y="10"/>
                    <a:pt x="8"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46" name="Freeform 3256"/>
            <p:cNvSpPr>
              <a:spLocks/>
            </p:cNvSpPr>
            <p:nvPr/>
          </p:nvSpPr>
          <p:spPr bwMode="auto">
            <a:xfrm>
              <a:off x="3137" y="945"/>
              <a:ext cx="26" cy="20"/>
            </a:xfrm>
            <a:custGeom>
              <a:avLst/>
              <a:gdLst>
                <a:gd name="T0" fmla="*/ 8 w 22"/>
                <a:gd name="T1" fmla="*/ 8 h 17"/>
                <a:gd name="T2" fmla="*/ 0 w 22"/>
                <a:gd name="T3" fmla="*/ 3 h 17"/>
                <a:gd name="T4" fmla="*/ 4 w 22"/>
                <a:gd name="T5" fmla="*/ 0 h 17"/>
                <a:gd name="T6" fmla="*/ 8 w 22"/>
                <a:gd name="T7" fmla="*/ 3 h 17"/>
                <a:gd name="T8" fmla="*/ 15 w 22"/>
                <a:gd name="T9" fmla="*/ 5 h 17"/>
                <a:gd name="T10" fmla="*/ 17 w 22"/>
                <a:gd name="T11" fmla="*/ 11 h 17"/>
                <a:gd name="T12" fmla="*/ 21 w 22"/>
                <a:gd name="T13" fmla="*/ 14 h 17"/>
                <a:gd name="T14" fmla="*/ 18 w 22"/>
                <a:gd name="T15" fmla="*/ 14 h 17"/>
                <a:gd name="T16" fmla="*/ 14 w 22"/>
                <a:gd name="T17" fmla="*/ 9 h 17"/>
                <a:gd name="T18" fmla="*/ 8 w 22"/>
                <a:gd name="T1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7">
                  <a:moveTo>
                    <a:pt x="8" y="8"/>
                  </a:moveTo>
                  <a:cubicBezTo>
                    <a:pt x="9" y="6"/>
                    <a:pt x="2" y="1"/>
                    <a:pt x="0" y="3"/>
                  </a:cubicBezTo>
                  <a:cubicBezTo>
                    <a:pt x="1" y="2"/>
                    <a:pt x="2" y="0"/>
                    <a:pt x="4" y="0"/>
                  </a:cubicBezTo>
                  <a:cubicBezTo>
                    <a:pt x="6" y="0"/>
                    <a:pt x="7" y="2"/>
                    <a:pt x="8" y="3"/>
                  </a:cubicBezTo>
                  <a:cubicBezTo>
                    <a:pt x="10" y="5"/>
                    <a:pt x="13" y="4"/>
                    <a:pt x="15" y="5"/>
                  </a:cubicBezTo>
                  <a:cubicBezTo>
                    <a:pt x="17" y="6"/>
                    <a:pt x="16" y="10"/>
                    <a:pt x="17" y="11"/>
                  </a:cubicBezTo>
                  <a:cubicBezTo>
                    <a:pt x="18" y="13"/>
                    <a:pt x="21" y="12"/>
                    <a:pt x="21" y="14"/>
                  </a:cubicBezTo>
                  <a:cubicBezTo>
                    <a:pt x="22" y="17"/>
                    <a:pt x="18" y="15"/>
                    <a:pt x="18" y="14"/>
                  </a:cubicBezTo>
                  <a:cubicBezTo>
                    <a:pt x="16" y="13"/>
                    <a:pt x="16" y="10"/>
                    <a:pt x="14" y="9"/>
                  </a:cubicBezTo>
                  <a:cubicBezTo>
                    <a:pt x="12" y="9"/>
                    <a:pt x="10" y="10"/>
                    <a:pt x="8"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47" name="Freeform 3257"/>
            <p:cNvSpPr>
              <a:spLocks/>
            </p:cNvSpPr>
            <p:nvPr/>
          </p:nvSpPr>
          <p:spPr bwMode="auto">
            <a:xfrm>
              <a:off x="3148" y="943"/>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1" y="0"/>
                    <a:pt x="1"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48" name="Freeform 3258"/>
            <p:cNvSpPr>
              <a:spLocks/>
            </p:cNvSpPr>
            <p:nvPr/>
          </p:nvSpPr>
          <p:spPr bwMode="auto">
            <a:xfrm>
              <a:off x="3148" y="943"/>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1" y="0"/>
                    <a:pt x="1"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49" name="Freeform 3259"/>
            <p:cNvSpPr>
              <a:spLocks/>
            </p:cNvSpPr>
            <p:nvPr/>
          </p:nvSpPr>
          <p:spPr bwMode="auto">
            <a:xfrm>
              <a:off x="3145" y="1006"/>
              <a:ext cx="45" cy="13"/>
            </a:xfrm>
            <a:custGeom>
              <a:avLst/>
              <a:gdLst>
                <a:gd name="T0" fmla="*/ 9 w 37"/>
                <a:gd name="T1" fmla="*/ 7 h 11"/>
                <a:gd name="T2" fmla="*/ 1 w 37"/>
                <a:gd name="T3" fmla="*/ 6 h 11"/>
                <a:gd name="T4" fmla="*/ 1 w 37"/>
                <a:gd name="T5" fmla="*/ 2 h 11"/>
                <a:gd name="T6" fmla="*/ 2 w 37"/>
                <a:gd name="T7" fmla="*/ 2 h 11"/>
                <a:gd name="T8" fmla="*/ 3 w 37"/>
                <a:gd name="T9" fmla="*/ 0 h 11"/>
                <a:gd name="T10" fmla="*/ 9 w 37"/>
                <a:gd name="T11" fmla="*/ 1 h 11"/>
                <a:gd name="T12" fmla="*/ 10 w 37"/>
                <a:gd name="T13" fmla="*/ 3 h 11"/>
                <a:gd name="T14" fmla="*/ 14 w 37"/>
                <a:gd name="T15" fmla="*/ 4 h 11"/>
                <a:gd name="T16" fmla="*/ 27 w 37"/>
                <a:gd name="T17" fmla="*/ 5 h 11"/>
                <a:gd name="T18" fmla="*/ 30 w 37"/>
                <a:gd name="T19" fmla="*/ 6 h 11"/>
                <a:gd name="T20" fmla="*/ 30 w 37"/>
                <a:gd name="T21" fmla="*/ 8 h 11"/>
                <a:gd name="T22" fmla="*/ 36 w 37"/>
                <a:gd name="T23" fmla="*/ 6 h 11"/>
                <a:gd name="T24" fmla="*/ 37 w 37"/>
                <a:gd name="T25" fmla="*/ 9 h 11"/>
                <a:gd name="T26" fmla="*/ 34 w 37"/>
                <a:gd name="T27" fmla="*/ 10 h 11"/>
                <a:gd name="T28" fmla="*/ 22 w 37"/>
                <a:gd name="T29" fmla="*/ 11 h 11"/>
                <a:gd name="T30" fmla="*/ 18 w 37"/>
                <a:gd name="T31" fmla="*/ 11 h 11"/>
                <a:gd name="T32" fmla="*/ 16 w 37"/>
                <a:gd name="T33" fmla="*/ 8 h 11"/>
                <a:gd name="T34" fmla="*/ 9 w 37"/>
                <a:gd name="T3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11">
                  <a:moveTo>
                    <a:pt x="9" y="7"/>
                  </a:moveTo>
                  <a:cubicBezTo>
                    <a:pt x="7" y="7"/>
                    <a:pt x="3" y="7"/>
                    <a:pt x="1" y="6"/>
                  </a:cubicBezTo>
                  <a:cubicBezTo>
                    <a:pt x="0" y="6"/>
                    <a:pt x="1" y="3"/>
                    <a:pt x="1" y="2"/>
                  </a:cubicBezTo>
                  <a:cubicBezTo>
                    <a:pt x="2" y="2"/>
                    <a:pt x="2" y="2"/>
                    <a:pt x="2" y="2"/>
                  </a:cubicBezTo>
                  <a:cubicBezTo>
                    <a:pt x="3" y="2"/>
                    <a:pt x="3" y="1"/>
                    <a:pt x="3" y="0"/>
                  </a:cubicBezTo>
                  <a:cubicBezTo>
                    <a:pt x="4" y="3"/>
                    <a:pt x="7" y="2"/>
                    <a:pt x="9" y="1"/>
                  </a:cubicBezTo>
                  <a:cubicBezTo>
                    <a:pt x="7" y="2"/>
                    <a:pt x="8" y="3"/>
                    <a:pt x="10" y="3"/>
                  </a:cubicBezTo>
                  <a:cubicBezTo>
                    <a:pt x="11" y="5"/>
                    <a:pt x="13" y="5"/>
                    <a:pt x="14" y="4"/>
                  </a:cubicBezTo>
                  <a:cubicBezTo>
                    <a:pt x="19" y="3"/>
                    <a:pt x="23" y="5"/>
                    <a:pt x="27" y="5"/>
                  </a:cubicBezTo>
                  <a:cubicBezTo>
                    <a:pt x="28" y="5"/>
                    <a:pt x="30" y="4"/>
                    <a:pt x="30" y="6"/>
                  </a:cubicBezTo>
                  <a:cubicBezTo>
                    <a:pt x="30" y="7"/>
                    <a:pt x="29" y="8"/>
                    <a:pt x="30" y="8"/>
                  </a:cubicBezTo>
                  <a:cubicBezTo>
                    <a:pt x="32" y="8"/>
                    <a:pt x="34" y="6"/>
                    <a:pt x="36" y="6"/>
                  </a:cubicBezTo>
                  <a:cubicBezTo>
                    <a:pt x="37" y="7"/>
                    <a:pt x="37" y="8"/>
                    <a:pt x="37" y="9"/>
                  </a:cubicBezTo>
                  <a:cubicBezTo>
                    <a:pt x="36" y="10"/>
                    <a:pt x="35" y="10"/>
                    <a:pt x="34" y="10"/>
                  </a:cubicBezTo>
                  <a:cubicBezTo>
                    <a:pt x="30" y="10"/>
                    <a:pt x="26" y="10"/>
                    <a:pt x="22" y="11"/>
                  </a:cubicBezTo>
                  <a:cubicBezTo>
                    <a:pt x="21" y="11"/>
                    <a:pt x="19" y="11"/>
                    <a:pt x="18" y="11"/>
                  </a:cubicBezTo>
                  <a:cubicBezTo>
                    <a:pt x="17" y="10"/>
                    <a:pt x="17" y="9"/>
                    <a:pt x="16" y="8"/>
                  </a:cubicBezTo>
                  <a:cubicBezTo>
                    <a:pt x="14" y="7"/>
                    <a:pt x="11" y="7"/>
                    <a:pt x="9"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50" name="Freeform 3260"/>
            <p:cNvSpPr>
              <a:spLocks/>
            </p:cNvSpPr>
            <p:nvPr/>
          </p:nvSpPr>
          <p:spPr bwMode="auto">
            <a:xfrm>
              <a:off x="3145" y="1006"/>
              <a:ext cx="45" cy="13"/>
            </a:xfrm>
            <a:custGeom>
              <a:avLst/>
              <a:gdLst>
                <a:gd name="T0" fmla="*/ 9 w 37"/>
                <a:gd name="T1" fmla="*/ 7 h 11"/>
                <a:gd name="T2" fmla="*/ 1 w 37"/>
                <a:gd name="T3" fmla="*/ 6 h 11"/>
                <a:gd name="T4" fmla="*/ 1 w 37"/>
                <a:gd name="T5" fmla="*/ 2 h 11"/>
                <a:gd name="T6" fmla="*/ 2 w 37"/>
                <a:gd name="T7" fmla="*/ 2 h 11"/>
                <a:gd name="T8" fmla="*/ 3 w 37"/>
                <a:gd name="T9" fmla="*/ 0 h 11"/>
                <a:gd name="T10" fmla="*/ 9 w 37"/>
                <a:gd name="T11" fmla="*/ 1 h 11"/>
                <a:gd name="T12" fmla="*/ 10 w 37"/>
                <a:gd name="T13" fmla="*/ 3 h 11"/>
                <a:gd name="T14" fmla="*/ 14 w 37"/>
                <a:gd name="T15" fmla="*/ 4 h 11"/>
                <a:gd name="T16" fmla="*/ 27 w 37"/>
                <a:gd name="T17" fmla="*/ 5 h 11"/>
                <a:gd name="T18" fmla="*/ 30 w 37"/>
                <a:gd name="T19" fmla="*/ 6 h 11"/>
                <a:gd name="T20" fmla="*/ 30 w 37"/>
                <a:gd name="T21" fmla="*/ 8 h 11"/>
                <a:gd name="T22" fmla="*/ 36 w 37"/>
                <a:gd name="T23" fmla="*/ 6 h 11"/>
                <a:gd name="T24" fmla="*/ 37 w 37"/>
                <a:gd name="T25" fmla="*/ 9 h 11"/>
                <a:gd name="T26" fmla="*/ 34 w 37"/>
                <a:gd name="T27" fmla="*/ 10 h 11"/>
                <a:gd name="T28" fmla="*/ 22 w 37"/>
                <a:gd name="T29" fmla="*/ 11 h 11"/>
                <a:gd name="T30" fmla="*/ 18 w 37"/>
                <a:gd name="T31" fmla="*/ 11 h 11"/>
                <a:gd name="T32" fmla="*/ 16 w 37"/>
                <a:gd name="T33" fmla="*/ 8 h 11"/>
                <a:gd name="T34" fmla="*/ 9 w 37"/>
                <a:gd name="T3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11">
                  <a:moveTo>
                    <a:pt x="9" y="7"/>
                  </a:moveTo>
                  <a:cubicBezTo>
                    <a:pt x="7" y="7"/>
                    <a:pt x="3" y="7"/>
                    <a:pt x="1" y="6"/>
                  </a:cubicBezTo>
                  <a:cubicBezTo>
                    <a:pt x="0" y="6"/>
                    <a:pt x="1" y="3"/>
                    <a:pt x="1" y="2"/>
                  </a:cubicBezTo>
                  <a:cubicBezTo>
                    <a:pt x="2" y="2"/>
                    <a:pt x="2" y="2"/>
                    <a:pt x="2" y="2"/>
                  </a:cubicBezTo>
                  <a:cubicBezTo>
                    <a:pt x="3" y="2"/>
                    <a:pt x="3" y="1"/>
                    <a:pt x="3" y="0"/>
                  </a:cubicBezTo>
                  <a:cubicBezTo>
                    <a:pt x="4" y="3"/>
                    <a:pt x="7" y="2"/>
                    <a:pt x="9" y="1"/>
                  </a:cubicBezTo>
                  <a:cubicBezTo>
                    <a:pt x="7" y="2"/>
                    <a:pt x="8" y="3"/>
                    <a:pt x="10" y="3"/>
                  </a:cubicBezTo>
                  <a:cubicBezTo>
                    <a:pt x="11" y="5"/>
                    <a:pt x="13" y="5"/>
                    <a:pt x="14" y="4"/>
                  </a:cubicBezTo>
                  <a:cubicBezTo>
                    <a:pt x="19" y="3"/>
                    <a:pt x="23" y="5"/>
                    <a:pt x="27" y="5"/>
                  </a:cubicBezTo>
                  <a:cubicBezTo>
                    <a:pt x="28" y="5"/>
                    <a:pt x="30" y="4"/>
                    <a:pt x="30" y="6"/>
                  </a:cubicBezTo>
                  <a:cubicBezTo>
                    <a:pt x="30" y="7"/>
                    <a:pt x="29" y="8"/>
                    <a:pt x="30" y="8"/>
                  </a:cubicBezTo>
                  <a:cubicBezTo>
                    <a:pt x="32" y="8"/>
                    <a:pt x="34" y="6"/>
                    <a:pt x="36" y="6"/>
                  </a:cubicBezTo>
                  <a:cubicBezTo>
                    <a:pt x="37" y="7"/>
                    <a:pt x="37" y="8"/>
                    <a:pt x="37" y="9"/>
                  </a:cubicBezTo>
                  <a:cubicBezTo>
                    <a:pt x="36" y="10"/>
                    <a:pt x="35" y="10"/>
                    <a:pt x="34" y="10"/>
                  </a:cubicBezTo>
                  <a:cubicBezTo>
                    <a:pt x="30" y="10"/>
                    <a:pt x="26" y="10"/>
                    <a:pt x="22" y="11"/>
                  </a:cubicBezTo>
                  <a:cubicBezTo>
                    <a:pt x="21" y="11"/>
                    <a:pt x="19" y="11"/>
                    <a:pt x="18" y="11"/>
                  </a:cubicBezTo>
                  <a:cubicBezTo>
                    <a:pt x="17" y="10"/>
                    <a:pt x="17" y="9"/>
                    <a:pt x="16" y="8"/>
                  </a:cubicBezTo>
                  <a:cubicBezTo>
                    <a:pt x="14" y="7"/>
                    <a:pt x="11" y="7"/>
                    <a:pt x="9"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51" name="Freeform 3261"/>
            <p:cNvSpPr>
              <a:spLocks/>
            </p:cNvSpPr>
            <p:nvPr/>
          </p:nvSpPr>
          <p:spPr bwMode="auto">
            <a:xfrm>
              <a:off x="3157" y="969"/>
              <a:ext cx="3" cy="4"/>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0" y="2"/>
                    <a:pt x="1" y="1"/>
                    <a:pt x="2" y="0"/>
                  </a:cubicBezTo>
                  <a:cubicBezTo>
                    <a:pt x="2" y="1"/>
                    <a:pt x="2" y="2"/>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52" name="Freeform 3262"/>
            <p:cNvSpPr>
              <a:spLocks/>
            </p:cNvSpPr>
            <p:nvPr/>
          </p:nvSpPr>
          <p:spPr bwMode="auto">
            <a:xfrm>
              <a:off x="3157" y="969"/>
              <a:ext cx="3" cy="4"/>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0" y="2"/>
                    <a:pt x="1" y="1"/>
                    <a:pt x="2" y="0"/>
                  </a:cubicBezTo>
                  <a:cubicBezTo>
                    <a:pt x="2" y="1"/>
                    <a:pt x="2" y="2"/>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53" name="Freeform 3263"/>
            <p:cNvSpPr>
              <a:spLocks/>
            </p:cNvSpPr>
            <p:nvPr/>
          </p:nvSpPr>
          <p:spPr bwMode="auto">
            <a:xfrm>
              <a:off x="3159" y="986"/>
              <a:ext cx="3" cy="2"/>
            </a:xfrm>
            <a:custGeom>
              <a:avLst/>
              <a:gdLst>
                <a:gd name="T0" fmla="*/ 0 w 3"/>
                <a:gd name="T1" fmla="*/ 2 h 2"/>
                <a:gd name="T2" fmla="*/ 0 w 3"/>
                <a:gd name="T3" fmla="*/ 1 h 2"/>
                <a:gd name="T4" fmla="*/ 3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0" y="1"/>
                    <a:pt x="0" y="1"/>
                    <a:pt x="0" y="1"/>
                  </a:cubicBezTo>
                  <a:cubicBezTo>
                    <a:pt x="1" y="1"/>
                    <a:pt x="2" y="1"/>
                    <a:pt x="3" y="0"/>
                  </a:cubicBezTo>
                  <a:cubicBezTo>
                    <a:pt x="3" y="2"/>
                    <a:pt x="1" y="2"/>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54" name="Freeform 3264"/>
            <p:cNvSpPr>
              <a:spLocks/>
            </p:cNvSpPr>
            <p:nvPr/>
          </p:nvSpPr>
          <p:spPr bwMode="auto">
            <a:xfrm>
              <a:off x="3159" y="986"/>
              <a:ext cx="3" cy="2"/>
            </a:xfrm>
            <a:custGeom>
              <a:avLst/>
              <a:gdLst>
                <a:gd name="T0" fmla="*/ 0 w 3"/>
                <a:gd name="T1" fmla="*/ 2 h 2"/>
                <a:gd name="T2" fmla="*/ 0 w 3"/>
                <a:gd name="T3" fmla="*/ 1 h 2"/>
                <a:gd name="T4" fmla="*/ 3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0" y="1"/>
                    <a:pt x="0" y="1"/>
                    <a:pt x="0" y="1"/>
                  </a:cubicBezTo>
                  <a:cubicBezTo>
                    <a:pt x="1" y="1"/>
                    <a:pt x="2" y="1"/>
                    <a:pt x="3" y="0"/>
                  </a:cubicBezTo>
                  <a:cubicBezTo>
                    <a:pt x="3" y="2"/>
                    <a:pt x="1" y="2"/>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55" name="Freeform 3265"/>
            <p:cNvSpPr>
              <a:spLocks/>
            </p:cNvSpPr>
            <p:nvPr/>
          </p:nvSpPr>
          <p:spPr bwMode="auto">
            <a:xfrm>
              <a:off x="3161" y="913"/>
              <a:ext cx="6" cy="3"/>
            </a:xfrm>
            <a:custGeom>
              <a:avLst/>
              <a:gdLst>
                <a:gd name="T0" fmla="*/ 2 w 5"/>
                <a:gd name="T1" fmla="*/ 3 h 3"/>
                <a:gd name="T2" fmla="*/ 3 w 5"/>
                <a:gd name="T3" fmla="*/ 0 h 3"/>
                <a:gd name="T4" fmla="*/ 2 w 5"/>
                <a:gd name="T5" fmla="*/ 3 h 3"/>
              </a:gdLst>
              <a:ahLst/>
              <a:cxnLst>
                <a:cxn ang="0">
                  <a:pos x="T0" y="T1"/>
                </a:cxn>
                <a:cxn ang="0">
                  <a:pos x="T2" y="T3"/>
                </a:cxn>
                <a:cxn ang="0">
                  <a:pos x="T4" y="T5"/>
                </a:cxn>
              </a:cxnLst>
              <a:rect l="0" t="0" r="r" b="b"/>
              <a:pathLst>
                <a:path w="5" h="3">
                  <a:moveTo>
                    <a:pt x="2" y="3"/>
                  </a:moveTo>
                  <a:cubicBezTo>
                    <a:pt x="0" y="3"/>
                    <a:pt x="0" y="0"/>
                    <a:pt x="3" y="0"/>
                  </a:cubicBezTo>
                  <a:cubicBezTo>
                    <a:pt x="5" y="1"/>
                    <a:pt x="4" y="3"/>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56" name="Freeform 3266"/>
            <p:cNvSpPr>
              <a:spLocks/>
            </p:cNvSpPr>
            <p:nvPr/>
          </p:nvSpPr>
          <p:spPr bwMode="auto">
            <a:xfrm>
              <a:off x="3161" y="913"/>
              <a:ext cx="6" cy="3"/>
            </a:xfrm>
            <a:custGeom>
              <a:avLst/>
              <a:gdLst>
                <a:gd name="T0" fmla="*/ 2 w 5"/>
                <a:gd name="T1" fmla="*/ 3 h 3"/>
                <a:gd name="T2" fmla="*/ 3 w 5"/>
                <a:gd name="T3" fmla="*/ 0 h 3"/>
                <a:gd name="T4" fmla="*/ 2 w 5"/>
                <a:gd name="T5" fmla="*/ 3 h 3"/>
              </a:gdLst>
              <a:ahLst/>
              <a:cxnLst>
                <a:cxn ang="0">
                  <a:pos x="T0" y="T1"/>
                </a:cxn>
                <a:cxn ang="0">
                  <a:pos x="T2" y="T3"/>
                </a:cxn>
                <a:cxn ang="0">
                  <a:pos x="T4" y="T5"/>
                </a:cxn>
              </a:cxnLst>
              <a:rect l="0" t="0" r="r" b="b"/>
              <a:pathLst>
                <a:path w="5" h="3">
                  <a:moveTo>
                    <a:pt x="2" y="3"/>
                  </a:moveTo>
                  <a:cubicBezTo>
                    <a:pt x="0" y="3"/>
                    <a:pt x="0" y="0"/>
                    <a:pt x="3" y="0"/>
                  </a:cubicBezTo>
                  <a:cubicBezTo>
                    <a:pt x="5" y="1"/>
                    <a:pt x="4"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57" name="Freeform 3267"/>
            <p:cNvSpPr>
              <a:spLocks/>
            </p:cNvSpPr>
            <p:nvPr/>
          </p:nvSpPr>
          <p:spPr bwMode="auto">
            <a:xfrm>
              <a:off x="3160" y="946"/>
              <a:ext cx="5" cy="4"/>
            </a:xfrm>
            <a:custGeom>
              <a:avLst/>
              <a:gdLst>
                <a:gd name="T0" fmla="*/ 2 w 4"/>
                <a:gd name="T1" fmla="*/ 3 h 3"/>
                <a:gd name="T2" fmla="*/ 1 w 4"/>
                <a:gd name="T3" fmla="*/ 0 h 3"/>
                <a:gd name="T4" fmla="*/ 4 w 4"/>
                <a:gd name="T5" fmla="*/ 3 h 3"/>
                <a:gd name="T6" fmla="*/ 2 w 4"/>
                <a:gd name="T7" fmla="*/ 3 h 3"/>
              </a:gdLst>
              <a:ahLst/>
              <a:cxnLst>
                <a:cxn ang="0">
                  <a:pos x="T0" y="T1"/>
                </a:cxn>
                <a:cxn ang="0">
                  <a:pos x="T2" y="T3"/>
                </a:cxn>
                <a:cxn ang="0">
                  <a:pos x="T4" y="T5"/>
                </a:cxn>
                <a:cxn ang="0">
                  <a:pos x="T6" y="T7"/>
                </a:cxn>
              </a:cxnLst>
              <a:rect l="0" t="0" r="r" b="b"/>
              <a:pathLst>
                <a:path w="4" h="3">
                  <a:moveTo>
                    <a:pt x="2" y="3"/>
                  </a:moveTo>
                  <a:cubicBezTo>
                    <a:pt x="2" y="1"/>
                    <a:pt x="0" y="1"/>
                    <a:pt x="1" y="0"/>
                  </a:cubicBezTo>
                  <a:cubicBezTo>
                    <a:pt x="2" y="0"/>
                    <a:pt x="3" y="2"/>
                    <a:pt x="4" y="3"/>
                  </a:cubicBezTo>
                  <a:cubicBezTo>
                    <a:pt x="3" y="3"/>
                    <a:pt x="3" y="3"/>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58" name="Freeform 3268"/>
            <p:cNvSpPr>
              <a:spLocks/>
            </p:cNvSpPr>
            <p:nvPr/>
          </p:nvSpPr>
          <p:spPr bwMode="auto">
            <a:xfrm>
              <a:off x="3160" y="946"/>
              <a:ext cx="5" cy="4"/>
            </a:xfrm>
            <a:custGeom>
              <a:avLst/>
              <a:gdLst>
                <a:gd name="T0" fmla="*/ 2 w 4"/>
                <a:gd name="T1" fmla="*/ 3 h 3"/>
                <a:gd name="T2" fmla="*/ 1 w 4"/>
                <a:gd name="T3" fmla="*/ 0 h 3"/>
                <a:gd name="T4" fmla="*/ 4 w 4"/>
                <a:gd name="T5" fmla="*/ 3 h 3"/>
                <a:gd name="T6" fmla="*/ 2 w 4"/>
                <a:gd name="T7" fmla="*/ 3 h 3"/>
              </a:gdLst>
              <a:ahLst/>
              <a:cxnLst>
                <a:cxn ang="0">
                  <a:pos x="T0" y="T1"/>
                </a:cxn>
                <a:cxn ang="0">
                  <a:pos x="T2" y="T3"/>
                </a:cxn>
                <a:cxn ang="0">
                  <a:pos x="T4" y="T5"/>
                </a:cxn>
                <a:cxn ang="0">
                  <a:pos x="T6" y="T7"/>
                </a:cxn>
              </a:cxnLst>
              <a:rect l="0" t="0" r="r" b="b"/>
              <a:pathLst>
                <a:path w="4" h="3">
                  <a:moveTo>
                    <a:pt x="2" y="3"/>
                  </a:moveTo>
                  <a:cubicBezTo>
                    <a:pt x="2" y="1"/>
                    <a:pt x="0" y="1"/>
                    <a:pt x="1" y="0"/>
                  </a:cubicBezTo>
                  <a:cubicBezTo>
                    <a:pt x="2" y="0"/>
                    <a:pt x="3" y="2"/>
                    <a:pt x="4" y="3"/>
                  </a:cubicBezTo>
                  <a:cubicBezTo>
                    <a:pt x="3" y="3"/>
                    <a:pt x="3"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59" name="Freeform 3269"/>
            <p:cNvSpPr>
              <a:spLocks/>
            </p:cNvSpPr>
            <p:nvPr/>
          </p:nvSpPr>
          <p:spPr bwMode="auto">
            <a:xfrm>
              <a:off x="3165" y="982"/>
              <a:ext cx="1"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1" y="0"/>
                    <a:pt x="1"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60" name="Freeform 3270"/>
            <p:cNvSpPr>
              <a:spLocks/>
            </p:cNvSpPr>
            <p:nvPr/>
          </p:nvSpPr>
          <p:spPr bwMode="auto">
            <a:xfrm>
              <a:off x="3165" y="982"/>
              <a:ext cx="1" cy="1"/>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1" y="0"/>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61" name="Freeform 3271"/>
            <p:cNvSpPr>
              <a:spLocks/>
            </p:cNvSpPr>
            <p:nvPr/>
          </p:nvSpPr>
          <p:spPr bwMode="auto">
            <a:xfrm>
              <a:off x="3169" y="927"/>
              <a:ext cx="8" cy="5"/>
            </a:xfrm>
            <a:custGeom>
              <a:avLst/>
              <a:gdLst>
                <a:gd name="T0" fmla="*/ 1 w 6"/>
                <a:gd name="T1" fmla="*/ 0 h 4"/>
                <a:gd name="T2" fmla="*/ 6 w 6"/>
                <a:gd name="T3" fmla="*/ 0 h 4"/>
                <a:gd name="T4" fmla="*/ 5 w 6"/>
                <a:gd name="T5" fmla="*/ 3 h 4"/>
                <a:gd name="T6" fmla="*/ 1 w 6"/>
                <a:gd name="T7" fmla="*/ 0 h 4"/>
              </a:gdLst>
              <a:ahLst/>
              <a:cxnLst>
                <a:cxn ang="0">
                  <a:pos x="T0" y="T1"/>
                </a:cxn>
                <a:cxn ang="0">
                  <a:pos x="T2" y="T3"/>
                </a:cxn>
                <a:cxn ang="0">
                  <a:pos x="T4" y="T5"/>
                </a:cxn>
                <a:cxn ang="0">
                  <a:pos x="T6" y="T7"/>
                </a:cxn>
              </a:cxnLst>
              <a:rect l="0" t="0" r="r" b="b"/>
              <a:pathLst>
                <a:path w="6" h="4">
                  <a:moveTo>
                    <a:pt x="1" y="0"/>
                  </a:moveTo>
                  <a:cubicBezTo>
                    <a:pt x="3" y="0"/>
                    <a:pt x="4" y="1"/>
                    <a:pt x="6" y="0"/>
                  </a:cubicBezTo>
                  <a:cubicBezTo>
                    <a:pt x="5" y="1"/>
                    <a:pt x="5" y="2"/>
                    <a:pt x="5" y="3"/>
                  </a:cubicBezTo>
                  <a:cubicBezTo>
                    <a:pt x="3" y="2"/>
                    <a:pt x="0" y="4"/>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62" name="Freeform 3272"/>
            <p:cNvSpPr>
              <a:spLocks/>
            </p:cNvSpPr>
            <p:nvPr/>
          </p:nvSpPr>
          <p:spPr bwMode="auto">
            <a:xfrm>
              <a:off x="3169" y="927"/>
              <a:ext cx="8" cy="5"/>
            </a:xfrm>
            <a:custGeom>
              <a:avLst/>
              <a:gdLst>
                <a:gd name="T0" fmla="*/ 1 w 6"/>
                <a:gd name="T1" fmla="*/ 0 h 4"/>
                <a:gd name="T2" fmla="*/ 6 w 6"/>
                <a:gd name="T3" fmla="*/ 0 h 4"/>
                <a:gd name="T4" fmla="*/ 5 w 6"/>
                <a:gd name="T5" fmla="*/ 3 h 4"/>
                <a:gd name="T6" fmla="*/ 1 w 6"/>
                <a:gd name="T7" fmla="*/ 0 h 4"/>
              </a:gdLst>
              <a:ahLst/>
              <a:cxnLst>
                <a:cxn ang="0">
                  <a:pos x="T0" y="T1"/>
                </a:cxn>
                <a:cxn ang="0">
                  <a:pos x="T2" y="T3"/>
                </a:cxn>
                <a:cxn ang="0">
                  <a:pos x="T4" y="T5"/>
                </a:cxn>
                <a:cxn ang="0">
                  <a:pos x="T6" y="T7"/>
                </a:cxn>
              </a:cxnLst>
              <a:rect l="0" t="0" r="r" b="b"/>
              <a:pathLst>
                <a:path w="6" h="4">
                  <a:moveTo>
                    <a:pt x="1" y="0"/>
                  </a:moveTo>
                  <a:cubicBezTo>
                    <a:pt x="3" y="0"/>
                    <a:pt x="4" y="1"/>
                    <a:pt x="6" y="0"/>
                  </a:cubicBezTo>
                  <a:cubicBezTo>
                    <a:pt x="5" y="1"/>
                    <a:pt x="5" y="2"/>
                    <a:pt x="5" y="3"/>
                  </a:cubicBezTo>
                  <a:cubicBezTo>
                    <a:pt x="3" y="2"/>
                    <a:pt x="0" y="4"/>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63" name="Freeform 3273"/>
            <p:cNvSpPr>
              <a:spLocks/>
            </p:cNvSpPr>
            <p:nvPr/>
          </p:nvSpPr>
          <p:spPr bwMode="auto">
            <a:xfrm>
              <a:off x="3165" y="964"/>
              <a:ext cx="6" cy="5"/>
            </a:xfrm>
            <a:custGeom>
              <a:avLst/>
              <a:gdLst>
                <a:gd name="T0" fmla="*/ 4 w 5"/>
                <a:gd name="T1" fmla="*/ 4 h 4"/>
                <a:gd name="T2" fmla="*/ 0 w 5"/>
                <a:gd name="T3" fmla="*/ 1 h 4"/>
                <a:gd name="T4" fmla="*/ 1 w 5"/>
                <a:gd name="T5" fmla="*/ 0 h 4"/>
                <a:gd name="T6" fmla="*/ 4 w 5"/>
                <a:gd name="T7" fmla="*/ 4 h 4"/>
              </a:gdLst>
              <a:ahLst/>
              <a:cxnLst>
                <a:cxn ang="0">
                  <a:pos x="T0" y="T1"/>
                </a:cxn>
                <a:cxn ang="0">
                  <a:pos x="T2" y="T3"/>
                </a:cxn>
                <a:cxn ang="0">
                  <a:pos x="T4" y="T5"/>
                </a:cxn>
                <a:cxn ang="0">
                  <a:pos x="T6" y="T7"/>
                </a:cxn>
              </a:cxnLst>
              <a:rect l="0" t="0" r="r" b="b"/>
              <a:pathLst>
                <a:path w="5" h="4">
                  <a:moveTo>
                    <a:pt x="4" y="4"/>
                  </a:moveTo>
                  <a:cubicBezTo>
                    <a:pt x="2" y="3"/>
                    <a:pt x="1" y="2"/>
                    <a:pt x="0" y="1"/>
                  </a:cubicBezTo>
                  <a:cubicBezTo>
                    <a:pt x="0" y="0"/>
                    <a:pt x="1" y="0"/>
                    <a:pt x="1" y="0"/>
                  </a:cubicBezTo>
                  <a:cubicBezTo>
                    <a:pt x="2" y="2"/>
                    <a:pt x="5" y="2"/>
                    <a:pt x="4"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64" name="Freeform 3274"/>
            <p:cNvSpPr>
              <a:spLocks/>
            </p:cNvSpPr>
            <p:nvPr/>
          </p:nvSpPr>
          <p:spPr bwMode="auto">
            <a:xfrm>
              <a:off x="3165" y="964"/>
              <a:ext cx="6" cy="5"/>
            </a:xfrm>
            <a:custGeom>
              <a:avLst/>
              <a:gdLst>
                <a:gd name="T0" fmla="*/ 4 w 5"/>
                <a:gd name="T1" fmla="*/ 4 h 4"/>
                <a:gd name="T2" fmla="*/ 0 w 5"/>
                <a:gd name="T3" fmla="*/ 1 h 4"/>
                <a:gd name="T4" fmla="*/ 1 w 5"/>
                <a:gd name="T5" fmla="*/ 0 h 4"/>
                <a:gd name="T6" fmla="*/ 4 w 5"/>
                <a:gd name="T7" fmla="*/ 4 h 4"/>
              </a:gdLst>
              <a:ahLst/>
              <a:cxnLst>
                <a:cxn ang="0">
                  <a:pos x="T0" y="T1"/>
                </a:cxn>
                <a:cxn ang="0">
                  <a:pos x="T2" y="T3"/>
                </a:cxn>
                <a:cxn ang="0">
                  <a:pos x="T4" y="T5"/>
                </a:cxn>
                <a:cxn ang="0">
                  <a:pos x="T6" y="T7"/>
                </a:cxn>
              </a:cxnLst>
              <a:rect l="0" t="0" r="r" b="b"/>
              <a:pathLst>
                <a:path w="5" h="4">
                  <a:moveTo>
                    <a:pt x="4" y="4"/>
                  </a:moveTo>
                  <a:cubicBezTo>
                    <a:pt x="2" y="3"/>
                    <a:pt x="1" y="2"/>
                    <a:pt x="0" y="1"/>
                  </a:cubicBezTo>
                  <a:cubicBezTo>
                    <a:pt x="0" y="0"/>
                    <a:pt x="1" y="0"/>
                    <a:pt x="1" y="0"/>
                  </a:cubicBezTo>
                  <a:cubicBezTo>
                    <a:pt x="2" y="2"/>
                    <a:pt x="5" y="2"/>
                    <a:pt x="4"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65" name="Freeform 3275"/>
            <p:cNvSpPr>
              <a:spLocks/>
            </p:cNvSpPr>
            <p:nvPr/>
          </p:nvSpPr>
          <p:spPr bwMode="auto">
            <a:xfrm>
              <a:off x="3169" y="969"/>
              <a:ext cx="4" cy="2"/>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1" y="1"/>
                    <a:pt x="3" y="1"/>
                    <a:pt x="3" y="2"/>
                  </a:cubicBezTo>
                  <a:cubicBezTo>
                    <a:pt x="2" y="2"/>
                    <a:pt x="0" y="2"/>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66" name="Freeform 3276"/>
            <p:cNvSpPr>
              <a:spLocks/>
            </p:cNvSpPr>
            <p:nvPr/>
          </p:nvSpPr>
          <p:spPr bwMode="auto">
            <a:xfrm>
              <a:off x="3169" y="969"/>
              <a:ext cx="4" cy="2"/>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1" y="1"/>
                    <a:pt x="3" y="1"/>
                    <a:pt x="3" y="2"/>
                  </a:cubicBezTo>
                  <a:cubicBezTo>
                    <a:pt x="2" y="2"/>
                    <a:pt x="0" y="2"/>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67" name="Freeform 3277"/>
            <p:cNvSpPr>
              <a:spLocks/>
            </p:cNvSpPr>
            <p:nvPr/>
          </p:nvSpPr>
          <p:spPr bwMode="auto">
            <a:xfrm>
              <a:off x="3167" y="98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1" y="0"/>
                    <a:pt x="1"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68" name="Freeform 3278"/>
            <p:cNvSpPr>
              <a:spLocks/>
            </p:cNvSpPr>
            <p:nvPr/>
          </p:nvSpPr>
          <p:spPr bwMode="auto">
            <a:xfrm>
              <a:off x="3167" y="98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1" y="0"/>
                    <a:pt x="1"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69" name="Freeform 3279"/>
            <p:cNvSpPr>
              <a:spLocks/>
            </p:cNvSpPr>
            <p:nvPr/>
          </p:nvSpPr>
          <p:spPr bwMode="auto">
            <a:xfrm>
              <a:off x="3172" y="979"/>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0" y="2"/>
                    <a:pt x="0" y="1"/>
                    <a:pt x="1" y="0"/>
                  </a:cubicBezTo>
                  <a:cubicBezTo>
                    <a:pt x="2" y="1"/>
                    <a:pt x="2" y="2"/>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70" name="Freeform 3280"/>
            <p:cNvSpPr>
              <a:spLocks/>
            </p:cNvSpPr>
            <p:nvPr/>
          </p:nvSpPr>
          <p:spPr bwMode="auto">
            <a:xfrm>
              <a:off x="3172" y="979"/>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0" y="2"/>
                    <a:pt x="0" y="1"/>
                    <a:pt x="1" y="0"/>
                  </a:cubicBezTo>
                  <a:cubicBezTo>
                    <a:pt x="2" y="1"/>
                    <a:pt x="2" y="2"/>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71" name="Freeform 3281"/>
            <p:cNvSpPr>
              <a:spLocks/>
            </p:cNvSpPr>
            <p:nvPr/>
          </p:nvSpPr>
          <p:spPr bwMode="auto">
            <a:xfrm>
              <a:off x="3174" y="973"/>
              <a:ext cx="3"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0" y="0"/>
                    <a:pt x="0" y="0"/>
                    <a:pt x="2" y="0"/>
                  </a:cubicBezTo>
                  <a:cubicBezTo>
                    <a:pt x="1"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72" name="Freeform 3282"/>
            <p:cNvSpPr>
              <a:spLocks/>
            </p:cNvSpPr>
            <p:nvPr/>
          </p:nvSpPr>
          <p:spPr bwMode="auto">
            <a:xfrm>
              <a:off x="3174" y="973"/>
              <a:ext cx="3"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0" y="0"/>
                    <a:pt x="0" y="0"/>
                    <a:pt x="2" y="0"/>
                  </a:cubicBezTo>
                  <a:cubicBezTo>
                    <a:pt x="1"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73" name="Freeform 3283"/>
            <p:cNvSpPr>
              <a:spLocks/>
            </p:cNvSpPr>
            <p:nvPr/>
          </p:nvSpPr>
          <p:spPr bwMode="auto">
            <a:xfrm>
              <a:off x="3174" y="986"/>
              <a:ext cx="3" cy="2"/>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0" y="2"/>
                    <a:pt x="0" y="1"/>
                    <a:pt x="0" y="1"/>
                  </a:cubicBezTo>
                  <a:cubicBezTo>
                    <a:pt x="1" y="0"/>
                    <a:pt x="2"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74" name="Freeform 3284"/>
            <p:cNvSpPr>
              <a:spLocks/>
            </p:cNvSpPr>
            <p:nvPr/>
          </p:nvSpPr>
          <p:spPr bwMode="auto">
            <a:xfrm>
              <a:off x="3174" y="986"/>
              <a:ext cx="3" cy="2"/>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0" y="2"/>
                    <a:pt x="0" y="1"/>
                    <a:pt x="0" y="1"/>
                  </a:cubicBezTo>
                  <a:cubicBezTo>
                    <a:pt x="1" y="0"/>
                    <a:pt x="2"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75" name="Freeform 3285"/>
            <p:cNvSpPr>
              <a:spLocks/>
            </p:cNvSpPr>
            <p:nvPr/>
          </p:nvSpPr>
          <p:spPr bwMode="auto">
            <a:xfrm>
              <a:off x="3178" y="917"/>
              <a:ext cx="2" cy="3"/>
            </a:xfrm>
            <a:custGeom>
              <a:avLst/>
              <a:gdLst>
                <a:gd name="T0" fmla="*/ 2 w 2"/>
                <a:gd name="T1" fmla="*/ 1 h 2"/>
                <a:gd name="T2" fmla="*/ 2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2" y="1"/>
                    <a:pt x="2" y="2"/>
                  </a:cubicBezTo>
                  <a:cubicBezTo>
                    <a:pt x="1" y="2"/>
                    <a:pt x="0" y="2"/>
                    <a:pt x="0" y="1"/>
                  </a:cubicBezTo>
                  <a:cubicBezTo>
                    <a:pt x="0" y="0"/>
                    <a:pt x="1" y="0"/>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76" name="Freeform 3286"/>
            <p:cNvSpPr>
              <a:spLocks/>
            </p:cNvSpPr>
            <p:nvPr/>
          </p:nvSpPr>
          <p:spPr bwMode="auto">
            <a:xfrm>
              <a:off x="3178" y="917"/>
              <a:ext cx="2" cy="3"/>
            </a:xfrm>
            <a:custGeom>
              <a:avLst/>
              <a:gdLst>
                <a:gd name="T0" fmla="*/ 2 w 2"/>
                <a:gd name="T1" fmla="*/ 1 h 2"/>
                <a:gd name="T2" fmla="*/ 2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2" y="1"/>
                    <a:pt x="2" y="2"/>
                  </a:cubicBezTo>
                  <a:cubicBezTo>
                    <a:pt x="1" y="2"/>
                    <a:pt x="0" y="2"/>
                    <a:pt x="0" y="1"/>
                  </a:cubicBezTo>
                  <a:cubicBezTo>
                    <a:pt x="0" y="0"/>
                    <a:pt x="1" y="0"/>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77" name="Freeform 3287"/>
            <p:cNvSpPr>
              <a:spLocks/>
            </p:cNvSpPr>
            <p:nvPr/>
          </p:nvSpPr>
          <p:spPr bwMode="auto">
            <a:xfrm>
              <a:off x="3175" y="979"/>
              <a:ext cx="5" cy="4"/>
            </a:xfrm>
            <a:custGeom>
              <a:avLst/>
              <a:gdLst>
                <a:gd name="T0" fmla="*/ 1 w 4"/>
                <a:gd name="T1" fmla="*/ 4 h 4"/>
                <a:gd name="T2" fmla="*/ 0 w 4"/>
                <a:gd name="T3" fmla="*/ 1 h 4"/>
                <a:gd name="T4" fmla="*/ 3 w 4"/>
                <a:gd name="T5" fmla="*/ 0 h 4"/>
                <a:gd name="T6" fmla="*/ 1 w 4"/>
                <a:gd name="T7" fmla="*/ 4 h 4"/>
              </a:gdLst>
              <a:ahLst/>
              <a:cxnLst>
                <a:cxn ang="0">
                  <a:pos x="T0" y="T1"/>
                </a:cxn>
                <a:cxn ang="0">
                  <a:pos x="T2" y="T3"/>
                </a:cxn>
                <a:cxn ang="0">
                  <a:pos x="T4" y="T5"/>
                </a:cxn>
                <a:cxn ang="0">
                  <a:pos x="T6" y="T7"/>
                </a:cxn>
              </a:cxnLst>
              <a:rect l="0" t="0" r="r" b="b"/>
              <a:pathLst>
                <a:path w="4" h="4">
                  <a:moveTo>
                    <a:pt x="1" y="4"/>
                  </a:moveTo>
                  <a:cubicBezTo>
                    <a:pt x="1" y="3"/>
                    <a:pt x="0" y="2"/>
                    <a:pt x="0" y="1"/>
                  </a:cubicBezTo>
                  <a:cubicBezTo>
                    <a:pt x="1" y="1"/>
                    <a:pt x="2" y="0"/>
                    <a:pt x="3" y="0"/>
                  </a:cubicBezTo>
                  <a:cubicBezTo>
                    <a:pt x="4" y="1"/>
                    <a:pt x="2" y="3"/>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78" name="Freeform 3288"/>
            <p:cNvSpPr>
              <a:spLocks/>
            </p:cNvSpPr>
            <p:nvPr/>
          </p:nvSpPr>
          <p:spPr bwMode="auto">
            <a:xfrm>
              <a:off x="3175" y="979"/>
              <a:ext cx="5" cy="4"/>
            </a:xfrm>
            <a:custGeom>
              <a:avLst/>
              <a:gdLst>
                <a:gd name="T0" fmla="*/ 1 w 4"/>
                <a:gd name="T1" fmla="*/ 4 h 4"/>
                <a:gd name="T2" fmla="*/ 0 w 4"/>
                <a:gd name="T3" fmla="*/ 1 h 4"/>
                <a:gd name="T4" fmla="*/ 3 w 4"/>
                <a:gd name="T5" fmla="*/ 0 h 4"/>
                <a:gd name="T6" fmla="*/ 1 w 4"/>
                <a:gd name="T7" fmla="*/ 4 h 4"/>
              </a:gdLst>
              <a:ahLst/>
              <a:cxnLst>
                <a:cxn ang="0">
                  <a:pos x="T0" y="T1"/>
                </a:cxn>
                <a:cxn ang="0">
                  <a:pos x="T2" y="T3"/>
                </a:cxn>
                <a:cxn ang="0">
                  <a:pos x="T4" y="T5"/>
                </a:cxn>
                <a:cxn ang="0">
                  <a:pos x="T6" y="T7"/>
                </a:cxn>
              </a:cxnLst>
              <a:rect l="0" t="0" r="r" b="b"/>
              <a:pathLst>
                <a:path w="4" h="4">
                  <a:moveTo>
                    <a:pt x="1" y="4"/>
                  </a:moveTo>
                  <a:cubicBezTo>
                    <a:pt x="1" y="3"/>
                    <a:pt x="0" y="2"/>
                    <a:pt x="0" y="1"/>
                  </a:cubicBezTo>
                  <a:cubicBezTo>
                    <a:pt x="1" y="1"/>
                    <a:pt x="2" y="0"/>
                    <a:pt x="3" y="0"/>
                  </a:cubicBezTo>
                  <a:cubicBezTo>
                    <a:pt x="4" y="1"/>
                    <a:pt x="2" y="3"/>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79" name="Freeform 3289"/>
            <p:cNvSpPr>
              <a:spLocks/>
            </p:cNvSpPr>
            <p:nvPr/>
          </p:nvSpPr>
          <p:spPr bwMode="auto">
            <a:xfrm>
              <a:off x="3183" y="983"/>
              <a:ext cx="3" cy="3"/>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0" y="1"/>
                    <a:pt x="2" y="0"/>
                    <a:pt x="3" y="0"/>
                  </a:cubicBezTo>
                  <a:cubicBezTo>
                    <a:pt x="2" y="1"/>
                    <a:pt x="1" y="2"/>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80" name="Freeform 3290"/>
            <p:cNvSpPr>
              <a:spLocks/>
            </p:cNvSpPr>
            <p:nvPr/>
          </p:nvSpPr>
          <p:spPr bwMode="auto">
            <a:xfrm>
              <a:off x="3183" y="983"/>
              <a:ext cx="3" cy="3"/>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0" y="1"/>
                    <a:pt x="2" y="0"/>
                    <a:pt x="3" y="0"/>
                  </a:cubicBezTo>
                  <a:cubicBezTo>
                    <a:pt x="2" y="1"/>
                    <a:pt x="1" y="2"/>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81" name="Freeform 3291"/>
            <p:cNvSpPr>
              <a:spLocks/>
            </p:cNvSpPr>
            <p:nvPr/>
          </p:nvSpPr>
          <p:spPr bwMode="auto">
            <a:xfrm>
              <a:off x="3183" y="949"/>
              <a:ext cx="7" cy="12"/>
            </a:xfrm>
            <a:custGeom>
              <a:avLst/>
              <a:gdLst>
                <a:gd name="T0" fmla="*/ 3 w 6"/>
                <a:gd name="T1" fmla="*/ 10 h 10"/>
                <a:gd name="T2" fmla="*/ 0 w 6"/>
                <a:gd name="T3" fmla="*/ 5 h 10"/>
                <a:gd name="T4" fmla="*/ 3 w 6"/>
                <a:gd name="T5" fmla="*/ 10 h 10"/>
              </a:gdLst>
              <a:ahLst/>
              <a:cxnLst>
                <a:cxn ang="0">
                  <a:pos x="T0" y="T1"/>
                </a:cxn>
                <a:cxn ang="0">
                  <a:pos x="T2" y="T3"/>
                </a:cxn>
                <a:cxn ang="0">
                  <a:pos x="T4" y="T5"/>
                </a:cxn>
              </a:cxnLst>
              <a:rect l="0" t="0" r="r" b="b"/>
              <a:pathLst>
                <a:path w="6" h="10">
                  <a:moveTo>
                    <a:pt x="3" y="10"/>
                  </a:moveTo>
                  <a:cubicBezTo>
                    <a:pt x="0" y="9"/>
                    <a:pt x="4" y="6"/>
                    <a:pt x="0" y="5"/>
                  </a:cubicBezTo>
                  <a:cubicBezTo>
                    <a:pt x="4" y="0"/>
                    <a:pt x="6" y="8"/>
                    <a:pt x="3" y="1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82" name="Freeform 3292"/>
            <p:cNvSpPr>
              <a:spLocks/>
            </p:cNvSpPr>
            <p:nvPr/>
          </p:nvSpPr>
          <p:spPr bwMode="auto">
            <a:xfrm>
              <a:off x="3183" y="949"/>
              <a:ext cx="7" cy="12"/>
            </a:xfrm>
            <a:custGeom>
              <a:avLst/>
              <a:gdLst>
                <a:gd name="T0" fmla="*/ 3 w 6"/>
                <a:gd name="T1" fmla="*/ 10 h 10"/>
                <a:gd name="T2" fmla="*/ 0 w 6"/>
                <a:gd name="T3" fmla="*/ 5 h 10"/>
                <a:gd name="T4" fmla="*/ 3 w 6"/>
                <a:gd name="T5" fmla="*/ 10 h 10"/>
              </a:gdLst>
              <a:ahLst/>
              <a:cxnLst>
                <a:cxn ang="0">
                  <a:pos x="T0" y="T1"/>
                </a:cxn>
                <a:cxn ang="0">
                  <a:pos x="T2" y="T3"/>
                </a:cxn>
                <a:cxn ang="0">
                  <a:pos x="T4" y="T5"/>
                </a:cxn>
              </a:cxnLst>
              <a:rect l="0" t="0" r="r" b="b"/>
              <a:pathLst>
                <a:path w="6" h="10">
                  <a:moveTo>
                    <a:pt x="3" y="10"/>
                  </a:moveTo>
                  <a:cubicBezTo>
                    <a:pt x="0" y="9"/>
                    <a:pt x="4" y="6"/>
                    <a:pt x="0" y="5"/>
                  </a:cubicBezTo>
                  <a:cubicBezTo>
                    <a:pt x="4" y="0"/>
                    <a:pt x="6" y="8"/>
                    <a:pt x="3" y="1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83" name="Freeform 3293"/>
            <p:cNvSpPr>
              <a:spLocks/>
            </p:cNvSpPr>
            <p:nvPr/>
          </p:nvSpPr>
          <p:spPr bwMode="auto">
            <a:xfrm>
              <a:off x="3185" y="969"/>
              <a:ext cx="6" cy="4"/>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1" y="1"/>
                    <a:pt x="3" y="1"/>
                    <a:pt x="5" y="0"/>
                  </a:cubicBezTo>
                  <a:cubicBezTo>
                    <a:pt x="4" y="2"/>
                    <a:pt x="2" y="3"/>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84" name="Freeform 3294"/>
            <p:cNvSpPr>
              <a:spLocks/>
            </p:cNvSpPr>
            <p:nvPr/>
          </p:nvSpPr>
          <p:spPr bwMode="auto">
            <a:xfrm>
              <a:off x="3185" y="969"/>
              <a:ext cx="6" cy="4"/>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1" y="1"/>
                    <a:pt x="3" y="1"/>
                    <a:pt x="5" y="0"/>
                  </a:cubicBezTo>
                  <a:cubicBezTo>
                    <a:pt x="4" y="2"/>
                    <a:pt x="2" y="3"/>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85" name="Freeform 3295"/>
            <p:cNvSpPr>
              <a:spLocks/>
            </p:cNvSpPr>
            <p:nvPr/>
          </p:nvSpPr>
          <p:spPr bwMode="auto">
            <a:xfrm>
              <a:off x="3181" y="939"/>
              <a:ext cx="15" cy="7"/>
            </a:xfrm>
            <a:custGeom>
              <a:avLst/>
              <a:gdLst>
                <a:gd name="T0" fmla="*/ 9 w 12"/>
                <a:gd name="T1" fmla="*/ 6 h 6"/>
                <a:gd name="T2" fmla="*/ 5 w 12"/>
                <a:gd name="T3" fmla="*/ 4 h 6"/>
                <a:gd name="T4" fmla="*/ 6 w 12"/>
                <a:gd name="T5" fmla="*/ 3 h 6"/>
                <a:gd name="T6" fmla="*/ 2 w 12"/>
                <a:gd name="T7" fmla="*/ 3 h 6"/>
                <a:gd name="T8" fmla="*/ 4 w 12"/>
                <a:gd name="T9" fmla="*/ 1 h 6"/>
                <a:gd name="T10" fmla="*/ 12 w 12"/>
                <a:gd name="T11" fmla="*/ 5 h 6"/>
                <a:gd name="T12" fmla="*/ 9 w 1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9" y="6"/>
                  </a:moveTo>
                  <a:cubicBezTo>
                    <a:pt x="7" y="6"/>
                    <a:pt x="6" y="5"/>
                    <a:pt x="5" y="4"/>
                  </a:cubicBezTo>
                  <a:cubicBezTo>
                    <a:pt x="5" y="4"/>
                    <a:pt x="6" y="4"/>
                    <a:pt x="6" y="3"/>
                  </a:cubicBezTo>
                  <a:cubicBezTo>
                    <a:pt x="5" y="3"/>
                    <a:pt x="3" y="4"/>
                    <a:pt x="2" y="3"/>
                  </a:cubicBezTo>
                  <a:cubicBezTo>
                    <a:pt x="0" y="2"/>
                    <a:pt x="3" y="1"/>
                    <a:pt x="4" y="1"/>
                  </a:cubicBezTo>
                  <a:cubicBezTo>
                    <a:pt x="8" y="0"/>
                    <a:pt x="10" y="1"/>
                    <a:pt x="12" y="5"/>
                  </a:cubicBezTo>
                  <a:cubicBezTo>
                    <a:pt x="11" y="4"/>
                    <a:pt x="10" y="5"/>
                    <a:pt x="9"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86" name="Freeform 3296"/>
            <p:cNvSpPr>
              <a:spLocks/>
            </p:cNvSpPr>
            <p:nvPr/>
          </p:nvSpPr>
          <p:spPr bwMode="auto">
            <a:xfrm>
              <a:off x="3181" y="939"/>
              <a:ext cx="15" cy="7"/>
            </a:xfrm>
            <a:custGeom>
              <a:avLst/>
              <a:gdLst>
                <a:gd name="T0" fmla="*/ 9 w 12"/>
                <a:gd name="T1" fmla="*/ 6 h 6"/>
                <a:gd name="T2" fmla="*/ 5 w 12"/>
                <a:gd name="T3" fmla="*/ 4 h 6"/>
                <a:gd name="T4" fmla="*/ 6 w 12"/>
                <a:gd name="T5" fmla="*/ 3 h 6"/>
                <a:gd name="T6" fmla="*/ 2 w 12"/>
                <a:gd name="T7" fmla="*/ 3 h 6"/>
                <a:gd name="T8" fmla="*/ 4 w 12"/>
                <a:gd name="T9" fmla="*/ 1 h 6"/>
                <a:gd name="T10" fmla="*/ 12 w 12"/>
                <a:gd name="T11" fmla="*/ 5 h 6"/>
                <a:gd name="T12" fmla="*/ 9 w 1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9" y="6"/>
                  </a:moveTo>
                  <a:cubicBezTo>
                    <a:pt x="7" y="6"/>
                    <a:pt x="6" y="5"/>
                    <a:pt x="5" y="4"/>
                  </a:cubicBezTo>
                  <a:cubicBezTo>
                    <a:pt x="5" y="4"/>
                    <a:pt x="6" y="4"/>
                    <a:pt x="6" y="3"/>
                  </a:cubicBezTo>
                  <a:cubicBezTo>
                    <a:pt x="5" y="3"/>
                    <a:pt x="3" y="4"/>
                    <a:pt x="2" y="3"/>
                  </a:cubicBezTo>
                  <a:cubicBezTo>
                    <a:pt x="0" y="2"/>
                    <a:pt x="3" y="1"/>
                    <a:pt x="4" y="1"/>
                  </a:cubicBezTo>
                  <a:cubicBezTo>
                    <a:pt x="8" y="0"/>
                    <a:pt x="10" y="1"/>
                    <a:pt x="12" y="5"/>
                  </a:cubicBezTo>
                  <a:cubicBezTo>
                    <a:pt x="11" y="4"/>
                    <a:pt x="10" y="5"/>
                    <a:pt x="9"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87" name="Freeform 3297"/>
            <p:cNvSpPr>
              <a:spLocks/>
            </p:cNvSpPr>
            <p:nvPr/>
          </p:nvSpPr>
          <p:spPr bwMode="auto">
            <a:xfrm>
              <a:off x="3192" y="967"/>
              <a:ext cx="10" cy="3"/>
            </a:xfrm>
            <a:custGeom>
              <a:avLst/>
              <a:gdLst>
                <a:gd name="T0" fmla="*/ 5 w 8"/>
                <a:gd name="T1" fmla="*/ 3 h 3"/>
                <a:gd name="T2" fmla="*/ 3 w 8"/>
                <a:gd name="T3" fmla="*/ 1 h 3"/>
                <a:gd name="T4" fmla="*/ 8 w 8"/>
                <a:gd name="T5" fmla="*/ 1 h 3"/>
                <a:gd name="T6" fmla="*/ 5 w 8"/>
                <a:gd name="T7" fmla="*/ 3 h 3"/>
              </a:gdLst>
              <a:ahLst/>
              <a:cxnLst>
                <a:cxn ang="0">
                  <a:pos x="T0" y="T1"/>
                </a:cxn>
                <a:cxn ang="0">
                  <a:pos x="T2" y="T3"/>
                </a:cxn>
                <a:cxn ang="0">
                  <a:pos x="T4" y="T5"/>
                </a:cxn>
                <a:cxn ang="0">
                  <a:pos x="T6" y="T7"/>
                </a:cxn>
              </a:cxnLst>
              <a:rect l="0" t="0" r="r" b="b"/>
              <a:pathLst>
                <a:path w="8" h="3">
                  <a:moveTo>
                    <a:pt x="5" y="3"/>
                  </a:moveTo>
                  <a:cubicBezTo>
                    <a:pt x="5" y="3"/>
                    <a:pt x="0" y="1"/>
                    <a:pt x="3" y="1"/>
                  </a:cubicBezTo>
                  <a:cubicBezTo>
                    <a:pt x="5" y="0"/>
                    <a:pt x="7" y="1"/>
                    <a:pt x="8" y="1"/>
                  </a:cubicBezTo>
                  <a:cubicBezTo>
                    <a:pt x="8" y="2"/>
                    <a:pt x="7" y="3"/>
                    <a:pt x="5"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88" name="Freeform 3298"/>
            <p:cNvSpPr>
              <a:spLocks/>
            </p:cNvSpPr>
            <p:nvPr/>
          </p:nvSpPr>
          <p:spPr bwMode="auto">
            <a:xfrm>
              <a:off x="3192" y="967"/>
              <a:ext cx="10" cy="3"/>
            </a:xfrm>
            <a:custGeom>
              <a:avLst/>
              <a:gdLst>
                <a:gd name="T0" fmla="*/ 5 w 8"/>
                <a:gd name="T1" fmla="*/ 3 h 3"/>
                <a:gd name="T2" fmla="*/ 3 w 8"/>
                <a:gd name="T3" fmla="*/ 1 h 3"/>
                <a:gd name="T4" fmla="*/ 8 w 8"/>
                <a:gd name="T5" fmla="*/ 1 h 3"/>
                <a:gd name="T6" fmla="*/ 5 w 8"/>
                <a:gd name="T7" fmla="*/ 3 h 3"/>
              </a:gdLst>
              <a:ahLst/>
              <a:cxnLst>
                <a:cxn ang="0">
                  <a:pos x="T0" y="T1"/>
                </a:cxn>
                <a:cxn ang="0">
                  <a:pos x="T2" y="T3"/>
                </a:cxn>
                <a:cxn ang="0">
                  <a:pos x="T4" y="T5"/>
                </a:cxn>
                <a:cxn ang="0">
                  <a:pos x="T6" y="T7"/>
                </a:cxn>
              </a:cxnLst>
              <a:rect l="0" t="0" r="r" b="b"/>
              <a:pathLst>
                <a:path w="8" h="3">
                  <a:moveTo>
                    <a:pt x="5" y="3"/>
                  </a:moveTo>
                  <a:cubicBezTo>
                    <a:pt x="5" y="3"/>
                    <a:pt x="0" y="1"/>
                    <a:pt x="3" y="1"/>
                  </a:cubicBezTo>
                  <a:cubicBezTo>
                    <a:pt x="5" y="0"/>
                    <a:pt x="7" y="1"/>
                    <a:pt x="8" y="1"/>
                  </a:cubicBezTo>
                  <a:cubicBezTo>
                    <a:pt x="8" y="2"/>
                    <a:pt x="7" y="3"/>
                    <a:pt x="5"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89" name="Freeform 3299"/>
            <p:cNvSpPr>
              <a:spLocks/>
            </p:cNvSpPr>
            <p:nvPr/>
          </p:nvSpPr>
          <p:spPr bwMode="auto">
            <a:xfrm>
              <a:off x="3198" y="979"/>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1" y="0"/>
                    <a:pt x="1"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90" name="Freeform 3300"/>
            <p:cNvSpPr>
              <a:spLocks/>
            </p:cNvSpPr>
            <p:nvPr/>
          </p:nvSpPr>
          <p:spPr bwMode="auto">
            <a:xfrm>
              <a:off x="3198" y="979"/>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1" y="0"/>
                    <a:pt x="1"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91" name="Freeform 3301"/>
            <p:cNvSpPr>
              <a:spLocks/>
            </p:cNvSpPr>
            <p:nvPr/>
          </p:nvSpPr>
          <p:spPr bwMode="auto">
            <a:xfrm>
              <a:off x="3199" y="981"/>
              <a:ext cx="3"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0" y="1"/>
                    <a:pt x="1" y="0"/>
                    <a:pt x="2" y="0"/>
                  </a:cubicBezTo>
                  <a:cubicBezTo>
                    <a:pt x="2" y="1"/>
                    <a:pt x="2"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92" name="Freeform 3302"/>
            <p:cNvSpPr>
              <a:spLocks/>
            </p:cNvSpPr>
            <p:nvPr/>
          </p:nvSpPr>
          <p:spPr bwMode="auto">
            <a:xfrm>
              <a:off x="3199" y="981"/>
              <a:ext cx="3"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0" y="1"/>
                    <a:pt x="1" y="0"/>
                    <a:pt x="2" y="0"/>
                  </a:cubicBezTo>
                  <a:cubicBezTo>
                    <a:pt x="2" y="1"/>
                    <a:pt x="2"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93" name="Freeform 3303"/>
            <p:cNvSpPr>
              <a:spLocks/>
            </p:cNvSpPr>
            <p:nvPr/>
          </p:nvSpPr>
          <p:spPr bwMode="auto">
            <a:xfrm>
              <a:off x="3203" y="1003"/>
              <a:ext cx="2" cy="8"/>
            </a:xfrm>
            <a:custGeom>
              <a:avLst/>
              <a:gdLst>
                <a:gd name="T0" fmla="*/ 1 w 2"/>
                <a:gd name="T1" fmla="*/ 7 h 7"/>
                <a:gd name="T2" fmla="*/ 2 w 2"/>
                <a:gd name="T3" fmla="*/ 0 h 7"/>
                <a:gd name="T4" fmla="*/ 1 w 2"/>
                <a:gd name="T5" fmla="*/ 7 h 7"/>
              </a:gdLst>
              <a:ahLst/>
              <a:cxnLst>
                <a:cxn ang="0">
                  <a:pos x="T0" y="T1"/>
                </a:cxn>
                <a:cxn ang="0">
                  <a:pos x="T2" y="T3"/>
                </a:cxn>
                <a:cxn ang="0">
                  <a:pos x="T4" y="T5"/>
                </a:cxn>
              </a:cxnLst>
              <a:rect l="0" t="0" r="r" b="b"/>
              <a:pathLst>
                <a:path w="2" h="7">
                  <a:moveTo>
                    <a:pt x="1" y="7"/>
                  </a:moveTo>
                  <a:cubicBezTo>
                    <a:pt x="0" y="4"/>
                    <a:pt x="0" y="3"/>
                    <a:pt x="2" y="0"/>
                  </a:cubicBezTo>
                  <a:cubicBezTo>
                    <a:pt x="2" y="2"/>
                    <a:pt x="2" y="6"/>
                    <a:pt x="1"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94" name="Freeform 3304"/>
            <p:cNvSpPr>
              <a:spLocks/>
            </p:cNvSpPr>
            <p:nvPr/>
          </p:nvSpPr>
          <p:spPr bwMode="auto">
            <a:xfrm>
              <a:off x="3203" y="1003"/>
              <a:ext cx="2" cy="8"/>
            </a:xfrm>
            <a:custGeom>
              <a:avLst/>
              <a:gdLst>
                <a:gd name="T0" fmla="*/ 1 w 2"/>
                <a:gd name="T1" fmla="*/ 7 h 7"/>
                <a:gd name="T2" fmla="*/ 2 w 2"/>
                <a:gd name="T3" fmla="*/ 0 h 7"/>
                <a:gd name="T4" fmla="*/ 1 w 2"/>
                <a:gd name="T5" fmla="*/ 7 h 7"/>
              </a:gdLst>
              <a:ahLst/>
              <a:cxnLst>
                <a:cxn ang="0">
                  <a:pos x="T0" y="T1"/>
                </a:cxn>
                <a:cxn ang="0">
                  <a:pos x="T2" y="T3"/>
                </a:cxn>
                <a:cxn ang="0">
                  <a:pos x="T4" y="T5"/>
                </a:cxn>
              </a:cxnLst>
              <a:rect l="0" t="0" r="r" b="b"/>
              <a:pathLst>
                <a:path w="2" h="7">
                  <a:moveTo>
                    <a:pt x="1" y="7"/>
                  </a:moveTo>
                  <a:cubicBezTo>
                    <a:pt x="0" y="4"/>
                    <a:pt x="0" y="3"/>
                    <a:pt x="2" y="0"/>
                  </a:cubicBezTo>
                  <a:cubicBezTo>
                    <a:pt x="2" y="2"/>
                    <a:pt x="2" y="6"/>
                    <a:pt x="1"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95" name="Freeform 3305"/>
            <p:cNvSpPr>
              <a:spLocks/>
            </p:cNvSpPr>
            <p:nvPr/>
          </p:nvSpPr>
          <p:spPr bwMode="auto">
            <a:xfrm>
              <a:off x="3213" y="992"/>
              <a:ext cx="8" cy="12"/>
            </a:xfrm>
            <a:custGeom>
              <a:avLst/>
              <a:gdLst>
                <a:gd name="T0" fmla="*/ 3 w 7"/>
                <a:gd name="T1" fmla="*/ 7 h 10"/>
                <a:gd name="T2" fmla="*/ 0 w 7"/>
                <a:gd name="T3" fmla="*/ 5 h 10"/>
                <a:gd name="T4" fmla="*/ 7 w 7"/>
                <a:gd name="T5" fmla="*/ 0 h 10"/>
                <a:gd name="T6" fmla="*/ 6 w 7"/>
                <a:gd name="T7" fmla="*/ 4 h 10"/>
                <a:gd name="T8" fmla="*/ 3 w 7"/>
                <a:gd name="T9" fmla="*/ 7 h 10"/>
              </a:gdLst>
              <a:ahLst/>
              <a:cxnLst>
                <a:cxn ang="0">
                  <a:pos x="T0" y="T1"/>
                </a:cxn>
                <a:cxn ang="0">
                  <a:pos x="T2" y="T3"/>
                </a:cxn>
                <a:cxn ang="0">
                  <a:pos x="T4" y="T5"/>
                </a:cxn>
                <a:cxn ang="0">
                  <a:pos x="T6" y="T7"/>
                </a:cxn>
                <a:cxn ang="0">
                  <a:pos x="T8" y="T9"/>
                </a:cxn>
              </a:cxnLst>
              <a:rect l="0" t="0" r="r" b="b"/>
              <a:pathLst>
                <a:path w="7" h="10">
                  <a:moveTo>
                    <a:pt x="3" y="7"/>
                  </a:moveTo>
                  <a:cubicBezTo>
                    <a:pt x="1" y="10"/>
                    <a:pt x="0" y="6"/>
                    <a:pt x="0" y="5"/>
                  </a:cubicBezTo>
                  <a:cubicBezTo>
                    <a:pt x="0" y="2"/>
                    <a:pt x="5" y="0"/>
                    <a:pt x="7" y="0"/>
                  </a:cubicBezTo>
                  <a:cubicBezTo>
                    <a:pt x="7" y="2"/>
                    <a:pt x="6" y="3"/>
                    <a:pt x="6" y="4"/>
                  </a:cubicBezTo>
                  <a:cubicBezTo>
                    <a:pt x="5" y="7"/>
                    <a:pt x="5" y="5"/>
                    <a:pt x="3"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96" name="Freeform 3306"/>
            <p:cNvSpPr>
              <a:spLocks/>
            </p:cNvSpPr>
            <p:nvPr/>
          </p:nvSpPr>
          <p:spPr bwMode="auto">
            <a:xfrm>
              <a:off x="3213" y="992"/>
              <a:ext cx="8" cy="12"/>
            </a:xfrm>
            <a:custGeom>
              <a:avLst/>
              <a:gdLst>
                <a:gd name="T0" fmla="*/ 3 w 7"/>
                <a:gd name="T1" fmla="*/ 7 h 10"/>
                <a:gd name="T2" fmla="*/ 0 w 7"/>
                <a:gd name="T3" fmla="*/ 5 h 10"/>
                <a:gd name="T4" fmla="*/ 7 w 7"/>
                <a:gd name="T5" fmla="*/ 0 h 10"/>
                <a:gd name="T6" fmla="*/ 6 w 7"/>
                <a:gd name="T7" fmla="*/ 4 h 10"/>
                <a:gd name="T8" fmla="*/ 3 w 7"/>
                <a:gd name="T9" fmla="*/ 7 h 10"/>
              </a:gdLst>
              <a:ahLst/>
              <a:cxnLst>
                <a:cxn ang="0">
                  <a:pos x="T0" y="T1"/>
                </a:cxn>
                <a:cxn ang="0">
                  <a:pos x="T2" y="T3"/>
                </a:cxn>
                <a:cxn ang="0">
                  <a:pos x="T4" y="T5"/>
                </a:cxn>
                <a:cxn ang="0">
                  <a:pos x="T6" y="T7"/>
                </a:cxn>
                <a:cxn ang="0">
                  <a:pos x="T8" y="T9"/>
                </a:cxn>
              </a:cxnLst>
              <a:rect l="0" t="0" r="r" b="b"/>
              <a:pathLst>
                <a:path w="7" h="10">
                  <a:moveTo>
                    <a:pt x="3" y="7"/>
                  </a:moveTo>
                  <a:cubicBezTo>
                    <a:pt x="1" y="10"/>
                    <a:pt x="0" y="6"/>
                    <a:pt x="0" y="5"/>
                  </a:cubicBezTo>
                  <a:cubicBezTo>
                    <a:pt x="0" y="2"/>
                    <a:pt x="5" y="0"/>
                    <a:pt x="7" y="0"/>
                  </a:cubicBezTo>
                  <a:cubicBezTo>
                    <a:pt x="7" y="2"/>
                    <a:pt x="6" y="3"/>
                    <a:pt x="6" y="4"/>
                  </a:cubicBezTo>
                  <a:cubicBezTo>
                    <a:pt x="5" y="7"/>
                    <a:pt x="5" y="5"/>
                    <a:pt x="3"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97" name="Freeform 3307"/>
            <p:cNvSpPr>
              <a:spLocks/>
            </p:cNvSpPr>
            <p:nvPr/>
          </p:nvSpPr>
          <p:spPr bwMode="auto">
            <a:xfrm>
              <a:off x="3608" y="877"/>
              <a:ext cx="228" cy="139"/>
            </a:xfrm>
            <a:custGeom>
              <a:avLst/>
              <a:gdLst>
                <a:gd name="T0" fmla="*/ 28 w 190"/>
                <a:gd name="T1" fmla="*/ 9 h 116"/>
                <a:gd name="T2" fmla="*/ 52 w 190"/>
                <a:gd name="T3" fmla="*/ 22 h 116"/>
                <a:gd name="T4" fmla="*/ 62 w 190"/>
                <a:gd name="T5" fmla="*/ 20 h 116"/>
                <a:gd name="T6" fmla="*/ 73 w 190"/>
                <a:gd name="T7" fmla="*/ 6 h 116"/>
                <a:gd name="T8" fmla="*/ 76 w 190"/>
                <a:gd name="T9" fmla="*/ 2 h 116"/>
                <a:gd name="T10" fmla="*/ 85 w 190"/>
                <a:gd name="T11" fmla="*/ 2 h 116"/>
                <a:gd name="T12" fmla="*/ 92 w 190"/>
                <a:gd name="T13" fmla="*/ 7 h 116"/>
                <a:gd name="T14" fmla="*/ 101 w 190"/>
                <a:gd name="T15" fmla="*/ 11 h 116"/>
                <a:gd name="T16" fmla="*/ 102 w 190"/>
                <a:gd name="T17" fmla="*/ 16 h 116"/>
                <a:gd name="T18" fmla="*/ 110 w 190"/>
                <a:gd name="T19" fmla="*/ 23 h 116"/>
                <a:gd name="T20" fmla="*/ 120 w 190"/>
                <a:gd name="T21" fmla="*/ 22 h 116"/>
                <a:gd name="T22" fmla="*/ 131 w 190"/>
                <a:gd name="T23" fmla="*/ 35 h 116"/>
                <a:gd name="T24" fmla="*/ 144 w 190"/>
                <a:gd name="T25" fmla="*/ 49 h 116"/>
                <a:gd name="T26" fmla="*/ 168 w 190"/>
                <a:gd name="T27" fmla="*/ 64 h 116"/>
                <a:gd name="T28" fmla="*/ 189 w 190"/>
                <a:gd name="T29" fmla="*/ 73 h 116"/>
                <a:gd name="T30" fmla="*/ 188 w 190"/>
                <a:gd name="T31" fmla="*/ 81 h 116"/>
                <a:gd name="T32" fmla="*/ 176 w 190"/>
                <a:gd name="T33" fmla="*/ 82 h 116"/>
                <a:gd name="T34" fmla="*/ 167 w 190"/>
                <a:gd name="T35" fmla="*/ 85 h 116"/>
                <a:gd name="T36" fmla="*/ 162 w 190"/>
                <a:gd name="T37" fmla="*/ 95 h 116"/>
                <a:gd name="T38" fmla="*/ 142 w 190"/>
                <a:gd name="T39" fmla="*/ 105 h 116"/>
                <a:gd name="T40" fmla="*/ 140 w 190"/>
                <a:gd name="T41" fmla="*/ 112 h 116"/>
                <a:gd name="T42" fmla="*/ 127 w 190"/>
                <a:gd name="T43" fmla="*/ 111 h 116"/>
                <a:gd name="T44" fmla="*/ 118 w 190"/>
                <a:gd name="T45" fmla="*/ 109 h 116"/>
                <a:gd name="T46" fmla="*/ 117 w 190"/>
                <a:gd name="T47" fmla="*/ 104 h 116"/>
                <a:gd name="T48" fmla="*/ 116 w 190"/>
                <a:gd name="T49" fmla="*/ 95 h 116"/>
                <a:gd name="T50" fmla="*/ 106 w 190"/>
                <a:gd name="T51" fmla="*/ 93 h 116"/>
                <a:gd name="T52" fmla="*/ 94 w 190"/>
                <a:gd name="T53" fmla="*/ 83 h 116"/>
                <a:gd name="T54" fmla="*/ 80 w 190"/>
                <a:gd name="T55" fmla="*/ 78 h 116"/>
                <a:gd name="T56" fmla="*/ 65 w 190"/>
                <a:gd name="T57" fmla="*/ 72 h 116"/>
                <a:gd name="T58" fmla="*/ 52 w 190"/>
                <a:gd name="T59" fmla="*/ 71 h 116"/>
                <a:gd name="T60" fmla="*/ 32 w 190"/>
                <a:gd name="T61" fmla="*/ 76 h 116"/>
                <a:gd name="T62" fmla="*/ 27 w 190"/>
                <a:gd name="T63" fmla="*/ 82 h 116"/>
                <a:gd name="T64" fmla="*/ 18 w 190"/>
                <a:gd name="T65" fmla="*/ 76 h 116"/>
                <a:gd name="T66" fmla="*/ 19 w 190"/>
                <a:gd name="T67" fmla="*/ 58 h 116"/>
                <a:gd name="T68" fmla="*/ 14 w 190"/>
                <a:gd name="T69" fmla="*/ 53 h 116"/>
                <a:gd name="T70" fmla="*/ 12 w 190"/>
                <a:gd name="T71" fmla="*/ 47 h 116"/>
                <a:gd name="T72" fmla="*/ 14 w 190"/>
                <a:gd name="T73" fmla="*/ 47 h 116"/>
                <a:gd name="T74" fmla="*/ 6 w 190"/>
                <a:gd name="T75" fmla="*/ 42 h 116"/>
                <a:gd name="T76" fmla="*/ 3 w 190"/>
                <a:gd name="T77" fmla="*/ 38 h 116"/>
                <a:gd name="T78" fmla="*/ 6 w 190"/>
                <a:gd name="T79" fmla="*/ 27 h 116"/>
                <a:gd name="T80" fmla="*/ 3 w 190"/>
                <a:gd name="T81" fmla="*/ 2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116">
                  <a:moveTo>
                    <a:pt x="0" y="16"/>
                  </a:moveTo>
                  <a:cubicBezTo>
                    <a:pt x="8" y="7"/>
                    <a:pt x="19" y="5"/>
                    <a:pt x="28" y="9"/>
                  </a:cubicBezTo>
                  <a:cubicBezTo>
                    <a:pt x="32" y="12"/>
                    <a:pt x="34" y="15"/>
                    <a:pt x="37" y="19"/>
                  </a:cubicBezTo>
                  <a:cubicBezTo>
                    <a:pt x="41" y="24"/>
                    <a:pt x="46" y="22"/>
                    <a:pt x="52" y="22"/>
                  </a:cubicBezTo>
                  <a:cubicBezTo>
                    <a:pt x="55" y="23"/>
                    <a:pt x="58" y="22"/>
                    <a:pt x="60" y="23"/>
                  </a:cubicBezTo>
                  <a:cubicBezTo>
                    <a:pt x="64" y="23"/>
                    <a:pt x="62" y="21"/>
                    <a:pt x="62" y="20"/>
                  </a:cubicBezTo>
                  <a:cubicBezTo>
                    <a:pt x="60" y="15"/>
                    <a:pt x="60" y="14"/>
                    <a:pt x="65" y="10"/>
                  </a:cubicBezTo>
                  <a:cubicBezTo>
                    <a:pt x="68" y="8"/>
                    <a:pt x="72" y="11"/>
                    <a:pt x="73" y="6"/>
                  </a:cubicBezTo>
                  <a:cubicBezTo>
                    <a:pt x="74" y="1"/>
                    <a:pt x="79" y="7"/>
                    <a:pt x="81" y="7"/>
                  </a:cubicBezTo>
                  <a:cubicBezTo>
                    <a:pt x="80" y="7"/>
                    <a:pt x="76" y="3"/>
                    <a:pt x="76" y="2"/>
                  </a:cubicBezTo>
                  <a:cubicBezTo>
                    <a:pt x="76" y="1"/>
                    <a:pt x="81" y="2"/>
                    <a:pt x="82" y="1"/>
                  </a:cubicBezTo>
                  <a:cubicBezTo>
                    <a:pt x="83" y="0"/>
                    <a:pt x="84" y="1"/>
                    <a:pt x="85" y="2"/>
                  </a:cubicBezTo>
                  <a:cubicBezTo>
                    <a:pt x="86" y="3"/>
                    <a:pt x="88" y="3"/>
                    <a:pt x="90" y="4"/>
                  </a:cubicBezTo>
                  <a:cubicBezTo>
                    <a:pt x="91" y="5"/>
                    <a:pt x="91" y="7"/>
                    <a:pt x="92" y="7"/>
                  </a:cubicBezTo>
                  <a:cubicBezTo>
                    <a:pt x="94" y="7"/>
                    <a:pt x="96" y="7"/>
                    <a:pt x="97" y="7"/>
                  </a:cubicBezTo>
                  <a:cubicBezTo>
                    <a:pt x="100" y="7"/>
                    <a:pt x="101" y="8"/>
                    <a:pt x="101" y="11"/>
                  </a:cubicBezTo>
                  <a:cubicBezTo>
                    <a:pt x="101" y="13"/>
                    <a:pt x="103" y="13"/>
                    <a:pt x="103" y="15"/>
                  </a:cubicBezTo>
                  <a:cubicBezTo>
                    <a:pt x="102" y="15"/>
                    <a:pt x="101" y="15"/>
                    <a:pt x="102" y="16"/>
                  </a:cubicBezTo>
                  <a:cubicBezTo>
                    <a:pt x="103" y="18"/>
                    <a:pt x="103" y="18"/>
                    <a:pt x="102" y="20"/>
                  </a:cubicBezTo>
                  <a:cubicBezTo>
                    <a:pt x="101" y="22"/>
                    <a:pt x="108" y="23"/>
                    <a:pt x="110" y="23"/>
                  </a:cubicBezTo>
                  <a:cubicBezTo>
                    <a:pt x="113" y="23"/>
                    <a:pt x="114" y="24"/>
                    <a:pt x="116" y="24"/>
                  </a:cubicBezTo>
                  <a:cubicBezTo>
                    <a:pt x="119" y="25"/>
                    <a:pt x="119" y="22"/>
                    <a:pt x="120" y="22"/>
                  </a:cubicBezTo>
                  <a:cubicBezTo>
                    <a:pt x="126" y="23"/>
                    <a:pt x="127" y="27"/>
                    <a:pt x="128" y="31"/>
                  </a:cubicBezTo>
                  <a:cubicBezTo>
                    <a:pt x="128" y="33"/>
                    <a:pt x="129" y="34"/>
                    <a:pt x="131" y="35"/>
                  </a:cubicBezTo>
                  <a:cubicBezTo>
                    <a:pt x="132" y="37"/>
                    <a:pt x="132" y="39"/>
                    <a:pt x="133" y="41"/>
                  </a:cubicBezTo>
                  <a:cubicBezTo>
                    <a:pt x="134" y="45"/>
                    <a:pt x="141" y="47"/>
                    <a:pt x="144" y="49"/>
                  </a:cubicBezTo>
                  <a:cubicBezTo>
                    <a:pt x="148" y="52"/>
                    <a:pt x="151" y="56"/>
                    <a:pt x="157" y="57"/>
                  </a:cubicBezTo>
                  <a:cubicBezTo>
                    <a:pt x="161" y="59"/>
                    <a:pt x="165" y="62"/>
                    <a:pt x="168" y="64"/>
                  </a:cubicBezTo>
                  <a:cubicBezTo>
                    <a:pt x="172" y="66"/>
                    <a:pt x="174" y="69"/>
                    <a:pt x="179" y="69"/>
                  </a:cubicBezTo>
                  <a:cubicBezTo>
                    <a:pt x="181" y="68"/>
                    <a:pt x="187" y="71"/>
                    <a:pt x="189" y="73"/>
                  </a:cubicBezTo>
                  <a:cubicBezTo>
                    <a:pt x="190" y="74"/>
                    <a:pt x="188" y="75"/>
                    <a:pt x="188" y="76"/>
                  </a:cubicBezTo>
                  <a:cubicBezTo>
                    <a:pt x="187" y="78"/>
                    <a:pt x="188" y="79"/>
                    <a:pt x="188" y="81"/>
                  </a:cubicBezTo>
                  <a:cubicBezTo>
                    <a:pt x="188" y="84"/>
                    <a:pt x="179" y="80"/>
                    <a:pt x="178" y="79"/>
                  </a:cubicBezTo>
                  <a:cubicBezTo>
                    <a:pt x="177" y="78"/>
                    <a:pt x="176" y="81"/>
                    <a:pt x="176" y="82"/>
                  </a:cubicBezTo>
                  <a:cubicBezTo>
                    <a:pt x="175" y="84"/>
                    <a:pt x="174" y="84"/>
                    <a:pt x="172" y="84"/>
                  </a:cubicBezTo>
                  <a:cubicBezTo>
                    <a:pt x="170" y="84"/>
                    <a:pt x="168" y="84"/>
                    <a:pt x="167" y="85"/>
                  </a:cubicBezTo>
                  <a:cubicBezTo>
                    <a:pt x="164" y="86"/>
                    <a:pt x="165" y="88"/>
                    <a:pt x="164" y="89"/>
                  </a:cubicBezTo>
                  <a:cubicBezTo>
                    <a:pt x="163" y="92"/>
                    <a:pt x="162" y="93"/>
                    <a:pt x="162" y="95"/>
                  </a:cubicBezTo>
                  <a:cubicBezTo>
                    <a:pt x="162" y="98"/>
                    <a:pt x="160" y="99"/>
                    <a:pt x="158" y="100"/>
                  </a:cubicBezTo>
                  <a:cubicBezTo>
                    <a:pt x="153" y="102"/>
                    <a:pt x="147" y="105"/>
                    <a:pt x="142" y="105"/>
                  </a:cubicBezTo>
                  <a:cubicBezTo>
                    <a:pt x="142" y="106"/>
                    <a:pt x="143" y="107"/>
                    <a:pt x="144" y="107"/>
                  </a:cubicBezTo>
                  <a:cubicBezTo>
                    <a:pt x="142" y="108"/>
                    <a:pt x="142" y="111"/>
                    <a:pt x="140" y="112"/>
                  </a:cubicBezTo>
                  <a:cubicBezTo>
                    <a:pt x="137" y="113"/>
                    <a:pt x="133" y="113"/>
                    <a:pt x="131" y="116"/>
                  </a:cubicBezTo>
                  <a:cubicBezTo>
                    <a:pt x="131" y="114"/>
                    <a:pt x="129" y="112"/>
                    <a:pt x="127" y="111"/>
                  </a:cubicBezTo>
                  <a:cubicBezTo>
                    <a:pt x="124" y="111"/>
                    <a:pt x="122" y="111"/>
                    <a:pt x="119" y="109"/>
                  </a:cubicBezTo>
                  <a:cubicBezTo>
                    <a:pt x="119" y="109"/>
                    <a:pt x="120" y="108"/>
                    <a:pt x="118" y="109"/>
                  </a:cubicBezTo>
                  <a:cubicBezTo>
                    <a:pt x="117" y="109"/>
                    <a:pt x="117" y="108"/>
                    <a:pt x="117" y="107"/>
                  </a:cubicBezTo>
                  <a:cubicBezTo>
                    <a:pt x="117" y="106"/>
                    <a:pt x="117" y="105"/>
                    <a:pt x="117" y="104"/>
                  </a:cubicBezTo>
                  <a:cubicBezTo>
                    <a:pt x="116" y="102"/>
                    <a:pt x="115" y="105"/>
                    <a:pt x="116" y="102"/>
                  </a:cubicBezTo>
                  <a:cubicBezTo>
                    <a:pt x="117" y="100"/>
                    <a:pt x="116" y="96"/>
                    <a:pt x="116" y="95"/>
                  </a:cubicBezTo>
                  <a:cubicBezTo>
                    <a:pt x="116" y="92"/>
                    <a:pt x="114" y="92"/>
                    <a:pt x="113" y="93"/>
                  </a:cubicBezTo>
                  <a:cubicBezTo>
                    <a:pt x="111" y="93"/>
                    <a:pt x="108" y="93"/>
                    <a:pt x="106" y="93"/>
                  </a:cubicBezTo>
                  <a:cubicBezTo>
                    <a:pt x="104" y="92"/>
                    <a:pt x="103" y="89"/>
                    <a:pt x="101" y="87"/>
                  </a:cubicBezTo>
                  <a:cubicBezTo>
                    <a:pt x="99" y="86"/>
                    <a:pt x="95" y="86"/>
                    <a:pt x="94" y="83"/>
                  </a:cubicBezTo>
                  <a:cubicBezTo>
                    <a:pt x="92" y="81"/>
                    <a:pt x="92" y="80"/>
                    <a:pt x="89" y="78"/>
                  </a:cubicBezTo>
                  <a:cubicBezTo>
                    <a:pt x="86" y="77"/>
                    <a:pt x="83" y="78"/>
                    <a:pt x="80" y="78"/>
                  </a:cubicBezTo>
                  <a:cubicBezTo>
                    <a:pt x="77" y="78"/>
                    <a:pt x="76" y="75"/>
                    <a:pt x="73" y="75"/>
                  </a:cubicBezTo>
                  <a:cubicBezTo>
                    <a:pt x="71" y="74"/>
                    <a:pt x="66" y="74"/>
                    <a:pt x="65" y="72"/>
                  </a:cubicBezTo>
                  <a:cubicBezTo>
                    <a:pt x="65" y="70"/>
                    <a:pt x="64" y="69"/>
                    <a:pt x="61" y="69"/>
                  </a:cubicBezTo>
                  <a:cubicBezTo>
                    <a:pt x="60" y="69"/>
                    <a:pt x="50" y="67"/>
                    <a:pt x="52" y="71"/>
                  </a:cubicBezTo>
                  <a:cubicBezTo>
                    <a:pt x="48" y="72"/>
                    <a:pt x="45" y="70"/>
                    <a:pt x="42" y="71"/>
                  </a:cubicBezTo>
                  <a:cubicBezTo>
                    <a:pt x="38" y="72"/>
                    <a:pt x="35" y="74"/>
                    <a:pt x="32" y="76"/>
                  </a:cubicBezTo>
                  <a:cubicBezTo>
                    <a:pt x="31" y="78"/>
                    <a:pt x="32" y="79"/>
                    <a:pt x="30" y="80"/>
                  </a:cubicBezTo>
                  <a:cubicBezTo>
                    <a:pt x="30" y="81"/>
                    <a:pt x="28" y="81"/>
                    <a:pt x="27" y="82"/>
                  </a:cubicBezTo>
                  <a:cubicBezTo>
                    <a:pt x="25" y="82"/>
                    <a:pt x="21" y="83"/>
                    <a:pt x="20" y="82"/>
                  </a:cubicBezTo>
                  <a:cubicBezTo>
                    <a:pt x="18" y="81"/>
                    <a:pt x="19" y="77"/>
                    <a:pt x="18" y="76"/>
                  </a:cubicBezTo>
                  <a:cubicBezTo>
                    <a:pt x="18" y="72"/>
                    <a:pt x="19" y="69"/>
                    <a:pt x="19" y="65"/>
                  </a:cubicBezTo>
                  <a:cubicBezTo>
                    <a:pt x="18" y="63"/>
                    <a:pt x="21" y="60"/>
                    <a:pt x="19" y="58"/>
                  </a:cubicBezTo>
                  <a:cubicBezTo>
                    <a:pt x="18" y="57"/>
                    <a:pt x="16" y="56"/>
                    <a:pt x="17" y="55"/>
                  </a:cubicBezTo>
                  <a:cubicBezTo>
                    <a:pt x="16" y="57"/>
                    <a:pt x="15" y="54"/>
                    <a:pt x="14" y="53"/>
                  </a:cubicBezTo>
                  <a:cubicBezTo>
                    <a:pt x="13" y="52"/>
                    <a:pt x="11" y="50"/>
                    <a:pt x="10" y="53"/>
                  </a:cubicBezTo>
                  <a:cubicBezTo>
                    <a:pt x="8" y="51"/>
                    <a:pt x="9" y="48"/>
                    <a:pt x="12" y="47"/>
                  </a:cubicBezTo>
                  <a:cubicBezTo>
                    <a:pt x="8" y="49"/>
                    <a:pt x="15" y="48"/>
                    <a:pt x="16" y="49"/>
                  </a:cubicBezTo>
                  <a:cubicBezTo>
                    <a:pt x="15" y="49"/>
                    <a:pt x="14" y="47"/>
                    <a:pt x="14" y="47"/>
                  </a:cubicBezTo>
                  <a:cubicBezTo>
                    <a:pt x="13" y="48"/>
                    <a:pt x="13" y="45"/>
                    <a:pt x="14" y="44"/>
                  </a:cubicBezTo>
                  <a:cubicBezTo>
                    <a:pt x="14" y="41"/>
                    <a:pt x="8" y="43"/>
                    <a:pt x="6" y="42"/>
                  </a:cubicBezTo>
                  <a:cubicBezTo>
                    <a:pt x="7" y="44"/>
                    <a:pt x="4" y="42"/>
                    <a:pt x="4" y="42"/>
                  </a:cubicBezTo>
                  <a:cubicBezTo>
                    <a:pt x="3" y="41"/>
                    <a:pt x="3" y="39"/>
                    <a:pt x="3" y="38"/>
                  </a:cubicBezTo>
                  <a:cubicBezTo>
                    <a:pt x="4" y="36"/>
                    <a:pt x="5" y="33"/>
                    <a:pt x="5" y="31"/>
                  </a:cubicBezTo>
                  <a:cubicBezTo>
                    <a:pt x="6" y="30"/>
                    <a:pt x="6" y="28"/>
                    <a:pt x="6" y="27"/>
                  </a:cubicBezTo>
                  <a:cubicBezTo>
                    <a:pt x="6" y="26"/>
                    <a:pt x="5" y="25"/>
                    <a:pt x="5" y="23"/>
                  </a:cubicBezTo>
                  <a:cubicBezTo>
                    <a:pt x="5" y="22"/>
                    <a:pt x="4" y="21"/>
                    <a:pt x="3" y="20"/>
                  </a:cubicBezTo>
                  <a:cubicBezTo>
                    <a:pt x="1" y="19"/>
                    <a:pt x="2" y="17"/>
                    <a:pt x="0" y="1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98" name="Freeform 3308"/>
            <p:cNvSpPr>
              <a:spLocks/>
            </p:cNvSpPr>
            <p:nvPr/>
          </p:nvSpPr>
          <p:spPr bwMode="auto">
            <a:xfrm>
              <a:off x="3608" y="877"/>
              <a:ext cx="228" cy="139"/>
            </a:xfrm>
            <a:custGeom>
              <a:avLst/>
              <a:gdLst>
                <a:gd name="T0" fmla="*/ 28 w 190"/>
                <a:gd name="T1" fmla="*/ 9 h 116"/>
                <a:gd name="T2" fmla="*/ 52 w 190"/>
                <a:gd name="T3" fmla="*/ 22 h 116"/>
                <a:gd name="T4" fmla="*/ 62 w 190"/>
                <a:gd name="T5" fmla="*/ 20 h 116"/>
                <a:gd name="T6" fmla="*/ 73 w 190"/>
                <a:gd name="T7" fmla="*/ 6 h 116"/>
                <a:gd name="T8" fmla="*/ 76 w 190"/>
                <a:gd name="T9" fmla="*/ 2 h 116"/>
                <a:gd name="T10" fmla="*/ 85 w 190"/>
                <a:gd name="T11" fmla="*/ 2 h 116"/>
                <a:gd name="T12" fmla="*/ 92 w 190"/>
                <a:gd name="T13" fmla="*/ 7 h 116"/>
                <a:gd name="T14" fmla="*/ 101 w 190"/>
                <a:gd name="T15" fmla="*/ 11 h 116"/>
                <a:gd name="T16" fmla="*/ 102 w 190"/>
                <a:gd name="T17" fmla="*/ 16 h 116"/>
                <a:gd name="T18" fmla="*/ 110 w 190"/>
                <a:gd name="T19" fmla="*/ 23 h 116"/>
                <a:gd name="T20" fmla="*/ 120 w 190"/>
                <a:gd name="T21" fmla="*/ 22 h 116"/>
                <a:gd name="T22" fmla="*/ 131 w 190"/>
                <a:gd name="T23" fmla="*/ 35 h 116"/>
                <a:gd name="T24" fmla="*/ 144 w 190"/>
                <a:gd name="T25" fmla="*/ 49 h 116"/>
                <a:gd name="T26" fmla="*/ 168 w 190"/>
                <a:gd name="T27" fmla="*/ 64 h 116"/>
                <a:gd name="T28" fmla="*/ 189 w 190"/>
                <a:gd name="T29" fmla="*/ 73 h 116"/>
                <a:gd name="T30" fmla="*/ 188 w 190"/>
                <a:gd name="T31" fmla="*/ 81 h 116"/>
                <a:gd name="T32" fmla="*/ 176 w 190"/>
                <a:gd name="T33" fmla="*/ 82 h 116"/>
                <a:gd name="T34" fmla="*/ 167 w 190"/>
                <a:gd name="T35" fmla="*/ 85 h 116"/>
                <a:gd name="T36" fmla="*/ 162 w 190"/>
                <a:gd name="T37" fmla="*/ 95 h 116"/>
                <a:gd name="T38" fmla="*/ 142 w 190"/>
                <a:gd name="T39" fmla="*/ 105 h 116"/>
                <a:gd name="T40" fmla="*/ 140 w 190"/>
                <a:gd name="T41" fmla="*/ 112 h 116"/>
                <a:gd name="T42" fmla="*/ 127 w 190"/>
                <a:gd name="T43" fmla="*/ 111 h 116"/>
                <a:gd name="T44" fmla="*/ 118 w 190"/>
                <a:gd name="T45" fmla="*/ 109 h 116"/>
                <a:gd name="T46" fmla="*/ 117 w 190"/>
                <a:gd name="T47" fmla="*/ 104 h 116"/>
                <a:gd name="T48" fmla="*/ 116 w 190"/>
                <a:gd name="T49" fmla="*/ 95 h 116"/>
                <a:gd name="T50" fmla="*/ 106 w 190"/>
                <a:gd name="T51" fmla="*/ 93 h 116"/>
                <a:gd name="T52" fmla="*/ 94 w 190"/>
                <a:gd name="T53" fmla="*/ 83 h 116"/>
                <a:gd name="T54" fmla="*/ 80 w 190"/>
                <a:gd name="T55" fmla="*/ 78 h 116"/>
                <a:gd name="T56" fmla="*/ 65 w 190"/>
                <a:gd name="T57" fmla="*/ 72 h 116"/>
                <a:gd name="T58" fmla="*/ 52 w 190"/>
                <a:gd name="T59" fmla="*/ 71 h 116"/>
                <a:gd name="T60" fmla="*/ 32 w 190"/>
                <a:gd name="T61" fmla="*/ 76 h 116"/>
                <a:gd name="T62" fmla="*/ 27 w 190"/>
                <a:gd name="T63" fmla="*/ 82 h 116"/>
                <a:gd name="T64" fmla="*/ 18 w 190"/>
                <a:gd name="T65" fmla="*/ 76 h 116"/>
                <a:gd name="T66" fmla="*/ 19 w 190"/>
                <a:gd name="T67" fmla="*/ 58 h 116"/>
                <a:gd name="T68" fmla="*/ 14 w 190"/>
                <a:gd name="T69" fmla="*/ 53 h 116"/>
                <a:gd name="T70" fmla="*/ 12 w 190"/>
                <a:gd name="T71" fmla="*/ 47 h 116"/>
                <a:gd name="T72" fmla="*/ 14 w 190"/>
                <a:gd name="T73" fmla="*/ 47 h 116"/>
                <a:gd name="T74" fmla="*/ 6 w 190"/>
                <a:gd name="T75" fmla="*/ 42 h 116"/>
                <a:gd name="T76" fmla="*/ 3 w 190"/>
                <a:gd name="T77" fmla="*/ 38 h 116"/>
                <a:gd name="T78" fmla="*/ 6 w 190"/>
                <a:gd name="T79" fmla="*/ 27 h 116"/>
                <a:gd name="T80" fmla="*/ 3 w 190"/>
                <a:gd name="T81" fmla="*/ 2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116">
                  <a:moveTo>
                    <a:pt x="0" y="16"/>
                  </a:moveTo>
                  <a:cubicBezTo>
                    <a:pt x="8" y="7"/>
                    <a:pt x="19" y="5"/>
                    <a:pt x="28" y="9"/>
                  </a:cubicBezTo>
                  <a:cubicBezTo>
                    <a:pt x="32" y="12"/>
                    <a:pt x="34" y="15"/>
                    <a:pt x="37" y="19"/>
                  </a:cubicBezTo>
                  <a:cubicBezTo>
                    <a:pt x="41" y="24"/>
                    <a:pt x="46" y="22"/>
                    <a:pt x="52" y="22"/>
                  </a:cubicBezTo>
                  <a:cubicBezTo>
                    <a:pt x="55" y="23"/>
                    <a:pt x="58" y="22"/>
                    <a:pt x="60" y="23"/>
                  </a:cubicBezTo>
                  <a:cubicBezTo>
                    <a:pt x="64" y="23"/>
                    <a:pt x="62" y="21"/>
                    <a:pt x="62" y="20"/>
                  </a:cubicBezTo>
                  <a:cubicBezTo>
                    <a:pt x="60" y="15"/>
                    <a:pt x="60" y="14"/>
                    <a:pt x="65" y="10"/>
                  </a:cubicBezTo>
                  <a:cubicBezTo>
                    <a:pt x="68" y="8"/>
                    <a:pt x="72" y="11"/>
                    <a:pt x="73" y="6"/>
                  </a:cubicBezTo>
                  <a:cubicBezTo>
                    <a:pt x="74" y="1"/>
                    <a:pt x="79" y="7"/>
                    <a:pt x="81" y="7"/>
                  </a:cubicBezTo>
                  <a:cubicBezTo>
                    <a:pt x="80" y="7"/>
                    <a:pt x="76" y="3"/>
                    <a:pt x="76" y="2"/>
                  </a:cubicBezTo>
                  <a:cubicBezTo>
                    <a:pt x="76" y="1"/>
                    <a:pt x="81" y="2"/>
                    <a:pt x="82" y="1"/>
                  </a:cubicBezTo>
                  <a:cubicBezTo>
                    <a:pt x="83" y="0"/>
                    <a:pt x="84" y="1"/>
                    <a:pt x="85" y="2"/>
                  </a:cubicBezTo>
                  <a:cubicBezTo>
                    <a:pt x="86" y="3"/>
                    <a:pt x="88" y="3"/>
                    <a:pt x="90" y="4"/>
                  </a:cubicBezTo>
                  <a:cubicBezTo>
                    <a:pt x="91" y="5"/>
                    <a:pt x="91" y="7"/>
                    <a:pt x="92" y="7"/>
                  </a:cubicBezTo>
                  <a:cubicBezTo>
                    <a:pt x="94" y="7"/>
                    <a:pt x="96" y="7"/>
                    <a:pt x="97" y="7"/>
                  </a:cubicBezTo>
                  <a:cubicBezTo>
                    <a:pt x="100" y="7"/>
                    <a:pt x="101" y="8"/>
                    <a:pt x="101" y="11"/>
                  </a:cubicBezTo>
                  <a:cubicBezTo>
                    <a:pt x="101" y="13"/>
                    <a:pt x="103" y="13"/>
                    <a:pt x="103" y="15"/>
                  </a:cubicBezTo>
                  <a:cubicBezTo>
                    <a:pt x="102" y="15"/>
                    <a:pt x="101" y="15"/>
                    <a:pt x="102" y="16"/>
                  </a:cubicBezTo>
                  <a:cubicBezTo>
                    <a:pt x="103" y="18"/>
                    <a:pt x="103" y="18"/>
                    <a:pt x="102" y="20"/>
                  </a:cubicBezTo>
                  <a:cubicBezTo>
                    <a:pt x="101" y="22"/>
                    <a:pt x="108" y="23"/>
                    <a:pt x="110" y="23"/>
                  </a:cubicBezTo>
                  <a:cubicBezTo>
                    <a:pt x="113" y="23"/>
                    <a:pt x="114" y="24"/>
                    <a:pt x="116" y="24"/>
                  </a:cubicBezTo>
                  <a:cubicBezTo>
                    <a:pt x="119" y="25"/>
                    <a:pt x="119" y="22"/>
                    <a:pt x="120" y="22"/>
                  </a:cubicBezTo>
                  <a:cubicBezTo>
                    <a:pt x="126" y="23"/>
                    <a:pt x="127" y="27"/>
                    <a:pt x="128" y="31"/>
                  </a:cubicBezTo>
                  <a:cubicBezTo>
                    <a:pt x="128" y="33"/>
                    <a:pt x="129" y="34"/>
                    <a:pt x="131" y="35"/>
                  </a:cubicBezTo>
                  <a:cubicBezTo>
                    <a:pt x="132" y="37"/>
                    <a:pt x="132" y="39"/>
                    <a:pt x="133" y="41"/>
                  </a:cubicBezTo>
                  <a:cubicBezTo>
                    <a:pt x="134" y="45"/>
                    <a:pt x="141" y="47"/>
                    <a:pt x="144" y="49"/>
                  </a:cubicBezTo>
                  <a:cubicBezTo>
                    <a:pt x="148" y="52"/>
                    <a:pt x="151" y="56"/>
                    <a:pt x="157" y="57"/>
                  </a:cubicBezTo>
                  <a:cubicBezTo>
                    <a:pt x="161" y="59"/>
                    <a:pt x="165" y="62"/>
                    <a:pt x="168" y="64"/>
                  </a:cubicBezTo>
                  <a:cubicBezTo>
                    <a:pt x="172" y="66"/>
                    <a:pt x="174" y="69"/>
                    <a:pt x="179" y="69"/>
                  </a:cubicBezTo>
                  <a:cubicBezTo>
                    <a:pt x="181" y="68"/>
                    <a:pt x="187" y="71"/>
                    <a:pt x="189" y="73"/>
                  </a:cubicBezTo>
                  <a:cubicBezTo>
                    <a:pt x="190" y="74"/>
                    <a:pt x="188" y="75"/>
                    <a:pt x="188" y="76"/>
                  </a:cubicBezTo>
                  <a:cubicBezTo>
                    <a:pt x="187" y="78"/>
                    <a:pt x="188" y="79"/>
                    <a:pt x="188" y="81"/>
                  </a:cubicBezTo>
                  <a:cubicBezTo>
                    <a:pt x="188" y="84"/>
                    <a:pt x="179" y="80"/>
                    <a:pt x="178" y="79"/>
                  </a:cubicBezTo>
                  <a:cubicBezTo>
                    <a:pt x="177" y="78"/>
                    <a:pt x="176" y="81"/>
                    <a:pt x="176" y="82"/>
                  </a:cubicBezTo>
                  <a:cubicBezTo>
                    <a:pt x="175" y="84"/>
                    <a:pt x="174" y="84"/>
                    <a:pt x="172" y="84"/>
                  </a:cubicBezTo>
                  <a:cubicBezTo>
                    <a:pt x="170" y="84"/>
                    <a:pt x="168" y="84"/>
                    <a:pt x="167" y="85"/>
                  </a:cubicBezTo>
                  <a:cubicBezTo>
                    <a:pt x="164" y="86"/>
                    <a:pt x="165" y="88"/>
                    <a:pt x="164" y="89"/>
                  </a:cubicBezTo>
                  <a:cubicBezTo>
                    <a:pt x="163" y="92"/>
                    <a:pt x="162" y="93"/>
                    <a:pt x="162" y="95"/>
                  </a:cubicBezTo>
                  <a:cubicBezTo>
                    <a:pt x="162" y="98"/>
                    <a:pt x="160" y="99"/>
                    <a:pt x="158" y="100"/>
                  </a:cubicBezTo>
                  <a:cubicBezTo>
                    <a:pt x="153" y="102"/>
                    <a:pt x="147" y="105"/>
                    <a:pt x="142" y="105"/>
                  </a:cubicBezTo>
                  <a:cubicBezTo>
                    <a:pt x="142" y="106"/>
                    <a:pt x="143" y="107"/>
                    <a:pt x="144" y="107"/>
                  </a:cubicBezTo>
                  <a:cubicBezTo>
                    <a:pt x="142" y="108"/>
                    <a:pt x="142" y="111"/>
                    <a:pt x="140" y="112"/>
                  </a:cubicBezTo>
                  <a:cubicBezTo>
                    <a:pt x="137" y="113"/>
                    <a:pt x="133" y="113"/>
                    <a:pt x="131" y="116"/>
                  </a:cubicBezTo>
                  <a:cubicBezTo>
                    <a:pt x="131" y="114"/>
                    <a:pt x="129" y="112"/>
                    <a:pt x="127" y="111"/>
                  </a:cubicBezTo>
                  <a:cubicBezTo>
                    <a:pt x="124" y="111"/>
                    <a:pt x="122" y="111"/>
                    <a:pt x="119" y="109"/>
                  </a:cubicBezTo>
                  <a:cubicBezTo>
                    <a:pt x="119" y="109"/>
                    <a:pt x="120" y="108"/>
                    <a:pt x="118" y="109"/>
                  </a:cubicBezTo>
                  <a:cubicBezTo>
                    <a:pt x="117" y="109"/>
                    <a:pt x="117" y="108"/>
                    <a:pt x="117" y="107"/>
                  </a:cubicBezTo>
                  <a:cubicBezTo>
                    <a:pt x="117" y="106"/>
                    <a:pt x="117" y="105"/>
                    <a:pt x="117" y="104"/>
                  </a:cubicBezTo>
                  <a:cubicBezTo>
                    <a:pt x="116" y="102"/>
                    <a:pt x="115" y="105"/>
                    <a:pt x="116" y="102"/>
                  </a:cubicBezTo>
                  <a:cubicBezTo>
                    <a:pt x="117" y="100"/>
                    <a:pt x="116" y="96"/>
                    <a:pt x="116" y="95"/>
                  </a:cubicBezTo>
                  <a:cubicBezTo>
                    <a:pt x="116" y="92"/>
                    <a:pt x="114" y="92"/>
                    <a:pt x="113" y="93"/>
                  </a:cubicBezTo>
                  <a:cubicBezTo>
                    <a:pt x="111" y="93"/>
                    <a:pt x="108" y="93"/>
                    <a:pt x="106" y="93"/>
                  </a:cubicBezTo>
                  <a:cubicBezTo>
                    <a:pt x="104" y="92"/>
                    <a:pt x="103" y="89"/>
                    <a:pt x="101" y="87"/>
                  </a:cubicBezTo>
                  <a:cubicBezTo>
                    <a:pt x="99" y="86"/>
                    <a:pt x="95" y="86"/>
                    <a:pt x="94" y="83"/>
                  </a:cubicBezTo>
                  <a:cubicBezTo>
                    <a:pt x="92" y="81"/>
                    <a:pt x="92" y="80"/>
                    <a:pt x="89" y="78"/>
                  </a:cubicBezTo>
                  <a:cubicBezTo>
                    <a:pt x="86" y="77"/>
                    <a:pt x="83" y="78"/>
                    <a:pt x="80" y="78"/>
                  </a:cubicBezTo>
                  <a:cubicBezTo>
                    <a:pt x="77" y="78"/>
                    <a:pt x="76" y="75"/>
                    <a:pt x="73" y="75"/>
                  </a:cubicBezTo>
                  <a:cubicBezTo>
                    <a:pt x="71" y="74"/>
                    <a:pt x="66" y="74"/>
                    <a:pt x="65" y="72"/>
                  </a:cubicBezTo>
                  <a:cubicBezTo>
                    <a:pt x="65" y="70"/>
                    <a:pt x="64" y="69"/>
                    <a:pt x="61" y="69"/>
                  </a:cubicBezTo>
                  <a:cubicBezTo>
                    <a:pt x="60" y="69"/>
                    <a:pt x="50" y="67"/>
                    <a:pt x="52" y="71"/>
                  </a:cubicBezTo>
                  <a:cubicBezTo>
                    <a:pt x="48" y="72"/>
                    <a:pt x="45" y="70"/>
                    <a:pt x="42" y="71"/>
                  </a:cubicBezTo>
                  <a:cubicBezTo>
                    <a:pt x="38" y="72"/>
                    <a:pt x="35" y="74"/>
                    <a:pt x="32" y="76"/>
                  </a:cubicBezTo>
                  <a:cubicBezTo>
                    <a:pt x="31" y="78"/>
                    <a:pt x="32" y="79"/>
                    <a:pt x="30" y="80"/>
                  </a:cubicBezTo>
                  <a:cubicBezTo>
                    <a:pt x="30" y="81"/>
                    <a:pt x="28" y="81"/>
                    <a:pt x="27" y="82"/>
                  </a:cubicBezTo>
                  <a:cubicBezTo>
                    <a:pt x="25" y="82"/>
                    <a:pt x="21" y="83"/>
                    <a:pt x="20" y="82"/>
                  </a:cubicBezTo>
                  <a:cubicBezTo>
                    <a:pt x="18" y="81"/>
                    <a:pt x="19" y="77"/>
                    <a:pt x="18" y="76"/>
                  </a:cubicBezTo>
                  <a:cubicBezTo>
                    <a:pt x="18" y="72"/>
                    <a:pt x="19" y="69"/>
                    <a:pt x="19" y="65"/>
                  </a:cubicBezTo>
                  <a:cubicBezTo>
                    <a:pt x="18" y="63"/>
                    <a:pt x="21" y="60"/>
                    <a:pt x="19" y="58"/>
                  </a:cubicBezTo>
                  <a:cubicBezTo>
                    <a:pt x="18" y="57"/>
                    <a:pt x="16" y="56"/>
                    <a:pt x="17" y="55"/>
                  </a:cubicBezTo>
                  <a:cubicBezTo>
                    <a:pt x="16" y="57"/>
                    <a:pt x="15" y="54"/>
                    <a:pt x="14" y="53"/>
                  </a:cubicBezTo>
                  <a:cubicBezTo>
                    <a:pt x="13" y="52"/>
                    <a:pt x="11" y="50"/>
                    <a:pt x="10" y="53"/>
                  </a:cubicBezTo>
                  <a:cubicBezTo>
                    <a:pt x="8" y="51"/>
                    <a:pt x="9" y="48"/>
                    <a:pt x="12" y="47"/>
                  </a:cubicBezTo>
                  <a:cubicBezTo>
                    <a:pt x="8" y="49"/>
                    <a:pt x="15" y="48"/>
                    <a:pt x="16" y="49"/>
                  </a:cubicBezTo>
                  <a:cubicBezTo>
                    <a:pt x="15" y="49"/>
                    <a:pt x="14" y="47"/>
                    <a:pt x="14" y="47"/>
                  </a:cubicBezTo>
                  <a:cubicBezTo>
                    <a:pt x="13" y="48"/>
                    <a:pt x="13" y="45"/>
                    <a:pt x="14" y="44"/>
                  </a:cubicBezTo>
                  <a:cubicBezTo>
                    <a:pt x="14" y="41"/>
                    <a:pt x="8" y="43"/>
                    <a:pt x="6" y="42"/>
                  </a:cubicBezTo>
                  <a:cubicBezTo>
                    <a:pt x="7" y="44"/>
                    <a:pt x="4" y="42"/>
                    <a:pt x="4" y="42"/>
                  </a:cubicBezTo>
                  <a:cubicBezTo>
                    <a:pt x="3" y="41"/>
                    <a:pt x="3" y="39"/>
                    <a:pt x="3" y="38"/>
                  </a:cubicBezTo>
                  <a:cubicBezTo>
                    <a:pt x="4" y="36"/>
                    <a:pt x="5" y="33"/>
                    <a:pt x="5" y="31"/>
                  </a:cubicBezTo>
                  <a:cubicBezTo>
                    <a:pt x="6" y="30"/>
                    <a:pt x="6" y="28"/>
                    <a:pt x="6" y="27"/>
                  </a:cubicBezTo>
                  <a:cubicBezTo>
                    <a:pt x="6" y="26"/>
                    <a:pt x="5" y="25"/>
                    <a:pt x="5" y="23"/>
                  </a:cubicBezTo>
                  <a:cubicBezTo>
                    <a:pt x="5" y="22"/>
                    <a:pt x="4" y="21"/>
                    <a:pt x="3" y="20"/>
                  </a:cubicBezTo>
                  <a:cubicBezTo>
                    <a:pt x="1" y="19"/>
                    <a:pt x="2" y="17"/>
                    <a:pt x="0" y="1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99" name="Freeform 3309"/>
            <p:cNvSpPr>
              <a:spLocks/>
            </p:cNvSpPr>
            <p:nvPr/>
          </p:nvSpPr>
          <p:spPr bwMode="auto">
            <a:xfrm>
              <a:off x="1305" y="1659"/>
              <a:ext cx="6" cy="5"/>
            </a:xfrm>
            <a:custGeom>
              <a:avLst/>
              <a:gdLst>
                <a:gd name="T0" fmla="*/ 3 w 5"/>
                <a:gd name="T1" fmla="*/ 4 h 4"/>
                <a:gd name="T2" fmla="*/ 3 w 5"/>
                <a:gd name="T3" fmla="*/ 1 h 4"/>
                <a:gd name="T4" fmla="*/ 3 w 5"/>
                <a:gd name="T5" fmla="*/ 4 h 4"/>
              </a:gdLst>
              <a:ahLst/>
              <a:cxnLst>
                <a:cxn ang="0">
                  <a:pos x="T0" y="T1"/>
                </a:cxn>
                <a:cxn ang="0">
                  <a:pos x="T2" y="T3"/>
                </a:cxn>
                <a:cxn ang="0">
                  <a:pos x="T4" y="T5"/>
                </a:cxn>
              </a:cxnLst>
              <a:rect l="0" t="0" r="r" b="b"/>
              <a:pathLst>
                <a:path w="5" h="4">
                  <a:moveTo>
                    <a:pt x="3" y="4"/>
                  </a:moveTo>
                  <a:cubicBezTo>
                    <a:pt x="5" y="4"/>
                    <a:pt x="5" y="1"/>
                    <a:pt x="3" y="1"/>
                  </a:cubicBezTo>
                  <a:cubicBezTo>
                    <a:pt x="0" y="0"/>
                    <a:pt x="1" y="3"/>
                    <a:pt x="3"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00" name="Freeform 3310"/>
            <p:cNvSpPr>
              <a:spLocks/>
            </p:cNvSpPr>
            <p:nvPr/>
          </p:nvSpPr>
          <p:spPr bwMode="auto">
            <a:xfrm>
              <a:off x="1305" y="1659"/>
              <a:ext cx="6" cy="5"/>
            </a:xfrm>
            <a:custGeom>
              <a:avLst/>
              <a:gdLst>
                <a:gd name="T0" fmla="*/ 3 w 5"/>
                <a:gd name="T1" fmla="*/ 4 h 4"/>
                <a:gd name="T2" fmla="*/ 3 w 5"/>
                <a:gd name="T3" fmla="*/ 1 h 4"/>
                <a:gd name="T4" fmla="*/ 3 w 5"/>
                <a:gd name="T5" fmla="*/ 4 h 4"/>
              </a:gdLst>
              <a:ahLst/>
              <a:cxnLst>
                <a:cxn ang="0">
                  <a:pos x="T0" y="T1"/>
                </a:cxn>
                <a:cxn ang="0">
                  <a:pos x="T2" y="T3"/>
                </a:cxn>
                <a:cxn ang="0">
                  <a:pos x="T4" y="T5"/>
                </a:cxn>
              </a:cxnLst>
              <a:rect l="0" t="0" r="r" b="b"/>
              <a:pathLst>
                <a:path w="5" h="4">
                  <a:moveTo>
                    <a:pt x="3" y="4"/>
                  </a:moveTo>
                  <a:cubicBezTo>
                    <a:pt x="5" y="4"/>
                    <a:pt x="5" y="1"/>
                    <a:pt x="3" y="1"/>
                  </a:cubicBezTo>
                  <a:cubicBezTo>
                    <a:pt x="0" y="0"/>
                    <a:pt x="1" y="3"/>
                    <a:pt x="3"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01" name="Freeform 3311"/>
            <p:cNvSpPr>
              <a:spLocks/>
            </p:cNvSpPr>
            <p:nvPr/>
          </p:nvSpPr>
          <p:spPr bwMode="auto">
            <a:xfrm>
              <a:off x="1306" y="1652"/>
              <a:ext cx="14" cy="23"/>
            </a:xfrm>
            <a:custGeom>
              <a:avLst/>
              <a:gdLst>
                <a:gd name="T0" fmla="*/ 1 w 12"/>
                <a:gd name="T1" fmla="*/ 2 h 19"/>
                <a:gd name="T2" fmla="*/ 4 w 12"/>
                <a:gd name="T3" fmla="*/ 6 h 19"/>
                <a:gd name="T4" fmla="*/ 7 w 12"/>
                <a:gd name="T5" fmla="*/ 12 h 19"/>
                <a:gd name="T6" fmla="*/ 4 w 12"/>
                <a:gd name="T7" fmla="*/ 18 h 19"/>
                <a:gd name="T8" fmla="*/ 11 w 12"/>
                <a:gd name="T9" fmla="*/ 14 h 19"/>
                <a:gd name="T10" fmla="*/ 9 w 12"/>
                <a:gd name="T11" fmla="*/ 11 h 19"/>
                <a:gd name="T12" fmla="*/ 7 w 12"/>
                <a:gd name="T13" fmla="*/ 6 h 19"/>
                <a:gd name="T14" fmla="*/ 1 w 12"/>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9">
                  <a:moveTo>
                    <a:pt x="1" y="2"/>
                  </a:moveTo>
                  <a:cubicBezTo>
                    <a:pt x="3" y="3"/>
                    <a:pt x="3" y="4"/>
                    <a:pt x="4" y="6"/>
                  </a:cubicBezTo>
                  <a:cubicBezTo>
                    <a:pt x="4" y="8"/>
                    <a:pt x="6" y="10"/>
                    <a:pt x="7" y="12"/>
                  </a:cubicBezTo>
                  <a:cubicBezTo>
                    <a:pt x="5" y="13"/>
                    <a:pt x="0" y="16"/>
                    <a:pt x="4" y="18"/>
                  </a:cubicBezTo>
                  <a:cubicBezTo>
                    <a:pt x="6" y="19"/>
                    <a:pt x="11" y="17"/>
                    <a:pt x="11" y="14"/>
                  </a:cubicBezTo>
                  <a:cubicBezTo>
                    <a:pt x="12" y="13"/>
                    <a:pt x="9" y="12"/>
                    <a:pt x="9" y="11"/>
                  </a:cubicBezTo>
                  <a:cubicBezTo>
                    <a:pt x="10" y="9"/>
                    <a:pt x="8" y="8"/>
                    <a:pt x="7" y="6"/>
                  </a:cubicBezTo>
                  <a:cubicBezTo>
                    <a:pt x="5" y="3"/>
                    <a:pt x="5" y="0"/>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02" name="Freeform 3312"/>
            <p:cNvSpPr>
              <a:spLocks/>
            </p:cNvSpPr>
            <p:nvPr/>
          </p:nvSpPr>
          <p:spPr bwMode="auto">
            <a:xfrm>
              <a:off x="1306" y="1652"/>
              <a:ext cx="14" cy="23"/>
            </a:xfrm>
            <a:custGeom>
              <a:avLst/>
              <a:gdLst>
                <a:gd name="T0" fmla="*/ 1 w 12"/>
                <a:gd name="T1" fmla="*/ 2 h 19"/>
                <a:gd name="T2" fmla="*/ 4 w 12"/>
                <a:gd name="T3" fmla="*/ 6 h 19"/>
                <a:gd name="T4" fmla="*/ 7 w 12"/>
                <a:gd name="T5" fmla="*/ 12 h 19"/>
                <a:gd name="T6" fmla="*/ 4 w 12"/>
                <a:gd name="T7" fmla="*/ 18 h 19"/>
                <a:gd name="T8" fmla="*/ 11 w 12"/>
                <a:gd name="T9" fmla="*/ 14 h 19"/>
                <a:gd name="T10" fmla="*/ 9 w 12"/>
                <a:gd name="T11" fmla="*/ 11 h 19"/>
                <a:gd name="T12" fmla="*/ 7 w 12"/>
                <a:gd name="T13" fmla="*/ 6 h 19"/>
                <a:gd name="T14" fmla="*/ 1 w 12"/>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9">
                  <a:moveTo>
                    <a:pt x="1" y="2"/>
                  </a:moveTo>
                  <a:cubicBezTo>
                    <a:pt x="3" y="3"/>
                    <a:pt x="3" y="4"/>
                    <a:pt x="4" y="6"/>
                  </a:cubicBezTo>
                  <a:cubicBezTo>
                    <a:pt x="4" y="8"/>
                    <a:pt x="6" y="10"/>
                    <a:pt x="7" y="12"/>
                  </a:cubicBezTo>
                  <a:cubicBezTo>
                    <a:pt x="5" y="13"/>
                    <a:pt x="0" y="16"/>
                    <a:pt x="4" y="18"/>
                  </a:cubicBezTo>
                  <a:cubicBezTo>
                    <a:pt x="6" y="19"/>
                    <a:pt x="11" y="17"/>
                    <a:pt x="11" y="14"/>
                  </a:cubicBezTo>
                  <a:cubicBezTo>
                    <a:pt x="12" y="13"/>
                    <a:pt x="9" y="12"/>
                    <a:pt x="9" y="11"/>
                  </a:cubicBezTo>
                  <a:cubicBezTo>
                    <a:pt x="10" y="9"/>
                    <a:pt x="8" y="8"/>
                    <a:pt x="7" y="6"/>
                  </a:cubicBezTo>
                  <a:cubicBezTo>
                    <a:pt x="5" y="3"/>
                    <a:pt x="5" y="0"/>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03" name="Freeform 3313"/>
            <p:cNvSpPr>
              <a:spLocks/>
            </p:cNvSpPr>
            <p:nvPr/>
          </p:nvSpPr>
          <p:spPr bwMode="auto">
            <a:xfrm>
              <a:off x="1315" y="1658"/>
              <a:ext cx="9" cy="3"/>
            </a:xfrm>
            <a:custGeom>
              <a:avLst/>
              <a:gdLst>
                <a:gd name="T0" fmla="*/ 6 w 7"/>
                <a:gd name="T1" fmla="*/ 3 h 3"/>
                <a:gd name="T2" fmla="*/ 4 w 7"/>
                <a:gd name="T3" fmla="*/ 0 h 3"/>
                <a:gd name="T4" fmla="*/ 6 w 7"/>
                <a:gd name="T5" fmla="*/ 3 h 3"/>
              </a:gdLst>
              <a:ahLst/>
              <a:cxnLst>
                <a:cxn ang="0">
                  <a:pos x="T0" y="T1"/>
                </a:cxn>
                <a:cxn ang="0">
                  <a:pos x="T2" y="T3"/>
                </a:cxn>
                <a:cxn ang="0">
                  <a:pos x="T4" y="T5"/>
                </a:cxn>
              </a:cxnLst>
              <a:rect l="0" t="0" r="r" b="b"/>
              <a:pathLst>
                <a:path w="7" h="3">
                  <a:moveTo>
                    <a:pt x="6" y="3"/>
                  </a:moveTo>
                  <a:cubicBezTo>
                    <a:pt x="7" y="1"/>
                    <a:pt x="5" y="0"/>
                    <a:pt x="4" y="0"/>
                  </a:cubicBezTo>
                  <a:cubicBezTo>
                    <a:pt x="0" y="0"/>
                    <a:pt x="6" y="3"/>
                    <a:pt x="6"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04" name="Freeform 3314"/>
            <p:cNvSpPr>
              <a:spLocks/>
            </p:cNvSpPr>
            <p:nvPr/>
          </p:nvSpPr>
          <p:spPr bwMode="auto">
            <a:xfrm>
              <a:off x="1315" y="1658"/>
              <a:ext cx="9" cy="3"/>
            </a:xfrm>
            <a:custGeom>
              <a:avLst/>
              <a:gdLst>
                <a:gd name="T0" fmla="*/ 6 w 7"/>
                <a:gd name="T1" fmla="*/ 3 h 3"/>
                <a:gd name="T2" fmla="*/ 4 w 7"/>
                <a:gd name="T3" fmla="*/ 0 h 3"/>
                <a:gd name="T4" fmla="*/ 6 w 7"/>
                <a:gd name="T5" fmla="*/ 3 h 3"/>
              </a:gdLst>
              <a:ahLst/>
              <a:cxnLst>
                <a:cxn ang="0">
                  <a:pos x="T0" y="T1"/>
                </a:cxn>
                <a:cxn ang="0">
                  <a:pos x="T2" y="T3"/>
                </a:cxn>
                <a:cxn ang="0">
                  <a:pos x="T4" y="T5"/>
                </a:cxn>
              </a:cxnLst>
              <a:rect l="0" t="0" r="r" b="b"/>
              <a:pathLst>
                <a:path w="7" h="3">
                  <a:moveTo>
                    <a:pt x="6" y="3"/>
                  </a:moveTo>
                  <a:cubicBezTo>
                    <a:pt x="7" y="1"/>
                    <a:pt x="5" y="0"/>
                    <a:pt x="4" y="0"/>
                  </a:cubicBezTo>
                  <a:cubicBezTo>
                    <a:pt x="0" y="0"/>
                    <a:pt x="6" y="3"/>
                    <a:pt x="6"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05" name="Freeform 3315"/>
            <p:cNvSpPr>
              <a:spLocks/>
            </p:cNvSpPr>
            <p:nvPr/>
          </p:nvSpPr>
          <p:spPr bwMode="auto">
            <a:xfrm>
              <a:off x="1324" y="1648"/>
              <a:ext cx="2"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0"/>
                    <a:pt x="0" y="0"/>
                  </a:cubicBezTo>
                  <a:cubicBezTo>
                    <a:pt x="0" y="1"/>
                    <a:pt x="0"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06" name="Freeform 3316"/>
            <p:cNvSpPr>
              <a:spLocks/>
            </p:cNvSpPr>
            <p:nvPr/>
          </p:nvSpPr>
          <p:spPr bwMode="auto">
            <a:xfrm>
              <a:off x="1324" y="1648"/>
              <a:ext cx="2" cy="1"/>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0"/>
                    <a:pt x="0" y="0"/>
                  </a:cubicBezTo>
                  <a:cubicBezTo>
                    <a:pt x="0" y="1"/>
                    <a:pt x="0"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07" name="Freeform 3317"/>
            <p:cNvSpPr>
              <a:spLocks/>
            </p:cNvSpPr>
            <p:nvPr/>
          </p:nvSpPr>
          <p:spPr bwMode="auto">
            <a:xfrm>
              <a:off x="1323" y="1664"/>
              <a:ext cx="7" cy="5"/>
            </a:xfrm>
            <a:custGeom>
              <a:avLst/>
              <a:gdLst>
                <a:gd name="T0" fmla="*/ 3 w 6"/>
                <a:gd name="T1" fmla="*/ 4 h 4"/>
                <a:gd name="T2" fmla="*/ 3 w 6"/>
                <a:gd name="T3" fmla="*/ 0 h 4"/>
                <a:gd name="T4" fmla="*/ 3 w 6"/>
                <a:gd name="T5" fmla="*/ 4 h 4"/>
              </a:gdLst>
              <a:ahLst/>
              <a:cxnLst>
                <a:cxn ang="0">
                  <a:pos x="T0" y="T1"/>
                </a:cxn>
                <a:cxn ang="0">
                  <a:pos x="T2" y="T3"/>
                </a:cxn>
                <a:cxn ang="0">
                  <a:pos x="T4" y="T5"/>
                </a:cxn>
              </a:cxnLst>
              <a:rect l="0" t="0" r="r" b="b"/>
              <a:pathLst>
                <a:path w="6" h="4">
                  <a:moveTo>
                    <a:pt x="3" y="4"/>
                  </a:moveTo>
                  <a:cubicBezTo>
                    <a:pt x="6" y="4"/>
                    <a:pt x="6" y="0"/>
                    <a:pt x="3" y="0"/>
                  </a:cubicBezTo>
                  <a:cubicBezTo>
                    <a:pt x="0" y="0"/>
                    <a:pt x="1" y="4"/>
                    <a:pt x="3"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08" name="Freeform 3318"/>
            <p:cNvSpPr>
              <a:spLocks/>
            </p:cNvSpPr>
            <p:nvPr/>
          </p:nvSpPr>
          <p:spPr bwMode="auto">
            <a:xfrm>
              <a:off x="1323" y="1664"/>
              <a:ext cx="7" cy="5"/>
            </a:xfrm>
            <a:custGeom>
              <a:avLst/>
              <a:gdLst>
                <a:gd name="T0" fmla="*/ 3 w 6"/>
                <a:gd name="T1" fmla="*/ 4 h 4"/>
                <a:gd name="T2" fmla="*/ 3 w 6"/>
                <a:gd name="T3" fmla="*/ 0 h 4"/>
                <a:gd name="T4" fmla="*/ 3 w 6"/>
                <a:gd name="T5" fmla="*/ 4 h 4"/>
              </a:gdLst>
              <a:ahLst/>
              <a:cxnLst>
                <a:cxn ang="0">
                  <a:pos x="T0" y="T1"/>
                </a:cxn>
                <a:cxn ang="0">
                  <a:pos x="T2" y="T3"/>
                </a:cxn>
                <a:cxn ang="0">
                  <a:pos x="T4" y="T5"/>
                </a:cxn>
              </a:cxnLst>
              <a:rect l="0" t="0" r="r" b="b"/>
              <a:pathLst>
                <a:path w="6" h="4">
                  <a:moveTo>
                    <a:pt x="3" y="4"/>
                  </a:moveTo>
                  <a:cubicBezTo>
                    <a:pt x="6" y="4"/>
                    <a:pt x="6" y="0"/>
                    <a:pt x="3" y="0"/>
                  </a:cubicBezTo>
                  <a:cubicBezTo>
                    <a:pt x="0" y="0"/>
                    <a:pt x="1" y="4"/>
                    <a:pt x="3"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09" name="Freeform 3319"/>
            <p:cNvSpPr>
              <a:spLocks/>
            </p:cNvSpPr>
            <p:nvPr/>
          </p:nvSpPr>
          <p:spPr bwMode="auto">
            <a:xfrm>
              <a:off x="1323" y="1676"/>
              <a:ext cx="3" cy="3"/>
            </a:xfrm>
            <a:custGeom>
              <a:avLst/>
              <a:gdLst>
                <a:gd name="T0" fmla="*/ 2 w 3"/>
                <a:gd name="T1" fmla="*/ 3 h 3"/>
                <a:gd name="T2" fmla="*/ 3 w 3"/>
                <a:gd name="T3" fmla="*/ 2 h 3"/>
                <a:gd name="T4" fmla="*/ 2 w 3"/>
                <a:gd name="T5" fmla="*/ 3 h 3"/>
              </a:gdLst>
              <a:ahLst/>
              <a:cxnLst>
                <a:cxn ang="0">
                  <a:pos x="T0" y="T1"/>
                </a:cxn>
                <a:cxn ang="0">
                  <a:pos x="T2" y="T3"/>
                </a:cxn>
                <a:cxn ang="0">
                  <a:pos x="T4" y="T5"/>
                </a:cxn>
              </a:cxnLst>
              <a:rect l="0" t="0" r="r" b="b"/>
              <a:pathLst>
                <a:path w="3" h="3">
                  <a:moveTo>
                    <a:pt x="2" y="3"/>
                  </a:moveTo>
                  <a:cubicBezTo>
                    <a:pt x="2" y="3"/>
                    <a:pt x="3" y="2"/>
                    <a:pt x="3" y="2"/>
                  </a:cubicBezTo>
                  <a:cubicBezTo>
                    <a:pt x="1" y="0"/>
                    <a:pt x="0" y="2"/>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10" name="Freeform 3320"/>
            <p:cNvSpPr>
              <a:spLocks/>
            </p:cNvSpPr>
            <p:nvPr/>
          </p:nvSpPr>
          <p:spPr bwMode="auto">
            <a:xfrm>
              <a:off x="1323" y="1676"/>
              <a:ext cx="3" cy="3"/>
            </a:xfrm>
            <a:custGeom>
              <a:avLst/>
              <a:gdLst>
                <a:gd name="T0" fmla="*/ 2 w 3"/>
                <a:gd name="T1" fmla="*/ 3 h 3"/>
                <a:gd name="T2" fmla="*/ 3 w 3"/>
                <a:gd name="T3" fmla="*/ 2 h 3"/>
                <a:gd name="T4" fmla="*/ 2 w 3"/>
                <a:gd name="T5" fmla="*/ 3 h 3"/>
              </a:gdLst>
              <a:ahLst/>
              <a:cxnLst>
                <a:cxn ang="0">
                  <a:pos x="T0" y="T1"/>
                </a:cxn>
                <a:cxn ang="0">
                  <a:pos x="T2" y="T3"/>
                </a:cxn>
                <a:cxn ang="0">
                  <a:pos x="T4" y="T5"/>
                </a:cxn>
              </a:cxnLst>
              <a:rect l="0" t="0" r="r" b="b"/>
              <a:pathLst>
                <a:path w="3" h="3">
                  <a:moveTo>
                    <a:pt x="2" y="3"/>
                  </a:moveTo>
                  <a:cubicBezTo>
                    <a:pt x="2" y="3"/>
                    <a:pt x="3" y="2"/>
                    <a:pt x="3" y="2"/>
                  </a:cubicBezTo>
                  <a:cubicBezTo>
                    <a:pt x="1" y="0"/>
                    <a:pt x="0" y="2"/>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11" name="Freeform 3321"/>
            <p:cNvSpPr>
              <a:spLocks/>
            </p:cNvSpPr>
            <p:nvPr/>
          </p:nvSpPr>
          <p:spPr bwMode="auto">
            <a:xfrm>
              <a:off x="1338" y="1667"/>
              <a:ext cx="6" cy="5"/>
            </a:xfrm>
            <a:custGeom>
              <a:avLst/>
              <a:gdLst>
                <a:gd name="T0" fmla="*/ 1 w 5"/>
                <a:gd name="T1" fmla="*/ 4 h 4"/>
                <a:gd name="T2" fmla="*/ 4 w 5"/>
                <a:gd name="T3" fmla="*/ 0 h 4"/>
                <a:gd name="T4" fmla="*/ 1 w 5"/>
                <a:gd name="T5" fmla="*/ 4 h 4"/>
              </a:gdLst>
              <a:ahLst/>
              <a:cxnLst>
                <a:cxn ang="0">
                  <a:pos x="T0" y="T1"/>
                </a:cxn>
                <a:cxn ang="0">
                  <a:pos x="T2" y="T3"/>
                </a:cxn>
                <a:cxn ang="0">
                  <a:pos x="T4" y="T5"/>
                </a:cxn>
              </a:cxnLst>
              <a:rect l="0" t="0" r="r" b="b"/>
              <a:pathLst>
                <a:path w="5" h="4">
                  <a:moveTo>
                    <a:pt x="1" y="4"/>
                  </a:moveTo>
                  <a:cubicBezTo>
                    <a:pt x="2" y="4"/>
                    <a:pt x="5" y="1"/>
                    <a:pt x="4" y="0"/>
                  </a:cubicBezTo>
                  <a:cubicBezTo>
                    <a:pt x="3" y="0"/>
                    <a:pt x="0" y="2"/>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12" name="Freeform 3322"/>
            <p:cNvSpPr>
              <a:spLocks/>
            </p:cNvSpPr>
            <p:nvPr/>
          </p:nvSpPr>
          <p:spPr bwMode="auto">
            <a:xfrm>
              <a:off x="1338" y="1667"/>
              <a:ext cx="6" cy="5"/>
            </a:xfrm>
            <a:custGeom>
              <a:avLst/>
              <a:gdLst>
                <a:gd name="T0" fmla="*/ 1 w 5"/>
                <a:gd name="T1" fmla="*/ 4 h 4"/>
                <a:gd name="T2" fmla="*/ 4 w 5"/>
                <a:gd name="T3" fmla="*/ 0 h 4"/>
                <a:gd name="T4" fmla="*/ 1 w 5"/>
                <a:gd name="T5" fmla="*/ 4 h 4"/>
              </a:gdLst>
              <a:ahLst/>
              <a:cxnLst>
                <a:cxn ang="0">
                  <a:pos x="T0" y="T1"/>
                </a:cxn>
                <a:cxn ang="0">
                  <a:pos x="T2" y="T3"/>
                </a:cxn>
                <a:cxn ang="0">
                  <a:pos x="T4" y="T5"/>
                </a:cxn>
              </a:cxnLst>
              <a:rect l="0" t="0" r="r" b="b"/>
              <a:pathLst>
                <a:path w="5" h="4">
                  <a:moveTo>
                    <a:pt x="1" y="4"/>
                  </a:moveTo>
                  <a:cubicBezTo>
                    <a:pt x="2" y="4"/>
                    <a:pt x="5" y="1"/>
                    <a:pt x="4" y="0"/>
                  </a:cubicBezTo>
                  <a:cubicBezTo>
                    <a:pt x="3" y="0"/>
                    <a:pt x="0" y="2"/>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13" name="Freeform 3323"/>
            <p:cNvSpPr>
              <a:spLocks/>
            </p:cNvSpPr>
            <p:nvPr/>
          </p:nvSpPr>
          <p:spPr bwMode="auto">
            <a:xfrm>
              <a:off x="1494" y="1700"/>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cubicBezTo>
                    <a:pt x="0" y="1"/>
                    <a:pt x="0" y="2"/>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14" name="Freeform 3324"/>
            <p:cNvSpPr>
              <a:spLocks/>
            </p:cNvSpPr>
            <p:nvPr/>
          </p:nvSpPr>
          <p:spPr bwMode="auto">
            <a:xfrm>
              <a:off x="1494" y="1700"/>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cubicBezTo>
                    <a:pt x="0" y="1"/>
                    <a:pt x="0" y="2"/>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15" name="Freeform 3325"/>
            <p:cNvSpPr>
              <a:spLocks/>
            </p:cNvSpPr>
            <p:nvPr/>
          </p:nvSpPr>
          <p:spPr bwMode="auto">
            <a:xfrm>
              <a:off x="1487" y="1703"/>
              <a:ext cx="6" cy="8"/>
            </a:xfrm>
            <a:custGeom>
              <a:avLst/>
              <a:gdLst>
                <a:gd name="T0" fmla="*/ 4 w 5"/>
                <a:gd name="T1" fmla="*/ 0 h 6"/>
                <a:gd name="T2" fmla="*/ 0 w 5"/>
                <a:gd name="T3" fmla="*/ 2 h 6"/>
                <a:gd name="T4" fmla="*/ 2 w 5"/>
                <a:gd name="T5" fmla="*/ 5 h 6"/>
                <a:gd name="T6" fmla="*/ 3 w 5"/>
                <a:gd name="T7" fmla="*/ 3 h 6"/>
                <a:gd name="T8" fmla="*/ 5 w 5"/>
                <a:gd name="T9" fmla="*/ 1 h 6"/>
                <a:gd name="T10" fmla="*/ 4 w 5"/>
                <a:gd name="T11" fmla="*/ 0 h 6"/>
              </a:gdLst>
              <a:ahLst/>
              <a:cxnLst>
                <a:cxn ang="0">
                  <a:pos x="T0" y="T1"/>
                </a:cxn>
                <a:cxn ang="0">
                  <a:pos x="T2" y="T3"/>
                </a:cxn>
                <a:cxn ang="0">
                  <a:pos x="T4" y="T5"/>
                </a:cxn>
                <a:cxn ang="0">
                  <a:pos x="T6" y="T7"/>
                </a:cxn>
                <a:cxn ang="0">
                  <a:pos x="T8" y="T9"/>
                </a:cxn>
                <a:cxn ang="0">
                  <a:pos x="T10" y="T11"/>
                </a:cxn>
              </a:cxnLst>
              <a:rect l="0" t="0" r="r" b="b"/>
              <a:pathLst>
                <a:path w="5" h="6">
                  <a:moveTo>
                    <a:pt x="4" y="0"/>
                  </a:moveTo>
                  <a:cubicBezTo>
                    <a:pt x="2" y="0"/>
                    <a:pt x="1" y="1"/>
                    <a:pt x="0" y="2"/>
                  </a:cubicBezTo>
                  <a:cubicBezTo>
                    <a:pt x="0" y="3"/>
                    <a:pt x="1" y="6"/>
                    <a:pt x="2" y="5"/>
                  </a:cubicBezTo>
                  <a:cubicBezTo>
                    <a:pt x="2" y="5"/>
                    <a:pt x="3" y="3"/>
                    <a:pt x="3" y="3"/>
                  </a:cubicBezTo>
                  <a:cubicBezTo>
                    <a:pt x="3" y="2"/>
                    <a:pt x="5" y="1"/>
                    <a:pt x="5" y="1"/>
                  </a:cubicBezTo>
                  <a:cubicBezTo>
                    <a:pt x="5" y="0"/>
                    <a:pt x="4" y="0"/>
                    <a:pt x="4"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16" name="Freeform 3326"/>
            <p:cNvSpPr>
              <a:spLocks/>
            </p:cNvSpPr>
            <p:nvPr/>
          </p:nvSpPr>
          <p:spPr bwMode="auto">
            <a:xfrm>
              <a:off x="1487" y="1703"/>
              <a:ext cx="6" cy="8"/>
            </a:xfrm>
            <a:custGeom>
              <a:avLst/>
              <a:gdLst>
                <a:gd name="T0" fmla="*/ 4 w 5"/>
                <a:gd name="T1" fmla="*/ 0 h 6"/>
                <a:gd name="T2" fmla="*/ 0 w 5"/>
                <a:gd name="T3" fmla="*/ 2 h 6"/>
                <a:gd name="T4" fmla="*/ 2 w 5"/>
                <a:gd name="T5" fmla="*/ 5 h 6"/>
                <a:gd name="T6" fmla="*/ 3 w 5"/>
                <a:gd name="T7" fmla="*/ 3 h 6"/>
                <a:gd name="T8" fmla="*/ 5 w 5"/>
                <a:gd name="T9" fmla="*/ 1 h 6"/>
                <a:gd name="T10" fmla="*/ 4 w 5"/>
                <a:gd name="T11" fmla="*/ 0 h 6"/>
              </a:gdLst>
              <a:ahLst/>
              <a:cxnLst>
                <a:cxn ang="0">
                  <a:pos x="T0" y="T1"/>
                </a:cxn>
                <a:cxn ang="0">
                  <a:pos x="T2" y="T3"/>
                </a:cxn>
                <a:cxn ang="0">
                  <a:pos x="T4" y="T5"/>
                </a:cxn>
                <a:cxn ang="0">
                  <a:pos x="T6" y="T7"/>
                </a:cxn>
                <a:cxn ang="0">
                  <a:pos x="T8" y="T9"/>
                </a:cxn>
                <a:cxn ang="0">
                  <a:pos x="T10" y="T11"/>
                </a:cxn>
              </a:cxnLst>
              <a:rect l="0" t="0" r="r" b="b"/>
              <a:pathLst>
                <a:path w="5" h="6">
                  <a:moveTo>
                    <a:pt x="4" y="0"/>
                  </a:moveTo>
                  <a:cubicBezTo>
                    <a:pt x="2" y="0"/>
                    <a:pt x="1" y="1"/>
                    <a:pt x="0" y="2"/>
                  </a:cubicBezTo>
                  <a:cubicBezTo>
                    <a:pt x="0" y="3"/>
                    <a:pt x="1" y="6"/>
                    <a:pt x="2" y="5"/>
                  </a:cubicBezTo>
                  <a:cubicBezTo>
                    <a:pt x="2" y="5"/>
                    <a:pt x="3" y="3"/>
                    <a:pt x="3" y="3"/>
                  </a:cubicBezTo>
                  <a:cubicBezTo>
                    <a:pt x="3" y="2"/>
                    <a:pt x="5" y="1"/>
                    <a:pt x="5" y="1"/>
                  </a:cubicBezTo>
                  <a:cubicBezTo>
                    <a:pt x="5" y="0"/>
                    <a:pt x="4" y="0"/>
                    <a:pt x="4"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17" name="Freeform 3327"/>
            <p:cNvSpPr>
              <a:spLocks/>
            </p:cNvSpPr>
            <p:nvPr/>
          </p:nvSpPr>
          <p:spPr bwMode="auto">
            <a:xfrm>
              <a:off x="1476" y="1629"/>
              <a:ext cx="92" cy="116"/>
            </a:xfrm>
            <a:custGeom>
              <a:avLst/>
              <a:gdLst>
                <a:gd name="T0" fmla="*/ 0 w 77"/>
                <a:gd name="T1" fmla="*/ 55 h 97"/>
                <a:gd name="T2" fmla="*/ 3 w 77"/>
                <a:gd name="T3" fmla="*/ 50 h 97"/>
                <a:gd name="T4" fmla="*/ 2 w 77"/>
                <a:gd name="T5" fmla="*/ 46 h 97"/>
                <a:gd name="T6" fmla="*/ 3 w 77"/>
                <a:gd name="T7" fmla="*/ 41 h 97"/>
                <a:gd name="T8" fmla="*/ 4 w 77"/>
                <a:gd name="T9" fmla="*/ 35 h 97"/>
                <a:gd name="T10" fmla="*/ 6 w 77"/>
                <a:gd name="T11" fmla="*/ 33 h 97"/>
                <a:gd name="T12" fmla="*/ 10 w 77"/>
                <a:gd name="T13" fmla="*/ 31 h 97"/>
                <a:gd name="T14" fmla="*/ 8 w 77"/>
                <a:gd name="T15" fmla="*/ 25 h 97"/>
                <a:gd name="T16" fmla="*/ 13 w 77"/>
                <a:gd name="T17" fmla="*/ 16 h 97"/>
                <a:gd name="T18" fmla="*/ 12 w 77"/>
                <a:gd name="T19" fmla="*/ 9 h 97"/>
                <a:gd name="T20" fmla="*/ 18 w 77"/>
                <a:gd name="T21" fmla="*/ 9 h 97"/>
                <a:gd name="T22" fmla="*/ 21 w 77"/>
                <a:gd name="T23" fmla="*/ 5 h 97"/>
                <a:gd name="T24" fmla="*/ 27 w 77"/>
                <a:gd name="T25" fmla="*/ 4 h 97"/>
                <a:gd name="T26" fmla="*/ 29 w 77"/>
                <a:gd name="T27" fmla="*/ 0 h 97"/>
                <a:gd name="T28" fmla="*/ 43 w 77"/>
                <a:gd name="T29" fmla="*/ 9 h 97"/>
                <a:gd name="T30" fmla="*/ 46 w 77"/>
                <a:gd name="T31" fmla="*/ 11 h 97"/>
                <a:gd name="T32" fmla="*/ 50 w 77"/>
                <a:gd name="T33" fmla="*/ 16 h 97"/>
                <a:gd name="T34" fmla="*/ 58 w 77"/>
                <a:gd name="T35" fmla="*/ 17 h 97"/>
                <a:gd name="T36" fmla="*/ 62 w 77"/>
                <a:gd name="T37" fmla="*/ 17 h 97"/>
                <a:gd name="T38" fmla="*/ 61 w 77"/>
                <a:gd name="T39" fmla="*/ 16 h 97"/>
                <a:gd name="T40" fmla="*/ 68 w 77"/>
                <a:gd name="T41" fmla="*/ 18 h 97"/>
                <a:gd name="T42" fmla="*/ 76 w 77"/>
                <a:gd name="T43" fmla="*/ 23 h 97"/>
                <a:gd name="T44" fmla="*/ 72 w 77"/>
                <a:gd name="T45" fmla="*/ 23 h 97"/>
                <a:gd name="T46" fmla="*/ 75 w 77"/>
                <a:gd name="T47" fmla="*/ 28 h 97"/>
                <a:gd name="T48" fmla="*/ 77 w 77"/>
                <a:gd name="T49" fmla="*/ 36 h 97"/>
                <a:gd name="T50" fmla="*/ 74 w 77"/>
                <a:gd name="T51" fmla="*/ 35 h 97"/>
                <a:gd name="T52" fmla="*/ 58 w 77"/>
                <a:gd name="T53" fmla="*/ 60 h 97"/>
                <a:gd name="T54" fmla="*/ 44 w 77"/>
                <a:gd name="T55" fmla="*/ 66 h 97"/>
                <a:gd name="T56" fmla="*/ 39 w 77"/>
                <a:gd name="T57" fmla="*/ 70 h 97"/>
                <a:gd name="T58" fmla="*/ 37 w 77"/>
                <a:gd name="T59" fmla="*/ 72 h 97"/>
                <a:gd name="T60" fmla="*/ 37 w 77"/>
                <a:gd name="T61" fmla="*/ 75 h 97"/>
                <a:gd name="T62" fmla="*/ 34 w 77"/>
                <a:gd name="T63" fmla="*/ 79 h 97"/>
                <a:gd name="T64" fmla="*/ 31 w 77"/>
                <a:gd name="T65" fmla="*/ 88 h 97"/>
                <a:gd name="T66" fmla="*/ 28 w 77"/>
                <a:gd name="T67" fmla="*/ 94 h 97"/>
                <a:gd name="T68" fmla="*/ 24 w 77"/>
                <a:gd name="T69" fmla="*/ 97 h 97"/>
                <a:gd name="T70" fmla="*/ 20 w 77"/>
                <a:gd name="T71" fmla="*/ 91 h 97"/>
                <a:gd name="T72" fmla="*/ 15 w 77"/>
                <a:gd name="T73" fmla="*/ 89 h 97"/>
                <a:gd name="T74" fmla="*/ 10 w 77"/>
                <a:gd name="T75" fmla="*/ 87 h 97"/>
                <a:gd name="T76" fmla="*/ 8 w 77"/>
                <a:gd name="T77" fmla="*/ 86 h 97"/>
                <a:gd name="T78" fmla="*/ 7 w 77"/>
                <a:gd name="T79" fmla="*/ 82 h 97"/>
                <a:gd name="T80" fmla="*/ 10 w 77"/>
                <a:gd name="T81" fmla="*/ 81 h 97"/>
                <a:gd name="T82" fmla="*/ 8 w 77"/>
                <a:gd name="T83" fmla="*/ 73 h 97"/>
                <a:gd name="T84" fmla="*/ 13 w 77"/>
                <a:gd name="T85" fmla="*/ 70 h 97"/>
                <a:gd name="T86" fmla="*/ 15 w 77"/>
                <a:gd name="T87" fmla="*/ 64 h 97"/>
                <a:gd name="T88" fmla="*/ 15 w 77"/>
                <a:gd name="T89" fmla="*/ 58 h 97"/>
                <a:gd name="T90" fmla="*/ 16 w 77"/>
                <a:gd name="T91" fmla="*/ 52 h 97"/>
                <a:gd name="T92" fmla="*/ 15 w 77"/>
                <a:gd name="T93" fmla="*/ 59 h 97"/>
                <a:gd name="T94" fmla="*/ 14 w 77"/>
                <a:gd name="T95" fmla="*/ 59 h 97"/>
                <a:gd name="T96" fmla="*/ 13 w 77"/>
                <a:gd name="T97" fmla="*/ 57 h 97"/>
                <a:gd name="T98" fmla="*/ 9 w 77"/>
                <a:gd name="T99" fmla="*/ 63 h 97"/>
                <a:gd name="T100" fmla="*/ 4 w 77"/>
                <a:gd name="T101" fmla="*/ 58 h 97"/>
                <a:gd name="T102" fmla="*/ 0 w 77"/>
                <a:gd name="T103" fmla="*/ 5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 h="97">
                  <a:moveTo>
                    <a:pt x="0" y="55"/>
                  </a:moveTo>
                  <a:cubicBezTo>
                    <a:pt x="3" y="56"/>
                    <a:pt x="3" y="51"/>
                    <a:pt x="3" y="50"/>
                  </a:cubicBezTo>
                  <a:cubicBezTo>
                    <a:pt x="3" y="49"/>
                    <a:pt x="2" y="48"/>
                    <a:pt x="2" y="46"/>
                  </a:cubicBezTo>
                  <a:cubicBezTo>
                    <a:pt x="1" y="44"/>
                    <a:pt x="4" y="43"/>
                    <a:pt x="3" y="41"/>
                  </a:cubicBezTo>
                  <a:cubicBezTo>
                    <a:pt x="2" y="39"/>
                    <a:pt x="0" y="36"/>
                    <a:pt x="4" y="35"/>
                  </a:cubicBezTo>
                  <a:cubicBezTo>
                    <a:pt x="5" y="35"/>
                    <a:pt x="6" y="34"/>
                    <a:pt x="6" y="33"/>
                  </a:cubicBezTo>
                  <a:cubicBezTo>
                    <a:pt x="7" y="31"/>
                    <a:pt x="8" y="31"/>
                    <a:pt x="10" y="31"/>
                  </a:cubicBezTo>
                  <a:cubicBezTo>
                    <a:pt x="7" y="31"/>
                    <a:pt x="6" y="27"/>
                    <a:pt x="8" y="25"/>
                  </a:cubicBezTo>
                  <a:cubicBezTo>
                    <a:pt x="11" y="22"/>
                    <a:pt x="13" y="20"/>
                    <a:pt x="13" y="16"/>
                  </a:cubicBezTo>
                  <a:cubicBezTo>
                    <a:pt x="13" y="15"/>
                    <a:pt x="11" y="10"/>
                    <a:pt x="12" y="9"/>
                  </a:cubicBezTo>
                  <a:cubicBezTo>
                    <a:pt x="13" y="9"/>
                    <a:pt x="18" y="5"/>
                    <a:pt x="18" y="9"/>
                  </a:cubicBezTo>
                  <a:cubicBezTo>
                    <a:pt x="17" y="7"/>
                    <a:pt x="20" y="6"/>
                    <a:pt x="21" y="5"/>
                  </a:cubicBezTo>
                  <a:cubicBezTo>
                    <a:pt x="23" y="5"/>
                    <a:pt x="26" y="2"/>
                    <a:pt x="27" y="4"/>
                  </a:cubicBezTo>
                  <a:cubicBezTo>
                    <a:pt x="27" y="3"/>
                    <a:pt x="28" y="1"/>
                    <a:pt x="29" y="0"/>
                  </a:cubicBezTo>
                  <a:cubicBezTo>
                    <a:pt x="32" y="3"/>
                    <a:pt x="38" y="9"/>
                    <a:pt x="43" y="9"/>
                  </a:cubicBezTo>
                  <a:cubicBezTo>
                    <a:pt x="45" y="9"/>
                    <a:pt x="45" y="11"/>
                    <a:pt x="46" y="11"/>
                  </a:cubicBezTo>
                  <a:cubicBezTo>
                    <a:pt x="49" y="12"/>
                    <a:pt x="47" y="16"/>
                    <a:pt x="50" y="16"/>
                  </a:cubicBezTo>
                  <a:cubicBezTo>
                    <a:pt x="53" y="16"/>
                    <a:pt x="55" y="17"/>
                    <a:pt x="58" y="17"/>
                  </a:cubicBezTo>
                  <a:cubicBezTo>
                    <a:pt x="59" y="17"/>
                    <a:pt x="61" y="19"/>
                    <a:pt x="62" y="17"/>
                  </a:cubicBezTo>
                  <a:cubicBezTo>
                    <a:pt x="62" y="16"/>
                    <a:pt x="61" y="16"/>
                    <a:pt x="61" y="16"/>
                  </a:cubicBezTo>
                  <a:cubicBezTo>
                    <a:pt x="64" y="14"/>
                    <a:pt x="66" y="17"/>
                    <a:pt x="68" y="18"/>
                  </a:cubicBezTo>
                  <a:cubicBezTo>
                    <a:pt x="70" y="21"/>
                    <a:pt x="73" y="21"/>
                    <a:pt x="76" y="23"/>
                  </a:cubicBezTo>
                  <a:cubicBezTo>
                    <a:pt x="75" y="24"/>
                    <a:pt x="73" y="23"/>
                    <a:pt x="72" y="23"/>
                  </a:cubicBezTo>
                  <a:cubicBezTo>
                    <a:pt x="71" y="24"/>
                    <a:pt x="75" y="27"/>
                    <a:pt x="75" y="28"/>
                  </a:cubicBezTo>
                  <a:cubicBezTo>
                    <a:pt x="77" y="31"/>
                    <a:pt x="76" y="33"/>
                    <a:pt x="77" y="36"/>
                  </a:cubicBezTo>
                  <a:cubicBezTo>
                    <a:pt x="76" y="36"/>
                    <a:pt x="75" y="36"/>
                    <a:pt x="74" y="35"/>
                  </a:cubicBezTo>
                  <a:cubicBezTo>
                    <a:pt x="72" y="45"/>
                    <a:pt x="66" y="54"/>
                    <a:pt x="58" y="60"/>
                  </a:cubicBezTo>
                  <a:cubicBezTo>
                    <a:pt x="54" y="63"/>
                    <a:pt x="48" y="64"/>
                    <a:pt x="44" y="66"/>
                  </a:cubicBezTo>
                  <a:cubicBezTo>
                    <a:pt x="42" y="67"/>
                    <a:pt x="40" y="68"/>
                    <a:pt x="39" y="70"/>
                  </a:cubicBezTo>
                  <a:cubicBezTo>
                    <a:pt x="38" y="71"/>
                    <a:pt x="38" y="71"/>
                    <a:pt x="37" y="72"/>
                  </a:cubicBezTo>
                  <a:cubicBezTo>
                    <a:pt x="37" y="73"/>
                    <a:pt x="38" y="74"/>
                    <a:pt x="37" y="75"/>
                  </a:cubicBezTo>
                  <a:cubicBezTo>
                    <a:pt x="36" y="71"/>
                    <a:pt x="34" y="78"/>
                    <a:pt x="34" y="79"/>
                  </a:cubicBezTo>
                  <a:cubicBezTo>
                    <a:pt x="32" y="81"/>
                    <a:pt x="31" y="85"/>
                    <a:pt x="31" y="88"/>
                  </a:cubicBezTo>
                  <a:cubicBezTo>
                    <a:pt x="31" y="91"/>
                    <a:pt x="29" y="91"/>
                    <a:pt x="28" y="94"/>
                  </a:cubicBezTo>
                  <a:cubicBezTo>
                    <a:pt x="27" y="96"/>
                    <a:pt x="27" y="97"/>
                    <a:pt x="24" y="97"/>
                  </a:cubicBezTo>
                  <a:cubicBezTo>
                    <a:pt x="21" y="97"/>
                    <a:pt x="21" y="93"/>
                    <a:pt x="20" y="91"/>
                  </a:cubicBezTo>
                  <a:cubicBezTo>
                    <a:pt x="18" y="88"/>
                    <a:pt x="17" y="90"/>
                    <a:pt x="15" y="89"/>
                  </a:cubicBezTo>
                  <a:cubicBezTo>
                    <a:pt x="14" y="88"/>
                    <a:pt x="12" y="86"/>
                    <a:pt x="10" y="87"/>
                  </a:cubicBezTo>
                  <a:cubicBezTo>
                    <a:pt x="8" y="90"/>
                    <a:pt x="6" y="89"/>
                    <a:pt x="8" y="86"/>
                  </a:cubicBezTo>
                  <a:cubicBezTo>
                    <a:pt x="6" y="85"/>
                    <a:pt x="6" y="83"/>
                    <a:pt x="7" y="82"/>
                  </a:cubicBezTo>
                  <a:cubicBezTo>
                    <a:pt x="8" y="81"/>
                    <a:pt x="10" y="82"/>
                    <a:pt x="10" y="81"/>
                  </a:cubicBezTo>
                  <a:cubicBezTo>
                    <a:pt x="12" y="80"/>
                    <a:pt x="10" y="73"/>
                    <a:pt x="8" y="73"/>
                  </a:cubicBezTo>
                  <a:cubicBezTo>
                    <a:pt x="10" y="72"/>
                    <a:pt x="12" y="72"/>
                    <a:pt x="13" y="70"/>
                  </a:cubicBezTo>
                  <a:cubicBezTo>
                    <a:pt x="14" y="68"/>
                    <a:pt x="15" y="66"/>
                    <a:pt x="15" y="64"/>
                  </a:cubicBezTo>
                  <a:cubicBezTo>
                    <a:pt x="16" y="61"/>
                    <a:pt x="16" y="61"/>
                    <a:pt x="15" y="58"/>
                  </a:cubicBezTo>
                  <a:cubicBezTo>
                    <a:pt x="15" y="56"/>
                    <a:pt x="14" y="54"/>
                    <a:pt x="16" y="52"/>
                  </a:cubicBezTo>
                  <a:cubicBezTo>
                    <a:pt x="13" y="53"/>
                    <a:pt x="15" y="56"/>
                    <a:pt x="15" y="59"/>
                  </a:cubicBezTo>
                  <a:cubicBezTo>
                    <a:pt x="14" y="63"/>
                    <a:pt x="11" y="59"/>
                    <a:pt x="14" y="59"/>
                  </a:cubicBezTo>
                  <a:cubicBezTo>
                    <a:pt x="13" y="59"/>
                    <a:pt x="12" y="58"/>
                    <a:pt x="13" y="57"/>
                  </a:cubicBezTo>
                  <a:cubicBezTo>
                    <a:pt x="12" y="58"/>
                    <a:pt x="9" y="61"/>
                    <a:pt x="9" y="63"/>
                  </a:cubicBezTo>
                  <a:cubicBezTo>
                    <a:pt x="7" y="61"/>
                    <a:pt x="6" y="59"/>
                    <a:pt x="4" y="58"/>
                  </a:cubicBezTo>
                  <a:cubicBezTo>
                    <a:pt x="2" y="57"/>
                    <a:pt x="0" y="57"/>
                    <a:pt x="0" y="5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18" name="Freeform 3328"/>
            <p:cNvSpPr>
              <a:spLocks/>
            </p:cNvSpPr>
            <p:nvPr/>
          </p:nvSpPr>
          <p:spPr bwMode="auto">
            <a:xfrm>
              <a:off x="1476" y="1629"/>
              <a:ext cx="92" cy="116"/>
            </a:xfrm>
            <a:custGeom>
              <a:avLst/>
              <a:gdLst>
                <a:gd name="T0" fmla="*/ 0 w 77"/>
                <a:gd name="T1" fmla="*/ 55 h 97"/>
                <a:gd name="T2" fmla="*/ 3 w 77"/>
                <a:gd name="T3" fmla="*/ 50 h 97"/>
                <a:gd name="T4" fmla="*/ 2 w 77"/>
                <a:gd name="T5" fmla="*/ 46 h 97"/>
                <a:gd name="T6" fmla="*/ 3 w 77"/>
                <a:gd name="T7" fmla="*/ 41 h 97"/>
                <a:gd name="T8" fmla="*/ 4 w 77"/>
                <a:gd name="T9" fmla="*/ 35 h 97"/>
                <a:gd name="T10" fmla="*/ 6 w 77"/>
                <a:gd name="T11" fmla="*/ 33 h 97"/>
                <a:gd name="T12" fmla="*/ 10 w 77"/>
                <a:gd name="T13" fmla="*/ 31 h 97"/>
                <a:gd name="T14" fmla="*/ 8 w 77"/>
                <a:gd name="T15" fmla="*/ 25 h 97"/>
                <a:gd name="T16" fmla="*/ 13 w 77"/>
                <a:gd name="T17" fmla="*/ 16 h 97"/>
                <a:gd name="T18" fmla="*/ 12 w 77"/>
                <a:gd name="T19" fmla="*/ 9 h 97"/>
                <a:gd name="T20" fmla="*/ 18 w 77"/>
                <a:gd name="T21" fmla="*/ 9 h 97"/>
                <a:gd name="T22" fmla="*/ 21 w 77"/>
                <a:gd name="T23" fmla="*/ 5 h 97"/>
                <a:gd name="T24" fmla="*/ 27 w 77"/>
                <a:gd name="T25" fmla="*/ 4 h 97"/>
                <a:gd name="T26" fmla="*/ 29 w 77"/>
                <a:gd name="T27" fmla="*/ 0 h 97"/>
                <a:gd name="T28" fmla="*/ 43 w 77"/>
                <a:gd name="T29" fmla="*/ 9 h 97"/>
                <a:gd name="T30" fmla="*/ 46 w 77"/>
                <a:gd name="T31" fmla="*/ 11 h 97"/>
                <a:gd name="T32" fmla="*/ 50 w 77"/>
                <a:gd name="T33" fmla="*/ 16 h 97"/>
                <a:gd name="T34" fmla="*/ 58 w 77"/>
                <a:gd name="T35" fmla="*/ 17 h 97"/>
                <a:gd name="T36" fmla="*/ 62 w 77"/>
                <a:gd name="T37" fmla="*/ 17 h 97"/>
                <a:gd name="T38" fmla="*/ 61 w 77"/>
                <a:gd name="T39" fmla="*/ 16 h 97"/>
                <a:gd name="T40" fmla="*/ 68 w 77"/>
                <a:gd name="T41" fmla="*/ 18 h 97"/>
                <a:gd name="T42" fmla="*/ 76 w 77"/>
                <a:gd name="T43" fmla="*/ 23 h 97"/>
                <a:gd name="T44" fmla="*/ 72 w 77"/>
                <a:gd name="T45" fmla="*/ 23 h 97"/>
                <a:gd name="T46" fmla="*/ 75 w 77"/>
                <a:gd name="T47" fmla="*/ 28 h 97"/>
                <a:gd name="T48" fmla="*/ 77 w 77"/>
                <a:gd name="T49" fmla="*/ 36 h 97"/>
                <a:gd name="T50" fmla="*/ 74 w 77"/>
                <a:gd name="T51" fmla="*/ 35 h 97"/>
                <a:gd name="T52" fmla="*/ 58 w 77"/>
                <a:gd name="T53" fmla="*/ 60 h 97"/>
                <a:gd name="T54" fmla="*/ 44 w 77"/>
                <a:gd name="T55" fmla="*/ 66 h 97"/>
                <a:gd name="T56" fmla="*/ 39 w 77"/>
                <a:gd name="T57" fmla="*/ 70 h 97"/>
                <a:gd name="T58" fmla="*/ 37 w 77"/>
                <a:gd name="T59" fmla="*/ 72 h 97"/>
                <a:gd name="T60" fmla="*/ 37 w 77"/>
                <a:gd name="T61" fmla="*/ 75 h 97"/>
                <a:gd name="T62" fmla="*/ 34 w 77"/>
                <a:gd name="T63" fmla="*/ 79 h 97"/>
                <a:gd name="T64" fmla="*/ 31 w 77"/>
                <a:gd name="T65" fmla="*/ 88 h 97"/>
                <a:gd name="T66" fmla="*/ 28 w 77"/>
                <a:gd name="T67" fmla="*/ 94 h 97"/>
                <a:gd name="T68" fmla="*/ 24 w 77"/>
                <a:gd name="T69" fmla="*/ 97 h 97"/>
                <a:gd name="T70" fmla="*/ 20 w 77"/>
                <a:gd name="T71" fmla="*/ 91 h 97"/>
                <a:gd name="T72" fmla="*/ 15 w 77"/>
                <a:gd name="T73" fmla="*/ 89 h 97"/>
                <a:gd name="T74" fmla="*/ 10 w 77"/>
                <a:gd name="T75" fmla="*/ 87 h 97"/>
                <a:gd name="T76" fmla="*/ 8 w 77"/>
                <a:gd name="T77" fmla="*/ 86 h 97"/>
                <a:gd name="T78" fmla="*/ 7 w 77"/>
                <a:gd name="T79" fmla="*/ 82 h 97"/>
                <a:gd name="T80" fmla="*/ 10 w 77"/>
                <a:gd name="T81" fmla="*/ 81 h 97"/>
                <a:gd name="T82" fmla="*/ 8 w 77"/>
                <a:gd name="T83" fmla="*/ 73 h 97"/>
                <a:gd name="T84" fmla="*/ 13 w 77"/>
                <a:gd name="T85" fmla="*/ 70 h 97"/>
                <a:gd name="T86" fmla="*/ 15 w 77"/>
                <a:gd name="T87" fmla="*/ 64 h 97"/>
                <a:gd name="T88" fmla="*/ 15 w 77"/>
                <a:gd name="T89" fmla="*/ 58 h 97"/>
                <a:gd name="T90" fmla="*/ 16 w 77"/>
                <a:gd name="T91" fmla="*/ 52 h 97"/>
                <a:gd name="T92" fmla="*/ 15 w 77"/>
                <a:gd name="T93" fmla="*/ 59 h 97"/>
                <a:gd name="T94" fmla="*/ 14 w 77"/>
                <a:gd name="T95" fmla="*/ 59 h 97"/>
                <a:gd name="T96" fmla="*/ 13 w 77"/>
                <a:gd name="T97" fmla="*/ 57 h 97"/>
                <a:gd name="T98" fmla="*/ 9 w 77"/>
                <a:gd name="T99" fmla="*/ 63 h 97"/>
                <a:gd name="T100" fmla="*/ 4 w 77"/>
                <a:gd name="T101" fmla="*/ 58 h 97"/>
                <a:gd name="T102" fmla="*/ 0 w 77"/>
                <a:gd name="T103" fmla="*/ 5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 h="97">
                  <a:moveTo>
                    <a:pt x="0" y="55"/>
                  </a:moveTo>
                  <a:cubicBezTo>
                    <a:pt x="3" y="56"/>
                    <a:pt x="3" y="51"/>
                    <a:pt x="3" y="50"/>
                  </a:cubicBezTo>
                  <a:cubicBezTo>
                    <a:pt x="3" y="49"/>
                    <a:pt x="2" y="48"/>
                    <a:pt x="2" y="46"/>
                  </a:cubicBezTo>
                  <a:cubicBezTo>
                    <a:pt x="1" y="44"/>
                    <a:pt x="4" y="43"/>
                    <a:pt x="3" y="41"/>
                  </a:cubicBezTo>
                  <a:cubicBezTo>
                    <a:pt x="2" y="39"/>
                    <a:pt x="0" y="36"/>
                    <a:pt x="4" y="35"/>
                  </a:cubicBezTo>
                  <a:cubicBezTo>
                    <a:pt x="5" y="35"/>
                    <a:pt x="6" y="34"/>
                    <a:pt x="6" y="33"/>
                  </a:cubicBezTo>
                  <a:cubicBezTo>
                    <a:pt x="7" y="31"/>
                    <a:pt x="8" y="31"/>
                    <a:pt x="10" y="31"/>
                  </a:cubicBezTo>
                  <a:cubicBezTo>
                    <a:pt x="7" y="31"/>
                    <a:pt x="6" y="27"/>
                    <a:pt x="8" y="25"/>
                  </a:cubicBezTo>
                  <a:cubicBezTo>
                    <a:pt x="11" y="22"/>
                    <a:pt x="13" y="20"/>
                    <a:pt x="13" y="16"/>
                  </a:cubicBezTo>
                  <a:cubicBezTo>
                    <a:pt x="13" y="15"/>
                    <a:pt x="11" y="10"/>
                    <a:pt x="12" y="9"/>
                  </a:cubicBezTo>
                  <a:cubicBezTo>
                    <a:pt x="13" y="9"/>
                    <a:pt x="18" y="5"/>
                    <a:pt x="18" y="9"/>
                  </a:cubicBezTo>
                  <a:cubicBezTo>
                    <a:pt x="17" y="7"/>
                    <a:pt x="20" y="6"/>
                    <a:pt x="21" y="5"/>
                  </a:cubicBezTo>
                  <a:cubicBezTo>
                    <a:pt x="23" y="5"/>
                    <a:pt x="26" y="2"/>
                    <a:pt x="27" y="4"/>
                  </a:cubicBezTo>
                  <a:cubicBezTo>
                    <a:pt x="27" y="3"/>
                    <a:pt x="28" y="1"/>
                    <a:pt x="29" y="0"/>
                  </a:cubicBezTo>
                  <a:cubicBezTo>
                    <a:pt x="32" y="3"/>
                    <a:pt x="38" y="9"/>
                    <a:pt x="43" y="9"/>
                  </a:cubicBezTo>
                  <a:cubicBezTo>
                    <a:pt x="45" y="9"/>
                    <a:pt x="45" y="11"/>
                    <a:pt x="46" y="11"/>
                  </a:cubicBezTo>
                  <a:cubicBezTo>
                    <a:pt x="49" y="12"/>
                    <a:pt x="47" y="16"/>
                    <a:pt x="50" y="16"/>
                  </a:cubicBezTo>
                  <a:cubicBezTo>
                    <a:pt x="53" y="16"/>
                    <a:pt x="55" y="17"/>
                    <a:pt x="58" y="17"/>
                  </a:cubicBezTo>
                  <a:cubicBezTo>
                    <a:pt x="59" y="17"/>
                    <a:pt x="61" y="19"/>
                    <a:pt x="62" y="17"/>
                  </a:cubicBezTo>
                  <a:cubicBezTo>
                    <a:pt x="62" y="16"/>
                    <a:pt x="61" y="16"/>
                    <a:pt x="61" y="16"/>
                  </a:cubicBezTo>
                  <a:cubicBezTo>
                    <a:pt x="64" y="14"/>
                    <a:pt x="66" y="17"/>
                    <a:pt x="68" y="18"/>
                  </a:cubicBezTo>
                  <a:cubicBezTo>
                    <a:pt x="70" y="21"/>
                    <a:pt x="73" y="21"/>
                    <a:pt x="76" y="23"/>
                  </a:cubicBezTo>
                  <a:cubicBezTo>
                    <a:pt x="75" y="24"/>
                    <a:pt x="73" y="23"/>
                    <a:pt x="72" y="23"/>
                  </a:cubicBezTo>
                  <a:cubicBezTo>
                    <a:pt x="71" y="24"/>
                    <a:pt x="75" y="27"/>
                    <a:pt x="75" y="28"/>
                  </a:cubicBezTo>
                  <a:cubicBezTo>
                    <a:pt x="77" y="31"/>
                    <a:pt x="76" y="33"/>
                    <a:pt x="77" y="36"/>
                  </a:cubicBezTo>
                  <a:cubicBezTo>
                    <a:pt x="76" y="36"/>
                    <a:pt x="75" y="36"/>
                    <a:pt x="74" y="35"/>
                  </a:cubicBezTo>
                  <a:cubicBezTo>
                    <a:pt x="72" y="45"/>
                    <a:pt x="66" y="54"/>
                    <a:pt x="58" y="60"/>
                  </a:cubicBezTo>
                  <a:cubicBezTo>
                    <a:pt x="54" y="63"/>
                    <a:pt x="48" y="64"/>
                    <a:pt x="44" y="66"/>
                  </a:cubicBezTo>
                  <a:cubicBezTo>
                    <a:pt x="42" y="67"/>
                    <a:pt x="40" y="68"/>
                    <a:pt x="39" y="70"/>
                  </a:cubicBezTo>
                  <a:cubicBezTo>
                    <a:pt x="38" y="71"/>
                    <a:pt x="38" y="71"/>
                    <a:pt x="37" y="72"/>
                  </a:cubicBezTo>
                  <a:cubicBezTo>
                    <a:pt x="37" y="73"/>
                    <a:pt x="38" y="74"/>
                    <a:pt x="37" y="75"/>
                  </a:cubicBezTo>
                  <a:cubicBezTo>
                    <a:pt x="36" y="71"/>
                    <a:pt x="34" y="78"/>
                    <a:pt x="34" y="79"/>
                  </a:cubicBezTo>
                  <a:cubicBezTo>
                    <a:pt x="32" y="81"/>
                    <a:pt x="31" y="85"/>
                    <a:pt x="31" y="88"/>
                  </a:cubicBezTo>
                  <a:cubicBezTo>
                    <a:pt x="31" y="91"/>
                    <a:pt x="29" y="91"/>
                    <a:pt x="28" y="94"/>
                  </a:cubicBezTo>
                  <a:cubicBezTo>
                    <a:pt x="27" y="96"/>
                    <a:pt x="27" y="97"/>
                    <a:pt x="24" y="97"/>
                  </a:cubicBezTo>
                  <a:cubicBezTo>
                    <a:pt x="21" y="97"/>
                    <a:pt x="21" y="93"/>
                    <a:pt x="20" y="91"/>
                  </a:cubicBezTo>
                  <a:cubicBezTo>
                    <a:pt x="18" y="88"/>
                    <a:pt x="17" y="90"/>
                    <a:pt x="15" y="89"/>
                  </a:cubicBezTo>
                  <a:cubicBezTo>
                    <a:pt x="14" y="88"/>
                    <a:pt x="12" y="86"/>
                    <a:pt x="10" y="87"/>
                  </a:cubicBezTo>
                  <a:cubicBezTo>
                    <a:pt x="8" y="90"/>
                    <a:pt x="6" y="89"/>
                    <a:pt x="8" y="86"/>
                  </a:cubicBezTo>
                  <a:cubicBezTo>
                    <a:pt x="6" y="85"/>
                    <a:pt x="6" y="83"/>
                    <a:pt x="7" y="82"/>
                  </a:cubicBezTo>
                  <a:cubicBezTo>
                    <a:pt x="8" y="81"/>
                    <a:pt x="10" y="82"/>
                    <a:pt x="10" y="81"/>
                  </a:cubicBezTo>
                  <a:cubicBezTo>
                    <a:pt x="12" y="80"/>
                    <a:pt x="10" y="73"/>
                    <a:pt x="8" y="73"/>
                  </a:cubicBezTo>
                  <a:cubicBezTo>
                    <a:pt x="10" y="72"/>
                    <a:pt x="12" y="72"/>
                    <a:pt x="13" y="70"/>
                  </a:cubicBezTo>
                  <a:cubicBezTo>
                    <a:pt x="14" y="68"/>
                    <a:pt x="15" y="66"/>
                    <a:pt x="15" y="64"/>
                  </a:cubicBezTo>
                  <a:cubicBezTo>
                    <a:pt x="16" y="61"/>
                    <a:pt x="16" y="61"/>
                    <a:pt x="15" y="58"/>
                  </a:cubicBezTo>
                  <a:cubicBezTo>
                    <a:pt x="15" y="56"/>
                    <a:pt x="14" y="54"/>
                    <a:pt x="16" y="52"/>
                  </a:cubicBezTo>
                  <a:cubicBezTo>
                    <a:pt x="13" y="53"/>
                    <a:pt x="15" y="56"/>
                    <a:pt x="15" y="59"/>
                  </a:cubicBezTo>
                  <a:cubicBezTo>
                    <a:pt x="14" y="63"/>
                    <a:pt x="11" y="59"/>
                    <a:pt x="14" y="59"/>
                  </a:cubicBezTo>
                  <a:cubicBezTo>
                    <a:pt x="13" y="59"/>
                    <a:pt x="12" y="58"/>
                    <a:pt x="13" y="57"/>
                  </a:cubicBezTo>
                  <a:cubicBezTo>
                    <a:pt x="12" y="58"/>
                    <a:pt x="9" y="61"/>
                    <a:pt x="9" y="63"/>
                  </a:cubicBezTo>
                  <a:cubicBezTo>
                    <a:pt x="7" y="61"/>
                    <a:pt x="6" y="59"/>
                    <a:pt x="4" y="58"/>
                  </a:cubicBezTo>
                  <a:cubicBezTo>
                    <a:pt x="2" y="57"/>
                    <a:pt x="0" y="57"/>
                    <a:pt x="0" y="5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19" name="Freeform 3329"/>
            <p:cNvSpPr>
              <a:spLocks/>
            </p:cNvSpPr>
            <p:nvPr/>
          </p:nvSpPr>
          <p:spPr bwMode="auto">
            <a:xfrm>
              <a:off x="2782" y="1429"/>
              <a:ext cx="50" cy="112"/>
            </a:xfrm>
            <a:custGeom>
              <a:avLst/>
              <a:gdLst>
                <a:gd name="T0" fmla="*/ 1 w 42"/>
                <a:gd name="T1" fmla="*/ 26 h 94"/>
                <a:gd name="T2" fmla="*/ 2 w 42"/>
                <a:gd name="T3" fmla="*/ 22 h 94"/>
                <a:gd name="T4" fmla="*/ 5 w 42"/>
                <a:gd name="T5" fmla="*/ 20 h 94"/>
                <a:gd name="T6" fmla="*/ 11 w 42"/>
                <a:gd name="T7" fmla="*/ 16 h 94"/>
                <a:gd name="T8" fmla="*/ 20 w 42"/>
                <a:gd name="T9" fmla="*/ 12 h 94"/>
                <a:gd name="T10" fmla="*/ 22 w 42"/>
                <a:gd name="T11" fmla="*/ 6 h 94"/>
                <a:gd name="T12" fmla="*/ 23 w 42"/>
                <a:gd name="T13" fmla="*/ 3 h 94"/>
                <a:gd name="T14" fmla="*/ 26 w 42"/>
                <a:gd name="T15" fmla="*/ 2 h 94"/>
                <a:gd name="T16" fmla="*/ 31 w 42"/>
                <a:gd name="T17" fmla="*/ 4 h 94"/>
                <a:gd name="T18" fmla="*/ 34 w 42"/>
                <a:gd name="T19" fmla="*/ 7 h 94"/>
                <a:gd name="T20" fmla="*/ 38 w 42"/>
                <a:gd name="T21" fmla="*/ 11 h 94"/>
                <a:gd name="T22" fmla="*/ 37 w 42"/>
                <a:gd name="T23" fmla="*/ 15 h 94"/>
                <a:gd name="T24" fmla="*/ 39 w 42"/>
                <a:gd name="T25" fmla="*/ 20 h 94"/>
                <a:gd name="T26" fmla="*/ 40 w 42"/>
                <a:gd name="T27" fmla="*/ 25 h 94"/>
                <a:gd name="T28" fmla="*/ 41 w 42"/>
                <a:gd name="T29" fmla="*/ 30 h 94"/>
                <a:gd name="T30" fmla="*/ 38 w 42"/>
                <a:gd name="T31" fmla="*/ 31 h 94"/>
                <a:gd name="T32" fmla="*/ 38 w 42"/>
                <a:gd name="T33" fmla="*/ 37 h 94"/>
                <a:gd name="T34" fmla="*/ 35 w 42"/>
                <a:gd name="T35" fmla="*/ 40 h 94"/>
                <a:gd name="T36" fmla="*/ 33 w 42"/>
                <a:gd name="T37" fmla="*/ 44 h 94"/>
                <a:gd name="T38" fmla="*/ 29 w 42"/>
                <a:gd name="T39" fmla="*/ 51 h 94"/>
                <a:gd name="T40" fmla="*/ 27 w 42"/>
                <a:gd name="T41" fmla="*/ 52 h 94"/>
                <a:gd name="T42" fmla="*/ 27 w 42"/>
                <a:gd name="T43" fmla="*/ 57 h 94"/>
                <a:gd name="T44" fmla="*/ 26 w 42"/>
                <a:gd name="T45" fmla="*/ 68 h 94"/>
                <a:gd name="T46" fmla="*/ 27 w 42"/>
                <a:gd name="T47" fmla="*/ 76 h 94"/>
                <a:gd name="T48" fmla="*/ 26 w 42"/>
                <a:gd name="T49" fmla="*/ 82 h 94"/>
                <a:gd name="T50" fmla="*/ 26 w 42"/>
                <a:gd name="T51" fmla="*/ 92 h 94"/>
                <a:gd name="T52" fmla="*/ 20 w 42"/>
                <a:gd name="T53" fmla="*/ 93 h 94"/>
                <a:gd name="T54" fmla="*/ 12 w 42"/>
                <a:gd name="T55" fmla="*/ 94 h 94"/>
                <a:gd name="T56" fmla="*/ 14 w 42"/>
                <a:gd name="T57" fmla="*/ 93 h 94"/>
                <a:gd name="T58" fmla="*/ 12 w 42"/>
                <a:gd name="T59" fmla="*/ 90 h 94"/>
                <a:gd name="T60" fmla="*/ 11 w 42"/>
                <a:gd name="T61" fmla="*/ 84 h 94"/>
                <a:gd name="T62" fmla="*/ 12 w 42"/>
                <a:gd name="T63" fmla="*/ 78 h 94"/>
                <a:gd name="T64" fmla="*/ 12 w 42"/>
                <a:gd name="T65" fmla="*/ 58 h 94"/>
                <a:gd name="T66" fmla="*/ 10 w 42"/>
                <a:gd name="T67" fmla="*/ 48 h 94"/>
                <a:gd name="T68" fmla="*/ 8 w 42"/>
                <a:gd name="T69" fmla="*/ 38 h 94"/>
                <a:gd name="T70" fmla="*/ 2 w 42"/>
                <a:gd name="T71" fmla="*/ 32 h 94"/>
                <a:gd name="T72" fmla="*/ 1 w 42"/>
                <a:gd name="T73"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94">
                  <a:moveTo>
                    <a:pt x="1" y="26"/>
                  </a:moveTo>
                  <a:cubicBezTo>
                    <a:pt x="2" y="25"/>
                    <a:pt x="1" y="23"/>
                    <a:pt x="2" y="22"/>
                  </a:cubicBezTo>
                  <a:cubicBezTo>
                    <a:pt x="3" y="21"/>
                    <a:pt x="4" y="21"/>
                    <a:pt x="5" y="20"/>
                  </a:cubicBezTo>
                  <a:cubicBezTo>
                    <a:pt x="6" y="19"/>
                    <a:pt x="8" y="14"/>
                    <a:pt x="11" y="16"/>
                  </a:cubicBezTo>
                  <a:cubicBezTo>
                    <a:pt x="14" y="17"/>
                    <a:pt x="18" y="14"/>
                    <a:pt x="20" y="12"/>
                  </a:cubicBezTo>
                  <a:cubicBezTo>
                    <a:pt x="21" y="11"/>
                    <a:pt x="22" y="8"/>
                    <a:pt x="22" y="6"/>
                  </a:cubicBezTo>
                  <a:cubicBezTo>
                    <a:pt x="22" y="5"/>
                    <a:pt x="21" y="3"/>
                    <a:pt x="23" y="3"/>
                  </a:cubicBezTo>
                  <a:cubicBezTo>
                    <a:pt x="24" y="2"/>
                    <a:pt x="25" y="2"/>
                    <a:pt x="26" y="2"/>
                  </a:cubicBezTo>
                  <a:cubicBezTo>
                    <a:pt x="28" y="0"/>
                    <a:pt x="30" y="2"/>
                    <a:pt x="31" y="4"/>
                  </a:cubicBezTo>
                  <a:cubicBezTo>
                    <a:pt x="32" y="5"/>
                    <a:pt x="33" y="6"/>
                    <a:pt x="34" y="7"/>
                  </a:cubicBezTo>
                  <a:cubicBezTo>
                    <a:pt x="35" y="9"/>
                    <a:pt x="37" y="9"/>
                    <a:pt x="38" y="11"/>
                  </a:cubicBezTo>
                  <a:cubicBezTo>
                    <a:pt x="38" y="12"/>
                    <a:pt x="37" y="14"/>
                    <a:pt x="37" y="15"/>
                  </a:cubicBezTo>
                  <a:cubicBezTo>
                    <a:pt x="36" y="17"/>
                    <a:pt x="38" y="18"/>
                    <a:pt x="39" y="20"/>
                  </a:cubicBezTo>
                  <a:cubicBezTo>
                    <a:pt x="40" y="21"/>
                    <a:pt x="39" y="23"/>
                    <a:pt x="40" y="25"/>
                  </a:cubicBezTo>
                  <a:cubicBezTo>
                    <a:pt x="41" y="27"/>
                    <a:pt x="42" y="28"/>
                    <a:pt x="41" y="30"/>
                  </a:cubicBezTo>
                  <a:cubicBezTo>
                    <a:pt x="40" y="31"/>
                    <a:pt x="39" y="30"/>
                    <a:pt x="38" y="31"/>
                  </a:cubicBezTo>
                  <a:cubicBezTo>
                    <a:pt x="37" y="33"/>
                    <a:pt x="39" y="35"/>
                    <a:pt x="38" y="37"/>
                  </a:cubicBezTo>
                  <a:cubicBezTo>
                    <a:pt x="37" y="39"/>
                    <a:pt x="35" y="39"/>
                    <a:pt x="35" y="40"/>
                  </a:cubicBezTo>
                  <a:cubicBezTo>
                    <a:pt x="34" y="41"/>
                    <a:pt x="34" y="43"/>
                    <a:pt x="33" y="44"/>
                  </a:cubicBezTo>
                  <a:cubicBezTo>
                    <a:pt x="31" y="46"/>
                    <a:pt x="34" y="50"/>
                    <a:pt x="29" y="51"/>
                  </a:cubicBezTo>
                  <a:cubicBezTo>
                    <a:pt x="28" y="51"/>
                    <a:pt x="27" y="51"/>
                    <a:pt x="27" y="52"/>
                  </a:cubicBezTo>
                  <a:cubicBezTo>
                    <a:pt x="27" y="54"/>
                    <a:pt x="27" y="55"/>
                    <a:pt x="27" y="57"/>
                  </a:cubicBezTo>
                  <a:cubicBezTo>
                    <a:pt x="27" y="61"/>
                    <a:pt x="26" y="65"/>
                    <a:pt x="26" y="68"/>
                  </a:cubicBezTo>
                  <a:cubicBezTo>
                    <a:pt x="26" y="71"/>
                    <a:pt x="28" y="74"/>
                    <a:pt x="27" y="76"/>
                  </a:cubicBezTo>
                  <a:cubicBezTo>
                    <a:pt x="27" y="78"/>
                    <a:pt x="27" y="80"/>
                    <a:pt x="26" y="82"/>
                  </a:cubicBezTo>
                  <a:cubicBezTo>
                    <a:pt x="26" y="84"/>
                    <a:pt x="28" y="91"/>
                    <a:pt x="26" y="92"/>
                  </a:cubicBezTo>
                  <a:cubicBezTo>
                    <a:pt x="24" y="93"/>
                    <a:pt x="21" y="92"/>
                    <a:pt x="20" y="93"/>
                  </a:cubicBezTo>
                  <a:cubicBezTo>
                    <a:pt x="17" y="93"/>
                    <a:pt x="14" y="94"/>
                    <a:pt x="12" y="94"/>
                  </a:cubicBezTo>
                  <a:cubicBezTo>
                    <a:pt x="12" y="94"/>
                    <a:pt x="13" y="93"/>
                    <a:pt x="14" y="93"/>
                  </a:cubicBezTo>
                  <a:cubicBezTo>
                    <a:pt x="14" y="92"/>
                    <a:pt x="13" y="91"/>
                    <a:pt x="12" y="90"/>
                  </a:cubicBezTo>
                  <a:cubicBezTo>
                    <a:pt x="11" y="88"/>
                    <a:pt x="11" y="86"/>
                    <a:pt x="11" y="84"/>
                  </a:cubicBezTo>
                  <a:cubicBezTo>
                    <a:pt x="11" y="82"/>
                    <a:pt x="12" y="81"/>
                    <a:pt x="12" y="78"/>
                  </a:cubicBezTo>
                  <a:cubicBezTo>
                    <a:pt x="12" y="72"/>
                    <a:pt x="12" y="65"/>
                    <a:pt x="12" y="58"/>
                  </a:cubicBezTo>
                  <a:cubicBezTo>
                    <a:pt x="12" y="54"/>
                    <a:pt x="12" y="51"/>
                    <a:pt x="10" y="48"/>
                  </a:cubicBezTo>
                  <a:cubicBezTo>
                    <a:pt x="8" y="45"/>
                    <a:pt x="9" y="41"/>
                    <a:pt x="8" y="38"/>
                  </a:cubicBezTo>
                  <a:cubicBezTo>
                    <a:pt x="7" y="35"/>
                    <a:pt x="4" y="34"/>
                    <a:pt x="2" y="32"/>
                  </a:cubicBezTo>
                  <a:cubicBezTo>
                    <a:pt x="0" y="31"/>
                    <a:pt x="1" y="28"/>
                    <a:pt x="1" y="2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20" name="Freeform 3330"/>
            <p:cNvSpPr>
              <a:spLocks/>
            </p:cNvSpPr>
            <p:nvPr/>
          </p:nvSpPr>
          <p:spPr bwMode="auto">
            <a:xfrm>
              <a:off x="2782" y="1429"/>
              <a:ext cx="50" cy="112"/>
            </a:xfrm>
            <a:custGeom>
              <a:avLst/>
              <a:gdLst>
                <a:gd name="T0" fmla="*/ 1 w 42"/>
                <a:gd name="T1" fmla="*/ 26 h 94"/>
                <a:gd name="T2" fmla="*/ 2 w 42"/>
                <a:gd name="T3" fmla="*/ 22 h 94"/>
                <a:gd name="T4" fmla="*/ 5 w 42"/>
                <a:gd name="T5" fmla="*/ 20 h 94"/>
                <a:gd name="T6" fmla="*/ 11 w 42"/>
                <a:gd name="T7" fmla="*/ 16 h 94"/>
                <a:gd name="T8" fmla="*/ 20 w 42"/>
                <a:gd name="T9" fmla="*/ 12 h 94"/>
                <a:gd name="T10" fmla="*/ 22 w 42"/>
                <a:gd name="T11" fmla="*/ 6 h 94"/>
                <a:gd name="T12" fmla="*/ 23 w 42"/>
                <a:gd name="T13" fmla="*/ 3 h 94"/>
                <a:gd name="T14" fmla="*/ 26 w 42"/>
                <a:gd name="T15" fmla="*/ 2 h 94"/>
                <a:gd name="T16" fmla="*/ 31 w 42"/>
                <a:gd name="T17" fmla="*/ 4 h 94"/>
                <a:gd name="T18" fmla="*/ 34 w 42"/>
                <a:gd name="T19" fmla="*/ 7 h 94"/>
                <a:gd name="T20" fmla="*/ 38 w 42"/>
                <a:gd name="T21" fmla="*/ 11 h 94"/>
                <a:gd name="T22" fmla="*/ 37 w 42"/>
                <a:gd name="T23" fmla="*/ 15 h 94"/>
                <a:gd name="T24" fmla="*/ 39 w 42"/>
                <a:gd name="T25" fmla="*/ 20 h 94"/>
                <a:gd name="T26" fmla="*/ 40 w 42"/>
                <a:gd name="T27" fmla="*/ 25 h 94"/>
                <a:gd name="T28" fmla="*/ 41 w 42"/>
                <a:gd name="T29" fmla="*/ 30 h 94"/>
                <a:gd name="T30" fmla="*/ 38 w 42"/>
                <a:gd name="T31" fmla="*/ 31 h 94"/>
                <a:gd name="T32" fmla="*/ 38 w 42"/>
                <a:gd name="T33" fmla="*/ 37 h 94"/>
                <a:gd name="T34" fmla="*/ 35 w 42"/>
                <a:gd name="T35" fmla="*/ 40 h 94"/>
                <a:gd name="T36" fmla="*/ 33 w 42"/>
                <a:gd name="T37" fmla="*/ 44 h 94"/>
                <a:gd name="T38" fmla="*/ 29 w 42"/>
                <a:gd name="T39" fmla="*/ 51 h 94"/>
                <a:gd name="T40" fmla="*/ 27 w 42"/>
                <a:gd name="T41" fmla="*/ 52 h 94"/>
                <a:gd name="T42" fmla="*/ 27 w 42"/>
                <a:gd name="T43" fmla="*/ 57 h 94"/>
                <a:gd name="T44" fmla="*/ 26 w 42"/>
                <a:gd name="T45" fmla="*/ 68 h 94"/>
                <a:gd name="T46" fmla="*/ 27 w 42"/>
                <a:gd name="T47" fmla="*/ 76 h 94"/>
                <a:gd name="T48" fmla="*/ 26 w 42"/>
                <a:gd name="T49" fmla="*/ 82 h 94"/>
                <a:gd name="T50" fmla="*/ 26 w 42"/>
                <a:gd name="T51" fmla="*/ 92 h 94"/>
                <a:gd name="T52" fmla="*/ 20 w 42"/>
                <a:gd name="T53" fmla="*/ 93 h 94"/>
                <a:gd name="T54" fmla="*/ 12 w 42"/>
                <a:gd name="T55" fmla="*/ 94 h 94"/>
                <a:gd name="T56" fmla="*/ 14 w 42"/>
                <a:gd name="T57" fmla="*/ 93 h 94"/>
                <a:gd name="T58" fmla="*/ 12 w 42"/>
                <a:gd name="T59" fmla="*/ 90 h 94"/>
                <a:gd name="T60" fmla="*/ 11 w 42"/>
                <a:gd name="T61" fmla="*/ 84 h 94"/>
                <a:gd name="T62" fmla="*/ 12 w 42"/>
                <a:gd name="T63" fmla="*/ 78 h 94"/>
                <a:gd name="T64" fmla="*/ 12 w 42"/>
                <a:gd name="T65" fmla="*/ 58 h 94"/>
                <a:gd name="T66" fmla="*/ 10 w 42"/>
                <a:gd name="T67" fmla="*/ 48 h 94"/>
                <a:gd name="T68" fmla="*/ 8 w 42"/>
                <a:gd name="T69" fmla="*/ 38 h 94"/>
                <a:gd name="T70" fmla="*/ 2 w 42"/>
                <a:gd name="T71" fmla="*/ 32 h 94"/>
                <a:gd name="T72" fmla="*/ 1 w 42"/>
                <a:gd name="T73"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94">
                  <a:moveTo>
                    <a:pt x="1" y="26"/>
                  </a:moveTo>
                  <a:cubicBezTo>
                    <a:pt x="2" y="25"/>
                    <a:pt x="1" y="23"/>
                    <a:pt x="2" y="22"/>
                  </a:cubicBezTo>
                  <a:cubicBezTo>
                    <a:pt x="3" y="21"/>
                    <a:pt x="4" y="21"/>
                    <a:pt x="5" y="20"/>
                  </a:cubicBezTo>
                  <a:cubicBezTo>
                    <a:pt x="6" y="19"/>
                    <a:pt x="8" y="14"/>
                    <a:pt x="11" y="16"/>
                  </a:cubicBezTo>
                  <a:cubicBezTo>
                    <a:pt x="14" y="17"/>
                    <a:pt x="18" y="14"/>
                    <a:pt x="20" y="12"/>
                  </a:cubicBezTo>
                  <a:cubicBezTo>
                    <a:pt x="21" y="11"/>
                    <a:pt x="22" y="8"/>
                    <a:pt x="22" y="6"/>
                  </a:cubicBezTo>
                  <a:cubicBezTo>
                    <a:pt x="22" y="5"/>
                    <a:pt x="21" y="3"/>
                    <a:pt x="23" y="3"/>
                  </a:cubicBezTo>
                  <a:cubicBezTo>
                    <a:pt x="24" y="2"/>
                    <a:pt x="25" y="2"/>
                    <a:pt x="26" y="2"/>
                  </a:cubicBezTo>
                  <a:cubicBezTo>
                    <a:pt x="28" y="0"/>
                    <a:pt x="30" y="2"/>
                    <a:pt x="31" y="4"/>
                  </a:cubicBezTo>
                  <a:cubicBezTo>
                    <a:pt x="32" y="5"/>
                    <a:pt x="33" y="6"/>
                    <a:pt x="34" y="7"/>
                  </a:cubicBezTo>
                  <a:cubicBezTo>
                    <a:pt x="35" y="9"/>
                    <a:pt x="37" y="9"/>
                    <a:pt x="38" y="11"/>
                  </a:cubicBezTo>
                  <a:cubicBezTo>
                    <a:pt x="38" y="12"/>
                    <a:pt x="37" y="14"/>
                    <a:pt x="37" y="15"/>
                  </a:cubicBezTo>
                  <a:cubicBezTo>
                    <a:pt x="36" y="17"/>
                    <a:pt x="38" y="18"/>
                    <a:pt x="39" y="20"/>
                  </a:cubicBezTo>
                  <a:cubicBezTo>
                    <a:pt x="40" y="21"/>
                    <a:pt x="39" y="23"/>
                    <a:pt x="40" y="25"/>
                  </a:cubicBezTo>
                  <a:cubicBezTo>
                    <a:pt x="41" y="27"/>
                    <a:pt x="42" y="28"/>
                    <a:pt x="41" y="30"/>
                  </a:cubicBezTo>
                  <a:cubicBezTo>
                    <a:pt x="40" y="31"/>
                    <a:pt x="39" y="30"/>
                    <a:pt x="38" y="31"/>
                  </a:cubicBezTo>
                  <a:cubicBezTo>
                    <a:pt x="37" y="33"/>
                    <a:pt x="39" y="35"/>
                    <a:pt x="38" y="37"/>
                  </a:cubicBezTo>
                  <a:cubicBezTo>
                    <a:pt x="37" y="39"/>
                    <a:pt x="35" y="39"/>
                    <a:pt x="35" y="40"/>
                  </a:cubicBezTo>
                  <a:cubicBezTo>
                    <a:pt x="34" y="41"/>
                    <a:pt x="34" y="43"/>
                    <a:pt x="33" y="44"/>
                  </a:cubicBezTo>
                  <a:cubicBezTo>
                    <a:pt x="31" y="46"/>
                    <a:pt x="34" y="50"/>
                    <a:pt x="29" y="51"/>
                  </a:cubicBezTo>
                  <a:cubicBezTo>
                    <a:pt x="28" y="51"/>
                    <a:pt x="27" y="51"/>
                    <a:pt x="27" y="52"/>
                  </a:cubicBezTo>
                  <a:cubicBezTo>
                    <a:pt x="27" y="54"/>
                    <a:pt x="27" y="55"/>
                    <a:pt x="27" y="57"/>
                  </a:cubicBezTo>
                  <a:cubicBezTo>
                    <a:pt x="27" y="61"/>
                    <a:pt x="26" y="65"/>
                    <a:pt x="26" y="68"/>
                  </a:cubicBezTo>
                  <a:cubicBezTo>
                    <a:pt x="26" y="71"/>
                    <a:pt x="28" y="74"/>
                    <a:pt x="27" y="76"/>
                  </a:cubicBezTo>
                  <a:cubicBezTo>
                    <a:pt x="27" y="78"/>
                    <a:pt x="27" y="80"/>
                    <a:pt x="26" y="82"/>
                  </a:cubicBezTo>
                  <a:cubicBezTo>
                    <a:pt x="26" y="84"/>
                    <a:pt x="28" y="91"/>
                    <a:pt x="26" y="92"/>
                  </a:cubicBezTo>
                  <a:cubicBezTo>
                    <a:pt x="24" y="93"/>
                    <a:pt x="21" y="92"/>
                    <a:pt x="20" y="93"/>
                  </a:cubicBezTo>
                  <a:cubicBezTo>
                    <a:pt x="17" y="93"/>
                    <a:pt x="14" y="94"/>
                    <a:pt x="12" y="94"/>
                  </a:cubicBezTo>
                  <a:cubicBezTo>
                    <a:pt x="12" y="94"/>
                    <a:pt x="13" y="93"/>
                    <a:pt x="14" y="93"/>
                  </a:cubicBezTo>
                  <a:cubicBezTo>
                    <a:pt x="14" y="92"/>
                    <a:pt x="13" y="91"/>
                    <a:pt x="12" y="90"/>
                  </a:cubicBezTo>
                  <a:cubicBezTo>
                    <a:pt x="11" y="88"/>
                    <a:pt x="11" y="86"/>
                    <a:pt x="11" y="84"/>
                  </a:cubicBezTo>
                  <a:cubicBezTo>
                    <a:pt x="11" y="82"/>
                    <a:pt x="12" y="81"/>
                    <a:pt x="12" y="78"/>
                  </a:cubicBezTo>
                  <a:cubicBezTo>
                    <a:pt x="12" y="72"/>
                    <a:pt x="12" y="65"/>
                    <a:pt x="12" y="58"/>
                  </a:cubicBezTo>
                  <a:cubicBezTo>
                    <a:pt x="12" y="54"/>
                    <a:pt x="12" y="51"/>
                    <a:pt x="10" y="48"/>
                  </a:cubicBezTo>
                  <a:cubicBezTo>
                    <a:pt x="8" y="45"/>
                    <a:pt x="9" y="41"/>
                    <a:pt x="8" y="38"/>
                  </a:cubicBezTo>
                  <a:cubicBezTo>
                    <a:pt x="7" y="35"/>
                    <a:pt x="4" y="34"/>
                    <a:pt x="2" y="32"/>
                  </a:cubicBezTo>
                  <a:cubicBezTo>
                    <a:pt x="0" y="31"/>
                    <a:pt x="1" y="28"/>
                    <a:pt x="1" y="2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21" name="Freeform 3331"/>
            <p:cNvSpPr>
              <a:spLocks/>
            </p:cNvSpPr>
            <p:nvPr/>
          </p:nvSpPr>
          <p:spPr bwMode="auto">
            <a:xfrm>
              <a:off x="2984" y="801"/>
              <a:ext cx="51" cy="29"/>
            </a:xfrm>
            <a:custGeom>
              <a:avLst/>
              <a:gdLst>
                <a:gd name="T0" fmla="*/ 2 w 43"/>
                <a:gd name="T1" fmla="*/ 13 h 24"/>
                <a:gd name="T2" fmla="*/ 4 w 43"/>
                <a:gd name="T3" fmla="*/ 11 h 24"/>
                <a:gd name="T4" fmla="*/ 0 w 43"/>
                <a:gd name="T5" fmla="*/ 10 h 24"/>
                <a:gd name="T6" fmla="*/ 6 w 43"/>
                <a:gd name="T7" fmla="*/ 6 h 24"/>
                <a:gd name="T8" fmla="*/ 16 w 43"/>
                <a:gd name="T9" fmla="*/ 8 h 24"/>
                <a:gd name="T10" fmla="*/ 24 w 43"/>
                <a:gd name="T11" fmla="*/ 4 h 24"/>
                <a:gd name="T12" fmla="*/ 30 w 43"/>
                <a:gd name="T13" fmla="*/ 4 h 24"/>
                <a:gd name="T14" fmla="*/ 36 w 43"/>
                <a:gd name="T15" fmla="*/ 4 h 24"/>
                <a:gd name="T16" fmla="*/ 39 w 43"/>
                <a:gd name="T17" fmla="*/ 1 h 24"/>
                <a:gd name="T18" fmla="*/ 43 w 43"/>
                <a:gd name="T19" fmla="*/ 7 h 24"/>
                <a:gd name="T20" fmla="*/ 39 w 43"/>
                <a:gd name="T21" fmla="*/ 8 h 24"/>
                <a:gd name="T22" fmla="*/ 36 w 43"/>
                <a:gd name="T23" fmla="*/ 9 h 24"/>
                <a:gd name="T24" fmla="*/ 31 w 43"/>
                <a:gd name="T25" fmla="*/ 11 h 24"/>
                <a:gd name="T26" fmla="*/ 31 w 43"/>
                <a:gd name="T27" fmla="*/ 15 h 24"/>
                <a:gd name="T28" fmla="*/ 25 w 43"/>
                <a:gd name="T29" fmla="*/ 19 h 24"/>
                <a:gd name="T30" fmla="*/ 27 w 43"/>
                <a:gd name="T31" fmla="*/ 19 h 24"/>
                <a:gd name="T32" fmla="*/ 24 w 43"/>
                <a:gd name="T33" fmla="*/ 22 h 24"/>
                <a:gd name="T34" fmla="*/ 16 w 43"/>
                <a:gd name="T35" fmla="*/ 19 h 24"/>
                <a:gd name="T36" fmla="*/ 10 w 43"/>
                <a:gd name="T37" fmla="*/ 22 h 24"/>
                <a:gd name="T38" fmla="*/ 8 w 43"/>
                <a:gd name="T39" fmla="*/ 22 h 24"/>
                <a:gd name="T40" fmla="*/ 3 w 43"/>
                <a:gd name="T41" fmla="*/ 22 h 24"/>
                <a:gd name="T42" fmla="*/ 6 w 43"/>
                <a:gd name="T43" fmla="*/ 19 h 24"/>
                <a:gd name="T44" fmla="*/ 4 w 43"/>
                <a:gd name="T45" fmla="*/ 15 h 24"/>
                <a:gd name="T46" fmla="*/ 2 w 43"/>
                <a:gd name="T4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24">
                  <a:moveTo>
                    <a:pt x="2" y="13"/>
                  </a:moveTo>
                  <a:cubicBezTo>
                    <a:pt x="3" y="13"/>
                    <a:pt x="3" y="12"/>
                    <a:pt x="4" y="11"/>
                  </a:cubicBezTo>
                  <a:cubicBezTo>
                    <a:pt x="3" y="11"/>
                    <a:pt x="2" y="10"/>
                    <a:pt x="0" y="10"/>
                  </a:cubicBezTo>
                  <a:cubicBezTo>
                    <a:pt x="3" y="7"/>
                    <a:pt x="2" y="5"/>
                    <a:pt x="6" y="6"/>
                  </a:cubicBezTo>
                  <a:cubicBezTo>
                    <a:pt x="7" y="6"/>
                    <a:pt x="15" y="9"/>
                    <a:pt x="16" y="8"/>
                  </a:cubicBezTo>
                  <a:cubicBezTo>
                    <a:pt x="19" y="6"/>
                    <a:pt x="21" y="4"/>
                    <a:pt x="24" y="4"/>
                  </a:cubicBezTo>
                  <a:cubicBezTo>
                    <a:pt x="26" y="4"/>
                    <a:pt x="28" y="5"/>
                    <a:pt x="30" y="4"/>
                  </a:cubicBezTo>
                  <a:cubicBezTo>
                    <a:pt x="32" y="3"/>
                    <a:pt x="34" y="3"/>
                    <a:pt x="36" y="4"/>
                  </a:cubicBezTo>
                  <a:cubicBezTo>
                    <a:pt x="34" y="2"/>
                    <a:pt x="37" y="0"/>
                    <a:pt x="39" y="1"/>
                  </a:cubicBezTo>
                  <a:cubicBezTo>
                    <a:pt x="40" y="2"/>
                    <a:pt x="42" y="5"/>
                    <a:pt x="43" y="7"/>
                  </a:cubicBezTo>
                  <a:cubicBezTo>
                    <a:pt x="42" y="7"/>
                    <a:pt x="36" y="5"/>
                    <a:pt x="39" y="8"/>
                  </a:cubicBezTo>
                  <a:cubicBezTo>
                    <a:pt x="38" y="8"/>
                    <a:pt x="37" y="7"/>
                    <a:pt x="36" y="9"/>
                  </a:cubicBezTo>
                  <a:cubicBezTo>
                    <a:pt x="36" y="10"/>
                    <a:pt x="32" y="11"/>
                    <a:pt x="31" y="11"/>
                  </a:cubicBezTo>
                  <a:cubicBezTo>
                    <a:pt x="30" y="12"/>
                    <a:pt x="31" y="14"/>
                    <a:pt x="31" y="15"/>
                  </a:cubicBezTo>
                  <a:cubicBezTo>
                    <a:pt x="31" y="17"/>
                    <a:pt x="27" y="17"/>
                    <a:pt x="25" y="19"/>
                  </a:cubicBezTo>
                  <a:cubicBezTo>
                    <a:pt x="26" y="19"/>
                    <a:pt x="26" y="19"/>
                    <a:pt x="27" y="19"/>
                  </a:cubicBezTo>
                  <a:cubicBezTo>
                    <a:pt x="26" y="20"/>
                    <a:pt x="26" y="24"/>
                    <a:pt x="24" y="22"/>
                  </a:cubicBezTo>
                  <a:cubicBezTo>
                    <a:pt x="21" y="21"/>
                    <a:pt x="19" y="22"/>
                    <a:pt x="16" y="19"/>
                  </a:cubicBezTo>
                  <a:cubicBezTo>
                    <a:pt x="15" y="21"/>
                    <a:pt x="12" y="23"/>
                    <a:pt x="10" y="22"/>
                  </a:cubicBezTo>
                  <a:cubicBezTo>
                    <a:pt x="9" y="21"/>
                    <a:pt x="9" y="21"/>
                    <a:pt x="8" y="22"/>
                  </a:cubicBezTo>
                  <a:cubicBezTo>
                    <a:pt x="7" y="23"/>
                    <a:pt x="4" y="22"/>
                    <a:pt x="3" y="22"/>
                  </a:cubicBezTo>
                  <a:cubicBezTo>
                    <a:pt x="4" y="21"/>
                    <a:pt x="8" y="20"/>
                    <a:pt x="6" y="19"/>
                  </a:cubicBezTo>
                  <a:cubicBezTo>
                    <a:pt x="6" y="17"/>
                    <a:pt x="1" y="17"/>
                    <a:pt x="4" y="15"/>
                  </a:cubicBezTo>
                  <a:cubicBezTo>
                    <a:pt x="3" y="15"/>
                    <a:pt x="2" y="14"/>
                    <a:pt x="2" y="1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22" name="Freeform 3332"/>
            <p:cNvSpPr>
              <a:spLocks/>
            </p:cNvSpPr>
            <p:nvPr/>
          </p:nvSpPr>
          <p:spPr bwMode="auto">
            <a:xfrm>
              <a:off x="2984" y="801"/>
              <a:ext cx="51" cy="29"/>
            </a:xfrm>
            <a:custGeom>
              <a:avLst/>
              <a:gdLst>
                <a:gd name="T0" fmla="*/ 2 w 43"/>
                <a:gd name="T1" fmla="*/ 13 h 24"/>
                <a:gd name="T2" fmla="*/ 4 w 43"/>
                <a:gd name="T3" fmla="*/ 11 h 24"/>
                <a:gd name="T4" fmla="*/ 0 w 43"/>
                <a:gd name="T5" fmla="*/ 10 h 24"/>
                <a:gd name="T6" fmla="*/ 6 w 43"/>
                <a:gd name="T7" fmla="*/ 6 h 24"/>
                <a:gd name="T8" fmla="*/ 16 w 43"/>
                <a:gd name="T9" fmla="*/ 8 h 24"/>
                <a:gd name="T10" fmla="*/ 24 w 43"/>
                <a:gd name="T11" fmla="*/ 4 h 24"/>
                <a:gd name="T12" fmla="*/ 30 w 43"/>
                <a:gd name="T13" fmla="*/ 4 h 24"/>
                <a:gd name="T14" fmla="*/ 36 w 43"/>
                <a:gd name="T15" fmla="*/ 4 h 24"/>
                <a:gd name="T16" fmla="*/ 39 w 43"/>
                <a:gd name="T17" fmla="*/ 1 h 24"/>
                <a:gd name="T18" fmla="*/ 43 w 43"/>
                <a:gd name="T19" fmla="*/ 7 h 24"/>
                <a:gd name="T20" fmla="*/ 39 w 43"/>
                <a:gd name="T21" fmla="*/ 8 h 24"/>
                <a:gd name="T22" fmla="*/ 36 w 43"/>
                <a:gd name="T23" fmla="*/ 9 h 24"/>
                <a:gd name="T24" fmla="*/ 31 w 43"/>
                <a:gd name="T25" fmla="*/ 11 h 24"/>
                <a:gd name="T26" fmla="*/ 31 w 43"/>
                <a:gd name="T27" fmla="*/ 15 h 24"/>
                <a:gd name="T28" fmla="*/ 25 w 43"/>
                <a:gd name="T29" fmla="*/ 19 h 24"/>
                <a:gd name="T30" fmla="*/ 27 w 43"/>
                <a:gd name="T31" fmla="*/ 19 h 24"/>
                <a:gd name="T32" fmla="*/ 24 w 43"/>
                <a:gd name="T33" fmla="*/ 22 h 24"/>
                <a:gd name="T34" fmla="*/ 16 w 43"/>
                <a:gd name="T35" fmla="*/ 19 h 24"/>
                <a:gd name="T36" fmla="*/ 10 w 43"/>
                <a:gd name="T37" fmla="*/ 22 h 24"/>
                <a:gd name="T38" fmla="*/ 8 w 43"/>
                <a:gd name="T39" fmla="*/ 22 h 24"/>
                <a:gd name="T40" fmla="*/ 3 w 43"/>
                <a:gd name="T41" fmla="*/ 22 h 24"/>
                <a:gd name="T42" fmla="*/ 6 w 43"/>
                <a:gd name="T43" fmla="*/ 19 h 24"/>
                <a:gd name="T44" fmla="*/ 4 w 43"/>
                <a:gd name="T45" fmla="*/ 15 h 24"/>
                <a:gd name="T46" fmla="*/ 2 w 43"/>
                <a:gd name="T4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24">
                  <a:moveTo>
                    <a:pt x="2" y="13"/>
                  </a:moveTo>
                  <a:cubicBezTo>
                    <a:pt x="3" y="13"/>
                    <a:pt x="3" y="12"/>
                    <a:pt x="4" y="11"/>
                  </a:cubicBezTo>
                  <a:cubicBezTo>
                    <a:pt x="3" y="11"/>
                    <a:pt x="2" y="10"/>
                    <a:pt x="0" y="10"/>
                  </a:cubicBezTo>
                  <a:cubicBezTo>
                    <a:pt x="3" y="7"/>
                    <a:pt x="2" y="5"/>
                    <a:pt x="6" y="6"/>
                  </a:cubicBezTo>
                  <a:cubicBezTo>
                    <a:pt x="7" y="6"/>
                    <a:pt x="15" y="9"/>
                    <a:pt x="16" y="8"/>
                  </a:cubicBezTo>
                  <a:cubicBezTo>
                    <a:pt x="19" y="6"/>
                    <a:pt x="21" y="4"/>
                    <a:pt x="24" y="4"/>
                  </a:cubicBezTo>
                  <a:cubicBezTo>
                    <a:pt x="26" y="4"/>
                    <a:pt x="28" y="5"/>
                    <a:pt x="30" y="4"/>
                  </a:cubicBezTo>
                  <a:cubicBezTo>
                    <a:pt x="32" y="3"/>
                    <a:pt x="34" y="3"/>
                    <a:pt x="36" y="4"/>
                  </a:cubicBezTo>
                  <a:cubicBezTo>
                    <a:pt x="34" y="2"/>
                    <a:pt x="37" y="0"/>
                    <a:pt x="39" y="1"/>
                  </a:cubicBezTo>
                  <a:cubicBezTo>
                    <a:pt x="40" y="2"/>
                    <a:pt x="42" y="5"/>
                    <a:pt x="43" y="7"/>
                  </a:cubicBezTo>
                  <a:cubicBezTo>
                    <a:pt x="42" y="7"/>
                    <a:pt x="36" y="5"/>
                    <a:pt x="39" y="8"/>
                  </a:cubicBezTo>
                  <a:cubicBezTo>
                    <a:pt x="38" y="8"/>
                    <a:pt x="37" y="7"/>
                    <a:pt x="36" y="9"/>
                  </a:cubicBezTo>
                  <a:cubicBezTo>
                    <a:pt x="36" y="10"/>
                    <a:pt x="32" y="11"/>
                    <a:pt x="31" y="11"/>
                  </a:cubicBezTo>
                  <a:cubicBezTo>
                    <a:pt x="30" y="12"/>
                    <a:pt x="31" y="14"/>
                    <a:pt x="31" y="15"/>
                  </a:cubicBezTo>
                  <a:cubicBezTo>
                    <a:pt x="31" y="17"/>
                    <a:pt x="27" y="17"/>
                    <a:pt x="25" y="19"/>
                  </a:cubicBezTo>
                  <a:cubicBezTo>
                    <a:pt x="26" y="19"/>
                    <a:pt x="26" y="19"/>
                    <a:pt x="27" y="19"/>
                  </a:cubicBezTo>
                  <a:cubicBezTo>
                    <a:pt x="26" y="20"/>
                    <a:pt x="26" y="24"/>
                    <a:pt x="24" y="22"/>
                  </a:cubicBezTo>
                  <a:cubicBezTo>
                    <a:pt x="21" y="21"/>
                    <a:pt x="19" y="22"/>
                    <a:pt x="16" y="19"/>
                  </a:cubicBezTo>
                  <a:cubicBezTo>
                    <a:pt x="15" y="21"/>
                    <a:pt x="12" y="23"/>
                    <a:pt x="10" y="22"/>
                  </a:cubicBezTo>
                  <a:cubicBezTo>
                    <a:pt x="9" y="21"/>
                    <a:pt x="9" y="21"/>
                    <a:pt x="8" y="22"/>
                  </a:cubicBezTo>
                  <a:cubicBezTo>
                    <a:pt x="7" y="23"/>
                    <a:pt x="4" y="22"/>
                    <a:pt x="3" y="22"/>
                  </a:cubicBezTo>
                  <a:cubicBezTo>
                    <a:pt x="4" y="21"/>
                    <a:pt x="8" y="20"/>
                    <a:pt x="6" y="19"/>
                  </a:cubicBezTo>
                  <a:cubicBezTo>
                    <a:pt x="6" y="17"/>
                    <a:pt x="1" y="17"/>
                    <a:pt x="4" y="15"/>
                  </a:cubicBezTo>
                  <a:cubicBezTo>
                    <a:pt x="3" y="15"/>
                    <a:pt x="2" y="14"/>
                    <a:pt x="2" y="1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23" name="Freeform 3333"/>
            <p:cNvSpPr>
              <a:spLocks/>
            </p:cNvSpPr>
            <p:nvPr/>
          </p:nvSpPr>
          <p:spPr bwMode="auto">
            <a:xfrm>
              <a:off x="2938" y="218"/>
              <a:ext cx="26" cy="13"/>
            </a:xfrm>
            <a:custGeom>
              <a:avLst/>
              <a:gdLst>
                <a:gd name="T0" fmla="*/ 20 w 22"/>
                <a:gd name="T1" fmla="*/ 9 h 11"/>
                <a:gd name="T2" fmla="*/ 10 w 22"/>
                <a:gd name="T3" fmla="*/ 5 h 11"/>
                <a:gd name="T4" fmla="*/ 0 w 22"/>
                <a:gd name="T5" fmla="*/ 1 h 11"/>
                <a:gd name="T6" fmla="*/ 9 w 22"/>
                <a:gd name="T7" fmla="*/ 7 h 11"/>
                <a:gd name="T8" fmla="*/ 22 w 22"/>
                <a:gd name="T9" fmla="*/ 11 h 11"/>
                <a:gd name="T10" fmla="*/ 20 w 22"/>
                <a:gd name="T11" fmla="*/ 9 h 11"/>
              </a:gdLst>
              <a:ahLst/>
              <a:cxnLst>
                <a:cxn ang="0">
                  <a:pos x="T0" y="T1"/>
                </a:cxn>
                <a:cxn ang="0">
                  <a:pos x="T2" y="T3"/>
                </a:cxn>
                <a:cxn ang="0">
                  <a:pos x="T4" y="T5"/>
                </a:cxn>
                <a:cxn ang="0">
                  <a:pos x="T6" y="T7"/>
                </a:cxn>
                <a:cxn ang="0">
                  <a:pos x="T8" y="T9"/>
                </a:cxn>
                <a:cxn ang="0">
                  <a:pos x="T10" y="T11"/>
                </a:cxn>
              </a:cxnLst>
              <a:rect l="0" t="0" r="r" b="b"/>
              <a:pathLst>
                <a:path w="22" h="11">
                  <a:moveTo>
                    <a:pt x="20" y="9"/>
                  </a:moveTo>
                  <a:cubicBezTo>
                    <a:pt x="17" y="7"/>
                    <a:pt x="13" y="8"/>
                    <a:pt x="10" y="5"/>
                  </a:cubicBezTo>
                  <a:cubicBezTo>
                    <a:pt x="7" y="3"/>
                    <a:pt x="5" y="0"/>
                    <a:pt x="0" y="1"/>
                  </a:cubicBezTo>
                  <a:cubicBezTo>
                    <a:pt x="1" y="5"/>
                    <a:pt x="6" y="7"/>
                    <a:pt x="9" y="7"/>
                  </a:cubicBezTo>
                  <a:cubicBezTo>
                    <a:pt x="13" y="8"/>
                    <a:pt x="18" y="11"/>
                    <a:pt x="22" y="11"/>
                  </a:cubicBezTo>
                  <a:cubicBezTo>
                    <a:pt x="21" y="10"/>
                    <a:pt x="21" y="10"/>
                    <a:pt x="20"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24" name="Freeform 3334"/>
            <p:cNvSpPr>
              <a:spLocks/>
            </p:cNvSpPr>
            <p:nvPr/>
          </p:nvSpPr>
          <p:spPr bwMode="auto">
            <a:xfrm>
              <a:off x="2938" y="218"/>
              <a:ext cx="26" cy="13"/>
            </a:xfrm>
            <a:custGeom>
              <a:avLst/>
              <a:gdLst>
                <a:gd name="T0" fmla="*/ 20 w 22"/>
                <a:gd name="T1" fmla="*/ 9 h 11"/>
                <a:gd name="T2" fmla="*/ 10 w 22"/>
                <a:gd name="T3" fmla="*/ 5 h 11"/>
                <a:gd name="T4" fmla="*/ 0 w 22"/>
                <a:gd name="T5" fmla="*/ 1 h 11"/>
                <a:gd name="T6" fmla="*/ 9 w 22"/>
                <a:gd name="T7" fmla="*/ 7 h 11"/>
                <a:gd name="T8" fmla="*/ 22 w 22"/>
                <a:gd name="T9" fmla="*/ 11 h 11"/>
                <a:gd name="T10" fmla="*/ 20 w 22"/>
                <a:gd name="T11" fmla="*/ 9 h 11"/>
              </a:gdLst>
              <a:ahLst/>
              <a:cxnLst>
                <a:cxn ang="0">
                  <a:pos x="T0" y="T1"/>
                </a:cxn>
                <a:cxn ang="0">
                  <a:pos x="T2" y="T3"/>
                </a:cxn>
                <a:cxn ang="0">
                  <a:pos x="T4" y="T5"/>
                </a:cxn>
                <a:cxn ang="0">
                  <a:pos x="T6" y="T7"/>
                </a:cxn>
                <a:cxn ang="0">
                  <a:pos x="T8" y="T9"/>
                </a:cxn>
                <a:cxn ang="0">
                  <a:pos x="T10" y="T11"/>
                </a:cxn>
              </a:cxnLst>
              <a:rect l="0" t="0" r="r" b="b"/>
              <a:pathLst>
                <a:path w="22" h="11">
                  <a:moveTo>
                    <a:pt x="20" y="9"/>
                  </a:moveTo>
                  <a:cubicBezTo>
                    <a:pt x="17" y="7"/>
                    <a:pt x="13" y="8"/>
                    <a:pt x="10" y="5"/>
                  </a:cubicBezTo>
                  <a:cubicBezTo>
                    <a:pt x="7" y="3"/>
                    <a:pt x="5" y="0"/>
                    <a:pt x="0" y="1"/>
                  </a:cubicBezTo>
                  <a:cubicBezTo>
                    <a:pt x="1" y="5"/>
                    <a:pt x="6" y="7"/>
                    <a:pt x="9" y="7"/>
                  </a:cubicBezTo>
                  <a:cubicBezTo>
                    <a:pt x="13" y="8"/>
                    <a:pt x="18" y="11"/>
                    <a:pt x="22" y="11"/>
                  </a:cubicBezTo>
                  <a:cubicBezTo>
                    <a:pt x="21" y="10"/>
                    <a:pt x="21" y="10"/>
                    <a:pt x="20"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25" name="Freeform 3335"/>
            <p:cNvSpPr>
              <a:spLocks/>
            </p:cNvSpPr>
            <p:nvPr/>
          </p:nvSpPr>
          <p:spPr bwMode="auto">
            <a:xfrm>
              <a:off x="2940" y="203"/>
              <a:ext cx="5" cy="1"/>
            </a:xfrm>
            <a:custGeom>
              <a:avLst/>
              <a:gdLst>
                <a:gd name="T0" fmla="*/ 4 w 4"/>
                <a:gd name="T1" fmla="*/ 1 h 1"/>
                <a:gd name="T2" fmla="*/ 0 w 4"/>
                <a:gd name="T3" fmla="*/ 0 h 1"/>
                <a:gd name="T4" fmla="*/ 4 w 4"/>
                <a:gd name="T5" fmla="*/ 1 h 1"/>
              </a:gdLst>
              <a:ahLst/>
              <a:cxnLst>
                <a:cxn ang="0">
                  <a:pos x="T0" y="T1"/>
                </a:cxn>
                <a:cxn ang="0">
                  <a:pos x="T2" y="T3"/>
                </a:cxn>
                <a:cxn ang="0">
                  <a:pos x="T4" y="T5"/>
                </a:cxn>
              </a:cxnLst>
              <a:rect l="0" t="0" r="r" b="b"/>
              <a:pathLst>
                <a:path w="4" h="1">
                  <a:moveTo>
                    <a:pt x="4" y="1"/>
                  </a:moveTo>
                  <a:cubicBezTo>
                    <a:pt x="3" y="0"/>
                    <a:pt x="1" y="0"/>
                    <a:pt x="0" y="0"/>
                  </a:cubicBezTo>
                  <a:cubicBezTo>
                    <a:pt x="1" y="0"/>
                    <a:pt x="2" y="1"/>
                    <a:pt x="4"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26" name="Freeform 3336"/>
            <p:cNvSpPr>
              <a:spLocks/>
            </p:cNvSpPr>
            <p:nvPr/>
          </p:nvSpPr>
          <p:spPr bwMode="auto">
            <a:xfrm>
              <a:off x="2940" y="203"/>
              <a:ext cx="5" cy="1"/>
            </a:xfrm>
            <a:custGeom>
              <a:avLst/>
              <a:gdLst>
                <a:gd name="T0" fmla="*/ 4 w 4"/>
                <a:gd name="T1" fmla="*/ 1 h 1"/>
                <a:gd name="T2" fmla="*/ 0 w 4"/>
                <a:gd name="T3" fmla="*/ 0 h 1"/>
                <a:gd name="T4" fmla="*/ 4 w 4"/>
                <a:gd name="T5" fmla="*/ 1 h 1"/>
              </a:gdLst>
              <a:ahLst/>
              <a:cxnLst>
                <a:cxn ang="0">
                  <a:pos x="T0" y="T1"/>
                </a:cxn>
                <a:cxn ang="0">
                  <a:pos x="T2" y="T3"/>
                </a:cxn>
                <a:cxn ang="0">
                  <a:pos x="T4" y="T5"/>
                </a:cxn>
              </a:cxnLst>
              <a:rect l="0" t="0" r="r" b="b"/>
              <a:pathLst>
                <a:path w="4" h="1">
                  <a:moveTo>
                    <a:pt x="4" y="1"/>
                  </a:moveTo>
                  <a:cubicBezTo>
                    <a:pt x="3" y="0"/>
                    <a:pt x="1" y="0"/>
                    <a:pt x="0" y="0"/>
                  </a:cubicBezTo>
                  <a:cubicBezTo>
                    <a:pt x="1" y="0"/>
                    <a:pt x="2" y="1"/>
                    <a:pt x="4"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27" name="Freeform 3337"/>
            <p:cNvSpPr>
              <a:spLocks/>
            </p:cNvSpPr>
            <p:nvPr/>
          </p:nvSpPr>
          <p:spPr bwMode="auto">
            <a:xfrm>
              <a:off x="2939" y="195"/>
              <a:ext cx="175" cy="68"/>
            </a:xfrm>
            <a:custGeom>
              <a:avLst/>
              <a:gdLst>
                <a:gd name="T0" fmla="*/ 15 w 146"/>
                <a:gd name="T1" fmla="*/ 16 h 57"/>
                <a:gd name="T2" fmla="*/ 20 w 146"/>
                <a:gd name="T3" fmla="*/ 15 h 57"/>
                <a:gd name="T4" fmla="*/ 20 w 146"/>
                <a:gd name="T5" fmla="*/ 19 h 57"/>
                <a:gd name="T6" fmla="*/ 17 w 146"/>
                <a:gd name="T7" fmla="*/ 24 h 57"/>
                <a:gd name="T8" fmla="*/ 21 w 146"/>
                <a:gd name="T9" fmla="*/ 26 h 57"/>
                <a:gd name="T10" fmla="*/ 45 w 146"/>
                <a:gd name="T11" fmla="*/ 29 h 57"/>
                <a:gd name="T12" fmla="*/ 49 w 146"/>
                <a:gd name="T13" fmla="*/ 26 h 57"/>
                <a:gd name="T14" fmla="*/ 62 w 146"/>
                <a:gd name="T15" fmla="*/ 21 h 57"/>
                <a:gd name="T16" fmla="*/ 70 w 146"/>
                <a:gd name="T17" fmla="*/ 26 h 57"/>
                <a:gd name="T18" fmla="*/ 82 w 146"/>
                <a:gd name="T19" fmla="*/ 23 h 57"/>
                <a:gd name="T20" fmla="*/ 87 w 146"/>
                <a:gd name="T21" fmla="*/ 27 h 57"/>
                <a:gd name="T22" fmla="*/ 60 w 146"/>
                <a:gd name="T23" fmla="*/ 30 h 57"/>
                <a:gd name="T24" fmla="*/ 48 w 146"/>
                <a:gd name="T25" fmla="*/ 34 h 57"/>
                <a:gd name="T26" fmla="*/ 45 w 146"/>
                <a:gd name="T27" fmla="*/ 37 h 57"/>
                <a:gd name="T28" fmla="*/ 74 w 146"/>
                <a:gd name="T29" fmla="*/ 36 h 57"/>
                <a:gd name="T30" fmla="*/ 85 w 146"/>
                <a:gd name="T31" fmla="*/ 37 h 57"/>
                <a:gd name="T32" fmla="*/ 53 w 146"/>
                <a:gd name="T33" fmla="*/ 38 h 57"/>
                <a:gd name="T34" fmla="*/ 54 w 146"/>
                <a:gd name="T35" fmla="*/ 40 h 57"/>
                <a:gd name="T36" fmla="*/ 46 w 146"/>
                <a:gd name="T37" fmla="*/ 44 h 57"/>
                <a:gd name="T38" fmla="*/ 70 w 146"/>
                <a:gd name="T39" fmla="*/ 47 h 57"/>
                <a:gd name="T40" fmla="*/ 65 w 146"/>
                <a:gd name="T41" fmla="*/ 50 h 57"/>
                <a:gd name="T42" fmla="*/ 84 w 146"/>
                <a:gd name="T43" fmla="*/ 51 h 57"/>
                <a:gd name="T44" fmla="*/ 87 w 146"/>
                <a:gd name="T45" fmla="*/ 48 h 57"/>
                <a:gd name="T46" fmla="*/ 99 w 146"/>
                <a:gd name="T47" fmla="*/ 41 h 57"/>
                <a:gd name="T48" fmla="*/ 113 w 146"/>
                <a:gd name="T49" fmla="*/ 31 h 57"/>
                <a:gd name="T50" fmla="*/ 112 w 146"/>
                <a:gd name="T51" fmla="*/ 26 h 57"/>
                <a:gd name="T52" fmla="*/ 146 w 146"/>
                <a:gd name="T53" fmla="*/ 21 h 57"/>
                <a:gd name="T54" fmla="*/ 115 w 146"/>
                <a:gd name="T55" fmla="*/ 16 h 57"/>
                <a:gd name="T56" fmla="*/ 103 w 146"/>
                <a:gd name="T57" fmla="*/ 9 h 57"/>
                <a:gd name="T58" fmla="*/ 94 w 146"/>
                <a:gd name="T59" fmla="*/ 11 h 57"/>
                <a:gd name="T60" fmla="*/ 89 w 146"/>
                <a:gd name="T61" fmla="*/ 5 h 57"/>
                <a:gd name="T62" fmla="*/ 74 w 146"/>
                <a:gd name="T63" fmla="*/ 6 h 57"/>
                <a:gd name="T64" fmla="*/ 69 w 146"/>
                <a:gd name="T65" fmla="*/ 16 h 57"/>
                <a:gd name="T66" fmla="*/ 52 w 146"/>
                <a:gd name="T67" fmla="*/ 8 h 57"/>
                <a:gd name="T68" fmla="*/ 47 w 146"/>
                <a:gd name="T69" fmla="*/ 14 h 57"/>
                <a:gd name="T70" fmla="*/ 37 w 146"/>
                <a:gd name="T71" fmla="*/ 10 h 57"/>
                <a:gd name="T72" fmla="*/ 36 w 146"/>
                <a:gd name="T73" fmla="*/ 8 h 57"/>
                <a:gd name="T74" fmla="*/ 36 w 146"/>
                <a:gd name="T75" fmla="*/ 6 h 57"/>
                <a:gd name="T76" fmla="*/ 21 w 146"/>
                <a:gd name="T77" fmla="*/ 8 h 57"/>
                <a:gd name="T78" fmla="*/ 11 w 146"/>
                <a:gd name="T79" fmla="*/ 9 h 57"/>
                <a:gd name="T80" fmla="*/ 2 w 146"/>
                <a:gd name="T81" fmla="*/ 11 h 57"/>
                <a:gd name="T82" fmla="*/ 8 w 146"/>
                <a:gd name="T83" fmla="*/ 1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57">
                  <a:moveTo>
                    <a:pt x="8" y="15"/>
                  </a:moveTo>
                  <a:cubicBezTo>
                    <a:pt x="8" y="18"/>
                    <a:pt x="13" y="16"/>
                    <a:pt x="15" y="16"/>
                  </a:cubicBezTo>
                  <a:cubicBezTo>
                    <a:pt x="14" y="15"/>
                    <a:pt x="14" y="14"/>
                    <a:pt x="13" y="14"/>
                  </a:cubicBezTo>
                  <a:cubicBezTo>
                    <a:pt x="15" y="15"/>
                    <a:pt x="18" y="14"/>
                    <a:pt x="20" y="15"/>
                  </a:cubicBezTo>
                  <a:cubicBezTo>
                    <a:pt x="18" y="16"/>
                    <a:pt x="16" y="17"/>
                    <a:pt x="15" y="17"/>
                  </a:cubicBezTo>
                  <a:cubicBezTo>
                    <a:pt x="17" y="18"/>
                    <a:pt x="18" y="18"/>
                    <a:pt x="20" y="19"/>
                  </a:cubicBezTo>
                  <a:cubicBezTo>
                    <a:pt x="16" y="21"/>
                    <a:pt x="12" y="17"/>
                    <a:pt x="8" y="19"/>
                  </a:cubicBezTo>
                  <a:cubicBezTo>
                    <a:pt x="12" y="20"/>
                    <a:pt x="13" y="23"/>
                    <a:pt x="17" y="24"/>
                  </a:cubicBezTo>
                  <a:cubicBezTo>
                    <a:pt x="21" y="25"/>
                    <a:pt x="26" y="25"/>
                    <a:pt x="30" y="26"/>
                  </a:cubicBezTo>
                  <a:cubicBezTo>
                    <a:pt x="27" y="26"/>
                    <a:pt x="24" y="25"/>
                    <a:pt x="21" y="26"/>
                  </a:cubicBezTo>
                  <a:cubicBezTo>
                    <a:pt x="25" y="29"/>
                    <a:pt x="30" y="30"/>
                    <a:pt x="35" y="30"/>
                  </a:cubicBezTo>
                  <a:cubicBezTo>
                    <a:pt x="38" y="30"/>
                    <a:pt x="42" y="30"/>
                    <a:pt x="45" y="29"/>
                  </a:cubicBezTo>
                  <a:cubicBezTo>
                    <a:pt x="48" y="27"/>
                    <a:pt x="50" y="28"/>
                    <a:pt x="53" y="27"/>
                  </a:cubicBezTo>
                  <a:cubicBezTo>
                    <a:pt x="52" y="27"/>
                    <a:pt x="50" y="26"/>
                    <a:pt x="49" y="26"/>
                  </a:cubicBezTo>
                  <a:cubicBezTo>
                    <a:pt x="51" y="25"/>
                    <a:pt x="51" y="24"/>
                    <a:pt x="50" y="23"/>
                  </a:cubicBezTo>
                  <a:cubicBezTo>
                    <a:pt x="54" y="22"/>
                    <a:pt x="59" y="26"/>
                    <a:pt x="62" y="21"/>
                  </a:cubicBezTo>
                  <a:cubicBezTo>
                    <a:pt x="64" y="22"/>
                    <a:pt x="63" y="25"/>
                    <a:pt x="60" y="25"/>
                  </a:cubicBezTo>
                  <a:cubicBezTo>
                    <a:pt x="62" y="27"/>
                    <a:pt x="67" y="27"/>
                    <a:pt x="70" y="26"/>
                  </a:cubicBezTo>
                  <a:cubicBezTo>
                    <a:pt x="72" y="25"/>
                    <a:pt x="74" y="25"/>
                    <a:pt x="75" y="24"/>
                  </a:cubicBezTo>
                  <a:cubicBezTo>
                    <a:pt x="78" y="22"/>
                    <a:pt x="79" y="23"/>
                    <a:pt x="82" y="23"/>
                  </a:cubicBezTo>
                  <a:cubicBezTo>
                    <a:pt x="80" y="24"/>
                    <a:pt x="77" y="25"/>
                    <a:pt x="76" y="27"/>
                  </a:cubicBezTo>
                  <a:cubicBezTo>
                    <a:pt x="80" y="26"/>
                    <a:pt x="83" y="27"/>
                    <a:pt x="87" y="27"/>
                  </a:cubicBezTo>
                  <a:cubicBezTo>
                    <a:pt x="81" y="29"/>
                    <a:pt x="74" y="26"/>
                    <a:pt x="68" y="29"/>
                  </a:cubicBezTo>
                  <a:cubicBezTo>
                    <a:pt x="65" y="30"/>
                    <a:pt x="62" y="29"/>
                    <a:pt x="60" y="30"/>
                  </a:cubicBezTo>
                  <a:cubicBezTo>
                    <a:pt x="55" y="32"/>
                    <a:pt x="51" y="31"/>
                    <a:pt x="46" y="32"/>
                  </a:cubicBezTo>
                  <a:cubicBezTo>
                    <a:pt x="47" y="33"/>
                    <a:pt x="47" y="33"/>
                    <a:pt x="48" y="34"/>
                  </a:cubicBezTo>
                  <a:cubicBezTo>
                    <a:pt x="46" y="33"/>
                    <a:pt x="41" y="32"/>
                    <a:pt x="38" y="33"/>
                  </a:cubicBezTo>
                  <a:cubicBezTo>
                    <a:pt x="34" y="35"/>
                    <a:pt x="44" y="37"/>
                    <a:pt x="45" y="37"/>
                  </a:cubicBezTo>
                  <a:cubicBezTo>
                    <a:pt x="51" y="37"/>
                    <a:pt x="57" y="36"/>
                    <a:pt x="63" y="36"/>
                  </a:cubicBezTo>
                  <a:cubicBezTo>
                    <a:pt x="67" y="36"/>
                    <a:pt x="71" y="36"/>
                    <a:pt x="74" y="36"/>
                  </a:cubicBezTo>
                  <a:cubicBezTo>
                    <a:pt x="77" y="35"/>
                    <a:pt x="81" y="34"/>
                    <a:pt x="84" y="34"/>
                  </a:cubicBezTo>
                  <a:cubicBezTo>
                    <a:pt x="83" y="36"/>
                    <a:pt x="83" y="37"/>
                    <a:pt x="85" y="37"/>
                  </a:cubicBezTo>
                  <a:cubicBezTo>
                    <a:pt x="80" y="35"/>
                    <a:pt x="75" y="37"/>
                    <a:pt x="70" y="37"/>
                  </a:cubicBezTo>
                  <a:cubicBezTo>
                    <a:pt x="64" y="37"/>
                    <a:pt x="59" y="37"/>
                    <a:pt x="53" y="38"/>
                  </a:cubicBezTo>
                  <a:cubicBezTo>
                    <a:pt x="60" y="40"/>
                    <a:pt x="68" y="39"/>
                    <a:pt x="74" y="42"/>
                  </a:cubicBezTo>
                  <a:cubicBezTo>
                    <a:pt x="68" y="42"/>
                    <a:pt x="61" y="39"/>
                    <a:pt x="54" y="40"/>
                  </a:cubicBezTo>
                  <a:cubicBezTo>
                    <a:pt x="52" y="41"/>
                    <a:pt x="49" y="39"/>
                    <a:pt x="47" y="40"/>
                  </a:cubicBezTo>
                  <a:cubicBezTo>
                    <a:pt x="42" y="40"/>
                    <a:pt x="43" y="43"/>
                    <a:pt x="46" y="44"/>
                  </a:cubicBezTo>
                  <a:cubicBezTo>
                    <a:pt x="50" y="46"/>
                    <a:pt x="56" y="47"/>
                    <a:pt x="61" y="48"/>
                  </a:cubicBezTo>
                  <a:cubicBezTo>
                    <a:pt x="65" y="49"/>
                    <a:pt x="67" y="48"/>
                    <a:pt x="70" y="47"/>
                  </a:cubicBezTo>
                  <a:cubicBezTo>
                    <a:pt x="73" y="47"/>
                    <a:pt x="75" y="48"/>
                    <a:pt x="78" y="49"/>
                  </a:cubicBezTo>
                  <a:cubicBezTo>
                    <a:pt x="73" y="50"/>
                    <a:pt x="69" y="48"/>
                    <a:pt x="65" y="50"/>
                  </a:cubicBezTo>
                  <a:cubicBezTo>
                    <a:pt x="68" y="51"/>
                    <a:pt x="73" y="53"/>
                    <a:pt x="76" y="55"/>
                  </a:cubicBezTo>
                  <a:cubicBezTo>
                    <a:pt x="79" y="57"/>
                    <a:pt x="90" y="52"/>
                    <a:pt x="84" y="51"/>
                  </a:cubicBezTo>
                  <a:cubicBezTo>
                    <a:pt x="85" y="51"/>
                    <a:pt x="87" y="50"/>
                    <a:pt x="88" y="49"/>
                  </a:cubicBezTo>
                  <a:cubicBezTo>
                    <a:pt x="88" y="49"/>
                    <a:pt x="88" y="48"/>
                    <a:pt x="87" y="48"/>
                  </a:cubicBezTo>
                  <a:cubicBezTo>
                    <a:pt x="88" y="47"/>
                    <a:pt x="89" y="47"/>
                    <a:pt x="90" y="46"/>
                  </a:cubicBezTo>
                  <a:cubicBezTo>
                    <a:pt x="92" y="43"/>
                    <a:pt x="95" y="41"/>
                    <a:pt x="99" y="41"/>
                  </a:cubicBezTo>
                  <a:cubicBezTo>
                    <a:pt x="102" y="41"/>
                    <a:pt x="105" y="37"/>
                    <a:pt x="103" y="35"/>
                  </a:cubicBezTo>
                  <a:cubicBezTo>
                    <a:pt x="101" y="33"/>
                    <a:pt x="112" y="32"/>
                    <a:pt x="113" y="31"/>
                  </a:cubicBezTo>
                  <a:cubicBezTo>
                    <a:pt x="112" y="31"/>
                    <a:pt x="111" y="31"/>
                    <a:pt x="111" y="30"/>
                  </a:cubicBezTo>
                  <a:cubicBezTo>
                    <a:pt x="114" y="30"/>
                    <a:pt x="112" y="28"/>
                    <a:pt x="112" y="26"/>
                  </a:cubicBezTo>
                  <a:cubicBezTo>
                    <a:pt x="119" y="26"/>
                    <a:pt x="125" y="23"/>
                    <a:pt x="132" y="24"/>
                  </a:cubicBezTo>
                  <a:cubicBezTo>
                    <a:pt x="135" y="24"/>
                    <a:pt x="144" y="25"/>
                    <a:pt x="146" y="21"/>
                  </a:cubicBezTo>
                  <a:cubicBezTo>
                    <a:pt x="139" y="19"/>
                    <a:pt x="129" y="20"/>
                    <a:pt x="123" y="17"/>
                  </a:cubicBezTo>
                  <a:cubicBezTo>
                    <a:pt x="120" y="16"/>
                    <a:pt x="118" y="16"/>
                    <a:pt x="115" y="16"/>
                  </a:cubicBezTo>
                  <a:cubicBezTo>
                    <a:pt x="112" y="16"/>
                    <a:pt x="110" y="14"/>
                    <a:pt x="107" y="14"/>
                  </a:cubicBezTo>
                  <a:cubicBezTo>
                    <a:pt x="113" y="13"/>
                    <a:pt x="106" y="10"/>
                    <a:pt x="103" y="9"/>
                  </a:cubicBezTo>
                  <a:cubicBezTo>
                    <a:pt x="101" y="9"/>
                    <a:pt x="99" y="11"/>
                    <a:pt x="97" y="11"/>
                  </a:cubicBezTo>
                  <a:cubicBezTo>
                    <a:pt x="96" y="12"/>
                    <a:pt x="95" y="12"/>
                    <a:pt x="94" y="11"/>
                  </a:cubicBezTo>
                  <a:cubicBezTo>
                    <a:pt x="93" y="9"/>
                    <a:pt x="96" y="9"/>
                    <a:pt x="98" y="7"/>
                  </a:cubicBezTo>
                  <a:cubicBezTo>
                    <a:pt x="95" y="6"/>
                    <a:pt x="92" y="5"/>
                    <a:pt x="89" y="5"/>
                  </a:cubicBezTo>
                  <a:cubicBezTo>
                    <a:pt x="87" y="4"/>
                    <a:pt x="85" y="5"/>
                    <a:pt x="83" y="5"/>
                  </a:cubicBezTo>
                  <a:cubicBezTo>
                    <a:pt x="80" y="5"/>
                    <a:pt x="73" y="0"/>
                    <a:pt x="74" y="6"/>
                  </a:cubicBezTo>
                  <a:cubicBezTo>
                    <a:pt x="64" y="3"/>
                    <a:pt x="79" y="19"/>
                    <a:pt x="79" y="20"/>
                  </a:cubicBezTo>
                  <a:cubicBezTo>
                    <a:pt x="76" y="19"/>
                    <a:pt x="74" y="15"/>
                    <a:pt x="69" y="16"/>
                  </a:cubicBezTo>
                  <a:cubicBezTo>
                    <a:pt x="72" y="13"/>
                    <a:pt x="62" y="9"/>
                    <a:pt x="60" y="8"/>
                  </a:cubicBezTo>
                  <a:cubicBezTo>
                    <a:pt x="57" y="6"/>
                    <a:pt x="55" y="7"/>
                    <a:pt x="52" y="8"/>
                  </a:cubicBezTo>
                  <a:cubicBezTo>
                    <a:pt x="50" y="10"/>
                    <a:pt x="48" y="9"/>
                    <a:pt x="46" y="10"/>
                  </a:cubicBezTo>
                  <a:cubicBezTo>
                    <a:pt x="45" y="11"/>
                    <a:pt x="47" y="13"/>
                    <a:pt x="47" y="14"/>
                  </a:cubicBezTo>
                  <a:cubicBezTo>
                    <a:pt x="44" y="11"/>
                    <a:pt x="40" y="13"/>
                    <a:pt x="36" y="11"/>
                  </a:cubicBezTo>
                  <a:cubicBezTo>
                    <a:pt x="37" y="11"/>
                    <a:pt x="37" y="10"/>
                    <a:pt x="37" y="10"/>
                  </a:cubicBezTo>
                  <a:cubicBezTo>
                    <a:pt x="34" y="9"/>
                    <a:pt x="30" y="11"/>
                    <a:pt x="26" y="10"/>
                  </a:cubicBezTo>
                  <a:cubicBezTo>
                    <a:pt x="30" y="10"/>
                    <a:pt x="33" y="8"/>
                    <a:pt x="36" y="8"/>
                  </a:cubicBezTo>
                  <a:cubicBezTo>
                    <a:pt x="39" y="8"/>
                    <a:pt x="43" y="8"/>
                    <a:pt x="46" y="7"/>
                  </a:cubicBezTo>
                  <a:cubicBezTo>
                    <a:pt x="45" y="4"/>
                    <a:pt x="38" y="6"/>
                    <a:pt x="36" y="6"/>
                  </a:cubicBezTo>
                  <a:cubicBezTo>
                    <a:pt x="33" y="6"/>
                    <a:pt x="30" y="7"/>
                    <a:pt x="28" y="7"/>
                  </a:cubicBezTo>
                  <a:cubicBezTo>
                    <a:pt x="26" y="7"/>
                    <a:pt x="19" y="5"/>
                    <a:pt x="21" y="8"/>
                  </a:cubicBezTo>
                  <a:cubicBezTo>
                    <a:pt x="19" y="9"/>
                    <a:pt x="18" y="6"/>
                    <a:pt x="15" y="6"/>
                  </a:cubicBezTo>
                  <a:cubicBezTo>
                    <a:pt x="14" y="6"/>
                    <a:pt x="6" y="8"/>
                    <a:pt x="11" y="9"/>
                  </a:cubicBezTo>
                  <a:cubicBezTo>
                    <a:pt x="10" y="9"/>
                    <a:pt x="0" y="10"/>
                    <a:pt x="7" y="10"/>
                  </a:cubicBezTo>
                  <a:cubicBezTo>
                    <a:pt x="5" y="10"/>
                    <a:pt x="3" y="10"/>
                    <a:pt x="2" y="11"/>
                  </a:cubicBezTo>
                  <a:cubicBezTo>
                    <a:pt x="4" y="11"/>
                    <a:pt x="4" y="11"/>
                    <a:pt x="3" y="12"/>
                  </a:cubicBezTo>
                  <a:cubicBezTo>
                    <a:pt x="3" y="14"/>
                    <a:pt x="7" y="15"/>
                    <a:pt x="8" y="1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28" name="Freeform 3338"/>
            <p:cNvSpPr>
              <a:spLocks/>
            </p:cNvSpPr>
            <p:nvPr/>
          </p:nvSpPr>
          <p:spPr bwMode="auto">
            <a:xfrm>
              <a:off x="2939" y="195"/>
              <a:ext cx="175" cy="68"/>
            </a:xfrm>
            <a:custGeom>
              <a:avLst/>
              <a:gdLst>
                <a:gd name="T0" fmla="*/ 15 w 146"/>
                <a:gd name="T1" fmla="*/ 16 h 57"/>
                <a:gd name="T2" fmla="*/ 20 w 146"/>
                <a:gd name="T3" fmla="*/ 15 h 57"/>
                <a:gd name="T4" fmla="*/ 20 w 146"/>
                <a:gd name="T5" fmla="*/ 19 h 57"/>
                <a:gd name="T6" fmla="*/ 17 w 146"/>
                <a:gd name="T7" fmla="*/ 24 h 57"/>
                <a:gd name="T8" fmla="*/ 21 w 146"/>
                <a:gd name="T9" fmla="*/ 26 h 57"/>
                <a:gd name="T10" fmla="*/ 45 w 146"/>
                <a:gd name="T11" fmla="*/ 29 h 57"/>
                <a:gd name="T12" fmla="*/ 49 w 146"/>
                <a:gd name="T13" fmla="*/ 26 h 57"/>
                <a:gd name="T14" fmla="*/ 62 w 146"/>
                <a:gd name="T15" fmla="*/ 21 h 57"/>
                <a:gd name="T16" fmla="*/ 70 w 146"/>
                <a:gd name="T17" fmla="*/ 26 h 57"/>
                <a:gd name="T18" fmla="*/ 82 w 146"/>
                <a:gd name="T19" fmla="*/ 23 h 57"/>
                <a:gd name="T20" fmla="*/ 87 w 146"/>
                <a:gd name="T21" fmla="*/ 27 h 57"/>
                <a:gd name="T22" fmla="*/ 60 w 146"/>
                <a:gd name="T23" fmla="*/ 30 h 57"/>
                <a:gd name="T24" fmla="*/ 48 w 146"/>
                <a:gd name="T25" fmla="*/ 34 h 57"/>
                <a:gd name="T26" fmla="*/ 45 w 146"/>
                <a:gd name="T27" fmla="*/ 37 h 57"/>
                <a:gd name="T28" fmla="*/ 74 w 146"/>
                <a:gd name="T29" fmla="*/ 36 h 57"/>
                <a:gd name="T30" fmla="*/ 85 w 146"/>
                <a:gd name="T31" fmla="*/ 37 h 57"/>
                <a:gd name="T32" fmla="*/ 53 w 146"/>
                <a:gd name="T33" fmla="*/ 38 h 57"/>
                <a:gd name="T34" fmla="*/ 54 w 146"/>
                <a:gd name="T35" fmla="*/ 40 h 57"/>
                <a:gd name="T36" fmla="*/ 46 w 146"/>
                <a:gd name="T37" fmla="*/ 44 h 57"/>
                <a:gd name="T38" fmla="*/ 70 w 146"/>
                <a:gd name="T39" fmla="*/ 47 h 57"/>
                <a:gd name="T40" fmla="*/ 65 w 146"/>
                <a:gd name="T41" fmla="*/ 50 h 57"/>
                <a:gd name="T42" fmla="*/ 84 w 146"/>
                <a:gd name="T43" fmla="*/ 51 h 57"/>
                <a:gd name="T44" fmla="*/ 87 w 146"/>
                <a:gd name="T45" fmla="*/ 48 h 57"/>
                <a:gd name="T46" fmla="*/ 99 w 146"/>
                <a:gd name="T47" fmla="*/ 41 h 57"/>
                <a:gd name="T48" fmla="*/ 113 w 146"/>
                <a:gd name="T49" fmla="*/ 31 h 57"/>
                <a:gd name="T50" fmla="*/ 112 w 146"/>
                <a:gd name="T51" fmla="*/ 26 h 57"/>
                <a:gd name="T52" fmla="*/ 146 w 146"/>
                <a:gd name="T53" fmla="*/ 21 h 57"/>
                <a:gd name="T54" fmla="*/ 115 w 146"/>
                <a:gd name="T55" fmla="*/ 16 h 57"/>
                <a:gd name="T56" fmla="*/ 103 w 146"/>
                <a:gd name="T57" fmla="*/ 9 h 57"/>
                <a:gd name="T58" fmla="*/ 94 w 146"/>
                <a:gd name="T59" fmla="*/ 11 h 57"/>
                <a:gd name="T60" fmla="*/ 89 w 146"/>
                <a:gd name="T61" fmla="*/ 5 h 57"/>
                <a:gd name="T62" fmla="*/ 74 w 146"/>
                <a:gd name="T63" fmla="*/ 6 h 57"/>
                <a:gd name="T64" fmla="*/ 69 w 146"/>
                <a:gd name="T65" fmla="*/ 16 h 57"/>
                <a:gd name="T66" fmla="*/ 52 w 146"/>
                <a:gd name="T67" fmla="*/ 8 h 57"/>
                <a:gd name="T68" fmla="*/ 47 w 146"/>
                <a:gd name="T69" fmla="*/ 14 h 57"/>
                <a:gd name="T70" fmla="*/ 37 w 146"/>
                <a:gd name="T71" fmla="*/ 10 h 57"/>
                <a:gd name="T72" fmla="*/ 36 w 146"/>
                <a:gd name="T73" fmla="*/ 8 h 57"/>
                <a:gd name="T74" fmla="*/ 36 w 146"/>
                <a:gd name="T75" fmla="*/ 6 h 57"/>
                <a:gd name="T76" fmla="*/ 21 w 146"/>
                <a:gd name="T77" fmla="*/ 8 h 57"/>
                <a:gd name="T78" fmla="*/ 11 w 146"/>
                <a:gd name="T79" fmla="*/ 9 h 57"/>
                <a:gd name="T80" fmla="*/ 2 w 146"/>
                <a:gd name="T81" fmla="*/ 11 h 57"/>
                <a:gd name="T82" fmla="*/ 8 w 146"/>
                <a:gd name="T83" fmla="*/ 1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57">
                  <a:moveTo>
                    <a:pt x="8" y="15"/>
                  </a:moveTo>
                  <a:cubicBezTo>
                    <a:pt x="8" y="18"/>
                    <a:pt x="13" y="16"/>
                    <a:pt x="15" y="16"/>
                  </a:cubicBezTo>
                  <a:cubicBezTo>
                    <a:pt x="14" y="15"/>
                    <a:pt x="14" y="14"/>
                    <a:pt x="13" y="14"/>
                  </a:cubicBezTo>
                  <a:cubicBezTo>
                    <a:pt x="15" y="15"/>
                    <a:pt x="18" y="14"/>
                    <a:pt x="20" y="15"/>
                  </a:cubicBezTo>
                  <a:cubicBezTo>
                    <a:pt x="18" y="16"/>
                    <a:pt x="16" y="17"/>
                    <a:pt x="15" y="17"/>
                  </a:cubicBezTo>
                  <a:cubicBezTo>
                    <a:pt x="17" y="18"/>
                    <a:pt x="18" y="18"/>
                    <a:pt x="20" y="19"/>
                  </a:cubicBezTo>
                  <a:cubicBezTo>
                    <a:pt x="16" y="21"/>
                    <a:pt x="12" y="17"/>
                    <a:pt x="8" y="19"/>
                  </a:cubicBezTo>
                  <a:cubicBezTo>
                    <a:pt x="12" y="20"/>
                    <a:pt x="13" y="23"/>
                    <a:pt x="17" y="24"/>
                  </a:cubicBezTo>
                  <a:cubicBezTo>
                    <a:pt x="21" y="25"/>
                    <a:pt x="26" y="25"/>
                    <a:pt x="30" y="26"/>
                  </a:cubicBezTo>
                  <a:cubicBezTo>
                    <a:pt x="27" y="26"/>
                    <a:pt x="24" y="25"/>
                    <a:pt x="21" y="26"/>
                  </a:cubicBezTo>
                  <a:cubicBezTo>
                    <a:pt x="25" y="29"/>
                    <a:pt x="30" y="30"/>
                    <a:pt x="35" y="30"/>
                  </a:cubicBezTo>
                  <a:cubicBezTo>
                    <a:pt x="38" y="30"/>
                    <a:pt x="42" y="30"/>
                    <a:pt x="45" y="29"/>
                  </a:cubicBezTo>
                  <a:cubicBezTo>
                    <a:pt x="48" y="27"/>
                    <a:pt x="50" y="28"/>
                    <a:pt x="53" y="27"/>
                  </a:cubicBezTo>
                  <a:cubicBezTo>
                    <a:pt x="52" y="27"/>
                    <a:pt x="50" y="26"/>
                    <a:pt x="49" y="26"/>
                  </a:cubicBezTo>
                  <a:cubicBezTo>
                    <a:pt x="51" y="25"/>
                    <a:pt x="51" y="24"/>
                    <a:pt x="50" y="23"/>
                  </a:cubicBezTo>
                  <a:cubicBezTo>
                    <a:pt x="54" y="22"/>
                    <a:pt x="59" y="26"/>
                    <a:pt x="62" y="21"/>
                  </a:cubicBezTo>
                  <a:cubicBezTo>
                    <a:pt x="64" y="22"/>
                    <a:pt x="63" y="25"/>
                    <a:pt x="60" y="25"/>
                  </a:cubicBezTo>
                  <a:cubicBezTo>
                    <a:pt x="62" y="27"/>
                    <a:pt x="67" y="27"/>
                    <a:pt x="70" y="26"/>
                  </a:cubicBezTo>
                  <a:cubicBezTo>
                    <a:pt x="72" y="25"/>
                    <a:pt x="74" y="25"/>
                    <a:pt x="75" y="24"/>
                  </a:cubicBezTo>
                  <a:cubicBezTo>
                    <a:pt x="78" y="22"/>
                    <a:pt x="79" y="23"/>
                    <a:pt x="82" y="23"/>
                  </a:cubicBezTo>
                  <a:cubicBezTo>
                    <a:pt x="80" y="24"/>
                    <a:pt x="77" y="25"/>
                    <a:pt x="76" y="27"/>
                  </a:cubicBezTo>
                  <a:cubicBezTo>
                    <a:pt x="80" y="26"/>
                    <a:pt x="83" y="27"/>
                    <a:pt x="87" y="27"/>
                  </a:cubicBezTo>
                  <a:cubicBezTo>
                    <a:pt x="81" y="29"/>
                    <a:pt x="74" y="26"/>
                    <a:pt x="68" y="29"/>
                  </a:cubicBezTo>
                  <a:cubicBezTo>
                    <a:pt x="65" y="30"/>
                    <a:pt x="62" y="29"/>
                    <a:pt x="60" y="30"/>
                  </a:cubicBezTo>
                  <a:cubicBezTo>
                    <a:pt x="55" y="32"/>
                    <a:pt x="51" y="31"/>
                    <a:pt x="46" y="32"/>
                  </a:cubicBezTo>
                  <a:cubicBezTo>
                    <a:pt x="47" y="33"/>
                    <a:pt x="47" y="33"/>
                    <a:pt x="48" y="34"/>
                  </a:cubicBezTo>
                  <a:cubicBezTo>
                    <a:pt x="46" y="33"/>
                    <a:pt x="41" y="32"/>
                    <a:pt x="38" y="33"/>
                  </a:cubicBezTo>
                  <a:cubicBezTo>
                    <a:pt x="34" y="35"/>
                    <a:pt x="44" y="37"/>
                    <a:pt x="45" y="37"/>
                  </a:cubicBezTo>
                  <a:cubicBezTo>
                    <a:pt x="51" y="37"/>
                    <a:pt x="57" y="36"/>
                    <a:pt x="63" y="36"/>
                  </a:cubicBezTo>
                  <a:cubicBezTo>
                    <a:pt x="67" y="36"/>
                    <a:pt x="71" y="36"/>
                    <a:pt x="74" y="36"/>
                  </a:cubicBezTo>
                  <a:cubicBezTo>
                    <a:pt x="77" y="35"/>
                    <a:pt x="81" y="34"/>
                    <a:pt x="84" y="34"/>
                  </a:cubicBezTo>
                  <a:cubicBezTo>
                    <a:pt x="83" y="36"/>
                    <a:pt x="83" y="37"/>
                    <a:pt x="85" y="37"/>
                  </a:cubicBezTo>
                  <a:cubicBezTo>
                    <a:pt x="80" y="35"/>
                    <a:pt x="75" y="37"/>
                    <a:pt x="70" y="37"/>
                  </a:cubicBezTo>
                  <a:cubicBezTo>
                    <a:pt x="64" y="37"/>
                    <a:pt x="59" y="37"/>
                    <a:pt x="53" y="38"/>
                  </a:cubicBezTo>
                  <a:cubicBezTo>
                    <a:pt x="60" y="40"/>
                    <a:pt x="68" y="39"/>
                    <a:pt x="74" y="42"/>
                  </a:cubicBezTo>
                  <a:cubicBezTo>
                    <a:pt x="68" y="42"/>
                    <a:pt x="61" y="39"/>
                    <a:pt x="54" y="40"/>
                  </a:cubicBezTo>
                  <a:cubicBezTo>
                    <a:pt x="52" y="41"/>
                    <a:pt x="49" y="39"/>
                    <a:pt x="47" y="40"/>
                  </a:cubicBezTo>
                  <a:cubicBezTo>
                    <a:pt x="42" y="40"/>
                    <a:pt x="43" y="43"/>
                    <a:pt x="46" y="44"/>
                  </a:cubicBezTo>
                  <a:cubicBezTo>
                    <a:pt x="50" y="46"/>
                    <a:pt x="56" y="47"/>
                    <a:pt x="61" y="48"/>
                  </a:cubicBezTo>
                  <a:cubicBezTo>
                    <a:pt x="65" y="49"/>
                    <a:pt x="67" y="48"/>
                    <a:pt x="70" y="47"/>
                  </a:cubicBezTo>
                  <a:cubicBezTo>
                    <a:pt x="73" y="47"/>
                    <a:pt x="75" y="48"/>
                    <a:pt x="78" y="49"/>
                  </a:cubicBezTo>
                  <a:cubicBezTo>
                    <a:pt x="73" y="50"/>
                    <a:pt x="69" y="48"/>
                    <a:pt x="65" y="50"/>
                  </a:cubicBezTo>
                  <a:cubicBezTo>
                    <a:pt x="68" y="51"/>
                    <a:pt x="73" y="53"/>
                    <a:pt x="76" y="55"/>
                  </a:cubicBezTo>
                  <a:cubicBezTo>
                    <a:pt x="79" y="57"/>
                    <a:pt x="90" y="52"/>
                    <a:pt x="84" y="51"/>
                  </a:cubicBezTo>
                  <a:cubicBezTo>
                    <a:pt x="85" y="51"/>
                    <a:pt x="87" y="50"/>
                    <a:pt x="88" y="49"/>
                  </a:cubicBezTo>
                  <a:cubicBezTo>
                    <a:pt x="88" y="49"/>
                    <a:pt x="88" y="48"/>
                    <a:pt x="87" y="48"/>
                  </a:cubicBezTo>
                  <a:cubicBezTo>
                    <a:pt x="88" y="47"/>
                    <a:pt x="89" y="47"/>
                    <a:pt x="90" y="46"/>
                  </a:cubicBezTo>
                  <a:cubicBezTo>
                    <a:pt x="92" y="43"/>
                    <a:pt x="95" y="41"/>
                    <a:pt x="99" y="41"/>
                  </a:cubicBezTo>
                  <a:cubicBezTo>
                    <a:pt x="102" y="41"/>
                    <a:pt x="105" y="37"/>
                    <a:pt x="103" y="35"/>
                  </a:cubicBezTo>
                  <a:cubicBezTo>
                    <a:pt x="101" y="33"/>
                    <a:pt x="112" y="32"/>
                    <a:pt x="113" y="31"/>
                  </a:cubicBezTo>
                  <a:cubicBezTo>
                    <a:pt x="112" y="31"/>
                    <a:pt x="111" y="31"/>
                    <a:pt x="111" y="30"/>
                  </a:cubicBezTo>
                  <a:cubicBezTo>
                    <a:pt x="114" y="30"/>
                    <a:pt x="112" y="28"/>
                    <a:pt x="112" y="26"/>
                  </a:cubicBezTo>
                  <a:cubicBezTo>
                    <a:pt x="119" y="26"/>
                    <a:pt x="125" y="23"/>
                    <a:pt x="132" y="24"/>
                  </a:cubicBezTo>
                  <a:cubicBezTo>
                    <a:pt x="135" y="24"/>
                    <a:pt x="144" y="25"/>
                    <a:pt x="146" y="21"/>
                  </a:cubicBezTo>
                  <a:cubicBezTo>
                    <a:pt x="139" y="19"/>
                    <a:pt x="129" y="20"/>
                    <a:pt x="123" y="17"/>
                  </a:cubicBezTo>
                  <a:cubicBezTo>
                    <a:pt x="120" y="16"/>
                    <a:pt x="118" y="16"/>
                    <a:pt x="115" y="16"/>
                  </a:cubicBezTo>
                  <a:cubicBezTo>
                    <a:pt x="112" y="16"/>
                    <a:pt x="110" y="14"/>
                    <a:pt x="107" y="14"/>
                  </a:cubicBezTo>
                  <a:cubicBezTo>
                    <a:pt x="113" y="13"/>
                    <a:pt x="106" y="10"/>
                    <a:pt x="103" y="9"/>
                  </a:cubicBezTo>
                  <a:cubicBezTo>
                    <a:pt x="101" y="9"/>
                    <a:pt x="99" y="11"/>
                    <a:pt x="97" y="11"/>
                  </a:cubicBezTo>
                  <a:cubicBezTo>
                    <a:pt x="96" y="12"/>
                    <a:pt x="95" y="12"/>
                    <a:pt x="94" y="11"/>
                  </a:cubicBezTo>
                  <a:cubicBezTo>
                    <a:pt x="93" y="9"/>
                    <a:pt x="96" y="9"/>
                    <a:pt x="98" y="7"/>
                  </a:cubicBezTo>
                  <a:cubicBezTo>
                    <a:pt x="95" y="6"/>
                    <a:pt x="92" y="5"/>
                    <a:pt x="89" y="5"/>
                  </a:cubicBezTo>
                  <a:cubicBezTo>
                    <a:pt x="87" y="4"/>
                    <a:pt x="85" y="5"/>
                    <a:pt x="83" y="5"/>
                  </a:cubicBezTo>
                  <a:cubicBezTo>
                    <a:pt x="80" y="5"/>
                    <a:pt x="73" y="0"/>
                    <a:pt x="74" y="6"/>
                  </a:cubicBezTo>
                  <a:cubicBezTo>
                    <a:pt x="64" y="3"/>
                    <a:pt x="79" y="19"/>
                    <a:pt x="79" y="20"/>
                  </a:cubicBezTo>
                  <a:cubicBezTo>
                    <a:pt x="76" y="19"/>
                    <a:pt x="74" y="15"/>
                    <a:pt x="69" y="16"/>
                  </a:cubicBezTo>
                  <a:cubicBezTo>
                    <a:pt x="72" y="13"/>
                    <a:pt x="62" y="9"/>
                    <a:pt x="60" y="8"/>
                  </a:cubicBezTo>
                  <a:cubicBezTo>
                    <a:pt x="57" y="6"/>
                    <a:pt x="55" y="7"/>
                    <a:pt x="52" y="8"/>
                  </a:cubicBezTo>
                  <a:cubicBezTo>
                    <a:pt x="50" y="10"/>
                    <a:pt x="48" y="9"/>
                    <a:pt x="46" y="10"/>
                  </a:cubicBezTo>
                  <a:cubicBezTo>
                    <a:pt x="45" y="11"/>
                    <a:pt x="47" y="13"/>
                    <a:pt x="47" y="14"/>
                  </a:cubicBezTo>
                  <a:cubicBezTo>
                    <a:pt x="44" y="11"/>
                    <a:pt x="40" y="13"/>
                    <a:pt x="36" y="11"/>
                  </a:cubicBezTo>
                  <a:cubicBezTo>
                    <a:pt x="37" y="11"/>
                    <a:pt x="37" y="10"/>
                    <a:pt x="37" y="10"/>
                  </a:cubicBezTo>
                  <a:cubicBezTo>
                    <a:pt x="34" y="9"/>
                    <a:pt x="30" y="11"/>
                    <a:pt x="26" y="10"/>
                  </a:cubicBezTo>
                  <a:cubicBezTo>
                    <a:pt x="30" y="10"/>
                    <a:pt x="33" y="8"/>
                    <a:pt x="36" y="8"/>
                  </a:cubicBezTo>
                  <a:cubicBezTo>
                    <a:pt x="39" y="8"/>
                    <a:pt x="43" y="8"/>
                    <a:pt x="46" y="7"/>
                  </a:cubicBezTo>
                  <a:cubicBezTo>
                    <a:pt x="45" y="4"/>
                    <a:pt x="38" y="6"/>
                    <a:pt x="36" y="6"/>
                  </a:cubicBezTo>
                  <a:cubicBezTo>
                    <a:pt x="33" y="6"/>
                    <a:pt x="30" y="7"/>
                    <a:pt x="28" y="7"/>
                  </a:cubicBezTo>
                  <a:cubicBezTo>
                    <a:pt x="26" y="7"/>
                    <a:pt x="19" y="5"/>
                    <a:pt x="21" y="8"/>
                  </a:cubicBezTo>
                  <a:cubicBezTo>
                    <a:pt x="19" y="9"/>
                    <a:pt x="18" y="6"/>
                    <a:pt x="15" y="6"/>
                  </a:cubicBezTo>
                  <a:cubicBezTo>
                    <a:pt x="14" y="6"/>
                    <a:pt x="6" y="8"/>
                    <a:pt x="11" y="9"/>
                  </a:cubicBezTo>
                  <a:cubicBezTo>
                    <a:pt x="10" y="9"/>
                    <a:pt x="0" y="10"/>
                    <a:pt x="7" y="10"/>
                  </a:cubicBezTo>
                  <a:cubicBezTo>
                    <a:pt x="5" y="10"/>
                    <a:pt x="3" y="10"/>
                    <a:pt x="2" y="11"/>
                  </a:cubicBezTo>
                  <a:cubicBezTo>
                    <a:pt x="4" y="11"/>
                    <a:pt x="4" y="11"/>
                    <a:pt x="3" y="12"/>
                  </a:cubicBezTo>
                  <a:cubicBezTo>
                    <a:pt x="3" y="14"/>
                    <a:pt x="7" y="15"/>
                    <a:pt x="8" y="1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29" name="Freeform 3339"/>
            <p:cNvSpPr>
              <a:spLocks/>
            </p:cNvSpPr>
            <p:nvPr/>
          </p:nvSpPr>
          <p:spPr bwMode="auto">
            <a:xfrm>
              <a:off x="3054" y="188"/>
              <a:ext cx="150" cy="27"/>
            </a:xfrm>
            <a:custGeom>
              <a:avLst/>
              <a:gdLst>
                <a:gd name="T0" fmla="*/ 10 w 125"/>
                <a:gd name="T1" fmla="*/ 10 h 23"/>
                <a:gd name="T2" fmla="*/ 4 w 125"/>
                <a:gd name="T3" fmla="*/ 11 h 23"/>
                <a:gd name="T4" fmla="*/ 30 w 125"/>
                <a:gd name="T5" fmla="*/ 13 h 23"/>
                <a:gd name="T6" fmla="*/ 59 w 125"/>
                <a:gd name="T7" fmla="*/ 13 h 23"/>
                <a:gd name="T8" fmla="*/ 36 w 125"/>
                <a:gd name="T9" fmla="*/ 14 h 23"/>
                <a:gd name="T10" fmla="*/ 43 w 125"/>
                <a:gd name="T11" fmla="*/ 16 h 23"/>
                <a:gd name="T12" fmla="*/ 25 w 125"/>
                <a:gd name="T13" fmla="*/ 15 h 23"/>
                <a:gd name="T14" fmla="*/ 42 w 125"/>
                <a:gd name="T15" fmla="*/ 19 h 23"/>
                <a:gd name="T16" fmla="*/ 67 w 125"/>
                <a:gd name="T17" fmla="*/ 18 h 23"/>
                <a:gd name="T18" fmla="*/ 64 w 125"/>
                <a:gd name="T19" fmla="*/ 19 h 23"/>
                <a:gd name="T20" fmla="*/ 85 w 125"/>
                <a:gd name="T21" fmla="*/ 21 h 23"/>
                <a:gd name="T22" fmla="*/ 97 w 125"/>
                <a:gd name="T23" fmla="*/ 20 h 23"/>
                <a:gd name="T24" fmla="*/ 108 w 125"/>
                <a:gd name="T25" fmla="*/ 17 h 23"/>
                <a:gd name="T26" fmla="*/ 107 w 125"/>
                <a:gd name="T27" fmla="*/ 15 h 23"/>
                <a:gd name="T28" fmla="*/ 125 w 125"/>
                <a:gd name="T29" fmla="*/ 12 h 23"/>
                <a:gd name="T30" fmla="*/ 109 w 125"/>
                <a:gd name="T31" fmla="*/ 7 h 23"/>
                <a:gd name="T32" fmla="*/ 96 w 125"/>
                <a:gd name="T33" fmla="*/ 5 h 23"/>
                <a:gd name="T34" fmla="*/ 89 w 125"/>
                <a:gd name="T35" fmla="*/ 5 h 23"/>
                <a:gd name="T36" fmla="*/ 85 w 125"/>
                <a:gd name="T37" fmla="*/ 3 h 23"/>
                <a:gd name="T38" fmla="*/ 79 w 125"/>
                <a:gd name="T39" fmla="*/ 6 h 23"/>
                <a:gd name="T40" fmla="*/ 69 w 125"/>
                <a:gd name="T41" fmla="*/ 7 h 23"/>
                <a:gd name="T42" fmla="*/ 73 w 125"/>
                <a:gd name="T43" fmla="*/ 3 h 23"/>
                <a:gd name="T44" fmla="*/ 67 w 125"/>
                <a:gd name="T45" fmla="*/ 1 h 23"/>
                <a:gd name="T46" fmla="*/ 62 w 125"/>
                <a:gd name="T47" fmla="*/ 2 h 23"/>
                <a:gd name="T48" fmla="*/ 62 w 125"/>
                <a:gd name="T49" fmla="*/ 5 h 23"/>
                <a:gd name="T50" fmla="*/ 61 w 125"/>
                <a:gd name="T51" fmla="*/ 9 h 23"/>
                <a:gd name="T52" fmla="*/ 50 w 125"/>
                <a:gd name="T53" fmla="*/ 8 h 23"/>
                <a:gd name="T54" fmla="*/ 47 w 125"/>
                <a:gd name="T55" fmla="*/ 6 h 23"/>
                <a:gd name="T56" fmla="*/ 39 w 125"/>
                <a:gd name="T57" fmla="*/ 5 h 23"/>
                <a:gd name="T58" fmla="*/ 23 w 125"/>
                <a:gd name="T59" fmla="*/ 2 h 23"/>
                <a:gd name="T60" fmla="*/ 28 w 125"/>
                <a:gd name="T61" fmla="*/ 3 h 23"/>
                <a:gd name="T62" fmla="*/ 17 w 125"/>
                <a:gd name="T63" fmla="*/ 4 h 23"/>
                <a:gd name="T64" fmla="*/ 22 w 125"/>
                <a:gd name="T65" fmla="*/ 7 h 23"/>
                <a:gd name="T66" fmla="*/ 13 w 125"/>
                <a:gd name="T67" fmla="*/ 6 h 23"/>
                <a:gd name="T68" fmla="*/ 0 w 125"/>
                <a:gd name="T69" fmla="*/ 7 h 23"/>
                <a:gd name="T70" fmla="*/ 5 w 125"/>
                <a:gd name="T71" fmla="*/ 8 h 23"/>
                <a:gd name="T72" fmla="*/ 13 w 125"/>
                <a:gd name="T73" fmla="*/ 9 h 23"/>
                <a:gd name="T74" fmla="*/ 10 w 125"/>
                <a:gd name="T7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23">
                  <a:moveTo>
                    <a:pt x="10" y="10"/>
                  </a:moveTo>
                  <a:cubicBezTo>
                    <a:pt x="8" y="11"/>
                    <a:pt x="6" y="11"/>
                    <a:pt x="4" y="11"/>
                  </a:cubicBezTo>
                  <a:cubicBezTo>
                    <a:pt x="12" y="13"/>
                    <a:pt x="21" y="15"/>
                    <a:pt x="30" y="13"/>
                  </a:cubicBezTo>
                  <a:cubicBezTo>
                    <a:pt x="40" y="12"/>
                    <a:pt x="50" y="12"/>
                    <a:pt x="59" y="13"/>
                  </a:cubicBezTo>
                  <a:cubicBezTo>
                    <a:pt x="52" y="15"/>
                    <a:pt x="44" y="14"/>
                    <a:pt x="36" y="14"/>
                  </a:cubicBezTo>
                  <a:cubicBezTo>
                    <a:pt x="38" y="15"/>
                    <a:pt x="40" y="15"/>
                    <a:pt x="43" y="16"/>
                  </a:cubicBezTo>
                  <a:cubicBezTo>
                    <a:pt x="37" y="16"/>
                    <a:pt x="31" y="15"/>
                    <a:pt x="25" y="15"/>
                  </a:cubicBezTo>
                  <a:cubicBezTo>
                    <a:pt x="28" y="18"/>
                    <a:pt x="38" y="18"/>
                    <a:pt x="42" y="19"/>
                  </a:cubicBezTo>
                  <a:cubicBezTo>
                    <a:pt x="50" y="19"/>
                    <a:pt x="59" y="19"/>
                    <a:pt x="67" y="18"/>
                  </a:cubicBezTo>
                  <a:cubicBezTo>
                    <a:pt x="66" y="19"/>
                    <a:pt x="65" y="19"/>
                    <a:pt x="64" y="19"/>
                  </a:cubicBezTo>
                  <a:cubicBezTo>
                    <a:pt x="69" y="23"/>
                    <a:pt x="79" y="23"/>
                    <a:pt x="85" y="21"/>
                  </a:cubicBezTo>
                  <a:cubicBezTo>
                    <a:pt x="90" y="19"/>
                    <a:pt x="93" y="19"/>
                    <a:pt x="97" y="20"/>
                  </a:cubicBezTo>
                  <a:cubicBezTo>
                    <a:pt x="101" y="20"/>
                    <a:pt x="105" y="19"/>
                    <a:pt x="108" y="17"/>
                  </a:cubicBezTo>
                  <a:cubicBezTo>
                    <a:pt x="108" y="17"/>
                    <a:pt x="107" y="16"/>
                    <a:pt x="107" y="15"/>
                  </a:cubicBezTo>
                  <a:cubicBezTo>
                    <a:pt x="113" y="14"/>
                    <a:pt x="119" y="13"/>
                    <a:pt x="125" y="12"/>
                  </a:cubicBezTo>
                  <a:cubicBezTo>
                    <a:pt x="124" y="5"/>
                    <a:pt x="115" y="6"/>
                    <a:pt x="109" y="7"/>
                  </a:cubicBezTo>
                  <a:cubicBezTo>
                    <a:pt x="104" y="7"/>
                    <a:pt x="100" y="5"/>
                    <a:pt x="96" y="5"/>
                  </a:cubicBezTo>
                  <a:cubicBezTo>
                    <a:pt x="94" y="5"/>
                    <a:pt x="92" y="4"/>
                    <a:pt x="89" y="5"/>
                  </a:cubicBezTo>
                  <a:cubicBezTo>
                    <a:pt x="87" y="6"/>
                    <a:pt x="87" y="3"/>
                    <a:pt x="85" y="3"/>
                  </a:cubicBezTo>
                  <a:cubicBezTo>
                    <a:pt x="91" y="4"/>
                    <a:pt x="80" y="5"/>
                    <a:pt x="79" y="6"/>
                  </a:cubicBezTo>
                  <a:cubicBezTo>
                    <a:pt x="76" y="8"/>
                    <a:pt x="72" y="7"/>
                    <a:pt x="69" y="7"/>
                  </a:cubicBezTo>
                  <a:cubicBezTo>
                    <a:pt x="74" y="5"/>
                    <a:pt x="69" y="3"/>
                    <a:pt x="73" y="3"/>
                  </a:cubicBezTo>
                  <a:cubicBezTo>
                    <a:pt x="71" y="1"/>
                    <a:pt x="69" y="2"/>
                    <a:pt x="67" y="1"/>
                  </a:cubicBezTo>
                  <a:cubicBezTo>
                    <a:pt x="67" y="4"/>
                    <a:pt x="63" y="4"/>
                    <a:pt x="62" y="2"/>
                  </a:cubicBezTo>
                  <a:cubicBezTo>
                    <a:pt x="64" y="4"/>
                    <a:pt x="64" y="4"/>
                    <a:pt x="62" y="5"/>
                  </a:cubicBezTo>
                  <a:cubicBezTo>
                    <a:pt x="61" y="6"/>
                    <a:pt x="62" y="9"/>
                    <a:pt x="61" y="9"/>
                  </a:cubicBezTo>
                  <a:cubicBezTo>
                    <a:pt x="58" y="11"/>
                    <a:pt x="54" y="6"/>
                    <a:pt x="50" y="8"/>
                  </a:cubicBezTo>
                  <a:cubicBezTo>
                    <a:pt x="57" y="6"/>
                    <a:pt x="48" y="6"/>
                    <a:pt x="47" y="6"/>
                  </a:cubicBezTo>
                  <a:cubicBezTo>
                    <a:pt x="44" y="6"/>
                    <a:pt x="41" y="7"/>
                    <a:pt x="39" y="5"/>
                  </a:cubicBezTo>
                  <a:cubicBezTo>
                    <a:pt x="35" y="2"/>
                    <a:pt x="28" y="0"/>
                    <a:pt x="23" y="2"/>
                  </a:cubicBezTo>
                  <a:cubicBezTo>
                    <a:pt x="25" y="3"/>
                    <a:pt x="26" y="3"/>
                    <a:pt x="28" y="3"/>
                  </a:cubicBezTo>
                  <a:cubicBezTo>
                    <a:pt x="24" y="7"/>
                    <a:pt x="21" y="4"/>
                    <a:pt x="17" y="4"/>
                  </a:cubicBezTo>
                  <a:cubicBezTo>
                    <a:pt x="18" y="6"/>
                    <a:pt x="20" y="7"/>
                    <a:pt x="22" y="7"/>
                  </a:cubicBezTo>
                  <a:cubicBezTo>
                    <a:pt x="20" y="9"/>
                    <a:pt x="16" y="7"/>
                    <a:pt x="13" y="6"/>
                  </a:cubicBezTo>
                  <a:cubicBezTo>
                    <a:pt x="9" y="5"/>
                    <a:pt x="4" y="7"/>
                    <a:pt x="0" y="7"/>
                  </a:cubicBezTo>
                  <a:cubicBezTo>
                    <a:pt x="1" y="7"/>
                    <a:pt x="10" y="9"/>
                    <a:pt x="5" y="8"/>
                  </a:cubicBezTo>
                  <a:cubicBezTo>
                    <a:pt x="7" y="9"/>
                    <a:pt x="10" y="10"/>
                    <a:pt x="13" y="9"/>
                  </a:cubicBezTo>
                  <a:cubicBezTo>
                    <a:pt x="12" y="10"/>
                    <a:pt x="11" y="10"/>
                    <a:pt x="10" y="1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30" name="Freeform 3340"/>
            <p:cNvSpPr>
              <a:spLocks/>
            </p:cNvSpPr>
            <p:nvPr/>
          </p:nvSpPr>
          <p:spPr bwMode="auto">
            <a:xfrm>
              <a:off x="3054" y="188"/>
              <a:ext cx="150" cy="27"/>
            </a:xfrm>
            <a:custGeom>
              <a:avLst/>
              <a:gdLst>
                <a:gd name="T0" fmla="*/ 10 w 125"/>
                <a:gd name="T1" fmla="*/ 10 h 23"/>
                <a:gd name="T2" fmla="*/ 4 w 125"/>
                <a:gd name="T3" fmla="*/ 11 h 23"/>
                <a:gd name="T4" fmla="*/ 30 w 125"/>
                <a:gd name="T5" fmla="*/ 13 h 23"/>
                <a:gd name="T6" fmla="*/ 59 w 125"/>
                <a:gd name="T7" fmla="*/ 13 h 23"/>
                <a:gd name="T8" fmla="*/ 36 w 125"/>
                <a:gd name="T9" fmla="*/ 14 h 23"/>
                <a:gd name="T10" fmla="*/ 43 w 125"/>
                <a:gd name="T11" fmla="*/ 16 h 23"/>
                <a:gd name="T12" fmla="*/ 25 w 125"/>
                <a:gd name="T13" fmla="*/ 15 h 23"/>
                <a:gd name="T14" fmla="*/ 42 w 125"/>
                <a:gd name="T15" fmla="*/ 19 h 23"/>
                <a:gd name="T16" fmla="*/ 67 w 125"/>
                <a:gd name="T17" fmla="*/ 18 h 23"/>
                <a:gd name="T18" fmla="*/ 64 w 125"/>
                <a:gd name="T19" fmla="*/ 19 h 23"/>
                <a:gd name="T20" fmla="*/ 85 w 125"/>
                <a:gd name="T21" fmla="*/ 21 h 23"/>
                <a:gd name="T22" fmla="*/ 97 w 125"/>
                <a:gd name="T23" fmla="*/ 20 h 23"/>
                <a:gd name="T24" fmla="*/ 108 w 125"/>
                <a:gd name="T25" fmla="*/ 17 h 23"/>
                <a:gd name="T26" fmla="*/ 107 w 125"/>
                <a:gd name="T27" fmla="*/ 15 h 23"/>
                <a:gd name="T28" fmla="*/ 125 w 125"/>
                <a:gd name="T29" fmla="*/ 12 h 23"/>
                <a:gd name="T30" fmla="*/ 109 w 125"/>
                <a:gd name="T31" fmla="*/ 7 h 23"/>
                <a:gd name="T32" fmla="*/ 96 w 125"/>
                <a:gd name="T33" fmla="*/ 5 h 23"/>
                <a:gd name="T34" fmla="*/ 89 w 125"/>
                <a:gd name="T35" fmla="*/ 5 h 23"/>
                <a:gd name="T36" fmla="*/ 85 w 125"/>
                <a:gd name="T37" fmla="*/ 3 h 23"/>
                <a:gd name="T38" fmla="*/ 79 w 125"/>
                <a:gd name="T39" fmla="*/ 6 h 23"/>
                <a:gd name="T40" fmla="*/ 69 w 125"/>
                <a:gd name="T41" fmla="*/ 7 h 23"/>
                <a:gd name="T42" fmla="*/ 73 w 125"/>
                <a:gd name="T43" fmla="*/ 3 h 23"/>
                <a:gd name="T44" fmla="*/ 67 w 125"/>
                <a:gd name="T45" fmla="*/ 1 h 23"/>
                <a:gd name="T46" fmla="*/ 62 w 125"/>
                <a:gd name="T47" fmla="*/ 2 h 23"/>
                <a:gd name="T48" fmla="*/ 62 w 125"/>
                <a:gd name="T49" fmla="*/ 5 h 23"/>
                <a:gd name="T50" fmla="*/ 61 w 125"/>
                <a:gd name="T51" fmla="*/ 9 h 23"/>
                <a:gd name="T52" fmla="*/ 50 w 125"/>
                <a:gd name="T53" fmla="*/ 8 h 23"/>
                <a:gd name="T54" fmla="*/ 47 w 125"/>
                <a:gd name="T55" fmla="*/ 6 h 23"/>
                <a:gd name="T56" fmla="*/ 39 w 125"/>
                <a:gd name="T57" fmla="*/ 5 h 23"/>
                <a:gd name="T58" fmla="*/ 23 w 125"/>
                <a:gd name="T59" fmla="*/ 2 h 23"/>
                <a:gd name="T60" fmla="*/ 28 w 125"/>
                <a:gd name="T61" fmla="*/ 3 h 23"/>
                <a:gd name="T62" fmla="*/ 17 w 125"/>
                <a:gd name="T63" fmla="*/ 4 h 23"/>
                <a:gd name="T64" fmla="*/ 22 w 125"/>
                <a:gd name="T65" fmla="*/ 7 h 23"/>
                <a:gd name="T66" fmla="*/ 13 w 125"/>
                <a:gd name="T67" fmla="*/ 6 h 23"/>
                <a:gd name="T68" fmla="*/ 0 w 125"/>
                <a:gd name="T69" fmla="*/ 7 h 23"/>
                <a:gd name="T70" fmla="*/ 5 w 125"/>
                <a:gd name="T71" fmla="*/ 8 h 23"/>
                <a:gd name="T72" fmla="*/ 13 w 125"/>
                <a:gd name="T73" fmla="*/ 9 h 23"/>
                <a:gd name="T74" fmla="*/ 10 w 125"/>
                <a:gd name="T7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23">
                  <a:moveTo>
                    <a:pt x="10" y="10"/>
                  </a:moveTo>
                  <a:cubicBezTo>
                    <a:pt x="8" y="11"/>
                    <a:pt x="6" y="11"/>
                    <a:pt x="4" y="11"/>
                  </a:cubicBezTo>
                  <a:cubicBezTo>
                    <a:pt x="12" y="13"/>
                    <a:pt x="21" y="15"/>
                    <a:pt x="30" y="13"/>
                  </a:cubicBezTo>
                  <a:cubicBezTo>
                    <a:pt x="40" y="12"/>
                    <a:pt x="50" y="12"/>
                    <a:pt x="59" y="13"/>
                  </a:cubicBezTo>
                  <a:cubicBezTo>
                    <a:pt x="52" y="15"/>
                    <a:pt x="44" y="14"/>
                    <a:pt x="36" y="14"/>
                  </a:cubicBezTo>
                  <a:cubicBezTo>
                    <a:pt x="38" y="15"/>
                    <a:pt x="40" y="15"/>
                    <a:pt x="43" y="16"/>
                  </a:cubicBezTo>
                  <a:cubicBezTo>
                    <a:pt x="37" y="16"/>
                    <a:pt x="31" y="15"/>
                    <a:pt x="25" y="15"/>
                  </a:cubicBezTo>
                  <a:cubicBezTo>
                    <a:pt x="28" y="18"/>
                    <a:pt x="38" y="18"/>
                    <a:pt x="42" y="19"/>
                  </a:cubicBezTo>
                  <a:cubicBezTo>
                    <a:pt x="50" y="19"/>
                    <a:pt x="59" y="19"/>
                    <a:pt x="67" y="18"/>
                  </a:cubicBezTo>
                  <a:cubicBezTo>
                    <a:pt x="66" y="19"/>
                    <a:pt x="65" y="19"/>
                    <a:pt x="64" y="19"/>
                  </a:cubicBezTo>
                  <a:cubicBezTo>
                    <a:pt x="69" y="23"/>
                    <a:pt x="79" y="23"/>
                    <a:pt x="85" y="21"/>
                  </a:cubicBezTo>
                  <a:cubicBezTo>
                    <a:pt x="90" y="19"/>
                    <a:pt x="93" y="19"/>
                    <a:pt x="97" y="20"/>
                  </a:cubicBezTo>
                  <a:cubicBezTo>
                    <a:pt x="101" y="20"/>
                    <a:pt x="105" y="19"/>
                    <a:pt x="108" y="17"/>
                  </a:cubicBezTo>
                  <a:cubicBezTo>
                    <a:pt x="108" y="17"/>
                    <a:pt x="107" y="16"/>
                    <a:pt x="107" y="15"/>
                  </a:cubicBezTo>
                  <a:cubicBezTo>
                    <a:pt x="113" y="14"/>
                    <a:pt x="119" y="13"/>
                    <a:pt x="125" y="12"/>
                  </a:cubicBezTo>
                  <a:cubicBezTo>
                    <a:pt x="124" y="5"/>
                    <a:pt x="115" y="6"/>
                    <a:pt x="109" y="7"/>
                  </a:cubicBezTo>
                  <a:cubicBezTo>
                    <a:pt x="104" y="7"/>
                    <a:pt x="100" y="5"/>
                    <a:pt x="96" y="5"/>
                  </a:cubicBezTo>
                  <a:cubicBezTo>
                    <a:pt x="94" y="5"/>
                    <a:pt x="92" y="4"/>
                    <a:pt x="89" y="5"/>
                  </a:cubicBezTo>
                  <a:cubicBezTo>
                    <a:pt x="87" y="6"/>
                    <a:pt x="87" y="3"/>
                    <a:pt x="85" y="3"/>
                  </a:cubicBezTo>
                  <a:cubicBezTo>
                    <a:pt x="91" y="4"/>
                    <a:pt x="80" y="5"/>
                    <a:pt x="79" y="6"/>
                  </a:cubicBezTo>
                  <a:cubicBezTo>
                    <a:pt x="76" y="8"/>
                    <a:pt x="72" y="7"/>
                    <a:pt x="69" y="7"/>
                  </a:cubicBezTo>
                  <a:cubicBezTo>
                    <a:pt x="74" y="5"/>
                    <a:pt x="69" y="3"/>
                    <a:pt x="73" y="3"/>
                  </a:cubicBezTo>
                  <a:cubicBezTo>
                    <a:pt x="71" y="1"/>
                    <a:pt x="69" y="2"/>
                    <a:pt x="67" y="1"/>
                  </a:cubicBezTo>
                  <a:cubicBezTo>
                    <a:pt x="67" y="4"/>
                    <a:pt x="63" y="4"/>
                    <a:pt x="62" y="2"/>
                  </a:cubicBezTo>
                  <a:cubicBezTo>
                    <a:pt x="64" y="4"/>
                    <a:pt x="64" y="4"/>
                    <a:pt x="62" y="5"/>
                  </a:cubicBezTo>
                  <a:cubicBezTo>
                    <a:pt x="61" y="6"/>
                    <a:pt x="62" y="9"/>
                    <a:pt x="61" y="9"/>
                  </a:cubicBezTo>
                  <a:cubicBezTo>
                    <a:pt x="58" y="11"/>
                    <a:pt x="54" y="6"/>
                    <a:pt x="50" y="8"/>
                  </a:cubicBezTo>
                  <a:cubicBezTo>
                    <a:pt x="57" y="6"/>
                    <a:pt x="48" y="6"/>
                    <a:pt x="47" y="6"/>
                  </a:cubicBezTo>
                  <a:cubicBezTo>
                    <a:pt x="44" y="6"/>
                    <a:pt x="41" y="7"/>
                    <a:pt x="39" y="5"/>
                  </a:cubicBezTo>
                  <a:cubicBezTo>
                    <a:pt x="35" y="2"/>
                    <a:pt x="28" y="0"/>
                    <a:pt x="23" y="2"/>
                  </a:cubicBezTo>
                  <a:cubicBezTo>
                    <a:pt x="25" y="3"/>
                    <a:pt x="26" y="3"/>
                    <a:pt x="28" y="3"/>
                  </a:cubicBezTo>
                  <a:cubicBezTo>
                    <a:pt x="24" y="7"/>
                    <a:pt x="21" y="4"/>
                    <a:pt x="17" y="4"/>
                  </a:cubicBezTo>
                  <a:cubicBezTo>
                    <a:pt x="18" y="6"/>
                    <a:pt x="20" y="7"/>
                    <a:pt x="22" y="7"/>
                  </a:cubicBezTo>
                  <a:cubicBezTo>
                    <a:pt x="20" y="9"/>
                    <a:pt x="16" y="7"/>
                    <a:pt x="13" y="6"/>
                  </a:cubicBezTo>
                  <a:cubicBezTo>
                    <a:pt x="9" y="5"/>
                    <a:pt x="4" y="7"/>
                    <a:pt x="0" y="7"/>
                  </a:cubicBezTo>
                  <a:cubicBezTo>
                    <a:pt x="1" y="7"/>
                    <a:pt x="10" y="9"/>
                    <a:pt x="5" y="8"/>
                  </a:cubicBezTo>
                  <a:cubicBezTo>
                    <a:pt x="7" y="9"/>
                    <a:pt x="10" y="10"/>
                    <a:pt x="13" y="9"/>
                  </a:cubicBezTo>
                  <a:cubicBezTo>
                    <a:pt x="12" y="10"/>
                    <a:pt x="11" y="10"/>
                    <a:pt x="10" y="1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31" name="Freeform 3341"/>
            <p:cNvSpPr>
              <a:spLocks/>
            </p:cNvSpPr>
            <p:nvPr/>
          </p:nvSpPr>
          <p:spPr bwMode="auto">
            <a:xfrm>
              <a:off x="3059" y="191"/>
              <a:ext cx="7" cy="4"/>
            </a:xfrm>
            <a:custGeom>
              <a:avLst/>
              <a:gdLst>
                <a:gd name="T0" fmla="*/ 4 w 6"/>
                <a:gd name="T1" fmla="*/ 3 h 3"/>
                <a:gd name="T2" fmla="*/ 6 w 6"/>
                <a:gd name="T3" fmla="*/ 1 h 3"/>
                <a:gd name="T4" fmla="*/ 0 w 6"/>
                <a:gd name="T5" fmla="*/ 2 h 3"/>
                <a:gd name="T6" fmla="*/ 4 w 6"/>
                <a:gd name="T7" fmla="*/ 3 h 3"/>
              </a:gdLst>
              <a:ahLst/>
              <a:cxnLst>
                <a:cxn ang="0">
                  <a:pos x="T0" y="T1"/>
                </a:cxn>
                <a:cxn ang="0">
                  <a:pos x="T2" y="T3"/>
                </a:cxn>
                <a:cxn ang="0">
                  <a:pos x="T4" y="T5"/>
                </a:cxn>
                <a:cxn ang="0">
                  <a:pos x="T6" y="T7"/>
                </a:cxn>
              </a:cxnLst>
              <a:rect l="0" t="0" r="r" b="b"/>
              <a:pathLst>
                <a:path w="6" h="3">
                  <a:moveTo>
                    <a:pt x="4" y="3"/>
                  </a:moveTo>
                  <a:cubicBezTo>
                    <a:pt x="5" y="2"/>
                    <a:pt x="5" y="2"/>
                    <a:pt x="6" y="1"/>
                  </a:cubicBezTo>
                  <a:cubicBezTo>
                    <a:pt x="4" y="1"/>
                    <a:pt x="2" y="0"/>
                    <a:pt x="0" y="2"/>
                  </a:cubicBezTo>
                  <a:cubicBezTo>
                    <a:pt x="1" y="2"/>
                    <a:pt x="3" y="2"/>
                    <a:pt x="4"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32" name="Freeform 3342"/>
            <p:cNvSpPr>
              <a:spLocks/>
            </p:cNvSpPr>
            <p:nvPr/>
          </p:nvSpPr>
          <p:spPr bwMode="auto">
            <a:xfrm>
              <a:off x="3059" y="191"/>
              <a:ext cx="7" cy="4"/>
            </a:xfrm>
            <a:custGeom>
              <a:avLst/>
              <a:gdLst>
                <a:gd name="T0" fmla="*/ 4 w 6"/>
                <a:gd name="T1" fmla="*/ 3 h 3"/>
                <a:gd name="T2" fmla="*/ 6 w 6"/>
                <a:gd name="T3" fmla="*/ 1 h 3"/>
                <a:gd name="T4" fmla="*/ 0 w 6"/>
                <a:gd name="T5" fmla="*/ 2 h 3"/>
                <a:gd name="T6" fmla="*/ 4 w 6"/>
                <a:gd name="T7" fmla="*/ 3 h 3"/>
              </a:gdLst>
              <a:ahLst/>
              <a:cxnLst>
                <a:cxn ang="0">
                  <a:pos x="T0" y="T1"/>
                </a:cxn>
                <a:cxn ang="0">
                  <a:pos x="T2" y="T3"/>
                </a:cxn>
                <a:cxn ang="0">
                  <a:pos x="T4" y="T5"/>
                </a:cxn>
                <a:cxn ang="0">
                  <a:pos x="T6" y="T7"/>
                </a:cxn>
              </a:cxnLst>
              <a:rect l="0" t="0" r="r" b="b"/>
              <a:pathLst>
                <a:path w="6" h="3">
                  <a:moveTo>
                    <a:pt x="4" y="3"/>
                  </a:moveTo>
                  <a:cubicBezTo>
                    <a:pt x="5" y="2"/>
                    <a:pt x="5" y="2"/>
                    <a:pt x="6" y="1"/>
                  </a:cubicBezTo>
                  <a:cubicBezTo>
                    <a:pt x="4" y="1"/>
                    <a:pt x="2" y="0"/>
                    <a:pt x="0" y="2"/>
                  </a:cubicBezTo>
                  <a:cubicBezTo>
                    <a:pt x="1" y="2"/>
                    <a:pt x="3" y="2"/>
                    <a:pt x="4"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33" name="Freeform 3343"/>
            <p:cNvSpPr>
              <a:spLocks/>
            </p:cNvSpPr>
            <p:nvPr/>
          </p:nvSpPr>
          <p:spPr bwMode="auto">
            <a:xfrm>
              <a:off x="3070" y="298"/>
              <a:ext cx="7" cy="4"/>
            </a:xfrm>
            <a:custGeom>
              <a:avLst/>
              <a:gdLst>
                <a:gd name="T0" fmla="*/ 3 w 6"/>
                <a:gd name="T1" fmla="*/ 3 h 3"/>
                <a:gd name="T2" fmla="*/ 6 w 6"/>
                <a:gd name="T3" fmla="*/ 1 h 3"/>
                <a:gd name="T4" fmla="*/ 0 w 6"/>
                <a:gd name="T5" fmla="*/ 1 h 3"/>
                <a:gd name="T6" fmla="*/ 3 w 6"/>
                <a:gd name="T7" fmla="*/ 3 h 3"/>
              </a:gdLst>
              <a:ahLst/>
              <a:cxnLst>
                <a:cxn ang="0">
                  <a:pos x="T0" y="T1"/>
                </a:cxn>
                <a:cxn ang="0">
                  <a:pos x="T2" y="T3"/>
                </a:cxn>
                <a:cxn ang="0">
                  <a:pos x="T4" y="T5"/>
                </a:cxn>
                <a:cxn ang="0">
                  <a:pos x="T6" y="T7"/>
                </a:cxn>
              </a:cxnLst>
              <a:rect l="0" t="0" r="r" b="b"/>
              <a:pathLst>
                <a:path w="6" h="3">
                  <a:moveTo>
                    <a:pt x="3" y="3"/>
                  </a:moveTo>
                  <a:cubicBezTo>
                    <a:pt x="5" y="3"/>
                    <a:pt x="6" y="2"/>
                    <a:pt x="6" y="1"/>
                  </a:cubicBezTo>
                  <a:cubicBezTo>
                    <a:pt x="4" y="0"/>
                    <a:pt x="2" y="1"/>
                    <a:pt x="0" y="1"/>
                  </a:cubicBezTo>
                  <a:cubicBezTo>
                    <a:pt x="1" y="2"/>
                    <a:pt x="2" y="3"/>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34" name="Freeform 3344"/>
            <p:cNvSpPr>
              <a:spLocks/>
            </p:cNvSpPr>
            <p:nvPr/>
          </p:nvSpPr>
          <p:spPr bwMode="auto">
            <a:xfrm>
              <a:off x="3070" y="298"/>
              <a:ext cx="7" cy="4"/>
            </a:xfrm>
            <a:custGeom>
              <a:avLst/>
              <a:gdLst>
                <a:gd name="T0" fmla="*/ 3 w 6"/>
                <a:gd name="T1" fmla="*/ 3 h 3"/>
                <a:gd name="T2" fmla="*/ 6 w 6"/>
                <a:gd name="T3" fmla="*/ 1 h 3"/>
                <a:gd name="T4" fmla="*/ 0 w 6"/>
                <a:gd name="T5" fmla="*/ 1 h 3"/>
                <a:gd name="T6" fmla="*/ 3 w 6"/>
                <a:gd name="T7" fmla="*/ 3 h 3"/>
              </a:gdLst>
              <a:ahLst/>
              <a:cxnLst>
                <a:cxn ang="0">
                  <a:pos x="T0" y="T1"/>
                </a:cxn>
                <a:cxn ang="0">
                  <a:pos x="T2" y="T3"/>
                </a:cxn>
                <a:cxn ang="0">
                  <a:pos x="T4" y="T5"/>
                </a:cxn>
                <a:cxn ang="0">
                  <a:pos x="T6" y="T7"/>
                </a:cxn>
              </a:cxnLst>
              <a:rect l="0" t="0" r="r" b="b"/>
              <a:pathLst>
                <a:path w="6" h="3">
                  <a:moveTo>
                    <a:pt x="3" y="3"/>
                  </a:moveTo>
                  <a:cubicBezTo>
                    <a:pt x="5" y="3"/>
                    <a:pt x="6" y="2"/>
                    <a:pt x="6" y="1"/>
                  </a:cubicBezTo>
                  <a:cubicBezTo>
                    <a:pt x="4" y="0"/>
                    <a:pt x="2" y="1"/>
                    <a:pt x="0" y="1"/>
                  </a:cubicBezTo>
                  <a:cubicBezTo>
                    <a:pt x="1" y="2"/>
                    <a:pt x="2" y="3"/>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35" name="Freeform 3345"/>
            <p:cNvSpPr>
              <a:spLocks/>
            </p:cNvSpPr>
            <p:nvPr/>
          </p:nvSpPr>
          <p:spPr bwMode="auto">
            <a:xfrm>
              <a:off x="3084" y="209"/>
              <a:ext cx="7" cy="1"/>
            </a:xfrm>
            <a:custGeom>
              <a:avLst/>
              <a:gdLst>
                <a:gd name="T0" fmla="*/ 4 w 6"/>
                <a:gd name="T1" fmla="*/ 1 h 1"/>
                <a:gd name="T2" fmla="*/ 6 w 6"/>
                <a:gd name="T3" fmla="*/ 1 h 1"/>
                <a:gd name="T4" fmla="*/ 0 w 6"/>
                <a:gd name="T5" fmla="*/ 1 h 1"/>
                <a:gd name="T6" fmla="*/ 4 w 6"/>
                <a:gd name="T7" fmla="*/ 1 h 1"/>
              </a:gdLst>
              <a:ahLst/>
              <a:cxnLst>
                <a:cxn ang="0">
                  <a:pos x="T0" y="T1"/>
                </a:cxn>
                <a:cxn ang="0">
                  <a:pos x="T2" y="T3"/>
                </a:cxn>
                <a:cxn ang="0">
                  <a:pos x="T4" y="T5"/>
                </a:cxn>
                <a:cxn ang="0">
                  <a:pos x="T6" y="T7"/>
                </a:cxn>
              </a:cxnLst>
              <a:rect l="0" t="0" r="r" b="b"/>
              <a:pathLst>
                <a:path w="6" h="1">
                  <a:moveTo>
                    <a:pt x="4" y="1"/>
                  </a:moveTo>
                  <a:cubicBezTo>
                    <a:pt x="5" y="1"/>
                    <a:pt x="5" y="1"/>
                    <a:pt x="6" y="1"/>
                  </a:cubicBezTo>
                  <a:cubicBezTo>
                    <a:pt x="4" y="1"/>
                    <a:pt x="2" y="0"/>
                    <a:pt x="0" y="1"/>
                  </a:cubicBezTo>
                  <a:cubicBezTo>
                    <a:pt x="1" y="1"/>
                    <a:pt x="2" y="1"/>
                    <a:pt x="4"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36" name="Freeform 3346"/>
            <p:cNvSpPr>
              <a:spLocks/>
            </p:cNvSpPr>
            <p:nvPr/>
          </p:nvSpPr>
          <p:spPr bwMode="auto">
            <a:xfrm>
              <a:off x="3084" y="209"/>
              <a:ext cx="7" cy="1"/>
            </a:xfrm>
            <a:custGeom>
              <a:avLst/>
              <a:gdLst>
                <a:gd name="T0" fmla="*/ 4 w 6"/>
                <a:gd name="T1" fmla="*/ 1 h 1"/>
                <a:gd name="T2" fmla="*/ 6 w 6"/>
                <a:gd name="T3" fmla="*/ 1 h 1"/>
                <a:gd name="T4" fmla="*/ 0 w 6"/>
                <a:gd name="T5" fmla="*/ 1 h 1"/>
                <a:gd name="T6" fmla="*/ 4 w 6"/>
                <a:gd name="T7" fmla="*/ 1 h 1"/>
              </a:gdLst>
              <a:ahLst/>
              <a:cxnLst>
                <a:cxn ang="0">
                  <a:pos x="T0" y="T1"/>
                </a:cxn>
                <a:cxn ang="0">
                  <a:pos x="T2" y="T3"/>
                </a:cxn>
                <a:cxn ang="0">
                  <a:pos x="T4" y="T5"/>
                </a:cxn>
                <a:cxn ang="0">
                  <a:pos x="T6" y="T7"/>
                </a:cxn>
              </a:cxnLst>
              <a:rect l="0" t="0" r="r" b="b"/>
              <a:pathLst>
                <a:path w="6" h="1">
                  <a:moveTo>
                    <a:pt x="4" y="1"/>
                  </a:moveTo>
                  <a:cubicBezTo>
                    <a:pt x="5" y="1"/>
                    <a:pt x="5" y="1"/>
                    <a:pt x="6" y="1"/>
                  </a:cubicBezTo>
                  <a:cubicBezTo>
                    <a:pt x="4" y="1"/>
                    <a:pt x="2" y="0"/>
                    <a:pt x="0" y="1"/>
                  </a:cubicBezTo>
                  <a:cubicBezTo>
                    <a:pt x="1" y="1"/>
                    <a:pt x="2" y="1"/>
                    <a:pt x="4"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37" name="Freeform 3347"/>
            <p:cNvSpPr>
              <a:spLocks/>
            </p:cNvSpPr>
            <p:nvPr/>
          </p:nvSpPr>
          <p:spPr bwMode="auto">
            <a:xfrm>
              <a:off x="3091" y="214"/>
              <a:ext cx="11" cy="2"/>
            </a:xfrm>
            <a:custGeom>
              <a:avLst/>
              <a:gdLst>
                <a:gd name="T0" fmla="*/ 3 w 9"/>
                <a:gd name="T1" fmla="*/ 2 h 2"/>
                <a:gd name="T2" fmla="*/ 9 w 9"/>
                <a:gd name="T3" fmla="*/ 1 h 2"/>
                <a:gd name="T4" fmla="*/ 0 w 9"/>
                <a:gd name="T5" fmla="*/ 2 h 2"/>
                <a:gd name="T6" fmla="*/ 3 w 9"/>
                <a:gd name="T7" fmla="*/ 2 h 2"/>
              </a:gdLst>
              <a:ahLst/>
              <a:cxnLst>
                <a:cxn ang="0">
                  <a:pos x="T0" y="T1"/>
                </a:cxn>
                <a:cxn ang="0">
                  <a:pos x="T2" y="T3"/>
                </a:cxn>
                <a:cxn ang="0">
                  <a:pos x="T4" y="T5"/>
                </a:cxn>
                <a:cxn ang="0">
                  <a:pos x="T6" y="T7"/>
                </a:cxn>
              </a:cxnLst>
              <a:rect l="0" t="0" r="r" b="b"/>
              <a:pathLst>
                <a:path w="9" h="2">
                  <a:moveTo>
                    <a:pt x="3" y="2"/>
                  </a:moveTo>
                  <a:cubicBezTo>
                    <a:pt x="5" y="2"/>
                    <a:pt x="7" y="2"/>
                    <a:pt x="9" y="1"/>
                  </a:cubicBezTo>
                  <a:cubicBezTo>
                    <a:pt x="6" y="1"/>
                    <a:pt x="3" y="0"/>
                    <a:pt x="0" y="2"/>
                  </a:cubicBezTo>
                  <a:cubicBezTo>
                    <a:pt x="1" y="2"/>
                    <a:pt x="2" y="2"/>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38" name="Freeform 3348"/>
            <p:cNvSpPr>
              <a:spLocks/>
            </p:cNvSpPr>
            <p:nvPr/>
          </p:nvSpPr>
          <p:spPr bwMode="auto">
            <a:xfrm>
              <a:off x="3091" y="214"/>
              <a:ext cx="11" cy="2"/>
            </a:xfrm>
            <a:custGeom>
              <a:avLst/>
              <a:gdLst>
                <a:gd name="T0" fmla="*/ 3 w 9"/>
                <a:gd name="T1" fmla="*/ 2 h 2"/>
                <a:gd name="T2" fmla="*/ 9 w 9"/>
                <a:gd name="T3" fmla="*/ 1 h 2"/>
                <a:gd name="T4" fmla="*/ 0 w 9"/>
                <a:gd name="T5" fmla="*/ 2 h 2"/>
                <a:gd name="T6" fmla="*/ 3 w 9"/>
                <a:gd name="T7" fmla="*/ 2 h 2"/>
              </a:gdLst>
              <a:ahLst/>
              <a:cxnLst>
                <a:cxn ang="0">
                  <a:pos x="T0" y="T1"/>
                </a:cxn>
                <a:cxn ang="0">
                  <a:pos x="T2" y="T3"/>
                </a:cxn>
                <a:cxn ang="0">
                  <a:pos x="T4" y="T5"/>
                </a:cxn>
                <a:cxn ang="0">
                  <a:pos x="T6" y="T7"/>
                </a:cxn>
              </a:cxnLst>
              <a:rect l="0" t="0" r="r" b="b"/>
              <a:pathLst>
                <a:path w="9" h="2">
                  <a:moveTo>
                    <a:pt x="3" y="2"/>
                  </a:moveTo>
                  <a:cubicBezTo>
                    <a:pt x="5" y="2"/>
                    <a:pt x="7" y="2"/>
                    <a:pt x="9" y="1"/>
                  </a:cubicBezTo>
                  <a:cubicBezTo>
                    <a:pt x="6" y="1"/>
                    <a:pt x="3" y="0"/>
                    <a:pt x="0" y="2"/>
                  </a:cubicBezTo>
                  <a:cubicBezTo>
                    <a:pt x="1" y="2"/>
                    <a:pt x="2" y="2"/>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39" name="Freeform 3349"/>
            <p:cNvSpPr>
              <a:spLocks/>
            </p:cNvSpPr>
            <p:nvPr/>
          </p:nvSpPr>
          <p:spPr bwMode="auto">
            <a:xfrm>
              <a:off x="3097" y="184"/>
              <a:ext cx="8" cy="1"/>
            </a:xfrm>
            <a:custGeom>
              <a:avLst/>
              <a:gdLst>
                <a:gd name="T0" fmla="*/ 4 w 6"/>
                <a:gd name="T1" fmla="*/ 1 h 1"/>
                <a:gd name="T2" fmla="*/ 6 w 6"/>
                <a:gd name="T3" fmla="*/ 1 h 1"/>
                <a:gd name="T4" fmla="*/ 0 w 6"/>
                <a:gd name="T5" fmla="*/ 0 h 1"/>
                <a:gd name="T6" fmla="*/ 4 w 6"/>
                <a:gd name="T7" fmla="*/ 1 h 1"/>
              </a:gdLst>
              <a:ahLst/>
              <a:cxnLst>
                <a:cxn ang="0">
                  <a:pos x="T0" y="T1"/>
                </a:cxn>
                <a:cxn ang="0">
                  <a:pos x="T2" y="T3"/>
                </a:cxn>
                <a:cxn ang="0">
                  <a:pos x="T4" y="T5"/>
                </a:cxn>
                <a:cxn ang="0">
                  <a:pos x="T6" y="T7"/>
                </a:cxn>
              </a:cxnLst>
              <a:rect l="0" t="0" r="r" b="b"/>
              <a:pathLst>
                <a:path w="6" h="1">
                  <a:moveTo>
                    <a:pt x="4" y="1"/>
                  </a:moveTo>
                  <a:cubicBezTo>
                    <a:pt x="5" y="1"/>
                    <a:pt x="6" y="1"/>
                    <a:pt x="6" y="1"/>
                  </a:cubicBezTo>
                  <a:cubicBezTo>
                    <a:pt x="4" y="1"/>
                    <a:pt x="2" y="0"/>
                    <a:pt x="0" y="0"/>
                  </a:cubicBezTo>
                  <a:cubicBezTo>
                    <a:pt x="2" y="1"/>
                    <a:pt x="3" y="1"/>
                    <a:pt x="4"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40" name="Freeform 3350"/>
            <p:cNvSpPr>
              <a:spLocks/>
            </p:cNvSpPr>
            <p:nvPr/>
          </p:nvSpPr>
          <p:spPr bwMode="auto">
            <a:xfrm>
              <a:off x="3097" y="184"/>
              <a:ext cx="8" cy="1"/>
            </a:xfrm>
            <a:custGeom>
              <a:avLst/>
              <a:gdLst>
                <a:gd name="T0" fmla="*/ 4 w 6"/>
                <a:gd name="T1" fmla="*/ 1 h 1"/>
                <a:gd name="T2" fmla="*/ 6 w 6"/>
                <a:gd name="T3" fmla="*/ 1 h 1"/>
                <a:gd name="T4" fmla="*/ 0 w 6"/>
                <a:gd name="T5" fmla="*/ 0 h 1"/>
                <a:gd name="T6" fmla="*/ 4 w 6"/>
                <a:gd name="T7" fmla="*/ 1 h 1"/>
              </a:gdLst>
              <a:ahLst/>
              <a:cxnLst>
                <a:cxn ang="0">
                  <a:pos x="T0" y="T1"/>
                </a:cxn>
                <a:cxn ang="0">
                  <a:pos x="T2" y="T3"/>
                </a:cxn>
                <a:cxn ang="0">
                  <a:pos x="T4" y="T5"/>
                </a:cxn>
                <a:cxn ang="0">
                  <a:pos x="T6" y="T7"/>
                </a:cxn>
              </a:cxnLst>
              <a:rect l="0" t="0" r="r" b="b"/>
              <a:pathLst>
                <a:path w="6" h="1">
                  <a:moveTo>
                    <a:pt x="4" y="1"/>
                  </a:moveTo>
                  <a:cubicBezTo>
                    <a:pt x="5" y="1"/>
                    <a:pt x="6" y="1"/>
                    <a:pt x="6" y="1"/>
                  </a:cubicBezTo>
                  <a:cubicBezTo>
                    <a:pt x="4" y="1"/>
                    <a:pt x="2" y="0"/>
                    <a:pt x="0" y="0"/>
                  </a:cubicBezTo>
                  <a:cubicBezTo>
                    <a:pt x="2" y="1"/>
                    <a:pt x="3" y="1"/>
                    <a:pt x="4"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41" name="Freeform 3351"/>
            <p:cNvSpPr>
              <a:spLocks/>
            </p:cNvSpPr>
            <p:nvPr/>
          </p:nvSpPr>
          <p:spPr bwMode="auto">
            <a:xfrm>
              <a:off x="3091" y="221"/>
              <a:ext cx="39" cy="11"/>
            </a:xfrm>
            <a:custGeom>
              <a:avLst/>
              <a:gdLst>
                <a:gd name="T0" fmla="*/ 0 w 32"/>
                <a:gd name="T1" fmla="*/ 4 h 9"/>
                <a:gd name="T2" fmla="*/ 9 w 32"/>
                <a:gd name="T3" fmla="*/ 7 h 9"/>
                <a:gd name="T4" fmla="*/ 17 w 32"/>
                <a:gd name="T5" fmla="*/ 8 h 9"/>
                <a:gd name="T6" fmla="*/ 28 w 32"/>
                <a:gd name="T7" fmla="*/ 4 h 9"/>
                <a:gd name="T8" fmla="*/ 0 w 32"/>
                <a:gd name="T9" fmla="*/ 4 h 9"/>
              </a:gdLst>
              <a:ahLst/>
              <a:cxnLst>
                <a:cxn ang="0">
                  <a:pos x="T0" y="T1"/>
                </a:cxn>
                <a:cxn ang="0">
                  <a:pos x="T2" y="T3"/>
                </a:cxn>
                <a:cxn ang="0">
                  <a:pos x="T4" y="T5"/>
                </a:cxn>
                <a:cxn ang="0">
                  <a:pos x="T6" y="T7"/>
                </a:cxn>
                <a:cxn ang="0">
                  <a:pos x="T8" y="T9"/>
                </a:cxn>
              </a:cxnLst>
              <a:rect l="0" t="0" r="r" b="b"/>
              <a:pathLst>
                <a:path w="32" h="9">
                  <a:moveTo>
                    <a:pt x="0" y="4"/>
                  </a:moveTo>
                  <a:cubicBezTo>
                    <a:pt x="4" y="5"/>
                    <a:pt x="6" y="5"/>
                    <a:pt x="9" y="7"/>
                  </a:cubicBezTo>
                  <a:cubicBezTo>
                    <a:pt x="11" y="9"/>
                    <a:pt x="14" y="8"/>
                    <a:pt x="17" y="8"/>
                  </a:cubicBezTo>
                  <a:cubicBezTo>
                    <a:pt x="19" y="8"/>
                    <a:pt x="32" y="8"/>
                    <a:pt x="28" y="4"/>
                  </a:cubicBezTo>
                  <a:cubicBezTo>
                    <a:pt x="23" y="0"/>
                    <a:pt x="6" y="2"/>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42" name="Freeform 3352"/>
            <p:cNvSpPr>
              <a:spLocks/>
            </p:cNvSpPr>
            <p:nvPr/>
          </p:nvSpPr>
          <p:spPr bwMode="auto">
            <a:xfrm>
              <a:off x="3091" y="221"/>
              <a:ext cx="39" cy="11"/>
            </a:xfrm>
            <a:custGeom>
              <a:avLst/>
              <a:gdLst>
                <a:gd name="T0" fmla="*/ 0 w 32"/>
                <a:gd name="T1" fmla="*/ 4 h 9"/>
                <a:gd name="T2" fmla="*/ 9 w 32"/>
                <a:gd name="T3" fmla="*/ 7 h 9"/>
                <a:gd name="T4" fmla="*/ 17 w 32"/>
                <a:gd name="T5" fmla="*/ 8 h 9"/>
                <a:gd name="T6" fmla="*/ 28 w 32"/>
                <a:gd name="T7" fmla="*/ 4 h 9"/>
                <a:gd name="T8" fmla="*/ 0 w 32"/>
                <a:gd name="T9" fmla="*/ 4 h 9"/>
              </a:gdLst>
              <a:ahLst/>
              <a:cxnLst>
                <a:cxn ang="0">
                  <a:pos x="T0" y="T1"/>
                </a:cxn>
                <a:cxn ang="0">
                  <a:pos x="T2" y="T3"/>
                </a:cxn>
                <a:cxn ang="0">
                  <a:pos x="T4" y="T5"/>
                </a:cxn>
                <a:cxn ang="0">
                  <a:pos x="T6" y="T7"/>
                </a:cxn>
                <a:cxn ang="0">
                  <a:pos x="T8" y="T9"/>
                </a:cxn>
              </a:cxnLst>
              <a:rect l="0" t="0" r="r" b="b"/>
              <a:pathLst>
                <a:path w="32" h="9">
                  <a:moveTo>
                    <a:pt x="0" y="4"/>
                  </a:moveTo>
                  <a:cubicBezTo>
                    <a:pt x="4" y="5"/>
                    <a:pt x="6" y="5"/>
                    <a:pt x="9" y="7"/>
                  </a:cubicBezTo>
                  <a:cubicBezTo>
                    <a:pt x="11" y="9"/>
                    <a:pt x="14" y="8"/>
                    <a:pt x="17" y="8"/>
                  </a:cubicBezTo>
                  <a:cubicBezTo>
                    <a:pt x="19" y="8"/>
                    <a:pt x="32" y="8"/>
                    <a:pt x="28" y="4"/>
                  </a:cubicBezTo>
                  <a:cubicBezTo>
                    <a:pt x="23" y="0"/>
                    <a:pt x="6" y="2"/>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43" name="Freeform 3353"/>
            <p:cNvSpPr>
              <a:spLocks/>
            </p:cNvSpPr>
            <p:nvPr/>
          </p:nvSpPr>
          <p:spPr bwMode="auto">
            <a:xfrm>
              <a:off x="3099" y="185"/>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0"/>
                    <a:pt x="0" y="1"/>
                  </a:cubicBezTo>
                  <a:cubicBezTo>
                    <a:pt x="0" y="1"/>
                    <a:pt x="1"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44" name="Freeform 3354"/>
            <p:cNvSpPr>
              <a:spLocks/>
            </p:cNvSpPr>
            <p:nvPr/>
          </p:nvSpPr>
          <p:spPr bwMode="auto">
            <a:xfrm>
              <a:off x="3099" y="185"/>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0"/>
                    <a:pt x="0" y="1"/>
                  </a:cubicBezTo>
                  <a:cubicBezTo>
                    <a:pt x="0" y="1"/>
                    <a:pt x="1"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45" name="Freeform 3355"/>
            <p:cNvSpPr>
              <a:spLocks/>
            </p:cNvSpPr>
            <p:nvPr/>
          </p:nvSpPr>
          <p:spPr bwMode="auto">
            <a:xfrm>
              <a:off x="3103" y="230"/>
              <a:ext cx="63" cy="20"/>
            </a:xfrm>
            <a:custGeom>
              <a:avLst/>
              <a:gdLst>
                <a:gd name="T0" fmla="*/ 0 w 52"/>
                <a:gd name="T1" fmla="*/ 12 h 17"/>
                <a:gd name="T2" fmla="*/ 25 w 52"/>
                <a:gd name="T3" fmla="*/ 11 h 17"/>
                <a:gd name="T4" fmla="*/ 21 w 52"/>
                <a:gd name="T5" fmla="*/ 14 h 17"/>
                <a:gd name="T6" fmla="*/ 30 w 52"/>
                <a:gd name="T7" fmla="*/ 14 h 17"/>
                <a:gd name="T8" fmla="*/ 40 w 52"/>
                <a:gd name="T9" fmla="*/ 11 h 17"/>
                <a:gd name="T10" fmla="*/ 52 w 52"/>
                <a:gd name="T11" fmla="*/ 8 h 17"/>
                <a:gd name="T12" fmla="*/ 42 w 52"/>
                <a:gd name="T13" fmla="*/ 6 h 17"/>
                <a:gd name="T14" fmla="*/ 30 w 52"/>
                <a:gd name="T15" fmla="*/ 4 h 17"/>
                <a:gd name="T16" fmla="*/ 35 w 52"/>
                <a:gd name="T17" fmla="*/ 2 h 17"/>
                <a:gd name="T18" fmla="*/ 19 w 52"/>
                <a:gd name="T19" fmla="*/ 1 h 17"/>
                <a:gd name="T20" fmla="*/ 1 w 52"/>
                <a:gd name="T21" fmla="*/ 2 h 17"/>
                <a:gd name="T22" fmla="*/ 9 w 52"/>
                <a:gd name="T23" fmla="*/ 5 h 17"/>
                <a:gd name="T24" fmla="*/ 5 w 52"/>
                <a:gd name="T25" fmla="*/ 9 h 17"/>
                <a:gd name="T26" fmla="*/ 0 w 52"/>
                <a:gd name="T2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17">
                  <a:moveTo>
                    <a:pt x="0" y="12"/>
                  </a:moveTo>
                  <a:cubicBezTo>
                    <a:pt x="8" y="14"/>
                    <a:pt x="17" y="10"/>
                    <a:pt x="25" y="11"/>
                  </a:cubicBezTo>
                  <a:cubicBezTo>
                    <a:pt x="24" y="12"/>
                    <a:pt x="19" y="13"/>
                    <a:pt x="21" y="14"/>
                  </a:cubicBezTo>
                  <a:cubicBezTo>
                    <a:pt x="23" y="17"/>
                    <a:pt x="27" y="14"/>
                    <a:pt x="30" y="14"/>
                  </a:cubicBezTo>
                  <a:cubicBezTo>
                    <a:pt x="34" y="13"/>
                    <a:pt x="36" y="13"/>
                    <a:pt x="40" y="11"/>
                  </a:cubicBezTo>
                  <a:cubicBezTo>
                    <a:pt x="44" y="9"/>
                    <a:pt x="48" y="9"/>
                    <a:pt x="52" y="8"/>
                  </a:cubicBezTo>
                  <a:cubicBezTo>
                    <a:pt x="50" y="6"/>
                    <a:pt x="46" y="5"/>
                    <a:pt x="42" y="6"/>
                  </a:cubicBezTo>
                  <a:cubicBezTo>
                    <a:pt x="38" y="7"/>
                    <a:pt x="34" y="5"/>
                    <a:pt x="30" y="4"/>
                  </a:cubicBezTo>
                  <a:cubicBezTo>
                    <a:pt x="32" y="3"/>
                    <a:pt x="33" y="2"/>
                    <a:pt x="35" y="2"/>
                  </a:cubicBezTo>
                  <a:cubicBezTo>
                    <a:pt x="30" y="0"/>
                    <a:pt x="24" y="1"/>
                    <a:pt x="19" y="1"/>
                  </a:cubicBezTo>
                  <a:cubicBezTo>
                    <a:pt x="13" y="1"/>
                    <a:pt x="7" y="1"/>
                    <a:pt x="1" y="2"/>
                  </a:cubicBezTo>
                  <a:cubicBezTo>
                    <a:pt x="3" y="4"/>
                    <a:pt x="6" y="5"/>
                    <a:pt x="9" y="5"/>
                  </a:cubicBezTo>
                  <a:cubicBezTo>
                    <a:pt x="8" y="6"/>
                    <a:pt x="7" y="8"/>
                    <a:pt x="5" y="9"/>
                  </a:cubicBezTo>
                  <a:cubicBezTo>
                    <a:pt x="4" y="11"/>
                    <a:pt x="1" y="10"/>
                    <a:pt x="0" y="1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46" name="Freeform 3356"/>
            <p:cNvSpPr>
              <a:spLocks/>
            </p:cNvSpPr>
            <p:nvPr/>
          </p:nvSpPr>
          <p:spPr bwMode="auto">
            <a:xfrm>
              <a:off x="3103" y="230"/>
              <a:ext cx="63" cy="20"/>
            </a:xfrm>
            <a:custGeom>
              <a:avLst/>
              <a:gdLst>
                <a:gd name="T0" fmla="*/ 0 w 52"/>
                <a:gd name="T1" fmla="*/ 12 h 17"/>
                <a:gd name="T2" fmla="*/ 25 w 52"/>
                <a:gd name="T3" fmla="*/ 11 h 17"/>
                <a:gd name="T4" fmla="*/ 21 w 52"/>
                <a:gd name="T5" fmla="*/ 14 h 17"/>
                <a:gd name="T6" fmla="*/ 30 w 52"/>
                <a:gd name="T7" fmla="*/ 14 h 17"/>
                <a:gd name="T8" fmla="*/ 40 w 52"/>
                <a:gd name="T9" fmla="*/ 11 h 17"/>
                <a:gd name="T10" fmla="*/ 52 w 52"/>
                <a:gd name="T11" fmla="*/ 8 h 17"/>
                <a:gd name="T12" fmla="*/ 42 w 52"/>
                <a:gd name="T13" fmla="*/ 6 h 17"/>
                <a:gd name="T14" fmla="*/ 30 w 52"/>
                <a:gd name="T15" fmla="*/ 4 h 17"/>
                <a:gd name="T16" fmla="*/ 35 w 52"/>
                <a:gd name="T17" fmla="*/ 2 h 17"/>
                <a:gd name="T18" fmla="*/ 19 w 52"/>
                <a:gd name="T19" fmla="*/ 1 h 17"/>
                <a:gd name="T20" fmla="*/ 1 w 52"/>
                <a:gd name="T21" fmla="*/ 2 h 17"/>
                <a:gd name="T22" fmla="*/ 9 w 52"/>
                <a:gd name="T23" fmla="*/ 5 h 17"/>
                <a:gd name="T24" fmla="*/ 5 w 52"/>
                <a:gd name="T25" fmla="*/ 9 h 17"/>
                <a:gd name="T26" fmla="*/ 0 w 52"/>
                <a:gd name="T2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17">
                  <a:moveTo>
                    <a:pt x="0" y="12"/>
                  </a:moveTo>
                  <a:cubicBezTo>
                    <a:pt x="8" y="14"/>
                    <a:pt x="17" y="10"/>
                    <a:pt x="25" y="11"/>
                  </a:cubicBezTo>
                  <a:cubicBezTo>
                    <a:pt x="24" y="12"/>
                    <a:pt x="19" y="13"/>
                    <a:pt x="21" y="14"/>
                  </a:cubicBezTo>
                  <a:cubicBezTo>
                    <a:pt x="23" y="17"/>
                    <a:pt x="27" y="14"/>
                    <a:pt x="30" y="14"/>
                  </a:cubicBezTo>
                  <a:cubicBezTo>
                    <a:pt x="34" y="13"/>
                    <a:pt x="36" y="13"/>
                    <a:pt x="40" y="11"/>
                  </a:cubicBezTo>
                  <a:cubicBezTo>
                    <a:pt x="44" y="9"/>
                    <a:pt x="48" y="9"/>
                    <a:pt x="52" y="8"/>
                  </a:cubicBezTo>
                  <a:cubicBezTo>
                    <a:pt x="50" y="6"/>
                    <a:pt x="46" y="5"/>
                    <a:pt x="42" y="6"/>
                  </a:cubicBezTo>
                  <a:cubicBezTo>
                    <a:pt x="38" y="7"/>
                    <a:pt x="34" y="5"/>
                    <a:pt x="30" y="4"/>
                  </a:cubicBezTo>
                  <a:cubicBezTo>
                    <a:pt x="32" y="3"/>
                    <a:pt x="33" y="2"/>
                    <a:pt x="35" y="2"/>
                  </a:cubicBezTo>
                  <a:cubicBezTo>
                    <a:pt x="30" y="0"/>
                    <a:pt x="24" y="1"/>
                    <a:pt x="19" y="1"/>
                  </a:cubicBezTo>
                  <a:cubicBezTo>
                    <a:pt x="13" y="1"/>
                    <a:pt x="7" y="1"/>
                    <a:pt x="1" y="2"/>
                  </a:cubicBezTo>
                  <a:cubicBezTo>
                    <a:pt x="3" y="4"/>
                    <a:pt x="6" y="5"/>
                    <a:pt x="9" y="5"/>
                  </a:cubicBezTo>
                  <a:cubicBezTo>
                    <a:pt x="8" y="6"/>
                    <a:pt x="7" y="8"/>
                    <a:pt x="5" y="9"/>
                  </a:cubicBezTo>
                  <a:cubicBezTo>
                    <a:pt x="4" y="11"/>
                    <a:pt x="1" y="10"/>
                    <a:pt x="0" y="1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47" name="Freeform 3357"/>
            <p:cNvSpPr>
              <a:spLocks/>
            </p:cNvSpPr>
            <p:nvPr/>
          </p:nvSpPr>
          <p:spPr bwMode="auto">
            <a:xfrm>
              <a:off x="3193" y="220"/>
              <a:ext cx="8" cy="4"/>
            </a:xfrm>
            <a:custGeom>
              <a:avLst/>
              <a:gdLst>
                <a:gd name="T0" fmla="*/ 3 w 6"/>
                <a:gd name="T1" fmla="*/ 3 h 3"/>
                <a:gd name="T2" fmla="*/ 6 w 6"/>
                <a:gd name="T3" fmla="*/ 2 h 3"/>
                <a:gd name="T4" fmla="*/ 0 w 6"/>
                <a:gd name="T5" fmla="*/ 1 h 3"/>
                <a:gd name="T6" fmla="*/ 3 w 6"/>
                <a:gd name="T7" fmla="*/ 3 h 3"/>
              </a:gdLst>
              <a:ahLst/>
              <a:cxnLst>
                <a:cxn ang="0">
                  <a:pos x="T0" y="T1"/>
                </a:cxn>
                <a:cxn ang="0">
                  <a:pos x="T2" y="T3"/>
                </a:cxn>
                <a:cxn ang="0">
                  <a:pos x="T4" y="T5"/>
                </a:cxn>
                <a:cxn ang="0">
                  <a:pos x="T6" y="T7"/>
                </a:cxn>
              </a:cxnLst>
              <a:rect l="0" t="0" r="r" b="b"/>
              <a:pathLst>
                <a:path w="6" h="3">
                  <a:moveTo>
                    <a:pt x="3" y="3"/>
                  </a:moveTo>
                  <a:cubicBezTo>
                    <a:pt x="4" y="3"/>
                    <a:pt x="5" y="2"/>
                    <a:pt x="6" y="2"/>
                  </a:cubicBezTo>
                  <a:cubicBezTo>
                    <a:pt x="4" y="1"/>
                    <a:pt x="2" y="0"/>
                    <a:pt x="0" y="1"/>
                  </a:cubicBezTo>
                  <a:cubicBezTo>
                    <a:pt x="1" y="2"/>
                    <a:pt x="2" y="2"/>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48" name="Freeform 3358"/>
            <p:cNvSpPr>
              <a:spLocks/>
            </p:cNvSpPr>
            <p:nvPr/>
          </p:nvSpPr>
          <p:spPr bwMode="auto">
            <a:xfrm>
              <a:off x="3193" y="220"/>
              <a:ext cx="8" cy="4"/>
            </a:xfrm>
            <a:custGeom>
              <a:avLst/>
              <a:gdLst>
                <a:gd name="T0" fmla="*/ 3 w 6"/>
                <a:gd name="T1" fmla="*/ 3 h 3"/>
                <a:gd name="T2" fmla="*/ 6 w 6"/>
                <a:gd name="T3" fmla="*/ 2 h 3"/>
                <a:gd name="T4" fmla="*/ 0 w 6"/>
                <a:gd name="T5" fmla="*/ 1 h 3"/>
                <a:gd name="T6" fmla="*/ 3 w 6"/>
                <a:gd name="T7" fmla="*/ 3 h 3"/>
              </a:gdLst>
              <a:ahLst/>
              <a:cxnLst>
                <a:cxn ang="0">
                  <a:pos x="T0" y="T1"/>
                </a:cxn>
                <a:cxn ang="0">
                  <a:pos x="T2" y="T3"/>
                </a:cxn>
                <a:cxn ang="0">
                  <a:pos x="T4" y="T5"/>
                </a:cxn>
                <a:cxn ang="0">
                  <a:pos x="T6" y="T7"/>
                </a:cxn>
              </a:cxnLst>
              <a:rect l="0" t="0" r="r" b="b"/>
              <a:pathLst>
                <a:path w="6" h="3">
                  <a:moveTo>
                    <a:pt x="3" y="3"/>
                  </a:moveTo>
                  <a:cubicBezTo>
                    <a:pt x="4" y="3"/>
                    <a:pt x="5" y="2"/>
                    <a:pt x="6" y="2"/>
                  </a:cubicBezTo>
                  <a:cubicBezTo>
                    <a:pt x="4" y="1"/>
                    <a:pt x="2" y="0"/>
                    <a:pt x="0" y="1"/>
                  </a:cubicBezTo>
                  <a:cubicBezTo>
                    <a:pt x="1" y="2"/>
                    <a:pt x="2" y="2"/>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49" name="Freeform 3359"/>
            <p:cNvSpPr>
              <a:spLocks/>
            </p:cNvSpPr>
            <p:nvPr/>
          </p:nvSpPr>
          <p:spPr bwMode="auto">
            <a:xfrm>
              <a:off x="3213" y="196"/>
              <a:ext cx="4" cy="1"/>
            </a:xfrm>
            <a:custGeom>
              <a:avLst/>
              <a:gdLst>
                <a:gd name="T0" fmla="*/ 2 w 4"/>
                <a:gd name="T1" fmla="*/ 0 h 1"/>
                <a:gd name="T2" fmla="*/ 0 w 4"/>
                <a:gd name="T3" fmla="*/ 1 h 1"/>
                <a:gd name="T4" fmla="*/ 4 w 4"/>
                <a:gd name="T5" fmla="*/ 0 h 1"/>
                <a:gd name="T6" fmla="*/ 2 w 4"/>
                <a:gd name="T7" fmla="*/ 0 h 1"/>
              </a:gdLst>
              <a:ahLst/>
              <a:cxnLst>
                <a:cxn ang="0">
                  <a:pos x="T0" y="T1"/>
                </a:cxn>
                <a:cxn ang="0">
                  <a:pos x="T2" y="T3"/>
                </a:cxn>
                <a:cxn ang="0">
                  <a:pos x="T4" y="T5"/>
                </a:cxn>
                <a:cxn ang="0">
                  <a:pos x="T6" y="T7"/>
                </a:cxn>
              </a:cxnLst>
              <a:rect l="0" t="0" r="r" b="b"/>
              <a:pathLst>
                <a:path w="4" h="1">
                  <a:moveTo>
                    <a:pt x="2" y="0"/>
                  </a:moveTo>
                  <a:cubicBezTo>
                    <a:pt x="2" y="0"/>
                    <a:pt x="1" y="0"/>
                    <a:pt x="0" y="1"/>
                  </a:cubicBezTo>
                  <a:cubicBezTo>
                    <a:pt x="1" y="1"/>
                    <a:pt x="3" y="1"/>
                    <a:pt x="4" y="0"/>
                  </a:cubicBezTo>
                  <a:cubicBezTo>
                    <a:pt x="4" y="0"/>
                    <a:pt x="3"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50" name="Freeform 3360"/>
            <p:cNvSpPr>
              <a:spLocks/>
            </p:cNvSpPr>
            <p:nvPr/>
          </p:nvSpPr>
          <p:spPr bwMode="auto">
            <a:xfrm>
              <a:off x="3213" y="196"/>
              <a:ext cx="4" cy="1"/>
            </a:xfrm>
            <a:custGeom>
              <a:avLst/>
              <a:gdLst>
                <a:gd name="T0" fmla="*/ 2 w 4"/>
                <a:gd name="T1" fmla="*/ 0 h 1"/>
                <a:gd name="T2" fmla="*/ 0 w 4"/>
                <a:gd name="T3" fmla="*/ 1 h 1"/>
                <a:gd name="T4" fmla="*/ 4 w 4"/>
                <a:gd name="T5" fmla="*/ 0 h 1"/>
                <a:gd name="T6" fmla="*/ 2 w 4"/>
                <a:gd name="T7" fmla="*/ 0 h 1"/>
              </a:gdLst>
              <a:ahLst/>
              <a:cxnLst>
                <a:cxn ang="0">
                  <a:pos x="T0" y="T1"/>
                </a:cxn>
                <a:cxn ang="0">
                  <a:pos x="T2" y="T3"/>
                </a:cxn>
                <a:cxn ang="0">
                  <a:pos x="T4" y="T5"/>
                </a:cxn>
                <a:cxn ang="0">
                  <a:pos x="T6" y="T7"/>
                </a:cxn>
              </a:cxnLst>
              <a:rect l="0" t="0" r="r" b="b"/>
              <a:pathLst>
                <a:path w="4" h="1">
                  <a:moveTo>
                    <a:pt x="2" y="0"/>
                  </a:moveTo>
                  <a:cubicBezTo>
                    <a:pt x="2" y="0"/>
                    <a:pt x="1" y="0"/>
                    <a:pt x="0" y="1"/>
                  </a:cubicBezTo>
                  <a:cubicBezTo>
                    <a:pt x="1" y="1"/>
                    <a:pt x="3" y="1"/>
                    <a:pt x="4" y="0"/>
                  </a:cubicBezTo>
                  <a:cubicBezTo>
                    <a:pt x="4" y="0"/>
                    <a:pt x="3"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51" name="Freeform 3361"/>
            <p:cNvSpPr>
              <a:spLocks/>
            </p:cNvSpPr>
            <p:nvPr/>
          </p:nvSpPr>
          <p:spPr bwMode="auto">
            <a:xfrm>
              <a:off x="3216" y="215"/>
              <a:ext cx="27" cy="6"/>
            </a:xfrm>
            <a:custGeom>
              <a:avLst/>
              <a:gdLst>
                <a:gd name="T0" fmla="*/ 3 w 22"/>
                <a:gd name="T1" fmla="*/ 4 h 5"/>
                <a:gd name="T2" fmla="*/ 22 w 22"/>
                <a:gd name="T3" fmla="*/ 3 h 5"/>
                <a:gd name="T4" fmla="*/ 0 w 22"/>
                <a:gd name="T5" fmla="*/ 4 h 5"/>
                <a:gd name="T6" fmla="*/ 3 w 22"/>
                <a:gd name="T7" fmla="*/ 4 h 5"/>
              </a:gdLst>
              <a:ahLst/>
              <a:cxnLst>
                <a:cxn ang="0">
                  <a:pos x="T0" y="T1"/>
                </a:cxn>
                <a:cxn ang="0">
                  <a:pos x="T2" y="T3"/>
                </a:cxn>
                <a:cxn ang="0">
                  <a:pos x="T4" y="T5"/>
                </a:cxn>
                <a:cxn ang="0">
                  <a:pos x="T6" y="T7"/>
                </a:cxn>
              </a:cxnLst>
              <a:rect l="0" t="0" r="r" b="b"/>
              <a:pathLst>
                <a:path w="22" h="5">
                  <a:moveTo>
                    <a:pt x="3" y="4"/>
                  </a:moveTo>
                  <a:cubicBezTo>
                    <a:pt x="9" y="2"/>
                    <a:pt x="16" y="5"/>
                    <a:pt x="22" y="3"/>
                  </a:cubicBezTo>
                  <a:cubicBezTo>
                    <a:pt x="15" y="3"/>
                    <a:pt x="8" y="0"/>
                    <a:pt x="0" y="4"/>
                  </a:cubicBezTo>
                  <a:cubicBezTo>
                    <a:pt x="1" y="4"/>
                    <a:pt x="2" y="4"/>
                    <a:pt x="3"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52" name="Freeform 3362"/>
            <p:cNvSpPr>
              <a:spLocks/>
            </p:cNvSpPr>
            <p:nvPr/>
          </p:nvSpPr>
          <p:spPr bwMode="auto">
            <a:xfrm>
              <a:off x="3216" y="215"/>
              <a:ext cx="27" cy="6"/>
            </a:xfrm>
            <a:custGeom>
              <a:avLst/>
              <a:gdLst>
                <a:gd name="T0" fmla="*/ 3 w 22"/>
                <a:gd name="T1" fmla="*/ 4 h 5"/>
                <a:gd name="T2" fmla="*/ 22 w 22"/>
                <a:gd name="T3" fmla="*/ 3 h 5"/>
                <a:gd name="T4" fmla="*/ 0 w 22"/>
                <a:gd name="T5" fmla="*/ 4 h 5"/>
                <a:gd name="T6" fmla="*/ 3 w 22"/>
                <a:gd name="T7" fmla="*/ 4 h 5"/>
              </a:gdLst>
              <a:ahLst/>
              <a:cxnLst>
                <a:cxn ang="0">
                  <a:pos x="T0" y="T1"/>
                </a:cxn>
                <a:cxn ang="0">
                  <a:pos x="T2" y="T3"/>
                </a:cxn>
                <a:cxn ang="0">
                  <a:pos x="T4" y="T5"/>
                </a:cxn>
                <a:cxn ang="0">
                  <a:pos x="T6" y="T7"/>
                </a:cxn>
              </a:cxnLst>
              <a:rect l="0" t="0" r="r" b="b"/>
              <a:pathLst>
                <a:path w="22" h="5">
                  <a:moveTo>
                    <a:pt x="3" y="4"/>
                  </a:moveTo>
                  <a:cubicBezTo>
                    <a:pt x="9" y="2"/>
                    <a:pt x="16" y="5"/>
                    <a:pt x="22" y="3"/>
                  </a:cubicBezTo>
                  <a:cubicBezTo>
                    <a:pt x="15" y="3"/>
                    <a:pt x="8" y="0"/>
                    <a:pt x="0" y="4"/>
                  </a:cubicBezTo>
                  <a:cubicBezTo>
                    <a:pt x="1" y="4"/>
                    <a:pt x="2" y="4"/>
                    <a:pt x="3"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53" name="Freeform 3363"/>
            <p:cNvSpPr>
              <a:spLocks/>
            </p:cNvSpPr>
            <p:nvPr/>
          </p:nvSpPr>
          <p:spPr bwMode="auto">
            <a:xfrm>
              <a:off x="3275" y="192"/>
              <a:ext cx="32" cy="5"/>
            </a:xfrm>
            <a:custGeom>
              <a:avLst/>
              <a:gdLst>
                <a:gd name="T0" fmla="*/ 0 w 27"/>
                <a:gd name="T1" fmla="*/ 4 h 4"/>
                <a:gd name="T2" fmla="*/ 27 w 27"/>
                <a:gd name="T3" fmla="*/ 2 h 4"/>
                <a:gd name="T4" fmla="*/ 0 w 27"/>
                <a:gd name="T5" fmla="*/ 4 h 4"/>
              </a:gdLst>
              <a:ahLst/>
              <a:cxnLst>
                <a:cxn ang="0">
                  <a:pos x="T0" y="T1"/>
                </a:cxn>
                <a:cxn ang="0">
                  <a:pos x="T2" y="T3"/>
                </a:cxn>
                <a:cxn ang="0">
                  <a:pos x="T4" y="T5"/>
                </a:cxn>
              </a:cxnLst>
              <a:rect l="0" t="0" r="r" b="b"/>
              <a:pathLst>
                <a:path w="27" h="4">
                  <a:moveTo>
                    <a:pt x="0" y="4"/>
                  </a:moveTo>
                  <a:cubicBezTo>
                    <a:pt x="9" y="3"/>
                    <a:pt x="18" y="4"/>
                    <a:pt x="27" y="2"/>
                  </a:cubicBezTo>
                  <a:cubicBezTo>
                    <a:pt x="19" y="1"/>
                    <a:pt x="9" y="0"/>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54" name="Freeform 3364"/>
            <p:cNvSpPr>
              <a:spLocks/>
            </p:cNvSpPr>
            <p:nvPr/>
          </p:nvSpPr>
          <p:spPr bwMode="auto">
            <a:xfrm>
              <a:off x="3275" y="192"/>
              <a:ext cx="32" cy="5"/>
            </a:xfrm>
            <a:custGeom>
              <a:avLst/>
              <a:gdLst>
                <a:gd name="T0" fmla="*/ 0 w 27"/>
                <a:gd name="T1" fmla="*/ 4 h 4"/>
                <a:gd name="T2" fmla="*/ 27 w 27"/>
                <a:gd name="T3" fmla="*/ 2 h 4"/>
                <a:gd name="T4" fmla="*/ 0 w 27"/>
                <a:gd name="T5" fmla="*/ 4 h 4"/>
              </a:gdLst>
              <a:ahLst/>
              <a:cxnLst>
                <a:cxn ang="0">
                  <a:pos x="T0" y="T1"/>
                </a:cxn>
                <a:cxn ang="0">
                  <a:pos x="T2" y="T3"/>
                </a:cxn>
                <a:cxn ang="0">
                  <a:pos x="T4" y="T5"/>
                </a:cxn>
              </a:cxnLst>
              <a:rect l="0" t="0" r="r" b="b"/>
              <a:pathLst>
                <a:path w="27" h="4">
                  <a:moveTo>
                    <a:pt x="0" y="4"/>
                  </a:moveTo>
                  <a:cubicBezTo>
                    <a:pt x="9" y="3"/>
                    <a:pt x="18" y="4"/>
                    <a:pt x="27" y="2"/>
                  </a:cubicBezTo>
                  <a:cubicBezTo>
                    <a:pt x="19" y="1"/>
                    <a:pt x="9" y="0"/>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55" name="Freeform 3365"/>
            <p:cNvSpPr>
              <a:spLocks/>
            </p:cNvSpPr>
            <p:nvPr/>
          </p:nvSpPr>
          <p:spPr bwMode="auto">
            <a:xfrm>
              <a:off x="2848" y="541"/>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1"/>
                    <a:pt x="0" y="0"/>
                  </a:cubicBezTo>
                  <a:cubicBezTo>
                    <a:pt x="0" y="2"/>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56" name="Freeform 3366"/>
            <p:cNvSpPr>
              <a:spLocks/>
            </p:cNvSpPr>
            <p:nvPr/>
          </p:nvSpPr>
          <p:spPr bwMode="auto">
            <a:xfrm>
              <a:off x="2848" y="541"/>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1"/>
                    <a:pt x="0" y="0"/>
                  </a:cubicBezTo>
                  <a:cubicBezTo>
                    <a:pt x="0" y="2"/>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57" name="Freeform 3367"/>
            <p:cNvSpPr>
              <a:spLocks/>
            </p:cNvSpPr>
            <p:nvPr/>
          </p:nvSpPr>
          <p:spPr bwMode="auto">
            <a:xfrm>
              <a:off x="2849" y="555"/>
              <a:ext cx="4" cy="4"/>
            </a:xfrm>
            <a:custGeom>
              <a:avLst/>
              <a:gdLst>
                <a:gd name="T0" fmla="*/ 2 w 3"/>
                <a:gd name="T1" fmla="*/ 2 h 3"/>
                <a:gd name="T2" fmla="*/ 0 w 3"/>
                <a:gd name="T3" fmla="*/ 0 h 3"/>
                <a:gd name="T4" fmla="*/ 1 w 3"/>
                <a:gd name="T5" fmla="*/ 3 h 3"/>
                <a:gd name="T6" fmla="*/ 2 w 3"/>
                <a:gd name="T7" fmla="*/ 2 h 3"/>
              </a:gdLst>
              <a:ahLst/>
              <a:cxnLst>
                <a:cxn ang="0">
                  <a:pos x="T0" y="T1"/>
                </a:cxn>
                <a:cxn ang="0">
                  <a:pos x="T2" y="T3"/>
                </a:cxn>
                <a:cxn ang="0">
                  <a:pos x="T4" y="T5"/>
                </a:cxn>
                <a:cxn ang="0">
                  <a:pos x="T6" y="T7"/>
                </a:cxn>
              </a:cxnLst>
              <a:rect l="0" t="0" r="r" b="b"/>
              <a:pathLst>
                <a:path w="3" h="3">
                  <a:moveTo>
                    <a:pt x="2" y="2"/>
                  </a:moveTo>
                  <a:cubicBezTo>
                    <a:pt x="2" y="1"/>
                    <a:pt x="1" y="1"/>
                    <a:pt x="0" y="0"/>
                  </a:cubicBezTo>
                  <a:cubicBezTo>
                    <a:pt x="1" y="1"/>
                    <a:pt x="1" y="2"/>
                    <a:pt x="1" y="3"/>
                  </a:cubicBezTo>
                  <a:cubicBezTo>
                    <a:pt x="2" y="3"/>
                    <a:pt x="3" y="3"/>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58" name="Freeform 3368"/>
            <p:cNvSpPr>
              <a:spLocks/>
            </p:cNvSpPr>
            <p:nvPr/>
          </p:nvSpPr>
          <p:spPr bwMode="auto">
            <a:xfrm>
              <a:off x="2849" y="555"/>
              <a:ext cx="4" cy="4"/>
            </a:xfrm>
            <a:custGeom>
              <a:avLst/>
              <a:gdLst>
                <a:gd name="T0" fmla="*/ 2 w 3"/>
                <a:gd name="T1" fmla="*/ 2 h 3"/>
                <a:gd name="T2" fmla="*/ 0 w 3"/>
                <a:gd name="T3" fmla="*/ 0 h 3"/>
                <a:gd name="T4" fmla="*/ 1 w 3"/>
                <a:gd name="T5" fmla="*/ 3 h 3"/>
                <a:gd name="T6" fmla="*/ 2 w 3"/>
                <a:gd name="T7" fmla="*/ 2 h 3"/>
              </a:gdLst>
              <a:ahLst/>
              <a:cxnLst>
                <a:cxn ang="0">
                  <a:pos x="T0" y="T1"/>
                </a:cxn>
                <a:cxn ang="0">
                  <a:pos x="T2" y="T3"/>
                </a:cxn>
                <a:cxn ang="0">
                  <a:pos x="T4" y="T5"/>
                </a:cxn>
                <a:cxn ang="0">
                  <a:pos x="T6" y="T7"/>
                </a:cxn>
              </a:cxnLst>
              <a:rect l="0" t="0" r="r" b="b"/>
              <a:pathLst>
                <a:path w="3" h="3">
                  <a:moveTo>
                    <a:pt x="2" y="2"/>
                  </a:moveTo>
                  <a:cubicBezTo>
                    <a:pt x="2" y="1"/>
                    <a:pt x="1" y="1"/>
                    <a:pt x="0" y="0"/>
                  </a:cubicBezTo>
                  <a:cubicBezTo>
                    <a:pt x="1" y="1"/>
                    <a:pt x="1" y="2"/>
                    <a:pt x="1" y="3"/>
                  </a:cubicBezTo>
                  <a:cubicBezTo>
                    <a:pt x="2" y="3"/>
                    <a:pt x="3" y="3"/>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59" name="Freeform 3369"/>
            <p:cNvSpPr>
              <a:spLocks/>
            </p:cNvSpPr>
            <p:nvPr/>
          </p:nvSpPr>
          <p:spPr bwMode="auto">
            <a:xfrm>
              <a:off x="2850" y="554"/>
              <a:ext cx="3"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0"/>
                    <a:pt x="2" y="1"/>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60" name="Freeform 3370"/>
            <p:cNvSpPr>
              <a:spLocks/>
            </p:cNvSpPr>
            <p:nvPr/>
          </p:nvSpPr>
          <p:spPr bwMode="auto">
            <a:xfrm>
              <a:off x="2850" y="554"/>
              <a:ext cx="3"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0"/>
                    <a:pt x="2" y="1"/>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61" name="Freeform 3371"/>
            <p:cNvSpPr>
              <a:spLocks/>
            </p:cNvSpPr>
            <p:nvPr/>
          </p:nvSpPr>
          <p:spPr bwMode="auto">
            <a:xfrm>
              <a:off x="2850" y="553"/>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62" name="Freeform 3372"/>
            <p:cNvSpPr>
              <a:spLocks/>
            </p:cNvSpPr>
            <p:nvPr/>
          </p:nvSpPr>
          <p:spPr bwMode="auto">
            <a:xfrm>
              <a:off x="2850" y="553"/>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63" name="Freeform 3373"/>
            <p:cNvSpPr>
              <a:spLocks/>
            </p:cNvSpPr>
            <p:nvPr/>
          </p:nvSpPr>
          <p:spPr bwMode="auto">
            <a:xfrm>
              <a:off x="2850" y="526"/>
              <a:ext cx="3"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0"/>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64" name="Freeform 3374"/>
            <p:cNvSpPr>
              <a:spLocks/>
            </p:cNvSpPr>
            <p:nvPr/>
          </p:nvSpPr>
          <p:spPr bwMode="auto">
            <a:xfrm>
              <a:off x="2850" y="526"/>
              <a:ext cx="3"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0"/>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65" name="Freeform 3375"/>
            <p:cNvSpPr>
              <a:spLocks/>
            </p:cNvSpPr>
            <p:nvPr/>
          </p:nvSpPr>
          <p:spPr bwMode="auto">
            <a:xfrm>
              <a:off x="2853" y="574"/>
              <a:ext cx="2" cy="5"/>
            </a:xfrm>
            <a:custGeom>
              <a:avLst/>
              <a:gdLst>
                <a:gd name="T0" fmla="*/ 1 w 2"/>
                <a:gd name="T1" fmla="*/ 1 h 4"/>
                <a:gd name="T2" fmla="*/ 2 w 2"/>
                <a:gd name="T3" fmla="*/ 4 h 4"/>
                <a:gd name="T4" fmla="*/ 1 w 2"/>
                <a:gd name="T5" fmla="*/ 0 h 4"/>
                <a:gd name="T6" fmla="*/ 1 w 2"/>
                <a:gd name="T7" fmla="*/ 1 h 4"/>
              </a:gdLst>
              <a:ahLst/>
              <a:cxnLst>
                <a:cxn ang="0">
                  <a:pos x="T0" y="T1"/>
                </a:cxn>
                <a:cxn ang="0">
                  <a:pos x="T2" y="T3"/>
                </a:cxn>
                <a:cxn ang="0">
                  <a:pos x="T4" y="T5"/>
                </a:cxn>
                <a:cxn ang="0">
                  <a:pos x="T6" y="T7"/>
                </a:cxn>
              </a:cxnLst>
              <a:rect l="0" t="0" r="r" b="b"/>
              <a:pathLst>
                <a:path w="2" h="4">
                  <a:moveTo>
                    <a:pt x="1" y="1"/>
                  </a:moveTo>
                  <a:cubicBezTo>
                    <a:pt x="0" y="2"/>
                    <a:pt x="0" y="3"/>
                    <a:pt x="2" y="4"/>
                  </a:cubicBezTo>
                  <a:cubicBezTo>
                    <a:pt x="2" y="2"/>
                    <a:pt x="2" y="1"/>
                    <a:pt x="1" y="0"/>
                  </a:cubicBezTo>
                  <a:cubicBezTo>
                    <a:pt x="1" y="0"/>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66" name="Freeform 3376"/>
            <p:cNvSpPr>
              <a:spLocks/>
            </p:cNvSpPr>
            <p:nvPr/>
          </p:nvSpPr>
          <p:spPr bwMode="auto">
            <a:xfrm>
              <a:off x="2853" y="574"/>
              <a:ext cx="2" cy="5"/>
            </a:xfrm>
            <a:custGeom>
              <a:avLst/>
              <a:gdLst>
                <a:gd name="T0" fmla="*/ 1 w 2"/>
                <a:gd name="T1" fmla="*/ 1 h 4"/>
                <a:gd name="T2" fmla="*/ 2 w 2"/>
                <a:gd name="T3" fmla="*/ 4 h 4"/>
                <a:gd name="T4" fmla="*/ 1 w 2"/>
                <a:gd name="T5" fmla="*/ 0 h 4"/>
                <a:gd name="T6" fmla="*/ 1 w 2"/>
                <a:gd name="T7" fmla="*/ 1 h 4"/>
              </a:gdLst>
              <a:ahLst/>
              <a:cxnLst>
                <a:cxn ang="0">
                  <a:pos x="T0" y="T1"/>
                </a:cxn>
                <a:cxn ang="0">
                  <a:pos x="T2" y="T3"/>
                </a:cxn>
                <a:cxn ang="0">
                  <a:pos x="T4" y="T5"/>
                </a:cxn>
                <a:cxn ang="0">
                  <a:pos x="T6" y="T7"/>
                </a:cxn>
              </a:cxnLst>
              <a:rect l="0" t="0" r="r" b="b"/>
              <a:pathLst>
                <a:path w="2" h="4">
                  <a:moveTo>
                    <a:pt x="1" y="1"/>
                  </a:moveTo>
                  <a:cubicBezTo>
                    <a:pt x="0" y="2"/>
                    <a:pt x="0" y="3"/>
                    <a:pt x="2" y="4"/>
                  </a:cubicBezTo>
                  <a:cubicBezTo>
                    <a:pt x="2" y="2"/>
                    <a:pt x="2" y="1"/>
                    <a:pt x="1" y="0"/>
                  </a:cubicBezTo>
                  <a:cubicBezTo>
                    <a:pt x="1" y="0"/>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67" name="Freeform 3377"/>
            <p:cNvSpPr>
              <a:spLocks/>
            </p:cNvSpPr>
            <p:nvPr/>
          </p:nvSpPr>
          <p:spPr bwMode="auto">
            <a:xfrm>
              <a:off x="2852" y="567"/>
              <a:ext cx="4" cy="4"/>
            </a:xfrm>
            <a:custGeom>
              <a:avLst/>
              <a:gdLst>
                <a:gd name="T0" fmla="*/ 2 w 4"/>
                <a:gd name="T1" fmla="*/ 0 h 3"/>
                <a:gd name="T2" fmla="*/ 1 w 4"/>
                <a:gd name="T3" fmla="*/ 3 h 3"/>
                <a:gd name="T4" fmla="*/ 4 w 4"/>
                <a:gd name="T5" fmla="*/ 2 h 3"/>
                <a:gd name="T6" fmla="*/ 2 w 4"/>
                <a:gd name="T7" fmla="*/ 0 h 3"/>
              </a:gdLst>
              <a:ahLst/>
              <a:cxnLst>
                <a:cxn ang="0">
                  <a:pos x="T0" y="T1"/>
                </a:cxn>
                <a:cxn ang="0">
                  <a:pos x="T2" y="T3"/>
                </a:cxn>
                <a:cxn ang="0">
                  <a:pos x="T4" y="T5"/>
                </a:cxn>
                <a:cxn ang="0">
                  <a:pos x="T6" y="T7"/>
                </a:cxn>
              </a:cxnLst>
              <a:rect l="0" t="0" r="r" b="b"/>
              <a:pathLst>
                <a:path w="4" h="3">
                  <a:moveTo>
                    <a:pt x="2" y="0"/>
                  </a:moveTo>
                  <a:cubicBezTo>
                    <a:pt x="0" y="0"/>
                    <a:pt x="1" y="2"/>
                    <a:pt x="1" y="3"/>
                  </a:cubicBezTo>
                  <a:cubicBezTo>
                    <a:pt x="1" y="2"/>
                    <a:pt x="2" y="1"/>
                    <a:pt x="4" y="2"/>
                  </a:cubicBezTo>
                  <a:cubicBezTo>
                    <a:pt x="3" y="1"/>
                    <a:pt x="3"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68" name="Freeform 3378"/>
            <p:cNvSpPr>
              <a:spLocks/>
            </p:cNvSpPr>
            <p:nvPr/>
          </p:nvSpPr>
          <p:spPr bwMode="auto">
            <a:xfrm>
              <a:off x="2852" y="567"/>
              <a:ext cx="4" cy="4"/>
            </a:xfrm>
            <a:custGeom>
              <a:avLst/>
              <a:gdLst>
                <a:gd name="T0" fmla="*/ 2 w 4"/>
                <a:gd name="T1" fmla="*/ 0 h 3"/>
                <a:gd name="T2" fmla="*/ 1 w 4"/>
                <a:gd name="T3" fmla="*/ 3 h 3"/>
                <a:gd name="T4" fmla="*/ 4 w 4"/>
                <a:gd name="T5" fmla="*/ 2 h 3"/>
                <a:gd name="T6" fmla="*/ 2 w 4"/>
                <a:gd name="T7" fmla="*/ 0 h 3"/>
              </a:gdLst>
              <a:ahLst/>
              <a:cxnLst>
                <a:cxn ang="0">
                  <a:pos x="T0" y="T1"/>
                </a:cxn>
                <a:cxn ang="0">
                  <a:pos x="T2" y="T3"/>
                </a:cxn>
                <a:cxn ang="0">
                  <a:pos x="T4" y="T5"/>
                </a:cxn>
                <a:cxn ang="0">
                  <a:pos x="T6" y="T7"/>
                </a:cxn>
              </a:cxnLst>
              <a:rect l="0" t="0" r="r" b="b"/>
              <a:pathLst>
                <a:path w="4" h="3">
                  <a:moveTo>
                    <a:pt x="2" y="0"/>
                  </a:moveTo>
                  <a:cubicBezTo>
                    <a:pt x="0" y="0"/>
                    <a:pt x="1" y="2"/>
                    <a:pt x="1" y="3"/>
                  </a:cubicBezTo>
                  <a:cubicBezTo>
                    <a:pt x="1" y="2"/>
                    <a:pt x="2" y="1"/>
                    <a:pt x="4" y="2"/>
                  </a:cubicBezTo>
                  <a:cubicBezTo>
                    <a:pt x="3" y="1"/>
                    <a:pt x="3"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69" name="Freeform 3379"/>
            <p:cNvSpPr>
              <a:spLocks/>
            </p:cNvSpPr>
            <p:nvPr/>
          </p:nvSpPr>
          <p:spPr bwMode="auto">
            <a:xfrm>
              <a:off x="2855" y="563"/>
              <a:ext cx="5" cy="5"/>
            </a:xfrm>
            <a:custGeom>
              <a:avLst/>
              <a:gdLst>
                <a:gd name="T0" fmla="*/ 0 w 4"/>
                <a:gd name="T1" fmla="*/ 0 h 4"/>
                <a:gd name="T2" fmla="*/ 2 w 4"/>
                <a:gd name="T3" fmla="*/ 4 h 4"/>
                <a:gd name="T4" fmla="*/ 0 w 4"/>
                <a:gd name="T5" fmla="*/ 0 h 4"/>
              </a:gdLst>
              <a:ahLst/>
              <a:cxnLst>
                <a:cxn ang="0">
                  <a:pos x="T0" y="T1"/>
                </a:cxn>
                <a:cxn ang="0">
                  <a:pos x="T2" y="T3"/>
                </a:cxn>
                <a:cxn ang="0">
                  <a:pos x="T4" y="T5"/>
                </a:cxn>
              </a:cxnLst>
              <a:rect l="0" t="0" r="r" b="b"/>
              <a:pathLst>
                <a:path w="4" h="4">
                  <a:moveTo>
                    <a:pt x="0" y="0"/>
                  </a:moveTo>
                  <a:cubicBezTo>
                    <a:pt x="0" y="1"/>
                    <a:pt x="0" y="4"/>
                    <a:pt x="2" y="4"/>
                  </a:cubicBezTo>
                  <a:cubicBezTo>
                    <a:pt x="4" y="4"/>
                    <a:pt x="2"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70" name="Freeform 3380"/>
            <p:cNvSpPr>
              <a:spLocks/>
            </p:cNvSpPr>
            <p:nvPr/>
          </p:nvSpPr>
          <p:spPr bwMode="auto">
            <a:xfrm>
              <a:off x="2855" y="563"/>
              <a:ext cx="5" cy="5"/>
            </a:xfrm>
            <a:custGeom>
              <a:avLst/>
              <a:gdLst>
                <a:gd name="T0" fmla="*/ 0 w 4"/>
                <a:gd name="T1" fmla="*/ 0 h 4"/>
                <a:gd name="T2" fmla="*/ 2 w 4"/>
                <a:gd name="T3" fmla="*/ 4 h 4"/>
                <a:gd name="T4" fmla="*/ 0 w 4"/>
                <a:gd name="T5" fmla="*/ 0 h 4"/>
              </a:gdLst>
              <a:ahLst/>
              <a:cxnLst>
                <a:cxn ang="0">
                  <a:pos x="T0" y="T1"/>
                </a:cxn>
                <a:cxn ang="0">
                  <a:pos x="T2" y="T3"/>
                </a:cxn>
                <a:cxn ang="0">
                  <a:pos x="T4" y="T5"/>
                </a:cxn>
              </a:cxnLst>
              <a:rect l="0" t="0" r="r" b="b"/>
              <a:pathLst>
                <a:path w="4" h="4">
                  <a:moveTo>
                    <a:pt x="0" y="0"/>
                  </a:moveTo>
                  <a:cubicBezTo>
                    <a:pt x="0" y="1"/>
                    <a:pt x="0" y="4"/>
                    <a:pt x="2" y="4"/>
                  </a:cubicBezTo>
                  <a:cubicBezTo>
                    <a:pt x="4" y="4"/>
                    <a:pt x="2"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71" name="Freeform 3381"/>
            <p:cNvSpPr>
              <a:spLocks/>
            </p:cNvSpPr>
            <p:nvPr/>
          </p:nvSpPr>
          <p:spPr bwMode="auto">
            <a:xfrm>
              <a:off x="2856" y="562"/>
              <a:ext cx="6" cy="4"/>
            </a:xfrm>
            <a:custGeom>
              <a:avLst/>
              <a:gdLst>
                <a:gd name="T0" fmla="*/ 1 w 5"/>
                <a:gd name="T1" fmla="*/ 1 h 3"/>
                <a:gd name="T2" fmla="*/ 0 w 5"/>
                <a:gd name="T3" fmla="*/ 1 h 3"/>
                <a:gd name="T4" fmla="*/ 4 w 5"/>
                <a:gd name="T5" fmla="*/ 1 h 3"/>
                <a:gd name="T6" fmla="*/ 1 w 5"/>
                <a:gd name="T7" fmla="*/ 1 h 3"/>
              </a:gdLst>
              <a:ahLst/>
              <a:cxnLst>
                <a:cxn ang="0">
                  <a:pos x="T0" y="T1"/>
                </a:cxn>
                <a:cxn ang="0">
                  <a:pos x="T2" y="T3"/>
                </a:cxn>
                <a:cxn ang="0">
                  <a:pos x="T4" y="T5"/>
                </a:cxn>
                <a:cxn ang="0">
                  <a:pos x="T6" y="T7"/>
                </a:cxn>
              </a:cxnLst>
              <a:rect l="0" t="0" r="r" b="b"/>
              <a:pathLst>
                <a:path w="5" h="3">
                  <a:moveTo>
                    <a:pt x="1" y="1"/>
                  </a:moveTo>
                  <a:cubicBezTo>
                    <a:pt x="1" y="1"/>
                    <a:pt x="0" y="1"/>
                    <a:pt x="0" y="1"/>
                  </a:cubicBezTo>
                  <a:cubicBezTo>
                    <a:pt x="1" y="1"/>
                    <a:pt x="3" y="3"/>
                    <a:pt x="4" y="1"/>
                  </a:cubicBezTo>
                  <a:cubicBezTo>
                    <a:pt x="5" y="0"/>
                    <a:pt x="2" y="0"/>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72" name="Freeform 3382"/>
            <p:cNvSpPr>
              <a:spLocks/>
            </p:cNvSpPr>
            <p:nvPr/>
          </p:nvSpPr>
          <p:spPr bwMode="auto">
            <a:xfrm>
              <a:off x="2856" y="562"/>
              <a:ext cx="6" cy="4"/>
            </a:xfrm>
            <a:custGeom>
              <a:avLst/>
              <a:gdLst>
                <a:gd name="T0" fmla="*/ 1 w 5"/>
                <a:gd name="T1" fmla="*/ 1 h 3"/>
                <a:gd name="T2" fmla="*/ 0 w 5"/>
                <a:gd name="T3" fmla="*/ 1 h 3"/>
                <a:gd name="T4" fmla="*/ 4 w 5"/>
                <a:gd name="T5" fmla="*/ 1 h 3"/>
                <a:gd name="T6" fmla="*/ 1 w 5"/>
                <a:gd name="T7" fmla="*/ 1 h 3"/>
              </a:gdLst>
              <a:ahLst/>
              <a:cxnLst>
                <a:cxn ang="0">
                  <a:pos x="T0" y="T1"/>
                </a:cxn>
                <a:cxn ang="0">
                  <a:pos x="T2" y="T3"/>
                </a:cxn>
                <a:cxn ang="0">
                  <a:pos x="T4" y="T5"/>
                </a:cxn>
                <a:cxn ang="0">
                  <a:pos x="T6" y="T7"/>
                </a:cxn>
              </a:cxnLst>
              <a:rect l="0" t="0" r="r" b="b"/>
              <a:pathLst>
                <a:path w="5" h="3">
                  <a:moveTo>
                    <a:pt x="1" y="1"/>
                  </a:moveTo>
                  <a:cubicBezTo>
                    <a:pt x="1" y="1"/>
                    <a:pt x="0" y="1"/>
                    <a:pt x="0" y="1"/>
                  </a:cubicBezTo>
                  <a:cubicBezTo>
                    <a:pt x="1" y="1"/>
                    <a:pt x="3" y="3"/>
                    <a:pt x="4" y="1"/>
                  </a:cubicBezTo>
                  <a:cubicBezTo>
                    <a:pt x="5" y="0"/>
                    <a:pt x="2" y="0"/>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73" name="Freeform 3383"/>
            <p:cNvSpPr>
              <a:spLocks/>
            </p:cNvSpPr>
            <p:nvPr/>
          </p:nvSpPr>
          <p:spPr bwMode="auto">
            <a:xfrm>
              <a:off x="2859" y="520"/>
              <a:ext cx="5" cy="4"/>
            </a:xfrm>
            <a:custGeom>
              <a:avLst/>
              <a:gdLst>
                <a:gd name="T0" fmla="*/ 4 w 4"/>
                <a:gd name="T1" fmla="*/ 1 h 3"/>
                <a:gd name="T2" fmla="*/ 0 w 4"/>
                <a:gd name="T3" fmla="*/ 1 h 3"/>
                <a:gd name="T4" fmla="*/ 4 w 4"/>
                <a:gd name="T5" fmla="*/ 1 h 3"/>
              </a:gdLst>
              <a:ahLst/>
              <a:cxnLst>
                <a:cxn ang="0">
                  <a:pos x="T0" y="T1"/>
                </a:cxn>
                <a:cxn ang="0">
                  <a:pos x="T2" y="T3"/>
                </a:cxn>
                <a:cxn ang="0">
                  <a:pos x="T4" y="T5"/>
                </a:cxn>
              </a:cxnLst>
              <a:rect l="0" t="0" r="r" b="b"/>
              <a:pathLst>
                <a:path w="4" h="3">
                  <a:moveTo>
                    <a:pt x="4" y="1"/>
                  </a:moveTo>
                  <a:cubicBezTo>
                    <a:pt x="3" y="0"/>
                    <a:pt x="2" y="0"/>
                    <a:pt x="0" y="1"/>
                  </a:cubicBezTo>
                  <a:cubicBezTo>
                    <a:pt x="0" y="3"/>
                    <a:pt x="3" y="2"/>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74" name="Freeform 3384"/>
            <p:cNvSpPr>
              <a:spLocks/>
            </p:cNvSpPr>
            <p:nvPr/>
          </p:nvSpPr>
          <p:spPr bwMode="auto">
            <a:xfrm>
              <a:off x="2859" y="520"/>
              <a:ext cx="5" cy="4"/>
            </a:xfrm>
            <a:custGeom>
              <a:avLst/>
              <a:gdLst>
                <a:gd name="T0" fmla="*/ 4 w 4"/>
                <a:gd name="T1" fmla="*/ 1 h 3"/>
                <a:gd name="T2" fmla="*/ 0 w 4"/>
                <a:gd name="T3" fmla="*/ 1 h 3"/>
                <a:gd name="T4" fmla="*/ 4 w 4"/>
                <a:gd name="T5" fmla="*/ 1 h 3"/>
              </a:gdLst>
              <a:ahLst/>
              <a:cxnLst>
                <a:cxn ang="0">
                  <a:pos x="T0" y="T1"/>
                </a:cxn>
                <a:cxn ang="0">
                  <a:pos x="T2" y="T3"/>
                </a:cxn>
                <a:cxn ang="0">
                  <a:pos x="T4" y="T5"/>
                </a:cxn>
              </a:cxnLst>
              <a:rect l="0" t="0" r="r" b="b"/>
              <a:pathLst>
                <a:path w="4" h="3">
                  <a:moveTo>
                    <a:pt x="4" y="1"/>
                  </a:moveTo>
                  <a:cubicBezTo>
                    <a:pt x="3" y="0"/>
                    <a:pt x="2" y="0"/>
                    <a:pt x="0" y="1"/>
                  </a:cubicBezTo>
                  <a:cubicBezTo>
                    <a:pt x="0" y="3"/>
                    <a:pt x="3" y="2"/>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75" name="Freeform 3385"/>
            <p:cNvSpPr>
              <a:spLocks/>
            </p:cNvSpPr>
            <p:nvPr/>
          </p:nvSpPr>
          <p:spPr bwMode="auto">
            <a:xfrm>
              <a:off x="2865" y="519"/>
              <a:ext cx="2" cy="4"/>
            </a:xfrm>
            <a:custGeom>
              <a:avLst/>
              <a:gdLst>
                <a:gd name="T0" fmla="*/ 2 w 2"/>
                <a:gd name="T1" fmla="*/ 0 h 3"/>
                <a:gd name="T2" fmla="*/ 0 w 2"/>
                <a:gd name="T3" fmla="*/ 0 h 3"/>
                <a:gd name="T4" fmla="*/ 0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0"/>
                    <a:pt x="0" y="0"/>
                    <a:pt x="0" y="0"/>
                  </a:cubicBezTo>
                  <a:cubicBezTo>
                    <a:pt x="0" y="1"/>
                    <a:pt x="0" y="2"/>
                    <a:pt x="0" y="3"/>
                  </a:cubicBezTo>
                  <a:cubicBezTo>
                    <a:pt x="1" y="2"/>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76" name="Freeform 3386"/>
            <p:cNvSpPr>
              <a:spLocks/>
            </p:cNvSpPr>
            <p:nvPr/>
          </p:nvSpPr>
          <p:spPr bwMode="auto">
            <a:xfrm>
              <a:off x="2865" y="519"/>
              <a:ext cx="2" cy="4"/>
            </a:xfrm>
            <a:custGeom>
              <a:avLst/>
              <a:gdLst>
                <a:gd name="T0" fmla="*/ 2 w 2"/>
                <a:gd name="T1" fmla="*/ 0 h 3"/>
                <a:gd name="T2" fmla="*/ 0 w 2"/>
                <a:gd name="T3" fmla="*/ 0 h 3"/>
                <a:gd name="T4" fmla="*/ 0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0"/>
                    <a:pt x="0" y="0"/>
                    <a:pt x="0" y="0"/>
                  </a:cubicBezTo>
                  <a:cubicBezTo>
                    <a:pt x="0" y="1"/>
                    <a:pt x="0" y="2"/>
                    <a:pt x="0" y="3"/>
                  </a:cubicBezTo>
                  <a:cubicBezTo>
                    <a:pt x="1" y="2"/>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77" name="Freeform 3387"/>
            <p:cNvSpPr>
              <a:spLocks/>
            </p:cNvSpPr>
            <p:nvPr/>
          </p:nvSpPr>
          <p:spPr bwMode="auto">
            <a:xfrm>
              <a:off x="2868" y="518"/>
              <a:ext cx="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78" name="Freeform 3388"/>
            <p:cNvSpPr>
              <a:spLocks/>
            </p:cNvSpPr>
            <p:nvPr/>
          </p:nvSpPr>
          <p:spPr bwMode="auto">
            <a:xfrm>
              <a:off x="2868" y="518"/>
              <a:ext cx="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79" name="Freeform 3389"/>
            <p:cNvSpPr>
              <a:spLocks/>
            </p:cNvSpPr>
            <p:nvPr/>
          </p:nvSpPr>
          <p:spPr bwMode="auto">
            <a:xfrm>
              <a:off x="2870" y="518"/>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1"/>
                    <a:pt x="0"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80" name="Freeform 3390"/>
            <p:cNvSpPr>
              <a:spLocks/>
            </p:cNvSpPr>
            <p:nvPr/>
          </p:nvSpPr>
          <p:spPr bwMode="auto">
            <a:xfrm>
              <a:off x="2870" y="518"/>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1"/>
                    <a:pt x="0"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81" name="Freeform 3391"/>
            <p:cNvSpPr>
              <a:spLocks/>
            </p:cNvSpPr>
            <p:nvPr/>
          </p:nvSpPr>
          <p:spPr bwMode="auto">
            <a:xfrm>
              <a:off x="2878" y="513"/>
              <a:ext cx="2" cy="1"/>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0" y="0"/>
                    <a:pt x="1" y="1"/>
                    <a:pt x="2" y="1"/>
                  </a:cubicBezTo>
                  <a:cubicBezTo>
                    <a:pt x="2" y="1"/>
                    <a:pt x="2"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82" name="Freeform 3392"/>
            <p:cNvSpPr>
              <a:spLocks/>
            </p:cNvSpPr>
            <p:nvPr/>
          </p:nvSpPr>
          <p:spPr bwMode="auto">
            <a:xfrm>
              <a:off x="2878" y="513"/>
              <a:ext cx="2" cy="1"/>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0" y="0"/>
                    <a:pt x="1" y="1"/>
                    <a:pt x="2" y="1"/>
                  </a:cubicBezTo>
                  <a:cubicBezTo>
                    <a:pt x="2" y="1"/>
                    <a:pt x="2"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83" name="Freeform 3393"/>
            <p:cNvSpPr>
              <a:spLocks/>
            </p:cNvSpPr>
            <p:nvPr/>
          </p:nvSpPr>
          <p:spPr bwMode="auto">
            <a:xfrm>
              <a:off x="2879" y="511"/>
              <a:ext cx="3"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0" y="0"/>
                  </a:cubicBezTo>
                  <a:cubicBezTo>
                    <a:pt x="1" y="1"/>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84" name="Freeform 3394"/>
            <p:cNvSpPr>
              <a:spLocks/>
            </p:cNvSpPr>
            <p:nvPr/>
          </p:nvSpPr>
          <p:spPr bwMode="auto">
            <a:xfrm>
              <a:off x="2879" y="511"/>
              <a:ext cx="3"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0" y="0"/>
                  </a:cubicBezTo>
                  <a:cubicBezTo>
                    <a:pt x="1" y="1"/>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85" name="Freeform 3395"/>
            <p:cNvSpPr>
              <a:spLocks/>
            </p:cNvSpPr>
            <p:nvPr/>
          </p:nvSpPr>
          <p:spPr bwMode="auto">
            <a:xfrm>
              <a:off x="2890" y="506"/>
              <a:ext cx="4" cy="3"/>
            </a:xfrm>
            <a:custGeom>
              <a:avLst/>
              <a:gdLst>
                <a:gd name="T0" fmla="*/ 2 w 3"/>
                <a:gd name="T1" fmla="*/ 3 h 3"/>
                <a:gd name="T2" fmla="*/ 3 w 3"/>
                <a:gd name="T3" fmla="*/ 2 h 3"/>
                <a:gd name="T4" fmla="*/ 2 w 3"/>
                <a:gd name="T5" fmla="*/ 0 h 3"/>
                <a:gd name="T6" fmla="*/ 0 w 3"/>
                <a:gd name="T7" fmla="*/ 1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2" y="2"/>
                    <a:pt x="3" y="2"/>
                    <a:pt x="3" y="2"/>
                  </a:cubicBezTo>
                  <a:cubicBezTo>
                    <a:pt x="3" y="1"/>
                    <a:pt x="2" y="1"/>
                    <a:pt x="2" y="0"/>
                  </a:cubicBezTo>
                  <a:cubicBezTo>
                    <a:pt x="2" y="2"/>
                    <a:pt x="1" y="2"/>
                    <a:pt x="0" y="1"/>
                  </a:cubicBezTo>
                  <a:cubicBezTo>
                    <a:pt x="0" y="2"/>
                    <a:pt x="0" y="3"/>
                    <a:pt x="2"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86" name="Freeform 3396"/>
            <p:cNvSpPr>
              <a:spLocks/>
            </p:cNvSpPr>
            <p:nvPr/>
          </p:nvSpPr>
          <p:spPr bwMode="auto">
            <a:xfrm>
              <a:off x="2890" y="506"/>
              <a:ext cx="4" cy="3"/>
            </a:xfrm>
            <a:custGeom>
              <a:avLst/>
              <a:gdLst>
                <a:gd name="T0" fmla="*/ 2 w 3"/>
                <a:gd name="T1" fmla="*/ 3 h 3"/>
                <a:gd name="T2" fmla="*/ 3 w 3"/>
                <a:gd name="T3" fmla="*/ 2 h 3"/>
                <a:gd name="T4" fmla="*/ 2 w 3"/>
                <a:gd name="T5" fmla="*/ 0 h 3"/>
                <a:gd name="T6" fmla="*/ 0 w 3"/>
                <a:gd name="T7" fmla="*/ 1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2" y="2"/>
                    <a:pt x="3" y="2"/>
                    <a:pt x="3" y="2"/>
                  </a:cubicBezTo>
                  <a:cubicBezTo>
                    <a:pt x="3" y="1"/>
                    <a:pt x="2" y="1"/>
                    <a:pt x="2" y="0"/>
                  </a:cubicBezTo>
                  <a:cubicBezTo>
                    <a:pt x="2" y="2"/>
                    <a:pt x="1" y="2"/>
                    <a:pt x="0" y="1"/>
                  </a:cubicBezTo>
                  <a:cubicBezTo>
                    <a:pt x="0" y="2"/>
                    <a:pt x="0" y="3"/>
                    <a:pt x="2"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87" name="Freeform 3397"/>
            <p:cNvSpPr>
              <a:spLocks/>
            </p:cNvSpPr>
            <p:nvPr/>
          </p:nvSpPr>
          <p:spPr bwMode="auto">
            <a:xfrm>
              <a:off x="2895" y="500"/>
              <a:ext cx="6" cy="2"/>
            </a:xfrm>
            <a:custGeom>
              <a:avLst/>
              <a:gdLst>
                <a:gd name="T0" fmla="*/ 5 w 5"/>
                <a:gd name="T1" fmla="*/ 2 h 2"/>
                <a:gd name="T2" fmla="*/ 0 w 5"/>
                <a:gd name="T3" fmla="*/ 1 h 2"/>
                <a:gd name="T4" fmla="*/ 5 w 5"/>
                <a:gd name="T5" fmla="*/ 2 h 2"/>
              </a:gdLst>
              <a:ahLst/>
              <a:cxnLst>
                <a:cxn ang="0">
                  <a:pos x="T0" y="T1"/>
                </a:cxn>
                <a:cxn ang="0">
                  <a:pos x="T2" y="T3"/>
                </a:cxn>
                <a:cxn ang="0">
                  <a:pos x="T4" y="T5"/>
                </a:cxn>
              </a:cxnLst>
              <a:rect l="0" t="0" r="r" b="b"/>
              <a:pathLst>
                <a:path w="5" h="2">
                  <a:moveTo>
                    <a:pt x="5" y="2"/>
                  </a:moveTo>
                  <a:cubicBezTo>
                    <a:pt x="5" y="0"/>
                    <a:pt x="2" y="0"/>
                    <a:pt x="0" y="1"/>
                  </a:cubicBezTo>
                  <a:cubicBezTo>
                    <a:pt x="2" y="2"/>
                    <a:pt x="4" y="2"/>
                    <a:pt x="5"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88" name="Freeform 3398"/>
            <p:cNvSpPr>
              <a:spLocks/>
            </p:cNvSpPr>
            <p:nvPr/>
          </p:nvSpPr>
          <p:spPr bwMode="auto">
            <a:xfrm>
              <a:off x="2895" y="500"/>
              <a:ext cx="6" cy="2"/>
            </a:xfrm>
            <a:custGeom>
              <a:avLst/>
              <a:gdLst>
                <a:gd name="T0" fmla="*/ 5 w 5"/>
                <a:gd name="T1" fmla="*/ 2 h 2"/>
                <a:gd name="T2" fmla="*/ 0 w 5"/>
                <a:gd name="T3" fmla="*/ 1 h 2"/>
                <a:gd name="T4" fmla="*/ 5 w 5"/>
                <a:gd name="T5" fmla="*/ 2 h 2"/>
              </a:gdLst>
              <a:ahLst/>
              <a:cxnLst>
                <a:cxn ang="0">
                  <a:pos x="T0" y="T1"/>
                </a:cxn>
                <a:cxn ang="0">
                  <a:pos x="T2" y="T3"/>
                </a:cxn>
                <a:cxn ang="0">
                  <a:pos x="T4" y="T5"/>
                </a:cxn>
              </a:cxnLst>
              <a:rect l="0" t="0" r="r" b="b"/>
              <a:pathLst>
                <a:path w="5" h="2">
                  <a:moveTo>
                    <a:pt x="5" y="2"/>
                  </a:moveTo>
                  <a:cubicBezTo>
                    <a:pt x="5" y="0"/>
                    <a:pt x="2" y="0"/>
                    <a:pt x="0" y="1"/>
                  </a:cubicBezTo>
                  <a:cubicBezTo>
                    <a:pt x="2" y="2"/>
                    <a:pt x="4" y="2"/>
                    <a:pt x="5"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89" name="Freeform 3399"/>
            <p:cNvSpPr>
              <a:spLocks/>
            </p:cNvSpPr>
            <p:nvPr/>
          </p:nvSpPr>
          <p:spPr bwMode="auto">
            <a:xfrm>
              <a:off x="2897" y="505"/>
              <a:ext cx="5" cy="1"/>
            </a:xfrm>
            <a:custGeom>
              <a:avLst/>
              <a:gdLst>
                <a:gd name="T0" fmla="*/ 2 w 4"/>
                <a:gd name="T1" fmla="*/ 1 h 1"/>
                <a:gd name="T2" fmla="*/ 4 w 4"/>
                <a:gd name="T3" fmla="*/ 1 h 1"/>
                <a:gd name="T4" fmla="*/ 0 w 4"/>
                <a:gd name="T5" fmla="*/ 1 h 1"/>
                <a:gd name="T6" fmla="*/ 2 w 4"/>
                <a:gd name="T7" fmla="*/ 1 h 1"/>
              </a:gdLst>
              <a:ahLst/>
              <a:cxnLst>
                <a:cxn ang="0">
                  <a:pos x="T0" y="T1"/>
                </a:cxn>
                <a:cxn ang="0">
                  <a:pos x="T2" y="T3"/>
                </a:cxn>
                <a:cxn ang="0">
                  <a:pos x="T4" y="T5"/>
                </a:cxn>
                <a:cxn ang="0">
                  <a:pos x="T6" y="T7"/>
                </a:cxn>
              </a:cxnLst>
              <a:rect l="0" t="0" r="r" b="b"/>
              <a:pathLst>
                <a:path w="4" h="1">
                  <a:moveTo>
                    <a:pt x="2" y="1"/>
                  </a:moveTo>
                  <a:cubicBezTo>
                    <a:pt x="2" y="1"/>
                    <a:pt x="3" y="1"/>
                    <a:pt x="4" y="1"/>
                  </a:cubicBezTo>
                  <a:cubicBezTo>
                    <a:pt x="3" y="0"/>
                    <a:pt x="1" y="0"/>
                    <a:pt x="0" y="1"/>
                  </a:cubicBezTo>
                  <a:cubicBezTo>
                    <a:pt x="1"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90" name="Freeform 3400"/>
            <p:cNvSpPr>
              <a:spLocks/>
            </p:cNvSpPr>
            <p:nvPr/>
          </p:nvSpPr>
          <p:spPr bwMode="auto">
            <a:xfrm>
              <a:off x="2897" y="505"/>
              <a:ext cx="5" cy="1"/>
            </a:xfrm>
            <a:custGeom>
              <a:avLst/>
              <a:gdLst>
                <a:gd name="T0" fmla="*/ 2 w 4"/>
                <a:gd name="T1" fmla="*/ 1 h 1"/>
                <a:gd name="T2" fmla="*/ 4 w 4"/>
                <a:gd name="T3" fmla="*/ 1 h 1"/>
                <a:gd name="T4" fmla="*/ 0 w 4"/>
                <a:gd name="T5" fmla="*/ 1 h 1"/>
                <a:gd name="T6" fmla="*/ 2 w 4"/>
                <a:gd name="T7" fmla="*/ 1 h 1"/>
              </a:gdLst>
              <a:ahLst/>
              <a:cxnLst>
                <a:cxn ang="0">
                  <a:pos x="T0" y="T1"/>
                </a:cxn>
                <a:cxn ang="0">
                  <a:pos x="T2" y="T3"/>
                </a:cxn>
                <a:cxn ang="0">
                  <a:pos x="T4" y="T5"/>
                </a:cxn>
                <a:cxn ang="0">
                  <a:pos x="T6" y="T7"/>
                </a:cxn>
              </a:cxnLst>
              <a:rect l="0" t="0" r="r" b="b"/>
              <a:pathLst>
                <a:path w="4" h="1">
                  <a:moveTo>
                    <a:pt x="2" y="1"/>
                  </a:moveTo>
                  <a:cubicBezTo>
                    <a:pt x="2" y="1"/>
                    <a:pt x="3" y="1"/>
                    <a:pt x="4" y="1"/>
                  </a:cubicBezTo>
                  <a:cubicBezTo>
                    <a:pt x="3" y="0"/>
                    <a:pt x="1" y="0"/>
                    <a:pt x="0" y="1"/>
                  </a:cubicBezTo>
                  <a:cubicBezTo>
                    <a:pt x="1"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91" name="Freeform 3401"/>
            <p:cNvSpPr>
              <a:spLocks/>
            </p:cNvSpPr>
            <p:nvPr/>
          </p:nvSpPr>
          <p:spPr bwMode="auto">
            <a:xfrm>
              <a:off x="2903" y="503"/>
              <a:ext cx="4" cy="3"/>
            </a:xfrm>
            <a:custGeom>
              <a:avLst/>
              <a:gdLst>
                <a:gd name="T0" fmla="*/ 0 w 3"/>
                <a:gd name="T1" fmla="*/ 1 h 2"/>
                <a:gd name="T2" fmla="*/ 3 w 3"/>
                <a:gd name="T3" fmla="*/ 1 h 2"/>
                <a:gd name="T4" fmla="*/ 0 w 3"/>
                <a:gd name="T5" fmla="*/ 1 h 2"/>
              </a:gdLst>
              <a:ahLst/>
              <a:cxnLst>
                <a:cxn ang="0">
                  <a:pos x="T0" y="T1"/>
                </a:cxn>
                <a:cxn ang="0">
                  <a:pos x="T2" y="T3"/>
                </a:cxn>
                <a:cxn ang="0">
                  <a:pos x="T4" y="T5"/>
                </a:cxn>
              </a:cxnLst>
              <a:rect l="0" t="0" r="r" b="b"/>
              <a:pathLst>
                <a:path w="3" h="2">
                  <a:moveTo>
                    <a:pt x="0" y="1"/>
                  </a:moveTo>
                  <a:cubicBezTo>
                    <a:pt x="1" y="2"/>
                    <a:pt x="2" y="2"/>
                    <a:pt x="3" y="1"/>
                  </a:cubicBezTo>
                  <a:cubicBezTo>
                    <a:pt x="3" y="0"/>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92" name="Freeform 3402"/>
            <p:cNvSpPr>
              <a:spLocks/>
            </p:cNvSpPr>
            <p:nvPr/>
          </p:nvSpPr>
          <p:spPr bwMode="auto">
            <a:xfrm>
              <a:off x="2903" y="503"/>
              <a:ext cx="4" cy="3"/>
            </a:xfrm>
            <a:custGeom>
              <a:avLst/>
              <a:gdLst>
                <a:gd name="T0" fmla="*/ 0 w 3"/>
                <a:gd name="T1" fmla="*/ 1 h 2"/>
                <a:gd name="T2" fmla="*/ 3 w 3"/>
                <a:gd name="T3" fmla="*/ 1 h 2"/>
                <a:gd name="T4" fmla="*/ 0 w 3"/>
                <a:gd name="T5" fmla="*/ 1 h 2"/>
              </a:gdLst>
              <a:ahLst/>
              <a:cxnLst>
                <a:cxn ang="0">
                  <a:pos x="T0" y="T1"/>
                </a:cxn>
                <a:cxn ang="0">
                  <a:pos x="T2" y="T3"/>
                </a:cxn>
                <a:cxn ang="0">
                  <a:pos x="T4" y="T5"/>
                </a:cxn>
              </a:cxnLst>
              <a:rect l="0" t="0" r="r" b="b"/>
              <a:pathLst>
                <a:path w="3" h="2">
                  <a:moveTo>
                    <a:pt x="0" y="1"/>
                  </a:moveTo>
                  <a:cubicBezTo>
                    <a:pt x="1" y="2"/>
                    <a:pt x="2" y="2"/>
                    <a:pt x="3" y="1"/>
                  </a:cubicBezTo>
                  <a:cubicBezTo>
                    <a:pt x="3" y="0"/>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93" name="Freeform 3403"/>
            <p:cNvSpPr>
              <a:spLocks/>
            </p:cNvSpPr>
            <p:nvPr/>
          </p:nvSpPr>
          <p:spPr bwMode="auto">
            <a:xfrm>
              <a:off x="2903" y="496"/>
              <a:ext cx="13" cy="6"/>
            </a:xfrm>
            <a:custGeom>
              <a:avLst/>
              <a:gdLst>
                <a:gd name="T0" fmla="*/ 0 w 11"/>
                <a:gd name="T1" fmla="*/ 3 h 5"/>
                <a:gd name="T2" fmla="*/ 11 w 11"/>
                <a:gd name="T3" fmla="*/ 1 h 5"/>
                <a:gd name="T4" fmla="*/ 6 w 11"/>
                <a:gd name="T5" fmla="*/ 0 h 5"/>
                <a:gd name="T6" fmla="*/ 5 w 11"/>
                <a:gd name="T7" fmla="*/ 2 h 5"/>
                <a:gd name="T8" fmla="*/ 0 w 11"/>
                <a:gd name="T9" fmla="*/ 3 h 5"/>
              </a:gdLst>
              <a:ahLst/>
              <a:cxnLst>
                <a:cxn ang="0">
                  <a:pos x="T0" y="T1"/>
                </a:cxn>
                <a:cxn ang="0">
                  <a:pos x="T2" y="T3"/>
                </a:cxn>
                <a:cxn ang="0">
                  <a:pos x="T4" y="T5"/>
                </a:cxn>
                <a:cxn ang="0">
                  <a:pos x="T6" y="T7"/>
                </a:cxn>
                <a:cxn ang="0">
                  <a:pos x="T8" y="T9"/>
                </a:cxn>
              </a:cxnLst>
              <a:rect l="0" t="0" r="r" b="b"/>
              <a:pathLst>
                <a:path w="11" h="5">
                  <a:moveTo>
                    <a:pt x="0" y="3"/>
                  </a:moveTo>
                  <a:cubicBezTo>
                    <a:pt x="2" y="5"/>
                    <a:pt x="10" y="3"/>
                    <a:pt x="11" y="1"/>
                  </a:cubicBezTo>
                  <a:cubicBezTo>
                    <a:pt x="9" y="0"/>
                    <a:pt x="8" y="0"/>
                    <a:pt x="6" y="0"/>
                  </a:cubicBezTo>
                  <a:cubicBezTo>
                    <a:pt x="5" y="1"/>
                    <a:pt x="1" y="1"/>
                    <a:pt x="5" y="2"/>
                  </a:cubicBezTo>
                  <a:cubicBezTo>
                    <a:pt x="3" y="2"/>
                    <a:pt x="1" y="1"/>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94" name="Freeform 3404"/>
            <p:cNvSpPr>
              <a:spLocks/>
            </p:cNvSpPr>
            <p:nvPr/>
          </p:nvSpPr>
          <p:spPr bwMode="auto">
            <a:xfrm>
              <a:off x="2903" y="496"/>
              <a:ext cx="13" cy="6"/>
            </a:xfrm>
            <a:custGeom>
              <a:avLst/>
              <a:gdLst>
                <a:gd name="T0" fmla="*/ 0 w 11"/>
                <a:gd name="T1" fmla="*/ 3 h 5"/>
                <a:gd name="T2" fmla="*/ 11 w 11"/>
                <a:gd name="T3" fmla="*/ 1 h 5"/>
                <a:gd name="T4" fmla="*/ 6 w 11"/>
                <a:gd name="T5" fmla="*/ 0 h 5"/>
                <a:gd name="T6" fmla="*/ 5 w 11"/>
                <a:gd name="T7" fmla="*/ 2 h 5"/>
                <a:gd name="T8" fmla="*/ 0 w 11"/>
                <a:gd name="T9" fmla="*/ 3 h 5"/>
              </a:gdLst>
              <a:ahLst/>
              <a:cxnLst>
                <a:cxn ang="0">
                  <a:pos x="T0" y="T1"/>
                </a:cxn>
                <a:cxn ang="0">
                  <a:pos x="T2" y="T3"/>
                </a:cxn>
                <a:cxn ang="0">
                  <a:pos x="T4" y="T5"/>
                </a:cxn>
                <a:cxn ang="0">
                  <a:pos x="T6" y="T7"/>
                </a:cxn>
                <a:cxn ang="0">
                  <a:pos x="T8" y="T9"/>
                </a:cxn>
              </a:cxnLst>
              <a:rect l="0" t="0" r="r" b="b"/>
              <a:pathLst>
                <a:path w="11" h="5">
                  <a:moveTo>
                    <a:pt x="0" y="3"/>
                  </a:moveTo>
                  <a:cubicBezTo>
                    <a:pt x="2" y="5"/>
                    <a:pt x="10" y="3"/>
                    <a:pt x="11" y="1"/>
                  </a:cubicBezTo>
                  <a:cubicBezTo>
                    <a:pt x="9" y="0"/>
                    <a:pt x="8" y="0"/>
                    <a:pt x="6" y="0"/>
                  </a:cubicBezTo>
                  <a:cubicBezTo>
                    <a:pt x="5" y="1"/>
                    <a:pt x="1" y="1"/>
                    <a:pt x="5" y="2"/>
                  </a:cubicBezTo>
                  <a:cubicBezTo>
                    <a:pt x="3" y="2"/>
                    <a:pt x="1" y="1"/>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95" name="Freeform 3405"/>
            <p:cNvSpPr>
              <a:spLocks/>
            </p:cNvSpPr>
            <p:nvPr/>
          </p:nvSpPr>
          <p:spPr bwMode="auto">
            <a:xfrm>
              <a:off x="2903" y="494"/>
              <a:ext cx="9" cy="3"/>
            </a:xfrm>
            <a:custGeom>
              <a:avLst/>
              <a:gdLst>
                <a:gd name="T0" fmla="*/ 7 w 7"/>
                <a:gd name="T1" fmla="*/ 1 h 3"/>
                <a:gd name="T2" fmla="*/ 0 w 7"/>
                <a:gd name="T3" fmla="*/ 2 h 3"/>
                <a:gd name="T4" fmla="*/ 7 w 7"/>
                <a:gd name="T5" fmla="*/ 1 h 3"/>
              </a:gdLst>
              <a:ahLst/>
              <a:cxnLst>
                <a:cxn ang="0">
                  <a:pos x="T0" y="T1"/>
                </a:cxn>
                <a:cxn ang="0">
                  <a:pos x="T2" y="T3"/>
                </a:cxn>
                <a:cxn ang="0">
                  <a:pos x="T4" y="T5"/>
                </a:cxn>
              </a:cxnLst>
              <a:rect l="0" t="0" r="r" b="b"/>
              <a:pathLst>
                <a:path w="7" h="3">
                  <a:moveTo>
                    <a:pt x="7" y="1"/>
                  </a:moveTo>
                  <a:cubicBezTo>
                    <a:pt x="5" y="0"/>
                    <a:pt x="2" y="1"/>
                    <a:pt x="0" y="2"/>
                  </a:cubicBezTo>
                  <a:cubicBezTo>
                    <a:pt x="3" y="2"/>
                    <a:pt x="5" y="3"/>
                    <a:pt x="7"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96" name="Freeform 3406"/>
            <p:cNvSpPr>
              <a:spLocks/>
            </p:cNvSpPr>
            <p:nvPr/>
          </p:nvSpPr>
          <p:spPr bwMode="auto">
            <a:xfrm>
              <a:off x="2903" y="494"/>
              <a:ext cx="9" cy="3"/>
            </a:xfrm>
            <a:custGeom>
              <a:avLst/>
              <a:gdLst>
                <a:gd name="T0" fmla="*/ 7 w 7"/>
                <a:gd name="T1" fmla="*/ 1 h 3"/>
                <a:gd name="T2" fmla="*/ 0 w 7"/>
                <a:gd name="T3" fmla="*/ 2 h 3"/>
                <a:gd name="T4" fmla="*/ 7 w 7"/>
                <a:gd name="T5" fmla="*/ 1 h 3"/>
              </a:gdLst>
              <a:ahLst/>
              <a:cxnLst>
                <a:cxn ang="0">
                  <a:pos x="T0" y="T1"/>
                </a:cxn>
                <a:cxn ang="0">
                  <a:pos x="T2" y="T3"/>
                </a:cxn>
                <a:cxn ang="0">
                  <a:pos x="T4" y="T5"/>
                </a:cxn>
              </a:cxnLst>
              <a:rect l="0" t="0" r="r" b="b"/>
              <a:pathLst>
                <a:path w="7" h="3">
                  <a:moveTo>
                    <a:pt x="7" y="1"/>
                  </a:moveTo>
                  <a:cubicBezTo>
                    <a:pt x="5" y="0"/>
                    <a:pt x="2" y="1"/>
                    <a:pt x="0" y="2"/>
                  </a:cubicBezTo>
                  <a:cubicBezTo>
                    <a:pt x="3" y="2"/>
                    <a:pt x="5" y="3"/>
                    <a:pt x="7"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97" name="Freeform 3407"/>
            <p:cNvSpPr>
              <a:spLocks/>
            </p:cNvSpPr>
            <p:nvPr/>
          </p:nvSpPr>
          <p:spPr bwMode="auto">
            <a:xfrm>
              <a:off x="2907" y="501"/>
              <a:ext cx="1" cy="1"/>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1"/>
                    <a:pt x="1" y="1"/>
                    <a:pt x="1" y="1"/>
                  </a:cubicBezTo>
                  <a:cubicBezTo>
                    <a:pt x="1"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98" name="Freeform 3408"/>
            <p:cNvSpPr>
              <a:spLocks/>
            </p:cNvSpPr>
            <p:nvPr/>
          </p:nvSpPr>
          <p:spPr bwMode="auto">
            <a:xfrm>
              <a:off x="2907" y="501"/>
              <a:ext cx="1" cy="1"/>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1"/>
                    <a:pt x="1" y="1"/>
                    <a:pt x="1" y="1"/>
                  </a:cubicBezTo>
                  <a:cubicBezTo>
                    <a:pt x="1"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99" name="Freeform 3409"/>
            <p:cNvSpPr>
              <a:spLocks/>
            </p:cNvSpPr>
            <p:nvPr/>
          </p:nvSpPr>
          <p:spPr bwMode="auto">
            <a:xfrm>
              <a:off x="2943" y="473"/>
              <a:ext cx="5" cy="2"/>
            </a:xfrm>
            <a:custGeom>
              <a:avLst/>
              <a:gdLst>
                <a:gd name="T0" fmla="*/ 2 w 4"/>
                <a:gd name="T1" fmla="*/ 0 h 1"/>
                <a:gd name="T2" fmla="*/ 0 w 4"/>
                <a:gd name="T3" fmla="*/ 1 h 1"/>
                <a:gd name="T4" fmla="*/ 4 w 4"/>
                <a:gd name="T5" fmla="*/ 0 h 1"/>
                <a:gd name="T6" fmla="*/ 2 w 4"/>
                <a:gd name="T7" fmla="*/ 0 h 1"/>
              </a:gdLst>
              <a:ahLst/>
              <a:cxnLst>
                <a:cxn ang="0">
                  <a:pos x="T0" y="T1"/>
                </a:cxn>
                <a:cxn ang="0">
                  <a:pos x="T2" y="T3"/>
                </a:cxn>
                <a:cxn ang="0">
                  <a:pos x="T4" y="T5"/>
                </a:cxn>
                <a:cxn ang="0">
                  <a:pos x="T6" y="T7"/>
                </a:cxn>
              </a:cxnLst>
              <a:rect l="0" t="0" r="r" b="b"/>
              <a:pathLst>
                <a:path w="4" h="1">
                  <a:moveTo>
                    <a:pt x="2" y="0"/>
                  </a:moveTo>
                  <a:cubicBezTo>
                    <a:pt x="1" y="0"/>
                    <a:pt x="1" y="0"/>
                    <a:pt x="0" y="1"/>
                  </a:cubicBezTo>
                  <a:cubicBezTo>
                    <a:pt x="1" y="1"/>
                    <a:pt x="3" y="0"/>
                    <a:pt x="4" y="0"/>
                  </a:cubicBezTo>
                  <a:cubicBezTo>
                    <a:pt x="3" y="0"/>
                    <a:pt x="3"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00" name="Freeform 3410"/>
            <p:cNvSpPr>
              <a:spLocks/>
            </p:cNvSpPr>
            <p:nvPr/>
          </p:nvSpPr>
          <p:spPr bwMode="auto">
            <a:xfrm>
              <a:off x="2943" y="473"/>
              <a:ext cx="5" cy="2"/>
            </a:xfrm>
            <a:custGeom>
              <a:avLst/>
              <a:gdLst>
                <a:gd name="T0" fmla="*/ 2 w 4"/>
                <a:gd name="T1" fmla="*/ 0 h 1"/>
                <a:gd name="T2" fmla="*/ 0 w 4"/>
                <a:gd name="T3" fmla="*/ 1 h 1"/>
                <a:gd name="T4" fmla="*/ 4 w 4"/>
                <a:gd name="T5" fmla="*/ 0 h 1"/>
                <a:gd name="T6" fmla="*/ 2 w 4"/>
                <a:gd name="T7" fmla="*/ 0 h 1"/>
              </a:gdLst>
              <a:ahLst/>
              <a:cxnLst>
                <a:cxn ang="0">
                  <a:pos x="T0" y="T1"/>
                </a:cxn>
                <a:cxn ang="0">
                  <a:pos x="T2" y="T3"/>
                </a:cxn>
                <a:cxn ang="0">
                  <a:pos x="T4" y="T5"/>
                </a:cxn>
                <a:cxn ang="0">
                  <a:pos x="T6" y="T7"/>
                </a:cxn>
              </a:cxnLst>
              <a:rect l="0" t="0" r="r" b="b"/>
              <a:pathLst>
                <a:path w="4" h="1">
                  <a:moveTo>
                    <a:pt x="2" y="0"/>
                  </a:moveTo>
                  <a:cubicBezTo>
                    <a:pt x="1" y="0"/>
                    <a:pt x="1" y="0"/>
                    <a:pt x="0" y="1"/>
                  </a:cubicBezTo>
                  <a:cubicBezTo>
                    <a:pt x="1" y="1"/>
                    <a:pt x="3" y="0"/>
                    <a:pt x="4" y="0"/>
                  </a:cubicBezTo>
                  <a:cubicBezTo>
                    <a:pt x="3" y="0"/>
                    <a:pt x="3"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01" name="Freeform 3411"/>
            <p:cNvSpPr>
              <a:spLocks/>
            </p:cNvSpPr>
            <p:nvPr/>
          </p:nvSpPr>
          <p:spPr bwMode="auto">
            <a:xfrm>
              <a:off x="2945" y="473"/>
              <a:ext cx="6" cy="3"/>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0"/>
                    <a:pt x="3" y="2"/>
                    <a:pt x="5" y="0"/>
                  </a:cubicBezTo>
                  <a:cubicBezTo>
                    <a:pt x="3" y="0"/>
                    <a:pt x="2"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02" name="Freeform 3412"/>
            <p:cNvSpPr>
              <a:spLocks/>
            </p:cNvSpPr>
            <p:nvPr/>
          </p:nvSpPr>
          <p:spPr bwMode="auto">
            <a:xfrm>
              <a:off x="2945" y="473"/>
              <a:ext cx="6" cy="3"/>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0"/>
                    <a:pt x="3" y="2"/>
                    <a:pt x="5" y="0"/>
                  </a:cubicBezTo>
                  <a:cubicBezTo>
                    <a:pt x="3" y="0"/>
                    <a:pt x="2"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03" name="Freeform 3413"/>
            <p:cNvSpPr>
              <a:spLocks/>
            </p:cNvSpPr>
            <p:nvPr/>
          </p:nvSpPr>
          <p:spPr bwMode="auto">
            <a:xfrm>
              <a:off x="2949" y="479"/>
              <a:ext cx="5" cy="3"/>
            </a:xfrm>
            <a:custGeom>
              <a:avLst/>
              <a:gdLst>
                <a:gd name="T0" fmla="*/ 2 w 4"/>
                <a:gd name="T1" fmla="*/ 2 h 2"/>
                <a:gd name="T2" fmla="*/ 4 w 4"/>
                <a:gd name="T3" fmla="*/ 2 h 2"/>
                <a:gd name="T4" fmla="*/ 0 w 4"/>
                <a:gd name="T5" fmla="*/ 0 h 2"/>
                <a:gd name="T6" fmla="*/ 2 w 4"/>
                <a:gd name="T7" fmla="*/ 2 h 2"/>
              </a:gdLst>
              <a:ahLst/>
              <a:cxnLst>
                <a:cxn ang="0">
                  <a:pos x="T0" y="T1"/>
                </a:cxn>
                <a:cxn ang="0">
                  <a:pos x="T2" y="T3"/>
                </a:cxn>
                <a:cxn ang="0">
                  <a:pos x="T4" y="T5"/>
                </a:cxn>
                <a:cxn ang="0">
                  <a:pos x="T6" y="T7"/>
                </a:cxn>
              </a:cxnLst>
              <a:rect l="0" t="0" r="r" b="b"/>
              <a:pathLst>
                <a:path w="4" h="2">
                  <a:moveTo>
                    <a:pt x="2" y="2"/>
                  </a:moveTo>
                  <a:cubicBezTo>
                    <a:pt x="2" y="2"/>
                    <a:pt x="3" y="2"/>
                    <a:pt x="4" y="2"/>
                  </a:cubicBezTo>
                  <a:cubicBezTo>
                    <a:pt x="2" y="1"/>
                    <a:pt x="1" y="1"/>
                    <a:pt x="0" y="0"/>
                  </a:cubicBezTo>
                  <a:cubicBezTo>
                    <a:pt x="0" y="1"/>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04" name="Freeform 3414"/>
            <p:cNvSpPr>
              <a:spLocks/>
            </p:cNvSpPr>
            <p:nvPr/>
          </p:nvSpPr>
          <p:spPr bwMode="auto">
            <a:xfrm>
              <a:off x="2949" y="479"/>
              <a:ext cx="5" cy="3"/>
            </a:xfrm>
            <a:custGeom>
              <a:avLst/>
              <a:gdLst>
                <a:gd name="T0" fmla="*/ 2 w 4"/>
                <a:gd name="T1" fmla="*/ 2 h 2"/>
                <a:gd name="T2" fmla="*/ 4 w 4"/>
                <a:gd name="T3" fmla="*/ 2 h 2"/>
                <a:gd name="T4" fmla="*/ 0 w 4"/>
                <a:gd name="T5" fmla="*/ 0 h 2"/>
                <a:gd name="T6" fmla="*/ 2 w 4"/>
                <a:gd name="T7" fmla="*/ 2 h 2"/>
              </a:gdLst>
              <a:ahLst/>
              <a:cxnLst>
                <a:cxn ang="0">
                  <a:pos x="T0" y="T1"/>
                </a:cxn>
                <a:cxn ang="0">
                  <a:pos x="T2" y="T3"/>
                </a:cxn>
                <a:cxn ang="0">
                  <a:pos x="T4" y="T5"/>
                </a:cxn>
                <a:cxn ang="0">
                  <a:pos x="T6" y="T7"/>
                </a:cxn>
              </a:cxnLst>
              <a:rect l="0" t="0" r="r" b="b"/>
              <a:pathLst>
                <a:path w="4" h="2">
                  <a:moveTo>
                    <a:pt x="2" y="2"/>
                  </a:moveTo>
                  <a:cubicBezTo>
                    <a:pt x="2" y="2"/>
                    <a:pt x="3" y="2"/>
                    <a:pt x="4" y="2"/>
                  </a:cubicBezTo>
                  <a:cubicBezTo>
                    <a:pt x="2" y="1"/>
                    <a:pt x="1" y="1"/>
                    <a:pt x="0" y="0"/>
                  </a:cubicBezTo>
                  <a:cubicBezTo>
                    <a:pt x="0" y="1"/>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05" name="Freeform 3415"/>
            <p:cNvSpPr>
              <a:spLocks/>
            </p:cNvSpPr>
            <p:nvPr/>
          </p:nvSpPr>
          <p:spPr bwMode="auto">
            <a:xfrm>
              <a:off x="2949" y="478"/>
              <a:ext cx="2" cy="1"/>
            </a:xfrm>
            <a:custGeom>
              <a:avLst/>
              <a:gdLst>
                <a:gd name="T0" fmla="*/ 2 w 2"/>
                <a:gd name="T1" fmla="*/ 0 h 1"/>
                <a:gd name="T2" fmla="*/ 0 w 2"/>
                <a:gd name="T3" fmla="*/ 0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1" y="0"/>
                    <a:pt x="0" y="0"/>
                  </a:cubicBezTo>
                  <a:cubicBezTo>
                    <a:pt x="1" y="0"/>
                    <a:pt x="1" y="1"/>
                    <a:pt x="2" y="1"/>
                  </a:cubicBezTo>
                  <a:cubicBezTo>
                    <a:pt x="2" y="1"/>
                    <a:pt x="2"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06" name="Freeform 3416"/>
            <p:cNvSpPr>
              <a:spLocks/>
            </p:cNvSpPr>
            <p:nvPr/>
          </p:nvSpPr>
          <p:spPr bwMode="auto">
            <a:xfrm>
              <a:off x="2949" y="478"/>
              <a:ext cx="2" cy="1"/>
            </a:xfrm>
            <a:custGeom>
              <a:avLst/>
              <a:gdLst>
                <a:gd name="T0" fmla="*/ 2 w 2"/>
                <a:gd name="T1" fmla="*/ 0 h 1"/>
                <a:gd name="T2" fmla="*/ 0 w 2"/>
                <a:gd name="T3" fmla="*/ 0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1" y="0"/>
                    <a:pt x="0" y="0"/>
                  </a:cubicBezTo>
                  <a:cubicBezTo>
                    <a:pt x="1" y="0"/>
                    <a:pt x="1" y="1"/>
                    <a:pt x="2" y="1"/>
                  </a:cubicBezTo>
                  <a:cubicBezTo>
                    <a:pt x="2" y="1"/>
                    <a:pt x="2"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07" name="Freeform 3417"/>
            <p:cNvSpPr>
              <a:spLocks/>
            </p:cNvSpPr>
            <p:nvPr/>
          </p:nvSpPr>
          <p:spPr bwMode="auto">
            <a:xfrm>
              <a:off x="2951" y="479"/>
              <a:ext cx="3" cy="2"/>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1" y="1"/>
                    <a:pt x="2" y="1"/>
                  </a:cubicBezTo>
                  <a:cubicBezTo>
                    <a:pt x="2"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08" name="Freeform 3418"/>
            <p:cNvSpPr>
              <a:spLocks/>
            </p:cNvSpPr>
            <p:nvPr/>
          </p:nvSpPr>
          <p:spPr bwMode="auto">
            <a:xfrm>
              <a:off x="2951" y="479"/>
              <a:ext cx="3" cy="2"/>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1" y="1"/>
                    <a:pt x="2" y="1"/>
                  </a:cubicBezTo>
                  <a:cubicBezTo>
                    <a:pt x="2"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09" name="Freeform 3419"/>
            <p:cNvSpPr>
              <a:spLocks/>
            </p:cNvSpPr>
            <p:nvPr/>
          </p:nvSpPr>
          <p:spPr bwMode="auto">
            <a:xfrm>
              <a:off x="2955" y="470"/>
              <a:ext cx="5"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2" y="0"/>
                    <a:pt x="1" y="0"/>
                    <a:pt x="0" y="1"/>
                  </a:cubicBezTo>
                  <a:cubicBezTo>
                    <a:pt x="1" y="1"/>
                    <a:pt x="3" y="1"/>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10" name="Freeform 3420"/>
            <p:cNvSpPr>
              <a:spLocks/>
            </p:cNvSpPr>
            <p:nvPr/>
          </p:nvSpPr>
          <p:spPr bwMode="auto">
            <a:xfrm>
              <a:off x="2955" y="470"/>
              <a:ext cx="5"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2" y="0"/>
                    <a:pt x="1" y="0"/>
                    <a:pt x="0" y="1"/>
                  </a:cubicBezTo>
                  <a:cubicBezTo>
                    <a:pt x="1" y="1"/>
                    <a:pt x="3" y="1"/>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25" name="Group 3622"/>
          <p:cNvGrpSpPr>
            <a:grpSpLocks/>
          </p:cNvGrpSpPr>
          <p:nvPr/>
        </p:nvGrpSpPr>
        <p:grpSpPr bwMode="auto">
          <a:xfrm>
            <a:off x="247651" y="1983099"/>
            <a:ext cx="6307138" cy="1706563"/>
            <a:chOff x="209" y="357"/>
            <a:chExt cx="3973" cy="1075"/>
          </a:xfrm>
        </p:grpSpPr>
        <p:sp>
          <p:nvSpPr>
            <p:cNvPr id="611" name="Freeform 3422"/>
            <p:cNvSpPr>
              <a:spLocks/>
            </p:cNvSpPr>
            <p:nvPr/>
          </p:nvSpPr>
          <p:spPr bwMode="auto">
            <a:xfrm>
              <a:off x="2958" y="459"/>
              <a:ext cx="4"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0"/>
                    <a:pt x="2"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12" name="Freeform 3423"/>
            <p:cNvSpPr>
              <a:spLocks/>
            </p:cNvSpPr>
            <p:nvPr/>
          </p:nvSpPr>
          <p:spPr bwMode="auto">
            <a:xfrm>
              <a:off x="2958" y="459"/>
              <a:ext cx="4"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0"/>
                    <a:pt x="2"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13" name="Freeform 3424"/>
            <p:cNvSpPr>
              <a:spLocks/>
            </p:cNvSpPr>
            <p:nvPr/>
          </p:nvSpPr>
          <p:spPr bwMode="auto">
            <a:xfrm>
              <a:off x="2969" y="453"/>
              <a:ext cx="7" cy="4"/>
            </a:xfrm>
            <a:custGeom>
              <a:avLst/>
              <a:gdLst>
                <a:gd name="T0" fmla="*/ 1 w 6"/>
                <a:gd name="T1" fmla="*/ 2 h 3"/>
                <a:gd name="T2" fmla="*/ 6 w 6"/>
                <a:gd name="T3" fmla="*/ 1 h 3"/>
                <a:gd name="T4" fmla="*/ 0 w 6"/>
                <a:gd name="T5" fmla="*/ 3 h 3"/>
                <a:gd name="T6" fmla="*/ 1 w 6"/>
                <a:gd name="T7" fmla="*/ 2 h 3"/>
              </a:gdLst>
              <a:ahLst/>
              <a:cxnLst>
                <a:cxn ang="0">
                  <a:pos x="T0" y="T1"/>
                </a:cxn>
                <a:cxn ang="0">
                  <a:pos x="T2" y="T3"/>
                </a:cxn>
                <a:cxn ang="0">
                  <a:pos x="T4" y="T5"/>
                </a:cxn>
                <a:cxn ang="0">
                  <a:pos x="T6" y="T7"/>
                </a:cxn>
              </a:cxnLst>
              <a:rect l="0" t="0" r="r" b="b"/>
              <a:pathLst>
                <a:path w="6" h="3">
                  <a:moveTo>
                    <a:pt x="1" y="2"/>
                  </a:moveTo>
                  <a:cubicBezTo>
                    <a:pt x="3" y="2"/>
                    <a:pt x="4" y="1"/>
                    <a:pt x="6" y="1"/>
                  </a:cubicBezTo>
                  <a:cubicBezTo>
                    <a:pt x="3" y="0"/>
                    <a:pt x="1" y="0"/>
                    <a:pt x="0" y="3"/>
                  </a:cubicBezTo>
                  <a:cubicBezTo>
                    <a:pt x="0" y="2"/>
                    <a:pt x="1"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14" name="Freeform 3425"/>
            <p:cNvSpPr>
              <a:spLocks/>
            </p:cNvSpPr>
            <p:nvPr/>
          </p:nvSpPr>
          <p:spPr bwMode="auto">
            <a:xfrm>
              <a:off x="2969" y="453"/>
              <a:ext cx="7" cy="4"/>
            </a:xfrm>
            <a:custGeom>
              <a:avLst/>
              <a:gdLst>
                <a:gd name="T0" fmla="*/ 1 w 6"/>
                <a:gd name="T1" fmla="*/ 2 h 3"/>
                <a:gd name="T2" fmla="*/ 6 w 6"/>
                <a:gd name="T3" fmla="*/ 1 h 3"/>
                <a:gd name="T4" fmla="*/ 0 w 6"/>
                <a:gd name="T5" fmla="*/ 3 h 3"/>
                <a:gd name="T6" fmla="*/ 1 w 6"/>
                <a:gd name="T7" fmla="*/ 2 h 3"/>
              </a:gdLst>
              <a:ahLst/>
              <a:cxnLst>
                <a:cxn ang="0">
                  <a:pos x="T0" y="T1"/>
                </a:cxn>
                <a:cxn ang="0">
                  <a:pos x="T2" y="T3"/>
                </a:cxn>
                <a:cxn ang="0">
                  <a:pos x="T4" y="T5"/>
                </a:cxn>
                <a:cxn ang="0">
                  <a:pos x="T6" y="T7"/>
                </a:cxn>
              </a:cxnLst>
              <a:rect l="0" t="0" r="r" b="b"/>
              <a:pathLst>
                <a:path w="6" h="3">
                  <a:moveTo>
                    <a:pt x="1" y="2"/>
                  </a:moveTo>
                  <a:cubicBezTo>
                    <a:pt x="3" y="2"/>
                    <a:pt x="4" y="1"/>
                    <a:pt x="6" y="1"/>
                  </a:cubicBezTo>
                  <a:cubicBezTo>
                    <a:pt x="3" y="0"/>
                    <a:pt x="1" y="0"/>
                    <a:pt x="0" y="3"/>
                  </a:cubicBezTo>
                  <a:cubicBezTo>
                    <a:pt x="0" y="2"/>
                    <a:pt x="1"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15" name="Freeform 3426"/>
            <p:cNvSpPr>
              <a:spLocks/>
            </p:cNvSpPr>
            <p:nvPr/>
          </p:nvSpPr>
          <p:spPr bwMode="auto">
            <a:xfrm>
              <a:off x="2968" y="448"/>
              <a:ext cx="5" cy="6"/>
            </a:xfrm>
            <a:custGeom>
              <a:avLst/>
              <a:gdLst>
                <a:gd name="T0" fmla="*/ 4 w 4"/>
                <a:gd name="T1" fmla="*/ 2 h 5"/>
                <a:gd name="T2" fmla="*/ 4 w 4"/>
                <a:gd name="T3" fmla="*/ 3 h 5"/>
                <a:gd name="T4" fmla="*/ 4 w 4"/>
                <a:gd name="T5" fmla="*/ 2 h 5"/>
              </a:gdLst>
              <a:ahLst/>
              <a:cxnLst>
                <a:cxn ang="0">
                  <a:pos x="T0" y="T1"/>
                </a:cxn>
                <a:cxn ang="0">
                  <a:pos x="T2" y="T3"/>
                </a:cxn>
                <a:cxn ang="0">
                  <a:pos x="T4" y="T5"/>
                </a:cxn>
              </a:cxnLst>
              <a:rect l="0" t="0" r="r" b="b"/>
              <a:pathLst>
                <a:path w="4" h="5">
                  <a:moveTo>
                    <a:pt x="4" y="2"/>
                  </a:moveTo>
                  <a:cubicBezTo>
                    <a:pt x="0" y="0"/>
                    <a:pt x="1" y="5"/>
                    <a:pt x="4" y="3"/>
                  </a:cubicBezTo>
                  <a:cubicBezTo>
                    <a:pt x="4" y="3"/>
                    <a:pt x="4" y="3"/>
                    <a:pt x="4"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16" name="Freeform 3427"/>
            <p:cNvSpPr>
              <a:spLocks/>
            </p:cNvSpPr>
            <p:nvPr/>
          </p:nvSpPr>
          <p:spPr bwMode="auto">
            <a:xfrm>
              <a:off x="2968" y="448"/>
              <a:ext cx="5" cy="6"/>
            </a:xfrm>
            <a:custGeom>
              <a:avLst/>
              <a:gdLst>
                <a:gd name="T0" fmla="*/ 4 w 4"/>
                <a:gd name="T1" fmla="*/ 2 h 5"/>
                <a:gd name="T2" fmla="*/ 4 w 4"/>
                <a:gd name="T3" fmla="*/ 3 h 5"/>
                <a:gd name="T4" fmla="*/ 4 w 4"/>
                <a:gd name="T5" fmla="*/ 2 h 5"/>
              </a:gdLst>
              <a:ahLst/>
              <a:cxnLst>
                <a:cxn ang="0">
                  <a:pos x="T0" y="T1"/>
                </a:cxn>
                <a:cxn ang="0">
                  <a:pos x="T2" y="T3"/>
                </a:cxn>
                <a:cxn ang="0">
                  <a:pos x="T4" y="T5"/>
                </a:cxn>
              </a:cxnLst>
              <a:rect l="0" t="0" r="r" b="b"/>
              <a:pathLst>
                <a:path w="4" h="5">
                  <a:moveTo>
                    <a:pt x="4" y="2"/>
                  </a:moveTo>
                  <a:cubicBezTo>
                    <a:pt x="0" y="0"/>
                    <a:pt x="1" y="5"/>
                    <a:pt x="4" y="3"/>
                  </a:cubicBezTo>
                  <a:cubicBezTo>
                    <a:pt x="4" y="3"/>
                    <a:pt x="4" y="3"/>
                    <a:pt x="4"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17" name="Freeform 3428"/>
            <p:cNvSpPr>
              <a:spLocks/>
            </p:cNvSpPr>
            <p:nvPr/>
          </p:nvSpPr>
          <p:spPr bwMode="auto">
            <a:xfrm>
              <a:off x="2976" y="416"/>
              <a:ext cx="5" cy="5"/>
            </a:xfrm>
            <a:custGeom>
              <a:avLst/>
              <a:gdLst>
                <a:gd name="T0" fmla="*/ 1 w 4"/>
                <a:gd name="T1" fmla="*/ 1 h 4"/>
                <a:gd name="T2" fmla="*/ 0 w 4"/>
                <a:gd name="T3" fmla="*/ 3 h 4"/>
                <a:gd name="T4" fmla="*/ 4 w 4"/>
                <a:gd name="T5" fmla="*/ 0 h 4"/>
                <a:gd name="T6" fmla="*/ 1 w 4"/>
                <a:gd name="T7" fmla="*/ 1 h 4"/>
              </a:gdLst>
              <a:ahLst/>
              <a:cxnLst>
                <a:cxn ang="0">
                  <a:pos x="T0" y="T1"/>
                </a:cxn>
                <a:cxn ang="0">
                  <a:pos x="T2" y="T3"/>
                </a:cxn>
                <a:cxn ang="0">
                  <a:pos x="T4" y="T5"/>
                </a:cxn>
                <a:cxn ang="0">
                  <a:pos x="T6" y="T7"/>
                </a:cxn>
              </a:cxnLst>
              <a:rect l="0" t="0" r="r" b="b"/>
              <a:pathLst>
                <a:path w="4" h="4">
                  <a:moveTo>
                    <a:pt x="1" y="1"/>
                  </a:moveTo>
                  <a:cubicBezTo>
                    <a:pt x="1" y="1"/>
                    <a:pt x="0" y="2"/>
                    <a:pt x="0" y="3"/>
                  </a:cubicBezTo>
                  <a:cubicBezTo>
                    <a:pt x="2" y="4"/>
                    <a:pt x="4" y="1"/>
                    <a:pt x="4" y="0"/>
                  </a:cubicBezTo>
                  <a:cubicBezTo>
                    <a:pt x="3" y="0"/>
                    <a:pt x="2" y="0"/>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18" name="Freeform 3429"/>
            <p:cNvSpPr>
              <a:spLocks/>
            </p:cNvSpPr>
            <p:nvPr/>
          </p:nvSpPr>
          <p:spPr bwMode="auto">
            <a:xfrm>
              <a:off x="2976" y="416"/>
              <a:ext cx="5" cy="5"/>
            </a:xfrm>
            <a:custGeom>
              <a:avLst/>
              <a:gdLst>
                <a:gd name="T0" fmla="*/ 1 w 4"/>
                <a:gd name="T1" fmla="*/ 1 h 4"/>
                <a:gd name="T2" fmla="*/ 0 w 4"/>
                <a:gd name="T3" fmla="*/ 3 h 4"/>
                <a:gd name="T4" fmla="*/ 4 w 4"/>
                <a:gd name="T5" fmla="*/ 0 h 4"/>
                <a:gd name="T6" fmla="*/ 1 w 4"/>
                <a:gd name="T7" fmla="*/ 1 h 4"/>
              </a:gdLst>
              <a:ahLst/>
              <a:cxnLst>
                <a:cxn ang="0">
                  <a:pos x="T0" y="T1"/>
                </a:cxn>
                <a:cxn ang="0">
                  <a:pos x="T2" y="T3"/>
                </a:cxn>
                <a:cxn ang="0">
                  <a:pos x="T4" y="T5"/>
                </a:cxn>
                <a:cxn ang="0">
                  <a:pos x="T6" y="T7"/>
                </a:cxn>
              </a:cxnLst>
              <a:rect l="0" t="0" r="r" b="b"/>
              <a:pathLst>
                <a:path w="4" h="4">
                  <a:moveTo>
                    <a:pt x="1" y="1"/>
                  </a:moveTo>
                  <a:cubicBezTo>
                    <a:pt x="1" y="1"/>
                    <a:pt x="0" y="2"/>
                    <a:pt x="0" y="3"/>
                  </a:cubicBezTo>
                  <a:cubicBezTo>
                    <a:pt x="2" y="4"/>
                    <a:pt x="4" y="1"/>
                    <a:pt x="4" y="0"/>
                  </a:cubicBezTo>
                  <a:cubicBezTo>
                    <a:pt x="3" y="0"/>
                    <a:pt x="2" y="0"/>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19" name="Freeform 3430"/>
            <p:cNvSpPr>
              <a:spLocks/>
            </p:cNvSpPr>
            <p:nvPr/>
          </p:nvSpPr>
          <p:spPr bwMode="auto">
            <a:xfrm>
              <a:off x="2976" y="44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0" name="Freeform 3431"/>
            <p:cNvSpPr>
              <a:spLocks/>
            </p:cNvSpPr>
            <p:nvPr/>
          </p:nvSpPr>
          <p:spPr bwMode="auto">
            <a:xfrm>
              <a:off x="2976" y="44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1" name="Freeform 3432"/>
            <p:cNvSpPr>
              <a:spLocks/>
            </p:cNvSpPr>
            <p:nvPr/>
          </p:nvSpPr>
          <p:spPr bwMode="auto">
            <a:xfrm>
              <a:off x="2978" y="448"/>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0"/>
                    <a:pt x="0" y="1"/>
                    <a:pt x="0" y="1"/>
                  </a:cubicBezTo>
                  <a:cubicBezTo>
                    <a:pt x="0"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2" name="Freeform 3433"/>
            <p:cNvSpPr>
              <a:spLocks/>
            </p:cNvSpPr>
            <p:nvPr/>
          </p:nvSpPr>
          <p:spPr bwMode="auto">
            <a:xfrm>
              <a:off x="2978" y="448"/>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0"/>
                    <a:pt x="0" y="1"/>
                    <a:pt x="0" y="1"/>
                  </a:cubicBezTo>
                  <a:cubicBezTo>
                    <a:pt x="0"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3" name="Freeform 3434"/>
            <p:cNvSpPr>
              <a:spLocks/>
            </p:cNvSpPr>
            <p:nvPr/>
          </p:nvSpPr>
          <p:spPr bwMode="auto">
            <a:xfrm>
              <a:off x="2981" y="413"/>
              <a:ext cx="5" cy="4"/>
            </a:xfrm>
            <a:custGeom>
              <a:avLst/>
              <a:gdLst>
                <a:gd name="T0" fmla="*/ 0 w 4"/>
                <a:gd name="T1" fmla="*/ 3 h 3"/>
                <a:gd name="T2" fmla="*/ 4 w 4"/>
                <a:gd name="T3" fmla="*/ 1 h 3"/>
                <a:gd name="T4" fmla="*/ 0 w 4"/>
                <a:gd name="T5" fmla="*/ 3 h 3"/>
              </a:gdLst>
              <a:ahLst/>
              <a:cxnLst>
                <a:cxn ang="0">
                  <a:pos x="T0" y="T1"/>
                </a:cxn>
                <a:cxn ang="0">
                  <a:pos x="T2" y="T3"/>
                </a:cxn>
                <a:cxn ang="0">
                  <a:pos x="T4" y="T5"/>
                </a:cxn>
              </a:cxnLst>
              <a:rect l="0" t="0" r="r" b="b"/>
              <a:pathLst>
                <a:path w="4" h="3">
                  <a:moveTo>
                    <a:pt x="0" y="3"/>
                  </a:moveTo>
                  <a:cubicBezTo>
                    <a:pt x="2" y="3"/>
                    <a:pt x="3" y="2"/>
                    <a:pt x="4" y="1"/>
                  </a:cubicBezTo>
                  <a:cubicBezTo>
                    <a:pt x="2" y="0"/>
                    <a:pt x="0" y="1"/>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4" name="Freeform 3435"/>
            <p:cNvSpPr>
              <a:spLocks/>
            </p:cNvSpPr>
            <p:nvPr/>
          </p:nvSpPr>
          <p:spPr bwMode="auto">
            <a:xfrm>
              <a:off x="2981" y="413"/>
              <a:ext cx="5" cy="4"/>
            </a:xfrm>
            <a:custGeom>
              <a:avLst/>
              <a:gdLst>
                <a:gd name="T0" fmla="*/ 0 w 4"/>
                <a:gd name="T1" fmla="*/ 3 h 3"/>
                <a:gd name="T2" fmla="*/ 4 w 4"/>
                <a:gd name="T3" fmla="*/ 1 h 3"/>
                <a:gd name="T4" fmla="*/ 0 w 4"/>
                <a:gd name="T5" fmla="*/ 3 h 3"/>
              </a:gdLst>
              <a:ahLst/>
              <a:cxnLst>
                <a:cxn ang="0">
                  <a:pos x="T0" y="T1"/>
                </a:cxn>
                <a:cxn ang="0">
                  <a:pos x="T2" y="T3"/>
                </a:cxn>
                <a:cxn ang="0">
                  <a:pos x="T4" y="T5"/>
                </a:cxn>
              </a:cxnLst>
              <a:rect l="0" t="0" r="r" b="b"/>
              <a:pathLst>
                <a:path w="4" h="3">
                  <a:moveTo>
                    <a:pt x="0" y="3"/>
                  </a:moveTo>
                  <a:cubicBezTo>
                    <a:pt x="2" y="3"/>
                    <a:pt x="3" y="2"/>
                    <a:pt x="4" y="1"/>
                  </a:cubicBezTo>
                  <a:cubicBezTo>
                    <a:pt x="2" y="0"/>
                    <a:pt x="0" y="1"/>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5" name="Freeform 3436"/>
            <p:cNvSpPr>
              <a:spLocks/>
            </p:cNvSpPr>
            <p:nvPr/>
          </p:nvSpPr>
          <p:spPr bwMode="auto">
            <a:xfrm>
              <a:off x="2984" y="439"/>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cubicBezTo>
                    <a:pt x="1" y="0"/>
                    <a:pt x="3" y="0"/>
                    <a:pt x="4" y="0"/>
                  </a:cubicBezTo>
                  <a:cubicBezTo>
                    <a:pt x="3"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6" name="Freeform 3437"/>
            <p:cNvSpPr>
              <a:spLocks/>
            </p:cNvSpPr>
            <p:nvPr/>
          </p:nvSpPr>
          <p:spPr bwMode="auto">
            <a:xfrm>
              <a:off x="2984" y="439"/>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cubicBezTo>
                    <a:pt x="1" y="0"/>
                    <a:pt x="3" y="0"/>
                    <a:pt x="4" y="0"/>
                  </a:cubicBezTo>
                  <a:cubicBezTo>
                    <a:pt x="3"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7" name="Freeform 3438"/>
            <p:cNvSpPr>
              <a:spLocks/>
            </p:cNvSpPr>
            <p:nvPr/>
          </p:nvSpPr>
          <p:spPr bwMode="auto">
            <a:xfrm>
              <a:off x="2986" y="411"/>
              <a:ext cx="11" cy="5"/>
            </a:xfrm>
            <a:custGeom>
              <a:avLst/>
              <a:gdLst>
                <a:gd name="T0" fmla="*/ 2 w 9"/>
                <a:gd name="T1" fmla="*/ 3 h 4"/>
                <a:gd name="T2" fmla="*/ 0 w 9"/>
                <a:gd name="T3" fmla="*/ 4 h 4"/>
                <a:gd name="T4" fmla="*/ 9 w 9"/>
                <a:gd name="T5" fmla="*/ 1 h 4"/>
                <a:gd name="T6" fmla="*/ 6 w 9"/>
                <a:gd name="T7" fmla="*/ 0 h 4"/>
                <a:gd name="T8" fmla="*/ 2 w 9"/>
                <a:gd name="T9" fmla="*/ 1 h 4"/>
                <a:gd name="T10" fmla="*/ 1 w 9"/>
                <a:gd name="T11" fmla="*/ 2 h 4"/>
                <a:gd name="T12" fmla="*/ 2 w 9"/>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2" y="3"/>
                  </a:moveTo>
                  <a:cubicBezTo>
                    <a:pt x="1" y="3"/>
                    <a:pt x="1" y="4"/>
                    <a:pt x="0" y="4"/>
                  </a:cubicBezTo>
                  <a:cubicBezTo>
                    <a:pt x="3" y="3"/>
                    <a:pt x="7" y="3"/>
                    <a:pt x="9" y="1"/>
                  </a:cubicBezTo>
                  <a:cubicBezTo>
                    <a:pt x="8" y="1"/>
                    <a:pt x="7" y="0"/>
                    <a:pt x="6" y="0"/>
                  </a:cubicBezTo>
                  <a:cubicBezTo>
                    <a:pt x="4" y="0"/>
                    <a:pt x="3" y="1"/>
                    <a:pt x="2" y="1"/>
                  </a:cubicBezTo>
                  <a:cubicBezTo>
                    <a:pt x="3" y="2"/>
                    <a:pt x="2" y="2"/>
                    <a:pt x="1" y="2"/>
                  </a:cubicBezTo>
                  <a:cubicBezTo>
                    <a:pt x="1" y="2"/>
                    <a:pt x="1" y="2"/>
                    <a:pt x="2"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8" name="Freeform 3439"/>
            <p:cNvSpPr>
              <a:spLocks/>
            </p:cNvSpPr>
            <p:nvPr/>
          </p:nvSpPr>
          <p:spPr bwMode="auto">
            <a:xfrm>
              <a:off x="2986" y="411"/>
              <a:ext cx="11" cy="5"/>
            </a:xfrm>
            <a:custGeom>
              <a:avLst/>
              <a:gdLst>
                <a:gd name="T0" fmla="*/ 2 w 9"/>
                <a:gd name="T1" fmla="*/ 3 h 4"/>
                <a:gd name="T2" fmla="*/ 0 w 9"/>
                <a:gd name="T3" fmla="*/ 4 h 4"/>
                <a:gd name="T4" fmla="*/ 9 w 9"/>
                <a:gd name="T5" fmla="*/ 1 h 4"/>
                <a:gd name="T6" fmla="*/ 6 w 9"/>
                <a:gd name="T7" fmla="*/ 0 h 4"/>
                <a:gd name="T8" fmla="*/ 2 w 9"/>
                <a:gd name="T9" fmla="*/ 1 h 4"/>
                <a:gd name="T10" fmla="*/ 1 w 9"/>
                <a:gd name="T11" fmla="*/ 2 h 4"/>
                <a:gd name="T12" fmla="*/ 2 w 9"/>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2" y="3"/>
                  </a:moveTo>
                  <a:cubicBezTo>
                    <a:pt x="1" y="3"/>
                    <a:pt x="1" y="4"/>
                    <a:pt x="0" y="4"/>
                  </a:cubicBezTo>
                  <a:cubicBezTo>
                    <a:pt x="3" y="3"/>
                    <a:pt x="7" y="3"/>
                    <a:pt x="9" y="1"/>
                  </a:cubicBezTo>
                  <a:cubicBezTo>
                    <a:pt x="8" y="1"/>
                    <a:pt x="7" y="0"/>
                    <a:pt x="6" y="0"/>
                  </a:cubicBezTo>
                  <a:cubicBezTo>
                    <a:pt x="4" y="0"/>
                    <a:pt x="3" y="1"/>
                    <a:pt x="2" y="1"/>
                  </a:cubicBezTo>
                  <a:cubicBezTo>
                    <a:pt x="3" y="2"/>
                    <a:pt x="2" y="2"/>
                    <a:pt x="1" y="2"/>
                  </a:cubicBezTo>
                  <a:cubicBezTo>
                    <a:pt x="1" y="2"/>
                    <a:pt x="1" y="2"/>
                    <a:pt x="2"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9" name="Freeform 3440"/>
            <p:cNvSpPr>
              <a:spLocks/>
            </p:cNvSpPr>
            <p:nvPr/>
          </p:nvSpPr>
          <p:spPr bwMode="auto">
            <a:xfrm>
              <a:off x="2996" y="411"/>
              <a:ext cx="3" cy="1"/>
            </a:xfrm>
            <a:custGeom>
              <a:avLst/>
              <a:gdLst>
                <a:gd name="T0" fmla="*/ 2 w 3"/>
                <a:gd name="T1" fmla="*/ 1 h 1"/>
                <a:gd name="T2" fmla="*/ 0 w 3"/>
                <a:gd name="T3" fmla="*/ 0 h 1"/>
                <a:gd name="T4" fmla="*/ 2 w 3"/>
                <a:gd name="T5" fmla="*/ 1 h 1"/>
              </a:gdLst>
              <a:ahLst/>
              <a:cxnLst>
                <a:cxn ang="0">
                  <a:pos x="T0" y="T1"/>
                </a:cxn>
                <a:cxn ang="0">
                  <a:pos x="T2" y="T3"/>
                </a:cxn>
                <a:cxn ang="0">
                  <a:pos x="T4" y="T5"/>
                </a:cxn>
              </a:cxnLst>
              <a:rect l="0" t="0" r="r" b="b"/>
              <a:pathLst>
                <a:path w="3" h="1">
                  <a:moveTo>
                    <a:pt x="2" y="1"/>
                  </a:moveTo>
                  <a:cubicBezTo>
                    <a:pt x="3" y="0"/>
                    <a:pt x="1" y="0"/>
                    <a:pt x="0" y="0"/>
                  </a:cubicBezTo>
                  <a:cubicBezTo>
                    <a:pt x="1" y="0"/>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0" name="Freeform 3441"/>
            <p:cNvSpPr>
              <a:spLocks/>
            </p:cNvSpPr>
            <p:nvPr/>
          </p:nvSpPr>
          <p:spPr bwMode="auto">
            <a:xfrm>
              <a:off x="2996" y="411"/>
              <a:ext cx="3" cy="1"/>
            </a:xfrm>
            <a:custGeom>
              <a:avLst/>
              <a:gdLst>
                <a:gd name="T0" fmla="*/ 2 w 3"/>
                <a:gd name="T1" fmla="*/ 1 h 1"/>
                <a:gd name="T2" fmla="*/ 0 w 3"/>
                <a:gd name="T3" fmla="*/ 0 h 1"/>
                <a:gd name="T4" fmla="*/ 2 w 3"/>
                <a:gd name="T5" fmla="*/ 1 h 1"/>
              </a:gdLst>
              <a:ahLst/>
              <a:cxnLst>
                <a:cxn ang="0">
                  <a:pos x="T0" y="T1"/>
                </a:cxn>
                <a:cxn ang="0">
                  <a:pos x="T2" y="T3"/>
                </a:cxn>
                <a:cxn ang="0">
                  <a:pos x="T4" y="T5"/>
                </a:cxn>
              </a:cxnLst>
              <a:rect l="0" t="0" r="r" b="b"/>
              <a:pathLst>
                <a:path w="3" h="1">
                  <a:moveTo>
                    <a:pt x="2" y="1"/>
                  </a:moveTo>
                  <a:cubicBezTo>
                    <a:pt x="3" y="0"/>
                    <a:pt x="1" y="0"/>
                    <a:pt x="0" y="0"/>
                  </a:cubicBezTo>
                  <a:cubicBezTo>
                    <a:pt x="1" y="0"/>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1" name="Freeform 3442"/>
            <p:cNvSpPr>
              <a:spLocks/>
            </p:cNvSpPr>
            <p:nvPr/>
          </p:nvSpPr>
          <p:spPr bwMode="auto">
            <a:xfrm>
              <a:off x="2996" y="433"/>
              <a:ext cx="2" cy="2"/>
            </a:xfrm>
            <a:custGeom>
              <a:avLst/>
              <a:gdLst>
                <a:gd name="T0" fmla="*/ 0 w 2"/>
                <a:gd name="T1" fmla="*/ 0 h 2"/>
                <a:gd name="T2" fmla="*/ 2 w 2"/>
                <a:gd name="T3" fmla="*/ 0 h 2"/>
                <a:gd name="T4" fmla="*/ 0 w 2"/>
                <a:gd name="T5" fmla="*/ 0 h 2"/>
              </a:gdLst>
              <a:ahLst/>
              <a:cxnLst>
                <a:cxn ang="0">
                  <a:pos x="T0" y="T1"/>
                </a:cxn>
                <a:cxn ang="0">
                  <a:pos x="T2" y="T3"/>
                </a:cxn>
                <a:cxn ang="0">
                  <a:pos x="T4" y="T5"/>
                </a:cxn>
              </a:cxnLst>
              <a:rect l="0" t="0" r="r" b="b"/>
              <a:pathLst>
                <a:path w="2" h="2">
                  <a:moveTo>
                    <a:pt x="0" y="0"/>
                  </a:moveTo>
                  <a:cubicBezTo>
                    <a:pt x="1" y="2"/>
                    <a:pt x="2" y="2"/>
                    <a:pt x="2" y="0"/>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2" name="Freeform 3443"/>
            <p:cNvSpPr>
              <a:spLocks/>
            </p:cNvSpPr>
            <p:nvPr/>
          </p:nvSpPr>
          <p:spPr bwMode="auto">
            <a:xfrm>
              <a:off x="2996" y="433"/>
              <a:ext cx="2" cy="2"/>
            </a:xfrm>
            <a:custGeom>
              <a:avLst/>
              <a:gdLst>
                <a:gd name="T0" fmla="*/ 0 w 2"/>
                <a:gd name="T1" fmla="*/ 0 h 2"/>
                <a:gd name="T2" fmla="*/ 2 w 2"/>
                <a:gd name="T3" fmla="*/ 0 h 2"/>
                <a:gd name="T4" fmla="*/ 0 w 2"/>
                <a:gd name="T5" fmla="*/ 0 h 2"/>
              </a:gdLst>
              <a:ahLst/>
              <a:cxnLst>
                <a:cxn ang="0">
                  <a:pos x="T0" y="T1"/>
                </a:cxn>
                <a:cxn ang="0">
                  <a:pos x="T2" y="T3"/>
                </a:cxn>
                <a:cxn ang="0">
                  <a:pos x="T4" y="T5"/>
                </a:cxn>
              </a:cxnLst>
              <a:rect l="0" t="0" r="r" b="b"/>
              <a:pathLst>
                <a:path w="2" h="2">
                  <a:moveTo>
                    <a:pt x="0" y="0"/>
                  </a:moveTo>
                  <a:cubicBezTo>
                    <a:pt x="1" y="2"/>
                    <a:pt x="2" y="2"/>
                    <a:pt x="2" y="0"/>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3" name="Freeform 3444"/>
            <p:cNvSpPr>
              <a:spLocks/>
            </p:cNvSpPr>
            <p:nvPr/>
          </p:nvSpPr>
          <p:spPr bwMode="auto">
            <a:xfrm>
              <a:off x="2999" y="406"/>
              <a:ext cx="13" cy="9"/>
            </a:xfrm>
            <a:custGeom>
              <a:avLst/>
              <a:gdLst>
                <a:gd name="T0" fmla="*/ 0 w 11"/>
                <a:gd name="T1" fmla="*/ 5 h 7"/>
                <a:gd name="T2" fmla="*/ 11 w 11"/>
                <a:gd name="T3" fmla="*/ 2 h 7"/>
                <a:gd name="T4" fmla="*/ 7 w 11"/>
                <a:gd name="T5" fmla="*/ 3 h 7"/>
                <a:gd name="T6" fmla="*/ 0 w 11"/>
                <a:gd name="T7" fmla="*/ 5 h 7"/>
              </a:gdLst>
              <a:ahLst/>
              <a:cxnLst>
                <a:cxn ang="0">
                  <a:pos x="T0" y="T1"/>
                </a:cxn>
                <a:cxn ang="0">
                  <a:pos x="T2" y="T3"/>
                </a:cxn>
                <a:cxn ang="0">
                  <a:pos x="T4" y="T5"/>
                </a:cxn>
                <a:cxn ang="0">
                  <a:pos x="T6" y="T7"/>
                </a:cxn>
              </a:cxnLst>
              <a:rect l="0" t="0" r="r" b="b"/>
              <a:pathLst>
                <a:path w="11" h="7">
                  <a:moveTo>
                    <a:pt x="0" y="5"/>
                  </a:moveTo>
                  <a:cubicBezTo>
                    <a:pt x="3" y="7"/>
                    <a:pt x="9" y="5"/>
                    <a:pt x="11" y="2"/>
                  </a:cubicBezTo>
                  <a:cubicBezTo>
                    <a:pt x="9" y="2"/>
                    <a:pt x="8" y="3"/>
                    <a:pt x="7" y="3"/>
                  </a:cubicBezTo>
                  <a:cubicBezTo>
                    <a:pt x="6" y="0"/>
                    <a:pt x="1" y="5"/>
                    <a:pt x="0"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4" name="Freeform 3445"/>
            <p:cNvSpPr>
              <a:spLocks/>
            </p:cNvSpPr>
            <p:nvPr/>
          </p:nvSpPr>
          <p:spPr bwMode="auto">
            <a:xfrm>
              <a:off x="2999" y="406"/>
              <a:ext cx="13" cy="9"/>
            </a:xfrm>
            <a:custGeom>
              <a:avLst/>
              <a:gdLst>
                <a:gd name="T0" fmla="*/ 0 w 11"/>
                <a:gd name="T1" fmla="*/ 5 h 7"/>
                <a:gd name="T2" fmla="*/ 11 w 11"/>
                <a:gd name="T3" fmla="*/ 2 h 7"/>
                <a:gd name="T4" fmla="*/ 7 w 11"/>
                <a:gd name="T5" fmla="*/ 3 h 7"/>
                <a:gd name="T6" fmla="*/ 0 w 11"/>
                <a:gd name="T7" fmla="*/ 5 h 7"/>
              </a:gdLst>
              <a:ahLst/>
              <a:cxnLst>
                <a:cxn ang="0">
                  <a:pos x="T0" y="T1"/>
                </a:cxn>
                <a:cxn ang="0">
                  <a:pos x="T2" y="T3"/>
                </a:cxn>
                <a:cxn ang="0">
                  <a:pos x="T4" y="T5"/>
                </a:cxn>
                <a:cxn ang="0">
                  <a:pos x="T6" y="T7"/>
                </a:cxn>
              </a:cxnLst>
              <a:rect l="0" t="0" r="r" b="b"/>
              <a:pathLst>
                <a:path w="11" h="7">
                  <a:moveTo>
                    <a:pt x="0" y="5"/>
                  </a:moveTo>
                  <a:cubicBezTo>
                    <a:pt x="3" y="7"/>
                    <a:pt x="9" y="5"/>
                    <a:pt x="11" y="2"/>
                  </a:cubicBezTo>
                  <a:cubicBezTo>
                    <a:pt x="9" y="2"/>
                    <a:pt x="8" y="3"/>
                    <a:pt x="7" y="3"/>
                  </a:cubicBezTo>
                  <a:cubicBezTo>
                    <a:pt x="6" y="0"/>
                    <a:pt x="1" y="5"/>
                    <a:pt x="0"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5" name="Freeform 3446"/>
            <p:cNvSpPr>
              <a:spLocks/>
            </p:cNvSpPr>
            <p:nvPr/>
          </p:nvSpPr>
          <p:spPr bwMode="auto">
            <a:xfrm>
              <a:off x="3000" y="399"/>
              <a:ext cx="17" cy="8"/>
            </a:xfrm>
            <a:custGeom>
              <a:avLst/>
              <a:gdLst>
                <a:gd name="T0" fmla="*/ 7 w 14"/>
                <a:gd name="T1" fmla="*/ 6 h 7"/>
                <a:gd name="T2" fmla="*/ 14 w 14"/>
                <a:gd name="T3" fmla="*/ 5 h 7"/>
                <a:gd name="T4" fmla="*/ 13 w 14"/>
                <a:gd name="T5" fmla="*/ 3 h 7"/>
                <a:gd name="T6" fmla="*/ 9 w 14"/>
                <a:gd name="T7" fmla="*/ 0 h 7"/>
                <a:gd name="T8" fmla="*/ 9 w 14"/>
                <a:gd name="T9" fmla="*/ 3 h 7"/>
                <a:gd name="T10" fmla="*/ 0 w 14"/>
                <a:gd name="T11" fmla="*/ 5 h 7"/>
                <a:gd name="T12" fmla="*/ 10 w 14"/>
                <a:gd name="T13" fmla="*/ 4 h 7"/>
                <a:gd name="T14" fmla="*/ 6 w 14"/>
                <a:gd name="T15" fmla="*/ 5 h 7"/>
                <a:gd name="T16" fmla="*/ 7 w 14"/>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7" y="6"/>
                  </a:moveTo>
                  <a:cubicBezTo>
                    <a:pt x="9" y="6"/>
                    <a:pt x="12" y="6"/>
                    <a:pt x="14" y="5"/>
                  </a:cubicBezTo>
                  <a:cubicBezTo>
                    <a:pt x="12" y="4"/>
                    <a:pt x="12" y="4"/>
                    <a:pt x="13" y="3"/>
                  </a:cubicBezTo>
                  <a:cubicBezTo>
                    <a:pt x="13" y="2"/>
                    <a:pt x="10" y="1"/>
                    <a:pt x="9" y="0"/>
                  </a:cubicBezTo>
                  <a:cubicBezTo>
                    <a:pt x="9" y="1"/>
                    <a:pt x="9" y="2"/>
                    <a:pt x="9" y="3"/>
                  </a:cubicBezTo>
                  <a:cubicBezTo>
                    <a:pt x="7" y="1"/>
                    <a:pt x="3" y="4"/>
                    <a:pt x="0" y="5"/>
                  </a:cubicBezTo>
                  <a:cubicBezTo>
                    <a:pt x="3" y="7"/>
                    <a:pt x="7" y="3"/>
                    <a:pt x="10" y="4"/>
                  </a:cubicBezTo>
                  <a:cubicBezTo>
                    <a:pt x="8" y="5"/>
                    <a:pt x="7" y="5"/>
                    <a:pt x="6" y="5"/>
                  </a:cubicBezTo>
                  <a:cubicBezTo>
                    <a:pt x="6" y="6"/>
                    <a:pt x="7" y="6"/>
                    <a:pt x="7"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6" name="Freeform 3447"/>
            <p:cNvSpPr>
              <a:spLocks/>
            </p:cNvSpPr>
            <p:nvPr/>
          </p:nvSpPr>
          <p:spPr bwMode="auto">
            <a:xfrm>
              <a:off x="3000" y="399"/>
              <a:ext cx="17" cy="8"/>
            </a:xfrm>
            <a:custGeom>
              <a:avLst/>
              <a:gdLst>
                <a:gd name="T0" fmla="*/ 7 w 14"/>
                <a:gd name="T1" fmla="*/ 6 h 7"/>
                <a:gd name="T2" fmla="*/ 14 w 14"/>
                <a:gd name="T3" fmla="*/ 5 h 7"/>
                <a:gd name="T4" fmla="*/ 13 w 14"/>
                <a:gd name="T5" fmla="*/ 3 h 7"/>
                <a:gd name="T6" fmla="*/ 9 w 14"/>
                <a:gd name="T7" fmla="*/ 0 h 7"/>
                <a:gd name="T8" fmla="*/ 9 w 14"/>
                <a:gd name="T9" fmla="*/ 3 h 7"/>
                <a:gd name="T10" fmla="*/ 0 w 14"/>
                <a:gd name="T11" fmla="*/ 5 h 7"/>
                <a:gd name="T12" fmla="*/ 10 w 14"/>
                <a:gd name="T13" fmla="*/ 4 h 7"/>
                <a:gd name="T14" fmla="*/ 6 w 14"/>
                <a:gd name="T15" fmla="*/ 5 h 7"/>
                <a:gd name="T16" fmla="*/ 7 w 14"/>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7" y="6"/>
                  </a:moveTo>
                  <a:cubicBezTo>
                    <a:pt x="9" y="6"/>
                    <a:pt x="12" y="6"/>
                    <a:pt x="14" y="5"/>
                  </a:cubicBezTo>
                  <a:cubicBezTo>
                    <a:pt x="12" y="4"/>
                    <a:pt x="12" y="4"/>
                    <a:pt x="13" y="3"/>
                  </a:cubicBezTo>
                  <a:cubicBezTo>
                    <a:pt x="13" y="2"/>
                    <a:pt x="10" y="1"/>
                    <a:pt x="9" y="0"/>
                  </a:cubicBezTo>
                  <a:cubicBezTo>
                    <a:pt x="9" y="1"/>
                    <a:pt x="9" y="2"/>
                    <a:pt x="9" y="3"/>
                  </a:cubicBezTo>
                  <a:cubicBezTo>
                    <a:pt x="7" y="1"/>
                    <a:pt x="3" y="4"/>
                    <a:pt x="0" y="5"/>
                  </a:cubicBezTo>
                  <a:cubicBezTo>
                    <a:pt x="3" y="7"/>
                    <a:pt x="7" y="3"/>
                    <a:pt x="10" y="4"/>
                  </a:cubicBezTo>
                  <a:cubicBezTo>
                    <a:pt x="8" y="5"/>
                    <a:pt x="7" y="5"/>
                    <a:pt x="6" y="5"/>
                  </a:cubicBezTo>
                  <a:cubicBezTo>
                    <a:pt x="6" y="6"/>
                    <a:pt x="7" y="6"/>
                    <a:pt x="7"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7" name="Freeform 3448"/>
            <p:cNvSpPr>
              <a:spLocks/>
            </p:cNvSpPr>
            <p:nvPr/>
          </p:nvSpPr>
          <p:spPr bwMode="auto">
            <a:xfrm>
              <a:off x="3004" y="406"/>
              <a:ext cx="6" cy="3"/>
            </a:xfrm>
            <a:custGeom>
              <a:avLst/>
              <a:gdLst>
                <a:gd name="T0" fmla="*/ 2 w 5"/>
                <a:gd name="T1" fmla="*/ 2 h 2"/>
                <a:gd name="T2" fmla="*/ 5 w 5"/>
                <a:gd name="T3" fmla="*/ 1 h 2"/>
                <a:gd name="T4" fmla="*/ 0 w 5"/>
                <a:gd name="T5" fmla="*/ 1 h 2"/>
                <a:gd name="T6" fmla="*/ 2 w 5"/>
                <a:gd name="T7" fmla="*/ 2 h 2"/>
              </a:gdLst>
              <a:ahLst/>
              <a:cxnLst>
                <a:cxn ang="0">
                  <a:pos x="T0" y="T1"/>
                </a:cxn>
                <a:cxn ang="0">
                  <a:pos x="T2" y="T3"/>
                </a:cxn>
                <a:cxn ang="0">
                  <a:pos x="T4" y="T5"/>
                </a:cxn>
                <a:cxn ang="0">
                  <a:pos x="T6" y="T7"/>
                </a:cxn>
              </a:cxnLst>
              <a:rect l="0" t="0" r="r" b="b"/>
              <a:pathLst>
                <a:path w="5" h="2">
                  <a:moveTo>
                    <a:pt x="2" y="2"/>
                  </a:moveTo>
                  <a:cubicBezTo>
                    <a:pt x="3" y="2"/>
                    <a:pt x="4" y="2"/>
                    <a:pt x="5" y="1"/>
                  </a:cubicBezTo>
                  <a:cubicBezTo>
                    <a:pt x="3" y="0"/>
                    <a:pt x="1" y="0"/>
                    <a:pt x="0" y="1"/>
                  </a:cubicBezTo>
                  <a:cubicBezTo>
                    <a:pt x="0" y="1"/>
                    <a:pt x="1" y="1"/>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8" name="Freeform 3449"/>
            <p:cNvSpPr>
              <a:spLocks/>
            </p:cNvSpPr>
            <p:nvPr/>
          </p:nvSpPr>
          <p:spPr bwMode="auto">
            <a:xfrm>
              <a:off x="3004" y="406"/>
              <a:ext cx="6" cy="3"/>
            </a:xfrm>
            <a:custGeom>
              <a:avLst/>
              <a:gdLst>
                <a:gd name="T0" fmla="*/ 2 w 5"/>
                <a:gd name="T1" fmla="*/ 2 h 2"/>
                <a:gd name="T2" fmla="*/ 5 w 5"/>
                <a:gd name="T3" fmla="*/ 1 h 2"/>
                <a:gd name="T4" fmla="*/ 0 w 5"/>
                <a:gd name="T5" fmla="*/ 1 h 2"/>
                <a:gd name="T6" fmla="*/ 2 w 5"/>
                <a:gd name="T7" fmla="*/ 2 h 2"/>
              </a:gdLst>
              <a:ahLst/>
              <a:cxnLst>
                <a:cxn ang="0">
                  <a:pos x="T0" y="T1"/>
                </a:cxn>
                <a:cxn ang="0">
                  <a:pos x="T2" y="T3"/>
                </a:cxn>
                <a:cxn ang="0">
                  <a:pos x="T4" y="T5"/>
                </a:cxn>
                <a:cxn ang="0">
                  <a:pos x="T6" y="T7"/>
                </a:cxn>
              </a:cxnLst>
              <a:rect l="0" t="0" r="r" b="b"/>
              <a:pathLst>
                <a:path w="5" h="2">
                  <a:moveTo>
                    <a:pt x="2" y="2"/>
                  </a:moveTo>
                  <a:cubicBezTo>
                    <a:pt x="3" y="2"/>
                    <a:pt x="4" y="2"/>
                    <a:pt x="5" y="1"/>
                  </a:cubicBezTo>
                  <a:cubicBezTo>
                    <a:pt x="3" y="0"/>
                    <a:pt x="1" y="0"/>
                    <a:pt x="0" y="1"/>
                  </a:cubicBezTo>
                  <a:cubicBezTo>
                    <a:pt x="0" y="1"/>
                    <a:pt x="1" y="1"/>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9" name="Freeform 3450"/>
            <p:cNvSpPr>
              <a:spLocks/>
            </p:cNvSpPr>
            <p:nvPr/>
          </p:nvSpPr>
          <p:spPr bwMode="auto">
            <a:xfrm>
              <a:off x="3008" y="400"/>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1" y="0"/>
                    <a:pt x="0" y="1"/>
                  </a:cubicBezTo>
                  <a:cubicBezTo>
                    <a:pt x="0" y="1"/>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0" name="Freeform 3451"/>
            <p:cNvSpPr>
              <a:spLocks/>
            </p:cNvSpPr>
            <p:nvPr/>
          </p:nvSpPr>
          <p:spPr bwMode="auto">
            <a:xfrm>
              <a:off x="3008" y="400"/>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2" y="0"/>
                    <a:pt x="1" y="0"/>
                    <a:pt x="0" y="1"/>
                  </a:cubicBezTo>
                  <a:cubicBezTo>
                    <a:pt x="0" y="1"/>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1" name="Freeform 3452"/>
            <p:cNvSpPr>
              <a:spLocks/>
            </p:cNvSpPr>
            <p:nvPr/>
          </p:nvSpPr>
          <p:spPr bwMode="auto">
            <a:xfrm>
              <a:off x="3008" y="41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0"/>
                    <a:pt x="1" y="0"/>
                    <a:pt x="2" y="0"/>
                  </a:cubicBezTo>
                  <a:cubicBezTo>
                    <a:pt x="1" y="0"/>
                    <a:pt x="0"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2" name="Freeform 3453"/>
            <p:cNvSpPr>
              <a:spLocks/>
            </p:cNvSpPr>
            <p:nvPr/>
          </p:nvSpPr>
          <p:spPr bwMode="auto">
            <a:xfrm>
              <a:off x="3008" y="41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0"/>
                    <a:pt x="1" y="0"/>
                    <a:pt x="2" y="0"/>
                  </a:cubicBezTo>
                  <a:cubicBezTo>
                    <a:pt x="1" y="0"/>
                    <a:pt x="0"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3" name="Freeform 3454"/>
            <p:cNvSpPr>
              <a:spLocks/>
            </p:cNvSpPr>
            <p:nvPr/>
          </p:nvSpPr>
          <p:spPr bwMode="auto">
            <a:xfrm>
              <a:off x="3010" y="417"/>
              <a:ext cx="4" cy="2"/>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1"/>
                    <a:pt x="2" y="1"/>
                    <a:pt x="3" y="1"/>
                  </a:cubicBezTo>
                  <a:cubicBezTo>
                    <a:pt x="2" y="0"/>
                    <a:pt x="0"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4" name="Freeform 3455"/>
            <p:cNvSpPr>
              <a:spLocks/>
            </p:cNvSpPr>
            <p:nvPr/>
          </p:nvSpPr>
          <p:spPr bwMode="auto">
            <a:xfrm>
              <a:off x="3010" y="417"/>
              <a:ext cx="4" cy="2"/>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1"/>
                    <a:pt x="2" y="1"/>
                    <a:pt x="3" y="1"/>
                  </a:cubicBezTo>
                  <a:cubicBezTo>
                    <a:pt x="2" y="0"/>
                    <a:pt x="0"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5" name="Freeform 3456"/>
            <p:cNvSpPr>
              <a:spLocks/>
            </p:cNvSpPr>
            <p:nvPr/>
          </p:nvSpPr>
          <p:spPr bwMode="auto">
            <a:xfrm>
              <a:off x="3011" y="399"/>
              <a:ext cx="27" cy="13"/>
            </a:xfrm>
            <a:custGeom>
              <a:avLst/>
              <a:gdLst>
                <a:gd name="T0" fmla="*/ 5 w 22"/>
                <a:gd name="T1" fmla="*/ 5 h 11"/>
                <a:gd name="T2" fmla="*/ 5 w 22"/>
                <a:gd name="T3" fmla="*/ 6 h 11"/>
                <a:gd name="T4" fmla="*/ 2 w 22"/>
                <a:gd name="T5" fmla="*/ 7 h 11"/>
                <a:gd name="T6" fmla="*/ 0 w 22"/>
                <a:gd name="T7" fmla="*/ 11 h 11"/>
                <a:gd name="T8" fmla="*/ 6 w 22"/>
                <a:gd name="T9" fmla="*/ 8 h 11"/>
                <a:gd name="T10" fmla="*/ 5 w 22"/>
                <a:gd name="T11" fmla="*/ 10 h 11"/>
                <a:gd name="T12" fmla="*/ 8 w 22"/>
                <a:gd name="T13" fmla="*/ 11 h 11"/>
                <a:gd name="T14" fmla="*/ 11 w 22"/>
                <a:gd name="T15" fmla="*/ 8 h 11"/>
                <a:gd name="T16" fmla="*/ 14 w 22"/>
                <a:gd name="T17" fmla="*/ 7 h 11"/>
                <a:gd name="T18" fmla="*/ 17 w 22"/>
                <a:gd name="T19" fmla="*/ 7 h 11"/>
                <a:gd name="T20" fmla="*/ 20 w 22"/>
                <a:gd name="T21" fmla="*/ 3 h 11"/>
                <a:gd name="T22" fmla="*/ 16 w 22"/>
                <a:gd name="T23" fmla="*/ 3 h 11"/>
                <a:gd name="T24" fmla="*/ 9 w 22"/>
                <a:gd name="T25" fmla="*/ 7 h 11"/>
                <a:gd name="T26" fmla="*/ 10 w 22"/>
                <a:gd name="T27" fmla="*/ 4 h 11"/>
                <a:gd name="T28" fmla="*/ 8 w 22"/>
                <a:gd name="T29" fmla="*/ 1 h 11"/>
                <a:gd name="T30" fmla="*/ 8 w 22"/>
                <a:gd name="T31" fmla="*/ 5 h 11"/>
                <a:gd name="T32" fmla="*/ 5 w 22"/>
                <a:gd name="T3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1">
                  <a:moveTo>
                    <a:pt x="5" y="5"/>
                  </a:moveTo>
                  <a:cubicBezTo>
                    <a:pt x="5" y="5"/>
                    <a:pt x="5" y="6"/>
                    <a:pt x="5" y="6"/>
                  </a:cubicBezTo>
                  <a:cubicBezTo>
                    <a:pt x="4" y="6"/>
                    <a:pt x="3" y="7"/>
                    <a:pt x="2" y="7"/>
                  </a:cubicBezTo>
                  <a:cubicBezTo>
                    <a:pt x="4" y="8"/>
                    <a:pt x="1" y="9"/>
                    <a:pt x="0" y="11"/>
                  </a:cubicBezTo>
                  <a:cubicBezTo>
                    <a:pt x="2" y="10"/>
                    <a:pt x="4" y="9"/>
                    <a:pt x="6" y="8"/>
                  </a:cubicBezTo>
                  <a:cubicBezTo>
                    <a:pt x="6" y="9"/>
                    <a:pt x="5" y="9"/>
                    <a:pt x="5" y="10"/>
                  </a:cubicBezTo>
                  <a:cubicBezTo>
                    <a:pt x="6" y="10"/>
                    <a:pt x="7" y="11"/>
                    <a:pt x="8" y="11"/>
                  </a:cubicBezTo>
                  <a:cubicBezTo>
                    <a:pt x="9" y="10"/>
                    <a:pt x="10" y="9"/>
                    <a:pt x="11" y="8"/>
                  </a:cubicBezTo>
                  <a:cubicBezTo>
                    <a:pt x="11" y="11"/>
                    <a:pt x="13" y="8"/>
                    <a:pt x="14" y="7"/>
                  </a:cubicBezTo>
                  <a:cubicBezTo>
                    <a:pt x="15" y="7"/>
                    <a:pt x="16" y="7"/>
                    <a:pt x="17" y="7"/>
                  </a:cubicBezTo>
                  <a:cubicBezTo>
                    <a:pt x="20" y="7"/>
                    <a:pt x="22" y="4"/>
                    <a:pt x="20" y="3"/>
                  </a:cubicBezTo>
                  <a:cubicBezTo>
                    <a:pt x="19" y="2"/>
                    <a:pt x="17" y="2"/>
                    <a:pt x="16" y="3"/>
                  </a:cubicBezTo>
                  <a:cubicBezTo>
                    <a:pt x="14" y="4"/>
                    <a:pt x="11" y="5"/>
                    <a:pt x="9" y="7"/>
                  </a:cubicBezTo>
                  <a:cubicBezTo>
                    <a:pt x="9" y="7"/>
                    <a:pt x="15" y="1"/>
                    <a:pt x="10" y="4"/>
                  </a:cubicBezTo>
                  <a:cubicBezTo>
                    <a:pt x="12" y="2"/>
                    <a:pt x="12" y="0"/>
                    <a:pt x="8" y="1"/>
                  </a:cubicBezTo>
                  <a:cubicBezTo>
                    <a:pt x="7" y="2"/>
                    <a:pt x="6" y="4"/>
                    <a:pt x="8" y="5"/>
                  </a:cubicBezTo>
                  <a:cubicBezTo>
                    <a:pt x="7" y="4"/>
                    <a:pt x="6" y="4"/>
                    <a:pt x="5"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6" name="Freeform 3457"/>
            <p:cNvSpPr>
              <a:spLocks/>
            </p:cNvSpPr>
            <p:nvPr/>
          </p:nvSpPr>
          <p:spPr bwMode="auto">
            <a:xfrm>
              <a:off x="3011" y="399"/>
              <a:ext cx="27" cy="13"/>
            </a:xfrm>
            <a:custGeom>
              <a:avLst/>
              <a:gdLst>
                <a:gd name="T0" fmla="*/ 5 w 22"/>
                <a:gd name="T1" fmla="*/ 5 h 11"/>
                <a:gd name="T2" fmla="*/ 5 w 22"/>
                <a:gd name="T3" fmla="*/ 6 h 11"/>
                <a:gd name="T4" fmla="*/ 2 w 22"/>
                <a:gd name="T5" fmla="*/ 7 h 11"/>
                <a:gd name="T6" fmla="*/ 0 w 22"/>
                <a:gd name="T7" fmla="*/ 11 h 11"/>
                <a:gd name="T8" fmla="*/ 6 w 22"/>
                <a:gd name="T9" fmla="*/ 8 h 11"/>
                <a:gd name="T10" fmla="*/ 5 w 22"/>
                <a:gd name="T11" fmla="*/ 10 h 11"/>
                <a:gd name="T12" fmla="*/ 8 w 22"/>
                <a:gd name="T13" fmla="*/ 11 h 11"/>
                <a:gd name="T14" fmla="*/ 11 w 22"/>
                <a:gd name="T15" fmla="*/ 8 h 11"/>
                <a:gd name="T16" fmla="*/ 14 w 22"/>
                <a:gd name="T17" fmla="*/ 7 h 11"/>
                <a:gd name="T18" fmla="*/ 17 w 22"/>
                <a:gd name="T19" fmla="*/ 7 h 11"/>
                <a:gd name="T20" fmla="*/ 20 w 22"/>
                <a:gd name="T21" fmla="*/ 3 h 11"/>
                <a:gd name="T22" fmla="*/ 16 w 22"/>
                <a:gd name="T23" fmla="*/ 3 h 11"/>
                <a:gd name="T24" fmla="*/ 9 w 22"/>
                <a:gd name="T25" fmla="*/ 7 h 11"/>
                <a:gd name="T26" fmla="*/ 10 w 22"/>
                <a:gd name="T27" fmla="*/ 4 h 11"/>
                <a:gd name="T28" fmla="*/ 8 w 22"/>
                <a:gd name="T29" fmla="*/ 1 h 11"/>
                <a:gd name="T30" fmla="*/ 8 w 22"/>
                <a:gd name="T31" fmla="*/ 5 h 11"/>
                <a:gd name="T32" fmla="*/ 5 w 22"/>
                <a:gd name="T3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1">
                  <a:moveTo>
                    <a:pt x="5" y="5"/>
                  </a:moveTo>
                  <a:cubicBezTo>
                    <a:pt x="5" y="5"/>
                    <a:pt x="5" y="6"/>
                    <a:pt x="5" y="6"/>
                  </a:cubicBezTo>
                  <a:cubicBezTo>
                    <a:pt x="4" y="6"/>
                    <a:pt x="3" y="7"/>
                    <a:pt x="2" y="7"/>
                  </a:cubicBezTo>
                  <a:cubicBezTo>
                    <a:pt x="4" y="8"/>
                    <a:pt x="1" y="9"/>
                    <a:pt x="0" y="11"/>
                  </a:cubicBezTo>
                  <a:cubicBezTo>
                    <a:pt x="2" y="10"/>
                    <a:pt x="4" y="9"/>
                    <a:pt x="6" y="8"/>
                  </a:cubicBezTo>
                  <a:cubicBezTo>
                    <a:pt x="6" y="9"/>
                    <a:pt x="5" y="9"/>
                    <a:pt x="5" y="10"/>
                  </a:cubicBezTo>
                  <a:cubicBezTo>
                    <a:pt x="6" y="10"/>
                    <a:pt x="7" y="11"/>
                    <a:pt x="8" y="11"/>
                  </a:cubicBezTo>
                  <a:cubicBezTo>
                    <a:pt x="9" y="10"/>
                    <a:pt x="10" y="9"/>
                    <a:pt x="11" y="8"/>
                  </a:cubicBezTo>
                  <a:cubicBezTo>
                    <a:pt x="11" y="11"/>
                    <a:pt x="13" y="8"/>
                    <a:pt x="14" y="7"/>
                  </a:cubicBezTo>
                  <a:cubicBezTo>
                    <a:pt x="15" y="7"/>
                    <a:pt x="16" y="7"/>
                    <a:pt x="17" y="7"/>
                  </a:cubicBezTo>
                  <a:cubicBezTo>
                    <a:pt x="20" y="7"/>
                    <a:pt x="22" y="4"/>
                    <a:pt x="20" y="3"/>
                  </a:cubicBezTo>
                  <a:cubicBezTo>
                    <a:pt x="19" y="2"/>
                    <a:pt x="17" y="2"/>
                    <a:pt x="16" y="3"/>
                  </a:cubicBezTo>
                  <a:cubicBezTo>
                    <a:pt x="14" y="4"/>
                    <a:pt x="11" y="5"/>
                    <a:pt x="9" y="7"/>
                  </a:cubicBezTo>
                  <a:cubicBezTo>
                    <a:pt x="9" y="7"/>
                    <a:pt x="15" y="1"/>
                    <a:pt x="10" y="4"/>
                  </a:cubicBezTo>
                  <a:cubicBezTo>
                    <a:pt x="12" y="2"/>
                    <a:pt x="12" y="0"/>
                    <a:pt x="8" y="1"/>
                  </a:cubicBezTo>
                  <a:cubicBezTo>
                    <a:pt x="7" y="2"/>
                    <a:pt x="6" y="4"/>
                    <a:pt x="8" y="5"/>
                  </a:cubicBezTo>
                  <a:cubicBezTo>
                    <a:pt x="7" y="4"/>
                    <a:pt x="6" y="4"/>
                    <a:pt x="5"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7" name="Freeform 3458"/>
            <p:cNvSpPr>
              <a:spLocks/>
            </p:cNvSpPr>
            <p:nvPr/>
          </p:nvSpPr>
          <p:spPr bwMode="auto">
            <a:xfrm>
              <a:off x="3017" y="393"/>
              <a:ext cx="12" cy="8"/>
            </a:xfrm>
            <a:custGeom>
              <a:avLst/>
              <a:gdLst>
                <a:gd name="T0" fmla="*/ 3 w 10"/>
                <a:gd name="T1" fmla="*/ 5 h 7"/>
                <a:gd name="T2" fmla="*/ 10 w 10"/>
                <a:gd name="T3" fmla="*/ 1 h 7"/>
                <a:gd name="T4" fmla="*/ 0 w 10"/>
                <a:gd name="T5" fmla="*/ 6 h 7"/>
                <a:gd name="T6" fmla="*/ 3 w 10"/>
                <a:gd name="T7" fmla="*/ 5 h 7"/>
              </a:gdLst>
              <a:ahLst/>
              <a:cxnLst>
                <a:cxn ang="0">
                  <a:pos x="T0" y="T1"/>
                </a:cxn>
                <a:cxn ang="0">
                  <a:pos x="T2" y="T3"/>
                </a:cxn>
                <a:cxn ang="0">
                  <a:pos x="T4" y="T5"/>
                </a:cxn>
                <a:cxn ang="0">
                  <a:pos x="T6" y="T7"/>
                </a:cxn>
              </a:cxnLst>
              <a:rect l="0" t="0" r="r" b="b"/>
              <a:pathLst>
                <a:path w="10" h="7">
                  <a:moveTo>
                    <a:pt x="3" y="5"/>
                  </a:moveTo>
                  <a:cubicBezTo>
                    <a:pt x="6" y="5"/>
                    <a:pt x="9" y="3"/>
                    <a:pt x="10" y="1"/>
                  </a:cubicBezTo>
                  <a:cubicBezTo>
                    <a:pt x="7" y="0"/>
                    <a:pt x="1" y="4"/>
                    <a:pt x="0" y="6"/>
                  </a:cubicBezTo>
                  <a:cubicBezTo>
                    <a:pt x="1" y="7"/>
                    <a:pt x="2" y="6"/>
                    <a:pt x="3"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8" name="Freeform 3459"/>
            <p:cNvSpPr>
              <a:spLocks/>
            </p:cNvSpPr>
            <p:nvPr/>
          </p:nvSpPr>
          <p:spPr bwMode="auto">
            <a:xfrm>
              <a:off x="3017" y="393"/>
              <a:ext cx="12" cy="8"/>
            </a:xfrm>
            <a:custGeom>
              <a:avLst/>
              <a:gdLst>
                <a:gd name="T0" fmla="*/ 3 w 10"/>
                <a:gd name="T1" fmla="*/ 5 h 7"/>
                <a:gd name="T2" fmla="*/ 10 w 10"/>
                <a:gd name="T3" fmla="*/ 1 h 7"/>
                <a:gd name="T4" fmla="*/ 0 w 10"/>
                <a:gd name="T5" fmla="*/ 6 h 7"/>
                <a:gd name="T6" fmla="*/ 3 w 10"/>
                <a:gd name="T7" fmla="*/ 5 h 7"/>
              </a:gdLst>
              <a:ahLst/>
              <a:cxnLst>
                <a:cxn ang="0">
                  <a:pos x="T0" y="T1"/>
                </a:cxn>
                <a:cxn ang="0">
                  <a:pos x="T2" y="T3"/>
                </a:cxn>
                <a:cxn ang="0">
                  <a:pos x="T4" y="T5"/>
                </a:cxn>
                <a:cxn ang="0">
                  <a:pos x="T6" y="T7"/>
                </a:cxn>
              </a:cxnLst>
              <a:rect l="0" t="0" r="r" b="b"/>
              <a:pathLst>
                <a:path w="10" h="7">
                  <a:moveTo>
                    <a:pt x="3" y="5"/>
                  </a:moveTo>
                  <a:cubicBezTo>
                    <a:pt x="6" y="5"/>
                    <a:pt x="9" y="3"/>
                    <a:pt x="10" y="1"/>
                  </a:cubicBezTo>
                  <a:cubicBezTo>
                    <a:pt x="7" y="0"/>
                    <a:pt x="1" y="4"/>
                    <a:pt x="0" y="6"/>
                  </a:cubicBezTo>
                  <a:cubicBezTo>
                    <a:pt x="1" y="7"/>
                    <a:pt x="2" y="6"/>
                    <a:pt x="3"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9" name="Freeform 3460"/>
            <p:cNvSpPr>
              <a:spLocks/>
            </p:cNvSpPr>
            <p:nvPr/>
          </p:nvSpPr>
          <p:spPr bwMode="auto">
            <a:xfrm>
              <a:off x="3018" y="417"/>
              <a:ext cx="6" cy="0"/>
            </a:xfrm>
            <a:custGeom>
              <a:avLst/>
              <a:gdLst>
                <a:gd name="T0" fmla="*/ 2 w 5"/>
                <a:gd name="T1" fmla="*/ 0 w 5"/>
                <a:gd name="T2" fmla="*/ 5 w 5"/>
                <a:gd name="T3" fmla="*/ 2 w 5"/>
              </a:gdLst>
              <a:ahLst/>
              <a:cxnLst>
                <a:cxn ang="0">
                  <a:pos x="T0" y="0"/>
                </a:cxn>
                <a:cxn ang="0">
                  <a:pos x="T1" y="0"/>
                </a:cxn>
                <a:cxn ang="0">
                  <a:pos x="T2" y="0"/>
                </a:cxn>
                <a:cxn ang="0">
                  <a:pos x="T3" y="0"/>
                </a:cxn>
              </a:cxnLst>
              <a:rect l="0" t="0" r="r" b="b"/>
              <a:pathLst>
                <a:path w="5">
                  <a:moveTo>
                    <a:pt x="2" y="0"/>
                  </a:moveTo>
                  <a:cubicBezTo>
                    <a:pt x="1" y="0"/>
                    <a:pt x="0" y="0"/>
                    <a:pt x="0" y="0"/>
                  </a:cubicBezTo>
                  <a:cubicBezTo>
                    <a:pt x="2" y="0"/>
                    <a:pt x="3" y="0"/>
                    <a:pt x="5" y="0"/>
                  </a:cubicBezTo>
                  <a:cubicBezTo>
                    <a:pt x="4" y="0"/>
                    <a:pt x="3"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0" name="Freeform 3461"/>
            <p:cNvSpPr>
              <a:spLocks/>
            </p:cNvSpPr>
            <p:nvPr/>
          </p:nvSpPr>
          <p:spPr bwMode="auto">
            <a:xfrm>
              <a:off x="3018" y="417"/>
              <a:ext cx="6" cy="0"/>
            </a:xfrm>
            <a:custGeom>
              <a:avLst/>
              <a:gdLst>
                <a:gd name="T0" fmla="*/ 2 w 5"/>
                <a:gd name="T1" fmla="*/ 0 w 5"/>
                <a:gd name="T2" fmla="*/ 5 w 5"/>
                <a:gd name="T3" fmla="*/ 2 w 5"/>
              </a:gdLst>
              <a:ahLst/>
              <a:cxnLst>
                <a:cxn ang="0">
                  <a:pos x="T0" y="0"/>
                </a:cxn>
                <a:cxn ang="0">
                  <a:pos x="T1" y="0"/>
                </a:cxn>
                <a:cxn ang="0">
                  <a:pos x="T2" y="0"/>
                </a:cxn>
                <a:cxn ang="0">
                  <a:pos x="T3" y="0"/>
                </a:cxn>
              </a:cxnLst>
              <a:rect l="0" t="0" r="r" b="b"/>
              <a:pathLst>
                <a:path w="5">
                  <a:moveTo>
                    <a:pt x="2" y="0"/>
                  </a:moveTo>
                  <a:cubicBezTo>
                    <a:pt x="1" y="0"/>
                    <a:pt x="0" y="0"/>
                    <a:pt x="0" y="0"/>
                  </a:cubicBezTo>
                  <a:cubicBezTo>
                    <a:pt x="2" y="0"/>
                    <a:pt x="3" y="0"/>
                    <a:pt x="5" y="0"/>
                  </a:cubicBezTo>
                  <a:cubicBezTo>
                    <a:pt x="4" y="0"/>
                    <a:pt x="3"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1" name="Freeform 3462"/>
            <p:cNvSpPr>
              <a:spLocks/>
            </p:cNvSpPr>
            <p:nvPr/>
          </p:nvSpPr>
          <p:spPr bwMode="auto">
            <a:xfrm>
              <a:off x="3028" y="404"/>
              <a:ext cx="6" cy="8"/>
            </a:xfrm>
            <a:custGeom>
              <a:avLst/>
              <a:gdLst>
                <a:gd name="T0" fmla="*/ 0 w 5"/>
                <a:gd name="T1" fmla="*/ 4 h 7"/>
                <a:gd name="T2" fmla="*/ 0 w 5"/>
                <a:gd name="T3" fmla="*/ 4 h 7"/>
              </a:gdLst>
              <a:ahLst/>
              <a:cxnLst>
                <a:cxn ang="0">
                  <a:pos x="T0" y="T1"/>
                </a:cxn>
                <a:cxn ang="0">
                  <a:pos x="T2" y="T3"/>
                </a:cxn>
              </a:cxnLst>
              <a:rect l="0" t="0" r="r" b="b"/>
              <a:pathLst>
                <a:path w="5" h="7">
                  <a:moveTo>
                    <a:pt x="0" y="4"/>
                  </a:moveTo>
                  <a:cubicBezTo>
                    <a:pt x="5" y="7"/>
                    <a:pt x="4" y="0"/>
                    <a:pt x="0"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2" name="Freeform 3463"/>
            <p:cNvSpPr>
              <a:spLocks/>
            </p:cNvSpPr>
            <p:nvPr/>
          </p:nvSpPr>
          <p:spPr bwMode="auto">
            <a:xfrm>
              <a:off x="3028" y="404"/>
              <a:ext cx="6" cy="8"/>
            </a:xfrm>
            <a:custGeom>
              <a:avLst/>
              <a:gdLst>
                <a:gd name="T0" fmla="*/ 0 w 5"/>
                <a:gd name="T1" fmla="*/ 4 h 7"/>
                <a:gd name="T2" fmla="*/ 0 w 5"/>
                <a:gd name="T3" fmla="*/ 4 h 7"/>
              </a:gdLst>
              <a:ahLst/>
              <a:cxnLst>
                <a:cxn ang="0">
                  <a:pos x="T0" y="T1"/>
                </a:cxn>
                <a:cxn ang="0">
                  <a:pos x="T2" y="T3"/>
                </a:cxn>
              </a:cxnLst>
              <a:rect l="0" t="0" r="r" b="b"/>
              <a:pathLst>
                <a:path w="5" h="7">
                  <a:moveTo>
                    <a:pt x="0" y="4"/>
                  </a:moveTo>
                  <a:cubicBezTo>
                    <a:pt x="5" y="7"/>
                    <a:pt x="4" y="0"/>
                    <a:pt x="0"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3" name="Freeform 3464"/>
            <p:cNvSpPr>
              <a:spLocks/>
            </p:cNvSpPr>
            <p:nvPr/>
          </p:nvSpPr>
          <p:spPr bwMode="auto">
            <a:xfrm>
              <a:off x="3033" y="400"/>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cubicBezTo>
                    <a:pt x="2" y="1"/>
                    <a:pt x="3" y="0"/>
                    <a:pt x="3" y="0"/>
                  </a:cubicBezTo>
                  <a:cubicBezTo>
                    <a:pt x="2" y="0"/>
                    <a:pt x="1" y="0"/>
                    <a:pt x="0" y="1"/>
                  </a:cubicBezTo>
                  <a:cubicBezTo>
                    <a:pt x="0"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4" name="Freeform 3465"/>
            <p:cNvSpPr>
              <a:spLocks/>
            </p:cNvSpPr>
            <p:nvPr/>
          </p:nvSpPr>
          <p:spPr bwMode="auto">
            <a:xfrm>
              <a:off x="3033" y="400"/>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cubicBezTo>
                    <a:pt x="2" y="1"/>
                    <a:pt x="3" y="0"/>
                    <a:pt x="3" y="0"/>
                  </a:cubicBezTo>
                  <a:cubicBezTo>
                    <a:pt x="2" y="0"/>
                    <a:pt x="1" y="0"/>
                    <a:pt x="0" y="1"/>
                  </a:cubicBezTo>
                  <a:cubicBezTo>
                    <a:pt x="0"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5" name="Freeform 3466"/>
            <p:cNvSpPr>
              <a:spLocks/>
            </p:cNvSpPr>
            <p:nvPr/>
          </p:nvSpPr>
          <p:spPr bwMode="auto">
            <a:xfrm>
              <a:off x="3040" y="387"/>
              <a:ext cx="22" cy="11"/>
            </a:xfrm>
            <a:custGeom>
              <a:avLst/>
              <a:gdLst>
                <a:gd name="T0" fmla="*/ 2 w 18"/>
                <a:gd name="T1" fmla="*/ 6 h 9"/>
                <a:gd name="T2" fmla="*/ 4 w 18"/>
                <a:gd name="T3" fmla="*/ 6 h 9"/>
                <a:gd name="T4" fmla="*/ 4 w 18"/>
                <a:gd name="T5" fmla="*/ 7 h 9"/>
                <a:gd name="T6" fmla="*/ 0 w 18"/>
                <a:gd name="T7" fmla="*/ 8 h 9"/>
                <a:gd name="T8" fmla="*/ 7 w 18"/>
                <a:gd name="T9" fmla="*/ 8 h 9"/>
                <a:gd name="T10" fmla="*/ 15 w 18"/>
                <a:gd name="T11" fmla="*/ 8 h 9"/>
                <a:gd name="T12" fmla="*/ 15 w 18"/>
                <a:gd name="T13" fmla="*/ 6 h 9"/>
                <a:gd name="T14" fmla="*/ 14 w 18"/>
                <a:gd name="T15" fmla="*/ 4 h 9"/>
                <a:gd name="T16" fmla="*/ 12 w 18"/>
                <a:gd name="T17" fmla="*/ 2 h 9"/>
                <a:gd name="T18" fmla="*/ 9 w 18"/>
                <a:gd name="T19" fmla="*/ 2 h 9"/>
                <a:gd name="T20" fmla="*/ 5 w 18"/>
                <a:gd name="T21" fmla="*/ 3 h 9"/>
                <a:gd name="T22" fmla="*/ 8 w 18"/>
                <a:gd name="T23" fmla="*/ 4 h 9"/>
                <a:gd name="T24" fmla="*/ 0 w 18"/>
                <a:gd name="T25" fmla="*/ 5 h 9"/>
                <a:gd name="T26" fmla="*/ 2 w 18"/>
                <a:gd name="T2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9">
                  <a:moveTo>
                    <a:pt x="2" y="6"/>
                  </a:moveTo>
                  <a:cubicBezTo>
                    <a:pt x="3" y="6"/>
                    <a:pt x="3" y="6"/>
                    <a:pt x="4" y="6"/>
                  </a:cubicBezTo>
                  <a:cubicBezTo>
                    <a:pt x="1" y="6"/>
                    <a:pt x="1" y="7"/>
                    <a:pt x="4" y="7"/>
                  </a:cubicBezTo>
                  <a:cubicBezTo>
                    <a:pt x="2" y="8"/>
                    <a:pt x="1" y="8"/>
                    <a:pt x="0" y="8"/>
                  </a:cubicBezTo>
                  <a:cubicBezTo>
                    <a:pt x="2" y="9"/>
                    <a:pt x="5" y="9"/>
                    <a:pt x="7" y="8"/>
                  </a:cubicBezTo>
                  <a:cubicBezTo>
                    <a:pt x="9" y="7"/>
                    <a:pt x="12" y="8"/>
                    <a:pt x="15" y="8"/>
                  </a:cubicBezTo>
                  <a:cubicBezTo>
                    <a:pt x="13" y="7"/>
                    <a:pt x="13" y="7"/>
                    <a:pt x="15" y="6"/>
                  </a:cubicBezTo>
                  <a:cubicBezTo>
                    <a:pt x="16" y="5"/>
                    <a:pt x="17" y="3"/>
                    <a:pt x="14" y="4"/>
                  </a:cubicBezTo>
                  <a:cubicBezTo>
                    <a:pt x="18" y="3"/>
                    <a:pt x="13" y="3"/>
                    <a:pt x="12" y="2"/>
                  </a:cubicBezTo>
                  <a:cubicBezTo>
                    <a:pt x="8" y="0"/>
                    <a:pt x="13" y="5"/>
                    <a:pt x="9" y="2"/>
                  </a:cubicBezTo>
                  <a:cubicBezTo>
                    <a:pt x="13" y="4"/>
                    <a:pt x="6" y="2"/>
                    <a:pt x="5" y="3"/>
                  </a:cubicBezTo>
                  <a:cubicBezTo>
                    <a:pt x="6" y="4"/>
                    <a:pt x="7" y="4"/>
                    <a:pt x="8" y="4"/>
                  </a:cubicBezTo>
                  <a:cubicBezTo>
                    <a:pt x="6" y="5"/>
                    <a:pt x="3" y="4"/>
                    <a:pt x="0" y="5"/>
                  </a:cubicBezTo>
                  <a:cubicBezTo>
                    <a:pt x="2" y="4"/>
                    <a:pt x="2" y="5"/>
                    <a:pt x="2"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6" name="Freeform 3467"/>
            <p:cNvSpPr>
              <a:spLocks/>
            </p:cNvSpPr>
            <p:nvPr/>
          </p:nvSpPr>
          <p:spPr bwMode="auto">
            <a:xfrm>
              <a:off x="3040" y="387"/>
              <a:ext cx="22" cy="11"/>
            </a:xfrm>
            <a:custGeom>
              <a:avLst/>
              <a:gdLst>
                <a:gd name="T0" fmla="*/ 2 w 18"/>
                <a:gd name="T1" fmla="*/ 6 h 9"/>
                <a:gd name="T2" fmla="*/ 4 w 18"/>
                <a:gd name="T3" fmla="*/ 6 h 9"/>
                <a:gd name="T4" fmla="*/ 4 w 18"/>
                <a:gd name="T5" fmla="*/ 7 h 9"/>
                <a:gd name="T6" fmla="*/ 0 w 18"/>
                <a:gd name="T7" fmla="*/ 8 h 9"/>
                <a:gd name="T8" fmla="*/ 7 w 18"/>
                <a:gd name="T9" fmla="*/ 8 h 9"/>
                <a:gd name="T10" fmla="*/ 15 w 18"/>
                <a:gd name="T11" fmla="*/ 8 h 9"/>
                <a:gd name="T12" fmla="*/ 15 w 18"/>
                <a:gd name="T13" fmla="*/ 6 h 9"/>
                <a:gd name="T14" fmla="*/ 14 w 18"/>
                <a:gd name="T15" fmla="*/ 4 h 9"/>
                <a:gd name="T16" fmla="*/ 12 w 18"/>
                <a:gd name="T17" fmla="*/ 2 h 9"/>
                <a:gd name="T18" fmla="*/ 9 w 18"/>
                <a:gd name="T19" fmla="*/ 2 h 9"/>
                <a:gd name="T20" fmla="*/ 5 w 18"/>
                <a:gd name="T21" fmla="*/ 3 h 9"/>
                <a:gd name="T22" fmla="*/ 8 w 18"/>
                <a:gd name="T23" fmla="*/ 4 h 9"/>
                <a:gd name="T24" fmla="*/ 0 w 18"/>
                <a:gd name="T25" fmla="*/ 5 h 9"/>
                <a:gd name="T26" fmla="*/ 2 w 18"/>
                <a:gd name="T2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9">
                  <a:moveTo>
                    <a:pt x="2" y="6"/>
                  </a:moveTo>
                  <a:cubicBezTo>
                    <a:pt x="3" y="6"/>
                    <a:pt x="3" y="6"/>
                    <a:pt x="4" y="6"/>
                  </a:cubicBezTo>
                  <a:cubicBezTo>
                    <a:pt x="1" y="6"/>
                    <a:pt x="1" y="7"/>
                    <a:pt x="4" y="7"/>
                  </a:cubicBezTo>
                  <a:cubicBezTo>
                    <a:pt x="2" y="8"/>
                    <a:pt x="1" y="8"/>
                    <a:pt x="0" y="8"/>
                  </a:cubicBezTo>
                  <a:cubicBezTo>
                    <a:pt x="2" y="9"/>
                    <a:pt x="5" y="9"/>
                    <a:pt x="7" y="8"/>
                  </a:cubicBezTo>
                  <a:cubicBezTo>
                    <a:pt x="9" y="7"/>
                    <a:pt x="12" y="8"/>
                    <a:pt x="15" y="8"/>
                  </a:cubicBezTo>
                  <a:cubicBezTo>
                    <a:pt x="13" y="7"/>
                    <a:pt x="13" y="7"/>
                    <a:pt x="15" y="6"/>
                  </a:cubicBezTo>
                  <a:cubicBezTo>
                    <a:pt x="16" y="5"/>
                    <a:pt x="17" y="3"/>
                    <a:pt x="14" y="4"/>
                  </a:cubicBezTo>
                  <a:cubicBezTo>
                    <a:pt x="18" y="3"/>
                    <a:pt x="13" y="3"/>
                    <a:pt x="12" y="2"/>
                  </a:cubicBezTo>
                  <a:cubicBezTo>
                    <a:pt x="8" y="0"/>
                    <a:pt x="13" y="5"/>
                    <a:pt x="9" y="2"/>
                  </a:cubicBezTo>
                  <a:cubicBezTo>
                    <a:pt x="13" y="4"/>
                    <a:pt x="6" y="2"/>
                    <a:pt x="5" y="3"/>
                  </a:cubicBezTo>
                  <a:cubicBezTo>
                    <a:pt x="6" y="4"/>
                    <a:pt x="7" y="4"/>
                    <a:pt x="8" y="4"/>
                  </a:cubicBezTo>
                  <a:cubicBezTo>
                    <a:pt x="6" y="5"/>
                    <a:pt x="3" y="4"/>
                    <a:pt x="0" y="5"/>
                  </a:cubicBezTo>
                  <a:cubicBezTo>
                    <a:pt x="2" y="4"/>
                    <a:pt x="2" y="5"/>
                    <a:pt x="2"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7" name="Freeform 3468"/>
            <p:cNvSpPr>
              <a:spLocks/>
            </p:cNvSpPr>
            <p:nvPr/>
          </p:nvSpPr>
          <p:spPr bwMode="auto">
            <a:xfrm>
              <a:off x="3040" y="401"/>
              <a:ext cx="4" cy="3"/>
            </a:xfrm>
            <a:custGeom>
              <a:avLst/>
              <a:gdLst>
                <a:gd name="T0" fmla="*/ 3 w 3"/>
                <a:gd name="T1" fmla="*/ 2 h 2"/>
                <a:gd name="T2" fmla="*/ 0 w 3"/>
                <a:gd name="T3" fmla="*/ 2 h 2"/>
                <a:gd name="T4" fmla="*/ 3 w 3"/>
                <a:gd name="T5" fmla="*/ 2 h 2"/>
              </a:gdLst>
              <a:ahLst/>
              <a:cxnLst>
                <a:cxn ang="0">
                  <a:pos x="T0" y="T1"/>
                </a:cxn>
                <a:cxn ang="0">
                  <a:pos x="T2" y="T3"/>
                </a:cxn>
                <a:cxn ang="0">
                  <a:pos x="T4" y="T5"/>
                </a:cxn>
              </a:cxnLst>
              <a:rect l="0" t="0" r="r" b="b"/>
              <a:pathLst>
                <a:path w="3" h="2">
                  <a:moveTo>
                    <a:pt x="3" y="2"/>
                  </a:moveTo>
                  <a:cubicBezTo>
                    <a:pt x="3" y="0"/>
                    <a:pt x="0" y="1"/>
                    <a:pt x="0" y="2"/>
                  </a:cubicBezTo>
                  <a:cubicBezTo>
                    <a:pt x="1" y="2"/>
                    <a:pt x="2" y="2"/>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8" name="Freeform 3469"/>
            <p:cNvSpPr>
              <a:spLocks/>
            </p:cNvSpPr>
            <p:nvPr/>
          </p:nvSpPr>
          <p:spPr bwMode="auto">
            <a:xfrm>
              <a:off x="3040" y="401"/>
              <a:ext cx="4" cy="3"/>
            </a:xfrm>
            <a:custGeom>
              <a:avLst/>
              <a:gdLst>
                <a:gd name="T0" fmla="*/ 3 w 3"/>
                <a:gd name="T1" fmla="*/ 2 h 2"/>
                <a:gd name="T2" fmla="*/ 0 w 3"/>
                <a:gd name="T3" fmla="*/ 2 h 2"/>
                <a:gd name="T4" fmla="*/ 3 w 3"/>
                <a:gd name="T5" fmla="*/ 2 h 2"/>
              </a:gdLst>
              <a:ahLst/>
              <a:cxnLst>
                <a:cxn ang="0">
                  <a:pos x="T0" y="T1"/>
                </a:cxn>
                <a:cxn ang="0">
                  <a:pos x="T2" y="T3"/>
                </a:cxn>
                <a:cxn ang="0">
                  <a:pos x="T4" y="T5"/>
                </a:cxn>
              </a:cxnLst>
              <a:rect l="0" t="0" r="r" b="b"/>
              <a:pathLst>
                <a:path w="3" h="2">
                  <a:moveTo>
                    <a:pt x="3" y="2"/>
                  </a:moveTo>
                  <a:cubicBezTo>
                    <a:pt x="3" y="0"/>
                    <a:pt x="0" y="1"/>
                    <a:pt x="0" y="2"/>
                  </a:cubicBezTo>
                  <a:cubicBezTo>
                    <a:pt x="1" y="2"/>
                    <a:pt x="2" y="2"/>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9" name="Freeform 3470"/>
            <p:cNvSpPr>
              <a:spLocks/>
            </p:cNvSpPr>
            <p:nvPr/>
          </p:nvSpPr>
          <p:spPr bwMode="auto">
            <a:xfrm>
              <a:off x="3045" y="399"/>
              <a:ext cx="3" cy="4"/>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1" y="3"/>
                    <a:pt x="2" y="3"/>
                    <a:pt x="3" y="3"/>
                  </a:cubicBezTo>
                  <a:cubicBezTo>
                    <a:pt x="3" y="2"/>
                    <a:pt x="0"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60" name="Freeform 3471"/>
            <p:cNvSpPr>
              <a:spLocks/>
            </p:cNvSpPr>
            <p:nvPr/>
          </p:nvSpPr>
          <p:spPr bwMode="auto">
            <a:xfrm>
              <a:off x="3045" y="399"/>
              <a:ext cx="3" cy="4"/>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1" y="3"/>
                    <a:pt x="2" y="3"/>
                    <a:pt x="3" y="3"/>
                  </a:cubicBezTo>
                  <a:cubicBezTo>
                    <a:pt x="3" y="2"/>
                    <a:pt x="0"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61" name="Freeform 3472"/>
            <p:cNvSpPr>
              <a:spLocks/>
            </p:cNvSpPr>
            <p:nvPr/>
          </p:nvSpPr>
          <p:spPr bwMode="auto">
            <a:xfrm>
              <a:off x="3059" y="383"/>
              <a:ext cx="16" cy="8"/>
            </a:xfrm>
            <a:custGeom>
              <a:avLst/>
              <a:gdLst>
                <a:gd name="T0" fmla="*/ 10 w 13"/>
                <a:gd name="T1" fmla="*/ 3 h 6"/>
                <a:gd name="T2" fmla="*/ 13 w 13"/>
                <a:gd name="T3" fmla="*/ 2 h 6"/>
                <a:gd name="T4" fmla="*/ 8 w 13"/>
                <a:gd name="T5" fmla="*/ 0 h 6"/>
                <a:gd name="T6" fmla="*/ 8 w 13"/>
                <a:gd name="T7" fmla="*/ 3 h 6"/>
                <a:gd name="T8" fmla="*/ 7 w 13"/>
                <a:gd name="T9" fmla="*/ 1 h 6"/>
                <a:gd name="T10" fmla="*/ 7 w 13"/>
                <a:gd name="T11" fmla="*/ 3 h 6"/>
                <a:gd name="T12" fmla="*/ 5 w 13"/>
                <a:gd name="T13" fmla="*/ 4 h 6"/>
                <a:gd name="T14" fmla="*/ 1 w 13"/>
                <a:gd name="T15" fmla="*/ 5 h 6"/>
                <a:gd name="T16" fmla="*/ 10 w 13"/>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
                  <a:moveTo>
                    <a:pt x="10" y="3"/>
                  </a:moveTo>
                  <a:cubicBezTo>
                    <a:pt x="11" y="3"/>
                    <a:pt x="12" y="2"/>
                    <a:pt x="13" y="2"/>
                  </a:cubicBezTo>
                  <a:cubicBezTo>
                    <a:pt x="11" y="1"/>
                    <a:pt x="10" y="0"/>
                    <a:pt x="8" y="0"/>
                  </a:cubicBezTo>
                  <a:cubicBezTo>
                    <a:pt x="10" y="1"/>
                    <a:pt x="9" y="2"/>
                    <a:pt x="8" y="3"/>
                  </a:cubicBezTo>
                  <a:cubicBezTo>
                    <a:pt x="8" y="2"/>
                    <a:pt x="7" y="2"/>
                    <a:pt x="7" y="1"/>
                  </a:cubicBezTo>
                  <a:cubicBezTo>
                    <a:pt x="6" y="2"/>
                    <a:pt x="3" y="3"/>
                    <a:pt x="7" y="3"/>
                  </a:cubicBezTo>
                  <a:cubicBezTo>
                    <a:pt x="5" y="3"/>
                    <a:pt x="0" y="4"/>
                    <a:pt x="5" y="4"/>
                  </a:cubicBezTo>
                  <a:cubicBezTo>
                    <a:pt x="3" y="4"/>
                    <a:pt x="2" y="4"/>
                    <a:pt x="1" y="5"/>
                  </a:cubicBezTo>
                  <a:cubicBezTo>
                    <a:pt x="2" y="6"/>
                    <a:pt x="10" y="6"/>
                    <a:pt x="1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62" name="Freeform 3473"/>
            <p:cNvSpPr>
              <a:spLocks/>
            </p:cNvSpPr>
            <p:nvPr/>
          </p:nvSpPr>
          <p:spPr bwMode="auto">
            <a:xfrm>
              <a:off x="3059" y="383"/>
              <a:ext cx="16" cy="8"/>
            </a:xfrm>
            <a:custGeom>
              <a:avLst/>
              <a:gdLst>
                <a:gd name="T0" fmla="*/ 10 w 13"/>
                <a:gd name="T1" fmla="*/ 3 h 6"/>
                <a:gd name="T2" fmla="*/ 13 w 13"/>
                <a:gd name="T3" fmla="*/ 2 h 6"/>
                <a:gd name="T4" fmla="*/ 8 w 13"/>
                <a:gd name="T5" fmla="*/ 0 h 6"/>
                <a:gd name="T6" fmla="*/ 8 w 13"/>
                <a:gd name="T7" fmla="*/ 3 h 6"/>
                <a:gd name="T8" fmla="*/ 7 w 13"/>
                <a:gd name="T9" fmla="*/ 1 h 6"/>
                <a:gd name="T10" fmla="*/ 7 w 13"/>
                <a:gd name="T11" fmla="*/ 3 h 6"/>
                <a:gd name="T12" fmla="*/ 5 w 13"/>
                <a:gd name="T13" fmla="*/ 4 h 6"/>
                <a:gd name="T14" fmla="*/ 1 w 13"/>
                <a:gd name="T15" fmla="*/ 5 h 6"/>
                <a:gd name="T16" fmla="*/ 10 w 13"/>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
                  <a:moveTo>
                    <a:pt x="10" y="3"/>
                  </a:moveTo>
                  <a:cubicBezTo>
                    <a:pt x="11" y="3"/>
                    <a:pt x="12" y="2"/>
                    <a:pt x="13" y="2"/>
                  </a:cubicBezTo>
                  <a:cubicBezTo>
                    <a:pt x="11" y="1"/>
                    <a:pt x="10" y="0"/>
                    <a:pt x="8" y="0"/>
                  </a:cubicBezTo>
                  <a:cubicBezTo>
                    <a:pt x="10" y="1"/>
                    <a:pt x="9" y="2"/>
                    <a:pt x="8" y="3"/>
                  </a:cubicBezTo>
                  <a:cubicBezTo>
                    <a:pt x="8" y="2"/>
                    <a:pt x="7" y="2"/>
                    <a:pt x="7" y="1"/>
                  </a:cubicBezTo>
                  <a:cubicBezTo>
                    <a:pt x="6" y="2"/>
                    <a:pt x="3" y="3"/>
                    <a:pt x="7" y="3"/>
                  </a:cubicBezTo>
                  <a:cubicBezTo>
                    <a:pt x="5" y="3"/>
                    <a:pt x="0" y="4"/>
                    <a:pt x="5" y="4"/>
                  </a:cubicBezTo>
                  <a:cubicBezTo>
                    <a:pt x="3" y="4"/>
                    <a:pt x="2" y="4"/>
                    <a:pt x="1" y="5"/>
                  </a:cubicBezTo>
                  <a:cubicBezTo>
                    <a:pt x="2" y="6"/>
                    <a:pt x="10" y="6"/>
                    <a:pt x="1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63" name="Freeform 3474"/>
            <p:cNvSpPr>
              <a:spLocks/>
            </p:cNvSpPr>
            <p:nvPr/>
          </p:nvSpPr>
          <p:spPr bwMode="auto">
            <a:xfrm>
              <a:off x="3069" y="380"/>
              <a:ext cx="5"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2" y="1"/>
                    <a:pt x="3" y="0"/>
                    <a:pt x="4" y="0"/>
                  </a:cubicBezTo>
                  <a:cubicBezTo>
                    <a:pt x="3" y="0"/>
                    <a:pt x="2" y="0"/>
                    <a:pt x="0" y="0"/>
                  </a:cubicBezTo>
                  <a:cubicBezTo>
                    <a:pt x="0" y="0"/>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64" name="Freeform 3475"/>
            <p:cNvSpPr>
              <a:spLocks/>
            </p:cNvSpPr>
            <p:nvPr/>
          </p:nvSpPr>
          <p:spPr bwMode="auto">
            <a:xfrm>
              <a:off x="3069" y="380"/>
              <a:ext cx="5"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2" y="1"/>
                    <a:pt x="3" y="0"/>
                    <a:pt x="4" y="0"/>
                  </a:cubicBezTo>
                  <a:cubicBezTo>
                    <a:pt x="3" y="0"/>
                    <a:pt x="2" y="0"/>
                    <a:pt x="0" y="0"/>
                  </a:cubicBezTo>
                  <a:cubicBezTo>
                    <a:pt x="0" y="0"/>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65" name="Freeform 3476"/>
            <p:cNvSpPr>
              <a:spLocks/>
            </p:cNvSpPr>
            <p:nvPr/>
          </p:nvSpPr>
          <p:spPr bwMode="auto">
            <a:xfrm>
              <a:off x="3069" y="380"/>
              <a:ext cx="16" cy="9"/>
            </a:xfrm>
            <a:custGeom>
              <a:avLst/>
              <a:gdLst>
                <a:gd name="T0" fmla="*/ 2 w 14"/>
                <a:gd name="T1" fmla="*/ 1 h 8"/>
                <a:gd name="T2" fmla="*/ 14 w 14"/>
                <a:gd name="T3" fmla="*/ 1 h 8"/>
                <a:gd name="T4" fmla="*/ 10 w 14"/>
                <a:gd name="T5" fmla="*/ 1 h 8"/>
                <a:gd name="T6" fmla="*/ 8 w 14"/>
                <a:gd name="T7" fmla="*/ 0 h 8"/>
                <a:gd name="T8" fmla="*/ 2 w 14"/>
                <a:gd name="T9" fmla="*/ 1 h 8"/>
              </a:gdLst>
              <a:ahLst/>
              <a:cxnLst>
                <a:cxn ang="0">
                  <a:pos x="T0" y="T1"/>
                </a:cxn>
                <a:cxn ang="0">
                  <a:pos x="T2" y="T3"/>
                </a:cxn>
                <a:cxn ang="0">
                  <a:pos x="T4" y="T5"/>
                </a:cxn>
                <a:cxn ang="0">
                  <a:pos x="T6" y="T7"/>
                </a:cxn>
                <a:cxn ang="0">
                  <a:pos x="T8" y="T9"/>
                </a:cxn>
              </a:cxnLst>
              <a:rect l="0" t="0" r="r" b="b"/>
              <a:pathLst>
                <a:path w="14" h="8">
                  <a:moveTo>
                    <a:pt x="2" y="1"/>
                  </a:moveTo>
                  <a:cubicBezTo>
                    <a:pt x="0" y="8"/>
                    <a:pt x="12" y="2"/>
                    <a:pt x="14" y="1"/>
                  </a:cubicBezTo>
                  <a:cubicBezTo>
                    <a:pt x="12" y="1"/>
                    <a:pt x="11" y="1"/>
                    <a:pt x="10" y="1"/>
                  </a:cubicBezTo>
                  <a:cubicBezTo>
                    <a:pt x="9" y="1"/>
                    <a:pt x="8" y="0"/>
                    <a:pt x="8" y="0"/>
                  </a:cubicBezTo>
                  <a:cubicBezTo>
                    <a:pt x="6" y="0"/>
                    <a:pt x="4"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66" name="Freeform 3477"/>
            <p:cNvSpPr>
              <a:spLocks/>
            </p:cNvSpPr>
            <p:nvPr/>
          </p:nvSpPr>
          <p:spPr bwMode="auto">
            <a:xfrm>
              <a:off x="3069" y="380"/>
              <a:ext cx="16" cy="9"/>
            </a:xfrm>
            <a:custGeom>
              <a:avLst/>
              <a:gdLst>
                <a:gd name="T0" fmla="*/ 2 w 14"/>
                <a:gd name="T1" fmla="*/ 1 h 8"/>
                <a:gd name="T2" fmla="*/ 14 w 14"/>
                <a:gd name="T3" fmla="*/ 1 h 8"/>
                <a:gd name="T4" fmla="*/ 10 w 14"/>
                <a:gd name="T5" fmla="*/ 1 h 8"/>
                <a:gd name="T6" fmla="*/ 8 w 14"/>
                <a:gd name="T7" fmla="*/ 0 h 8"/>
                <a:gd name="T8" fmla="*/ 2 w 14"/>
                <a:gd name="T9" fmla="*/ 1 h 8"/>
              </a:gdLst>
              <a:ahLst/>
              <a:cxnLst>
                <a:cxn ang="0">
                  <a:pos x="T0" y="T1"/>
                </a:cxn>
                <a:cxn ang="0">
                  <a:pos x="T2" y="T3"/>
                </a:cxn>
                <a:cxn ang="0">
                  <a:pos x="T4" y="T5"/>
                </a:cxn>
                <a:cxn ang="0">
                  <a:pos x="T6" y="T7"/>
                </a:cxn>
                <a:cxn ang="0">
                  <a:pos x="T8" y="T9"/>
                </a:cxn>
              </a:cxnLst>
              <a:rect l="0" t="0" r="r" b="b"/>
              <a:pathLst>
                <a:path w="14" h="8">
                  <a:moveTo>
                    <a:pt x="2" y="1"/>
                  </a:moveTo>
                  <a:cubicBezTo>
                    <a:pt x="0" y="8"/>
                    <a:pt x="12" y="2"/>
                    <a:pt x="14" y="1"/>
                  </a:cubicBezTo>
                  <a:cubicBezTo>
                    <a:pt x="12" y="1"/>
                    <a:pt x="11" y="1"/>
                    <a:pt x="10" y="1"/>
                  </a:cubicBezTo>
                  <a:cubicBezTo>
                    <a:pt x="9" y="1"/>
                    <a:pt x="8" y="0"/>
                    <a:pt x="8" y="0"/>
                  </a:cubicBezTo>
                  <a:cubicBezTo>
                    <a:pt x="6" y="0"/>
                    <a:pt x="4"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67" name="Freeform 3478"/>
            <p:cNvSpPr>
              <a:spLocks/>
            </p:cNvSpPr>
            <p:nvPr/>
          </p:nvSpPr>
          <p:spPr bwMode="auto">
            <a:xfrm>
              <a:off x="3075" y="375"/>
              <a:ext cx="3" cy="4"/>
            </a:xfrm>
            <a:custGeom>
              <a:avLst/>
              <a:gdLst>
                <a:gd name="T0" fmla="*/ 0 w 3"/>
                <a:gd name="T1" fmla="*/ 2 h 3"/>
                <a:gd name="T2" fmla="*/ 2 w 3"/>
                <a:gd name="T3" fmla="*/ 3 h 3"/>
                <a:gd name="T4" fmla="*/ 0 w 3"/>
                <a:gd name="T5" fmla="*/ 2 h 3"/>
              </a:gdLst>
              <a:ahLst/>
              <a:cxnLst>
                <a:cxn ang="0">
                  <a:pos x="T0" y="T1"/>
                </a:cxn>
                <a:cxn ang="0">
                  <a:pos x="T2" y="T3"/>
                </a:cxn>
                <a:cxn ang="0">
                  <a:pos x="T4" y="T5"/>
                </a:cxn>
              </a:cxnLst>
              <a:rect l="0" t="0" r="r" b="b"/>
              <a:pathLst>
                <a:path w="3" h="3">
                  <a:moveTo>
                    <a:pt x="0" y="2"/>
                  </a:moveTo>
                  <a:cubicBezTo>
                    <a:pt x="1" y="3"/>
                    <a:pt x="2" y="3"/>
                    <a:pt x="2" y="3"/>
                  </a:cubicBezTo>
                  <a:cubicBezTo>
                    <a:pt x="3" y="2"/>
                    <a:pt x="1" y="0"/>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68" name="Freeform 3479"/>
            <p:cNvSpPr>
              <a:spLocks/>
            </p:cNvSpPr>
            <p:nvPr/>
          </p:nvSpPr>
          <p:spPr bwMode="auto">
            <a:xfrm>
              <a:off x="3075" y="375"/>
              <a:ext cx="3" cy="4"/>
            </a:xfrm>
            <a:custGeom>
              <a:avLst/>
              <a:gdLst>
                <a:gd name="T0" fmla="*/ 0 w 3"/>
                <a:gd name="T1" fmla="*/ 2 h 3"/>
                <a:gd name="T2" fmla="*/ 2 w 3"/>
                <a:gd name="T3" fmla="*/ 3 h 3"/>
                <a:gd name="T4" fmla="*/ 0 w 3"/>
                <a:gd name="T5" fmla="*/ 2 h 3"/>
              </a:gdLst>
              <a:ahLst/>
              <a:cxnLst>
                <a:cxn ang="0">
                  <a:pos x="T0" y="T1"/>
                </a:cxn>
                <a:cxn ang="0">
                  <a:pos x="T2" y="T3"/>
                </a:cxn>
                <a:cxn ang="0">
                  <a:pos x="T4" y="T5"/>
                </a:cxn>
              </a:cxnLst>
              <a:rect l="0" t="0" r="r" b="b"/>
              <a:pathLst>
                <a:path w="3" h="3">
                  <a:moveTo>
                    <a:pt x="0" y="2"/>
                  </a:moveTo>
                  <a:cubicBezTo>
                    <a:pt x="1" y="3"/>
                    <a:pt x="2" y="3"/>
                    <a:pt x="2" y="3"/>
                  </a:cubicBezTo>
                  <a:cubicBezTo>
                    <a:pt x="3" y="2"/>
                    <a:pt x="1" y="0"/>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69" name="Freeform 3480"/>
            <p:cNvSpPr>
              <a:spLocks/>
            </p:cNvSpPr>
            <p:nvPr/>
          </p:nvSpPr>
          <p:spPr bwMode="auto">
            <a:xfrm>
              <a:off x="3079" y="379"/>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70" name="Freeform 3481"/>
            <p:cNvSpPr>
              <a:spLocks/>
            </p:cNvSpPr>
            <p:nvPr/>
          </p:nvSpPr>
          <p:spPr bwMode="auto">
            <a:xfrm>
              <a:off x="3079" y="379"/>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71" name="Freeform 3482"/>
            <p:cNvSpPr>
              <a:spLocks/>
            </p:cNvSpPr>
            <p:nvPr/>
          </p:nvSpPr>
          <p:spPr bwMode="auto">
            <a:xfrm>
              <a:off x="3082" y="381"/>
              <a:ext cx="6" cy="4"/>
            </a:xfrm>
            <a:custGeom>
              <a:avLst/>
              <a:gdLst>
                <a:gd name="T0" fmla="*/ 4 w 5"/>
                <a:gd name="T1" fmla="*/ 0 h 3"/>
                <a:gd name="T2" fmla="*/ 0 w 5"/>
                <a:gd name="T3" fmla="*/ 3 h 3"/>
                <a:gd name="T4" fmla="*/ 5 w 5"/>
                <a:gd name="T5" fmla="*/ 0 h 3"/>
                <a:gd name="T6" fmla="*/ 4 w 5"/>
                <a:gd name="T7" fmla="*/ 0 h 3"/>
              </a:gdLst>
              <a:ahLst/>
              <a:cxnLst>
                <a:cxn ang="0">
                  <a:pos x="T0" y="T1"/>
                </a:cxn>
                <a:cxn ang="0">
                  <a:pos x="T2" y="T3"/>
                </a:cxn>
                <a:cxn ang="0">
                  <a:pos x="T4" y="T5"/>
                </a:cxn>
                <a:cxn ang="0">
                  <a:pos x="T6" y="T7"/>
                </a:cxn>
              </a:cxnLst>
              <a:rect l="0" t="0" r="r" b="b"/>
              <a:pathLst>
                <a:path w="5" h="3">
                  <a:moveTo>
                    <a:pt x="4" y="0"/>
                  </a:moveTo>
                  <a:cubicBezTo>
                    <a:pt x="2" y="1"/>
                    <a:pt x="1" y="2"/>
                    <a:pt x="0" y="3"/>
                  </a:cubicBezTo>
                  <a:cubicBezTo>
                    <a:pt x="2" y="2"/>
                    <a:pt x="4" y="2"/>
                    <a:pt x="5" y="0"/>
                  </a:cubicBezTo>
                  <a:cubicBezTo>
                    <a:pt x="5" y="0"/>
                    <a:pt x="4" y="0"/>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72" name="Freeform 3483"/>
            <p:cNvSpPr>
              <a:spLocks/>
            </p:cNvSpPr>
            <p:nvPr/>
          </p:nvSpPr>
          <p:spPr bwMode="auto">
            <a:xfrm>
              <a:off x="3082" y="381"/>
              <a:ext cx="6" cy="4"/>
            </a:xfrm>
            <a:custGeom>
              <a:avLst/>
              <a:gdLst>
                <a:gd name="T0" fmla="*/ 4 w 5"/>
                <a:gd name="T1" fmla="*/ 0 h 3"/>
                <a:gd name="T2" fmla="*/ 0 w 5"/>
                <a:gd name="T3" fmla="*/ 3 h 3"/>
                <a:gd name="T4" fmla="*/ 5 w 5"/>
                <a:gd name="T5" fmla="*/ 0 h 3"/>
                <a:gd name="T6" fmla="*/ 4 w 5"/>
                <a:gd name="T7" fmla="*/ 0 h 3"/>
              </a:gdLst>
              <a:ahLst/>
              <a:cxnLst>
                <a:cxn ang="0">
                  <a:pos x="T0" y="T1"/>
                </a:cxn>
                <a:cxn ang="0">
                  <a:pos x="T2" y="T3"/>
                </a:cxn>
                <a:cxn ang="0">
                  <a:pos x="T4" y="T5"/>
                </a:cxn>
                <a:cxn ang="0">
                  <a:pos x="T6" y="T7"/>
                </a:cxn>
              </a:cxnLst>
              <a:rect l="0" t="0" r="r" b="b"/>
              <a:pathLst>
                <a:path w="5" h="3">
                  <a:moveTo>
                    <a:pt x="4" y="0"/>
                  </a:moveTo>
                  <a:cubicBezTo>
                    <a:pt x="2" y="1"/>
                    <a:pt x="1" y="2"/>
                    <a:pt x="0" y="3"/>
                  </a:cubicBezTo>
                  <a:cubicBezTo>
                    <a:pt x="2" y="2"/>
                    <a:pt x="4" y="2"/>
                    <a:pt x="5" y="0"/>
                  </a:cubicBezTo>
                  <a:cubicBezTo>
                    <a:pt x="5" y="0"/>
                    <a:pt x="4" y="0"/>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73" name="Freeform 3484"/>
            <p:cNvSpPr>
              <a:spLocks/>
            </p:cNvSpPr>
            <p:nvPr/>
          </p:nvSpPr>
          <p:spPr bwMode="auto">
            <a:xfrm>
              <a:off x="3083" y="376"/>
              <a:ext cx="8" cy="6"/>
            </a:xfrm>
            <a:custGeom>
              <a:avLst/>
              <a:gdLst>
                <a:gd name="T0" fmla="*/ 5 w 7"/>
                <a:gd name="T1" fmla="*/ 2 h 5"/>
                <a:gd name="T2" fmla="*/ 0 w 7"/>
                <a:gd name="T3" fmla="*/ 0 h 5"/>
                <a:gd name="T4" fmla="*/ 7 w 7"/>
                <a:gd name="T5" fmla="*/ 3 h 5"/>
                <a:gd name="T6" fmla="*/ 5 w 7"/>
                <a:gd name="T7" fmla="*/ 2 h 5"/>
              </a:gdLst>
              <a:ahLst/>
              <a:cxnLst>
                <a:cxn ang="0">
                  <a:pos x="T0" y="T1"/>
                </a:cxn>
                <a:cxn ang="0">
                  <a:pos x="T2" y="T3"/>
                </a:cxn>
                <a:cxn ang="0">
                  <a:pos x="T4" y="T5"/>
                </a:cxn>
                <a:cxn ang="0">
                  <a:pos x="T6" y="T7"/>
                </a:cxn>
              </a:cxnLst>
              <a:rect l="0" t="0" r="r" b="b"/>
              <a:pathLst>
                <a:path w="7" h="5">
                  <a:moveTo>
                    <a:pt x="5" y="2"/>
                  </a:moveTo>
                  <a:cubicBezTo>
                    <a:pt x="4" y="1"/>
                    <a:pt x="2" y="1"/>
                    <a:pt x="0" y="0"/>
                  </a:cubicBezTo>
                  <a:cubicBezTo>
                    <a:pt x="2" y="2"/>
                    <a:pt x="3" y="5"/>
                    <a:pt x="7" y="3"/>
                  </a:cubicBezTo>
                  <a:cubicBezTo>
                    <a:pt x="6" y="2"/>
                    <a:pt x="6" y="2"/>
                    <a:pt x="5"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74" name="Freeform 3485"/>
            <p:cNvSpPr>
              <a:spLocks/>
            </p:cNvSpPr>
            <p:nvPr/>
          </p:nvSpPr>
          <p:spPr bwMode="auto">
            <a:xfrm>
              <a:off x="3083" y="376"/>
              <a:ext cx="8" cy="6"/>
            </a:xfrm>
            <a:custGeom>
              <a:avLst/>
              <a:gdLst>
                <a:gd name="T0" fmla="*/ 5 w 7"/>
                <a:gd name="T1" fmla="*/ 2 h 5"/>
                <a:gd name="T2" fmla="*/ 0 w 7"/>
                <a:gd name="T3" fmla="*/ 0 h 5"/>
                <a:gd name="T4" fmla="*/ 7 w 7"/>
                <a:gd name="T5" fmla="*/ 3 h 5"/>
                <a:gd name="T6" fmla="*/ 5 w 7"/>
                <a:gd name="T7" fmla="*/ 2 h 5"/>
              </a:gdLst>
              <a:ahLst/>
              <a:cxnLst>
                <a:cxn ang="0">
                  <a:pos x="T0" y="T1"/>
                </a:cxn>
                <a:cxn ang="0">
                  <a:pos x="T2" y="T3"/>
                </a:cxn>
                <a:cxn ang="0">
                  <a:pos x="T4" y="T5"/>
                </a:cxn>
                <a:cxn ang="0">
                  <a:pos x="T6" y="T7"/>
                </a:cxn>
              </a:cxnLst>
              <a:rect l="0" t="0" r="r" b="b"/>
              <a:pathLst>
                <a:path w="7" h="5">
                  <a:moveTo>
                    <a:pt x="5" y="2"/>
                  </a:moveTo>
                  <a:cubicBezTo>
                    <a:pt x="4" y="1"/>
                    <a:pt x="2" y="1"/>
                    <a:pt x="0" y="0"/>
                  </a:cubicBezTo>
                  <a:cubicBezTo>
                    <a:pt x="2" y="2"/>
                    <a:pt x="3" y="5"/>
                    <a:pt x="7" y="3"/>
                  </a:cubicBezTo>
                  <a:cubicBezTo>
                    <a:pt x="6" y="2"/>
                    <a:pt x="6" y="2"/>
                    <a:pt x="5"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75" name="Freeform 3486"/>
            <p:cNvSpPr>
              <a:spLocks/>
            </p:cNvSpPr>
            <p:nvPr/>
          </p:nvSpPr>
          <p:spPr bwMode="auto">
            <a:xfrm>
              <a:off x="3096" y="376"/>
              <a:ext cx="7" cy="6"/>
            </a:xfrm>
            <a:custGeom>
              <a:avLst/>
              <a:gdLst>
                <a:gd name="T0" fmla="*/ 0 w 6"/>
                <a:gd name="T1" fmla="*/ 2 h 5"/>
                <a:gd name="T2" fmla="*/ 6 w 6"/>
                <a:gd name="T3" fmla="*/ 1 h 5"/>
                <a:gd name="T4" fmla="*/ 0 w 6"/>
                <a:gd name="T5" fmla="*/ 2 h 5"/>
              </a:gdLst>
              <a:ahLst/>
              <a:cxnLst>
                <a:cxn ang="0">
                  <a:pos x="T0" y="T1"/>
                </a:cxn>
                <a:cxn ang="0">
                  <a:pos x="T2" y="T3"/>
                </a:cxn>
                <a:cxn ang="0">
                  <a:pos x="T4" y="T5"/>
                </a:cxn>
              </a:cxnLst>
              <a:rect l="0" t="0" r="r" b="b"/>
              <a:pathLst>
                <a:path w="6" h="5">
                  <a:moveTo>
                    <a:pt x="0" y="2"/>
                  </a:moveTo>
                  <a:cubicBezTo>
                    <a:pt x="1" y="5"/>
                    <a:pt x="5" y="3"/>
                    <a:pt x="6" y="1"/>
                  </a:cubicBezTo>
                  <a:cubicBezTo>
                    <a:pt x="4" y="0"/>
                    <a:pt x="1"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76" name="Freeform 3487"/>
            <p:cNvSpPr>
              <a:spLocks/>
            </p:cNvSpPr>
            <p:nvPr/>
          </p:nvSpPr>
          <p:spPr bwMode="auto">
            <a:xfrm>
              <a:off x="3096" y="376"/>
              <a:ext cx="7" cy="6"/>
            </a:xfrm>
            <a:custGeom>
              <a:avLst/>
              <a:gdLst>
                <a:gd name="T0" fmla="*/ 0 w 6"/>
                <a:gd name="T1" fmla="*/ 2 h 5"/>
                <a:gd name="T2" fmla="*/ 6 w 6"/>
                <a:gd name="T3" fmla="*/ 1 h 5"/>
                <a:gd name="T4" fmla="*/ 0 w 6"/>
                <a:gd name="T5" fmla="*/ 2 h 5"/>
              </a:gdLst>
              <a:ahLst/>
              <a:cxnLst>
                <a:cxn ang="0">
                  <a:pos x="T0" y="T1"/>
                </a:cxn>
                <a:cxn ang="0">
                  <a:pos x="T2" y="T3"/>
                </a:cxn>
                <a:cxn ang="0">
                  <a:pos x="T4" y="T5"/>
                </a:cxn>
              </a:cxnLst>
              <a:rect l="0" t="0" r="r" b="b"/>
              <a:pathLst>
                <a:path w="6" h="5">
                  <a:moveTo>
                    <a:pt x="0" y="2"/>
                  </a:moveTo>
                  <a:cubicBezTo>
                    <a:pt x="1" y="5"/>
                    <a:pt x="5" y="3"/>
                    <a:pt x="6" y="1"/>
                  </a:cubicBezTo>
                  <a:cubicBezTo>
                    <a:pt x="4" y="0"/>
                    <a:pt x="1"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77" name="Freeform 3488"/>
            <p:cNvSpPr>
              <a:spLocks/>
            </p:cNvSpPr>
            <p:nvPr/>
          </p:nvSpPr>
          <p:spPr bwMode="auto">
            <a:xfrm>
              <a:off x="3099" y="382"/>
              <a:ext cx="3" cy="3"/>
            </a:xfrm>
            <a:custGeom>
              <a:avLst/>
              <a:gdLst>
                <a:gd name="T0" fmla="*/ 2 w 3"/>
                <a:gd name="T1" fmla="*/ 2 h 2"/>
                <a:gd name="T2" fmla="*/ 3 w 3"/>
                <a:gd name="T3" fmla="*/ 1 h 2"/>
                <a:gd name="T4" fmla="*/ 0 w 3"/>
                <a:gd name="T5" fmla="*/ 2 h 2"/>
                <a:gd name="T6" fmla="*/ 2 w 3"/>
                <a:gd name="T7" fmla="*/ 2 h 2"/>
              </a:gdLst>
              <a:ahLst/>
              <a:cxnLst>
                <a:cxn ang="0">
                  <a:pos x="T0" y="T1"/>
                </a:cxn>
                <a:cxn ang="0">
                  <a:pos x="T2" y="T3"/>
                </a:cxn>
                <a:cxn ang="0">
                  <a:pos x="T4" y="T5"/>
                </a:cxn>
                <a:cxn ang="0">
                  <a:pos x="T6" y="T7"/>
                </a:cxn>
              </a:cxnLst>
              <a:rect l="0" t="0" r="r" b="b"/>
              <a:pathLst>
                <a:path w="3" h="2">
                  <a:moveTo>
                    <a:pt x="2" y="2"/>
                  </a:moveTo>
                  <a:cubicBezTo>
                    <a:pt x="2" y="2"/>
                    <a:pt x="2" y="1"/>
                    <a:pt x="3" y="1"/>
                  </a:cubicBezTo>
                  <a:cubicBezTo>
                    <a:pt x="1" y="0"/>
                    <a:pt x="0" y="1"/>
                    <a:pt x="0" y="2"/>
                  </a:cubicBezTo>
                  <a:cubicBezTo>
                    <a:pt x="1" y="2"/>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78" name="Freeform 3489"/>
            <p:cNvSpPr>
              <a:spLocks/>
            </p:cNvSpPr>
            <p:nvPr/>
          </p:nvSpPr>
          <p:spPr bwMode="auto">
            <a:xfrm>
              <a:off x="3099" y="382"/>
              <a:ext cx="3" cy="3"/>
            </a:xfrm>
            <a:custGeom>
              <a:avLst/>
              <a:gdLst>
                <a:gd name="T0" fmla="*/ 2 w 3"/>
                <a:gd name="T1" fmla="*/ 2 h 2"/>
                <a:gd name="T2" fmla="*/ 3 w 3"/>
                <a:gd name="T3" fmla="*/ 1 h 2"/>
                <a:gd name="T4" fmla="*/ 0 w 3"/>
                <a:gd name="T5" fmla="*/ 2 h 2"/>
                <a:gd name="T6" fmla="*/ 2 w 3"/>
                <a:gd name="T7" fmla="*/ 2 h 2"/>
              </a:gdLst>
              <a:ahLst/>
              <a:cxnLst>
                <a:cxn ang="0">
                  <a:pos x="T0" y="T1"/>
                </a:cxn>
                <a:cxn ang="0">
                  <a:pos x="T2" y="T3"/>
                </a:cxn>
                <a:cxn ang="0">
                  <a:pos x="T4" y="T5"/>
                </a:cxn>
                <a:cxn ang="0">
                  <a:pos x="T6" y="T7"/>
                </a:cxn>
              </a:cxnLst>
              <a:rect l="0" t="0" r="r" b="b"/>
              <a:pathLst>
                <a:path w="3" h="2">
                  <a:moveTo>
                    <a:pt x="2" y="2"/>
                  </a:moveTo>
                  <a:cubicBezTo>
                    <a:pt x="2" y="2"/>
                    <a:pt x="2" y="1"/>
                    <a:pt x="3" y="1"/>
                  </a:cubicBezTo>
                  <a:cubicBezTo>
                    <a:pt x="1" y="0"/>
                    <a:pt x="0" y="1"/>
                    <a:pt x="0" y="2"/>
                  </a:cubicBezTo>
                  <a:cubicBezTo>
                    <a:pt x="1" y="2"/>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79" name="Freeform 3490"/>
            <p:cNvSpPr>
              <a:spLocks/>
            </p:cNvSpPr>
            <p:nvPr/>
          </p:nvSpPr>
          <p:spPr bwMode="auto">
            <a:xfrm>
              <a:off x="3102" y="380"/>
              <a:ext cx="5" cy="2"/>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2"/>
                    <a:pt x="3" y="2"/>
                    <a:pt x="4" y="1"/>
                  </a:cubicBezTo>
                  <a:cubicBezTo>
                    <a:pt x="3" y="1"/>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80" name="Freeform 3491"/>
            <p:cNvSpPr>
              <a:spLocks/>
            </p:cNvSpPr>
            <p:nvPr/>
          </p:nvSpPr>
          <p:spPr bwMode="auto">
            <a:xfrm>
              <a:off x="3102" y="380"/>
              <a:ext cx="5" cy="2"/>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2"/>
                    <a:pt x="3" y="2"/>
                    <a:pt x="4" y="1"/>
                  </a:cubicBezTo>
                  <a:cubicBezTo>
                    <a:pt x="3" y="1"/>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81" name="Freeform 3492"/>
            <p:cNvSpPr>
              <a:spLocks/>
            </p:cNvSpPr>
            <p:nvPr/>
          </p:nvSpPr>
          <p:spPr bwMode="auto">
            <a:xfrm>
              <a:off x="3115" y="38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82" name="Freeform 3493"/>
            <p:cNvSpPr>
              <a:spLocks/>
            </p:cNvSpPr>
            <p:nvPr/>
          </p:nvSpPr>
          <p:spPr bwMode="auto">
            <a:xfrm>
              <a:off x="3115" y="38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83" name="Freeform 3494"/>
            <p:cNvSpPr>
              <a:spLocks/>
            </p:cNvSpPr>
            <p:nvPr/>
          </p:nvSpPr>
          <p:spPr bwMode="auto">
            <a:xfrm>
              <a:off x="3121" y="367"/>
              <a:ext cx="24" cy="6"/>
            </a:xfrm>
            <a:custGeom>
              <a:avLst/>
              <a:gdLst>
                <a:gd name="T0" fmla="*/ 19 w 20"/>
                <a:gd name="T1" fmla="*/ 0 h 5"/>
                <a:gd name="T2" fmla="*/ 20 w 20"/>
                <a:gd name="T3" fmla="*/ 0 h 5"/>
                <a:gd name="T4" fmla="*/ 15 w 20"/>
                <a:gd name="T5" fmla="*/ 0 h 5"/>
                <a:gd name="T6" fmla="*/ 11 w 20"/>
                <a:gd name="T7" fmla="*/ 2 h 5"/>
                <a:gd name="T8" fmla="*/ 7 w 20"/>
                <a:gd name="T9" fmla="*/ 2 h 5"/>
                <a:gd name="T10" fmla="*/ 0 w 20"/>
                <a:gd name="T11" fmla="*/ 2 h 5"/>
                <a:gd name="T12" fmla="*/ 4 w 20"/>
                <a:gd name="T13" fmla="*/ 4 h 5"/>
                <a:gd name="T14" fmla="*/ 2 w 20"/>
                <a:gd name="T15" fmla="*/ 5 h 5"/>
                <a:gd name="T16" fmla="*/ 10 w 20"/>
                <a:gd name="T17" fmla="*/ 4 h 5"/>
                <a:gd name="T18" fmla="*/ 19 w 20"/>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5">
                  <a:moveTo>
                    <a:pt x="19" y="0"/>
                  </a:moveTo>
                  <a:cubicBezTo>
                    <a:pt x="20" y="0"/>
                    <a:pt x="20" y="0"/>
                    <a:pt x="20" y="0"/>
                  </a:cubicBezTo>
                  <a:cubicBezTo>
                    <a:pt x="18" y="0"/>
                    <a:pt x="16" y="0"/>
                    <a:pt x="15" y="0"/>
                  </a:cubicBezTo>
                  <a:cubicBezTo>
                    <a:pt x="18" y="4"/>
                    <a:pt x="6" y="0"/>
                    <a:pt x="11" y="2"/>
                  </a:cubicBezTo>
                  <a:cubicBezTo>
                    <a:pt x="10" y="2"/>
                    <a:pt x="8" y="1"/>
                    <a:pt x="7" y="2"/>
                  </a:cubicBezTo>
                  <a:cubicBezTo>
                    <a:pt x="5" y="3"/>
                    <a:pt x="2" y="2"/>
                    <a:pt x="0" y="2"/>
                  </a:cubicBezTo>
                  <a:cubicBezTo>
                    <a:pt x="1" y="3"/>
                    <a:pt x="2" y="3"/>
                    <a:pt x="4" y="4"/>
                  </a:cubicBezTo>
                  <a:cubicBezTo>
                    <a:pt x="3" y="4"/>
                    <a:pt x="2" y="4"/>
                    <a:pt x="2" y="5"/>
                  </a:cubicBezTo>
                  <a:cubicBezTo>
                    <a:pt x="4" y="3"/>
                    <a:pt x="8" y="4"/>
                    <a:pt x="10" y="4"/>
                  </a:cubicBezTo>
                  <a:cubicBezTo>
                    <a:pt x="14" y="4"/>
                    <a:pt x="17" y="2"/>
                    <a:pt x="19"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84" name="Freeform 3495"/>
            <p:cNvSpPr>
              <a:spLocks/>
            </p:cNvSpPr>
            <p:nvPr/>
          </p:nvSpPr>
          <p:spPr bwMode="auto">
            <a:xfrm>
              <a:off x="3121" y="367"/>
              <a:ext cx="24" cy="6"/>
            </a:xfrm>
            <a:custGeom>
              <a:avLst/>
              <a:gdLst>
                <a:gd name="T0" fmla="*/ 19 w 20"/>
                <a:gd name="T1" fmla="*/ 0 h 5"/>
                <a:gd name="T2" fmla="*/ 20 w 20"/>
                <a:gd name="T3" fmla="*/ 0 h 5"/>
                <a:gd name="T4" fmla="*/ 15 w 20"/>
                <a:gd name="T5" fmla="*/ 0 h 5"/>
                <a:gd name="T6" fmla="*/ 11 w 20"/>
                <a:gd name="T7" fmla="*/ 2 h 5"/>
                <a:gd name="T8" fmla="*/ 7 w 20"/>
                <a:gd name="T9" fmla="*/ 2 h 5"/>
                <a:gd name="T10" fmla="*/ 0 w 20"/>
                <a:gd name="T11" fmla="*/ 2 h 5"/>
                <a:gd name="T12" fmla="*/ 4 w 20"/>
                <a:gd name="T13" fmla="*/ 4 h 5"/>
                <a:gd name="T14" fmla="*/ 2 w 20"/>
                <a:gd name="T15" fmla="*/ 5 h 5"/>
                <a:gd name="T16" fmla="*/ 10 w 20"/>
                <a:gd name="T17" fmla="*/ 4 h 5"/>
                <a:gd name="T18" fmla="*/ 19 w 20"/>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5">
                  <a:moveTo>
                    <a:pt x="19" y="0"/>
                  </a:moveTo>
                  <a:cubicBezTo>
                    <a:pt x="20" y="0"/>
                    <a:pt x="20" y="0"/>
                    <a:pt x="20" y="0"/>
                  </a:cubicBezTo>
                  <a:cubicBezTo>
                    <a:pt x="18" y="0"/>
                    <a:pt x="16" y="0"/>
                    <a:pt x="15" y="0"/>
                  </a:cubicBezTo>
                  <a:cubicBezTo>
                    <a:pt x="18" y="4"/>
                    <a:pt x="6" y="0"/>
                    <a:pt x="11" y="2"/>
                  </a:cubicBezTo>
                  <a:cubicBezTo>
                    <a:pt x="10" y="2"/>
                    <a:pt x="8" y="1"/>
                    <a:pt x="7" y="2"/>
                  </a:cubicBezTo>
                  <a:cubicBezTo>
                    <a:pt x="5" y="3"/>
                    <a:pt x="2" y="2"/>
                    <a:pt x="0" y="2"/>
                  </a:cubicBezTo>
                  <a:cubicBezTo>
                    <a:pt x="1" y="3"/>
                    <a:pt x="2" y="3"/>
                    <a:pt x="4" y="4"/>
                  </a:cubicBezTo>
                  <a:cubicBezTo>
                    <a:pt x="3" y="4"/>
                    <a:pt x="2" y="4"/>
                    <a:pt x="2" y="5"/>
                  </a:cubicBezTo>
                  <a:cubicBezTo>
                    <a:pt x="4" y="3"/>
                    <a:pt x="8" y="4"/>
                    <a:pt x="10" y="4"/>
                  </a:cubicBezTo>
                  <a:cubicBezTo>
                    <a:pt x="14" y="4"/>
                    <a:pt x="17" y="2"/>
                    <a:pt x="19"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85" name="Freeform 3496"/>
            <p:cNvSpPr>
              <a:spLocks/>
            </p:cNvSpPr>
            <p:nvPr/>
          </p:nvSpPr>
          <p:spPr bwMode="auto">
            <a:xfrm>
              <a:off x="3129" y="374"/>
              <a:ext cx="8" cy="2"/>
            </a:xfrm>
            <a:custGeom>
              <a:avLst/>
              <a:gdLst>
                <a:gd name="T0" fmla="*/ 5 w 7"/>
                <a:gd name="T1" fmla="*/ 2 h 2"/>
                <a:gd name="T2" fmla="*/ 7 w 7"/>
                <a:gd name="T3" fmla="*/ 2 h 2"/>
                <a:gd name="T4" fmla="*/ 0 w 7"/>
                <a:gd name="T5" fmla="*/ 1 h 2"/>
                <a:gd name="T6" fmla="*/ 5 w 7"/>
                <a:gd name="T7" fmla="*/ 2 h 2"/>
              </a:gdLst>
              <a:ahLst/>
              <a:cxnLst>
                <a:cxn ang="0">
                  <a:pos x="T0" y="T1"/>
                </a:cxn>
                <a:cxn ang="0">
                  <a:pos x="T2" y="T3"/>
                </a:cxn>
                <a:cxn ang="0">
                  <a:pos x="T4" y="T5"/>
                </a:cxn>
                <a:cxn ang="0">
                  <a:pos x="T6" y="T7"/>
                </a:cxn>
              </a:cxnLst>
              <a:rect l="0" t="0" r="r" b="b"/>
              <a:pathLst>
                <a:path w="7" h="2">
                  <a:moveTo>
                    <a:pt x="5" y="2"/>
                  </a:moveTo>
                  <a:cubicBezTo>
                    <a:pt x="6" y="2"/>
                    <a:pt x="6" y="2"/>
                    <a:pt x="7" y="2"/>
                  </a:cubicBezTo>
                  <a:cubicBezTo>
                    <a:pt x="6" y="1"/>
                    <a:pt x="2" y="0"/>
                    <a:pt x="0" y="1"/>
                  </a:cubicBezTo>
                  <a:cubicBezTo>
                    <a:pt x="1" y="2"/>
                    <a:pt x="3" y="2"/>
                    <a:pt x="5"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86" name="Freeform 3497"/>
            <p:cNvSpPr>
              <a:spLocks/>
            </p:cNvSpPr>
            <p:nvPr/>
          </p:nvSpPr>
          <p:spPr bwMode="auto">
            <a:xfrm>
              <a:off x="3129" y="374"/>
              <a:ext cx="8" cy="2"/>
            </a:xfrm>
            <a:custGeom>
              <a:avLst/>
              <a:gdLst>
                <a:gd name="T0" fmla="*/ 5 w 7"/>
                <a:gd name="T1" fmla="*/ 2 h 2"/>
                <a:gd name="T2" fmla="*/ 7 w 7"/>
                <a:gd name="T3" fmla="*/ 2 h 2"/>
                <a:gd name="T4" fmla="*/ 0 w 7"/>
                <a:gd name="T5" fmla="*/ 1 h 2"/>
                <a:gd name="T6" fmla="*/ 5 w 7"/>
                <a:gd name="T7" fmla="*/ 2 h 2"/>
              </a:gdLst>
              <a:ahLst/>
              <a:cxnLst>
                <a:cxn ang="0">
                  <a:pos x="T0" y="T1"/>
                </a:cxn>
                <a:cxn ang="0">
                  <a:pos x="T2" y="T3"/>
                </a:cxn>
                <a:cxn ang="0">
                  <a:pos x="T4" y="T5"/>
                </a:cxn>
                <a:cxn ang="0">
                  <a:pos x="T6" y="T7"/>
                </a:cxn>
              </a:cxnLst>
              <a:rect l="0" t="0" r="r" b="b"/>
              <a:pathLst>
                <a:path w="7" h="2">
                  <a:moveTo>
                    <a:pt x="5" y="2"/>
                  </a:moveTo>
                  <a:cubicBezTo>
                    <a:pt x="6" y="2"/>
                    <a:pt x="6" y="2"/>
                    <a:pt x="7" y="2"/>
                  </a:cubicBezTo>
                  <a:cubicBezTo>
                    <a:pt x="6" y="1"/>
                    <a:pt x="2" y="0"/>
                    <a:pt x="0" y="1"/>
                  </a:cubicBezTo>
                  <a:cubicBezTo>
                    <a:pt x="1" y="2"/>
                    <a:pt x="3" y="2"/>
                    <a:pt x="5"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87" name="Freeform 3498"/>
            <p:cNvSpPr>
              <a:spLocks/>
            </p:cNvSpPr>
            <p:nvPr/>
          </p:nvSpPr>
          <p:spPr bwMode="auto">
            <a:xfrm>
              <a:off x="3136" y="370"/>
              <a:ext cx="14" cy="6"/>
            </a:xfrm>
            <a:custGeom>
              <a:avLst/>
              <a:gdLst>
                <a:gd name="T0" fmla="*/ 10 w 12"/>
                <a:gd name="T1" fmla="*/ 0 h 5"/>
                <a:gd name="T2" fmla="*/ 9 w 12"/>
                <a:gd name="T3" fmla="*/ 0 h 5"/>
                <a:gd name="T4" fmla="*/ 0 w 12"/>
                <a:gd name="T5" fmla="*/ 3 h 5"/>
                <a:gd name="T6" fmla="*/ 4 w 12"/>
                <a:gd name="T7" fmla="*/ 5 h 5"/>
                <a:gd name="T8" fmla="*/ 10 w 12"/>
                <a:gd name="T9" fmla="*/ 0 h 5"/>
              </a:gdLst>
              <a:ahLst/>
              <a:cxnLst>
                <a:cxn ang="0">
                  <a:pos x="T0" y="T1"/>
                </a:cxn>
                <a:cxn ang="0">
                  <a:pos x="T2" y="T3"/>
                </a:cxn>
                <a:cxn ang="0">
                  <a:pos x="T4" y="T5"/>
                </a:cxn>
                <a:cxn ang="0">
                  <a:pos x="T6" y="T7"/>
                </a:cxn>
                <a:cxn ang="0">
                  <a:pos x="T8" y="T9"/>
                </a:cxn>
              </a:cxnLst>
              <a:rect l="0" t="0" r="r" b="b"/>
              <a:pathLst>
                <a:path w="12" h="5">
                  <a:moveTo>
                    <a:pt x="10" y="0"/>
                  </a:moveTo>
                  <a:cubicBezTo>
                    <a:pt x="10" y="0"/>
                    <a:pt x="9" y="0"/>
                    <a:pt x="9" y="0"/>
                  </a:cubicBezTo>
                  <a:cubicBezTo>
                    <a:pt x="7" y="2"/>
                    <a:pt x="3" y="1"/>
                    <a:pt x="0" y="3"/>
                  </a:cubicBezTo>
                  <a:cubicBezTo>
                    <a:pt x="1" y="4"/>
                    <a:pt x="4" y="2"/>
                    <a:pt x="4" y="5"/>
                  </a:cubicBezTo>
                  <a:cubicBezTo>
                    <a:pt x="5" y="4"/>
                    <a:pt x="12" y="3"/>
                    <a:pt x="1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88" name="Freeform 3499"/>
            <p:cNvSpPr>
              <a:spLocks/>
            </p:cNvSpPr>
            <p:nvPr/>
          </p:nvSpPr>
          <p:spPr bwMode="auto">
            <a:xfrm>
              <a:off x="3136" y="370"/>
              <a:ext cx="14" cy="6"/>
            </a:xfrm>
            <a:custGeom>
              <a:avLst/>
              <a:gdLst>
                <a:gd name="T0" fmla="*/ 10 w 12"/>
                <a:gd name="T1" fmla="*/ 0 h 5"/>
                <a:gd name="T2" fmla="*/ 9 w 12"/>
                <a:gd name="T3" fmla="*/ 0 h 5"/>
                <a:gd name="T4" fmla="*/ 0 w 12"/>
                <a:gd name="T5" fmla="*/ 3 h 5"/>
                <a:gd name="T6" fmla="*/ 4 w 12"/>
                <a:gd name="T7" fmla="*/ 5 h 5"/>
                <a:gd name="T8" fmla="*/ 10 w 12"/>
                <a:gd name="T9" fmla="*/ 0 h 5"/>
              </a:gdLst>
              <a:ahLst/>
              <a:cxnLst>
                <a:cxn ang="0">
                  <a:pos x="T0" y="T1"/>
                </a:cxn>
                <a:cxn ang="0">
                  <a:pos x="T2" y="T3"/>
                </a:cxn>
                <a:cxn ang="0">
                  <a:pos x="T4" y="T5"/>
                </a:cxn>
                <a:cxn ang="0">
                  <a:pos x="T6" y="T7"/>
                </a:cxn>
                <a:cxn ang="0">
                  <a:pos x="T8" y="T9"/>
                </a:cxn>
              </a:cxnLst>
              <a:rect l="0" t="0" r="r" b="b"/>
              <a:pathLst>
                <a:path w="12" h="5">
                  <a:moveTo>
                    <a:pt x="10" y="0"/>
                  </a:moveTo>
                  <a:cubicBezTo>
                    <a:pt x="10" y="0"/>
                    <a:pt x="9" y="0"/>
                    <a:pt x="9" y="0"/>
                  </a:cubicBezTo>
                  <a:cubicBezTo>
                    <a:pt x="7" y="2"/>
                    <a:pt x="3" y="1"/>
                    <a:pt x="0" y="3"/>
                  </a:cubicBezTo>
                  <a:cubicBezTo>
                    <a:pt x="1" y="4"/>
                    <a:pt x="4" y="2"/>
                    <a:pt x="4" y="5"/>
                  </a:cubicBezTo>
                  <a:cubicBezTo>
                    <a:pt x="5" y="4"/>
                    <a:pt x="12" y="3"/>
                    <a:pt x="1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89" name="Freeform 3500"/>
            <p:cNvSpPr>
              <a:spLocks/>
            </p:cNvSpPr>
            <p:nvPr/>
          </p:nvSpPr>
          <p:spPr bwMode="auto">
            <a:xfrm>
              <a:off x="3145" y="368"/>
              <a:ext cx="11" cy="5"/>
            </a:xfrm>
            <a:custGeom>
              <a:avLst/>
              <a:gdLst>
                <a:gd name="T0" fmla="*/ 7 w 9"/>
                <a:gd name="T1" fmla="*/ 3 h 4"/>
                <a:gd name="T2" fmla="*/ 4 w 9"/>
                <a:gd name="T3" fmla="*/ 0 h 4"/>
                <a:gd name="T4" fmla="*/ 7 w 9"/>
                <a:gd name="T5" fmla="*/ 3 h 4"/>
              </a:gdLst>
              <a:ahLst/>
              <a:cxnLst>
                <a:cxn ang="0">
                  <a:pos x="T0" y="T1"/>
                </a:cxn>
                <a:cxn ang="0">
                  <a:pos x="T2" y="T3"/>
                </a:cxn>
                <a:cxn ang="0">
                  <a:pos x="T4" y="T5"/>
                </a:cxn>
              </a:cxnLst>
              <a:rect l="0" t="0" r="r" b="b"/>
              <a:pathLst>
                <a:path w="9" h="4">
                  <a:moveTo>
                    <a:pt x="7" y="3"/>
                  </a:moveTo>
                  <a:cubicBezTo>
                    <a:pt x="9" y="1"/>
                    <a:pt x="7" y="0"/>
                    <a:pt x="4" y="0"/>
                  </a:cubicBezTo>
                  <a:cubicBezTo>
                    <a:pt x="0" y="0"/>
                    <a:pt x="4" y="4"/>
                    <a:pt x="7"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90" name="Freeform 3501"/>
            <p:cNvSpPr>
              <a:spLocks/>
            </p:cNvSpPr>
            <p:nvPr/>
          </p:nvSpPr>
          <p:spPr bwMode="auto">
            <a:xfrm>
              <a:off x="3145" y="368"/>
              <a:ext cx="11" cy="5"/>
            </a:xfrm>
            <a:custGeom>
              <a:avLst/>
              <a:gdLst>
                <a:gd name="T0" fmla="*/ 7 w 9"/>
                <a:gd name="T1" fmla="*/ 3 h 4"/>
                <a:gd name="T2" fmla="*/ 4 w 9"/>
                <a:gd name="T3" fmla="*/ 0 h 4"/>
                <a:gd name="T4" fmla="*/ 7 w 9"/>
                <a:gd name="T5" fmla="*/ 3 h 4"/>
              </a:gdLst>
              <a:ahLst/>
              <a:cxnLst>
                <a:cxn ang="0">
                  <a:pos x="T0" y="T1"/>
                </a:cxn>
                <a:cxn ang="0">
                  <a:pos x="T2" y="T3"/>
                </a:cxn>
                <a:cxn ang="0">
                  <a:pos x="T4" y="T5"/>
                </a:cxn>
              </a:cxnLst>
              <a:rect l="0" t="0" r="r" b="b"/>
              <a:pathLst>
                <a:path w="9" h="4">
                  <a:moveTo>
                    <a:pt x="7" y="3"/>
                  </a:moveTo>
                  <a:cubicBezTo>
                    <a:pt x="9" y="1"/>
                    <a:pt x="7" y="0"/>
                    <a:pt x="4" y="0"/>
                  </a:cubicBezTo>
                  <a:cubicBezTo>
                    <a:pt x="0" y="0"/>
                    <a:pt x="4" y="4"/>
                    <a:pt x="7"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91" name="Freeform 3502"/>
            <p:cNvSpPr>
              <a:spLocks/>
            </p:cNvSpPr>
            <p:nvPr/>
          </p:nvSpPr>
          <p:spPr bwMode="auto">
            <a:xfrm>
              <a:off x="3153" y="362"/>
              <a:ext cx="3"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1"/>
                    <a:pt x="1" y="0"/>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92" name="Freeform 3503"/>
            <p:cNvSpPr>
              <a:spLocks/>
            </p:cNvSpPr>
            <p:nvPr/>
          </p:nvSpPr>
          <p:spPr bwMode="auto">
            <a:xfrm>
              <a:off x="3153" y="362"/>
              <a:ext cx="3"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1"/>
                    <a:pt x="1" y="0"/>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93" name="Freeform 3504"/>
            <p:cNvSpPr>
              <a:spLocks/>
            </p:cNvSpPr>
            <p:nvPr/>
          </p:nvSpPr>
          <p:spPr bwMode="auto">
            <a:xfrm>
              <a:off x="3154" y="362"/>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2" y="0"/>
                    <a:pt x="1"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94" name="Freeform 3505"/>
            <p:cNvSpPr>
              <a:spLocks/>
            </p:cNvSpPr>
            <p:nvPr/>
          </p:nvSpPr>
          <p:spPr bwMode="auto">
            <a:xfrm>
              <a:off x="3154" y="362"/>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2" y="0"/>
                    <a:pt x="1"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95" name="Freeform 3506"/>
            <p:cNvSpPr>
              <a:spLocks/>
            </p:cNvSpPr>
            <p:nvPr/>
          </p:nvSpPr>
          <p:spPr bwMode="auto">
            <a:xfrm>
              <a:off x="3175" y="359"/>
              <a:ext cx="12" cy="5"/>
            </a:xfrm>
            <a:custGeom>
              <a:avLst/>
              <a:gdLst>
                <a:gd name="T0" fmla="*/ 8 w 10"/>
                <a:gd name="T1" fmla="*/ 3 h 4"/>
                <a:gd name="T2" fmla="*/ 10 w 10"/>
                <a:gd name="T3" fmla="*/ 3 h 4"/>
                <a:gd name="T4" fmla="*/ 10 w 10"/>
                <a:gd name="T5" fmla="*/ 1 h 4"/>
                <a:gd name="T6" fmla="*/ 6 w 10"/>
                <a:gd name="T7" fmla="*/ 0 h 4"/>
                <a:gd name="T8" fmla="*/ 0 w 10"/>
                <a:gd name="T9" fmla="*/ 1 h 4"/>
                <a:gd name="T10" fmla="*/ 3 w 10"/>
                <a:gd name="T11" fmla="*/ 3 h 4"/>
                <a:gd name="T12" fmla="*/ 8 w 10"/>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8" y="3"/>
                  </a:moveTo>
                  <a:cubicBezTo>
                    <a:pt x="9" y="3"/>
                    <a:pt x="10" y="3"/>
                    <a:pt x="10" y="3"/>
                  </a:cubicBezTo>
                  <a:cubicBezTo>
                    <a:pt x="8" y="3"/>
                    <a:pt x="8" y="2"/>
                    <a:pt x="10" y="1"/>
                  </a:cubicBezTo>
                  <a:cubicBezTo>
                    <a:pt x="8" y="1"/>
                    <a:pt x="7" y="0"/>
                    <a:pt x="6" y="0"/>
                  </a:cubicBezTo>
                  <a:cubicBezTo>
                    <a:pt x="4" y="0"/>
                    <a:pt x="2" y="1"/>
                    <a:pt x="0" y="1"/>
                  </a:cubicBezTo>
                  <a:cubicBezTo>
                    <a:pt x="2" y="2"/>
                    <a:pt x="2" y="3"/>
                    <a:pt x="3" y="3"/>
                  </a:cubicBezTo>
                  <a:cubicBezTo>
                    <a:pt x="4" y="4"/>
                    <a:pt x="7" y="3"/>
                    <a:pt x="8"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96" name="Freeform 3507"/>
            <p:cNvSpPr>
              <a:spLocks/>
            </p:cNvSpPr>
            <p:nvPr/>
          </p:nvSpPr>
          <p:spPr bwMode="auto">
            <a:xfrm>
              <a:off x="3175" y="359"/>
              <a:ext cx="12" cy="5"/>
            </a:xfrm>
            <a:custGeom>
              <a:avLst/>
              <a:gdLst>
                <a:gd name="T0" fmla="*/ 8 w 10"/>
                <a:gd name="T1" fmla="*/ 3 h 4"/>
                <a:gd name="T2" fmla="*/ 10 w 10"/>
                <a:gd name="T3" fmla="*/ 3 h 4"/>
                <a:gd name="T4" fmla="*/ 10 w 10"/>
                <a:gd name="T5" fmla="*/ 1 h 4"/>
                <a:gd name="T6" fmla="*/ 6 w 10"/>
                <a:gd name="T7" fmla="*/ 0 h 4"/>
                <a:gd name="T8" fmla="*/ 0 w 10"/>
                <a:gd name="T9" fmla="*/ 1 h 4"/>
                <a:gd name="T10" fmla="*/ 3 w 10"/>
                <a:gd name="T11" fmla="*/ 3 h 4"/>
                <a:gd name="T12" fmla="*/ 8 w 10"/>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8" y="3"/>
                  </a:moveTo>
                  <a:cubicBezTo>
                    <a:pt x="9" y="3"/>
                    <a:pt x="10" y="3"/>
                    <a:pt x="10" y="3"/>
                  </a:cubicBezTo>
                  <a:cubicBezTo>
                    <a:pt x="8" y="3"/>
                    <a:pt x="8" y="2"/>
                    <a:pt x="10" y="1"/>
                  </a:cubicBezTo>
                  <a:cubicBezTo>
                    <a:pt x="8" y="1"/>
                    <a:pt x="7" y="0"/>
                    <a:pt x="6" y="0"/>
                  </a:cubicBezTo>
                  <a:cubicBezTo>
                    <a:pt x="4" y="0"/>
                    <a:pt x="2" y="1"/>
                    <a:pt x="0" y="1"/>
                  </a:cubicBezTo>
                  <a:cubicBezTo>
                    <a:pt x="2" y="2"/>
                    <a:pt x="2" y="3"/>
                    <a:pt x="3" y="3"/>
                  </a:cubicBezTo>
                  <a:cubicBezTo>
                    <a:pt x="4" y="4"/>
                    <a:pt x="7" y="3"/>
                    <a:pt x="8"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97" name="Freeform 3508"/>
            <p:cNvSpPr>
              <a:spLocks/>
            </p:cNvSpPr>
            <p:nvPr/>
          </p:nvSpPr>
          <p:spPr bwMode="auto">
            <a:xfrm>
              <a:off x="2625" y="357"/>
              <a:ext cx="19" cy="10"/>
            </a:xfrm>
            <a:custGeom>
              <a:avLst/>
              <a:gdLst>
                <a:gd name="T0" fmla="*/ 0 w 16"/>
                <a:gd name="T1" fmla="*/ 8 h 8"/>
                <a:gd name="T2" fmla="*/ 8 w 16"/>
                <a:gd name="T3" fmla="*/ 5 h 8"/>
                <a:gd name="T4" fmla="*/ 14 w 16"/>
                <a:gd name="T5" fmla="*/ 4 h 8"/>
                <a:gd name="T6" fmla="*/ 7 w 16"/>
                <a:gd name="T7" fmla="*/ 4 h 8"/>
                <a:gd name="T8" fmla="*/ 0 w 16"/>
                <a:gd name="T9" fmla="*/ 8 h 8"/>
              </a:gdLst>
              <a:ahLst/>
              <a:cxnLst>
                <a:cxn ang="0">
                  <a:pos x="T0" y="T1"/>
                </a:cxn>
                <a:cxn ang="0">
                  <a:pos x="T2" y="T3"/>
                </a:cxn>
                <a:cxn ang="0">
                  <a:pos x="T4" y="T5"/>
                </a:cxn>
                <a:cxn ang="0">
                  <a:pos x="T6" y="T7"/>
                </a:cxn>
                <a:cxn ang="0">
                  <a:pos x="T8" y="T9"/>
                </a:cxn>
              </a:cxnLst>
              <a:rect l="0" t="0" r="r" b="b"/>
              <a:pathLst>
                <a:path w="16" h="8">
                  <a:moveTo>
                    <a:pt x="0" y="8"/>
                  </a:moveTo>
                  <a:cubicBezTo>
                    <a:pt x="3" y="7"/>
                    <a:pt x="5" y="5"/>
                    <a:pt x="8" y="5"/>
                  </a:cubicBezTo>
                  <a:cubicBezTo>
                    <a:pt x="10" y="5"/>
                    <a:pt x="13" y="5"/>
                    <a:pt x="14" y="4"/>
                  </a:cubicBezTo>
                  <a:cubicBezTo>
                    <a:pt x="16" y="0"/>
                    <a:pt x="8" y="4"/>
                    <a:pt x="7" y="4"/>
                  </a:cubicBezTo>
                  <a:cubicBezTo>
                    <a:pt x="5" y="6"/>
                    <a:pt x="1" y="5"/>
                    <a:pt x="0"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98" name="Freeform 3509"/>
            <p:cNvSpPr>
              <a:spLocks/>
            </p:cNvSpPr>
            <p:nvPr/>
          </p:nvSpPr>
          <p:spPr bwMode="auto">
            <a:xfrm>
              <a:off x="2625" y="357"/>
              <a:ext cx="19" cy="10"/>
            </a:xfrm>
            <a:custGeom>
              <a:avLst/>
              <a:gdLst>
                <a:gd name="T0" fmla="*/ 0 w 16"/>
                <a:gd name="T1" fmla="*/ 8 h 8"/>
                <a:gd name="T2" fmla="*/ 8 w 16"/>
                <a:gd name="T3" fmla="*/ 5 h 8"/>
                <a:gd name="T4" fmla="*/ 14 w 16"/>
                <a:gd name="T5" fmla="*/ 4 h 8"/>
                <a:gd name="T6" fmla="*/ 7 w 16"/>
                <a:gd name="T7" fmla="*/ 4 h 8"/>
                <a:gd name="T8" fmla="*/ 0 w 16"/>
                <a:gd name="T9" fmla="*/ 8 h 8"/>
              </a:gdLst>
              <a:ahLst/>
              <a:cxnLst>
                <a:cxn ang="0">
                  <a:pos x="T0" y="T1"/>
                </a:cxn>
                <a:cxn ang="0">
                  <a:pos x="T2" y="T3"/>
                </a:cxn>
                <a:cxn ang="0">
                  <a:pos x="T4" y="T5"/>
                </a:cxn>
                <a:cxn ang="0">
                  <a:pos x="T6" y="T7"/>
                </a:cxn>
                <a:cxn ang="0">
                  <a:pos x="T8" y="T9"/>
                </a:cxn>
              </a:cxnLst>
              <a:rect l="0" t="0" r="r" b="b"/>
              <a:pathLst>
                <a:path w="16" h="8">
                  <a:moveTo>
                    <a:pt x="0" y="8"/>
                  </a:moveTo>
                  <a:cubicBezTo>
                    <a:pt x="3" y="7"/>
                    <a:pt x="5" y="5"/>
                    <a:pt x="8" y="5"/>
                  </a:cubicBezTo>
                  <a:cubicBezTo>
                    <a:pt x="10" y="5"/>
                    <a:pt x="13" y="5"/>
                    <a:pt x="14" y="4"/>
                  </a:cubicBezTo>
                  <a:cubicBezTo>
                    <a:pt x="16" y="0"/>
                    <a:pt x="8" y="4"/>
                    <a:pt x="7" y="4"/>
                  </a:cubicBezTo>
                  <a:cubicBezTo>
                    <a:pt x="5" y="6"/>
                    <a:pt x="1" y="5"/>
                    <a:pt x="0"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99" name="Freeform 3510"/>
            <p:cNvSpPr>
              <a:spLocks/>
            </p:cNvSpPr>
            <p:nvPr/>
          </p:nvSpPr>
          <p:spPr bwMode="auto">
            <a:xfrm>
              <a:off x="2849" y="358"/>
              <a:ext cx="419" cy="241"/>
            </a:xfrm>
            <a:custGeom>
              <a:avLst/>
              <a:gdLst>
                <a:gd name="T0" fmla="*/ 6 w 349"/>
                <a:gd name="T1" fmla="*/ 146 h 201"/>
                <a:gd name="T2" fmla="*/ 18 w 349"/>
                <a:gd name="T3" fmla="*/ 142 h 201"/>
                <a:gd name="T4" fmla="*/ 11 w 349"/>
                <a:gd name="T5" fmla="*/ 139 h 201"/>
                <a:gd name="T6" fmla="*/ 29 w 349"/>
                <a:gd name="T7" fmla="*/ 136 h 201"/>
                <a:gd name="T8" fmla="*/ 37 w 349"/>
                <a:gd name="T9" fmla="*/ 131 h 201"/>
                <a:gd name="T10" fmla="*/ 27 w 349"/>
                <a:gd name="T11" fmla="*/ 126 h 201"/>
                <a:gd name="T12" fmla="*/ 49 w 349"/>
                <a:gd name="T13" fmla="*/ 127 h 201"/>
                <a:gd name="T14" fmla="*/ 53 w 349"/>
                <a:gd name="T15" fmla="*/ 119 h 201"/>
                <a:gd name="T16" fmla="*/ 65 w 349"/>
                <a:gd name="T17" fmla="*/ 120 h 201"/>
                <a:gd name="T18" fmla="*/ 83 w 349"/>
                <a:gd name="T19" fmla="*/ 112 h 201"/>
                <a:gd name="T20" fmla="*/ 69 w 349"/>
                <a:gd name="T21" fmla="*/ 113 h 201"/>
                <a:gd name="T22" fmla="*/ 73 w 349"/>
                <a:gd name="T23" fmla="*/ 107 h 201"/>
                <a:gd name="T24" fmla="*/ 92 w 349"/>
                <a:gd name="T25" fmla="*/ 98 h 201"/>
                <a:gd name="T26" fmla="*/ 89 w 349"/>
                <a:gd name="T27" fmla="*/ 96 h 201"/>
                <a:gd name="T28" fmla="*/ 103 w 349"/>
                <a:gd name="T29" fmla="*/ 92 h 201"/>
                <a:gd name="T30" fmla="*/ 100 w 349"/>
                <a:gd name="T31" fmla="*/ 87 h 201"/>
                <a:gd name="T32" fmla="*/ 123 w 349"/>
                <a:gd name="T33" fmla="*/ 74 h 201"/>
                <a:gd name="T34" fmla="*/ 110 w 349"/>
                <a:gd name="T35" fmla="*/ 70 h 201"/>
                <a:gd name="T36" fmla="*/ 121 w 349"/>
                <a:gd name="T37" fmla="*/ 64 h 201"/>
                <a:gd name="T38" fmla="*/ 127 w 349"/>
                <a:gd name="T39" fmla="*/ 60 h 201"/>
                <a:gd name="T40" fmla="*/ 144 w 349"/>
                <a:gd name="T41" fmla="*/ 58 h 201"/>
                <a:gd name="T42" fmla="*/ 136 w 349"/>
                <a:gd name="T43" fmla="*/ 53 h 201"/>
                <a:gd name="T44" fmla="*/ 149 w 349"/>
                <a:gd name="T45" fmla="*/ 46 h 201"/>
                <a:gd name="T46" fmla="*/ 154 w 349"/>
                <a:gd name="T47" fmla="*/ 46 h 201"/>
                <a:gd name="T48" fmla="*/ 166 w 349"/>
                <a:gd name="T49" fmla="*/ 45 h 201"/>
                <a:gd name="T50" fmla="*/ 169 w 349"/>
                <a:gd name="T51" fmla="*/ 39 h 201"/>
                <a:gd name="T52" fmla="*/ 181 w 349"/>
                <a:gd name="T53" fmla="*/ 27 h 201"/>
                <a:gd name="T54" fmla="*/ 197 w 349"/>
                <a:gd name="T55" fmla="*/ 22 h 201"/>
                <a:gd name="T56" fmla="*/ 212 w 349"/>
                <a:gd name="T57" fmla="*/ 27 h 201"/>
                <a:gd name="T58" fmla="*/ 228 w 349"/>
                <a:gd name="T59" fmla="*/ 20 h 201"/>
                <a:gd name="T60" fmla="*/ 234 w 349"/>
                <a:gd name="T61" fmla="*/ 17 h 201"/>
                <a:gd name="T62" fmla="*/ 244 w 349"/>
                <a:gd name="T63" fmla="*/ 16 h 201"/>
                <a:gd name="T64" fmla="*/ 268 w 349"/>
                <a:gd name="T65" fmla="*/ 4 h 201"/>
                <a:gd name="T66" fmla="*/ 273 w 349"/>
                <a:gd name="T67" fmla="*/ 15 h 201"/>
                <a:gd name="T68" fmla="*/ 294 w 349"/>
                <a:gd name="T69" fmla="*/ 10 h 201"/>
                <a:gd name="T70" fmla="*/ 306 w 349"/>
                <a:gd name="T71" fmla="*/ 7 h 201"/>
                <a:gd name="T72" fmla="*/ 315 w 349"/>
                <a:gd name="T73" fmla="*/ 12 h 201"/>
                <a:gd name="T74" fmla="*/ 330 w 349"/>
                <a:gd name="T75" fmla="*/ 18 h 201"/>
                <a:gd name="T76" fmla="*/ 336 w 349"/>
                <a:gd name="T77" fmla="*/ 22 h 201"/>
                <a:gd name="T78" fmla="*/ 319 w 349"/>
                <a:gd name="T79" fmla="*/ 33 h 201"/>
                <a:gd name="T80" fmla="*/ 277 w 349"/>
                <a:gd name="T81" fmla="*/ 35 h 201"/>
                <a:gd name="T82" fmla="*/ 226 w 349"/>
                <a:gd name="T83" fmla="*/ 33 h 201"/>
                <a:gd name="T84" fmla="*/ 177 w 349"/>
                <a:gd name="T85" fmla="*/ 41 h 201"/>
                <a:gd name="T86" fmla="*/ 140 w 349"/>
                <a:gd name="T87" fmla="*/ 75 h 201"/>
                <a:gd name="T88" fmla="*/ 97 w 349"/>
                <a:gd name="T89" fmla="*/ 116 h 201"/>
                <a:gd name="T90" fmla="*/ 103 w 349"/>
                <a:gd name="T91" fmla="*/ 155 h 201"/>
                <a:gd name="T92" fmla="*/ 91 w 349"/>
                <a:gd name="T93" fmla="*/ 182 h 201"/>
                <a:gd name="T94" fmla="*/ 74 w 349"/>
                <a:gd name="T95" fmla="*/ 174 h 201"/>
                <a:gd name="T96" fmla="*/ 66 w 349"/>
                <a:gd name="T97" fmla="*/ 186 h 201"/>
                <a:gd name="T98" fmla="*/ 40 w 349"/>
                <a:gd name="T99" fmla="*/ 199 h 201"/>
                <a:gd name="T100" fmla="*/ 17 w 349"/>
                <a:gd name="T101" fmla="*/ 188 h 201"/>
                <a:gd name="T102" fmla="*/ 18 w 349"/>
                <a:gd name="T103" fmla="*/ 181 h 201"/>
                <a:gd name="T104" fmla="*/ 10 w 349"/>
                <a:gd name="T105" fmla="*/ 180 h 201"/>
                <a:gd name="T106" fmla="*/ 8 w 349"/>
                <a:gd name="T107" fmla="*/ 175 h 201"/>
                <a:gd name="T108" fmla="*/ 22 w 349"/>
                <a:gd name="T109" fmla="*/ 164 h 201"/>
                <a:gd name="T110" fmla="*/ 6 w 349"/>
                <a:gd name="T111" fmla="*/ 168 h 201"/>
                <a:gd name="T112" fmla="*/ 7 w 349"/>
                <a:gd name="T113" fmla="*/ 157 h 201"/>
                <a:gd name="T114" fmla="*/ 29 w 349"/>
                <a:gd name="T115" fmla="*/ 156 h 201"/>
                <a:gd name="T116" fmla="*/ 21 w 349"/>
                <a:gd name="T117" fmla="*/ 153 h 201"/>
                <a:gd name="T118" fmla="*/ 1 w 349"/>
                <a:gd name="T119" fmla="*/ 14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 h="201">
                  <a:moveTo>
                    <a:pt x="1" y="149"/>
                  </a:moveTo>
                  <a:cubicBezTo>
                    <a:pt x="4" y="148"/>
                    <a:pt x="8" y="149"/>
                    <a:pt x="11" y="148"/>
                  </a:cubicBezTo>
                  <a:cubicBezTo>
                    <a:pt x="11" y="148"/>
                    <a:pt x="10" y="148"/>
                    <a:pt x="9" y="148"/>
                  </a:cubicBezTo>
                  <a:cubicBezTo>
                    <a:pt x="8" y="149"/>
                    <a:pt x="6" y="148"/>
                    <a:pt x="5" y="148"/>
                  </a:cubicBezTo>
                  <a:cubicBezTo>
                    <a:pt x="10" y="147"/>
                    <a:pt x="1" y="147"/>
                    <a:pt x="6" y="146"/>
                  </a:cubicBezTo>
                  <a:cubicBezTo>
                    <a:pt x="4" y="146"/>
                    <a:pt x="3" y="146"/>
                    <a:pt x="1" y="146"/>
                  </a:cubicBezTo>
                  <a:cubicBezTo>
                    <a:pt x="3" y="146"/>
                    <a:pt x="4" y="146"/>
                    <a:pt x="6" y="146"/>
                  </a:cubicBezTo>
                  <a:cubicBezTo>
                    <a:pt x="5" y="146"/>
                    <a:pt x="1" y="147"/>
                    <a:pt x="1" y="144"/>
                  </a:cubicBezTo>
                  <a:cubicBezTo>
                    <a:pt x="2" y="145"/>
                    <a:pt x="3" y="144"/>
                    <a:pt x="4" y="144"/>
                  </a:cubicBezTo>
                  <a:cubicBezTo>
                    <a:pt x="0" y="144"/>
                    <a:pt x="6" y="142"/>
                    <a:pt x="7" y="142"/>
                  </a:cubicBezTo>
                  <a:cubicBezTo>
                    <a:pt x="9" y="142"/>
                    <a:pt x="9" y="142"/>
                    <a:pt x="11" y="143"/>
                  </a:cubicBezTo>
                  <a:cubicBezTo>
                    <a:pt x="12" y="143"/>
                    <a:pt x="16" y="142"/>
                    <a:pt x="13" y="144"/>
                  </a:cubicBezTo>
                  <a:cubicBezTo>
                    <a:pt x="14" y="143"/>
                    <a:pt x="23" y="142"/>
                    <a:pt x="24" y="142"/>
                  </a:cubicBezTo>
                  <a:cubicBezTo>
                    <a:pt x="22" y="141"/>
                    <a:pt x="20" y="143"/>
                    <a:pt x="18" y="142"/>
                  </a:cubicBezTo>
                  <a:cubicBezTo>
                    <a:pt x="17" y="142"/>
                    <a:pt x="8" y="142"/>
                    <a:pt x="13" y="142"/>
                  </a:cubicBezTo>
                  <a:cubicBezTo>
                    <a:pt x="10" y="141"/>
                    <a:pt x="6" y="143"/>
                    <a:pt x="3" y="141"/>
                  </a:cubicBezTo>
                  <a:cubicBezTo>
                    <a:pt x="4" y="141"/>
                    <a:pt x="6" y="141"/>
                    <a:pt x="6" y="140"/>
                  </a:cubicBezTo>
                  <a:cubicBezTo>
                    <a:pt x="6" y="139"/>
                    <a:pt x="2" y="139"/>
                    <a:pt x="2" y="137"/>
                  </a:cubicBezTo>
                  <a:cubicBezTo>
                    <a:pt x="2" y="136"/>
                    <a:pt x="7" y="139"/>
                    <a:pt x="7" y="140"/>
                  </a:cubicBezTo>
                  <a:cubicBezTo>
                    <a:pt x="8" y="140"/>
                    <a:pt x="8" y="139"/>
                    <a:pt x="9" y="139"/>
                  </a:cubicBezTo>
                  <a:cubicBezTo>
                    <a:pt x="6" y="139"/>
                    <a:pt x="8" y="136"/>
                    <a:pt x="11" y="139"/>
                  </a:cubicBezTo>
                  <a:cubicBezTo>
                    <a:pt x="11" y="137"/>
                    <a:pt x="13" y="137"/>
                    <a:pt x="13" y="138"/>
                  </a:cubicBezTo>
                  <a:cubicBezTo>
                    <a:pt x="13" y="139"/>
                    <a:pt x="18" y="139"/>
                    <a:pt x="19" y="139"/>
                  </a:cubicBezTo>
                  <a:cubicBezTo>
                    <a:pt x="17" y="139"/>
                    <a:pt x="13" y="137"/>
                    <a:pt x="15" y="136"/>
                  </a:cubicBezTo>
                  <a:cubicBezTo>
                    <a:pt x="19" y="134"/>
                    <a:pt x="19" y="136"/>
                    <a:pt x="22" y="137"/>
                  </a:cubicBezTo>
                  <a:cubicBezTo>
                    <a:pt x="17" y="130"/>
                    <a:pt x="32" y="135"/>
                    <a:pt x="26" y="139"/>
                  </a:cubicBezTo>
                  <a:cubicBezTo>
                    <a:pt x="28" y="139"/>
                    <a:pt x="29" y="139"/>
                    <a:pt x="30" y="138"/>
                  </a:cubicBezTo>
                  <a:cubicBezTo>
                    <a:pt x="29" y="138"/>
                    <a:pt x="28" y="137"/>
                    <a:pt x="29" y="136"/>
                  </a:cubicBezTo>
                  <a:cubicBezTo>
                    <a:pt x="30" y="135"/>
                    <a:pt x="32" y="136"/>
                    <a:pt x="32" y="136"/>
                  </a:cubicBezTo>
                  <a:cubicBezTo>
                    <a:pt x="29" y="136"/>
                    <a:pt x="28" y="134"/>
                    <a:pt x="25" y="133"/>
                  </a:cubicBezTo>
                  <a:cubicBezTo>
                    <a:pt x="23" y="132"/>
                    <a:pt x="20" y="134"/>
                    <a:pt x="18" y="133"/>
                  </a:cubicBezTo>
                  <a:cubicBezTo>
                    <a:pt x="20" y="133"/>
                    <a:pt x="22" y="133"/>
                    <a:pt x="24" y="133"/>
                  </a:cubicBezTo>
                  <a:cubicBezTo>
                    <a:pt x="22" y="132"/>
                    <a:pt x="20" y="132"/>
                    <a:pt x="18" y="131"/>
                  </a:cubicBezTo>
                  <a:cubicBezTo>
                    <a:pt x="21" y="131"/>
                    <a:pt x="25" y="130"/>
                    <a:pt x="28" y="131"/>
                  </a:cubicBezTo>
                  <a:cubicBezTo>
                    <a:pt x="31" y="132"/>
                    <a:pt x="35" y="133"/>
                    <a:pt x="37" y="131"/>
                  </a:cubicBezTo>
                  <a:cubicBezTo>
                    <a:pt x="36" y="132"/>
                    <a:pt x="35" y="132"/>
                    <a:pt x="34" y="132"/>
                  </a:cubicBezTo>
                  <a:cubicBezTo>
                    <a:pt x="34" y="128"/>
                    <a:pt x="41" y="129"/>
                    <a:pt x="43" y="129"/>
                  </a:cubicBezTo>
                  <a:cubicBezTo>
                    <a:pt x="40" y="127"/>
                    <a:pt x="36" y="131"/>
                    <a:pt x="33" y="129"/>
                  </a:cubicBezTo>
                  <a:cubicBezTo>
                    <a:pt x="34" y="129"/>
                    <a:pt x="35" y="129"/>
                    <a:pt x="36" y="128"/>
                  </a:cubicBezTo>
                  <a:cubicBezTo>
                    <a:pt x="33" y="128"/>
                    <a:pt x="30" y="130"/>
                    <a:pt x="27" y="128"/>
                  </a:cubicBezTo>
                  <a:cubicBezTo>
                    <a:pt x="28" y="128"/>
                    <a:pt x="30" y="128"/>
                    <a:pt x="31" y="128"/>
                  </a:cubicBezTo>
                  <a:cubicBezTo>
                    <a:pt x="29" y="128"/>
                    <a:pt x="28" y="127"/>
                    <a:pt x="27" y="126"/>
                  </a:cubicBezTo>
                  <a:cubicBezTo>
                    <a:pt x="29" y="125"/>
                    <a:pt x="31" y="125"/>
                    <a:pt x="33" y="126"/>
                  </a:cubicBezTo>
                  <a:cubicBezTo>
                    <a:pt x="35" y="127"/>
                    <a:pt x="36" y="125"/>
                    <a:pt x="38" y="126"/>
                  </a:cubicBezTo>
                  <a:cubicBezTo>
                    <a:pt x="40" y="126"/>
                    <a:pt x="42" y="125"/>
                    <a:pt x="42" y="127"/>
                  </a:cubicBezTo>
                  <a:cubicBezTo>
                    <a:pt x="43" y="129"/>
                    <a:pt x="47" y="129"/>
                    <a:pt x="48" y="130"/>
                  </a:cubicBezTo>
                  <a:cubicBezTo>
                    <a:pt x="46" y="127"/>
                    <a:pt x="42" y="127"/>
                    <a:pt x="41" y="124"/>
                  </a:cubicBezTo>
                  <a:cubicBezTo>
                    <a:pt x="42" y="123"/>
                    <a:pt x="44" y="124"/>
                    <a:pt x="45" y="125"/>
                  </a:cubicBezTo>
                  <a:cubicBezTo>
                    <a:pt x="47" y="127"/>
                    <a:pt x="46" y="127"/>
                    <a:pt x="49" y="127"/>
                  </a:cubicBezTo>
                  <a:cubicBezTo>
                    <a:pt x="46" y="127"/>
                    <a:pt x="48" y="125"/>
                    <a:pt x="49" y="125"/>
                  </a:cubicBezTo>
                  <a:cubicBezTo>
                    <a:pt x="49" y="125"/>
                    <a:pt x="43" y="125"/>
                    <a:pt x="48" y="125"/>
                  </a:cubicBezTo>
                  <a:cubicBezTo>
                    <a:pt x="47" y="125"/>
                    <a:pt x="43" y="123"/>
                    <a:pt x="45" y="123"/>
                  </a:cubicBezTo>
                  <a:cubicBezTo>
                    <a:pt x="48" y="122"/>
                    <a:pt x="51" y="122"/>
                    <a:pt x="54" y="122"/>
                  </a:cubicBezTo>
                  <a:cubicBezTo>
                    <a:pt x="52" y="122"/>
                    <a:pt x="50" y="122"/>
                    <a:pt x="49" y="121"/>
                  </a:cubicBezTo>
                  <a:cubicBezTo>
                    <a:pt x="49" y="121"/>
                    <a:pt x="50" y="120"/>
                    <a:pt x="50" y="120"/>
                  </a:cubicBezTo>
                  <a:cubicBezTo>
                    <a:pt x="51" y="119"/>
                    <a:pt x="52" y="119"/>
                    <a:pt x="53" y="119"/>
                  </a:cubicBezTo>
                  <a:cubicBezTo>
                    <a:pt x="55" y="118"/>
                    <a:pt x="57" y="119"/>
                    <a:pt x="55" y="121"/>
                  </a:cubicBezTo>
                  <a:cubicBezTo>
                    <a:pt x="57" y="120"/>
                    <a:pt x="59" y="120"/>
                    <a:pt x="61" y="119"/>
                  </a:cubicBezTo>
                  <a:cubicBezTo>
                    <a:pt x="59" y="120"/>
                    <a:pt x="58" y="120"/>
                    <a:pt x="57" y="119"/>
                  </a:cubicBezTo>
                  <a:cubicBezTo>
                    <a:pt x="58" y="119"/>
                    <a:pt x="59" y="118"/>
                    <a:pt x="60" y="118"/>
                  </a:cubicBezTo>
                  <a:cubicBezTo>
                    <a:pt x="59" y="118"/>
                    <a:pt x="58" y="118"/>
                    <a:pt x="57" y="118"/>
                  </a:cubicBezTo>
                  <a:cubicBezTo>
                    <a:pt x="59" y="117"/>
                    <a:pt x="61" y="117"/>
                    <a:pt x="63" y="116"/>
                  </a:cubicBezTo>
                  <a:cubicBezTo>
                    <a:pt x="65" y="116"/>
                    <a:pt x="69" y="119"/>
                    <a:pt x="65" y="120"/>
                  </a:cubicBezTo>
                  <a:cubicBezTo>
                    <a:pt x="67" y="120"/>
                    <a:pt x="69" y="120"/>
                    <a:pt x="70" y="120"/>
                  </a:cubicBezTo>
                  <a:cubicBezTo>
                    <a:pt x="66" y="119"/>
                    <a:pt x="71" y="118"/>
                    <a:pt x="73" y="118"/>
                  </a:cubicBezTo>
                  <a:cubicBezTo>
                    <a:pt x="75" y="118"/>
                    <a:pt x="77" y="119"/>
                    <a:pt x="79" y="118"/>
                  </a:cubicBezTo>
                  <a:cubicBezTo>
                    <a:pt x="78" y="117"/>
                    <a:pt x="78" y="117"/>
                    <a:pt x="80" y="117"/>
                  </a:cubicBezTo>
                  <a:cubicBezTo>
                    <a:pt x="79" y="116"/>
                    <a:pt x="77" y="116"/>
                    <a:pt x="76" y="117"/>
                  </a:cubicBezTo>
                  <a:cubicBezTo>
                    <a:pt x="79" y="115"/>
                    <a:pt x="82" y="114"/>
                    <a:pt x="85" y="113"/>
                  </a:cubicBezTo>
                  <a:cubicBezTo>
                    <a:pt x="85" y="112"/>
                    <a:pt x="84" y="112"/>
                    <a:pt x="83" y="112"/>
                  </a:cubicBezTo>
                  <a:cubicBezTo>
                    <a:pt x="84" y="110"/>
                    <a:pt x="86" y="111"/>
                    <a:pt x="88" y="110"/>
                  </a:cubicBezTo>
                  <a:cubicBezTo>
                    <a:pt x="86" y="110"/>
                    <a:pt x="82" y="110"/>
                    <a:pt x="86" y="109"/>
                  </a:cubicBezTo>
                  <a:cubicBezTo>
                    <a:pt x="82" y="109"/>
                    <a:pt x="80" y="112"/>
                    <a:pt x="77" y="112"/>
                  </a:cubicBezTo>
                  <a:cubicBezTo>
                    <a:pt x="78" y="112"/>
                    <a:pt x="79" y="112"/>
                    <a:pt x="80" y="112"/>
                  </a:cubicBezTo>
                  <a:cubicBezTo>
                    <a:pt x="82" y="114"/>
                    <a:pt x="76" y="116"/>
                    <a:pt x="74" y="116"/>
                  </a:cubicBezTo>
                  <a:cubicBezTo>
                    <a:pt x="69" y="118"/>
                    <a:pt x="68" y="118"/>
                    <a:pt x="65" y="115"/>
                  </a:cubicBezTo>
                  <a:cubicBezTo>
                    <a:pt x="67" y="115"/>
                    <a:pt x="68" y="114"/>
                    <a:pt x="69" y="113"/>
                  </a:cubicBezTo>
                  <a:cubicBezTo>
                    <a:pt x="67" y="114"/>
                    <a:pt x="64" y="114"/>
                    <a:pt x="62" y="115"/>
                  </a:cubicBezTo>
                  <a:cubicBezTo>
                    <a:pt x="63" y="114"/>
                    <a:pt x="65" y="113"/>
                    <a:pt x="62" y="113"/>
                  </a:cubicBezTo>
                  <a:cubicBezTo>
                    <a:pt x="64" y="112"/>
                    <a:pt x="68" y="110"/>
                    <a:pt x="71" y="111"/>
                  </a:cubicBezTo>
                  <a:cubicBezTo>
                    <a:pt x="70" y="111"/>
                    <a:pt x="68" y="111"/>
                    <a:pt x="67" y="112"/>
                  </a:cubicBezTo>
                  <a:cubicBezTo>
                    <a:pt x="68" y="111"/>
                    <a:pt x="68" y="111"/>
                    <a:pt x="69" y="110"/>
                  </a:cubicBezTo>
                  <a:cubicBezTo>
                    <a:pt x="65" y="111"/>
                    <a:pt x="69" y="109"/>
                    <a:pt x="70" y="109"/>
                  </a:cubicBezTo>
                  <a:cubicBezTo>
                    <a:pt x="71" y="108"/>
                    <a:pt x="70" y="107"/>
                    <a:pt x="73" y="107"/>
                  </a:cubicBezTo>
                  <a:cubicBezTo>
                    <a:pt x="71" y="103"/>
                    <a:pt x="81" y="104"/>
                    <a:pt x="80" y="101"/>
                  </a:cubicBezTo>
                  <a:cubicBezTo>
                    <a:pt x="82" y="101"/>
                    <a:pt x="83" y="103"/>
                    <a:pt x="85" y="103"/>
                  </a:cubicBezTo>
                  <a:cubicBezTo>
                    <a:pt x="85" y="104"/>
                    <a:pt x="84" y="104"/>
                    <a:pt x="84" y="105"/>
                  </a:cubicBezTo>
                  <a:cubicBezTo>
                    <a:pt x="86" y="104"/>
                    <a:pt x="88" y="103"/>
                    <a:pt x="90" y="103"/>
                  </a:cubicBezTo>
                  <a:cubicBezTo>
                    <a:pt x="86" y="103"/>
                    <a:pt x="88" y="101"/>
                    <a:pt x="90" y="101"/>
                  </a:cubicBezTo>
                  <a:cubicBezTo>
                    <a:pt x="89" y="101"/>
                    <a:pt x="88" y="101"/>
                    <a:pt x="87" y="101"/>
                  </a:cubicBezTo>
                  <a:cubicBezTo>
                    <a:pt x="87" y="98"/>
                    <a:pt x="90" y="98"/>
                    <a:pt x="92" y="98"/>
                  </a:cubicBezTo>
                  <a:cubicBezTo>
                    <a:pt x="91" y="98"/>
                    <a:pt x="90" y="98"/>
                    <a:pt x="89" y="98"/>
                  </a:cubicBezTo>
                  <a:cubicBezTo>
                    <a:pt x="92" y="96"/>
                    <a:pt x="97" y="95"/>
                    <a:pt x="100" y="96"/>
                  </a:cubicBezTo>
                  <a:cubicBezTo>
                    <a:pt x="95" y="94"/>
                    <a:pt x="90" y="99"/>
                    <a:pt x="84" y="99"/>
                  </a:cubicBezTo>
                  <a:cubicBezTo>
                    <a:pt x="87" y="98"/>
                    <a:pt x="87" y="98"/>
                    <a:pt x="84" y="98"/>
                  </a:cubicBezTo>
                  <a:cubicBezTo>
                    <a:pt x="86" y="97"/>
                    <a:pt x="88" y="97"/>
                    <a:pt x="90" y="96"/>
                  </a:cubicBezTo>
                  <a:cubicBezTo>
                    <a:pt x="88" y="97"/>
                    <a:pt x="87" y="97"/>
                    <a:pt x="86" y="97"/>
                  </a:cubicBezTo>
                  <a:cubicBezTo>
                    <a:pt x="87" y="96"/>
                    <a:pt x="88" y="96"/>
                    <a:pt x="89" y="96"/>
                  </a:cubicBezTo>
                  <a:cubicBezTo>
                    <a:pt x="84" y="95"/>
                    <a:pt x="95" y="95"/>
                    <a:pt x="89" y="95"/>
                  </a:cubicBezTo>
                  <a:cubicBezTo>
                    <a:pt x="91" y="95"/>
                    <a:pt x="92" y="95"/>
                    <a:pt x="94" y="94"/>
                  </a:cubicBezTo>
                  <a:cubicBezTo>
                    <a:pt x="90" y="94"/>
                    <a:pt x="94" y="92"/>
                    <a:pt x="95" y="94"/>
                  </a:cubicBezTo>
                  <a:cubicBezTo>
                    <a:pt x="96" y="92"/>
                    <a:pt x="98" y="92"/>
                    <a:pt x="98" y="94"/>
                  </a:cubicBezTo>
                  <a:cubicBezTo>
                    <a:pt x="97" y="94"/>
                    <a:pt x="96" y="94"/>
                    <a:pt x="94" y="94"/>
                  </a:cubicBezTo>
                  <a:cubicBezTo>
                    <a:pt x="98" y="95"/>
                    <a:pt x="103" y="93"/>
                    <a:pt x="106" y="91"/>
                  </a:cubicBezTo>
                  <a:cubicBezTo>
                    <a:pt x="105" y="91"/>
                    <a:pt x="104" y="92"/>
                    <a:pt x="103" y="92"/>
                  </a:cubicBezTo>
                  <a:cubicBezTo>
                    <a:pt x="101" y="93"/>
                    <a:pt x="97" y="93"/>
                    <a:pt x="101" y="92"/>
                  </a:cubicBezTo>
                  <a:cubicBezTo>
                    <a:pt x="99" y="92"/>
                    <a:pt x="99" y="91"/>
                    <a:pt x="100" y="90"/>
                  </a:cubicBezTo>
                  <a:cubicBezTo>
                    <a:pt x="99" y="90"/>
                    <a:pt x="98" y="91"/>
                    <a:pt x="97" y="92"/>
                  </a:cubicBezTo>
                  <a:cubicBezTo>
                    <a:pt x="96" y="90"/>
                    <a:pt x="97" y="87"/>
                    <a:pt x="99" y="87"/>
                  </a:cubicBezTo>
                  <a:cubicBezTo>
                    <a:pt x="100" y="87"/>
                    <a:pt x="100" y="88"/>
                    <a:pt x="100" y="88"/>
                  </a:cubicBezTo>
                  <a:cubicBezTo>
                    <a:pt x="102" y="89"/>
                    <a:pt x="103" y="88"/>
                    <a:pt x="105" y="88"/>
                  </a:cubicBezTo>
                  <a:cubicBezTo>
                    <a:pt x="104" y="88"/>
                    <a:pt x="100" y="87"/>
                    <a:pt x="100" y="87"/>
                  </a:cubicBezTo>
                  <a:cubicBezTo>
                    <a:pt x="98" y="84"/>
                    <a:pt x="102" y="84"/>
                    <a:pt x="104" y="85"/>
                  </a:cubicBezTo>
                  <a:cubicBezTo>
                    <a:pt x="100" y="84"/>
                    <a:pt x="105" y="78"/>
                    <a:pt x="110" y="82"/>
                  </a:cubicBezTo>
                  <a:cubicBezTo>
                    <a:pt x="110" y="80"/>
                    <a:pt x="106" y="79"/>
                    <a:pt x="103" y="79"/>
                  </a:cubicBezTo>
                  <a:cubicBezTo>
                    <a:pt x="106" y="79"/>
                    <a:pt x="110" y="77"/>
                    <a:pt x="112" y="76"/>
                  </a:cubicBezTo>
                  <a:cubicBezTo>
                    <a:pt x="114" y="76"/>
                    <a:pt x="113" y="77"/>
                    <a:pt x="115" y="77"/>
                  </a:cubicBezTo>
                  <a:cubicBezTo>
                    <a:pt x="116" y="78"/>
                    <a:pt x="117" y="77"/>
                    <a:pt x="118" y="77"/>
                  </a:cubicBezTo>
                  <a:cubicBezTo>
                    <a:pt x="115" y="77"/>
                    <a:pt x="121" y="76"/>
                    <a:pt x="123" y="74"/>
                  </a:cubicBezTo>
                  <a:cubicBezTo>
                    <a:pt x="118" y="75"/>
                    <a:pt x="113" y="76"/>
                    <a:pt x="109" y="77"/>
                  </a:cubicBezTo>
                  <a:cubicBezTo>
                    <a:pt x="110" y="75"/>
                    <a:pt x="112" y="75"/>
                    <a:pt x="114" y="75"/>
                  </a:cubicBezTo>
                  <a:cubicBezTo>
                    <a:pt x="112" y="75"/>
                    <a:pt x="110" y="75"/>
                    <a:pt x="108" y="75"/>
                  </a:cubicBezTo>
                  <a:cubicBezTo>
                    <a:pt x="110" y="74"/>
                    <a:pt x="110" y="72"/>
                    <a:pt x="108" y="72"/>
                  </a:cubicBezTo>
                  <a:cubicBezTo>
                    <a:pt x="110" y="71"/>
                    <a:pt x="110" y="73"/>
                    <a:pt x="112" y="73"/>
                  </a:cubicBezTo>
                  <a:cubicBezTo>
                    <a:pt x="113" y="73"/>
                    <a:pt x="117" y="71"/>
                    <a:pt x="117" y="70"/>
                  </a:cubicBezTo>
                  <a:cubicBezTo>
                    <a:pt x="115" y="70"/>
                    <a:pt x="112" y="72"/>
                    <a:pt x="110" y="70"/>
                  </a:cubicBezTo>
                  <a:cubicBezTo>
                    <a:pt x="111" y="69"/>
                    <a:pt x="113" y="69"/>
                    <a:pt x="114" y="69"/>
                  </a:cubicBezTo>
                  <a:cubicBezTo>
                    <a:pt x="113" y="69"/>
                    <a:pt x="112" y="69"/>
                    <a:pt x="111" y="69"/>
                  </a:cubicBezTo>
                  <a:cubicBezTo>
                    <a:pt x="113" y="68"/>
                    <a:pt x="116" y="69"/>
                    <a:pt x="118" y="69"/>
                  </a:cubicBezTo>
                  <a:cubicBezTo>
                    <a:pt x="118" y="69"/>
                    <a:pt x="112" y="68"/>
                    <a:pt x="117" y="68"/>
                  </a:cubicBezTo>
                  <a:cubicBezTo>
                    <a:pt x="112" y="68"/>
                    <a:pt x="120" y="67"/>
                    <a:pt x="120" y="67"/>
                  </a:cubicBezTo>
                  <a:cubicBezTo>
                    <a:pt x="118" y="67"/>
                    <a:pt x="117" y="66"/>
                    <a:pt x="115" y="66"/>
                  </a:cubicBezTo>
                  <a:cubicBezTo>
                    <a:pt x="117" y="65"/>
                    <a:pt x="119" y="64"/>
                    <a:pt x="121" y="64"/>
                  </a:cubicBezTo>
                  <a:cubicBezTo>
                    <a:pt x="124" y="65"/>
                    <a:pt x="126" y="63"/>
                    <a:pt x="129" y="64"/>
                  </a:cubicBezTo>
                  <a:cubicBezTo>
                    <a:pt x="128" y="63"/>
                    <a:pt x="127" y="63"/>
                    <a:pt x="125" y="63"/>
                  </a:cubicBezTo>
                  <a:cubicBezTo>
                    <a:pt x="126" y="61"/>
                    <a:pt x="134" y="60"/>
                    <a:pt x="134" y="61"/>
                  </a:cubicBezTo>
                  <a:cubicBezTo>
                    <a:pt x="136" y="60"/>
                    <a:pt x="139" y="61"/>
                    <a:pt x="140" y="62"/>
                  </a:cubicBezTo>
                  <a:cubicBezTo>
                    <a:pt x="141" y="61"/>
                    <a:pt x="141" y="60"/>
                    <a:pt x="143" y="61"/>
                  </a:cubicBezTo>
                  <a:cubicBezTo>
                    <a:pt x="140" y="61"/>
                    <a:pt x="138" y="60"/>
                    <a:pt x="136" y="60"/>
                  </a:cubicBezTo>
                  <a:cubicBezTo>
                    <a:pt x="132" y="60"/>
                    <a:pt x="130" y="61"/>
                    <a:pt x="127" y="60"/>
                  </a:cubicBezTo>
                  <a:cubicBezTo>
                    <a:pt x="128" y="59"/>
                    <a:pt x="129" y="58"/>
                    <a:pt x="130" y="58"/>
                  </a:cubicBezTo>
                  <a:cubicBezTo>
                    <a:pt x="132" y="57"/>
                    <a:pt x="132" y="59"/>
                    <a:pt x="134" y="57"/>
                  </a:cubicBezTo>
                  <a:cubicBezTo>
                    <a:pt x="132" y="58"/>
                    <a:pt x="131" y="57"/>
                    <a:pt x="130" y="57"/>
                  </a:cubicBezTo>
                  <a:cubicBezTo>
                    <a:pt x="132" y="56"/>
                    <a:pt x="134" y="55"/>
                    <a:pt x="136" y="56"/>
                  </a:cubicBezTo>
                  <a:cubicBezTo>
                    <a:pt x="135" y="56"/>
                    <a:pt x="134" y="57"/>
                    <a:pt x="134" y="57"/>
                  </a:cubicBezTo>
                  <a:cubicBezTo>
                    <a:pt x="135" y="57"/>
                    <a:pt x="137" y="56"/>
                    <a:pt x="139" y="57"/>
                  </a:cubicBezTo>
                  <a:cubicBezTo>
                    <a:pt x="141" y="57"/>
                    <a:pt x="142" y="59"/>
                    <a:pt x="144" y="58"/>
                  </a:cubicBezTo>
                  <a:cubicBezTo>
                    <a:pt x="140" y="58"/>
                    <a:pt x="144" y="56"/>
                    <a:pt x="146" y="56"/>
                  </a:cubicBezTo>
                  <a:cubicBezTo>
                    <a:pt x="143" y="55"/>
                    <a:pt x="140" y="57"/>
                    <a:pt x="137" y="56"/>
                  </a:cubicBezTo>
                  <a:cubicBezTo>
                    <a:pt x="143" y="55"/>
                    <a:pt x="135" y="56"/>
                    <a:pt x="138" y="54"/>
                  </a:cubicBezTo>
                  <a:cubicBezTo>
                    <a:pt x="139" y="53"/>
                    <a:pt x="141" y="54"/>
                    <a:pt x="142" y="54"/>
                  </a:cubicBezTo>
                  <a:cubicBezTo>
                    <a:pt x="138" y="53"/>
                    <a:pt x="144" y="53"/>
                    <a:pt x="145" y="54"/>
                  </a:cubicBezTo>
                  <a:cubicBezTo>
                    <a:pt x="141" y="50"/>
                    <a:pt x="137" y="54"/>
                    <a:pt x="132" y="54"/>
                  </a:cubicBezTo>
                  <a:cubicBezTo>
                    <a:pt x="133" y="53"/>
                    <a:pt x="134" y="53"/>
                    <a:pt x="136" y="53"/>
                  </a:cubicBezTo>
                  <a:cubicBezTo>
                    <a:pt x="134" y="53"/>
                    <a:pt x="133" y="52"/>
                    <a:pt x="132" y="52"/>
                  </a:cubicBezTo>
                  <a:cubicBezTo>
                    <a:pt x="133" y="51"/>
                    <a:pt x="134" y="51"/>
                    <a:pt x="136" y="51"/>
                  </a:cubicBezTo>
                  <a:cubicBezTo>
                    <a:pt x="130" y="51"/>
                    <a:pt x="140" y="50"/>
                    <a:pt x="141" y="50"/>
                  </a:cubicBezTo>
                  <a:cubicBezTo>
                    <a:pt x="143" y="50"/>
                    <a:pt x="146" y="51"/>
                    <a:pt x="147" y="49"/>
                  </a:cubicBezTo>
                  <a:cubicBezTo>
                    <a:pt x="144" y="48"/>
                    <a:pt x="141" y="49"/>
                    <a:pt x="138" y="49"/>
                  </a:cubicBezTo>
                  <a:cubicBezTo>
                    <a:pt x="139" y="47"/>
                    <a:pt x="142" y="47"/>
                    <a:pt x="144" y="47"/>
                  </a:cubicBezTo>
                  <a:cubicBezTo>
                    <a:pt x="140" y="50"/>
                    <a:pt x="147" y="45"/>
                    <a:pt x="149" y="46"/>
                  </a:cubicBezTo>
                  <a:cubicBezTo>
                    <a:pt x="151" y="47"/>
                    <a:pt x="149" y="51"/>
                    <a:pt x="153" y="51"/>
                  </a:cubicBezTo>
                  <a:cubicBezTo>
                    <a:pt x="151" y="51"/>
                    <a:pt x="150" y="50"/>
                    <a:pt x="150" y="49"/>
                  </a:cubicBezTo>
                  <a:cubicBezTo>
                    <a:pt x="151" y="49"/>
                    <a:pt x="157" y="51"/>
                    <a:pt x="152" y="49"/>
                  </a:cubicBezTo>
                  <a:cubicBezTo>
                    <a:pt x="154" y="50"/>
                    <a:pt x="154" y="49"/>
                    <a:pt x="153" y="48"/>
                  </a:cubicBezTo>
                  <a:cubicBezTo>
                    <a:pt x="155" y="48"/>
                    <a:pt x="156" y="48"/>
                    <a:pt x="157" y="48"/>
                  </a:cubicBezTo>
                  <a:cubicBezTo>
                    <a:pt x="155" y="48"/>
                    <a:pt x="153" y="47"/>
                    <a:pt x="151" y="47"/>
                  </a:cubicBezTo>
                  <a:cubicBezTo>
                    <a:pt x="152" y="47"/>
                    <a:pt x="153" y="46"/>
                    <a:pt x="154" y="46"/>
                  </a:cubicBezTo>
                  <a:cubicBezTo>
                    <a:pt x="153" y="46"/>
                    <a:pt x="152" y="46"/>
                    <a:pt x="150" y="46"/>
                  </a:cubicBezTo>
                  <a:cubicBezTo>
                    <a:pt x="153" y="45"/>
                    <a:pt x="153" y="45"/>
                    <a:pt x="150" y="44"/>
                  </a:cubicBezTo>
                  <a:cubicBezTo>
                    <a:pt x="153" y="45"/>
                    <a:pt x="155" y="46"/>
                    <a:pt x="158" y="47"/>
                  </a:cubicBezTo>
                  <a:cubicBezTo>
                    <a:pt x="156" y="46"/>
                    <a:pt x="153" y="45"/>
                    <a:pt x="152" y="43"/>
                  </a:cubicBezTo>
                  <a:cubicBezTo>
                    <a:pt x="155" y="43"/>
                    <a:pt x="157" y="43"/>
                    <a:pt x="160" y="44"/>
                  </a:cubicBezTo>
                  <a:cubicBezTo>
                    <a:pt x="161" y="44"/>
                    <a:pt x="162" y="44"/>
                    <a:pt x="164" y="44"/>
                  </a:cubicBezTo>
                  <a:cubicBezTo>
                    <a:pt x="165" y="44"/>
                    <a:pt x="164" y="45"/>
                    <a:pt x="166" y="45"/>
                  </a:cubicBezTo>
                  <a:cubicBezTo>
                    <a:pt x="165" y="45"/>
                    <a:pt x="165" y="45"/>
                    <a:pt x="165" y="44"/>
                  </a:cubicBezTo>
                  <a:cubicBezTo>
                    <a:pt x="165" y="43"/>
                    <a:pt x="168" y="43"/>
                    <a:pt x="169" y="44"/>
                  </a:cubicBezTo>
                  <a:cubicBezTo>
                    <a:pt x="164" y="43"/>
                    <a:pt x="171" y="43"/>
                    <a:pt x="172" y="43"/>
                  </a:cubicBezTo>
                  <a:cubicBezTo>
                    <a:pt x="169" y="42"/>
                    <a:pt x="166" y="42"/>
                    <a:pt x="162" y="42"/>
                  </a:cubicBezTo>
                  <a:cubicBezTo>
                    <a:pt x="160" y="43"/>
                    <a:pt x="156" y="43"/>
                    <a:pt x="154" y="42"/>
                  </a:cubicBezTo>
                  <a:cubicBezTo>
                    <a:pt x="156" y="41"/>
                    <a:pt x="156" y="39"/>
                    <a:pt x="159" y="39"/>
                  </a:cubicBezTo>
                  <a:cubicBezTo>
                    <a:pt x="162" y="38"/>
                    <a:pt x="166" y="39"/>
                    <a:pt x="169" y="39"/>
                  </a:cubicBezTo>
                  <a:cubicBezTo>
                    <a:pt x="168" y="38"/>
                    <a:pt x="166" y="38"/>
                    <a:pt x="165" y="38"/>
                  </a:cubicBezTo>
                  <a:cubicBezTo>
                    <a:pt x="167" y="37"/>
                    <a:pt x="169" y="37"/>
                    <a:pt x="170" y="38"/>
                  </a:cubicBezTo>
                  <a:cubicBezTo>
                    <a:pt x="167" y="37"/>
                    <a:pt x="169" y="36"/>
                    <a:pt x="170" y="36"/>
                  </a:cubicBezTo>
                  <a:cubicBezTo>
                    <a:pt x="165" y="36"/>
                    <a:pt x="171" y="31"/>
                    <a:pt x="175" y="32"/>
                  </a:cubicBezTo>
                  <a:cubicBezTo>
                    <a:pt x="171" y="29"/>
                    <a:pt x="182" y="24"/>
                    <a:pt x="181" y="31"/>
                  </a:cubicBezTo>
                  <a:cubicBezTo>
                    <a:pt x="181" y="28"/>
                    <a:pt x="185" y="29"/>
                    <a:pt x="187" y="30"/>
                  </a:cubicBezTo>
                  <a:cubicBezTo>
                    <a:pt x="185" y="29"/>
                    <a:pt x="182" y="29"/>
                    <a:pt x="181" y="27"/>
                  </a:cubicBezTo>
                  <a:cubicBezTo>
                    <a:pt x="183" y="26"/>
                    <a:pt x="185" y="27"/>
                    <a:pt x="186" y="28"/>
                  </a:cubicBezTo>
                  <a:cubicBezTo>
                    <a:pt x="188" y="29"/>
                    <a:pt x="193" y="28"/>
                    <a:pt x="192" y="31"/>
                  </a:cubicBezTo>
                  <a:cubicBezTo>
                    <a:pt x="193" y="31"/>
                    <a:pt x="194" y="28"/>
                    <a:pt x="192" y="28"/>
                  </a:cubicBezTo>
                  <a:cubicBezTo>
                    <a:pt x="190" y="28"/>
                    <a:pt x="188" y="29"/>
                    <a:pt x="187" y="27"/>
                  </a:cubicBezTo>
                  <a:cubicBezTo>
                    <a:pt x="188" y="26"/>
                    <a:pt x="190" y="26"/>
                    <a:pt x="191" y="26"/>
                  </a:cubicBezTo>
                  <a:cubicBezTo>
                    <a:pt x="190" y="26"/>
                    <a:pt x="188" y="26"/>
                    <a:pt x="187" y="26"/>
                  </a:cubicBezTo>
                  <a:cubicBezTo>
                    <a:pt x="187" y="22"/>
                    <a:pt x="194" y="23"/>
                    <a:pt x="197" y="22"/>
                  </a:cubicBezTo>
                  <a:cubicBezTo>
                    <a:pt x="196" y="24"/>
                    <a:pt x="197" y="26"/>
                    <a:pt x="195" y="28"/>
                  </a:cubicBezTo>
                  <a:cubicBezTo>
                    <a:pt x="197" y="27"/>
                    <a:pt x="198" y="24"/>
                    <a:pt x="201" y="25"/>
                  </a:cubicBezTo>
                  <a:cubicBezTo>
                    <a:pt x="197" y="25"/>
                    <a:pt x="200" y="21"/>
                    <a:pt x="201" y="23"/>
                  </a:cubicBezTo>
                  <a:cubicBezTo>
                    <a:pt x="202" y="21"/>
                    <a:pt x="204" y="22"/>
                    <a:pt x="205" y="20"/>
                  </a:cubicBezTo>
                  <a:cubicBezTo>
                    <a:pt x="209" y="21"/>
                    <a:pt x="202" y="28"/>
                    <a:pt x="200" y="30"/>
                  </a:cubicBezTo>
                  <a:cubicBezTo>
                    <a:pt x="202" y="29"/>
                    <a:pt x="205" y="29"/>
                    <a:pt x="206" y="26"/>
                  </a:cubicBezTo>
                  <a:cubicBezTo>
                    <a:pt x="207" y="24"/>
                    <a:pt x="210" y="27"/>
                    <a:pt x="212" y="27"/>
                  </a:cubicBezTo>
                  <a:cubicBezTo>
                    <a:pt x="206" y="25"/>
                    <a:pt x="209" y="21"/>
                    <a:pt x="214" y="20"/>
                  </a:cubicBezTo>
                  <a:cubicBezTo>
                    <a:pt x="214" y="20"/>
                    <a:pt x="213" y="21"/>
                    <a:pt x="212" y="21"/>
                  </a:cubicBezTo>
                  <a:cubicBezTo>
                    <a:pt x="214" y="24"/>
                    <a:pt x="215" y="20"/>
                    <a:pt x="217" y="22"/>
                  </a:cubicBezTo>
                  <a:cubicBezTo>
                    <a:pt x="214" y="16"/>
                    <a:pt x="228" y="23"/>
                    <a:pt x="229" y="23"/>
                  </a:cubicBezTo>
                  <a:cubicBezTo>
                    <a:pt x="228" y="22"/>
                    <a:pt x="227" y="22"/>
                    <a:pt x="226" y="22"/>
                  </a:cubicBezTo>
                  <a:cubicBezTo>
                    <a:pt x="228" y="22"/>
                    <a:pt x="228" y="22"/>
                    <a:pt x="227" y="21"/>
                  </a:cubicBezTo>
                  <a:cubicBezTo>
                    <a:pt x="226" y="21"/>
                    <a:pt x="226" y="18"/>
                    <a:pt x="228" y="20"/>
                  </a:cubicBezTo>
                  <a:cubicBezTo>
                    <a:pt x="228" y="18"/>
                    <a:pt x="223" y="19"/>
                    <a:pt x="227" y="18"/>
                  </a:cubicBezTo>
                  <a:cubicBezTo>
                    <a:pt x="224" y="18"/>
                    <a:pt x="219" y="18"/>
                    <a:pt x="217" y="16"/>
                  </a:cubicBezTo>
                  <a:cubicBezTo>
                    <a:pt x="218" y="15"/>
                    <a:pt x="219" y="15"/>
                    <a:pt x="220" y="16"/>
                  </a:cubicBezTo>
                  <a:cubicBezTo>
                    <a:pt x="220" y="15"/>
                    <a:pt x="221" y="15"/>
                    <a:pt x="221" y="14"/>
                  </a:cubicBezTo>
                  <a:cubicBezTo>
                    <a:pt x="222" y="15"/>
                    <a:pt x="223" y="16"/>
                    <a:pt x="225" y="16"/>
                  </a:cubicBezTo>
                  <a:cubicBezTo>
                    <a:pt x="226" y="13"/>
                    <a:pt x="229" y="16"/>
                    <a:pt x="231" y="15"/>
                  </a:cubicBezTo>
                  <a:cubicBezTo>
                    <a:pt x="230" y="17"/>
                    <a:pt x="233" y="17"/>
                    <a:pt x="234" y="17"/>
                  </a:cubicBezTo>
                  <a:cubicBezTo>
                    <a:pt x="233" y="17"/>
                    <a:pt x="232" y="16"/>
                    <a:pt x="232" y="15"/>
                  </a:cubicBezTo>
                  <a:cubicBezTo>
                    <a:pt x="234" y="15"/>
                    <a:pt x="237" y="16"/>
                    <a:pt x="239" y="16"/>
                  </a:cubicBezTo>
                  <a:cubicBezTo>
                    <a:pt x="238" y="18"/>
                    <a:pt x="234" y="18"/>
                    <a:pt x="232" y="18"/>
                  </a:cubicBezTo>
                  <a:cubicBezTo>
                    <a:pt x="235" y="18"/>
                    <a:pt x="238" y="18"/>
                    <a:pt x="240" y="17"/>
                  </a:cubicBezTo>
                  <a:cubicBezTo>
                    <a:pt x="240" y="21"/>
                    <a:pt x="245" y="19"/>
                    <a:pt x="247" y="19"/>
                  </a:cubicBezTo>
                  <a:cubicBezTo>
                    <a:pt x="247" y="18"/>
                    <a:pt x="245" y="19"/>
                    <a:pt x="244" y="18"/>
                  </a:cubicBezTo>
                  <a:cubicBezTo>
                    <a:pt x="245" y="17"/>
                    <a:pt x="247" y="16"/>
                    <a:pt x="244" y="16"/>
                  </a:cubicBezTo>
                  <a:cubicBezTo>
                    <a:pt x="245" y="16"/>
                    <a:pt x="251" y="15"/>
                    <a:pt x="246" y="15"/>
                  </a:cubicBezTo>
                  <a:cubicBezTo>
                    <a:pt x="248" y="15"/>
                    <a:pt x="249" y="13"/>
                    <a:pt x="251" y="12"/>
                  </a:cubicBezTo>
                  <a:cubicBezTo>
                    <a:pt x="253" y="11"/>
                    <a:pt x="256" y="12"/>
                    <a:pt x="258" y="12"/>
                  </a:cubicBezTo>
                  <a:cubicBezTo>
                    <a:pt x="255" y="9"/>
                    <a:pt x="261" y="9"/>
                    <a:pt x="263" y="8"/>
                  </a:cubicBezTo>
                  <a:cubicBezTo>
                    <a:pt x="261" y="8"/>
                    <a:pt x="259" y="8"/>
                    <a:pt x="258" y="7"/>
                  </a:cubicBezTo>
                  <a:cubicBezTo>
                    <a:pt x="260" y="5"/>
                    <a:pt x="262" y="8"/>
                    <a:pt x="264" y="6"/>
                  </a:cubicBezTo>
                  <a:cubicBezTo>
                    <a:pt x="259" y="5"/>
                    <a:pt x="267" y="4"/>
                    <a:pt x="268" y="4"/>
                  </a:cubicBezTo>
                  <a:cubicBezTo>
                    <a:pt x="269" y="4"/>
                    <a:pt x="275" y="9"/>
                    <a:pt x="272" y="5"/>
                  </a:cubicBezTo>
                  <a:cubicBezTo>
                    <a:pt x="275" y="4"/>
                    <a:pt x="277" y="7"/>
                    <a:pt x="279" y="5"/>
                  </a:cubicBezTo>
                  <a:cubicBezTo>
                    <a:pt x="277" y="9"/>
                    <a:pt x="272" y="9"/>
                    <a:pt x="269" y="12"/>
                  </a:cubicBezTo>
                  <a:cubicBezTo>
                    <a:pt x="270" y="11"/>
                    <a:pt x="271" y="12"/>
                    <a:pt x="271" y="13"/>
                  </a:cubicBezTo>
                  <a:cubicBezTo>
                    <a:pt x="270" y="13"/>
                    <a:pt x="267" y="16"/>
                    <a:pt x="266" y="17"/>
                  </a:cubicBezTo>
                  <a:cubicBezTo>
                    <a:pt x="268" y="17"/>
                    <a:pt x="270" y="18"/>
                    <a:pt x="271" y="17"/>
                  </a:cubicBezTo>
                  <a:cubicBezTo>
                    <a:pt x="271" y="16"/>
                    <a:pt x="272" y="16"/>
                    <a:pt x="273" y="15"/>
                  </a:cubicBezTo>
                  <a:cubicBezTo>
                    <a:pt x="274" y="15"/>
                    <a:pt x="273" y="14"/>
                    <a:pt x="273" y="14"/>
                  </a:cubicBezTo>
                  <a:cubicBezTo>
                    <a:pt x="277" y="10"/>
                    <a:pt x="285" y="5"/>
                    <a:pt x="290" y="4"/>
                  </a:cubicBezTo>
                  <a:cubicBezTo>
                    <a:pt x="290" y="7"/>
                    <a:pt x="290" y="8"/>
                    <a:pt x="286" y="9"/>
                  </a:cubicBezTo>
                  <a:cubicBezTo>
                    <a:pt x="290" y="8"/>
                    <a:pt x="289" y="12"/>
                    <a:pt x="287" y="14"/>
                  </a:cubicBezTo>
                  <a:cubicBezTo>
                    <a:pt x="289" y="14"/>
                    <a:pt x="289" y="13"/>
                    <a:pt x="290" y="12"/>
                  </a:cubicBezTo>
                  <a:cubicBezTo>
                    <a:pt x="292" y="11"/>
                    <a:pt x="294" y="12"/>
                    <a:pt x="295" y="12"/>
                  </a:cubicBezTo>
                  <a:cubicBezTo>
                    <a:pt x="295" y="11"/>
                    <a:pt x="294" y="11"/>
                    <a:pt x="294" y="10"/>
                  </a:cubicBezTo>
                  <a:cubicBezTo>
                    <a:pt x="295" y="10"/>
                    <a:pt x="296" y="10"/>
                    <a:pt x="298" y="10"/>
                  </a:cubicBezTo>
                  <a:cubicBezTo>
                    <a:pt x="296" y="10"/>
                    <a:pt x="296" y="9"/>
                    <a:pt x="296" y="8"/>
                  </a:cubicBezTo>
                  <a:cubicBezTo>
                    <a:pt x="298" y="8"/>
                    <a:pt x="300" y="6"/>
                    <a:pt x="302" y="7"/>
                  </a:cubicBezTo>
                  <a:cubicBezTo>
                    <a:pt x="301" y="5"/>
                    <a:pt x="298" y="5"/>
                    <a:pt x="296" y="5"/>
                  </a:cubicBezTo>
                  <a:cubicBezTo>
                    <a:pt x="298" y="5"/>
                    <a:pt x="310" y="0"/>
                    <a:pt x="310" y="3"/>
                  </a:cubicBezTo>
                  <a:cubicBezTo>
                    <a:pt x="310" y="4"/>
                    <a:pt x="313" y="4"/>
                    <a:pt x="314" y="5"/>
                  </a:cubicBezTo>
                  <a:cubicBezTo>
                    <a:pt x="316" y="6"/>
                    <a:pt x="306" y="7"/>
                    <a:pt x="306" y="7"/>
                  </a:cubicBezTo>
                  <a:cubicBezTo>
                    <a:pt x="307" y="7"/>
                    <a:pt x="308" y="7"/>
                    <a:pt x="309" y="8"/>
                  </a:cubicBezTo>
                  <a:cubicBezTo>
                    <a:pt x="307" y="9"/>
                    <a:pt x="305" y="9"/>
                    <a:pt x="303" y="10"/>
                  </a:cubicBezTo>
                  <a:cubicBezTo>
                    <a:pt x="306" y="10"/>
                    <a:pt x="310" y="8"/>
                    <a:pt x="311" y="9"/>
                  </a:cubicBezTo>
                  <a:cubicBezTo>
                    <a:pt x="309" y="10"/>
                    <a:pt x="307" y="11"/>
                    <a:pt x="305" y="12"/>
                  </a:cubicBezTo>
                  <a:cubicBezTo>
                    <a:pt x="307" y="12"/>
                    <a:pt x="310" y="11"/>
                    <a:pt x="312" y="12"/>
                  </a:cubicBezTo>
                  <a:cubicBezTo>
                    <a:pt x="311" y="12"/>
                    <a:pt x="310" y="13"/>
                    <a:pt x="310" y="15"/>
                  </a:cubicBezTo>
                  <a:cubicBezTo>
                    <a:pt x="310" y="13"/>
                    <a:pt x="313" y="11"/>
                    <a:pt x="315" y="12"/>
                  </a:cubicBezTo>
                  <a:cubicBezTo>
                    <a:pt x="311" y="12"/>
                    <a:pt x="317" y="7"/>
                    <a:pt x="318" y="6"/>
                  </a:cubicBezTo>
                  <a:cubicBezTo>
                    <a:pt x="321" y="5"/>
                    <a:pt x="328" y="6"/>
                    <a:pt x="325" y="9"/>
                  </a:cubicBezTo>
                  <a:cubicBezTo>
                    <a:pt x="327" y="9"/>
                    <a:pt x="331" y="7"/>
                    <a:pt x="331" y="9"/>
                  </a:cubicBezTo>
                  <a:cubicBezTo>
                    <a:pt x="334" y="7"/>
                    <a:pt x="340" y="10"/>
                    <a:pt x="336" y="11"/>
                  </a:cubicBezTo>
                  <a:cubicBezTo>
                    <a:pt x="339" y="11"/>
                    <a:pt x="345" y="10"/>
                    <a:pt x="348" y="13"/>
                  </a:cubicBezTo>
                  <a:cubicBezTo>
                    <a:pt x="349" y="15"/>
                    <a:pt x="343" y="16"/>
                    <a:pt x="342" y="16"/>
                  </a:cubicBezTo>
                  <a:cubicBezTo>
                    <a:pt x="337" y="17"/>
                    <a:pt x="335" y="19"/>
                    <a:pt x="330" y="18"/>
                  </a:cubicBezTo>
                  <a:cubicBezTo>
                    <a:pt x="327" y="18"/>
                    <a:pt x="320" y="15"/>
                    <a:pt x="316" y="18"/>
                  </a:cubicBezTo>
                  <a:cubicBezTo>
                    <a:pt x="319" y="18"/>
                    <a:pt x="321" y="18"/>
                    <a:pt x="323" y="19"/>
                  </a:cubicBezTo>
                  <a:cubicBezTo>
                    <a:pt x="324" y="19"/>
                    <a:pt x="332" y="19"/>
                    <a:pt x="327" y="21"/>
                  </a:cubicBezTo>
                  <a:cubicBezTo>
                    <a:pt x="329" y="21"/>
                    <a:pt x="334" y="22"/>
                    <a:pt x="329" y="23"/>
                  </a:cubicBezTo>
                  <a:cubicBezTo>
                    <a:pt x="330" y="23"/>
                    <a:pt x="332" y="23"/>
                    <a:pt x="334" y="23"/>
                  </a:cubicBezTo>
                  <a:cubicBezTo>
                    <a:pt x="334" y="24"/>
                    <a:pt x="334" y="24"/>
                    <a:pt x="336" y="24"/>
                  </a:cubicBezTo>
                  <a:cubicBezTo>
                    <a:pt x="336" y="23"/>
                    <a:pt x="336" y="22"/>
                    <a:pt x="336" y="22"/>
                  </a:cubicBezTo>
                  <a:cubicBezTo>
                    <a:pt x="338" y="22"/>
                    <a:pt x="340" y="22"/>
                    <a:pt x="340" y="24"/>
                  </a:cubicBezTo>
                  <a:cubicBezTo>
                    <a:pt x="342" y="21"/>
                    <a:pt x="346" y="22"/>
                    <a:pt x="346" y="24"/>
                  </a:cubicBezTo>
                  <a:cubicBezTo>
                    <a:pt x="347" y="28"/>
                    <a:pt x="338" y="25"/>
                    <a:pt x="337" y="24"/>
                  </a:cubicBezTo>
                  <a:cubicBezTo>
                    <a:pt x="337" y="27"/>
                    <a:pt x="333" y="28"/>
                    <a:pt x="331" y="29"/>
                  </a:cubicBezTo>
                  <a:cubicBezTo>
                    <a:pt x="330" y="29"/>
                    <a:pt x="326" y="29"/>
                    <a:pt x="325" y="30"/>
                  </a:cubicBezTo>
                  <a:cubicBezTo>
                    <a:pt x="324" y="32"/>
                    <a:pt x="325" y="33"/>
                    <a:pt x="322" y="34"/>
                  </a:cubicBezTo>
                  <a:cubicBezTo>
                    <a:pt x="321" y="34"/>
                    <a:pt x="320" y="34"/>
                    <a:pt x="319" y="33"/>
                  </a:cubicBezTo>
                  <a:cubicBezTo>
                    <a:pt x="317" y="32"/>
                    <a:pt x="320" y="31"/>
                    <a:pt x="321" y="30"/>
                  </a:cubicBezTo>
                  <a:cubicBezTo>
                    <a:pt x="324" y="28"/>
                    <a:pt x="326" y="25"/>
                    <a:pt x="321" y="24"/>
                  </a:cubicBezTo>
                  <a:cubicBezTo>
                    <a:pt x="318" y="23"/>
                    <a:pt x="314" y="23"/>
                    <a:pt x="311" y="21"/>
                  </a:cubicBezTo>
                  <a:cubicBezTo>
                    <a:pt x="307" y="20"/>
                    <a:pt x="305" y="17"/>
                    <a:pt x="300" y="19"/>
                  </a:cubicBezTo>
                  <a:cubicBezTo>
                    <a:pt x="294" y="22"/>
                    <a:pt x="283" y="19"/>
                    <a:pt x="279" y="26"/>
                  </a:cubicBezTo>
                  <a:cubicBezTo>
                    <a:pt x="279" y="28"/>
                    <a:pt x="278" y="29"/>
                    <a:pt x="277" y="31"/>
                  </a:cubicBezTo>
                  <a:cubicBezTo>
                    <a:pt x="277" y="32"/>
                    <a:pt x="278" y="34"/>
                    <a:pt x="277" y="35"/>
                  </a:cubicBezTo>
                  <a:cubicBezTo>
                    <a:pt x="275" y="36"/>
                    <a:pt x="274" y="36"/>
                    <a:pt x="272" y="36"/>
                  </a:cubicBezTo>
                  <a:cubicBezTo>
                    <a:pt x="270" y="37"/>
                    <a:pt x="270" y="38"/>
                    <a:pt x="268" y="39"/>
                  </a:cubicBezTo>
                  <a:cubicBezTo>
                    <a:pt x="266" y="42"/>
                    <a:pt x="262" y="39"/>
                    <a:pt x="259" y="38"/>
                  </a:cubicBezTo>
                  <a:cubicBezTo>
                    <a:pt x="258" y="38"/>
                    <a:pt x="256" y="37"/>
                    <a:pt x="254" y="37"/>
                  </a:cubicBezTo>
                  <a:cubicBezTo>
                    <a:pt x="252" y="36"/>
                    <a:pt x="251" y="38"/>
                    <a:pt x="250" y="39"/>
                  </a:cubicBezTo>
                  <a:cubicBezTo>
                    <a:pt x="244" y="40"/>
                    <a:pt x="239" y="39"/>
                    <a:pt x="233" y="38"/>
                  </a:cubicBezTo>
                  <a:cubicBezTo>
                    <a:pt x="231" y="38"/>
                    <a:pt x="228" y="34"/>
                    <a:pt x="226" y="33"/>
                  </a:cubicBezTo>
                  <a:cubicBezTo>
                    <a:pt x="222" y="30"/>
                    <a:pt x="219" y="29"/>
                    <a:pt x="214" y="31"/>
                  </a:cubicBezTo>
                  <a:cubicBezTo>
                    <a:pt x="215" y="32"/>
                    <a:pt x="216" y="32"/>
                    <a:pt x="216" y="33"/>
                  </a:cubicBezTo>
                  <a:cubicBezTo>
                    <a:pt x="212" y="34"/>
                    <a:pt x="207" y="33"/>
                    <a:pt x="203" y="34"/>
                  </a:cubicBezTo>
                  <a:cubicBezTo>
                    <a:pt x="208" y="36"/>
                    <a:pt x="203" y="39"/>
                    <a:pt x="200" y="41"/>
                  </a:cubicBezTo>
                  <a:cubicBezTo>
                    <a:pt x="202" y="41"/>
                    <a:pt x="203" y="42"/>
                    <a:pt x="204" y="42"/>
                  </a:cubicBezTo>
                  <a:cubicBezTo>
                    <a:pt x="198" y="46"/>
                    <a:pt x="191" y="41"/>
                    <a:pt x="185" y="42"/>
                  </a:cubicBezTo>
                  <a:cubicBezTo>
                    <a:pt x="182" y="42"/>
                    <a:pt x="180" y="40"/>
                    <a:pt x="177" y="41"/>
                  </a:cubicBezTo>
                  <a:cubicBezTo>
                    <a:pt x="175" y="42"/>
                    <a:pt x="177" y="45"/>
                    <a:pt x="177" y="46"/>
                  </a:cubicBezTo>
                  <a:cubicBezTo>
                    <a:pt x="175" y="51"/>
                    <a:pt x="168" y="47"/>
                    <a:pt x="164" y="48"/>
                  </a:cubicBezTo>
                  <a:cubicBezTo>
                    <a:pt x="158" y="50"/>
                    <a:pt x="155" y="56"/>
                    <a:pt x="149" y="58"/>
                  </a:cubicBezTo>
                  <a:cubicBezTo>
                    <a:pt x="150" y="59"/>
                    <a:pt x="154" y="61"/>
                    <a:pt x="153" y="63"/>
                  </a:cubicBezTo>
                  <a:cubicBezTo>
                    <a:pt x="153" y="64"/>
                    <a:pt x="146" y="68"/>
                    <a:pt x="144" y="69"/>
                  </a:cubicBezTo>
                  <a:cubicBezTo>
                    <a:pt x="143" y="70"/>
                    <a:pt x="142" y="71"/>
                    <a:pt x="140" y="72"/>
                  </a:cubicBezTo>
                  <a:cubicBezTo>
                    <a:pt x="139" y="72"/>
                    <a:pt x="141" y="74"/>
                    <a:pt x="140" y="75"/>
                  </a:cubicBezTo>
                  <a:cubicBezTo>
                    <a:pt x="138" y="78"/>
                    <a:pt x="131" y="78"/>
                    <a:pt x="128" y="78"/>
                  </a:cubicBezTo>
                  <a:cubicBezTo>
                    <a:pt x="128" y="79"/>
                    <a:pt x="129" y="89"/>
                    <a:pt x="127" y="91"/>
                  </a:cubicBezTo>
                  <a:cubicBezTo>
                    <a:pt x="125" y="91"/>
                    <a:pt x="124" y="94"/>
                    <a:pt x="122" y="96"/>
                  </a:cubicBezTo>
                  <a:cubicBezTo>
                    <a:pt x="120" y="97"/>
                    <a:pt x="118" y="99"/>
                    <a:pt x="116" y="101"/>
                  </a:cubicBezTo>
                  <a:cubicBezTo>
                    <a:pt x="119" y="102"/>
                    <a:pt x="125" y="104"/>
                    <a:pt x="122" y="108"/>
                  </a:cubicBezTo>
                  <a:cubicBezTo>
                    <a:pt x="120" y="111"/>
                    <a:pt x="111" y="109"/>
                    <a:pt x="108" y="109"/>
                  </a:cubicBezTo>
                  <a:cubicBezTo>
                    <a:pt x="105" y="109"/>
                    <a:pt x="97" y="113"/>
                    <a:pt x="97" y="116"/>
                  </a:cubicBezTo>
                  <a:cubicBezTo>
                    <a:pt x="96" y="118"/>
                    <a:pt x="95" y="119"/>
                    <a:pt x="95" y="121"/>
                  </a:cubicBezTo>
                  <a:cubicBezTo>
                    <a:pt x="95" y="122"/>
                    <a:pt x="98" y="125"/>
                    <a:pt x="97" y="125"/>
                  </a:cubicBezTo>
                  <a:cubicBezTo>
                    <a:pt x="94" y="127"/>
                    <a:pt x="96" y="131"/>
                    <a:pt x="97" y="133"/>
                  </a:cubicBezTo>
                  <a:cubicBezTo>
                    <a:pt x="99" y="137"/>
                    <a:pt x="96" y="139"/>
                    <a:pt x="97" y="143"/>
                  </a:cubicBezTo>
                  <a:cubicBezTo>
                    <a:pt x="97" y="146"/>
                    <a:pt x="100" y="147"/>
                    <a:pt x="103" y="148"/>
                  </a:cubicBezTo>
                  <a:cubicBezTo>
                    <a:pt x="104" y="148"/>
                    <a:pt x="105" y="149"/>
                    <a:pt x="106" y="150"/>
                  </a:cubicBezTo>
                  <a:cubicBezTo>
                    <a:pt x="106" y="150"/>
                    <a:pt x="104" y="155"/>
                    <a:pt x="103" y="155"/>
                  </a:cubicBezTo>
                  <a:cubicBezTo>
                    <a:pt x="100" y="155"/>
                    <a:pt x="97" y="155"/>
                    <a:pt x="98" y="158"/>
                  </a:cubicBezTo>
                  <a:cubicBezTo>
                    <a:pt x="99" y="160"/>
                    <a:pt x="101" y="161"/>
                    <a:pt x="102" y="163"/>
                  </a:cubicBezTo>
                  <a:cubicBezTo>
                    <a:pt x="103" y="165"/>
                    <a:pt x="101" y="166"/>
                    <a:pt x="101" y="168"/>
                  </a:cubicBezTo>
                  <a:cubicBezTo>
                    <a:pt x="101" y="170"/>
                    <a:pt x="99" y="171"/>
                    <a:pt x="97" y="172"/>
                  </a:cubicBezTo>
                  <a:cubicBezTo>
                    <a:pt x="95" y="172"/>
                    <a:pt x="92" y="171"/>
                    <a:pt x="93" y="174"/>
                  </a:cubicBezTo>
                  <a:cubicBezTo>
                    <a:pt x="93" y="175"/>
                    <a:pt x="91" y="176"/>
                    <a:pt x="90" y="177"/>
                  </a:cubicBezTo>
                  <a:cubicBezTo>
                    <a:pt x="89" y="178"/>
                    <a:pt x="92" y="180"/>
                    <a:pt x="91" y="182"/>
                  </a:cubicBezTo>
                  <a:cubicBezTo>
                    <a:pt x="91" y="183"/>
                    <a:pt x="90" y="188"/>
                    <a:pt x="88" y="188"/>
                  </a:cubicBezTo>
                  <a:cubicBezTo>
                    <a:pt x="87" y="187"/>
                    <a:pt x="86" y="186"/>
                    <a:pt x="86" y="185"/>
                  </a:cubicBezTo>
                  <a:cubicBezTo>
                    <a:pt x="85" y="184"/>
                    <a:pt x="83" y="184"/>
                    <a:pt x="82" y="184"/>
                  </a:cubicBezTo>
                  <a:cubicBezTo>
                    <a:pt x="80" y="183"/>
                    <a:pt x="77" y="183"/>
                    <a:pt x="76" y="180"/>
                  </a:cubicBezTo>
                  <a:cubicBezTo>
                    <a:pt x="76" y="179"/>
                    <a:pt x="76" y="177"/>
                    <a:pt x="76" y="176"/>
                  </a:cubicBezTo>
                  <a:cubicBezTo>
                    <a:pt x="76" y="175"/>
                    <a:pt x="77" y="171"/>
                    <a:pt x="77" y="175"/>
                  </a:cubicBezTo>
                  <a:cubicBezTo>
                    <a:pt x="79" y="172"/>
                    <a:pt x="75" y="171"/>
                    <a:pt x="74" y="174"/>
                  </a:cubicBezTo>
                  <a:cubicBezTo>
                    <a:pt x="74" y="175"/>
                    <a:pt x="76" y="177"/>
                    <a:pt x="74" y="178"/>
                  </a:cubicBezTo>
                  <a:cubicBezTo>
                    <a:pt x="74" y="178"/>
                    <a:pt x="74" y="177"/>
                    <a:pt x="73" y="177"/>
                  </a:cubicBezTo>
                  <a:cubicBezTo>
                    <a:pt x="73" y="178"/>
                    <a:pt x="72" y="178"/>
                    <a:pt x="71" y="178"/>
                  </a:cubicBezTo>
                  <a:cubicBezTo>
                    <a:pt x="73" y="179"/>
                    <a:pt x="74" y="181"/>
                    <a:pt x="73" y="183"/>
                  </a:cubicBezTo>
                  <a:cubicBezTo>
                    <a:pt x="73" y="180"/>
                    <a:pt x="73" y="183"/>
                    <a:pt x="71" y="184"/>
                  </a:cubicBezTo>
                  <a:cubicBezTo>
                    <a:pt x="71" y="184"/>
                    <a:pt x="69" y="185"/>
                    <a:pt x="68" y="185"/>
                  </a:cubicBezTo>
                  <a:cubicBezTo>
                    <a:pt x="67" y="186"/>
                    <a:pt x="68" y="187"/>
                    <a:pt x="66" y="186"/>
                  </a:cubicBezTo>
                  <a:cubicBezTo>
                    <a:pt x="64" y="185"/>
                    <a:pt x="63" y="185"/>
                    <a:pt x="61" y="184"/>
                  </a:cubicBezTo>
                  <a:cubicBezTo>
                    <a:pt x="66" y="186"/>
                    <a:pt x="61" y="188"/>
                    <a:pt x="58" y="188"/>
                  </a:cubicBezTo>
                  <a:cubicBezTo>
                    <a:pt x="59" y="188"/>
                    <a:pt x="59" y="189"/>
                    <a:pt x="59" y="189"/>
                  </a:cubicBezTo>
                  <a:cubicBezTo>
                    <a:pt x="58" y="190"/>
                    <a:pt x="57" y="190"/>
                    <a:pt x="55" y="190"/>
                  </a:cubicBezTo>
                  <a:cubicBezTo>
                    <a:pt x="56" y="190"/>
                    <a:pt x="56" y="191"/>
                    <a:pt x="56" y="191"/>
                  </a:cubicBezTo>
                  <a:cubicBezTo>
                    <a:pt x="53" y="192"/>
                    <a:pt x="52" y="195"/>
                    <a:pt x="49" y="196"/>
                  </a:cubicBezTo>
                  <a:cubicBezTo>
                    <a:pt x="46" y="197"/>
                    <a:pt x="43" y="198"/>
                    <a:pt x="40" y="199"/>
                  </a:cubicBezTo>
                  <a:cubicBezTo>
                    <a:pt x="38" y="200"/>
                    <a:pt x="37" y="201"/>
                    <a:pt x="35" y="201"/>
                  </a:cubicBezTo>
                  <a:cubicBezTo>
                    <a:pt x="34" y="201"/>
                    <a:pt x="32" y="200"/>
                    <a:pt x="31" y="200"/>
                  </a:cubicBezTo>
                  <a:cubicBezTo>
                    <a:pt x="28" y="200"/>
                    <a:pt x="24" y="201"/>
                    <a:pt x="22" y="199"/>
                  </a:cubicBezTo>
                  <a:cubicBezTo>
                    <a:pt x="23" y="198"/>
                    <a:pt x="24" y="197"/>
                    <a:pt x="26" y="197"/>
                  </a:cubicBezTo>
                  <a:cubicBezTo>
                    <a:pt x="20" y="200"/>
                    <a:pt x="3" y="190"/>
                    <a:pt x="10" y="187"/>
                  </a:cubicBezTo>
                  <a:cubicBezTo>
                    <a:pt x="9" y="186"/>
                    <a:pt x="9" y="186"/>
                    <a:pt x="8" y="186"/>
                  </a:cubicBezTo>
                  <a:cubicBezTo>
                    <a:pt x="12" y="186"/>
                    <a:pt x="14" y="188"/>
                    <a:pt x="17" y="188"/>
                  </a:cubicBezTo>
                  <a:cubicBezTo>
                    <a:pt x="17" y="188"/>
                    <a:pt x="16" y="187"/>
                    <a:pt x="16" y="187"/>
                  </a:cubicBezTo>
                  <a:cubicBezTo>
                    <a:pt x="18" y="186"/>
                    <a:pt x="20" y="186"/>
                    <a:pt x="22" y="185"/>
                  </a:cubicBezTo>
                  <a:cubicBezTo>
                    <a:pt x="20" y="185"/>
                    <a:pt x="17" y="186"/>
                    <a:pt x="15" y="187"/>
                  </a:cubicBezTo>
                  <a:cubicBezTo>
                    <a:pt x="15" y="186"/>
                    <a:pt x="14" y="185"/>
                    <a:pt x="13" y="184"/>
                  </a:cubicBezTo>
                  <a:cubicBezTo>
                    <a:pt x="14" y="184"/>
                    <a:pt x="15" y="184"/>
                    <a:pt x="16" y="184"/>
                  </a:cubicBezTo>
                  <a:cubicBezTo>
                    <a:pt x="12" y="183"/>
                    <a:pt x="20" y="181"/>
                    <a:pt x="21" y="181"/>
                  </a:cubicBezTo>
                  <a:cubicBezTo>
                    <a:pt x="20" y="181"/>
                    <a:pt x="19" y="181"/>
                    <a:pt x="18" y="181"/>
                  </a:cubicBezTo>
                  <a:cubicBezTo>
                    <a:pt x="16" y="182"/>
                    <a:pt x="15" y="181"/>
                    <a:pt x="18" y="181"/>
                  </a:cubicBezTo>
                  <a:cubicBezTo>
                    <a:pt x="17" y="181"/>
                    <a:pt x="15" y="181"/>
                    <a:pt x="14" y="181"/>
                  </a:cubicBezTo>
                  <a:cubicBezTo>
                    <a:pt x="17" y="180"/>
                    <a:pt x="19" y="178"/>
                    <a:pt x="21" y="177"/>
                  </a:cubicBezTo>
                  <a:cubicBezTo>
                    <a:pt x="20" y="178"/>
                    <a:pt x="18" y="176"/>
                    <a:pt x="17" y="178"/>
                  </a:cubicBezTo>
                  <a:cubicBezTo>
                    <a:pt x="17" y="179"/>
                    <a:pt x="15" y="180"/>
                    <a:pt x="13" y="181"/>
                  </a:cubicBezTo>
                  <a:cubicBezTo>
                    <a:pt x="13" y="179"/>
                    <a:pt x="14" y="179"/>
                    <a:pt x="15" y="179"/>
                  </a:cubicBezTo>
                  <a:cubicBezTo>
                    <a:pt x="14" y="179"/>
                    <a:pt x="12" y="179"/>
                    <a:pt x="10" y="180"/>
                  </a:cubicBezTo>
                  <a:cubicBezTo>
                    <a:pt x="12" y="179"/>
                    <a:pt x="12" y="180"/>
                    <a:pt x="13" y="181"/>
                  </a:cubicBezTo>
                  <a:cubicBezTo>
                    <a:pt x="11" y="181"/>
                    <a:pt x="10" y="181"/>
                    <a:pt x="9" y="181"/>
                  </a:cubicBezTo>
                  <a:cubicBezTo>
                    <a:pt x="9" y="180"/>
                    <a:pt x="9" y="179"/>
                    <a:pt x="9" y="178"/>
                  </a:cubicBezTo>
                  <a:cubicBezTo>
                    <a:pt x="8" y="179"/>
                    <a:pt x="8" y="179"/>
                    <a:pt x="7" y="179"/>
                  </a:cubicBezTo>
                  <a:cubicBezTo>
                    <a:pt x="11" y="180"/>
                    <a:pt x="6" y="184"/>
                    <a:pt x="7" y="180"/>
                  </a:cubicBezTo>
                  <a:cubicBezTo>
                    <a:pt x="7" y="183"/>
                    <a:pt x="4" y="180"/>
                    <a:pt x="4" y="179"/>
                  </a:cubicBezTo>
                  <a:cubicBezTo>
                    <a:pt x="4" y="177"/>
                    <a:pt x="6" y="176"/>
                    <a:pt x="8" y="175"/>
                  </a:cubicBezTo>
                  <a:cubicBezTo>
                    <a:pt x="8" y="177"/>
                    <a:pt x="8" y="178"/>
                    <a:pt x="6" y="178"/>
                  </a:cubicBezTo>
                  <a:cubicBezTo>
                    <a:pt x="7" y="179"/>
                    <a:pt x="8" y="178"/>
                    <a:pt x="8" y="177"/>
                  </a:cubicBezTo>
                  <a:cubicBezTo>
                    <a:pt x="9" y="175"/>
                    <a:pt x="12" y="177"/>
                    <a:pt x="13" y="176"/>
                  </a:cubicBezTo>
                  <a:cubicBezTo>
                    <a:pt x="9" y="175"/>
                    <a:pt x="15" y="175"/>
                    <a:pt x="16" y="174"/>
                  </a:cubicBezTo>
                  <a:cubicBezTo>
                    <a:pt x="14" y="175"/>
                    <a:pt x="12" y="174"/>
                    <a:pt x="10" y="173"/>
                  </a:cubicBezTo>
                  <a:cubicBezTo>
                    <a:pt x="12" y="172"/>
                    <a:pt x="15" y="169"/>
                    <a:pt x="17" y="169"/>
                  </a:cubicBezTo>
                  <a:cubicBezTo>
                    <a:pt x="13" y="168"/>
                    <a:pt x="21" y="165"/>
                    <a:pt x="22" y="164"/>
                  </a:cubicBezTo>
                  <a:cubicBezTo>
                    <a:pt x="23" y="166"/>
                    <a:pt x="22" y="167"/>
                    <a:pt x="21" y="169"/>
                  </a:cubicBezTo>
                  <a:cubicBezTo>
                    <a:pt x="24" y="166"/>
                    <a:pt x="25" y="164"/>
                    <a:pt x="29" y="163"/>
                  </a:cubicBezTo>
                  <a:cubicBezTo>
                    <a:pt x="26" y="163"/>
                    <a:pt x="22" y="163"/>
                    <a:pt x="19" y="165"/>
                  </a:cubicBezTo>
                  <a:cubicBezTo>
                    <a:pt x="18" y="165"/>
                    <a:pt x="15" y="167"/>
                    <a:pt x="14" y="168"/>
                  </a:cubicBezTo>
                  <a:cubicBezTo>
                    <a:pt x="10" y="174"/>
                    <a:pt x="12" y="167"/>
                    <a:pt x="9" y="168"/>
                  </a:cubicBezTo>
                  <a:cubicBezTo>
                    <a:pt x="9" y="167"/>
                    <a:pt x="9" y="166"/>
                    <a:pt x="10" y="165"/>
                  </a:cubicBezTo>
                  <a:cubicBezTo>
                    <a:pt x="9" y="166"/>
                    <a:pt x="8" y="169"/>
                    <a:pt x="6" y="168"/>
                  </a:cubicBezTo>
                  <a:cubicBezTo>
                    <a:pt x="4" y="168"/>
                    <a:pt x="5" y="165"/>
                    <a:pt x="3" y="165"/>
                  </a:cubicBezTo>
                  <a:cubicBezTo>
                    <a:pt x="4" y="165"/>
                    <a:pt x="5" y="164"/>
                    <a:pt x="6" y="163"/>
                  </a:cubicBezTo>
                  <a:cubicBezTo>
                    <a:pt x="7" y="167"/>
                    <a:pt x="11" y="162"/>
                    <a:pt x="10" y="159"/>
                  </a:cubicBezTo>
                  <a:cubicBezTo>
                    <a:pt x="8" y="160"/>
                    <a:pt x="7" y="162"/>
                    <a:pt x="5" y="162"/>
                  </a:cubicBezTo>
                  <a:cubicBezTo>
                    <a:pt x="3" y="162"/>
                    <a:pt x="2" y="159"/>
                    <a:pt x="0" y="159"/>
                  </a:cubicBezTo>
                  <a:cubicBezTo>
                    <a:pt x="2" y="159"/>
                    <a:pt x="5" y="159"/>
                    <a:pt x="6" y="161"/>
                  </a:cubicBezTo>
                  <a:cubicBezTo>
                    <a:pt x="6" y="159"/>
                    <a:pt x="5" y="157"/>
                    <a:pt x="7" y="157"/>
                  </a:cubicBezTo>
                  <a:cubicBezTo>
                    <a:pt x="5" y="157"/>
                    <a:pt x="2" y="160"/>
                    <a:pt x="1" y="156"/>
                  </a:cubicBezTo>
                  <a:cubicBezTo>
                    <a:pt x="3" y="157"/>
                    <a:pt x="3" y="157"/>
                    <a:pt x="3" y="156"/>
                  </a:cubicBezTo>
                  <a:cubicBezTo>
                    <a:pt x="2" y="156"/>
                    <a:pt x="0" y="154"/>
                    <a:pt x="4" y="154"/>
                  </a:cubicBezTo>
                  <a:cubicBezTo>
                    <a:pt x="8" y="155"/>
                    <a:pt x="10" y="154"/>
                    <a:pt x="13" y="154"/>
                  </a:cubicBezTo>
                  <a:cubicBezTo>
                    <a:pt x="16" y="154"/>
                    <a:pt x="20" y="155"/>
                    <a:pt x="22" y="154"/>
                  </a:cubicBezTo>
                  <a:cubicBezTo>
                    <a:pt x="24" y="152"/>
                    <a:pt x="29" y="156"/>
                    <a:pt x="26" y="157"/>
                  </a:cubicBezTo>
                  <a:cubicBezTo>
                    <a:pt x="27" y="156"/>
                    <a:pt x="28" y="156"/>
                    <a:pt x="29" y="156"/>
                  </a:cubicBezTo>
                  <a:cubicBezTo>
                    <a:pt x="26" y="154"/>
                    <a:pt x="34" y="152"/>
                    <a:pt x="36" y="152"/>
                  </a:cubicBezTo>
                  <a:cubicBezTo>
                    <a:pt x="31" y="152"/>
                    <a:pt x="33" y="150"/>
                    <a:pt x="35" y="148"/>
                  </a:cubicBezTo>
                  <a:cubicBezTo>
                    <a:pt x="33" y="149"/>
                    <a:pt x="31" y="151"/>
                    <a:pt x="33" y="153"/>
                  </a:cubicBezTo>
                  <a:cubicBezTo>
                    <a:pt x="31" y="153"/>
                    <a:pt x="29" y="154"/>
                    <a:pt x="28" y="153"/>
                  </a:cubicBezTo>
                  <a:cubicBezTo>
                    <a:pt x="28" y="153"/>
                    <a:pt x="29" y="152"/>
                    <a:pt x="29" y="152"/>
                  </a:cubicBezTo>
                  <a:cubicBezTo>
                    <a:pt x="28" y="153"/>
                    <a:pt x="20" y="153"/>
                    <a:pt x="23" y="150"/>
                  </a:cubicBezTo>
                  <a:cubicBezTo>
                    <a:pt x="21" y="151"/>
                    <a:pt x="22" y="152"/>
                    <a:pt x="21" y="153"/>
                  </a:cubicBezTo>
                  <a:cubicBezTo>
                    <a:pt x="19" y="155"/>
                    <a:pt x="17" y="153"/>
                    <a:pt x="15" y="153"/>
                  </a:cubicBezTo>
                  <a:cubicBezTo>
                    <a:pt x="13" y="153"/>
                    <a:pt x="10" y="153"/>
                    <a:pt x="8" y="154"/>
                  </a:cubicBezTo>
                  <a:cubicBezTo>
                    <a:pt x="6" y="155"/>
                    <a:pt x="4" y="153"/>
                    <a:pt x="2" y="152"/>
                  </a:cubicBezTo>
                  <a:cubicBezTo>
                    <a:pt x="5" y="152"/>
                    <a:pt x="3" y="151"/>
                    <a:pt x="2" y="151"/>
                  </a:cubicBezTo>
                  <a:cubicBezTo>
                    <a:pt x="4" y="150"/>
                    <a:pt x="6" y="150"/>
                    <a:pt x="9" y="150"/>
                  </a:cubicBezTo>
                  <a:cubicBezTo>
                    <a:pt x="7" y="149"/>
                    <a:pt x="4" y="150"/>
                    <a:pt x="2" y="151"/>
                  </a:cubicBezTo>
                  <a:cubicBezTo>
                    <a:pt x="3" y="149"/>
                    <a:pt x="3" y="148"/>
                    <a:pt x="1" y="14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00" name="Freeform 3511"/>
            <p:cNvSpPr>
              <a:spLocks/>
            </p:cNvSpPr>
            <p:nvPr/>
          </p:nvSpPr>
          <p:spPr bwMode="auto">
            <a:xfrm>
              <a:off x="2849" y="358"/>
              <a:ext cx="419" cy="241"/>
            </a:xfrm>
            <a:custGeom>
              <a:avLst/>
              <a:gdLst>
                <a:gd name="T0" fmla="*/ 6 w 349"/>
                <a:gd name="T1" fmla="*/ 146 h 201"/>
                <a:gd name="T2" fmla="*/ 18 w 349"/>
                <a:gd name="T3" fmla="*/ 142 h 201"/>
                <a:gd name="T4" fmla="*/ 11 w 349"/>
                <a:gd name="T5" fmla="*/ 139 h 201"/>
                <a:gd name="T6" fmla="*/ 29 w 349"/>
                <a:gd name="T7" fmla="*/ 136 h 201"/>
                <a:gd name="T8" fmla="*/ 37 w 349"/>
                <a:gd name="T9" fmla="*/ 131 h 201"/>
                <a:gd name="T10" fmla="*/ 27 w 349"/>
                <a:gd name="T11" fmla="*/ 126 h 201"/>
                <a:gd name="T12" fmla="*/ 49 w 349"/>
                <a:gd name="T13" fmla="*/ 127 h 201"/>
                <a:gd name="T14" fmla="*/ 53 w 349"/>
                <a:gd name="T15" fmla="*/ 119 h 201"/>
                <a:gd name="T16" fmla="*/ 65 w 349"/>
                <a:gd name="T17" fmla="*/ 120 h 201"/>
                <a:gd name="T18" fmla="*/ 83 w 349"/>
                <a:gd name="T19" fmla="*/ 112 h 201"/>
                <a:gd name="T20" fmla="*/ 69 w 349"/>
                <a:gd name="T21" fmla="*/ 113 h 201"/>
                <a:gd name="T22" fmla="*/ 73 w 349"/>
                <a:gd name="T23" fmla="*/ 107 h 201"/>
                <a:gd name="T24" fmla="*/ 92 w 349"/>
                <a:gd name="T25" fmla="*/ 98 h 201"/>
                <a:gd name="T26" fmla="*/ 89 w 349"/>
                <a:gd name="T27" fmla="*/ 96 h 201"/>
                <a:gd name="T28" fmla="*/ 103 w 349"/>
                <a:gd name="T29" fmla="*/ 92 h 201"/>
                <a:gd name="T30" fmla="*/ 100 w 349"/>
                <a:gd name="T31" fmla="*/ 87 h 201"/>
                <a:gd name="T32" fmla="*/ 123 w 349"/>
                <a:gd name="T33" fmla="*/ 74 h 201"/>
                <a:gd name="T34" fmla="*/ 110 w 349"/>
                <a:gd name="T35" fmla="*/ 70 h 201"/>
                <a:gd name="T36" fmla="*/ 121 w 349"/>
                <a:gd name="T37" fmla="*/ 64 h 201"/>
                <a:gd name="T38" fmla="*/ 127 w 349"/>
                <a:gd name="T39" fmla="*/ 60 h 201"/>
                <a:gd name="T40" fmla="*/ 144 w 349"/>
                <a:gd name="T41" fmla="*/ 58 h 201"/>
                <a:gd name="T42" fmla="*/ 136 w 349"/>
                <a:gd name="T43" fmla="*/ 53 h 201"/>
                <a:gd name="T44" fmla="*/ 149 w 349"/>
                <a:gd name="T45" fmla="*/ 46 h 201"/>
                <a:gd name="T46" fmla="*/ 154 w 349"/>
                <a:gd name="T47" fmla="*/ 46 h 201"/>
                <a:gd name="T48" fmla="*/ 166 w 349"/>
                <a:gd name="T49" fmla="*/ 45 h 201"/>
                <a:gd name="T50" fmla="*/ 169 w 349"/>
                <a:gd name="T51" fmla="*/ 39 h 201"/>
                <a:gd name="T52" fmla="*/ 181 w 349"/>
                <a:gd name="T53" fmla="*/ 27 h 201"/>
                <a:gd name="T54" fmla="*/ 197 w 349"/>
                <a:gd name="T55" fmla="*/ 22 h 201"/>
                <a:gd name="T56" fmla="*/ 212 w 349"/>
                <a:gd name="T57" fmla="*/ 27 h 201"/>
                <a:gd name="T58" fmla="*/ 228 w 349"/>
                <a:gd name="T59" fmla="*/ 20 h 201"/>
                <a:gd name="T60" fmla="*/ 234 w 349"/>
                <a:gd name="T61" fmla="*/ 17 h 201"/>
                <a:gd name="T62" fmla="*/ 244 w 349"/>
                <a:gd name="T63" fmla="*/ 16 h 201"/>
                <a:gd name="T64" fmla="*/ 268 w 349"/>
                <a:gd name="T65" fmla="*/ 4 h 201"/>
                <a:gd name="T66" fmla="*/ 273 w 349"/>
                <a:gd name="T67" fmla="*/ 15 h 201"/>
                <a:gd name="T68" fmla="*/ 294 w 349"/>
                <a:gd name="T69" fmla="*/ 10 h 201"/>
                <a:gd name="T70" fmla="*/ 306 w 349"/>
                <a:gd name="T71" fmla="*/ 7 h 201"/>
                <a:gd name="T72" fmla="*/ 315 w 349"/>
                <a:gd name="T73" fmla="*/ 12 h 201"/>
                <a:gd name="T74" fmla="*/ 330 w 349"/>
                <a:gd name="T75" fmla="*/ 18 h 201"/>
                <a:gd name="T76" fmla="*/ 336 w 349"/>
                <a:gd name="T77" fmla="*/ 22 h 201"/>
                <a:gd name="T78" fmla="*/ 319 w 349"/>
                <a:gd name="T79" fmla="*/ 33 h 201"/>
                <a:gd name="T80" fmla="*/ 277 w 349"/>
                <a:gd name="T81" fmla="*/ 35 h 201"/>
                <a:gd name="T82" fmla="*/ 226 w 349"/>
                <a:gd name="T83" fmla="*/ 33 h 201"/>
                <a:gd name="T84" fmla="*/ 177 w 349"/>
                <a:gd name="T85" fmla="*/ 41 h 201"/>
                <a:gd name="T86" fmla="*/ 140 w 349"/>
                <a:gd name="T87" fmla="*/ 75 h 201"/>
                <a:gd name="T88" fmla="*/ 97 w 349"/>
                <a:gd name="T89" fmla="*/ 116 h 201"/>
                <a:gd name="T90" fmla="*/ 103 w 349"/>
                <a:gd name="T91" fmla="*/ 155 h 201"/>
                <a:gd name="T92" fmla="*/ 91 w 349"/>
                <a:gd name="T93" fmla="*/ 182 h 201"/>
                <a:gd name="T94" fmla="*/ 74 w 349"/>
                <a:gd name="T95" fmla="*/ 174 h 201"/>
                <a:gd name="T96" fmla="*/ 66 w 349"/>
                <a:gd name="T97" fmla="*/ 186 h 201"/>
                <a:gd name="T98" fmla="*/ 40 w 349"/>
                <a:gd name="T99" fmla="*/ 199 h 201"/>
                <a:gd name="T100" fmla="*/ 17 w 349"/>
                <a:gd name="T101" fmla="*/ 188 h 201"/>
                <a:gd name="T102" fmla="*/ 18 w 349"/>
                <a:gd name="T103" fmla="*/ 181 h 201"/>
                <a:gd name="T104" fmla="*/ 10 w 349"/>
                <a:gd name="T105" fmla="*/ 180 h 201"/>
                <a:gd name="T106" fmla="*/ 8 w 349"/>
                <a:gd name="T107" fmla="*/ 175 h 201"/>
                <a:gd name="T108" fmla="*/ 22 w 349"/>
                <a:gd name="T109" fmla="*/ 164 h 201"/>
                <a:gd name="T110" fmla="*/ 6 w 349"/>
                <a:gd name="T111" fmla="*/ 168 h 201"/>
                <a:gd name="T112" fmla="*/ 7 w 349"/>
                <a:gd name="T113" fmla="*/ 157 h 201"/>
                <a:gd name="T114" fmla="*/ 29 w 349"/>
                <a:gd name="T115" fmla="*/ 156 h 201"/>
                <a:gd name="T116" fmla="*/ 21 w 349"/>
                <a:gd name="T117" fmla="*/ 153 h 201"/>
                <a:gd name="T118" fmla="*/ 1 w 349"/>
                <a:gd name="T119" fmla="*/ 14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 h="201">
                  <a:moveTo>
                    <a:pt x="1" y="149"/>
                  </a:moveTo>
                  <a:cubicBezTo>
                    <a:pt x="4" y="148"/>
                    <a:pt x="8" y="149"/>
                    <a:pt x="11" y="148"/>
                  </a:cubicBezTo>
                  <a:cubicBezTo>
                    <a:pt x="11" y="148"/>
                    <a:pt x="10" y="148"/>
                    <a:pt x="9" y="148"/>
                  </a:cubicBezTo>
                  <a:cubicBezTo>
                    <a:pt x="8" y="149"/>
                    <a:pt x="6" y="148"/>
                    <a:pt x="5" y="148"/>
                  </a:cubicBezTo>
                  <a:cubicBezTo>
                    <a:pt x="10" y="147"/>
                    <a:pt x="1" y="147"/>
                    <a:pt x="6" y="146"/>
                  </a:cubicBezTo>
                  <a:cubicBezTo>
                    <a:pt x="4" y="146"/>
                    <a:pt x="3" y="146"/>
                    <a:pt x="1" y="146"/>
                  </a:cubicBezTo>
                  <a:cubicBezTo>
                    <a:pt x="3" y="146"/>
                    <a:pt x="4" y="146"/>
                    <a:pt x="6" y="146"/>
                  </a:cubicBezTo>
                  <a:cubicBezTo>
                    <a:pt x="5" y="146"/>
                    <a:pt x="1" y="147"/>
                    <a:pt x="1" y="144"/>
                  </a:cubicBezTo>
                  <a:cubicBezTo>
                    <a:pt x="2" y="145"/>
                    <a:pt x="3" y="144"/>
                    <a:pt x="4" y="144"/>
                  </a:cubicBezTo>
                  <a:cubicBezTo>
                    <a:pt x="0" y="144"/>
                    <a:pt x="6" y="142"/>
                    <a:pt x="7" y="142"/>
                  </a:cubicBezTo>
                  <a:cubicBezTo>
                    <a:pt x="9" y="142"/>
                    <a:pt x="9" y="142"/>
                    <a:pt x="11" y="143"/>
                  </a:cubicBezTo>
                  <a:cubicBezTo>
                    <a:pt x="12" y="143"/>
                    <a:pt x="16" y="142"/>
                    <a:pt x="13" y="144"/>
                  </a:cubicBezTo>
                  <a:cubicBezTo>
                    <a:pt x="14" y="143"/>
                    <a:pt x="23" y="142"/>
                    <a:pt x="24" y="142"/>
                  </a:cubicBezTo>
                  <a:cubicBezTo>
                    <a:pt x="22" y="141"/>
                    <a:pt x="20" y="143"/>
                    <a:pt x="18" y="142"/>
                  </a:cubicBezTo>
                  <a:cubicBezTo>
                    <a:pt x="17" y="142"/>
                    <a:pt x="8" y="142"/>
                    <a:pt x="13" y="142"/>
                  </a:cubicBezTo>
                  <a:cubicBezTo>
                    <a:pt x="10" y="141"/>
                    <a:pt x="6" y="143"/>
                    <a:pt x="3" y="141"/>
                  </a:cubicBezTo>
                  <a:cubicBezTo>
                    <a:pt x="4" y="141"/>
                    <a:pt x="6" y="141"/>
                    <a:pt x="6" y="140"/>
                  </a:cubicBezTo>
                  <a:cubicBezTo>
                    <a:pt x="6" y="139"/>
                    <a:pt x="2" y="139"/>
                    <a:pt x="2" y="137"/>
                  </a:cubicBezTo>
                  <a:cubicBezTo>
                    <a:pt x="2" y="136"/>
                    <a:pt x="7" y="139"/>
                    <a:pt x="7" y="140"/>
                  </a:cubicBezTo>
                  <a:cubicBezTo>
                    <a:pt x="8" y="140"/>
                    <a:pt x="8" y="139"/>
                    <a:pt x="9" y="139"/>
                  </a:cubicBezTo>
                  <a:cubicBezTo>
                    <a:pt x="6" y="139"/>
                    <a:pt x="8" y="136"/>
                    <a:pt x="11" y="139"/>
                  </a:cubicBezTo>
                  <a:cubicBezTo>
                    <a:pt x="11" y="137"/>
                    <a:pt x="13" y="137"/>
                    <a:pt x="13" y="138"/>
                  </a:cubicBezTo>
                  <a:cubicBezTo>
                    <a:pt x="13" y="139"/>
                    <a:pt x="18" y="139"/>
                    <a:pt x="19" y="139"/>
                  </a:cubicBezTo>
                  <a:cubicBezTo>
                    <a:pt x="17" y="139"/>
                    <a:pt x="13" y="137"/>
                    <a:pt x="15" y="136"/>
                  </a:cubicBezTo>
                  <a:cubicBezTo>
                    <a:pt x="19" y="134"/>
                    <a:pt x="19" y="136"/>
                    <a:pt x="22" y="137"/>
                  </a:cubicBezTo>
                  <a:cubicBezTo>
                    <a:pt x="17" y="130"/>
                    <a:pt x="32" y="135"/>
                    <a:pt x="26" y="139"/>
                  </a:cubicBezTo>
                  <a:cubicBezTo>
                    <a:pt x="28" y="139"/>
                    <a:pt x="29" y="139"/>
                    <a:pt x="30" y="138"/>
                  </a:cubicBezTo>
                  <a:cubicBezTo>
                    <a:pt x="29" y="138"/>
                    <a:pt x="28" y="137"/>
                    <a:pt x="29" y="136"/>
                  </a:cubicBezTo>
                  <a:cubicBezTo>
                    <a:pt x="30" y="135"/>
                    <a:pt x="32" y="136"/>
                    <a:pt x="32" y="136"/>
                  </a:cubicBezTo>
                  <a:cubicBezTo>
                    <a:pt x="29" y="136"/>
                    <a:pt x="28" y="134"/>
                    <a:pt x="25" y="133"/>
                  </a:cubicBezTo>
                  <a:cubicBezTo>
                    <a:pt x="23" y="132"/>
                    <a:pt x="20" y="134"/>
                    <a:pt x="18" y="133"/>
                  </a:cubicBezTo>
                  <a:cubicBezTo>
                    <a:pt x="20" y="133"/>
                    <a:pt x="22" y="133"/>
                    <a:pt x="24" y="133"/>
                  </a:cubicBezTo>
                  <a:cubicBezTo>
                    <a:pt x="22" y="132"/>
                    <a:pt x="20" y="132"/>
                    <a:pt x="18" y="131"/>
                  </a:cubicBezTo>
                  <a:cubicBezTo>
                    <a:pt x="21" y="131"/>
                    <a:pt x="25" y="130"/>
                    <a:pt x="28" y="131"/>
                  </a:cubicBezTo>
                  <a:cubicBezTo>
                    <a:pt x="31" y="132"/>
                    <a:pt x="35" y="133"/>
                    <a:pt x="37" y="131"/>
                  </a:cubicBezTo>
                  <a:cubicBezTo>
                    <a:pt x="36" y="132"/>
                    <a:pt x="35" y="132"/>
                    <a:pt x="34" y="132"/>
                  </a:cubicBezTo>
                  <a:cubicBezTo>
                    <a:pt x="34" y="128"/>
                    <a:pt x="41" y="129"/>
                    <a:pt x="43" y="129"/>
                  </a:cubicBezTo>
                  <a:cubicBezTo>
                    <a:pt x="40" y="127"/>
                    <a:pt x="36" y="131"/>
                    <a:pt x="33" y="129"/>
                  </a:cubicBezTo>
                  <a:cubicBezTo>
                    <a:pt x="34" y="129"/>
                    <a:pt x="35" y="129"/>
                    <a:pt x="36" y="128"/>
                  </a:cubicBezTo>
                  <a:cubicBezTo>
                    <a:pt x="33" y="128"/>
                    <a:pt x="30" y="130"/>
                    <a:pt x="27" y="128"/>
                  </a:cubicBezTo>
                  <a:cubicBezTo>
                    <a:pt x="28" y="128"/>
                    <a:pt x="30" y="128"/>
                    <a:pt x="31" y="128"/>
                  </a:cubicBezTo>
                  <a:cubicBezTo>
                    <a:pt x="29" y="128"/>
                    <a:pt x="28" y="127"/>
                    <a:pt x="27" y="126"/>
                  </a:cubicBezTo>
                  <a:cubicBezTo>
                    <a:pt x="29" y="125"/>
                    <a:pt x="31" y="125"/>
                    <a:pt x="33" y="126"/>
                  </a:cubicBezTo>
                  <a:cubicBezTo>
                    <a:pt x="35" y="127"/>
                    <a:pt x="36" y="125"/>
                    <a:pt x="38" y="126"/>
                  </a:cubicBezTo>
                  <a:cubicBezTo>
                    <a:pt x="40" y="126"/>
                    <a:pt x="42" y="125"/>
                    <a:pt x="42" y="127"/>
                  </a:cubicBezTo>
                  <a:cubicBezTo>
                    <a:pt x="43" y="129"/>
                    <a:pt x="47" y="129"/>
                    <a:pt x="48" y="130"/>
                  </a:cubicBezTo>
                  <a:cubicBezTo>
                    <a:pt x="46" y="127"/>
                    <a:pt x="42" y="127"/>
                    <a:pt x="41" y="124"/>
                  </a:cubicBezTo>
                  <a:cubicBezTo>
                    <a:pt x="42" y="123"/>
                    <a:pt x="44" y="124"/>
                    <a:pt x="45" y="125"/>
                  </a:cubicBezTo>
                  <a:cubicBezTo>
                    <a:pt x="47" y="127"/>
                    <a:pt x="46" y="127"/>
                    <a:pt x="49" y="127"/>
                  </a:cubicBezTo>
                  <a:cubicBezTo>
                    <a:pt x="46" y="127"/>
                    <a:pt x="48" y="125"/>
                    <a:pt x="49" y="125"/>
                  </a:cubicBezTo>
                  <a:cubicBezTo>
                    <a:pt x="49" y="125"/>
                    <a:pt x="43" y="125"/>
                    <a:pt x="48" y="125"/>
                  </a:cubicBezTo>
                  <a:cubicBezTo>
                    <a:pt x="47" y="125"/>
                    <a:pt x="43" y="123"/>
                    <a:pt x="45" y="123"/>
                  </a:cubicBezTo>
                  <a:cubicBezTo>
                    <a:pt x="48" y="122"/>
                    <a:pt x="51" y="122"/>
                    <a:pt x="54" y="122"/>
                  </a:cubicBezTo>
                  <a:cubicBezTo>
                    <a:pt x="52" y="122"/>
                    <a:pt x="50" y="122"/>
                    <a:pt x="49" y="121"/>
                  </a:cubicBezTo>
                  <a:cubicBezTo>
                    <a:pt x="49" y="121"/>
                    <a:pt x="50" y="120"/>
                    <a:pt x="50" y="120"/>
                  </a:cubicBezTo>
                  <a:cubicBezTo>
                    <a:pt x="51" y="119"/>
                    <a:pt x="52" y="119"/>
                    <a:pt x="53" y="119"/>
                  </a:cubicBezTo>
                  <a:cubicBezTo>
                    <a:pt x="55" y="118"/>
                    <a:pt x="57" y="119"/>
                    <a:pt x="55" y="121"/>
                  </a:cubicBezTo>
                  <a:cubicBezTo>
                    <a:pt x="57" y="120"/>
                    <a:pt x="59" y="120"/>
                    <a:pt x="61" y="119"/>
                  </a:cubicBezTo>
                  <a:cubicBezTo>
                    <a:pt x="59" y="120"/>
                    <a:pt x="58" y="120"/>
                    <a:pt x="57" y="119"/>
                  </a:cubicBezTo>
                  <a:cubicBezTo>
                    <a:pt x="58" y="119"/>
                    <a:pt x="59" y="118"/>
                    <a:pt x="60" y="118"/>
                  </a:cubicBezTo>
                  <a:cubicBezTo>
                    <a:pt x="59" y="118"/>
                    <a:pt x="58" y="118"/>
                    <a:pt x="57" y="118"/>
                  </a:cubicBezTo>
                  <a:cubicBezTo>
                    <a:pt x="59" y="117"/>
                    <a:pt x="61" y="117"/>
                    <a:pt x="63" y="116"/>
                  </a:cubicBezTo>
                  <a:cubicBezTo>
                    <a:pt x="65" y="116"/>
                    <a:pt x="69" y="119"/>
                    <a:pt x="65" y="120"/>
                  </a:cubicBezTo>
                  <a:cubicBezTo>
                    <a:pt x="67" y="120"/>
                    <a:pt x="69" y="120"/>
                    <a:pt x="70" y="120"/>
                  </a:cubicBezTo>
                  <a:cubicBezTo>
                    <a:pt x="66" y="119"/>
                    <a:pt x="71" y="118"/>
                    <a:pt x="73" y="118"/>
                  </a:cubicBezTo>
                  <a:cubicBezTo>
                    <a:pt x="75" y="118"/>
                    <a:pt x="77" y="119"/>
                    <a:pt x="79" y="118"/>
                  </a:cubicBezTo>
                  <a:cubicBezTo>
                    <a:pt x="78" y="117"/>
                    <a:pt x="78" y="117"/>
                    <a:pt x="80" y="117"/>
                  </a:cubicBezTo>
                  <a:cubicBezTo>
                    <a:pt x="79" y="116"/>
                    <a:pt x="77" y="116"/>
                    <a:pt x="76" y="117"/>
                  </a:cubicBezTo>
                  <a:cubicBezTo>
                    <a:pt x="79" y="115"/>
                    <a:pt x="82" y="114"/>
                    <a:pt x="85" y="113"/>
                  </a:cubicBezTo>
                  <a:cubicBezTo>
                    <a:pt x="85" y="112"/>
                    <a:pt x="84" y="112"/>
                    <a:pt x="83" y="112"/>
                  </a:cubicBezTo>
                  <a:cubicBezTo>
                    <a:pt x="84" y="110"/>
                    <a:pt x="86" y="111"/>
                    <a:pt x="88" y="110"/>
                  </a:cubicBezTo>
                  <a:cubicBezTo>
                    <a:pt x="86" y="110"/>
                    <a:pt x="82" y="110"/>
                    <a:pt x="86" y="109"/>
                  </a:cubicBezTo>
                  <a:cubicBezTo>
                    <a:pt x="82" y="109"/>
                    <a:pt x="80" y="112"/>
                    <a:pt x="77" y="112"/>
                  </a:cubicBezTo>
                  <a:cubicBezTo>
                    <a:pt x="78" y="112"/>
                    <a:pt x="79" y="112"/>
                    <a:pt x="80" y="112"/>
                  </a:cubicBezTo>
                  <a:cubicBezTo>
                    <a:pt x="82" y="114"/>
                    <a:pt x="76" y="116"/>
                    <a:pt x="74" y="116"/>
                  </a:cubicBezTo>
                  <a:cubicBezTo>
                    <a:pt x="69" y="118"/>
                    <a:pt x="68" y="118"/>
                    <a:pt x="65" y="115"/>
                  </a:cubicBezTo>
                  <a:cubicBezTo>
                    <a:pt x="67" y="115"/>
                    <a:pt x="68" y="114"/>
                    <a:pt x="69" y="113"/>
                  </a:cubicBezTo>
                  <a:cubicBezTo>
                    <a:pt x="67" y="114"/>
                    <a:pt x="64" y="114"/>
                    <a:pt x="62" y="115"/>
                  </a:cubicBezTo>
                  <a:cubicBezTo>
                    <a:pt x="63" y="114"/>
                    <a:pt x="65" y="113"/>
                    <a:pt x="62" y="113"/>
                  </a:cubicBezTo>
                  <a:cubicBezTo>
                    <a:pt x="64" y="112"/>
                    <a:pt x="68" y="110"/>
                    <a:pt x="71" y="111"/>
                  </a:cubicBezTo>
                  <a:cubicBezTo>
                    <a:pt x="70" y="111"/>
                    <a:pt x="68" y="111"/>
                    <a:pt x="67" y="112"/>
                  </a:cubicBezTo>
                  <a:cubicBezTo>
                    <a:pt x="68" y="111"/>
                    <a:pt x="68" y="111"/>
                    <a:pt x="69" y="110"/>
                  </a:cubicBezTo>
                  <a:cubicBezTo>
                    <a:pt x="65" y="111"/>
                    <a:pt x="69" y="109"/>
                    <a:pt x="70" y="109"/>
                  </a:cubicBezTo>
                  <a:cubicBezTo>
                    <a:pt x="71" y="108"/>
                    <a:pt x="70" y="107"/>
                    <a:pt x="73" y="107"/>
                  </a:cubicBezTo>
                  <a:cubicBezTo>
                    <a:pt x="71" y="103"/>
                    <a:pt x="81" y="104"/>
                    <a:pt x="80" y="101"/>
                  </a:cubicBezTo>
                  <a:cubicBezTo>
                    <a:pt x="82" y="101"/>
                    <a:pt x="83" y="103"/>
                    <a:pt x="85" y="103"/>
                  </a:cubicBezTo>
                  <a:cubicBezTo>
                    <a:pt x="85" y="104"/>
                    <a:pt x="84" y="104"/>
                    <a:pt x="84" y="105"/>
                  </a:cubicBezTo>
                  <a:cubicBezTo>
                    <a:pt x="86" y="104"/>
                    <a:pt x="88" y="103"/>
                    <a:pt x="90" y="103"/>
                  </a:cubicBezTo>
                  <a:cubicBezTo>
                    <a:pt x="86" y="103"/>
                    <a:pt x="88" y="101"/>
                    <a:pt x="90" y="101"/>
                  </a:cubicBezTo>
                  <a:cubicBezTo>
                    <a:pt x="89" y="101"/>
                    <a:pt x="88" y="101"/>
                    <a:pt x="87" y="101"/>
                  </a:cubicBezTo>
                  <a:cubicBezTo>
                    <a:pt x="87" y="98"/>
                    <a:pt x="90" y="98"/>
                    <a:pt x="92" y="98"/>
                  </a:cubicBezTo>
                  <a:cubicBezTo>
                    <a:pt x="91" y="98"/>
                    <a:pt x="90" y="98"/>
                    <a:pt x="89" y="98"/>
                  </a:cubicBezTo>
                  <a:cubicBezTo>
                    <a:pt x="92" y="96"/>
                    <a:pt x="97" y="95"/>
                    <a:pt x="100" y="96"/>
                  </a:cubicBezTo>
                  <a:cubicBezTo>
                    <a:pt x="95" y="94"/>
                    <a:pt x="90" y="99"/>
                    <a:pt x="84" y="99"/>
                  </a:cubicBezTo>
                  <a:cubicBezTo>
                    <a:pt x="87" y="98"/>
                    <a:pt x="87" y="98"/>
                    <a:pt x="84" y="98"/>
                  </a:cubicBezTo>
                  <a:cubicBezTo>
                    <a:pt x="86" y="97"/>
                    <a:pt x="88" y="97"/>
                    <a:pt x="90" y="96"/>
                  </a:cubicBezTo>
                  <a:cubicBezTo>
                    <a:pt x="88" y="97"/>
                    <a:pt x="87" y="97"/>
                    <a:pt x="86" y="97"/>
                  </a:cubicBezTo>
                  <a:cubicBezTo>
                    <a:pt x="87" y="96"/>
                    <a:pt x="88" y="96"/>
                    <a:pt x="89" y="96"/>
                  </a:cubicBezTo>
                  <a:cubicBezTo>
                    <a:pt x="84" y="95"/>
                    <a:pt x="95" y="95"/>
                    <a:pt x="89" y="95"/>
                  </a:cubicBezTo>
                  <a:cubicBezTo>
                    <a:pt x="91" y="95"/>
                    <a:pt x="92" y="95"/>
                    <a:pt x="94" y="94"/>
                  </a:cubicBezTo>
                  <a:cubicBezTo>
                    <a:pt x="90" y="94"/>
                    <a:pt x="94" y="92"/>
                    <a:pt x="95" y="94"/>
                  </a:cubicBezTo>
                  <a:cubicBezTo>
                    <a:pt x="96" y="92"/>
                    <a:pt x="98" y="92"/>
                    <a:pt x="98" y="94"/>
                  </a:cubicBezTo>
                  <a:cubicBezTo>
                    <a:pt x="97" y="94"/>
                    <a:pt x="96" y="94"/>
                    <a:pt x="94" y="94"/>
                  </a:cubicBezTo>
                  <a:cubicBezTo>
                    <a:pt x="98" y="95"/>
                    <a:pt x="103" y="93"/>
                    <a:pt x="106" y="91"/>
                  </a:cubicBezTo>
                  <a:cubicBezTo>
                    <a:pt x="105" y="91"/>
                    <a:pt x="104" y="92"/>
                    <a:pt x="103" y="92"/>
                  </a:cubicBezTo>
                  <a:cubicBezTo>
                    <a:pt x="101" y="93"/>
                    <a:pt x="97" y="93"/>
                    <a:pt x="101" y="92"/>
                  </a:cubicBezTo>
                  <a:cubicBezTo>
                    <a:pt x="99" y="92"/>
                    <a:pt x="99" y="91"/>
                    <a:pt x="100" y="90"/>
                  </a:cubicBezTo>
                  <a:cubicBezTo>
                    <a:pt x="99" y="90"/>
                    <a:pt x="98" y="91"/>
                    <a:pt x="97" y="92"/>
                  </a:cubicBezTo>
                  <a:cubicBezTo>
                    <a:pt x="96" y="90"/>
                    <a:pt x="97" y="87"/>
                    <a:pt x="99" y="87"/>
                  </a:cubicBezTo>
                  <a:cubicBezTo>
                    <a:pt x="100" y="87"/>
                    <a:pt x="100" y="88"/>
                    <a:pt x="100" y="88"/>
                  </a:cubicBezTo>
                  <a:cubicBezTo>
                    <a:pt x="102" y="89"/>
                    <a:pt x="103" y="88"/>
                    <a:pt x="105" y="88"/>
                  </a:cubicBezTo>
                  <a:cubicBezTo>
                    <a:pt x="104" y="88"/>
                    <a:pt x="100" y="87"/>
                    <a:pt x="100" y="87"/>
                  </a:cubicBezTo>
                  <a:cubicBezTo>
                    <a:pt x="98" y="84"/>
                    <a:pt x="102" y="84"/>
                    <a:pt x="104" y="85"/>
                  </a:cubicBezTo>
                  <a:cubicBezTo>
                    <a:pt x="100" y="84"/>
                    <a:pt x="105" y="78"/>
                    <a:pt x="110" y="82"/>
                  </a:cubicBezTo>
                  <a:cubicBezTo>
                    <a:pt x="110" y="80"/>
                    <a:pt x="106" y="79"/>
                    <a:pt x="103" y="79"/>
                  </a:cubicBezTo>
                  <a:cubicBezTo>
                    <a:pt x="106" y="79"/>
                    <a:pt x="110" y="77"/>
                    <a:pt x="112" y="76"/>
                  </a:cubicBezTo>
                  <a:cubicBezTo>
                    <a:pt x="114" y="76"/>
                    <a:pt x="113" y="77"/>
                    <a:pt x="115" y="77"/>
                  </a:cubicBezTo>
                  <a:cubicBezTo>
                    <a:pt x="116" y="78"/>
                    <a:pt x="117" y="77"/>
                    <a:pt x="118" y="77"/>
                  </a:cubicBezTo>
                  <a:cubicBezTo>
                    <a:pt x="115" y="77"/>
                    <a:pt x="121" y="76"/>
                    <a:pt x="123" y="74"/>
                  </a:cubicBezTo>
                  <a:cubicBezTo>
                    <a:pt x="118" y="75"/>
                    <a:pt x="113" y="76"/>
                    <a:pt x="109" y="77"/>
                  </a:cubicBezTo>
                  <a:cubicBezTo>
                    <a:pt x="110" y="75"/>
                    <a:pt x="112" y="75"/>
                    <a:pt x="114" y="75"/>
                  </a:cubicBezTo>
                  <a:cubicBezTo>
                    <a:pt x="112" y="75"/>
                    <a:pt x="110" y="75"/>
                    <a:pt x="108" y="75"/>
                  </a:cubicBezTo>
                  <a:cubicBezTo>
                    <a:pt x="110" y="74"/>
                    <a:pt x="110" y="72"/>
                    <a:pt x="108" y="72"/>
                  </a:cubicBezTo>
                  <a:cubicBezTo>
                    <a:pt x="110" y="71"/>
                    <a:pt x="110" y="73"/>
                    <a:pt x="112" y="73"/>
                  </a:cubicBezTo>
                  <a:cubicBezTo>
                    <a:pt x="113" y="73"/>
                    <a:pt x="117" y="71"/>
                    <a:pt x="117" y="70"/>
                  </a:cubicBezTo>
                  <a:cubicBezTo>
                    <a:pt x="115" y="70"/>
                    <a:pt x="112" y="72"/>
                    <a:pt x="110" y="70"/>
                  </a:cubicBezTo>
                  <a:cubicBezTo>
                    <a:pt x="111" y="69"/>
                    <a:pt x="113" y="69"/>
                    <a:pt x="114" y="69"/>
                  </a:cubicBezTo>
                  <a:cubicBezTo>
                    <a:pt x="113" y="69"/>
                    <a:pt x="112" y="69"/>
                    <a:pt x="111" y="69"/>
                  </a:cubicBezTo>
                  <a:cubicBezTo>
                    <a:pt x="113" y="68"/>
                    <a:pt x="116" y="69"/>
                    <a:pt x="118" y="69"/>
                  </a:cubicBezTo>
                  <a:cubicBezTo>
                    <a:pt x="118" y="69"/>
                    <a:pt x="112" y="68"/>
                    <a:pt x="117" y="68"/>
                  </a:cubicBezTo>
                  <a:cubicBezTo>
                    <a:pt x="112" y="68"/>
                    <a:pt x="120" y="67"/>
                    <a:pt x="120" y="67"/>
                  </a:cubicBezTo>
                  <a:cubicBezTo>
                    <a:pt x="118" y="67"/>
                    <a:pt x="117" y="66"/>
                    <a:pt x="115" y="66"/>
                  </a:cubicBezTo>
                  <a:cubicBezTo>
                    <a:pt x="117" y="65"/>
                    <a:pt x="119" y="64"/>
                    <a:pt x="121" y="64"/>
                  </a:cubicBezTo>
                  <a:cubicBezTo>
                    <a:pt x="124" y="65"/>
                    <a:pt x="126" y="63"/>
                    <a:pt x="129" y="64"/>
                  </a:cubicBezTo>
                  <a:cubicBezTo>
                    <a:pt x="128" y="63"/>
                    <a:pt x="127" y="63"/>
                    <a:pt x="125" y="63"/>
                  </a:cubicBezTo>
                  <a:cubicBezTo>
                    <a:pt x="126" y="61"/>
                    <a:pt x="134" y="60"/>
                    <a:pt x="134" y="61"/>
                  </a:cubicBezTo>
                  <a:cubicBezTo>
                    <a:pt x="136" y="60"/>
                    <a:pt x="139" y="61"/>
                    <a:pt x="140" y="62"/>
                  </a:cubicBezTo>
                  <a:cubicBezTo>
                    <a:pt x="141" y="61"/>
                    <a:pt x="141" y="60"/>
                    <a:pt x="143" y="61"/>
                  </a:cubicBezTo>
                  <a:cubicBezTo>
                    <a:pt x="140" y="61"/>
                    <a:pt x="138" y="60"/>
                    <a:pt x="136" y="60"/>
                  </a:cubicBezTo>
                  <a:cubicBezTo>
                    <a:pt x="132" y="60"/>
                    <a:pt x="130" y="61"/>
                    <a:pt x="127" y="60"/>
                  </a:cubicBezTo>
                  <a:cubicBezTo>
                    <a:pt x="128" y="59"/>
                    <a:pt x="129" y="58"/>
                    <a:pt x="130" y="58"/>
                  </a:cubicBezTo>
                  <a:cubicBezTo>
                    <a:pt x="132" y="57"/>
                    <a:pt x="132" y="59"/>
                    <a:pt x="134" y="57"/>
                  </a:cubicBezTo>
                  <a:cubicBezTo>
                    <a:pt x="132" y="58"/>
                    <a:pt x="131" y="57"/>
                    <a:pt x="130" y="57"/>
                  </a:cubicBezTo>
                  <a:cubicBezTo>
                    <a:pt x="132" y="56"/>
                    <a:pt x="134" y="55"/>
                    <a:pt x="136" y="56"/>
                  </a:cubicBezTo>
                  <a:cubicBezTo>
                    <a:pt x="135" y="56"/>
                    <a:pt x="134" y="57"/>
                    <a:pt x="134" y="57"/>
                  </a:cubicBezTo>
                  <a:cubicBezTo>
                    <a:pt x="135" y="57"/>
                    <a:pt x="137" y="56"/>
                    <a:pt x="139" y="57"/>
                  </a:cubicBezTo>
                  <a:cubicBezTo>
                    <a:pt x="141" y="57"/>
                    <a:pt x="142" y="59"/>
                    <a:pt x="144" y="58"/>
                  </a:cubicBezTo>
                  <a:cubicBezTo>
                    <a:pt x="140" y="58"/>
                    <a:pt x="144" y="56"/>
                    <a:pt x="146" y="56"/>
                  </a:cubicBezTo>
                  <a:cubicBezTo>
                    <a:pt x="143" y="55"/>
                    <a:pt x="140" y="57"/>
                    <a:pt x="137" y="56"/>
                  </a:cubicBezTo>
                  <a:cubicBezTo>
                    <a:pt x="143" y="55"/>
                    <a:pt x="135" y="56"/>
                    <a:pt x="138" y="54"/>
                  </a:cubicBezTo>
                  <a:cubicBezTo>
                    <a:pt x="139" y="53"/>
                    <a:pt x="141" y="54"/>
                    <a:pt x="142" y="54"/>
                  </a:cubicBezTo>
                  <a:cubicBezTo>
                    <a:pt x="138" y="53"/>
                    <a:pt x="144" y="53"/>
                    <a:pt x="145" y="54"/>
                  </a:cubicBezTo>
                  <a:cubicBezTo>
                    <a:pt x="141" y="50"/>
                    <a:pt x="137" y="54"/>
                    <a:pt x="132" y="54"/>
                  </a:cubicBezTo>
                  <a:cubicBezTo>
                    <a:pt x="133" y="53"/>
                    <a:pt x="134" y="53"/>
                    <a:pt x="136" y="53"/>
                  </a:cubicBezTo>
                  <a:cubicBezTo>
                    <a:pt x="134" y="53"/>
                    <a:pt x="133" y="52"/>
                    <a:pt x="132" y="52"/>
                  </a:cubicBezTo>
                  <a:cubicBezTo>
                    <a:pt x="133" y="51"/>
                    <a:pt x="134" y="51"/>
                    <a:pt x="136" y="51"/>
                  </a:cubicBezTo>
                  <a:cubicBezTo>
                    <a:pt x="130" y="51"/>
                    <a:pt x="140" y="50"/>
                    <a:pt x="141" y="50"/>
                  </a:cubicBezTo>
                  <a:cubicBezTo>
                    <a:pt x="143" y="50"/>
                    <a:pt x="146" y="51"/>
                    <a:pt x="147" y="49"/>
                  </a:cubicBezTo>
                  <a:cubicBezTo>
                    <a:pt x="144" y="48"/>
                    <a:pt x="141" y="49"/>
                    <a:pt x="138" y="49"/>
                  </a:cubicBezTo>
                  <a:cubicBezTo>
                    <a:pt x="139" y="47"/>
                    <a:pt x="142" y="47"/>
                    <a:pt x="144" y="47"/>
                  </a:cubicBezTo>
                  <a:cubicBezTo>
                    <a:pt x="140" y="50"/>
                    <a:pt x="147" y="45"/>
                    <a:pt x="149" y="46"/>
                  </a:cubicBezTo>
                  <a:cubicBezTo>
                    <a:pt x="151" y="47"/>
                    <a:pt x="149" y="51"/>
                    <a:pt x="153" y="51"/>
                  </a:cubicBezTo>
                  <a:cubicBezTo>
                    <a:pt x="151" y="51"/>
                    <a:pt x="150" y="50"/>
                    <a:pt x="150" y="49"/>
                  </a:cubicBezTo>
                  <a:cubicBezTo>
                    <a:pt x="151" y="49"/>
                    <a:pt x="157" y="51"/>
                    <a:pt x="152" y="49"/>
                  </a:cubicBezTo>
                  <a:cubicBezTo>
                    <a:pt x="154" y="50"/>
                    <a:pt x="154" y="49"/>
                    <a:pt x="153" y="48"/>
                  </a:cubicBezTo>
                  <a:cubicBezTo>
                    <a:pt x="155" y="48"/>
                    <a:pt x="156" y="48"/>
                    <a:pt x="157" y="48"/>
                  </a:cubicBezTo>
                  <a:cubicBezTo>
                    <a:pt x="155" y="48"/>
                    <a:pt x="153" y="47"/>
                    <a:pt x="151" y="47"/>
                  </a:cubicBezTo>
                  <a:cubicBezTo>
                    <a:pt x="152" y="47"/>
                    <a:pt x="153" y="46"/>
                    <a:pt x="154" y="46"/>
                  </a:cubicBezTo>
                  <a:cubicBezTo>
                    <a:pt x="153" y="46"/>
                    <a:pt x="152" y="46"/>
                    <a:pt x="150" y="46"/>
                  </a:cubicBezTo>
                  <a:cubicBezTo>
                    <a:pt x="153" y="45"/>
                    <a:pt x="153" y="45"/>
                    <a:pt x="150" y="44"/>
                  </a:cubicBezTo>
                  <a:cubicBezTo>
                    <a:pt x="153" y="45"/>
                    <a:pt x="155" y="46"/>
                    <a:pt x="158" y="47"/>
                  </a:cubicBezTo>
                  <a:cubicBezTo>
                    <a:pt x="156" y="46"/>
                    <a:pt x="153" y="45"/>
                    <a:pt x="152" y="43"/>
                  </a:cubicBezTo>
                  <a:cubicBezTo>
                    <a:pt x="155" y="43"/>
                    <a:pt x="157" y="43"/>
                    <a:pt x="160" y="44"/>
                  </a:cubicBezTo>
                  <a:cubicBezTo>
                    <a:pt x="161" y="44"/>
                    <a:pt x="162" y="44"/>
                    <a:pt x="164" y="44"/>
                  </a:cubicBezTo>
                  <a:cubicBezTo>
                    <a:pt x="165" y="44"/>
                    <a:pt x="164" y="45"/>
                    <a:pt x="166" y="45"/>
                  </a:cubicBezTo>
                  <a:cubicBezTo>
                    <a:pt x="165" y="45"/>
                    <a:pt x="165" y="45"/>
                    <a:pt x="165" y="44"/>
                  </a:cubicBezTo>
                  <a:cubicBezTo>
                    <a:pt x="165" y="43"/>
                    <a:pt x="168" y="43"/>
                    <a:pt x="169" y="44"/>
                  </a:cubicBezTo>
                  <a:cubicBezTo>
                    <a:pt x="164" y="43"/>
                    <a:pt x="171" y="43"/>
                    <a:pt x="172" y="43"/>
                  </a:cubicBezTo>
                  <a:cubicBezTo>
                    <a:pt x="169" y="42"/>
                    <a:pt x="166" y="42"/>
                    <a:pt x="162" y="42"/>
                  </a:cubicBezTo>
                  <a:cubicBezTo>
                    <a:pt x="160" y="43"/>
                    <a:pt x="156" y="43"/>
                    <a:pt x="154" y="42"/>
                  </a:cubicBezTo>
                  <a:cubicBezTo>
                    <a:pt x="156" y="41"/>
                    <a:pt x="156" y="39"/>
                    <a:pt x="159" y="39"/>
                  </a:cubicBezTo>
                  <a:cubicBezTo>
                    <a:pt x="162" y="38"/>
                    <a:pt x="166" y="39"/>
                    <a:pt x="169" y="39"/>
                  </a:cubicBezTo>
                  <a:cubicBezTo>
                    <a:pt x="168" y="38"/>
                    <a:pt x="166" y="38"/>
                    <a:pt x="165" y="38"/>
                  </a:cubicBezTo>
                  <a:cubicBezTo>
                    <a:pt x="167" y="37"/>
                    <a:pt x="169" y="37"/>
                    <a:pt x="170" y="38"/>
                  </a:cubicBezTo>
                  <a:cubicBezTo>
                    <a:pt x="167" y="37"/>
                    <a:pt x="169" y="36"/>
                    <a:pt x="170" y="36"/>
                  </a:cubicBezTo>
                  <a:cubicBezTo>
                    <a:pt x="165" y="36"/>
                    <a:pt x="171" y="31"/>
                    <a:pt x="175" y="32"/>
                  </a:cubicBezTo>
                  <a:cubicBezTo>
                    <a:pt x="171" y="29"/>
                    <a:pt x="182" y="24"/>
                    <a:pt x="181" y="31"/>
                  </a:cubicBezTo>
                  <a:cubicBezTo>
                    <a:pt x="181" y="28"/>
                    <a:pt x="185" y="29"/>
                    <a:pt x="187" y="30"/>
                  </a:cubicBezTo>
                  <a:cubicBezTo>
                    <a:pt x="185" y="29"/>
                    <a:pt x="182" y="29"/>
                    <a:pt x="181" y="27"/>
                  </a:cubicBezTo>
                  <a:cubicBezTo>
                    <a:pt x="183" y="26"/>
                    <a:pt x="185" y="27"/>
                    <a:pt x="186" y="28"/>
                  </a:cubicBezTo>
                  <a:cubicBezTo>
                    <a:pt x="188" y="29"/>
                    <a:pt x="193" y="28"/>
                    <a:pt x="192" y="31"/>
                  </a:cubicBezTo>
                  <a:cubicBezTo>
                    <a:pt x="193" y="31"/>
                    <a:pt x="194" y="28"/>
                    <a:pt x="192" y="28"/>
                  </a:cubicBezTo>
                  <a:cubicBezTo>
                    <a:pt x="190" y="28"/>
                    <a:pt x="188" y="29"/>
                    <a:pt x="187" y="27"/>
                  </a:cubicBezTo>
                  <a:cubicBezTo>
                    <a:pt x="188" y="26"/>
                    <a:pt x="190" y="26"/>
                    <a:pt x="191" y="26"/>
                  </a:cubicBezTo>
                  <a:cubicBezTo>
                    <a:pt x="190" y="26"/>
                    <a:pt x="188" y="26"/>
                    <a:pt x="187" y="26"/>
                  </a:cubicBezTo>
                  <a:cubicBezTo>
                    <a:pt x="187" y="22"/>
                    <a:pt x="194" y="23"/>
                    <a:pt x="197" y="22"/>
                  </a:cubicBezTo>
                  <a:cubicBezTo>
                    <a:pt x="196" y="24"/>
                    <a:pt x="197" y="26"/>
                    <a:pt x="195" y="28"/>
                  </a:cubicBezTo>
                  <a:cubicBezTo>
                    <a:pt x="197" y="27"/>
                    <a:pt x="198" y="24"/>
                    <a:pt x="201" y="25"/>
                  </a:cubicBezTo>
                  <a:cubicBezTo>
                    <a:pt x="197" y="25"/>
                    <a:pt x="200" y="21"/>
                    <a:pt x="201" y="23"/>
                  </a:cubicBezTo>
                  <a:cubicBezTo>
                    <a:pt x="202" y="21"/>
                    <a:pt x="204" y="22"/>
                    <a:pt x="205" y="20"/>
                  </a:cubicBezTo>
                  <a:cubicBezTo>
                    <a:pt x="209" y="21"/>
                    <a:pt x="202" y="28"/>
                    <a:pt x="200" y="30"/>
                  </a:cubicBezTo>
                  <a:cubicBezTo>
                    <a:pt x="202" y="29"/>
                    <a:pt x="205" y="29"/>
                    <a:pt x="206" y="26"/>
                  </a:cubicBezTo>
                  <a:cubicBezTo>
                    <a:pt x="207" y="24"/>
                    <a:pt x="210" y="27"/>
                    <a:pt x="212" y="27"/>
                  </a:cubicBezTo>
                  <a:cubicBezTo>
                    <a:pt x="206" y="25"/>
                    <a:pt x="209" y="21"/>
                    <a:pt x="214" y="20"/>
                  </a:cubicBezTo>
                  <a:cubicBezTo>
                    <a:pt x="214" y="20"/>
                    <a:pt x="213" y="21"/>
                    <a:pt x="212" y="21"/>
                  </a:cubicBezTo>
                  <a:cubicBezTo>
                    <a:pt x="214" y="24"/>
                    <a:pt x="215" y="20"/>
                    <a:pt x="217" y="22"/>
                  </a:cubicBezTo>
                  <a:cubicBezTo>
                    <a:pt x="214" y="16"/>
                    <a:pt x="228" y="23"/>
                    <a:pt x="229" y="23"/>
                  </a:cubicBezTo>
                  <a:cubicBezTo>
                    <a:pt x="228" y="22"/>
                    <a:pt x="227" y="22"/>
                    <a:pt x="226" y="22"/>
                  </a:cubicBezTo>
                  <a:cubicBezTo>
                    <a:pt x="228" y="22"/>
                    <a:pt x="228" y="22"/>
                    <a:pt x="227" y="21"/>
                  </a:cubicBezTo>
                  <a:cubicBezTo>
                    <a:pt x="226" y="21"/>
                    <a:pt x="226" y="18"/>
                    <a:pt x="228" y="20"/>
                  </a:cubicBezTo>
                  <a:cubicBezTo>
                    <a:pt x="228" y="18"/>
                    <a:pt x="223" y="19"/>
                    <a:pt x="227" y="18"/>
                  </a:cubicBezTo>
                  <a:cubicBezTo>
                    <a:pt x="224" y="18"/>
                    <a:pt x="219" y="18"/>
                    <a:pt x="217" y="16"/>
                  </a:cubicBezTo>
                  <a:cubicBezTo>
                    <a:pt x="218" y="15"/>
                    <a:pt x="219" y="15"/>
                    <a:pt x="220" y="16"/>
                  </a:cubicBezTo>
                  <a:cubicBezTo>
                    <a:pt x="220" y="15"/>
                    <a:pt x="221" y="15"/>
                    <a:pt x="221" y="14"/>
                  </a:cubicBezTo>
                  <a:cubicBezTo>
                    <a:pt x="222" y="15"/>
                    <a:pt x="223" y="16"/>
                    <a:pt x="225" y="16"/>
                  </a:cubicBezTo>
                  <a:cubicBezTo>
                    <a:pt x="226" y="13"/>
                    <a:pt x="229" y="16"/>
                    <a:pt x="231" y="15"/>
                  </a:cubicBezTo>
                  <a:cubicBezTo>
                    <a:pt x="230" y="17"/>
                    <a:pt x="233" y="17"/>
                    <a:pt x="234" y="17"/>
                  </a:cubicBezTo>
                  <a:cubicBezTo>
                    <a:pt x="233" y="17"/>
                    <a:pt x="232" y="16"/>
                    <a:pt x="232" y="15"/>
                  </a:cubicBezTo>
                  <a:cubicBezTo>
                    <a:pt x="234" y="15"/>
                    <a:pt x="237" y="16"/>
                    <a:pt x="239" y="16"/>
                  </a:cubicBezTo>
                  <a:cubicBezTo>
                    <a:pt x="238" y="18"/>
                    <a:pt x="234" y="18"/>
                    <a:pt x="232" y="18"/>
                  </a:cubicBezTo>
                  <a:cubicBezTo>
                    <a:pt x="235" y="18"/>
                    <a:pt x="238" y="18"/>
                    <a:pt x="240" y="17"/>
                  </a:cubicBezTo>
                  <a:cubicBezTo>
                    <a:pt x="240" y="21"/>
                    <a:pt x="245" y="19"/>
                    <a:pt x="247" y="19"/>
                  </a:cubicBezTo>
                  <a:cubicBezTo>
                    <a:pt x="247" y="18"/>
                    <a:pt x="245" y="19"/>
                    <a:pt x="244" y="18"/>
                  </a:cubicBezTo>
                  <a:cubicBezTo>
                    <a:pt x="245" y="17"/>
                    <a:pt x="247" y="16"/>
                    <a:pt x="244" y="16"/>
                  </a:cubicBezTo>
                  <a:cubicBezTo>
                    <a:pt x="245" y="16"/>
                    <a:pt x="251" y="15"/>
                    <a:pt x="246" y="15"/>
                  </a:cubicBezTo>
                  <a:cubicBezTo>
                    <a:pt x="248" y="15"/>
                    <a:pt x="249" y="13"/>
                    <a:pt x="251" y="12"/>
                  </a:cubicBezTo>
                  <a:cubicBezTo>
                    <a:pt x="253" y="11"/>
                    <a:pt x="256" y="12"/>
                    <a:pt x="258" y="12"/>
                  </a:cubicBezTo>
                  <a:cubicBezTo>
                    <a:pt x="255" y="9"/>
                    <a:pt x="261" y="9"/>
                    <a:pt x="263" y="8"/>
                  </a:cubicBezTo>
                  <a:cubicBezTo>
                    <a:pt x="261" y="8"/>
                    <a:pt x="259" y="8"/>
                    <a:pt x="258" y="7"/>
                  </a:cubicBezTo>
                  <a:cubicBezTo>
                    <a:pt x="260" y="5"/>
                    <a:pt x="262" y="8"/>
                    <a:pt x="264" y="6"/>
                  </a:cubicBezTo>
                  <a:cubicBezTo>
                    <a:pt x="259" y="5"/>
                    <a:pt x="267" y="4"/>
                    <a:pt x="268" y="4"/>
                  </a:cubicBezTo>
                  <a:cubicBezTo>
                    <a:pt x="269" y="4"/>
                    <a:pt x="275" y="9"/>
                    <a:pt x="272" y="5"/>
                  </a:cubicBezTo>
                  <a:cubicBezTo>
                    <a:pt x="275" y="4"/>
                    <a:pt x="277" y="7"/>
                    <a:pt x="279" y="5"/>
                  </a:cubicBezTo>
                  <a:cubicBezTo>
                    <a:pt x="277" y="9"/>
                    <a:pt x="272" y="9"/>
                    <a:pt x="269" y="12"/>
                  </a:cubicBezTo>
                  <a:cubicBezTo>
                    <a:pt x="270" y="11"/>
                    <a:pt x="271" y="12"/>
                    <a:pt x="271" y="13"/>
                  </a:cubicBezTo>
                  <a:cubicBezTo>
                    <a:pt x="270" y="13"/>
                    <a:pt x="267" y="16"/>
                    <a:pt x="266" y="17"/>
                  </a:cubicBezTo>
                  <a:cubicBezTo>
                    <a:pt x="268" y="17"/>
                    <a:pt x="270" y="18"/>
                    <a:pt x="271" y="17"/>
                  </a:cubicBezTo>
                  <a:cubicBezTo>
                    <a:pt x="271" y="16"/>
                    <a:pt x="272" y="16"/>
                    <a:pt x="273" y="15"/>
                  </a:cubicBezTo>
                  <a:cubicBezTo>
                    <a:pt x="274" y="15"/>
                    <a:pt x="273" y="14"/>
                    <a:pt x="273" y="14"/>
                  </a:cubicBezTo>
                  <a:cubicBezTo>
                    <a:pt x="277" y="10"/>
                    <a:pt x="285" y="5"/>
                    <a:pt x="290" y="4"/>
                  </a:cubicBezTo>
                  <a:cubicBezTo>
                    <a:pt x="290" y="7"/>
                    <a:pt x="290" y="8"/>
                    <a:pt x="286" y="9"/>
                  </a:cubicBezTo>
                  <a:cubicBezTo>
                    <a:pt x="290" y="8"/>
                    <a:pt x="289" y="12"/>
                    <a:pt x="287" y="14"/>
                  </a:cubicBezTo>
                  <a:cubicBezTo>
                    <a:pt x="289" y="14"/>
                    <a:pt x="289" y="13"/>
                    <a:pt x="290" y="12"/>
                  </a:cubicBezTo>
                  <a:cubicBezTo>
                    <a:pt x="292" y="11"/>
                    <a:pt x="294" y="12"/>
                    <a:pt x="295" y="12"/>
                  </a:cubicBezTo>
                  <a:cubicBezTo>
                    <a:pt x="295" y="11"/>
                    <a:pt x="294" y="11"/>
                    <a:pt x="294" y="10"/>
                  </a:cubicBezTo>
                  <a:cubicBezTo>
                    <a:pt x="295" y="10"/>
                    <a:pt x="296" y="10"/>
                    <a:pt x="298" y="10"/>
                  </a:cubicBezTo>
                  <a:cubicBezTo>
                    <a:pt x="296" y="10"/>
                    <a:pt x="296" y="9"/>
                    <a:pt x="296" y="8"/>
                  </a:cubicBezTo>
                  <a:cubicBezTo>
                    <a:pt x="298" y="8"/>
                    <a:pt x="300" y="6"/>
                    <a:pt x="302" y="7"/>
                  </a:cubicBezTo>
                  <a:cubicBezTo>
                    <a:pt x="301" y="5"/>
                    <a:pt x="298" y="5"/>
                    <a:pt x="296" y="5"/>
                  </a:cubicBezTo>
                  <a:cubicBezTo>
                    <a:pt x="298" y="5"/>
                    <a:pt x="310" y="0"/>
                    <a:pt x="310" y="3"/>
                  </a:cubicBezTo>
                  <a:cubicBezTo>
                    <a:pt x="310" y="4"/>
                    <a:pt x="313" y="4"/>
                    <a:pt x="314" y="5"/>
                  </a:cubicBezTo>
                  <a:cubicBezTo>
                    <a:pt x="316" y="6"/>
                    <a:pt x="306" y="7"/>
                    <a:pt x="306" y="7"/>
                  </a:cubicBezTo>
                  <a:cubicBezTo>
                    <a:pt x="307" y="7"/>
                    <a:pt x="308" y="7"/>
                    <a:pt x="309" y="8"/>
                  </a:cubicBezTo>
                  <a:cubicBezTo>
                    <a:pt x="307" y="9"/>
                    <a:pt x="305" y="9"/>
                    <a:pt x="303" y="10"/>
                  </a:cubicBezTo>
                  <a:cubicBezTo>
                    <a:pt x="306" y="10"/>
                    <a:pt x="310" y="8"/>
                    <a:pt x="311" y="9"/>
                  </a:cubicBezTo>
                  <a:cubicBezTo>
                    <a:pt x="309" y="10"/>
                    <a:pt x="307" y="11"/>
                    <a:pt x="305" y="12"/>
                  </a:cubicBezTo>
                  <a:cubicBezTo>
                    <a:pt x="307" y="12"/>
                    <a:pt x="310" y="11"/>
                    <a:pt x="312" y="12"/>
                  </a:cubicBezTo>
                  <a:cubicBezTo>
                    <a:pt x="311" y="12"/>
                    <a:pt x="310" y="13"/>
                    <a:pt x="310" y="15"/>
                  </a:cubicBezTo>
                  <a:cubicBezTo>
                    <a:pt x="310" y="13"/>
                    <a:pt x="313" y="11"/>
                    <a:pt x="315" y="12"/>
                  </a:cubicBezTo>
                  <a:cubicBezTo>
                    <a:pt x="311" y="12"/>
                    <a:pt x="317" y="7"/>
                    <a:pt x="318" y="6"/>
                  </a:cubicBezTo>
                  <a:cubicBezTo>
                    <a:pt x="321" y="5"/>
                    <a:pt x="328" y="6"/>
                    <a:pt x="325" y="9"/>
                  </a:cubicBezTo>
                  <a:cubicBezTo>
                    <a:pt x="327" y="9"/>
                    <a:pt x="331" y="7"/>
                    <a:pt x="331" y="9"/>
                  </a:cubicBezTo>
                  <a:cubicBezTo>
                    <a:pt x="334" y="7"/>
                    <a:pt x="340" y="10"/>
                    <a:pt x="336" y="11"/>
                  </a:cubicBezTo>
                  <a:cubicBezTo>
                    <a:pt x="339" y="11"/>
                    <a:pt x="345" y="10"/>
                    <a:pt x="348" y="13"/>
                  </a:cubicBezTo>
                  <a:cubicBezTo>
                    <a:pt x="349" y="15"/>
                    <a:pt x="343" y="16"/>
                    <a:pt x="342" y="16"/>
                  </a:cubicBezTo>
                  <a:cubicBezTo>
                    <a:pt x="337" y="17"/>
                    <a:pt x="335" y="19"/>
                    <a:pt x="330" y="18"/>
                  </a:cubicBezTo>
                  <a:cubicBezTo>
                    <a:pt x="327" y="18"/>
                    <a:pt x="320" y="15"/>
                    <a:pt x="316" y="18"/>
                  </a:cubicBezTo>
                  <a:cubicBezTo>
                    <a:pt x="319" y="18"/>
                    <a:pt x="321" y="18"/>
                    <a:pt x="323" y="19"/>
                  </a:cubicBezTo>
                  <a:cubicBezTo>
                    <a:pt x="324" y="19"/>
                    <a:pt x="332" y="19"/>
                    <a:pt x="327" y="21"/>
                  </a:cubicBezTo>
                  <a:cubicBezTo>
                    <a:pt x="329" y="21"/>
                    <a:pt x="334" y="22"/>
                    <a:pt x="329" y="23"/>
                  </a:cubicBezTo>
                  <a:cubicBezTo>
                    <a:pt x="330" y="23"/>
                    <a:pt x="332" y="23"/>
                    <a:pt x="334" y="23"/>
                  </a:cubicBezTo>
                  <a:cubicBezTo>
                    <a:pt x="334" y="24"/>
                    <a:pt x="334" y="24"/>
                    <a:pt x="336" y="24"/>
                  </a:cubicBezTo>
                  <a:cubicBezTo>
                    <a:pt x="336" y="23"/>
                    <a:pt x="336" y="22"/>
                    <a:pt x="336" y="22"/>
                  </a:cubicBezTo>
                  <a:cubicBezTo>
                    <a:pt x="338" y="22"/>
                    <a:pt x="340" y="22"/>
                    <a:pt x="340" y="24"/>
                  </a:cubicBezTo>
                  <a:cubicBezTo>
                    <a:pt x="342" y="21"/>
                    <a:pt x="346" y="22"/>
                    <a:pt x="346" y="24"/>
                  </a:cubicBezTo>
                  <a:cubicBezTo>
                    <a:pt x="347" y="28"/>
                    <a:pt x="338" y="25"/>
                    <a:pt x="337" y="24"/>
                  </a:cubicBezTo>
                  <a:cubicBezTo>
                    <a:pt x="337" y="27"/>
                    <a:pt x="333" y="28"/>
                    <a:pt x="331" y="29"/>
                  </a:cubicBezTo>
                  <a:cubicBezTo>
                    <a:pt x="330" y="29"/>
                    <a:pt x="326" y="29"/>
                    <a:pt x="325" y="30"/>
                  </a:cubicBezTo>
                  <a:cubicBezTo>
                    <a:pt x="324" y="32"/>
                    <a:pt x="325" y="33"/>
                    <a:pt x="322" y="34"/>
                  </a:cubicBezTo>
                  <a:cubicBezTo>
                    <a:pt x="321" y="34"/>
                    <a:pt x="320" y="34"/>
                    <a:pt x="319" y="33"/>
                  </a:cubicBezTo>
                  <a:cubicBezTo>
                    <a:pt x="317" y="32"/>
                    <a:pt x="320" y="31"/>
                    <a:pt x="321" y="30"/>
                  </a:cubicBezTo>
                  <a:cubicBezTo>
                    <a:pt x="324" y="28"/>
                    <a:pt x="326" y="25"/>
                    <a:pt x="321" y="24"/>
                  </a:cubicBezTo>
                  <a:cubicBezTo>
                    <a:pt x="318" y="23"/>
                    <a:pt x="314" y="23"/>
                    <a:pt x="311" y="21"/>
                  </a:cubicBezTo>
                  <a:cubicBezTo>
                    <a:pt x="307" y="20"/>
                    <a:pt x="305" y="17"/>
                    <a:pt x="300" y="19"/>
                  </a:cubicBezTo>
                  <a:cubicBezTo>
                    <a:pt x="294" y="22"/>
                    <a:pt x="283" y="19"/>
                    <a:pt x="279" y="26"/>
                  </a:cubicBezTo>
                  <a:cubicBezTo>
                    <a:pt x="279" y="28"/>
                    <a:pt x="278" y="29"/>
                    <a:pt x="277" y="31"/>
                  </a:cubicBezTo>
                  <a:cubicBezTo>
                    <a:pt x="277" y="32"/>
                    <a:pt x="278" y="34"/>
                    <a:pt x="277" y="35"/>
                  </a:cubicBezTo>
                  <a:cubicBezTo>
                    <a:pt x="275" y="36"/>
                    <a:pt x="274" y="36"/>
                    <a:pt x="272" y="36"/>
                  </a:cubicBezTo>
                  <a:cubicBezTo>
                    <a:pt x="270" y="37"/>
                    <a:pt x="270" y="38"/>
                    <a:pt x="268" y="39"/>
                  </a:cubicBezTo>
                  <a:cubicBezTo>
                    <a:pt x="266" y="42"/>
                    <a:pt x="262" y="39"/>
                    <a:pt x="259" y="38"/>
                  </a:cubicBezTo>
                  <a:cubicBezTo>
                    <a:pt x="258" y="38"/>
                    <a:pt x="256" y="37"/>
                    <a:pt x="254" y="37"/>
                  </a:cubicBezTo>
                  <a:cubicBezTo>
                    <a:pt x="252" y="36"/>
                    <a:pt x="251" y="38"/>
                    <a:pt x="250" y="39"/>
                  </a:cubicBezTo>
                  <a:cubicBezTo>
                    <a:pt x="244" y="40"/>
                    <a:pt x="239" y="39"/>
                    <a:pt x="233" y="38"/>
                  </a:cubicBezTo>
                  <a:cubicBezTo>
                    <a:pt x="231" y="38"/>
                    <a:pt x="228" y="34"/>
                    <a:pt x="226" y="33"/>
                  </a:cubicBezTo>
                  <a:cubicBezTo>
                    <a:pt x="222" y="30"/>
                    <a:pt x="219" y="29"/>
                    <a:pt x="214" y="31"/>
                  </a:cubicBezTo>
                  <a:cubicBezTo>
                    <a:pt x="215" y="32"/>
                    <a:pt x="216" y="32"/>
                    <a:pt x="216" y="33"/>
                  </a:cubicBezTo>
                  <a:cubicBezTo>
                    <a:pt x="212" y="34"/>
                    <a:pt x="207" y="33"/>
                    <a:pt x="203" y="34"/>
                  </a:cubicBezTo>
                  <a:cubicBezTo>
                    <a:pt x="208" y="36"/>
                    <a:pt x="203" y="39"/>
                    <a:pt x="200" y="41"/>
                  </a:cubicBezTo>
                  <a:cubicBezTo>
                    <a:pt x="202" y="41"/>
                    <a:pt x="203" y="42"/>
                    <a:pt x="204" y="42"/>
                  </a:cubicBezTo>
                  <a:cubicBezTo>
                    <a:pt x="198" y="46"/>
                    <a:pt x="191" y="41"/>
                    <a:pt x="185" y="42"/>
                  </a:cubicBezTo>
                  <a:cubicBezTo>
                    <a:pt x="182" y="42"/>
                    <a:pt x="180" y="40"/>
                    <a:pt x="177" y="41"/>
                  </a:cubicBezTo>
                  <a:cubicBezTo>
                    <a:pt x="175" y="42"/>
                    <a:pt x="177" y="45"/>
                    <a:pt x="177" y="46"/>
                  </a:cubicBezTo>
                  <a:cubicBezTo>
                    <a:pt x="175" y="51"/>
                    <a:pt x="168" y="47"/>
                    <a:pt x="164" y="48"/>
                  </a:cubicBezTo>
                  <a:cubicBezTo>
                    <a:pt x="158" y="50"/>
                    <a:pt x="155" y="56"/>
                    <a:pt x="149" y="58"/>
                  </a:cubicBezTo>
                  <a:cubicBezTo>
                    <a:pt x="150" y="59"/>
                    <a:pt x="154" y="61"/>
                    <a:pt x="153" y="63"/>
                  </a:cubicBezTo>
                  <a:cubicBezTo>
                    <a:pt x="153" y="64"/>
                    <a:pt x="146" y="68"/>
                    <a:pt x="144" y="69"/>
                  </a:cubicBezTo>
                  <a:cubicBezTo>
                    <a:pt x="143" y="70"/>
                    <a:pt x="142" y="71"/>
                    <a:pt x="140" y="72"/>
                  </a:cubicBezTo>
                  <a:cubicBezTo>
                    <a:pt x="139" y="72"/>
                    <a:pt x="141" y="74"/>
                    <a:pt x="140" y="75"/>
                  </a:cubicBezTo>
                  <a:cubicBezTo>
                    <a:pt x="138" y="78"/>
                    <a:pt x="131" y="78"/>
                    <a:pt x="128" y="78"/>
                  </a:cubicBezTo>
                  <a:cubicBezTo>
                    <a:pt x="128" y="79"/>
                    <a:pt x="129" y="89"/>
                    <a:pt x="127" y="91"/>
                  </a:cubicBezTo>
                  <a:cubicBezTo>
                    <a:pt x="125" y="91"/>
                    <a:pt x="124" y="94"/>
                    <a:pt x="122" y="96"/>
                  </a:cubicBezTo>
                  <a:cubicBezTo>
                    <a:pt x="120" y="97"/>
                    <a:pt x="118" y="99"/>
                    <a:pt x="116" y="101"/>
                  </a:cubicBezTo>
                  <a:cubicBezTo>
                    <a:pt x="119" y="102"/>
                    <a:pt x="125" y="104"/>
                    <a:pt x="122" y="108"/>
                  </a:cubicBezTo>
                  <a:cubicBezTo>
                    <a:pt x="120" y="111"/>
                    <a:pt x="111" y="109"/>
                    <a:pt x="108" y="109"/>
                  </a:cubicBezTo>
                  <a:cubicBezTo>
                    <a:pt x="105" y="109"/>
                    <a:pt x="97" y="113"/>
                    <a:pt x="97" y="116"/>
                  </a:cubicBezTo>
                  <a:cubicBezTo>
                    <a:pt x="96" y="118"/>
                    <a:pt x="95" y="119"/>
                    <a:pt x="95" y="121"/>
                  </a:cubicBezTo>
                  <a:cubicBezTo>
                    <a:pt x="95" y="122"/>
                    <a:pt x="98" y="125"/>
                    <a:pt x="97" y="125"/>
                  </a:cubicBezTo>
                  <a:cubicBezTo>
                    <a:pt x="94" y="127"/>
                    <a:pt x="96" y="131"/>
                    <a:pt x="97" y="133"/>
                  </a:cubicBezTo>
                  <a:cubicBezTo>
                    <a:pt x="99" y="137"/>
                    <a:pt x="96" y="139"/>
                    <a:pt x="97" y="143"/>
                  </a:cubicBezTo>
                  <a:cubicBezTo>
                    <a:pt x="97" y="146"/>
                    <a:pt x="100" y="147"/>
                    <a:pt x="103" y="148"/>
                  </a:cubicBezTo>
                  <a:cubicBezTo>
                    <a:pt x="104" y="148"/>
                    <a:pt x="105" y="149"/>
                    <a:pt x="106" y="150"/>
                  </a:cubicBezTo>
                  <a:cubicBezTo>
                    <a:pt x="106" y="150"/>
                    <a:pt x="104" y="155"/>
                    <a:pt x="103" y="155"/>
                  </a:cubicBezTo>
                  <a:cubicBezTo>
                    <a:pt x="100" y="155"/>
                    <a:pt x="97" y="155"/>
                    <a:pt x="98" y="158"/>
                  </a:cubicBezTo>
                  <a:cubicBezTo>
                    <a:pt x="99" y="160"/>
                    <a:pt x="101" y="161"/>
                    <a:pt x="102" y="163"/>
                  </a:cubicBezTo>
                  <a:cubicBezTo>
                    <a:pt x="103" y="165"/>
                    <a:pt x="101" y="166"/>
                    <a:pt x="101" y="168"/>
                  </a:cubicBezTo>
                  <a:cubicBezTo>
                    <a:pt x="101" y="170"/>
                    <a:pt x="99" y="171"/>
                    <a:pt x="97" y="172"/>
                  </a:cubicBezTo>
                  <a:cubicBezTo>
                    <a:pt x="95" y="172"/>
                    <a:pt x="92" y="171"/>
                    <a:pt x="93" y="174"/>
                  </a:cubicBezTo>
                  <a:cubicBezTo>
                    <a:pt x="93" y="175"/>
                    <a:pt x="91" y="176"/>
                    <a:pt x="90" y="177"/>
                  </a:cubicBezTo>
                  <a:cubicBezTo>
                    <a:pt x="89" y="178"/>
                    <a:pt x="92" y="180"/>
                    <a:pt x="91" y="182"/>
                  </a:cubicBezTo>
                  <a:cubicBezTo>
                    <a:pt x="91" y="183"/>
                    <a:pt x="90" y="188"/>
                    <a:pt x="88" y="188"/>
                  </a:cubicBezTo>
                  <a:cubicBezTo>
                    <a:pt x="87" y="187"/>
                    <a:pt x="86" y="186"/>
                    <a:pt x="86" y="185"/>
                  </a:cubicBezTo>
                  <a:cubicBezTo>
                    <a:pt x="85" y="184"/>
                    <a:pt x="83" y="184"/>
                    <a:pt x="82" y="184"/>
                  </a:cubicBezTo>
                  <a:cubicBezTo>
                    <a:pt x="80" y="183"/>
                    <a:pt x="77" y="183"/>
                    <a:pt x="76" y="180"/>
                  </a:cubicBezTo>
                  <a:cubicBezTo>
                    <a:pt x="76" y="179"/>
                    <a:pt x="76" y="177"/>
                    <a:pt x="76" y="176"/>
                  </a:cubicBezTo>
                  <a:cubicBezTo>
                    <a:pt x="76" y="175"/>
                    <a:pt x="77" y="171"/>
                    <a:pt x="77" y="175"/>
                  </a:cubicBezTo>
                  <a:cubicBezTo>
                    <a:pt x="79" y="172"/>
                    <a:pt x="75" y="171"/>
                    <a:pt x="74" y="174"/>
                  </a:cubicBezTo>
                  <a:cubicBezTo>
                    <a:pt x="74" y="175"/>
                    <a:pt x="76" y="177"/>
                    <a:pt x="74" y="178"/>
                  </a:cubicBezTo>
                  <a:cubicBezTo>
                    <a:pt x="74" y="178"/>
                    <a:pt x="74" y="177"/>
                    <a:pt x="73" y="177"/>
                  </a:cubicBezTo>
                  <a:cubicBezTo>
                    <a:pt x="73" y="178"/>
                    <a:pt x="72" y="178"/>
                    <a:pt x="71" y="178"/>
                  </a:cubicBezTo>
                  <a:cubicBezTo>
                    <a:pt x="73" y="179"/>
                    <a:pt x="74" y="181"/>
                    <a:pt x="73" y="183"/>
                  </a:cubicBezTo>
                  <a:cubicBezTo>
                    <a:pt x="73" y="180"/>
                    <a:pt x="73" y="183"/>
                    <a:pt x="71" y="184"/>
                  </a:cubicBezTo>
                  <a:cubicBezTo>
                    <a:pt x="71" y="184"/>
                    <a:pt x="69" y="185"/>
                    <a:pt x="68" y="185"/>
                  </a:cubicBezTo>
                  <a:cubicBezTo>
                    <a:pt x="67" y="186"/>
                    <a:pt x="68" y="187"/>
                    <a:pt x="66" y="186"/>
                  </a:cubicBezTo>
                  <a:cubicBezTo>
                    <a:pt x="64" y="185"/>
                    <a:pt x="63" y="185"/>
                    <a:pt x="61" y="184"/>
                  </a:cubicBezTo>
                  <a:cubicBezTo>
                    <a:pt x="66" y="186"/>
                    <a:pt x="61" y="188"/>
                    <a:pt x="58" y="188"/>
                  </a:cubicBezTo>
                  <a:cubicBezTo>
                    <a:pt x="59" y="188"/>
                    <a:pt x="59" y="189"/>
                    <a:pt x="59" y="189"/>
                  </a:cubicBezTo>
                  <a:cubicBezTo>
                    <a:pt x="58" y="190"/>
                    <a:pt x="57" y="190"/>
                    <a:pt x="55" y="190"/>
                  </a:cubicBezTo>
                  <a:cubicBezTo>
                    <a:pt x="56" y="190"/>
                    <a:pt x="56" y="191"/>
                    <a:pt x="56" y="191"/>
                  </a:cubicBezTo>
                  <a:cubicBezTo>
                    <a:pt x="53" y="192"/>
                    <a:pt x="52" y="195"/>
                    <a:pt x="49" y="196"/>
                  </a:cubicBezTo>
                  <a:cubicBezTo>
                    <a:pt x="46" y="197"/>
                    <a:pt x="43" y="198"/>
                    <a:pt x="40" y="199"/>
                  </a:cubicBezTo>
                  <a:cubicBezTo>
                    <a:pt x="38" y="200"/>
                    <a:pt x="37" y="201"/>
                    <a:pt x="35" y="201"/>
                  </a:cubicBezTo>
                  <a:cubicBezTo>
                    <a:pt x="34" y="201"/>
                    <a:pt x="32" y="200"/>
                    <a:pt x="31" y="200"/>
                  </a:cubicBezTo>
                  <a:cubicBezTo>
                    <a:pt x="28" y="200"/>
                    <a:pt x="24" y="201"/>
                    <a:pt x="22" y="199"/>
                  </a:cubicBezTo>
                  <a:cubicBezTo>
                    <a:pt x="23" y="198"/>
                    <a:pt x="24" y="197"/>
                    <a:pt x="26" y="197"/>
                  </a:cubicBezTo>
                  <a:cubicBezTo>
                    <a:pt x="20" y="200"/>
                    <a:pt x="3" y="190"/>
                    <a:pt x="10" y="187"/>
                  </a:cubicBezTo>
                  <a:cubicBezTo>
                    <a:pt x="9" y="186"/>
                    <a:pt x="9" y="186"/>
                    <a:pt x="8" y="186"/>
                  </a:cubicBezTo>
                  <a:cubicBezTo>
                    <a:pt x="12" y="186"/>
                    <a:pt x="14" y="188"/>
                    <a:pt x="17" y="188"/>
                  </a:cubicBezTo>
                  <a:cubicBezTo>
                    <a:pt x="17" y="188"/>
                    <a:pt x="16" y="187"/>
                    <a:pt x="16" y="187"/>
                  </a:cubicBezTo>
                  <a:cubicBezTo>
                    <a:pt x="18" y="186"/>
                    <a:pt x="20" y="186"/>
                    <a:pt x="22" y="185"/>
                  </a:cubicBezTo>
                  <a:cubicBezTo>
                    <a:pt x="20" y="185"/>
                    <a:pt x="17" y="186"/>
                    <a:pt x="15" y="187"/>
                  </a:cubicBezTo>
                  <a:cubicBezTo>
                    <a:pt x="15" y="186"/>
                    <a:pt x="14" y="185"/>
                    <a:pt x="13" y="184"/>
                  </a:cubicBezTo>
                  <a:cubicBezTo>
                    <a:pt x="14" y="184"/>
                    <a:pt x="15" y="184"/>
                    <a:pt x="16" y="184"/>
                  </a:cubicBezTo>
                  <a:cubicBezTo>
                    <a:pt x="12" y="183"/>
                    <a:pt x="20" y="181"/>
                    <a:pt x="21" y="181"/>
                  </a:cubicBezTo>
                  <a:cubicBezTo>
                    <a:pt x="20" y="181"/>
                    <a:pt x="19" y="181"/>
                    <a:pt x="18" y="181"/>
                  </a:cubicBezTo>
                  <a:cubicBezTo>
                    <a:pt x="16" y="182"/>
                    <a:pt x="15" y="181"/>
                    <a:pt x="18" y="181"/>
                  </a:cubicBezTo>
                  <a:cubicBezTo>
                    <a:pt x="17" y="181"/>
                    <a:pt x="15" y="181"/>
                    <a:pt x="14" y="181"/>
                  </a:cubicBezTo>
                  <a:cubicBezTo>
                    <a:pt x="17" y="180"/>
                    <a:pt x="19" y="178"/>
                    <a:pt x="21" y="177"/>
                  </a:cubicBezTo>
                  <a:cubicBezTo>
                    <a:pt x="20" y="178"/>
                    <a:pt x="18" y="176"/>
                    <a:pt x="17" y="178"/>
                  </a:cubicBezTo>
                  <a:cubicBezTo>
                    <a:pt x="17" y="179"/>
                    <a:pt x="15" y="180"/>
                    <a:pt x="13" y="181"/>
                  </a:cubicBezTo>
                  <a:cubicBezTo>
                    <a:pt x="13" y="179"/>
                    <a:pt x="14" y="179"/>
                    <a:pt x="15" y="179"/>
                  </a:cubicBezTo>
                  <a:cubicBezTo>
                    <a:pt x="14" y="179"/>
                    <a:pt x="12" y="179"/>
                    <a:pt x="10" y="180"/>
                  </a:cubicBezTo>
                  <a:cubicBezTo>
                    <a:pt x="12" y="179"/>
                    <a:pt x="12" y="180"/>
                    <a:pt x="13" y="181"/>
                  </a:cubicBezTo>
                  <a:cubicBezTo>
                    <a:pt x="11" y="181"/>
                    <a:pt x="10" y="181"/>
                    <a:pt x="9" y="181"/>
                  </a:cubicBezTo>
                  <a:cubicBezTo>
                    <a:pt x="9" y="180"/>
                    <a:pt x="9" y="179"/>
                    <a:pt x="9" y="178"/>
                  </a:cubicBezTo>
                  <a:cubicBezTo>
                    <a:pt x="8" y="179"/>
                    <a:pt x="8" y="179"/>
                    <a:pt x="7" y="179"/>
                  </a:cubicBezTo>
                  <a:cubicBezTo>
                    <a:pt x="11" y="180"/>
                    <a:pt x="6" y="184"/>
                    <a:pt x="7" y="180"/>
                  </a:cubicBezTo>
                  <a:cubicBezTo>
                    <a:pt x="7" y="183"/>
                    <a:pt x="4" y="180"/>
                    <a:pt x="4" y="179"/>
                  </a:cubicBezTo>
                  <a:cubicBezTo>
                    <a:pt x="4" y="177"/>
                    <a:pt x="6" y="176"/>
                    <a:pt x="8" y="175"/>
                  </a:cubicBezTo>
                  <a:cubicBezTo>
                    <a:pt x="8" y="177"/>
                    <a:pt x="8" y="178"/>
                    <a:pt x="6" y="178"/>
                  </a:cubicBezTo>
                  <a:cubicBezTo>
                    <a:pt x="7" y="179"/>
                    <a:pt x="8" y="178"/>
                    <a:pt x="8" y="177"/>
                  </a:cubicBezTo>
                  <a:cubicBezTo>
                    <a:pt x="9" y="175"/>
                    <a:pt x="12" y="177"/>
                    <a:pt x="13" y="176"/>
                  </a:cubicBezTo>
                  <a:cubicBezTo>
                    <a:pt x="9" y="175"/>
                    <a:pt x="15" y="175"/>
                    <a:pt x="16" y="174"/>
                  </a:cubicBezTo>
                  <a:cubicBezTo>
                    <a:pt x="14" y="175"/>
                    <a:pt x="12" y="174"/>
                    <a:pt x="10" y="173"/>
                  </a:cubicBezTo>
                  <a:cubicBezTo>
                    <a:pt x="12" y="172"/>
                    <a:pt x="15" y="169"/>
                    <a:pt x="17" y="169"/>
                  </a:cubicBezTo>
                  <a:cubicBezTo>
                    <a:pt x="13" y="168"/>
                    <a:pt x="21" y="165"/>
                    <a:pt x="22" y="164"/>
                  </a:cubicBezTo>
                  <a:cubicBezTo>
                    <a:pt x="23" y="166"/>
                    <a:pt x="22" y="167"/>
                    <a:pt x="21" y="169"/>
                  </a:cubicBezTo>
                  <a:cubicBezTo>
                    <a:pt x="24" y="166"/>
                    <a:pt x="25" y="164"/>
                    <a:pt x="29" y="163"/>
                  </a:cubicBezTo>
                  <a:cubicBezTo>
                    <a:pt x="26" y="163"/>
                    <a:pt x="22" y="163"/>
                    <a:pt x="19" y="165"/>
                  </a:cubicBezTo>
                  <a:cubicBezTo>
                    <a:pt x="18" y="165"/>
                    <a:pt x="15" y="167"/>
                    <a:pt x="14" y="168"/>
                  </a:cubicBezTo>
                  <a:cubicBezTo>
                    <a:pt x="10" y="174"/>
                    <a:pt x="12" y="167"/>
                    <a:pt x="9" y="168"/>
                  </a:cubicBezTo>
                  <a:cubicBezTo>
                    <a:pt x="9" y="167"/>
                    <a:pt x="9" y="166"/>
                    <a:pt x="10" y="165"/>
                  </a:cubicBezTo>
                  <a:cubicBezTo>
                    <a:pt x="9" y="166"/>
                    <a:pt x="8" y="169"/>
                    <a:pt x="6" y="168"/>
                  </a:cubicBezTo>
                  <a:cubicBezTo>
                    <a:pt x="4" y="168"/>
                    <a:pt x="5" y="165"/>
                    <a:pt x="3" y="165"/>
                  </a:cubicBezTo>
                  <a:cubicBezTo>
                    <a:pt x="4" y="165"/>
                    <a:pt x="5" y="164"/>
                    <a:pt x="6" y="163"/>
                  </a:cubicBezTo>
                  <a:cubicBezTo>
                    <a:pt x="7" y="167"/>
                    <a:pt x="11" y="162"/>
                    <a:pt x="10" y="159"/>
                  </a:cubicBezTo>
                  <a:cubicBezTo>
                    <a:pt x="8" y="160"/>
                    <a:pt x="7" y="162"/>
                    <a:pt x="5" y="162"/>
                  </a:cubicBezTo>
                  <a:cubicBezTo>
                    <a:pt x="3" y="162"/>
                    <a:pt x="2" y="159"/>
                    <a:pt x="0" y="159"/>
                  </a:cubicBezTo>
                  <a:cubicBezTo>
                    <a:pt x="2" y="159"/>
                    <a:pt x="5" y="159"/>
                    <a:pt x="6" y="161"/>
                  </a:cubicBezTo>
                  <a:cubicBezTo>
                    <a:pt x="6" y="159"/>
                    <a:pt x="5" y="157"/>
                    <a:pt x="7" y="157"/>
                  </a:cubicBezTo>
                  <a:cubicBezTo>
                    <a:pt x="5" y="157"/>
                    <a:pt x="2" y="160"/>
                    <a:pt x="1" y="156"/>
                  </a:cubicBezTo>
                  <a:cubicBezTo>
                    <a:pt x="3" y="157"/>
                    <a:pt x="3" y="157"/>
                    <a:pt x="3" y="156"/>
                  </a:cubicBezTo>
                  <a:cubicBezTo>
                    <a:pt x="2" y="156"/>
                    <a:pt x="0" y="154"/>
                    <a:pt x="4" y="154"/>
                  </a:cubicBezTo>
                  <a:cubicBezTo>
                    <a:pt x="8" y="155"/>
                    <a:pt x="10" y="154"/>
                    <a:pt x="13" y="154"/>
                  </a:cubicBezTo>
                  <a:cubicBezTo>
                    <a:pt x="16" y="154"/>
                    <a:pt x="20" y="155"/>
                    <a:pt x="22" y="154"/>
                  </a:cubicBezTo>
                  <a:cubicBezTo>
                    <a:pt x="24" y="152"/>
                    <a:pt x="29" y="156"/>
                    <a:pt x="26" y="157"/>
                  </a:cubicBezTo>
                  <a:cubicBezTo>
                    <a:pt x="27" y="156"/>
                    <a:pt x="28" y="156"/>
                    <a:pt x="29" y="156"/>
                  </a:cubicBezTo>
                  <a:cubicBezTo>
                    <a:pt x="26" y="154"/>
                    <a:pt x="34" y="152"/>
                    <a:pt x="36" y="152"/>
                  </a:cubicBezTo>
                  <a:cubicBezTo>
                    <a:pt x="31" y="152"/>
                    <a:pt x="33" y="150"/>
                    <a:pt x="35" y="148"/>
                  </a:cubicBezTo>
                  <a:cubicBezTo>
                    <a:pt x="33" y="149"/>
                    <a:pt x="31" y="151"/>
                    <a:pt x="33" y="153"/>
                  </a:cubicBezTo>
                  <a:cubicBezTo>
                    <a:pt x="31" y="153"/>
                    <a:pt x="29" y="154"/>
                    <a:pt x="28" y="153"/>
                  </a:cubicBezTo>
                  <a:cubicBezTo>
                    <a:pt x="28" y="153"/>
                    <a:pt x="29" y="152"/>
                    <a:pt x="29" y="152"/>
                  </a:cubicBezTo>
                  <a:cubicBezTo>
                    <a:pt x="28" y="153"/>
                    <a:pt x="20" y="153"/>
                    <a:pt x="23" y="150"/>
                  </a:cubicBezTo>
                  <a:cubicBezTo>
                    <a:pt x="21" y="151"/>
                    <a:pt x="22" y="152"/>
                    <a:pt x="21" y="153"/>
                  </a:cubicBezTo>
                  <a:cubicBezTo>
                    <a:pt x="19" y="155"/>
                    <a:pt x="17" y="153"/>
                    <a:pt x="15" y="153"/>
                  </a:cubicBezTo>
                  <a:cubicBezTo>
                    <a:pt x="13" y="153"/>
                    <a:pt x="10" y="153"/>
                    <a:pt x="8" y="154"/>
                  </a:cubicBezTo>
                  <a:cubicBezTo>
                    <a:pt x="6" y="155"/>
                    <a:pt x="4" y="153"/>
                    <a:pt x="2" y="152"/>
                  </a:cubicBezTo>
                  <a:cubicBezTo>
                    <a:pt x="5" y="152"/>
                    <a:pt x="3" y="151"/>
                    <a:pt x="2" y="151"/>
                  </a:cubicBezTo>
                  <a:cubicBezTo>
                    <a:pt x="4" y="150"/>
                    <a:pt x="6" y="150"/>
                    <a:pt x="9" y="150"/>
                  </a:cubicBezTo>
                  <a:cubicBezTo>
                    <a:pt x="7" y="149"/>
                    <a:pt x="4" y="150"/>
                    <a:pt x="2" y="151"/>
                  </a:cubicBezTo>
                  <a:cubicBezTo>
                    <a:pt x="3" y="149"/>
                    <a:pt x="3" y="148"/>
                    <a:pt x="1" y="14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01" name="Freeform 3512"/>
            <p:cNvSpPr>
              <a:spLocks/>
            </p:cNvSpPr>
            <p:nvPr/>
          </p:nvSpPr>
          <p:spPr bwMode="auto">
            <a:xfrm>
              <a:off x="2849" y="550"/>
              <a:ext cx="4" cy="1"/>
            </a:xfrm>
            <a:custGeom>
              <a:avLst/>
              <a:gdLst>
                <a:gd name="T0" fmla="*/ 2 w 3"/>
                <a:gd name="T1" fmla="*/ 1 h 1"/>
                <a:gd name="T2" fmla="*/ 0 w 3"/>
                <a:gd name="T3" fmla="*/ 0 h 1"/>
                <a:gd name="T4" fmla="*/ 3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1" y="0"/>
                    <a:pt x="2" y="0"/>
                    <a:pt x="3" y="1"/>
                  </a:cubicBezTo>
                  <a:cubicBezTo>
                    <a:pt x="3" y="1"/>
                    <a:pt x="2"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02" name="Freeform 3513"/>
            <p:cNvSpPr>
              <a:spLocks/>
            </p:cNvSpPr>
            <p:nvPr/>
          </p:nvSpPr>
          <p:spPr bwMode="auto">
            <a:xfrm>
              <a:off x="2849" y="550"/>
              <a:ext cx="4" cy="1"/>
            </a:xfrm>
            <a:custGeom>
              <a:avLst/>
              <a:gdLst>
                <a:gd name="T0" fmla="*/ 2 w 3"/>
                <a:gd name="T1" fmla="*/ 1 h 1"/>
                <a:gd name="T2" fmla="*/ 0 w 3"/>
                <a:gd name="T3" fmla="*/ 0 h 1"/>
                <a:gd name="T4" fmla="*/ 3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1" y="0"/>
                    <a:pt x="2" y="0"/>
                    <a:pt x="3" y="1"/>
                  </a:cubicBezTo>
                  <a:cubicBezTo>
                    <a:pt x="3" y="1"/>
                    <a:pt x="2"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03" name="Freeform 3514"/>
            <p:cNvSpPr>
              <a:spLocks/>
            </p:cNvSpPr>
            <p:nvPr/>
          </p:nvSpPr>
          <p:spPr bwMode="auto">
            <a:xfrm>
              <a:off x="2848" y="527"/>
              <a:ext cx="6" cy="3"/>
            </a:xfrm>
            <a:custGeom>
              <a:avLst/>
              <a:gdLst>
                <a:gd name="T0" fmla="*/ 3 w 5"/>
                <a:gd name="T1" fmla="*/ 1 h 2"/>
                <a:gd name="T2" fmla="*/ 5 w 5"/>
                <a:gd name="T3" fmla="*/ 2 h 2"/>
                <a:gd name="T4" fmla="*/ 0 w 5"/>
                <a:gd name="T5" fmla="*/ 1 h 2"/>
                <a:gd name="T6" fmla="*/ 3 w 5"/>
                <a:gd name="T7" fmla="*/ 1 h 2"/>
              </a:gdLst>
              <a:ahLst/>
              <a:cxnLst>
                <a:cxn ang="0">
                  <a:pos x="T0" y="T1"/>
                </a:cxn>
                <a:cxn ang="0">
                  <a:pos x="T2" y="T3"/>
                </a:cxn>
                <a:cxn ang="0">
                  <a:pos x="T4" y="T5"/>
                </a:cxn>
                <a:cxn ang="0">
                  <a:pos x="T6" y="T7"/>
                </a:cxn>
              </a:cxnLst>
              <a:rect l="0" t="0" r="r" b="b"/>
              <a:pathLst>
                <a:path w="5" h="2">
                  <a:moveTo>
                    <a:pt x="3" y="1"/>
                  </a:moveTo>
                  <a:cubicBezTo>
                    <a:pt x="4" y="1"/>
                    <a:pt x="5" y="1"/>
                    <a:pt x="5" y="2"/>
                  </a:cubicBezTo>
                  <a:cubicBezTo>
                    <a:pt x="4" y="2"/>
                    <a:pt x="2" y="2"/>
                    <a:pt x="0" y="1"/>
                  </a:cubicBezTo>
                  <a:cubicBezTo>
                    <a:pt x="1" y="1"/>
                    <a:pt x="2" y="0"/>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04" name="Freeform 3515"/>
            <p:cNvSpPr>
              <a:spLocks/>
            </p:cNvSpPr>
            <p:nvPr/>
          </p:nvSpPr>
          <p:spPr bwMode="auto">
            <a:xfrm>
              <a:off x="2848" y="527"/>
              <a:ext cx="6" cy="3"/>
            </a:xfrm>
            <a:custGeom>
              <a:avLst/>
              <a:gdLst>
                <a:gd name="T0" fmla="*/ 3 w 5"/>
                <a:gd name="T1" fmla="*/ 1 h 2"/>
                <a:gd name="T2" fmla="*/ 5 w 5"/>
                <a:gd name="T3" fmla="*/ 2 h 2"/>
                <a:gd name="T4" fmla="*/ 0 w 5"/>
                <a:gd name="T5" fmla="*/ 1 h 2"/>
                <a:gd name="T6" fmla="*/ 3 w 5"/>
                <a:gd name="T7" fmla="*/ 1 h 2"/>
              </a:gdLst>
              <a:ahLst/>
              <a:cxnLst>
                <a:cxn ang="0">
                  <a:pos x="T0" y="T1"/>
                </a:cxn>
                <a:cxn ang="0">
                  <a:pos x="T2" y="T3"/>
                </a:cxn>
                <a:cxn ang="0">
                  <a:pos x="T4" y="T5"/>
                </a:cxn>
                <a:cxn ang="0">
                  <a:pos x="T6" y="T7"/>
                </a:cxn>
              </a:cxnLst>
              <a:rect l="0" t="0" r="r" b="b"/>
              <a:pathLst>
                <a:path w="5" h="2">
                  <a:moveTo>
                    <a:pt x="3" y="1"/>
                  </a:moveTo>
                  <a:cubicBezTo>
                    <a:pt x="4" y="1"/>
                    <a:pt x="5" y="1"/>
                    <a:pt x="5" y="2"/>
                  </a:cubicBezTo>
                  <a:cubicBezTo>
                    <a:pt x="4" y="2"/>
                    <a:pt x="2" y="2"/>
                    <a:pt x="0" y="1"/>
                  </a:cubicBezTo>
                  <a:cubicBezTo>
                    <a:pt x="1" y="1"/>
                    <a:pt x="2" y="0"/>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05" name="Freeform 3516"/>
            <p:cNvSpPr>
              <a:spLocks/>
            </p:cNvSpPr>
            <p:nvPr/>
          </p:nvSpPr>
          <p:spPr bwMode="auto">
            <a:xfrm>
              <a:off x="2855" y="550"/>
              <a:ext cx="7" cy="5"/>
            </a:xfrm>
            <a:custGeom>
              <a:avLst/>
              <a:gdLst>
                <a:gd name="T0" fmla="*/ 4 w 6"/>
                <a:gd name="T1" fmla="*/ 4 h 4"/>
                <a:gd name="T2" fmla="*/ 0 w 6"/>
                <a:gd name="T3" fmla="*/ 2 h 4"/>
                <a:gd name="T4" fmla="*/ 5 w 6"/>
                <a:gd name="T5" fmla="*/ 0 h 4"/>
                <a:gd name="T6" fmla="*/ 4 w 6"/>
                <a:gd name="T7" fmla="*/ 4 h 4"/>
              </a:gdLst>
              <a:ahLst/>
              <a:cxnLst>
                <a:cxn ang="0">
                  <a:pos x="T0" y="T1"/>
                </a:cxn>
                <a:cxn ang="0">
                  <a:pos x="T2" y="T3"/>
                </a:cxn>
                <a:cxn ang="0">
                  <a:pos x="T4" y="T5"/>
                </a:cxn>
                <a:cxn ang="0">
                  <a:pos x="T6" y="T7"/>
                </a:cxn>
              </a:cxnLst>
              <a:rect l="0" t="0" r="r" b="b"/>
              <a:pathLst>
                <a:path w="6" h="4">
                  <a:moveTo>
                    <a:pt x="4" y="4"/>
                  </a:moveTo>
                  <a:cubicBezTo>
                    <a:pt x="2" y="4"/>
                    <a:pt x="1" y="3"/>
                    <a:pt x="0" y="2"/>
                  </a:cubicBezTo>
                  <a:cubicBezTo>
                    <a:pt x="2" y="2"/>
                    <a:pt x="4" y="1"/>
                    <a:pt x="5" y="0"/>
                  </a:cubicBezTo>
                  <a:cubicBezTo>
                    <a:pt x="6" y="2"/>
                    <a:pt x="6" y="4"/>
                    <a:pt x="4"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06" name="Freeform 3517"/>
            <p:cNvSpPr>
              <a:spLocks/>
            </p:cNvSpPr>
            <p:nvPr/>
          </p:nvSpPr>
          <p:spPr bwMode="auto">
            <a:xfrm>
              <a:off x="2855" y="550"/>
              <a:ext cx="7" cy="5"/>
            </a:xfrm>
            <a:custGeom>
              <a:avLst/>
              <a:gdLst>
                <a:gd name="T0" fmla="*/ 4 w 6"/>
                <a:gd name="T1" fmla="*/ 4 h 4"/>
                <a:gd name="T2" fmla="*/ 0 w 6"/>
                <a:gd name="T3" fmla="*/ 2 h 4"/>
                <a:gd name="T4" fmla="*/ 5 w 6"/>
                <a:gd name="T5" fmla="*/ 0 h 4"/>
                <a:gd name="T6" fmla="*/ 4 w 6"/>
                <a:gd name="T7" fmla="*/ 4 h 4"/>
              </a:gdLst>
              <a:ahLst/>
              <a:cxnLst>
                <a:cxn ang="0">
                  <a:pos x="T0" y="T1"/>
                </a:cxn>
                <a:cxn ang="0">
                  <a:pos x="T2" y="T3"/>
                </a:cxn>
                <a:cxn ang="0">
                  <a:pos x="T4" y="T5"/>
                </a:cxn>
                <a:cxn ang="0">
                  <a:pos x="T6" y="T7"/>
                </a:cxn>
              </a:cxnLst>
              <a:rect l="0" t="0" r="r" b="b"/>
              <a:pathLst>
                <a:path w="6" h="4">
                  <a:moveTo>
                    <a:pt x="4" y="4"/>
                  </a:moveTo>
                  <a:cubicBezTo>
                    <a:pt x="2" y="4"/>
                    <a:pt x="1" y="3"/>
                    <a:pt x="0" y="2"/>
                  </a:cubicBezTo>
                  <a:cubicBezTo>
                    <a:pt x="2" y="2"/>
                    <a:pt x="4" y="1"/>
                    <a:pt x="5" y="0"/>
                  </a:cubicBezTo>
                  <a:cubicBezTo>
                    <a:pt x="6" y="2"/>
                    <a:pt x="6" y="4"/>
                    <a:pt x="4"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07" name="Freeform 3518"/>
            <p:cNvSpPr>
              <a:spLocks/>
            </p:cNvSpPr>
            <p:nvPr/>
          </p:nvSpPr>
          <p:spPr bwMode="auto">
            <a:xfrm>
              <a:off x="2870" y="569"/>
              <a:ext cx="4" cy="4"/>
            </a:xfrm>
            <a:custGeom>
              <a:avLst/>
              <a:gdLst>
                <a:gd name="T0" fmla="*/ 0 w 4"/>
                <a:gd name="T1" fmla="*/ 3 h 3"/>
                <a:gd name="T2" fmla="*/ 4 w 4"/>
                <a:gd name="T3" fmla="*/ 1 h 3"/>
                <a:gd name="T4" fmla="*/ 0 w 4"/>
                <a:gd name="T5" fmla="*/ 3 h 3"/>
              </a:gdLst>
              <a:ahLst/>
              <a:cxnLst>
                <a:cxn ang="0">
                  <a:pos x="T0" y="T1"/>
                </a:cxn>
                <a:cxn ang="0">
                  <a:pos x="T2" y="T3"/>
                </a:cxn>
                <a:cxn ang="0">
                  <a:pos x="T4" y="T5"/>
                </a:cxn>
              </a:cxnLst>
              <a:rect l="0" t="0" r="r" b="b"/>
              <a:pathLst>
                <a:path w="4" h="3">
                  <a:moveTo>
                    <a:pt x="0" y="3"/>
                  </a:moveTo>
                  <a:cubicBezTo>
                    <a:pt x="0" y="0"/>
                    <a:pt x="2" y="2"/>
                    <a:pt x="4" y="1"/>
                  </a:cubicBezTo>
                  <a:cubicBezTo>
                    <a:pt x="3" y="2"/>
                    <a:pt x="1" y="2"/>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08" name="Freeform 3519"/>
            <p:cNvSpPr>
              <a:spLocks/>
            </p:cNvSpPr>
            <p:nvPr/>
          </p:nvSpPr>
          <p:spPr bwMode="auto">
            <a:xfrm>
              <a:off x="2870" y="569"/>
              <a:ext cx="4" cy="4"/>
            </a:xfrm>
            <a:custGeom>
              <a:avLst/>
              <a:gdLst>
                <a:gd name="T0" fmla="*/ 0 w 4"/>
                <a:gd name="T1" fmla="*/ 3 h 3"/>
                <a:gd name="T2" fmla="*/ 4 w 4"/>
                <a:gd name="T3" fmla="*/ 1 h 3"/>
                <a:gd name="T4" fmla="*/ 0 w 4"/>
                <a:gd name="T5" fmla="*/ 3 h 3"/>
              </a:gdLst>
              <a:ahLst/>
              <a:cxnLst>
                <a:cxn ang="0">
                  <a:pos x="T0" y="T1"/>
                </a:cxn>
                <a:cxn ang="0">
                  <a:pos x="T2" y="T3"/>
                </a:cxn>
                <a:cxn ang="0">
                  <a:pos x="T4" y="T5"/>
                </a:cxn>
              </a:cxnLst>
              <a:rect l="0" t="0" r="r" b="b"/>
              <a:pathLst>
                <a:path w="4" h="3">
                  <a:moveTo>
                    <a:pt x="0" y="3"/>
                  </a:moveTo>
                  <a:cubicBezTo>
                    <a:pt x="0" y="0"/>
                    <a:pt x="2" y="2"/>
                    <a:pt x="4" y="1"/>
                  </a:cubicBezTo>
                  <a:cubicBezTo>
                    <a:pt x="3" y="2"/>
                    <a:pt x="1" y="2"/>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09" name="Freeform 3520"/>
            <p:cNvSpPr>
              <a:spLocks/>
            </p:cNvSpPr>
            <p:nvPr/>
          </p:nvSpPr>
          <p:spPr bwMode="auto">
            <a:xfrm>
              <a:off x="2895" y="506"/>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0" y="1"/>
                    <a:pt x="1" y="0"/>
                  </a:cubicBezTo>
                  <a:cubicBezTo>
                    <a:pt x="1" y="2"/>
                    <a:pt x="1"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10" name="Freeform 3521"/>
            <p:cNvSpPr>
              <a:spLocks/>
            </p:cNvSpPr>
            <p:nvPr/>
          </p:nvSpPr>
          <p:spPr bwMode="auto">
            <a:xfrm>
              <a:off x="2895" y="506"/>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0" y="1"/>
                    <a:pt x="1" y="0"/>
                  </a:cubicBezTo>
                  <a:cubicBezTo>
                    <a:pt x="1" y="2"/>
                    <a:pt x="1"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11" name="Freeform 3522"/>
            <p:cNvSpPr>
              <a:spLocks/>
            </p:cNvSpPr>
            <p:nvPr/>
          </p:nvSpPr>
          <p:spPr bwMode="auto">
            <a:xfrm>
              <a:off x="3245" y="382"/>
              <a:ext cx="7" cy="5"/>
            </a:xfrm>
            <a:custGeom>
              <a:avLst/>
              <a:gdLst>
                <a:gd name="T0" fmla="*/ 4 w 6"/>
                <a:gd name="T1" fmla="*/ 1 h 4"/>
                <a:gd name="T2" fmla="*/ 6 w 6"/>
                <a:gd name="T3" fmla="*/ 2 h 4"/>
                <a:gd name="T4" fmla="*/ 4 w 6"/>
                <a:gd name="T5" fmla="*/ 1 h 4"/>
              </a:gdLst>
              <a:ahLst/>
              <a:cxnLst>
                <a:cxn ang="0">
                  <a:pos x="T0" y="T1"/>
                </a:cxn>
                <a:cxn ang="0">
                  <a:pos x="T2" y="T3"/>
                </a:cxn>
                <a:cxn ang="0">
                  <a:pos x="T4" y="T5"/>
                </a:cxn>
              </a:cxnLst>
              <a:rect l="0" t="0" r="r" b="b"/>
              <a:pathLst>
                <a:path w="6" h="4">
                  <a:moveTo>
                    <a:pt x="4" y="1"/>
                  </a:moveTo>
                  <a:cubicBezTo>
                    <a:pt x="0" y="0"/>
                    <a:pt x="1" y="4"/>
                    <a:pt x="6" y="2"/>
                  </a:cubicBezTo>
                  <a:cubicBezTo>
                    <a:pt x="4" y="3"/>
                    <a:pt x="3" y="2"/>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12" name="Freeform 3523"/>
            <p:cNvSpPr>
              <a:spLocks/>
            </p:cNvSpPr>
            <p:nvPr/>
          </p:nvSpPr>
          <p:spPr bwMode="auto">
            <a:xfrm>
              <a:off x="3245" y="382"/>
              <a:ext cx="7" cy="5"/>
            </a:xfrm>
            <a:custGeom>
              <a:avLst/>
              <a:gdLst>
                <a:gd name="T0" fmla="*/ 4 w 6"/>
                <a:gd name="T1" fmla="*/ 1 h 4"/>
                <a:gd name="T2" fmla="*/ 6 w 6"/>
                <a:gd name="T3" fmla="*/ 2 h 4"/>
                <a:gd name="T4" fmla="*/ 4 w 6"/>
                <a:gd name="T5" fmla="*/ 1 h 4"/>
              </a:gdLst>
              <a:ahLst/>
              <a:cxnLst>
                <a:cxn ang="0">
                  <a:pos x="T0" y="T1"/>
                </a:cxn>
                <a:cxn ang="0">
                  <a:pos x="T2" y="T3"/>
                </a:cxn>
                <a:cxn ang="0">
                  <a:pos x="T4" y="T5"/>
                </a:cxn>
              </a:cxnLst>
              <a:rect l="0" t="0" r="r" b="b"/>
              <a:pathLst>
                <a:path w="6" h="4">
                  <a:moveTo>
                    <a:pt x="4" y="1"/>
                  </a:moveTo>
                  <a:cubicBezTo>
                    <a:pt x="0" y="0"/>
                    <a:pt x="1" y="4"/>
                    <a:pt x="6" y="2"/>
                  </a:cubicBezTo>
                  <a:cubicBezTo>
                    <a:pt x="4" y="3"/>
                    <a:pt x="3" y="2"/>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13" name="Freeform 3524"/>
            <p:cNvSpPr>
              <a:spLocks/>
            </p:cNvSpPr>
            <p:nvPr/>
          </p:nvSpPr>
          <p:spPr bwMode="auto">
            <a:xfrm>
              <a:off x="3196" y="770"/>
              <a:ext cx="57" cy="59"/>
            </a:xfrm>
            <a:custGeom>
              <a:avLst/>
              <a:gdLst>
                <a:gd name="T0" fmla="*/ 0 w 48"/>
                <a:gd name="T1" fmla="*/ 6 h 49"/>
                <a:gd name="T2" fmla="*/ 2 w 48"/>
                <a:gd name="T3" fmla="*/ 4 h 49"/>
                <a:gd name="T4" fmla="*/ 4 w 48"/>
                <a:gd name="T5" fmla="*/ 4 h 49"/>
                <a:gd name="T6" fmla="*/ 11 w 48"/>
                <a:gd name="T7" fmla="*/ 3 h 49"/>
                <a:gd name="T8" fmla="*/ 22 w 48"/>
                <a:gd name="T9" fmla="*/ 7 h 49"/>
                <a:gd name="T10" fmla="*/ 24 w 48"/>
                <a:gd name="T11" fmla="*/ 9 h 49"/>
                <a:gd name="T12" fmla="*/ 28 w 48"/>
                <a:gd name="T13" fmla="*/ 9 h 49"/>
                <a:gd name="T14" fmla="*/ 31 w 48"/>
                <a:gd name="T15" fmla="*/ 10 h 49"/>
                <a:gd name="T16" fmla="*/ 33 w 48"/>
                <a:gd name="T17" fmla="*/ 12 h 49"/>
                <a:gd name="T18" fmla="*/ 36 w 48"/>
                <a:gd name="T19" fmla="*/ 18 h 49"/>
                <a:gd name="T20" fmla="*/ 37 w 48"/>
                <a:gd name="T21" fmla="*/ 20 h 49"/>
                <a:gd name="T22" fmla="*/ 39 w 48"/>
                <a:gd name="T23" fmla="*/ 20 h 49"/>
                <a:gd name="T24" fmla="*/ 37 w 48"/>
                <a:gd name="T25" fmla="*/ 25 h 49"/>
                <a:gd name="T26" fmla="*/ 43 w 48"/>
                <a:gd name="T27" fmla="*/ 32 h 49"/>
                <a:gd name="T28" fmla="*/ 46 w 48"/>
                <a:gd name="T29" fmla="*/ 34 h 49"/>
                <a:gd name="T30" fmla="*/ 35 w 48"/>
                <a:gd name="T31" fmla="*/ 34 h 49"/>
                <a:gd name="T32" fmla="*/ 34 w 48"/>
                <a:gd name="T33" fmla="*/ 32 h 49"/>
                <a:gd name="T34" fmla="*/ 29 w 48"/>
                <a:gd name="T35" fmla="*/ 40 h 49"/>
                <a:gd name="T36" fmla="*/ 25 w 48"/>
                <a:gd name="T37" fmla="*/ 46 h 49"/>
                <a:gd name="T38" fmla="*/ 24 w 48"/>
                <a:gd name="T39" fmla="*/ 47 h 49"/>
                <a:gd name="T40" fmla="*/ 21 w 48"/>
                <a:gd name="T41" fmla="*/ 49 h 49"/>
                <a:gd name="T42" fmla="*/ 20 w 48"/>
                <a:gd name="T43" fmla="*/ 44 h 49"/>
                <a:gd name="T44" fmla="*/ 19 w 48"/>
                <a:gd name="T45" fmla="*/ 38 h 49"/>
                <a:gd name="T46" fmla="*/ 21 w 48"/>
                <a:gd name="T47" fmla="*/ 31 h 49"/>
                <a:gd name="T48" fmla="*/ 18 w 48"/>
                <a:gd name="T49" fmla="*/ 25 h 49"/>
                <a:gd name="T50" fmla="*/ 8 w 48"/>
                <a:gd name="T51" fmla="*/ 14 h 49"/>
                <a:gd name="T52" fmla="*/ 0 w 48"/>
                <a:gd name="T5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9">
                  <a:moveTo>
                    <a:pt x="0" y="6"/>
                  </a:moveTo>
                  <a:cubicBezTo>
                    <a:pt x="1" y="5"/>
                    <a:pt x="1" y="6"/>
                    <a:pt x="2" y="4"/>
                  </a:cubicBezTo>
                  <a:cubicBezTo>
                    <a:pt x="2" y="4"/>
                    <a:pt x="4" y="4"/>
                    <a:pt x="4" y="4"/>
                  </a:cubicBezTo>
                  <a:cubicBezTo>
                    <a:pt x="7" y="4"/>
                    <a:pt x="9" y="4"/>
                    <a:pt x="11" y="3"/>
                  </a:cubicBezTo>
                  <a:cubicBezTo>
                    <a:pt x="16" y="0"/>
                    <a:pt x="18" y="9"/>
                    <a:pt x="22" y="7"/>
                  </a:cubicBezTo>
                  <a:cubicBezTo>
                    <a:pt x="22" y="9"/>
                    <a:pt x="24" y="6"/>
                    <a:pt x="24" y="9"/>
                  </a:cubicBezTo>
                  <a:cubicBezTo>
                    <a:pt x="25" y="7"/>
                    <a:pt x="27" y="7"/>
                    <a:pt x="28" y="9"/>
                  </a:cubicBezTo>
                  <a:cubicBezTo>
                    <a:pt x="29" y="9"/>
                    <a:pt x="30" y="11"/>
                    <a:pt x="31" y="10"/>
                  </a:cubicBezTo>
                  <a:cubicBezTo>
                    <a:pt x="33" y="9"/>
                    <a:pt x="33" y="11"/>
                    <a:pt x="33" y="12"/>
                  </a:cubicBezTo>
                  <a:cubicBezTo>
                    <a:pt x="35" y="14"/>
                    <a:pt x="34" y="15"/>
                    <a:pt x="36" y="18"/>
                  </a:cubicBezTo>
                  <a:cubicBezTo>
                    <a:pt x="37" y="18"/>
                    <a:pt x="36" y="20"/>
                    <a:pt x="37" y="20"/>
                  </a:cubicBezTo>
                  <a:cubicBezTo>
                    <a:pt x="38" y="21"/>
                    <a:pt x="38" y="19"/>
                    <a:pt x="39" y="20"/>
                  </a:cubicBezTo>
                  <a:cubicBezTo>
                    <a:pt x="40" y="22"/>
                    <a:pt x="36" y="27"/>
                    <a:pt x="37" y="25"/>
                  </a:cubicBezTo>
                  <a:cubicBezTo>
                    <a:pt x="39" y="21"/>
                    <a:pt x="48" y="30"/>
                    <a:pt x="43" y="32"/>
                  </a:cubicBezTo>
                  <a:cubicBezTo>
                    <a:pt x="45" y="32"/>
                    <a:pt x="45" y="33"/>
                    <a:pt x="46" y="34"/>
                  </a:cubicBezTo>
                  <a:cubicBezTo>
                    <a:pt x="42" y="37"/>
                    <a:pt x="37" y="30"/>
                    <a:pt x="35" y="34"/>
                  </a:cubicBezTo>
                  <a:cubicBezTo>
                    <a:pt x="35" y="33"/>
                    <a:pt x="34" y="33"/>
                    <a:pt x="34" y="32"/>
                  </a:cubicBezTo>
                  <a:cubicBezTo>
                    <a:pt x="29" y="34"/>
                    <a:pt x="33" y="37"/>
                    <a:pt x="29" y="40"/>
                  </a:cubicBezTo>
                  <a:cubicBezTo>
                    <a:pt x="28" y="42"/>
                    <a:pt x="26" y="44"/>
                    <a:pt x="25" y="46"/>
                  </a:cubicBezTo>
                  <a:cubicBezTo>
                    <a:pt x="25" y="46"/>
                    <a:pt x="25" y="47"/>
                    <a:pt x="24" y="47"/>
                  </a:cubicBezTo>
                  <a:cubicBezTo>
                    <a:pt x="23" y="48"/>
                    <a:pt x="21" y="47"/>
                    <a:pt x="21" y="49"/>
                  </a:cubicBezTo>
                  <a:cubicBezTo>
                    <a:pt x="19" y="47"/>
                    <a:pt x="21" y="45"/>
                    <a:pt x="20" y="44"/>
                  </a:cubicBezTo>
                  <a:cubicBezTo>
                    <a:pt x="19" y="42"/>
                    <a:pt x="19" y="40"/>
                    <a:pt x="19" y="38"/>
                  </a:cubicBezTo>
                  <a:cubicBezTo>
                    <a:pt x="20" y="35"/>
                    <a:pt x="22" y="33"/>
                    <a:pt x="21" y="31"/>
                  </a:cubicBezTo>
                  <a:cubicBezTo>
                    <a:pt x="21" y="29"/>
                    <a:pt x="20" y="26"/>
                    <a:pt x="18" y="25"/>
                  </a:cubicBezTo>
                  <a:cubicBezTo>
                    <a:pt x="15" y="22"/>
                    <a:pt x="11" y="18"/>
                    <a:pt x="8" y="14"/>
                  </a:cubicBezTo>
                  <a:cubicBezTo>
                    <a:pt x="6" y="10"/>
                    <a:pt x="5" y="6"/>
                    <a:pt x="0"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14" name="Freeform 3525"/>
            <p:cNvSpPr>
              <a:spLocks/>
            </p:cNvSpPr>
            <p:nvPr/>
          </p:nvSpPr>
          <p:spPr bwMode="auto">
            <a:xfrm>
              <a:off x="3196" y="770"/>
              <a:ext cx="57" cy="59"/>
            </a:xfrm>
            <a:custGeom>
              <a:avLst/>
              <a:gdLst>
                <a:gd name="T0" fmla="*/ 0 w 48"/>
                <a:gd name="T1" fmla="*/ 6 h 49"/>
                <a:gd name="T2" fmla="*/ 2 w 48"/>
                <a:gd name="T3" fmla="*/ 4 h 49"/>
                <a:gd name="T4" fmla="*/ 4 w 48"/>
                <a:gd name="T5" fmla="*/ 4 h 49"/>
                <a:gd name="T6" fmla="*/ 11 w 48"/>
                <a:gd name="T7" fmla="*/ 3 h 49"/>
                <a:gd name="T8" fmla="*/ 22 w 48"/>
                <a:gd name="T9" fmla="*/ 7 h 49"/>
                <a:gd name="T10" fmla="*/ 24 w 48"/>
                <a:gd name="T11" fmla="*/ 9 h 49"/>
                <a:gd name="T12" fmla="*/ 28 w 48"/>
                <a:gd name="T13" fmla="*/ 9 h 49"/>
                <a:gd name="T14" fmla="*/ 31 w 48"/>
                <a:gd name="T15" fmla="*/ 10 h 49"/>
                <a:gd name="T16" fmla="*/ 33 w 48"/>
                <a:gd name="T17" fmla="*/ 12 h 49"/>
                <a:gd name="T18" fmla="*/ 36 w 48"/>
                <a:gd name="T19" fmla="*/ 18 h 49"/>
                <a:gd name="T20" fmla="*/ 37 w 48"/>
                <a:gd name="T21" fmla="*/ 20 h 49"/>
                <a:gd name="T22" fmla="*/ 39 w 48"/>
                <a:gd name="T23" fmla="*/ 20 h 49"/>
                <a:gd name="T24" fmla="*/ 37 w 48"/>
                <a:gd name="T25" fmla="*/ 25 h 49"/>
                <a:gd name="T26" fmla="*/ 43 w 48"/>
                <a:gd name="T27" fmla="*/ 32 h 49"/>
                <a:gd name="T28" fmla="*/ 46 w 48"/>
                <a:gd name="T29" fmla="*/ 34 h 49"/>
                <a:gd name="T30" fmla="*/ 35 w 48"/>
                <a:gd name="T31" fmla="*/ 34 h 49"/>
                <a:gd name="T32" fmla="*/ 34 w 48"/>
                <a:gd name="T33" fmla="*/ 32 h 49"/>
                <a:gd name="T34" fmla="*/ 29 w 48"/>
                <a:gd name="T35" fmla="*/ 40 h 49"/>
                <a:gd name="T36" fmla="*/ 25 w 48"/>
                <a:gd name="T37" fmla="*/ 46 h 49"/>
                <a:gd name="T38" fmla="*/ 24 w 48"/>
                <a:gd name="T39" fmla="*/ 47 h 49"/>
                <a:gd name="T40" fmla="*/ 21 w 48"/>
                <a:gd name="T41" fmla="*/ 49 h 49"/>
                <a:gd name="T42" fmla="*/ 20 w 48"/>
                <a:gd name="T43" fmla="*/ 44 h 49"/>
                <a:gd name="T44" fmla="*/ 19 w 48"/>
                <a:gd name="T45" fmla="*/ 38 h 49"/>
                <a:gd name="T46" fmla="*/ 21 w 48"/>
                <a:gd name="T47" fmla="*/ 31 h 49"/>
                <a:gd name="T48" fmla="*/ 18 w 48"/>
                <a:gd name="T49" fmla="*/ 25 h 49"/>
                <a:gd name="T50" fmla="*/ 8 w 48"/>
                <a:gd name="T51" fmla="*/ 14 h 49"/>
                <a:gd name="T52" fmla="*/ 0 w 48"/>
                <a:gd name="T5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9">
                  <a:moveTo>
                    <a:pt x="0" y="6"/>
                  </a:moveTo>
                  <a:cubicBezTo>
                    <a:pt x="1" y="5"/>
                    <a:pt x="1" y="6"/>
                    <a:pt x="2" y="4"/>
                  </a:cubicBezTo>
                  <a:cubicBezTo>
                    <a:pt x="2" y="4"/>
                    <a:pt x="4" y="4"/>
                    <a:pt x="4" y="4"/>
                  </a:cubicBezTo>
                  <a:cubicBezTo>
                    <a:pt x="7" y="4"/>
                    <a:pt x="9" y="4"/>
                    <a:pt x="11" y="3"/>
                  </a:cubicBezTo>
                  <a:cubicBezTo>
                    <a:pt x="16" y="0"/>
                    <a:pt x="18" y="9"/>
                    <a:pt x="22" y="7"/>
                  </a:cubicBezTo>
                  <a:cubicBezTo>
                    <a:pt x="22" y="9"/>
                    <a:pt x="24" y="6"/>
                    <a:pt x="24" y="9"/>
                  </a:cubicBezTo>
                  <a:cubicBezTo>
                    <a:pt x="25" y="7"/>
                    <a:pt x="27" y="7"/>
                    <a:pt x="28" y="9"/>
                  </a:cubicBezTo>
                  <a:cubicBezTo>
                    <a:pt x="29" y="9"/>
                    <a:pt x="30" y="11"/>
                    <a:pt x="31" y="10"/>
                  </a:cubicBezTo>
                  <a:cubicBezTo>
                    <a:pt x="33" y="9"/>
                    <a:pt x="33" y="11"/>
                    <a:pt x="33" y="12"/>
                  </a:cubicBezTo>
                  <a:cubicBezTo>
                    <a:pt x="35" y="14"/>
                    <a:pt x="34" y="15"/>
                    <a:pt x="36" y="18"/>
                  </a:cubicBezTo>
                  <a:cubicBezTo>
                    <a:pt x="37" y="18"/>
                    <a:pt x="36" y="20"/>
                    <a:pt x="37" y="20"/>
                  </a:cubicBezTo>
                  <a:cubicBezTo>
                    <a:pt x="38" y="21"/>
                    <a:pt x="38" y="19"/>
                    <a:pt x="39" y="20"/>
                  </a:cubicBezTo>
                  <a:cubicBezTo>
                    <a:pt x="40" y="22"/>
                    <a:pt x="36" y="27"/>
                    <a:pt x="37" y="25"/>
                  </a:cubicBezTo>
                  <a:cubicBezTo>
                    <a:pt x="39" y="21"/>
                    <a:pt x="48" y="30"/>
                    <a:pt x="43" y="32"/>
                  </a:cubicBezTo>
                  <a:cubicBezTo>
                    <a:pt x="45" y="32"/>
                    <a:pt x="45" y="33"/>
                    <a:pt x="46" y="34"/>
                  </a:cubicBezTo>
                  <a:cubicBezTo>
                    <a:pt x="42" y="37"/>
                    <a:pt x="37" y="30"/>
                    <a:pt x="35" y="34"/>
                  </a:cubicBezTo>
                  <a:cubicBezTo>
                    <a:pt x="35" y="33"/>
                    <a:pt x="34" y="33"/>
                    <a:pt x="34" y="32"/>
                  </a:cubicBezTo>
                  <a:cubicBezTo>
                    <a:pt x="29" y="34"/>
                    <a:pt x="33" y="37"/>
                    <a:pt x="29" y="40"/>
                  </a:cubicBezTo>
                  <a:cubicBezTo>
                    <a:pt x="28" y="42"/>
                    <a:pt x="26" y="44"/>
                    <a:pt x="25" y="46"/>
                  </a:cubicBezTo>
                  <a:cubicBezTo>
                    <a:pt x="25" y="46"/>
                    <a:pt x="25" y="47"/>
                    <a:pt x="24" y="47"/>
                  </a:cubicBezTo>
                  <a:cubicBezTo>
                    <a:pt x="23" y="48"/>
                    <a:pt x="21" y="47"/>
                    <a:pt x="21" y="49"/>
                  </a:cubicBezTo>
                  <a:cubicBezTo>
                    <a:pt x="19" y="47"/>
                    <a:pt x="21" y="45"/>
                    <a:pt x="20" y="44"/>
                  </a:cubicBezTo>
                  <a:cubicBezTo>
                    <a:pt x="19" y="42"/>
                    <a:pt x="19" y="40"/>
                    <a:pt x="19" y="38"/>
                  </a:cubicBezTo>
                  <a:cubicBezTo>
                    <a:pt x="20" y="35"/>
                    <a:pt x="22" y="33"/>
                    <a:pt x="21" y="31"/>
                  </a:cubicBezTo>
                  <a:cubicBezTo>
                    <a:pt x="21" y="29"/>
                    <a:pt x="20" y="26"/>
                    <a:pt x="18" y="25"/>
                  </a:cubicBezTo>
                  <a:cubicBezTo>
                    <a:pt x="15" y="22"/>
                    <a:pt x="11" y="18"/>
                    <a:pt x="8" y="14"/>
                  </a:cubicBezTo>
                  <a:cubicBezTo>
                    <a:pt x="6" y="10"/>
                    <a:pt x="5" y="6"/>
                    <a:pt x="0"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15" name="Freeform 3526"/>
            <p:cNvSpPr>
              <a:spLocks/>
            </p:cNvSpPr>
            <p:nvPr/>
          </p:nvSpPr>
          <p:spPr bwMode="auto">
            <a:xfrm>
              <a:off x="3331" y="1023"/>
              <a:ext cx="26" cy="31"/>
            </a:xfrm>
            <a:custGeom>
              <a:avLst/>
              <a:gdLst>
                <a:gd name="T0" fmla="*/ 0 w 21"/>
                <a:gd name="T1" fmla="*/ 25 h 26"/>
                <a:gd name="T2" fmla="*/ 6 w 21"/>
                <a:gd name="T3" fmla="*/ 12 h 26"/>
                <a:gd name="T4" fmla="*/ 8 w 21"/>
                <a:gd name="T5" fmla="*/ 6 h 26"/>
                <a:gd name="T6" fmla="*/ 11 w 21"/>
                <a:gd name="T7" fmla="*/ 1 h 26"/>
                <a:gd name="T8" fmla="*/ 15 w 21"/>
                <a:gd name="T9" fmla="*/ 1 h 26"/>
                <a:gd name="T10" fmla="*/ 16 w 21"/>
                <a:gd name="T11" fmla="*/ 3 h 26"/>
                <a:gd name="T12" fmla="*/ 18 w 21"/>
                <a:gd name="T13" fmla="*/ 4 h 26"/>
                <a:gd name="T14" fmla="*/ 19 w 21"/>
                <a:gd name="T15" fmla="*/ 7 h 26"/>
                <a:gd name="T16" fmla="*/ 17 w 21"/>
                <a:gd name="T17" fmla="*/ 14 h 26"/>
                <a:gd name="T18" fmla="*/ 12 w 21"/>
                <a:gd name="T19" fmla="*/ 17 h 26"/>
                <a:gd name="T20" fmla="*/ 7 w 21"/>
                <a:gd name="T21" fmla="*/ 22 h 26"/>
                <a:gd name="T22" fmla="*/ 6 w 21"/>
                <a:gd name="T23" fmla="*/ 22 h 26"/>
                <a:gd name="T24" fmla="*/ 5 w 21"/>
                <a:gd name="T25" fmla="*/ 24 h 26"/>
                <a:gd name="T26" fmla="*/ 0 w 21"/>
                <a:gd name="T2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6">
                  <a:moveTo>
                    <a:pt x="0" y="25"/>
                  </a:moveTo>
                  <a:cubicBezTo>
                    <a:pt x="3" y="22"/>
                    <a:pt x="3" y="16"/>
                    <a:pt x="6" y="12"/>
                  </a:cubicBezTo>
                  <a:cubicBezTo>
                    <a:pt x="7" y="10"/>
                    <a:pt x="6" y="8"/>
                    <a:pt x="8" y="6"/>
                  </a:cubicBezTo>
                  <a:cubicBezTo>
                    <a:pt x="9" y="5"/>
                    <a:pt x="12" y="3"/>
                    <a:pt x="11" y="1"/>
                  </a:cubicBezTo>
                  <a:cubicBezTo>
                    <a:pt x="12" y="1"/>
                    <a:pt x="14" y="2"/>
                    <a:pt x="15" y="1"/>
                  </a:cubicBezTo>
                  <a:cubicBezTo>
                    <a:pt x="18" y="0"/>
                    <a:pt x="16" y="2"/>
                    <a:pt x="16" y="3"/>
                  </a:cubicBezTo>
                  <a:cubicBezTo>
                    <a:pt x="16" y="3"/>
                    <a:pt x="18" y="4"/>
                    <a:pt x="18" y="4"/>
                  </a:cubicBezTo>
                  <a:cubicBezTo>
                    <a:pt x="19" y="5"/>
                    <a:pt x="18" y="5"/>
                    <a:pt x="19" y="7"/>
                  </a:cubicBezTo>
                  <a:cubicBezTo>
                    <a:pt x="21" y="10"/>
                    <a:pt x="14" y="11"/>
                    <a:pt x="17" y="14"/>
                  </a:cubicBezTo>
                  <a:cubicBezTo>
                    <a:pt x="14" y="13"/>
                    <a:pt x="10" y="15"/>
                    <a:pt x="12" y="17"/>
                  </a:cubicBezTo>
                  <a:cubicBezTo>
                    <a:pt x="11" y="18"/>
                    <a:pt x="7" y="21"/>
                    <a:pt x="7" y="22"/>
                  </a:cubicBezTo>
                  <a:cubicBezTo>
                    <a:pt x="6" y="22"/>
                    <a:pt x="6" y="22"/>
                    <a:pt x="6" y="22"/>
                  </a:cubicBezTo>
                  <a:cubicBezTo>
                    <a:pt x="6" y="23"/>
                    <a:pt x="6" y="24"/>
                    <a:pt x="5" y="24"/>
                  </a:cubicBezTo>
                  <a:cubicBezTo>
                    <a:pt x="4" y="26"/>
                    <a:pt x="1" y="25"/>
                    <a:pt x="0" y="2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16" name="Freeform 3527"/>
            <p:cNvSpPr>
              <a:spLocks/>
            </p:cNvSpPr>
            <p:nvPr/>
          </p:nvSpPr>
          <p:spPr bwMode="auto">
            <a:xfrm>
              <a:off x="3331" y="1023"/>
              <a:ext cx="26" cy="31"/>
            </a:xfrm>
            <a:custGeom>
              <a:avLst/>
              <a:gdLst>
                <a:gd name="T0" fmla="*/ 0 w 21"/>
                <a:gd name="T1" fmla="*/ 25 h 26"/>
                <a:gd name="T2" fmla="*/ 6 w 21"/>
                <a:gd name="T3" fmla="*/ 12 h 26"/>
                <a:gd name="T4" fmla="*/ 8 w 21"/>
                <a:gd name="T5" fmla="*/ 6 h 26"/>
                <a:gd name="T6" fmla="*/ 11 w 21"/>
                <a:gd name="T7" fmla="*/ 1 h 26"/>
                <a:gd name="T8" fmla="*/ 15 w 21"/>
                <a:gd name="T9" fmla="*/ 1 h 26"/>
                <a:gd name="T10" fmla="*/ 16 w 21"/>
                <a:gd name="T11" fmla="*/ 3 h 26"/>
                <a:gd name="T12" fmla="*/ 18 w 21"/>
                <a:gd name="T13" fmla="*/ 4 h 26"/>
                <a:gd name="T14" fmla="*/ 19 w 21"/>
                <a:gd name="T15" fmla="*/ 7 h 26"/>
                <a:gd name="T16" fmla="*/ 17 w 21"/>
                <a:gd name="T17" fmla="*/ 14 h 26"/>
                <a:gd name="T18" fmla="*/ 12 w 21"/>
                <a:gd name="T19" fmla="*/ 17 h 26"/>
                <a:gd name="T20" fmla="*/ 7 w 21"/>
                <a:gd name="T21" fmla="*/ 22 h 26"/>
                <a:gd name="T22" fmla="*/ 6 w 21"/>
                <a:gd name="T23" fmla="*/ 22 h 26"/>
                <a:gd name="T24" fmla="*/ 5 w 21"/>
                <a:gd name="T25" fmla="*/ 24 h 26"/>
                <a:gd name="T26" fmla="*/ 0 w 21"/>
                <a:gd name="T2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6">
                  <a:moveTo>
                    <a:pt x="0" y="25"/>
                  </a:moveTo>
                  <a:cubicBezTo>
                    <a:pt x="3" y="22"/>
                    <a:pt x="3" y="16"/>
                    <a:pt x="6" y="12"/>
                  </a:cubicBezTo>
                  <a:cubicBezTo>
                    <a:pt x="7" y="10"/>
                    <a:pt x="6" y="8"/>
                    <a:pt x="8" y="6"/>
                  </a:cubicBezTo>
                  <a:cubicBezTo>
                    <a:pt x="9" y="5"/>
                    <a:pt x="12" y="3"/>
                    <a:pt x="11" y="1"/>
                  </a:cubicBezTo>
                  <a:cubicBezTo>
                    <a:pt x="12" y="1"/>
                    <a:pt x="14" y="2"/>
                    <a:pt x="15" y="1"/>
                  </a:cubicBezTo>
                  <a:cubicBezTo>
                    <a:pt x="18" y="0"/>
                    <a:pt x="16" y="2"/>
                    <a:pt x="16" y="3"/>
                  </a:cubicBezTo>
                  <a:cubicBezTo>
                    <a:pt x="16" y="3"/>
                    <a:pt x="18" y="4"/>
                    <a:pt x="18" y="4"/>
                  </a:cubicBezTo>
                  <a:cubicBezTo>
                    <a:pt x="19" y="5"/>
                    <a:pt x="18" y="5"/>
                    <a:pt x="19" y="7"/>
                  </a:cubicBezTo>
                  <a:cubicBezTo>
                    <a:pt x="21" y="10"/>
                    <a:pt x="14" y="11"/>
                    <a:pt x="17" y="14"/>
                  </a:cubicBezTo>
                  <a:cubicBezTo>
                    <a:pt x="14" y="13"/>
                    <a:pt x="10" y="15"/>
                    <a:pt x="12" y="17"/>
                  </a:cubicBezTo>
                  <a:cubicBezTo>
                    <a:pt x="11" y="18"/>
                    <a:pt x="7" y="21"/>
                    <a:pt x="7" y="22"/>
                  </a:cubicBezTo>
                  <a:cubicBezTo>
                    <a:pt x="6" y="22"/>
                    <a:pt x="6" y="22"/>
                    <a:pt x="6" y="22"/>
                  </a:cubicBezTo>
                  <a:cubicBezTo>
                    <a:pt x="6" y="23"/>
                    <a:pt x="6" y="24"/>
                    <a:pt x="5" y="24"/>
                  </a:cubicBezTo>
                  <a:cubicBezTo>
                    <a:pt x="4" y="26"/>
                    <a:pt x="1" y="25"/>
                    <a:pt x="0" y="2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17" name="Freeform 3528"/>
            <p:cNvSpPr>
              <a:spLocks/>
            </p:cNvSpPr>
            <p:nvPr/>
          </p:nvSpPr>
          <p:spPr bwMode="auto">
            <a:xfrm>
              <a:off x="4048" y="1101"/>
              <a:ext cx="134" cy="74"/>
            </a:xfrm>
            <a:custGeom>
              <a:avLst/>
              <a:gdLst>
                <a:gd name="T0" fmla="*/ 1 w 111"/>
                <a:gd name="T1" fmla="*/ 22 h 62"/>
                <a:gd name="T2" fmla="*/ 4 w 111"/>
                <a:gd name="T3" fmla="*/ 17 h 62"/>
                <a:gd name="T4" fmla="*/ 5 w 111"/>
                <a:gd name="T5" fmla="*/ 14 h 62"/>
                <a:gd name="T6" fmla="*/ 6 w 111"/>
                <a:gd name="T7" fmla="*/ 9 h 62"/>
                <a:gd name="T8" fmla="*/ 14 w 111"/>
                <a:gd name="T9" fmla="*/ 5 h 62"/>
                <a:gd name="T10" fmla="*/ 16 w 111"/>
                <a:gd name="T11" fmla="*/ 6 h 62"/>
                <a:gd name="T12" fmla="*/ 19 w 111"/>
                <a:gd name="T13" fmla="*/ 1 h 62"/>
                <a:gd name="T14" fmla="*/ 22 w 111"/>
                <a:gd name="T15" fmla="*/ 1 h 62"/>
                <a:gd name="T16" fmla="*/ 27 w 111"/>
                <a:gd name="T17" fmla="*/ 2 h 62"/>
                <a:gd name="T18" fmla="*/ 38 w 111"/>
                <a:gd name="T19" fmla="*/ 11 h 62"/>
                <a:gd name="T20" fmla="*/ 44 w 111"/>
                <a:gd name="T21" fmla="*/ 15 h 62"/>
                <a:gd name="T22" fmla="*/ 51 w 111"/>
                <a:gd name="T23" fmla="*/ 18 h 62"/>
                <a:gd name="T24" fmla="*/ 55 w 111"/>
                <a:gd name="T25" fmla="*/ 19 h 62"/>
                <a:gd name="T26" fmla="*/ 57 w 111"/>
                <a:gd name="T27" fmla="*/ 24 h 62"/>
                <a:gd name="T28" fmla="*/ 66 w 111"/>
                <a:gd name="T29" fmla="*/ 28 h 62"/>
                <a:gd name="T30" fmla="*/ 69 w 111"/>
                <a:gd name="T31" fmla="*/ 29 h 62"/>
                <a:gd name="T32" fmla="*/ 69 w 111"/>
                <a:gd name="T33" fmla="*/ 32 h 62"/>
                <a:gd name="T34" fmla="*/ 76 w 111"/>
                <a:gd name="T35" fmla="*/ 32 h 62"/>
                <a:gd name="T36" fmla="*/ 80 w 111"/>
                <a:gd name="T37" fmla="*/ 38 h 62"/>
                <a:gd name="T38" fmla="*/ 83 w 111"/>
                <a:gd name="T39" fmla="*/ 35 h 62"/>
                <a:gd name="T40" fmla="*/ 87 w 111"/>
                <a:gd name="T41" fmla="*/ 37 h 62"/>
                <a:gd name="T42" fmla="*/ 89 w 111"/>
                <a:gd name="T43" fmla="*/ 36 h 62"/>
                <a:gd name="T44" fmla="*/ 92 w 111"/>
                <a:gd name="T45" fmla="*/ 37 h 62"/>
                <a:gd name="T46" fmla="*/ 96 w 111"/>
                <a:gd name="T47" fmla="*/ 39 h 62"/>
                <a:gd name="T48" fmla="*/ 99 w 111"/>
                <a:gd name="T49" fmla="*/ 40 h 62"/>
                <a:gd name="T50" fmla="*/ 108 w 111"/>
                <a:gd name="T51" fmla="*/ 39 h 62"/>
                <a:gd name="T52" fmla="*/ 107 w 111"/>
                <a:gd name="T53" fmla="*/ 49 h 62"/>
                <a:gd name="T54" fmla="*/ 108 w 111"/>
                <a:gd name="T55" fmla="*/ 59 h 62"/>
                <a:gd name="T56" fmla="*/ 101 w 111"/>
                <a:gd name="T57" fmla="*/ 61 h 62"/>
                <a:gd name="T58" fmla="*/ 94 w 111"/>
                <a:gd name="T59" fmla="*/ 59 h 62"/>
                <a:gd name="T60" fmla="*/ 88 w 111"/>
                <a:gd name="T61" fmla="*/ 60 h 62"/>
                <a:gd name="T62" fmla="*/ 80 w 111"/>
                <a:gd name="T63" fmla="*/ 58 h 62"/>
                <a:gd name="T64" fmla="*/ 76 w 111"/>
                <a:gd name="T65" fmla="*/ 56 h 62"/>
                <a:gd name="T66" fmla="*/ 70 w 111"/>
                <a:gd name="T67" fmla="*/ 56 h 62"/>
                <a:gd name="T68" fmla="*/ 65 w 111"/>
                <a:gd name="T69" fmla="*/ 52 h 62"/>
                <a:gd name="T70" fmla="*/ 63 w 111"/>
                <a:gd name="T71" fmla="*/ 49 h 62"/>
                <a:gd name="T72" fmla="*/ 52 w 111"/>
                <a:gd name="T73" fmla="*/ 47 h 62"/>
                <a:gd name="T74" fmla="*/ 47 w 111"/>
                <a:gd name="T75" fmla="*/ 45 h 62"/>
                <a:gd name="T76" fmla="*/ 41 w 111"/>
                <a:gd name="T77" fmla="*/ 45 h 62"/>
                <a:gd name="T78" fmla="*/ 37 w 111"/>
                <a:gd name="T79" fmla="*/ 43 h 62"/>
                <a:gd name="T80" fmla="*/ 32 w 111"/>
                <a:gd name="T81" fmla="*/ 41 h 62"/>
                <a:gd name="T82" fmla="*/ 27 w 111"/>
                <a:gd name="T83" fmla="*/ 39 h 62"/>
                <a:gd name="T84" fmla="*/ 19 w 111"/>
                <a:gd name="T85" fmla="*/ 35 h 62"/>
                <a:gd name="T86" fmla="*/ 14 w 111"/>
                <a:gd name="T87" fmla="*/ 31 h 62"/>
                <a:gd name="T88" fmla="*/ 7 w 111"/>
                <a:gd name="T89" fmla="*/ 27 h 62"/>
                <a:gd name="T90" fmla="*/ 3 w 111"/>
                <a:gd name="T91" fmla="*/ 26 h 62"/>
                <a:gd name="T92" fmla="*/ 1 w 111"/>
                <a:gd name="T93" fmla="*/ 2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 h="62">
                  <a:moveTo>
                    <a:pt x="1" y="22"/>
                  </a:moveTo>
                  <a:cubicBezTo>
                    <a:pt x="2" y="20"/>
                    <a:pt x="4" y="19"/>
                    <a:pt x="4" y="17"/>
                  </a:cubicBezTo>
                  <a:cubicBezTo>
                    <a:pt x="3" y="16"/>
                    <a:pt x="4" y="15"/>
                    <a:pt x="5" y="14"/>
                  </a:cubicBezTo>
                  <a:cubicBezTo>
                    <a:pt x="6" y="12"/>
                    <a:pt x="5" y="11"/>
                    <a:pt x="6" y="9"/>
                  </a:cubicBezTo>
                  <a:cubicBezTo>
                    <a:pt x="9" y="7"/>
                    <a:pt x="11" y="3"/>
                    <a:pt x="14" y="5"/>
                  </a:cubicBezTo>
                  <a:cubicBezTo>
                    <a:pt x="15" y="5"/>
                    <a:pt x="15" y="7"/>
                    <a:pt x="16" y="6"/>
                  </a:cubicBezTo>
                  <a:cubicBezTo>
                    <a:pt x="18" y="5"/>
                    <a:pt x="19" y="3"/>
                    <a:pt x="19" y="1"/>
                  </a:cubicBezTo>
                  <a:cubicBezTo>
                    <a:pt x="20" y="2"/>
                    <a:pt x="21" y="0"/>
                    <a:pt x="22" y="1"/>
                  </a:cubicBezTo>
                  <a:cubicBezTo>
                    <a:pt x="24" y="1"/>
                    <a:pt x="26" y="0"/>
                    <a:pt x="27" y="2"/>
                  </a:cubicBezTo>
                  <a:cubicBezTo>
                    <a:pt x="29" y="6"/>
                    <a:pt x="34" y="9"/>
                    <a:pt x="38" y="11"/>
                  </a:cubicBezTo>
                  <a:cubicBezTo>
                    <a:pt x="40" y="12"/>
                    <a:pt x="43" y="12"/>
                    <a:pt x="44" y="15"/>
                  </a:cubicBezTo>
                  <a:cubicBezTo>
                    <a:pt x="46" y="17"/>
                    <a:pt x="47" y="20"/>
                    <a:pt x="51" y="18"/>
                  </a:cubicBezTo>
                  <a:cubicBezTo>
                    <a:pt x="52" y="17"/>
                    <a:pt x="54" y="18"/>
                    <a:pt x="55" y="19"/>
                  </a:cubicBezTo>
                  <a:cubicBezTo>
                    <a:pt x="56" y="20"/>
                    <a:pt x="56" y="23"/>
                    <a:pt x="57" y="24"/>
                  </a:cubicBezTo>
                  <a:cubicBezTo>
                    <a:pt x="59" y="25"/>
                    <a:pt x="63" y="28"/>
                    <a:pt x="66" y="28"/>
                  </a:cubicBezTo>
                  <a:cubicBezTo>
                    <a:pt x="67" y="28"/>
                    <a:pt x="68" y="27"/>
                    <a:pt x="69" y="29"/>
                  </a:cubicBezTo>
                  <a:cubicBezTo>
                    <a:pt x="70" y="30"/>
                    <a:pt x="67" y="30"/>
                    <a:pt x="69" y="32"/>
                  </a:cubicBezTo>
                  <a:cubicBezTo>
                    <a:pt x="70" y="33"/>
                    <a:pt x="75" y="34"/>
                    <a:pt x="76" y="32"/>
                  </a:cubicBezTo>
                  <a:cubicBezTo>
                    <a:pt x="76" y="34"/>
                    <a:pt x="79" y="35"/>
                    <a:pt x="80" y="38"/>
                  </a:cubicBezTo>
                  <a:cubicBezTo>
                    <a:pt x="81" y="40"/>
                    <a:pt x="82" y="35"/>
                    <a:pt x="83" y="35"/>
                  </a:cubicBezTo>
                  <a:cubicBezTo>
                    <a:pt x="82" y="36"/>
                    <a:pt x="86" y="40"/>
                    <a:pt x="87" y="37"/>
                  </a:cubicBezTo>
                  <a:cubicBezTo>
                    <a:pt x="88" y="37"/>
                    <a:pt x="88" y="35"/>
                    <a:pt x="89" y="36"/>
                  </a:cubicBezTo>
                  <a:cubicBezTo>
                    <a:pt x="90" y="36"/>
                    <a:pt x="91" y="37"/>
                    <a:pt x="92" y="37"/>
                  </a:cubicBezTo>
                  <a:cubicBezTo>
                    <a:pt x="94" y="38"/>
                    <a:pt x="94" y="39"/>
                    <a:pt x="96" y="39"/>
                  </a:cubicBezTo>
                  <a:cubicBezTo>
                    <a:pt x="97" y="40"/>
                    <a:pt x="98" y="39"/>
                    <a:pt x="99" y="40"/>
                  </a:cubicBezTo>
                  <a:cubicBezTo>
                    <a:pt x="102" y="41"/>
                    <a:pt x="106" y="38"/>
                    <a:pt x="108" y="39"/>
                  </a:cubicBezTo>
                  <a:cubicBezTo>
                    <a:pt x="111" y="40"/>
                    <a:pt x="107" y="47"/>
                    <a:pt x="107" y="49"/>
                  </a:cubicBezTo>
                  <a:cubicBezTo>
                    <a:pt x="107" y="53"/>
                    <a:pt x="110" y="54"/>
                    <a:pt x="108" y="59"/>
                  </a:cubicBezTo>
                  <a:cubicBezTo>
                    <a:pt x="107" y="62"/>
                    <a:pt x="104" y="61"/>
                    <a:pt x="101" y="61"/>
                  </a:cubicBezTo>
                  <a:cubicBezTo>
                    <a:pt x="98" y="61"/>
                    <a:pt x="94" y="62"/>
                    <a:pt x="94" y="59"/>
                  </a:cubicBezTo>
                  <a:cubicBezTo>
                    <a:pt x="92" y="59"/>
                    <a:pt x="91" y="62"/>
                    <a:pt x="88" y="60"/>
                  </a:cubicBezTo>
                  <a:cubicBezTo>
                    <a:pt x="87" y="59"/>
                    <a:pt x="81" y="57"/>
                    <a:pt x="80" y="58"/>
                  </a:cubicBezTo>
                  <a:cubicBezTo>
                    <a:pt x="77" y="59"/>
                    <a:pt x="78" y="57"/>
                    <a:pt x="76" y="56"/>
                  </a:cubicBezTo>
                  <a:cubicBezTo>
                    <a:pt x="75" y="54"/>
                    <a:pt x="73" y="56"/>
                    <a:pt x="70" y="56"/>
                  </a:cubicBezTo>
                  <a:cubicBezTo>
                    <a:pt x="68" y="55"/>
                    <a:pt x="67" y="53"/>
                    <a:pt x="65" y="52"/>
                  </a:cubicBezTo>
                  <a:cubicBezTo>
                    <a:pt x="63" y="52"/>
                    <a:pt x="63" y="51"/>
                    <a:pt x="63" y="49"/>
                  </a:cubicBezTo>
                  <a:cubicBezTo>
                    <a:pt x="62" y="47"/>
                    <a:pt x="51" y="43"/>
                    <a:pt x="52" y="47"/>
                  </a:cubicBezTo>
                  <a:cubicBezTo>
                    <a:pt x="50" y="46"/>
                    <a:pt x="48" y="44"/>
                    <a:pt x="47" y="45"/>
                  </a:cubicBezTo>
                  <a:cubicBezTo>
                    <a:pt x="44" y="46"/>
                    <a:pt x="43" y="47"/>
                    <a:pt x="41" y="45"/>
                  </a:cubicBezTo>
                  <a:cubicBezTo>
                    <a:pt x="39" y="45"/>
                    <a:pt x="37" y="45"/>
                    <a:pt x="37" y="43"/>
                  </a:cubicBezTo>
                  <a:cubicBezTo>
                    <a:pt x="36" y="41"/>
                    <a:pt x="34" y="42"/>
                    <a:pt x="32" y="41"/>
                  </a:cubicBezTo>
                  <a:cubicBezTo>
                    <a:pt x="30" y="40"/>
                    <a:pt x="29" y="39"/>
                    <a:pt x="27" y="39"/>
                  </a:cubicBezTo>
                  <a:cubicBezTo>
                    <a:pt x="24" y="38"/>
                    <a:pt x="22" y="37"/>
                    <a:pt x="19" y="35"/>
                  </a:cubicBezTo>
                  <a:cubicBezTo>
                    <a:pt x="17" y="34"/>
                    <a:pt x="16" y="32"/>
                    <a:pt x="14" y="31"/>
                  </a:cubicBezTo>
                  <a:cubicBezTo>
                    <a:pt x="12" y="29"/>
                    <a:pt x="9" y="28"/>
                    <a:pt x="7" y="27"/>
                  </a:cubicBezTo>
                  <a:cubicBezTo>
                    <a:pt x="7" y="29"/>
                    <a:pt x="5" y="27"/>
                    <a:pt x="3" y="26"/>
                  </a:cubicBezTo>
                  <a:cubicBezTo>
                    <a:pt x="2" y="25"/>
                    <a:pt x="0" y="24"/>
                    <a:pt x="1" y="2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18" name="Freeform 3529"/>
            <p:cNvSpPr>
              <a:spLocks/>
            </p:cNvSpPr>
            <p:nvPr/>
          </p:nvSpPr>
          <p:spPr bwMode="auto">
            <a:xfrm>
              <a:off x="4048" y="1101"/>
              <a:ext cx="134" cy="74"/>
            </a:xfrm>
            <a:custGeom>
              <a:avLst/>
              <a:gdLst>
                <a:gd name="T0" fmla="*/ 1 w 111"/>
                <a:gd name="T1" fmla="*/ 22 h 62"/>
                <a:gd name="T2" fmla="*/ 4 w 111"/>
                <a:gd name="T3" fmla="*/ 17 h 62"/>
                <a:gd name="T4" fmla="*/ 5 w 111"/>
                <a:gd name="T5" fmla="*/ 14 h 62"/>
                <a:gd name="T6" fmla="*/ 6 w 111"/>
                <a:gd name="T7" fmla="*/ 9 h 62"/>
                <a:gd name="T8" fmla="*/ 14 w 111"/>
                <a:gd name="T9" fmla="*/ 5 h 62"/>
                <a:gd name="T10" fmla="*/ 16 w 111"/>
                <a:gd name="T11" fmla="*/ 6 h 62"/>
                <a:gd name="T12" fmla="*/ 19 w 111"/>
                <a:gd name="T13" fmla="*/ 1 h 62"/>
                <a:gd name="T14" fmla="*/ 22 w 111"/>
                <a:gd name="T15" fmla="*/ 1 h 62"/>
                <a:gd name="T16" fmla="*/ 27 w 111"/>
                <a:gd name="T17" fmla="*/ 2 h 62"/>
                <a:gd name="T18" fmla="*/ 38 w 111"/>
                <a:gd name="T19" fmla="*/ 11 h 62"/>
                <a:gd name="T20" fmla="*/ 44 w 111"/>
                <a:gd name="T21" fmla="*/ 15 h 62"/>
                <a:gd name="T22" fmla="*/ 51 w 111"/>
                <a:gd name="T23" fmla="*/ 18 h 62"/>
                <a:gd name="T24" fmla="*/ 55 w 111"/>
                <a:gd name="T25" fmla="*/ 19 h 62"/>
                <a:gd name="T26" fmla="*/ 57 w 111"/>
                <a:gd name="T27" fmla="*/ 24 h 62"/>
                <a:gd name="T28" fmla="*/ 66 w 111"/>
                <a:gd name="T29" fmla="*/ 28 h 62"/>
                <a:gd name="T30" fmla="*/ 69 w 111"/>
                <a:gd name="T31" fmla="*/ 29 h 62"/>
                <a:gd name="T32" fmla="*/ 69 w 111"/>
                <a:gd name="T33" fmla="*/ 32 h 62"/>
                <a:gd name="T34" fmla="*/ 76 w 111"/>
                <a:gd name="T35" fmla="*/ 32 h 62"/>
                <a:gd name="T36" fmla="*/ 80 w 111"/>
                <a:gd name="T37" fmla="*/ 38 h 62"/>
                <a:gd name="T38" fmla="*/ 83 w 111"/>
                <a:gd name="T39" fmla="*/ 35 h 62"/>
                <a:gd name="T40" fmla="*/ 87 w 111"/>
                <a:gd name="T41" fmla="*/ 37 h 62"/>
                <a:gd name="T42" fmla="*/ 89 w 111"/>
                <a:gd name="T43" fmla="*/ 36 h 62"/>
                <a:gd name="T44" fmla="*/ 92 w 111"/>
                <a:gd name="T45" fmla="*/ 37 h 62"/>
                <a:gd name="T46" fmla="*/ 96 w 111"/>
                <a:gd name="T47" fmla="*/ 39 h 62"/>
                <a:gd name="T48" fmla="*/ 99 w 111"/>
                <a:gd name="T49" fmla="*/ 40 h 62"/>
                <a:gd name="T50" fmla="*/ 108 w 111"/>
                <a:gd name="T51" fmla="*/ 39 h 62"/>
                <a:gd name="T52" fmla="*/ 107 w 111"/>
                <a:gd name="T53" fmla="*/ 49 h 62"/>
                <a:gd name="T54" fmla="*/ 108 w 111"/>
                <a:gd name="T55" fmla="*/ 59 h 62"/>
                <a:gd name="T56" fmla="*/ 101 w 111"/>
                <a:gd name="T57" fmla="*/ 61 h 62"/>
                <a:gd name="T58" fmla="*/ 94 w 111"/>
                <a:gd name="T59" fmla="*/ 59 h 62"/>
                <a:gd name="T60" fmla="*/ 88 w 111"/>
                <a:gd name="T61" fmla="*/ 60 h 62"/>
                <a:gd name="T62" fmla="*/ 80 w 111"/>
                <a:gd name="T63" fmla="*/ 58 h 62"/>
                <a:gd name="T64" fmla="*/ 76 w 111"/>
                <a:gd name="T65" fmla="*/ 56 h 62"/>
                <a:gd name="T66" fmla="*/ 70 w 111"/>
                <a:gd name="T67" fmla="*/ 56 h 62"/>
                <a:gd name="T68" fmla="*/ 65 w 111"/>
                <a:gd name="T69" fmla="*/ 52 h 62"/>
                <a:gd name="T70" fmla="*/ 63 w 111"/>
                <a:gd name="T71" fmla="*/ 49 h 62"/>
                <a:gd name="T72" fmla="*/ 52 w 111"/>
                <a:gd name="T73" fmla="*/ 47 h 62"/>
                <a:gd name="T74" fmla="*/ 47 w 111"/>
                <a:gd name="T75" fmla="*/ 45 h 62"/>
                <a:gd name="T76" fmla="*/ 41 w 111"/>
                <a:gd name="T77" fmla="*/ 45 h 62"/>
                <a:gd name="T78" fmla="*/ 37 w 111"/>
                <a:gd name="T79" fmla="*/ 43 h 62"/>
                <a:gd name="T80" fmla="*/ 32 w 111"/>
                <a:gd name="T81" fmla="*/ 41 h 62"/>
                <a:gd name="T82" fmla="*/ 27 w 111"/>
                <a:gd name="T83" fmla="*/ 39 h 62"/>
                <a:gd name="T84" fmla="*/ 19 w 111"/>
                <a:gd name="T85" fmla="*/ 35 h 62"/>
                <a:gd name="T86" fmla="*/ 14 w 111"/>
                <a:gd name="T87" fmla="*/ 31 h 62"/>
                <a:gd name="T88" fmla="*/ 7 w 111"/>
                <a:gd name="T89" fmla="*/ 27 h 62"/>
                <a:gd name="T90" fmla="*/ 3 w 111"/>
                <a:gd name="T91" fmla="*/ 26 h 62"/>
                <a:gd name="T92" fmla="*/ 1 w 111"/>
                <a:gd name="T93" fmla="*/ 2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 h="62">
                  <a:moveTo>
                    <a:pt x="1" y="22"/>
                  </a:moveTo>
                  <a:cubicBezTo>
                    <a:pt x="2" y="20"/>
                    <a:pt x="4" y="19"/>
                    <a:pt x="4" y="17"/>
                  </a:cubicBezTo>
                  <a:cubicBezTo>
                    <a:pt x="3" y="16"/>
                    <a:pt x="4" y="15"/>
                    <a:pt x="5" y="14"/>
                  </a:cubicBezTo>
                  <a:cubicBezTo>
                    <a:pt x="6" y="12"/>
                    <a:pt x="5" y="11"/>
                    <a:pt x="6" y="9"/>
                  </a:cubicBezTo>
                  <a:cubicBezTo>
                    <a:pt x="9" y="7"/>
                    <a:pt x="11" y="3"/>
                    <a:pt x="14" y="5"/>
                  </a:cubicBezTo>
                  <a:cubicBezTo>
                    <a:pt x="15" y="5"/>
                    <a:pt x="15" y="7"/>
                    <a:pt x="16" y="6"/>
                  </a:cubicBezTo>
                  <a:cubicBezTo>
                    <a:pt x="18" y="5"/>
                    <a:pt x="19" y="3"/>
                    <a:pt x="19" y="1"/>
                  </a:cubicBezTo>
                  <a:cubicBezTo>
                    <a:pt x="20" y="2"/>
                    <a:pt x="21" y="0"/>
                    <a:pt x="22" y="1"/>
                  </a:cubicBezTo>
                  <a:cubicBezTo>
                    <a:pt x="24" y="1"/>
                    <a:pt x="26" y="0"/>
                    <a:pt x="27" y="2"/>
                  </a:cubicBezTo>
                  <a:cubicBezTo>
                    <a:pt x="29" y="6"/>
                    <a:pt x="34" y="9"/>
                    <a:pt x="38" y="11"/>
                  </a:cubicBezTo>
                  <a:cubicBezTo>
                    <a:pt x="40" y="12"/>
                    <a:pt x="43" y="12"/>
                    <a:pt x="44" y="15"/>
                  </a:cubicBezTo>
                  <a:cubicBezTo>
                    <a:pt x="46" y="17"/>
                    <a:pt x="47" y="20"/>
                    <a:pt x="51" y="18"/>
                  </a:cubicBezTo>
                  <a:cubicBezTo>
                    <a:pt x="52" y="17"/>
                    <a:pt x="54" y="18"/>
                    <a:pt x="55" y="19"/>
                  </a:cubicBezTo>
                  <a:cubicBezTo>
                    <a:pt x="56" y="20"/>
                    <a:pt x="56" y="23"/>
                    <a:pt x="57" y="24"/>
                  </a:cubicBezTo>
                  <a:cubicBezTo>
                    <a:pt x="59" y="25"/>
                    <a:pt x="63" y="28"/>
                    <a:pt x="66" y="28"/>
                  </a:cubicBezTo>
                  <a:cubicBezTo>
                    <a:pt x="67" y="28"/>
                    <a:pt x="68" y="27"/>
                    <a:pt x="69" y="29"/>
                  </a:cubicBezTo>
                  <a:cubicBezTo>
                    <a:pt x="70" y="30"/>
                    <a:pt x="67" y="30"/>
                    <a:pt x="69" y="32"/>
                  </a:cubicBezTo>
                  <a:cubicBezTo>
                    <a:pt x="70" y="33"/>
                    <a:pt x="75" y="34"/>
                    <a:pt x="76" y="32"/>
                  </a:cubicBezTo>
                  <a:cubicBezTo>
                    <a:pt x="76" y="34"/>
                    <a:pt x="79" y="35"/>
                    <a:pt x="80" y="38"/>
                  </a:cubicBezTo>
                  <a:cubicBezTo>
                    <a:pt x="81" y="40"/>
                    <a:pt x="82" y="35"/>
                    <a:pt x="83" y="35"/>
                  </a:cubicBezTo>
                  <a:cubicBezTo>
                    <a:pt x="82" y="36"/>
                    <a:pt x="86" y="40"/>
                    <a:pt x="87" y="37"/>
                  </a:cubicBezTo>
                  <a:cubicBezTo>
                    <a:pt x="88" y="37"/>
                    <a:pt x="88" y="35"/>
                    <a:pt x="89" y="36"/>
                  </a:cubicBezTo>
                  <a:cubicBezTo>
                    <a:pt x="90" y="36"/>
                    <a:pt x="91" y="37"/>
                    <a:pt x="92" y="37"/>
                  </a:cubicBezTo>
                  <a:cubicBezTo>
                    <a:pt x="94" y="38"/>
                    <a:pt x="94" y="39"/>
                    <a:pt x="96" y="39"/>
                  </a:cubicBezTo>
                  <a:cubicBezTo>
                    <a:pt x="97" y="40"/>
                    <a:pt x="98" y="39"/>
                    <a:pt x="99" y="40"/>
                  </a:cubicBezTo>
                  <a:cubicBezTo>
                    <a:pt x="102" y="41"/>
                    <a:pt x="106" y="38"/>
                    <a:pt x="108" y="39"/>
                  </a:cubicBezTo>
                  <a:cubicBezTo>
                    <a:pt x="111" y="40"/>
                    <a:pt x="107" y="47"/>
                    <a:pt x="107" y="49"/>
                  </a:cubicBezTo>
                  <a:cubicBezTo>
                    <a:pt x="107" y="53"/>
                    <a:pt x="110" y="54"/>
                    <a:pt x="108" y="59"/>
                  </a:cubicBezTo>
                  <a:cubicBezTo>
                    <a:pt x="107" y="62"/>
                    <a:pt x="104" y="61"/>
                    <a:pt x="101" y="61"/>
                  </a:cubicBezTo>
                  <a:cubicBezTo>
                    <a:pt x="98" y="61"/>
                    <a:pt x="94" y="62"/>
                    <a:pt x="94" y="59"/>
                  </a:cubicBezTo>
                  <a:cubicBezTo>
                    <a:pt x="92" y="59"/>
                    <a:pt x="91" y="62"/>
                    <a:pt x="88" y="60"/>
                  </a:cubicBezTo>
                  <a:cubicBezTo>
                    <a:pt x="87" y="59"/>
                    <a:pt x="81" y="57"/>
                    <a:pt x="80" y="58"/>
                  </a:cubicBezTo>
                  <a:cubicBezTo>
                    <a:pt x="77" y="59"/>
                    <a:pt x="78" y="57"/>
                    <a:pt x="76" y="56"/>
                  </a:cubicBezTo>
                  <a:cubicBezTo>
                    <a:pt x="75" y="54"/>
                    <a:pt x="73" y="56"/>
                    <a:pt x="70" y="56"/>
                  </a:cubicBezTo>
                  <a:cubicBezTo>
                    <a:pt x="68" y="55"/>
                    <a:pt x="67" y="53"/>
                    <a:pt x="65" y="52"/>
                  </a:cubicBezTo>
                  <a:cubicBezTo>
                    <a:pt x="63" y="52"/>
                    <a:pt x="63" y="51"/>
                    <a:pt x="63" y="49"/>
                  </a:cubicBezTo>
                  <a:cubicBezTo>
                    <a:pt x="62" y="47"/>
                    <a:pt x="51" y="43"/>
                    <a:pt x="52" y="47"/>
                  </a:cubicBezTo>
                  <a:cubicBezTo>
                    <a:pt x="50" y="46"/>
                    <a:pt x="48" y="44"/>
                    <a:pt x="47" y="45"/>
                  </a:cubicBezTo>
                  <a:cubicBezTo>
                    <a:pt x="44" y="46"/>
                    <a:pt x="43" y="47"/>
                    <a:pt x="41" y="45"/>
                  </a:cubicBezTo>
                  <a:cubicBezTo>
                    <a:pt x="39" y="45"/>
                    <a:pt x="37" y="45"/>
                    <a:pt x="37" y="43"/>
                  </a:cubicBezTo>
                  <a:cubicBezTo>
                    <a:pt x="36" y="41"/>
                    <a:pt x="34" y="42"/>
                    <a:pt x="32" y="41"/>
                  </a:cubicBezTo>
                  <a:cubicBezTo>
                    <a:pt x="30" y="40"/>
                    <a:pt x="29" y="39"/>
                    <a:pt x="27" y="39"/>
                  </a:cubicBezTo>
                  <a:cubicBezTo>
                    <a:pt x="24" y="38"/>
                    <a:pt x="22" y="37"/>
                    <a:pt x="19" y="35"/>
                  </a:cubicBezTo>
                  <a:cubicBezTo>
                    <a:pt x="17" y="34"/>
                    <a:pt x="16" y="32"/>
                    <a:pt x="14" y="31"/>
                  </a:cubicBezTo>
                  <a:cubicBezTo>
                    <a:pt x="12" y="29"/>
                    <a:pt x="9" y="28"/>
                    <a:pt x="7" y="27"/>
                  </a:cubicBezTo>
                  <a:cubicBezTo>
                    <a:pt x="7" y="29"/>
                    <a:pt x="5" y="27"/>
                    <a:pt x="3" y="26"/>
                  </a:cubicBezTo>
                  <a:cubicBezTo>
                    <a:pt x="2" y="25"/>
                    <a:pt x="0" y="24"/>
                    <a:pt x="1" y="2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19" name="Freeform 3530"/>
            <p:cNvSpPr>
              <a:spLocks/>
            </p:cNvSpPr>
            <p:nvPr/>
          </p:nvSpPr>
          <p:spPr bwMode="auto">
            <a:xfrm>
              <a:off x="3408" y="1365"/>
              <a:ext cx="8" cy="7"/>
            </a:xfrm>
            <a:custGeom>
              <a:avLst/>
              <a:gdLst>
                <a:gd name="T0" fmla="*/ 1 w 7"/>
                <a:gd name="T1" fmla="*/ 1 h 6"/>
                <a:gd name="T2" fmla="*/ 0 w 7"/>
                <a:gd name="T3" fmla="*/ 3 h 6"/>
                <a:gd name="T4" fmla="*/ 7 w 7"/>
                <a:gd name="T5" fmla="*/ 5 h 6"/>
                <a:gd name="T6" fmla="*/ 2 w 7"/>
                <a:gd name="T7" fmla="*/ 3 h 6"/>
                <a:gd name="T8" fmla="*/ 1 w 7"/>
                <a:gd name="T9" fmla="*/ 1 h 6"/>
              </a:gdLst>
              <a:ahLst/>
              <a:cxnLst>
                <a:cxn ang="0">
                  <a:pos x="T0" y="T1"/>
                </a:cxn>
                <a:cxn ang="0">
                  <a:pos x="T2" y="T3"/>
                </a:cxn>
                <a:cxn ang="0">
                  <a:pos x="T4" y="T5"/>
                </a:cxn>
                <a:cxn ang="0">
                  <a:pos x="T6" y="T7"/>
                </a:cxn>
                <a:cxn ang="0">
                  <a:pos x="T8" y="T9"/>
                </a:cxn>
              </a:cxnLst>
              <a:rect l="0" t="0" r="r" b="b"/>
              <a:pathLst>
                <a:path w="7" h="6">
                  <a:moveTo>
                    <a:pt x="1" y="1"/>
                  </a:moveTo>
                  <a:cubicBezTo>
                    <a:pt x="1" y="2"/>
                    <a:pt x="2" y="5"/>
                    <a:pt x="0" y="3"/>
                  </a:cubicBezTo>
                  <a:cubicBezTo>
                    <a:pt x="1" y="6"/>
                    <a:pt x="5" y="5"/>
                    <a:pt x="7" y="5"/>
                  </a:cubicBezTo>
                  <a:cubicBezTo>
                    <a:pt x="6" y="3"/>
                    <a:pt x="3" y="5"/>
                    <a:pt x="2" y="3"/>
                  </a:cubicBezTo>
                  <a:cubicBezTo>
                    <a:pt x="2" y="3"/>
                    <a:pt x="2"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20" name="Freeform 3531"/>
            <p:cNvSpPr>
              <a:spLocks/>
            </p:cNvSpPr>
            <p:nvPr/>
          </p:nvSpPr>
          <p:spPr bwMode="auto">
            <a:xfrm>
              <a:off x="3408" y="1365"/>
              <a:ext cx="8" cy="7"/>
            </a:xfrm>
            <a:custGeom>
              <a:avLst/>
              <a:gdLst>
                <a:gd name="T0" fmla="*/ 1 w 7"/>
                <a:gd name="T1" fmla="*/ 1 h 6"/>
                <a:gd name="T2" fmla="*/ 0 w 7"/>
                <a:gd name="T3" fmla="*/ 3 h 6"/>
                <a:gd name="T4" fmla="*/ 7 w 7"/>
                <a:gd name="T5" fmla="*/ 5 h 6"/>
                <a:gd name="T6" fmla="*/ 2 w 7"/>
                <a:gd name="T7" fmla="*/ 3 h 6"/>
                <a:gd name="T8" fmla="*/ 1 w 7"/>
                <a:gd name="T9" fmla="*/ 1 h 6"/>
              </a:gdLst>
              <a:ahLst/>
              <a:cxnLst>
                <a:cxn ang="0">
                  <a:pos x="T0" y="T1"/>
                </a:cxn>
                <a:cxn ang="0">
                  <a:pos x="T2" y="T3"/>
                </a:cxn>
                <a:cxn ang="0">
                  <a:pos x="T4" y="T5"/>
                </a:cxn>
                <a:cxn ang="0">
                  <a:pos x="T6" y="T7"/>
                </a:cxn>
                <a:cxn ang="0">
                  <a:pos x="T8" y="T9"/>
                </a:cxn>
              </a:cxnLst>
              <a:rect l="0" t="0" r="r" b="b"/>
              <a:pathLst>
                <a:path w="7" h="6">
                  <a:moveTo>
                    <a:pt x="1" y="1"/>
                  </a:moveTo>
                  <a:cubicBezTo>
                    <a:pt x="1" y="2"/>
                    <a:pt x="2" y="5"/>
                    <a:pt x="0" y="3"/>
                  </a:cubicBezTo>
                  <a:cubicBezTo>
                    <a:pt x="1" y="6"/>
                    <a:pt x="5" y="5"/>
                    <a:pt x="7" y="5"/>
                  </a:cubicBezTo>
                  <a:cubicBezTo>
                    <a:pt x="6" y="3"/>
                    <a:pt x="3" y="5"/>
                    <a:pt x="2" y="3"/>
                  </a:cubicBezTo>
                  <a:cubicBezTo>
                    <a:pt x="2" y="3"/>
                    <a:pt x="2"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21" name="Freeform 3532"/>
            <p:cNvSpPr>
              <a:spLocks/>
            </p:cNvSpPr>
            <p:nvPr/>
          </p:nvSpPr>
          <p:spPr bwMode="auto">
            <a:xfrm>
              <a:off x="3352" y="1328"/>
              <a:ext cx="109" cy="104"/>
            </a:xfrm>
            <a:custGeom>
              <a:avLst/>
              <a:gdLst>
                <a:gd name="T0" fmla="*/ 0 w 91"/>
                <a:gd name="T1" fmla="*/ 43 h 87"/>
                <a:gd name="T2" fmla="*/ 4 w 91"/>
                <a:gd name="T3" fmla="*/ 35 h 87"/>
                <a:gd name="T4" fmla="*/ 7 w 91"/>
                <a:gd name="T5" fmla="*/ 27 h 87"/>
                <a:gd name="T6" fmla="*/ 10 w 91"/>
                <a:gd name="T7" fmla="*/ 14 h 87"/>
                <a:gd name="T8" fmla="*/ 14 w 91"/>
                <a:gd name="T9" fmla="*/ 14 h 87"/>
                <a:gd name="T10" fmla="*/ 17 w 91"/>
                <a:gd name="T11" fmla="*/ 9 h 87"/>
                <a:gd name="T12" fmla="*/ 24 w 91"/>
                <a:gd name="T13" fmla="*/ 6 h 87"/>
                <a:gd name="T14" fmla="*/ 29 w 91"/>
                <a:gd name="T15" fmla="*/ 0 h 87"/>
                <a:gd name="T16" fmla="*/ 37 w 91"/>
                <a:gd name="T17" fmla="*/ 24 h 87"/>
                <a:gd name="T18" fmla="*/ 38 w 91"/>
                <a:gd name="T19" fmla="*/ 30 h 87"/>
                <a:gd name="T20" fmla="*/ 40 w 91"/>
                <a:gd name="T21" fmla="*/ 36 h 87"/>
                <a:gd name="T22" fmla="*/ 43 w 91"/>
                <a:gd name="T23" fmla="*/ 39 h 87"/>
                <a:gd name="T24" fmla="*/ 45 w 91"/>
                <a:gd name="T25" fmla="*/ 44 h 87"/>
                <a:gd name="T26" fmla="*/ 46 w 91"/>
                <a:gd name="T27" fmla="*/ 38 h 87"/>
                <a:gd name="T28" fmla="*/ 48 w 91"/>
                <a:gd name="T29" fmla="*/ 41 h 87"/>
                <a:gd name="T30" fmla="*/ 51 w 91"/>
                <a:gd name="T31" fmla="*/ 46 h 87"/>
                <a:gd name="T32" fmla="*/ 56 w 91"/>
                <a:gd name="T33" fmla="*/ 46 h 87"/>
                <a:gd name="T34" fmla="*/ 61 w 91"/>
                <a:gd name="T35" fmla="*/ 50 h 87"/>
                <a:gd name="T36" fmla="*/ 67 w 91"/>
                <a:gd name="T37" fmla="*/ 56 h 87"/>
                <a:gd name="T38" fmla="*/ 72 w 91"/>
                <a:gd name="T39" fmla="*/ 62 h 87"/>
                <a:gd name="T40" fmla="*/ 76 w 91"/>
                <a:gd name="T41" fmla="*/ 65 h 87"/>
                <a:gd name="T42" fmla="*/ 77 w 91"/>
                <a:gd name="T43" fmla="*/ 66 h 87"/>
                <a:gd name="T44" fmla="*/ 79 w 91"/>
                <a:gd name="T45" fmla="*/ 71 h 87"/>
                <a:gd name="T46" fmla="*/ 82 w 91"/>
                <a:gd name="T47" fmla="*/ 73 h 87"/>
                <a:gd name="T48" fmla="*/ 88 w 91"/>
                <a:gd name="T49" fmla="*/ 77 h 87"/>
                <a:gd name="T50" fmla="*/ 86 w 91"/>
                <a:gd name="T51" fmla="*/ 83 h 87"/>
                <a:gd name="T52" fmla="*/ 80 w 91"/>
                <a:gd name="T53" fmla="*/ 84 h 87"/>
                <a:gd name="T54" fmla="*/ 68 w 91"/>
                <a:gd name="T55" fmla="*/ 69 h 87"/>
                <a:gd name="T56" fmla="*/ 62 w 91"/>
                <a:gd name="T57" fmla="*/ 62 h 87"/>
                <a:gd name="T58" fmla="*/ 53 w 91"/>
                <a:gd name="T59" fmla="*/ 55 h 87"/>
                <a:gd name="T60" fmla="*/ 46 w 91"/>
                <a:gd name="T61" fmla="*/ 53 h 87"/>
                <a:gd name="T62" fmla="*/ 38 w 91"/>
                <a:gd name="T63" fmla="*/ 54 h 87"/>
                <a:gd name="T64" fmla="*/ 35 w 91"/>
                <a:gd name="T65" fmla="*/ 50 h 87"/>
                <a:gd name="T66" fmla="*/ 31 w 91"/>
                <a:gd name="T67" fmla="*/ 53 h 87"/>
                <a:gd name="T68" fmla="*/ 26 w 91"/>
                <a:gd name="T69" fmla="*/ 52 h 87"/>
                <a:gd name="T70" fmla="*/ 20 w 91"/>
                <a:gd name="T71" fmla="*/ 47 h 87"/>
                <a:gd name="T72" fmla="*/ 15 w 91"/>
                <a:gd name="T73" fmla="*/ 59 h 87"/>
                <a:gd name="T74" fmla="*/ 10 w 91"/>
                <a:gd name="T75" fmla="*/ 53 h 87"/>
                <a:gd name="T76" fmla="*/ 7 w 91"/>
                <a:gd name="T77" fmla="*/ 56 h 87"/>
                <a:gd name="T78" fmla="*/ 2 w 91"/>
                <a:gd name="T79" fmla="*/ 56 h 87"/>
                <a:gd name="T80" fmla="*/ 0 w 91"/>
                <a:gd name="T81"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 h="87">
                  <a:moveTo>
                    <a:pt x="0" y="43"/>
                  </a:moveTo>
                  <a:cubicBezTo>
                    <a:pt x="3" y="41"/>
                    <a:pt x="3" y="38"/>
                    <a:pt x="4" y="35"/>
                  </a:cubicBezTo>
                  <a:cubicBezTo>
                    <a:pt x="4" y="33"/>
                    <a:pt x="6" y="30"/>
                    <a:pt x="7" y="27"/>
                  </a:cubicBezTo>
                  <a:cubicBezTo>
                    <a:pt x="8" y="25"/>
                    <a:pt x="6" y="15"/>
                    <a:pt x="10" y="14"/>
                  </a:cubicBezTo>
                  <a:cubicBezTo>
                    <a:pt x="10" y="14"/>
                    <a:pt x="13" y="15"/>
                    <a:pt x="14" y="14"/>
                  </a:cubicBezTo>
                  <a:cubicBezTo>
                    <a:pt x="15" y="12"/>
                    <a:pt x="14" y="10"/>
                    <a:pt x="17" y="9"/>
                  </a:cubicBezTo>
                  <a:cubicBezTo>
                    <a:pt x="19" y="9"/>
                    <a:pt x="21" y="7"/>
                    <a:pt x="24" y="6"/>
                  </a:cubicBezTo>
                  <a:cubicBezTo>
                    <a:pt x="27" y="5"/>
                    <a:pt x="27" y="2"/>
                    <a:pt x="29" y="0"/>
                  </a:cubicBezTo>
                  <a:cubicBezTo>
                    <a:pt x="33" y="7"/>
                    <a:pt x="36" y="15"/>
                    <a:pt x="37" y="24"/>
                  </a:cubicBezTo>
                  <a:cubicBezTo>
                    <a:pt x="38" y="26"/>
                    <a:pt x="37" y="28"/>
                    <a:pt x="38" y="30"/>
                  </a:cubicBezTo>
                  <a:cubicBezTo>
                    <a:pt x="39" y="32"/>
                    <a:pt x="40" y="33"/>
                    <a:pt x="40" y="36"/>
                  </a:cubicBezTo>
                  <a:cubicBezTo>
                    <a:pt x="41" y="37"/>
                    <a:pt x="43" y="37"/>
                    <a:pt x="43" y="39"/>
                  </a:cubicBezTo>
                  <a:cubicBezTo>
                    <a:pt x="43" y="40"/>
                    <a:pt x="43" y="43"/>
                    <a:pt x="45" y="44"/>
                  </a:cubicBezTo>
                  <a:cubicBezTo>
                    <a:pt x="47" y="43"/>
                    <a:pt x="44" y="38"/>
                    <a:pt x="46" y="38"/>
                  </a:cubicBezTo>
                  <a:cubicBezTo>
                    <a:pt x="47" y="38"/>
                    <a:pt x="48" y="40"/>
                    <a:pt x="48" y="41"/>
                  </a:cubicBezTo>
                  <a:cubicBezTo>
                    <a:pt x="49" y="43"/>
                    <a:pt x="50" y="45"/>
                    <a:pt x="51" y="46"/>
                  </a:cubicBezTo>
                  <a:cubicBezTo>
                    <a:pt x="53" y="47"/>
                    <a:pt x="54" y="44"/>
                    <a:pt x="56" y="46"/>
                  </a:cubicBezTo>
                  <a:cubicBezTo>
                    <a:pt x="58" y="48"/>
                    <a:pt x="58" y="50"/>
                    <a:pt x="61" y="50"/>
                  </a:cubicBezTo>
                  <a:cubicBezTo>
                    <a:pt x="64" y="51"/>
                    <a:pt x="65" y="53"/>
                    <a:pt x="67" y="56"/>
                  </a:cubicBezTo>
                  <a:cubicBezTo>
                    <a:pt x="68" y="58"/>
                    <a:pt x="70" y="60"/>
                    <a:pt x="72" y="62"/>
                  </a:cubicBezTo>
                  <a:cubicBezTo>
                    <a:pt x="74" y="63"/>
                    <a:pt x="75" y="64"/>
                    <a:pt x="76" y="65"/>
                  </a:cubicBezTo>
                  <a:cubicBezTo>
                    <a:pt x="76" y="65"/>
                    <a:pt x="78" y="69"/>
                    <a:pt x="77" y="66"/>
                  </a:cubicBezTo>
                  <a:cubicBezTo>
                    <a:pt x="79" y="67"/>
                    <a:pt x="79" y="69"/>
                    <a:pt x="79" y="71"/>
                  </a:cubicBezTo>
                  <a:cubicBezTo>
                    <a:pt x="80" y="72"/>
                    <a:pt x="81" y="72"/>
                    <a:pt x="82" y="73"/>
                  </a:cubicBezTo>
                  <a:cubicBezTo>
                    <a:pt x="83" y="74"/>
                    <a:pt x="87" y="81"/>
                    <a:pt x="88" y="77"/>
                  </a:cubicBezTo>
                  <a:cubicBezTo>
                    <a:pt x="91" y="80"/>
                    <a:pt x="87" y="81"/>
                    <a:pt x="86" y="83"/>
                  </a:cubicBezTo>
                  <a:cubicBezTo>
                    <a:pt x="83" y="87"/>
                    <a:pt x="82" y="82"/>
                    <a:pt x="80" y="84"/>
                  </a:cubicBezTo>
                  <a:cubicBezTo>
                    <a:pt x="78" y="85"/>
                    <a:pt x="70" y="71"/>
                    <a:pt x="68" y="69"/>
                  </a:cubicBezTo>
                  <a:cubicBezTo>
                    <a:pt x="65" y="67"/>
                    <a:pt x="64" y="64"/>
                    <a:pt x="62" y="62"/>
                  </a:cubicBezTo>
                  <a:cubicBezTo>
                    <a:pt x="59" y="58"/>
                    <a:pt x="56" y="58"/>
                    <a:pt x="53" y="55"/>
                  </a:cubicBezTo>
                  <a:cubicBezTo>
                    <a:pt x="50" y="53"/>
                    <a:pt x="48" y="54"/>
                    <a:pt x="46" y="53"/>
                  </a:cubicBezTo>
                  <a:cubicBezTo>
                    <a:pt x="43" y="52"/>
                    <a:pt x="39" y="52"/>
                    <a:pt x="38" y="54"/>
                  </a:cubicBezTo>
                  <a:cubicBezTo>
                    <a:pt x="37" y="53"/>
                    <a:pt x="36" y="51"/>
                    <a:pt x="35" y="50"/>
                  </a:cubicBezTo>
                  <a:cubicBezTo>
                    <a:pt x="36" y="50"/>
                    <a:pt x="32" y="53"/>
                    <a:pt x="31" y="53"/>
                  </a:cubicBezTo>
                  <a:cubicBezTo>
                    <a:pt x="29" y="54"/>
                    <a:pt x="27" y="54"/>
                    <a:pt x="26" y="52"/>
                  </a:cubicBezTo>
                  <a:cubicBezTo>
                    <a:pt x="24" y="49"/>
                    <a:pt x="22" y="49"/>
                    <a:pt x="20" y="47"/>
                  </a:cubicBezTo>
                  <a:cubicBezTo>
                    <a:pt x="19" y="51"/>
                    <a:pt x="17" y="55"/>
                    <a:pt x="15" y="59"/>
                  </a:cubicBezTo>
                  <a:cubicBezTo>
                    <a:pt x="15" y="57"/>
                    <a:pt x="12" y="52"/>
                    <a:pt x="10" y="53"/>
                  </a:cubicBezTo>
                  <a:cubicBezTo>
                    <a:pt x="9" y="54"/>
                    <a:pt x="9" y="56"/>
                    <a:pt x="7" y="56"/>
                  </a:cubicBezTo>
                  <a:cubicBezTo>
                    <a:pt x="6" y="55"/>
                    <a:pt x="3" y="55"/>
                    <a:pt x="2" y="56"/>
                  </a:cubicBezTo>
                  <a:cubicBezTo>
                    <a:pt x="1" y="52"/>
                    <a:pt x="1" y="47"/>
                    <a:pt x="0" y="4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22" name="Freeform 3533"/>
            <p:cNvSpPr>
              <a:spLocks/>
            </p:cNvSpPr>
            <p:nvPr/>
          </p:nvSpPr>
          <p:spPr bwMode="auto">
            <a:xfrm>
              <a:off x="3352" y="1328"/>
              <a:ext cx="109" cy="104"/>
            </a:xfrm>
            <a:custGeom>
              <a:avLst/>
              <a:gdLst>
                <a:gd name="T0" fmla="*/ 0 w 91"/>
                <a:gd name="T1" fmla="*/ 43 h 87"/>
                <a:gd name="T2" fmla="*/ 4 w 91"/>
                <a:gd name="T3" fmla="*/ 35 h 87"/>
                <a:gd name="T4" fmla="*/ 7 w 91"/>
                <a:gd name="T5" fmla="*/ 27 h 87"/>
                <a:gd name="T6" fmla="*/ 10 w 91"/>
                <a:gd name="T7" fmla="*/ 14 h 87"/>
                <a:gd name="T8" fmla="*/ 14 w 91"/>
                <a:gd name="T9" fmla="*/ 14 h 87"/>
                <a:gd name="T10" fmla="*/ 17 w 91"/>
                <a:gd name="T11" fmla="*/ 9 h 87"/>
                <a:gd name="T12" fmla="*/ 24 w 91"/>
                <a:gd name="T13" fmla="*/ 6 h 87"/>
                <a:gd name="T14" fmla="*/ 29 w 91"/>
                <a:gd name="T15" fmla="*/ 0 h 87"/>
                <a:gd name="T16" fmla="*/ 37 w 91"/>
                <a:gd name="T17" fmla="*/ 24 h 87"/>
                <a:gd name="T18" fmla="*/ 38 w 91"/>
                <a:gd name="T19" fmla="*/ 30 h 87"/>
                <a:gd name="T20" fmla="*/ 40 w 91"/>
                <a:gd name="T21" fmla="*/ 36 h 87"/>
                <a:gd name="T22" fmla="*/ 43 w 91"/>
                <a:gd name="T23" fmla="*/ 39 h 87"/>
                <a:gd name="T24" fmla="*/ 45 w 91"/>
                <a:gd name="T25" fmla="*/ 44 h 87"/>
                <a:gd name="T26" fmla="*/ 46 w 91"/>
                <a:gd name="T27" fmla="*/ 38 h 87"/>
                <a:gd name="T28" fmla="*/ 48 w 91"/>
                <a:gd name="T29" fmla="*/ 41 h 87"/>
                <a:gd name="T30" fmla="*/ 51 w 91"/>
                <a:gd name="T31" fmla="*/ 46 h 87"/>
                <a:gd name="T32" fmla="*/ 56 w 91"/>
                <a:gd name="T33" fmla="*/ 46 h 87"/>
                <a:gd name="T34" fmla="*/ 61 w 91"/>
                <a:gd name="T35" fmla="*/ 50 h 87"/>
                <a:gd name="T36" fmla="*/ 67 w 91"/>
                <a:gd name="T37" fmla="*/ 56 h 87"/>
                <a:gd name="T38" fmla="*/ 72 w 91"/>
                <a:gd name="T39" fmla="*/ 62 h 87"/>
                <a:gd name="T40" fmla="*/ 76 w 91"/>
                <a:gd name="T41" fmla="*/ 65 h 87"/>
                <a:gd name="T42" fmla="*/ 77 w 91"/>
                <a:gd name="T43" fmla="*/ 66 h 87"/>
                <a:gd name="T44" fmla="*/ 79 w 91"/>
                <a:gd name="T45" fmla="*/ 71 h 87"/>
                <a:gd name="T46" fmla="*/ 82 w 91"/>
                <a:gd name="T47" fmla="*/ 73 h 87"/>
                <a:gd name="T48" fmla="*/ 88 w 91"/>
                <a:gd name="T49" fmla="*/ 77 h 87"/>
                <a:gd name="T50" fmla="*/ 86 w 91"/>
                <a:gd name="T51" fmla="*/ 83 h 87"/>
                <a:gd name="T52" fmla="*/ 80 w 91"/>
                <a:gd name="T53" fmla="*/ 84 h 87"/>
                <a:gd name="T54" fmla="*/ 68 w 91"/>
                <a:gd name="T55" fmla="*/ 69 h 87"/>
                <a:gd name="T56" fmla="*/ 62 w 91"/>
                <a:gd name="T57" fmla="*/ 62 h 87"/>
                <a:gd name="T58" fmla="*/ 53 w 91"/>
                <a:gd name="T59" fmla="*/ 55 h 87"/>
                <a:gd name="T60" fmla="*/ 46 w 91"/>
                <a:gd name="T61" fmla="*/ 53 h 87"/>
                <a:gd name="T62" fmla="*/ 38 w 91"/>
                <a:gd name="T63" fmla="*/ 54 h 87"/>
                <a:gd name="T64" fmla="*/ 35 w 91"/>
                <a:gd name="T65" fmla="*/ 50 h 87"/>
                <a:gd name="T66" fmla="*/ 31 w 91"/>
                <a:gd name="T67" fmla="*/ 53 h 87"/>
                <a:gd name="T68" fmla="*/ 26 w 91"/>
                <a:gd name="T69" fmla="*/ 52 h 87"/>
                <a:gd name="T70" fmla="*/ 20 w 91"/>
                <a:gd name="T71" fmla="*/ 47 h 87"/>
                <a:gd name="T72" fmla="*/ 15 w 91"/>
                <a:gd name="T73" fmla="*/ 59 h 87"/>
                <a:gd name="T74" fmla="*/ 10 w 91"/>
                <a:gd name="T75" fmla="*/ 53 h 87"/>
                <a:gd name="T76" fmla="*/ 7 w 91"/>
                <a:gd name="T77" fmla="*/ 56 h 87"/>
                <a:gd name="T78" fmla="*/ 2 w 91"/>
                <a:gd name="T79" fmla="*/ 56 h 87"/>
                <a:gd name="T80" fmla="*/ 0 w 91"/>
                <a:gd name="T81"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 h="87">
                  <a:moveTo>
                    <a:pt x="0" y="43"/>
                  </a:moveTo>
                  <a:cubicBezTo>
                    <a:pt x="3" y="41"/>
                    <a:pt x="3" y="38"/>
                    <a:pt x="4" y="35"/>
                  </a:cubicBezTo>
                  <a:cubicBezTo>
                    <a:pt x="4" y="33"/>
                    <a:pt x="6" y="30"/>
                    <a:pt x="7" y="27"/>
                  </a:cubicBezTo>
                  <a:cubicBezTo>
                    <a:pt x="8" y="25"/>
                    <a:pt x="6" y="15"/>
                    <a:pt x="10" y="14"/>
                  </a:cubicBezTo>
                  <a:cubicBezTo>
                    <a:pt x="10" y="14"/>
                    <a:pt x="13" y="15"/>
                    <a:pt x="14" y="14"/>
                  </a:cubicBezTo>
                  <a:cubicBezTo>
                    <a:pt x="15" y="12"/>
                    <a:pt x="14" y="10"/>
                    <a:pt x="17" y="9"/>
                  </a:cubicBezTo>
                  <a:cubicBezTo>
                    <a:pt x="19" y="9"/>
                    <a:pt x="21" y="7"/>
                    <a:pt x="24" y="6"/>
                  </a:cubicBezTo>
                  <a:cubicBezTo>
                    <a:pt x="27" y="5"/>
                    <a:pt x="27" y="2"/>
                    <a:pt x="29" y="0"/>
                  </a:cubicBezTo>
                  <a:cubicBezTo>
                    <a:pt x="33" y="7"/>
                    <a:pt x="36" y="15"/>
                    <a:pt x="37" y="24"/>
                  </a:cubicBezTo>
                  <a:cubicBezTo>
                    <a:pt x="38" y="26"/>
                    <a:pt x="37" y="28"/>
                    <a:pt x="38" y="30"/>
                  </a:cubicBezTo>
                  <a:cubicBezTo>
                    <a:pt x="39" y="32"/>
                    <a:pt x="40" y="33"/>
                    <a:pt x="40" y="36"/>
                  </a:cubicBezTo>
                  <a:cubicBezTo>
                    <a:pt x="41" y="37"/>
                    <a:pt x="43" y="37"/>
                    <a:pt x="43" y="39"/>
                  </a:cubicBezTo>
                  <a:cubicBezTo>
                    <a:pt x="43" y="40"/>
                    <a:pt x="43" y="43"/>
                    <a:pt x="45" y="44"/>
                  </a:cubicBezTo>
                  <a:cubicBezTo>
                    <a:pt x="47" y="43"/>
                    <a:pt x="44" y="38"/>
                    <a:pt x="46" y="38"/>
                  </a:cubicBezTo>
                  <a:cubicBezTo>
                    <a:pt x="47" y="38"/>
                    <a:pt x="48" y="40"/>
                    <a:pt x="48" y="41"/>
                  </a:cubicBezTo>
                  <a:cubicBezTo>
                    <a:pt x="49" y="43"/>
                    <a:pt x="50" y="45"/>
                    <a:pt x="51" y="46"/>
                  </a:cubicBezTo>
                  <a:cubicBezTo>
                    <a:pt x="53" y="47"/>
                    <a:pt x="54" y="44"/>
                    <a:pt x="56" y="46"/>
                  </a:cubicBezTo>
                  <a:cubicBezTo>
                    <a:pt x="58" y="48"/>
                    <a:pt x="58" y="50"/>
                    <a:pt x="61" y="50"/>
                  </a:cubicBezTo>
                  <a:cubicBezTo>
                    <a:pt x="64" y="51"/>
                    <a:pt x="65" y="53"/>
                    <a:pt x="67" y="56"/>
                  </a:cubicBezTo>
                  <a:cubicBezTo>
                    <a:pt x="68" y="58"/>
                    <a:pt x="70" y="60"/>
                    <a:pt x="72" y="62"/>
                  </a:cubicBezTo>
                  <a:cubicBezTo>
                    <a:pt x="74" y="63"/>
                    <a:pt x="75" y="64"/>
                    <a:pt x="76" y="65"/>
                  </a:cubicBezTo>
                  <a:cubicBezTo>
                    <a:pt x="76" y="65"/>
                    <a:pt x="78" y="69"/>
                    <a:pt x="77" y="66"/>
                  </a:cubicBezTo>
                  <a:cubicBezTo>
                    <a:pt x="79" y="67"/>
                    <a:pt x="79" y="69"/>
                    <a:pt x="79" y="71"/>
                  </a:cubicBezTo>
                  <a:cubicBezTo>
                    <a:pt x="80" y="72"/>
                    <a:pt x="81" y="72"/>
                    <a:pt x="82" y="73"/>
                  </a:cubicBezTo>
                  <a:cubicBezTo>
                    <a:pt x="83" y="74"/>
                    <a:pt x="87" y="81"/>
                    <a:pt x="88" y="77"/>
                  </a:cubicBezTo>
                  <a:cubicBezTo>
                    <a:pt x="91" y="80"/>
                    <a:pt x="87" y="81"/>
                    <a:pt x="86" y="83"/>
                  </a:cubicBezTo>
                  <a:cubicBezTo>
                    <a:pt x="83" y="87"/>
                    <a:pt x="82" y="82"/>
                    <a:pt x="80" y="84"/>
                  </a:cubicBezTo>
                  <a:cubicBezTo>
                    <a:pt x="78" y="85"/>
                    <a:pt x="70" y="71"/>
                    <a:pt x="68" y="69"/>
                  </a:cubicBezTo>
                  <a:cubicBezTo>
                    <a:pt x="65" y="67"/>
                    <a:pt x="64" y="64"/>
                    <a:pt x="62" y="62"/>
                  </a:cubicBezTo>
                  <a:cubicBezTo>
                    <a:pt x="59" y="58"/>
                    <a:pt x="56" y="58"/>
                    <a:pt x="53" y="55"/>
                  </a:cubicBezTo>
                  <a:cubicBezTo>
                    <a:pt x="50" y="53"/>
                    <a:pt x="48" y="54"/>
                    <a:pt x="46" y="53"/>
                  </a:cubicBezTo>
                  <a:cubicBezTo>
                    <a:pt x="43" y="52"/>
                    <a:pt x="39" y="52"/>
                    <a:pt x="38" y="54"/>
                  </a:cubicBezTo>
                  <a:cubicBezTo>
                    <a:pt x="37" y="53"/>
                    <a:pt x="36" y="51"/>
                    <a:pt x="35" y="50"/>
                  </a:cubicBezTo>
                  <a:cubicBezTo>
                    <a:pt x="36" y="50"/>
                    <a:pt x="32" y="53"/>
                    <a:pt x="31" y="53"/>
                  </a:cubicBezTo>
                  <a:cubicBezTo>
                    <a:pt x="29" y="54"/>
                    <a:pt x="27" y="54"/>
                    <a:pt x="26" y="52"/>
                  </a:cubicBezTo>
                  <a:cubicBezTo>
                    <a:pt x="24" y="49"/>
                    <a:pt x="22" y="49"/>
                    <a:pt x="20" y="47"/>
                  </a:cubicBezTo>
                  <a:cubicBezTo>
                    <a:pt x="19" y="51"/>
                    <a:pt x="17" y="55"/>
                    <a:pt x="15" y="59"/>
                  </a:cubicBezTo>
                  <a:cubicBezTo>
                    <a:pt x="15" y="57"/>
                    <a:pt x="12" y="52"/>
                    <a:pt x="10" y="53"/>
                  </a:cubicBezTo>
                  <a:cubicBezTo>
                    <a:pt x="9" y="54"/>
                    <a:pt x="9" y="56"/>
                    <a:pt x="7" y="56"/>
                  </a:cubicBezTo>
                  <a:cubicBezTo>
                    <a:pt x="6" y="55"/>
                    <a:pt x="3" y="55"/>
                    <a:pt x="2" y="56"/>
                  </a:cubicBezTo>
                  <a:cubicBezTo>
                    <a:pt x="1" y="52"/>
                    <a:pt x="1" y="47"/>
                    <a:pt x="0" y="4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23" name="Freeform 3534"/>
            <p:cNvSpPr>
              <a:spLocks/>
            </p:cNvSpPr>
            <p:nvPr/>
          </p:nvSpPr>
          <p:spPr bwMode="auto">
            <a:xfrm>
              <a:off x="812" y="790"/>
              <a:ext cx="2" cy="3"/>
            </a:xfrm>
            <a:custGeom>
              <a:avLst/>
              <a:gdLst>
                <a:gd name="T0" fmla="*/ 2 w 2"/>
                <a:gd name="T1" fmla="*/ 2 h 2"/>
                <a:gd name="T2" fmla="*/ 1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1" y="1"/>
                    <a:pt x="1" y="1"/>
                    <a:pt x="1" y="0"/>
                  </a:cubicBezTo>
                  <a:cubicBezTo>
                    <a:pt x="0" y="1"/>
                    <a:pt x="0" y="1"/>
                    <a:pt x="1" y="2"/>
                  </a:cubicBezTo>
                  <a:cubicBezTo>
                    <a:pt x="1" y="2"/>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24" name="Freeform 3535"/>
            <p:cNvSpPr>
              <a:spLocks/>
            </p:cNvSpPr>
            <p:nvPr/>
          </p:nvSpPr>
          <p:spPr bwMode="auto">
            <a:xfrm>
              <a:off x="812" y="790"/>
              <a:ext cx="2" cy="3"/>
            </a:xfrm>
            <a:custGeom>
              <a:avLst/>
              <a:gdLst>
                <a:gd name="T0" fmla="*/ 2 w 2"/>
                <a:gd name="T1" fmla="*/ 2 h 2"/>
                <a:gd name="T2" fmla="*/ 1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1" y="1"/>
                    <a:pt x="1" y="1"/>
                    <a:pt x="1" y="0"/>
                  </a:cubicBezTo>
                  <a:cubicBezTo>
                    <a:pt x="0" y="1"/>
                    <a:pt x="0" y="1"/>
                    <a:pt x="1" y="2"/>
                  </a:cubicBezTo>
                  <a:cubicBezTo>
                    <a:pt x="1" y="2"/>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25" name="Freeform 3536"/>
            <p:cNvSpPr>
              <a:spLocks/>
            </p:cNvSpPr>
            <p:nvPr/>
          </p:nvSpPr>
          <p:spPr bwMode="auto">
            <a:xfrm>
              <a:off x="812" y="78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26" name="Freeform 3537"/>
            <p:cNvSpPr>
              <a:spLocks/>
            </p:cNvSpPr>
            <p:nvPr/>
          </p:nvSpPr>
          <p:spPr bwMode="auto">
            <a:xfrm>
              <a:off x="812" y="78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27" name="Freeform 3538"/>
            <p:cNvSpPr>
              <a:spLocks/>
            </p:cNvSpPr>
            <p:nvPr/>
          </p:nvSpPr>
          <p:spPr bwMode="auto">
            <a:xfrm>
              <a:off x="811" y="776"/>
              <a:ext cx="3" cy="3"/>
            </a:xfrm>
            <a:custGeom>
              <a:avLst/>
              <a:gdLst>
                <a:gd name="T0" fmla="*/ 2 w 3"/>
                <a:gd name="T1" fmla="*/ 1 h 3"/>
                <a:gd name="T2" fmla="*/ 3 w 3"/>
                <a:gd name="T3" fmla="*/ 3 h 3"/>
                <a:gd name="T4" fmla="*/ 2 w 3"/>
                <a:gd name="T5" fmla="*/ 1 h 3"/>
              </a:gdLst>
              <a:ahLst/>
              <a:cxnLst>
                <a:cxn ang="0">
                  <a:pos x="T0" y="T1"/>
                </a:cxn>
                <a:cxn ang="0">
                  <a:pos x="T2" y="T3"/>
                </a:cxn>
                <a:cxn ang="0">
                  <a:pos x="T4" y="T5"/>
                </a:cxn>
              </a:cxnLst>
              <a:rect l="0" t="0" r="r" b="b"/>
              <a:pathLst>
                <a:path w="3" h="3">
                  <a:moveTo>
                    <a:pt x="2" y="1"/>
                  </a:moveTo>
                  <a:cubicBezTo>
                    <a:pt x="0" y="0"/>
                    <a:pt x="1" y="2"/>
                    <a:pt x="3" y="3"/>
                  </a:cubicBezTo>
                  <a:cubicBezTo>
                    <a:pt x="1" y="2"/>
                    <a:pt x="2" y="2"/>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28" name="Freeform 3539"/>
            <p:cNvSpPr>
              <a:spLocks/>
            </p:cNvSpPr>
            <p:nvPr/>
          </p:nvSpPr>
          <p:spPr bwMode="auto">
            <a:xfrm>
              <a:off x="811" y="776"/>
              <a:ext cx="3" cy="3"/>
            </a:xfrm>
            <a:custGeom>
              <a:avLst/>
              <a:gdLst>
                <a:gd name="T0" fmla="*/ 2 w 3"/>
                <a:gd name="T1" fmla="*/ 1 h 3"/>
                <a:gd name="T2" fmla="*/ 3 w 3"/>
                <a:gd name="T3" fmla="*/ 3 h 3"/>
                <a:gd name="T4" fmla="*/ 2 w 3"/>
                <a:gd name="T5" fmla="*/ 1 h 3"/>
              </a:gdLst>
              <a:ahLst/>
              <a:cxnLst>
                <a:cxn ang="0">
                  <a:pos x="T0" y="T1"/>
                </a:cxn>
                <a:cxn ang="0">
                  <a:pos x="T2" y="T3"/>
                </a:cxn>
                <a:cxn ang="0">
                  <a:pos x="T4" y="T5"/>
                </a:cxn>
              </a:cxnLst>
              <a:rect l="0" t="0" r="r" b="b"/>
              <a:pathLst>
                <a:path w="3" h="3">
                  <a:moveTo>
                    <a:pt x="2" y="1"/>
                  </a:moveTo>
                  <a:cubicBezTo>
                    <a:pt x="0" y="0"/>
                    <a:pt x="1" y="2"/>
                    <a:pt x="3" y="3"/>
                  </a:cubicBezTo>
                  <a:cubicBezTo>
                    <a:pt x="1" y="2"/>
                    <a:pt x="2" y="2"/>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29" name="Freeform 3540"/>
            <p:cNvSpPr>
              <a:spLocks/>
            </p:cNvSpPr>
            <p:nvPr/>
          </p:nvSpPr>
          <p:spPr bwMode="auto">
            <a:xfrm>
              <a:off x="808" y="775"/>
              <a:ext cx="7" cy="8"/>
            </a:xfrm>
            <a:custGeom>
              <a:avLst/>
              <a:gdLst>
                <a:gd name="T0" fmla="*/ 2 w 6"/>
                <a:gd name="T1" fmla="*/ 0 h 7"/>
                <a:gd name="T2" fmla="*/ 1 w 6"/>
                <a:gd name="T3" fmla="*/ 1 h 7"/>
                <a:gd name="T4" fmla="*/ 3 w 6"/>
                <a:gd name="T5" fmla="*/ 5 h 7"/>
                <a:gd name="T6" fmla="*/ 4 w 6"/>
                <a:gd name="T7" fmla="*/ 7 h 7"/>
                <a:gd name="T8" fmla="*/ 2 w 6"/>
                <a:gd name="T9" fmla="*/ 0 h 7"/>
              </a:gdLst>
              <a:ahLst/>
              <a:cxnLst>
                <a:cxn ang="0">
                  <a:pos x="T0" y="T1"/>
                </a:cxn>
                <a:cxn ang="0">
                  <a:pos x="T2" y="T3"/>
                </a:cxn>
                <a:cxn ang="0">
                  <a:pos x="T4" y="T5"/>
                </a:cxn>
                <a:cxn ang="0">
                  <a:pos x="T6" y="T7"/>
                </a:cxn>
                <a:cxn ang="0">
                  <a:pos x="T8" y="T9"/>
                </a:cxn>
              </a:cxnLst>
              <a:rect l="0" t="0" r="r" b="b"/>
              <a:pathLst>
                <a:path w="6" h="7">
                  <a:moveTo>
                    <a:pt x="2" y="0"/>
                  </a:moveTo>
                  <a:cubicBezTo>
                    <a:pt x="4" y="1"/>
                    <a:pt x="2" y="1"/>
                    <a:pt x="1" y="1"/>
                  </a:cubicBezTo>
                  <a:cubicBezTo>
                    <a:pt x="1" y="2"/>
                    <a:pt x="3" y="4"/>
                    <a:pt x="3" y="5"/>
                  </a:cubicBezTo>
                  <a:cubicBezTo>
                    <a:pt x="5" y="5"/>
                    <a:pt x="6" y="7"/>
                    <a:pt x="4" y="7"/>
                  </a:cubicBezTo>
                  <a:cubicBezTo>
                    <a:pt x="0" y="4"/>
                    <a:pt x="0"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30" name="Freeform 3541"/>
            <p:cNvSpPr>
              <a:spLocks/>
            </p:cNvSpPr>
            <p:nvPr/>
          </p:nvSpPr>
          <p:spPr bwMode="auto">
            <a:xfrm>
              <a:off x="808" y="775"/>
              <a:ext cx="7" cy="8"/>
            </a:xfrm>
            <a:custGeom>
              <a:avLst/>
              <a:gdLst>
                <a:gd name="T0" fmla="*/ 2 w 6"/>
                <a:gd name="T1" fmla="*/ 0 h 7"/>
                <a:gd name="T2" fmla="*/ 1 w 6"/>
                <a:gd name="T3" fmla="*/ 1 h 7"/>
                <a:gd name="T4" fmla="*/ 3 w 6"/>
                <a:gd name="T5" fmla="*/ 5 h 7"/>
                <a:gd name="T6" fmla="*/ 4 w 6"/>
                <a:gd name="T7" fmla="*/ 7 h 7"/>
                <a:gd name="T8" fmla="*/ 2 w 6"/>
                <a:gd name="T9" fmla="*/ 0 h 7"/>
              </a:gdLst>
              <a:ahLst/>
              <a:cxnLst>
                <a:cxn ang="0">
                  <a:pos x="T0" y="T1"/>
                </a:cxn>
                <a:cxn ang="0">
                  <a:pos x="T2" y="T3"/>
                </a:cxn>
                <a:cxn ang="0">
                  <a:pos x="T4" y="T5"/>
                </a:cxn>
                <a:cxn ang="0">
                  <a:pos x="T6" y="T7"/>
                </a:cxn>
                <a:cxn ang="0">
                  <a:pos x="T8" y="T9"/>
                </a:cxn>
              </a:cxnLst>
              <a:rect l="0" t="0" r="r" b="b"/>
              <a:pathLst>
                <a:path w="6" h="7">
                  <a:moveTo>
                    <a:pt x="2" y="0"/>
                  </a:moveTo>
                  <a:cubicBezTo>
                    <a:pt x="4" y="1"/>
                    <a:pt x="2" y="1"/>
                    <a:pt x="1" y="1"/>
                  </a:cubicBezTo>
                  <a:cubicBezTo>
                    <a:pt x="1" y="2"/>
                    <a:pt x="3" y="4"/>
                    <a:pt x="3" y="5"/>
                  </a:cubicBezTo>
                  <a:cubicBezTo>
                    <a:pt x="5" y="5"/>
                    <a:pt x="6" y="7"/>
                    <a:pt x="4" y="7"/>
                  </a:cubicBezTo>
                  <a:cubicBezTo>
                    <a:pt x="0" y="4"/>
                    <a:pt x="0"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31" name="Freeform 3542"/>
            <p:cNvSpPr>
              <a:spLocks/>
            </p:cNvSpPr>
            <p:nvPr/>
          </p:nvSpPr>
          <p:spPr bwMode="auto">
            <a:xfrm>
              <a:off x="849" y="1035"/>
              <a:ext cx="3" cy="4"/>
            </a:xfrm>
            <a:custGeom>
              <a:avLst/>
              <a:gdLst>
                <a:gd name="T0" fmla="*/ 3 w 3"/>
                <a:gd name="T1" fmla="*/ 2 h 3"/>
                <a:gd name="T2" fmla="*/ 2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1"/>
                    <a:pt x="2" y="1"/>
                    <a:pt x="2" y="0"/>
                  </a:cubicBezTo>
                  <a:cubicBezTo>
                    <a:pt x="1" y="0"/>
                    <a:pt x="1" y="1"/>
                    <a:pt x="0" y="1"/>
                  </a:cubicBezTo>
                  <a:cubicBezTo>
                    <a:pt x="1" y="2"/>
                    <a:pt x="2" y="3"/>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32" name="Freeform 3543"/>
            <p:cNvSpPr>
              <a:spLocks/>
            </p:cNvSpPr>
            <p:nvPr/>
          </p:nvSpPr>
          <p:spPr bwMode="auto">
            <a:xfrm>
              <a:off x="849" y="1035"/>
              <a:ext cx="3" cy="4"/>
            </a:xfrm>
            <a:custGeom>
              <a:avLst/>
              <a:gdLst>
                <a:gd name="T0" fmla="*/ 3 w 3"/>
                <a:gd name="T1" fmla="*/ 2 h 3"/>
                <a:gd name="T2" fmla="*/ 2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1"/>
                    <a:pt x="2" y="1"/>
                    <a:pt x="2" y="0"/>
                  </a:cubicBezTo>
                  <a:cubicBezTo>
                    <a:pt x="1" y="0"/>
                    <a:pt x="1" y="1"/>
                    <a:pt x="0" y="1"/>
                  </a:cubicBezTo>
                  <a:cubicBezTo>
                    <a:pt x="1" y="2"/>
                    <a:pt x="2" y="3"/>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33" name="Freeform 3544"/>
            <p:cNvSpPr>
              <a:spLocks/>
            </p:cNvSpPr>
            <p:nvPr/>
          </p:nvSpPr>
          <p:spPr bwMode="auto">
            <a:xfrm>
              <a:off x="854" y="1035"/>
              <a:ext cx="6" cy="2"/>
            </a:xfrm>
            <a:custGeom>
              <a:avLst/>
              <a:gdLst>
                <a:gd name="T0" fmla="*/ 0 w 5"/>
                <a:gd name="T1" fmla="*/ 0 h 2"/>
                <a:gd name="T2" fmla="*/ 5 w 5"/>
                <a:gd name="T3" fmla="*/ 0 h 2"/>
                <a:gd name="T4" fmla="*/ 0 w 5"/>
                <a:gd name="T5" fmla="*/ 0 h 2"/>
              </a:gdLst>
              <a:ahLst/>
              <a:cxnLst>
                <a:cxn ang="0">
                  <a:pos x="T0" y="T1"/>
                </a:cxn>
                <a:cxn ang="0">
                  <a:pos x="T2" y="T3"/>
                </a:cxn>
                <a:cxn ang="0">
                  <a:pos x="T4" y="T5"/>
                </a:cxn>
              </a:cxnLst>
              <a:rect l="0" t="0" r="r" b="b"/>
              <a:pathLst>
                <a:path w="5" h="2">
                  <a:moveTo>
                    <a:pt x="0" y="0"/>
                  </a:moveTo>
                  <a:cubicBezTo>
                    <a:pt x="0" y="2"/>
                    <a:pt x="4" y="1"/>
                    <a:pt x="5" y="0"/>
                  </a:cubicBezTo>
                  <a:cubicBezTo>
                    <a:pt x="4" y="1"/>
                    <a:pt x="2"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34" name="Freeform 3545"/>
            <p:cNvSpPr>
              <a:spLocks/>
            </p:cNvSpPr>
            <p:nvPr/>
          </p:nvSpPr>
          <p:spPr bwMode="auto">
            <a:xfrm>
              <a:off x="854" y="1035"/>
              <a:ext cx="6" cy="2"/>
            </a:xfrm>
            <a:custGeom>
              <a:avLst/>
              <a:gdLst>
                <a:gd name="T0" fmla="*/ 0 w 5"/>
                <a:gd name="T1" fmla="*/ 0 h 2"/>
                <a:gd name="T2" fmla="*/ 5 w 5"/>
                <a:gd name="T3" fmla="*/ 0 h 2"/>
                <a:gd name="T4" fmla="*/ 0 w 5"/>
                <a:gd name="T5" fmla="*/ 0 h 2"/>
              </a:gdLst>
              <a:ahLst/>
              <a:cxnLst>
                <a:cxn ang="0">
                  <a:pos x="T0" y="T1"/>
                </a:cxn>
                <a:cxn ang="0">
                  <a:pos x="T2" y="T3"/>
                </a:cxn>
                <a:cxn ang="0">
                  <a:pos x="T4" y="T5"/>
                </a:cxn>
              </a:cxnLst>
              <a:rect l="0" t="0" r="r" b="b"/>
              <a:pathLst>
                <a:path w="5" h="2">
                  <a:moveTo>
                    <a:pt x="0" y="0"/>
                  </a:moveTo>
                  <a:cubicBezTo>
                    <a:pt x="0" y="2"/>
                    <a:pt x="4" y="1"/>
                    <a:pt x="5" y="0"/>
                  </a:cubicBezTo>
                  <a:cubicBezTo>
                    <a:pt x="4" y="1"/>
                    <a:pt x="2"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35" name="Freeform 3546"/>
            <p:cNvSpPr>
              <a:spLocks/>
            </p:cNvSpPr>
            <p:nvPr/>
          </p:nvSpPr>
          <p:spPr bwMode="auto">
            <a:xfrm>
              <a:off x="874" y="1054"/>
              <a:ext cx="4" cy="4"/>
            </a:xfrm>
            <a:custGeom>
              <a:avLst/>
              <a:gdLst>
                <a:gd name="T0" fmla="*/ 1 w 3"/>
                <a:gd name="T1" fmla="*/ 0 h 3"/>
                <a:gd name="T2" fmla="*/ 0 w 3"/>
                <a:gd name="T3" fmla="*/ 0 h 3"/>
                <a:gd name="T4" fmla="*/ 3 w 3"/>
                <a:gd name="T5" fmla="*/ 3 h 3"/>
                <a:gd name="T6" fmla="*/ 1 w 3"/>
                <a:gd name="T7" fmla="*/ 0 h 3"/>
              </a:gdLst>
              <a:ahLst/>
              <a:cxnLst>
                <a:cxn ang="0">
                  <a:pos x="T0" y="T1"/>
                </a:cxn>
                <a:cxn ang="0">
                  <a:pos x="T2" y="T3"/>
                </a:cxn>
                <a:cxn ang="0">
                  <a:pos x="T4" y="T5"/>
                </a:cxn>
                <a:cxn ang="0">
                  <a:pos x="T6" y="T7"/>
                </a:cxn>
              </a:cxnLst>
              <a:rect l="0" t="0" r="r" b="b"/>
              <a:pathLst>
                <a:path w="3" h="3">
                  <a:moveTo>
                    <a:pt x="1" y="0"/>
                  </a:moveTo>
                  <a:cubicBezTo>
                    <a:pt x="1" y="0"/>
                    <a:pt x="1" y="0"/>
                    <a:pt x="0" y="0"/>
                  </a:cubicBezTo>
                  <a:cubicBezTo>
                    <a:pt x="1" y="1"/>
                    <a:pt x="2" y="2"/>
                    <a:pt x="3" y="3"/>
                  </a:cubicBezTo>
                  <a:cubicBezTo>
                    <a:pt x="2"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36" name="Freeform 3547"/>
            <p:cNvSpPr>
              <a:spLocks/>
            </p:cNvSpPr>
            <p:nvPr/>
          </p:nvSpPr>
          <p:spPr bwMode="auto">
            <a:xfrm>
              <a:off x="874" y="1054"/>
              <a:ext cx="4" cy="4"/>
            </a:xfrm>
            <a:custGeom>
              <a:avLst/>
              <a:gdLst>
                <a:gd name="T0" fmla="*/ 1 w 3"/>
                <a:gd name="T1" fmla="*/ 0 h 3"/>
                <a:gd name="T2" fmla="*/ 0 w 3"/>
                <a:gd name="T3" fmla="*/ 0 h 3"/>
                <a:gd name="T4" fmla="*/ 3 w 3"/>
                <a:gd name="T5" fmla="*/ 3 h 3"/>
                <a:gd name="T6" fmla="*/ 1 w 3"/>
                <a:gd name="T7" fmla="*/ 0 h 3"/>
              </a:gdLst>
              <a:ahLst/>
              <a:cxnLst>
                <a:cxn ang="0">
                  <a:pos x="T0" y="T1"/>
                </a:cxn>
                <a:cxn ang="0">
                  <a:pos x="T2" y="T3"/>
                </a:cxn>
                <a:cxn ang="0">
                  <a:pos x="T4" y="T5"/>
                </a:cxn>
                <a:cxn ang="0">
                  <a:pos x="T6" y="T7"/>
                </a:cxn>
              </a:cxnLst>
              <a:rect l="0" t="0" r="r" b="b"/>
              <a:pathLst>
                <a:path w="3" h="3">
                  <a:moveTo>
                    <a:pt x="1" y="0"/>
                  </a:moveTo>
                  <a:cubicBezTo>
                    <a:pt x="1" y="0"/>
                    <a:pt x="1" y="0"/>
                    <a:pt x="0" y="0"/>
                  </a:cubicBezTo>
                  <a:cubicBezTo>
                    <a:pt x="1" y="1"/>
                    <a:pt x="2" y="2"/>
                    <a:pt x="3" y="3"/>
                  </a:cubicBezTo>
                  <a:cubicBezTo>
                    <a:pt x="2"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37" name="Freeform 3548"/>
            <p:cNvSpPr>
              <a:spLocks/>
            </p:cNvSpPr>
            <p:nvPr/>
          </p:nvSpPr>
          <p:spPr bwMode="auto">
            <a:xfrm>
              <a:off x="874" y="1046"/>
              <a:ext cx="5" cy="3"/>
            </a:xfrm>
            <a:custGeom>
              <a:avLst/>
              <a:gdLst>
                <a:gd name="T0" fmla="*/ 0 w 4"/>
                <a:gd name="T1" fmla="*/ 0 h 3"/>
                <a:gd name="T2" fmla="*/ 4 w 4"/>
                <a:gd name="T3" fmla="*/ 2 h 3"/>
                <a:gd name="T4" fmla="*/ 0 w 4"/>
                <a:gd name="T5" fmla="*/ 0 h 3"/>
              </a:gdLst>
              <a:ahLst/>
              <a:cxnLst>
                <a:cxn ang="0">
                  <a:pos x="T0" y="T1"/>
                </a:cxn>
                <a:cxn ang="0">
                  <a:pos x="T2" y="T3"/>
                </a:cxn>
                <a:cxn ang="0">
                  <a:pos x="T4" y="T5"/>
                </a:cxn>
              </a:cxnLst>
              <a:rect l="0" t="0" r="r" b="b"/>
              <a:pathLst>
                <a:path w="4" h="3">
                  <a:moveTo>
                    <a:pt x="0" y="0"/>
                  </a:moveTo>
                  <a:cubicBezTo>
                    <a:pt x="2" y="0"/>
                    <a:pt x="3" y="3"/>
                    <a:pt x="4" y="2"/>
                  </a:cubicBezTo>
                  <a:cubicBezTo>
                    <a:pt x="3" y="0"/>
                    <a:pt x="2"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38" name="Freeform 3549"/>
            <p:cNvSpPr>
              <a:spLocks/>
            </p:cNvSpPr>
            <p:nvPr/>
          </p:nvSpPr>
          <p:spPr bwMode="auto">
            <a:xfrm>
              <a:off x="874" y="1046"/>
              <a:ext cx="5" cy="3"/>
            </a:xfrm>
            <a:custGeom>
              <a:avLst/>
              <a:gdLst>
                <a:gd name="T0" fmla="*/ 0 w 4"/>
                <a:gd name="T1" fmla="*/ 0 h 3"/>
                <a:gd name="T2" fmla="*/ 4 w 4"/>
                <a:gd name="T3" fmla="*/ 2 h 3"/>
                <a:gd name="T4" fmla="*/ 0 w 4"/>
                <a:gd name="T5" fmla="*/ 0 h 3"/>
              </a:gdLst>
              <a:ahLst/>
              <a:cxnLst>
                <a:cxn ang="0">
                  <a:pos x="T0" y="T1"/>
                </a:cxn>
                <a:cxn ang="0">
                  <a:pos x="T2" y="T3"/>
                </a:cxn>
                <a:cxn ang="0">
                  <a:pos x="T4" y="T5"/>
                </a:cxn>
              </a:cxnLst>
              <a:rect l="0" t="0" r="r" b="b"/>
              <a:pathLst>
                <a:path w="4" h="3">
                  <a:moveTo>
                    <a:pt x="0" y="0"/>
                  </a:moveTo>
                  <a:cubicBezTo>
                    <a:pt x="2" y="0"/>
                    <a:pt x="3" y="3"/>
                    <a:pt x="4" y="2"/>
                  </a:cubicBezTo>
                  <a:cubicBezTo>
                    <a:pt x="3" y="0"/>
                    <a:pt x="2"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39" name="Freeform 3550"/>
            <p:cNvSpPr>
              <a:spLocks/>
            </p:cNvSpPr>
            <p:nvPr/>
          </p:nvSpPr>
          <p:spPr bwMode="auto">
            <a:xfrm>
              <a:off x="1212" y="1149"/>
              <a:ext cx="6" cy="10"/>
            </a:xfrm>
            <a:custGeom>
              <a:avLst/>
              <a:gdLst>
                <a:gd name="T0" fmla="*/ 3 w 5"/>
                <a:gd name="T1" fmla="*/ 4 h 8"/>
                <a:gd name="T2" fmla="*/ 5 w 5"/>
                <a:gd name="T3" fmla="*/ 0 h 8"/>
                <a:gd name="T4" fmla="*/ 1 w 5"/>
                <a:gd name="T5" fmla="*/ 8 h 8"/>
                <a:gd name="T6" fmla="*/ 3 w 5"/>
                <a:gd name="T7" fmla="*/ 4 h 8"/>
              </a:gdLst>
              <a:ahLst/>
              <a:cxnLst>
                <a:cxn ang="0">
                  <a:pos x="T0" y="T1"/>
                </a:cxn>
                <a:cxn ang="0">
                  <a:pos x="T2" y="T3"/>
                </a:cxn>
                <a:cxn ang="0">
                  <a:pos x="T4" y="T5"/>
                </a:cxn>
                <a:cxn ang="0">
                  <a:pos x="T6" y="T7"/>
                </a:cxn>
              </a:cxnLst>
              <a:rect l="0" t="0" r="r" b="b"/>
              <a:pathLst>
                <a:path w="5" h="8">
                  <a:moveTo>
                    <a:pt x="3" y="4"/>
                  </a:moveTo>
                  <a:cubicBezTo>
                    <a:pt x="4" y="3"/>
                    <a:pt x="4" y="1"/>
                    <a:pt x="5" y="0"/>
                  </a:cubicBezTo>
                  <a:cubicBezTo>
                    <a:pt x="3" y="2"/>
                    <a:pt x="0" y="5"/>
                    <a:pt x="1" y="8"/>
                  </a:cubicBezTo>
                  <a:cubicBezTo>
                    <a:pt x="2" y="6"/>
                    <a:pt x="2" y="5"/>
                    <a:pt x="3"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40" name="Freeform 3551"/>
            <p:cNvSpPr>
              <a:spLocks/>
            </p:cNvSpPr>
            <p:nvPr/>
          </p:nvSpPr>
          <p:spPr bwMode="auto">
            <a:xfrm>
              <a:off x="1212" y="1149"/>
              <a:ext cx="6" cy="10"/>
            </a:xfrm>
            <a:custGeom>
              <a:avLst/>
              <a:gdLst>
                <a:gd name="T0" fmla="*/ 3 w 5"/>
                <a:gd name="T1" fmla="*/ 4 h 8"/>
                <a:gd name="T2" fmla="*/ 5 w 5"/>
                <a:gd name="T3" fmla="*/ 0 h 8"/>
                <a:gd name="T4" fmla="*/ 1 w 5"/>
                <a:gd name="T5" fmla="*/ 8 h 8"/>
                <a:gd name="T6" fmla="*/ 3 w 5"/>
                <a:gd name="T7" fmla="*/ 4 h 8"/>
              </a:gdLst>
              <a:ahLst/>
              <a:cxnLst>
                <a:cxn ang="0">
                  <a:pos x="T0" y="T1"/>
                </a:cxn>
                <a:cxn ang="0">
                  <a:pos x="T2" y="T3"/>
                </a:cxn>
                <a:cxn ang="0">
                  <a:pos x="T4" y="T5"/>
                </a:cxn>
                <a:cxn ang="0">
                  <a:pos x="T6" y="T7"/>
                </a:cxn>
              </a:cxnLst>
              <a:rect l="0" t="0" r="r" b="b"/>
              <a:pathLst>
                <a:path w="5" h="8">
                  <a:moveTo>
                    <a:pt x="3" y="4"/>
                  </a:moveTo>
                  <a:cubicBezTo>
                    <a:pt x="4" y="3"/>
                    <a:pt x="4" y="1"/>
                    <a:pt x="5" y="0"/>
                  </a:cubicBezTo>
                  <a:cubicBezTo>
                    <a:pt x="3" y="2"/>
                    <a:pt x="0" y="5"/>
                    <a:pt x="1" y="8"/>
                  </a:cubicBezTo>
                  <a:cubicBezTo>
                    <a:pt x="2" y="6"/>
                    <a:pt x="2" y="5"/>
                    <a:pt x="3"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41" name="Freeform 3552"/>
            <p:cNvSpPr>
              <a:spLocks/>
            </p:cNvSpPr>
            <p:nvPr/>
          </p:nvSpPr>
          <p:spPr bwMode="auto">
            <a:xfrm>
              <a:off x="1223" y="1138"/>
              <a:ext cx="6" cy="5"/>
            </a:xfrm>
            <a:custGeom>
              <a:avLst/>
              <a:gdLst>
                <a:gd name="T0" fmla="*/ 0 w 5"/>
                <a:gd name="T1" fmla="*/ 3 h 4"/>
                <a:gd name="T2" fmla="*/ 0 w 5"/>
                <a:gd name="T3" fmla="*/ 4 h 4"/>
                <a:gd name="T4" fmla="*/ 5 w 5"/>
                <a:gd name="T5" fmla="*/ 0 h 4"/>
                <a:gd name="T6" fmla="*/ 0 w 5"/>
                <a:gd name="T7" fmla="*/ 3 h 4"/>
              </a:gdLst>
              <a:ahLst/>
              <a:cxnLst>
                <a:cxn ang="0">
                  <a:pos x="T0" y="T1"/>
                </a:cxn>
                <a:cxn ang="0">
                  <a:pos x="T2" y="T3"/>
                </a:cxn>
                <a:cxn ang="0">
                  <a:pos x="T4" y="T5"/>
                </a:cxn>
                <a:cxn ang="0">
                  <a:pos x="T6" y="T7"/>
                </a:cxn>
              </a:cxnLst>
              <a:rect l="0" t="0" r="r" b="b"/>
              <a:pathLst>
                <a:path w="5" h="4">
                  <a:moveTo>
                    <a:pt x="0" y="3"/>
                  </a:moveTo>
                  <a:cubicBezTo>
                    <a:pt x="0" y="3"/>
                    <a:pt x="0" y="4"/>
                    <a:pt x="0" y="4"/>
                  </a:cubicBezTo>
                  <a:cubicBezTo>
                    <a:pt x="2" y="3"/>
                    <a:pt x="4" y="2"/>
                    <a:pt x="5" y="0"/>
                  </a:cubicBezTo>
                  <a:cubicBezTo>
                    <a:pt x="3" y="1"/>
                    <a:pt x="2" y="2"/>
                    <a:pt x="0"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42" name="Freeform 3553"/>
            <p:cNvSpPr>
              <a:spLocks/>
            </p:cNvSpPr>
            <p:nvPr/>
          </p:nvSpPr>
          <p:spPr bwMode="auto">
            <a:xfrm>
              <a:off x="1223" y="1138"/>
              <a:ext cx="6" cy="5"/>
            </a:xfrm>
            <a:custGeom>
              <a:avLst/>
              <a:gdLst>
                <a:gd name="T0" fmla="*/ 0 w 5"/>
                <a:gd name="T1" fmla="*/ 3 h 4"/>
                <a:gd name="T2" fmla="*/ 0 w 5"/>
                <a:gd name="T3" fmla="*/ 4 h 4"/>
                <a:gd name="T4" fmla="*/ 5 w 5"/>
                <a:gd name="T5" fmla="*/ 0 h 4"/>
                <a:gd name="T6" fmla="*/ 0 w 5"/>
                <a:gd name="T7" fmla="*/ 3 h 4"/>
              </a:gdLst>
              <a:ahLst/>
              <a:cxnLst>
                <a:cxn ang="0">
                  <a:pos x="T0" y="T1"/>
                </a:cxn>
                <a:cxn ang="0">
                  <a:pos x="T2" y="T3"/>
                </a:cxn>
                <a:cxn ang="0">
                  <a:pos x="T4" y="T5"/>
                </a:cxn>
                <a:cxn ang="0">
                  <a:pos x="T6" y="T7"/>
                </a:cxn>
              </a:cxnLst>
              <a:rect l="0" t="0" r="r" b="b"/>
              <a:pathLst>
                <a:path w="5" h="4">
                  <a:moveTo>
                    <a:pt x="0" y="3"/>
                  </a:moveTo>
                  <a:cubicBezTo>
                    <a:pt x="0" y="3"/>
                    <a:pt x="0" y="4"/>
                    <a:pt x="0" y="4"/>
                  </a:cubicBezTo>
                  <a:cubicBezTo>
                    <a:pt x="2" y="3"/>
                    <a:pt x="4" y="2"/>
                    <a:pt x="5" y="0"/>
                  </a:cubicBezTo>
                  <a:cubicBezTo>
                    <a:pt x="3" y="1"/>
                    <a:pt x="2" y="2"/>
                    <a:pt x="0"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43" name="Freeform 3554"/>
            <p:cNvSpPr>
              <a:spLocks/>
            </p:cNvSpPr>
            <p:nvPr/>
          </p:nvSpPr>
          <p:spPr bwMode="auto">
            <a:xfrm>
              <a:off x="801" y="771"/>
              <a:ext cx="4" cy="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0" y="0"/>
                    <a:pt x="0" y="1"/>
                    <a:pt x="2" y="2"/>
                  </a:cubicBezTo>
                  <a:cubicBezTo>
                    <a:pt x="3" y="1"/>
                    <a:pt x="3"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44" name="Freeform 3555"/>
            <p:cNvSpPr>
              <a:spLocks/>
            </p:cNvSpPr>
            <p:nvPr/>
          </p:nvSpPr>
          <p:spPr bwMode="auto">
            <a:xfrm>
              <a:off x="801" y="771"/>
              <a:ext cx="4" cy="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0" y="0"/>
                    <a:pt x="0" y="1"/>
                    <a:pt x="2" y="2"/>
                  </a:cubicBezTo>
                  <a:cubicBezTo>
                    <a:pt x="3" y="1"/>
                    <a:pt x="3"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45" name="Freeform 3556"/>
            <p:cNvSpPr>
              <a:spLocks/>
            </p:cNvSpPr>
            <p:nvPr/>
          </p:nvSpPr>
          <p:spPr bwMode="auto">
            <a:xfrm>
              <a:off x="805" y="769"/>
              <a:ext cx="3" cy="2"/>
            </a:xfrm>
            <a:custGeom>
              <a:avLst/>
              <a:gdLst>
                <a:gd name="T0" fmla="*/ 1 w 3"/>
                <a:gd name="T1" fmla="*/ 0 h 2"/>
                <a:gd name="T2" fmla="*/ 0 w 3"/>
                <a:gd name="T3" fmla="*/ 2 h 2"/>
                <a:gd name="T4" fmla="*/ 1 w 3"/>
                <a:gd name="T5" fmla="*/ 0 h 2"/>
              </a:gdLst>
              <a:ahLst/>
              <a:cxnLst>
                <a:cxn ang="0">
                  <a:pos x="T0" y="T1"/>
                </a:cxn>
                <a:cxn ang="0">
                  <a:pos x="T2" y="T3"/>
                </a:cxn>
                <a:cxn ang="0">
                  <a:pos x="T4" y="T5"/>
                </a:cxn>
              </a:cxnLst>
              <a:rect l="0" t="0" r="r" b="b"/>
              <a:pathLst>
                <a:path w="3" h="2">
                  <a:moveTo>
                    <a:pt x="1" y="0"/>
                  </a:moveTo>
                  <a:cubicBezTo>
                    <a:pt x="0" y="0"/>
                    <a:pt x="0" y="1"/>
                    <a:pt x="0" y="2"/>
                  </a:cubicBezTo>
                  <a:cubicBezTo>
                    <a:pt x="1" y="2"/>
                    <a:pt x="3" y="2"/>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46" name="Freeform 3557"/>
            <p:cNvSpPr>
              <a:spLocks/>
            </p:cNvSpPr>
            <p:nvPr/>
          </p:nvSpPr>
          <p:spPr bwMode="auto">
            <a:xfrm>
              <a:off x="805" y="769"/>
              <a:ext cx="3" cy="2"/>
            </a:xfrm>
            <a:custGeom>
              <a:avLst/>
              <a:gdLst>
                <a:gd name="T0" fmla="*/ 1 w 3"/>
                <a:gd name="T1" fmla="*/ 0 h 2"/>
                <a:gd name="T2" fmla="*/ 0 w 3"/>
                <a:gd name="T3" fmla="*/ 2 h 2"/>
                <a:gd name="T4" fmla="*/ 1 w 3"/>
                <a:gd name="T5" fmla="*/ 0 h 2"/>
              </a:gdLst>
              <a:ahLst/>
              <a:cxnLst>
                <a:cxn ang="0">
                  <a:pos x="T0" y="T1"/>
                </a:cxn>
                <a:cxn ang="0">
                  <a:pos x="T2" y="T3"/>
                </a:cxn>
                <a:cxn ang="0">
                  <a:pos x="T4" y="T5"/>
                </a:cxn>
              </a:cxnLst>
              <a:rect l="0" t="0" r="r" b="b"/>
              <a:pathLst>
                <a:path w="3" h="2">
                  <a:moveTo>
                    <a:pt x="1" y="0"/>
                  </a:moveTo>
                  <a:cubicBezTo>
                    <a:pt x="0" y="0"/>
                    <a:pt x="0" y="1"/>
                    <a:pt x="0" y="2"/>
                  </a:cubicBezTo>
                  <a:cubicBezTo>
                    <a:pt x="1" y="2"/>
                    <a:pt x="3" y="2"/>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47" name="Freeform 3558"/>
            <p:cNvSpPr>
              <a:spLocks/>
            </p:cNvSpPr>
            <p:nvPr/>
          </p:nvSpPr>
          <p:spPr bwMode="auto">
            <a:xfrm>
              <a:off x="806" y="771"/>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48" name="Freeform 3559"/>
            <p:cNvSpPr>
              <a:spLocks/>
            </p:cNvSpPr>
            <p:nvPr/>
          </p:nvSpPr>
          <p:spPr bwMode="auto">
            <a:xfrm>
              <a:off x="806" y="771"/>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49" name="Freeform 3560"/>
            <p:cNvSpPr>
              <a:spLocks/>
            </p:cNvSpPr>
            <p:nvPr/>
          </p:nvSpPr>
          <p:spPr bwMode="auto">
            <a:xfrm>
              <a:off x="809" y="769"/>
              <a:ext cx="2"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50" name="Freeform 3561"/>
            <p:cNvSpPr>
              <a:spLocks/>
            </p:cNvSpPr>
            <p:nvPr/>
          </p:nvSpPr>
          <p:spPr bwMode="auto">
            <a:xfrm>
              <a:off x="809" y="769"/>
              <a:ext cx="2"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51" name="Freeform 3562"/>
            <p:cNvSpPr>
              <a:spLocks/>
            </p:cNvSpPr>
            <p:nvPr/>
          </p:nvSpPr>
          <p:spPr bwMode="auto">
            <a:xfrm>
              <a:off x="1405" y="1112"/>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2"/>
                    <a:pt x="0" y="1"/>
                    <a:pt x="0" y="0"/>
                  </a:cubicBezTo>
                  <a:cubicBezTo>
                    <a:pt x="0" y="1"/>
                    <a:pt x="0"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52" name="Freeform 3563"/>
            <p:cNvSpPr>
              <a:spLocks/>
            </p:cNvSpPr>
            <p:nvPr/>
          </p:nvSpPr>
          <p:spPr bwMode="auto">
            <a:xfrm>
              <a:off x="1405" y="1112"/>
              <a:ext cx="2"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2"/>
                    <a:pt x="0" y="1"/>
                    <a:pt x="0" y="0"/>
                  </a:cubicBezTo>
                  <a:cubicBezTo>
                    <a:pt x="0" y="1"/>
                    <a:pt x="0"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53" name="Freeform 3564"/>
            <p:cNvSpPr>
              <a:spLocks/>
            </p:cNvSpPr>
            <p:nvPr/>
          </p:nvSpPr>
          <p:spPr bwMode="auto">
            <a:xfrm>
              <a:off x="1468" y="1091"/>
              <a:ext cx="1" cy="4"/>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1" y="2"/>
                    <a:pt x="0" y="3"/>
                  </a:cubicBezTo>
                  <a:cubicBezTo>
                    <a:pt x="0" y="2"/>
                    <a:pt x="0"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54" name="Freeform 3565"/>
            <p:cNvSpPr>
              <a:spLocks/>
            </p:cNvSpPr>
            <p:nvPr/>
          </p:nvSpPr>
          <p:spPr bwMode="auto">
            <a:xfrm>
              <a:off x="1468" y="1091"/>
              <a:ext cx="1" cy="4"/>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1" y="2"/>
                    <a:pt x="0" y="3"/>
                  </a:cubicBezTo>
                  <a:cubicBezTo>
                    <a:pt x="0" y="2"/>
                    <a:pt x="0"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55" name="Freeform 3566"/>
            <p:cNvSpPr>
              <a:spLocks/>
            </p:cNvSpPr>
            <p:nvPr/>
          </p:nvSpPr>
          <p:spPr bwMode="auto">
            <a:xfrm>
              <a:off x="1251" y="1121"/>
              <a:ext cx="4" cy="4"/>
            </a:xfrm>
            <a:custGeom>
              <a:avLst/>
              <a:gdLst>
                <a:gd name="T0" fmla="*/ 3 w 4"/>
                <a:gd name="T1" fmla="*/ 0 h 3"/>
                <a:gd name="T2" fmla="*/ 0 w 4"/>
                <a:gd name="T3" fmla="*/ 3 h 3"/>
                <a:gd name="T4" fmla="*/ 4 w 4"/>
                <a:gd name="T5" fmla="*/ 0 h 3"/>
                <a:gd name="T6" fmla="*/ 3 w 4"/>
                <a:gd name="T7" fmla="*/ 0 h 3"/>
              </a:gdLst>
              <a:ahLst/>
              <a:cxnLst>
                <a:cxn ang="0">
                  <a:pos x="T0" y="T1"/>
                </a:cxn>
                <a:cxn ang="0">
                  <a:pos x="T2" y="T3"/>
                </a:cxn>
                <a:cxn ang="0">
                  <a:pos x="T4" y="T5"/>
                </a:cxn>
                <a:cxn ang="0">
                  <a:pos x="T6" y="T7"/>
                </a:cxn>
              </a:cxnLst>
              <a:rect l="0" t="0" r="r" b="b"/>
              <a:pathLst>
                <a:path w="4" h="3">
                  <a:moveTo>
                    <a:pt x="3" y="0"/>
                  </a:moveTo>
                  <a:cubicBezTo>
                    <a:pt x="2" y="1"/>
                    <a:pt x="1" y="2"/>
                    <a:pt x="0" y="3"/>
                  </a:cubicBezTo>
                  <a:cubicBezTo>
                    <a:pt x="1" y="2"/>
                    <a:pt x="3" y="1"/>
                    <a:pt x="4" y="0"/>
                  </a:cubicBezTo>
                  <a:cubicBezTo>
                    <a:pt x="4" y="0"/>
                    <a:pt x="3" y="0"/>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56" name="Freeform 3567"/>
            <p:cNvSpPr>
              <a:spLocks/>
            </p:cNvSpPr>
            <p:nvPr/>
          </p:nvSpPr>
          <p:spPr bwMode="auto">
            <a:xfrm>
              <a:off x="1251" y="1121"/>
              <a:ext cx="4" cy="4"/>
            </a:xfrm>
            <a:custGeom>
              <a:avLst/>
              <a:gdLst>
                <a:gd name="T0" fmla="*/ 3 w 4"/>
                <a:gd name="T1" fmla="*/ 0 h 3"/>
                <a:gd name="T2" fmla="*/ 0 w 4"/>
                <a:gd name="T3" fmla="*/ 3 h 3"/>
                <a:gd name="T4" fmla="*/ 4 w 4"/>
                <a:gd name="T5" fmla="*/ 0 h 3"/>
                <a:gd name="T6" fmla="*/ 3 w 4"/>
                <a:gd name="T7" fmla="*/ 0 h 3"/>
              </a:gdLst>
              <a:ahLst/>
              <a:cxnLst>
                <a:cxn ang="0">
                  <a:pos x="T0" y="T1"/>
                </a:cxn>
                <a:cxn ang="0">
                  <a:pos x="T2" y="T3"/>
                </a:cxn>
                <a:cxn ang="0">
                  <a:pos x="T4" y="T5"/>
                </a:cxn>
                <a:cxn ang="0">
                  <a:pos x="T6" y="T7"/>
                </a:cxn>
              </a:cxnLst>
              <a:rect l="0" t="0" r="r" b="b"/>
              <a:pathLst>
                <a:path w="4" h="3">
                  <a:moveTo>
                    <a:pt x="3" y="0"/>
                  </a:moveTo>
                  <a:cubicBezTo>
                    <a:pt x="2" y="1"/>
                    <a:pt x="1" y="2"/>
                    <a:pt x="0" y="3"/>
                  </a:cubicBezTo>
                  <a:cubicBezTo>
                    <a:pt x="1" y="2"/>
                    <a:pt x="3" y="1"/>
                    <a:pt x="4" y="0"/>
                  </a:cubicBezTo>
                  <a:cubicBezTo>
                    <a:pt x="4" y="0"/>
                    <a:pt x="3" y="0"/>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57" name="Freeform 3568"/>
            <p:cNvSpPr>
              <a:spLocks/>
            </p:cNvSpPr>
            <p:nvPr/>
          </p:nvSpPr>
          <p:spPr bwMode="auto">
            <a:xfrm>
              <a:off x="1300" y="1115"/>
              <a:ext cx="5" cy="4"/>
            </a:xfrm>
            <a:custGeom>
              <a:avLst/>
              <a:gdLst>
                <a:gd name="T0" fmla="*/ 4 w 4"/>
                <a:gd name="T1" fmla="*/ 1 h 3"/>
                <a:gd name="T2" fmla="*/ 0 w 4"/>
                <a:gd name="T3" fmla="*/ 1 h 3"/>
                <a:gd name="T4" fmla="*/ 4 w 4"/>
                <a:gd name="T5" fmla="*/ 1 h 3"/>
              </a:gdLst>
              <a:ahLst/>
              <a:cxnLst>
                <a:cxn ang="0">
                  <a:pos x="T0" y="T1"/>
                </a:cxn>
                <a:cxn ang="0">
                  <a:pos x="T2" y="T3"/>
                </a:cxn>
                <a:cxn ang="0">
                  <a:pos x="T4" y="T5"/>
                </a:cxn>
              </a:cxnLst>
              <a:rect l="0" t="0" r="r" b="b"/>
              <a:pathLst>
                <a:path w="4" h="3">
                  <a:moveTo>
                    <a:pt x="4" y="1"/>
                  </a:moveTo>
                  <a:cubicBezTo>
                    <a:pt x="3" y="0"/>
                    <a:pt x="1" y="0"/>
                    <a:pt x="0" y="1"/>
                  </a:cubicBezTo>
                  <a:cubicBezTo>
                    <a:pt x="1" y="2"/>
                    <a:pt x="3" y="3"/>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58" name="Freeform 3569"/>
            <p:cNvSpPr>
              <a:spLocks/>
            </p:cNvSpPr>
            <p:nvPr/>
          </p:nvSpPr>
          <p:spPr bwMode="auto">
            <a:xfrm>
              <a:off x="1300" y="1115"/>
              <a:ext cx="5" cy="4"/>
            </a:xfrm>
            <a:custGeom>
              <a:avLst/>
              <a:gdLst>
                <a:gd name="T0" fmla="*/ 4 w 4"/>
                <a:gd name="T1" fmla="*/ 1 h 3"/>
                <a:gd name="T2" fmla="*/ 0 w 4"/>
                <a:gd name="T3" fmla="*/ 1 h 3"/>
                <a:gd name="T4" fmla="*/ 4 w 4"/>
                <a:gd name="T5" fmla="*/ 1 h 3"/>
              </a:gdLst>
              <a:ahLst/>
              <a:cxnLst>
                <a:cxn ang="0">
                  <a:pos x="T0" y="T1"/>
                </a:cxn>
                <a:cxn ang="0">
                  <a:pos x="T2" y="T3"/>
                </a:cxn>
                <a:cxn ang="0">
                  <a:pos x="T4" y="T5"/>
                </a:cxn>
              </a:cxnLst>
              <a:rect l="0" t="0" r="r" b="b"/>
              <a:pathLst>
                <a:path w="4" h="3">
                  <a:moveTo>
                    <a:pt x="4" y="1"/>
                  </a:moveTo>
                  <a:cubicBezTo>
                    <a:pt x="3" y="0"/>
                    <a:pt x="1" y="0"/>
                    <a:pt x="0" y="1"/>
                  </a:cubicBezTo>
                  <a:cubicBezTo>
                    <a:pt x="1" y="2"/>
                    <a:pt x="3" y="3"/>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59" name="Freeform 3570"/>
            <p:cNvSpPr>
              <a:spLocks/>
            </p:cNvSpPr>
            <p:nvPr/>
          </p:nvSpPr>
          <p:spPr bwMode="auto">
            <a:xfrm>
              <a:off x="1308" y="1119"/>
              <a:ext cx="6" cy="5"/>
            </a:xfrm>
            <a:custGeom>
              <a:avLst/>
              <a:gdLst>
                <a:gd name="T0" fmla="*/ 4 w 5"/>
                <a:gd name="T1" fmla="*/ 3 h 4"/>
                <a:gd name="T2" fmla="*/ 4 w 5"/>
                <a:gd name="T3" fmla="*/ 3 h 4"/>
              </a:gdLst>
              <a:ahLst/>
              <a:cxnLst>
                <a:cxn ang="0">
                  <a:pos x="T0" y="T1"/>
                </a:cxn>
                <a:cxn ang="0">
                  <a:pos x="T2" y="T3"/>
                </a:cxn>
              </a:cxnLst>
              <a:rect l="0" t="0" r="r" b="b"/>
              <a:pathLst>
                <a:path w="5" h="4">
                  <a:moveTo>
                    <a:pt x="4" y="3"/>
                  </a:moveTo>
                  <a:cubicBezTo>
                    <a:pt x="5" y="0"/>
                    <a:pt x="0" y="4"/>
                    <a:pt x="4"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60" name="Freeform 3571"/>
            <p:cNvSpPr>
              <a:spLocks/>
            </p:cNvSpPr>
            <p:nvPr/>
          </p:nvSpPr>
          <p:spPr bwMode="auto">
            <a:xfrm>
              <a:off x="1308" y="1119"/>
              <a:ext cx="6" cy="5"/>
            </a:xfrm>
            <a:custGeom>
              <a:avLst/>
              <a:gdLst>
                <a:gd name="T0" fmla="*/ 4 w 5"/>
                <a:gd name="T1" fmla="*/ 3 h 4"/>
                <a:gd name="T2" fmla="*/ 4 w 5"/>
                <a:gd name="T3" fmla="*/ 3 h 4"/>
              </a:gdLst>
              <a:ahLst/>
              <a:cxnLst>
                <a:cxn ang="0">
                  <a:pos x="T0" y="T1"/>
                </a:cxn>
                <a:cxn ang="0">
                  <a:pos x="T2" y="T3"/>
                </a:cxn>
              </a:cxnLst>
              <a:rect l="0" t="0" r="r" b="b"/>
              <a:pathLst>
                <a:path w="5" h="4">
                  <a:moveTo>
                    <a:pt x="4" y="3"/>
                  </a:moveTo>
                  <a:cubicBezTo>
                    <a:pt x="5" y="0"/>
                    <a:pt x="0" y="4"/>
                    <a:pt x="4"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61" name="Freeform 3572"/>
            <p:cNvSpPr>
              <a:spLocks/>
            </p:cNvSpPr>
            <p:nvPr/>
          </p:nvSpPr>
          <p:spPr bwMode="auto">
            <a:xfrm>
              <a:off x="1343" y="1107"/>
              <a:ext cx="2" cy="2"/>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1" y="0"/>
                    <a:pt x="0" y="0"/>
                    <a:pt x="0" y="1"/>
                  </a:cubicBezTo>
                  <a:cubicBezTo>
                    <a:pt x="2"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62" name="Freeform 3573"/>
            <p:cNvSpPr>
              <a:spLocks/>
            </p:cNvSpPr>
            <p:nvPr/>
          </p:nvSpPr>
          <p:spPr bwMode="auto">
            <a:xfrm>
              <a:off x="1343" y="1107"/>
              <a:ext cx="2" cy="2"/>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1" y="0"/>
                    <a:pt x="0" y="0"/>
                    <a:pt x="0" y="1"/>
                  </a:cubicBezTo>
                  <a:cubicBezTo>
                    <a:pt x="2"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63" name="Freeform 3574"/>
            <p:cNvSpPr>
              <a:spLocks/>
            </p:cNvSpPr>
            <p:nvPr/>
          </p:nvSpPr>
          <p:spPr bwMode="auto">
            <a:xfrm>
              <a:off x="1410" y="1114"/>
              <a:ext cx="6" cy="3"/>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2"/>
                    <a:pt x="4" y="0"/>
                    <a:pt x="5" y="0"/>
                  </a:cubicBezTo>
                  <a:cubicBezTo>
                    <a:pt x="4" y="1"/>
                    <a:pt x="2" y="2"/>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64" name="Freeform 3575"/>
            <p:cNvSpPr>
              <a:spLocks/>
            </p:cNvSpPr>
            <p:nvPr/>
          </p:nvSpPr>
          <p:spPr bwMode="auto">
            <a:xfrm>
              <a:off x="1410" y="1114"/>
              <a:ext cx="6" cy="3"/>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2"/>
                    <a:pt x="4" y="0"/>
                    <a:pt x="5" y="0"/>
                  </a:cubicBezTo>
                  <a:cubicBezTo>
                    <a:pt x="4" y="1"/>
                    <a:pt x="2" y="2"/>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65" name="Freeform 3576"/>
            <p:cNvSpPr>
              <a:spLocks/>
            </p:cNvSpPr>
            <p:nvPr/>
          </p:nvSpPr>
          <p:spPr bwMode="auto">
            <a:xfrm>
              <a:off x="1480" y="1135"/>
              <a:ext cx="2" cy="6"/>
            </a:xfrm>
            <a:custGeom>
              <a:avLst/>
              <a:gdLst>
                <a:gd name="T0" fmla="*/ 1 w 2"/>
                <a:gd name="T1" fmla="*/ 4 h 5"/>
                <a:gd name="T2" fmla="*/ 1 w 2"/>
                <a:gd name="T3" fmla="*/ 5 h 5"/>
                <a:gd name="T4" fmla="*/ 0 w 2"/>
                <a:gd name="T5" fmla="*/ 0 h 5"/>
                <a:gd name="T6" fmla="*/ 1 w 2"/>
                <a:gd name="T7" fmla="*/ 4 h 5"/>
              </a:gdLst>
              <a:ahLst/>
              <a:cxnLst>
                <a:cxn ang="0">
                  <a:pos x="T0" y="T1"/>
                </a:cxn>
                <a:cxn ang="0">
                  <a:pos x="T2" y="T3"/>
                </a:cxn>
                <a:cxn ang="0">
                  <a:pos x="T4" y="T5"/>
                </a:cxn>
                <a:cxn ang="0">
                  <a:pos x="T6" y="T7"/>
                </a:cxn>
              </a:cxnLst>
              <a:rect l="0" t="0" r="r" b="b"/>
              <a:pathLst>
                <a:path w="2" h="5">
                  <a:moveTo>
                    <a:pt x="1" y="4"/>
                  </a:moveTo>
                  <a:cubicBezTo>
                    <a:pt x="1" y="5"/>
                    <a:pt x="1" y="5"/>
                    <a:pt x="1" y="5"/>
                  </a:cubicBezTo>
                  <a:cubicBezTo>
                    <a:pt x="0" y="4"/>
                    <a:pt x="0" y="2"/>
                    <a:pt x="0" y="0"/>
                  </a:cubicBezTo>
                  <a:cubicBezTo>
                    <a:pt x="2" y="2"/>
                    <a:pt x="1" y="3"/>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66" name="Freeform 3577"/>
            <p:cNvSpPr>
              <a:spLocks/>
            </p:cNvSpPr>
            <p:nvPr/>
          </p:nvSpPr>
          <p:spPr bwMode="auto">
            <a:xfrm>
              <a:off x="1480" y="1135"/>
              <a:ext cx="2" cy="6"/>
            </a:xfrm>
            <a:custGeom>
              <a:avLst/>
              <a:gdLst>
                <a:gd name="T0" fmla="*/ 1 w 2"/>
                <a:gd name="T1" fmla="*/ 4 h 5"/>
                <a:gd name="T2" fmla="*/ 1 w 2"/>
                <a:gd name="T3" fmla="*/ 5 h 5"/>
                <a:gd name="T4" fmla="*/ 0 w 2"/>
                <a:gd name="T5" fmla="*/ 0 h 5"/>
                <a:gd name="T6" fmla="*/ 1 w 2"/>
                <a:gd name="T7" fmla="*/ 4 h 5"/>
              </a:gdLst>
              <a:ahLst/>
              <a:cxnLst>
                <a:cxn ang="0">
                  <a:pos x="T0" y="T1"/>
                </a:cxn>
                <a:cxn ang="0">
                  <a:pos x="T2" y="T3"/>
                </a:cxn>
                <a:cxn ang="0">
                  <a:pos x="T4" y="T5"/>
                </a:cxn>
                <a:cxn ang="0">
                  <a:pos x="T6" y="T7"/>
                </a:cxn>
              </a:cxnLst>
              <a:rect l="0" t="0" r="r" b="b"/>
              <a:pathLst>
                <a:path w="2" h="5">
                  <a:moveTo>
                    <a:pt x="1" y="4"/>
                  </a:moveTo>
                  <a:cubicBezTo>
                    <a:pt x="1" y="5"/>
                    <a:pt x="1" y="5"/>
                    <a:pt x="1" y="5"/>
                  </a:cubicBezTo>
                  <a:cubicBezTo>
                    <a:pt x="0" y="4"/>
                    <a:pt x="0" y="2"/>
                    <a:pt x="0" y="0"/>
                  </a:cubicBezTo>
                  <a:cubicBezTo>
                    <a:pt x="2" y="2"/>
                    <a:pt x="1" y="3"/>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67" name="Freeform 3578"/>
            <p:cNvSpPr>
              <a:spLocks/>
            </p:cNvSpPr>
            <p:nvPr/>
          </p:nvSpPr>
          <p:spPr bwMode="auto">
            <a:xfrm>
              <a:off x="1484" y="1148"/>
              <a:ext cx="4" cy="12"/>
            </a:xfrm>
            <a:custGeom>
              <a:avLst/>
              <a:gdLst>
                <a:gd name="T0" fmla="*/ 0 w 3"/>
                <a:gd name="T1" fmla="*/ 0 h 10"/>
                <a:gd name="T2" fmla="*/ 3 w 3"/>
                <a:gd name="T3" fmla="*/ 10 h 10"/>
                <a:gd name="T4" fmla="*/ 0 w 3"/>
                <a:gd name="T5" fmla="*/ 0 h 10"/>
              </a:gdLst>
              <a:ahLst/>
              <a:cxnLst>
                <a:cxn ang="0">
                  <a:pos x="T0" y="T1"/>
                </a:cxn>
                <a:cxn ang="0">
                  <a:pos x="T2" y="T3"/>
                </a:cxn>
                <a:cxn ang="0">
                  <a:pos x="T4" y="T5"/>
                </a:cxn>
              </a:cxnLst>
              <a:rect l="0" t="0" r="r" b="b"/>
              <a:pathLst>
                <a:path w="3" h="10">
                  <a:moveTo>
                    <a:pt x="0" y="0"/>
                  </a:moveTo>
                  <a:cubicBezTo>
                    <a:pt x="1" y="3"/>
                    <a:pt x="3" y="6"/>
                    <a:pt x="3" y="10"/>
                  </a:cubicBezTo>
                  <a:cubicBezTo>
                    <a:pt x="2" y="7"/>
                    <a:pt x="0" y="4"/>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68" name="Freeform 3579"/>
            <p:cNvSpPr>
              <a:spLocks/>
            </p:cNvSpPr>
            <p:nvPr/>
          </p:nvSpPr>
          <p:spPr bwMode="auto">
            <a:xfrm>
              <a:off x="1484" y="1148"/>
              <a:ext cx="4" cy="12"/>
            </a:xfrm>
            <a:custGeom>
              <a:avLst/>
              <a:gdLst>
                <a:gd name="T0" fmla="*/ 0 w 3"/>
                <a:gd name="T1" fmla="*/ 0 h 10"/>
                <a:gd name="T2" fmla="*/ 3 w 3"/>
                <a:gd name="T3" fmla="*/ 10 h 10"/>
                <a:gd name="T4" fmla="*/ 0 w 3"/>
                <a:gd name="T5" fmla="*/ 0 h 10"/>
              </a:gdLst>
              <a:ahLst/>
              <a:cxnLst>
                <a:cxn ang="0">
                  <a:pos x="T0" y="T1"/>
                </a:cxn>
                <a:cxn ang="0">
                  <a:pos x="T2" y="T3"/>
                </a:cxn>
                <a:cxn ang="0">
                  <a:pos x="T4" y="T5"/>
                </a:cxn>
              </a:cxnLst>
              <a:rect l="0" t="0" r="r" b="b"/>
              <a:pathLst>
                <a:path w="3" h="10">
                  <a:moveTo>
                    <a:pt x="0" y="0"/>
                  </a:moveTo>
                  <a:cubicBezTo>
                    <a:pt x="1" y="3"/>
                    <a:pt x="3" y="6"/>
                    <a:pt x="3" y="10"/>
                  </a:cubicBezTo>
                  <a:cubicBezTo>
                    <a:pt x="2" y="7"/>
                    <a:pt x="0" y="4"/>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69" name="Freeform 3580"/>
            <p:cNvSpPr>
              <a:spLocks/>
            </p:cNvSpPr>
            <p:nvPr/>
          </p:nvSpPr>
          <p:spPr bwMode="auto">
            <a:xfrm>
              <a:off x="1483" y="1195"/>
              <a:ext cx="5" cy="6"/>
            </a:xfrm>
            <a:custGeom>
              <a:avLst/>
              <a:gdLst>
                <a:gd name="T0" fmla="*/ 4 w 4"/>
                <a:gd name="T1" fmla="*/ 0 h 5"/>
                <a:gd name="T2" fmla="*/ 0 w 4"/>
                <a:gd name="T3" fmla="*/ 5 h 5"/>
                <a:gd name="T4" fmla="*/ 4 w 4"/>
                <a:gd name="T5" fmla="*/ 0 h 5"/>
              </a:gdLst>
              <a:ahLst/>
              <a:cxnLst>
                <a:cxn ang="0">
                  <a:pos x="T0" y="T1"/>
                </a:cxn>
                <a:cxn ang="0">
                  <a:pos x="T2" y="T3"/>
                </a:cxn>
                <a:cxn ang="0">
                  <a:pos x="T4" y="T5"/>
                </a:cxn>
              </a:cxnLst>
              <a:rect l="0" t="0" r="r" b="b"/>
              <a:pathLst>
                <a:path w="4" h="5">
                  <a:moveTo>
                    <a:pt x="4" y="0"/>
                  </a:moveTo>
                  <a:cubicBezTo>
                    <a:pt x="3" y="1"/>
                    <a:pt x="1" y="3"/>
                    <a:pt x="0" y="5"/>
                  </a:cubicBezTo>
                  <a:cubicBezTo>
                    <a:pt x="1" y="3"/>
                    <a:pt x="1" y="0"/>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70" name="Freeform 3581"/>
            <p:cNvSpPr>
              <a:spLocks/>
            </p:cNvSpPr>
            <p:nvPr/>
          </p:nvSpPr>
          <p:spPr bwMode="auto">
            <a:xfrm>
              <a:off x="1483" y="1195"/>
              <a:ext cx="5" cy="6"/>
            </a:xfrm>
            <a:custGeom>
              <a:avLst/>
              <a:gdLst>
                <a:gd name="T0" fmla="*/ 4 w 4"/>
                <a:gd name="T1" fmla="*/ 0 h 5"/>
                <a:gd name="T2" fmla="*/ 0 w 4"/>
                <a:gd name="T3" fmla="*/ 5 h 5"/>
                <a:gd name="T4" fmla="*/ 4 w 4"/>
                <a:gd name="T5" fmla="*/ 0 h 5"/>
              </a:gdLst>
              <a:ahLst/>
              <a:cxnLst>
                <a:cxn ang="0">
                  <a:pos x="T0" y="T1"/>
                </a:cxn>
                <a:cxn ang="0">
                  <a:pos x="T2" y="T3"/>
                </a:cxn>
                <a:cxn ang="0">
                  <a:pos x="T4" y="T5"/>
                </a:cxn>
              </a:cxnLst>
              <a:rect l="0" t="0" r="r" b="b"/>
              <a:pathLst>
                <a:path w="4" h="5">
                  <a:moveTo>
                    <a:pt x="4" y="0"/>
                  </a:moveTo>
                  <a:cubicBezTo>
                    <a:pt x="3" y="1"/>
                    <a:pt x="1" y="3"/>
                    <a:pt x="0" y="5"/>
                  </a:cubicBezTo>
                  <a:cubicBezTo>
                    <a:pt x="1" y="3"/>
                    <a:pt x="1" y="0"/>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71" name="Freeform 3582"/>
            <p:cNvSpPr>
              <a:spLocks/>
            </p:cNvSpPr>
            <p:nvPr/>
          </p:nvSpPr>
          <p:spPr bwMode="auto">
            <a:xfrm>
              <a:off x="1455" y="116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1" y="1"/>
                  </a:cubicBezTo>
                  <a:cubicBezTo>
                    <a:pt x="0" y="1"/>
                    <a:pt x="0"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72" name="Freeform 3583"/>
            <p:cNvSpPr>
              <a:spLocks/>
            </p:cNvSpPr>
            <p:nvPr/>
          </p:nvSpPr>
          <p:spPr bwMode="auto">
            <a:xfrm>
              <a:off x="1455" y="116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1" y="1"/>
                  </a:cubicBezTo>
                  <a:cubicBezTo>
                    <a:pt x="0" y="1"/>
                    <a:pt x="0"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73" name="Freeform 3584"/>
            <p:cNvSpPr>
              <a:spLocks/>
            </p:cNvSpPr>
            <p:nvPr/>
          </p:nvSpPr>
          <p:spPr bwMode="auto">
            <a:xfrm>
              <a:off x="1456" y="1172"/>
              <a:ext cx="2" cy="2"/>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1" y="1"/>
                    <a:pt x="2" y="1"/>
                    <a:pt x="2" y="2"/>
                  </a:cubicBezTo>
                  <a:cubicBezTo>
                    <a:pt x="2" y="2"/>
                    <a:pt x="0"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74" name="Freeform 3585"/>
            <p:cNvSpPr>
              <a:spLocks/>
            </p:cNvSpPr>
            <p:nvPr/>
          </p:nvSpPr>
          <p:spPr bwMode="auto">
            <a:xfrm>
              <a:off x="1456" y="1172"/>
              <a:ext cx="2" cy="2"/>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1" y="1"/>
                    <a:pt x="2" y="1"/>
                    <a:pt x="2" y="2"/>
                  </a:cubicBezTo>
                  <a:cubicBezTo>
                    <a:pt x="2" y="2"/>
                    <a:pt x="0"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75" name="Freeform 3586"/>
            <p:cNvSpPr>
              <a:spLocks/>
            </p:cNvSpPr>
            <p:nvPr/>
          </p:nvSpPr>
          <p:spPr bwMode="auto">
            <a:xfrm>
              <a:off x="1457" y="1169"/>
              <a:ext cx="1" cy="4"/>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0" y="1"/>
                    <a:pt x="0" y="0"/>
                  </a:cubicBezTo>
                  <a:cubicBezTo>
                    <a:pt x="1" y="1"/>
                    <a:pt x="1"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76" name="Freeform 3587"/>
            <p:cNvSpPr>
              <a:spLocks/>
            </p:cNvSpPr>
            <p:nvPr/>
          </p:nvSpPr>
          <p:spPr bwMode="auto">
            <a:xfrm>
              <a:off x="1457" y="1169"/>
              <a:ext cx="1" cy="4"/>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0" y="1"/>
                    <a:pt x="0" y="0"/>
                  </a:cubicBezTo>
                  <a:cubicBezTo>
                    <a:pt x="1" y="1"/>
                    <a:pt x="1"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77" name="Freeform 3588"/>
            <p:cNvSpPr>
              <a:spLocks/>
            </p:cNvSpPr>
            <p:nvPr/>
          </p:nvSpPr>
          <p:spPr bwMode="auto">
            <a:xfrm>
              <a:off x="1461" y="1169"/>
              <a:ext cx="2"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1"/>
                    <a:pt x="1" y="0"/>
                    <a:pt x="2" y="0"/>
                  </a:cubicBezTo>
                  <a:cubicBezTo>
                    <a:pt x="1" y="0"/>
                    <a:pt x="1"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78" name="Freeform 3589"/>
            <p:cNvSpPr>
              <a:spLocks/>
            </p:cNvSpPr>
            <p:nvPr/>
          </p:nvSpPr>
          <p:spPr bwMode="auto">
            <a:xfrm>
              <a:off x="1461" y="1169"/>
              <a:ext cx="2"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0" y="1"/>
                    <a:pt x="1" y="0"/>
                    <a:pt x="2" y="0"/>
                  </a:cubicBezTo>
                  <a:cubicBezTo>
                    <a:pt x="1" y="0"/>
                    <a:pt x="1"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79" name="Freeform 3590"/>
            <p:cNvSpPr>
              <a:spLocks/>
            </p:cNvSpPr>
            <p:nvPr/>
          </p:nvSpPr>
          <p:spPr bwMode="auto">
            <a:xfrm>
              <a:off x="1561" y="1004"/>
              <a:ext cx="4" cy="9"/>
            </a:xfrm>
            <a:custGeom>
              <a:avLst/>
              <a:gdLst>
                <a:gd name="T0" fmla="*/ 2 w 3"/>
                <a:gd name="T1" fmla="*/ 8 h 8"/>
                <a:gd name="T2" fmla="*/ 0 w 3"/>
                <a:gd name="T3" fmla="*/ 8 h 8"/>
                <a:gd name="T4" fmla="*/ 2 w 3"/>
                <a:gd name="T5" fmla="*/ 0 h 8"/>
                <a:gd name="T6" fmla="*/ 2 w 3"/>
                <a:gd name="T7" fmla="*/ 8 h 8"/>
              </a:gdLst>
              <a:ahLst/>
              <a:cxnLst>
                <a:cxn ang="0">
                  <a:pos x="T0" y="T1"/>
                </a:cxn>
                <a:cxn ang="0">
                  <a:pos x="T2" y="T3"/>
                </a:cxn>
                <a:cxn ang="0">
                  <a:pos x="T4" y="T5"/>
                </a:cxn>
                <a:cxn ang="0">
                  <a:pos x="T6" y="T7"/>
                </a:cxn>
              </a:cxnLst>
              <a:rect l="0" t="0" r="r" b="b"/>
              <a:pathLst>
                <a:path w="3" h="8">
                  <a:moveTo>
                    <a:pt x="2" y="8"/>
                  </a:moveTo>
                  <a:cubicBezTo>
                    <a:pt x="1" y="8"/>
                    <a:pt x="0" y="8"/>
                    <a:pt x="0" y="8"/>
                  </a:cubicBezTo>
                  <a:cubicBezTo>
                    <a:pt x="3" y="7"/>
                    <a:pt x="2" y="3"/>
                    <a:pt x="2" y="0"/>
                  </a:cubicBezTo>
                  <a:cubicBezTo>
                    <a:pt x="3" y="3"/>
                    <a:pt x="3" y="6"/>
                    <a:pt x="2"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80" name="Freeform 3591"/>
            <p:cNvSpPr>
              <a:spLocks/>
            </p:cNvSpPr>
            <p:nvPr/>
          </p:nvSpPr>
          <p:spPr bwMode="auto">
            <a:xfrm>
              <a:off x="1561" y="1004"/>
              <a:ext cx="4" cy="9"/>
            </a:xfrm>
            <a:custGeom>
              <a:avLst/>
              <a:gdLst>
                <a:gd name="T0" fmla="*/ 2 w 3"/>
                <a:gd name="T1" fmla="*/ 8 h 8"/>
                <a:gd name="T2" fmla="*/ 0 w 3"/>
                <a:gd name="T3" fmla="*/ 8 h 8"/>
                <a:gd name="T4" fmla="*/ 2 w 3"/>
                <a:gd name="T5" fmla="*/ 0 h 8"/>
                <a:gd name="T6" fmla="*/ 2 w 3"/>
                <a:gd name="T7" fmla="*/ 8 h 8"/>
              </a:gdLst>
              <a:ahLst/>
              <a:cxnLst>
                <a:cxn ang="0">
                  <a:pos x="T0" y="T1"/>
                </a:cxn>
                <a:cxn ang="0">
                  <a:pos x="T2" y="T3"/>
                </a:cxn>
                <a:cxn ang="0">
                  <a:pos x="T4" y="T5"/>
                </a:cxn>
                <a:cxn ang="0">
                  <a:pos x="T6" y="T7"/>
                </a:cxn>
              </a:cxnLst>
              <a:rect l="0" t="0" r="r" b="b"/>
              <a:pathLst>
                <a:path w="3" h="8">
                  <a:moveTo>
                    <a:pt x="2" y="8"/>
                  </a:moveTo>
                  <a:cubicBezTo>
                    <a:pt x="1" y="8"/>
                    <a:pt x="0" y="8"/>
                    <a:pt x="0" y="8"/>
                  </a:cubicBezTo>
                  <a:cubicBezTo>
                    <a:pt x="3" y="7"/>
                    <a:pt x="2" y="3"/>
                    <a:pt x="2" y="0"/>
                  </a:cubicBezTo>
                  <a:cubicBezTo>
                    <a:pt x="3" y="3"/>
                    <a:pt x="3" y="6"/>
                    <a:pt x="2"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81" name="Freeform 3592"/>
            <p:cNvSpPr>
              <a:spLocks/>
            </p:cNvSpPr>
            <p:nvPr/>
          </p:nvSpPr>
          <p:spPr bwMode="auto">
            <a:xfrm>
              <a:off x="1584" y="915"/>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2"/>
                    <a:pt x="0" y="2"/>
                  </a:cubicBezTo>
                  <a:cubicBezTo>
                    <a:pt x="0" y="1"/>
                    <a:pt x="1"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82" name="Freeform 3593"/>
            <p:cNvSpPr>
              <a:spLocks/>
            </p:cNvSpPr>
            <p:nvPr/>
          </p:nvSpPr>
          <p:spPr bwMode="auto">
            <a:xfrm>
              <a:off x="1584" y="915"/>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2"/>
                    <a:pt x="0" y="2"/>
                  </a:cubicBezTo>
                  <a:cubicBezTo>
                    <a:pt x="0" y="1"/>
                    <a:pt x="1"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83" name="Freeform 3594"/>
            <p:cNvSpPr>
              <a:spLocks/>
            </p:cNvSpPr>
            <p:nvPr/>
          </p:nvSpPr>
          <p:spPr bwMode="auto">
            <a:xfrm>
              <a:off x="1586" y="905"/>
              <a:ext cx="35" cy="11"/>
            </a:xfrm>
            <a:custGeom>
              <a:avLst/>
              <a:gdLst>
                <a:gd name="T0" fmla="*/ 9 w 29"/>
                <a:gd name="T1" fmla="*/ 8 h 9"/>
                <a:gd name="T2" fmla="*/ 6 w 29"/>
                <a:gd name="T3" fmla="*/ 9 h 9"/>
                <a:gd name="T4" fmla="*/ 2 w 29"/>
                <a:gd name="T5" fmla="*/ 9 h 9"/>
                <a:gd name="T6" fmla="*/ 0 w 29"/>
                <a:gd name="T7" fmla="*/ 9 h 9"/>
                <a:gd name="T8" fmla="*/ 4 w 29"/>
                <a:gd name="T9" fmla="*/ 6 h 9"/>
                <a:gd name="T10" fmla="*/ 7 w 29"/>
                <a:gd name="T11" fmla="*/ 4 h 9"/>
                <a:gd name="T12" fmla="*/ 11 w 29"/>
                <a:gd name="T13" fmla="*/ 4 h 9"/>
                <a:gd name="T14" fmla="*/ 17 w 29"/>
                <a:gd name="T15" fmla="*/ 3 h 9"/>
                <a:gd name="T16" fmla="*/ 24 w 29"/>
                <a:gd name="T17" fmla="*/ 0 h 9"/>
                <a:gd name="T18" fmla="*/ 19 w 29"/>
                <a:gd name="T19" fmla="*/ 4 h 9"/>
                <a:gd name="T20" fmla="*/ 23 w 29"/>
                <a:gd name="T21" fmla="*/ 3 h 9"/>
                <a:gd name="T22" fmla="*/ 29 w 29"/>
                <a:gd name="T23" fmla="*/ 2 h 9"/>
                <a:gd name="T24" fmla="*/ 9 w 29"/>
                <a:gd name="T25"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9">
                  <a:moveTo>
                    <a:pt x="9" y="8"/>
                  </a:moveTo>
                  <a:cubicBezTo>
                    <a:pt x="8" y="8"/>
                    <a:pt x="2" y="8"/>
                    <a:pt x="6" y="9"/>
                  </a:cubicBezTo>
                  <a:cubicBezTo>
                    <a:pt x="5" y="9"/>
                    <a:pt x="3" y="9"/>
                    <a:pt x="2" y="9"/>
                  </a:cubicBezTo>
                  <a:cubicBezTo>
                    <a:pt x="5" y="9"/>
                    <a:pt x="2" y="9"/>
                    <a:pt x="0" y="9"/>
                  </a:cubicBezTo>
                  <a:cubicBezTo>
                    <a:pt x="1" y="6"/>
                    <a:pt x="2" y="6"/>
                    <a:pt x="4" y="6"/>
                  </a:cubicBezTo>
                  <a:cubicBezTo>
                    <a:pt x="6" y="5"/>
                    <a:pt x="6" y="4"/>
                    <a:pt x="7" y="4"/>
                  </a:cubicBezTo>
                  <a:cubicBezTo>
                    <a:pt x="8" y="4"/>
                    <a:pt x="10" y="4"/>
                    <a:pt x="11" y="4"/>
                  </a:cubicBezTo>
                  <a:cubicBezTo>
                    <a:pt x="13" y="4"/>
                    <a:pt x="15" y="3"/>
                    <a:pt x="17" y="3"/>
                  </a:cubicBezTo>
                  <a:cubicBezTo>
                    <a:pt x="20" y="3"/>
                    <a:pt x="21" y="1"/>
                    <a:pt x="24" y="0"/>
                  </a:cubicBezTo>
                  <a:cubicBezTo>
                    <a:pt x="22" y="1"/>
                    <a:pt x="21" y="3"/>
                    <a:pt x="19" y="4"/>
                  </a:cubicBezTo>
                  <a:cubicBezTo>
                    <a:pt x="21" y="5"/>
                    <a:pt x="22" y="3"/>
                    <a:pt x="23" y="3"/>
                  </a:cubicBezTo>
                  <a:cubicBezTo>
                    <a:pt x="24" y="2"/>
                    <a:pt x="27" y="2"/>
                    <a:pt x="29" y="2"/>
                  </a:cubicBezTo>
                  <a:cubicBezTo>
                    <a:pt x="24" y="7"/>
                    <a:pt x="15" y="6"/>
                    <a:pt x="9"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84" name="Freeform 3595"/>
            <p:cNvSpPr>
              <a:spLocks/>
            </p:cNvSpPr>
            <p:nvPr/>
          </p:nvSpPr>
          <p:spPr bwMode="auto">
            <a:xfrm>
              <a:off x="1586" y="905"/>
              <a:ext cx="35" cy="11"/>
            </a:xfrm>
            <a:custGeom>
              <a:avLst/>
              <a:gdLst>
                <a:gd name="T0" fmla="*/ 9 w 29"/>
                <a:gd name="T1" fmla="*/ 8 h 9"/>
                <a:gd name="T2" fmla="*/ 6 w 29"/>
                <a:gd name="T3" fmla="*/ 9 h 9"/>
                <a:gd name="T4" fmla="*/ 2 w 29"/>
                <a:gd name="T5" fmla="*/ 9 h 9"/>
                <a:gd name="T6" fmla="*/ 0 w 29"/>
                <a:gd name="T7" fmla="*/ 9 h 9"/>
                <a:gd name="T8" fmla="*/ 4 w 29"/>
                <a:gd name="T9" fmla="*/ 6 h 9"/>
                <a:gd name="T10" fmla="*/ 7 w 29"/>
                <a:gd name="T11" fmla="*/ 4 h 9"/>
                <a:gd name="T12" fmla="*/ 11 w 29"/>
                <a:gd name="T13" fmla="*/ 4 h 9"/>
                <a:gd name="T14" fmla="*/ 17 w 29"/>
                <a:gd name="T15" fmla="*/ 3 h 9"/>
                <a:gd name="T16" fmla="*/ 24 w 29"/>
                <a:gd name="T17" fmla="*/ 0 h 9"/>
                <a:gd name="T18" fmla="*/ 19 w 29"/>
                <a:gd name="T19" fmla="*/ 4 h 9"/>
                <a:gd name="T20" fmla="*/ 23 w 29"/>
                <a:gd name="T21" fmla="*/ 3 h 9"/>
                <a:gd name="T22" fmla="*/ 29 w 29"/>
                <a:gd name="T23" fmla="*/ 2 h 9"/>
                <a:gd name="T24" fmla="*/ 9 w 29"/>
                <a:gd name="T25"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9">
                  <a:moveTo>
                    <a:pt x="9" y="8"/>
                  </a:moveTo>
                  <a:cubicBezTo>
                    <a:pt x="8" y="8"/>
                    <a:pt x="2" y="8"/>
                    <a:pt x="6" y="9"/>
                  </a:cubicBezTo>
                  <a:cubicBezTo>
                    <a:pt x="5" y="9"/>
                    <a:pt x="3" y="9"/>
                    <a:pt x="2" y="9"/>
                  </a:cubicBezTo>
                  <a:cubicBezTo>
                    <a:pt x="5" y="9"/>
                    <a:pt x="2" y="9"/>
                    <a:pt x="0" y="9"/>
                  </a:cubicBezTo>
                  <a:cubicBezTo>
                    <a:pt x="1" y="6"/>
                    <a:pt x="2" y="6"/>
                    <a:pt x="4" y="6"/>
                  </a:cubicBezTo>
                  <a:cubicBezTo>
                    <a:pt x="6" y="5"/>
                    <a:pt x="6" y="4"/>
                    <a:pt x="7" y="4"/>
                  </a:cubicBezTo>
                  <a:cubicBezTo>
                    <a:pt x="8" y="4"/>
                    <a:pt x="10" y="4"/>
                    <a:pt x="11" y="4"/>
                  </a:cubicBezTo>
                  <a:cubicBezTo>
                    <a:pt x="13" y="4"/>
                    <a:pt x="15" y="3"/>
                    <a:pt x="17" y="3"/>
                  </a:cubicBezTo>
                  <a:cubicBezTo>
                    <a:pt x="20" y="3"/>
                    <a:pt x="21" y="1"/>
                    <a:pt x="24" y="0"/>
                  </a:cubicBezTo>
                  <a:cubicBezTo>
                    <a:pt x="22" y="1"/>
                    <a:pt x="21" y="3"/>
                    <a:pt x="19" y="4"/>
                  </a:cubicBezTo>
                  <a:cubicBezTo>
                    <a:pt x="21" y="5"/>
                    <a:pt x="22" y="3"/>
                    <a:pt x="23" y="3"/>
                  </a:cubicBezTo>
                  <a:cubicBezTo>
                    <a:pt x="24" y="2"/>
                    <a:pt x="27" y="2"/>
                    <a:pt x="29" y="2"/>
                  </a:cubicBezTo>
                  <a:cubicBezTo>
                    <a:pt x="24" y="7"/>
                    <a:pt x="15" y="6"/>
                    <a:pt x="9"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85" name="Freeform 3596"/>
            <p:cNvSpPr>
              <a:spLocks/>
            </p:cNvSpPr>
            <p:nvPr/>
          </p:nvSpPr>
          <p:spPr bwMode="auto">
            <a:xfrm>
              <a:off x="1630" y="897"/>
              <a:ext cx="2" cy="4"/>
            </a:xfrm>
            <a:custGeom>
              <a:avLst/>
              <a:gdLst>
                <a:gd name="T0" fmla="*/ 2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2" y="0"/>
                  </a:moveTo>
                  <a:cubicBezTo>
                    <a:pt x="2" y="1"/>
                    <a:pt x="1" y="2"/>
                    <a:pt x="1" y="3"/>
                  </a:cubicBezTo>
                  <a:cubicBezTo>
                    <a:pt x="0" y="2"/>
                    <a:pt x="0"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86" name="Freeform 3597"/>
            <p:cNvSpPr>
              <a:spLocks/>
            </p:cNvSpPr>
            <p:nvPr/>
          </p:nvSpPr>
          <p:spPr bwMode="auto">
            <a:xfrm>
              <a:off x="1630" y="897"/>
              <a:ext cx="2" cy="4"/>
            </a:xfrm>
            <a:custGeom>
              <a:avLst/>
              <a:gdLst>
                <a:gd name="T0" fmla="*/ 2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2" y="0"/>
                  </a:moveTo>
                  <a:cubicBezTo>
                    <a:pt x="2" y="1"/>
                    <a:pt x="1" y="2"/>
                    <a:pt x="1" y="3"/>
                  </a:cubicBezTo>
                  <a:cubicBezTo>
                    <a:pt x="0" y="2"/>
                    <a:pt x="0"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87" name="Freeform 3598"/>
            <p:cNvSpPr>
              <a:spLocks/>
            </p:cNvSpPr>
            <p:nvPr/>
          </p:nvSpPr>
          <p:spPr bwMode="auto">
            <a:xfrm>
              <a:off x="1638" y="901"/>
              <a:ext cx="6" cy="2"/>
            </a:xfrm>
            <a:custGeom>
              <a:avLst/>
              <a:gdLst>
                <a:gd name="T0" fmla="*/ 3 w 5"/>
                <a:gd name="T1" fmla="*/ 0 h 2"/>
                <a:gd name="T2" fmla="*/ 0 w 5"/>
                <a:gd name="T3" fmla="*/ 2 h 2"/>
                <a:gd name="T4" fmla="*/ 3 w 5"/>
                <a:gd name="T5" fmla="*/ 0 h 2"/>
              </a:gdLst>
              <a:ahLst/>
              <a:cxnLst>
                <a:cxn ang="0">
                  <a:pos x="T0" y="T1"/>
                </a:cxn>
                <a:cxn ang="0">
                  <a:pos x="T2" y="T3"/>
                </a:cxn>
                <a:cxn ang="0">
                  <a:pos x="T4" y="T5"/>
                </a:cxn>
              </a:cxnLst>
              <a:rect l="0" t="0" r="r" b="b"/>
              <a:pathLst>
                <a:path w="5" h="2">
                  <a:moveTo>
                    <a:pt x="3" y="0"/>
                  </a:moveTo>
                  <a:cubicBezTo>
                    <a:pt x="5" y="2"/>
                    <a:pt x="1" y="2"/>
                    <a:pt x="0" y="2"/>
                  </a:cubicBezTo>
                  <a:cubicBezTo>
                    <a:pt x="1" y="1"/>
                    <a:pt x="2" y="0"/>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88" name="Freeform 3599"/>
            <p:cNvSpPr>
              <a:spLocks/>
            </p:cNvSpPr>
            <p:nvPr/>
          </p:nvSpPr>
          <p:spPr bwMode="auto">
            <a:xfrm>
              <a:off x="1638" y="901"/>
              <a:ext cx="6" cy="2"/>
            </a:xfrm>
            <a:custGeom>
              <a:avLst/>
              <a:gdLst>
                <a:gd name="T0" fmla="*/ 3 w 5"/>
                <a:gd name="T1" fmla="*/ 0 h 2"/>
                <a:gd name="T2" fmla="*/ 0 w 5"/>
                <a:gd name="T3" fmla="*/ 2 h 2"/>
                <a:gd name="T4" fmla="*/ 3 w 5"/>
                <a:gd name="T5" fmla="*/ 0 h 2"/>
              </a:gdLst>
              <a:ahLst/>
              <a:cxnLst>
                <a:cxn ang="0">
                  <a:pos x="T0" y="T1"/>
                </a:cxn>
                <a:cxn ang="0">
                  <a:pos x="T2" y="T3"/>
                </a:cxn>
                <a:cxn ang="0">
                  <a:pos x="T4" y="T5"/>
                </a:cxn>
              </a:cxnLst>
              <a:rect l="0" t="0" r="r" b="b"/>
              <a:pathLst>
                <a:path w="5" h="2">
                  <a:moveTo>
                    <a:pt x="3" y="0"/>
                  </a:moveTo>
                  <a:cubicBezTo>
                    <a:pt x="5" y="2"/>
                    <a:pt x="1" y="2"/>
                    <a:pt x="0" y="2"/>
                  </a:cubicBezTo>
                  <a:cubicBezTo>
                    <a:pt x="1" y="1"/>
                    <a:pt x="2" y="0"/>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89" name="Freeform 3600"/>
            <p:cNvSpPr>
              <a:spLocks/>
            </p:cNvSpPr>
            <p:nvPr/>
          </p:nvSpPr>
          <p:spPr bwMode="auto">
            <a:xfrm>
              <a:off x="1648" y="902"/>
              <a:ext cx="3" cy="2"/>
            </a:xfrm>
            <a:custGeom>
              <a:avLst/>
              <a:gdLst>
                <a:gd name="T0" fmla="*/ 3 w 3"/>
                <a:gd name="T1" fmla="*/ 2 h 2"/>
                <a:gd name="T2" fmla="*/ 0 w 3"/>
                <a:gd name="T3" fmla="*/ 2 h 2"/>
                <a:gd name="T4" fmla="*/ 2 w 3"/>
                <a:gd name="T5" fmla="*/ 0 h 2"/>
                <a:gd name="T6" fmla="*/ 3 w 3"/>
                <a:gd name="T7" fmla="*/ 2 h 2"/>
              </a:gdLst>
              <a:ahLst/>
              <a:cxnLst>
                <a:cxn ang="0">
                  <a:pos x="T0" y="T1"/>
                </a:cxn>
                <a:cxn ang="0">
                  <a:pos x="T2" y="T3"/>
                </a:cxn>
                <a:cxn ang="0">
                  <a:pos x="T4" y="T5"/>
                </a:cxn>
                <a:cxn ang="0">
                  <a:pos x="T6" y="T7"/>
                </a:cxn>
              </a:cxnLst>
              <a:rect l="0" t="0" r="r" b="b"/>
              <a:pathLst>
                <a:path w="3" h="2">
                  <a:moveTo>
                    <a:pt x="3" y="2"/>
                  </a:moveTo>
                  <a:cubicBezTo>
                    <a:pt x="2" y="2"/>
                    <a:pt x="1" y="2"/>
                    <a:pt x="0" y="2"/>
                  </a:cubicBezTo>
                  <a:cubicBezTo>
                    <a:pt x="1" y="1"/>
                    <a:pt x="3" y="2"/>
                    <a:pt x="2" y="0"/>
                  </a:cubicBezTo>
                  <a:cubicBezTo>
                    <a:pt x="3" y="1"/>
                    <a:pt x="3" y="1"/>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90" name="Freeform 3601"/>
            <p:cNvSpPr>
              <a:spLocks/>
            </p:cNvSpPr>
            <p:nvPr/>
          </p:nvSpPr>
          <p:spPr bwMode="auto">
            <a:xfrm>
              <a:off x="1648" y="902"/>
              <a:ext cx="3" cy="2"/>
            </a:xfrm>
            <a:custGeom>
              <a:avLst/>
              <a:gdLst>
                <a:gd name="T0" fmla="*/ 3 w 3"/>
                <a:gd name="T1" fmla="*/ 2 h 2"/>
                <a:gd name="T2" fmla="*/ 0 w 3"/>
                <a:gd name="T3" fmla="*/ 2 h 2"/>
                <a:gd name="T4" fmla="*/ 2 w 3"/>
                <a:gd name="T5" fmla="*/ 0 h 2"/>
                <a:gd name="T6" fmla="*/ 3 w 3"/>
                <a:gd name="T7" fmla="*/ 2 h 2"/>
              </a:gdLst>
              <a:ahLst/>
              <a:cxnLst>
                <a:cxn ang="0">
                  <a:pos x="T0" y="T1"/>
                </a:cxn>
                <a:cxn ang="0">
                  <a:pos x="T2" y="T3"/>
                </a:cxn>
                <a:cxn ang="0">
                  <a:pos x="T4" y="T5"/>
                </a:cxn>
                <a:cxn ang="0">
                  <a:pos x="T6" y="T7"/>
                </a:cxn>
              </a:cxnLst>
              <a:rect l="0" t="0" r="r" b="b"/>
              <a:pathLst>
                <a:path w="3" h="2">
                  <a:moveTo>
                    <a:pt x="3" y="2"/>
                  </a:moveTo>
                  <a:cubicBezTo>
                    <a:pt x="2" y="2"/>
                    <a:pt x="1" y="2"/>
                    <a:pt x="0" y="2"/>
                  </a:cubicBezTo>
                  <a:cubicBezTo>
                    <a:pt x="1" y="1"/>
                    <a:pt x="3" y="2"/>
                    <a:pt x="2" y="0"/>
                  </a:cubicBezTo>
                  <a:cubicBezTo>
                    <a:pt x="3" y="1"/>
                    <a:pt x="3" y="1"/>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91" name="Freeform 3602"/>
            <p:cNvSpPr>
              <a:spLocks/>
            </p:cNvSpPr>
            <p:nvPr/>
          </p:nvSpPr>
          <p:spPr bwMode="auto">
            <a:xfrm>
              <a:off x="1668" y="848"/>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1" y="1"/>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92" name="Freeform 3603"/>
            <p:cNvSpPr>
              <a:spLocks/>
            </p:cNvSpPr>
            <p:nvPr/>
          </p:nvSpPr>
          <p:spPr bwMode="auto">
            <a:xfrm>
              <a:off x="1668" y="848"/>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1" y="1"/>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93" name="Freeform 3604"/>
            <p:cNvSpPr>
              <a:spLocks/>
            </p:cNvSpPr>
            <p:nvPr/>
          </p:nvSpPr>
          <p:spPr bwMode="auto">
            <a:xfrm>
              <a:off x="1672" y="849"/>
              <a:ext cx="2" cy="2"/>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2" y="1"/>
                    <a:pt x="1" y="2"/>
                    <a:pt x="0" y="2"/>
                  </a:cubicBezTo>
                  <a:cubicBezTo>
                    <a:pt x="0" y="1"/>
                    <a:pt x="0"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94" name="Freeform 3605"/>
            <p:cNvSpPr>
              <a:spLocks/>
            </p:cNvSpPr>
            <p:nvPr/>
          </p:nvSpPr>
          <p:spPr bwMode="auto">
            <a:xfrm>
              <a:off x="1672" y="849"/>
              <a:ext cx="2" cy="2"/>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2" y="1"/>
                    <a:pt x="1" y="2"/>
                    <a:pt x="0" y="2"/>
                  </a:cubicBezTo>
                  <a:cubicBezTo>
                    <a:pt x="0" y="1"/>
                    <a:pt x="0"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95" name="Freeform 3606"/>
            <p:cNvSpPr>
              <a:spLocks/>
            </p:cNvSpPr>
            <p:nvPr/>
          </p:nvSpPr>
          <p:spPr bwMode="auto">
            <a:xfrm>
              <a:off x="1675" y="85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96" name="Freeform 3607"/>
            <p:cNvSpPr>
              <a:spLocks/>
            </p:cNvSpPr>
            <p:nvPr/>
          </p:nvSpPr>
          <p:spPr bwMode="auto">
            <a:xfrm>
              <a:off x="1675" y="85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97" name="Freeform 3608"/>
            <p:cNvSpPr>
              <a:spLocks/>
            </p:cNvSpPr>
            <p:nvPr/>
          </p:nvSpPr>
          <p:spPr bwMode="auto">
            <a:xfrm>
              <a:off x="1675" y="845"/>
              <a:ext cx="6" cy="5"/>
            </a:xfrm>
            <a:custGeom>
              <a:avLst/>
              <a:gdLst>
                <a:gd name="T0" fmla="*/ 4 w 5"/>
                <a:gd name="T1" fmla="*/ 1 h 4"/>
                <a:gd name="T2" fmla="*/ 2 w 5"/>
                <a:gd name="T3" fmla="*/ 4 h 4"/>
                <a:gd name="T4" fmla="*/ 4 w 5"/>
                <a:gd name="T5" fmla="*/ 1 h 4"/>
              </a:gdLst>
              <a:ahLst/>
              <a:cxnLst>
                <a:cxn ang="0">
                  <a:pos x="T0" y="T1"/>
                </a:cxn>
                <a:cxn ang="0">
                  <a:pos x="T2" y="T3"/>
                </a:cxn>
                <a:cxn ang="0">
                  <a:pos x="T4" y="T5"/>
                </a:cxn>
              </a:cxnLst>
              <a:rect l="0" t="0" r="r" b="b"/>
              <a:pathLst>
                <a:path w="5" h="4">
                  <a:moveTo>
                    <a:pt x="4" y="1"/>
                  </a:moveTo>
                  <a:cubicBezTo>
                    <a:pt x="5" y="2"/>
                    <a:pt x="3" y="3"/>
                    <a:pt x="2" y="4"/>
                  </a:cubicBezTo>
                  <a:cubicBezTo>
                    <a:pt x="0" y="2"/>
                    <a:pt x="2" y="0"/>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98" name="Freeform 3609"/>
            <p:cNvSpPr>
              <a:spLocks/>
            </p:cNvSpPr>
            <p:nvPr/>
          </p:nvSpPr>
          <p:spPr bwMode="auto">
            <a:xfrm>
              <a:off x="1675" y="845"/>
              <a:ext cx="6" cy="5"/>
            </a:xfrm>
            <a:custGeom>
              <a:avLst/>
              <a:gdLst>
                <a:gd name="T0" fmla="*/ 4 w 5"/>
                <a:gd name="T1" fmla="*/ 1 h 4"/>
                <a:gd name="T2" fmla="*/ 2 w 5"/>
                <a:gd name="T3" fmla="*/ 4 h 4"/>
                <a:gd name="T4" fmla="*/ 4 w 5"/>
                <a:gd name="T5" fmla="*/ 1 h 4"/>
              </a:gdLst>
              <a:ahLst/>
              <a:cxnLst>
                <a:cxn ang="0">
                  <a:pos x="T0" y="T1"/>
                </a:cxn>
                <a:cxn ang="0">
                  <a:pos x="T2" y="T3"/>
                </a:cxn>
                <a:cxn ang="0">
                  <a:pos x="T4" y="T5"/>
                </a:cxn>
              </a:cxnLst>
              <a:rect l="0" t="0" r="r" b="b"/>
              <a:pathLst>
                <a:path w="5" h="4">
                  <a:moveTo>
                    <a:pt x="4" y="1"/>
                  </a:moveTo>
                  <a:cubicBezTo>
                    <a:pt x="5" y="2"/>
                    <a:pt x="3" y="3"/>
                    <a:pt x="2" y="4"/>
                  </a:cubicBezTo>
                  <a:cubicBezTo>
                    <a:pt x="0" y="2"/>
                    <a:pt x="2" y="0"/>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99" name="Freeform 3610"/>
            <p:cNvSpPr>
              <a:spLocks/>
            </p:cNvSpPr>
            <p:nvPr/>
          </p:nvSpPr>
          <p:spPr bwMode="auto">
            <a:xfrm>
              <a:off x="1354" y="790"/>
              <a:ext cx="13" cy="10"/>
            </a:xfrm>
            <a:custGeom>
              <a:avLst/>
              <a:gdLst>
                <a:gd name="T0" fmla="*/ 8 w 11"/>
                <a:gd name="T1" fmla="*/ 3 h 8"/>
                <a:gd name="T2" fmla="*/ 8 w 11"/>
                <a:gd name="T3" fmla="*/ 2 h 8"/>
                <a:gd name="T4" fmla="*/ 10 w 11"/>
                <a:gd name="T5" fmla="*/ 1 h 8"/>
                <a:gd name="T6" fmla="*/ 2 w 11"/>
                <a:gd name="T7" fmla="*/ 3 h 8"/>
                <a:gd name="T8" fmla="*/ 0 w 11"/>
                <a:gd name="T9" fmla="*/ 5 h 8"/>
                <a:gd name="T10" fmla="*/ 3 w 11"/>
                <a:gd name="T11" fmla="*/ 6 h 8"/>
                <a:gd name="T12" fmla="*/ 2 w 11"/>
                <a:gd name="T13" fmla="*/ 8 h 8"/>
                <a:gd name="T14" fmla="*/ 8 w 11"/>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8" y="3"/>
                  </a:moveTo>
                  <a:cubicBezTo>
                    <a:pt x="8" y="3"/>
                    <a:pt x="8" y="2"/>
                    <a:pt x="8" y="2"/>
                  </a:cubicBezTo>
                  <a:cubicBezTo>
                    <a:pt x="9" y="2"/>
                    <a:pt x="11" y="2"/>
                    <a:pt x="10" y="1"/>
                  </a:cubicBezTo>
                  <a:cubicBezTo>
                    <a:pt x="7" y="0"/>
                    <a:pt x="4" y="1"/>
                    <a:pt x="2" y="3"/>
                  </a:cubicBezTo>
                  <a:cubicBezTo>
                    <a:pt x="1" y="3"/>
                    <a:pt x="0" y="4"/>
                    <a:pt x="0" y="5"/>
                  </a:cubicBezTo>
                  <a:cubicBezTo>
                    <a:pt x="0" y="6"/>
                    <a:pt x="2" y="6"/>
                    <a:pt x="3" y="6"/>
                  </a:cubicBezTo>
                  <a:cubicBezTo>
                    <a:pt x="2" y="6"/>
                    <a:pt x="1" y="7"/>
                    <a:pt x="2" y="8"/>
                  </a:cubicBezTo>
                  <a:cubicBezTo>
                    <a:pt x="4" y="6"/>
                    <a:pt x="5" y="4"/>
                    <a:pt x="8"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00" name="Freeform 3611"/>
            <p:cNvSpPr>
              <a:spLocks/>
            </p:cNvSpPr>
            <p:nvPr/>
          </p:nvSpPr>
          <p:spPr bwMode="auto">
            <a:xfrm>
              <a:off x="1354" y="790"/>
              <a:ext cx="13" cy="10"/>
            </a:xfrm>
            <a:custGeom>
              <a:avLst/>
              <a:gdLst>
                <a:gd name="T0" fmla="*/ 8 w 11"/>
                <a:gd name="T1" fmla="*/ 3 h 8"/>
                <a:gd name="T2" fmla="*/ 8 w 11"/>
                <a:gd name="T3" fmla="*/ 2 h 8"/>
                <a:gd name="T4" fmla="*/ 10 w 11"/>
                <a:gd name="T5" fmla="*/ 1 h 8"/>
                <a:gd name="T6" fmla="*/ 2 w 11"/>
                <a:gd name="T7" fmla="*/ 3 h 8"/>
                <a:gd name="T8" fmla="*/ 0 w 11"/>
                <a:gd name="T9" fmla="*/ 5 h 8"/>
                <a:gd name="T10" fmla="*/ 3 w 11"/>
                <a:gd name="T11" fmla="*/ 6 h 8"/>
                <a:gd name="T12" fmla="*/ 2 w 11"/>
                <a:gd name="T13" fmla="*/ 8 h 8"/>
                <a:gd name="T14" fmla="*/ 8 w 11"/>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8" y="3"/>
                  </a:moveTo>
                  <a:cubicBezTo>
                    <a:pt x="8" y="3"/>
                    <a:pt x="8" y="2"/>
                    <a:pt x="8" y="2"/>
                  </a:cubicBezTo>
                  <a:cubicBezTo>
                    <a:pt x="9" y="2"/>
                    <a:pt x="11" y="2"/>
                    <a:pt x="10" y="1"/>
                  </a:cubicBezTo>
                  <a:cubicBezTo>
                    <a:pt x="7" y="0"/>
                    <a:pt x="4" y="1"/>
                    <a:pt x="2" y="3"/>
                  </a:cubicBezTo>
                  <a:cubicBezTo>
                    <a:pt x="1" y="3"/>
                    <a:pt x="0" y="4"/>
                    <a:pt x="0" y="5"/>
                  </a:cubicBezTo>
                  <a:cubicBezTo>
                    <a:pt x="0" y="6"/>
                    <a:pt x="2" y="6"/>
                    <a:pt x="3" y="6"/>
                  </a:cubicBezTo>
                  <a:cubicBezTo>
                    <a:pt x="2" y="6"/>
                    <a:pt x="1" y="7"/>
                    <a:pt x="2" y="8"/>
                  </a:cubicBezTo>
                  <a:cubicBezTo>
                    <a:pt x="4" y="6"/>
                    <a:pt x="5" y="4"/>
                    <a:pt x="8"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01" name="Freeform 3612"/>
            <p:cNvSpPr>
              <a:spLocks/>
            </p:cNvSpPr>
            <p:nvPr/>
          </p:nvSpPr>
          <p:spPr bwMode="auto">
            <a:xfrm>
              <a:off x="1343" y="777"/>
              <a:ext cx="13" cy="7"/>
            </a:xfrm>
            <a:custGeom>
              <a:avLst/>
              <a:gdLst>
                <a:gd name="T0" fmla="*/ 11 w 11"/>
                <a:gd name="T1" fmla="*/ 1 h 6"/>
                <a:gd name="T2" fmla="*/ 2 w 11"/>
                <a:gd name="T3" fmla="*/ 6 h 6"/>
                <a:gd name="T4" fmla="*/ 11 w 11"/>
                <a:gd name="T5" fmla="*/ 1 h 6"/>
              </a:gdLst>
              <a:ahLst/>
              <a:cxnLst>
                <a:cxn ang="0">
                  <a:pos x="T0" y="T1"/>
                </a:cxn>
                <a:cxn ang="0">
                  <a:pos x="T2" y="T3"/>
                </a:cxn>
                <a:cxn ang="0">
                  <a:pos x="T4" y="T5"/>
                </a:cxn>
              </a:cxnLst>
              <a:rect l="0" t="0" r="r" b="b"/>
              <a:pathLst>
                <a:path w="11" h="6">
                  <a:moveTo>
                    <a:pt x="11" y="1"/>
                  </a:moveTo>
                  <a:cubicBezTo>
                    <a:pt x="9" y="0"/>
                    <a:pt x="0" y="4"/>
                    <a:pt x="2" y="6"/>
                  </a:cubicBezTo>
                  <a:cubicBezTo>
                    <a:pt x="5" y="5"/>
                    <a:pt x="7" y="2"/>
                    <a:pt x="1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02" name="Freeform 3613"/>
            <p:cNvSpPr>
              <a:spLocks/>
            </p:cNvSpPr>
            <p:nvPr/>
          </p:nvSpPr>
          <p:spPr bwMode="auto">
            <a:xfrm>
              <a:off x="1343" y="777"/>
              <a:ext cx="13" cy="7"/>
            </a:xfrm>
            <a:custGeom>
              <a:avLst/>
              <a:gdLst>
                <a:gd name="T0" fmla="*/ 11 w 11"/>
                <a:gd name="T1" fmla="*/ 1 h 6"/>
                <a:gd name="T2" fmla="*/ 2 w 11"/>
                <a:gd name="T3" fmla="*/ 6 h 6"/>
                <a:gd name="T4" fmla="*/ 11 w 11"/>
                <a:gd name="T5" fmla="*/ 1 h 6"/>
              </a:gdLst>
              <a:ahLst/>
              <a:cxnLst>
                <a:cxn ang="0">
                  <a:pos x="T0" y="T1"/>
                </a:cxn>
                <a:cxn ang="0">
                  <a:pos x="T2" y="T3"/>
                </a:cxn>
                <a:cxn ang="0">
                  <a:pos x="T4" y="T5"/>
                </a:cxn>
              </a:cxnLst>
              <a:rect l="0" t="0" r="r" b="b"/>
              <a:pathLst>
                <a:path w="11" h="6">
                  <a:moveTo>
                    <a:pt x="11" y="1"/>
                  </a:moveTo>
                  <a:cubicBezTo>
                    <a:pt x="9" y="0"/>
                    <a:pt x="0" y="4"/>
                    <a:pt x="2" y="6"/>
                  </a:cubicBezTo>
                  <a:cubicBezTo>
                    <a:pt x="5" y="5"/>
                    <a:pt x="7" y="2"/>
                    <a:pt x="1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03" name="Freeform 3614"/>
            <p:cNvSpPr>
              <a:spLocks/>
            </p:cNvSpPr>
            <p:nvPr/>
          </p:nvSpPr>
          <p:spPr bwMode="auto">
            <a:xfrm>
              <a:off x="1432" y="815"/>
              <a:ext cx="6" cy="4"/>
            </a:xfrm>
            <a:custGeom>
              <a:avLst/>
              <a:gdLst>
                <a:gd name="T0" fmla="*/ 1 w 5"/>
                <a:gd name="T1" fmla="*/ 0 h 3"/>
                <a:gd name="T2" fmla="*/ 0 w 5"/>
                <a:gd name="T3" fmla="*/ 3 h 3"/>
                <a:gd name="T4" fmla="*/ 1 w 5"/>
                <a:gd name="T5" fmla="*/ 0 h 3"/>
              </a:gdLst>
              <a:ahLst/>
              <a:cxnLst>
                <a:cxn ang="0">
                  <a:pos x="T0" y="T1"/>
                </a:cxn>
                <a:cxn ang="0">
                  <a:pos x="T2" y="T3"/>
                </a:cxn>
                <a:cxn ang="0">
                  <a:pos x="T4" y="T5"/>
                </a:cxn>
              </a:cxnLst>
              <a:rect l="0" t="0" r="r" b="b"/>
              <a:pathLst>
                <a:path w="5" h="3">
                  <a:moveTo>
                    <a:pt x="1" y="0"/>
                  </a:moveTo>
                  <a:cubicBezTo>
                    <a:pt x="1" y="1"/>
                    <a:pt x="0" y="2"/>
                    <a:pt x="0" y="3"/>
                  </a:cubicBezTo>
                  <a:cubicBezTo>
                    <a:pt x="1" y="3"/>
                    <a:pt x="5" y="3"/>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04" name="Freeform 3615"/>
            <p:cNvSpPr>
              <a:spLocks/>
            </p:cNvSpPr>
            <p:nvPr/>
          </p:nvSpPr>
          <p:spPr bwMode="auto">
            <a:xfrm>
              <a:off x="1432" y="815"/>
              <a:ext cx="6" cy="4"/>
            </a:xfrm>
            <a:custGeom>
              <a:avLst/>
              <a:gdLst>
                <a:gd name="T0" fmla="*/ 1 w 5"/>
                <a:gd name="T1" fmla="*/ 0 h 3"/>
                <a:gd name="T2" fmla="*/ 0 w 5"/>
                <a:gd name="T3" fmla="*/ 3 h 3"/>
                <a:gd name="T4" fmla="*/ 1 w 5"/>
                <a:gd name="T5" fmla="*/ 0 h 3"/>
              </a:gdLst>
              <a:ahLst/>
              <a:cxnLst>
                <a:cxn ang="0">
                  <a:pos x="T0" y="T1"/>
                </a:cxn>
                <a:cxn ang="0">
                  <a:pos x="T2" y="T3"/>
                </a:cxn>
                <a:cxn ang="0">
                  <a:pos x="T4" y="T5"/>
                </a:cxn>
              </a:cxnLst>
              <a:rect l="0" t="0" r="r" b="b"/>
              <a:pathLst>
                <a:path w="5" h="3">
                  <a:moveTo>
                    <a:pt x="1" y="0"/>
                  </a:moveTo>
                  <a:cubicBezTo>
                    <a:pt x="1" y="1"/>
                    <a:pt x="0" y="2"/>
                    <a:pt x="0" y="3"/>
                  </a:cubicBezTo>
                  <a:cubicBezTo>
                    <a:pt x="1" y="3"/>
                    <a:pt x="5" y="3"/>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05" name="Freeform 3616"/>
            <p:cNvSpPr>
              <a:spLocks/>
            </p:cNvSpPr>
            <p:nvPr/>
          </p:nvSpPr>
          <p:spPr bwMode="auto">
            <a:xfrm>
              <a:off x="1402" y="823"/>
              <a:ext cx="2" cy="2"/>
            </a:xfrm>
            <a:custGeom>
              <a:avLst/>
              <a:gdLst>
                <a:gd name="T0" fmla="*/ 1 w 2"/>
                <a:gd name="T1" fmla="*/ 0 h 2"/>
                <a:gd name="T2" fmla="*/ 1 w 2"/>
                <a:gd name="T3" fmla="*/ 0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1" y="0"/>
                    <a:pt x="1" y="0"/>
                  </a:cubicBezTo>
                  <a:cubicBezTo>
                    <a:pt x="0" y="0"/>
                    <a:pt x="0" y="1"/>
                    <a:pt x="1" y="2"/>
                  </a:cubicBezTo>
                  <a:cubicBezTo>
                    <a:pt x="2" y="2"/>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06" name="Freeform 3617"/>
            <p:cNvSpPr>
              <a:spLocks/>
            </p:cNvSpPr>
            <p:nvPr/>
          </p:nvSpPr>
          <p:spPr bwMode="auto">
            <a:xfrm>
              <a:off x="1402" y="823"/>
              <a:ext cx="2" cy="2"/>
            </a:xfrm>
            <a:custGeom>
              <a:avLst/>
              <a:gdLst>
                <a:gd name="T0" fmla="*/ 1 w 2"/>
                <a:gd name="T1" fmla="*/ 0 h 2"/>
                <a:gd name="T2" fmla="*/ 1 w 2"/>
                <a:gd name="T3" fmla="*/ 0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1" y="0"/>
                    <a:pt x="1" y="0"/>
                  </a:cubicBezTo>
                  <a:cubicBezTo>
                    <a:pt x="0" y="0"/>
                    <a:pt x="0" y="1"/>
                    <a:pt x="1" y="2"/>
                  </a:cubicBezTo>
                  <a:cubicBezTo>
                    <a:pt x="2" y="2"/>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07" name="Freeform 3618"/>
            <p:cNvSpPr>
              <a:spLocks/>
            </p:cNvSpPr>
            <p:nvPr/>
          </p:nvSpPr>
          <p:spPr bwMode="auto">
            <a:xfrm>
              <a:off x="1373" y="831"/>
              <a:ext cx="6" cy="10"/>
            </a:xfrm>
            <a:custGeom>
              <a:avLst/>
              <a:gdLst>
                <a:gd name="T0" fmla="*/ 1 w 5"/>
                <a:gd name="T1" fmla="*/ 4 h 8"/>
                <a:gd name="T2" fmla="*/ 3 w 5"/>
                <a:gd name="T3" fmla="*/ 6 h 8"/>
                <a:gd name="T4" fmla="*/ 5 w 5"/>
                <a:gd name="T5" fmla="*/ 0 h 8"/>
                <a:gd name="T6" fmla="*/ 1 w 5"/>
                <a:gd name="T7" fmla="*/ 4 h 8"/>
              </a:gdLst>
              <a:ahLst/>
              <a:cxnLst>
                <a:cxn ang="0">
                  <a:pos x="T0" y="T1"/>
                </a:cxn>
                <a:cxn ang="0">
                  <a:pos x="T2" y="T3"/>
                </a:cxn>
                <a:cxn ang="0">
                  <a:pos x="T4" y="T5"/>
                </a:cxn>
                <a:cxn ang="0">
                  <a:pos x="T6" y="T7"/>
                </a:cxn>
              </a:cxnLst>
              <a:rect l="0" t="0" r="r" b="b"/>
              <a:pathLst>
                <a:path w="5" h="8">
                  <a:moveTo>
                    <a:pt x="1" y="4"/>
                  </a:moveTo>
                  <a:cubicBezTo>
                    <a:pt x="0" y="5"/>
                    <a:pt x="2" y="8"/>
                    <a:pt x="3" y="6"/>
                  </a:cubicBezTo>
                  <a:cubicBezTo>
                    <a:pt x="4" y="4"/>
                    <a:pt x="5" y="2"/>
                    <a:pt x="5" y="0"/>
                  </a:cubicBezTo>
                  <a:cubicBezTo>
                    <a:pt x="3" y="0"/>
                    <a:pt x="3" y="3"/>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08" name="Freeform 3619"/>
            <p:cNvSpPr>
              <a:spLocks/>
            </p:cNvSpPr>
            <p:nvPr/>
          </p:nvSpPr>
          <p:spPr bwMode="auto">
            <a:xfrm>
              <a:off x="1373" y="831"/>
              <a:ext cx="6" cy="10"/>
            </a:xfrm>
            <a:custGeom>
              <a:avLst/>
              <a:gdLst>
                <a:gd name="T0" fmla="*/ 1 w 5"/>
                <a:gd name="T1" fmla="*/ 4 h 8"/>
                <a:gd name="T2" fmla="*/ 3 w 5"/>
                <a:gd name="T3" fmla="*/ 6 h 8"/>
                <a:gd name="T4" fmla="*/ 5 w 5"/>
                <a:gd name="T5" fmla="*/ 0 h 8"/>
                <a:gd name="T6" fmla="*/ 1 w 5"/>
                <a:gd name="T7" fmla="*/ 4 h 8"/>
              </a:gdLst>
              <a:ahLst/>
              <a:cxnLst>
                <a:cxn ang="0">
                  <a:pos x="T0" y="T1"/>
                </a:cxn>
                <a:cxn ang="0">
                  <a:pos x="T2" y="T3"/>
                </a:cxn>
                <a:cxn ang="0">
                  <a:pos x="T4" y="T5"/>
                </a:cxn>
                <a:cxn ang="0">
                  <a:pos x="T6" y="T7"/>
                </a:cxn>
              </a:cxnLst>
              <a:rect l="0" t="0" r="r" b="b"/>
              <a:pathLst>
                <a:path w="5" h="8">
                  <a:moveTo>
                    <a:pt x="1" y="4"/>
                  </a:moveTo>
                  <a:cubicBezTo>
                    <a:pt x="0" y="5"/>
                    <a:pt x="2" y="8"/>
                    <a:pt x="3" y="6"/>
                  </a:cubicBezTo>
                  <a:cubicBezTo>
                    <a:pt x="4" y="4"/>
                    <a:pt x="5" y="2"/>
                    <a:pt x="5" y="0"/>
                  </a:cubicBezTo>
                  <a:cubicBezTo>
                    <a:pt x="3" y="0"/>
                    <a:pt x="3" y="3"/>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09" name="Freeform 3620"/>
            <p:cNvSpPr>
              <a:spLocks/>
            </p:cNvSpPr>
            <p:nvPr/>
          </p:nvSpPr>
          <p:spPr bwMode="auto">
            <a:xfrm>
              <a:off x="209" y="1255"/>
              <a:ext cx="4" cy="3"/>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2" y="2"/>
                    <a:pt x="4" y="1"/>
                    <a:pt x="3" y="0"/>
                  </a:cubicBezTo>
                  <a:cubicBezTo>
                    <a:pt x="2" y="1"/>
                    <a:pt x="0" y="2"/>
                    <a:pt x="2"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10" name="Freeform 3621"/>
            <p:cNvSpPr>
              <a:spLocks/>
            </p:cNvSpPr>
            <p:nvPr/>
          </p:nvSpPr>
          <p:spPr bwMode="auto">
            <a:xfrm>
              <a:off x="209" y="1255"/>
              <a:ext cx="4" cy="3"/>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2" y="2"/>
                    <a:pt x="4" y="1"/>
                    <a:pt x="3" y="0"/>
                  </a:cubicBezTo>
                  <a:cubicBezTo>
                    <a:pt x="2" y="1"/>
                    <a:pt x="0" y="2"/>
                    <a:pt x="2"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26" name="Group 3823"/>
          <p:cNvGrpSpPr>
            <a:grpSpLocks/>
          </p:cNvGrpSpPr>
          <p:nvPr/>
        </p:nvGrpSpPr>
        <p:grpSpPr bwMode="auto">
          <a:xfrm>
            <a:off x="-4762" y="1979924"/>
            <a:ext cx="9144000" cy="1516063"/>
            <a:chOff x="50" y="355"/>
            <a:chExt cx="5760" cy="955"/>
          </a:xfrm>
        </p:grpSpPr>
        <p:sp>
          <p:nvSpPr>
            <p:cNvPr id="411" name="Freeform 3623"/>
            <p:cNvSpPr>
              <a:spLocks/>
            </p:cNvSpPr>
            <p:nvPr/>
          </p:nvSpPr>
          <p:spPr bwMode="auto">
            <a:xfrm>
              <a:off x="216" y="1250"/>
              <a:ext cx="11" cy="7"/>
            </a:xfrm>
            <a:custGeom>
              <a:avLst/>
              <a:gdLst>
                <a:gd name="T0" fmla="*/ 6 w 9"/>
                <a:gd name="T1" fmla="*/ 6 h 6"/>
                <a:gd name="T2" fmla="*/ 5 w 9"/>
                <a:gd name="T3" fmla="*/ 0 h 6"/>
                <a:gd name="T4" fmla="*/ 6 w 9"/>
                <a:gd name="T5" fmla="*/ 6 h 6"/>
              </a:gdLst>
              <a:ahLst/>
              <a:cxnLst>
                <a:cxn ang="0">
                  <a:pos x="T0" y="T1"/>
                </a:cxn>
                <a:cxn ang="0">
                  <a:pos x="T2" y="T3"/>
                </a:cxn>
                <a:cxn ang="0">
                  <a:pos x="T4" y="T5"/>
                </a:cxn>
              </a:cxnLst>
              <a:rect l="0" t="0" r="r" b="b"/>
              <a:pathLst>
                <a:path w="9" h="6">
                  <a:moveTo>
                    <a:pt x="6" y="6"/>
                  </a:moveTo>
                  <a:cubicBezTo>
                    <a:pt x="7" y="5"/>
                    <a:pt x="9" y="0"/>
                    <a:pt x="5" y="0"/>
                  </a:cubicBezTo>
                  <a:cubicBezTo>
                    <a:pt x="1" y="1"/>
                    <a:pt x="0" y="5"/>
                    <a:pt x="6"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2" name="Freeform 3624"/>
            <p:cNvSpPr>
              <a:spLocks/>
            </p:cNvSpPr>
            <p:nvPr/>
          </p:nvSpPr>
          <p:spPr bwMode="auto">
            <a:xfrm>
              <a:off x="216" y="1250"/>
              <a:ext cx="11" cy="7"/>
            </a:xfrm>
            <a:custGeom>
              <a:avLst/>
              <a:gdLst>
                <a:gd name="T0" fmla="*/ 6 w 9"/>
                <a:gd name="T1" fmla="*/ 6 h 6"/>
                <a:gd name="T2" fmla="*/ 5 w 9"/>
                <a:gd name="T3" fmla="*/ 0 h 6"/>
                <a:gd name="T4" fmla="*/ 6 w 9"/>
                <a:gd name="T5" fmla="*/ 6 h 6"/>
              </a:gdLst>
              <a:ahLst/>
              <a:cxnLst>
                <a:cxn ang="0">
                  <a:pos x="T0" y="T1"/>
                </a:cxn>
                <a:cxn ang="0">
                  <a:pos x="T2" y="T3"/>
                </a:cxn>
                <a:cxn ang="0">
                  <a:pos x="T4" y="T5"/>
                </a:cxn>
              </a:cxnLst>
              <a:rect l="0" t="0" r="r" b="b"/>
              <a:pathLst>
                <a:path w="9" h="6">
                  <a:moveTo>
                    <a:pt x="6" y="6"/>
                  </a:moveTo>
                  <a:cubicBezTo>
                    <a:pt x="7" y="5"/>
                    <a:pt x="9" y="0"/>
                    <a:pt x="5" y="0"/>
                  </a:cubicBezTo>
                  <a:cubicBezTo>
                    <a:pt x="1" y="1"/>
                    <a:pt x="0" y="5"/>
                    <a:pt x="6"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3" name="Freeform 3625"/>
            <p:cNvSpPr>
              <a:spLocks/>
            </p:cNvSpPr>
            <p:nvPr/>
          </p:nvSpPr>
          <p:spPr bwMode="auto">
            <a:xfrm>
              <a:off x="241" y="1261"/>
              <a:ext cx="12" cy="8"/>
            </a:xfrm>
            <a:custGeom>
              <a:avLst/>
              <a:gdLst>
                <a:gd name="T0" fmla="*/ 6 w 10"/>
                <a:gd name="T1" fmla="*/ 6 h 7"/>
                <a:gd name="T2" fmla="*/ 4 w 10"/>
                <a:gd name="T3" fmla="*/ 0 h 7"/>
                <a:gd name="T4" fmla="*/ 1 w 10"/>
                <a:gd name="T5" fmla="*/ 2 h 7"/>
                <a:gd name="T6" fmla="*/ 6 w 10"/>
                <a:gd name="T7" fmla="*/ 6 h 7"/>
              </a:gdLst>
              <a:ahLst/>
              <a:cxnLst>
                <a:cxn ang="0">
                  <a:pos x="T0" y="T1"/>
                </a:cxn>
                <a:cxn ang="0">
                  <a:pos x="T2" y="T3"/>
                </a:cxn>
                <a:cxn ang="0">
                  <a:pos x="T4" y="T5"/>
                </a:cxn>
                <a:cxn ang="0">
                  <a:pos x="T6" y="T7"/>
                </a:cxn>
              </a:cxnLst>
              <a:rect l="0" t="0" r="r" b="b"/>
              <a:pathLst>
                <a:path w="10" h="7">
                  <a:moveTo>
                    <a:pt x="6" y="6"/>
                  </a:moveTo>
                  <a:cubicBezTo>
                    <a:pt x="10" y="7"/>
                    <a:pt x="5" y="0"/>
                    <a:pt x="4" y="0"/>
                  </a:cubicBezTo>
                  <a:cubicBezTo>
                    <a:pt x="3" y="0"/>
                    <a:pt x="0" y="1"/>
                    <a:pt x="1" y="2"/>
                  </a:cubicBezTo>
                  <a:cubicBezTo>
                    <a:pt x="1" y="5"/>
                    <a:pt x="5" y="5"/>
                    <a:pt x="6"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4" name="Freeform 3626"/>
            <p:cNvSpPr>
              <a:spLocks/>
            </p:cNvSpPr>
            <p:nvPr/>
          </p:nvSpPr>
          <p:spPr bwMode="auto">
            <a:xfrm>
              <a:off x="241" y="1261"/>
              <a:ext cx="12" cy="8"/>
            </a:xfrm>
            <a:custGeom>
              <a:avLst/>
              <a:gdLst>
                <a:gd name="T0" fmla="*/ 6 w 10"/>
                <a:gd name="T1" fmla="*/ 6 h 7"/>
                <a:gd name="T2" fmla="*/ 4 w 10"/>
                <a:gd name="T3" fmla="*/ 0 h 7"/>
                <a:gd name="T4" fmla="*/ 1 w 10"/>
                <a:gd name="T5" fmla="*/ 2 h 7"/>
                <a:gd name="T6" fmla="*/ 6 w 10"/>
                <a:gd name="T7" fmla="*/ 6 h 7"/>
              </a:gdLst>
              <a:ahLst/>
              <a:cxnLst>
                <a:cxn ang="0">
                  <a:pos x="T0" y="T1"/>
                </a:cxn>
                <a:cxn ang="0">
                  <a:pos x="T2" y="T3"/>
                </a:cxn>
                <a:cxn ang="0">
                  <a:pos x="T4" y="T5"/>
                </a:cxn>
                <a:cxn ang="0">
                  <a:pos x="T6" y="T7"/>
                </a:cxn>
              </a:cxnLst>
              <a:rect l="0" t="0" r="r" b="b"/>
              <a:pathLst>
                <a:path w="10" h="7">
                  <a:moveTo>
                    <a:pt x="6" y="6"/>
                  </a:moveTo>
                  <a:cubicBezTo>
                    <a:pt x="10" y="7"/>
                    <a:pt x="5" y="0"/>
                    <a:pt x="4" y="0"/>
                  </a:cubicBezTo>
                  <a:cubicBezTo>
                    <a:pt x="3" y="0"/>
                    <a:pt x="0" y="1"/>
                    <a:pt x="1" y="2"/>
                  </a:cubicBezTo>
                  <a:cubicBezTo>
                    <a:pt x="1" y="5"/>
                    <a:pt x="5" y="5"/>
                    <a:pt x="6"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5" name="Freeform 3627"/>
            <p:cNvSpPr>
              <a:spLocks/>
            </p:cNvSpPr>
            <p:nvPr/>
          </p:nvSpPr>
          <p:spPr bwMode="auto">
            <a:xfrm>
              <a:off x="257" y="1267"/>
              <a:ext cx="9" cy="4"/>
            </a:xfrm>
            <a:custGeom>
              <a:avLst/>
              <a:gdLst>
                <a:gd name="T0" fmla="*/ 6 w 8"/>
                <a:gd name="T1" fmla="*/ 4 h 4"/>
                <a:gd name="T2" fmla="*/ 7 w 8"/>
                <a:gd name="T3" fmla="*/ 2 h 4"/>
                <a:gd name="T4" fmla="*/ 1 w 8"/>
                <a:gd name="T5" fmla="*/ 4 h 4"/>
                <a:gd name="T6" fmla="*/ 6 w 8"/>
                <a:gd name="T7" fmla="*/ 4 h 4"/>
              </a:gdLst>
              <a:ahLst/>
              <a:cxnLst>
                <a:cxn ang="0">
                  <a:pos x="T0" y="T1"/>
                </a:cxn>
                <a:cxn ang="0">
                  <a:pos x="T2" y="T3"/>
                </a:cxn>
                <a:cxn ang="0">
                  <a:pos x="T4" y="T5"/>
                </a:cxn>
                <a:cxn ang="0">
                  <a:pos x="T6" y="T7"/>
                </a:cxn>
              </a:cxnLst>
              <a:rect l="0" t="0" r="r" b="b"/>
              <a:pathLst>
                <a:path w="8" h="4">
                  <a:moveTo>
                    <a:pt x="6" y="4"/>
                  </a:moveTo>
                  <a:cubicBezTo>
                    <a:pt x="7" y="4"/>
                    <a:pt x="8" y="4"/>
                    <a:pt x="7" y="2"/>
                  </a:cubicBezTo>
                  <a:cubicBezTo>
                    <a:pt x="5" y="3"/>
                    <a:pt x="0" y="0"/>
                    <a:pt x="1" y="4"/>
                  </a:cubicBezTo>
                  <a:cubicBezTo>
                    <a:pt x="2" y="4"/>
                    <a:pt x="4" y="4"/>
                    <a:pt x="6"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6" name="Freeform 3628"/>
            <p:cNvSpPr>
              <a:spLocks/>
            </p:cNvSpPr>
            <p:nvPr/>
          </p:nvSpPr>
          <p:spPr bwMode="auto">
            <a:xfrm>
              <a:off x="257" y="1267"/>
              <a:ext cx="9" cy="4"/>
            </a:xfrm>
            <a:custGeom>
              <a:avLst/>
              <a:gdLst>
                <a:gd name="T0" fmla="*/ 6 w 8"/>
                <a:gd name="T1" fmla="*/ 4 h 4"/>
                <a:gd name="T2" fmla="*/ 7 w 8"/>
                <a:gd name="T3" fmla="*/ 2 h 4"/>
                <a:gd name="T4" fmla="*/ 1 w 8"/>
                <a:gd name="T5" fmla="*/ 4 h 4"/>
                <a:gd name="T6" fmla="*/ 6 w 8"/>
                <a:gd name="T7" fmla="*/ 4 h 4"/>
              </a:gdLst>
              <a:ahLst/>
              <a:cxnLst>
                <a:cxn ang="0">
                  <a:pos x="T0" y="T1"/>
                </a:cxn>
                <a:cxn ang="0">
                  <a:pos x="T2" y="T3"/>
                </a:cxn>
                <a:cxn ang="0">
                  <a:pos x="T4" y="T5"/>
                </a:cxn>
                <a:cxn ang="0">
                  <a:pos x="T6" y="T7"/>
                </a:cxn>
              </a:cxnLst>
              <a:rect l="0" t="0" r="r" b="b"/>
              <a:pathLst>
                <a:path w="8" h="4">
                  <a:moveTo>
                    <a:pt x="6" y="4"/>
                  </a:moveTo>
                  <a:cubicBezTo>
                    <a:pt x="7" y="4"/>
                    <a:pt x="8" y="4"/>
                    <a:pt x="7" y="2"/>
                  </a:cubicBezTo>
                  <a:cubicBezTo>
                    <a:pt x="5" y="3"/>
                    <a:pt x="0" y="0"/>
                    <a:pt x="1" y="4"/>
                  </a:cubicBezTo>
                  <a:cubicBezTo>
                    <a:pt x="2" y="4"/>
                    <a:pt x="4" y="4"/>
                    <a:pt x="6"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7" name="Freeform 3629"/>
            <p:cNvSpPr>
              <a:spLocks/>
            </p:cNvSpPr>
            <p:nvPr/>
          </p:nvSpPr>
          <p:spPr bwMode="auto">
            <a:xfrm>
              <a:off x="261" y="1274"/>
              <a:ext cx="5" cy="3"/>
            </a:xfrm>
            <a:custGeom>
              <a:avLst/>
              <a:gdLst>
                <a:gd name="T0" fmla="*/ 2 w 4"/>
                <a:gd name="T1" fmla="*/ 3 h 3"/>
                <a:gd name="T2" fmla="*/ 0 w 4"/>
                <a:gd name="T3" fmla="*/ 1 h 3"/>
                <a:gd name="T4" fmla="*/ 2 w 4"/>
                <a:gd name="T5" fmla="*/ 3 h 3"/>
              </a:gdLst>
              <a:ahLst/>
              <a:cxnLst>
                <a:cxn ang="0">
                  <a:pos x="T0" y="T1"/>
                </a:cxn>
                <a:cxn ang="0">
                  <a:pos x="T2" y="T3"/>
                </a:cxn>
                <a:cxn ang="0">
                  <a:pos x="T4" y="T5"/>
                </a:cxn>
              </a:cxnLst>
              <a:rect l="0" t="0" r="r" b="b"/>
              <a:pathLst>
                <a:path w="4" h="3">
                  <a:moveTo>
                    <a:pt x="2" y="3"/>
                  </a:moveTo>
                  <a:cubicBezTo>
                    <a:pt x="4" y="2"/>
                    <a:pt x="1" y="0"/>
                    <a:pt x="0" y="1"/>
                  </a:cubicBezTo>
                  <a:cubicBezTo>
                    <a:pt x="0" y="1"/>
                    <a:pt x="1" y="2"/>
                    <a:pt x="2"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8" name="Freeform 3630"/>
            <p:cNvSpPr>
              <a:spLocks/>
            </p:cNvSpPr>
            <p:nvPr/>
          </p:nvSpPr>
          <p:spPr bwMode="auto">
            <a:xfrm>
              <a:off x="261" y="1274"/>
              <a:ext cx="5" cy="3"/>
            </a:xfrm>
            <a:custGeom>
              <a:avLst/>
              <a:gdLst>
                <a:gd name="T0" fmla="*/ 2 w 4"/>
                <a:gd name="T1" fmla="*/ 3 h 3"/>
                <a:gd name="T2" fmla="*/ 0 w 4"/>
                <a:gd name="T3" fmla="*/ 1 h 3"/>
                <a:gd name="T4" fmla="*/ 2 w 4"/>
                <a:gd name="T5" fmla="*/ 3 h 3"/>
              </a:gdLst>
              <a:ahLst/>
              <a:cxnLst>
                <a:cxn ang="0">
                  <a:pos x="T0" y="T1"/>
                </a:cxn>
                <a:cxn ang="0">
                  <a:pos x="T2" y="T3"/>
                </a:cxn>
                <a:cxn ang="0">
                  <a:pos x="T4" y="T5"/>
                </a:cxn>
              </a:cxnLst>
              <a:rect l="0" t="0" r="r" b="b"/>
              <a:pathLst>
                <a:path w="4" h="3">
                  <a:moveTo>
                    <a:pt x="2" y="3"/>
                  </a:moveTo>
                  <a:cubicBezTo>
                    <a:pt x="4" y="2"/>
                    <a:pt x="1" y="0"/>
                    <a:pt x="0" y="1"/>
                  </a:cubicBezTo>
                  <a:cubicBezTo>
                    <a:pt x="0" y="1"/>
                    <a:pt x="1" y="2"/>
                    <a:pt x="2"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9" name="Freeform 3631"/>
            <p:cNvSpPr>
              <a:spLocks/>
            </p:cNvSpPr>
            <p:nvPr/>
          </p:nvSpPr>
          <p:spPr bwMode="auto">
            <a:xfrm>
              <a:off x="266" y="1271"/>
              <a:ext cx="13" cy="9"/>
            </a:xfrm>
            <a:custGeom>
              <a:avLst/>
              <a:gdLst>
                <a:gd name="T0" fmla="*/ 5 w 11"/>
                <a:gd name="T1" fmla="*/ 7 h 7"/>
                <a:gd name="T2" fmla="*/ 9 w 11"/>
                <a:gd name="T3" fmla="*/ 4 h 7"/>
                <a:gd name="T4" fmla="*/ 4 w 11"/>
                <a:gd name="T5" fmla="*/ 2 h 7"/>
                <a:gd name="T6" fmla="*/ 1 w 11"/>
                <a:gd name="T7" fmla="*/ 1 h 7"/>
                <a:gd name="T8" fmla="*/ 2 w 11"/>
                <a:gd name="T9" fmla="*/ 4 h 7"/>
                <a:gd name="T10" fmla="*/ 5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5" y="7"/>
                  </a:moveTo>
                  <a:cubicBezTo>
                    <a:pt x="6" y="7"/>
                    <a:pt x="11" y="7"/>
                    <a:pt x="9" y="4"/>
                  </a:cubicBezTo>
                  <a:cubicBezTo>
                    <a:pt x="8" y="2"/>
                    <a:pt x="6" y="3"/>
                    <a:pt x="4" y="2"/>
                  </a:cubicBezTo>
                  <a:cubicBezTo>
                    <a:pt x="3" y="2"/>
                    <a:pt x="1" y="0"/>
                    <a:pt x="1" y="1"/>
                  </a:cubicBezTo>
                  <a:cubicBezTo>
                    <a:pt x="0" y="3"/>
                    <a:pt x="1" y="3"/>
                    <a:pt x="2" y="4"/>
                  </a:cubicBezTo>
                  <a:cubicBezTo>
                    <a:pt x="4" y="5"/>
                    <a:pt x="3" y="6"/>
                    <a:pt x="5"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0" name="Freeform 3632"/>
            <p:cNvSpPr>
              <a:spLocks/>
            </p:cNvSpPr>
            <p:nvPr/>
          </p:nvSpPr>
          <p:spPr bwMode="auto">
            <a:xfrm>
              <a:off x="266" y="1271"/>
              <a:ext cx="13" cy="9"/>
            </a:xfrm>
            <a:custGeom>
              <a:avLst/>
              <a:gdLst>
                <a:gd name="T0" fmla="*/ 5 w 11"/>
                <a:gd name="T1" fmla="*/ 7 h 7"/>
                <a:gd name="T2" fmla="*/ 9 w 11"/>
                <a:gd name="T3" fmla="*/ 4 h 7"/>
                <a:gd name="T4" fmla="*/ 4 w 11"/>
                <a:gd name="T5" fmla="*/ 2 h 7"/>
                <a:gd name="T6" fmla="*/ 1 w 11"/>
                <a:gd name="T7" fmla="*/ 1 h 7"/>
                <a:gd name="T8" fmla="*/ 2 w 11"/>
                <a:gd name="T9" fmla="*/ 4 h 7"/>
                <a:gd name="T10" fmla="*/ 5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5" y="7"/>
                  </a:moveTo>
                  <a:cubicBezTo>
                    <a:pt x="6" y="7"/>
                    <a:pt x="11" y="7"/>
                    <a:pt x="9" y="4"/>
                  </a:cubicBezTo>
                  <a:cubicBezTo>
                    <a:pt x="8" y="2"/>
                    <a:pt x="6" y="3"/>
                    <a:pt x="4" y="2"/>
                  </a:cubicBezTo>
                  <a:cubicBezTo>
                    <a:pt x="3" y="2"/>
                    <a:pt x="1" y="0"/>
                    <a:pt x="1" y="1"/>
                  </a:cubicBezTo>
                  <a:cubicBezTo>
                    <a:pt x="0" y="3"/>
                    <a:pt x="1" y="3"/>
                    <a:pt x="2" y="4"/>
                  </a:cubicBezTo>
                  <a:cubicBezTo>
                    <a:pt x="4" y="5"/>
                    <a:pt x="3" y="6"/>
                    <a:pt x="5"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1" name="Freeform 3633"/>
            <p:cNvSpPr>
              <a:spLocks/>
            </p:cNvSpPr>
            <p:nvPr/>
          </p:nvSpPr>
          <p:spPr bwMode="auto">
            <a:xfrm>
              <a:off x="277" y="1285"/>
              <a:ext cx="21" cy="25"/>
            </a:xfrm>
            <a:custGeom>
              <a:avLst/>
              <a:gdLst>
                <a:gd name="T0" fmla="*/ 5 w 18"/>
                <a:gd name="T1" fmla="*/ 21 h 21"/>
                <a:gd name="T2" fmla="*/ 9 w 18"/>
                <a:gd name="T3" fmla="*/ 18 h 21"/>
                <a:gd name="T4" fmla="*/ 16 w 18"/>
                <a:gd name="T5" fmla="*/ 14 h 21"/>
                <a:gd name="T6" fmla="*/ 14 w 18"/>
                <a:gd name="T7" fmla="*/ 9 h 21"/>
                <a:gd name="T8" fmla="*/ 13 w 18"/>
                <a:gd name="T9" fmla="*/ 6 h 21"/>
                <a:gd name="T10" fmla="*/ 8 w 18"/>
                <a:gd name="T11" fmla="*/ 3 h 21"/>
                <a:gd name="T12" fmla="*/ 3 w 18"/>
                <a:gd name="T13" fmla="*/ 3 h 21"/>
                <a:gd name="T14" fmla="*/ 4 w 18"/>
                <a:gd name="T15" fmla="*/ 5 h 21"/>
                <a:gd name="T16" fmla="*/ 2 w 18"/>
                <a:gd name="T17" fmla="*/ 8 h 21"/>
                <a:gd name="T18" fmla="*/ 3 w 18"/>
                <a:gd name="T19" fmla="*/ 15 h 21"/>
                <a:gd name="T20" fmla="*/ 5 w 18"/>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1">
                  <a:moveTo>
                    <a:pt x="5" y="21"/>
                  </a:moveTo>
                  <a:cubicBezTo>
                    <a:pt x="7" y="21"/>
                    <a:pt x="8" y="19"/>
                    <a:pt x="9" y="18"/>
                  </a:cubicBezTo>
                  <a:cubicBezTo>
                    <a:pt x="11" y="16"/>
                    <a:pt x="14" y="16"/>
                    <a:pt x="16" y="14"/>
                  </a:cubicBezTo>
                  <a:cubicBezTo>
                    <a:pt x="18" y="12"/>
                    <a:pt x="15" y="11"/>
                    <a:pt x="14" y="9"/>
                  </a:cubicBezTo>
                  <a:cubicBezTo>
                    <a:pt x="13" y="8"/>
                    <a:pt x="14" y="7"/>
                    <a:pt x="13" y="6"/>
                  </a:cubicBezTo>
                  <a:cubicBezTo>
                    <a:pt x="11" y="5"/>
                    <a:pt x="10" y="4"/>
                    <a:pt x="8" y="3"/>
                  </a:cubicBezTo>
                  <a:cubicBezTo>
                    <a:pt x="7" y="3"/>
                    <a:pt x="3" y="0"/>
                    <a:pt x="3" y="3"/>
                  </a:cubicBezTo>
                  <a:cubicBezTo>
                    <a:pt x="3" y="4"/>
                    <a:pt x="4" y="4"/>
                    <a:pt x="4" y="5"/>
                  </a:cubicBezTo>
                  <a:cubicBezTo>
                    <a:pt x="4" y="6"/>
                    <a:pt x="2" y="7"/>
                    <a:pt x="2" y="8"/>
                  </a:cubicBezTo>
                  <a:cubicBezTo>
                    <a:pt x="0" y="10"/>
                    <a:pt x="3" y="13"/>
                    <a:pt x="3" y="15"/>
                  </a:cubicBezTo>
                  <a:cubicBezTo>
                    <a:pt x="3" y="18"/>
                    <a:pt x="2" y="19"/>
                    <a:pt x="5" y="2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2" name="Freeform 3634"/>
            <p:cNvSpPr>
              <a:spLocks/>
            </p:cNvSpPr>
            <p:nvPr/>
          </p:nvSpPr>
          <p:spPr bwMode="auto">
            <a:xfrm>
              <a:off x="277" y="1285"/>
              <a:ext cx="21" cy="25"/>
            </a:xfrm>
            <a:custGeom>
              <a:avLst/>
              <a:gdLst>
                <a:gd name="T0" fmla="*/ 5 w 18"/>
                <a:gd name="T1" fmla="*/ 21 h 21"/>
                <a:gd name="T2" fmla="*/ 9 w 18"/>
                <a:gd name="T3" fmla="*/ 18 h 21"/>
                <a:gd name="T4" fmla="*/ 16 w 18"/>
                <a:gd name="T5" fmla="*/ 14 h 21"/>
                <a:gd name="T6" fmla="*/ 14 w 18"/>
                <a:gd name="T7" fmla="*/ 9 h 21"/>
                <a:gd name="T8" fmla="*/ 13 w 18"/>
                <a:gd name="T9" fmla="*/ 6 h 21"/>
                <a:gd name="T10" fmla="*/ 8 w 18"/>
                <a:gd name="T11" fmla="*/ 3 h 21"/>
                <a:gd name="T12" fmla="*/ 3 w 18"/>
                <a:gd name="T13" fmla="*/ 3 h 21"/>
                <a:gd name="T14" fmla="*/ 4 w 18"/>
                <a:gd name="T15" fmla="*/ 5 h 21"/>
                <a:gd name="T16" fmla="*/ 2 w 18"/>
                <a:gd name="T17" fmla="*/ 8 h 21"/>
                <a:gd name="T18" fmla="*/ 3 w 18"/>
                <a:gd name="T19" fmla="*/ 15 h 21"/>
                <a:gd name="T20" fmla="*/ 5 w 18"/>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1">
                  <a:moveTo>
                    <a:pt x="5" y="21"/>
                  </a:moveTo>
                  <a:cubicBezTo>
                    <a:pt x="7" y="21"/>
                    <a:pt x="8" y="19"/>
                    <a:pt x="9" y="18"/>
                  </a:cubicBezTo>
                  <a:cubicBezTo>
                    <a:pt x="11" y="16"/>
                    <a:pt x="14" y="16"/>
                    <a:pt x="16" y="14"/>
                  </a:cubicBezTo>
                  <a:cubicBezTo>
                    <a:pt x="18" y="12"/>
                    <a:pt x="15" y="11"/>
                    <a:pt x="14" y="9"/>
                  </a:cubicBezTo>
                  <a:cubicBezTo>
                    <a:pt x="13" y="8"/>
                    <a:pt x="14" y="7"/>
                    <a:pt x="13" y="6"/>
                  </a:cubicBezTo>
                  <a:cubicBezTo>
                    <a:pt x="11" y="5"/>
                    <a:pt x="10" y="4"/>
                    <a:pt x="8" y="3"/>
                  </a:cubicBezTo>
                  <a:cubicBezTo>
                    <a:pt x="7" y="3"/>
                    <a:pt x="3" y="0"/>
                    <a:pt x="3" y="3"/>
                  </a:cubicBezTo>
                  <a:cubicBezTo>
                    <a:pt x="3" y="4"/>
                    <a:pt x="4" y="4"/>
                    <a:pt x="4" y="5"/>
                  </a:cubicBezTo>
                  <a:cubicBezTo>
                    <a:pt x="4" y="6"/>
                    <a:pt x="2" y="7"/>
                    <a:pt x="2" y="8"/>
                  </a:cubicBezTo>
                  <a:cubicBezTo>
                    <a:pt x="0" y="10"/>
                    <a:pt x="3" y="13"/>
                    <a:pt x="3" y="15"/>
                  </a:cubicBezTo>
                  <a:cubicBezTo>
                    <a:pt x="3" y="18"/>
                    <a:pt x="2" y="19"/>
                    <a:pt x="5" y="2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3" name="Freeform 3635"/>
            <p:cNvSpPr>
              <a:spLocks/>
            </p:cNvSpPr>
            <p:nvPr/>
          </p:nvSpPr>
          <p:spPr bwMode="auto">
            <a:xfrm>
              <a:off x="5528" y="687"/>
              <a:ext cx="15" cy="8"/>
            </a:xfrm>
            <a:custGeom>
              <a:avLst/>
              <a:gdLst>
                <a:gd name="T0" fmla="*/ 6 w 12"/>
                <a:gd name="T1" fmla="*/ 7 h 7"/>
                <a:gd name="T2" fmla="*/ 12 w 12"/>
                <a:gd name="T3" fmla="*/ 5 h 7"/>
                <a:gd name="T4" fmla="*/ 0 w 12"/>
                <a:gd name="T5" fmla="*/ 4 h 7"/>
                <a:gd name="T6" fmla="*/ 4 w 12"/>
                <a:gd name="T7" fmla="*/ 5 h 7"/>
                <a:gd name="T8" fmla="*/ 3 w 12"/>
                <a:gd name="T9" fmla="*/ 6 h 7"/>
                <a:gd name="T10" fmla="*/ 6 w 12"/>
                <a:gd name="T11" fmla="*/ 7 h 7"/>
              </a:gdLst>
              <a:ahLst/>
              <a:cxnLst>
                <a:cxn ang="0">
                  <a:pos x="T0" y="T1"/>
                </a:cxn>
                <a:cxn ang="0">
                  <a:pos x="T2" y="T3"/>
                </a:cxn>
                <a:cxn ang="0">
                  <a:pos x="T4" y="T5"/>
                </a:cxn>
                <a:cxn ang="0">
                  <a:pos x="T6" y="T7"/>
                </a:cxn>
                <a:cxn ang="0">
                  <a:pos x="T8" y="T9"/>
                </a:cxn>
                <a:cxn ang="0">
                  <a:pos x="T10" y="T11"/>
                </a:cxn>
              </a:cxnLst>
              <a:rect l="0" t="0" r="r" b="b"/>
              <a:pathLst>
                <a:path w="12" h="7">
                  <a:moveTo>
                    <a:pt x="6" y="7"/>
                  </a:moveTo>
                  <a:cubicBezTo>
                    <a:pt x="9" y="4"/>
                    <a:pt x="10" y="6"/>
                    <a:pt x="12" y="5"/>
                  </a:cubicBezTo>
                  <a:cubicBezTo>
                    <a:pt x="9" y="5"/>
                    <a:pt x="8" y="0"/>
                    <a:pt x="0" y="4"/>
                  </a:cubicBezTo>
                  <a:cubicBezTo>
                    <a:pt x="2" y="4"/>
                    <a:pt x="3" y="4"/>
                    <a:pt x="4" y="5"/>
                  </a:cubicBezTo>
                  <a:cubicBezTo>
                    <a:pt x="4" y="5"/>
                    <a:pt x="4" y="5"/>
                    <a:pt x="3" y="6"/>
                  </a:cubicBezTo>
                  <a:cubicBezTo>
                    <a:pt x="3" y="6"/>
                    <a:pt x="5" y="6"/>
                    <a:pt x="6"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4" name="Freeform 3636"/>
            <p:cNvSpPr>
              <a:spLocks/>
            </p:cNvSpPr>
            <p:nvPr/>
          </p:nvSpPr>
          <p:spPr bwMode="auto">
            <a:xfrm>
              <a:off x="5528" y="687"/>
              <a:ext cx="15" cy="8"/>
            </a:xfrm>
            <a:custGeom>
              <a:avLst/>
              <a:gdLst>
                <a:gd name="T0" fmla="*/ 6 w 12"/>
                <a:gd name="T1" fmla="*/ 7 h 7"/>
                <a:gd name="T2" fmla="*/ 12 w 12"/>
                <a:gd name="T3" fmla="*/ 5 h 7"/>
                <a:gd name="T4" fmla="*/ 0 w 12"/>
                <a:gd name="T5" fmla="*/ 4 h 7"/>
                <a:gd name="T6" fmla="*/ 4 w 12"/>
                <a:gd name="T7" fmla="*/ 5 h 7"/>
                <a:gd name="T8" fmla="*/ 3 w 12"/>
                <a:gd name="T9" fmla="*/ 6 h 7"/>
                <a:gd name="T10" fmla="*/ 6 w 12"/>
                <a:gd name="T11" fmla="*/ 7 h 7"/>
              </a:gdLst>
              <a:ahLst/>
              <a:cxnLst>
                <a:cxn ang="0">
                  <a:pos x="T0" y="T1"/>
                </a:cxn>
                <a:cxn ang="0">
                  <a:pos x="T2" y="T3"/>
                </a:cxn>
                <a:cxn ang="0">
                  <a:pos x="T4" y="T5"/>
                </a:cxn>
                <a:cxn ang="0">
                  <a:pos x="T6" y="T7"/>
                </a:cxn>
                <a:cxn ang="0">
                  <a:pos x="T8" y="T9"/>
                </a:cxn>
                <a:cxn ang="0">
                  <a:pos x="T10" y="T11"/>
                </a:cxn>
              </a:cxnLst>
              <a:rect l="0" t="0" r="r" b="b"/>
              <a:pathLst>
                <a:path w="12" h="7">
                  <a:moveTo>
                    <a:pt x="6" y="7"/>
                  </a:moveTo>
                  <a:cubicBezTo>
                    <a:pt x="9" y="4"/>
                    <a:pt x="10" y="6"/>
                    <a:pt x="12" y="5"/>
                  </a:cubicBezTo>
                  <a:cubicBezTo>
                    <a:pt x="9" y="5"/>
                    <a:pt x="8" y="0"/>
                    <a:pt x="0" y="4"/>
                  </a:cubicBezTo>
                  <a:cubicBezTo>
                    <a:pt x="2" y="4"/>
                    <a:pt x="3" y="4"/>
                    <a:pt x="4" y="5"/>
                  </a:cubicBezTo>
                  <a:cubicBezTo>
                    <a:pt x="4" y="5"/>
                    <a:pt x="4" y="5"/>
                    <a:pt x="3" y="6"/>
                  </a:cubicBezTo>
                  <a:cubicBezTo>
                    <a:pt x="3" y="6"/>
                    <a:pt x="5" y="6"/>
                    <a:pt x="6"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5" name="Freeform 3637"/>
            <p:cNvSpPr>
              <a:spLocks/>
            </p:cNvSpPr>
            <p:nvPr/>
          </p:nvSpPr>
          <p:spPr bwMode="auto">
            <a:xfrm>
              <a:off x="5543" y="699"/>
              <a:ext cx="6" cy="4"/>
            </a:xfrm>
            <a:custGeom>
              <a:avLst/>
              <a:gdLst>
                <a:gd name="T0" fmla="*/ 3 w 5"/>
                <a:gd name="T1" fmla="*/ 3 h 3"/>
                <a:gd name="T2" fmla="*/ 0 w 5"/>
                <a:gd name="T3" fmla="*/ 2 h 3"/>
                <a:gd name="T4" fmla="*/ 3 w 5"/>
                <a:gd name="T5" fmla="*/ 3 h 3"/>
              </a:gdLst>
              <a:ahLst/>
              <a:cxnLst>
                <a:cxn ang="0">
                  <a:pos x="T0" y="T1"/>
                </a:cxn>
                <a:cxn ang="0">
                  <a:pos x="T2" y="T3"/>
                </a:cxn>
                <a:cxn ang="0">
                  <a:pos x="T4" y="T5"/>
                </a:cxn>
              </a:cxnLst>
              <a:rect l="0" t="0" r="r" b="b"/>
              <a:pathLst>
                <a:path w="5" h="3">
                  <a:moveTo>
                    <a:pt x="3" y="3"/>
                  </a:moveTo>
                  <a:cubicBezTo>
                    <a:pt x="5" y="0"/>
                    <a:pt x="3" y="0"/>
                    <a:pt x="0" y="2"/>
                  </a:cubicBezTo>
                  <a:cubicBezTo>
                    <a:pt x="1" y="2"/>
                    <a:pt x="3" y="2"/>
                    <a:pt x="3"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6" name="Freeform 3638"/>
            <p:cNvSpPr>
              <a:spLocks/>
            </p:cNvSpPr>
            <p:nvPr/>
          </p:nvSpPr>
          <p:spPr bwMode="auto">
            <a:xfrm>
              <a:off x="5543" y="699"/>
              <a:ext cx="6" cy="4"/>
            </a:xfrm>
            <a:custGeom>
              <a:avLst/>
              <a:gdLst>
                <a:gd name="T0" fmla="*/ 3 w 5"/>
                <a:gd name="T1" fmla="*/ 3 h 3"/>
                <a:gd name="T2" fmla="*/ 0 w 5"/>
                <a:gd name="T3" fmla="*/ 2 h 3"/>
                <a:gd name="T4" fmla="*/ 3 w 5"/>
                <a:gd name="T5" fmla="*/ 3 h 3"/>
              </a:gdLst>
              <a:ahLst/>
              <a:cxnLst>
                <a:cxn ang="0">
                  <a:pos x="T0" y="T1"/>
                </a:cxn>
                <a:cxn ang="0">
                  <a:pos x="T2" y="T3"/>
                </a:cxn>
                <a:cxn ang="0">
                  <a:pos x="T4" y="T5"/>
                </a:cxn>
              </a:cxnLst>
              <a:rect l="0" t="0" r="r" b="b"/>
              <a:pathLst>
                <a:path w="5" h="3">
                  <a:moveTo>
                    <a:pt x="3" y="3"/>
                  </a:moveTo>
                  <a:cubicBezTo>
                    <a:pt x="5" y="0"/>
                    <a:pt x="3" y="0"/>
                    <a:pt x="0" y="2"/>
                  </a:cubicBezTo>
                  <a:cubicBezTo>
                    <a:pt x="1" y="2"/>
                    <a:pt x="3" y="2"/>
                    <a:pt x="3"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7" name="Freeform 3639"/>
            <p:cNvSpPr>
              <a:spLocks/>
            </p:cNvSpPr>
            <p:nvPr/>
          </p:nvSpPr>
          <p:spPr bwMode="auto">
            <a:xfrm>
              <a:off x="5757" y="553"/>
              <a:ext cx="14" cy="4"/>
            </a:xfrm>
            <a:custGeom>
              <a:avLst/>
              <a:gdLst>
                <a:gd name="T0" fmla="*/ 10 w 11"/>
                <a:gd name="T1" fmla="*/ 4 h 4"/>
                <a:gd name="T2" fmla="*/ 6 w 11"/>
                <a:gd name="T3" fmla="*/ 3 h 4"/>
                <a:gd name="T4" fmla="*/ 0 w 11"/>
                <a:gd name="T5" fmla="*/ 1 h 4"/>
                <a:gd name="T6" fmla="*/ 10 w 11"/>
                <a:gd name="T7" fmla="*/ 4 h 4"/>
              </a:gdLst>
              <a:ahLst/>
              <a:cxnLst>
                <a:cxn ang="0">
                  <a:pos x="T0" y="T1"/>
                </a:cxn>
                <a:cxn ang="0">
                  <a:pos x="T2" y="T3"/>
                </a:cxn>
                <a:cxn ang="0">
                  <a:pos x="T4" y="T5"/>
                </a:cxn>
                <a:cxn ang="0">
                  <a:pos x="T6" y="T7"/>
                </a:cxn>
              </a:cxnLst>
              <a:rect l="0" t="0" r="r" b="b"/>
              <a:pathLst>
                <a:path w="11" h="4">
                  <a:moveTo>
                    <a:pt x="10" y="4"/>
                  </a:moveTo>
                  <a:cubicBezTo>
                    <a:pt x="11" y="3"/>
                    <a:pt x="7" y="3"/>
                    <a:pt x="6" y="3"/>
                  </a:cubicBezTo>
                  <a:cubicBezTo>
                    <a:pt x="4" y="2"/>
                    <a:pt x="4" y="0"/>
                    <a:pt x="0" y="1"/>
                  </a:cubicBezTo>
                  <a:cubicBezTo>
                    <a:pt x="1" y="3"/>
                    <a:pt x="9" y="2"/>
                    <a:pt x="10"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8" name="Freeform 3640"/>
            <p:cNvSpPr>
              <a:spLocks/>
            </p:cNvSpPr>
            <p:nvPr/>
          </p:nvSpPr>
          <p:spPr bwMode="auto">
            <a:xfrm>
              <a:off x="5757" y="553"/>
              <a:ext cx="14" cy="4"/>
            </a:xfrm>
            <a:custGeom>
              <a:avLst/>
              <a:gdLst>
                <a:gd name="T0" fmla="*/ 10 w 11"/>
                <a:gd name="T1" fmla="*/ 4 h 4"/>
                <a:gd name="T2" fmla="*/ 6 w 11"/>
                <a:gd name="T3" fmla="*/ 3 h 4"/>
                <a:gd name="T4" fmla="*/ 0 w 11"/>
                <a:gd name="T5" fmla="*/ 1 h 4"/>
                <a:gd name="T6" fmla="*/ 10 w 11"/>
                <a:gd name="T7" fmla="*/ 4 h 4"/>
              </a:gdLst>
              <a:ahLst/>
              <a:cxnLst>
                <a:cxn ang="0">
                  <a:pos x="T0" y="T1"/>
                </a:cxn>
                <a:cxn ang="0">
                  <a:pos x="T2" y="T3"/>
                </a:cxn>
                <a:cxn ang="0">
                  <a:pos x="T4" y="T5"/>
                </a:cxn>
                <a:cxn ang="0">
                  <a:pos x="T6" y="T7"/>
                </a:cxn>
              </a:cxnLst>
              <a:rect l="0" t="0" r="r" b="b"/>
              <a:pathLst>
                <a:path w="11" h="4">
                  <a:moveTo>
                    <a:pt x="10" y="4"/>
                  </a:moveTo>
                  <a:cubicBezTo>
                    <a:pt x="11" y="3"/>
                    <a:pt x="7" y="3"/>
                    <a:pt x="6" y="3"/>
                  </a:cubicBezTo>
                  <a:cubicBezTo>
                    <a:pt x="4" y="2"/>
                    <a:pt x="4" y="0"/>
                    <a:pt x="0" y="1"/>
                  </a:cubicBezTo>
                  <a:cubicBezTo>
                    <a:pt x="1" y="3"/>
                    <a:pt x="9" y="2"/>
                    <a:pt x="10"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9" name="Freeform 3641"/>
            <p:cNvSpPr>
              <a:spLocks/>
            </p:cNvSpPr>
            <p:nvPr/>
          </p:nvSpPr>
          <p:spPr bwMode="auto">
            <a:xfrm>
              <a:off x="5604" y="706"/>
              <a:ext cx="8" cy="6"/>
            </a:xfrm>
            <a:custGeom>
              <a:avLst/>
              <a:gdLst>
                <a:gd name="T0" fmla="*/ 1 w 7"/>
                <a:gd name="T1" fmla="*/ 5 h 5"/>
                <a:gd name="T2" fmla="*/ 5 w 7"/>
                <a:gd name="T3" fmla="*/ 3 h 5"/>
                <a:gd name="T4" fmla="*/ 4 w 7"/>
                <a:gd name="T5" fmla="*/ 1 h 5"/>
                <a:gd name="T6" fmla="*/ 3 w 7"/>
                <a:gd name="T7" fmla="*/ 2 h 5"/>
                <a:gd name="T8" fmla="*/ 1 w 7"/>
                <a:gd name="T9" fmla="*/ 5 h 5"/>
              </a:gdLst>
              <a:ahLst/>
              <a:cxnLst>
                <a:cxn ang="0">
                  <a:pos x="T0" y="T1"/>
                </a:cxn>
                <a:cxn ang="0">
                  <a:pos x="T2" y="T3"/>
                </a:cxn>
                <a:cxn ang="0">
                  <a:pos x="T4" y="T5"/>
                </a:cxn>
                <a:cxn ang="0">
                  <a:pos x="T6" y="T7"/>
                </a:cxn>
                <a:cxn ang="0">
                  <a:pos x="T8" y="T9"/>
                </a:cxn>
              </a:cxnLst>
              <a:rect l="0" t="0" r="r" b="b"/>
              <a:pathLst>
                <a:path w="7" h="5">
                  <a:moveTo>
                    <a:pt x="1" y="5"/>
                  </a:moveTo>
                  <a:cubicBezTo>
                    <a:pt x="2" y="4"/>
                    <a:pt x="4" y="3"/>
                    <a:pt x="5" y="3"/>
                  </a:cubicBezTo>
                  <a:cubicBezTo>
                    <a:pt x="3" y="2"/>
                    <a:pt x="7" y="0"/>
                    <a:pt x="4" y="1"/>
                  </a:cubicBezTo>
                  <a:cubicBezTo>
                    <a:pt x="4" y="1"/>
                    <a:pt x="4" y="2"/>
                    <a:pt x="3" y="2"/>
                  </a:cubicBezTo>
                  <a:cubicBezTo>
                    <a:pt x="1" y="2"/>
                    <a:pt x="0" y="4"/>
                    <a:pt x="1"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0" name="Freeform 3642"/>
            <p:cNvSpPr>
              <a:spLocks/>
            </p:cNvSpPr>
            <p:nvPr/>
          </p:nvSpPr>
          <p:spPr bwMode="auto">
            <a:xfrm>
              <a:off x="5604" y="706"/>
              <a:ext cx="8" cy="6"/>
            </a:xfrm>
            <a:custGeom>
              <a:avLst/>
              <a:gdLst>
                <a:gd name="T0" fmla="*/ 1 w 7"/>
                <a:gd name="T1" fmla="*/ 5 h 5"/>
                <a:gd name="T2" fmla="*/ 5 w 7"/>
                <a:gd name="T3" fmla="*/ 3 h 5"/>
                <a:gd name="T4" fmla="*/ 4 w 7"/>
                <a:gd name="T5" fmla="*/ 1 h 5"/>
                <a:gd name="T6" fmla="*/ 3 w 7"/>
                <a:gd name="T7" fmla="*/ 2 h 5"/>
                <a:gd name="T8" fmla="*/ 1 w 7"/>
                <a:gd name="T9" fmla="*/ 5 h 5"/>
              </a:gdLst>
              <a:ahLst/>
              <a:cxnLst>
                <a:cxn ang="0">
                  <a:pos x="T0" y="T1"/>
                </a:cxn>
                <a:cxn ang="0">
                  <a:pos x="T2" y="T3"/>
                </a:cxn>
                <a:cxn ang="0">
                  <a:pos x="T4" y="T5"/>
                </a:cxn>
                <a:cxn ang="0">
                  <a:pos x="T6" y="T7"/>
                </a:cxn>
                <a:cxn ang="0">
                  <a:pos x="T8" y="T9"/>
                </a:cxn>
              </a:cxnLst>
              <a:rect l="0" t="0" r="r" b="b"/>
              <a:pathLst>
                <a:path w="7" h="5">
                  <a:moveTo>
                    <a:pt x="1" y="5"/>
                  </a:moveTo>
                  <a:cubicBezTo>
                    <a:pt x="2" y="4"/>
                    <a:pt x="4" y="3"/>
                    <a:pt x="5" y="3"/>
                  </a:cubicBezTo>
                  <a:cubicBezTo>
                    <a:pt x="3" y="2"/>
                    <a:pt x="7" y="0"/>
                    <a:pt x="4" y="1"/>
                  </a:cubicBezTo>
                  <a:cubicBezTo>
                    <a:pt x="4" y="1"/>
                    <a:pt x="4" y="2"/>
                    <a:pt x="3" y="2"/>
                  </a:cubicBezTo>
                  <a:cubicBezTo>
                    <a:pt x="1" y="2"/>
                    <a:pt x="0" y="4"/>
                    <a:pt x="1"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1" name="Freeform 3643"/>
            <p:cNvSpPr>
              <a:spLocks/>
            </p:cNvSpPr>
            <p:nvPr/>
          </p:nvSpPr>
          <p:spPr bwMode="auto">
            <a:xfrm>
              <a:off x="5620" y="712"/>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0"/>
                    <a:pt x="1" y="0"/>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2" name="Freeform 3644"/>
            <p:cNvSpPr>
              <a:spLocks/>
            </p:cNvSpPr>
            <p:nvPr/>
          </p:nvSpPr>
          <p:spPr bwMode="auto">
            <a:xfrm>
              <a:off x="5620" y="712"/>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0"/>
                    <a:pt x="1" y="0"/>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3" name="Freeform 3645"/>
            <p:cNvSpPr>
              <a:spLocks/>
            </p:cNvSpPr>
            <p:nvPr/>
          </p:nvSpPr>
          <p:spPr bwMode="auto">
            <a:xfrm>
              <a:off x="5623" y="709"/>
              <a:ext cx="4" cy="2"/>
            </a:xfrm>
            <a:custGeom>
              <a:avLst/>
              <a:gdLst>
                <a:gd name="T0" fmla="*/ 1 w 3"/>
                <a:gd name="T1" fmla="*/ 2 h 2"/>
                <a:gd name="T2" fmla="*/ 0 w 3"/>
                <a:gd name="T3" fmla="*/ 1 h 2"/>
                <a:gd name="T4" fmla="*/ 1 w 3"/>
                <a:gd name="T5" fmla="*/ 2 h 2"/>
              </a:gdLst>
              <a:ahLst/>
              <a:cxnLst>
                <a:cxn ang="0">
                  <a:pos x="T0" y="T1"/>
                </a:cxn>
                <a:cxn ang="0">
                  <a:pos x="T2" y="T3"/>
                </a:cxn>
                <a:cxn ang="0">
                  <a:pos x="T4" y="T5"/>
                </a:cxn>
              </a:cxnLst>
              <a:rect l="0" t="0" r="r" b="b"/>
              <a:pathLst>
                <a:path w="3" h="2">
                  <a:moveTo>
                    <a:pt x="1" y="2"/>
                  </a:moveTo>
                  <a:cubicBezTo>
                    <a:pt x="3" y="0"/>
                    <a:pt x="2" y="0"/>
                    <a:pt x="0" y="1"/>
                  </a:cubicBezTo>
                  <a:cubicBezTo>
                    <a:pt x="1" y="1"/>
                    <a:pt x="1"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4" name="Freeform 3646"/>
            <p:cNvSpPr>
              <a:spLocks/>
            </p:cNvSpPr>
            <p:nvPr/>
          </p:nvSpPr>
          <p:spPr bwMode="auto">
            <a:xfrm>
              <a:off x="5623" y="709"/>
              <a:ext cx="4" cy="2"/>
            </a:xfrm>
            <a:custGeom>
              <a:avLst/>
              <a:gdLst>
                <a:gd name="T0" fmla="*/ 1 w 3"/>
                <a:gd name="T1" fmla="*/ 2 h 2"/>
                <a:gd name="T2" fmla="*/ 0 w 3"/>
                <a:gd name="T3" fmla="*/ 1 h 2"/>
                <a:gd name="T4" fmla="*/ 1 w 3"/>
                <a:gd name="T5" fmla="*/ 2 h 2"/>
              </a:gdLst>
              <a:ahLst/>
              <a:cxnLst>
                <a:cxn ang="0">
                  <a:pos x="T0" y="T1"/>
                </a:cxn>
                <a:cxn ang="0">
                  <a:pos x="T2" y="T3"/>
                </a:cxn>
                <a:cxn ang="0">
                  <a:pos x="T4" y="T5"/>
                </a:cxn>
              </a:cxnLst>
              <a:rect l="0" t="0" r="r" b="b"/>
              <a:pathLst>
                <a:path w="3" h="2">
                  <a:moveTo>
                    <a:pt x="1" y="2"/>
                  </a:moveTo>
                  <a:cubicBezTo>
                    <a:pt x="3" y="0"/>
                    <a:pt x="2" y="0"/>
                    <a:pt x="0" y="1"/>
                  </a:cubicBezTo>
                  <a:cubicBezTo>
                    <a:pt x="1" y="1"/>
                    <a:pt x="1"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5" name="Freeform 3647"/>
            <p:cNvSpPr>
              <a:spLocks/>
            </p:cNvSpPr>
            <p:nvPr/>
          </p:nvSpPr>
          <p:spPr bwMode="auto">
            <a:xfrm>
              <a:off x="5627" y="716"/>
              <a:ext cx="12" cy="5"/>
            </a:xfrm>
            <a:custGeom>
              <a:avLst/>
              <a:gdLst>
                <a:gd name="T0" fmla="*/ 3 w 10"/>
                <a:gd name="T1" fmla="*/ 0 h 4"/>
                <a:gd name="T2" fmla="*/ 0 w 10"/>
                <a:gd name="T3" fmla="*/ 0 h 4"/>
                <a:gd name="T4" fmla="*/ 5 w 10"/>
                <a:gd name="T5" fmla="*/ 2 h 4"/>
                <a:gd name="T6" fmla="*/ 10 w 10"/>
                <a:gd name="T7" fmla="*/ 4 h 4"/>
                <a:gd name="T8" fmla="*/ 3 w 10"/>
                <a:gd name="T9" fmla="*/ 0 h 4"/>
              </a:gdLst>
              <a:ahLst/>
              <a:cxnLst>
                <a:cxn ang="0">
                  <a:pos x="T0" y="T1"/>
                </a:cxn>
                <a:cxn ang="0">
                  <a:pos x="T2" y="T3"/>
                </a:cxn>
                <a:cxn ang="0">
                  <a:pos x="T4" y="T5"/>
                </a:cxn>
                <a:cxn ang="0">
                  <a:pos x="T6" y="T7"/>
                </a:cxn>
                <a:cxn ang="0">
                  <a:pos x="T8" y="T9"/>
                </a:cxn>
              </a:cxnLst>
              <a:rect l="0" t="0" r="r" b="b"/>
              <a:pathLst>
                <a:path w="10" h="4">
                  <a:moveTo>
                    <a:pt x="3" y="0"/>
                  </a:moveTo>
                  <a:cubicBezTo>
                    <a:pt x="2" y="0"/>
                    <a:pt x="1" y="0"/>
                    <a:pt x="0" y="0"/>
                  </a:cubicBezTo>
                  <a:cubicBezTo>
                    <a:pt x="1" y="1"/>
                    <a:pt x="3" y="1"/>
                    <a:pt x="5" y="2"/>
                  </a:cubicBezTo>
                  <a:cubicBezTo>
                    <a:pt x="6" y="3"/>
                    <a:pt x="7" y="4"/>
                    <a:pt x="10" y="4"/>
                  </a:cubicBezTo>
                  <a:cubicBezTo>
                    <a:pt x="8" y="2"/>
                    <a:pt x="5"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6" name="Freeform 3648"/>
            <p:cNvSpPr>
              <a:spLocks/>
            </p:cNvSpPr>
            <p:nvPr/>
          </p:nvSpPr>
          <p:spPr bwMode="auto">
            <a:xfrm>
              <a:off x="5627" y="716"/>
              <a:ext cx="12" cy="5"/>
            </a:xfrm>
            <a:custGeom>
              <a:avLst/>
              <a:gdLst>
                <a:gd name="T0" fmla="*/ 3 w 10"/>
                <a:gd name="T1" fmla="*/ 0 h 4"/>
                <a:gd name="T2" fmla="*/ 0 w 10"/>
                <a:gd name="T3" fmla="*/ 0 h 4"/>
                <a:gd name="T4" fmla="*/ 5 w 10"/>
                <a:gd name="T5" fmla="*/ 2 h 4"/>
                <a:gd name="T6" fmla="*/ 10 w 10"/>
                <a:gd name="T7" fmla="*/ 4 h 4"/>
                <a:gd name="T8" fmla="*/ 3 w 10"/>
                <a:gd name="T9" fmla="*/ 0 h 4"/>
              </a:gdLst>
              <a:ahLst/>
              <a:cxnLst>
                <a:cxn ang="0">
                  <a:pos x="T0" y="T1"/>
                </a:cxn>
                <a:cxn ang="0">
                  <a:pos x="T2" y="T3"/>
                </a:cxn>
                <a:cxn ang="0">
                  <a:pos x="T4" y="T5"/>
                </a:cxn>
                <a:cxn ang="0">
                  <a:pos x="T6" y="T7"/>
                </a:cxn>
                <a:cxn ang="0">
                  <a:pos x="T8" y="T9"/>
                </a:cxn>
              </a:cxnLst>
              <a:rect l="0" t="0" r="r" b="b"/>
              <a:pathLst>
                <a:path w="10" h="4">
                  <a:moveTo>
                    <a:pt x="3" y="0"/>
                  </a:moveTo>
                  <a:cubicBezTo>
                    <a:pt x="2" y="0"/>
                    <a:pt x="1" y="0"/>
                    <a:pt x="0" y="0"/>
                  </a:cubicBezTo>
                  <a:cubicBezTo>
                    <a:pt x="1" y="1"/>
                    <a:pt x="3" y="1"/>
                    <a:pt x="5" y="2"/>
                  </a:cubicBezTo>
                  <a:cubicBezTo>
                    <a:pt x="6" y="3"/>
                    <a:pt x="7" y="4"/>
                    <a:pt x="10" y="4"/>
                  </a:cubicBezTo>
                  <a:cubicBezTo>
                    <a:pt x="8" y="2"/>
                    <a:pt x="5"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7" name="Freeform 3649"/>
            <p:cNvSpPr>
              <a:spLocks/>
            </p:cNvSpPr>
            <p:nvPr/>
          </p:nvSpPr>
          <p:spPr bwMode="auto">
            <a:xfrm>
              <a:off x="5639" y="709"/>
              <a:ext cx="7" cy="2"/>
            </a:xfrm>
            <a:custGeom>
              <a:avLst/>
              <a:gdLst>
                <a:gd name="T0" fmla="*/ 3 w 6"/>
                <a:gd name="T1" fmla="*/ 2 h 2"/>
                <a:gd name="T2" fmla="*/ 3 w 6"/>
                <a:gd name="T3" fmla="*/ 0 h 2"/>
                <a:gd name="T4" fmla="*/ 3 w 6"/>
                <a:gd name="T5" fmla="*/ 2 h 2"/>
              </a:gdLst>
              <a:ahLst/>
              <a:cxnLst>
                <a:cxn ang="0">
                  <a:pos x="T0" y="T1"/>
                </a:cxn>
                <a:cxn ang="0">
                  <a:pos x="T2" y="T3"/>
                </a:cxn>
                <a:cxn ang="0">
                  <a:pos x="T4" y="T5"/>
                </a:cxn>
              </a:cxnLst>
              <a:rect l="0" t="0" r="r" b="b"/>
              <a:pathLst>
                <a:path w="6" h="2">
                  <a:moveTo>
                    <a:pt x="3" y="2"/>
                  </a:moveTo>
                  <a:cubicBezTo>
                    <a:pt x="6" y="0"/>
                    <a:pt x="4" y="0"/>
                    <a:pt x="3" y="0"/>
                  </a:cubicBezTo>
                  <a:cubicBezTo>
                    <a:pt x="0" y="2"/>
                    <a:pt x="2" y="2"/>
                    <a:pt x="3"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8" name="Freeform 3650"/>
            <p:cNvSpPr>
              <a:spLocks/>
            </p:cNvSpPr>
            <p:nvPr/>
          </p:nvSpPr>
          <p:spPr bwMode="auto">
            <a:xfrm>
              <a:off x="5639" y="709"/>
              <a:ext cx="7" cy="2"/>
            </a:xfrm>
            <a:custGeom>
              <a:avLst/>
              <a:gdLst>
                <a:gd name="T0" fmla="*/ 3 w 6"/>
                <a:gd name="T1" fmla="*/ 2 h 2"/>
                <a:gd name="T2" fmla="*/ 3 w 6"/>
                <a:gd name="T3" fmla="*/ 0 h 2"/>
                <a:gd name="T4" fmla="*/ 3 w 6"/>
                <a:gd name="T5" fmla="*/ 2 h 2"/>
              </a:gdLst>
              <a:ahLst/>
              <a:cxnLst>
                <a:cxn ang="0">
                  <a:pos x="T0" y="T1"/>
                </a:cxn>
                <a:cxn ang="0">
                  <a:pos x="T2" y="T3"/>
                </a:cxn>
                <a:cxn ang="0">
                  <a:pos x="T4" y="T5"/>
                </a:cxn>
              </a:cxnLst>
              <a:rect l="0" t="0" r="r" b="b"/>
              <a:pathLst>
                <a:path w="6" h="2">
                  <a:moveTo>
                    <a:pt x="3" y="2"/>
                  </a:moveTo>
                  <a:cubicBezTo>
                    <a:pt x="6" y="0"/>
                    <a:pt x="4" y="0"/>
                    <a:pt x="3" y="0"/>
                  </a:cubicBezTo>
                  <a:cubicBezTo>
                    <a:pt x="0" y="2"/>
                    <a:pt x="2" y="2"/>
                    <a:pt x="3"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9" name="Freeform 3651"/>
            <p:cNvSpPr>
              <a:spLocks/>
            </p:cNvSpPr>
            <p:nvPr/>
          </p:nvSpPr>
          <p:spPr bwMode="auto">
            <a:xfrm>
              <a:off x="5677" y="709"/>
              <a:ext cx="8" cy="7"/>
            </a:xfrm>
            <a:custGeom>
              <a:avLst/>
              <a:gdLst>
                <a:gd name="T0" fmla="*/ 3 w 7"/>
                <a:gd name="T1" fmla="*/ 6 h 6"/>
                <a:gd name="T2" fmla="*/ 7 w 7"/>
                <a:gd name="T3" fmla="*/ 3 h 6"/>
                <a:gd name="T4" fmla="*/ 0 w 7"/>
                <a:gd name="T5" fmla="*/ 2 h 6"/>
                <a:gd name="T6" fmla="*/ 3 w 7"/>
                <a:gd name="T7" fmla="*/ 4 h 6"/>
                <a:gd name="T8" fmla="*/ 2 w 7"/>
                <a:gd name="T9" fmla="*/ 5 h 6"/>
                <a:gd name="T10" fmla="*/ 3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3" y="6"/>
                  </a:moveTo>
                  <a:cubicBezTo>
                    <a:pt x="5" y="5"/>
                    <a:pt x="4" y="3"/>
                    <a:pt x="7" y="3"/>
                  </a:cubicBezTo>
                  <a:cubicBezTo>
                    <a:pt x="5" y="3"/>
                    <a:pt x="4" y="0"/>
                    <a:pt x="0" y="2"/>
                  </a:cubicBezTo>
                  <a:cubicBezTo>
                    <a:pt x="1" y="3"/>
                    <a:pt x="3" y="3"/>
                    <a:pt x="3" y="4"/>
                  </a:cubicBezTo>
                  <a:cubicBezTo>
                    <a:pt x="3" y="4"/>
                    <a:pt x="2" y="4"/>
                    <a:pt x="2" y="5"/>
                  </a:cubicBezTo>
                  <a:cubicBezTo>
                    <a:pt x="1" y="5"/>
                    <a:pt x="3" y="6"/>
                    <a:pt x="3"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0" name="Freeform 3652"/>
            <p:cNvSpPr>
              <a:spLocks/>
            </p:cNvSpPr>
            <p:nvPr/>
          </p:nvSpPr>
          <p:spPr bwMode="auto">
            <a:xfrm>
              <a:off x="5677" y="709"/>
              <a:ext cx="8" cy="7"/>
            </a:xfrm>
            <a:custGeom>
              <a:avLst/>
              <a:gdLst>
                <a:gd name="T0" fmla="*/ 3 w 7"/>
                <a:gd name="T1" fmla="*/ 6 h 6"/>
                <a:gd name="T2" fmla="*/ 7 w 7"/>
                <a:gd name="T3" fmla="*/ 3 h 6"/>
                <a:gd name="T4" fmla="*/ 0 w 7"/>
                <a:gd name="T5" fmla="*/ 2 h 6"/>
                <a:gd name="T6" fmla="*/ 3 w 7"/>
                <a:gd name="T7" fmla="*/ 4 h 6"/>
                <a:gd name="T8" fmla="*/ 2 w 7"/>
                <a:gd name="T9" fmla="*/ 5 h 6"/>
                <a:gd name="T10" fmla="*/ 3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3" y="6"/>
                  </a:moveTo>
                  <a:cubicBezTo>
                    <a:pt x="5" y="5"/>
                    <a:pt x="4" y="3"/>
                    <a:pt x="7" y="3"/>
                  </a:cubicBezTo>
                  <a:cubicBezTo>
                    <a:pt x="5" y="3"/>
                    <a:pt x="4" y="0"/>
                    <a:pt x="0" y="2"/>
                  </a:cubicBezTo>
                  <a:cubicBezTo>
                    <a:pt x="1" y="3"/>
                    <a:pt x="3" y="3"/>
                    <a:pt x="3" y="4"/>
                  </a:cubicBezTo>
                  <a:cubicBezTo>
                    <a:pt x="3" y="4"/>
                    <a:pt x="2" y="4"/>
                    <a:pt x="2" y="5"/>
                  </a:cubicBezTo>
                  <a:cubicBezTo>
                    <a:pt x="1" y="5"/>
                    <a:pt x="3" y="6"/>
                    <a:pt x="3"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1" name="Freeform 3653"/>
            <p:cNvSpPr>
              <a:spLocks/>
            </p:cNvSpPr>
            <p:nvPr/>
          </p:nvSpPr>
          <p:spPr bwMode="auto">
            <a:xfrm>
              <a:off x="5802" y="614"/>
              <a:ext cx="5" cy="2"/>
            </a:xfrm>
            <a:custGeom>
              <a:avLst/>
              <a:gdLst>
                <a:gd name="T0" fmla="*/ 1 w 4"/>
                <a:gd name="T1" fmla="*/ 2 h 2"/>
                <a:gd name="T2" fmla="*/ 0 w 4"/>
                <a:gd name="T3" fmla="*/ 1 h 2"/>
                <a:gd name="T4" fmla="*/ 1 w 4"/>
                <a:gd name="T5" fmla="*/ 2 h 2"/>
              </a:gdLst>
              <a:ahLst/>
              <a:cxnLst>
                <a:cxn ang="0">
                  <a:pos x="T0" y="T1"/>
                </a:cxn>
                <a:cxn ang="0">
                  <a:pos x="T2" y="T3"/>
                </a:cxn>
                <a:cxn ang="0">
                  <a:pos x="T4" y="T5"/>
                </a:cxn>
              </a:cxnLst>
              <a:rect l="0" t="0" r="r" b="b"/>
              <a:pathLst>
                <a:path w="4" h="2">
                  <a:moveTo>
                    <a:pt x="1" y="2"/>
                  </a:moveTo>
                  <a:cubicBezTo>
                    <a:pt x="4" y="0"/>
                    <a:pt x="2" y="0"/>
                    <a:pt x="0" y="1"/>
                  </a:cubicBezTo>
                  <a:cubicBezTo>
                    <a:pt x="0" y="1"/>
                    <a:pt x="1" y="1"/>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2" name="Freeform 3654"/>
            <p:cNvSpPr>
              <a:spLocks/>
            </p:cNvSpPr>
            <p:nvPr/>
          </p:nvSpPr>
          <p:spPr bwMode="auto">
            <a:xfrm>
              <a:off x="5802" y="614"/>
              <a:ext cx="5" cy="2"/>
            </a:xfrm>
            <a:custGeom>
              <a:avLst/>
              <a:gdLst>
                <a:gd name="T0" fmla="*/ 1 w 4"/>
                <a:gd name="T1" fmla="*/ 2 h 2"/>
                <a:gd name="T2" fmla="*/ 0 w 4"/>
                <a:gd name="T3" fmla="*/ 1 h 2"/>
                <a:gd name="T4" fmla="*/ 1 w 4"/>
                <a:gd name="T5" fmla="*/ 2 h 2"/>
              </a:gdLst>
              <a:ahLst/>
              <a:cxnLst>
                <a:cxn ang="0">
                  <a:pos x="T0" y="T1"/>
                </a:cxn>
                <a:cxn ang="0">
                  <a:pos x="T2" y="T3"/>
                </a:cxn>
                <a:cxn ang="0">
                  <a:pos x="T4" y="T5"/>
                </a:cxn>
              </a:cxnLst>
              <a:rect l="0" t="0" r="r" b="b"/>
              <a:pathLst>
                <a:path w="4" h="2">
                  <a:moveTo>
                    <a:pt x="1" y="2"/>
                  </a:moveTo>
                  <a:cubicBezTo>
                    <a:pt x="4" y="0"/>
                    <a:pt x="2" y="0"/>
                    <a:pt x="0" y="1"/>
                  </a:cubicBezTo>
                  <a:cubicBezTo>
                    <a:pt x="0" y="1"/>
                    <a:pt x="1" y="1"/>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3" name="Freeform 3655"/>
            <p:cNvSpPr>
              <a:spLocks/>
            </p:cNvSpPr>
            <p:nvPr/>
          </p:nvSpPr>
          <p:spPr bwMode="auto">
            <a:xfrm>
              <a:off x="5684" y="710"/>
              <a:ext cx="12" cy="6"/>
            </a:xfrm>
            <a:custGeom>
              <a:avLst/>
              <a:gdLst>
                <a:gd name="T0" fmla="*/ 1 w 10"/>
                <a:gd name="T1" fmla="*/ 4 h 5"/>
                <a:gd name="T2" fmla="*/ 8 w 10"/>
                <a:gd name="T3" fmla="*/ 3 h 5"/>
                <a:gd name="T4" fmla="*/ 7 w 10"/>
                <a:gd name="T5" fmla="*/ 0 h 5"/>
                <a:gd name="T6" fmla="*/ 7 w 10"/>
                <a:gd name="T7" fmla="*/ 2 h 5"/>
                <a:gd name="T8" fmla="*/ 0 w 10"/>
                <a:gd name="T9" fmla="*/ 4 h 5"/>
                <a:gd name="T10" fmla="*/ 1 w 10"/>
                <a:gd name="T11" fmla="*/ 4 h 5"/>
              </a:gdLst>
              <a:ahLst/>
              <a:cxnLst>
                <a:cxn ang="0">
                  <a:pos x="T0" y="T1"/>
                </a:cxn>
                <a:cxn ang="0">
                  <a:pos x="T2" y="T3"/>
                </a:cxn>
                <a:cxn ang="0">
                  <a:pos x="T4" y="T5"/>
                </a:cxn>
                <a:cxn ang="0">
                  <a:pos x="T6" y="T7"/>
                </a:cxn>
                <a:cxn ang="0">
                  <a:pos x="T8" y="T9"/>
                </a:cxn>
                <a:cxn ang="0">
                  <a:pos x="T10" y="T11"/>
                </a:cxn>
              </a:cxnLst>
              <a:rect l="0" t="0" r="r" b="b"/>
              <a:pathLst>
                <a:path w="10" h="5">
                  <a:moveTo>
                    <a:pt x="1" y="4"/>
                  </a:moveTo>
                  <a:cubicBezTo>
                    <a:pt x="5" y="2"/>
                    <a:pt x="5" y="5"/>
                    <a:pt x="8" y="3"/>
                  </a:cubicBezTo>
                  <a:cubicBezTo>
                    <a:pt x="8" y="2"/>
                    <a:pt x="10" y="0"/>
                    <a:pt x="7" y="0"/>
                  </a:cubicBezTo>
                  <a:cubicBezTo>
                    <a:pt x="7" y="1"/>
                    <a:pt x="7" y="1"/>
                    <a:pt x="7" y="2"/>
                  </a:cubicBezTo>
                  <a:cubicBezTo>
                    <a:pt x="5" y="3"/>
                    <a:pt x="2" y="4"/>
                    <a:pt x="0" y="4"/>
                  </a:cubicBezTo>
                  <a:cubicBezTo>
                    <a:pt x="1" y="4"/>
                    <a:pt x="1" y="4"/>
                    <a:pt x="1"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4" name="Freeform 3656"/>
            <p:cNvSpPr>
              <a:spLocks/>
            </p:cNvSpPr>
            <p:nvPr/>
          </p:nvSpPr>
          <p:spPr bwMode="auto">
            <a:xfrm>
              <a:off x="5684" y="710"/>
              <a:ext cx="12" cy="6"/>
            </a:xfrm>
            <a:custGeom>
              <a:avLst/>
              <a:gdLst>
                <a:gd name="T0" fmla="*/ 1 w 10"/>
                <a:gd name="T1" fmla="*/ 4 h 5"/>
                <a:gd name="T2" fmla="*/ 8 w 10"/>
                <a:gd name="T3" fmla="*/ 3 h 5"/>
                <a:gd name="T4" fmla="*/ 7 w 10"/>
                <a:gd name="T5" fmla="*/ 0 h 5"/>
                <a:gd name="T6" fmla="*/ 7 w 10"/>
                <a:gd name="T7" fmla="*/ 2 h 5"/>
                <a:gd name="T8" fmla="*/ 0 w 10"/>
                <a:gd name="T9" fmla="*/ 4 h 5"/>
                <a:gd name="T10" fmla="*/ 1 w 10"/>
                <a:gd name="T11" fmla="*/ 4 h 5"/>
              </a:gdLst>
              <a:ahLst/>
              <a:cxnLst>
                <a:cxn ang="0">
                  <a:pos x="T0" y="T1"/>
                </a:cxn>
                <a:cxn ang="0">
                  <a:pos x="T2" y="T3"/>
                </a:cxn>
                <a:cxn ang="0">
                  <a:pos x="T4" y="T5"/>
                </a:cxn>
                <a:cxn ang="0">
                  <a:pos x="T6" y="T7"/>
                </a:cxn>
                <a:cxn ang="0">
                  <a:pos x="T8" y="T9"/>
                </a:cxn>
                <a:cxn ang="0">
                  <a:pos x="T10" y="T11"/>
                </a:cxn>
              </a:cxnLst>
              <a:rect l="0" t="0" r="r" b="b"/>
              <a:pathLst>
                <a:path w="10" h="5">
                  <a:moveTo>
                    <a:pt x="1" y="4"/>
                  </a:moveTo>
                  <a:cubicBezTo>
                    <a:pt x="5" y="2"/>
                    <a:pt x="5" y="5"/>
                    <a:pt x="8" y="3"/>
                  </a:cubicBezTo>
                  <a:cubicBezTo>
                    <a:pt x="8" y="2"/>
                    <a:pt x="10" y="0"/>
                    <a:pt x="7" y="0"/>
                  </a:cubicBezTo>
                  <a:cubicBezTo>
                    <a:pt x="7" y="1"/>
                    <a:pt x="7" y="1"/>
                    <a:pt x="7" y="2"/>
                  </a:cubicBezTo>
                  <a:cubicBezTo>
                    <a:pt x="5" y="3"/>
                    <a:pt x="2" y="4"/>
                    <a:pt x="0" y="4"/>
                  </a:cubicBezTo>
                  <a:cubicBezTo>
                    <a:pt x="1" y="4"/>
                    <a:pt x="1" y="4"/>
                    <a:pt x="1"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5" name="Freeform 3657"/>
            <p:cNvSpPr>
              <a:spLocks/>
            </p:cNvSpPr>
            <p:nvPr/>
          </p:nvSpPr>
          <p:spPr bwMode="auto">
            <a:xfrm>
              <a:off x="5708" y="711"/>
              <a:ext cx="4" cy="1"/>
            </a:xfrm>
            <a:custGeom>
              <a:avLst/>
              <a:gdLst>
                <a:gd name="T0" fmla="*/ 1 w 3"/>
                <a:gd name="T1" fmla="*/ 1 h 1"/>
                <a:gd name="T2" fmla="*/ 3 w 3"/>
                <a:gd name="T3" fmla="*/ 1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cubicBezTo>
                    <a:pt x="2" y="0"/>
                    <a:pt x="3" y="0"/>
                    <a:pt x="3" y="1"/>
                  </a:cubicBezTo>
                  <a:cubicBezTo>
                    <a:pt x="3" y="0"/>
                    <a:pt x="2" y="0"/>
                    <a:pt x="0" y="1"/>
                  </a:cubicBezTo>
                  <a:cubicBezTo>
                    <a:pt x="1" y="1"/>
                    <a:pt x="1"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6" name="Freeform 3658"/>
            <p:cNvSpPr>
              <a:spLocks/>
            </p:cNvSpPr>
            <p:nvPr/>
          </p:nvSpPr>
          <p:spPr bwMode="auto">
            <a:xfrm>
              <a:off x="5708" y="711"/>
              <a:ext cx="4" cy="1"/>
            </a:xfrm>
            <a:custGeom>
              <a:avLst/>
              <a:gdLst>
                <a:gd name="T0" fmla="*/ 1 w 3"/>
                <a:gd name="T1" fmla="*/ 1 h 1"/>
                <a:gd name="T2" fmla="*/ 3 w 3"/>
                <a:gd name="T3" fmla="*/ 1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cubicBezTo>
                    <a:pt x="2" y="0"/>
                    <a:pt x="3" y="0"/>
                    <a:pt x="3" y="1"/>
                  </a:cubicBezTo>
                  <a:cubicBezTo>
                    <a:pt x="3" y="0"/>
                    <a:pt x="2" y="0"/>
                    <a:pt x="0" y="1"/>
                  </a:cubicBezTo>
                  <a:cubicBezTo>
                    <a:pt x="1" y="1"/>
                    <a:pt x="1"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7" name="Freeform 3659"/>
            <p:cNvSpPr>
              <a:spLocks/>
            </p:cNvSpPr>
            <p:nvPr/>
          </p:nvSpPr>
          <p:spPr bwMode="auto">
            <a:xfrm>
              <a:off x="5724" y="699"/>
              <a:ext cx="23" cy="10"/>
            </a:xfrm>
            <a:custGeom>
              <a:avLst/>
              <a:gdLst>
                <a:gd name="T0" fmla="*/ 9 w 19"/>
                <a:gd name="T1" fmla="*/ 6 h 8"/>
                <a:gd name="T2" fmla="*/ 0 w 19"/>
                <a:gd name="T3" fmla="*/ 8 h 8"/>
                <a:gd name="T4" fmla="*/ 16 w 19"/>
                <a:gd name="T5" fmla="*/ 6 h 8"/>
                <a:gd name="T6" fmla="*/ 15 w 19"/>
                <a:gd name="T7" fmla="*/ 4 h 8"/>
                <a:gd name="T8" fmla="*/ 11 w 19"/>
                <a:gd name="T9" fmla="*/ 4 h 8"/>
                <a:gd name="T10" fmla="*/ 9 w 19"/>
                <a:gd name="T11" fmla="*/ 6 h 8"/>
              </a:gdLst>
              <a:ahLst/>
              <a:cxnLst>
                <a:cxn ang="0">
                  <a:pos x="T0" y="T1"/>
                </a:cxn>
                <a:cxn ang="0">
                  <a:pos x="T2" y="T3"/>
                </a:cxn>
                <a:cxn ang="0">
                  <a:pos x="T4" y="T5"/>
                </a:cxn>
                <a:cxn ang="0">
                  <a:pos x="T6" y="T7"/>
                </a:cxn>
                <a:cxn ang="0">
                  <a:pos x="T8" y="T9"/>
                </a:cxn>
                <a:cxn ang="0">
                  <a:pos x="T10" y="T11"/>
                </a:cxn>
              </a:cxnLst>
              <a:rect l="0" t="0" r="r" b="b"/>
              <a:pathLst>
                <a:path w="19" h="8">
                  <a:moveTo>
                    <a:pt x="9" y="6"/>
                  </a:moveTo>
                  <a:cubicBezTo>
                    <a:pt x="8" y="7"/>
                    <a:pt x="2" y="7"/>
                    <a:pt x="0" y="8"/>
                  </a:cubicBezTo>
                  <a:cubicBezTo>
                    <a:pt x="4" y="8"/>
                    <a:pt x="11" y="6"/>
                    <a:pt x="16" y="6"/>
                  </a:cubicBezTo>
                  <a:cubicBezTo>
                    <a:pt x="15" y="6"/>
                    <a:pt x="15" y="5"/>
                    <a:pt x="15" y="4"/>
                  </a:cubicBezTo>
                  <a:cubicBezTo>
                    <a:pt x="19" y="4"/>
                    <a:pt x="16" y="0"/>
                    <a:pt x="11" y="4"/>
                  </a:cubicBezTo>
                  <a:cubicBezTo>
                    <a:pt x="14" y="3"/>
                    <a:pt x="13" y="5"/>
                    <a:pt x="9"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8" name="Freeform 3660"/>
            <p:cNvSpPr>
              <a:spLocks/>
            </p:cNvSpPr>
            <p:nvPr/>
          </p:nvSpPr>
          <p:spPr bwMode="auto">
            <a:xfrm>
              <a:off x="5724" y="699"/>
              <a:ext cx="23" cy="10"/>
            </a:xfrm>
            <a:custGeom>
              <a:avLst/>
              <a:gdLst>
                <a:gd name="T0" fmla="*/ 9 w 19"/>
                <a:gd name="T1" fmla="*/ 6 h 8"/>
                <a:gd name="T2" fmla="*/ 0 w 19"/>
                <a:gd name="T3" fmla="*/ 8 h 8"/>
                <a:gd name="T4" fmla="*/ 16 w 19"/>
                <a:gd name="T5" fmla="*/ 6 h 8"/>
                <a:gd name="T6" fmla="*/ 15 w 19"/>
                <a:gd name="T7" fmla="*/ 4 h 8"/>
                <a:gd name="T8" fmla="*/ 11 w 19"/>
                <a:gd name="T9" fmla="*/ 4 h 8"/>
                <a:gd name="T10" fmla="*/ 9 w 19"/>
                <a:gd name="T11" fmla="*/ 6 h 8"/>
              </a:gdLst>
              <a:ahLst/>
              <a:cxnLst>
                <a:cxn ang="0">
                  <a:pos x="T0" y="T1"/>
                </a:cxn>
                <a:cxn ang="0">
                  <a:pos x="T2" y="T3"/>
                </a:cxn>
                <a:cxn ang="0">
                  <a:pos x="T4" y="T5"/>
                </a:cxn>
                <a:cxn ang="0">
                  <a:pos x="T6" y="T7"/>
                </a:cxn>
                <a:cxn ang="0">
                  <a:pos x="T8" y="T9"/>
                </a:cxn>
                <a:cxn ang="0">
                  <a:pos x="T10" y="T11"/>
                </a:cxn>
              </a:cxnLst>
              <a:rect l="0" t="0" r="r" b="b"/>
              <a:pathLst>
                <a:path w="19" h="8">
                  <a:moveTo>
                    <a:pt x="9" y="6"/>
                  </a:moveTo>
                  <a:cubicBezTo>
                    <a:pt x="8" y="7"/>
                    <a:pt x="2" y="7"/>
                    <a:pt x="0" y="8"/>
                  </a:cubicBezTo>
                  <a:cubicBezTo>
                    <a:pt x="4" y="8"/>
                    <a:pt x="11" y="6"/>
                    <a:pt x="16" y="6"/>
                  </a:cubicBezTo>
                  <a:cubicBezTo>
                    <a:pt x="15" y="6"/>
                    <a:pt x="15" y="5"/>
                    <a:pt x="15" y="4"/>
                  </a:cubicBezTo>
                  <a:cubicBezTo>
                    <a:pt x="19" y="4"/>
                    <a:pt x="16" y="0"/>
                    <a:pt x="11" y="4"/>
                  </a:cubicBezTo>
                  <a:cubicBezTo>
                    <a:pt x="14" y="3"/>
                    <a:pt x="13" y="5"/>
                    <a:pt x="9"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9" name="Freeform 3661"/>
            <p:cNvSpPr>
              <a:spLocks/>
            </p:cNvSpPr>
            <p:nvPr/>
          </p:nvSpPr>
          <p:spPr bwMode="auto">
            <a:xfrm>
              <a:off x="5743" y="706"/>
              <a:ext cx="18" cy="3"/>
            </a:xfrm>
            <a:custGeom>
              <a:avLst/>
              <a:gdLst>
                <a:gd name="T0" fmla="*/ 8 w 15"/>
                <a:gd name="T1" fmla="*/ 2 h 2"/>
                <a:gd name="T2" fmla="*/ 15 w 15"/>
                <a:gd name="T3" fmla="*/ 1 h 2"/>
                <a:gd name="T4" fmla="*/ 0 w 15"/>
                <a:gd name="T5" fmla="*/ 0 h 2"/>
                <a:gd name="T6" fmla="*/ 3 w 15"/>
                <a:gd name="T7" fmla="*/ 1 h 2"/>
                <a:gd name="T8" fmla="*/ 8 w 15"/>
                <a:gd name="T9" fmla="*/ 2 h 2"/>
              </a:gdLst>
              <a:ahLst/>
              <a:cxnLst>
                <a:cxn ang="0">
                  <a:pos x="T0" y="T1"/>
                </a:cxn>
                <a:cxn ang="0">
                  <a:pos x="T2" y="T3"/>
                </a:cxn>
                <a:cxn ang="0">
                  <a:pos x="T4" y="T5"/>
                </a:cxn>
                <a:cxn ang="0">
                  <a:pos x="T6" y="T7"/>
                </a:cxn>
                <a:cxn ang="0">
                  <a:pos x="T8" y="T9"/>
                </a:cxn>
              </a:cxnLst>
              <a:rect l="0" t="0" r="r" b="b"/>
              <a:pathLst>
                <a:path w="15" h="2">
                  <a:moveTo>
                    <a:pt x="8" y="2"/>
                  </a:moveTo>
                  <a:cubicBezTo>
                    <a:pt x="10" y="1"/>
                    <a:pt x="12" y="1"/>
                    <a:pt x="15" y="1"/>
                  </a:cubicBezTo>
                  <a:cubicBezTo>
                    <a:pt x="10" y="0"/>
                    <a:pt x="5" y="0"/>
                    <a:pt x="0" y="0"/>
                  </a:cubicBezTo>
                  <a:cubicBezTo>
                    <a:pt x="1" y="0"/>
                    <a:pt x="2" y="1"/>
                    <a:pt x="3" y="1"/>
                  </a:cubicBezTo>
                  <a:cubicBezTo>
                    <a:pt x="4" y="1"/>
                    <a:pt x="7" y="1"/>
                    <a:pt x="8"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0" name="Freeform 3662"/>
            <p:cNvSpPr>
              <a:spLocks/>
            </p:cNvSpPr>
            <p:nvPr/>
          </p:nvSpPr>
          <p:spPr bwMode="auto">
            <a:xfrm>
              <a:off x="5743" y="706"/>
              <a:ext cx="18" cy="3"/>
            </a:xfrm>
            <a:custGeom>
              <a:avLst/>
              <a:gdLst>
                <a:gd name="T0" fmla="*/ 8 w 15"/>
                <a:gd name="T1" fmla="*/ 2 h 2"/>
                <a:gd name="T2" fmla="*/ 15 w 15"/>
                <a:gd name="T3" fmla="*/ 1 h 2"/>
                <a:gd name="T4" fmla="*/ 0 w 15"/>
                <a:gd name="T5" fmla="*/ 0 h 2"/>
                <a:gd name="T6" fmla="*/ 3 w 15"/>
                <a:gd name="T7" fmla="*/ 1 h 2"/>
                <a:gd name="T8" fmla="*/ 8 w 15"/>
                <a:gd name="T9" fmla="*/ 2 h 2"/>
              </a:gdLst>
              <a:ahLst/>
              <a:cxnLst>
                <a:cxn ang="0">
                  <a:pos x="T0" y="T1"/>
                </a:cxn>
                <a:cxn ang="0">
                  <a:pos x="T2" y="T3"/>
                </a:cxn>
                <a:cxn ang="0">
                  <a:pos x="T4" y="T5"/>
                </a:cxn>
                <a:cxn ang="0">
                  <a:pos x="T6" y="T7"/>
                </a:cxn>
                <a:cxn ang="0">
                  <a:pos x="T8" y="T9"/>
                </a:cxn>
              </a:cxnLst>
              <a:rect l="0" t="0" r="r" b="b"/>
              <a:pathLst>
                <a:path w="15" h="2">
                  <a:moveTo>
                    <a:pt x="8" y="2"/>
                  </a:moveTo>
                  <a:cubicBezTo>
                    <a:pt x="10" y="1"/>
                    <a:pt x="12" y="1"/>
                    <a:pt x="15" y="1"/>
                  </a:cubicBezTo>
                  <a:cubicBezTo>
                    <a:pt x="10" y="0"/>
                    <a:pt x="5" y="0"/>
                    <a:pt x="0" y="0"/>
                  </a:cubicBezTo>
                  <a:cubicBezTo>
                    <a:pt x="1" y="0"/>
                    <a:pt x="2" y="1"/>
                    <a:pt x="3" y="1"/>
                  </a:cubicBezTo>
                  <a:cubicBezTo>
                    <a:pt x="4" y="1"/>
                    <a:pt x="7" y="1"/>
                    <a:pt x="8"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1" name="Freeform 3663"/>
            <p:cNvSpPr>
              <a:spLocks/>
            </p:cNvSpPr>
            <p:nvPr/>
          </p:nvSpPr>
          <p:spPr bwMode="auto">
            <a:xfrm>
              <a:off x="5766" y="701"/>
              <a:ext cx="5" cy="4"/>
            </a:xfrm>
            <a:custGeom>
              <a:avLst/>
              <a:gdLst>
                <a:gd name="T0" fmla="*/ 1 w 4"/>
                <a:gd name="T1" fmla="*/ 2 h 3"/>
                <a:gd name="T2" fmla="*/ 4 w 4"/>
                <a:gd name="T3" fmla="*/ 1 h 3"/>
                <a:gd name="T4" fmla="*/ 1 w 4"/>
                <a:gd name="T5" fmla="*/ 1 h 3"/>
                <a:gd name="T6" fmla="*/ 1 w 4"/>
                <a:gd name="T7" fmla="*/ 2 h 3"/>
              </a:gdLst>
              <a:ahLst/>
              <a:cxnLst>
                <a:cxn ang="0">
                  <a:pos x="T0" y="T1"/>
                </a:cxn>
                <a:cxn ang="0">
                  <a:pos x="T2" y="T3"/>
                </a:cxn>
                <a:cxn ang="0">
                  <a:pos x="T4" y="T5"/>
                </a:cxn>
                <a:cxn ang="0">
                  <a:pos x="T6" y="T7"/>
                </a:cxn>
              </a:cxnLst>
              <a:rect l="0" t="0" r="r" b="b"/>
              <a:pathLst>
                <a:path w="4" h="3">
                  <a:moveTo>
                    <a:pt x="1" y="2"/>
                  </a:moveTo>
                  <a:cubicBezTo>
                    <a:pt x="3" y="2"/>
                    <a:pt x="3" y="1"/>
                    <a:pt x="4" y="1"/>
                  </a:cubicBezTo>
                  <a:cubicBezTo>
                    <a:pt x="4" y="0"/>
                    <a:pt x="2" y="0"/>
                    <a:pt x="1" y="1"/>
                  </a:cubicBezTo>
                  <a:cubicBezTo>
                    <a:pt x="0" y="2"/>
                    <a:pt x="0" y="3"/>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2" name="Freeform 3664"/>
            <p:cNvSpPr>
              <a:spLocks/>
            </p:cNvSpPr>
            <p:nvPr/>
          </p:nvSpPr>
          <p:spPr bwMode="auto">
            <a:xfrm>
              <a:off x="5766" y="701"/>
              <a:ext cx="5" cy="4"/>
            </a:xfrm>
            <a:custGeom>
              <a:avLst/>
              <a:gdLst>
                <a:gd name="T0" fmla="*/ 1 w 4"/>
                <a:gd name="T1" fmla="*/ 2 h 3"/>
                <a:gd name="T2" fmla="*/ 4 w 4"/>
                <a:gd name="T3" fmla="*/ 1 h 3"/>
                <a:gd name="T4" fmla="*/ 1 w 4"/>
                <a:gd name="T5" fmla="*/ 1 h 3"/>
                <a:gd name="T6" fmla="*/ 1 w 4"/>
                <a:gd name="T7" fmla="*/ 2 h 3"/>
              </a:gdLst>
              <a:ahLst/>
              <a:cxnLst>
                <a:cxn ang="0">
                  <a:pos x="T0" y="T1"/>
                </a:cxn>
                <a:cxn ang="0">
                  <a:pos x="T2" y="T3"/>
                </a:cxn>
                <a:cxn ang="0">
                  <a:pos x="T4" y="T5"/>
                </a:cxn>
                <a:cxn ang="0">
                  <a:pos x="T6" y="T7"/>
                </a:cxn>
              </a:cxnLst>
              <a:rect l="0" t="0" r="r" b="b"/>
              <a:pathLst>
                <a:path w="4" h="3">
                  <a:moveTo>
                    <a:pt x="1" y="2"/>
                  </a:moveTo>
                  <a:cubicBezTo>
                    <a:pt x="3" y="2"/>
                    <a:pt x="3" y="1"/>
                    <a:pt x="4" y="1"/>
                  </a:cubicBezTo>
                  <a:cubicBezTo>
                    <a:pt x="4" y="0"/>
                    <a:pt x="2" y="0"/>
                    <a:pt x="1" y="1"/>
                  </a:cubicBezTo>
                  <a:cubicBezTo>
                    <a:pt x="0" y="2"/>
                    <a:pt x="0" y="3"/>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3" name="Freeform 3665"/>
            <p:cNvSpPr>
              <a:spLocks/>
            </p:cNvSpPr>
            <p:nvPr/>
          </p:nvSpPr>
          <p:spPr bwMode="auto">
            <a:xfrm>
              <a:off x="5795" y="697"/>
              <a:ext cx="4" cy="2"/>
            </a:xfrm>
            <a:custGeom>
              <a:avLst/>
              <a:gdLst>
                <a:gd name="T0" fmla="*/ 1 w 4"/>
                <a:gd name="T1" fmla="*/ 2 h 2"/>
                <a:gd name="T2" fmla="*/ 4 w 4"/>
                <a:gd name="T3" fmla="*/ 0 h 2"/>
                <a:gd name="T4" fmla="*/ 1 w 4"/>
                <a:gd name="T5" fmla="*/ 0 h 2"/>
                <a:gd name="T6" fmla="*/ 1 w 4"/>
                <a:gd name="T7" fmla="*/ 2 h 2"/>
              </a:gdLst>
              <a:ahLst/>
              <a:cxnLst>
                <a:cxn ang="0">
                  <a:pos x="T0" y="T1"/>
                </a:cxn>
                <a:cxn ang="0">
                  <a:pos x="T2" y="T3"/>
                </a:cxn>
                <a:cxn ang="0">
                  <a:pos x="T4" y="T5"/>
                </a:cxn>
                <a:cxn ang="0">
                  <a:pos x="T6" y="T7"/>
                </a:cxn>
              </a:cxnLst>
              <a:rect l="0" t="0" r="r" b="b"/>
              <a:pathLst>
                <a:path w="4" h="2">
                  <a:moveTo>
                    <a:pt x="1" y="2"/>
                  </a:moveTo>
                  <a:cubicBezTo>
                    <a:pt x="2" y="1"/>
                    <a:pt x="3" y="1"/>
                    <a:pt x="4" y="0"/>
                  </a:cubicBezTo>
                  <a:cubicBezTo>
                    <a:pt x="3" y="0"/>
                    <a:pt x="3" y="0"/>
                    <a:pt x="1" y="0"/>
                  </a:cubicBezTo>
                  <a:cubicBezTo>
                    <a:pt x="0" y="1"/>
                    <a:pt x="0" y="2"/>
                    <a:pt x="1"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4" name="Freeform 3666"/>
            <p:cNvSpPr>
              <a:spLocks/>
            </p:cNvSpPr>
            <p:nvPr/>
          </p:nvSpPr>
          <p:spPr bwMode="auto">
            <a:xfrm>
              <a:off x="5795" y="697"/>
              <a:ext cx="4" cy="2"/>
            </a:xfrm>
            <a:custGeom>
              <a:avLst/>
              <a:gdLst>
                <a:gd name="T0" fmla="*/ 1 w 4"/>
                <a:gd name="T1" fmla="*/ 2 h 2"/>
                <a:gd name="T2" fmla="*/ 4 w 4"/>
                <a:gd name="T3" fmla="*/ 0 h 2"/>
                <a:gd name="T4" fmla="*/ 1 w 4"/>
                <a:gd name="T5" fmla="*/ 0 h 2"/>
                <a:gd name="T6" fmla="*/ 1 w 4"/>
                <a:gd name="T7" fmla="*/ 2 h 2"/>
              </a:gdLst>
              <a:ahLst/>
              <a:cxnLst>
                <a:cxn ang="0">
                  <a:pos x="T0" y="T1"/>
                </a:cxn>
                <a:cxn ang="0">
                  <a:pos x="T2" y="T3"/>
                </a:cxn>
                <a:cxn ang="0">
                  <a:pos x="T4" y="T5"/>
                </a:cxn>
                <a:cxn ang="0">
                  <a:pos x="T6" y="T7"/>
                </a:cxn>
              </a:cxnLst>
              <a:rect l="0" t="0" r="r" b="b"/>
              <a:pathLst>
                <a:path w="4" h="2">
                  <a:moveTo>
                    <a:pt x="1" y="2"/>
                  </a:moveTo>
                  <a:cubicBezTo>
                    <a:pt x="2" y="1"/>
                    <a:pt x="3" y="1"/>
                    <a:pt x="4" y="0"/>
                  </a:cubicBezTo>
                  <a:cubicBezTo>
                    <a:pt x="3" y="0"/>
                    <a:pt x="3" y="0"/>
                    <a:pt x="1" y="0"/>
                  </a:cubicBezTo>
                  <a:cubicBezTo>
                    <a:pt x="0" y="1"/>
                    <a:pt x="0" y="2"/>
                    <a:pt x="1"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5" name="Freeform 3667"/>
            <p:cNvSpPr>
              <a:spLocks/>
            </p:cNvSpPr>
            <p:nvPr/>
          </p:nvSpPr>
          <p:spPr bwMode="auto">
            <a:xfrm>
              <a:off x="5778" y="495"/>
              <a:ext cx="32" cy="11"/>
            </a:xfrm>
            <a:custGeom>
              <a:avLst/>
              <a:gdLst>
                <a:gd name="T0" fmla="*/ 12 w 27"/>
                <a:gd name="T1" fmla="*/ 5 h 9"/>
                <a:gd name="T2" fmla="*/ 2 w 27"/>
                <a:gd name="T3" fmla="*/ 6 h 9"/>
                <a:gd name="T4" fmla="*/ 2 w 27"/>
                <a:gd name="T5" fmla="*/ 0 h 9"/>
                <a:gd name="T6" fmla="*/ 9 w 27"/>
                <a:gd name="T7" fmla="*/ 2 h 9"/>
                <a:gd name="T8" fmla="*/ 20 w 27"/>
                <a:gd name="T9" fmla="*/ 1 h 9"/>
                <a:gd name="T10" fmla="*/ 25 w 27"/>
                <a:gd name="T11" fmla="*/ 9 h 9"/>
                <a:gd name="T12" fmla="*/ 11 w 27"/>
                <a:gd name="T13" fmla="*/ 5 h 9"/>
                <a:gd name="T14" fmla="*/ 12 w 27"/>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9">
                  <a:moveTo>
                    <a:pt x="12" y="5"/>
                  </a:moveTo>
                  <a:cubicBezTo>
                    <a:pt x="10" y="4"/>
                    <a:pt x="4" y="6"/>
                    <a:pt x="2" y="6"/>
                  </a:cubicBezTo>
                  <a:cubicBezTo>
                    <a:pt x="0" y="4"/>
                    <a:pt x="2" y="2"/>
                    <a:pt x="2" y="0"/>
                  </a:cubicBezTo>
                  <a:cubicBezTo>
                    <a:pt x="4" y="1"/>
                    <a:pt x="6" y="2"/>
                    <a:pt x="9" y="2"/>
                  </a:cubicBezTo>
                  <a:cubicBezTo>
                    <a:pt x="12" y="2"/>
                    <a:pt x="17" y="1"/>
                    <a:pt x="20" y="1"/>
                  </a:cubicBezTo>
                  <a:cubicBezTo>
                    <a:pt x="27" y="1"/>
                    <a:pt x="25" y="6"/>
                    <a:pt x="25" y="9"/>
                  </a:cubicBezTo>
                  <a:cubicBezTo>
                    <a:pt x="24" y="7"/>
                    <a:pt x="18" y="3"/>
                    <a:pt x="11" y="5"/>
                  </a:cubicBezTo>
                  <a:cubicBezTo>
                    <a:pt x="11" y="5"/>
                    <a:pt x="12" y="5"/>
                    <a:pt x="12"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6" name="Freeform 3668"/>
            <p:cNvSpPr>
              <a:spLocks/>
            </p:cNvSpPr>
            <p:nvPr/>
          </p:nvSpPr>
          <p:spPr bwMode="auto">
            <a:xfrm>
              <a:off x="5778" y="495"/>
              <a:ext cx="32" cy="11"/>
            </a:xfrm>
            <a:custGeom>
              <a:avLst/>
              <a:gdLst>
                <a:gd name="T0" fmla="*/ 12 w 27"/>
                <a:gd name="T1" fmla="*/ 5 h 9"/>
                <a:gd name="T2" fmla="*/ 2 w 27"/>
                <a:gd name="T3" fmla="*/ 6 h 9"/>
                <a:gd name="T4" fmla="*/ 2 w 27"/>
                <a:gd name="T5" fmla="*/ 0 h 9"/>
                <a:gd name="T6" fmla="*/ 9 w 27"/>
                <a:gd name="T7" fmla="*/ 2 h 9"/>
                <a:gd name="T8" fmla="*/ 20 w 27"/>
                <a:gd name="T9" fmla="*/ 1 h 9"/>
                <a:gd name="T10" fmla="*/ 25 w 27"/>
                <a:gd name="T11" fmla="*/ 9 h 9"/>
                <a:gd name="T12" fmla="*/ 11 w 27"/>
                <a:gd name="T13" fmla="*/ 5 h 9"/>
                <a:gd name="T14" fmla="*/ 12 w 27"/>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9">
                  <a:moveTo>
                    <a:pt x="12" y="5"/>
                  </a:moveTo>
                  <a:cubicBezTo>
                    <a:pt x="10" y="4"/>
                    <a:pt x="4" y="6"/>
                    <a:pt x="2" y="6"/>
                  </a:cubicBezTo>
                  <a:cubicBezTo>
                    <a:pt x="0" y="4"/>
                    <a:pt x="2" y="2"/>
                    <a:pt x="2" y="0"/>
                  </a:cubicBezTo>
                  <a:cubicBezTo>
                    <a:pt x="4" y="1"/>
                    <a:pt x="6" y="2"/>
                    <a:pt x="9" y="2"/>
                  </a:cubicBezTo>
                  <a:cubicBezTo>
                    <a:pt x="12" y="2"/>
                    <a:pt x="17" y="1"/>
                    <a:pt x="20" y="1"/>
                  </a:cubicBezTo>
                  <a:cubicBezTo>
                    <a:pt x="27" y="1"/>
                    <a:pt x="25" y="6"/>
                    <a:pt x="25" y="9"/>
                  </a:cubicBezTo>
                  <a:cubicBezTo>
                    <a:pt x="24" y="7"/>
                    <a:pt x="18" y="3"/>
                    <a:pt x="11" y="5"/>
                  </a:cubicBezTo>
                  <a:cubicBezTo>
                    <a:pt x="11" y="5"/>
                    <a:pt x="12" y="5"/>
                    <a:pt x="12"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7" name="Freeform 3669"/>
            <p:cNvSpPr>
              <a:spLocks/>
            </p:cNvSpPr>
            <p:nvPr/>
          </p:nvSpPr>
          <p:spPr bwMode="auto">
            <a:xfrm>
              <a:off x="5695" y="709"/>
              <a:ext cx="11" cy="8"/>
            </a:xfrm>
            <a:custGeom>
              <a:avLst/>
              <a:gdLst>
                <a:gd name="T0" fmla="*/ 1 w 9"/>
                <a:gd name="T1" fmla="*/ 6 h 7"/>
                <a:gd name="T2" fmla="*/ 2 w 9"/>
                <a:gd name="T3" fmla="*/ 3 h 7"/>
                <a:gd name="T4" fmla="*/ 5 w 9"/>
                <a:gd name="T5" fmla="*/ 3 h 7"/>
                <a:gd name="T6" fmla="*/ 6 w 9"/>
                <a:gd name="T7" fmla="*/ 1 h 7"/>
                <a:gd name="T8" fmla="*/ 8 w 9"/>
                <a:gd name="T9" fmla="*/ 4 h 7"/>
                <a:gd name="T10" fmla="*/ 3 w 9"/>
                <a:gd name="T11" fmla="*/ 5 h 7"/>
                <a:gd name="T12" fmla="*/ 1 w 9"/>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6"/>
                  </a:moveTo>
                  <a:cubicBezTo>
                    <a:pt x="0" y="6"/>
                    <a:pt x="3" y="4"/>
                    <a:pt x="2" y="3"/>
                  </a:cubicBezTo>
                  <a:cubicBezTo>
                    <a:pt x="3" y="3"/>
                    <a:pt x="3" y="3"/>
                    <a:pt x="5" y="3"/>
                  </a:cubicBezTo>
                  <a:cubicBezTo>
                    <a:pt x="3" y="3"/>
                    <a:pt x="5" y="0"/>
                    <a:pt x="6" y="1"/>
                  </a:cubicBezTo>
                  <a:cubicBezTo>
                    <a:pt x="7" y="1"/>
                    <a:pt x="9" y="3"/>
                    <a:pt x="8" y="4"/>
                  </a:cubicBezTo>
                  <a:cubicBezTo>
                    <a:pt x="6" y="4"/>
                    <a:pt x="3" y="7"/>
                    <a:pt x="3" y="5"/>
                  </a:cubicBezTo>
                  <a:cubicBezTo>
                    <a:pt x="2" y="6"/>
                    <a:pt x="2" y="6"/>
                    <a:pt x="1"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8" name="Freeform 3670"/>
            <p:cNvSpPr>
              <a:spLocks/>
            </p:cNvSpPr>
            <p:nvPr/>
          </p:nvSpPr>
          <p:spPr bwMode="auto">
            <a:xfrm>
              <a:off x="5695" y="709"/>
              <a:ext cx="11" cy="8"/>
            </a:xfrm>
            <a:custGeom>
              <a:avLst/>
              <a:gdLst>
                <a:gd name="T0" fmla="*/ 1 w 9"/>
                <a:gd name="T1" fmla="*/ 6 h 7"/>
                <a:gd name="T2" fmla="*/ 2 w 9"/>
                <a:gd name="T3" fmla="*/ 3 h 7"/>
                <a:gd name="T4" fmla="*/ 5 w 9"/>
                <a:gd name="T5" fmla="*/ 3 h 7"/>
                <a:gd name="T6" fmla="*/ 6 w 9"/>
                <a:gd name="T7" fmla="*/ 1 h 7"/>
                <a:gd name="T8" fmla="*/ 8 w 9"/>
                <a:gd name="T9" fmla="*/ 4 h 7"/>
                <a:gd name="T10" fmla="*/ 3 w 9"/>
                <a:gd name="T11" fmla="*/ 5 h 7"/>
                <a:gd name="T12" fmla="*/ 1 w 9"/>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6"/>
                  </a:moveTo>
                  <a:cubicBezTo>
                    <a:pt x="0" y="6"/>
                    <a:pt x="3" y="4"/>
                    <a:pt x="2" y="3"/>
                  </a:cubicBezTo>
                  <a:cubicBezTo>
                    <a:pt x="3" y="3"/>
                    <a:pt x="3" y="3"/>
                    <a:pt x="5" y="3"/>
                  </a:cubicBezTo>
                  <a:cubicBezTo>
                    <a:pt x="3" y="3"/>
                    <a:pt x="5" y="0"/>
                    <a:pt x="6" y="1"/>
                  </a:cubicBezTo>
                  <a:cubicBezTo>
                    <a:pt x="7" y="1"/>
                    <a:pt x="9" y="3"/>
                    <a:pt x="8" y="4"/>
                  </a:cubicBezTo>
                  <a:cubicBezTo>
                    <a:pt x="6" y="4"/>
                    <a:pt x="3" y="7"/>
                    <a:pt x="3" y="5"/>
                  </a:cubicBezTo>
                  <a:cubicBezTo>
                    <a:pt x="2" y="6"/>
                    <a:pt x="2" y="6"/>
                    <a:pt x="1"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9" name="Freeform 3671"/>
            <p:cNvSpPr>
              <a:spLocks/>
            </p:cNvSpPr>
            <p:nvPr/>
          </p:nvSpPr>
          <p:spPr bwMode="auto">
            <a:xfrm>
              <a:off x="5705" y="711"/>
              <a:ext cx="3" cy="2"/>
            </a:xfrm>
            <a:custGeom>
              <a:avLst/>
              <a:gdLst>
                <a:gd name="T0" fmla="*/ 0 w 3"/>
                <a:gd name="T1" fmla="*/ 1 h 2"/>
                <a:gd name="T2" fmla="*/ 1 w 3"/>
                <a:gd name="T3" fmla="*/ 2 h 2"/>
                <a:gd name="T4" fmla="*/ 0 w 3"/>
                <a:gd name="T5" fmla="*/ 1 h 2"/>
              </a:gdLst>
              <a:ahLst/>
              <a:cxnLst>
                <a:cxn ang="0">
                  <a:pos x="T0" y="T1"/>
                </a:cxn>
                <a:cxn ang="0">
                  <a:pos x="T2" y="T3"/>
                </a:cxn>
                <a:cxn ang="0">
                  <a:pos x="T4" y="T5"/>
                </a:cxn>
              </a:cxnLst>
              <a:rect l="0" t="0" r="r" b="b"/>
              <a:pathLst>
                <a:path w="3" h="2">
                  <a:moveTo>
                    <a:pt x="0" y="1"/>
                  </a:moveTo>
                  <a:cubicBezTo>
                    <a:pt x="3" y="0"/>
                    <a:pt x="3" y="1"/>
                    <a:pt x="1" y="2"/>
                  </a:cubicBezTo>
                  <a:cubicBezTo>
                    <a:pt x="1" y="2"/>
                    <a:pt x="0" y="1"/>
                    <a:pt x="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0" name="Freeform 3672"/>
            <p:cNvSpPr>
              <a:spLocks/>
            </p:cNvSpPr>
            <p:nvPr/>
          </p:nvSpPr>
          <p:spPr bwMode="auto">
            <a:xfrm>
              <a:off x="5705" y="711"/>
              <a:ext cx="3" cy="2"/>
            </a:xfrm>
            <a:custGeom>
              <a:avLst/>
              <a:gdLst>
                <a:gd name="T0" fmla="*/ 0 w 3"/>
                <a:gd name="T1" fmla="*/ 1 h 2"/>
                <a:gd name="T2" fmla="*/ 1 w 3"/>
                <a:gd name="T3" fmla="*/ 2 h 2"/>
                <a:gd name="T4" fmla="*/ 0 w 3"/>
                <a:gd name="T5" fmla="*/ 1 h 2"/>
              </a:gdLst>
              <a:ahLst/>
              <a:cxnLst>
                <a:cxn ang="0">
                  <a:pos x="T0" y="T1"/>
                </a:cxn>
                <a:cxn ang="0">
                  <a:pos x="T2" y="T3"/>
                </a:cxn>
                <a:cxn ang="0">
                  <a:pos x="T4" y="T5"/>
                </a:cxn>
              </a:cxnLst>
              <a:rect l="0" t="0" r="r" b="b"/>
              <a:pathLst>
                <a:path w="3" h="2">
                  <a:moveTo>
                    <a:pt x="0" y="1"/>
                  </a:moveTo>
                  <a:cubicBezTo>
                    <a:pt x="3" y="0"/>
                    <a:pt x="3" y="1"/>
                    <a:pt x="1" y="2"/>
                  </a:cubicBezTo>
                  <a:cubicBezTo>
                    <a:pt x="1" y="2"/>
                    <a:pt x="0" y="1"/>
                    <a:pt x="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1" name="Freeform 3673"/>
            <p:cNvSpPr>
              <a:spLocks/>
            </p:cNvSpPr>
            <p:nvPr/>
          </p:nvSpPr>
          <p:spPr bwMode="auto">
            <a:xfrm>
              <a:off x="686" y="655"/>
              <a:ext cx="5" cy="3"/>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2" y="0"/>
                    <a:pt x="0" y="1"/>
                    <a:pt x="1" y="3"/>
                  </a:cubicBezTo>
                  <a:cubicBezTo>
                    <a:pt x="3" y="2"/>
                    <a:pt x="4" y="1"/>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2" name="Freeform 3674"/>
            <p:cNvSpPr>
              <a:spLocks/>
            </p:cNvSpPr>
            <p:nvPr/>
          </p:nvSpPr>
          <p:spPr bwMode="auto">
            <a:xfrm>
              <a:off x="686" y="655"/>
              <a:ext cx="5" cy="3"/>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2" y="0"/>
                    <a:pt x="0" y="1"/>
                    <a:pt x="1" y="3"/>
                  </a:cubicBezTo>
                  <a:cubicBezTo>
                    <a:pt x="3" y="2"/>
                    <a:pt x="4" y="1"/>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3" name="Freeform 3675"/>
            <p:cNvSpPr>
              <a:spLocks/>
            </p:cNvSpPr>
            <p:nvPr/>
          </p:nvSpPr>
          <p:spPr bwMode="auto">
            <a:xfrm>
              <a:off x="685" y="658"/>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4" name="Freeform 3676"/>
            <p:cNvSpPr>
              <a:spLocks/>
            </p:cNvSpPr>
            <p:nvPr/>
          </p:nvSpPr>
          <p:spPr bwMode="auto">
            <a:xfrm>
              <a:off x="685" y="658"/>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5" name="Freeform 3677"/>
            <p:cNvSpPr>
              <a:spLocks/>
            </p:cNvSpPr>
            <p:nvPr/>
          </p:nvSpPr>
          <p:spPr bwMode="auto">
            <a:xfrm>
              <a:off x="643" y="620"/>
              <a:ext cx="7" cy="7"/>
            </a:xfrm>
            <a:custGeom>
              <a:avLst/>
              <a:gdLst>
                <a:gd name="T0" fmla="*/ 3 w 6"/>
                <a:gd name="T1" fmla="*/ 1 h 6"/>
                <a:gd name="T2" fmla="*/ 3 w 6"/>
                <a:gd name="T3" fmla="*/ 6 h 6"/>
                <a:gd name="T4" fmla="*/ 6 w 6"/>
                <a:gd name="T5" fmla="*/ 5 h 6"/>
                <a:gd name="T6" fmla="*/ 3 w 6"/>
                <a:gd name="T7" fmla="*/ 1 h 6"/>
              </a:gdLst>
              <a:ahLst/>
              <a:cxnLst>
                <a:cxn ang="0">
                  <a:pos x="T0" y="T1"/>
                </a:cxn>
                <a:cxn ang="0">
                  <a:pos x="T2" y="T3"/>
                </a:cxn>
                <a:cxn ang="0">
                  <a:pos x="T4" y="T5"/>
                </a:cxn>
                <a:cxn ang="0">
                  <a:pos x="T6" y="T7"/>
                </a:cxn>
              </a:cxnLst>
              <a:rect l="0" t="0" r="r" b="b"/>
              <a:pathLst>
                <a:path w="6" h="6">
                  <a:moveTo>
                    <a:pt x="3" y="1"/>
                  </a:moveTo>
                  <a:cubicBezTo>
                    <a:pt x="0" y="0"/>
                    <a:pt x="1" y="4"/>
                    <a:pt x="3" y="6"/>
                  </a:cubicBezTo>
                  <a:cubicBezTo>
                    <a:pt x="3" y="5"/>
                    <a:pt x="5" y="6"/>
                    <a:pt x="6" y="5"/>
                  </a:cubicBezTo>
                  <a:cubicBezTo>
                    <a:pt x="6" y="4"/>
                    <a:pt x="5" y="3"/>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6" name="Freeform 3678"/>
            <p:cNvSpPr>
              <a:spLocks/>
            </p:cNvSpPr>
            <p:nvPr/>
          </p:nvSpPr>
          <p:spPr bwMode="auto">
            <a:xfrm>
              <a:off x="643" y="620"/>
              <a:ext cx="7" cy="7"/>
            </a:xfrm>
            <a:custGeom>
              <a:avLst/>
              <a:gdLst>
                <a:gd name="T0" fmla="*/ 3 w 6"/>
                <a:gd name="T1" fmla="*/ 1 h 6"/>
                <a:gd name="T2" fmla="*/ 3 w 6"/>
                <a:gd name="T3" fmla="*/ 6 h 6"/>
                <a:gd name="T4" fmla="*/ 6 w 6"/>
                <a:gd name="T5" fmla="*/ 5 h 6"/>
                <a:gd name="T6" fmla="*/ 3 w 6"/>
                <a:gd name="T7" fmla="*/ 1 h 6"/>
              </a:gdLst>
              <a:ahLst/>
              <a:cxnLst>
                <a:cxn ang="0">
                  <a:pos x="T0" y="T1"/>
                </a:cxn>
                <a:cxn ang="0">
                  <a:pos x="T2" y="T3"/>
                </a:cxn>
                <a:cxn ang="0">
                  <a:pos x="T4" y="T5"/>
                </a:cxn>
                <a:cxn ang="0">
                  <a:pos x="T6" y="T7"/>
                </a:cxn>
              </a:cxnLst>
              <a:rect l="0" t="0" r="r" b="b"/>
              <a:pathLst>
                <a:path w="6" h="6">
                  <a:moveTo>
                    <a:pt x="3" y="1"/>
                  </a:moveTo>
                  <a:cubicBezTo>
                    <a:pt x="0" y="0"/>
                    <a:pt x="1" y="4"/>
                    <a:pt x="3" y="6"/>
                  </a:cubicBezTo>
                  <a:cubicBezTo>
                    <a:pt x="3" y="5"/>
                    <a:pt x="5" y="6"/>
                    <a:pt x="6" y="5"/>
                  </a:cubicBezTo>
                  <a:cubicBezTo>
                    <a:pt x="6" y="4"/>
                    <a:pt x="5" y="3"/>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7" name="Freeform 3679"/>
            <p:cNvSpPr>
              <a:spLocks/>
            </p:cNvSpPr>
            <p:nvPr/>
          </p:nvSpPr>
          <p:spPr bwMode="auto">
            <a:xfrm>
              <a:off x="634" y="646"/>
              <a:ext cx="3" cy="4"/>
            </a:xfrm>
            <a:custGeom>
              <a:avLst/>
              <a:gdLst>
                <a:gd name="T0" fmla="*/ 2 w 2"/>
                <a:gd name="T1" fmla="*/ 1 h 3"/>
                <a:gd name="T2" fmla="*/ 1 w 2"/>
                <a:gd name="T3" fmla="*/ 3 h 3"/>
                <a:gd name="T4" fmla="*/ 2 w 2"/>
                <a:gd name="T5" fmla="*/ 1 h 3"/>
              </a:gdLst>
              <a:ahLst/>
              <a:cxnLst>
                <a:cxn ang="0">
                  <a:pos x="T0" y="T1"/>
                </a:cxn>
                <a:cxn ang="0">
                  <a:pos x="T2" y="T3"/>
                </a:cxn>
                <a:cxn ang="0">
                  <a:pos x="T4" y="T5"/>
                </a:cxn>
              </a:cxnLst>
              <a:rect l="0" t="0" r="r" b="b"/>
              <a:pathLst>
                <a:path w="2" h="3">
                  <a:moveTo>
                    <a:pt x="2" y="1"/>
                  </a:moveTo>
                  <a:cubicBezTo>
                    <a:pt x="0" y="0"/>
                    <a:pt x="0" y="2"/>
                    <a:pt x="1" y="3"/>
                  </a:cubicBezTo>
                  <a:cubicBezTo>
                    <a:pt x="1" y="2"/>
                    <a:pt x="2"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8" name="Freeform 3680"/>
            <p:cNvSpPr>
              <a:spLocks/>
            </p:cNvSpPr>
            <p:nvPr/>
          </p:nvSpPr>
          <p:spPr bwMode="auto">
            <a:xfrm>
              <a:off x="634" y="646"/>
              <a:ext cx="3" cy="4"/>
            </a:xfrm>
            <a:custGeom>
              <a:avLst/>
              <a:gdLst>
                <a:gd name="T0" fmla="*/ 2 w 2"/>
                <a:gd name="T1" fmla="*/ 1 h 3"/>
                <a:gd name="T2" fmla="*/ 1 w 2"/>
                <a:gd name="T3" fmla="*/ 3 h 3"/>
                <a:gd name="T4" fmla="*/ 2 w 2"/>
                <a:gd name="T5" fmla="*/ 1 h 3"/>
              </a:gdLst>
              <a:ahLst/>
              <a:cxnLst>
                <a:cxn ang="0">
                  <a:pos x="T0" y="T1"/>
                </a:cxn>
                <a:cxn ang="0">
                  <a:pos x="T2" y="T3"/>
                </a:cxn>
                <a:cxn ang="0">
                  <a:pos x="T4" y="T5"/>
                </a:cxn>
              </a:cxnLst>
              <a:rect l="0" t="0" r="r" b="b"/>
              <a:pathLst>
                <a:path w="2" h="3">
                  <a:moveTo>
                    <a:pt x="2" y="1"/>
                  </a:moveTo>
                  <a:cubicBezTo>
                    <a:pt x="0" y="0"/>
                    <a:pt x="0" y="2"/>
                    <a:pt x="1" y="3"/>
                  </a:cubicBezTo>
                  <a:cubicBezTo>
                    <a:pt x="1" y="2"/>
                    <a:pt x="2"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9" name="Freeform 3681"/>
            <p:cNvSpPr>
              <a:spLocks/>
            </p:cNvSpPr>
            <p:nvPr/>
          </p:nvSpPr>
          <p:spPr bwMode="auto">
            <a:xfrm>
              <a:off x="637" y="64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0" name="Freeform 3682"/>
            <p:cNvSpPr>
              <a:spLocks/>
            </p:cNvSpPr>
            <p:nvPr/>
          </p:nvSpPr>
          <p:spPr bwMode="auto">
            <a:xfrm>
              <a:off x="637" y="64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1" name="Freeform 3683"/>
            <p:cNvSpPr>
              <a:spLocks/>
            </p:cNvSpPr>
            <p:nvPr/>
          </p:nvSpPr>
          <p:spPr bwMode="auto">
            <a:xfrm>
              <a:off x="637" y="63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2" name="Freeform 3684"/>
            <p:cNvSpPr>
              <a:spLocks/>
            </p:cNvSpPr>
            <p:nvPr/>
          </p:nvSpPr>
          <p:spPr bwMode="auto">
            <a:xfrm>
              <a:off x="637" y="63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3" name="Freeform 3685"/>
            <p:cNvSpPr>
              <a:spLocks/>
            </p:cNvSpPr>
            <p:nvPr/>
          </p:nvSpPr>
          <p:spPr bwMode="auto">
            <a:xfrm>
              <a:off x="611" y="593"/>
              <a:ext cx="18" cy="24"/>
            </a:xfrm>
            <a:custGeom>
              <a:avLst/>
              <a:gdLst>
                <a:gd name="T0" fmla="*/ 6 w 15"/>
                <a:gd name="T1" fmla="*/ 12 h 20"/>
                <a:gd name="T2" fmla="*/ 8 w 15"/>
                <a:gd name="T3" fmla="*/ 12 h 20"/>
                <a:gd name="T4" fmla="*/ 9 w 15"/>
                <a:gd name="T5" fmla="*/ 14 h 20"/>
                <a:gd name="T6" fmla="*/ 5 w 15"/>
                <a:gd name="T7" fmla="*/ 19 h 20"/>
                <a:gd name="T8" fmla="*/ 11 w 15"/>
                <a:gd name="T9" fmla="*/ 17 h 20"/>
                <a:gd name="T10" fmla="*/ 11 w 15"/>
                <a:gd name="T11" fmla="*/ 15 h 20"/>
                <a:gd name="T12" fmla="*/ 15 w 15"/>
                <a:gd name="T13" fmla="*/ 14 h 20"/>
                <a:gd name="T14" fmla="*/ 12 w 15"/>
                <a:gd name="T15" fmla="*/ 13 h 20"/>
                <a:gd name="T16" fmla="*/ 13 w 15"/>
                <a:gd name="T17" fmla="*/ 10 h 20"/>
                <a:gd name="T18" fmla="*/ 10 w 15"/>
                <a:gd name="T19" fmla="*/ 6 h 20"/>
                <a:gd name="T20" fmla="*/ 10 w 15"/>
                <a:gd name="T21" fmla="*/ 4 h 20"/>
                <a:gd name="T22" fmla="*/ 15 w 15"/>
                <a:gd name="T23" fmla="*/ 11 h 20"/>
                <a:gd name="T24" fmla="*/ 11 w 15"/>
                <a:gd name="T25" fmla="*/ 3 h 20"/>
                <a:gd name="T26" fmla="*/ 5 w 15"/>
                <a:gd name="T27" fmla="*/ 3 h 20"/>
                <a:gd name="T28" fmla="*/ 2 w 15"/>
                <a:gd name="T29" fmla="*/ 0 h 20"/>
                <a:gd name="T30" fmla="*/ 3 w 15"/>
                <a:gd name="T31" fmla="*/ 2 h 20"/>
                <a:gd name="T32" fmla="*/ 6 w 15"/>
                <a:gd name="T33"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0">
                  <a:moveTo>
                    <a:pt x="6" y="12"/>
                  </a:moveTo>
                  <a:cubicBezTo>
                    <a:pt x="6" y="12"/>
                    <a:pt x="7" y="12"/>
                    <a:pt x="8" y="12"/>
                  </a:cubicBezTo>
                  <a:cubicBezTo>
                    <a:pt x="7" y="12"/>
                    <a:pt x="4" y="14"/>
                    <a:pt x="9" y="14"/>
                  </a:cubicBezTo>
                  <a:cubicBezTo>
                    <a:pt x="6" y="15"/>
                    <a:pt x="6" y="17"/>
                    <a:pt x="5" y="19"/>
                  </a:cubicBezTo>
                  <a:cubicBezTo>
                    <a:pt x="8" y="20"/>
                    <a:pt x="10" y="18"/>
                    <a:pt x="11" y="17"/>
                  </a:cubicBezTo>
                  <a:cubicBezTo>
                    <a:pt x="12" y="17"/>
                    <a:pt x="11" y="16"/>
                    <a:pt x="11" y="15"/>
                  </a:cubicBezTo>
                  <a:cubicBezTo>
                    <a:pt x="13" y="15"/>
                    <a:pt x="15" y="15"/>
                    <a:pt x="15" y="14"/>
                  </a:cubicBezTo>
                  <a:cubicBezTo>
                    <a:pt x="14" y="14"/>
                    <a:pt x="13" y="13"/>
                    <a:pt x="12" y="13"/>
                  </a:cubicBezTo>
                  <a:cubicBezTo>
                    <a:pt x="15" y="13"/>
                    <a:pt x="14" y="12"/>
                    <a:pt x="13" y="10"/>
                  </a:cubicBezTo>
                  <a:cubicBezTo>
                    <a:pt x="12" y="9"/>
                    <a:pt x="10" y="7"/>
                    <a:pt x="10" y="6"/>
                  </a:cubicBezTo>
                  <a:cubicBezTo>
                    <a:pt x="9" y="5"/>
                    <a:pt x="10" y="5"/>
                    <a:pt x="10" y="4"/>
                  </a:cubicBezTo>
                  <a:cubicBezTo>
                    <a:pt x="13" y="7"/>
                    <a:pt x="12" y="9"/>
                    <a:pt x="15" y="11"/>
                  </a:cubicBezTo>
                  <a:cubicBezTo>
                    <a:pt x="14" y="9"/>
                    <a:pt x="11" y="4"/>
                    <a:pt x="11" y="3"/>
                  </a:cubicBezTo>
                  <a:cubicBezTo>
                    <a:pt x="9" y="3"/>
                    <a:pt x="6" y="2"/>
                    <a:pt x="5" y="3"/>
                  </a:cubicBezTo>
                  <a:cubicBezTo>
                    <a:pt x="4" y="2"/>
                    <a:pt x="3" y="1"/>
                    <a:pt x="2" y="0"/>
                  </a:cubicBezTo>
                  <a:cubicBezTo>
                    <a:pt x="0" y="0"/>
                    <a:pt x="2" y="4"/>
                    <a:pt x="3" y="2"/>
                  </a:cubicBezTo>
                  <a:cubicBezTo>
                    <a:pt x="3" y="5"/>
                    <a:pt x="3" y="8"/>
                    <a:pt x="6" y="1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4" name="Freeform 3686"/>
            <p:cNvSpPr>
              <a:spLocks/>
            </p:cNvSpPr>
            <p:nvPr/>
          </p:nvSpPr>
          <p:spPr bwMode="auto">
            <a:xfrm>
              <a:off x="611" y="593"/>
              <a:ext cx="18" cy="24"/>
            </a:xfrm>
            <a:custGeom>
              <a:avLst/>
              <a:gdLst>
                <a:gd name="T0" fmla="*/ 6 w 15"/>
                <a:gd name="T1" fmla="*/ 12 h 20"/>
                <a:gd name="T2" fmla="*/ 8 w 15"/>
                <a:gd name="T3" fmla="*/ 12 h 20"/>
                <a:gd name="T4" fmla="*/ 9 w 15"/>
                <a:gd name="T5" fmla="*/ 14 h 20"/>
                <a:gd name="T6" fmla="*/ 5 w 15"/>
                <a:gd name="T7" fmla="*/ 19 h 20"/>
                <a:gd name="T8" fmla="*/ 11 w 15"/>
                <a:gd name="T9" fmla="*/ 17 h 20"/>
                <a:gd name="T10" fmla="*/ 11 w 15"/>
                <a:gd name="T11" fmla="*/ 15 h 20"/>
                <a:gd name="T12" fmla="*/ 15 w 15"/>
                <a:gd name="T13" fmla="*/ 14 h 20"/>
                <a:gd name="T14" fmla="*/ 12 w 15"/>
                <a:gd name="T15" fmla="*/ 13 h 20"/>
                <a:gd name="T16" fmla="*/ 13 w 15"/>
                <a:gd name="T17" fmla="*/ 10 h 20"/>
                <a:gd name="T18" fmla="*/ 10 w 15"/>
                <a:gd name="T19" fmla="*/ 6 h 20"/>
                <a:gd name="T20" fmla="*/ 10 w 15"/>
                <a:gd name="T21" fmla="*/ 4 h 20"/>
                <a:gd name="T22" fmla="*/ 15 w 15"/>
                <a:gd name="T23" fmla="*/ 11 h 20"/>
                <a:gd name="T24" fmla="*/ 11 w 15"/>
                <a:gd name="T25" fmla="*/ 3 h 20"/>
                <a:gd name="T26" fmla="*/ 5 w 15"/>
                <a:gd name="T27" fmla="*/ 3 h 20"/>
                <a:gd name="T28" fmla="*/ 2 w 15"/>
                <a:gd name="T29" fmla="*/ 0 h 20"/>
                <a:gd name="T30" fmla="*/ 3 w 15"/>
                <a:gd name="T31" fmla="*/ 2 h 20"/>
                <a:gd name="T32" fmla="*/ 6 w 15"/>
                <a:gd name="T33"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0">
                  <a:moveTo>
                    <a:pt x="6" y="12"/>
                  </a:moveTo>
                  <a:cubicBezTo>
                    <a:pt x="6" y="12"/>
                    <a:pt x="7" y="12"/>
                    <a:pt x="8" y="12"/>
                  </a:cubicBezTo>
                  <a:cubicBezTo>
                    <a:pt x="7" y="12"/>
                    <a:pt x="4" y="14"/>
                    <a:pt x="9" y="14"/>
                  </a:cubicBezTo>
                  <a:cubicBezTo>
                    <a:pt x="6" y="15"/>
                    <a:pt x="6" y="17"/>
                    <a:pt x="5" y="19"/>
                  </a:cubicBezTo>
                  <a:cubicBezTo>
                    <a:pt x="8" y="20"/>
                    <a:pt x="10" y="18"/>
                    <a:pt x="11" y="17"/>
                  </a:cubicBezTo>
                  <a:cubicBezTo>
                    <a:pt x="12" y="17"/>
                    <a:pt x="11" y="16"/>
                    <a:pt x="11" y="15"/>
                  </a:cubicBezTo>
                  <a:cubicBezTo>
                    <a:pt x="13" y="15"/>
                    <a:pt x="15" y="15"/>
                    <a:pt x="15" y="14"/>
                  </a:cubicBezTo>
                  <a:cubicBezTo>
                    <a:pt x="14" y="14"/>
                    <a:pt x="13" y="13"/>
                    <a:pt x="12" y="13"/>
                  </a:cubicBezTo>
                  <a:cubicBezTo>
                    <a:pt x="15" y="13"/>
                    <a:pt x="14" y="12"/>
                    <a:pt x="13" y="10"/>
                  </a:cubicBezTo>
                  <a:cubicBezTo>
                    <a:pt x="12" y="9"/>
                    <a:pt x="10" y="7"/>
                    <a:pt x="10" y="6"/>
                  </a:cubicBezTo>
                  <a:cubicBezTo>
                    <a:pt x="9" y="5"/>
                    <a:pt x="10" y="5"/>
                    <a:pt x="10" y="4"/>
                  </a:cubicBezTo>
                  <a:cubicBezTo>
                    <a:pt x="13" y="7"/>
                    <a:pt x="12" y="9"/>
                    <a:pt x="15" y="11"/>
                  </a:cubicBezTo>
                  <a:cubicBezTo>
                    <a:pt x="14" y="9"/>
                    <a:pt x="11" y="4"/>
                    <a:pt x="11" y="3"/>
                  </a:cubicBezTo>
                  <a:cubicBezTo>
                    <a:pt x="9" y="3"/>
                    <a:pt x="6" y="2"/>
                    <a:pt x="5" y="3"/>
                  </a:cubicBezTo>
                  <a:cubicBezTo>
                    <a:pt x="4" y="2"/>
                    <a:pt x="3" y="1"/>
                    <a:pt x="2" y="0"/>
                  </a:cubicBezTo>
                  <a:cubicBezTo>
                    <a:pt x="0" y="0"/>
                    <a:pt x="2" y="4"/>
                    <a:pt x="3" y="2"/>
                  </a:cubicBezTo>
                  <a:cubicBezTo>
                    <a:pt x="3" y="5"/>
                    <a:pt x="3" y="8"/>
                    <a:pt x="6" y="1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5" name="Freeform 3687"/>
            <p:cNvSpPr>
              <a:spLocks/>
            </p:cNvSpPr>
            <p:nvPr/>
          </p:nvSpPr>
          <p:spPr bwMode="auto">
            <a:xfrm>
              <a:off x="662" y="635"/>
              <a:ext cx="17" cy="16"/>
            </a:xfrm>
            <a:custGeom>
              <a:avLst/>
              <a:gdLst>
                <a:gd name="T0" fmla="*/ 4 w 14"/>
                <a:gd name="T1" fmla="*/ 11 h 13"/>
                <a:gd name="T2" fmla="*/ 6 w 14"/>
                <a:gd name="T3" fmla="*/ 8 h 13"/>
                <a:gd name="T4" fmla="*/ 6 w 14"/>
                <a:gd name="T5" fmla="*/ 11 h 13"/>
                <a:gd name="T6" fmla="*/ 7 w 14"/>
                <a:gd name="T7" fmla="*/ 6 h 13"/>
                <a:gd name="T8" fmla="*/ 6 w 14"/>
                <a:gd name="T9" fmla="*/ 11 h 13"/>
                <a:gd name="T10" fmla="*/ 9 w 14"/>
                <a:gd name="T11" fmla="*/ 10 h 13"/>
                <a:gd name="T12" fmla="*/ 9 w 14"/>
                <a:gd name="T13" fmla="*/ 12 h 13"/>
                <a:gd name="T14" fmla="*/ 13 w 14"/>
                <a:gd name="T15" fmla="*/ 6 h 13"/>
                <a:gd name="T16" fmla="*/ 9 w 14"/>
                <a:gd name="T17" fmla="*/ 2 h 13"/>
                <a:gd name="T18" fmla="*/ 3 w 14"/>
                <a:gd name="T19" fmla="*/ 3 h 13"/>
                <a:gd name="T20" fmla="*/ 3 w 14"/>
                <a:gd name="T21" fmla="*/ 4 h 13"/>
                <a:gd name="T22" fmla="*/ 3 w 14"/>
                <a:gd name="T23" fmla="*/ 5 h 13"/>
                <a:gd name="T24" fmla="*/ 3 w 14"/>
                <a:gd name="T25" fmla="*/ 7 h 13"/>
                <a:gd name="T26" fmla="*/ 4 w 14"/>
                <a:gd name="T2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4" y="11"/>
                  </a:moveTo>
                  <a:cubicBezTo>
                    <a:pt x="6" y="11"/>
                    <a:pt x="6" y="9"/>
                    <a:pt x="6" y="8"/>
                  </a:cubicBezTo>
                  <a:cubicBezTo>
                    <a:pt x="6" y="9"/>
                    <a:pt x="6" y="10"/>
                    <a:pt x="6" y="11"/>
                  </a:cubicBezTo>
                  <a:cubicBezTo>
                    <a:pt x="7" y="10"/>
                    <a:pt x="8" y="9"/>
                    <a:pt x="7" y="6"/>
                  </a:cubicBezTo>
                  <a:cubicBezTo>
                    <a:pt x="9" y="9"/>
                    <a:pt x="8" y="11"/>
                    <a:pt x="6" y="11"/>
                  </a:cubicBezTo>
                  <a:cubicBezTo>
                    <a:pt x="9" y="12"/>
                    <a:pt x="9" y="11"/>
                    <a:pt x="9" y="10"/>
                  </a:cubicBezTo>
                  <a:cubicBezTo>
                    <a:pt x="9" y="11"/>
                    <a:pt x="9" y="12"/>
                    <a:pt x="9" y="12"/>
                  </a:cubicBezTo>
                  <a:cubicBezTo>
                    <a:pt x="14" y="13"/>
                    <a:pt x="13" y="8"/>
                    <a:pt x="13" y="6"/>
                  </a:cubicBezTo>
                  <a:cubicBezTo>
                    <a:pt x="13" y="5"/>
                    <a:pt x="12" y="3"/>
                    <a:pt x="9" y="2"/>
                  </a:cubicBezTo>
                  <a:cubicBezTo>
                    <a:pt x="4" y="0"/>
                    <a:pt x="6" y="3"/>
                    <a:pt x="3" y="3"/>
                  </a:cubicBezTo>
                  <a:cubicBezTo>
                    <a:pt x="7" y="3"/>
                    <a:pt x="3" y="4"/>
                    <a:pt x="3" y="4"/>
                  </a:cubicBezTo>
                  <a:cubicBezTo>
                    <a:pt x="7" y="5"/>
                    <a:pt x="3" y="5"/>
                    <a:pt x="3" y="5"/>
                  </a:cubicBezTo>
                  <a:cubicBezTo>
                    <a:pt x="2" y="6"/>
                    <a:pt x="4" y="7"/>
                    <a:pt x="3" y="7"/>
                  </a:cubicBezTo>
                  <a:cubicBezTo>
                    <a:pt x="2" y="8"/>
                    <a:pt x="0" y="9"/>
                    <a:pt x="4" y="1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6" name="Freeform 3688"/>
            <p:cNvSpPr>
              <a:spLocks/>
            </p:cNvSpPr>
            <p:nvPr/>
          </p:nvSpPr>
          <p:spPr bwMode="auto">
            <a:xfrm>
              <a:off x="662" y="635"/>
              <a:ext cx="17" cy="16"/>
            </a:xfrm>
            <a:custGeom>
              <a:avLst/>
              <a:gdLst>
                <a:gd name="T0" fmla="*/ 4 w 14"/>
                <a:gd name="T1" fmla="*/ 11 h 13"/>
                <a:gd name="T2" fmla="*/ 6 w 14"/>
                <a:gd name="T3" fmla="*/ 8 h 13"/>
                <a:gd name="T4" fmla="*/ 6 w 14"/>
                <a:gd name="T5" fmla="*/ 11 h 13"/>
                <a:gd name="T6" fmla="*/ 7 w 14"/>
                <a:gd name="T7" fmla="*/ 6 h 13"/>
                <a:gd name="T8" fmla="*/ 6 w 14"/>
                <a:gd name="T9" fmla="*/ 11 h 13"/>
                <a:gd name="T10" fmla="*/ 9 w 14"/>
                <a:gd name="T11" fmla="*/ 10 h 13"/>
                <a:gd name="T12" fmla="*/ 9 w 14"/>
                <a:gd name="T13" fmla="*/ 12 h 13"/>
                <a:gd name="T14" fmla="*/ 13 w 14"/>
                <a:gd name="T15" fmla="*/ 6 h 13"/>
                <a:gd name="T16" fmla="*/ 9 w 14"/>
                <a:gd name="T17" fmla="*/ 2 h 13"/>
                <a:gd name="T18" fmla="*/ 3 w 14"/>
                <a:gd name="T19" fmla="*/ 3 h 13"/>
                <a:gd name="T20" fmla="*/ 3 w 14"/>
                <a:gd name="T21" fmla="*/ 4 h 13"/>
                <a:gd name="T22" fmla="*/ 3 w 14"/>
                <a:gd name="T23" fmla="*/ 5 h 13"/>
                <a:gd name="T24" fmla="*/ 3 w 14"/>
                <a:gd name="T25" fmla="*/ 7 h 13"/>
                <a:gd name="T26" fmla="*/ 4 w 14"/>
                <a:gd name="T2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4" y="11"/>
                  </a:moveTo>
                  <a:cubicBezTo>
                    <a:pt x="6" y="11"/>
                    <a:pt x="6" y="9"/>
                    <a:pt x="6" y="8"/>
                  </a:cubicBezTo>
                  <a:cubicBezTo>
                    <a:pt x="6" y="9"/>
                    <a:pt x="6" y="10"/>
                    <a:pt x="6" y="11"/>
                  </a:cubicBezTo>
                  <a:cubicBezTo>
                    <a:pt x="7" y="10"/>
                    <a:pt x="8" y="9"/>
                    <a:pt x="7" y="6"/>
                  </a:cubicBezTo>
                  <a:cubicBezTo>
                    <a:pt x="9" y="9"/>
                    <a:pt x="8" y="11"/>
                    <a:pt x="6" y="11"/>
                  </a:cubicBezTo>
                  <a:cubicBezTo>
                    <a:pt x="9" y="12"/>
                    <a:pt x="9" y="11"/>
                    <a:pt x="9" y="10"/>
                  </a:cubicBezTo>
                  <a:cubicBezTo>
                    <a:pt x="9" y="11"/>
                    <a:pt x="9" y="12"/>
                    <a:pt x="9" y="12"/>
                  </a:cubicBezTo>
                  <a:cubicBezTo>
                    <a:pt x="14" y="13"/>
                    <a:pt x="13" y="8"/>
                    <a:pt x="13" y="6"/>
                  </a:cubicBezTo>
                  <a:cubicBezTo>
                    <a:pt x="13" y="5"/>
                    <a:pt x="12" y="3"/>
                    <a:pt x="9" y="2"/>
                  </a:cubicBezTo>
                  <a:cubicBezTo>
                    <a:pt x="4" y="0"/>
                    <a:pt x="6" y="3"/>
                    <a:pt x="3" y="3"/>
                  </a:cubicBezTo>
                  <a:cubicBezTo>
                    <a:pt x="7" y="3"/>
                    <a:pt x="3" y="4"/>
                    <a:pt x="3" y="4"/>
                  </a:cubicBezTo>
                  <a:cubicBezTo>
                    <a:pt x="7" y="5"/>
                    <a:pt x="3" y="5"/>
                    <a:pt x="3" y="5"/>
                  </a:cubicBezTo>
                  <a:cubicBezTo>
                    <a:pt x="2" y="6"/>
                    <a:pt x="4" y="7"/>
                    <a:pt x="3" y="7"/>
                  </a:cubicBezTo>
                  <a:cubicBezTo>
                    <a:pt x="2" y="8"/>
                    <a:pt x="0" y="9"/>
                    <a:pt x="4" y="1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7" name="Freeform 3689"/>
            <p:cNvSpPr>
              <a:spLocks/>
            </p:cNvSpPr>
            <p:nvPr/>
          </p:nvSpPr>
          <p:spPr bwMode="auto">
            <a:xfrm>
              <a:off x="67" y="677"/>
              <a:ext cx="20" cy="16"/>
            </a:xfrm>
            <a:custGeom>
              <a:avLst/>
              <a:gdLst>
                <a:gd name="T0" fmla="*/ 17 w 17"/>
                <a:gd name="T1" fmla="*/ 3 h 13"/>
                <a:gd name="T2" fmla="*/ 8 w 17"/>
                <a:gd name="T3" fmla="*/ 7 h 13"/>
                <a:gd name="T4" fmla="*/ 0 w 17"/>
                <a:gd name="T5" fmla="*/ 13 h 13"/>
                <a:gd name="T6" fmla="*/ 17 w 17"/>
                <a:gd name="T7" fmla="*/ 3 h 13"/>
              </a:gdLst>
              <a:ahLst/>
              <a:cxnLst>
                <a:cxn ang="0">
                  <a:pos x="T0" y="T1"/>
                </a:cxn>
                <a:cxn ang="0">
                  <a:pos x="T2" y="T3"/>
                </a:cxn>
                <a:cxn ang="0">
                  <a:pos x="T4" y="T5"/>
                </a:cxn>
                <a:cxn ang="0">
                  <a:pos x="T6" y="T7"/>
                </a:cxn>
              </a:cxnLst>
              <a:rect l="0" t="0" r="r" b="b"/>
              <a:pathLst>
                <a:path w="17" h="13">
                  <a:moveTo>
                    <a:pt x="17" y="3"/>
                  </a:moveTo>
                  <a:cubicBezTo>
                    <a:pt x="10" y="0"/>
                    <a:pt x="9" y="6"/>
                    <a:pt x="8" y="7"/>
                  </a:cubicBezTo>
                  <a:cubicBezTo>
                    <a:pt x="6" y="9"/>
                    <a:pt x="2" y="11"/>
                    <a:pt x="0" y="13"/>
                  </a:cubicBezTo>
                  <a:cubicBezTo>
                    <a:pt x="5" y="10"/>
                    <a:pt x="13" y="8"/>
                    <a:pt x="17"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8" name="Freeform 3690"/>
            <p:cNvSpPr>
              <a:spLocks/>
            </p:cNvSpPr>
            <p:nvPr/>
          </p:nvSpPr>
          <p:spPr bwMode="auto">
            <a:xfrm>
              <a:off x="67" y="677"/>
              <a:ext cx="20" cy="16"/>
            </a:xfrm>
            <a:custGeom>
              <a:avLst/>
              <a:gdLst>
                <a:gd name="T0" fmla="*/ 17 w 17"/>
                <a:gd name="T1" fmla="*/ 3 h 13"/>
                <a:gd name="T2" fmla="*/ 8 w 17"/>
                <a:gd name="T3" fmla="*/ 7 h 13"/>
                <a:gd name="T4" fmla="*/ 0 w 17"/>
                <a:gd name="T5" fmla="*/ 13 h 13"/>
                <a:gd name="T6" fmla="*/ 17 w 17"/>
                <a:gd name="T7" fmla="*/ 3 h 13"/>
              </a:gdLst>
              <a:ahLst/>
              <a:cxnLst>
                <a:cxn ang="0">
                  <a:pos x="T0" y="T1"/>
                </a:cxn>
                <a:cxn ang="0">
                  <a:pos x="T2" y="T3"/>
                </a:cxn>
                <a:cxn ang="0">
                  <a:pos x="T4" y="T5"/>
                </a:cxn>
                <a:cxn ang="0">
                  <a:pos x="T6" y="T7"/>
                </a:cxn>
              </a:cxnLst>
              <a:rect l="0" t="0" r="r" b="b"/>
              <a:pathLst>
                <a:path w="17" h="13">
                  <a:moveTo>
                    <a:pt x="17" y="3"/>
                  </a:moveTo>
                  <a:cubicBezTo>
                    <a:pt x="10" y="0"/>
                    <a:pt x="9" y="6"/>
                    <a:pt x="8" y="7"/>
                  </a:cubicBezTo>
                  <a:cubicBezTo>
                    <a:pt x="6" y="9"/>
                    <a:pt x="2" y="11"/>
                    <a:pt x="0" y="13"/>
                  </a:cubicBezTo>
                  <a:cubicBezTo>
                    <a:pt x="5" y="10"/>
                    <a:pt x="13" y="8"/>
                    <a:pt x="17"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9" name="Freeform 3691"/>
            <p:cNvSpPr>
              <a:spLocks/>
            </p:cNvSpPr>
            <p:nvPr/>
          </p:nvSpPr>
          <p:spPr bwMode="auto">
            <a:xfrm>
              <a:off x="86" y="673"/>
              <a:ext cx="29" cy="14"/>
            </a:xfrm>
            <a:custGeom>
              <a:avLst/>
              <a:gdLst>
                <a:gd name="T0" fmla="*/ 2 w 24"/>
                <a:gd name="T1" fmla="*/ 11 h 12"/>
                <a:gd name="T2" fmla="*/ 13 w 24"/>
                <a:gd name="T3" fmla="*/ 8 h 12"/>
                <a:gd name="T4" fmla="*/ 20 w 24"/>
                <a:gd name="T5" fmla="*/ 4 h 12"/>
                <a:gd name="T6" fmla="*/ 17 w 24"/>
                <a:gd name="T7" fmla="*/ 4 h 12"/>
                <a:gd name="T8" fmla="*/ 20 w 24"/>
                <a:gd name="T9" fmla="*/ 0 h 12"/>
                <a:gd name="T10" fmla="*/ 17 w 24"/>
                <a:gd name="T11" fmla="*/ 2 h 12"/>
                <a:gd name="T12" fmla="*/ 16 w 24"/>
                <a:gd name="T13" fmla="*/ 0 h 12"/>
                <a:gd name="T14" fmla="*/ 15 w 24"/>
                <a:gd name="T15" fmla="*/ 4 h 12"/>
                <a:gd name="T16" fmla="*/ 12 w 24"/>
                <a:gd name="T17" fmla="*/ 4 h 12"/>
                <a:gd name="T18" fmla="*/ 9 w 24"/>
                <a:gd name="T19" fmla="*/ 5 h 12"/>
                <a:gd name="T20" fmla="*/ 0 w 24"/>
                <a:gd name="T21" fmla="*/ 10 h 12"/>
                <a:gd name="T22" fmla="*/ 2 w 24"/>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12">
                  <a:moveTo>
                    <a:pt x="2" y="11"/>
                  </a:moveTo>
                  <a:cubicBezTo>
                    <a:pt x="8" y="12"/>
                    <a:pt x="10" y="9"/>
                    <a:pt x="13" y="8"/>
                  </a:cubicBezTo>
                  <a:cubicBezTo>
                    <a:pt x="15" y="8"/>
                    <a:pt x="21" y="6"/>
                    <a:pt x="20" y="4"/>
                  </a:cubicBezTo>
                  <a:cubicBezTo>
                    <a:pt x="19" y="4"/>
                    <a:pt x="18" y="4"/>
                    <a:pt x="17" y="4"/>
                  </a:cubicBezTo>
                  <a:cubicBezTo>
                    <a:pt x="18" y="3"/>
                    <a:pt x="24" y="3"/>
                    <a:pt x="20" y="0"/>
                  </a:cubicBezTo>
                  <a:cubicBezTo>
                    <a:pt x="19" y="1"/>
                    <a:pt x="18" y="2"/>
                    <a:pt x="17" y="2"/>
                  </a:cubicBezTo>
                  <a:cubicBezTo>
                    <a:pt x="17" y="1"/>
                    <a:pt x="16" y="1"/>
                    <a:pt x="16" y="0"/>
                  </a:cubicBezTo>
                  <a:cubicBezTo>
                    <a:pt x="13" y="0"/>
                    <a:pt x="6" y="3"/>
                    <a:pt x="15" y="4"/>
                  </a:cubicBezTo>
                  <a:cubicBezTo>
                    <a:pt x="15" y="5"/>
                    <a:pt x="13" y="4"/>
                    <a:pt x="12" y="4"/>
                  </a:cubicBezTo>
                  <a:cubicBezTo>
                    <a:pt x="10" y="4"/>
                    <a:pt x="11" y="6"/>
                    <a:pt x="9" y="5"/>
                  </a:cubicBezTo>
                  <a:cubicBezTo>
                    <a:pt x="13" y="8"/>
                    <a:pt x="1" y="10"/>
                    <a:pt x="0" y="10"/>
                  </a:cubicBezTo>
                  <a:cubicBezTo>
                    <a:pt x="1" y="11"/>
                    <a:pt x="2" y="11"/>
                    <a:pt x="2" y="1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0" name="Freeform 3692"/>
            <p:cNvSpPr>
              <a:spLocks/>
            </p:cNvSpPr>
            <p:nvPr/>
          </p:nvSpPr>
          <p:spPr bwMode="auto">
            <a:xfrm>
              <a:off x="86" y="673"/>
              <a:ext cx="29" cy="14"/>
            </a:xfrm>
            <a:custGeom>
              <a:avLst/>
              <a:gdLst>
                <a:gd name="T0" fmla="*/ 2 w 24"/>
                <a:gd name="T1" fmla="*/ 11 h 12"/>
                <a:gd name="T2" fmla="*/ 13 w 24"/>
                <a:gd name="T3" fmla="*/ 8 h 12"/>
                <a:gd name="T4" fmla="*/ 20 w 24"/>
                <a:gd name="T5" fmla="*/ 4 h 12"/>
                <a:gd name="T6" fmla="*/ 17 w 24"/>
                <a:gd name="T7" fmla="*/ 4 h 12"/>
                <a:gd name="T8" fmla="*/ 20 w 24"/>
                <a:gd name="T9" fmla="*/ 0 h 12"/>
                <a:gd name="T10" fmla="*/ 17 w 24"/>
                <a:gd name="T11" fmla="*/ 2 h 12"/>
                <a:gd name="T12" fmla="*/ 16 w 24"/>
                <a:gd name="T13" fmla="*/ 0 h 12"/>
                <a:gd name="T14" fmla="*/ 15 w 24"/>
                <a:gd name="T15" fmla="*/ 4 h 12"/>
                <a:gd name="T16" fmla="*/ 12 w 24"/>
                <a:gd name="T17" fmla="*/ 4 h 12"/>
                <a:gd name="T18" fmla="*/ 9 w 24"/>
                <a:gd name="T19" fmla="*/ 5 h 12"/>
                <a:gd name="T20" fmla="*/ 0 w 24"/>
                <a:gd name="T21" fmla="*/ 10 h 12"/>
                <a:gd name="T22" fmla="*/ 2 w 24"/>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12">
                  <a:moveTo>
                    <a:pt x="2" y="11"/>
                  </a:moveTo>
                  <a:cubicBezTo>
                    <a:pt x="8" y="12"/>
                    <a:pt x="10" y="9"/>
                    <a:pt x="13" y="8"/>
                  </a:cubicBezTo>
                  <a:cubicBezTo>
                    <a:pt x="15" y="8"/>
                    <a:pt x="21" y="6"/>
                    <a:pt x="20" y="4"/>
                  </a:cubicBezTo>
                  <a:cubicBezTo>
                    <a:pt x="19" y="4"/>
                    <a:pt x="18" y="4"/>
                    <a:pt x="17" y="4"/>
                  </a:cubicBezTo>
                  <a:cubicBezTo>
                    <a:pt x="18" y="3"/>
                    <a:pt x="24" y="3"/>
                    <a:pt x="20" y="0"/>
                  </a:cubicBezTo>
                  <a:cubicBezTo>
                    <a:pt x="19" y="1"/>
                    <a:pt x="18" y="2"/>
                    <a:pt x="17" y="2"/>
                  </a:cubicBezTo>
                  <a:cubicBezTo>
                    <a:pt x="17" y="1"/>
                    <a:pt x="16" y="1"/>
                    <a:pt x="16" y="0"/>
                  </a:cubicBezTo>
                  <a:cubicBezTo>
                    <a:pt x="13" y="0"/>
                    <a:pt x="6" y="3"/>
                    <a:pt x="15" y="4"/>
                  </a:cubicBezTo>
                  <a:cubicBezTo>
                    <a:pt x="15" y="5"/>
                    <a:pt x="13" y="4"/>
                    <a:pt x="12" y="4"/>
                  </a:cubicBezTo>
                  <a:cubicBezTo>
                    <a:pt x="10" y="4"/>
                    <a:pt x="11" y="6"/>
                    <a:pt x="9" y="5"/>
                  </a:cubicBezTo>
                  <a:cubicBezTo>
                    <a:pt x="13" y="8"/>
                    <a:pt x="1" y="10"/>
                    <a:pt x="0" y="10"/>
                  </a:cubicBezTo>
                  <a:cubicBezTo>
                    <a:pt x="1" y="11"/>
                    <a:pt x="2" y="11"/>
                    <a:pt x="2" y="1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1" name="Freeform 3693"/>
            <p:cNvSpPr>
              <a:spLocks/>
            </p:cNvSpPr>
            <p:nvPr/>
          </p:nvSpPr>
          <p:spPr bwMode="auto">
            <a:xfrm>
              <a:off x="110" y="675"/>
              <a:ext cx="4"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3" y="2"/>
                    <a:pt x="3" y="1"/>
                    <a:pt x="3" y="0"/>
                  </a:cubicBezTo>
                  <a:cubicBezTo>
                    <a:pt x="2" y="1"/>
                    <a:pt x="0" y="1"/>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2" name="Freeform 3694"/>
            <p:cNvSpPr>
              <a:spLocks/>
            </p:cNvSpPr>
            <p:nvPr/>
          </p:nvSpPr>
          <p:spPr bwMode="auto">
            <a:xfrm>
              <a:off x="110" y="675"/>
              <a:ext cx="4"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3" y="2"/>
                    <a:pt x="3" y="1"/>
                    <a:pt x="3" y="0"/>
                  </a:cubicBezTo>
                  <a:cubicBezTo>
                    <a:pt x="2" y="1"/>
                    <a:pt x="0" y="1"/>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3" name="Freeform 3695"/>
            <p:cNvSpPr>
              <a:spLocks/>
            </p:cNvSpPr>
            <p:nvPr/>
          </p:nvSpPr>
          <p:spPr bwMode="auto">
            <a:xfrm>
              <a:off x="114" y="668"/>
              <a:ext cx="8" cy="3"/>
            </a:xfrm>
            <a:custGeom>
              <a:avLst/>
              <a:gdLst>
                <a:gd name="T0" fmla="*/ 3 w 7"/>
                <a:gd name="T1" fmla="*/ 3 h 3"/>
                <a:gd name="T2" fmla="*/ 7 w 7"/>
                <a:gd name="T3" fmla="*/ 2 h 3"/>
                <a:gd name="T4" fmla="*/ 3 w 7"/>
                <a:gd name="T5" fmla="*/ 1 h 3"/>
                <a:gd name="T6" fmla="*/ 2 w 7"/>
                <a:gd name="T7" fmla="*/ 3 h 3"/>
                <a:gd name="T8" fmla="*/ 3 w 7"/>
                <a:gd name="T9" fmla="*/ 3 h 3"/>
              </a:gdLst>
              <a:ahLst/>
              <a:cxnLst>
                <a:cxn ang="0">
                  <a:pos x="T0" y="T1"/>
                </a:cxn>
                <a:cxn ang="0">
                  <a:pos x="T2" y="T3"/>
                </a:cxn>
                <a:cxn ang="0">
                  <a:pos x="T4" y="T5"/>
                </a:cxn>
                <a:cxn ang="0">
                  <a:pos x="T6" y="T7"/>
                </a:cxn>
                <a:cxn ang="0">
                  <a:pos x="T8" y="T9"/>
                </a:cxn>
              </a:cxnLst>
              <a:rect l="0" t="0" r="r" b="b"/>
              <a:pathLst>
                <a:path w="7" h="3">
                  <a:moveTo>
                    <a:pt x="3" y="3"/>
                  </a:moveTo>
                  <a:cubicBezTo>
                    <a:pt x="4" y="3"/>
                    <a:pt x="6" y="3"/>
                    <a:pt x="7" y="2"/>
                  </a:cubicBezTo>
                  <a:cubicBezTo>
                    <a:pt x="3" y="2"/>
                    <a:pt x="6" y="0"/>
                    <a:pt x="3" y="1"/>
                  </a:cubicBezTo>
                  <a:cubicBezTo>
                    <a:pt x="1" y="1"/>
                    <a:pt x="0" y="2"/>
                    <a:pt x="2" y="3"/>
                  </a:cubicBezTo>
                  <a:cubicBezTo>
                    <a:pt x="2" y="3"/>
                    <a:pt x="3" y="3"/>
                    <a:pt x="3"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4" name="Freeform 3696"/>
            <p:cNvSpPr>
              <a:spLocks/>
            </p:cNvSpPr>
            <p:nvPr/>
          </p:nvSpPr>
          <p:spPr bwMode="auto">
            <a:xfrm>
              <a:off x="114" y="668"/>
              <a:ext cx="8" cy="3"/>
            </a:xfrm>
            <a:custGeom>
              <a:avLst/>
              <a:gdLst>
                <a:gd name="T0" fmla="*/ 3 w 7"/>
                <a:gd name="T1" fmla="*/ 3 h 3"/>
                <a:gd name="T2" fmla="*/ 7 w 7"/>
                <a:gd name="T3" fmla="*/ 2 h 3"/>
                <a:gd name="T4" fmla="*/ 3 w 7"/>
                <a:gd name="T5" fmla="*/ 1 h 3"/>
                <a:gd name="T6" fmla="*/ 2 w 7"/>
                <a:gd name="T7" fmla="*/ 3 h 3"/>
                <a:gd name="T8" fmla="*/ 3 w 7"/>
                <a:gd name="T9" fmla="*/ 3 h 3"/>
              </a:gdLst>
              <a:ahLst/>
              <a:cxnLst>
                <a:cxn ang="0">
                  <a:pos x="T0" y="T1"/>
                </a:cxn>
                <a:cxn ang="0">
                  <a:pos x="T2" y="T3"/>
                </a:cxn>
                <a:cxn ang="0">
                  <a:pos x="T4" y="T5"/>
                </a:cxn>
                <a:cxn ang="0">
                  <a:pos x="T6" y="T7"/>
                </a:cxn>
                <a:cxn ang="0">
                  <a:pos x="T8" y="T9"/>
                </a:cxn>
              </a:cxnLst>
              <a:rect l="0" t="0" r="r" b="b"/>
              <a:pathLst>
                <a:path w="7" h="3">
                  <a:moveTo>
                    <a:pt x="3" y="3"/>
                  </a:moveTo>
                  <a:cubicBezTo>
                    <a:pt x="4" y="3"/>
                    <a:pt x="6" y="3"/>
                    <a:pt x="7" y="2"/>
                  </a:cubicBezTo>
                  <a:cubicBezTo>
                    <a:pt x="3" y="2"/>
                    <a:pt x="6" y="0"/>
                    <a:pt x="3" y="1"/>
                  </a:cubicBezTo>
                  <a:cubicBezTo>
                    <a:pt x="1" y="1"/>
                    <a:pt x="0" y="2"/>
                    <a:pt x="2" y="3"/>
                  </a:cubicBezTo>
                  <a:cubicBezTo>
                    <a:pt x="2" y="3"/>
                    <a:pt x="3" y="3"/>
                    <a:pt x="3"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5" name="Freeform 3697"/>
            <p:cNvSpPr>
              <a:spLocks/>
            </p:cNvSpPr>
            <p:nvPr/>
          </p:nvSpPr>
          <p:spPr bwMode="auto">
            <a:xfrm>
              <a:off x="122" y="667"/>
              <a:ext cx="3"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1" y="2"/>
                    <a:pt x="1" y="1"/>
                    <a:pt x="2" y="0"/>
                  </a:cubicBezTo>
                  <a:cubicBezTo>
                    <a:pt x="0" y="0"/>
                    <a:pt x="0" y="2"/>
                    <a:pt x="1" y="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6" name="Freeform 3698"/>
            <p:cNvSpPr>
              <a:spLocks/>
            </p:cNvSpPr>
            <p:nvPr/>
          </p:nvSpPr>
          <p:spPr bwMode="auto">
            <a:xfrm>
              <a:off x="122" y="667"/>
              <a:ext cx="3"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1" y="2"/>
                    <a:pt x="1" y="1"/>
                    <a:pt x="2" y="0"/>
                  </a:cubicBezTo>
                  <a:cubicBezTo>
                    <a:pt x="0" y="0"/>
                    <a:pt x="0" y="2"/>
                    <a:pt x="1" y="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7" name="Freeform 3699"/>
            <p:cNvSpPr>
              <a:spLocks/>
            </p:cNvSpPr>
            <p:nvPr/>
          </p:nvSpPr>
          <p:spPr bwMode="auto">
            <a:xfrm>
              <a:off x="125" y="670"/>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0"/>
                    <a:pt x="1" y="0"/>
                    <a:pt x="0" y="1"/>
                  </a:cubicBezTo>
                  <a:cubicBezTo>
                    <a:pt x="1" y="1"/>
                    <a:pt x="2"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8" name="Freeform 3700"/>
            <p:cNvSpPr>
              <a:spLocks/>
            </p:cNvSpPr>
            <p:nvPr/>
          </p:nvSpPr>
          <p:spPr bwMode="auto">
            <a:xfrm>
              <a:off x="125" y="670"/>
              <a:ext cx="2" cy="1"/>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0"/>
                    <a:pt x="1" y="0"/>
                    <a:pt x="0" y="1"/>
                  </a:cubicBezTo>
                  <a:cubicBezTo>
                    <a:pt x="1" y="1"/>
                    <a:pt x="2"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9" name="Freeform 3701"/>
            <p:cNvSpPr>
              <a:spLocks/>
            </p:cNvSpPr>
            <p:nvPr/>
          </p:nvSpPr>
          <p:spPr bwMode="auto">
            <a:xfrm>
              <a:off x="131" y="670"/>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1"/>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0" name="Freeform 3702"/>
            <p:cNvSpPr>
              <a:spLocks/>
            </p:cNvSpPr>
            <p:nvPr/>
          </p:nvSpPr>
          <p:spPr bwMode="auto">
            <a:xfrm>
              <a:off x="131" y="670"/>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1"/>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1" name="Freeform 3703"/>
            <p:cNvSpPr>
              <a:spLocks/>
            </p:cNvSpPr>
            <p:nvPr/>
          </p:nvSpPr>
          <p:spPr bwMode="auto">
            <a:xfrm>
              <a:off x="133" y="652"/>
              <a:ext cx="32" cy="13"/>
            </a:xfrm>
            <a:custGeom>
              <a:avLst/>
              <a:gdLst>
                <a:gd name="T0" fmla="*/ 1 w 27"/>
                <a:gd name="T1" fmla="*/ 8 h 11"/>
                <a:gd name="T2" fmla="*/ 6 w 27"/>
                <a:gd name="T3" fmla="*/ 11 h 11"/>
                <a:gd name="T4" fmla="*/ 11 w 27"/>
                <a:gd name="T5" fmla="*/ 8 h 11"/>
                <a:gd name="T6" fmla="*/ 20 w 27"/>
                <a:gd name="T7" fmla="*/ 7 h 11"/>
                <a:gd name="T8" fmla="*/ 22 w 27"/>
                <a:gd name="T9" fmla="*/ 6 h 11"/>
                <a:gd name="T10" fmla="*/ 25 w 27"/>
                <a:gd name="T11" fmla="*/ 5 h 11"/>
                <a:gd name="T12" fmla="*/ 20 w 27"/>
                <a:gd name="T13" fmla="*/ 1 h 11"/>
                <a:gd name="T14" fmla="*/ 9 w 27"/>
                <a:gd name="T15" fmla="*/ 3 h 11"/>
                <a:gd name="T16" fmla="*/ 1 w 27"/>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1">
                  <a:moveTo>
                    <a:pt x="1" y="8"/>
                  </a:moveTo>
                  <a:cubicBezTo>
                    <a:pt x="0" y="9"/>
                    <a:pt x="3" y="11"/>
                    <a:pt x="6" y="11"/>
                  </a:cubicBezTo>
                  <a:cubicBezTo>
                    <a:pt x="9" y="11"/>
                    <a:pt x="9" y="8"/>
                    <a:pt x="11" y="8"/>
                  </a:cubicBezTo>
                  <a:cubicBezTo>
                    <a:pt x="14" y="7"/>
                    <a:pt x="19" y="8"/>
                    <a:pt x="20" y="7"/>
                  </a:cubicBezTo>
                  <a:cubicBezTo>
                    <a:pt x="21" y="7"/>
                    <a:pt x="21" y="6"/>
                    <a:pt x="22" y="6"/>
                  </a:cubicBezTo>
                  <a:cubicBezTo>
                    <a:pt x="24" y="6"/>
                    <a:pt x="27" y="7"/>
                    <a:pt x="25" y="5"/>
                  </a:cubicBezTo>
                  <a:cubicBezTo>
                    <a:pt x="22" y="6"/>
                    <a:pt x="21" y="3"/>
                    <a:pt x="20" y="1"/>
                  </a:cubicBezTo>
                  <a:cubicBezTo>
                    <a:pt x="14" y="0"/>
                    <a:pt x="14" y="3"/>
                    <a:pt x="9" y="3"/>
                  </a:cubicBezTo>
                  <a:cubicBezTo>
                    <a:pt x="4" y="2"/>
                    <a:pt x="5" y="7"/>
                    <a:pt x="1" y="8"/>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2" name="Freeform 3704"/>
            <p:cNvSpPr>
              <a:spLocks/>
            </p:cNvSpPr>
            <p:nvPr/>
          </p:nvSpPr>
          <p:spPr bwMode="auto">
            <a:xfrm>
              <a:off x="133" y="652"/>
              <a:ext cx="32" cy="13"/>
            </a:xfrm>
            <a:custGeom>
              <a:avLst/>
              <a:gdLst>
                <a:gd name="T0" fmla="*/ 1 w 27"/>
                <a:gd name="T1" fmla="*/ 8 h 11"/>
                <a:gd name="T2" fmla="*/ 6 w 27"/>
                <a:gd name="T3" fmla="*/ 11 h 11"/>
                <a:gd name="T4" fmla="*/ 11 w 27"/>
                <a:gd name="T5" fmla="*/ 8 h 11"/>
                <a:gd name="T6" fmla="*/ 20 w 27"/>
                <a:gd name="T7" fmla="*/ 7 h 11"/>
                <a:gd name="T8" fmla="*/ 22 w 27"/>
                <a:gd name="T9" fmla="*/ 6 h 11"/>
                <a:gd name="T10" fmla="*/ 25 w 27"/>
                <a:gd name="T11" fmla="*/ 5 h 11"/>
                <a:gd name="T12" fmla="*/ 20 w 27"/>
                <a:gd name="T13" fmla="*/ 1 h 11"/>
                <a:gd name="T14" fmla="*/ 9 w 27"/>
                <a:gd name="T15" fmla="*/ 3 h 11"/>
                <a:gd name="T16" fmla="*/ 1 w 27"/>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1">
                  <a:moveTo>
                    <a:pt x="1" y="8"/>
                  </a:moveTo>
                  <a:cubicBezTo>
                    <a:pt x="0" y="9"/>
                    <a:pt x="3" y="11"/>
                    <a:pt x="6" y="11"/>
                  </a:cubicBezTo>
                  <a:cubicBezTo>
                    <a:pt x="9" y="11"/>
                    <a:pt x="9" y="8"/>
                    <a:pt x="11" y="8"/>
                  </a:cubicBezTo>
                  <a:cubicBezTo>
                    <a:pt x="14" y="7"/>
                    <a:pt x="19" y="8"/>
                    <a:pt x="20" y="7"/>
                  </a:cubicBezTo>
                  <a:cubicBezTo>
                    <a:pt x="21" y="7"/>
                    <a:pt x="21" y="6"/>
                    <a:pt x="22" y="6"/>
                  </a:cubicBezTo>
                  <a:cubicBezTo>
                    <a:pt x="24" y="6"/>
                    <a:pt x="27" y="7"/>
                    <a:pt x="25" y="5"/>
                  </a:cubicBezTo>
                  <a:cubicBezTo>
                    <a:pt x="22" y="6"/>
                    <a:pt x="21" y="3"/>
                    <a:pt x="20" y="1"/>
                  </a:cubicBezTo>
                  <a:cubicBezTo>
                    <a:pt x="14" y="0"/>
                    <a:pt x="14" y="3"/>
                    <a:pt x="9" y="3"/>
                  </a:cubicBezTo>
                  <a:cubicBezTo>
                    <a:pt x="4" y="2"/>
                    <a:pt x="5" y="7"/>
                    <a:pt x="1" y="8"/>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3" name="Freeform 3705"/>
            <p:cNvSpPr>
              <a:spLocks/>
            </p:cNvSpPr>
            <p:nvPr/>
          </p:nvSpPr>
          <p:spPr bwMode="auto">
            <a:xfrm>
              <a:off x="168" y="663"/>
              <a:ext cx="3" cy="2"/>
            </a:xfrm>
            <a:custGeom>
              <a:avLst/>
              <a:gdLst>
                <a:gd name="T0" fmla="*/ 1 w 3"/>
                <a:gd name="T1" fmla="*/ 0 h 2"/>
                <a:gd name="T2" fmla="*/ 1 w 3"/>
                <a:gd name="T3" fmla="*/ 2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0" y="1"/>
                    <a:pt x="0" y="1"/>
                    <a:pt x="1" y="2"/>
                  </a:cubicBezTo>
                  <a:cubicBezTo>
                    <a:pt x="2" y="2"/>
                    <a:pt x="3" y="2"/>
                    <a:pt x="3" y="1"/>
                  </a:cubicBezTo>
                  <a:cubicBezTo>
                    <a:pt x="2" y="1"/>
                    <a:pt x="2"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4" name="Freeform 3706"/>
            <p:cNvSpPr>
              <a:spLocks/>
            </p:cNvSpPr>
            <p:nvPr/>
          </p:nvSpPr>
          <p:spPr bwMode="auto">
            <a:xfrm>
              <a:off x="168" y="663"/>
              <a:ext cx="3" cy="2"/>
            </a:xfrm>
            <a:custGeom>
              <a:avLst/>
              <a:gdLst>
                <a:gd name="T0" fmla="*/ 1 w 3"/>
                <a:gd name="T1" fmla="*/ 0 h 2"/>
                <a:gd name="T2" fmla="*/ 1 w 3"/>
                <a:gd name="T3" fmla="*/ 2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0" y="1"/>
                    <a:pt x="0" y="1"/>
                    <a:pt x="1" y="2"/>
                  </a:cubicBezTo>
                  <a:cubicBezTo>
                    <a:pt x="2" y="2"/>
                    <a:pt x="3" y="2"/>
                    <a:pt x="3" y="1"/>
                  </a:cubicBezTo>
                  <a:cubicBezTo>
                    <a:pt x="2" y="1"/>
                    <a:pt x="2"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5" name="Freeform 3707"/>
            <p:cNvSpPr>
              <a:spLocks/>
            </p:cNvSpPr>
            <p:nvPr/>
          </p:nvSpPr>
          <p:spPr bwMode="auto">
            <a:xfrm>
              <a:off x="173" y="655"/>
              <a:ext cx="4" cy="2"/>
            </a:xfrm>
            <a:custGeom>
              <a:avLst/>
              <a:gdLst>
                <a:gd name="T0" fmla="*/ 4 w 4"/>
                <a:gd name="T1" fmla="*/ 0 h 2"/>
                <a:gd name="T2" fmla="*/ 3 w 4"/>
                <a:gd name="T3" fmla="*/ 2 h 2"/>
                <a:gd name="T4" fmla="*/ 4 w 4"/>
                <a:gd name="T5" fmla="*/ 0 h 2"/>
              </a:gdLst>
              <a:ahLst/>
              <a:cxnLst>
                <a:cxn ang="0">
                  <a:pos x="T0" y="T1"/>
                </a:cxn>
                <a:cxn ang="0">
                  <a:pos x="T2" y="T3"/>
                </a:cxn>
                <a:cxn ang="0">
                  <a:pos x="T4" y="T5"/>
                </a:cxn>
              </a:cxnLst>
              <a:rect l="0" t="0" r="r" b="b"/>
              <a:pathLst>
                <a:path w="4" h="2">
                  <a:moveTo>
                    <a:pt x="4" y="0"/>
                  </a:moveTo>
                  <a:cubicBezTo>
                    <a:pt x="3" y="0"/>
                    <a:pt x="0" y="0"/>
                    <a:pt x="3" y="2"/>
                  </a:cubicBezTo>
                  <a:cubicBezTo>
                    <a:pt x="4" y="2"/>
                    <a:pt x="4" y="1"/>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6" name="Freeform 3708"/>
            <p:cNvSpPr>
              <a:spLocks/>
            </p:cNvSpPr>
            <p:nvPr/>
          </p:nvSpPr>
          <p:spPr bwMode="auto">
            <a:xfrm>
              <a:off x="173" y="655"/>
              <a:ext cx="4" cy="2"/>
            </a:xfrm>
            <a:custGeom>
              <a:avLst/>
              <a:gdLst>
                <a:gd name="T0" fmla="*/ 4 w 4"/>
                <a:gd name="T1" fmla="*/ 0 h 2"/>
                <a:gd name="T2" fmla="*/ 3 w 4"/>
                <a:gd name="T3" fmla="*/ 2 h 2"/>
                <a:gd name="T4" fmla="*/ 4 w 4"/>
                <a:gd name="T5" fmla="*/ 0 h 2"/>
              </a:gdLst>
              <a:ahLst/>
              <a:cxnLst>
                <a:cxn ang="0">
                  <a:pos x="T0" y="T1"/>
                </a:cxn>
                <a:cxn ang="0">
                  <a:pos x="T2" y="T3"/>
                </a:cxn>
                <a:cxn ang="0">
                  <a:pos x="T4" y="T5"/>
                </a:cxn>
              </a:cxnLst>
              <a:rect l="0" t="0" r="r" b="b"/>
              <a:pathLst>
                <a:path w="4" h="2">
                  <a:moveTo>
                    <a:pt x="4" y="0"/>
                  </a:moveTo>
                  <a:cubicBezTo>
                    <a:pt x="3" y="0"/>
                    <a:pt x="0" y="0"/>
                    <a:pt x="3" y="2"/>
                  </a:cubicBezTo>
                  <a:cubicBezTo>
                    <a:pt x="4" y="2"/>
                    <a:pt x="4" y="1"/>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7" name="Freeform 3709"/>
            <p:cNvSpPr>
              <a:spLocks/>
            </p:cNvSpPr>
            <p:nvPr/>
          </p:nvSpPr>
          <p:spPr bwMode="auto">
            <a:xfrm>
              <a:off x="361" y="574"/>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0"/>
                    <a:pt x="0" y="1"/>
                    <a:pt x="0" y="1"/>
                  </a:cubicBezTo>
                  <a:cubicBezTo>
                    <a:pt x="1" y="1"/>
                    <a:pt x="1"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8" name="Freeform 3710"/>
            <p:cNvSpPr>
              <a:spLocks/>
            </p:cNvSpPr>
            <p:nvPr/>
          </p:nvSpPr>
          <p:spPr bwMode="auto">
            <a:xfrm>
              <a:off x="361" y="574"/>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0"/>
                    <a:pt x="0" y="1"/>
                    <a:pt x="0" y="1"/>
                  </a:cubicBezTo>
                  <a:cubicBezTo>
                    <a:pt x="1" y="1"/>
                    <a:pt x="1"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9" name="Freeform 3711"/>
            <p:cNvSpPr>
              <a:spLocks/>
            </p:cNvSpPr>
            <p:nvPr/>
          </p:nvSpPr>
          <p:spPr bwMode="auto">
            <a:xfrm>
              <a:off x="340" y="554"/>
              <a:ext cx="3" cy="3"/>
            </a:xfrm>
            <a:custGeom>
              <a:avLst/>
              <a:gdLst>
                <a:gd name="T0" fmla="*/ 2 w 2"/>
                <a:gd name="T1" fmla="*/ 1 h 3"/>
                <a:gd name="T2" fmla="*/ 0 w 2"/>
                <a:gd name="T3" fmla="*/ 3 h 3"/>
                <a:gd name="T4" fmla="*/ 2 w 2"/>
                <a:gd name="T5" fmla="*/ 1 h 3"/>
              </a:gdLst>
              <a:ahLst/>
              <a:cxnLst>
                <a:cxn ang="0">
                  <a:pos x="T0" y="T1"/>
                </a:cxn>
                <a:cxn ang="0">
                  <a:pos x="T2" y="T3"/>
                </a:cxn>
                <a:cxn ang="0">
                  <a:pos x="T4" y="T5"/>
                </a:cxn>
              </a:cxnLst>
              <a:rect l="0" t="0" r="r" b="b"/>
              <a:pathLst>
                <a:path w="2" h="3">
                  <a:moveTo>
                    <a:pt x="2" y="1"/>
                  </a:moveTo>
                  <a:cubicBezTo>
                    <a:pt x="0" y="0"/>
                    <a:pt x="0" y="2"/>
                    <a:pt x="0" y="3"/>
                  </a:cubicBezTo>
                  <a:cubicBezTo>
                    <a:pt x="1" y="2"/>
                    <a:pt x="1"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0" name="Freeform 3712"/>
            <p:cNvSpPr>
              <a:spLocks/>
            </p:cNvSpPr>
            <p:nvPr/>
          </p:nvSpPr>
          <p:spPr bwMode="auto">
            <a:xfrm>
              <a:off x="340" y="554"/>
              <a:ext cx="3" cy="3"/>
            </a:xfrm>
            <a:custGeom>
              <a:avLst/>
              <a:gdLst>
                <a:gd name="T0" fmla="*/ 2 w 2"/>
                <a:gd name="T1" fmla="*/ 1 h 3"/>
                <a:gd name="T2" fmla="*/ 0 w 2"/>
                <a:gd name="T3" fmla="*/ 3 h 3"/>
                <a:gd name="T4" fmla="*/ 2 w 2"/>
                <a:gd name="T5" fmla="*/ 1 h 3"/>
              </a:gdLst>
              <a:ahLst/>
              <a:cxnLst>
                <a:cxn ang="0">
                  <a:pos x="T0" y="T1"/>
                </a:cxn>
                <a:cxn ang="0">
                  <a:pos x="T2" y="T3"/>
                </a:cxn>
                <a:cxn ang="0">
                  <a:pos x="T4" y="T5"/>
                </a:cxn>
              </a:cxnLst>
              <a:rect l="0" t="0" r="r" b="b"/>
              <a:pathLst>
                <a:path w="2" h="3">
                  <a:moveTo>
                    <a:pt x="2" y="1"/>
                  </a:moveTo>
                  <a:cubicBezTo>
                    <a:pt x="0" y="0"/>
                    <a:pt x="0" y="2"/>
                    <a:pt x="0" y="3"/>
                  </a:cubicBezTo>
                  <a:cubicBezTo>
                    <a:pt x="1" y="2"/>
                    <a:pt x="1"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1" name="Freeform 3713"/>
            <p:cNvSpPr>
              <a:spLocks/>
            </p:cNvSpPr>
            <p:nvPr/>
          </p:nvSpPr>
          <p:spPr bwMode="auto">
            <a:xfrm>
              <a:off x="408" y="556"/>
              <a:ext cx="14" cy="11"/>
            </a:xfrm>
            <a:custGeom>
              <a:avLst/>
              <a:gdLst>
                <a:gd name="T0" fmla="*/ 2 w 12"/>
                <a:gd name="T1" fmla="*/ 6 h 9"/>
                <a:gd name="T2" fmla="*/ 0 w 12"/>
                <a:gd name="T3" fmla="*/ 9 h 9"/>
                <a:gd name="T4" fmla="*/ 6 w 12"/>
                <a:gd name="T5" fmla="*/ 6 h 9"/>
                <a:gd name="T6" fmla="*/ 11 w 12"/>
                <a:gd name="T7" fmla="*/ 1 h 9"/>
                <a:gd name="T8" fmla="*/ 9 w 12"/>
                <a:gd name="T9" fmla="*/ 0 h 9"/>
                <a:gd name="T10" fmla="*/ 2 w 12"/>
                <a:gd name="T11" fmla="*/ 6 h 9"/>
              </a:gdLst>
              <a:ahLst/>
              <a:cxnLst>
                <a:cxn ang="0">
                  <a:pos x="T0" y="T1"/>
                </a:cxn>
                <a:cxn ang="0">
                  <a:pos x="T2" y="T3"/>
                </a:cxn>
                <a:cxn ang="0">
                  <a:pos x="T4" y="T5"/>
                </a:cxn>
                <a:cxn ang="0">
                  <a:pos x="T6" y="T7"/>
                </a:cxn>
                <a:cxn ang="0">
                  <a:pos x="T8" y="T9"/>
                </a:cxn>
                <a:cxn ang="0">
                  <a:pos x="T10" y="T11"/>
                </a:cxn>
              </a:cxnLst>
              <a:rect l="0" t="0" r="r" b="b"/>
              <a:pathLst>
                <a:path w="12" h="9">
                  <a:moveTo>
                    <a:pt x="2" y="6"/>
                  </a:moveTo>
                  <a:cubicBezTo>
                    <a:pt x="2" y="7"/>
                    <a:pt x="0" y="8"/>
                    <a:pt x="0" y="9"/>
                  </a:cubicBezTo>
                  <a:cubicBezTo>
                    <a:pt x="3" y="9"/>
                    <a:pt x="6" y="8"/>
                    <a:pt x="6" y="6"/>
                  </a:cubicBezTo>
                  <a:cubicBezTo>
                    <a:pt x="6" y="3"/>
                    <a:pt x="12" y="4"/>
                    <a:pt x="11" y="1"/>
                  </a:cubicBezTo>
                  <a:cubicBezTo>
                    <a:pt x="9" y="2"/>
                    <a:pt x="9" y="1"/>
                    <a:pt x="9" y="0"/>
                  </a:cubicBezTo>
                  <a:cubicBezTo>
                    <a:pt x="8" y="3"/>
                    <a:pt x="6" y="5"/>
                    <a:pt x="2"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2" name="Freeform 3714"/>
            <p:cNvSpPr>
              <a:spLocks/>
            </p:cNvSpPr>
            <p:nvPr/>
          </p:nvSpPr>
          <p:spPr bwMode="auto">
            <a:xfrm>
              <a:off x="408" y="556"/>
              <a:ext cx="14" cy="11"/>
            </a:xfrm>
            <a:custGeom>
              <a:avLst/>
              <a:gdLst>
                <a:gd name="T0" fmla="*/ 2 w 12"/>
                <a:gd name="T1" fmla="*/ 6 h 9"/>
                <a:gd name="T2" fmla="*/ 0 w 12"/>
                <a:gd name="T3" fmla="*/ 9 h 9"/>
                <a:gd name="T4" fmla="*/ 6 w 12"/>
                <a:gd name="T5" fmla="*/ 6 h 9"/>
                <a:gd name="T6" fmla="*/ 11 w 12"/>
                <a:gd name="T7" fmla="*/ 1 h 9"/>
                <a:gd name="T8" fmla="*/ 9 w 12"/>
                <a:gd name="T9" fmla="*/ 0 h 9"/>
                <a:gd name="T10" fmla="*/ 2 w 12"/>
                <a:gd name="T11" fmla="*/ 6 h 9"/>
              </a:gdLst>
              <a:ahLst/>
              <a:cxnLst>
                <a:cxn ang="0">
                  <a:pos x="T0" y="T1"/>
                </a:cxn>
                <a:cxn ang="0">
                  <a:pos x="T2" y="T3"/>
                </a:cxn>
                <a:cxn ang="0">
                  <a:pos x="T4" y="T5"/>
                </a:cxn>
                <a:cxn ang="0">
                  <a:pos x="T6" y="T7"/>
                </a:cxn>
                <a:cxn ang="0">
                  <a:pos x="T8" y="T9"/>
                </a:cxn>
                <a:cxn ang="0">
                  <a:pos x="T10" y="T11"/>
                </a:cxn>
              </a:cxnLst>
              <a:rect l="0" t="0" r="r" b="b"/>
              <a:pathLst>
                <a:path w="12" h="9">
                  <a:moveTo>
                    <a:pt x="2" y="6"/>
                  </a:moveTo>
                  <a:cubicBezTo>
                    <a:pt x="2" y="7"/>
                    <a:pt x="0" y="8"/>
                    <a:pt x="0" y="9"/>
                  </a:cubicBezTo>
                  <a:cubicBezTo>
                    <a:pt x="3" y="9"/>
                    <a:pt x="6" y="8"/>
                    <a:pt x="6" y="6"/>
                  </a:cubicBezTo>
                  <a:cubicBezTo>
                    <a:pt x="6" y="3"/>
                    <a:pt x="12" y="4"/>
                    <a:pt x="11" y="1"/>
                  </a:cubicBezTo>
                  <a:cubicBezTo>
                    <a:pt x="9" y="2"/>
                    <a:pt x="9" y="1"/>
                    <a:pt x="9" y="0"/>
                  </a:cubicBezTo>
                  <a:cubicBezTo>
                    <a:pt x="8" y="3"/>
                    <a:pt x="6" y="5"/>
                    <a:pt x="2"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3" name="Freeform 3715"/>
            <p:cNvSpPr>
              <a:spLocks/>
            </p:cNvSpPr>
            <p:nvPr/>
          </p:nvSpPr>
          <p:spPr bwMode="auto">
            <a:xfrm>
              <a:off x="405" y="554"/>
              <a:ext cx="5" cy="6"/>
            </a:xfrm>
            <a:custGeom>
              <a:avLst/>
              <a:gdLst>
                <a:gd name="T0" fmla="*/ 4 w 4"/>
                <a:gd name="T1" fmla="*/ 1 h 5"/>
                <a:gd name="T2" fmla="*/ 3 w 4"/>
                <a:gd name="T3" fmla="*/ 0 h 5"/>
                <a:gd name="T4" fmla="*/ 3 w 4"/>
                <a:gd name="T5" fmla="*/ 5 h 5"/>
                <a:gd name="T6" fmla="*/ 4 w 4"/>
                <a:gd name="T7" fmla="*/ 1 h 5"/>
              </a:gdLst>
              <a:ahLst/>
              <a:cxnLst>
                <a:cxn ang="0">
                  <a:pos x="T0" y="T1"/>
                </a:cxn>
                <a:cxn ang="0">
                  <a:pos x="T2" y="T3"/>
                </a:cxn>
                <a:cxn ang="0">
                  <a:pos x="T4" y="T5"/>
                </a:cxn>
                <a:cxn ang="0">
                  <a:pos x="T6" y="T7"/>
                </a:cxn>
              </a:cxnLst>
              <a:rect l="0" t="0" r="r" b="b"/>
              <a:pathLst>
                <a:path w="4" h="5">
                  <a:moveTo>
                    <a:pt x="4" y="1"/>
                  </a:moveTo>
                  <a:cubicBezTo>
                    <a:pt x="4" y="1"/>
                    <a:pt x="4" y="1"/>
                    <a:pt x="3" y="0"/>
                  </a:cubicBezTo>
                  <a:cubicBezTo>
                    <a:pt x="2" y="1"/>
                    <a:pt x="0" y="3"/>
                    <a:pt x="3" y="5"/>
                  </a:cubicBezTo>
                  <a:cubicBezTo>
                    <a:pt x="3" y="4"/>
                    <a:pt x="2" y="2"/>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4" name="Freeform 3716"/>
            <p:cNvSpPr>
              <a:spLocks/>
            </p:cNvSpPr>
            <p:nvPr/>
          </p:nvSpPr>
          <p:spPr bwMode="auto">
            <a:xfrm>
              <a:off x="405" y="554"/>
              <a:ext cx="5" cy="6"/>
            </a:xfrm>
            <a:custGeom>
              <a:avLst/>
              <a:gdLst>
                <a:gd name="T0" fmla="*/ 4 w 4"/>
                <a:gd name="T1" fmla="*/ 1 h 5"/>
                <a:gd name="T2" fmla="*/ 3 w 4"/>
                <a:gd name="T3" fmla="*/ 0 h 5"/>
                <a:gd name="T4" fmla="*/ 3 w 4"/>
                <a:gd name="T5" fmla="*/ 5 h 5"/>
                <a:gd name="T6" fmla="*/ 4 w 4"/>
                <a:gd name="T7" fmla="*/ 1 h 5"/>
              </a:gdLst>
              <a:ahLst/>
              <a:cxnLst>
                <a:cxn ang="0">
                  <a:pos x="T0" y="T1"/>
                </a:cxn>
                <a:cxn ang="0">
                  <a:pos x="T2" y="T3"/>
                </a:cxn>
                <a:cxn ang="0">
                  <a:pos x="T4" y="T5"/>
                </a:cxn>
                <a:cxn ang="0">
                  <a:pos x="T6" y="T7"/>
                </a:cxn>
              </a:cxnLst>
              <a:rect l="0" t="0" r="r" b="b"/>
              <a:pathLst>
                <a:path w="4" h="5">
                  <a:moveTo>
                    <a:pt x="4" y="1"/>
                  </a:moveTo>
                  <a:cubicBezTo>
                    <a:pt x="4" y="1"/>
                    <a:pt x="4" y="1"/>
                    <a:pt x="3" y="0"/>
                  </a:cubicBezTo>
                  <a:cubicBezTo>
                    <a:pt x="2" y="1"/>
                    <a:pt x="0" y="3"/>
                    <a:pt x="3" y="5"/>
                  </a:cubicBezTo>
                  <a:cubicBezTo>
                    <a:pt x="3" y="4"/>
                    <a:pt x="2" y="2"/>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5" name="Freeform 3717"/>
            <p:cNvSpPr>
              <a:spLocks/>
            </p:cNvSpPr>
            <p:nvPr/>
          </p:nvSpPr>
          <p:spPr bwMode="auto">
            <a:xfrm>
              <a:off x="402" y="549"/>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1" y="2"/>
                  </a:cubicBezTo>
                  <a:cubicBezTo>
                    <a:pt x="1" y="1"/>
                    <a:pt x="1"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6" name="Freeform 3718"/>
            <p:cNvSpPr>
              <a:spLocks/>
            </p:cNvSpPr>
            <p:nvPr/>
          </p:nvSpPr>
          <p:spPr bwMode="auto">
            <a:xfrm>
              <a:off x="402" y="549"/>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1" y="2"/>
                  </a:cubicBezTo>
                  <a:cubicBezTo>
                    <a:pt x="1" y="1"/>
                    <a:pt x="1"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7" name="Freeform 3719"/>
            <p:cNvSpPr>
              <a:spLocks/>
            </p:cNvSpPr>
            <p:nvPr/>
          </p:nvSpPr>
          <p:spPr bwMode="auto">
            <a:xfrm>
              <a:off x="403" y="547"/>
              <a:ext cx="3" cy="2"/>
            </a:xfrm>
            <a:custGeom>
              <a:avLst/>
              <a:gdLst>
                <a:gd name="T0" fmla="*/ 1 w 3"/>
                <a:gd name="T1" fmla="*/ 0 h 2"/>
                <a:gd name="T2" fmla="*/ 0 w 3"/>
                <a:gd name="T3" fmla="*/ 2 h 2"/>
                <a:gd name="T4" fmla="*/ 1 w 3"/>
                <a:gd name="T5" fmla="*/ 0 h 2"/>
              </a:gdLst>
              <a:ahLst/>
              <a:cxnLst>
                <a:cxn ang="0">
                  <a:pos x="T0" y="T1"/>
                </a:cxn>
                <a:cxn ang="0">
                  <a:pos x="T2" y="T3"/>
                </a:cxn>
                <a:cxn ang="0">
                  <a:pos x="T4" y="T5"/>
                </a:cxn>
              </a:cxnLst>
              <a:rect l="0" t="0" r="r" b="b"/>
              <a:pathLst>
                <a:path w="3" h="2">
                  <a:moveTo>
                    <a:pt x="1" y="0"/>
                  </a:moveTo>
                  <a:cubicBezTo>
                    <a:pt x="0" y="0"/>
                    <a:pt x="0" y="1"/>
                    <a:pt x="0" y="2"/>
                  </a:cubicBezTo>
                  <a:cubicBezTo>
                    <a:pt x="1" y="2"/>
                    <a:pt x="3"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8" name="Freeform 3720"/>
            <p:cNvSpPr>
              <a:spLocks/>
            </p:cNvSpPr>
            <p:nvPr/>
          </p:nvSpPr>
          <p:spPr bwMode="auto">
            <a:xfrm>
              <a:off x="403" y="547"/>
              <a:ext cx="3" cy="2"/>
            </a:xfrm>
            <a:custGeom>
              <a:avLst/>
              <a:gdLst>
                <a:gd name="T0" fmla="*/ 1 w 3"/>
                <a:gd name="T1" fmla="*/ 0 h 2"/>
                <a:gd name="T2" fmla="*/ 0 w 3"/>
                <a:gd name="T3" fmla="*/ 2 h 2"/>
                <a:gd name="T4" fmla="*/ 1 w 3"/>
                <a:gd name="T5" fmla="*/ 0 h 2"/>
              </a:gdLst>
              <a:ahLst/>
              <a:cxnLst>
                <a:cxn ang="0">
                  <a:pos x="T0" y="T1"/>
                </a:cxn>
                <a:cxn ang="0">
                  <a:pos x="T2" y="T3"/>
                </a:cxn>
                <a:cxn ang="0">
                  <a:pos x="T4" y="T5"/>
                </a:cxn>
              </a:cxnLst>
              <a:rect l="0" t="0" r="r" b="b"/>
              <a:pathLst>
                <a:path w="3" h="2">
                  <a:moveTo>
                    <a:pt x="1" y="0"/>
                  </a:moveTo>
                  <a:cubicBezTo>
                    <a:pt x="0" y="0"/>
                    <a:pt x="0" y="1"/>
                    <a:pt x="0" y="2"/>
                  </a:cubicBezTo>
                  <a:cubicBezTo>
                    <a:pt x="1" y="2"/>
                    <a:pt x="3"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9" name="Freeform 3721"/>
            <p:cNvSpPr>
              <a:spLocks/>
            </p:cNvSpPr>
            <p:nvPr/>
          </p:nvSpPr>
          <p:spPr bwMode="auto">
            <a:xfrm>
              <a:off x="423" y="555"/>
              <a:ext cx="12" cy="4"/>
            </a:xfrm>
            <a:custGeom>
              <a:avLst/>
              <a:gdLst>
                <a:gd name="T0" fmla="*/ 10 w 10"/>
                <a:gd name="T1" fmla="*/ 1 h 3"/>
                <a:gd name="T2" fmla="*/ 4 w 10"/>
                <a:gd name="T3" fmla="*/ 0 h 3"/>
                <a:gd name="T4" fmla="*/ 4 w 10"/>
                <a:gd name="T5" fmla="*/ 2 h 3"/>
                <a:gd name="T6" fmla="*/ 3 w 10"/>
                <a:gd name="T7" fmla="*/ 3 h 3"/>
                <a:gd name="T8" fmla="*/ 10 w 10"/>
                <a:gd name="T9" fmla="*/ 1 h 3"/>
              </a:gdLst>
              <a:ahLst/>
              <a:cxnLst>
                <a:cxn ang="0">
                  <a:pos x="T0" y="T1"/>
                </a:cxn>
                <a:cxn ang="0">
                  <a:pos x="T2" y="T3"/>
                </a:cxn>
                <a:cxn ang="0">
                  <a:pos x="T4" y="T5"/>
                </a:cxn>
                <a:cxn ang="0">
                  <a:pos x="T6" y="T7"/>
                </a:cxn>
                <a:cxn ang="0">
                  <a:pos x="T8" y="T9"/>
                </a:cxn>
              </a:cxnLst>
              <a:rect l="0" t="0" r="r" b="b"/>
              <a:pathLst>
                <a:path w="10" h="3">
                  <a:moveTo>
                    <a:pt x="10" y="1"/>
                  </a:moveTo>
                  <a:cubicBezTo>
                    <a:pt x="7" y="0"/>
                    <a:pt x="5" y="0"/>
                    <a:pt x="4" y="0"/>
                  </a:cubicBezTo>
                  <a:cubicBezTo>
                    <a:pt x="3" y="0"/>
                    <a:pt x="0" y="2"/>
                    <a:pt x="4" y="2"/>
                  </a:cubicBezTo>
                  <a:cubicBezTo>
                    <a:pt x="3" y="2"/>
                    <a:pt x="3" y="2"/>
                    <a:pt x="3" y="3"/>
                  </a:cubicBezTo>
                  <a:cubicBezTo>
                    <a:pt x="5" y="2"/>
                    <a:pt x="7" y="1"/>
                    <a:pt x="10"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10" name="Freeform 3722"/>
            <p:cNvSpPr>
              <a:spLocks/>
            </p:cNvSpPr>
            <p:nvPr/>
          </p:nvSpPr>
          <p:spPr bwMode="auto">
            <a:xfrm>
              <a:off x="423" y="555"/>
              <a:ext cx="12" cy="4"/>
            </a:xfrm>
            <a:custGeom>
              <a:avLst/>
              <a:gdLst>
                <a:gd name="T0" fmla="*/ 10 w 10"/>
                <a:gd name="T1" fmla="*/ 1 h 3"/>
                <a:gd name="T2" fmla="*/ 4 w 10"/>
                <a:gd name="T3" fmla="*/ 0 h 3"/>
                <a:gd name="T4" fmla="*/ 4 w 10"/>
                <a:gd name="T5" fmla="*/ 2 h 3"/>
                <a:gd name="T6" fmla="*/ 3 w 10"/>
                <a:gd name="T7" fmla="*/ 3 h 3"/>
                <a:gd name="T8" fmla="*/ 10 w 10"/>
                <a:gd name="T9" fmla="*/ 1 h 3"/>
              </a:gdLst>
              <a:ahLst/>
              <a:cxnLst>
                <a:cxn ang="0">
                  <a:pos x="T0" y="T1"/>
                </a:cxn>
                <a:cxn ang="0">
                  <a:pos x="T2" y="T3"/>
                </a:cxn>
                <a:cxn ang="0">
                  <a:pos x="T4" y="T5"/>
                </a:cxn>
                <a:cxn ang="0">
                  <a:pos x="T6" y="T7"/>
                </a:cxn>
                <a:cxn ang="0">
                  <a:pos x="T8" y="T9"/>
                </a:cxn>
              </a:cxnLst>
              <a:rect l="0" t="0" r="r" b="b"/>
              <a:pathLst>
                <a:path w="10" h="3">
                  <a:moveTo>
                    <a:pt x="10" y="1"/>
                  </a:moveTo>
                  <a:cubicBezTo>
                    <a:pt x="7" y="0"/>
                    <a:pt x="5" y="0"/>
                    <a:pt x="4" y="0"/>
                  </a:cubicBezTo>
                  <a:cubicBezTo>
                    <a:pt x="3" y="0"/>
                    <a:pt x="0" y="2"/>
                    <a:pt x="4" y="2"/>
                  </a:cubicBezTo>
                  <a:cubicBezTo>
                    <a:pt x="3" y="2"/>
                    <a:pt x="3" y="2"/>
                    <a:pt x="3" y="3"/>
                  </a:cubicBezTo>
                  <a:cubicBezTo>
                    <a:pt x="5" y="2"/>
                    <a:pt x="7" y="1"/>
                    <a:pt x="10"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11" name="Freeform 3723"/>
            <p:cNvSpPr>
              <a:spLocks/>
            </p:cNvSpPr>
            <p:nvPr/>
          </p:nvSpPr>
          <p:spPr bwMode="auto">
            <a:xfrm>
              <a:off x="460" y="563"/>
              <a:ext cx="5" cy="4"/>
            </a:xfrm>
            <a:custGeom>
              <a:avLst/>
              <a:gdLst>
                <a:gd name="T0" fmla="*/ 3 w 4"/>
                <a:gd name="T1" fmla="*/ 0 h 3"/>
                <a:gd name="T2" fmla="*/ 0 w 4"/>
                <a:gd name="T3" fmla="*/ 3 h 3"/>
                <a:gd name="T4" fmla="*/ 4 w 4"/>
                <a:gd name="T5" fmla="*/ 0 h 3"/>
                <a:gd name="T6" fmla="*/ 3 w 4"/>
                <a:gd name="T7" fmla="*/ 0 h 3"/>
              </a:gdLst>
              <a:ahLst/>
              <a:cxnLst>
                <a:cxn ang="0">
                  <a:pos x="T0" y="T1"/>
                </a:cxn>
                <a:cxn ang="0">
                  <a:pos x="T2" y="T3"/>
                </a:cxn>
                <a:cxn ang="0">
                  <a:pos x="T4" y="T5"/>
                </a:cxn>
                <a:cxn ang="0">
                  <a:pos x="T6" y="T7"/>
                </a:cxn>
              </a:cxnLst>
              <a:rect l="0" t="0" r="r" b="b"/>
              <a:pathLst>
                <a:path w="4" h="3">
                  <a:moveTo>
                    <a:pt x="3" y="0"/>
                  </a:moveTo>
                  <a:cubicBezTo>
                    <a:pt x="2" y="1"/>
                    <a:pt x="0" y="1"/>
                    <a:pt x="0" y="3"/>
                  </a:cubicBezTo>
                  <a:cubicBezTo>
                    <a:pt x="1" y="1"/>
                    <a:pt x="3" y="1"/>
                    <a:pt x="4" y="0"/>
                  </a:cubicBezTo>
                  <a:cubicBezTo>
                    <a:pt x="4" y="0"/>
                    <a:pt x="4" y="0"/>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12" name="Freeform 3724"/>
            <p:cNvSpPr>
              <a:spLocks/>
            </p:cNvSpPr>
            <p:nvPr/>
          </p:nvSpPr>
          <p:spPr bwMode="auto">
            <a:xfrm>
              <a:off x="460" y="563"/>
              <a:ext cx="5" cy="4"/>
            </a:xfrm>
            <a:custGeom>
              <a:avLst/>
              <a:gdLst>
                <a:gd name="T0" fmla="*/ 3 w 4"/>
                <a:gd name="T1" fmla="*/ 0 h 3"/>
                <a:gd name="T2" fmla="*/ 0 w 4"/>
                <a:gd name="T3" fmla="*/ 3 h 3"/>
                <a:gd name="T4" fmla="*/ 4 w 4"/>
                <a:gd name="T5" fmla="*/ 0 h 3"/>
                <a:gd name="T6" fmla="*/ 3 w 4"/>
                <a:gd name="T7" fmla="*/ 0 h 3"/>
              </a:gdLst>
              <a:ahLst/>
              <a:cxnLst>
                <a:cxn ang="0">
                  <a:pos x="T0" y="T1"/>
                </a:cxn>
                <a:cxn ang="0">
                  <a:pos x="T2" y="T3"/>
                </a:cxn>
                <a:cxn ang="0">
                  <a:pos x="T4" y="T5"/>
                </a:cxn>
                <a:cxn ang="0">
                  <a:pos x="T6" y="T7"/>
                </a:cxn>
              </a:cxnLst>
              <a:rect l="0" t="0" r="r" b="b"/>
              <a:pathLst>
                <a:path w="4" h="3">
                  <a:moveTo>
                    <a:pt x="3" y="0"/>
                  </a:moveTo>
                  <a:cubicBezTo>
                    <a:pt x="2" y="1"/>
                    <a:pt x="0" y="1"/>
                    <a:pt x="0" y="3"/>
                  </a:cubicBezTo>
                  <a:cubicBezTo>
                    <a:pt x="1" y="1"/>
                    <a:pt x="3" y="1"/>
                    <a:pt x="4" y="0"/>
                  </a:cubicBezTo>
                  <a:cubicBezTo>
                    <a:pt x="4" y="0"/>
                    <a:pt x="4" y="0"/>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13" name="Freeform 3725"/>
            <p:cNvSpPr>
              <a:spLocks/>
            </p:cNvSpPr>
            <p:nvPr/>
          </p:nvSpPr>
          <p:spPr bwMode="auto">
            <a:xfrm>
              <a:off x="302" y="625"/>
              <a:ext cx="5" cy="2"/>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2" y="0"/>
                    <a:pt x="0" y="0"/>
                    <a:pt x="1" y="2"/>
                  </a:cubicBezTo>
                  <a:cubicBezTo>
                    <a:pt x="3" y="2"/>
                    <a:pt x="4" y="1"/>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14" name="Freeform 3726"/>
            <p:cNvSpPr>
              <a:spLocks/>
            </p:cNvSpPr>
            <p:nvPr/>
          </p:nvSpPr>
          <p:spPr bwMode="auto">
            <a:xfrm>
              <a:off x="302" y="625"/>
              <a:ext cx="5" cy="2"/>
            </a:xfrm>
            <a:custGeom>
              <a:avLst/>
              <a:gdLst>
                <a:gd name="T0" fmla="*/ 4 w 4"/>
                <a:gd name="T1" fmla="*/ 0 h 2"/>
                <a:gd name="T2" fmla="*/ 1 w 4"/>
                <a:gd name="T3" fmla="*/ 2 h 2"/>
                <a:gd name="T4" fmla="*/ 4 w 4"/>
                <a:gd name="T5" fmla="*/ 0 h 2"/>
              </a:gdLst>
              <a:ahLst/>
              <a:cxnLst>
                <a:cxn ang="0">
                  <a:pos x="T0" y="T1"/>
                </a:cxn>
                <a:cxn ang="0">
                  <a:pos x="T2" y="T3"/>
                </a:cxn>
                <a:cxn ang="0">
                  <a:pos x="T4" y="T5"/>
                </a:cxn>
              </a:cxnLst>
              <a:rect l="0" t="0" r="r" b="b"/>
              <a:pathLst>
                <a:path w="4" h="2">
                  <a:moveTo>
                    <a:pt x="4" y="0"/>
                  </a:moveTo>
                  <a:cubicBezTo>
                    <a:pt x="2" y="0"/>
                    <a:pt x="0" y="0"/>
                    <a:pt x="1" y="2"/>
                  </a:cubicBezTo>
                  <a:cubicBezTo>
                    <a:pt x="3" y="2"/>
                    <a:pt x="4" y="1"/>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15" name="Freeform 3727"/>
            <p:cNvSpPr>
              <a:spLocks/>
            </p:cNvSpPr>
            <p:nvPr/>
          </p:nvSpPr>
          <p:spPr bwMode="auto">
            <a:xfrm>
              <a:off x="315" y="614"/>
              <a:ext cx="10" cy="3"/>
            </a:xfrm>
            <a:custGeom>
              <a:avLst/>
              <a:gdLst>
                <a:gd name="T0" fmla="*/ 8 w 8"/>
                <a:gd name="T1" fmla="*/ 1 h 3"/>
                <a:gd name="T2" fmla="*/ 3 w 8"/>
                <a:gd name="T3" fmla="*/ 3 h 3"/>
                <a:gd name="T4" fmla="*/ 8 w 8"/>
                <a:gd name="T5" fmla="*/ 1 h 3"/>
              </a:gdLst>
              <a:ahLst/>
              <a:cxnLst>
                <a:cxn ang="0">
                  <a:pos x="T0" y="T1"/>
                </a:cxn>
                <a:cxn ang="0">
                  <a:pos x="T2" y="T3"/>
                </a:cxn>
                <a:cxn ang="0">
                  <a:pos x="T4" y="T5"/>
                </a:cxn>
              </a:cxnLst>
              <a:rect l="0" t="0" r="r" b="b"/>
              <a:pathLst>
                <a:path w="8" h="3">
                  <a:moveTo>
                    <a:pt x="8" y="1"/>
                  </a:moveTo>
                  <a:cubicBezTo>
                    <a:pt x="4" y="0"/>
                    <a:pt x="0" y="0"/>
                    <a:pt x="3" y="3"/>
                  </a:cubicBezTo>
                  <a:cubicBezTo>
                    <a:pt x="5" y="3"/>
                    <a:pt x="6" y="2"/>
                    <a:pt x="8"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16" name="Freeform 3728"/>
            <p:cNvSpPr>
              <a:spLocks/>
            </p:cNvSpPr>
            <p:nvPr/>
          </p:nvSpPr>
          <p:spPr bwMode="auto">
            <a:xfrm>
              <a:off x="315" y="614"/>
              <a:ext cx="10" cy="3"/>
            </a:xfrm>
            <a:custGeom>
              <a:avLst/>
              <a:gdLst>
                <a:gd name="T0" fmla="*/ 8 w 8"/>
                <a:gd name="T1" fmla="*/ 1 h 3"/>
                <a:gd name="T2" fmla="*/ 3 w 8"/>
                <a:gd name="T3" fmla="*/ 3 h 3"/>
                <a:gd name="T4" fmla="*/ 8 w 8"/>
                <a:gd name="T5" fmla="*/ 1 h 3"/>
              </a:gdLst>
              <a:ahLst/>
              <a:cxnLst>
                <a:cxn ang="0">
                  <a:pos x="T0" y="T1"/>
                </a:cxn>
                <a:cxn ang="0">
                  <a:pos x="T2" y="T3"/>
                </a:cxn>
                <a:cxn ang="0">
                  <a:pos x="T4" y="T5"/>
                </a:cxn>
              </a:cxnLst>
              <a:rect l="0" t="0" r="r" b="b"/>
              <a:pathLst>
                <a:path w="8" h="3">
                  <a:moveTo>
                    <a:pt x="8" y="1"/>
                  </a:moveTo>
                  <a:cubicBezTo>
                    <a:pt x="4" y="0"/>
                    <a:pt x="0" y="0"/>
                    <a:pt x="3" y="3"/>
                  </a:cubicBezTo>
                  <a:cubicBezTo>
                    <a:pt x="5" y="3"/>
                    <a:pt x="6" y="2"/>
                    <a:pt x="8"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17" name="Freeform 3729"/>
            <p:cNvSpPr>
              <a:spLocks/>
            </p:cNvSpPr>
            <p:nvPr/>
          </p:nvSpPr>
          <p:spPr bwMode="auto">
            <a:xfrm>
              <a:off x="319" y="597"/>
              <a:ext cx="3" cy="2"/>
            </a:xfrm>
            <a:custGeom>
              <a:avLst/>
              <a:gdLst>
                <a:gd name="T0" fmla="*/ 1 w 3"/>
                <a:gd name="T1" fmla="*/ 0 h 2"/>
                <a:gd name="T2" fmla="*/ 0 w 3"/>
                <a:gd name="T3" fmla="*/ 1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0" y="0"/>
                    <a:pt x="0" y="1"/>
                    <a:pt x="0" y="1"/>
                  </a:cubicBezTo>
                  <a:cubicBezTo>
                    <a:pt x="1" y="2"/>
                    <a:pt x="2" y="2"/>
                    <a:pt x="3" y="1"/>
                  </a:cubicBezTo>
                  <a:cubicBezTo>
                    <a:pt x="2" y="1"/>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18" name="Freeform 3730"/>
            <p:cNvSpPr>
              <a:spLocks/>
            </p:cNvSpPr>
            <p:nvPr/>
          </p:nvSpPr>
          <p:spPr bwMode="auto">
            <a:xfrm>
              <a:off x="319" y="597"/>
              <a:ext cx="3" cy="2"/>
            </a:xfrm>
            <a:custGeom>
              <a:avLst/>
              <a:gdLst>
                <a:gd name="T0" fmla="*/ 1 w 3"/>
                <a:gd name="T1" fmla="*/ 0 h 2"/>
                <a:gd name="T2" fmla="*/ 0 w 3"/>
                <a:gd name="T3" fmla="*/ 1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0" y="0"/>
                    <a:pt x="0" y="1"/>
                    <a:pt x="0" y="1"/>
                  </a:cubicBezTo>
                  <a:cubicBezTo>
                    <a:pt x="1" y="2"/>
                    <a:pt x="2" y="2"/>
                    <a:pt x="3" y="1"/>
                  </a:cubicBezTo>
                  <a:cubicBezTo>
                    <a:pt x="2" y="1"/>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19" name="Freeform 3731"/>
            <p:cNvSpPr>
              <a:spLocks/>
            </p:cNvSpPr>
            <p:nvPr/>
          </p:nvSpPr>
          <p:spPr bwMode="auto">
            <a:xfrm>
              <a:off x="332" y="599"/>
              <a:ext cx="1"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0"/>
                    <a:pt x="0" y="1"/>
                  </a:cubicBezTo>
                  <a:cubicBezTo>
                    <a:pt x="0" y="1"/>
                    <a:pt x="0" y="1"/>
                    <a:pt x="1"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20" name="Freeform 3732"/>
            <p:cNvSpPr>
              <a:spLocks/>
            </p:cNvSpPr>
            <p:nvPr/>
          </p:nvSpPr>
          <p:spPr bwMode="auto">
            <a:xfrm>
              <a:off x="332" y="599"/>
              <a:ext cx="1"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0"/>
                    <a:pt x="0" y="1"/>
                  </a:cubicBezTo>
                  <a:cubicBezTo>
                    <a:pt x="0" y="1"/>
                    <a:pt x="0" y="1"/>
                    <a:pt x="1"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21" name="Freeform 3733"/>
            <p:cNvSpPr>
              <a:spLocks/>
            </p:cNvSpPr>
            <p:nvPr/>
          </p:nvSpPr>
          <p:spPr bwMode="auto">
            <a:xfrm>
              <a:off x="330" y="587"/>
              <a:ext cx="4" cy="4"/>
            </a:xfrm>
            <a:custGeom>
              <a:avLst/>
              <a:gdLst>
                <a:gd name="T0" fmla="*/ 4 w 4"/>
                <a:gd name="T1" fmla="*/ 1 h 3"/>
                <a:gd name="T2" fmla="*/ 1 w 4"/>
                <a:gd name="T3" fmla="*/ 3 h 3"/>
                <a:gd name="T4" fmla="*/ 4 w 4"/>
                <a:gd name="T5" fmla="*/ 1 h 3"/>
              </a:gdLst>
              <a:ahLst/>
              <a:cxnLst>
                <a:cxn ang="0">
                  <a:pos x="T0" y="T1"/>
                </a:cxn>
                <a:cxn ang="0">
                  <a:pos x="T2" y="T3"/>
                </a:cxn>
                <a:cxn ang="0">
                  <a:pos x="T4" y="T5"/>
                </a:cxn>
              </a:cxnLst>
              <a:rect l="0" t="0" r="r" b="b"/>
              <a:pathLst>
                <a:path w="4" h="3">
                  <a:moveTo>
                    <a:pt x="4" y="1"/>
                  </a:moveTo>
                  <a:cubicBezTo>
                    <a:pt x="1" y="0"/>
                    <a:pt x="0" y="1"/>
                    <a:pt x="1" y="3"/>
                  </a:cubicBezTo>
                  <a:cubicBezTo>
                    <a:pt x="3" y="3"/>
                    <a:pt x="4" y="2"/>
                    <a:pt x="4"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22" name="Freeform 3734"/>
            <p:cNvSpPr>
              <a:spLocks/>
            </p:cNvSpPr>
            <p:nvPr/>
          </p:nvSpPr>
          <p:spPr bwMode="auto">
            <a:xfrm>
              <a:off x="330" y="587"/>
              <a:ext cx="4" cy="4"/>
            </a:xfrm>
            <a:custGeom>
              <a:avLst/>
              <a:gdLst>
                <a:gd name="T0" fmla="*/ 4 w 4"/>
                <a:gd name="T1" fmla="*/ 1 h 3"/>
                <a:gd name="T2" fmla="*/ 1 w 4"/>
                <a:gd name="T3" fmla="*/ 3 h 3"/>
                <a:gd name="T4" fmla="*/ 4 w 4"/>
                <a:gd name="T5" fmla="*/ 1 h 3"/>
              </a:gdLst>
              <a:ahLst/>
              <a:cxnLst>
                <a:cxn ang="0">
                  <a:pos x="T0" y="T1"/>
                </a:cxn>
                <a:cxn ang="0">
                  <a:pos x="T2" y="T3"/>
                </a:cxn>
                <a:cxn ang="0">
                  <a:pos x="T4" y="T5"/>
                </a:cxn>
              </a:cxnLst>
              <a:rect l="0" t="0" r="r" b="b"/>
              <a:pathLst>
                <a:path w="4" h="3">
                  <a:moveTo>
                    <a:pt x="4" y="1"/>
                  </a:moveTo>
                  <a:cubicBezTo>
                    <a:pt x="1" y="0"/>
                    <a:pt x="0" y="1"/>
                    <a:pt x="1" y="3"/>
                  </a:cubicBezTo>
                  <a:cubicBezTo>
                    <a:pt x="3" y="3"/>
                    <a:pt x="4" y="2"/>
                    <a:pt x="4"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23" name="Freeform 3735"/>
            <p:cNvSpPr>
              <a:spLocks/>
            </p:cNvSpPr>
            <p:nvPr/>
          </p:nvSpPr>
          <p:spPr bwMode="auto">
            <a:xfrm>
              <a:off x="330" y="589"/>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24" name="Freeform 3736"/>
            <p:cNvSpPr>
              <a:spLocks/>
            </p:cNvSpPr>
            <p:nvPr/>
          </p:nvSpPr>
          <p:spPr bwMode="auto">
            <a:xfrm>
              <a:off x="330" y="589"/>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25" name="Freeform 3737"/>
            <p:cNvSpPr>
              <a:spLocks/>
            </p:cNvSpPr>
            <p:nvPr/>
          </p:nvSpPr>
          <p:spPr bwMode="auto">
            <a:xfrm>
              <a:off x="342" y="595"/>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1" y="1"/>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26" name="Freeform 3738"/>
            <p:cNvSpPr>
              <a:spLocks/>
            </p:cNvSpPr>
            <p:nvPr/>
          </p:nvSpPr>
          <p:spPr bwMode="auto">
            <a:xfrm>
              <a:off x="342" y="595"/>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1" y="1"/>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27" name="Freeform 3739"/>
            <p:cNvSpPr>
              <a:spLocks/>
            </p:cNvSpPr>
            <p:nvPr/>
          </p:nvSpPr>
          <p:spPr bwMode="auto">
            <a:xfrm>
              <a:off x="183" y="651"/>
              <a:ext cx="3" cy="2"/>
            </a:xfrm>
            <a:custGeom>
              <a:avLst/>
              <a:gdLst>
                <a:gd name="T0" fmla="*/ 2 w 2"/>
                <a:gd name="T1" fmla="*/ 0 h 2"/>
                <a:gd name="T2" fmla="*/ 0 w 2"/>
                <a:gd name="T3" fmla="*/ 1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0"/>
                    <a:pt x="0" y="1"/>
                  </a:cubicBezTo>
                  <a:cubicBezTo>
                    <a:pt x="0" y="0"/>
                    <a:pt x="1" y="0"/>
                    <a:pt x="2" y="2"/>
                  </a:cubicBezTo>
                  <a:cubicBezTo>
                    <a:pt x="2" y="1"/>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28" name="Freeform 3740"/>
            <p:cNvSpPr>
              <a:spLocks/>
            </p:cNvSpPr>
            <p:nvPr/>
          </p:nvSpPr>
          <p:spPr bwMode="auto">
            <a:xfrm>
              <a:off x="183" y="651"/>
              <a:ext cx="3" cy="2"/>
            </a:xfrm>
            <a:custGeom>
              <a:avLst/>
              <a:gdLst>
                <a:gd name="T0" fmla="*/ 2 w 2"/>
                <a:gd name="T1" fmla="*/ 0 h 2"/>
                <a:gd name="T2" fmla="*/ 0 w 2"/>
                <a:gd name="T3" fmla="*/ 1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0"/>
                    <a:pt x="0" y="1"/>
                  </a:cubicBezTo>
                  <a:cubicBezTo>
                    <a:pt x="0" y="0"/>
                    <a:pt x="1" y="0"/>
                    <a:pt x="2" y="2"/>
                  </a:cubicBezTo>
                  <a:cubicBezTo>
                    <a:pt x="2" y="1"/>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29" name="Freeform 3741"/>
            <p:cNvSpPr>
              <a:spLocks/>
            </p:cNvSpPr>
            <p:nvPr/>
          </p:nvSpPr>
          <p:spPr bwMode="auto">
            <a:xfrm>
              <a:off x="199" y="647"/>
              <a:ext cx="6" cy="5"/>
            </a:xfrm>
            <a:custGeom>
              <a:avLst/>
              <a:gdLst>
                <a:gd name="T0" fmla="*/ 2 w 5"/>
                <a:gd name="T1" fmla="*/ 0 h 4"/>
                <a:gd name="T2" fmla="*/ 1 w 5"/>
                <a:gd name="T3" fmla="*/ 3 h 4"/>
                <a:gd name="T4" fmla="*/ 4 w 5"/>
                <a:gd name="T5" fmla="*/ 3 h 4"/>
                <a:gd name="T6" fmla="*/ 4 w 5"/>
                <a:gd name="T7" fmla="*/ 0 h 4"/>
                <a:gd name="T8" fmla="*/ 2 w 5"/>
                <a:gd name="T9" fmla="*/ 1 h 4"/>
                <a:gd name="T10" fmla="*/ 2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2" y="0"/>
                  </a:moveTo>
                  <a:cubicBezTo>
                    <a:pt x="0" y="0"/>
                    <a:pt x="0" y="1"/>
                    <a:pt x="1" y="3"/>
                  </a:cubicBezTo>
                  <a:cubicBezTo>
                    <a:pt x="2" y="3"/>
                    <a:pt x="4" y="4"/>
                    <a:pt x="4" y="3"/>
                  </a:cubicBezTo>
                  <a:cubicBezTo>
                    <a:pt x="5" y="3"/>
                    <a:pt x="4" y="1"/>
                    <a:pt x="4" y="0"/>
                  </a:cubicBezTo>
                  <a:cubicBezTo>
                    <a:pt x="4" y="0"/>
                    <a:pt x="4" y="1"/>
                    <a:pt x="2" y="1"/>
                  </a:cubicBezTo>
                  <a:cubicBezTo>
                    <a:pt x="2" y="0"/>
                    <a:pt x="2"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30" name="Freeform 3742"/>
            <p:cNvSpPr>
              <a:spLocks/>
            </p:cNvSpPr>
            <p:nvPr/>
          </p:nvSpPr>
          <p:spPr bwMode="auto">
            <a:xfrm>
              <a:off x="199" y="647"/>
              <a:ext cx="6" cy="5"/>
            </a:xfrm>
            <a:custGeom>
              <a:avLst/>
              <a:gdLst>
                <a:gd name="T0" fmla="*/ 2 w 5"/>
                <a:gd name="T1" fmla="*/ 0 h 4"/>
                <a:gd name="T2" fmla="*/ 1 w 5"/>
                <a:gd name="T3" fmla="*/ 3 h 4"/>
                <a:gd name="T4" fmla="*/ 4 w 5"/>
                <a:gd name="T5" fmla="*/ 3 h 4"/>
                <a:gd name="T6" fmla="*/ 4 w 5"/>
                <a:gd name="T7" fmla="*/ 0 h 4"/>
                <a:gd name="T8" fmla="*/ 2 w 5"/>
                <a:gd name="T9" fmla="*/ 1 h 4"/>
                <a:gd name="T10" fmla="*/ 2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2" y="0"/>
                  </a:moveTo>
                  <a:cubicBezTo>
                    <a:pt x="0" y="0"/>
                    <a:pt x="0" y="1"/>
                    <a:pt x="1" y="3"/>
                  </a:cubicBezTo>
                  <a:cubicBezTo>
                    <a:pt x="2" y="3"/>
                    <a:pt x="4" y="4"/>
                    <a:pt x="4" y="3"/>
                  </a:cubicBezTo>
                  <a:cubicBezTo>
                    <a:pt x="5" y="3"/>
                    <a:pt x="4" y="1"/>
                    <a:pt x="4" y="0"/>
                  </a:cubicBezTo>
                  <a:cubicBezTo>
                    <a:pt x="4" y="0"/>
                    <a:pt x="4" y="1"/>
                    <a:pt x="2" y="1"/>
                  </a:cubicBezTo>
                  <a:cubicBezTo>
                    <a:pt x="2" y="0"/>
                    <a:pt x="2"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31" name="Freeform 3743"/>
            <p:cNvSpPr>
              <a:spLocks/>
            </p:cNvSpPr>
            <p:nvPr/>
          </p:nvSpPr>
          <p:spPr bwMode="auto">
            <a:xfrm>
              <a:off x="210" y="649"/>
              <a:ext cx="6" cy="8"/>
            </a:xfrm>
            <a:custGeom>
              <a:avLst/>
              <a:gdLst>
                <a:gd name="T0" fmla="*/ 3 w 5"/>
                <a:gd name="T1" fmla="*/ 4 h 7"/>
                <a:gd name="T2" fmla="*/ 4 w 5"/>
                <a:gd name="T3" fmla="*/ 0 h 7"/>
                <a:gd name="T4" fmla="*/ 2 w 5"/>
                <a:gd name="T5" fmla="*/ 2 h 7"/>
                <a:gd name="T6" fmla="*/ 0 w 5"/>
                <a:gd name="T7" fmla="*/ 7 h 7"/>
                <a:gd name="T8" fmla="*/ 3 w 5"/>
                <a:gd name="T9" fmla="*/ 4 h 7"/>
              </a:gdLst>
              <a:ahLst/>
              <a:cxnLst>
                <a:cxn ang="0">
                  <a:pos x="T0" y="T1"/>
                </a:cxn>
                <a:cxn ang="0">
                  <a:pos x="T2" y="T3"/>
                </a:cxn>
                <a:cxn ang="0">
                  <a:pos x="T4" y="T5"/>
                </a:cxn>
                <a:cxn ang="0">
                  <a:pos x="T6" y="T7"/>
                </a:cxn>
                <a:cxn ang="0">
                  <a:pos x="T8" y="T9"/>
                </a:cxn>
              </a:cxnLst>
              <a:rect l="0" t="0" r="r" b="b"/>
              <a:pathLst>
                <a:path w="5" h="7">
                  <a:moveTo>
                    <a:pt x="3" y="4"/>
                  </a:moveTo>
                  <a:cubicBezTo>
                    <a:pt x="5" y="3"/>
                    <a:pt x="4" y="2"/>
                    <a:pt x="4" y="0"/>
                  </a:cubicBezTo>
                  <a:cubicBezTo>
                    <a:pt x="4" y="2"/>
                    <a:pt x="2" y="2"/>
                    <a:pt x="2" y="2"/>
                  </a:cubicBezTo>
                  <a:cubicBezTo>
                    <a:pt x="1" y="3"/>
                    <a:pt x="1" y="5"/>
                    <a:pt x="0" y="7"/>
                  </a:cubicBezTo>
                  <a:cubicBezTo>
                    <a:pt x="1" y="5"/>
                    <a:pt x="3" y="5"/>
                    <a:pt x="3" y="4"/>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32" name="Freeform 3744"/>
            <p:cNvSpPr>
              <a:spLocks/>
            </p:cNvSpPr>
            <p:nvPr/>
          </p:nvSpPr>
          <p:spPr bwMode="auto">
            <a:xfrm>
              <a:off x="210" y="649"/>
              <a:ext cx="6" cy="8"/>
            </a:xfrm>
            <a:custGeom>
              <a:avLst/>
              <a:gdLst>
                <a:gd name="T0" fmla="*/ 3 w 5"/>
                <a:gd name="T1" fmla="*/ 4 h 7"/>
                <a:gd name="T2" fmla="*/ 4 w 5"/>
                <a:gd name="T3" fmla="*/ 0 h 7"/>
                <a:gd name="T4" fmla="*/ 2 w 5"/>
                <a:gd name="T5" fmla="*/ 2 h 7"/>
                <a:gd name="T6" fmla="*/ 0 w 5"/>
                <a:gd name="T7" fmla="*/ 7 h 7"/>
                <a:gd name="T8" fmla="*/ 3 w 5"/>
                <a:gd name="T9" fmla="*/ 4 h 7"/>
              </a:gdLst>
              <a:ahLst/>
              <a:cxnLst>
                <a:cxn ang="0">
                  <a:pos x="T0" y="T1"/>
                </a:cxn>
                <a:cxn ang="0">
                  <a:pos x="T2" y="T3"/>
                </a:cxn>
                <a:cxn ang="0">
                  <a:pos x="T4" y="T5"/>
                </a:cxn>
                <a:cxn ang="0">
                  <a:pos x="T6" y="T7"/>
                </a:cxn>
                <a:cxn ang="0">
                  <a:pos x="T8" y="T9"/>
                </a:cxn>
              </a:cxnLst>
              <a:rect l="0" t="0" r="r" b="b"/>
              <a:pathLst>
                <a:path w="5" h="7">
                  <a:moveTo>
                    <a:pt x="3" y="4"/>
                  </a:moveTo>
                  <a:cubicBezTo>
                    <a:pt x="5" y="3"/>
                    <a:pt x="4" y="2"/>
                    <a:pt x="4" y="0"/>
                  </a:cubicBezTo>
                  <a:cubicBezTo>
                    <a:pt x="4" y="2"/>
                    <a:pt x="2" y="2"/>
                    <a:pt x="2" y="2"/>
                  </a:cubicBezTo>
                  <a:cubicBezTo>
                    <a:pt x="1" y="3"/>
                    <a:pt x="1" y="5"/>
                    <a:pt x="0" y="7"/>
                  </a:cubicBezTo>
                  <a:cubicBezTo>
                    <a:pt x="1" y="5"/>
                    <a:pt x="3" y="5"/>
                    <a:pt x="3" y="4"/>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33" name="Freeform 3745"/>
            <p:cNvSpPr>
              <a:spLocks/>
            </p:cNvSpPr>
            <p:nvPr/>
          </p:nvSpPr>
          <p:spPr bwMode="auto">
            <a:xfrm>
              <a:off x="205" y="647"/>
              <a:ext cx="4" cy="3"/>
            </a:xfrm>
            <a:custGeom>
              <a:avLst/>
              <a:gdLst>
                <a:gd name="T0" fmla="*/ 2 w 3"/>
                <a:gd name="T1" fmla="*/ 0 h 2"/>
                <a:gd name="T2" fmla="*/ 0 w 3"/>
                <a:gd name="T3" fmla="*/ 1 h 2"/>
                <a:gd name="T4" fmla="*/ 2 w 3"/>
                <a:gd name="T5" fmla="*/ 0 h 2"/>
              </a:gdLst>
              <a:ahLst/>
              <a:cxnLst>
                <a:cxn ang="0">
                  <a:pos x="T0" y="T1"/>
                </a:cxn>
                <a:cxn ang="0">
                  <a:pos x="T2" y="T3"/>
                </a:cxn>
                <a:cxn ang="0">
                  <a:pos x="T4" y="T5"/>
                </a:cxn>
              </a:cxnLst>
              <a:rect l="0" t="0" r="r" b="b"/>
              <a:pathLst>
                <a:path w="3" h="2">
                  <a:moveTo>
                    <a:pt x="2" y="0"/>
                  </a:moveTo>
                  <a:cubicBezTo>
                    <a:pt x="1" y="0"/>
                    <a:pt x="1" y="1"/>
                    <a:pt x="0" y="1"/>
                  </a:cubicBezTo>
                  <a:cubicBezTo>
                    <a:pt x="3" y="2"/>
                    <a:pt x="3"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34" name="Freeform 3746"/>
            <p:cNvSpPr>
              <a:spLocks/>
            </p:cNvSpPr>
            <p:nvPr/>
          </p:nvSpPr>
          <p:spPr bwMode="auto">
            <a:xfrm>
              <a:off x="205" y="647"/>
              <a:ext cx="4" cy="3"/>
            </a:xfrm>
            <a:custGeom>
              <a:avLst/>
              <a:gdLst>
                <a:gd name="T0" fmla="*/ 2 w 3"/>
                <a:gd name="T1" fmla="*/ 0 h 2"/>
                <a:gd name="T2" fmla="*/ 0 w 3"/>
                <a:gd name="T3" fmla="*/ 1 h 2"/>
                <a:gd name="T4" fmla="*/ 2 w 3"/>
                <a:gd name="T5" fmla="*/ 0 h 2"/>
              </a:gdLst>
              <a:ahLst/>
              <a:cxnLst>
                <a:cxn ang="0">
                  <a:pos x="T0" y="T1"/>
                </a:cxn>
                <a:cxn ang="0">
                  <a:pos x="T2" y="T3"/>
                </a:cxn>
                <a:cxn ang="0">
                  <a:pos x="T4" y="T5"/>
                </a:cxn>
              </a:cxnLst>
              <a:rect l="0" t="0" r="r" b="b"/>
              <a:pathLst>
                <a:path w="3" h="2">
                  <a:moveTo>
                    <a:pt x="2" y="0"/>
                  </a:moveTo>
                  <a:cubicBezTo>
                    <a:pt x="1" y="0"/>
                    <a:pt x="1" y="1"/>
                    <a:pt x="0" y="1"/>
                  </a:cubicBezTo>
                  <a:cubicBezTo>
                    <a:pt x="3" y="2"/>
                    <a:pt x="3"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35" name="Freeform 3747"/>
            <p:cNvSpPr>
              <a:spLocks/>
            </p:cNvSpPr>
            <p:nvPr/>
          </p:nvSpPr>
          <p:spPr bwMode="auto">
            <a:xfrm>
              <a:off x="207" y="645"/>
              <a:ext cx="4" cy="2"/>
            </a:xfrm>
            <a:custGeom>
              <a:avLst/>
              <a:gdLst>
                <a:gd name="T0" fmla="*/ 3 w 3"/>
                <a:gd name="T1" fmla="*/ 1 h 2"/>
                <a:gd name="T2" fmla="*/ 0 w 3"/>
                <a:gd name="T3" fmla="*/ 2 h 2"/>
                <a:gd name="T4" fmla="*/ 3 w 3"/>
                <a:gd name="T5" fmla="*/ 1 h 2"/>
              </a:gdLst>
              <a:ahLst/>
              <a:cxnLst>
                <a:cxn ang="0">
                  <a:pos x="T0" y="T1"/>
                </a:cxn>
                <a:cxn ang="0">
                  <a:pos x="T2" y="T3"/>
                </a:cxn>
                <a:cxn ang="0">
                  <a:pos x="T4" y="T5"/>
                </a:cxn>
              </a:cxnLst>
              <a:rect l="0" t="0" r="r" b="b"/>
              <a:pathLst>
                <a:path w="3" h="2">
                  <a:moveTo>
                    <a:pt x="3" y="1"/>
                  </a:moveTo>
                  <a:cubicBezTo>
                    <a:pt x="1" y="0"/>
                    <a:pt x="0" y="1"/>
                    <a:pt x="0" y="2"/>
                  </a:cubicBezTo>
                  <a:cubicBezTo>
                    <a:pt x="1" y="2"/>
                    <a:pt x="2"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36" name="Freeform 3748"/>
            <p:cNvSpPr>
              <a:spLocks/>
            </p:cNvSpPr>
            <p:nvPr/>
          </p:nvSpPr>
          <p:spPr bwMode="auto">
            <a:xfrm>
              <a:off x="207" y="645"/>
              <a:ext cx="4" cy="2"/>
            </a:xfrm>
            <a:custGeom>
              <a:avLst/>
              <a:gdLst>
                <a:gd name="T0" fmla="*/ 3 w 3"/>
                <a:gd name="T1" fmla="*/ 1 h 2"/>
                <a:gd name="T2" fmla="*/ 0 w 3"/>
                <a:gd name="T3" fmla="*/ 2 h 2"/>
                <a:gd name="T4" fmla="*/ 3 w 3"/>
                <a:gd name="T5" fmla="*/ 1 h 2"/>
              </a:gdLst>
              <a:ahLst/>
              <a:cxnLst>
                <a:cxn ang="0">
                  <a:pos x="T0" y="T1"/>
                </a:cxn>
                <a:cxn ang="0">
                  <a:pos x="T2" y="T3"/>
                </a:cxn>
                <a:cxn ang="0">
                  <a:pos x="T4" y="T5"/>
                </a:cxn>
              </a:cxnLst>
              <a:rect l="0" t="0" r="r" b="b"/>
              <a:pathLst>
                <a:path w="3" h="2">
                  <a:moveTo>
                    <a:pt x="3" y="1"/>
                  </a:moveTo>
                  <a:cubicBezTo>
                    <a:pt x="1" y="0"/>
                    <a:pt x="0" y="1"/>
                    <a:pt x="0" y="2"/>
                  </a:cubicBezTo>
                  <a:cubicBezTo>
                    <a:pt x="1" y="2"/>
                    <a:pt x="2"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37" name="Freeform 3749"/>
            <p:cNvSpPr>
              <a:spLocks/>
            </p:cNvSpPr>
            <p:nvPr/>
          </p:nvSpPr>
          <p:spPr bwMode="auto">
            <a:xfrm>
              <a:off x="218" y="650"/>
              <a:ext cx="4" cy="3"/>
            </a:xfrm>
            <a:custGeom>
              <a:avLst/>
              <a:gdLst>
                <a:gd name="T0" fmla="*/ 2 w 3"/>
                <a:gd name="T1" fmla="*/ 0 h 3"/>
                <a:gd name="T2" fmla="*/ 1 w 3"/>
                <a:gd name="T3" fmla="*/ 3 h 3"/>
                <a:gd name="T4" fmla="*/ 2 w 3"/>
                <a:gd name="T5" fmla="*/ 0 h 3"/>
              </a:gdLst>
              <a:ahLst/>
              <a:cxnLst>
                <a:cxn ang="0">
                  <a:pos x="T0" y="T1"/>
                </a:cxn>
                <a:cxn ang="0">
                  <a:pos x="T2" y="T3"/>
                </a:cxn>
                <a:cxn ang="0">
                  <a:pos x="T4" y="T5"/>
                </a:cxn>
              </a:cxnLst>
              <a:rect l="0" t="0" r="r" b="b"/>
              <a:pathLst>
                <a:path w="3" h="3">
                  <a:moveTo>
                    <a:pt x="2" y="0"/>
                  </a:moveTo>
                  <a:cubicBezTo>
                    <a:pt x="0" y="0"/>
                    <a:pt x="2" y="2"/>
                    <a:pt x="1" y="3"/>
                  </a:cubicBezTo>
                  <a:cubicBezTo>
                    <a:pt x="3" y="3"/>
                    <a:pt x="3"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38" name="Freeform 3750"/>
            <p:cNvSpPr>
              <a:spLocks/>
            </p:cNvSpPr>
            <p:nvPr/>
          </p:nvSpPr>
          <p:spPr bwMode="auto">
            <a:xfrm>
              <a:off x="218" y="650"/>
              <a:ext cx="4" cy="3"/>
            </a:xfrm>
            <a:custGeom>
              <a:avLst/>
              <a:gdLst>
                <a:gd name="T0" fmla="*/ 2 w 3"/>
                <a:gd name="T1" fmla="*/ 0 h 3"/>
                <a:gd name="T2" fmla="*/ 1 w 3"/>
                <a:gd name="T3" fmla="*/ 3 h 3"/>
                <a:gd name="T4" fmla="*/ 2 w 3"/>
                <a:gd name="T5" fmla="*/ 0 h 3"/>
              </a:gdLst>
              <a:ahLst/>
              <a:cxnLst>
                <a:cxn ang="0">
                  <a:pos x="T0" y="T1"/>
                </a:cxn>
                <a:cxn ang="0">
                  <a:pos x="T2" y="T3"/>
                </a:cxn>
                <a:cxn ang="0">
                  <a:pos x="T4" y="T5"/>
                </a:cxn>
              </a:cxnLst>
              <a:rect l="0" t="0" r="r" b="b"/>
              <a:pathLst>
                <a:path w="3" h="3">
                  <a:moveTo>
                    <a:pt x="2" y="0"/>
                  </a:moveTo>
                  <a:cubicBezTo>
                    <a:pt x="0" y="0"/>
                    <a:pt x="2" y="2"/>
                    <a:pt x="1" y="3"/>
                  </a:cubicBezTo>
                  <a:cubicBezTo>
                    <a:pt x="3" y="3"/>
                    <a:pt x="3"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39" name="Freeform 3751"/>
            <p:cNvSpPr>
              <a:spLocks/>
            </p:cNvSpPr>
            <p:nvPr/>
          </p:nvSpPr>
          <p:spPr bwMode="auto">
            <a:xfrm>
              <a:off x="223" y="653"/>
              <a:ext cx="1" cy="3"/>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0" y="2"/>
                  </a:cubicBezTo>
                  <a:cubicBezTo>
                    <a:pt x="1" y="1"/>
                    <a:pt x="1"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40" name="Freeform 3752"/>
            <p:cNvSpPr>
              <a:spLocks/>
            </p:cNvSpPr>
            <p:nvPr/>
          </p:nvSpPr>
          <p:spPr bwMode="auto">
            <a:xfrm>
              <a:off x="223" y="653"/>
              <a:ext cx="1" cy="3"/>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0" y="2"/>
                  </a:cubicBezTo>
                  <a:cubicBezTo>
                    <a:pt x="1" y="1"/>
                    <a:pt x="1"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41" name="Freeform 3753"/>
            <p:cNvSpPr>
              <a:spLocks/>
            </p:cNvSpPr>
            <p:nvPr/>
          </p:nvSpPr>
          <p:spPr bwMode="auto">
            <a:xfrm>
              <a:off x="87" y="556"/>
              <a:ext cx="39" cy="12"/>
            </a:xfrm>
            <a:custGeom>
              <a:avLst/>
              <a:gdLst>
                <a:gd name="T0" fmla="*/ 10 w 32"/>
                <a:gd name="T1" fmla="*/ 6 h 10"/>
                <a:gd name="T2" fmla="*/ 23 w 32"/>
                <a:gd name="T3" fmla="*/ 10 h 10"/>
                <a:gd name="T4" fmla="*/ 30 w 32"/>
                <a:gd name="T5" fmla="*/ 7 h 10"/>
                <a:gd name="T6" fmla="*/ 27 w 32"/>
                <a:gd name="T7" fmla="*/ 1 h 10"/>
                <a:gd name="T8" fmla="*/ 25 w 32"/>
                <a:gd name="T9" fmla="*/ 0 h 10"/>
                <a:gd name="T10" fmla="*/ 19 w 32"/>
                <a:gd name="T11" fmla="*/ 0 h 10"/>
                <a:gd name="T12" fmla="*/ 14 w 32"/>
                <a:gd name="T13" fmla="*/ 2 h 10"/>
                <a:gd name="T14" fmla="*/ 10 w 32"/>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0">
                  <a:moveTo>
                    <a:pt x="10" y="6"/>
                  </a:moveTo>
                  <a:cubicBezTo>
                    <a:pt x="10" y="6"/>
                    <a:pt x="21" y="8"/>
                    <a:pt x="23" y="10"/>
                  </a:cubicBezTo>
                  <a:cubicBezTo>
                    <a:pt x="20" y="7"/>
                    <a:pt x="28" y="8"/>
                    <a:pt x="30" y="7"/>
                  </a:cubicBezTo>
                  <a:cubicBezTo>
                    <a:pt x="32" y="7"/>
                    <a:pt x="29" y="3"/>
                    <a:pt x="27" y="1"/>
                  </a:cubicBezTo>
                  <a:cubicBezTo>
                    <a:pt x="27" y="1"/>
                    <a:pt x="26" y="1"/>
                    <a:pt x="25" y="0"/>
                  </a:cubicBezTo>
                  <a:cubicBezTo>
                    <a:pt x="22" y="0"/>
                    <a:pt x="21" y="0"/>
                    <a:pt x="19" y="0"/>
                  </a:cubicBezTo>
                  <a:cubicBezTo>
                    <a:pt x="17" y="0"/>
                    <a:pt x="15" y="1"/>
                    <a:pt x="14" y="2"/>
                  </a:cubicBezTo>
                  <a:cubicBezTo>
                    <a:pt x="14" y="3"/>
                    <a:pt x="0" y="1"/>
                    <a:pt x="10"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42" name="Freeform 3754"/>
            <p:cNvSpPr>
              <a:spLocks/>
            </p:cNvSpPr>
            <p:nvPr/>
          </p:nvSpPr>
          <p:spPr bwMode="auto">
            <a:xfrm>
              <a:off x="87" y="556"/>
              <a:ext cx="39" cy="12"/>
            </a:xfrm>
            <a:custGeom>
              <a:avLst/>
              <a:gdLst>
                <a:gd name="T0" fmla="*/ 10 w 32"/>
                <a:gd name="T1" fmla="*/ 6 h 10"/>
                <a:gd name="T2" fmla="*/ 23 w 32"/>
                <a:gd name="T3" fmla="*/ 10 h 10"/>
                <a:gd name="T4" fmla="*/ 30 w 32"/>
                <a:gd name="T5" fmla="*/ 7 h 10"/>
                <a:gd name="T6" fmla="*/ 27 w 32"/>
                <a:gd name="T7" fmla="*/ 1 h 10"/>
                <a:gd name="T8" fmla="*/ 25 w 32"/>
                <a:gd name="T9" fmla="*/ 0 h 10"/>
                <a:gd name="T10" fmla="*/ 19 w 32"/>
                <a:gd name="T11" fmla="*/ 0 h 10"/>
                <a:gd name="T12" fmla="*/ 14 w 32"/>
                <a:gd name="T13" fmla="*/ 2 h 10"/>
                <a:gd name="T14" fmla="*/ 10 w 32"/>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0">
                  <a:moveTo>
                    <a:pt x="10" y="6"/>
                  </a:moveTo>
                  <a:cubicBezTo>
                    <a:pt x="10" y="6"/>
                    <a:pt x="21" y="8"/>
                    <a:pt x="23" y="10"/>
                  </a:cubicBezTo>
                  <a:cubicBezTo>
                    <a:pt x="20" y="7"/>
                    <a:pt x="28" y="8"/>
                    <a:pt x="30" y="7"/>
                  </a:cubicBezTo>
                  <a:cubicBezTo>
                    <a:pt x="32" y="7"/>
                    <a:pt x="29" y="3"/>
                    <a:pt x="27" y="1"/>
                  </a:cubicBezTo>
                  <a:cubicBezTo>
                    <a:pt x="27" y="1"/>
                    <a:pt x="26" y="1"/>
                    <a:pt x="25" y="0"/>
                  </a:cubicBezTo>
                  <a:cubicBezTo>
                    <a:pt x="22" y="0"/>
                    <a:pt x="21" y="0"/>
                    <a:pt x="19" y="0"/>
                  </a:cubicBezTo>
                  <a:cubicBezTo>
                    <a:pt x="17" y="0"/>
                    <a:pt x="15" y="1"/>
                    <a:pt x="14" y="2"/>
                  </a:cubicBezTo>
                  <a:cubicBezTo>
                    <a:pt x="14" y="3"/>
                    <a:pt x="0" y="1"/>
                    <a:pt x="10"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43" name="Freeform 3755"/>
            <p:cNvSpPr>
              <a:spLocks/>
            </p:cNvSpPr>
            <p:nvPr/>
          </p:nvSpPr>
          <p:spPr bwMode="auto">
            <a:xfrm>
              <a:off x="194" y="585"/>
              <a:ext cx="6" cy="5"/>
            </a:xfrm>
            <a:custGeom>
              <a:avLst/>
              <a:gdLst>
                <a:gd name="T0" fmla="*/ 0 w 5"/>
                <a:gd name="T1" fmla="*/ 2 h 4"/>
                <a:gd name="T2" fmla="*/ 0 w 5"/>
                <a:gd name="T3" fmla="*/ 4 h 4"/>
                <a:gd name="T4" fmla="*/ 5 w 5"/>
                <a:gd name="T5" fmla="*/ 0 h 4"/>
                <a:gd name="T6" fmla="*/ 0 w 5"/>
                <a:gd name="T7" fmla="*/ 2 h 4"/>
              </a:gdLst>
              <a:ahLst/>
              <a:cxnLst>
                <a:cxn ang="0">
                  <a:pos x="T0" y="T1"/>
                </a:cxn>
                <a:cxn ang="0">
                  <a:pos x="T2" y="T3"/>
                </a:cxn>
                <a:cxn ang="0">
                  <a:pos x="T4" y="T5"/>
                </a:cxn>
                <a:cxn ang="0">
                  <a:pos x="T6" y="T7"/>
                </a:cxn>
              </a:cxnLst>
              <a:rect l="0" t="0" r="r" b="b"/>
              <a:pathLst>
                <a:path w="5" h="4">
                  <a:moveTo>
                    <a:pt x="0" y="2"/>
                  </a:moveTo>
                  <a:cubicBezTo>
                    <a:pt x="0" y="3"/>
                    <a:pt x="0" y="3"/>
                    <a:pt x="0" y="4"/>
                  </a:cubicBezTo>
                  <a:cubicBezTo>
                    <a:pt x="5" y="4"/>
                    <a:pt x="5" y="1"/>
                    <a:pt x="5" y="0"/>
                  </a:cubicBezTo>
                  <a:cubicBezTo>
                    <a:pt x="4" y="1"/>
                    <a:pt x="1"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44" name="Freeform 3756"/>
            <p:cNvSpPr>
              <a:spLocks/>
            </p:cNvSpPr>
            <p:nvPr/>
          </p:nvSpPr>
          <p:spPr bwMode="auto">
            <a:xfrm>
              <a:off x="194" y="585"/>
              <a:ext cx="6" cy="5"/>
            </a:xfrm>
            <a:custGeom>
              <a:avLst/>
              <a:gdLst>
                <a:gd name="T0" fmla="*/ 0 w 5"/>
                <a:gd name="T1" fmla="*/ 2 h 4"/>
                <a:gd name="T2" fmla="*/ 0 w 5"/>
                <a:gd name="T3" fmla="*/ 4 h 4"/>
                <a:gd name="T4" fmla="*/ 5 w 5"/>
                <a:gd name="T5" fmla="*/ 0 h 4"/>
                <a:gd name="T6" fmla="*/ 0 w 5"/>
                <a:gd name="T7" fmla="*/ 2 h 4"/>
              </a:gdLst>
              <a:ahLst/>
              <a:cxnLst>
                <a:cxn ang="0">
                  <a:pos x="T0" y="T1"/>
                </a:cxn>
                <a:cxn ang="0">
                  <a:pos x="T2" y="T3"/>
                </a:cxn>
                <a:cxn ang="0">
                  <a:pos x="T4" y="T5"/>
                </a:cxn>
                <a:cxn ang="0">
                  <a:pos x="T6" y="T7"/>
                </a:cxn>
              </a:cxnLst>
              <a:rect l="0" t="0" r="r" b="b"/>
              <a:pathLst>
                <a:path w="5" h="4">
                  <a:moveTo>
                    <a:pt x="0" y="2"/>
                  </a:moveTo>
                  <a:cubicBezTo>
                    <a:pt x="0" y="3"/>
                    <a:pt x="0" y="3"/>
                    <a:pt x="0" y="4"/>
                  </a:cubicBezTo>
                  <a:cubicBezTo>
                    <a:pt x="5" y="4"/>
                    <a:pt x="5" y="1"/>
                    <a:pt x="5" y="0"/>
                  </a:cubicBezTo>
                  <a:cubicBezTo>
                    <a:pt x="4" y="1"/>
                    <a:pt x="1"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45" name="Freeform 3757"/>
            <p:cNvSpPr>
              <a:spLocks/>
            </p:cNvSpPr>
            <p:nvPr/>
          </p:nvSpPr>
          <p:spPr bwMode="auto">
            <a:xfrm>
              <a:off x="255" y="626"/>
              <a:ext cx="3" cy="1"/>
            </a:xfrm>
            <a:custGeom>
              <a:avLst/>
              <a:gdLst>
                <a:gd name="T0" fmla="*/ 1 w 2"/>
                <a:gd name="T1" fmla="*/ 0 h 1"/>
                <a:gd name="T2" fmla="*/ 0 w 2"/>
                <a:gd name="T3" fmla="*/ 0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0"/>
                  </a:cubicBezTo>
                  <a:cubicBezTo>
                    <a:pt x="2" y="1"/>
                    <a:pt x="2" y="0"/>
                    <a:pt x="2" y="0"/>
                  </a:cubicBezTo>
                  <a:cubicBezTo>
                    <a:pt x="2"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46" name="Freeform 3758"/>
            <p:cNvSpPr>
              <a:spLocks/>
            </p:cNvSpPr>
            <p:nvPr/>
          </p:nvSpPr>
          <p:spPr bwMode="auto">
            <a:xfrm>
              <a:off x="255" y="626"/>
              <a:ext cx="3" cy="1"/>
            </a:xfrm>
            <a:custGeom>
              <a:avLst/>
              <a:gdLst>
                <a:gd name="T0" fmla="*/ 1 w 2"/>
                <a:gd name="T1" fmla="*/ 0 h 1"/>
                <a:gd name="T2" fmla="*/ 0 w 2"/>
                <a:gd name="T3" fmla="*/ 0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0"/>
                  </a:cubicBezTo>
                  <a:cubicBezTo>
                    <a:pt x="2" y="1"/>
                    <a:pt x="2" y="0"/>
                    <a:pt x="2" y="0"/>
                  </a:cubicBezTo>
                  <a:cubicBezTo>
                    <a:pt x="2"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47" name="Freeform 3759"/>
            <p:cNvSpPr>
              <a:spLocks/>
            </p:cNvSpPr>
            <p:nvPr/>
          </p:nvSpPr>
          <p:spPr bwMode="auto">
            <a:xfrm>
              <a:off x="282" y="638"/>
              <a:ext cx="1" cy="2"/>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1" y="2"/>
                  </a:cubicBezTo>
                  <a:cubicBezTo>
                    <a:pt x="1" y="1"/>
                    <a:pt x="1" y="1"/>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48" name="Freeform 3760"/>
            <p:cNvSpPr>
              <a:spLocks/>
            </p:cNvSpPr>
            <p:nvPr/>
          </p:nvSpPr>
          <p:spPr bwMode="auto">
            <a:xfrm>
              <a:off x="282" y="638"/>
              <a:ext cx="1" cy="2"/>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1" y="2"/>
                  </a:cubicBezTo>
                  <a:cubicBezTo>
                    <a:pt x="1" y="1"/>
                    <a:pt x="1" y="1"/>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49" name="Freeform 3761"/>
            <p:cNvSpPr>
              <a:spLocks/>
            </p:cNvSpPr>
            <p:nvPr/>
          </p:nvSpPr>
          <p:spPr bwMode="auto">
            <a:xfrm>
              <a:off x="295" y="625"/>
              <a:ext cx="6" cy="3"/>
            </a:xfrm>
            <a:custGeom>
              <a:avLst/>
              <a:gdLst>
                <a:gd name="T0" fmla="*/ 5 w 5"/>
                <a:gd name="T1" fmla="*/ 0 h 3"/>
                <a:gd name="T2" fmla="*/ 1 w 5"/>
                <a:gd name="T3" fmla="*/ 3 h 3"/>
                <a:gd name="T4" fmla="*/ 5 w 5"/>
                <a:gd name="T5" fmla="*/ 0 h 3"/>
              </a:gdLst>
              <a:ahLst/>
              <a:cxnLst>
                <a:cxn ang="0">
                  <a:pos x="T0" y="T1"/>
                </a:cxn>
                <a:cxn ang="0">
                  <a:pos x="T2" y="T3"/>
                </a:cxn>
                <a:cxn ang="0">
                  <a:pos x="T4" y="T5"/>
                </a:cxn>
              </a:cxnLst>
              <a:rect l="0" t="0" r="r" b="b"/>
              <a:pathLst>
                <a:path w="5" h="3">
                  <a:moveTo>
                    <a:pt x="5" y="0"/>
                  </a:moveTo>
                  <a:cubicBezTo>
                    <a:pt x="2" y="0"/>
                    <a:pt x="0" y="1"/>
                    <a:pt x="1" y="3"/>
                  </a:cubicBezTo>
                  <a:cubicBezTo>
                    <a:pt x="2" y="2"/>
                    <a:pt x="5" y="2"/>
                    <a:pt x="5"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50" name="Freeform 3762"/>
            <p:cNvSpPr>
              <a:spLocks/>
            </p:cNvSpPr>
            <p:nvPr/>
          </p:nvSpPr>
          <p:spPr bwMode="auto">
            <a:xfrm>
              <a:off x="295" y="625"/>
              <a:ext cx="6" cy="3"/>
            </a:xfrm>
            <a:custGeom>
              <a:avLst/>
              <a:gdLst>
                <a:gd name="T0" fmla="*/ 5 w 5"/>
                <a:gd name="T1" fmla="*/ 0 h 3"/>
                <a:gd name="T2" fmla="*/ 1 w 5"/>
                <a:gd name="T3" fmla="*/ 3 h 3"/>
                <a:gd name="T4" fmla="*/ 5 w 5"/>
                <a:gd name="T5" fmla="*/ 0 h 3"/>
              </a:gdLst>
              <a:ahLst/>
              <a:cxnLst>
                <a:cxn ang="0">
                  <a:pos x="T0" y="T1"/>
                </a:cxn>
                <a:cxn ang="0">
                  <a:pos x="T2" y="T3"/>
                </a:cxn>
                <a:cxn ang="0">
                  <a:pos x="T4" y="T5"/>
                </a:cxn>
              </a:cxnLst>
              <a:rect l="0" t="0" r="r" b="b"/>
              <a:pathLst>
                <a:path w="5" h="3">
                  <a:moveTo>
                    <a:pt x="5" y="0"/>
                  </a:moveTo>
                  <a:cubicBezTo>
                    <a:pt x="2" y="0"/>
                    <a:pt x="0" y="1"/>
                    <a:pt x="1" y="3"/>
                  </a:cubicBezTo>
                  <a:cubicBezTo>
                    <a:pt x="2" y="2"/>
                    <a:pt x="5" y="2"/>
                    <a:pt x="5"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51" name="Freeform 3763"/>
            <p:cNvSpPr>
              <a:spLocks/>
            </p:cNvSpPr>
            <p:nvPr/>
          </p:nvSpPr>
          <p:spPr bwMode="auto">
            <a:xfrm>
              <a:off x="307" y="626"/>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1"/>
                    <a:pt x="2" y="0"/>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52" name="Freeform 3764"/>
            <p:cNvSpPr>
              <a:spLocks/>
            </p:cNvSpPr>
            <p:nvPr/>
          </p:nvSpPr>
          <p:spPr bwMode="auto">
            <a:xfrm>
              <a:off x="307" y="626"/>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1"/>
                    <a:pt x="2" y="0"/>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53" name="Freeform 3765"/>
            <p:cNvSpPr>
              <a:spLocks/>
            </p:cNvSpPr>
            <p:nvPr/>
          </p:nvSpPr>
          <p:spPr bwMode="auto">
            <a:xfrm>
              <a:off x="295" y="599"/>
              <a:ext cx="42" cy="24"/>
            </a:xfrm>
            <a:custGeom>
              <a:avLst/>
              <a:gdLst>
                <a:gd name="T0" fmla="*/ 12 w 35"/>
                <a:gd name="T1" fmla="*/ 17 h 20"/>
                <a:gd name="T2" fmla="*/ 9 w 35"/>
                <a:gd name="T3" fmla="*/ 18 h 20"/>
                <a:gd name="T4" fmla="*/ 17 w 35"/>
                <a:gd name="T5" fmla="*/ 15 h 20"/>
                <a:gd name="T6" fmla="*/ 14 w 35"/>
                <a:gd name="T7" fmla="*/ 14 h 20"/>
                <a:gd name="T8" fmla="*/ 24 w 35"/>
                <a:gd name="T9" fmla="*/ 12 h 20"/>
                <a:gd name="T10" fmla="*/ 22 w 35"/>
                <a:gd name="T11" fmla="*/ 10 h 20"/>
                <a:gd name="T12" fmla="*/ 29 w 35"/>
                <a:gd name="T13" fmla="*/ 10 h 20"/>
                <a:gd name="T14" fmla="*/ 24 w 35"/>
                <a:gd name="T15" fmla="*/ 8 h 20"/>
                <a:gd name="T16" fmla="*/ 33 w 35"/>
                <a:gd name="T17" fmla="*/ 9 h 20"/>
                <a:gd name="T18" fmla="*/ 35 w 35"/>
                <a:gd name="T19" fmla="*/ 6 h 20"/>
                <a:gd name="T20" fmla="*/ 32 w 35"/>
                <a:gd name="T21" fmla="*/ 6 h 20"/>
                <a:gd name="T22" fmla="*/ 29 w 35"/>
                <a:gd name="T23" fmla="*/ 1 h 20"/>
                <a:gd name="T24" fmla="*/ 26 w 35"/>
                <a:gd name="T25" fmla="*/ 4 h 20"/>
                <a:gd name="T26" fmla="*/ 26 w 35"/>
                <a:gd name="T27" fmla="*/ 2 h 20"/>
                <a:gd name="T28" fmla="*/ 20 w 35"/>
                <a:gd name="T29" fmla="*/ 0 h 20"/>
                <a:gd name="T30" fmla="*/ 20 w 35"/>
                <a:gd name="T31" fmla="*/ 4 h 20"/>
                <a:gd name="T32" fmla="*/ 17 w 35"/>
                <a:gd name="T33" fmla="*/ 5 h 20"/>
                <a:gd name="T34" fmla="*/ 15 w 35"/>
                <a:gd name="T35" fmla="*/ 2 h 20"/>
                <a:gd name="T36" fmla="*/ 11 w 35"/>
                <a:gd name="T37" fmla="*/ 4 h 20"/>
                <a:gd name="T38" fmla="*/ 15 w 35"/>
                <a:gd name="T39" fmla="*/ 5 h 20"/>
                <a:gd name="T40" fmla="*/ 12 w 35"/>
                <a:gd name="T41" fmla="*/ 6 h 20"/>
                <a:gd name="T42" fmla="*/ 15 w 35"/>
                <a:gd name="T43" fmla="*/ 7 h 20"/>
                <a:gd name="T44" fmla="*/ 15 w 35"/>
                <a:gd name="T45" fmla="*/ 11 h 20"/>
                <a:gd name="T46" fmla="*/ 9 w 35"/>
                <a:gd name="T47" fmla="*/ 6 h 20"/>
                <a:gd name="T48" fmla="*/ 2 w 35"/>
                <a:gd name="T49" fmla="*/ 8 h 20"/>
                <a:gd name="T50" fmla="*/ 3 w 35"/>
                <a:gd name="T51" fmla="*/ 13 h 20"/>
                <a:gd name="T52" fmla="*/ 9 w 35"/>
                <a:gd name="T53" fmla="*/ 14 h 20"/>
                <a:gd name="T54" fmla="*/ 6 w 35"/>
                <a:gd name="T55" fmla="*/ 14 h 20"/>
                <a:gd name="T56" fmla="*/ 11 w 35"/>
                <a:gd name="T57" fmla="*/ 13 h 20"/>
                <a:gd name="T58" fmla="*/ 9 w 35"/>
                <a:gd name="T59" fmla="*/ 15 h 20"/>
                <a:gd name="T60" fmla="*/ 13 w 35"/>
                <a:gd name="T61" fmla="*/ 13 h 20"/>
                <a:gd name="T62" fmla="*/ 11 w 35"/>
                <a:gd name="T63" fmla="*/ 15 h 20"/>
                <a:gd name="T64" fmla="*/ 12 w 35"/>
                <a:gd name="T65"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20">
                  <a:moveTo>
                    <a:pt x="12" y="17"/>
                  </a:moveTo>
                  <a:cubicBezTo>
                    <a:pt x="11" y="17"/>
                    <a:pt x="10" y="18"/>
                    <a:pt x="9" y="18"/>
                  </a:cubicBezTo>
                  <a:cubicBezTo>
                    <a:pt x="14" y="20"/>
                    <a:pt x="16" y="17"/>
                    <a:pt x="17" y="15"/>
                  </a:cubicBezTo>
                  <a:cubicBezTo>
                    <a:pt x="16" y="15"/>
                    <a:pt x="15" y="15"/>
                    <a:pt x="14" y="14"/>
                  </a:cubicBezTo>
                  <a:cubicBezTo>
                    <a:pt x="17" y="14"/>
                    <a:pt x="21" y="13"/>
                    <a:pt x="24" y="12"/>
                  </a:cubicBezTo>
                  <a:cubicBezTo>
                    <a:pt x="23" y="11"/>
                    <a:pt x="22" y="11"/>
                    <a:pt x="22" y="10"/>
                  </a:cubicBezTo>
                  <a:cubicBezTo>
                    <a:pt x="23" y="10"/>
                    <a:pt x="30" y="12"/>
                    <a:pt x="29" y="10"/>
                  </a:cubicBezTo>
                  <a:cubicBezTo>
                    <a:pt x="28" y="8"/>
                    <a:pt x="25" y="8"/>
                    <a:pt x="24" y="8"/>
                  </a:cubicBezTo>
                  <a:cubicBezTo>
                    <a:pt x="26" y="7"/>
                    <a:pt x="31" y="9"/>
                    <a:pt x="33" y="9"/>
                  </a:cubicBezTo>
                  <a:cubicBezTo>
                    <a:pt x="34" y="8"/>
                    <a:pt x="34" y="7"/>
                    <a:pt x="35" y="6"/>
                  </a:cubicBezTo>
                  <a:cubicBezTo>
                    <a:pt x="34" y="6"/>
                    <a:pt x="33" y="6"/>
                    <a:pt x="32" y="6"/>
                  </a:cubicBezTo>
                  <a:cubicBezTo>
                    <a:pt x="31" y="5"/>
                    <a:pt x="33" y="2"/>
                    <a:pt x="29" y="1"/>
                  </a:cubicBezTo>
                  <a:cubicBezTo>
                    <a:pt x="27" y="1"/>
                    <a:pt x="25" y="3"/>
                    <a:pt x="26" y="4"/>
                  </a:cubicBezTo>
                  <a:cubicBezTo>
                    <a:pt x="25" y="3"/>
                    <a:pt x="25" y="2"/>
                    <a:pt x="26" y="2"/>
                  </a:cubicBezTo>
                  <a:cubicBezTo>
                    <a:pt x="24" y="1"/>
                    <a:pt x="22" y="1"/>
                    <a:pt x="20" y="0"/>
                  </a:cubicBezTo>
                  <a:cubicBezTo>
                    <a:pt x="26" y="4"/>
                    <a:pt x="15" y="2"/>
                    <a:pt x="20" y="4"/>
                  </a:cubicBezTo>
                  <a:cubicBezTo>
                    <a:pt x="17" y="3"/>
                    <a:pt x="16" y="4"/>
                    <a:pt x="17" y="5"/>
                  </a:cubicBezTo>
                  <a:cubicBezTo>
                    <a:pt x="17" y="4"/>
                    <a:pt x="16" y="3"/>
                    <a:pt x="15" y="2"/>
                  </a:cubicBezTo>
                  <a:cubicBezTo>
                    <a:pt x="13" y="1"/>
                    <a:pt x="12" y="2"/>
                    <a:pt x="11" y="4"/>
                  </a:cubicBezTo>
                  <a:cubicBezTo>
                    <a:pt x="13" y="4"/>
                    <a:pt x="14" y="4"/>
                    <a:pt x="15" y="5"/>
                  </a:cubicBezTo>
                  <a:cubicBezTo>
                    <a:pt x="14" y="5"/>
                    <a:pt x="13" y="5"/>
                    <a:pt x="12" y="6"/>
                  </a:cubicBezTo>
                  <a:cubicBezTo>
                    <a:pt x="13" y="6"/>
                    <a:pt x="14" y="7"/>
                    <a:pt x="15" y="7"/>
                  </a:cubicBezTo>
                  <a:cubicBezTo>
                    <a:pt x="11" y="6"/>
                    <a:pt x="13" y="9"/>
                    <a:pt x="15" y="11"/>
                  </a:cubicBezTo>
                  <a:cubicBezTo>
                    <a:pt x="12" y="9"/>
                    <a:pt x="12" y="7"/>
                    <a:pt x="9" y="6"/>
                  </a:cubicBezTo>
                  <a:cubicBezTo>
                    <a:pt x="5" y="4"/>
                    <a:pt x="3" y="7"/>
                    <a:pt x="2" y="8"/>
                  </a:cubicBezTo>
                  <a:cubicBezTo>
                    <a:pt x="0" y="9"/>
                    <a:pt x="2" y="11"/>
                    <a:pt x="3" y="13"/>
                  </a:cubicBezTo>
                  <a:cubicBezTo>
                    <a:pt x="5" y="18"/>
                    <a:pt x="9" y="15"/>
                    <a:pt x="9" y="14"/>
                  </a:cubicBezTo>
                  <a:cubicBezTo>
                    <a:pt x="7" y="13"/>
                    <a:pt x="6" y="14"/>
                    <a:pt x="6" y="14"/>
                  </a:cubicBezTo>
                  <a:cubicBezTo>
                    <a:pt x="5" y="13"/>
                    <a:pt x="7" y="13"/>
                    <a:pt x="11" y="13"/>
                  </a:cubicBezTo>
                  <a:cubicBezTo>
                    <a:pt x="10" y="14"/>
                    <a:pt x="10" y="14"/>
                    <a:pt x="9" y="15"/>
                  </a:cubicBezTo>
                  <a:cubicBezTo>
                    <a:pt x="11" y="15"/>
                    <a:pt x="12" y="14"/>
                    <a:pt x="13" y="13"/>
                  </a:cubicBezTo>
                  <a:cubicBezTo>
                    <a:pt x="13" y="14"/>
                    <a:pt x="11" y="14"/>
                    <a:pt x="11" y="15"/>
                  </a:cubicBezTo>
                  <a:cubicBezTo>
                    <a:pt x="15" y="14"/>
                    <a:pt x="12" y="16"/>
                    <a:pt x="12" y="1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54" name="Freeform 3766"/>
            <p:cNvSpPr>
              <a:spLocks/>
            </p:cNvSpPr>
            <p:nvPr/>
          </p:nvSpPr>
          <p:spPr bwMode="auto">
            <a:xfrm>
              <a:off x="295" y="599"/>
              <a:ext cx="42" cy="24"/>
            </a:xfrm>
            <a:custGeom>
              <a:avLst/>
              <a:gdLst>
                <a:gd name="T0" fmla="*/ 12 w 35"/>
                <a:gd name="T1" fmla="*/ 17 h 20"/>
                <a:gd name="T2" fmla="*/ 9 w 35"/>
                <a:gd name="T3" fmla="*/ 18 h 20"/>
                <a:gd name="T4" fmla="*/ 17 w 35"/>
                <a:gd name="T5" fmla="*/ 15 h 20"/>
                <a:gd name="T6" fmla="*/ 14 w 35"/>
                <a:gd name="T7" fmla="*/ 14 h 20"/>
                <a:gd name="T8" fmla="*/ 24 w 35"/>
                <a:gd name="T9" fmla="*/ 12 h 20"/>
                <a:gd name="T10" fmla="*/ 22 w 35"/>
                <a:gd name="T11" fmla="*/ 10 h 20"/>
                <a:gd name="T12" fmla="*/ 29 w 35"/>
                <a:gd name="T13" fmla="*/ 10 h 20"/>
                <a:gd name="T14" fmla="*/ 24 w 35"/>
                <a:gd name="T15" fmla="*/ 8 h 20"/>
                <a:gd name="T16" fmla="*/ 33 w 35"/>
                <a:gd name="T17" fmla="*/ 9 h 20"/>
                <a:gd name="T18" fmla="*/ 35 w 35"/>
                <a:gd name="T19" fmla="*/ 6 h 20"/>
                <a:gd name="T20" fmla="*/ 32 w 35"/>
                <a:gd name="T21" fmla="*/ 6 h 20"/>
                <a:gd name="T22" fmla="*/ 29 w 35"/>
                <a:gd name="T23" fmla="*/ 1 h 20"/>
                <a:gd name="T24" fmla="*/ 26 w 35"/>
                <a:gd name="T25" fmla="*/ 4 h 20"/>
                <a:gd name="T26" fmla="*/ 26 w 35"/>
                <a:gd name="T27" fmla="*/ 2 h 20"/>
                <a:gd name="T28" fmla="*/ 20 w 35"/>
                <a:gd name="T29" fmla="*/ 0 h 20"/>
                <a:gd name="T30" fmla="*/ 20 w 35"/>
                <a:gd name="T31" fmla="*/ 4 h 20"/>
                <a:gd name="T32" fmla="*/ 17 w 35"/>
                <a:gd name="T33" fmla="*/ 5 h 20"/>
                <a:gd name="T34" fmla="*/ 15 w 35"/>
                <a:gd name="T35" fmla="*/ 2 h 20"/>
                <a:gd name="T36" fmla="*/ 11 w 35"/>
                <a:gd name="T37" fmla="*/ 4 h 20"/>
                <a:gd name="T38" fmla="*/ 15 w 35"/>
                <a:gd name="T39" fmla="*/ 5 h 20"/>
                <a:gd name="T40" fmla="*/ 12 w 35"/>
                <a:gd name="T41" fmla="*/ 6 h 20"/>
                <a:gd name="T42" fmla="*/ 15 w 35"/>
                <a:gd name="T43" fmla="*/ 7 h 20"/>
                <a:gd name="T44" fmla="*/ 15 w 35"/>
                <a:gd name="T45" fmla="*/ 11 h 20"/>
                <a:gd name="T46" fmla="*/ 9 w 35"/>
                <a:gd name="T47" fmla="*/ 6 h 20"/>
                <a:gd name="T48" fmla="*/ 2 w 35"/>
                <a:gd name="T49" fmla="*/ 8 h 20"/>
                <a:gd name="T50" fmla="*/ 3 w 35"/>
                <a:gd name="T51" fmla="*/ 13 h 20"/>
                <a:gd name="T52" fmla="*/ 9 w 35"/>
                <a:gd name="T53" fmla="*/ 14 h 20"/>
                <a:gd name="T54" fmla="*/ 6 w 35"/>
                <a:gd name="T55" fmla="*/ 14 h 20"/>
                <a:gd name="T56" fmla="*/ 11 w 35"/>
                <a:gd name="T57" fmla="*/ 13 h 20"/>
                <a:gd name="T58" fmla="*/ 9 w 35"/>
                <a:gd name="T59" fmla="*/ 15 h 20"/>
                <a:gd name="T60" fmla="*/ 13 w 35"/>
                <a:gd name="T61" fmla="*/ 13 h 20"/>
                <a:gd name="T62" fmla="*/ 11 w 35"/>
                <a:gd name="T63" fmla="*/ 15 h 20"/>
                <a:gd name="T64" fmla="*/ 12 w 35"/>
                <a:gd name="T65"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20">
                  <a:moveTo>
                    <a:pt x="12" y="17"/>
                  </a:moveTo>
                  <a:cubicBezTo>
                    <a:pt x="11" y="17"/>
                    <a:pt x="10" y="18"/>
                    <a:pt x="9" y="18"/>
                  </a:cubicBezTo>
                  <a:cubicBezTo>
                    <a:pt x="14" y="20"/>
                    <a:pt x="16" y="17"/>
                    <a:pt x="17" y="15"/>
                  </a:cubicBezTo>
                  <a:cubicBezTo>
                    <a:pt x="16" y="15"/>
                    <a:pt x="15" y="15"/>
                    <a:pt x="14" y="14"/>
                  </a:cubicBezTo>
                  <a:cubicBezTo>
                    <a:pt x="17" y="14"/>
                    <a:pt x="21" y="13"/>
                    <a:pt x="24" y="12"/>
                  </a:cubicBezTo>
                  <a:cubicBezTo>
                    <a:pt x="23" y="11"/>
                    <a:pt x="22" y="11"/>
                    <a:pt x="22" y="10"/>
                  </a:cubicBezTo>
                  <a:cubicBezTo>
                    <a:pt x="23" y="10"/>
                    <a:pt x="30" y="12"/>
                    <a:pt x="29" y="10"/>
                  </a:cubicBezTo>
                  <a:cubicBezTo>
                    <a:pt x="28" y="8"/>
                    <a:pt x="25" y="8"/>
                    <a:pt x="24" y="8"/>
                  </a:cubicBezTo>
                  <a:cubicBezTo>
                    <a:pt x="26" y="7"/>
                    <a:pt x="31" y="9"/>
                    <a:pt x="33" y="9"/>
                  </a:cubicBezTo>
                  <a:cubicBezTo>
                    <a:pt x="34" y="8"/>
                    <a:pt x="34" y="7"/>
                    <a:pt x="35" y="6"/>
                  </a:cubicBezTo>
                  <a:cubicBezTo>
                    <a:pt x="34" y="6"/>
                    <a:pt x="33" y="6"/>
                    <a:pt x="32" y="6"/>
                  </a:cubicBezTo>
                  <a:cubicBezTo>
                    <a:pt x="31" y="5"/>
                    <a:pt x="33" y="2"/>
                    <a:pt x="29" y="1"/>
                  </a:cubicBezTo>
                  <a:cubicBezTo>
                    <a:pt x="27" y="1"/>
                    <a:pt x="25" y="3"/>
                    <a:pt x="26" y="4"/>
                  </a:cubicBezTo>
                  <a:cubicBezTo>
                    <a:pt x="25" y="3"/>
                    <a:pt x="25" y="2"/>
                    <a:pt x="26" y="2"/>
                  </a:cubicBezTo>
                  <a:cubicBezTo>
                    <a:pt x="24" y="1"/>
                    <a:pt x="22" y="1"/>
                    <a:pt x="20" y="0"/>
                  </a:cubicBezTo>
                  <a:cubicBezTo>
                    <a:pt x="26" y="4"/>
                    <a:pt x="15" y="2"/>
                    <a:pt x="20" y="4"/>
                  </a:cubicBezTo>
                  <a:cubicBezTo>
                    <a:pt x="17" y="3"/>
                    <a:pt x="16" y="4"/>
                    <a:pt x="17" y="5"/>
                  </a:cubicBezTo>
                  <a:cubicBezTo>
                    <a:pt x="17" y="4"/>
                    <a:pt x="16" y="3"/>
                    <a:pt x="15" y="2"/>
                  </a:cubicBezTo>
                  <a:cubicBezTo>
                    <a:pt x="13" y="1"/>
                    <a:pt x="12" y="2"/>
                    <a:pt x="11" y="4"/>
                  </a:cubicBezTo>
                  <a:cubicBezTo>
                    <a:pt x="13" y="4"/>
                    <a:pt x="14" y="4"/>
                    <a:pt x="15" y="5"/>
                  </a:cubicBezTo>
                  <a:cubicBezTo>
                    <a:pt x="14" y="5"/>
                    <a:pt x="13" y="5"/>
                    <a:pt x="12" y="6"/>
                  </a:cubicBezTo>
                  <a:cubicBezTo>
                    <a:pt x="13" y="6"/>
                    <a:pt x="14" y="7"/>
                    <a:pt x="15" y="7"/>
                  </a:cubicBezTo>
                  <a:cubicBezTo>
                    <a:pt x="11" y="6"/>
                    <a:pt x="13" y="9"/>
                    <a:pt x="15" y="11"/>
                  </a:cubicBezTo>
                  <a:cubicBezTo>
                    <a:pt x="12" y="9"/>
                    <a:pt x="12" y="7"/>
                    <a:pt x="9" y="6"/>
                  </a:cubicBezTo>
                  <a:cubicBezTo>
                    <a:pt x="5" y="4"/>
                    <a:pt x="3" y="7"/>
                    <a:pt x="2" y="8"/>
                  </a:cubicBezTo>
                  <a:cubicBezTo>
                    <a:pt x="0" y="9"/>
                    <a:pt x="2" y="11"/>
                    <a:pt x="3" y="13"/>
                  </a:cubicBezTo>
                  <a:cubicBezTo>
                    <a:pt x="5" y="18"/>
                    <a:pt x="9" y="15"/>
                    <a:pt x="9" y="14"/>
                  </a:cubicBezTo>
                  <a:cubicBezTo>
                    <a:pt x="7" y="13"/>
                    <a:pt x="6" y="14"/>
                    <a:pt x="6" y="14"/>
                  </a:cubicBezTo>
                  <a:cubicBezTo>
                    <a:pt x="5" y="13"/>
                    <a:pt x="7" y="13"/>
                    <a:pt x="11" y="13"/>
                  </a:cubicBezTo>
                  <a:cubicBezTo>
                    <a:pt x="10" y="14"/>
                    <a:pt x="10" y="14"/>
                    <a:pt x="9" y="15"/>
                  </a:cubicBezTo>
                  <a:cubicBezTo>
                    <a:pt x="11" y="15"/>
                    <a:pt x="12" y="14"/>
                    <a:pt x="13" y="13"/>
                  </a:cubicBezTo>
                  <a:cubicBezTo>
                    <a:pt x="13" y="14"/>
                    <a:pt x="11" y="14"/>
                    <a:pt x="11" y="15"/>
                  </a:cubicBezTo>
                  <a:cubicBezTo>
                    <a:pt x="15" y="14"/>
                    <a:pt x="12" y="16"/>
                    <a:pt x="12" y="1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55" name="Freeform 3767"/>
            <p:cNvSpPr>
              <a:spLocks/>
            </p:cNvSpPr>
            <p:nvPr/>
          </p:nvSpPr>
          <p:spPr bwMode="auto">
            <a:xfrm>
              <a:off x="310" y="601"/>
              <a:ext cx="16" cy="3"/>
            </a:xfrm>
            <a:custGeom>
              <a:avLst/>
              <a:gdLst>
                <a:gd name="T0" fmla="*/ 5 w 13"/>
                <a:gd name="T1" fmla="*/ 0 h 3"/>
                <a:gd name="T2" fmla="*/ 5 w 13"/>
                <a:gd name="T3" fmla="*/ 0 h 3"/>
              </a:gdLst>
              <a:ahLst/>
              <a:cxnLst>
                <a:cxn ang="0">
                  <a:pos x="T0" y="T1"/>
                </a:cxn>
                <a:cxn ang="0">
                  <a:pos x="T2" y="T3"/>
                </a:cxn>
              </a:cxnLst>
              <a:rect l="0" t="0" r="r" b="b"/>
              <a:pathLst>
                <a:path w="13" h="3">
                  <a:moveTo>
                    <a:pt x="5" y="0"/>
                  </a:moveTo>
                  <a:cubicBezTo>
                    <a:pt x="0" y="0"/>
                    <a:pt x="13" y="3"/>
                    <a:pt x="5"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56" name="Freeform 3768"/>
            <p:cNvSpPr>
              <a:spLocks/>
            </p:cNvSpPr>
            <p:nvPr/>
          </p:nvSpPr>
          <p:spPr bwMode="auto">
            <a:xfrm>
              <a:off x="310" y="601"/>
              <a:ext cx="16" cy="3"/>
            </a:xfrm>
            <a:custGeom>
              <a:avLst/>
              <a:gdLst>
                <a:gd name="T0" fmla="*/ 5 w 13"/>
                <a:gd name="T1" fmla="*/ 0 h 3"/>
                <a:gd name="T2" fmla="*/ 5 w 13"/>
                <a:gd name="T3" fmla="*/ 0 h 3"/>
              </a:gdLst>
              <a:ahLst/>
              <a:cxnLst>
                <a:cxn ang="0">
                  <a:pos x="T0" y="T1"/>
                </a:cxn>
                <a:cxn ang="0">
                  <a:pos x="T2" y="T3"/>
                </a:cxn>
              </a:cxnLst>
              <a:rect l="0" t="0" r="r" b="b"/>
              <a:pathLst>
                <a:path w="13" h="3">
                  <a:moveTo>
                    <a:pt x="5" y="0"/>
                  </a:moveTo>
                  <a:cubicBezTo>
                    <a:pt x="0" y="0"/>
                    <a:pt x="13" y="3"/>
                    <a:pt x="5"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57" name="Freeform 3769"/>
            <p:cNvSpPr>
              <a:spLocks/>
            </p:cNvSpPr>
            <p:nvPr/>
          </p:nvSpPr>
          <p:spPr bwMode="auto">
            <a:xfrm>
              <a:off x="319" y="591"/>
              <a:ext cx="21" cy="8"/>
            </a:xfrm>
            <a:custGeom>
              <a:avLst/>
              <a:gdLst>
                <a:gd name="T0" fmla="*/ 6 w 18"/>
                <a:gd name="T1" fmla="*/ 7 h 7"/>
                <a:gd name="T2" fmla="*/ 10 w 18"/>
                <a:gd name="T3" fmla="*/ 4 h 7"/>
                <a:gd name="T4" fmla="*/ 10 w 18"/>
                <a:gd name="T5" fmla="*/ 5 h 7"/>
                <a:gd name="T6" fmla="*/ 14 w 18"/>
                <a:gd name="T7" fmla="*/ 3 h 7"/>
                <a:gd name="T8" fmla="*/ 18 w 18"/>
                <a:gd name="T9" fmla="*/ 3 h 7"/>
                <a:gd name="T10" fmla="*/ 16 w 18"/>
                <a:gd name="T11" fmla="*/ 3 h 7"/>
                <a:gd name="T12" fmla="*/ 16 w 18"/>
                <a:gd name="T13" fmla="*/ 2 h 7"/>
                <a:gd name="T14" fmla="*/ 12 w 18"/>
                <a:gd name="T15" fmla="*/ 2 h 7"/>
                <a:gd name="T16" fmla="*/ 7 w 18"/>
                <a:gd name="T17" fmla="*/ 2 h 7"/>
                <a:gd name="T18" fmla="*/ 5 w 18"/>
                <a:gd name="T19" fmla="*/ 4 h 7"/>
                <a:gd name="T20" fmla="*/ 6 w 18"/>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6" y="7"/>
                  </a:moveTo>
                  <a:cubicBezTo>
                    <a:pt x="9" y="7"/>
                    <a:pt x="9" y="5"/>
                    <a:pt x="10" y="4"/>
                  </a:cubicBezTo>
                  <a:cubicBezTo>
                    <a:pt x="10" y="4"/>
                    <a:pt x="10" y="5"/>
                    <a:pt x="10" y="5"/>
                  </a:cubicBezTo>
                  <a:cubicBezTo>
                    <a:pt x="12" y="5"/>
                    <a:pt x="13" y="4"/>
                    <a:pt x="14" y="3"/>
                  </a:cubicBezTo>
                  <a:cubicBezTo>
                    <a:pt x="17" y="6"/>
                    <a:pt x="18" y="3"/>
                    <a:pt x="18" y="3"/>
                  </a:cubicBezTo>
                  <a:cubicBezTo>
                    <a:pt x="16" y="2"/>
                    <a:pt x="15" y="3"/>
                    <a:pt x="16" y="3"/>
                  </a:cubicBezTo>
                  <a:cubicBezTo>
                    <a:pt x="15" y="3"/>
                    <a:pt x="16" y="2"/>
                    <a:pt x="16" y="2"/>
                  </a:cubicBezTo>
                  <a:cubicBezTo>
                    <a:pt x="15" y="2"/>
                    <a:pt x="12" y="1"/>
                    <a:pt x="12" y="2"/>
                  </a:cubicBezTo>
                  <a:cubicBezTo>
                    <a:pt x="10" y="0"/>
                    <a:pt x="5" y="0"/>
                    <a:pt x="7" y="2"/>
                  </a:cubicBezTo>
                  <a:cubicBezTo>
                    <a:pt x="9" y="4"/>
                    <a:pt x="0" y="1"/>
                    <a:pt x="5" y="4"/>
                  </a:cubicBezTo>
                  <a:cubicBezTo>
                    <a:pt x="2" y="4"/>
                    <a:pt x="0" y="5"/>
                    <a:pt x="6"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58" name="Freeform 3770"/>
            <p:cNvSpPr>
              <a:spLocks/>
            </p:cNvSpPr>
            <p:nvPr/>
          </p:nvSpPr>
          <p:spPr bwMode="auto">
            <a:xfrm>
              <a:off x="319" y="591"/>
              <a:ext cx="21" cy="8"/>
            </a:xfrm>
            <a:custGeom>
              <a:avLst/>
              <a:gdLst>
                <a:gd name="T0" fmla="*/ 6 w 18"/>
                <a:gd name="T1" fmla="*/ 7 h 7"/>
                <a:gd name="T2" fmla="*/ 10 w 18"/>
                <a:gd name="T3" fmla="*/ 4 h 7"/>
                <a:gd name="T4" fmla="*/ 10 w 18"/>
                <a:gd name="T5" fmla="*/ 5 h 7"/>
                <a:gd name="T6" fmla="*/ 14 w 18"/>
                <a:gd name="T7" fmla="*/ 3 h 7"/>
                <a:gd name="T8" fmla="*/ 18 w 18"/>
                <a:gd name="T9" fmla="*/ 3 h 7"/>
                <a:gd name="T10" fmla="*/ 16 w 18"/>
                <a:gd name="T11" fmla="*/ 3 h 7"/>
                <a:gd name="T12" fmla="*/ 16 w 18"/>
                <a:gd name="T13" fmla="*/ 2 h 7"/>
                <a:gd name="T14" fmla="*/ 12 w 18"/>
                <a:gd name="T15" fmla="*/ 2 h 7"/>
                <a:gd name="T16" fmla="*/ 7 w 18"/>
                <a:gd name="T17" fmla="*/ 2 h 7"/>
                <a:gd name="T18" fmla="*/ 5 w 18"/>
                <a:gd name="T19" fmla="*/ 4 h 7"/>
                <a:gd name="T20" fmla="*/ 6 w 18"/>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6" y="7"/>
                  </a:moveTo>
                  <a:cubicBezTo>
                    <a:pt x="9" y="7"/>
                    <a:pt x="9" y="5"/>
                    <a:pt x="10" y="4"/>
                  </a:cubicBezTo>
                  <a:cubicBezTo>
                    <a:pt x="10" y="4"/>
                    <a:pt x="10" y="5"/>
                    <a:pt x="10" y="5"/>
                  </a:cubicBezTo>
                  <a:cubicBezTo>
                    <a:pt x="12" y="5"/>
                    <a:pt x="13" y="4"/>
                    <a:pt x="14" y="3"/>
                  </a:cubicBezTo>
                  <a:cubicBezTo>
                    <a:pt x="17" y="6"/>
                    <a:pt x="18" y="3"/>
                    <a:pt x="18" y="3"/>
                  </a:cubicBezTo>
                  <a:cubicBezTo>
                    <a:pt x="16" y="2"/>
                    <a:pt x="15" y="3"/>
                    <a:pt x="16" y="3"/>
                  </a:cubicBezTo>
                  <a:cubicBezTo>
                    <a:pt x="15" y="3"/>
                    <a:pt x="16" y="2"/>
                    <a:pt x="16" y="2"/>
                  </a:cubicBezTo>
                  <a:cubicBezTo>
                    <a:pt x="15" y="2"/>
                    <a:pt x="12" y="1"/>
                    <a:pt x="12" y="2"/>
                  </a:cubicBezTo>
                  <a:cubicBezTo>
                    <a:pt x="10" y="0"/>
                    <a:pt x="5" y="0"/>
                    <a:pt x="7" y="2"/>
                  </a:cubicBezTo>
                  <a:cubicBezTo>
                    <a:pt x="9" y="4"/>
                    <a:pt x="0" y="1"/>
                    <a:pt x="5" y="4"/>
                  </a:cubicBezTo>
                  <a:cubicBezTo>
                    <a:pt x="2" y="4"/>
                    <a:pt x="0" y="5"/>
                    <a:pt x="6"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59" name="Freeform 3771"/>
            <p:cNvSpPr>
              <a:spLocks/>
            </p:cNvSpPr>
            <p:nvPr/>
          </p:nvSpPr>
          <p:spPr bwMode="auto">
            <a:xfrm>
              <a:off x="315" y="574"/>
              <a:ext cx="4" cy="1"/>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1" y="0"/>
                    <a:pt x="1" y="0"/>
                    <a:pt x="0" y="1"/>
                  </a:cubicBezTo>
                  <a:cubicBezTo>
                    <a:pt x="2" y="1"/>
                    <a:pt x="3"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60" name="Freeform 3772"/>
            <p:cNvSpPr>
              <a:spLocks/>
            </p:cNvSpPr>
            <p:nvPr/>
          </p:nvSpPr>
          <p:spPr bwMode="auto">
            <a:xfrm>
              <a:off x="315" y="574"/>
              <a:ext cx="4" cy="1"/>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1" y="0"/>
                    <a:pt x="1" y="0"/>
                    <a:pt x="0" y="1"/>
                  </a:cubicBezTo>
                  <a:cubicBezTo>
                    <a:pt x="2" y="1"/>
                    <a:pt x="3"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61" name="Freeform 3773"/>
            <p:cNvSpPr>
              <a:spLocks/>
            </p:cNvSpPr>
            <p:nvPr/>
          </p:nvSpPr>
          <p:spPr bwMode="auto">
            <a:xfrm>
              <a:off x="334" y="581"/>
              <a:ext cx="3" cy="2"/>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0"/>
                    <a:pt x="0" y="1"/>
                    <a:pt x="0" y="1"/>
                  </a:cubicBezTo>
                  <a:cubicBezTo>
                    <a:pt x="1" y="1"/>
                    <a:pt x="2" y="1"/>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62" name="Freeform 3774"/>
            <p:cNvSpPr>
              <a:spLocks/>
            </p:cNvSpPr>
            <p:nvPr/>
          </p:nvSpPr>
          <p:spPr bwMode="auto">
            <a:xfrm>
              <a:off x="334" y="581"/>
              <a:ext cx="3" cy="2"/>
            </a:xfrm>
            <a:custGeom>
              <a:avLst/>
              <a:gdLst>
                <a:gd name="T0" fmla="*/ 2 w 2"/>
                <a:gd name="T1" fmla="*/ 1 h 1"/>
                <a:gd name="T2" fmla="*/ 0 w 2"/>
                <a:gd name="T3" fmla="*/ 1 h 1"/>
                <a:gd name="T4" fmla="*/ 2 w 2"/>
                <a:gd name="T5" fmla="*/ 1 h 1"/>
              </a:gdLst>
              <a:ahLst/>
              <a:cxnLst>
                <a:cxn ang="0">
                  <a:pos x="T0" y="T1"/>
                </a:cxn>
                <a:cxn ang="0">
                  <a:pos x="T2" y="T3"/>
                </a:cxn>
                <a:cxn ang="0">
                  <a:pos x="T4" y="T5"/>
                </a:cxn>
              </a:cxnLst>
              <a:rect l="0" t="0" r="r" b="b"/>
              <a:pathLst>
                <a:path w="2" h="1">
                  <a:moveTo>
                    <a:pt x="2" y="1"/>
                  </a:moveTo>
                  <a:cubicBezTo>
                    <a:pt x="1" y="0"/>
                    <a:pt x="0" y="1"/>
                    <a:pt x="0" y="1"/>
                  </a:cubicBezTo>
                  <a:cubicBezTo>
                    <a:pt x="1" y="1"/>
                    <a:pt x="2" y="1"/>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63" name="Freeform 3775"/>
            <p:cNvSpPr>
              <a:spLocks/>
            </p:cNvSpPr>
            <p:nvPr/>
          </p:nvSpPr>
          <p:spPr bwMode="auto">
            <a:xfrm>
              <a:off x="80" y="355"/>
              <a:ext cx="614" cy="303"/>
            </a:xfrm>
            <a:custGeom>
              <a:avLst/>
              <a:gdLst>
                <a:gd name="T0" fmla="*/ 78 w 512"/>
                <a:gd name="T1" fmla="*/ 241 h 253"/>
                <a:gd name="T2" fmla="*/ 127 w 512"/>
                <a:gd name="T3" fmla="*/ 222 h 253"/>
                <a:gd name="T4" fmla="*/ 148 w 512"/>
                <a:gd name="T5" fmla="*/ 202 h 253"/>
                <a:gd name="T6" fmla="*/ 130 w 512"/>
                <a:gd name="T7" fmla="*/ 190 h 253"/>
                <a:gd name="T8" fmla="*/ 115 w 512"/>
                <a:gd name="T9" fmla="*/ 192 h 253"/>
                <a:gd name="T10" fmla="*/ 88 w 512"/>
                <a:gd name="T11" fmla="*/ 195 h 253"/>
                <a:gd name="T12" fmla="*/ 80 w 512"/>
                <a:gd name="T13" fmla="*/ 172 h 253"/>
                <a:gd name="T14" fmla="*/ 41 w 512"/>
                <a:gd name="T15" fmla="*/ 166 h 253"/>
                <a:gd name="T16" fmla="*/ 64 w 512"/>
                <a:gd name="T17" fmla="*/ 163 h 253"/>
                <a:gd name="T18" fmla="*/ 42 w 512"/>
                <a:gd name="T19" fmla="*/ 155 h 253"/>
                <a:gd name="T20" fmla="*/ 32 w 512"/>
                <a:gd name="T21" fmla="*/ 146 h 253"/>
                <a:gd name="T22" fmla="*/ 52 w 512"/>
                <a:gd name="T23" fmla="*/ 128 h 253"/>
                <a:gd name="T24" fmla="*/ 98 w 512"/>
                <a:gd name="T25" fmla="*/ 112 h 253"/>
                <a:gd name="T26" fmla="*/ 73 w 512"/>
                <a:gd name="T27" fmla="*/ 108 h 253"/>
                <a:gd name="T28" fmla="*/ 24 w 512"/>
                <a:gd name="T29" fmla="*/ 99 h 253"/>
                <a:gd name="T30" fmla="*/ 3 w 512"/>
                <a:gd name="T31" fmla="*/ 88 h 253"/>
                <a:gd name="T32" fmla="*/ 55 w 512"/>
                <a:gd name="T33" fmla="*/ 80 h 253"/>
                <a:gd name="T34" fmla="*/ 95 w 512"/>
                <a:gd name="T35" fmla="*/ 78 h 253"/>
                <a:gd name="T36" fmla="*/ 96 w 512"/>
                <a:gd name="T37" fmla="*/ 73 h 253"/>
                <a:gd name="T38" fmla="*/ 58 w 512"/>
                <a:gd name="T39" fmla="*/ 61 h 253"/>
                <a:gd name="T40" fmla="*/ 74 w 512"/>
                <a:gd name="T41" fmla="*/ 25 h 253"/>
                <a:gd name="T42" fmla="*/ 112 w 512"/>
                <a:gd name="T43" fmla="*/ 15 h 253"/>
                <a:gd name="T44" fmla="*/ 155 w 512"/>
                <a:gd name="T45" fmla="*/ 2 h 253"/>
                <a:gd name="T46" fmla="*/ 178 w 512"/>
                <a:gd name="T47" fmla="*/ 9 h 253"/>
                <a:gd name="T48" fmla="*/ 229 w 512"/>
                <a:gd name="T49" fmla="*/ 16 h 253"/>
                <a:gd name="T50" fmla="*/ 307 w 512"/>
                <a:gd name="T51" fmla="*/ 22 h 253"/>
                <a:gd name="T52" fmla="*/ 363 w 512"/>
                <a:gd name="T53" fmla="*/ 62 h 253"/>
                <a:gd name="T54" fmla="*/ 382 w 512"/>
                <a:gd name="T55" fmla="*/ 169 h 253"/>
                <a:gd name="T56" fmla="*/ 426 w 512"/>
                <a:gd name="T57" fmla="*/ 182 h 253"/>
                <a:gd name="T58" fmla="*/ 474 w 512"/>
                <a:gd name="T59" fmla="*/ 209 h 253"/>
                <a:gd name="T60" fmla="*/ 501 w 512"/>
                <a:gd name="T61" fmla="*/ 253 h 253"/>
                <a:gd name="T62" fmla="*/ 496 w 512"/>
                <a:gd name="T63" fmla="*/ 233 h 253"/>
                <a:gd name="T64" fmla="*/ 484 w 512"/>
                <a:gd name="T65" fmla="*/ 233 h 253"/>
                <a:gd name="T66" fmla="*/ 478 w 512"/>
                <a:gd name="T67" fmla="*/ 222 h 253"/>
                <a:gd name="T68" fmla="*/ 462 w 512"/>
                <a:gd name="T69" fmla="*/ 209 h 253"/>
                <a:gd name="T70" fmla="*/ 459 w 512"/>
                <a:gd name="T71" fmla="*/ 196 h 253"/>
                <a:gd name="T72" fmla="*/ 439 w 512"/>
                <a:gd name="T73" fmla="*/ 187 h 253"/>
                <a:gd name="T74" fmla="*/ 427 w 512"/>
                <a:gd name="T75" fmla="*/ 193 h 253"/>
                <a:gd name="T76" fmla="*/ 429 w 512"/>
                <a:gd name="T77" fmla="*/ 197 h 253"/>
                <a:gd name="T78" fmla="*/ 398 w 512"/>
                <a:gd name="T79" fmla="*/ 186 h 253"/>
                <a:gd name="T80" fmla="*/ 379 w 512"/>
                <a:gd name="T81" fmla="*/ 177 h 253"/>
                <a:gd name="T82" fmla="*/ 309 w 512"/>
                <a:gd name="T83" fmla="*/ 167 h 253"/>
                <a:gd name="T84" fmla="*/ 296 w 512"/>
                <a:gd name="T85" fmla="*/ 161 h 253"/>
                <a:gd name="T86" fmla="*/ 275 w 512"/>
                <a:gd name="T87" fmla="*/ 161 h 253"/>
                <a:gd name="T88" fmla="*/ 261 w 512"/>
                <a:gd name="T89" fmla="*/ 163 h 253"/>
                <a:gd name="T90" fmla="*/ 269 w 512"/>
                <a:gd name="T91" fmla="*/ 171 h 253"/>
                <a:gd name="T92" fmla="*/ 249 w 512"/>
                <a:gd name="T93" fmla="*/ 176 h 253"/>
                <a:gd name="T94" fmla="*/ 233 w 512"/>
                <a:gd name="T95" fmla="*/ 183 h 253"/>
                <a:gd name="T96" fmla="*/ 224 w 512"/>
                <a:gd name="T97" fmla="*/ 171 h 253"/>
                <a:gd name="T98" fmla="*/ 244 w 512"/>
                <a:gd name="T99" fmla="*/ 154 h 253"/>
                <a:gd name="T100" fmla="*/ 203 w 512"/>
                <a:gd name="T101" fmla="*/ 169 h 253"/>
                <a:gd name="T102" fmla="*/ 189 w 512"/>
                <a:gd name="T103" fmla="*/ 183 h 253"/>
                <a:gd name="T104" fmla="*/ 187 w 512"/>
                <a:gd name="T105" fmla="*/ 199 h 253"/>
                <a:gd name="T106" fmla="*/ 158 w 512"/>
                <a:gd name="T107" fmla="*/ 217 h 253"/>
                <a:gd name="T108" fmla="*/ 134 w 512"/>
                <a:gd name="T109" fmla="*/ 227 h 253"/>
                <a:gd name="T110" fmla="*/ 123 w 512"/>
                <a:gd name="T111" fmla="*/ 236 h 253"/>
                <a:gd name="T112" fmla="*/ 98 w 512"/>
                <a:gd name="T113" fmla="*/ 242 h 253"/>
                <a:gd name="T114" fmla="*/ 79 w 512"/>
                <a:gd name="T115" fmla="*/ 24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253">
                  <a:moveTo>
                    <a:pt x="75" y="250"/>
                  </a:moveTo>
                  <a:cubicBezTo>
                    <a:pt x="75" y="250"/>
                    <a:pt x="75" y="251"/>
                    <a:pt x="73" y="251"/>
                  </a:cubicBezTo>
                  <a:cubicBezTo>
                    <a:pt x="72" y="249"/>
                    <a:pt x="67" y="247"/>
                    <a:pt x="69" y="249"/>
                  </a:cubicBezTo>
                  <a:cubicBezTo>
                    <a:pt x="72" y="251"/>
                    <a:pt x="69" y="252"/>
                    <a:pt x="67" y="252"/>
                  </a:cubicBezTo>
                  <a:cubicBezTo>
                    <a:pt x="66" y="249"/>
                    <a:pt x="68" y="247"/>
                    <a:pt x="71" y="246"/>
                  </a:cubicBezTo>
                  <a:cubicBezTo>
                    <a:pt x="68" y="247"/>
                    <a:pt x="72" y="247"/>
                    <a:pt x="72" y="247"/>
                  </a:cubicBezTo>
                  <a:cubicBezTo>
                    <a:pt x="73" y="246"/>
                    <a:pt x="73" y="245"/>
                    <a:pt x="74" y="245"/>
                  </a:cubicBezTo>
                  <a:cubicBezTo>
                    <a:pt x="77" y="244"/>
                    <a:pt x="77" y="242"/>
                    <a:pt x="78" y="241"/>
                  </a:cubicBezTo>
                  <a:cubicBezTo>
                    <a:pt x="82" y="238"/>
                    <a:pt x="87" y="236"/>
                    <a:pt x="93" y="235"/>
                  </a:cubicBezTo>
                  <a:cubicBezTo>
                    <a:pt x="90" y="235"/>
                    <a:pt x="97" y="235"/>
                    <a:pt x="98" y="235"/>
                  </a:cubicBezTo>
                  <a:cubicBezTo>
                    <a:pt x="97" y="236"/>
                    <a:pt x="97" y="236"/>
                    <a:pt x="100" y="239"/>
                  </a:cubicBezTo>
                  <a:cubicBezTo>
                    <a:pt x="102" y="239"/>
                    <a:pt x="99" y="233"/>
                    <a:pt x="106" y="238"/>
                  </a:cubicBezTo>
                  <a:cubicBezTo>
                    <a:pt x="106" y="238"/>
                    <a:pt x="107" y="237"/>
                    <a:pt x="107" y="237"/>
                  </a:cubicBezTo>
                  <a:cubicBezTo>
                    <a:pt x="96" y="233"/>
                    <a:pt x="114" y="226"/>
                    <a:pt x="115" y="226"/>
                  </a:cubicBezTo>
                  <a:cubicBezTo>
                    <a:pt x="118" y="225"/>
                    <a:pt x="119" y="223"/>
                    <a:pt x="122" y="222"/>
                  </a:cubicBezTo>
                  <a:cubicBezTo>
                    <a:pt x="123" y="222"/>
                    <a:pt x="125" y="222"/>
                    <a:pt x="127" y="222"/>
                  </a:cubicBezTo>
                  <a:cubicBezTo>
                    <a:pt x="129" y="222"/>
                    <a:pt x="128" y="221"/>
                    <a:pt x="127" y="219"/>
                  </a:cubicBezTo>
                  <a:cubicBezTo>
                    <a:pt x="127" y="217"/>
                    <a:pt x="130" y="216"/>
                    <a:pt x="132" y="215"/>
                  </a:cubicBezTo>
                  <a:cubicBezTo>
                    <a:pt x="134" y="213"/>
                    <a:pt x="136" y="211"/>
                    <a:pt x="140" y="211"/>
                  </a:cubicBezTo>
                  <a:cubicBezTo>
                    <a:pt x="141" y="213"/>
                    <a:pt x="144" y="212"/>
                    <a:pt x="144" y="211"/>
                  </a:cubicBezTo>
                  <a:cubicBezTo>
                    <a:pt x="144" y="212"/>
                    <a:pt x="143" y="212"/>
                    <a:pt x="142" y="212"/>
                  </a:cubicBezTo>
                  <a:cubicBezTo>
                    <a:pt x="143" y="211"/>
                    <a:pt x="140" y="209"/>
                    <a:pt x="140" y="208"/>
                  </a:cubicBezTo>
                  <a:cubicBezTo>
                    <a:pt x="140" y="207"/>
                    <a:pt x="141" y="206"/>
                    <a:pt x="141" y="205"/>
                  </a:cubicBezTo>
                  <a:cubicBezTo>
                    <a:pt x="141" y="203"/>
                    <a:pt x="141" y="199"/>
                    <a:pt x="148" y="202"/>
                  </a:cubicBezTo>
                  <a:cubicBezTo>
                    <a:pt x="146" y="201"/>
                    <a:pt x="144" y="200"/>
                    <a:pt x="144" y="201"/>
                  </a:cubicBezTo>
                  <a:cubicBezTo>
                    <a:pt x="139" y="197"/>
                    <a:pt x="144" y="195"/>
                    <a:pt x="146" y="195"/>
                  </a:cubicBezTo>
                  <a:cubicBezTo>
                    <a:pt x="150" y="193"/>
                    <a:pt x="150" y="189"/>
                    <a:pt x="153" y="187"/>
                  </a:cubicBezTo>
                  <a:cubicBezTo>
                    <a:pt x="151" y="187"/>
                    <a:pt x="151" y="189"/>
                    <a:pt x="149" y="190"/>
                  </a:cubicBezTo>
                  <a:cubicBezTo>
                    <a:pt x="147" y="191"/>
                    <a:pt x="145" y="192"/>
                    <a:pt x="143" y="193"/>
                  </a:cubicBezTo>
                  <a:cubicBezTo>
                    <a:pt x="141" y="193"/>
                    <a:pt x="138" y="196"/>
                    <a:pt x="132" y="194"/>
                  </a:cubicBezTo>
                  <a:cubicBezTo>
                    <a:pt x="132" y="193"/>
                    <a:pt x="132" y="193"/>
                    <a:pt x="130" y="192"/>
                  </a:cubicBezTo>
                  <a:cubicBezTo>
                    <a:pt x="129" y="191"/>
                    <a:pt x="130" y="190"/>
                    <a:pt x="130" y="190"/>
                  </a:cubicBezTo>
                  <a:cubicBezTo>
                    <a:pt x="131" y="189"/>
                    <a:pt x="133" y="187"/>
                    <a:pt x="136" y="190"/>
                  </a:cubicBezTo>
                  <a:cubicBezTo>
                    <a:pt x="137" y="190"/>
                    <a:pt x="137" y="190"/>
                    <a:pt x="136" y="189"/>
                  </a:cubicBezTo>
                  <a:cubicBezTo>
                    <a:pt x="134" y="189"/>
                    <a:pt x="131" y="188"/>
                    <a:pt x="130" y="186"/>
                  </a:cubicBezTo>
                  <a:cubicBezTo>
                    <a:pt x="131" y="188"/>
                    <a:pt x="130" y="189"/>
                    <a:pt x="130" y="189"/>
                  </a:cubicBezTo>
                  <a:cubicBezTo>
                    <a:pt x="129" y="190"/>
                    <a:pt x="126" y="192"/>
                    <a:pt x="126" y="189"/>
                  </a:cubicBezTo>
                  <a:cubicBezTo>
                    <a:pt x="126" y="191"/>
                    <a:pt x="124" y="193"/>
                    <a:pt x="126" y="195"/>
                  </a:cubicBezTo>
                  <a:cubicBezTo>
                    <a:pt x="127" y="196"/>
                    <a:pt x="127" y="199"/>
                    <a:pt x="124" y="198"/>
                  </a:cubicBezTo>
                  <a:cubicBezTo>
                    <a:pt x="121" y="197"/>
                    <a:pt x="119" y="192"/>
                    <a:pt x="115" y="192"/>
                  </a:cubicBezTo>
                  <a:cubicBezTo>
                    <a:pt x="115" y="191"/>
                    <a:pt x="115" y="191"/>
                    <a:pt x="115" y="191"/>
                  </a:cubicBezTo>
                  <a:cubicBezTo>
                    <a:pt x="112" y="190"/>
                    <a:pt x="113" y="192"/>
                    <a:pt x="111" y="192"/>
                  </a:cubicBezTo>
                  <a:cubicBezTo>
                    <a:pt x="111" y="192"/>
                    <a:pt x="110" y="191"/>
                    <a:pt x="110" y="191"/>
                  </a:cubicBezTo>
                  <a:cubicBezTo>
                    <a:pt x="109" y="191"/>
                    <a:pt x="108" y="191"/>
                    <a:pt x="106" y="190"/>
                  </a:cubicBezTo>
                  <a:cubicBezTo>
                    <a:pt x="106" y="189"/>
                    <a:pt x="106" y="189"/>
                    <a:pt x="107" y="189"/>
                  </a:cubicBezTo>
                  <a:cubicBezTo>
                    <a:pt x="100" y="187"/>
                    <a:pt x="97" y="192"/>
                    <a:pt x="94" y="192"/>
                  </a:cubicBezTo>
                  <a:cubicBezTo>
                    <a:pt x="91" y="192"/>
                    <a:pt x="92" y="194"/>
                    <a:pt x="90" y="195"/>
                  </a:cubicBezTo>
                  <a:cubicBezTo>
                    <a:pt x="89" y="195"/>
                    <a:pt x="88" y="195"/>
                    <a:pt x="88" y="195"/>
                  </a:cubicBezTo>
                  <a:cubicBezTo>
                    <a:pt x="87" y="196"/>
                    <a:pt x="84" y="194"/>
                    <a:pt x="83" y="195"/>
                  </a:cubicBezTo>
                  <a:cubicBezTo>
                    <a:pt x="83" y="193"/>
                    <a:pt x="89" y="194"/>
                    <a:pt x="87" y="192"/>
                  </a:cubicBezTo>
                  <a:cubicBezTo>
                    <a:pt x="85" y="188"/>
                    <a:pt x="87" y="189"/>
                    <a:pt x="89" y="187"/>
                  </a:cubicBezTo>
                  <a:cubicBezTo>
                    <a:pt x="87" y="187"/>
                    <a:pt x="86" y="187"/>
                    <a:pt x="85" y="188"/>
                  </a:cubicBezTo>
                  <a:cubicBezTo>
                    <a:pt x="80" y="183"/>
                    <a:pt x="87" y="184"/>
                    <a:pt x="88" y="181"/>
                  </a:cubicBezTo>
                  <a:cubicBezTo>
                    <a:pt x="88" y="181"/>
                    <a:pt x="84" y="177"/>
                    <a:pt x="83" y="176"/>
                  </a:cubicBezTo>
                  <a:cubicBezTo>
                    <a:pt x="82" y="174"/>
                    <a:pt x="81" y="172"/>
                    <a:pt x="82" y="171"/>
                  </a:cubicBezTo>
                  <a:cubicBezTo>
                    <a:pt x="81" y="171"/>
                    <a:pt x="80" y="171"/>
                    <a:pt x="80" y="172"/>
                  </a:cubicBezTo>
                  <a:cubicBezTo>
                    <a:pt x="77" y="167"/>
                    <a:pt x="83" y="166"/>
                    <a:pt x="85" y="163"/>
                  </a:cubicBezTo>
                  <a:cubicBezTo>
                    <a:pt x="84" y="163"/>
                    <a:pt x="84" y="165"/>
                    <a:pt x="82" y="163"/>
                  </a:cubicBezTo>
                  <a:cubicBezTo>
                    <a:pt x="83" y="164"/>
                    <a:pt x="75" y="170"/>
                    <a:pt x="76" y="170"/>
                  </a:cubicBezTo>
                  <a:cubicBezTo>
                    <a:pt x="86" y="175"/>
                    <a:pt x="60" y="177"/>
                    <a:pt x="56" y="176"/>
                  </a:cubicBezTo>
                  <a:cubicBezTo>
                    <a:pt x="54" y="175"/>
                    <a:pt x="56" y="175"/>
                    <a:pt x="56" y="174"/>
                  </a:cubicBezTo>
                  <a:cubicBezTo>
                    <a:pt x="53" y="173"/>
                    <a:pt x="48" y="170"/>
                    <a:pt x="49" y="169"/>
                  </a:cubicBezTo>
                  <a:cubicBezTo>
                    <a:pt x="48" y="171"/>
                    <a:pt x="41" y="168"/>
                    <a:pt x="44" y="166"/>
                  </a:cubicBezTo>
                  <a:cubicBezTo>
                    <a:pt x="42" y="166"/>
                    <a:pt x="41" y="166"/>
                    <a:pt x="41" y="166"/>
                  </a:cubicBezTo>
                  <a:cubicBezTo>
                    <a:pt x="39" y="164"/>
                    <a:pt x="43" y="164"/>
                    <a:pt x="44" y="163"/>
                  </a:cubicBezTo>
                  <a:cubicBezTo>
                    <a:pt x="44" y="162"/>
                    <a:pt x="45" y="162"/>
                    <a:pt x="45" y="161"/>
                  </a:cubicBezTo>
                  <a:cubicBezTo>
                    <a:pt x="44" y="160"/>
                    <a:pt x="47" y="161"/>
                    <a:pt x="48" y="160"/>
                  </a:cubicBezTo>
                  <a:cubicBezTo>
                    <a:pt x="49" y="162"/>
                    <a:pt x="50" y="161"/>
                    <a:pt x="53" y="162"/>
                  </a:cubicBezTo>
                  <a:cubicBezTo>
                    <a:pt x="55" y="163"/>
                    <a:pt x="52" y="165"/>
                    <a:pt x="51" y="165"/>
                  </a:cubicBezTo>
                  <a:cubicBezTo>
                    <a:pt x="55" y="165"/>
                    <a:pt x="55" y="162"/>
                    <a:pt x="58" y="162"/>
                  </a:cubicBezTo>
                  <a:cubicBezTo>
                    <a:pt x="59" y="163"/>
                    <a:pt x="60" y="164"/>
                    <a:pt x="60" y="165"/>
                  </a:cubicBezTo>
                  <a:cubicBezTo>
                    <a:pt x="62" y="165"/>
                    <a:pt x="65" y="164"/>
                    <a:pt x="64" y="163"/>
                  </a:cubicBezTo>
                  <a:cubicBezTo>
                    <a:pt x="64" y="162"/>
                    <a:pt x="60" y="161"/>
                    <a:pt x="59" y="161"/>
                  </a:cubicBezTo>
                  <a:cubicBezTo>
                    <a:pt x="60" y="160"/>
                    <a:pt x="62" y="161"/>
                    <a:pt x="63" y="160"/>
                  </a:cubicBezTo>
                  <a:cubicBezTo>
                    <a:pt x="61" y="160"/>
                    <a:pt x="60" y="160"/>
                    <a:pt x="61" y="159"/>
                  </a:cubicBezTo>
                  <a:cubicBezTo>
                    <a:pt x="57" y="159"/>
                    <a:pt x="58" y="161"/>
                    <a:pt x="53" y="161"/>
                  </a:cubicBezTo>
                  <a:cubicBezTo>
                    <a:pt x="50" y="160"/>
                    <a:pt x="43" y="158"/>
                    <a:pt x="43" y="160"/>
                  </a:cubicBezTo>
                  <a:cubicBezTo>
                    <a:pt x="40" y="158"/>
                    <a:pt x="44" y="157"/>
                    <a:pt x="46" y="157"/>
                  </a:cubicBezTo>
                  <a:cubicBezTo>
                    <a:pt x="44" y="157"/>
                    <a:pt x="43" y="157"/>
                    <a:pt x="43" y="158"/>
                  </a:cubicBezTo>
                  <a:cubicBezTo>
                    <a:pt x="42" y="156"/>
                    <a:pt x="41" y="156"/>
                    <a:pt x="42" y="155"/>
                  </a:cubicBezTo>
                  <a:cubicBezTo>
                    <a:pt x="42" y="156"/>
                    <a:pt x="41" y="156"/>
                    <a:pt x="40" y="156"/>
                  </a:cubicBezTo>
                  <a:cubicBezTo>
                    <a:pt x="38" y="154"/>
                    <a:pt x="40" y="154"/>
                    <a:pt x="40" y="153"/>
                  </a:cubicBezTo>
                  <a:cubicBezTo>
                    <a:pt x="37" y="153"/>
                    <a:pt x="42" y="158"/>
                    <a:pt x="37" y="157"/>
                  </a:cubicBezTo>
                  <a:cubicBezTo>
                    <a:pt x="34" y="156"/>
                    <a:pt x="36" y="155"/>
                    <a:pt x="32" y="154"/>
                  </a:cubicBezTo>
                  <a:cubicBezTo>
                    <a:pt x="29" y="153"/>
                    <a:pt x="33" y="151"/>
                    <a:pt x="33" y="151"/>
                  </a:cubicBezTo>
                  <a:cubicBezTo>
                    <a:pt x="31" y="150"/>
                    <a:pt x="29" y="150"/>
                    <a:pt x="29" y="150"/>
                  </a:cubicBezTo>
                  <a:cubicBezTo>
                    <a:pt x="25" y="147"/>
                    <a:pt x="31" y="148"/>
                    <a:pt x="33" y="148"/>
                  </a:cubicBezTo>
                  <a:cubicBezTo>
                    <a:pt x="29" y="148"/>
                    <a:pt x="30" y="146"/>
                    <a:pt x="32" y="146"/>
                  </a:cubicBezTo>
                  <a:cubicBezTo>
                    <a:pt x="36" y="146"/>
                    <a:pt x="33" y="142"/>
                    <a:pt x="35" y="141"/>
                  </a:cubicBezTo>
                  <a:cubicBezTo>
                    <a:pt x="37" y="139"/>
                    <a:pt x="38" y="137"/>
                    <a:pt x="41" y="136"/>
                  </a:cubicBezTo>
                  <a:cubicBezTo>
                    <a:pt x="41" y="136"/>
                    <a:pt x="42" y="135"/>
                    <a:pt x="44" y="135"/>
                  </a:cubicBezTo>
                  <a:cubicBezTo>
                    <a:pt x="47" y="136"/>
                    <a:pt x="47" y="137"/>
                    <a:pt x="47" y="138"/>
                  </a:cubicBezTo>
                  <a:cubicBezTo>
                    <a:pt x="47" y="137"/>
                    <a:pt x="48" y="137"/>
                    <a:pt x="48" y="136"/>
                  </a:cubicBezTo>
                  <a:cubicBezTo>
                    <a:pt x="43" y="136"/>
                    <a:pt x="49" y="132"/>
                    <a:pt x="50" y="132"/>
                  </a:cubicBezTo>
                  <a:cubicBezTo>
                    <a:pt x="48" y="132"/>
                    <a:pt x="47" y="133"/>
                    <a:pt x="46" y="134"/>
                  </a:cubicBezTo>
                  <a:cubicBezTo>
                    <a:pt x="43" y="131"/>
                    <a:pt x="45" y="127"/>
                    <a:pt x="52" y="128"/>
                  </a:cubicBezTo>
                  <a:cubicBezTo>
                    <a:pt x="45" y="125"/>
                    <a:pt x="53" y="124"/>
                    <a:pt x="54" y="124"/>
                  </a:cubicBezTo>
                  <a:cubicBezTo>
                    <a:pt x="56" y="124"/>
                    <a:pt x="58" y="125"/>
                    <a:pt x="60" y="125"/>
                  </a:cubicBezTo>
                  <a:cubicBezTo>
                    <a:pt x="64" y="127"/>
                    <a:pt x="59" y="128"/>
                    <a:pt x="59" y="128"/>
                  </a:cubicBezTo>
                  <a:cubicBezTo>
                    <a:pt x="61" y="126"/>
                    <a:pt x="70" y="128"/>
                    <a:pt x="72" y="125"/>
                  </a:cubicBezTo>
                  <a:cubicBezTo>
                    <a:pt x="74" y="123"/>
                    <a:pt x="77" y="121"/>
                    <a:pt x="80" y="120"/>
                  </a:cubicBezTo>
                  <a:cubicBezTo>
                    <a:pt x="81" y="121"/>
                    <a:pt x="81" y="121"/>
                    <a:pt x="81" y="122"/>
                  </a:cubicBezTo>
                  <a:cubicBezTo>
                    <a:pt x="90" y="122"/>
                    <a:pt x="96" y="121"/>
                    <a:pt x="98" y="117"/>
                  </a:cubicBezTo>
                  <a:cubicBezTo>
                    <a:pt x="99" y="116"/>
                    <a:pt x="98" y="114"/>
                    <a:pt x="98" y="112"/>
                  </a:cubicBezTo>
                  <a:cubicBezTo>
                    <a:pt x="98" y="111"/>
                    <a:pt x="93" y="105"/>
                    <a:pt x="90" y="107"/>
                  </a:cubicBezTo>
                  <a:cubicBezTo>
                    <a:pt x="91" y="106"/>
                    <a:pt x="107" y="104"/>
                    <a:pt x="96" y="100"/>
                  </a:cubicBezTo>
                  <a:cubicBezTo>
                    <a:pt x="96" y="99"/>
                    <a:pt x="97" y="99"/>
                    <a:pt x="98" y="99"/>
                  </a:cubicBezTo>
                  <a:cubicBezTo>
                    <a:pt x="95" y="99"/>
                    <a:pt x="94" y="100"/>
                    <a:pt x="93" y="101"/>
                  </a:cubicBezTo>
                  <a:cubicBezTo>
                    <a:pt x="91" y="102"/>
                    <a:pt x="86" y="101"/>
                    <a:pt x="85" y="102"/>
                  </a:cubicBezTo>
                  <a:cubicBezTo>
                    <a:pt x="89" y="101"/>
                    <a:pt x="85" y="103"/>
                    <a:pt x="84" y="103"/>
                  </a:cubicBezTo>
                  <a:cubicBezTo>
                    <a:pt x="83" y="103"/>
                    <a:pt x="81" y="104"/>
                    <a:pt x="80" y="104"/>
                  </a:cubicBezTo>
                  <a:cubicBezTo>
                    <a:pt x="76" y="105"/>
                    <a:pt x="76" y="107"/>
                    <a:pt x="73" y="108"/>
                  </a:cubicBezTo>
                  <a:cubicBezTo>
                    <a:pt x="72" y="106"/>
                    <a:pt x="68" y="103"/>
                    <a:pt x="66" y="104"/>
                  </a:cubicBezTo>
                  <a:cubicBezTo>
                    <a:pt x="67" y="105"/>
                    <a:pt x="68" y="105"/>
                    <a:pt x="70" y="105"/>
                  </a:cubicBezTo>
                  <a:cubicBezTo>
                    <a:pt x="69" y="106"/>
                    <a:pt x="70" y="107"/>
                    <a:pt x="67" y="106"/>
                  </a:cubicBezTo>
                  <a:cubicBezTo>
                    <a:pt x="65" y="105"/>
                    <a:pt x="63" y="105"/>
                    <a:pt x="61" y="105"/>
                  </a:cubicBezTo>
                  <a:cubicBezTo>
                    <a:pt x="58" y="104"/>
                    <a:pt x="55" y="104"/>
                    <a:pt x="53" y="104"/>
                  </a:cubicBezTo>
                  <a:cubicBezTo>
                    <a:pt x="48" y="105"/>
                    <a:pt x="45" y="106"/>
                    <a:pt x="37" y="105"/>
                  </a:cubicBezTo>
                  <a:cubicBezTo>
                    <a:pt x="36" y="105"/>
                    <a:pt x="25" y="104"/>
                    <a:pt x="25" y="102"/>
                  </a:cubicBezTo>
                  <a:cubicBezTo>
                    <a:pt x="24" y="101"/>
                    <a:pt x="27" y="101"/>
                    <a:pt x="24" y="99"/>
                  </a:cubicBezTo>
                  <a:cubicBezTo>
                    <a:pt x="18" y="97"/>
                    <a:pt x="17" y="94"/>
                    <a:pt x="19" y="94"/>
                  </a:cubicBezTo>
                  <a:cubicBezTo>
                    <a:pt x="19" y="94"/>
                    <a:pt x="18" y="95"/>
                    <a:pt x="18" y="95"/>
                  </a:cubicBezTo>
                  <a:cubicBezTo>
                    <a:pt x="23" y="97"/>
                    <a:pt x="24" y="96"/>
                    <a:pt x="24" y="95"/>
                  </a:cubicBezTo>
                  <a:cubicBezTo>
                    <a:pt x="24" y="94"/>
                    <a:pt x="27" y="94"/>
                    <a:pt x="30" y="95"/>
                  </a:cubicBezTo>
                  <a:cubicBezTo>
                    <a:pt x="22" y="91"/>
                    <a:pt x="17" y="92"/>
                    <a:pt x="12" y="92"/>
                  </a:cubicBezTo>
                  <a:cubicBezTo>
                    <a:pt x="11" y="92"/>
                    <a:pt x="6" y="90"/>
                    <a:pt x="3" y="89"/>
                  </a:cubicBezTo>
                  <a:cubicBezTo>
                    <a:pt x="0" y="87"/>
                    <a:pt x="5" y="86"/>
                    <a:pt x="5" y="86"/>
                  </a:cubicBezTo>
                  <a:cubicBezTo>
                    <a:pt x="5" y="87"/>
                    <a:pt x="4" y="87"/>
                    <a:pt x="3" y="88"/>
                  </a:cubicBezTo>
                  <a:cubicBezTo>
                    <a:pt x="8" y="89"/>
                    <a:pt x="8" y="86"/>
                    <a:pt x="10" y="85"/>
                  </a:cubicBezTo>
                  <a:cubicBezTo>
                    <a:pt x="12" y="84"/>
                    <a:pt x="18" y="85"/>
                    <a:pt x="17" y="83"/>
                  </a:cubicBezTo>
                  <a:cubicBezTo>
                    <a:pt x="17" y="79"/>
                    <a:pt x="31" y="82"/>
                    <a:pt x="36" y="80"/>
                  </a:cubicBezTo>
                  <a:cubicBezTo>
                    <a:pt x="35" y="80"/>
                    <a:pt x="34" y="80"/>
                    <a:pt x="33" y="79"/>
                  </a:cubicBezTo>
                  <a:cubicBezTo>
                    <a:pt x="30" y="76"/>
                    <a:pt x="37" y="76"/>
                    <a:pt x="42" y="76"/>
                  </a:cubicBezTo>
                  <a:cubicBezTo>
                    <a:pt x="48" y="75"/>
                    <a:pt x="50" y="72"/>
                    <a:pt x="59" y="74"/>
                  </a:cubicBezTo>
                  <a:cubicBezTo>
                    <a:pt x="57" y="73"/>
                    <a:pt x="58" y="75"/>
                    <a:pt x="58" y="76"/>
                  </a:cubicBezTo>
                  <a:cubicBezTo>
                    <a:pt x="58" y="78"/>
                    <a:pt x="56" y="79"/>
                    <a:pt x="55" y="80"/>
                  </a:cubicBezTo>
                  <a:cubicBezTo>
                    <a:pt x="56" y="79"/>
                    <a:pt x="56" y="80"/>
                    <a:pt x="58" y="81"/>
                  </a:cubicBezTo>
                  <a:cubicBezTo>
                    <a:pt x="61" y="82"/>
                    <a:pt x="62" y="81"/>
                    <a:pt x="63" y="81"/>
                  </a:cubicBezTo>
                  <a:cubicBezTo>
                    <a:pt x="65" y="81"/>
                    <a:pt x="67" y="81"/>
                    <a:pt x="69" y="81"/>
                  </a:cubicBezTo>
                  <a:cubicBezTo>
                    <a:pt x="71" y="81"/>
                    <a:pt x="75" y="80"/>
                    <a:pt x="74" y="83"/>
                  </a:cubicBezTo>
                  <a:cubicBezTo>
                    <a:pt x="75" y="81"/>
                    <a:pt x="85" y="83"/>
                    <a:pt x="87" y="82"/>
                  </a:cubicBezTo>
                  <a:cubicBezTo>
                    <a:pt x="89" y="82"/>
                    <a:pt x="86" y="77"/>
                    <a:pt x="94" y="79"/>
                  </a:cubicBezTo>
                  <a:cubicBezTo>
                    <a:pt x="95" y="80"/>
                    <a:pt x="95" y="80"/>
                    <a:pt x="95" y="81"/>
                  </a:cubicBezTo>
                  <a:cubicBezTo>
                    <a:pt x="96" y="80"/>
                    <a:pt x="97" y="80"/>
                    <a:pt x="95" y="78"/>
                  </a:cubicBezTo>
                  <a:cubicBezTo>
                    <a:pt x="89" y="76"/>
                    <a:pt x="86" y="76"/>
                    <a:pt x="84" y="78"/>
                  </a:cubicBezTo>
                  <a:cubicBezTo>
                    <a:pt x="84" y="76"/>
                    <a:pt x="86" y="76"/>
                    <a:pt x="82" y="73"/>
                  </a:cubicBezTo>
                  <a:cubicBezTo>
                    <a:pt x="79" y="71"/>
                    <a:pt x="77" y="72"/>
                    <a:pt x="75" y="70"/>
                  </a:cubicBezTo>
                  <a:cubicBezTo>
                    <a:pt x="72" y="66"/>
                    <a:pt x="83" y="70"/>
                    <a:pt x="83" y="72"/>
                  </a:cubicBezTo>
                  <a:cubicBezTo>
                    <a:pt x="81" y="76"/>
                    <a:pt x="94" y="75"/>
                    <a:pt x="94" y="75"/>
                  </a:cubicBezTo>
                  <a:cubicBezTo>
                    <a:pt x="103" y="78"/>
                    <a:pt x="111" y="78"/>
                    <a:pt x="105" y="73"/>
                  </a:cubicBezTo>
                  <a:cubicBezTo>
                    <a:pt x="104" y="73"/>
                    <a:pt x="103" y="73"/>
                    <a:pt x="103" y="74"/>
                  </a:cubicBezTo>
                  <a:cubicBezTo>
                    <a:pt x="101" y="74"/>
                    <a:pt x="97" y="72"/>
                    <a:pt x="96" y="73"/>
                  </a:cubicBezTo>
                  <a:cubicBezTo>
                    <a:pt x="94" y="73"/>
                    <a:pt x="95" y="75"/>
                    <a:pt x="90" y="74"/>
                  </a:cubicBezTo>
                  <a:cubicBezTo>
                    <a:pt x="82" y="73"/>
                    <a:pt x="86" y="68"/>
                    <a:pt x="88" y="68"/>
                  </a:cubicBezTo>
                  <a:cubicBezTo>
                    <a:pt x="82" y="65"/>
                    <a:pt x="82" y="68"/>
                    <a:pt x="79" y="66"/>
                  </a:cubicBezTo>
                  <a:cubicBezTo>
                    <a:pt x="79" y="67"/>
                    <a:pt x="79" y="68"/>
                    <a:pt x="77" y="67"/>
                  </a:cubicBezTo>
                  <a:cubicBezTo>
                    <a:pt x="77" y="66"/>
                    <a:pt x="78" y="66"/>
                    <a:pt x="78" y="65"/>
                  </a:cubicBezTo>
                  <a:cubicBezTo>
                    <a:pt x="76" y="65"/>
                    <a:pt x="76" y="66"/>
                    <a:pt x="76" y="67"/>
                  </a:cubicBezTo>
                  <a:cubicBezTo>
                    <a:pt x="75" y="68"/>
                    <a:pt x="68" y="67"/>
                    <a:pt x="65" y="66"/>
                  </a:cubicBezTo>
                  <a:cubicBezTo>
                    <a:pt x="58" y="65"/>
                    <a:pt x="60" y="64"/>
                    <a:pt x="58" y="61"/>
                  </a:cubicBezTo>
                  <a:cubicBezTo>
                    <a:pt x="55" y="58"/>
                    <a:pt x="44" y="53"/>
                    <a:pt x="37" y="52"/>
                  </a:cubicBezTo>
                  <a:cubicBezTo>
                    <a:pt x="35" y="51"/>
                    <a:pt x="33" y="51"/>
                    <a:pt x="29" y="50"/>
                  </a:cubicBezTo>
                  <a:cubicBezTo>
                    <a:pt x="24" y="47"/>
                    <a:pt x="23" y="47"/>
                    <a:pt x="20" y="47"/>
                  </a:cubicBezTo>
                  <a:cubicBezTo>
                    <a:pt x="25" y="47"/>
                    <a:pt x="26" y="44"/>
                    <a:pt x="27" y="42"/>
                  </a:cubicBezTo>
                  <a:cubicBezTo>
                    <a:pt x="28" y="39"/>
                    <a:pt x="34" y="39"/>
                    <a:pt x="40" y="39"/>
                  </a:cubicBezTo>
                  <a:cubicBezTo>
                    <a:pt x="54" y="38"/>
                    <a:pt x="61" y="35"/>
                    <a:pt x="68" y="31"/>
                  </a:cubicBezTo>
                  <a:cubicBezTo>
                    <a:pt x="68" y="31"/>
                    <a:pt x="67" y="32"/>
                    <a:pt x="67" y="32"/>
                  </a:cubicBezTo>
                  <a:cubicBezTo>
                    <a:pt x="72" y="31"/>
                    <a:pt x="70" y="26"/>
                    <a:pt x="74" y="25"/>
                  </a:cubicBezTo>
                  <a:cubicBezTo>
                    <a:pt x="78" y="23"/>
                    <a:pt x="78" y="18"/>
                    <a:pt x="85" y="17"/>
                  </a:cubicBezTo>
                  <a:cubicBezTo>
                    <a:pt x="85" y="18"/>
                    <a:pt x="87" y="19"/>
                    <a:pt x="86" y="20"/>
                  </a:cubicBezTo>
                  <a:cubicBezTo>
                    <a:pt x="90" y="19"/>
                    <a:pt x="96" y="18"/>
                    <a:pt x="99" y="17"/>
                  </a:cubicBezTo>
                  <a:cubicBezTo>
                    <a:pt x="102" y="15"/>
                    <a:pt x="103" y="13"/>
                    <a:pt x="110" y="13"/>
                  </a:cubicBezTo>
                  <a:cubicBezTo>
                    <a:pt x="110" y="14"/>
                    <a:pt x="110" y="15"/>
                    <a:pt x="107" y="15"/>
                  </a:cubicBezTo>
                  <a:cubicBezTo>
                    <a:pt x="112" y="14"/>
                    <a:pt x="109" y="16"/>
                    <a:pt x="109" y="17"/>
                  </a:cubicBezTo>
                  <a:cubicBezTo>
                    <a:pt x="110" y="16"/>
                    <a:pt x="111" y="17"/>
                    <a:pt x="112" y="18"/>
                  </a:cubicBezTo>
                  <a:cubicBezTo>
                    <a:pt x="112" y="17"/>
                    <a:pt x="112" y="16"/>
                    <a:pt x="112" y="15"/>
                  </a:cubicBezTo>
                  <a:cubicBezTo>
                    <a:pt x="113" y="14"/>
                    <a:pt x="117" y="15"/>
                    <a:pt x="119" y="14"/>
                  </a:cubicBezTo>
                  <a:cubicBezTo>
                    <a:pt x="117" y="14"/>
                    <a:pt x="115" y="14"/>
                    <a:pt x="114" y="15"/>
                  </a:cubicBezTo>
                  <a:cubicBezTo>
                    <a:pt x="111" y="13"/>
                    <a:pt x="109" y="12"/>
                    <a:pt x="108" y="13"/>
                  </a:cubicBezTo>
                  <a:cubicBezTo>
                    <a:pt x="110" y="11"/>
                    <a:pt x="115" y="10"/>
                    <a:pt x="119" y="9"/>
                  </a:cubicBezTo>
                  <a:cubicBezTo>
                    <a:pt x="119" y="9"/>
                    <a:pt x="118" y="10"/>
                    <a:pt x="117" y="10"/>
                  </a:cubicBezTo>
                  <a:cubicBezTo>
                    <a:pt x="129" y="12"/>
                    <a:pt x="136" y="10"/>
                    <a:pt x="141" y="8"/>
                  </a:cubicBezTo>
                  <a:cubicBezTo>
                    <a:pt x="147" y="6"/>
                    <a:pt x="150" y="3"/>
                    <a:pt x="155" y="0"/>
                  </a:cubicBezTo>
                  <a:cubicBezTo>
                    <a:pt x="155" y="1"/>
                    <a:pt x="154" y="1"/>
                    <a:pt x="155" y="2"/>
                  </a:cubicBezTo>
                  <a:cubicBezTo>
                    <a:pt x="156" y="3"/>
                    <a:pt x="166" y="3"/>
                    <a:pt x="167" y="5"/>
                  </a:cubicBezTo>
                  <a:cubicBezTo>
                    <a:pt x="169" y="8"/>
                    <a:pt x="164" y="8"/>
                    <a:pt x="160" y="8"/>
                  </a:cubicBezTo>
                  <a:cubicBezTo>
                    <a:pt x="163" y="9"/>
                    <a:pt x="163" y="10"/>
                    <a:pt x="163" y="10"/>
                  </a:cubicBezTo>
                  <a:cubicBezTo>
                    <a:pt x="165" y="10"/>
                    <a:pt x="167" y="9"/>
                    <a:pt x="169" y="8"/>
                  </a:cubicBezTo>
                  <a:cubicBezTo>
                    <a:pt x="170" y="7"/>
                    <a:pt x="170" y="6"/>
                    <a:pt x="171" y="6"/>
                  </a:cubicBezTo>
                  <a:cubicBezTo>
                    <a:pt x="172" y="5"/>
                    <a:pt x="174" y="3"/>
                    <a:pt x="175" y="6"/>
                  </a:cubicBezTo>
                  <a:cubicBezTo>
                    <a:pt x="175" y="5"/>
                    <a:pt x="176" y="5"/>
                    <a:pt x="179" y="6"/>
                  </a:cubicBezTo>
                  <a:cubicBezTo>
                    <a:pt x="184" y="8"/>
                    <a:pt x="180" y="8"/>
                    <a:pt x="178" y="9"/>
                  </a:cubicBezTo>
                  <a:cubicBezTo>
                    <a:pt x="188" y="12"/>
                    <a:pt x="189" y="9"/>
                    <a:pt x="192" y="9"/>
                  </a:cubicBezTo>
                  <a:cubicBezTo>
                    <a:pt x="196" y="8"/>
                    <a:pt x="203" y="8"/>
                    <a:pt x="211" y="9"/>
                  </a:cubicBezTo>
                  <a:cubicBezTo>
                    <a:pt x="212" y="11"/>
                    <a:pt x="210" y="11"/>
                    <a:pt x="210" y="12"/>
                  </a:cubicBezTo>
                  <a:cubicBezTo>
                    <a:pt x="212" y="13"/>
                    <a:pt x="213" y="13"/>
                    <a:pt x="215" y="13"/>
                  </a:cubicBezTo>
                  <a:cubicBezTo>
                    <a:pt x="213" y="13"/>
                    <a:pt x="209" y="13"/>
                    <a:pt x="208" y="14"/>
                  </a:cubicBezTo>
                  <a:cubicBezTo>
                    <a:pt x="212" y="14"/>
                    <a:pt x="215" y="14"/>
                    <a:pt x="219" y="14"/>
                  </a:cubicBezTo>
                  <a:cubicBezTo>
                    <a:pt x="219" y="14"/>
                    <a:pt x="218" y="14"/>
                    <a:pt x="218" y="15"/>
                  </a:cubicBezTo>
                  <a:cubicBezTo>
                    <a:pt x="223" y="16"/>
                    <a:pt x="227" y="16"/>
                    <a:pt x="229" y="16"/>
                  </a:cubicBezTo>
                  <a:cubicBezTo>
                    <a:pt x="231" y="15"/>
                    <a:pt x="232" y="15"/>
                    <a:pt x="234" y="15"/>
                  </a:cubicBezTo>
                  <a:cubicBezTo>
                    <a:pt x="235" y="15"/>
                    <a:pt x="238" y="14"/>
                    <a:pt x="238" y="15"/>
                  </a:cubicBezTo>
                  <a:cubicBezTo>
                    <a:pt x="244" y="15"/>
                    <a:pt x="247" y="14"/>
                    <a:pt x="253" y="15"/>
                  </a:cubicBezTo>
                  <a:cubicBezTo>
                    <a:pt x="255" y="15"/>
                    <a:pt x="259" y="15"/>
                    <a:pt x="262" y="16"/>
                  </a:cubicBezTo>
                  <a:cubicBezTo>
                    <a:pt x="267" y="18"/>
                    <a:pt x="268" y="17"/>
                    <a:pt x="272" y="18"/>
                  </a:cubicBezTo>
                  <a:cubicBezTo>
                    <a:pt x="283" y="21"/>
                    <a:pt x="286" y="19"/>
                    <a:pt x="293" y="20"/>
                  </a:cubicBezTo>
                  <a:cubicBezTo>
                    <a:pt x="295" y="20"/>
                    <a:pt x="297" y="19"/>
                    <a:pt x="301" y="21"/>
                  </a:cubicBezTo>
                  <a:cubicBezTo>
                    <a:pt x="303" y="22"/>
                    <a:pt x="307" y="21"/>
                    <a:pt x="307" y="22"/>
                  </a:cubicBezTo>
                  <a:cubicBezTo>
                    <a:pt x="310" y="22"/>
                    <a:pt x="313" y="22"/>
                    <a:pt x="317" y="22"/>
                  </a:cubicBezTo>
                  <a:cubicBezTo>
                    <a:pt x="318" y="22"/>
                    <a:pt x="319" y="22"/>
                    <a:pt x="321" y="22"/>
                  </a:cubicBezTo>
                  <a:cubicBezTo>
                    <a:pt x="322" y="21"/>
                    <a:pt x="322" y="21"/>
                    <a:pt x="323" y="22"/>
                  </a:cubicBezTo>
                  <a:cubicBezTo>
                    <a:pt x="321" y="19"/>
                    <a:pt x="332" y="20"/>
                    <a:pt x="339" y="21"/>
                  </a:cubicBezTo>
                  <a:cubicBezTo>
                    <a:pt x="343" y="22"/>
                    <a:pt x="347" y="25"/>
                    <a:pt x="351" y="25"/>
                  </a:cubicBezTo>
                  <a:cubicBezTo>
                    <a:pt x="354" y="26"/>
                    <a:pt x="354" y="26"/>
                    <a:pt x="357" y="27"/>
                  </a:cubicBezTo>
                  <a:cubicBezTo>
                    <a:pt x="361" y="29"/>
                    <a:pt x="360" y="27"/>
                    <a:pt x="364" y="28"/>
                  </a:cubicBezTo>
                  <a:cubicBezTo>
                    <a:pt x="361" y="38"/>
                    <a:pt x="364" y="51"/>
                    <a:pt x="363" y="62"/>
                  </a:cubicBezTo>
                  <a:cubicBezTo>
                    <a:pt x="362" y="74"/>
                    <a:pt x="364" y="86"/>
                    <a:pt x="364" y="99"/>
                  </a:cubicBezTo>
                  <a:cubicBezTo>
                    <a:pt x="363" y="111"/>
                    <a:pt x="364" y="123"/>
                    <a:pt x="363" y="135"/>
                  </a:cubicBezTo>
                  <a:cubicBezTo>
                    <a:pt x="363" y="141"/>
                    <a:pt x="363" y="148"/>
                    <a:pt x="363" y="154"/>
                  </a:cubicBezTo>
                  <a:cubicBezTo>
                    <a:pt x="363" y="157"/>
                    <a:pt x="364" y="160"/>
                    <a:pt x="363" y="162"/>
                  </a:cubicBezTo>
                  <a:cubicBezTo>
                    <a:pt x="363" y="164"/>
                    <a:pt x="362" y="166"/>
                    <a:pt x="365" y="170"/>
                  </a:cubicBezTo>
                  <a:cubicBezTo>
                    <a:pt x="368" y="170"/>
                    <a:pt x="370" y="171"/>
                    <a:pt x="371" y="170"/>
                  </a:cubicBezTo>
                  <a:cubicBezTo>
                    <a:pt x="372" y="169"/>
                    <a:pt x="375" y="170"/>
                    <a:pt x="377" y="171"/>
                  </a:cubicBezTo>
                  <a:cubicBezTo>
                    <a:pt x="380" y="171"/>
                    <a:pt x="381" y="169"/>
                    <a:pt x="382" y="169"/>
                  </a:cubicBezTo>
                  <a:cubicBezTo>
                    <a:pt x="384" y="168"/>
                    <a:pt x="386" y="168"/>
                    <a:pt x="390" y="169"/>
                  </a:cubicBezTo>
                  <a:cubicBezTo>
                    <a:pt x="389" y="170"/>
                    <a:pt x="388" y="171"/>
                    <a:pt x="389" y="173"/>
                  </a:cubicBezTo>
                  <a:cubicBezTo>
                    <a:pt x="390" y="174"/>
                    <a:pt x="393" y="175"/>
                    <a:pt x="396" y="177"/>
                  </a:cubicBezTo>
                  <a:cubicBezTo>
                    <a:pt x="398" y="179"/>
                    <a:pt x="403" y="182"/>
                    <a:pt x="407" y="184"/>
                  </a:cubicBezTo>
                  <a:cubicBezTo>
                    <a:pt x="410" y="186"/>
                    <a:pt x="410" y="188"/>
                    <a:pt x="411" y="190"/>
                  </a:cubicBezTo>
                  <a:cubicBezTo>
                    <a:pt x="414" y="189"/>
                    <a:pt x="419" y="188"/>
                    <a:pt x="422" y="186"/>
                  </a:cubicBezTo>
                  <a:cubicBezTo>
                    <a:pt x="423" y="185"/>
                    <a:pt x="424" y="184"/>
                    <a:pt x="424" y="182"/>
                  </a:cubicBezTo>
                  <a:cubicBezTo>
                    <a:pt x="425" y="182"/>
                    <a:pt x="425" y="182"/>
                    <a:pt x="426" y="182"/>
                  </a:cubicBezTo>
                  <a:cubicBezTo>
                    <a:pt x="427" y="181"/>
                    <a:pt x="426" y="180"/>
                    <a:pt x="426" y="180"/>
                  </a:cubicBezTo>
                  <a:cubicBezTo>
                    <a:pt x="427" y="179"/>
                    <a:pt x="429" y="179"/>
                    <a:pt x="431" y="179"/>
                  </a:cubicBezTo>
                  <a:cubicBezTo>
                    <a:pt x="432" y="179"/>
                    <a:pt x="435" y="177"/>
                    <a:pt x="438" y="177"/>
                  </a:cubicBezTo>
                  <a:cubicBezTo>
                    <a:pt x="447" y="180"/>
                    <a:pt x="440" y="182"/>
                    <a:pt x="446" y="185"/>
                  </a:cubicBezTo>
                  <a:cubicBezTo>
                    <a:pt x="447" y="186"/>
                    <a:pt x="450" y="186"/>
                    <a:pt x="451" y="188"/>
                  </a:cubicBezTo>
                  <a:cubicBezTo>
                    <a:pt x="451" y="189"/>
                    <a:pt x="453" y="191"/>
                    <a:pt x="455" y="192"/>
                  </a:cubicBezTo>
                  <a:cubicBezTo>
                    <a:pt x="463" y="195"/>
                    <a:pt x="462" y="197"/>
                    <a:pt x="465" y="200"/>
                  </a:cubicBezTo>
                  <a:cubicBezTo>
                    <a:pt x="468" y="203"/>
                    <a:pt x="470" y="206"/>
                    <a:pt x="474" y="209"/>
                  </a:cubicBezTo>
                  <a:cubicBezTo>
                    <a:pt x="476" y="211"/>
                    <a:pt x="479" y="214"/>
                    <a:pt x="479" y="216"/>
                  </a:cubicBezTo>
                  <a:cubicBezTo>
                    <a:pt x="480" y="217"/>
                    <a:pt x="479" y="218"/>
                    <a:pt x="482" y="219"/>
                  </a:cubicBezTo>
                  <a:cubicBezTo>
                    <a:pt x="481" y="220"/>
                    <a:pt x="484" y="223"/>
                    <a:pt x="486" y="225"/>
                  </a:cubicBezTo>
                  <a:cubicBezTo>
                    <a:pt x="488" y="225"/>
                    <a:pt x="496" y="228"/>
                    <a:pt x="500" y="229"/>
                  </a:cubicBezTo>
                  <a:cubicBezTo>
                    <a:pt x="503" y="231"/>
                    <a:pt x="506" y="233"/>
                    <a:pt x="509" y="233"/>
                  </a:cubicBezTo>
                  <a:cubicBezTo>
                    <a:pt x="511" y="235"/>
                    <a:pt x="509" y="236"/>
                    <a:pt x="508" y="237"/>
                  </a:cubicBezTo>
                  <a:cubicBezTo>
                    <a:pt x="507" y="239"/>
                    <a:pt x="509" y="242"/>
                    <a:pt x="510" y="244"/>
                  </a:cubicBezTo>
                  <a:cubicBezTo>
                    <a:pt x="512" y="249"/>
                    <a:pt x="505" y="251"/>
                    <a:pt x="501" y="253"/>
                  </a:cubicBezTo>
                  <a:cubicBezTo>
                    <a:pt x="501" y="252"/>
                    <a:pt x="501" y="251"/>
                    <a:pt x="501" y="251"/>
                  </a:cubicBezTo>
                  <a:cubicBezTo>
                    <a:pt x="501" y="252"/>
                    <a:pt x="501" y="253"/>
                    <a:pt x="499" y="253"/>
                  </a:cubicBezTo>
                  <a:cubicBezTo>
                    <a:pt x="496" y="249"/>
                    <a:pt x="502" y="247"/>
                    <a:pt x="504" y="245"/>
                  </a:cubicBezTo>
                  <a:cubicBezTo>
                    <a:pt x="503" y="245"/>
                    <a:pt x="498" y="249"/>
                    <a:pt x="496" y="247"/>
                  </a:cubicBezTo>
                  <a:cubicBezTo>
                    <a:pt x="495" y="245"/>
                    <a:pt x="501" y="245"/>
                    <a:pt x="502" y="245"/>
                  </a:cubicBezTo>
                  <a:cubicBezTo>
                    <a:pt x="501" y="245"/>
                    <a:pt x="500" y="245"/>
                    <a:pt x="499" y="245"/>
                  </a:cubicBezTo>
                  <a:cubicBezTo>
                    <a:pt x="499" y="243"/>
                    <a:pt x="500" y="240"/>
                    <a:pt x="497" y="237"/>
                  </a:cubicBezTo>
                  <a:cubicBezTo>
                    <a:pt x="494" y="234"/>
                    <a:pt x="496" y="235"/>
                    <a:pt x="496" y="233"/>
                  </a:cubicBezTo>
                  <a:cubicBezTo>
                    <a:pt x="494" y="234"/>
                    <a:pt x="493" y="236"/>
                    <a:pt x="489" y="236"/>
                  </a:cubicBezTo>
                  <a:cubicBezTo>
                    <a:pt x="490" y="235"/>
                    <a:pt x="490" y="235"/>
                    <a:pt x="491" y="235"/>
                  </a:cubicBezTo>
                  <a:cubicBezTo>
                    <a:pt x="490" y="235"/>
                    <a:pt x="484" y="236"/>
                    <a:pt x="485" y="237"/>
                  </a:cubicBezTo>
                  <a:cubicBezTo>
                    <a:pt x="487" y="238"/>
                    <a:pt x="486" y="238"/>
                    <a:pt x="486" y="239"/>
                  </a:cubicBezTo>
                  <a:cubicBezTo>
                    <a:pt x="486" y="241"/>
                    <a:pt x="484" y="239"/>
                    <a:pt x="484" y="241"/>
                  </a:cubicBezTo>
                  <a:cubicBezTo>
                    <a:pt x="485" y="242"/>
                    <a:pt x="482" y="242"/>
                    <a:pt x="481" y="240"/>
                  </a:cubicBezTo>
                  <a:cubicBezTo>
                    <a:pt x="480" y="239"/>
                    <a:pt x="482" y="238"/>
                    <a:pt x="482" y="237"/>
                  </a:cubicBezTo>
                  <a:cubicBezTo>
                    <a:pt x="483" y="235"/>
                    <a:pt x="484" y="234"/>
                    <a:pt x="484" y="233"/>
                  </a:cubicBezTo>
                  <a:cubicBezTo>
                    <a:pt x="484" y="231"/>
                    <a:pt x="487" y="232"/>
                    <a:pt x="489" y="231"/>
                  </a:cubicBezTo>
                  <a:cubicBezTo>
                    <a:pt x="487" y="231"/>
                    <a:pt x="485" y="231"/>
                    <a:pt x="483" y="229"/>
                  </a:cubicBezTo>
                  <a:cubicBezTo>
                    <a:pt x="484" y="231"/>
                    <a:pt x="484" y="233"/>
                    <a:pt x="481" y="232"/>
                  </a:cubicBezTo>
                  <a:cubicBezTo>
                    <a:pt x="478" y="231"/>
                    <a:pt x="478" y="228"/>
                    <a:pt x="479" y="227"/>
                  </a:cubicBezTo>
                  <a:cubicBezTo>
                    <a:pt x="479" y="228"/>
                    <a:pt x="481" y="229"/>
                    <a:pt x="482" y="229"/>
                  </a:cubicBezTo>
                  <a:cubicBezTo>
                    <a:pt x="480" y="228"/>
                    <a:pt x="479" y="227"/>
                    <a:pt x="479" y="226"/>
                  </a:cubicBezTo>
                  <a:cubicBezTo>
                    <a:pt x="478" y="225"/>
                    <a:pt x="477" y="225"/>
                    <a:pt x="476" y="225"/>
                  </a:cubicBezTo>
                  <a:cubicBezTo>
                    <a:pt x="477" y="224"/>
                    <a:pt x="476" y="223"/>
                    <a:pt x="478" y="222"/>
                  </a:cubicBezTo>
                  <a:cubicBezTo>
                    <a:pt x="477" y="223"/>
                    <a:pt x="476" y="223"/>
                    <a:pt x="473" y="222"/>
                  </a:cubicBezTo>
                  <a:cubicBezTo>
                    <a:pt x="470" y="220"/>
                    <a:pt x="473" y="220"/>
                    <a:pt x="472" y="218"/>
                  </a:cubicBezTo>
                  <a:cubicBezTo>
                    <a:pt x="472" y="219"/>
                    <a:pt x="468" y="218"/>
                    <a:pt x="467" y="217"/>
                  </a:cubicBezTo>
                  <a:cubicBezTo>
                    <a:pt x="467" y="219"/>
                    <a:pt x="462" y="216"/>
                    <a:pt x="463" y="215"/>
                  </a:cubicBezTo>
                  <a:cubicBezTo>
                    <a:pt x="464" y="214"/>
                    <a:pt x="468" y="215"/>
                    <a:pt x="469" y="214"/>
                  </a:cubicBezTo>
                  <a:cubicBezTo>
                    <a:pt x="468" y="214"/>
                    <a:pt x="467" y="215"/>
                    <a:pt x="464" y="214"/>
                  </a:cubicBezTo>
                  <a:cubicBezTo>
                    <a:pt x="466" y="213"/>
                    <a:pt x="461" y="211"/>
                    <a:pt x="464" y="210"/>
                  </a:cubicBezTo>
                  <a:cubicBezTo>
                    <a:pt x="463" y="211"/>
                    <a:pt x="461" y="209"/>
                    <a:pt x="462" y="209"/>
                  </a:cubicBezTo>
                  <a:cubicBezTo>
                    <a:pt x="462" y="208"/>
                    <a:pt x="466" y="210"/>
                    <a:pt x="468" y="211"/>
                  </a:cubicBezTo>
                  <a:cubicBezTo>
                    <a:pt x="467" y="209"/>
                    <a:pt x="463" y="209"/>
                    <a:pt x="462" y="207"/>
                  </a:cubicBezTo>
                  <a:cubicBezTo>
                    <a:pt x="461" y="205"/>
                    <a:pt x="465" y="206"/>
                    <a:pt x="468" y="206"/>
                  </a:cubicBezTo>
                  <a:cubicBezTo>
                    <a:pt x="463" y="205"/>
                    <a:pt x="462" y="206"/>
                    <a:pt x="461" y="207"/>
                  </a:cubicBezTo>
                  <a:cubicBezTo>
                    <a:pt x="458" y="205"/>
                    <a:pt x="459" y="203"/>
                    <a:pt x="460" y="202"/>
                  </a:cubicBezTo>
                  <a:cubicBezTo>
                    <a:pt x="459" y="202"/>
                    <a:pt x="459" y="205"/>
                    <a:pt x="457" y="204"/>
                  </a:cubicBezTo>
                  <a:cubicBezTo>
                    <a:pt x="455" y="202"/>
                    <a:pt x="455" y="201"/>
                    <a:pt x="455" y="201"/>
                  </a:cubicBezTo>
                  <a:cubicBezTo>
                    <a:pt x="456" y="199"/>
                    <a:pt x="457" y="197"/>
                    <a:pt x="459" y="196"/>
                  </a:cubicBezTo>
                  <a:cubicBezTo>
                    <a:pt x="456" y="196"/>
                    <a:pt x="455" y="198"/>
                    <a:pt x="455" y="200"/>
                  </a:cubicBezTo>
                  <a:cubicBezTo>
                    <a:pt x="455" y="202"/>
                    <a:pt x="450" y="199"/>
                    <a:pt x="446" y="198"/>
                  </a:cubicBezTo>
                  <a:cubicBezTo>
                    <a:pt x="447" y="197"/>
                    <a:pt x="445" y="196"/>
                    <a:pt x="444" y="195"/>
                  </a:cubicBezTo>
                  <a:cubicBezTo>
                    <a:pt x="443" y="193"/>
                    <a:pt x="444" y="193"/>
                    <a:pt x="444" y="192"/>
                  </a:cubicBezTo>
                  <a:cubicBezTo>
                    <a:pt x="443" y="194"/>
                    <a:pt x="440" y="188"/>
                    <a:pt x="440" y="187"/>
                  </a:cubicBezTo>
                  <a:cubicBezTo>
                    <a:pt x="439" y="186"/>
                    <a:pt x="439" y="183"/>
                    <a:pt x="439" y="182"/>
                  </a:cubicBezTo>
                  <a:cubicBezTo>
                    <a:pt x="439" y="183"/>
                    <a:pt x="439" y="184"/>
                    <a:pt x="438" y="184"/>
                  </a:cubicBezTo>
                  <a:cubicBezTo>
                    <a:pt x="437" y="185"/>
                    <a:pt x="439" y="185"/>
                    <a:pt x="439" y="187"/>
                  </a:cubicBezTo>
                  <a:cubicBezTo>
                    <a:pt x="435" y="184"/>
                    <a:pt x="438" y="188"/>
                    <a:pt x="438" y="190"/>
                  </a:cubicBezTo>
                  <a:cubicBezTo>
                    <a:pt x="439" y="191"/>
                    <a:pt x="439" y="193"/>
                    <a:pt x="440" y="195"/>
                  </a:cubicBezTo>
                  <a:cubicBezTo>
                    <a:pt x="442" y="198"/>
                    <a:pt x="443" y="200"/>
                    <a:pt x="441" y="200"/>
                  </a:cubicBezTo>
                  <a:cubicBezTo>
                    <a:pt x="439" y="201"/>
                    <a:pt x="437" y="198"/>
                    <a:pt x="437" y="197"/>
                  </a:cubicBezTo>
                  <a:cubicBezTo>
                    <a:pt x="437" y="199"/>
                    <a:pt x="433" y="198"/>
                    <a:pt x="431" y="198"/>
                  </a:cubicBezTo>
                  <a:cubicBezTo>
                    <a:pt x="431" y="195"/>
                    <a:pt x="429" y="191"/>
                    <a:pt x="433" y="191"/>
                  </a:cubicBezTo>
                  <a:cubicBezTo>
                    <a:pt x="431" y="190"/>
                    <a:pt x="430" y="190"/>
                    <a:pt x="430" y="191"/>
                  </a:cubicBezTo>
                  <a:cubicBezTo>
                    <a:pt x="428" y="187"/>
                    <a:pt x="428" y="192"/>
                    <a:pt x="427" y="193"/>
                  </a:cubicBezTo>
                  <a:cubicBezTo>
                    <a:pt x="425" y="193"/>
                    <a:pt x="423" y="190"/>
                    <a:pt x="421" y="189"/>
                  </a:cubicBezTo>
                  <a:cubicBezTo>
                    <a:pt x="423" y="191"/>
                    <a:pt x="420" y="190"/>
                    <a:pt x="417" y="189"/>
                  </a:cubicBezTo>
                  <a:cubicBezTo>
                    <a:pt x="419" y="190"/>
                    <a:pt x="416" y="191"/>
                    <a:pt x="415" y="192"/>
                  </a:cubicBezTo>
                  <a:cubicBezTo>
                    <a:pt x="416" y="191"/>
                    <a:pt x="419" y="191"/>
                    <a:pt x="421" y="191"/>
                  </a:cubicBezTo>
                  <a:cubicBezTo>
                    <a:pt x="422" y="192"/>
                    <a:pt x="424" y="195"/>
                    <a:pt x="425" y="193"/>
                  </a:cubicBezTo>
                  <a:cubicBezTo>
                    <a:pt x="425" y="194"/>
                    <a:pt x="424" y="195"/>
                    <a:pt x="423" y="195"/>
                  </a:cubicBezTo>
                  <a:cubicBezTo>
                    <a:pt x="425" y="195"/>
                    <a:pt x="425" y="194"/>
                    <a:pt x="428" y="196"/>
                  </a:cubicBezTo>
                  <a:cubicBezTo>
                    <a:pt x="427" y="196"/>
                    <a:pt x="428" y="196"/>
                    <a:pt x="429" y="197"/>
                  </a:cubicBezTo>
                  <a:cubicBezTo>
                    <a:pt x="430" y="199"/>
                    <a:pt x="427" y="199"/>
                    <a:pt x="426" y="199"/>
                  </a:cubicBezTo>
                  <a:cubicBezTo>
                    <a:pt x="426" y="197"/>
                    <a:pt x="423" y="198"/>
                    <a:pt x="423" y="198"/>
                  </a:cubicBezTo>
                  <a:cubicBezTo>
                    <a:pt x="426" y="198"/>
                    <a:pt x="423" y="199"/>
                    <a:pt x="422" y="199"/>
                  </a:cubicBezTo>
                  <a:cubicBezTo>
                    <a:pt x="421" y="199"/>
                    <a:pt x="423" y="201"/>
                    <a:pt x="421" y="201"/>
                  </a:cubicBezTo>
                  <a:cubicBezTo>
                    <a:pt x="420" y="199"/>
                    <a:pt x="407" y="196"/>
                    <a:pt x="410" y="194"/>
                  </a:cubicBezTo>
                  <a:cubicBezTo>
                    <a:pt x="408" y="195"/>
                    <a:pt x="405" y="193"/>
                    <a:pt x="404" y="191"/>
                  </a:cubicBezTo>
                  <a:cubicBezTo>
                    <a:pt x="402" y="189"/>
                    <a:pt x="400" y="188"/>
                    <a:pt x="396" y="187"/>
                  </a:cubicBezTo>
                  <a:cubicBezTo>
                    <a:pt x="396" y="187"/>
                    <a:pt x="397" y="186"/>
                    <a:pt x="398" y="186"/>
                  </a:cubicBezTo>
                  <a:cubicBezTo>
                    <a:pt x="395" y="186"/>
                    <a:pt x="391" y="187"/>
                    <a:pt x="387" y="183"/>
                  </a:cubicBezTo>
                  <a:cubicBezTo>
                    <a:pt x="387" y="184"/>
                    <a:pt x="383" y="182"/>
                    <a:pt x="381" y="181"/>
                  </a:cubicBezTo>
                  <a:cubicBezTo>
                    <a:pt x="381" y="180"/>
                    <a:pt x="383" y="180"/>
                    <a:pt x="383" y="178"/>
                  </a:cubicBezTo>
                  <a:cubicBezTo>
                    <a:pt x="383" y="177"/>
                    <a:pt x="382" y="176"/>
                    <a:pt x="383" y="175"/>
                  </a:cubicBezTo>
                  <a:cubicBezTo>
                    <a:pt x="386" y="173"/>
                    <a:pt x="387" y="179"/>
                    <a:pt x="387" y="180"/>
                  </a:cubicBezTo>
                  <a:cubicBezTo>
                    <a:pt x="387" y="178"/>
                    <a:pt x="387" y="175"/>
                    <a:pt x="392" y="177"/>
                  </a:cubicBezTo>
                  <a:cubicBezTo>
                    <a:pt x="389" y="176"/>
                    <a:pt x="385" y="173"/>
                    <a:pt x="383" y="174"/>
                  </a:cubicBezTo>
                  <a:cubicBezTo>
                    <a:pt x="381" y="175"/>
                    <a:pt x="381" y="176"/>
                    <a:pt x="379" y="177"/>
                  </a:cubicBezTo>
                  <a:cubicBezTo>
                    <a:pt x="374" y="178"/>
                    <a:pt x="369" y="179"/>
                    <a:pt x="359" y="176"/>
                  </a:cubicBezTo>
                  <a:cubicBezTo>
                    <a:pt x="360" y="175"/>
                    <a:pt x="362" y="175"/>
                    <a:pt x="359" y="172"/>
                  </a:cubicBezTo>
                  <a:cubicBezTo>
                    <a:pt x="357" y="172"/>
                    <a:pt x="358" y="175"/>
                    <a:pt x="355" y="174"/>
                  </a:cubicBezTo>
                  <a:cubicBezTo>
                    <a:pt x="350" y="174"/>
                    <a:pt x="346" y="173"/>
                    <a:pt x="341" y="172"/>
                  </a:cubicBezTo>
                  <a:cubicBezTo>
                    <a:pt x="333" y="171"/>
                    <a:pt x="332" y="176"/>
                    <a:pt x="323" y="173"/>
                  </a:cubicBezTo>
                  <a:cubicBezTo>
                    <a:pt x="326" y="173"/>
                    <a:pt x="314" y="169"/>
                    <a:pt x="312" y="169"/>
                  </a:cubicBezTo>
                  <a:cubicBezTo>
                    <a:pt x="311" y="166"/>
                    <a:pt x="315" y="166"/>
                    <a:pt x="315" y="163"/>
                  </a:cubicBezTo>
                  <a:cubicBezTo>
                    <a:pt x="312" y="164"/>
                    <a:pt x="311" y="166"/>
                    <a:pt x="309" y="167"/>
                  </a:cubicBezTo>
                  <a:cubicBezTo>
                    <a:pt x="308" y="168"/>
                    <a:pt x="308" y="169"/>
                    <a:pt x="306" y="168"/>
                  </a:cubicBezTo>
                  <a:cubicBezTo>
                    <a:pt x="304" y="168"/>
                    <a:pt x="301" y="166"/>
                    <a:pt x="299" y="167"/>
                  </a:cubicBezTo>
                  <a:cubicBezTo>
                    <a:pt x="299" y="165"/>
                    <a:pt x="301" y="165"/>
                    <a:pt x="302" y="164"/>
                  </a:cubicBezTo>
                  <a:cubicBezTo>
                    <a:pt x="301" y="164"/>
                    <a:pt x="296" y="165"/>
                    <a:pt x="298" y="163"/>
                  </a:cubicBezTo>
                  <a:cubicBezTo>
                    <a:pt x="297" y="164"/>
                    <a:pt x="295" y="164"/>
                    <a:pt x="294" y="164"/>
                  </a:cubicBezTo>
                  <a:cubicBezTo>
                    <a:pt x="294" y="163"/>
                    <a:pt x="296" y="163"/>
                    <a:pt x="297" y="162"/>
                  </a:cubicBezTo>
                  <a:cubicBezTo>
                    <a:pt x="294" y="162"/>
                    <a:pt x="293" y="164"/>
                    <a:pt x="289" y="163"/>
                  </a:cubicBezTo>
                  <a:cubicBezTo>
                    <a:pt x="290" y="162"/>
                    <a:pt x="292" y="161"/>
                    <a:pt x="296" y="161"/>
                  </a:cubicBezTo>
                  <a:cubicBezTo>
                    <a:pt x="292" y="160"/>
                    <a:pt x="292" y="162"/>
                    <a:pt x="289" y="161"/>
                  </a:cubicBezTo>
                  <a:cubicBezTo>
                    <a:pt x="285" y="159"/>
                    <a:pt x="291" y="157"/>
                    <a:pt x="293" y="157"/>
                  </a:cubicBezTo>
                  <a:cubicBezTo>
                    <a:pt x="289" y="155"/>
                    <a:pt x="287" y="157"/>
                    <a:pt x="286" y="158"/>
                  </a:cubicBezTo>
                  <a:cubicBezTo>
                    <a:pt x="285" y="159"/>
                    <a:pt x="281" y="159"/>
                    <a:pt x="279" y="160"/>
                  </a:cubicBezTo>
                  <a:cubicBezTo>
                    <a:pt x="279" y="160"/>
                    <a:pt x="279" y="159"/>
                    <a:pt x="278" y="159"/>
                  </a:cubicBezTo>
                  <a:cubicBezTo>
                    <a:pt x="278" y="159"/>
                    <a:pt x="277" y="159"/>
                    <a:pt x="277" y="160"/>
                  </a:cubicBezTo>
                  <a:cubicBezTo>
                    <a:pt x="276" y="158"/>
                    <a:pt x="277" y="158"/>
                    <a:pt x="276" y="156"/>
                  </a:cubicBezTo>
                  <a:cubicBezTo>
                    <a:pt x="275" y="157"/>
                    <a:pt x="277" y="160"/>
                    <a:pt x="275" y="161"/>
                  </a:cubicBezTo>
                  <a:cubicBezTo>
                    <a:pt x="274" y="160"/>
                    <a:pt x="274" y="160"/>
                    <a:pt x="274" y="159"/>
                  </a:cubicBezTo>
                  <a:cubicBezTo>
                    <a:pt x="273" y="160"/>
                    <a:pt x="273" y="160"/>
                    <a:pt x="273" y="161"/>
                  </a:cubicBezTo>
                  <a:cubicBezTo>
                    <a:pt x="267" y="159"/>
                    <a:pt x="274" y="155"/>
                    <a:pt x="274" y="154"/>
                  </a:cubicBezTo>
                  <a:cubicBezTo>
                    <a:pt x="272" y="155"/>
                    <a:pt x="271" y="156"/>
                    <a:pt x="270" y="158"/>
                  </a:cubicBezTo>
                  <a:cubicBezTo>
                    <a:pt x="269" y="159"/>
                    <a:pt x="264" y="157"/>
                    <a:pt x="264" y="159"/>
                  </a:cubicBezTo>
                  <a:cubicBezTo>
                    <a:pt x="266" y="158"/>
                    <a:pt x="266" y="158"/>
                    <a:pt x="268" y="157"/>
                  </a:cubicBezTo>
                  <a:cubicBezTo>
                    <a:pt x="268" y="160"/>
                    <a:pt x="263" y="160"/>
                    <a:pt x="262" y="162"/>
                  </a:cubicBezTo>
                  <a:cubicBezTo>
                    <a:pt x="266" y="161"/>
                    <a:pt x="261" y="163"/>
                    <a:pt x="261" y="163"/>
                  </a:cubicBezTo>
                  <a:cubicBezTo>
                    <a:pt x="263" y="163"/>
                    <a:pt x="263" y="162"/>
                    <a:pt x="264" y="162"/>
                  </a:cubicBezTo>
                  <a:cubicBezTo>
                    <a:pt x="265" y="163"/>
                    <a:pt x="265" y="163"/>
                    <a:pt x="265" y="163"/>
                  </a:cubicBezTo>
                  <a:cubicBezTo>
                    <a:pt x="266" y="163"/>
                    <a:pt x="266" y="163"/>
                    <a:pt x="267" y="162"/>
                  </a:cubicBezTo>
                  <a:cubicBezTo>
                    <a:pt x="270" y="166"/>
                    <a:pt x="263" y="165"/>
                    <a:pt x="261" y="167"/>
                  </a:cubicBezTo>
                  <a:cubicBezTo>
                    <a:pt x="264" y="166"/>
                    <a:pt x="267" y="166"/>
                    <a:pt x="269" y="165"/>
                  </a:cubicBezTo>
                  <a:cubicBezTo>
                    <a:pt x="275" y="168"/>
                    <a:pt x="265" y="169"/>
                    <a:pt x="265" y="171"/>
                  </a:cubicBezTo>
                  <a:cubicBezTo>
                    <a:pt x="266" y="171"/>
                    <a:pt x="267" y="170"/>
                    <a:pt x="268" y="170"/>
                  </a:cubicBezTo>
                  <a:cubicBezTo>
                    <a:pt x="268" y="171"/>
                    <a:pt x="268" y="173"/>
                    <a:pt x="269" y="171"/>
                  </a:cubicBezTo>
                  <a:cubicBezTo>
                    <a:pt x="269" y="172"/>
                    <a:pt x="267" y="173"/>
                    <a:pt x="266" y="174"/>
                  </a:cubicBezTo>
                  <a:cubicBezTo>
                    <a:pt x="265" y="174"/>
                    <a:pt x="264" y="174"/>
                    <a:pt x="263" y="175"/>
                  </a:cubicBezTo>
                  <a:cubicBezTo>
                    <a:pt x="262" y="176"/>
                    <a:pt x="259" y="174"/>
                    <a:pt x="256" y="174"/>
                  </a:cubicBezTo>
                  <a:cubicBezTo>
                    <a:pt x="256" y="174"/>
                    <a:pt x="257" y="174"/>
                    <a:pt x="257" y="173"/>
                  </a:cubicBezTo>
                  <a:cubicBezTo>
                    <a:pt x="255" y="173"/>
                    <a:pt x="254" y="175"/>
                    <a:pt x="254" y="176"/>
                  </a:cubicBezTo>
                  <a:cubicBezTo>
                    <a:pt x="254" y="175"/>
                    <a:pt x="253" y="174"/>
                    <a:pt x="253" y="172"/>
                  </a:cubicBezTo>
                  <a:cubicBezTo>
                    <a:pt x="251" y="173"/>
                    <a:pt x="248" y="176"/>
                    <a:pt x="250" y="178"/>
                  </a:cubicBezTo>
                  <a:cubicBezTo>
                    <a:pt x="249" y="177"/>
                    <a:pt x="248" y="176"/>
                    <a:pt x="249" y="176"/>
                  </a:cubicBezTo>
                  <a:cubicBezTo>
                    <a:pt x="248" y="176"/>
                    <a:pt x="247" y="176"/>
                    <a:pt x="246" y="176"/>
                  </a:cubicBezTo>
                  <a:cubicBezTo>
                    <a:pt x="246" y="177"/>
                    <a:pt x="248" y="178"/>
                    <a:pt x="247" y="179"/>
                  </a:cubicBezTo>
                  <a:cubicBezTo>
                    <a:pt x="244" y="176"/>
                    <a:pt x="244" y="178"/>
                    <a:pt x="244" y="179"/>
                  </a:cubicBezTo>
                  <a:cubicBezTo>
                    <a:pt x="243" y="180"/>
                    <a:pt x="241" y="181"/>
                    <a:pt x="239" y="182"/>
                  </a:cubicBezTo>
                  <a:cubicBezTo>
                    <a:pt x="239" y="180"/>
                    <a:pt x="240" y="180"/>
                    <a:pt x="241" y="179"/>
                  </a:cubicBezTo>
                  <a:cubicBezTo>
                    <a:pt x="239" y="179"/>
                    <a:pt x="239" y="181"/>
                    <a:pt x="237" y="182"/>
                  </a:cubicBezTo>
                  <a:cubicBezTo>
                    <a:pt x="237" y="182"/>
                    <a:pt x="237" y="181"/>
                    <a:pt x="237" y="181"/>
                  </a:cubicBezTo>
                  <a:cubicBezTo>
                    <a:pt x="234" y="180"/>
                    <a:pt x="235" y="183"/>
                    <a:pt x="233" y="183"/>
                  </a:cubicBezTo>
                  <a:cubicBezTo>
                    <a:pt x="231" y="184"/>
                    <a:pt x="231" y="185"/>
                    <a:pt x="227" y="184"/>
                  </a:cubicBezTo>
                  <a:cubicBezTo>
                    <a:pt x="231" y="187"/>
                    <a:pt x="227" y="185"/>
                    <a:pt x="226" y="185"/>
                  </a:cubicBezTo>
                  <a:cubicBezTo>
                    <a:pt x="224" y="185"/>
                    <a:pt x="223" y="186"/>
                    <a:pt x="222" y="186"/>
                  </a:cubicBezTo>
                  <a:cubicBezTo>
                    <a:pt x="221" y="187"/>
                    <a:pt x="218" y="186"/>
                    <a:pt x="217" y="184"/>
                  </a:cubicBezTo>
                  <a:cubicBezTo>
                    <a:pt x="217" y="184"/>
                    <a:pt x="218" y="183"/>
                    <a:pt x="219" y="183"/>
                  </a:cubicBezTo>
                  <a:cubicBezTo>
                    <a:pt x="223" y="182"/>
                    <a:pt x="226" y="179"/>
                    <a:pt x="230" y="178"/>
                  </a:cubicBezTo>
                  <a:cubicBezTo>
                    <a:pt x="226" y="177"/>
                    <a:pt x="227" y="181"/>
                    <a:pt x="221" y="179"/>
                  </a:cubicBezTo>
                  <a:cubicBezTo>
                    <a:pt x="216" y="177"/>
                    <a:pt x="223" y="172"/>
                    <a:pt x="224" y="171"/>
                  </a:cubicBezTo>
                  <a:cubicBezTo>
                    <a:pt x="225" y="170"/>
                    <a:pt x="226" y="169"/>
                    <a:pt x="227" y="167"/>
                  </a:cubicBezTo>
                  <a:cubicBezTo>
                    <a:pt x="227" y="166"/>
                    <a:pt x="224" y="163"/>
                    <a:pt x="225" y="163"/>
                  </a:cubicBezTo>
                  <a:cubicBezTo>
                    <a:pt x="229" y="161"/>
                    <a:pt x="234" y="160"/>
                    <a:pt x="238" y="158"/>
                  </a:cubicBezTo>
                  <a:cubicBezTo>
                    <a:pt x="241" y="161"/>
                    <a:pt x="243" y="160"/>
                    <a:pt x="244" y="159"/>
                  </a:cubicBezTo>
                  <a:cubicBezTo>
                    <a:pt x="246" y="159"/>
                    <a:pt x="252" y="160"/>
                    <a:pt x="256" y="161"/>
                  </a:cubicBezTo>
                  <a:cubicBezTo>
                    <a:pt x="251" y="158"/>
                    <a:pt x="241" y="158"/>
                    <a:pt x="244" y="154"/>
                  </a:cubicBezTo>
                  <a:cubicBezTo>
                    <a:pt x="245" y="153"/>
                    <a:pt x="249" y="152"/>
                    <a:pt x="253" y="151"/>
                  </a:cubicBezTo>
                  <a:cubicBezTo>
                    <a:pt x="246" y="150"/>
                    <a:pt x="246" y="153"/>
                    <a:pt x="244" y="154"/>
                  </a:cubicBezTo>
                  <a:cubicBezTo>
                    <a:pt x="243" y="154"/>
                    <a:pt x="239" y="156"/>
                    <a:pt x="236" y="153"/>
                  </a:cubicBezTo>
                  <a:cubicBezTo>
                    <a:pt x="236" y="155"/>
                    <a:pt x="233" y="155"/>
                    <a:pt x="231" y="155"/>
                  </a:cubicBezTo>
                  <a:cubicBezTo>
                    <a:pt x="228" y="156"/>
                    <a:pt x="229" y="158"/>
                    <a:pt x="227" y="158"/>
                  </a:cubicBezTo>
                  <a:cubicBezTo>
                    <a:pt x="224" y="159"/>
                    <a:pt x="221" y="159"/>
                    <a:pt x="221" y="160"/>
                  </a:cubicBezTo>
                  <a:cubicBezTo>
                    <a:pt x="221" y="162"/>
                    <a:pt x="220" y="162"/>
                    <a:pt x="219" y="163"/>
                  </a:cubicBezTo>
                  <a:cubicBezTo>
                    <a:pt x="215" y="164"/>
                    <a:pt x="213" y="165"/>
                    <a:pt x="213" y="168"/>
                  </a:cubicBezTo>
                  <a:cubicBezTo>
                    <a:pt x="214" y="169"/>
                    <a:pt x="211" y="170"/>
                    <a:pt x="210" y="170"/>
                  </a:cubicBezTo>
                  <a:cubicBezTo>
                    <a:pt x="208" y="171"/>
                    <a:pt x="204" y="169"/>
                    <a:pt x="203" y="169"/>
                  </a:cubicBezTo>
                  <a:cubicBezTo>
                    <a:pt x="205" y="169"/>
                    <a:pt x="210" y="173"/>
                    <a:pt x="209" y="174"/>
                  </a:cubicBezTo>
                  <a:cubicBezTo>
                    <a:pt x="208" y="175"/>
                    <a:pt x="203" y="175"/>
                    <a:pt x="201" y="176"/>
                  </a:cubicBezTo>
                  <a:cubicBezTo>
                    <a:pt x="204" y="176"/>
                    <a:pt x="204" y="178"/>
                    <a:pt x="203" y="179"/>
                  </a:cubicBezTo>
                  <a:cubicBezTo>
                    <a:pt x="202" y="179"/>
                    <a:pt x="199" y="178"/>
                    <a:pt x="199" y="179"/>
                  </a:cubicBezTo>
                  <a:cubicBezTo>
                    <a:pt x="200" y="177"/>
                    <a:pt x="197" y="179"/>
                    <a:pt x="197" y="179"/>
                  </a:cubicBezTo>
                  <a:cubicBezTo>
                    <a:pt x="196" y="180"/>
                    <a:pt x="194" y="180"/>
                    <a:pt x="193" y="181"/>
                  </a:cubicBezTo>
                  <a:cubicBezTo>
                    <a:pt x="193" y="181"/>
                    <a:pt x="194" y="182"/>
                    <a:pt x="194" y="182"/>
                  </a:cubicBezTo>
                  <a:cubicBezTo>
                    <a:pt x="193" y="183"/>
                    <a:pt x="190" y="183"/>
                    <a:pt x="189" y="183"/>
                  </a:cubicBezTo>
                  <a:cubicBezTo>
                    <a:pt x="193" y="183"/>
                    <a:pt x="189" y="184"/>
                    <a:pt x="189" y="185"/>
                  </a:cubicBezTo>
                  <a:cubicBezTo>
                    <a:pt x="187" y="185"/>
                    <a:pt x="186" y="186"/>
                    <a:pt x="187" y="188"/>
                  </a:cubicBezTo>
                  <a:cubicBezTo>
                    <a:pt x="190" y="188"/>
                    <a:pt x="192" y="187"/>
                    <a:pt x="196" y="188"/>
                  </a:cubicBezTo>
                  <a:cubicBezTo>
                    <a:pt x="202" y="191"/>
                    <a:pt x="198" y="193"/>
                    <a:pt x="197" y="193"/>
                  </a:cubicBezTo>
                  <a:cubicBezTo>
                    <a:pt x="195" y="194"/>
                    <a:pt x="191" y="194"/>
                    <a:pt x="191" y="196"/>
                  </a:cubicBezTo>
                  <a:cubicBezTo>
                    <a:pt x="190" y="197"/>
                    <a:pt x="189" y="196"/>
                    <a:pt x="189" y="198"/>
                  </a:cubicBezTo>
                  <a:cubicBezTo>
                    <a:pt x="189" y="199"/>
                    <a:pt x="185" y="199"/>
                    <a:pt x="185" y="200"/>
                  </a:cubicBezTo>
                  <a:cubicBezTo>
                    <a:pt x="186" y="200"/>
                    <a:pt x="186" y="199"/>
                    <a:pt x="187" y="199"/>
                  </a:cubicBezTo>
                  <a:cubicBezTo>
                    <a:pt x="187" y="200"/>
                    <a:pt x="187" y="204"/>
                    <a:pt x="184" y="201"/>
                  </a:cubicBezTo>
                  <a:cubicBezTo>
                    <a:pt x="185" y="203"/>
                    <a:pt x="180" y="203"/>
                    <a:pt x="178" y="204"/>
                  </a:cubicBezTo>
                  <a:cubicBezTo>
                    <a:pt x="176" y="204"/>
                    <a:pt x="175" y="205"/>
                    <a:pt x="174" y="206"/>
                  </a:cubicBezTo>
                  <a:cubicBezTo>
                    <a:pt x="173" y="207"/>
                    <a:pt x="170" y="207"/>
                    <a:pt x="169" y="208"/>
                  </a:cubicBezTo>
                  <a:cubicBezTo>
                    <a:pt x="167" y="209"/>
                    <a:pt x="167" y="211"/>
                    <a:pt x="163" y="211"/>
                  </a:cubicBezTo>
                  <a:cubicBezTo>
                    <a:pt x="161" y="211"/>
                    <a:pt x="163" y="213"/>
                    <a:pt x="161" y="212"/>
                  </a:cubicBezTo>
                  <a:cubicBezTo>
                    <a:pt x="158" y="211"/>
                    <a:pt x="157" y="214"/>
                    <a:pt x="155" y="215"/>
                  </a:cubicBezTo>
                  <a:cubicBezTo>
                    <a:pt x="158" y="214"/>
                    <a:pt x="158" y="216"/>
                    <a:pt x="158" y="217"/>
                  </a:cubicBezTo>
                  <a:cubicBezTo>
                    <a:pt x="157" y="218"/>
                    <a:pt x="155" y="218"/>
                    <a:pt x="154" y="219"/>
                  </a:cubicBezTo>
                  <a:cubicBezTo>
                    <a:pt x="154" y="220"/>
                    <a:pt x="152" y="220"/>
                    <a:pt x="151" y="220"/>
                  </a:cubicBezTo>
                  <a:cubicBezTo>
                    <a:pt x="148" y="220"/>
                    <a:pt x="149" y="222"/>
                    <a:pt x="148" y="222"/>
                  </a:cubicBezTo>
                  <a:cubicBezTo>
                    <a:pt x="147" y="223"/>
                    <a:pt x="145" y="221"/>
                    <a:pt x="144" y="221"/>
                  </a:cubicBezTo>
                  <a:cubicBezTo>
                    <a:pt x="144" y="222"/>
                    <a:pt x="142" y="223"/>
                    <a:pt x="143" y="224"/>
                  </a:cubicBezTo>
                  <a:cubicBezTo>
                    <a:pt x="144" y="225"/>
                    <a:pt x="142" y="225"/>
                    <a:pt x="141" y="225"/>
                  </a:cubicBezTo>
                  <a:cubicBezTo>
                    <a:pt x="137" y="224"/>
                    <a:pt x="137" y="225"/>
                    <a:pt x="135" y="226"/>
                  </a:cubicBezTo>
                  <a:cubicBezTo>
                    <a:pt x="140" y="226"/>
                    <a:pt x="135" y="227"/>
                    <a:pt x="134" y="227"/>
                  </a:cubicBezTo>
                  <a:cubicBezTo>
                    <a:pt x="130" y="227"/>
                    <a:pt x="129" y="229"/>
                    <a:pt x="128" y="230"/>
                  </a:cubicBezTo>
                  <a:cubicBezTo>
                    <a:pt x="129" y="230"/>
                    <a:pt x="129" y="229"/>
                    <a:pt x="132" y="230"/>
                  </a:cubicBezTo>
                  <a:cubicBezTo>
                    <a:pt x="132" y="231"/>
                    <a:pt x="131" y="231"/>
                    <a:pt x="134" y="231"/>
                  </a:cubicBezTo>
                  <a:cubicBezTo>
                    <a:pt x="133" y="232"/>
                    <a:pt x="132" y="232"/>
                    <a:pt x="131" y="232"/>
                  </a:cubicBezTo>
                  <a:cubicBezTo>
                    <a:pt x="130" y="233"/>
                    <a:pt x="131" y="235"/>
                    <a:pt x="130" y="235"/>
                  </a:cubicBezTo>
                  <a:cubicBezTo>
                    <a:pt x="129" y="233"/>
                    <a:pt x="129" y="232"/>
                    <a:pt x="130" y="232"/>
                  </a:cubicBezTo>
                  <a:cubicBezTo>
                    <a:pt x="127" y="231"/>
                    <a:pt x="128" y="233"/>
                    <a:pt x="128" y="234"/>
                  </a:cubicBezTo>
                  <a:cubicBezTo>
                    <a:pt x="128" y="235"/>
                    <a:pt x="125" y="236"/>
                    <a:pt x="123" y="236"/>
                  </a:cubicBezTo>
                  <a:cubicBezTo>
                    <a:pt x="121" y="236"/>
                    <a:pt x="118" y="236"/>
                    <a:pt x="117" y="237"/>
                  </a:cubicBezTo>
                  <a:cubicBezTo>
                    <a:pt x="116" y="239"/>
                    <a:pt x="117" y="241"/>
                    <a:pt x="114" y="241"/>
                  </a:cubicBezTo>
                  <a:cubicBezTo>
                    <a:pt x="115" y="240"/>
                    <a:pt x="115" y="239"/>
                    <a:pt x="115" y="238"/>
                  </a:cubicBezTo>
                  <a:cubicBezTo>
                    <a:pt x="111" y="236"/>
                    <a:pt x="109" y="238"/>
                    <a:pt x="108" y="239"/>
                  </a:cubicBezTo>
                  <a:cubicBezTo>
                    <a:pt x="108" y="240"/>
                    <a:pt x="107" y="240"/>
                    <a:pt x="106" y="240"/>
                  </a:cubicBezTo>
                  <a:cubicBezTo>
                    <a:pt x="104" y="240"/>
                    <a:pt x="104" y="242"/>
                    <a:pt x="104" y="242"/>
                  </a:cubicBezTo>
                  <a:cubicBezTo>
                    <a:pt x="102" y="240"/>
                    <a:pt x="102" y="242"/>
                    <a:pt x="102" y="242"/>
                  </a:cubicBezTo>
                  <a:cubicBezTo>
                    <a:pt x="102" y="243"/>
                    <a:pt x="100" y="243"/>
                    <a:pt x="98" y="242"/>
                  </a:cubicBezTo>
                  <a:cubicBezTo>
                    <a:pt x="98" y="242"/>
                    <a:pt x="96" y="243"/>
                    <a:pt x="96" y="243"/>
                  </a:cubicBezTo>
                  <a:cubicBezTo>
                    <a:pt x="95" y="244"/>
                    <a:pt x="92" y="244"/>
                    <a:pt x="91" y="244"/>
                  </a:cubicBezTo>
                  <a:cubicBezTo>
                    <a:pt x="91" y="242"/>
                    <a:pt x="92" y="242"/>
                    <a:pt x="95" y="242"/>
                  </a:cubicBezTo>
                  <a:cubicBezTo>
                    <a:pt x="87" y="238"/>
                    <a:pt x="88" y="243"/>
                    <a:pt x="87" y="245"/>
                  </a:cubicBezTo>
                  <a:cubicBezTo>
                    <a:pt x="86" y="245"/>
                    <a:pt x="85" y="246"/>
                    <a:pt x="84" y="246"/>
                  </a:cubicBezTo>
                  <a:cubicBezTo>
                    <a:pt x="84" y="247"/>
                    <a:pt x="85" y="248"/>
                    <a:pt x="84" y="248"/>
                  </a:cubicBezTo>
                  <a:cubicBezTo>
                    <a:pt x="83" y="249"/>
                    <a:pt x="81" y="247"/>
                    <a:pt x="82" y="248"/>
                  </a:cubicBezTo>
                  <a:cubicBezTo>
                    <a:pt x="82" y="250"/>
                    <a:pt x="81" y="250"/>
                    <a:pt x="79" y="249"/>
                  </a:cubicBezTo>
                  <a:cubicBezTo>
                    <a:pt x="80" y="249"/>
                    <a:pt x="78" y="247"/>
                    <a:pt x="76" y="246"/>
                  </a:cubicBezTo>
                  <a:cubicBezTo>
                    <a:pt x="72" y="245"/>
                    <a:pt x="79" y="250"/>
                    <a:pt x="75" y="25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64" name="Freeform 3776"/>
            <p:cNvSpPr>
              <a:spLocks/>
            </p:cNvSpPr>
            <p:nvPr/>
          </p:nvSpPr>
          <p:spPr bwMode="auto">
            <a:xfrm>
              <a:off x="80" y="355"/>
              <a:ext cx="614" cy="303"/>
            </a:xfrm>
            <a:custGeom>
              <a:avLst/>
              <a:gdLst>
                <a:gd name="T0" fmla="*/ 78 w 512"/>
                <a:gd name="T1" fmla="*/ 241 h 253"/>
                <a:gd name="T2" fmla="*/ 127 w 512"/>
                <a:gd name="T3" fmla="*/ 222 h 253"/>
                <a:gd name="T4" fmla="*/ 148 w 512"/>
                <a:gd name="T5" fmla="*/ 202 h 253"/>
                <a:gd name="T6" fmla="*/ 130 w 512"/>
                <a:gd name="T7" fmla="*/ 190 h 253"/>
                <a:gd name="T8" fmla="*/ 115 w 512"/>
                <a:gd name="T9" fmla="*/ 192 h 253"/>
                <a:gd name="T10" fmla="*/ 88 w 512"/>
                <a:gd name="T11" fmla="*/ 195 h 253"/>
                <a:gd name="T12" fmla="*/ 80 w 512"/>
                <a:gd name="T13" fmla="*/ 172 h 253"/>
                <a:gd name="T14" fmla="*/ 41 w 512"/>
                <a:gd name="T15" fmla="*/ 166 h 253"/>
                <a:gd name="T16" fmla="*/ 64 w 512"/>
                <a:gd name="T17" fmla="*/ 163 h 253"/>
                <a:gd name="T18" fmla="*/ 42 w 512"/>
                <a:gd name="T19" fmla="*/ 155 h 253"/>
                <a:gd name="T20" fmla="*/ 32 w 512"/>
                <a:gd name="T21" fmla="*/ 146 h 253"/>
                <a:gd name="T22" fmla="*/ 52 w 512"/>
                <a:gd name="T23" fmla="*/ 128 h 253"/>
                <a:gd name="T24" fmla="*/ 98 w 512"/>
                <a:gd name="T25" fmla="*/ 112 h 253"/>
                <a:gd name="T26" fmla="*/ 73 w 512"/>
                <a:gd name="T27" fmla="*/ 108 h 253"/>
                <a:gd name="T28" fmla="*/ 24 w 512"/>
                <a:gd name="T29" fmla="*/ 99 h 253"/>
                <a:gd name="T30" fmla="*/ 3 w 512"/>
                <a:gd name="T31" fmla="*/ 88 h 253"/>
                <a:gd name="T32" fmla="*/ 55 w 512"/>
                <a:gd name="T33" fmla="*/ 80 h 253"/>
                <a:gd name="T34" fmla="*/ 95 w 512"/>
                <a:gd name="T35" fmla="*/ 78 h 253"/>
                <a:gd name="T36" fmla="*/ 96 w 512"/>
                <a:gd name="T37" fmla="*/ 73 h 253"/>
                <a:gd name="T38" fmla="*/ 58 w 512"/>
                <a:gd name="T39" fmla="*/ 61 h 253"/>
                <a:gd name="T40" fmla="*/ 74 w 512"/>
                <a:gd name="T41" fmla="*/ 25 h 253"/>
                <a:gd name="T42" fmla="*/ 112 w 512"/>
                <a:gd name="T43" fmla="*/ 15 h 253"/>
                <a:gd name="T44" fmla="*/ 155 w 512"/>
                <a:gd name="T45" fmla="*/ 2 h 253"/>
                <a:gd name="T46" fmla="*/ 178 w 512"/>
                <a:gd name="T47" fmla="*/ 9 h 253"/>
                <a:gd name="T48" fmla="*/ 229 w 512"/>
                <a:gd name="T49" fmla="*/ 16 h 253"/>
                <a:gd name="T50" fmla="*/ 307 w 512"/>
                <a:gd name="T51" fmla="*/ 22 h 253"/>
                <a:gd name="T52" fmla="*/ 363 w 512"/>
                <a:gd name="T53" fmla="*/ 62 h 253"/>
                <a:gd name="T54" fmla="*/ 382 w 512"/>
                <a:gd name="T55" fmla="*/ 169 h 253"/>
                <a:gd name="T56" fmla="*/ 426 w 512"/>
                <a:gd name="T57" fmla="*/ 182 h 253"/>
                <a:gd name="T58" fmla="*/ 474 w 512"/>
                <a:gd name="T59" fmla="*/ 209 h 253"/>
                <a:gd name="T60" fmla="*/ 501 w 512"/>
                <a:gd name="T61" fmla="*/ 253 h 253"/>
                <a:gd name="T62" fmla="*/ 496 w 512"/>
                <a:gd name="T63" fmla="*/ 233 h 253"/>
                <a:gd name="T64" fmla="*/ 484 w 512"/>
                <a:gd name="T65" fmla="*/ 233 h 253"/>
                <a:gd name="T66" fmla="*/ 478 w 512"/>
                <a:gd name="T67" fmla="*/ 222 h 253"/>
                <a:gd name="T68" fmla="*/ 462 w 512"/>
                <a:gd name="T69" fmla="*/ 209 h 253"/>
                <a:gd name="T70" fmla="*/ 459 w 512"/>
                <a:gd name="T71" fmla="*/ 196 h 253"/>
                <a:gd name="T72" fmla="*/ 439 w 512"/>
                <a:gd name="T73" fmla="*/ 187 h 253"/>
                <a:gd name="T74" fmla="*/ 427 w 512"/>
                <a:gd name="T75" fmla="*/ 193 h 253"/>
                <a:gd name="T76" fmla="*/ 429 w 512"/>
                <a:gd name="T77" fmla="*/ 197 h 253"/>
                <a:gd name="T78" fmla="*/ 398 w 512"/>
                <a:gd name="T79" fmla="*/ 186 h 253"/>
                <a:gd name="T80" fmla="*/ 379 w 512"/>
                <a:gd name="T81" fmla="*/ 177 h 253"/>
                <a:gd name="T82" fmla="*/ 309 w 512"/>
                <a:gd name="T83" fmla="*/ 167 h 253"/>
                <a:gd name="T84" fmla="*/ 296 w 512"/>
                <a:gd name="T85" fmla="*/ 161 h 253"/>
                <a:gd name="T86" fmla="*/ 275 w 512"/>
                <a:gd name="T87" fmla="*/ 161 h 253"/>
                <a:gd name="T88" fmla="*/ 261 w 512"/>
                <a:gd name="T89" fmla="*/ 163 h 253"/>
                <a:gd name="T90" fmla="*/ 269 w 512"/>
                <a:gd name="T91" fmla="*/ 171 h 253"/>
                <a:gd name="T92" fmla="*/ 249 w 512"/>
                <a:gd name="T93" fmla="*/ 176 h 253"/>
                <a:gd name="T94" fmla="*/ 233 w 512"/>
                <a:gd name="T95" fmla="*/ 183 h 253"/>
                <a:gd name="T96" fmla="*/ 224 w 512"/>
                <a:gd name="T97" fmla="*/ 171 h 253"/>
                <a:gd name="T98" fmla="*/ 244 w 512"/>
                <a:gd name="T99" fmla="*/ 154 h 253"/>
                <a:gd name="T100" fmla="*/ 203 w 512"/>
                <a:gd name="T101" fmla="*/ 169 h 253"/>
                <a:gd name="T102" fmla="*/ 189 w 512"/>
                <a:gd name="T103" fmla="*/ 183 h 253"/>
                <a:gd name="T104" fmla="*/ 187 w 512"/>
                <a:gd name="T105" fmla="*/ 199 h 253"/>
                <a:gd name="T106" fmla="*/ 158 w 512"/>
                <a:gd name="T107" fmla="*/ 217 h 253"/>
                <a:gd name="T108" fmla="*/ 134 w 512"/>
                <a:gd name="T109" fmla="*/ 227 h 253"/>
                <a:gd name="T110" fmla="*/ 123 w 512"/>
                <a:gd name="T111" fmla="*/ 236 h 253"/>
                <a:gd name="T112" fmla="*/ 98 w 512"/>
                <a:gd name="T113" fmla="*/ 242 h 253"/>
                <a:gd name="T114" fmla="*/ 79 w 512"/>
                <a:gd name="T115" fmla="*/ 24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253">
                  <a:moveTo>
                    <a:pt x="75" y="250"/>
                  </a:moveTo>
                  <a:cubicBezTo>
                    <a:pt x="75" y="250"/>
                    <a:pt x="75" y="251"/>
                    <a:pt x="73" y="251"/>
                  </a:cubicBezTo>
                  <a:cubicBezTo>
                    <a:pt x="72" y="249"/>
                    <a:pt x="67" y="247"/>
                    <a:pt x="69" y="249"/>
                  </a:cubicBezTo>
                  <a:cubicBezTo>
                    <a:pt x="72" y="251"/>
                    <a:pt x="69" y="252"/>
                    <a:pt x="67" y="252"/>
                  </a:cubicBezTo>
                  <a:cubicBezTo>
                    <a:pt x="66" y="249"/>
                    <a:pt x="68" y="247"/>
                    <a:pt x="71" y="246"/>
                  </a:cubicBezTo>
                  <a:cubicBezTo>
                    <a:pt x="68" y="247"/>
                    <a:pt x="72" y="247"/>
                    <a:pt x="72" y="247"/>
                  </a:cubicBezTo>
                  <a:cubicBezTo>
                    <a:pt x="73" y="246"/>
                    <a:pt x="73" y="245"/>
                    <a:pt x="74" y="245"/>
                  </a:cubicBezTo>
                  <a:cubicBezTo>
                    <a:pt x="77" y="244"/>
                    <a:pt x="77" y="242"/>
                    <a:pt x="78" y="241"/>
                  </a:cubicBezTo>
                  <a:cubicBezTo>
                    <a:pt x="82" y="238"/>
                    <a:pt x="87" y="236"/>
                    <a:pt x="93" y="235"/>
                  </a:cubicBezTo>
                  <a:cubicBezTo>
                    <a:pt x="90" y="235"/>
                    <a:pt x="97" y="235"/>
                    <a:pt x="98" y="235"/>
                  </a:cubicBezTo>
                  <a:cubicBezTo>
                    <a:pt x="97" y="236"/>
                    <a:pt x="97" y="236"/>
                    <a:pt x="100" y="239"/>
                  </a:cubicBezTo>
                  <a:cubicBezTo>
                    <a:pt x="102" y="239"/>
                    <a:pt x="99" y="233"/>
                    <a:pt x="106" y="238"/>
                  </a:cubicBezTo>
                  <a:cubicBezTo>
                    <a:pt x="106" y="238"/>
                    <a:pt x="107" y="237"/>
                    <a:pt x="107" y="237"/>
                  </a:cubicBezTo>
                  <a:cubicBezTo>
                    <a:pt x="96" y="233"/>
                    <a:pt x="114" y="226"/>
                    <a:pt x="115" y="226"/>
                  </a:cubicBezTo>
                  <a:cubicBezTo>
                    <a:pt x="118" y="225"/>
                    <a:pt x="119" y="223"/>
                    <a:pt x="122" y="222"/>
                  </a:cubicBezTo>
                  <a:cubicBezTo>
                    <a:pt x="123" y="222"/>
                    <a:pt x="125" y="222"/>
                    <a:pt x="127" y="222"/>
                  </a:cubicBezTo>
                  <a:cubicBezTo>
                    <a:pt x="129" y="222"/>
                    <a:pt x="128" y="221"/>
                    <a:pt x="127" y="219"/>
                  </a:cubicBezTo>
                  <a:cubicBezTo>
                    <a:pt x="127" y="217"/>
                    <a:pt x="130" y="216"/>
                    <a:pt x="132" y="215"/>
                  </a:cubicBezTo>
                  <a:cubicBezTo>
                    <a:pt x="134" y="213"/>
                    <a:pt x="136" y="211"/>
                    <a:pt x="140" y="211"/>
                  </a:cubicBezTo>
                  <a:cubicBezTo>
                    <a:pt x="141" y="213"/>
                    <a:pt x="144" y="212"/>
                    <a:pt x="144" y="211"/>
                  </a:cubicBezTo>
                  <a:cubicBezTo>
                    <a:pt x="144" y="212"/>
                    <a:pt x="143" y="212"/>
                    <a:pt x="142" y="212"/>
                  </a:cubicBezTo>
                  <a:cubicBezTo>
                    <a:pt x="143" y="211"/>
                    <a:pt x="140" y="209"/>
                    <a:pt x="140" y="208"/>
                  </a:cubicBezTo>
                  <a:cubicBezTo>
                    <a:pt x="140" y="207"/>
                    <a:pt x="141" y="206"/>
                    <a:pt x="141" y="205"/>
                  </a:cubicBezTo>
                  <a:cubicBezTo>
                    <a:pt x="141" y="203"/>
                    <a:pt x="141" y="199"/>
                    <a:pt x="148" y="202"/>
                  </a:cubicBezTo>
                  <a:cubicBezTo>
                    <a:pt x="146" y="201"/>
                    <a:pt x="144" y="200"/>
                    <a:pt x="144" y="201"/>
                  </a:cubicBezTo>
                  <a:cubicBezTo>
                    <a:pt x="139" y="197"/>
                    <a:pt x="144" y="195"/>
                    <a:pt x="146" y="195"/>
                  </a:cubicBezTo>
                  <a:cubicBezTo>
                    <a:pt x="150" y="193"/>
                    <a:pt x="150" y="189"/>
                    <a:pt x="153" y="187"/>
                  </a:cubicBezTo>
                  <a:cubicBezTo>
                    <a:pt x="151" y="187"/>
                    <a:pt x="151" y="189"/>
                    <a:pt x="149" y="190"/>
                  </a:cubicBezTo>
                  <a:cubicBezTo>
                    <a:pt x="147" y="191"/>
                    <a:pt x="145" y="192"/>
                    <a:pt x="143" y="193"/>
                  </a:cubicBezTo>
                  <a:cubicBezTo>
                    <a:pt x="141" y="193"/>
                    <a:pt x="138" y="196"/>
                    <a:pt x="132" y="194"/>
                  </a:cubicBezTo>
                  <a:cubicBezTo>
                    <a:pt x="132" y="193"/>
                    <a:pt x="132" y="193"/>
                    <a:pt x="130" y="192"/>
                  </a:cubicBezTo>
                  <a:cubicBezTo>
                    <a:pt x="129" y="191"/>
                    <a:pt x="130" y="190"/>
                    <a:pt x="130" y="190"/>
                  </a:cubicBezTo>
                  <a:cubicBezTo>
                    <a:pt x="131" y="189"/>
                    <a:pt x="133" y="187"/>
                    <a:pt x="136" y="190"/>
                  </a:cubicBezTo>
                  <a:cubicBezTo>
                    <a:pt x="137" y="190"/>
                    <a:pt x="137" y="190"/>
                    <a:pt x="136" y="189"/>
                  </a:cubicBezTo>
                  <a:cubicBezTo>
                    <a:pt x="134" y="189"/>
                    <a:pt x="131" y="188"/>
                    <a:pt x="130" y="186"/>
                  </a:cubicBezTo>
                  <a:cubicBezTo>
                    <a:pt x="131" y="188"/>
                    <a:pt x="130" y="189"/>
                    <a:pt x="130" y="189"/>
                  </a:cubicBezTo>
                  <a:cubicBezTo>
                    <a:pt x="129" y="190"/>
                    <a:pt x="126" y="192"/>
                    <a:pt x="126" y="189"/>
                  </a:cubicBezTo>
                  <a:cubicBezTo>
                    <a:pt x="126" y="191"/>
                    <a:pt x="124" y="193"/>
                    <a:pt x="126" y="195"/>
                  </a:cubicBezTo>
                  <a:cubicBezTo>
                    <a:pt x="127" y="196"/>
                    <a:pt x="127" y="199"/>
                    <a:pt x="124" y="198"/>
                  </a:cubicBezTo>
                  <a:cubicBezTo>
                    <a:pt x="121" y="197"/>
                    <a:pt x="119" y="192"/>
                    <a:pt x="115" y="192"/>
                  </a:cubicBezTo>
                  <a:cubicBezTo>
                    <a:pt x="115" y="191"/>
                    <a:pt x="115" y="191"/>
                    <a:pt x="115" y="191"/>
                  </a:cubicBezTo>
                  <a:cubicBezTo>
                    <a:pt x="112" y="190"/>
                    <a:pt x="113" y="192"/>
                    <a:pt x="111" y="192"/>
                  </a:cubicBezTo>
                  <a:cubicBezTo>
                    <a:pt x="111" y="192"/>
                    <a:pt x="110" y="191"/>
                    <a:pt x="110" y="191"/>
                  </a:cubicBezTo>
                  <a:cubicBezTo>
                    <a:pt x="109" y="191"/>
                    <a:pt x="108" y="191"/>
                    <a:pt x="106" y="190"/>
                  </a:cubicBezTo>
                  <a:cubicBezTo>
                    <a:pt x="106" y="189"/>
                    <a:pt x="106" y="189"/>
                    <a:pt x="107" y="189"/>
                  </a:cubicBezTo>
                  <a:cubicBezTo>
                    <a:pt x="100" y="187"/>
                    <a:pt x="97" y="192"/>
                    <a:pt x="94" y="192"/>
                  </a:cubicBezTo>
                  <a:cubicBezTo>
                    <a:pt x="91" y="192"/>
                    <a:pt x="92" y="194"/>
                    <a:pt x="90" y="195"/>
                  </a:cubicBezTo>
                  <a:cubicBezTo>
                    <a:pt x="89" y="195"/>
                    <a:pt x="88" y="195"/>
                    <a:pt x="88" y="195"/>
                  </a:cubicBezTo>
                  <a:cubicBezTo>
                    <a:pt x="87" y="196"/>
                    <a:pt x="84" y="194"/>
                    <a:pt x="83" y="195"/>
                  </a:cubicBezTo>
                  <a:cubicBezTo>
                    <a:pt x="83" y="193"/>
                    <a:pt x="89" y="194"/>
                    <a:pt x="87" y="192"/>
                  </a:cubicBezTo>
                  <a:cubicBezTo>
                    <a:pt x="85" y="188"/>
                    <a:pt x="87" y="189"/>
                    <a:pt x="89" y="187"/>
                  </a:cubicBezTo>
                  <a:cubicBezTo>
                    <a:pt x="87" y="187"/>
                    <a:pt x="86" y="187"/>
                    <a:pt x="85" y="188"/>
                  </a:cubicBezTo>
                  <a:cubicBezTo>
                    <a:pt x="80" y="183"/>
                    <a:pt x="87" y="184"/>
                    <a:pt x="88" y="181"/>
                  </a:cubicBezTo>
                  <a:cubicBezTo>
                    <a:pt x="88" y="181"/>
                    <a:pt x="84" y="177"/>
                    <a:pt x="83" y="176"/>
                  </a:cubicBezTo>
                  <a:cubicBezTo>
                    <a:pt x="82" y="174"/>
                    <a:pt x="81" y="172"/>
                    <a:pt x="82" y="171"/>
                  </a:cubicBezTo>
                  <a:cubicBezTo>
                    <a:pt x="81" y="171"/>
                    <a:pt x="80" y="171"/>
                    <a:pt x="80" y="172"/>
                  </a:cubicBezTo>
                  <a:cubicBezTo>
                    <a:pt x="77" y="167"/>
                    <a:pt x="83" y="166"/>
                    <a:pt x="85" y="163"/>
                  </a:cubicBezTo>
                  <a:cubicBezTo>
                    <a:pt x="84" y="163"/>
                    <a:pt x="84" y="165"/>
                    <a:pt x="82" y="163"/>
                  </a:cubicBezTo>
                  <a:cubicBezTo>
                    <a:pt x="83" y="164"/>
                    <a:pt x="75" y="170"/>
                    <a:pt x="76" y="170"/>
                  </a:cubicBezTo>
                  <a:cubicBezTo>
                    <a:pt x="86" y="175"/>
                    <a:pt x="60" y="177"/>
                    <a:pt x="56" y="176"/>
                  </a:cubicBezTo>
                  <a:cubicBezTo>
                    <a:pt x="54" y="175"/>
                    <a:pt x="56" y="175"/>
                    <a:pt x="56" y="174"/>
                  </a:cubicBezTo>
                  <a:cubicBezTo>
                    <a:pt x="53" y="173"/>
                    <a:pt x="48" y="170"/>
                    <a:pt x="49" y="169"/>
                  </a:cubicBezTo>
                  <a:cubicBezTo>
                    <a:pt x="48" y="171"/>
                    <a:pt x="41" y="168"/>
                    <a:pt x="44" y="166"/>
                  </a:cubicBezTo>
                  <a:cubicBezTo>
                    <a:pt x="42" y="166"/>
                    <a:pt x="41" y="166"/>
                    <a:pt x="41" y="166"/>
                  </a:cubicBezTo>
                  <a:cubicBezTo>
                    <a:pt x="39" y="164"/>
                    <a:pt x="43" y="164"/>
                    <a:pt x="44" y="163"/>
                  </a:cubicBezTo>
                  <a:cubicBezTo>
                    <a:pt x="44" y="162"/>
                    <a:pt x="45" y="162"/>
                    <a:pt x="45" y="161"/>
                  </a:cubicBezTo>
                  <a:cubicBezTo>
                    <a:pt x="44" y="160"/>
                    <a:pt x="47" y="161"/>
                    <a:pt x="48" y="160"/>
                  </a:cubicBezTo>
                  <a:cubicBezTo>
                    <a:pt x="49" y="162"/>
                    <a:pt x="50" y="161"/>
                    <a:pt x="53" y="162"/>
                  </a:cubicBezTo>
                  <a:cubicBezTo>
                    <a:pt x="55" y="163"/>
                    <a:pt x="52" y="165"/>
                    <a:pt x="51" y="165"/>
                  </a:cubicBezTo>
                  <a:cubicBezTo>
                    <a:pt x="55" y="165"/>
                    <a:pt x="55" y="162"/>
                    <a:pt x="58" y="162"/>
                  </a:cubicBezTo>
                  <a:cubicBezTo>
                    <a:pt x="59" y="163"/>
                    <a:pt x="60" y="164"/>
                    <a:pt x="60" y="165"/>
                  </a:cubicBezTo>
                  <a:cubicBezTo>
                    <a:pt x="62" y="165"/>
                    <a:pt x="65" y="164"/>
                    <a:pt x="64" y="163"/>
                  </a:cubicBezTo>
                  <a:cubicBezTo>
                    <a:pt x="64" y="162"/>
                    <a:pt x="60" y="161"/>
                    <a:pt x="59" y="161"/>
                  </a:cubicBezTo>
                  <a:cubicBezTo>
                    <a:pt x="60" y="160"/>
                    <a:pt x="62" y="161"/>
                    <a:pt x="63" y="160"/>
                  </a:cubicBezTo>
                  <a:cubicBezTo>
                    <a:pt x="61" y="160"/>
                    <a:pt x="60" y="160"/>
                    <a:pt x="61" y="159"/>
                  </a:cubicBezTo>
                  <a:cubicBezTo>
                    <a:pt x="57" y="159"/>
                    <a:pt x="58" y="161"/>
                    <a:pt x="53" y="161"/>
                  </a:cubicBezTo>
                  <a:cubicBezTo>
                    <a:pt x="50" y="160"/>
                    <a:pt x="43" y="158"/>
                    <a:pt x="43" y="160"/>
                  </a:cubicBezTo>
                  <a:cubicBezTo>
                    <a:pt x="40" y="158"/>
                    <a:pt x="44" y="157"/>
                    <a:pt x="46" y="157"/>
                  </a:cubicBezTo>
                  <a:cubicBezTo>
                    <a:pt x="44" y="157"/>
                    <a:pt x="43" y="157"/>
                    <a:pt x="43" y="158"/>
                  </a:cubicBezTo>
                  <a:cubicBezTo>
                    <a:pt x="42" y="156"/>
                    <a:pt x="41" y="156"/>
                    <a:pt x="42" y="155"/>
                  </a:cubicBezTo>
                  <a:cubicBezTo>
                    <a:pt x="42" y="156"/>
                    <a:pt x="41" y="156"/>
                    <a:pt x="40" y="156"/>
                  </a:cubicBezTo>
                  <a:cubicBezTo>
                    <a:pt x="38" y="154"/>
                    <a:pt x="40" y="154"/>
                    <a:pt x="40" y="153"/>
                  </a:cubicBezTo>
                  <a:cubicBezTo>
                    <a:pt x="37" y="153"/>
                    <a:pt x="42" y="158"/>
                    <a:pt x="37" y="157"/>
                  </a:cubicBezTo>
                  <a:cubicBezTo>
                    <a:pt x="34" y="156"/>
                    <a:pt x="36" y="155"/>
                    <a:pt x="32" y="154"/>
                  </a:cubicBezTo>
                  <a:cubicBezTo>
                    <a:pt x="29" y="153"/>
                    <a:pt x="33" y="151"/>
                    <a:pt x="33" y="151"/>
                  </a:cubicBezTo>
                  <a:cubicBezTo>
                    <a:pt x="31" y="150"/>
                    <a:pt x="29" y="150"/>
                    <a:pt x="29" y="150"/>
                  </a:cubicBezTo>
                  <a:cubicBezTo>
                    <a:pt x="25" y="147"/>
                    <a:pt x="31" y="148"/>
                    <a:pt x="33" y="148"/>
                  </a:cubicBezTo>
                  <a:cubicBezTo>
                    <a:pt x="29" y="148"/>
                    <a:pt x="30" y="146"/>
                    <a:pt x="32" y="146"/>
                  </a:cubicBezTo>
                  <a:cubicBezTo>
                    <a:pt x="36" y="146"/>
                    <a:pt x="33" y="142"/>
                    <a:pt x="35" y="141"/>
                  </a:cubicBezTo>
                  <a:cubicBezTo>
                    <a:pt x="37" y="139"/>
                    <a:pt x="38" y="137"/>
                    <a:pt x="41" y="136"/>
                  </a:cubicBezTo>
                  <a:cubicBezTo>
                    <a:pt x="41" y="136"/>
                    <a:pt x="42" y="135"/>
                    <a:pt x="44" y="135"/>
                  </a:cubicBezTo>
                  <a:cubicBezTo>
                    <a:pt x="47" y="136"/>
                    <a:pt x="47" y="137"/>
                    <a:pt x="47" y="138"/>
                  </a:cubicBezTo>
                  <a:cubicBezTo>
                    <a:pt x="47" y="137"/>
                    <a:pt x="48" y="137"/>
                    <a:pt x="48" y="136"/>
                  </a:cubicBezTo>
                  <a:cubicBezTo>
                    <a:pt x="43" y="136"/>
                    <a:pt x="49" y="132"/>
                    <a:pt x="50" y="132"/>
                  </a:cubicBezTo>
                  <a:cubicBezTo>
                    <a:pt x="48" y="132"/>
                    <a:pt x="47" y="133"/>
                    <a:pt x="46" y="134"/>
                  </a:cubicBezTo>
                  <a:cubicBezTo>
                    <a:pt x="43" y="131"/>
                    <a:pt x="45" y="127"/>
                    <a:pt x="52" y="128"/>
                  </a:cubicBezTo>
                  <a:cubicBezTo>
                    <a:pt x="45" y="125"/>
                    <a:pt x="53" y="124"/>
                    <a:pt x="54" y="124"/>
                  </a:cubicBezTo>
                  <a:cubicBezTo>
                    <a:pt x="56" y="124"/>
                    <a:pt x="58" y="125"/>
                    <a:pt x="60" y="125"/>
                  </a:cubicBezTo>
                  <a:cubicBezTo>
                    <a:pt x="64" y="127"/>
                    <a:pt x="59" y="128"/>
                    <a:pt x="59" y="128"/>
                  </a:cubicBezTo>
                  <a:cubicBezTo>
                    <a:pt x="61" y="126"/>
                    <a:pt x="70" y="128"/>
                    <a:pt x="72" y="125"/>
                  </a:cubicBezTo>
                  <a:cubicBezTo>
                    <a:pt x="74" y="123"/>
                    <a:pt x="77" y="121"/>
                    <a:pt x="80" y="120"/>
                  </a:cubicBezTo>
                  <a:cubicBezTo>
                    <a:pt x="81" y="121"/>
                    <a:pt x="81" y="121"/>
                    <a:pt x="81" y="122"/>
                  </a:cubicBezTo>
                  <a:cubicBezTo>
                    <a:pt x="90" y="122"/>
                    <a:pt x="96" y="121"/>
                    <a:pt x="98" y="117"/>
                  </a:cubicBezTo>
                  <a:cubicBezTo>
                    <a:pt x="99" y="116"/>
                    <a:pt x="98" y="114"/>
                    <a:pt x="98" y="112"/>
                  </a:cubicBezTo>
                  <a:cubicBezTo>
                    <a:pt x="98" y="111"/>
                    <a:pt x="93" y="105"/>
                    <a:pt x="90" y="107"/>
                  </a:cubicBezTo>
                  <a:cubicBezTo>
                    <a:pt x="91" y="106"/>
                    <a:pt x="107" y="104"/>
                    <a:pt x="96" y="100"/>
                  </a:cubicBezTo>
                  <a:cubicBezTo>
                    <a:pt x="96" y="99"/>
                    <a:pt x="97" y="99"/>
                    <a:pt x="98" y="99"/>
                  </a:cubicBezTo>
                  <a:cubicBezTo>
                    <a:pt x="95" y="99"/>
                    <a:pt x="94" y="100"/>
                    <a:pt x="93" y="101"/>
                  </a:cubicBezTo>
                  <a:cubicBezTo>
                    <a:pt x="91" y="102"/>
                    <a:pt x="86" y="101"/>
                    <a:pt x="85" y="102"/>
                  </a:cubicBezTo>
                  <a:cubicBezTo>
                    <a:pt x="89" y="101"/>
                    <a:pt x="85" y="103"/>
                    <a:pt x="84" y="103"/>
                  </a:cubicBezTo>
                  <a:cubicBezTo>
                    <a:pt x="83" y="103"/>
                    <a:pt x="81" y="104"/>
                    <a:pt x="80" y="104"/>
                  </a:cubicBezTo>
                  <a:cubicBezTo>
                    <a:pt x="76" y="105"/>
                    <a:pt x="76" y="107"/>
                    <a:pt x="73" y="108"/>
                  </a:cubicBezTo>
                  <a:cubicBezTo>
                    <a:pt x="72" y="106"/>
                    <a:pt x="68" y="103"/>
                    <a:pt x="66" y="104"/>
                  </a:cubicBezTo>
                  <a:cubicBezTo>
                    <a:pt x="67" y="105"/>
                    <a:pt x="68" y="105"/>
                    <a:pt x="70" y="105"/>
                  </a:cubicBezTo>
                  <a:cubicBezTo>
                    <a:pt x="69" y="106"/>
                    <a:pt x="70" y="107"/>
                    <a:pt x="67" y="106"/>
                  </a:cubicBezTo>
                  <a:cubicBezTo>
                    <a:pt x="65" y="105"/>
                    <a:pt x="63" y="105"/>
                    <a:pt x="61" y="105"/>
                  </a:cubicBezTo>
                  <a:cubicBezTo>
                    <a:pt x="58" y="104"/>
                    <a:pt x="55" y="104"/>
                    <a:pt x="53" y="104"/>
                  </a:cubicBezTo>
                  <a:cubicBezTo>
                    <a:pt x="48" y="105"/>
                    <a:pt x="45" y="106"/>
                    <a:pt x="37" y="105"/>
                  </a:cubicBezTo>
                  <a:cubicBezTo>
                    <a:pt x="36" y="105"/>
                    <a:pt x="25" y="104"/>
                    <a:pt x="25" y="102"/>
                  </a:cubicBezTo>
                  <a:cubicBezTo>
                    <a:pt x="24" y="101"/>
                    <a:pt x="27" y="101"/>
                    <a:pt x="24" y="99"/>
                  </a:cubicBezTo>
                  <a:cubicBezTo>
                    <a:pt x="18" y="97"/>
                    <a:pt x="17" y="94"/>
                    <a:pt x="19" y="94"/>
                  </a:cubicBezTo>
                  <a:cubicBezTo>
                    <a:pt x="19" y="94"/>
                    <a:pt x="18" y="95"/>
                    <a:pt x="18" y="95"/>
                  </a:cubicBezTo>
                  <a:cubicBezTo>
                    <a:pt x="23" y="97"/>
                    <a:pt x="24" y="96"/>
                    <a:pt x="24" y="95"/>
                  </a:cubicBezTo>
                  <a:cubicBezTo>
                    <a:pt x="24" y="94"/>
                    <a:pt x="27" y="94"/>
                    <a:pt x="30" y="95"/>
                  </a:cubicBezTo>
                  <a:cubicBezTo>
                    <a:pt x="22" y="91"/>
                    <a:pt x="17" y="92"/>
                    <a:pt x="12" y="92"/>
                  </a:cubicBezTo>
                  <a:cubicBezTo>
                    <a:pt x="11" y="92"/>
                    <a:pt x="6" y="90"/>
                    <a:pt x="3" y="89"/>
                  </a:cubicBezTo>
                  <a:cubicBezTo>
                    <a:pt x="0" y="87"/>
                    <a:pt x="5" y="86"/>
                    <a:pt x="5" y="86"/>
                  </a:cubicBezTo>
                  <a:cubicBezTo>
                    <a:pt x="5" y="87"/>
                    <a:pt x="4" y="87"/>
                    <a:pt x="3" y="88"/>
                  </a:cubicBezTo>
                  <a:cubicBezTo>
                    <a:pt x="8" y="89"/>
                    <a:pt x="8" y="86"/>
                    <a:pt x="10" y="85"/>
                  </a:cubicBezTo>
                  <a:cubicBezTo>
                    <a:pt x="12" y="84"/>
                    <a:pt x="18" y="85"/>
                    <a:pt x="17" y="83"/>
                  </a:cubicBezTo>
                  <a:cubicBezTo>
                    <a:pt x="17" y="79"/>
                    <a:pt x="31" y="82"/>
                    <a:pt x="36" y="80"/>
                  </a:cubicBezTo>
                  <a:cubicBezTo>
                    <a:pt x="35" y="80"/>
                    <a:pt x="34" y="80"/>
                    <a:pt x="33" y="79"/>
                  </a:cubicBezTo>
                  <a:cubicBezTo>
                    <a:pt x="30" y="76"/>
                    <a:pt x="37" y="76"/>
                    <a:pt x="42" y="76"/>
                  </a:cubicBezTo>
                  <a:cubicBezTo>
                    <a:pt x="48" y="75"/>
                    <a:pt x="50" y="72"/>
                    <a:pt x="59" y="74"/>
                  </a:cubicBezTo>
                  <a:cubicBezTo>
                    <a:pt x="57" y="73"/>
                    <a:pt x="58" y="75"/>
                    <a:pt x="58" y="76"/>
                  </a:cubicBezTo>
                  <a:cubicBezTo>
                    <a:pt x="58" y="78"/>
                    <a:pt x="56" y="79"/>
                    <a:pt x="55" y="80"/>
                  </a:cubicBezTo>
                  <a:cubicBezTo>
                    <a:pt x="56" y="79"/>
                    <a:pt x="56" y="80"/>
                    <a:pt x="58" y="81"/>
                  </a:cubicBezTo>
                  <a:cubicBezTo>
                    <a:pt x="61" y="82"/>
                    <a:pt x="62" y="81"/>
                    <a:pt x="63" y="81"/>
                  </a:cubicBezTo>
                  <a:cubicBezTo>
                    <a:pt x="65" y="81"/>
                    <a:pt x="67" y="81"/>
                    <a:pt x="69" y="81"/>
                  </a:cubicBezTo>
                  <a:cubicBezTo>
                    <a:pt x="71" y="81"/>
                    <a:pt x="75" y="80"/>
                    <a:pt x="74" y="83"/>
                  </a:cubicBezTo>
                  <a:cubicBezTo>
                    <a:pt x="75" y="81"/>
                    <a:pt x="85" y="83"/>
                    <a:pt x="87" y="82"/>
                  </a:cubicBezTo>
                  <a:cubicBezTo>
                    <a:pt x="89" y="82"/>
                    <a:pt x="86" y="77"/>
                    <a:pt x="94" y="79"/>
                  </a:cubicBezTo>
                  <a:cubicBezTo>
                    <a:pt x="95" y="80"/>
                    <a:pt x="95" y="80"/>
                    <a:pt x="95" y="81"/>
                  </a:cubicBezTo>
                  <a:cubicBezTo>
                    <a:pt x="96" y="80"/>
                    <a:pt x="97" y="80"/>
                    <a:pt x="95" y="78"/>
                  </a:cubicBezTo>
                  <a:cubicBezTo>
                    <a:pt x="89" y="76"/>
                    <a:pt x="86" y="76"/>
                    <a:pt x="84" y="78"/>
                  </a:cubicBezTo>
                  <a:cubicBezTo>
                    <a:pt x="84" y="76"/>
                    <a:pt x="86" y="76"/>
                    <a:pt x="82" y="73"/>
                  </a:cubicBezTo>
                  <a:cubicBezTo>
                    <a:pt x="79" y="71"/>
                    <a:pt x="77" y="72"/>
                    <a:pt x="75" y="70"/>
                  </a:cubicBezTo>
                  <a:cubicBezTo>
                    <a:pt x="72" y="66"/>
                    <a:pt x="83" y="70"/>
                    <a:pt x="83" y="72"/>
                  </a:cubicBezTo>
                  <a:cubicBezTo>
                    <a:pt x="81" y="76"/>
                    <a:pt x="94" y="75"/>
                    <a:pt x="94" y="75"/>
                  </a:cubicBezTo>
                  <a:cubicBezTo>
                    <a:pt x="103" y="78"/>
                    <a:pt x="111" y="78"/>
                    <a:pt x="105" y="73"/>
                  </a:cubicBezTo>
                  <a:cubicBezTo>
                    <a:pt x="104" y="73"/>
                    <a:pt x="103" y="73"/>
                    <a:pt x="103" y="74"/>
                  </a:cubicBezTo>
                  <a:cubicBezTo>
                    <a:pt x="101" y="74"/>
                    <a:pt x="97" y="72"/>
                    <a:pt x="96" y="73"/>
                  </a:cubicBezTo>
                  <a:cubicBezTo>
                    <a:pt x="94" y="73"/>
                    <a:pt x="95" y="75"/>
                    <a:pt x="90" y="74"/>
                  </a:cubicBezTo>
                  <a:cubicBezTo>
                    <a:pt x="82" y="73"/>
                    <a:pt x="86" y="68"/>
                    <a:pt x="88" y="68"/>
                  </a:cubicBezTo>
                  <a:cubicBezTo>
                    <a:pt x="82" y="65"/>
                    <a:pt x="82" y="68"/>
                    <a:pt x="79" y="66"/>
                  </a:cubicBezTo>
                  <a:cubicBezTo>
                    <a:pt x="79" y="67"/>
                    <a:pt x="79" y="68"/>
                    <a:pt x="77" y="67"/>
                  </a:cubicBezTo>
                  <a:cubicBezTo>
                    <a:pt x="77" y="66"/>
                    <a:pt x="78" y="66"/>
                    <a:pt x="78" y="65"/>
                  </a:cubicBezTo>
                  <a:cubicBezTo>
                    <a:pt x="76" y="65"/>
                    <a:pt x="76" y="66"/>
                    <a:pt x="76" y="67"/>
                  </a:cubicBezTo>
                  <a:cubicBezTo>
                    <a:pt x="75" y="68"/>
                    <a:pt x="68" y="67"/>
                    <a:pt x="65" y="66"/>
                  </a:cubicBezTo>
                  <a:cubicBezTo>
                    <a:pt x="58" y="65"/>
                    <a:pt x="60" y="64"/>
                    <a:pt x="58" y="61"/>
                  </a:cubicBezTo>
                  <a:cubicBezTo>
                    <a:pt x="55" y="58"/>
                    <a:pt x="44" y="53"/>
                    <a:pt x="37" y="52"/>
                  </a:cubicBezTo>
                  <a:cubicBezTo>
                    <a:pt x="35" y="51"/>
                    <a:pt x="33" y="51"/>
                    <a:pt x="29" y="50"/>
                  </a:cubicBezTo>
                  <a:cubicBezTo>
                    <a:pt x="24" y="47"/>
                    <a:pt x="23" y="47"/>
                    <a:pt x="20" y="47"/>
                  </a:cubicBezTo>
                  <a:cubicBezTo>
                    <a:pt x="25" y="47"/>
                    <a:pt x="26" y="44"/>
                    <a:pt x="27" y="42"/>
                  </a:cubicBezTo>
                  <a:cubicBezTo>
                    <a:pt x="28" y="39"/>
                    <a:pt x="34" y="39"/>
                    <a:pt x="40" y="39"/>
                  </a:cubicBezTo>
                  <a:cubicBezTo>
                    <a:pt x="54" y="38"/>
                    <a:pt x="61" y="35"/>
                    <a:pt x="68" y="31"/>
                  </a:cubicBezTo>
                  <a:cubicBezTo>
                    <a:pt x="68" y="31"/>
                    <a:pt x="67" y="32"/>
                    <a:pt x="67" y="32"/>
                  </a:cubicBezTo>
                  <a:cubicBezTo>
                    <a:pt x="72" y="31"/>
                    <a:pt x="70" y="26"/>
                    <a:pt x="74" y="25"/>
                  </a:cubicBezTo>
                  <a:cubicBezTo>
                    <a:pt x="78" y="23"/>
                    <a:pt x="78" y="18"/>
                    <a:pt x="85" y="17"/>
                  </a:cubicBezTo>
                  <a:cubicBezTo>
                    <a:pt x="85" y="18"/>
                    <a:pt x="87" y="19"/>
                    <a:pt x="86" y="20"/>
                  </a:cubicBezTo>
                  <a:cubicBezTo>
                    <a:pt x="90" y="19"/>
                    <a:pt x="96" y="18"/>
                    <a:pt x="99" y="17"/>
                  </a:cubicBezTo>
                  <a:cubicBezTo>
                    <a:pt x="102" y="15"/>
                    <a:pt x="103" y="13"/>
                    <a:pt x="110" y="13"/>
                  </a:cubicBezTo>
                  <a:cubicBezTo>
                    <a:pt x="110" y="14"/>
                    <a:pt x="110" y="15"/>
                    <a:pt x="107" y="15"/>
                  </a:cubicBezTo>
                  <a:cubicBezTo>
                    <a:pt x="112" y="14"/>
                    <a:pt x="109" y="16"/>
                    <a:pt x="109" y="17"/>
                  </a:cubicBezTo>
                  <a:cubicBezTo>
                    <a:pt x="110" y="16"/>
                    <a:pt x="111" y="17"/>
                    <a:pt x="112" y="18"/>
                  </a:cubicBezTo>
                  <a:cubicBezTo>
                    <a:pt x="112" y="17"/>
                    <a:pt x="112" y="16"/>
                    <a:pt x="112" y="15"/>
                  </a:cubicBezTo>
                  <a:cubicBezTo>
                    <a:pt x="113" y="14"/>
                    <a:pt x="117" y="15"/>
                    <a:pt x="119" y="14"/>
                  </a:cubicBezTo>
                  <a:cubicBezTo>
                    <a:pt x="117" y="14"/>
                    <a:pt x="115" y="14"/>
                    <a:pt x="114" y="15"/>
                  </a:cubicBezTo>
                  <a:cubicBezTo>
                    <a:pt x="111" y="13"/>
                    <a:pt x="109" y="12"/>
                    <a:pt x="108" y="13"/>
                  </a:cubicBezTo>
                  <a:cubicBezTo>
                    <a:pt x="110" y="11"/>
                    <a:pt x="115" y="10"/>
                    <a:pt x="119" y="9"/>
                  </a:cubicBezTo>
                  <a:cubicBezTo>
                    <a:pt x="119" y="9"/>
                    <a:pt x="118" y="10"/>
                    <a:pt x="117" y="10"/>
                  </a:cubicBezTo>
                  <a:cubicBezTo>
                    <a:pt x="129" y="12"/>
                    <a:pt x="136" y="10"/>
                    <a:pt x="141" y="8"/>
                  </a:cubicBezTo>
                  <a:cubicBezTo>
                    <a:pt x="147" y="6"/>
                    <a:pt x="150" y="3"/>
                    <a:pt x="155" y="0"/>
                  </a:cubicBezTo>
                  <a:cubicBezTo>
                    <a:pt x="155" y="1"/>
                    <a:pt x="154" y="1"/>
                    <a:pt x="155" y="2"/>
                  </a:cubicBezTo>
                  <a:cubicBezTo>
                    <a:pt x="156" y="3"/>
                    <a:pt x="166" y="3"/>
                    <a:pt x="167" y="5"/>
                  </a:cubicBezTo>
                  <a:cubicBezTo>
                    <a:pt x="169" y="8"/>
                    <a:pt x="164" y="8"/>
                    <a:pt x="160" y="8"/>
                  </a:cubicBezTo>
                  <a:cubicBezTo>
                    <a:pt x="163" y="9"/>
                    <a:pt x="163" y="10"/>
                    <a:pt x="163" y="10"/>
                  </a:cubicBezTo>
                  <a:cubicBezTo>
                    <a:pt x="165" y="10"/>
                    <a:pt x="167" y="9"/>
                    <a:pt x="169" y="8"/>
                  </a:cubicBezTo>
                  <a:cubicBezTo>
                    <a:pt x="170" y="7"/>
                    <a:pt x="170" y="6"/>
                    <a:pt x="171" y="6"/>
                  </a:cubicBezTo>
                  <a:cubicBezTo>
                    <a:pt x="172" y="5"/>
                    <a:pt x="174" y="3"/>
                    <a:pt x="175" y="6"/>
                  </a:cubicBezTo>
                  <a:cubicBezTo>
                    <a:pt x="175" y="5"/>
                    <a:pt x="176" y="5"/>
                    <a:pt x="179" y="6"/>
                  </a:cubicBezTo>
                  <a:cubicBezTo>
                    <a:pt x="184" y="8"/>
                    <a:pt x="180" y="8"/>
                    <a:pt x="178" y="9"/>
                  </a:cubicBezTo>
                  <a:cubicBezTo>
                    <a:pt x="188" y="12"/>
                    <a:pt x="189" y="9"/>
                    <a:pt x="192" y="9"/>
                  </a:cubicBezTo>
                  <a:cubicBezTo>
                    <a:pt x="196" y="8"/>
                    <a:pt x="203" y="8"/>
                    <a:pt x="211" y="9"/>
                  </a:cubicBezTo>
                  <a:cubicBezTo>
                    <a:pt x="212" y="11"/>
                    <a:pt x="210" y="11"/>
                    <a:pt x="210" y="12"/>
                  </a:cubicBezTo>
                  <a:cubicBezTo>
                    <a:pt x="212" y="13"/>
                    <a:pt x="213" y="13"/>
                    <a:pt x="215" y="13"/>
                  </a:cubicBezTo>
                  <a:cubicBezTo>
                    <a:pt x="213" y="13"/>
                    <a:pt x="209" y="13"/>
                    <a:pt x="208" y="14"/>
                  </a:cubicBezTo>
                  <a:cubicBezTo>
                    <a:pt x="212" y="14"/>
                    <a:pt x="215" y="14"/>
                    <a:pt x="219" y="14"/>
                  </a:cubicBezTo>
                  <a:cubicBezTo>
                    <a:pt x="219" y="14"/>
                    <a:pt x="218" y="14"/>
                    <a:pt x="218" y="15"/>
                  </a:cubicBezTo>
                  <a:cubicBezTo>
                    <a:pt x="223" y="16"/>
                    <a:pt x="227" y="16"/>
                    <a:pt x="229" y="16"/>
                  </a:cubicBezTo>
                  <a:cubicBezTo>
                    <a:pt x="231" y="15"/>
                    <a:pt x="232" y="15"/>
                    <a:pt x="234" y="15"/>
                  </a:cubicBezTo>
                  <a:cubicBezTo>
                    <a:pt x="235" y="15"/>
                    <a:pt x="238" y="14"/>
                    <a:pt x="238" y="15"/>
                  </a:cubicBezTo>
                  <a:cubicBezTo>
                    <a:pt x="244" y="15"/>
                    <a:pt x="247" y="14"/>
                    <a:pt x="253" y="15"/>
                  </a:cubicBezTo>
                  <a:cubicBezTo>
                    <a:pt x="255" y="15"/>
                    <a:pt x="259" y="15"/>
                    <a:pt x="262" y="16"/>
                  </a:cubicBezTo>
                  <a:cubicBezTo>
                    <a:pt x="267" y="18"/>
                    <a:pt x="268" y="17"/>
                    <a:pt x="272" y="18"/>
                  </a:cubicBezTo>
                  <a:cubicBezTo>
                    <a:pt x="283" y="21"/>
                    <a:pt x="286" y="19"/>
                    <a:pt x="293" y="20"/>
                  </a:cubicBezTo>
                  <a:cubicBezTo>
                    <a:pt x="295" y="20"/>
                    <a:pt x="297" y="19"/>
                    <a:pt x="301" y="21"/>
                  </a:cubicBezTo>
                  <a:cubicBezTo>
                    <a:pt x="303" y="22"/>
                    <a:pt x="307" y="21"/>
                    <a:pt x="307" y="22"/>
                  </a:cubicBezTo>
                  <a:cubicBezTo>
                    <a:pt x="310" y="22"/>
                    <a:pt x="313" y="22"/>
                    <a:pt x="317" y="22"/>
                  </a:cubicBezTo>
                  <a:cubicBezTo>
                    <a:pt x="318" y="22"/>
                    <a:pt x="319" y="22"/>
                    <a:pt x="321" y="22"/>
                  </a:cubicBezTo>
                  <a:cubicBezTo>
                    <a:pt x="322" y="21"/>
                    <a:pt x="322" y="21"/>
                    <a:pt x="323" y="22"/>
                  </a:cubicBezTo>
                  <a:cubicBezTo>
                    <a:pt x="321" y="19"/>
                    <a:pt x="332" y="20"/>
                    <a:pt x="339" y="21"/>
                  </a:cubicBezTo>
                  <a:cubicBezTo>
                    <a:pt x="343" y="22"/>
                    <a:pt x="347" y="25"/>
                    <a:pt x="351" y="25"/>
                  </a:cubicBezTo>
                  <a:cubicBezTo>
                    <a:pt x="354" y="26"/>
                    <a:pt x="354" y="26"/>
                    <a:pt x="357" y="27"/>
                  </a:cubicBezTo>
                  <a:cubicBezTo>
                    <a:pt x="361" y="29"/>
                    <a:pt x="360" y="27"/>
                    <a:pt x="364" y="28"/>
                  </a:cubicBezTo>
                  <a:cubicBezTo>
                    <a:pt x="361" y="38"/>
                    <a:pt x="364" y="51"/>
                    <a:pt x="363" y="62"/>
                  </a:cubicBezTo>
                  <a:cubicBezTo>
                    <a:pt x="362" y="74"/>
                    <a:pt x="364" y="86"/>
                    <a:pt x="364" y="99"/>
                  </a:cubicBezTo>
                  <a:cubicBezTo>
                    <a:pt x="363" y="111"/>
                    <a:pt x="364" y="123"/>
                    <a:pt x="363" y="135"/>
                  </a:cubicBezTo>
                  <a:cubicBezTo>
                    <a:pt x="363" y="141"/>
                    <a:pt x="363" y="148"/>
                    <a:pt x="363" y="154"/>
                  </a:cubicBezTo>
                  <a:cubicBezTo>
                    <a:pt x="363" y="157"/>
                    <a:pt x="364" y="160"/>
                    <a:pt x="363" y="162"/>
                  </a:cubicBezTo>
                  <a:cubicBezTo>
                    <a:pt x="363" y="164"/>
                    <a:pt x="362" y="166"/>
                    <a:pt x="365" y="170"/>
                  </a:cubicBezTo>
                  <a:cubicBezTo>
                    <a:pt x="368" y="170"/>
                    <a:pt x="370" y="171"/>
                    <a:pt x="371" y="170"/>
                  </a:cubicBezTo>
                  <a:cubicBezTo>
                    <a:pt x="372" y="169"/>
                    <a:pt x="375" y="170"/>
                    <a:pt x="377" y="171"/>
                  </a:cubicBezTo>
                  <a:cubicBezTo>
                    <a:pt x="380" y="171"/>
                    <a:pt x="381" y="169"/>
                    <a:pt x="382" y="169"/>
                  </a:cubicBezTo>
                  <a:cubicBezTo>
                    <a:pt x="384" y="168"/>
                    <a:pt x="386" y="168"/>
                    <a:pt x="390" y="169"/>
                  </a:cubicBezTo>
                  <a:cubicBezTo>
                    <a:pt x="389" y="170"/>
                    <a:pt x="388" y="171"/>
                    <a:pt x="389" y="173"/>
                  </a:cubicBezTo>
                  <a:cubicBezTo>
                    <a:pt x="390" y="174"/>
                    <a:pt x="393" y="175"/>
                    <a:pt x="396" y="177"/>
                  </a:cubicBezTo>
                  <a:cubicBezTo>
                    <a:pt x="398" y="179"/>
                    <a:pt x="403" y="182"/>
                    <a:pt x="407" y="184"/>
                  </a:cubicBezTo>
                  <a:cubicBezTo>
                    <a:pt x="410" y="186"/>
                    <a:pt x="410" y="188"/>
                    <a:pt x="411" y="190"/>
                  </a:cubicBezTo>
                  <a:cubicBezTo>
                    <a:pt x="414" y="189"/>
                    <a:pt x="419" y="188"/>
                    <a:pt x="422" y="186"/>
                  </a:cubicBezTo>
                  <a:cubicBezTo>
                    <a:pt x="423" y="185"/>
                    <a:pt x="424" y="184"/>
                    <a:pt x="424" y="182"/>
                  </a:cubicBezTo>
                  <a:cubicBezTo>
                    <a:pt x="425" y="182"/>
                    <a:pt x="425" y="182"/>
                    <a:pt x="426" y="182"/>
                  </a:cubicBezTo>
                  <a:cubicBezTo>
                    <a:pt x="427" y="181"/>
                    <a:pt x="426" y="180"/>
                    <a:pt x="426" y="180"/>
                  </a:cubicBezTo>
                  <a:cubicBezTo>
                    <a:pt x="427" y="179"/>
                    <a:pt x="429" y="179"/>
                    <a:pt x="431" y="179"/>
                  </a:cubicBezTo>
                  <a:cubicBezTo>
                    <a:pt x="432" y="179"/>
                    <a:pt x="435" y="177"/>
                    <a:pt x="438" y="177"/>
                  </a:cubicBezTo>
                  <a:cubicBezTo>
                    <a:pt x="447" y="180"/>
                    <a:pt x="440" y="182"/>
                    <a:pt x="446" y="185"/>
                  </a:cubicBezTo>
                  <a:cubicBezTo>
                    <a:pt x="447" y="186"/>
                    <a:pt x="450" y="186"/>
                    <a:pt x="451" y="188"/>
                  </a:cubicBezTo>
                  <a:cubicBezTo>
                    <a:pt x="451" y="189"/>
                    <a:pt x="453" y="191"/>
                    <a:pt x="455" y="192"/>
                  </a:cubicBezTo>
                  <a:cubicBezTo>
                    <a:pt x="463" y="195"/>
                    <a:pt x="462" y="197"/>
                    <a:pt x="465" y="200"/>
                  </a:cubicBezTo>
                  <a:cubicBezTo>
                    <a:pt x="468" y="203"/>
                    <a:pt x="470" y="206"/>
                    <a:pt x="474" y="209"/>
                  </a:cubicBezTo>
                  <a:cubicBezTo>
                    <a:pt x="476" y="211"/>
                    <a:pt x="479" y="214"/>
                    <a:pt x="479" y="216"/>
                  </a:cubicBezTo>
                  <a:cubicBezTo>
                    <a:pt x="480" y="217"/>
                    <a:pt x="479" y="218"/>
                    <a:pt x="482" y="219"/>
                  </a:cubicBezTo>
                  <a:cubicBezTo>
                    <a:pt x="481" y="220"/>
                    <a:pt x="484" y="223"/>
                    <a:pt x="486" y="225"/>
                  </a:cubicBezTo>
                  <a:cubicBezTo>
                    <a:pt x="488" y="225"/>
                    <a:pt x="496" y="228"/>
                    <a:pt x="500" y="229"/>
                  </a:cubicBezTo>
                  <a:cubicBezTo>
                    <a:pt x="503" y="231"/>
                    <a:pt x="506" y="233"/>
                    <a:pt x="509" y="233"/>
                  </a:cubicBezTo>
                  <a:cubicBezTo>
                    <a:pt x="511" y="235"/>
                    <a:pt x="509" y="236"/>
                    <a:pt x="508" y="237"/>
                  </a:cubicBezTo>
                  <a:cubicBezTo>
                    <a:pt x="507" y="239"/>
                    <a:pt x="509" y="242"/>
                    <a:pt x="510" y="244"/>
                  </a:cubicBezTo>
                  <a:cubicBezTo>
                    <a:pt x="512" y="249"/>
                    <a:pt x="505" y="251"/>
                    <a:pt x="501" y="253"/>
                  </a:cubicBezTo>
                  <a:cubicBezTo>
                    <a:pt x="501" y="252"/>
                    <a:pt x="501" y="251"/>
                    <a:pt x="501" y="251"/>
                  </a:cubicBezTo>
                  <a:cubicBezTo>
                    <a:pt x="501" y="252"/>
                    <a:pt x="501" y="253"/>
                    <a:pt x="499" y="253"/>
                  </a:cubicBezTo>
                  <a:cubicBezTo>
                    <a:pt x="496" y="249"/>
                    <a:pt x="502" y="247"/>
                    <a:pt x="504" y="245"/>
                  </a:cubicBezTo>
                  <a:cubicBezTo>
                    <a:pt x="503" y="245"/>
                    <a:pt x="498" y="249"/>
                    <a:pt x="496" y="247"/>
                  </a:cubicBezTo>
                  <a:cubicBezTo>
                    <a:pt x="495" y="245"/>
                    <a:pt x="501" y="245"/>
                    <a:pt x="502" y="245"/>
                  </a:cubicBezTo>
                  <a:cubicBezTo>
                    <a:pt x="501" y="245"/>
                    <a:pt x="500" y="245"/>
                    <a:pt x="499" y="245"/>
                  </a:cubicBezTo>
                  <a:cubicBezTo>
                    <a:pt x="499" y="243"/>
                    <a:pt x="500" y="240"/>
                    <a:pt x="497" y="237"/>
                  </a:cubicBezTo>
                  <a:cubicBezTo>
                    <a:pt x="494" y="234"/>
                    <a:pt x="496" y="235"/>
                    <a:pt x="496" y="233"/>
                  </a:cubicBezTo>
                  <a:cubicBezTo>
                    <a:pt x="494" y="234"/>
                    <a:pt x="493" y="236"/>
                    <a:pt x="489" y="236"/>
                  </a:cubicBezTo>
                  <a:cubicBezTo>
                    <a:pt x="490" y="235"/>
                    <a:pt x="490" y="235"/>
                    <a:pt x="491" y="235"/>
                  </a:cubicBezTo>
                  <a:cubicBezTo>
                    <a:pt x="490" y="235"/>
                    <a:pt x="484" y="236"/>
                    <a:pt x="485" y="237"/>
                  </a:cubicBezTo>
                  <a:cubicBezTo>
                    <a:pt x="487" y="238"/>
                    <a:pt x="486" y="238"/>
                    <a:pt x="486" y="239"/>
                  </a:cubicBezTo>
                  <a:cubicBezTo>
                    <a:pt x="486" y="241"/>
                    <a:pt x="484" y="239"/>
                    <a:pt x="484" y="241"/>
                  </a:cubicBezTo>
                  <a:cubicBezTo>
                    <a:pt x="485" y="242"/>
                    <a:pt x="482" y="242"/>
                    <a:pt x="481" y="240"/>
                  </a:cubicBezTo>
                  <a:cubicBezTo>
                    <a:pt x="480" y="239"/>
                    <a:pt x="482" y="238"/>
                    <a:pt x="482" y="237"/>
                  </a:cubicBezTo>
                  <a:cubicBezTo>
                    <a:pt x="483" y="235"/>
                    <a:pt x="484" y="234"/>
                    <a:pt x="484" y="233"/>
                  </a:cubicBezTo>
                  <a:cubicBezTo>
                    <a:pt x="484" y="231"/>
                    <a:pt x="487" y="232"/>
                    <a:pt x="489" y="231"/>
                  </a:cubicBezTo>
                  <a:cubicBezTo>
                    <a:pt x="487" y="231"/>
                    <a:pt x="485" y="231"/>
                    <a:pt x="483" y="229"/>
                  </a:cubicBezTo>
                  <a:cubicBezTo>
                    <a:pt x="484" y="231"/>
                    <a:pt x="484" y="233"/>
                    <a:pt x="481" y="232"/>
                  </a:cubicBezTo>
                  <a:cubicBezTo>
                    <a:pt x="478" y="231"/>
                    <a:pt x="478" y="228"/>
                    <a:pt x="479" y="227"/>
                  </a:cubicBezTo>
                  <a:cubicBezTo>
                    <a:pt x="479" y="228"/>
                    <a:pt x="481" y="229"/>
                    <a:pt x="482" y="229"/>
                  </a:cubicBezTo>
                  <a:cubicBezTo>
                    <a:pt x="480" y="228"/>
                    <a:pt x="479" y="227"/>
                    <a:pt x="479" y="226"/>
                  </a:cubicBezTo>
                  <a:cubicBezTo>
                    <a:pt x="478" y="225"/>
                    <a:pt x="477" y="225"/>
                    <a:pt x="476" y="225"/>
                  </a:cubicBezTo>
                  <a:cubicBezTo>
                    <a:pt x="477" y="224"/>
                    <a:pt x="476" y="223"/>
                    <a:pt x="478" y="222"/>
                  </a:cubicBezTo>
                  <a:cubicBezTo>
                    <a:pt x="477" y="223"/>
                    <a:pt x="476" y="223"/>
                    <a:pt x="473" y="222"/>
                  </a:cubicBezTo>
                  <a:cubicBezTo>
                    <a:pt x="470" y="220"/>
                    <a:pt x="473" y="220"/>
                    <a:pt x="472" y="218"/>
                  </a:cubicBezTo>
                  <a:cubicBezTo>
                    <a:pt x="472" y="219"/>
                    <a:pt x="468" y="218"/>
                    <a:pt x="467" y="217"/>
                  </a:cubicBezTo>
                  <a:cubicBezTo>
                    <a:pt x="467" y="219"/>
                    <a:pt x="462" y="216"/>
                    <a:pt x="463" y="215"/>
                  </a:cubicBezTo>
                  <a:cubicBezTo>
                    <a:pt x="464" y="214"/>
                    <a:pt x="468" y="215"/>
                    <a:pt x="469" y="214"/>
                  </a:cubicBezTo>
                  <a:cubicBezTo>
                    <a:pt x="468" y="214"/>
                    <a:pt x="467" y="215"/>
                    <a:pt x="464" y="214"/>
                  </a:cubicBezTo>
                  <a:cubicBezTo>
                    <a:pt x="466" y="213"/>
                    <a:pt x="461" y="211"/>
                    <a:pt x="464" y="210"/>
                  </a:cubicBezTo>
                  <a:cubicBezTo>
                    <a:pt x="463" y="211"/>
                    <a:pt x="461" y="209"/>
                    <a:pt x="462" y="209"/>
                  </a:cubicBezTo>
                  <a:cubicBezTo>
                    <a:pt x="462" y="208"/>
                    <a:pt x="466" y="210"/>
                    <a:pt x="468" y="211"/>
                  </a:cubicBezTo>
                  <a:cubicBezTo>
                    <a:pt x="467" y="209"/>
                    <a:pt x="463" y="209"/>
                    <a:pt x="462" y="207"/>
                  </a:cubicBezTo>
                  <a:cubicBezTo>
                    <a:pt x="461" y="205"/>
                    <a:pt x="465" y="206"/>
                    <a:pt x="468" y="206"/>
                  </a:cubicBezTo>
                  <a:cubicBezTo>
                    <a:pt x="463" y="205"/>
                    <a:pt x="462" y="206"/>
                    <a:pt x="461" y="207"/>
                  </a:cubicBezTo>
                  <a:cubicBezTo>
                    <a:pt x="458" y="205"/>
                    <a:pt x="459" y="203"/>
                    <a:pt x="460" y="202"/>
                  </a:cubicBezTo>
                  <a:cubicBezTo>
                    <a:pt x="459" y="202"/>
                    <a:pt x="459" y="205"/>
                    <a:pt x="457" y="204"/>
                  </a:cubicBezTo>
                  <a:cubicBezTo>
                    <a:pt x="455" y="202"/>
                    <a:pt x="455" y="201"/>
                    <a:pt x="455" y="201"/>
                  </a:cubicBezTo>
                  <a:cubicBezTo>
                    <a:pt x="456" y="199"/>
                    <a:pt x="457" y="197"/>
                    <a:pt x="459" y="196"/>
                  </a:cubicBezTo>
                  <a:cubicBezTo>
                    <a:pt x="456" y="196"/>
                    <a:pt x="455" y="198"/>
                    <a:pt x="455" y="200"/>
                  </a:cubicBezTo>
                  <a:cubicBezTo>
                    <a:pt x="455" y="202"/>
                    <a:pt x="450" y="199"/>
                    <a:pt x="446" y="198"/>
                  </a:cubicBezTo>
                  <a:cubicBezTo>
                    <a:pt x="447" y="197"/>
                    <a:pt x="445" y="196"/>
                    <a:pt x="444" y="195"/>
                  </a:cubicBezTo>
                  <a:cubicBezTo>
                    <a:pt x="443" y="193"/>
                    <a:pt x="444" y="193"/>
                    <a:pt x="444" y="192"/>
                  </a:cubicBezTo>
                  <a:cubicBezTo>
                    <a:pt x="443" y="194"/>
                    <a:pt x="440" y="188"/>
                    <a:pt x="440" y="187"/>
                  </a:cubicBezTo>
                  <a:cubicBezTo>
                    <a:pt x="439" y="186"/>
                    <a:pt x="439" y="183"/>
                    <a:pt x="439" y="182"/>
                  </a:cubicBezTo>
                  <a:cubicBezTo>
                    <a:pt x="439" y="183"/>
                    <a:pt x="439" y="184"/>
                    <a:pt x="438" y="184"/>
                  </a:cubicBezTo>
                  <a:cubicBezTo>
                    <a:pt x="437" y="185"/>
                    <a:pt x="439" y="185"/>
                    <a:pt x="439" y="187"/>
                  </a:cubicBezTo>
                  <a:cubicBezTo>
                    <a:pt x="435" y="184"/>
                    <a:pt x="438" y="188"/>
                    <a:pt x="438" y="190"/>
                  </a:cubicBezTo>
                  <a:cubicBezTo>
                    <a:pt x="439" y="191"/>
                    <a:pt x="439" y="193"/>
                    <a:pt x="440" y="195"/>
                  </a:cubicBezTo>
                  <a:cubicBezTo>
                    <a:pt x="442" y="198"/>
                    <a:pt x="443" y="200"/>
                    <a:pt x="441" y="200"/>
                  </a:cubicBezTo>
                  <a:cubicBezTo>
                    <a:pt x="439" y="201"/>
                    <a:pt x="437" y="198"/>
                    <a:pt x="437" y="197"/>
                  </a:cubicBezTo>
                  <a:cubicBezTo>
                    <a:pt x="437" y="199"/>
                    <a:pt x="433" y="198"/>
                    <a:pt x="431" y="198"/>
                  </a:cubicBezTo>
                  <a:cubicBezTo>
                    <a:pt x="431" y="195"/>
                    <a:pt x="429" y="191"/>
                    <a:pt x="433" y="191"/>
                  </a:cubicBezTo>
                  <a:cubicBezTo>
                    <a:pt x="431" y="190"/>
                    <a:pt x="430" y="190"/>
                    <a:pt x="430" y="191"/>
                  </a:cubicBezTo>
                  <a:cubicBezTo>
                    <a:pt x="428" y="187"/>
                    <a:pt x="428" y="192"/>
                    <a:pt x="427" y="193"/>
                  </a:cubicBezTo>
                  <a:cubicBezTo>
                    <a:pt x="425" y="193"/>
                    <a:pt x="423" y="190"/>
                    <a:pt x="421" y="189"/>
                  </a:cubicBezTo>
                  <a:cubicBezTo>
                    <a:pt x="423" y="191"/>
                    <a:pt x="420" y="190"/>
                    <a:pt x="417" y="189"/>
                  </a:cubicBezTo>
                  <a:cubicBezTo>
                    <a:pt x="419" y="190"/>
                    <a:pt x="416" y="191"/>
                    <a:pt x="415" y="192"/>
                  </a:cubicBezTo>
                  <a:cubicBezTo>
                    <a:pt x="416" y="191"/>
                    <a:pt x="419" y="191"/>
                    <a:pt x="421" y="191"/>
                  </a:cubicBezTo>
                  <a:cubicBezTo>
                    <a:pt x="422" y="192"/>
                    <a:pt x="424" y="195"/>
                    <a:pt x="425" y="193"/>
                  </a:cubicBezTo>
                  <a:cubicBezTo>
                    <a:pt x="425" y="194"/>
                    <a:pt x="424" y="195"/>
                    <a:pt x="423" y="195"/>
                  </a:cubicBezTo>
                  <a:cubicBezTo>
                    <a:pt x="425" y="195"/>
                    <a:pt x="425" y="194"/>
                    <a:pt x="428" y="196"/>
                  </a:cubicBezTo>
                  <a:cubicBezTo>
                    <a:pt x="427" y="196"/>
                    <a:pt x="428" y="196"/>
                    <a:pt x="429" y="197"/>
                  </a:cubicBezTo>
                  <a:cubicBezTo>
                    <a:pt x="430" y="199"/>
                    <a:pt x="427" y="199"/>
                    <a:pt x="426" y="199"/>
                  </a:cubicBezTo>
                  <a:cubicBezTo>
                    <a:pt x="426" y="197"/>
                    <a:pt x="423" y="198"/>
                    <a:pt x="423" y="198"/>
                  </a:cubicBezTo>
                  <a:cubicBezTo>
                    <a:pt x="426" y="198"/>
                    <a:pt x="423" y="199"/>
                    <a:pt x="422" y="199"/>
                  </a:cubicBezTo>
                  <a:cubicBezTo>
                    <a:pt x="421" y="199"/>
                    <a:pt x="423" y="201"/>
                    <a:pt x="421" y="201"/>
                  </a:cubicBezTo>
                  <a:cubicBezTo>
                    <a:pt x="420" y="199"/>
                    <a:pt x="407" y="196"/>
                    <a:pt x="410" y="194"/>
                  </a:cubicBezTo>
                  <a:cubicBezTo>
                    <a:pt x="408" y="195"/>
                    <a:pt x="405" y="193"/>
                    <a:pt x="404" y="191"/>
                  </a:cubicBezTo>
                  <a:cubicBezTo>
                    <a:pt x="402" y="189"/>
                    <a:pt x="400" y="188"/>
                    <a:pt x="396" y="187"/>
                  </a:cubicBezTo>
                  <a:cubicBezTo>
                    <a:pt x="396" y="187"/>
                    <a:pt x="397" y="186"/>
                    <a:pt x="398" y="186"/>
                  </a:cubicBezTo>
                  <a:cubicBezTo>
                    <a:pt x="395" y="186"/>
                    <a:pt x="391" y="187"/>
                    <a:pt x="387" y="183"/>
                  </a:cubicBezTo>
                  <a:cubicBezTo>
                    <a:pt x="387" y="184"/>
                    <a:pt x="383" y="182"/>
                    <a:pt x="381" y="181"/>
                  </a:cubicBezTo>
                  <a:cubicBezTo>
                    <a:pt x="381" y="180"/>
                    <a:pt x="383" y="180"/>
                    <a:pt x="383" y="178"/>
                  </a:cubicBezTo>
                  <a:cubicBezTo>
                    <a:pt x="383" y="177"/>
                    <a:pt x="382" y="176"/>
                    <a:pt x="383" y="175"/>
                  </a:cubicBezTo>
                  <a:cubicBezTo>
                    <a:pt x="386" y="173"/>
                    <a:pt x="387" y="179"/>
                    <a:pt x="387" y="180"/>
                  </a:cubicBezTo>
                  <a:cubicBezTo>
                    <a:pt x="387" y="178"/>
                    <a:pt x="387" y="175"/>
                    <a:pt x="392" y="177"/>
                  </a:cubicBezTo>
                  <a:cubicBezTo>
                    <a:pt x="389" y="176"/>
                    <a:pt x="385" y="173"/>
                    <a:pt x="383" y="174"/>
                  </a:cubicBezTo>
                  <a:cubicBezTo>
                    <a:pt x="381" y="175"/>
                    <a:pt x="381" y="176"/>
                    <a:pt x="379" y="177"/>
                  </a:cubicBezTo>
                  <a:cubicBezTo>
                    <a:pt x="374" y="178"/>
                    <a:pt x="369" y="179"/>
                    <a:pt x="359" y="176"/>
                  </a:cubicBezTo>
                  <a:cubicBezTo>
                    <a:pt x="360" y="175"/>
                    <a:pt x="362" y="175"/>
                    <a:pt x="359" y="172"/>
                  </a:cubicBezTo>
                  <a:cubicBezTo>
                    <a:pt x="357" y="172"/>
                    <a:pt x="358" y="175"/>
                    <a:pt x="355" y="174"/>
                  </a:cubicBezTo>
                  <a:cubicBezTo>
                    <a:pt x="350" y="174"/>
                    <a:pt x="346" y="173"/>
                    <a:pt x="341" y="172"/>
                  </a:cubicBezTo>
                  <a:cubicBezTo>
                    <a:pt x="333" y="171"/>
                    <a:pt x="332" y="176"/>
                    <a:pt x="323" y="173"/>
                  </a:cubicBezTo>
                  <a:cubicBezTo>
                    <a:pt x="326" y="173"/>
                    <a:pt x="314" y="169"/>
                    <a:pt x="312" y="169"/>
                  </a:cubicBezTo>
                  <a:cubicBezTo>
                    <a:pt x="311" y="166"/>
                    <a:pt x="315" y="166"/>
                    <a:pt x="315" y="163"/>
                  </a:cubicBezTo>
                  <a:cubicBezTo>
                    <a:pt x="312" y="164"/>
                    <a:pt x="311" y="166"/>
                    <a:pt x="309" y="167"/>
                  </a:cubicBezTo>
                  <a:cubicBezTo>
                    <a:pt x="308" y="168"/>
                    <a:pt x="308" y="169"/>
                    <a:pt x="306" y="168"/>
                  </a:cubicBezTo>
                  <a:cubicBezTo>
                    <a:pt x="304" y="168"/>
                    <a:pt x="301" y="166"/>
                    <a:pt x="299" y="167"/>
                  </a:cubicBezTo>
                  <a:cubicBezTo>
                    <a:pt x="299" y="165"/>
                    <a:pt x="301" y="165"/>
                    <a:pt x="302" y="164"/>
                  </a:cubicBezTo>
                  <a:cubicBezTo>
                    <a:pt x="301" y="164"/>
                    <a:pt x="296" y="165"/>
                    <a:pt x="298" y="163"/>
                  </a:cubicBezTo>
                  <a:cubicBezTo>
                    <a:pt x="297" y="164"/>
                    <a:pt x="295" y="164"/>
                    <a:pt x="294" y="164"/>
                  </a:cubicBezTo>
                  <a:cubicBezTo>
                    <a:pt x="294" y="163"/>
                    <a:pt x="296" y="163"/>
                    <a:pt x="297" y="162"/>
                  </a:cubicBezTo>
                  <a:cubicBezTo>
                    <a:pt x="294" y="162"/>
                    <a:pt x="293" y="164"/>
                    <a:pt x="289" y="163"/>
                  </a:cubicBezTo>
                  <a:cubicBezTo>
                    <a:pt x="290" y="162"/>
                    <a:pt x="292" y="161"/>
                    <a:pt x="296" y="161"/>
                  </a:cubicBezTo>
                  <a:cubicBezTo>
                    <a:pt x="292" y="160"/>
                    <a:pt x="292" y="162"/>
                    <a:pt x="289" y="161"/>
                  </a:cubicBezTo>
                  <a:cubicBezTo>
                    <a:pt x="285" y="159"/>
                    <a:pt x="291" y="157"/>
                    <a:pt x="293" y="157"/>
                  </a:cubicBezTo>
                  <a:cubicBezTo>
                    <a:pt x="289" y="155"/>
                    <a:pt x="287" y="157"/>
                    <a:pt x="286" y="158"/>
                  </a:cubicBezTo>
                  <a:cubicBezTo>
                    <a:pt x="285" y="159"/>
                    <a:pt x="281" y="159"/>
                    <a:pt x="279" y="160"/>
                  </a:cubicBezTo>
                  <a:cubicBezTo>
                    <a:pt x="279" y="160"/>
                    <a:pt x="279" y="159"/>
                    <a:pt x="278" y="159"/>
                  </a:cubicBezTo>
                  <a:cubicBezTo>
                    <a:pt x="278" y="159"/>
                    <a:pt x="277" y="159"/>
                    <a:pt x="277" y="160"/>
                  </a:cubicBezTo>
                  <a:cubicBezTo>
                    <a:pt x="276" y="158"/>
                    <a:pt x="277" y="158"/>
                    <a:pt x="276" y="156"/>
                  </a:cubicBezTo>
                  <a:cubicBezTo>
                    <a:pt x="275" y="157"/>
                    <a:pt x="277" y="160"/>
                    <a:pt x="275" y="161"/>
                  </a:cubicBezTo>
                  <a:cubicBezTo>
                    <a:pt x="274" y="160"/>
                    <a:pt x="274" y="160"/>
                    <a:pt x="274" y="159"/>
                  </a:cubicBezTo>
                  <a:cubicBezTo>
                    <a:pt x="273" y="160"/>
                    <a:pt x="273" y="160"/>
                    <a:pt x="273" y="161"/>
                  </a:cubicBezTo>
                  <a:cubicBezTo>
                    <a:pt x="267" y="159"/>
                    <a:pt x="274" y="155"/>
                    <a:pt x="274" y="154"/>
                  </a:cubicBezTo>
                  <a:cubicBezTo>
                    <a:pt x="272" y="155"/>
                    <a:pt x="271" y="156"/>
                    <a:pt x="270" y="158"/>
                  </a:cubicBezTo>
                  <a:cubicBezTo>
                    <a:pt x="269" y="159"/>
                    <a:pt x="264" y="157"/>
                    <a:pt x="264" y="159"/>
                  </a:cubicBezTo>
                  <a:cubicBezTo>
                    <a:pt x="266" y="158"/>
                    <a:pt x="266" y="158"/>
                    <a:pt x="268" y="157"/>
                  </a:cubicBezTo>
                  <a:cubicBezTo>
                    <a:pt x="268" y="160"/>
                    <a:pt x="263" y="160"/>
                    <a:pt x="262" y="162"/>
                  </a:cubicBezTo>
                  <a:cubicBezTo>
                    <a:pt x="266" y="161"/>
                    <a:pt x="261" y="163"/>
                    <a:pt x="261" y="163"/>
                  </a:cubicBezTo>
                  <a:cubicBezTo>
                    <a:pt x="263" y="163"/>
                    <a:pt x="263" y="162"/>
                    <a:pt x="264" y="162"/>
                  </a:cubicBezTo>
                  <a:cubicBezTo>
                    <a:pt x="265" y="163"/>
                    <a:pt x="265" y="163"/>
                    <a:pt x="265" y="163"/>
                  </a:cubicBezTo>
                  <a:cubicBezTo>
                    <a:pt x="266" y="163"/>
                    <a:pt x="266" y="163"/>
                    <a:pt x="267" y="162"/>
                  </a:cubicBezTo>
                  <a:cubicBezTo>
                    <a:pt x="270" y="166"/>
                    <a:pt x="263" y="165"/>
                    <a:pt x="261" y="167"/>
                  </a:cubicBezTo>
                  <a:cubicBezTo>
                    <a:pt x="264" y="166"/>
                    <a:pt x="267" y="166"/>
                    <a:pt x="269" y="165"/>
                  </a:cubicBezTo>
                  <a:cubicBezTo>
                    <a:pt x="275" y="168"/>
                    <a:pt x="265" y="169"/>
                    <a:pt x="265" y="171"/>
                  </a:cubicBezTo>
                  <a:cubicBezTo>
                    <a:pt x="266" y="171"/>
                    <a:pt x="267" y="170"/>
                    <a:pt x="268" y="170"/>
                  </a:cubicBezTo>
                  <a:cubicBezTo>
                    <a:pt x="268" y="171"/>
                    <a:pt x="268" y="173"/>
                    <a:pt x="269" y="171"/>
                  </a:cubicBezTo>
                  <a:cubicBezTo>
                    <a:pt x="269" y="172"/>
                    <a:pt x="267" y="173"/>
                    <a:pt x="266" y="174"/>
                  </a:cubicBezTo>
                  <a:cubicBezTo>
                    <a:pt x="265" y="174"/>
                    <a:pt x="264" y="174"/>
                    <a:pt x="263" y="175"/>
                  </a:cubicBezTo>
                  <a:cubicBezTo>
                    <a:pt x="262" y="176"/>
                    <a:pt x="259" y="174"/>
                    <a:pt x="256" y="174"/>
                  </a:cubicBezTo>
                  <a:cubicBezTo>
                    <a:pt x="256" y="174"/>
                    <a:pt x="257" y="174"/>
                    <a:pt x="257" y="173"/>
                  </a:cubicBezTo>
                  <a:cubicBezTo>
                    <a:pt x="255" y="173"/>
                    <a:pt x="254" y="175"/>
                    <a:pt x="254" y="176"/>
                  </a:cubicBezTo>
                  <a:cubicBezTo>
                    <a:pt x="254" y="175"/>
                    <a:pt x="253" y="174"/>
                    <a:pt x="253" y="172"/>
                  </a:cubicBezTo>
                  <a:cubicBezTo>
                    <a:pt x="251" y="173"/>
                    <a:pt x="248" y="176"/>
                    <a:pt x="250" y="178"/>
                  </a:cubicBezTo>
                  <a:cubicBezTo>
                    <a:pt x="249" y="177"/>
                    <a:pt x="248" y="176"/>
                    <a:pt x="249" y="176"/>
                  </a:cubicBezTo>
                  <a:cubicBezTo>
                    <a:pt x="248" y="176"/>
                    <a:pt x="247" y="176"/>
                    <a:pt x="246" y="176"/>
                  </a:cubicBezTo>
                  <a:cubicBezTo>
                    <a:pt x="246" y="177"/>
                    <a:pt x="248" y="178"/>
                    <a:pt x="247" y="179"/>
                  </a:cubicBezTo>
                  <a:cubicBezTo>
                    <a:pt x="244" y="176"/>
                    <a:pt x="244" y="178"/>
                    <a:pt x="244" y="179"/>
                  </a:cubicBezTo>
                  <a:cubicBezTo>
                    <a:pt x="243" y="180"/>
                    <a:pt x="241" y="181"/>
                    <a:pt x="239" y="182"/>
                  </a:cubicBezTo>
                  <a:cubicBezTo>
                    <a:pt x="239" y="180"/>
                    <a:pt x="240" y="180"/>
                    <a:pt x="241" y="179"/>
                  </a:cubicBezTo>
                  <a:cubicBezTo>
                    <a:pt x="239" y="179"/>
                    <a:pt x="239" y="181"/>
                    <a:pt x="237" y="182"/>
                  </a:cubicBezTo>
                  <a:cubicBezTo>
                    <a:pt x="237" y="182"/>
                    <a:pt x="237" y="181"/>
                    <a:pt x="237" y="181"/>
                  </a:cubicBezTo>
                  <a:cubicBezTo>
                    <a:pt x="234" y="180"/>
                    <a:pt x="235" y="183"/>
                    <a:pt x="233" y="183"/>
                  </a:cubicBezTo>
                  <a:cubicBezTo>
                    <a:pt x="231" y="184"/>
                    <a:pt x="231" y="185"/>
                    <a:pt x="227" y="184"/>
                  </a:cubicBezTo>
                  <a:cubicBezTo>
                    <a:pt x="231" y="187"/>
                    <a:pt x="227" y="185"/>
                    <a:pt x="226" y="185"/>
                  </a:cubicBezTo>
                  <a:cubicBezTo>
                    <a:pt x="224" y="185"/>
                    <a:pt x="223" y="186"/>
                    <a:pt x="222" y="186"/>
                  </a:cubicBezTo>
                  <a:cubicBezTo>
                    <a:pt x="221" y="187"/>
                    <a:pt x="218" y="186"/>
                    <a:pt x="217" y="184"/>
                  </a:cubicBezTo>
                  <a:cubicBezTo>
                    <a:pt x="217" y="184"/>
                    <a:pt x="218" y="183"/>
                    <a:pt x="219" y="183"/>
                  </a:cubicBezTo>
                  <a:cubicBezTo>
                    <a:pt x="223" y="182"/>
                    <a:pt x="226" y="179"/>
                    <a:pt x="230" y="178"/>
                  </a:cubicBezTo>
                  <a:cubicBezTo>
                    <a:pt x="226" y="177"/>
                    <a:pt x="227" y="181"/>
                    <a:pt x="221" y="179"/>
                  </a:cubicBezTo>
                  <a:cubicBezTo>
                    <a:pt x="216" y="177"/>
                    <a:pt x="223" y="172"/>
                    <a:pt x="224" y="171"/>
                  </a:cubicBezTo>
                  <a:cubicBezTo>
                    <a:pt x="225" y="170"/>
                    <a:pt x="226" y="169"/>
                    <a:pt x="227" y="167"/>
                  </a:cubicBezTo>
                  <a:cubicBezTo>
                    <a:pt x="227" y="166"/>
                    <a:pt x="224" y="163"/>
                    <a:pt x="225" y="163"/>
                  </a:cubicBezTo>
                  <a:cubicBezTo>
                    <a:pt x="229" y="161"/>
                    <a:pt x="234" y="160"/>
                    <a:pt x="238" y="158"/>
                  </a:cubicBezTo>
                  <a:cubicBezTo>
                    <a:pt x="241" y="161"/>
                    <a:pt x="243" y="160"/>
                    <a:pt x="244" y="159"/>
                  </a:cubicBezTo>
                  <a:cubicBezTo>
                    <a:pt x="246" y="159"/>
                    <a:pt x="252" y="160"/>
                    <a:pt x="256" y="161"/>
                  </a:cubicBezTo>
                  <a:cubicBezTo>
                    <a:pt x="251" y="158"/>
                    <a:pt x="241" y="158"/>
                    <a:pt x="244" y="154"/>
                  </a:cubicBezTo>
                  <a:cubicBezTo>
                    <a:pt x="245" y="153"/>
                    <a:pt x="249" y="152"/>
                    <a:pt x="253" y="151"/>
                  </a:cubicBezTo>
                  <a:cubicBezTo>
                    <a:pt x="246" y="150"/>
                    <a:pt x="246" y="153"/>
                    <a:pt x="244" y="154"/>
                  </a:cubicBezTo>
                  <a:cubicBezTo>
                    <a:pt x="243" y="154"/>
                    <a:pt x="239" y="156"/>
                    <a:pt x="236" y="153"/>
                  </a:cubicBezTo>
                  <a:cubicBezTo>
                    <a:pt x="236" y="155"/>
                    <a:pt x="233" y="155"/>
                    <a:pt x="231" y="155"/>
                  </a:cubicBezTo>
                  <a:cubicBezTo>
                    <a:pt x="228" y="156"/>
                    <a:pt x="229" y="158"/>
                    <a:pt x="227" y="158"/>
                  </a:cubicBezTo>
                  <a:cubicBezTo>
                    <a:pt x="224" y="159"/>
                    <a:pt x="221" y="159"/>
                    <a:pt x="221" y="160"/>
                  </a:cubicBezTo>
                  <a:cubicBezTo>
                    <a:pt x="221" y="162"/>
                    <a:pt x="220" y="162"/>
                    <a:pt x="219" y="163"/>
                  </a:cubicBezTo>
                  <a:cubicBezTo>
                    <a:pt x="215" y="164"/>
                    <a:pt x="213" y="165"/>
                    <a:pt x="213" y="168"/>
                  </a:cubicBezTo>
                  <a:cubicBezTo>
                    <a:pt x="214" y="169"/>
                    <a:pt x="211" y="170"/>
                    <a:pt x="210" y="170"/>
                  </a:cubicBezTo>
                  <a:cubicBezTo>
                    <a:pt x="208" y="171"/>
                    <a:pt x="204" y="169"/>
                    <a:pt x="203" y="169"/>
                  </a:cubicBezTo>
                  <a:cubicBezTo>
                    <a:pt x="205" y="169"/>
                    <a:pt x="210" y="173"/>
                    <a:pt x="209" y="174"/>
                  </a:cubicBezTo>
                  <a:cubicBezTo>
                    <a:pt x="208" y="175"/>
                    <a:pt x="203" y="175"/>
                    <a:pt x="201" y="176"/>
                  </a:cubicBezTo>
                  <a:cubicBezTo>
                    <a:pt x="204" y="176"/>
                    <a:pt x="204" y="178"/>
                    <a:pt x="203" y="179"/>
                  </a:cubicBezTo>
                  <a:cubicBezTo>
                    <a:pt x="202" y="179"/>
                    <a:pt x="199" y="178"/>
                    <a:pt x="199" y="179"/>
                  </a:cubicBezTo>
                  <a:cubicBezTo>
                    <a:pt x="200" y="177"/>
                    <a:pt x="197" y="179"/>
                    <a:pt x="197" y="179"/>
                  </a:cubicBezTo>
                  <a:cubicBezTo>
                    <a:pt x="196" y="180"/>
                    <a:pt x="194" y="180"/>
                    <a:pt x="193" y="181"/>
                  </a:cubicBezTo>
                  <a:cubicBezTo>
                    <a:pt x="193" y="181"/>
                    <a:pt x="194" y="182"/>
                    <a:pt x="194" y="182"/>
                  </a:cubicBezTo>
                  <a:cubicBezTo>
                    <a:pt x="193" y="183"/>
                    <a:pt x="190" y="183"/>
                    <a:pt x="189" y="183"/>
                  </a:cubicBezTo>
                  <a:cubicBezTo>
                    <a:pt x="193" y="183"/>
                    <a:pt x="189" y="184"/>
                    <a:pt x="189" y="185"/>
                  </a:cubicBezTo>
                  <a:cubicBezTo>
                    <a:pt x="187" y="185"/>
                    <a:pt x="186" y="186"/>
                    <a:pt x="187" y="188"/>
                  </a:cubicBezTo>
                  <a:cubicBezTo>
                    <a:pt x="190" y="188"/>
                    <a:pt x="192" y="187"/>
                    <a:pt x="196" y="188"/>
                  </a:cubicBezTo>
                  <a:cubicBezTo>
                    <a:pt x="202" y="191"/>
                    <a:pt x="198" y="193"/>
                    <a:pt x="197" y="193"/>
                  </a:cubicBezTo>
                  <a:cubicBezTo>
                    <a:pt x="195" y="194"/>
                    <a:pt x="191" y="194"/>
                    <a:pt x="191" y="196"/>
                  </a:cubicBezTo>
                  <a:cubicBezTo>
                    <a:pt x="190" y="197"/>
                    <a:pt x="189" y="196"/>
                    <a:pt x="189" y="198"/>
                  </a:cubicBezTo>
                  <a:cubicBezTo>
                    <a:pt x="189" y="199"/>
                    <a:pt x="185" y="199"/>
                    <a:pt x="185" y="200"/>
                  </a:cubicBezTo>
                  <a:cubicBezTo>
                    <a:pt x="186" y="200"/>
                    <a:pt x="186" y="199"/>
                    <a:pt x="187" y="199"/>
                  </a:cubicBezTo>
                  <a:cubicBezTo>
                    <a:pt x="187" y="200"/>
                    <a:pt x="187" y="204"/>
                    <a:pt x="184" y="201"/>
                  </a:cubicBezTo>
                  <a:cubicBezTo>
                    <a:pt x="185" y="203"/>
                    <a:pt x="180" y="203"/>
                    <a:pt x="178" y="204"/>
                  </a:cubicBezTo>
                  <a:cubicBezTo>
                    <a:pt x="176" y="204"/>
                    <a:pt x="175" y="205"/>
                    <a:pt x="174" y="206"/>
                  </a:cubicBezTo>
                  <a:cubicBezTo>
                    <a:pt x="173" y="207"/>
                    <a:pt x="170" y="207"/>
                    <a:pt x="169" y="208"/>
                  </a:cubicBezTo>
                  <a:cubicBezTo>
                    <a:pt x="167" y="209"/>
                    <a:pt x="167" y="211"/>
                    <a:pt x="163" y="211"/>
                  </a:cubicBezTo>
                  <a:cubicBezTo>
                    <a:pt x="161" y="211"/>
                    <a:pt x="163" y="213"/>
                    <a:pt x="161" y="212"/>
                  </a:cubicBezTo>
                  <a:cubicBezTo>
                    <a:pt x="158" y="211"/>
                    <a:pt x="157" y="214"/>
                    <a:pt x="155" y="215"/>
                  </a:cubicBezTo>
                  <a:cubicBezTo>
                    <a:pt x="158" y="214"/>
                    <a:pt x="158" y="216"/>
                    <a:pt x="158" y="217"/>
                  </a:cubicBezTo>
                  <a:cubicBezTo>
                    <a:pt x="157" y="218"/>
                    <a:pt x="155" y="218"/>
                    <a:pt x="154" y="219"/>
                  </a:cubicBezTo>
                  <a:cubicBezTo>
                    <a:pt x="154" y="220"/>
                    <a:pt x="152" y="220"/>
                    <a:pt x="151" y="220"/>
                  </a:cubicBezTo>
                  <a:cubicBezTo>
                    <a:pt x="148" y="220"/>
                    <a:pt x="149" y="222"/>
                    <a:pt x="148" y="222"/>
                  </a:cubicBezTo>
                  <a:cubicBezTo>
                    <a:pt x="147" y="223"/>
                    <a:pt x="145" y="221"/>
                    <a:pt x="144" y="221"/>
                  </a:cubicBezTo>
                  <a:cubicBezTo>
                    <a:pt x="144" y="222"/>
                    <a:pt x="142" y="223"/>
                    <a:pt x="143" y="224"/>
                  </a:cubicBezTo>
                  <a:cubicBezTo>
                    <a:pt x="144" y="225"/>
                    <a:pt x="142" y="225"/>
                    <a:pt x="141" y="225"/>
                  </a:cubicBezTo>
                  <a:cubicBezTo>
                    <a:pt x="137" y="224"/>
                    <a:pt x="137" y="225"/>
                    <a:pt x="135" y="226"/>
                  </a:cubicBezTo>
                  <a:cubicBezTo>
                    <a:pt x="140" y="226"/>
                    <a:pt x="135" y="227"/>
                    <a:pt x="134" y="227"/>
                  </a:cubicBezTo>
                  <a:cubicBezTo>
                    <a:pt x="130" y="227"/>
                    <a:pt x="129" y="229"/>
                    <a:pt x="128" y="230"/>
                  </a:cubicBezTo>
                  <a:cubicBezTo>
                    <a:pt x="129" y="230"/>
                    <a:pt x="129" y="229"/>
                    <a:pt x="132" y="230"/>
                  </a:cubicBezTo>
                  <a:cubicBezTo>
                    <a:pt x="132" y="231"/>
                    <a:pt x="131" y="231"/>
                    <a:pt x="134" y="231"/>
                  </a:cubicBezTo>
                  <a:cubicBezTo>
                    <a:pt x="133" y="232"/>
                    <a:pt x="132" y="232"/>
                    <a:pt x="131" y="232"/>
                  </a:cubicBezTo>
                  <a:cubicBezTo>
                    <a:pt x="130" y="233"/>
                    <a:pt x="131" y="235"/>
                    <a:pt x="130" y="235"/>
                  </a:cubicBezTo>
                  <a:cubicBezTo>
                    <a:pt x="129" y="233"/>
                    <a:pt x="129" y="232"/>
                    <a:pt x="130" y="232"/>
                  </a:cubicBezTo>
                  <a:cubicBezTo>
                    <a:pt x="127" y="231"/>
                    <a:pt x="128" y="233"/>
                    <a:pt x="128" y="234"/>
                  </a:cubicBezTo>
                  <a:cubicBezTo>
                    <a:pt x="128" y="235"/>
                    <a:pt x="125" y="236"/>
                    <a:pt x="123" y="236"/>
                  </a:cubicBezTo>
                  <a:cubicBezTo>
                    <a:pt x="121" y="236"/>
                    <a:pt x="118" y="236"/>
                    <a:pt x="117" y="237"/>
                  </a:cubicBezTo>
                  <a:cubicBezTo>
                    <a:pt x="116" y="239"/>
                    <a:pt x="117" y="241"/>
                    <a:pt x="114" y="241"/>
                  </a:cubicBezTo>
                  <a:cubicBezTo>
                    <a:pt x="115" y="240"/>
                    <a:pt x="115" y="239"/>
                    <a:pt x="115" y="238"/>
                  </a:cubicBezTo>
                  <a:cubicBezTo>
                    <a:pt x="111" y="236"/>
                    <a:pt x="109" y="238"/>
                    <a:pt x="108" y="239"/>
                  </a:cubicBezTo>
                  <a:cubicBezTo>
                    <a:pt x="108" y="240"/>
                    <a:pt x="107" y="240"/>
                    <a:pt x="106" y="240"/>
                  </a:cubicBezTo>
                  <a:cubicBezTo>
                    <a:pt x="104" y="240"/>
                    <a:pt x="104" y="242"/>
                    <a:pt x="104" y="242"/>
                  </a:cubicBezTo>
                  <a:cubicBezTo>
                    <a:pt x="102" y="240"/>
                    <a:pt x="102" y="242"/>
                    <a:pt x="102" y="242"/>
                  </a:cubicBezTo>
                  <a:cubicBezTo>
                    <a:pt x="102" y="243"/>
                    <a:pt x="100" y="243"/>
                    <a:pt x="98" y="242"/>
                  </a:cubicBezTo>
                  <a:cubicBezTo>
                    <a:pt x="98" y="242"/>
                    <a:pt x="96" y="243"/>
                    <a:pt x="96" y="243"/>
                  </a:cubicBezTo>
                  <a:cubicBezTo>
                    <a:pt x="95" y="244"/>
                    <a:pt x="92" y="244"/>
                    <a:pt x="91" y="244"/>
                  </a:cubicBezTo>
                  <a:cubicBezTo>
                    <a:pt x="91" y="242"/>
                    <a:pt x="92" y="242"/>
                    <a:pt x="95" y="242"/>
                  </a:cubicBezTo>
                  <a:cubicBezTo>
                    <a:pt x="87" y="238"/>
                    <a:pt x="88" y="243"/>
                    <a:pt x="87" y="245"/>
                  </a:cubicBezTo>
                  <a:cubicBezTo>
                    <a:pt x="86" y="245"/>
                    <a:pt x="85" y="246"/>
                    <a:pt x="84" y="246"/>
                  </a:cubicBezTo>
                  <a:cubicBezTo>
                    <a:pt x="84" y="247"/>
                    <a:pt x="85" y="248"/>
                    <a:pt x="84" y="248"/>
                  </a:cubicBezTo>
                  <a:cubicBezTo>
                    <a:pt x="83" y="249"/>
                    <a:pt x="81" y="247"/>
                    <a:pt x="82" y="248"/>
                  </a:cubicBezTo>
                  <a:cubicBezTo>
                    <a:pt x="82" y="250"/>
                    <a:pt x="81" y="250"/>
                    <a:pt x="79" y="249"/>
                  </a:cubicBezTo>
                  <a:cubicBezTo>
                    <a:pt x="80" y="249"/>
                    <a:pt x="78" y="247"/>
                    <a:pt x="76" y="246"/>
                  </a:cubicBezTo>
                  <a:cubicBezTo>
                    <a:pt x="72" y="245"/>
                    <a:pt x="79" y="250"/>
                    <a:pt x="75" y="25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65" name="Freeform 3777"/>
            <p:cNvSpPr>
              <a:spLocks/>
            </p:cNvSpPr>
            <p:nvPr/>
          </p:nvSpPr>
          <p:spPr bwMode="auto">
            <a:xfrm>
              <a:off x="169" y="495"/>
              <a:ext cx="6" cy="4"/>
            </a:xfrm>
            <a:custGeom>
              <a:avLst/>
              <a:gdLst>
                <a:gd name="T0" fmla="*/ 5 w 5"/>
                <a:gd name="T1" fmla="*/ 2 h 3"/>
                <a:gd name="T2" fmla="*/ 0 w 5"/>
                <a:gd name="T3" fmla="*/ 3 h 3"/>
                <a:gd name="T4" fmla="*/ 5 w 5"/>
                <a:gd name="T5" fmla="*/ 2 h 3"/>
              </a:gdLst>
              <a:ahLst/>
              <a:cxnLst>
                <a:cxn ang="0">
                  <a:pos x="T0" y="T1"/>
                </a:cxn>
                <a:cxn ang="0">
                  <a:pos x="T2" y="T3"/>
                </a:cxn>
                <a:cxn ang="0">
                  <a:pos x="T4" y="T5"/>
                </a:cxn>
              </a:cxnLst>
              <a:rect l="0" t="0" r="r" b="b"/>
              <a:pathLst>
                <a:path w="5" h="3">
                  <a:moveTo>
                    <a:pt x="5" y="2"/>
                  </a:moveTo>
                  <a:cubicBezTo>
                    <a:pt x="1" y="0"/>
                    <a:pt x="0" y="2"/>
                    <a:pt x="0" y="3"/>
                  </a:cubicBezTo>
                  <a:cubicBezTo>
                    <a:pt x="2" y="3"/>
                    <a:pt x="4" y="3"/>
                    <a:pt x="5"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66" name="Freeform 3778"/>
            <p:cNvSpPr>
              <a:spLocks/>
            </p:cNvSpPr>
            <p:nvPr/>
          </p:nvSpPr>
          <p:spPr bwMode="auto">
            <a:xfrm>
              <a:off x="169" y="495"/>
              <a:ext cx="6" cy="4"/>
            </a:xfrm>
            <a:custGeom>
              <a:avLst/>
              <a:gdLst>
                <a:gd name="T0" fmla="*/ 5 w 5"/>
                <a:gd name="T1" fmla="*/ 2 h 3"/>
                <a:gd name="T2" fmla="*/ 0 w 5"/>
                <a:gd name="T3" fmla="*/ 3 h 3"/>
                <a:gd name="T4" fmla="*/ 5 w 5"/>
                <a:gd name="T5" fmla="*/ 2 h 3"/>
              </a:gdLst>
              <a:ahLst/>
              <a:cxnLst>
                <a:cxn ang="0">
                  <a:pos x="T0" y="T1"/>
                </a:cxn>
                <a:cxn ang="0">
                  <a:pos x="T2" y="T3"/>
                </a:cxn>
                <a:cxn ang="0">
                  <a:pos x="T4" y="T5"/>
                </a:cxn>
              </a:cxnLst>
              <a:rect l="0" t="0" r="r" b="b"/>
              <a:pathLst>
                <a:path w="5" h="3">
                  <a:moveTo>
                    <a:pt x="5" y="2"/>
                  </a:moveTo>
                  <a:cubicBezTo>
                    <a:pt x="1" y="0"/>
                    <a:pt x="0" y="2"/>
                    <a:pt x="0" y="3"/>
                  </a:cubicBezTo>
                  <a:cubicBezTo>
                    <a:pt x="2" y="3"/>
                    <a:pt x="4" y="3"/>
                    <a:pt x="5"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67" name="Freeform 3779"/>
            <p:cNvSpPr>
              <a:spLocks/>
            </p:cNvSpPr>
            <p:nvPr/>
          </p:nvSpPr>
          <p:spPr bwMode="auto">
            <a:xfrm>
              <a:off x="50" y="500"/>
              <a:ext cx="23" cy="9"/>
            </a:xfrm>
            <a:custGeom>
              <a:avLst/>
              <a:gdLst>
                <a:gd name="T0" fmla="*/ 1 w 19"/>
                <a:gd name="T1" fmla="*/ 5 h 8"/>
                <a:gd name="T2" fmla="*/ 5 w 19"/>
                <a:gd name="T3" fmla="*/ 1 h 8"/>
                <a:gd name="T4" fmla="*/ 12 w 19"/>
                <a:gd name="T5" fmla="*/ 2 h 8"/>
                <a:gd name="T6" fmla="*/ 18 w 19"/>
                <a:gd name="T7" fmla="*/ 2 h 8"/>
                <a:gd name="T8" fmla="*/ 11 w 19"/>
                <a:gd name="T9" fmla="*/ 5 h 8"/>
                <a:gd name="T10" fmla="*/ 9 w 19"/>
                <a:gd name="T11" fmla="*/ 5 h 8"/>
                <a:gd name="T12" fmla="*/ 6 w 19"/>
                <a:gd name="T13" fmla="*/ 8 h 8"/>
                <a:gd name="T14" fmla="*/ 3 w 19"/>
                <a:gd name="T15" fmla="*/ 5 h 8"/>
                <a:gd name="T16" fmla="*/ 4 w 19"/>
                <a:gd name="T17" fmla="*/ 7 h 8"/>
                <a:gd name="T18" fmla="*/ 1 w 19"/>
                <a:gd name="T1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1" y="5"/>
                  </a:moveTo>
                  <a:cubicBezTo>
                    <a:pt x="1" y="3"/>
                    <a:pt x="0" y="0"/>
                    <a:pt x="5" y="1"/>
                  </a:cubicBezTo>
                  <a:cubicBezTo>
                    <a:pt x="7" y="1"/>
                    <a:pt x="10" y="2"/>
                    <a:pt x="12" y="2"/>
                  </a:cubicBezTo>
                  <a:cubicBezTo>
                    <a:pt x="15" y="3"/>
                    <a:pt x="15" y="2"/>
                    <a:pt x="18" y="2"/>
                  </a:cubicBezTo>
                  <a:cubicBezTo>
                    <a:pt x="19" y="5"/>
                    <a:pt x="14" y="4"/>
                    <a:pt x="11" y="5"/>
                  </a:cubicBezTo>
                  <a:cubicBezTo>
                    <a:pt x="15" y="4"/>
                    <a:pt x="9" y="5"/>
                    <a:pt x="9" y="5"/>
                  </a:cubicBezTo>
                  <a:cubicBezTo>
                    <a:pt x="8" y="6"/>
                    <a:pt x="8" y="7"/>
                    <a:pt x="6" y="8"/>
                  </a:cubicBezTo>
                  <a:cubicBezTo>
                    <a:pt x="6" y="7"/>
                    <a:pt x="5" y="6"/>
                    <a:pt x="3" y="5"/>
                  </a:cubicBezTo>
                  <a:cubicBezTo>
                    <a:pt x="3" y="6"/>
                    <a:pt x="4" y="6"/>
                    <a:pt x="4" y="7"/>
                  </a:cubicBezTo>
                  <a:cubicBezTo>
                    <a:pt x="3" y="6"/>
                    <a:pt x="2" y="5"/>
                    <a:pt x="1"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68" name="Freeform 3780"/>
            <p:cNvSpPr>
              <a:spLocks/>
            </p:cNvSpPr>
            <p:nvPr/>
          </p:nvSpPr>
          <p:spPr bwMode="auto">
            <a:xfrm>
              <a:off x="50" y="500"/>
              <a:ext cx="23" cy="9"/>
            </a:xfrm>
            <a:custGeom>
              <a:avLst/>
              <a:gdLst>
                <a:gd name="T0" fmla="*/ 1 w 19"/>
                <a:gd name="T1" fmla="*/ 5 h 8"/>
                <a:gd name="T2" fmla="*/ 5 w 19"/>
                <a:gd name="T3" fmla="*/ 1 h 8"/>
                <a:gd name="T4" fmla="*/ 12 w 19"/>
                <a:gd name="T5" fmla="*/ 2 h 8"/>
                <a:gd name="T6" fmla="*/ 18 w 19"/>
                <a:gd name="T7" fmla="*/ 2 h 8"/>
                <a:gd name="T8" fmla="*/ 11 w 19"/>
                <a:gd name="T9" fmla="*/ 5 h 8"/>
                <a:gd name="T10" fmla="*/ 9 w 19"/>
                <a:gd name="T11" fmla="*/ 5 h 8"/>
                <a:gd name="T12" fmla="*/ 6 w 19"/>
                <a:gd name="T13" fmla="*/ 8 h 8"/>
                <a:gd name="T14" fmla="*/ 3 w 19"/>
                <a:gd name="T15" fmla="*/ 5 h 8"/>
                <a:gd name="T16" fmla="*/ 4 w 19"/>
                <a:gd name="T17" fmla="*/ 7 h 8"/>
                <a:gd name="T18" fmla="*/ 1 w 19"/>
                <a:gd name="T1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1" y="5"/>
                  </a:moveTo>
                  <a:cubicBezTo>
                    <a:pt x="1" y="3"/>
                    <a:pt x="0" y="0"/>
                    <a:pt x="5" y="1"/>
                  </a:cubicBezTo>
                  <a:cubicBezTo>
                    <a:pt x="7" y="1"/>
                    <a:pt x="10" y="2"/>
                    <a:pt x="12" y="2"/>
                  </a:cubicBezTo>
                  <a:cubicBezTo>
                    <a:pt x="15" y="3"/>
                    <a:pt x="15" y="2"/>
                    <a:pt x="18" y="2"/>
                  </a:cubicBezTo>
                  <a:cubicBezTo>
                    <a:pt x="19" y="5"/>
                    <a:pt x="14" y="4"/>
                    <a:pt x="11" y="5"/>
                  </a:cubicBezTo>
                  <a:cubicBezTo>
                    <a:pt x="15" y="4"/>
                    <a:pt x="9" y="5"/>
                    <a:pt x="9" y="5"/>
                  </a:cubicBezTo>
                  <a:cubicBezTo>
                    <a:pt x="8" y="6"/>
                    <a:pt x="8" y="7"/>
                    <a:pt x="6" y="8"/>
                  </a:cubicBezTo>
                  <a:cubicBezTo>
                    <a:pt x="6" y="7"/>
                    <a:pt x="5" y="6"/>
                    <a:pt x="3" y="5"/>
                  </a:cubicBezTo>
                  <a:cubicBezTo>
                    <a:pt x="3" y="6"/>
                    <a:pt x="4" y="6"/>
                    <a:pt x="4" y="7"/>
                  </a:cubicBezTo>
                  <a:cubicBezTo>
                    <a:pt x="3" y="6"/>
                    <a:pt x="2" y="5"/>
                    <a:pt x="1"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69" name="Freeform 3781"/>
            <p:cNvSpPr>
              <a:spLocks/>
            </p:cNvSpPr>
            <p:nvPr/>
          </p:nvSpPr>
          <p:spPr bwMode="auto">
            <a:xfrm>
              <a:off x="51" y="447"/>
              <a:ext cx="10" cy="8"/>
            </a:xfrm>
            <a:custGeom>
              <a:avLst/>
              <a:gdLst>
                <a:gd name="T0" fmla="*/ 1 w 8"/>
                <a:gd name="T1" fmla="*/ 5 h 7"/>
                <a:gd name="T2" fmla="*/ 1 w 8"/>
                <a:gd name="T3" fmla="*/ 5 h 7"/>
              </a:gdLst>
              <a:ahLst/>
              <a:cxnLst>
                <a:cxn ang="0">
                  <a:pos x="T0" y="T1"/>
                </a:cxn>
                <a:cxn ang="0">
                  <a:pos x="T2" y="T3"/>
                </a:cxn>
              </a:cxnLst>
              <a:rect l="0" t="0" r="r" b="b"/>
              <a:pathLst>
                <a:path w="8" h="7">
                  <a:moveTo>
                    <a:pt x="1" y="5"/>
                  </a:moveTo>
                  <a:cubicBezTo>
                    <a:pt x="0" y="0"/>
                    <a:pt x="8" y="7"/>
                    <a:pt x="1" y="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70" name="Freeform 3782"/>
            <p:cNvSpPr>
              <a:spLocks/>
            </p:cNvSpPr>
            <p:nvPr/>
          </p:nvSpPr>
          <p:spPr bwMode="auto">
            <a:xfrm>
              <a:off x="51" y="447"/>
              <a:ext cx="10" cy="8"/>
            </a:xfrm>
            <a:custGeom>
              <a:avLst/>
              <a:gdLst>
                <a:gd name="T0" fmla="*/ 1 w 8"/>
                <a:gd name="T1" fmla="*/ 5 h 7"/>
                <a:gd name="T2" fmla="*/ 1 w 8"/>
                <a:gd name="T3" fmla="*/ 5 h 7"/>
              </a:gdLst>
              <a:ahLst/>
              <a:cxnLst>
                <a:cxn ang="0">
                  <a:pos x="T0" y="T1"/>
                </a:cxn>
                <a:cxn ang="0">
                  <a:pos x="T2" y="T3"/>
                </a:cxn>
              </a:cxnLst>
              <a:rect l="0" t="0" r="r" b="b"/>
              <a:pathLst>
                <a:path w="8" h="7">
                  <a:moveTo>
                    <a:pt x="1" y="5"/>
                  </a:moveTo>
                  <a:cubicBezTo>
                    <a:pt x="0" y="0"/>
                    <a:pt x="8" y="7"/>
                    <a:pt x="1" y="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71" name="Freeform 3783"/>
            <p:cNvSpPr>
              <a:spLocks/>
            </p:cNvSpPr>
            <p:nvPr/>
          </p:nvSpPr>
          <p:spPr bwMode="auto">
            <a:xfrm>
              <a:off x="403" y="561"/>
              <a:ext cx="3" cy="2"/>
            </a:xfrm>
            <a:custGeom>
              <a:avLst/>
              <a:gdLst>
                <a:gd name="T0" fmla="*/ 0 w 3"/>
                <a:gd name="T1" fmla="*/ 2 h 2"/>
                <a:gd name="T2" fmla="*/ 2 w 3"/>
                <a:gd name="T3" fmla="*/ 0 h 2"/>
                <a:gd name="T4" fmla="*/ 0 w 3"/>
                <a:gd name="T5" fmla="*/ 2 h 2"/>
              </a:gdLst>
              <a:ahLst/>
              <a:cxnLst>
                <a:cxn ang="0">
                  <a:pos x="T0" y="T1"/>
                </a:cxn>
                <a:cxn ang="0">
                  <a:pos x="T2" y="T3"/>
                </a:cxn>
                <a:cxn ang="0">
                  <a:pos x="T4" y="T5"/>
                </a:cxn>
              </a:cxnLst>
              <a:rect l="0" t="0" r="r" b="b"/>
              <a:pathLst>
                <a:path w="3" h="2">
                  <a:moveTo>
                    <a:pt x="0" y="2"/>
                  </a:moveTo>
                  <a:cubicBezTo>
                    <a:pt x="0" y="1"/>
                    <a:pt x="1" y="0"/>
                    <a:pt x="2" y="0"/>
                  </a:cubicBezTo>
                  <a:cubicBezTo>
                    <a:pt x="3" y="1"/>
                    <a:pt x="1" y="1"/>
                    <a:pt x="0"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72" name="Freeform 3784"/>
            <p:cNvSpPr>
              <a:spLocks/>
            </p:cNvSpPr>
            <p:nvPr/>
          </p:nvSpPr>
          <p:spPr bwMode="auto">
            <a:xfrm>
              <a:off x="403" y="561"/>
              <a:ext cx="3" cy="2"/>
            </a:xfrm>
            <a:custGeom>
              <a:avLst/>
              <a:gdLst>
                <a:gd name="T0" fmla="*/ 0 w 3"/>
                <a:gd name="T1" fmla="*/ 2 h 2"/>
                <a:gd name="T2" fmla="*/ 2 w 3"/>
                <a:gd name="T3" fmla="*/ 0 h 2"/>
                <a:gd name="T4" fmla="*/ 0 w 3"/>
                <a:gd name="T5" fmla="*/ 2 h 2"/>
              </a:gdLst>
              <a:ahLst/>
              <a:cxnLst>
                <a:cxn ang="0">
                  <a:pos x="T0" y="T1"/>
                </a:cxn>
                <a:cxn ang="0">
                  <a:pos x="T2" y="T3"/>
                </a:cxn>
                <a:cxn ang="0">
                  <a:pos x="T4" y="T5"/>
                </a:cxn>
              </a:cxnLst>
              <a:rect l="0" t="0" r="r" b="b"/>
              <a:pathLst>
                <a:path w="3" h="2">
                  <a:moveTo>
                    <a:pt x="0" y="2"/>
                  </a:moveTo>
                  <a:cubicBezTo>
                    <a:pt x="0" y="1"/>
                    <a:pt x="1" y="0"/>
                    <a:pt x="2" y="0"/>
                  </a:cubicBezTo>
                  <a:cubicBezTo>
                    <a:pt x="3" y="1"/>
                    <a:pt x="1" y="1"/>
                    <a:pt x="0"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73" name="Freeform 3785"/>
            <p:cNvSpPr>
              <a:spLocks/>
            </p:cNvSpPr>
            <p:nvPr/>
          </p:nvSpPr>
          <p:spPr bwMode="auto">
            <a:xfrm>
              <a:off x="400" y="561"/>
              <a:ext cx="4" cy="2"/>
            </a:xfrm>
            <a:custGeom>
              <a:avLst/>
              <a:gdLst>
                <a:gd name="T0" fmla="*/ 3 w 3"/>
                <a:gd name="T1" fmla="*/ 1 h 2"/>
                <a:gd name="T2" fmla="*/ 0 w 3"/>
                <a:gd name="T3" fmla="*/ 2 h 2"/>
                <a:gd name="T4" fmla="*/ 3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2" y="1"/>
                    <a:pt x="1" y="2"/>
                    <a:pt x="0" y="2"/>
                  </a:cubicBezTo>
                  <a:cubicBezTo>
                    <a:pt x="2" y="1"/>
                    <a:pt x="1" y="0"/>
                    <a:pt x="3" y="0"/>
                  </a:cubicBezTo>
                  <a:cubicBezTo>
                    <a:pt x="3" y="0"/>
                    <a:pt x="3"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74" name="Freeform 3786"/>
            <p:cNvSpPr>
              <a:spLocks/>
            </p:cNvSpPr>
            <p:nvPr/>
          </p:nvSpPr>
          <p:spPr bwMode="auto">
            <a:xfrm>
              <a:off x="400" y="561"/>
              <a:ext cx="4" cy="2"/>
            </a:xfrm>
            <a:custGeom>
              <a:avLst/>
              <a:gdLst>
                <a:gd name="T0" fmla="*/ 3 w 3"/>
                <a:gd name="T1" fmla="*/ 1 h 2"/>
                <a:gd name="T2" fmla="*/ 0 w 3"/>
                <a:gd name="T3" fmla="*/ 2 h 2"/>
                <a:gd name="T4" fmla="*/ 3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2" y="1"/>
                    <a:pt x="1" y="2"/>
                    <a:pt x="0" y="2"/>
                  </a:cubicBezTo>
                  <a:cubicBezTo>
                    <a:pt x="2" y="1"/>
                    <a:pt x="1" y="0"/>
                    <a:pt x="3" y="0"/>
                  </a:cubicBezTo>
                  <a:cubicBezTo>
                    <a:pt x="3" y="0"/>
                    <a:pt x="3"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75" name="Freeform 3787"/>
            <p:cNvSpPr>
              <a:spLocks/>
            </p:cNvSpPr>
            <p:nvPr/>
          </p:nvSpPr>
          <p:spPr bwMode="auto">
            <a:xfrm>
              <a:off x="615" y="592"/>
              <a:ext cx="7" cy="5"/>
            </a:xfrm>
            <a:custGeom>
              <a:avLst/>
              <a:gdLst>
                <a:gd name="T0" fmla="*/ 3 w 6"/>
                <a:gd name="T1" fmla="*/ 1 h 4"/>
                <a:gd name="T2" fmla="*/ 6 w 6"/>
                <a:gd name="T3" fmla="*/ 2 h 4"/>
                <a:gd name="T4" fmla="*/ 3 w 6"/>
                <a:gd name="T5" fmla="*/ 1 h 4"/>
              </a:gdLst>
              <a:ahLst/>
              <a:cxnLst>
                <a:cxn ang="0">
                  <a:pos x="T0" y="T1"/>
                </a:cxn>
                <a:cxn ang="0">
                  <a:pos x="T2" y="T3"/>
                </a:cxn>
                <a:cxn ang="0">
                  <a:pos x="T4" y="T5"/>
                </a:cxn>
              </a:cxnLst>
              <a:rect l="0" t="0" r="r" b="b"/>
              <a:pathLst>
                <a:path w="6" h="4">
                  <a:moveTo>
                    <a:pt x="3" y="1"/>
                  </a:moveTo>
                  <a:cubicBezTo>
                    <a:pt x="4" y="1"/>
                    <a:pt x="5" y="2"/>
                    <a:pt x="6" y="2"/>
                  </a:cubicBezTo>
                  <a:cubicBezTo>
                    <a:pt x="4" y="4"/>
                    <a:pt x="0" y="0"/>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76" name="Freeform 3788"/>
            <p:cNvSpPr>
              <a:spLocks/>
            </p:cNvSpPr>
            <p:nvPr/>
          </p:nvSpPr>
          <p:spPr bwMode="auto">
            <a:xfrm>
              <a:off x="615" y="592"/>
              <a:ext cx="7" cy="5"/>
            </a:xfrm>
            <a:custGeom>
              <a:avLst/>
              <a:gdLst>
                <a:gd name="T0" fmla="*/ 3 w 6"/>
                <a:gd name="T1" fmla="*/ 1 h 4"/>
                <a:gd name="T2" fmla="*/ 6 w 6"/>
                <a:gd name="T3" fmla="*/ 2 h 4"/>
                <a:gd name="T4" fmla="*/ 3 w 6"/>
                <a:gd name="T5" fmla="*/ 1 h 4"/>
              </a:gdLst>
              <a:ahLst/>
              <a:cxnLst>
                <a:cxn ang="0">
                  <a:pos x="T0" y="T1"/>
                </a:cxn>
                <a:cxn ang="0">
                  <a:pos x="T2" y="T3"/>
                </a:cxn>
                <a:cxn ang="0">
                  <a:pos x="T4" y="T5"/>
                </a:cxn>
              </a:cxnLst>
              <a:rect l="0" t="0" r="r" b="b"/>
              <a:pathLst>
                <a:path w="6" h="4">
                  <a:moveTo>
                    <a:pt x="3" y="1"/>
                  </a:moveTo>
                  <a:cubicBezTo>
                    <a:pt x="4" y="1"/>
                    <a:pt x="5" y="2"/>
                    <a:pt x="6" y="2"/>
                  </a:cubicBezTo>
                  <a:cubicBezTo>
                    <a:pt x="4" y="4"/>
                    <a:pt x="0" y="0"/>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77" name="Freeform 3789"/>
            <p:cNvSpPr>
              <a:spLocks/>
            </p:cNvSpPr>
            <p:nvPr/>
          </p:nvSpPr>
          <p:spPr bwMode="auto">
            <a:xfrm>
              <a:off x="601" y="609"/>
              <a:ext cx="19" cy="24"/>
            </a:xfrm>
            <a:custGeom>
              <a:avLst/>
              <a:gdLst>
                <a:gd name="T0" fmla="*/ 8 w 16"/>
                <a:gd name="T1" fmla="*/ 13 h 20"/>
                <a:gd name="T2" fmla="*/ 11 w 16"/>
                <a:gd name="T3" fmla="*/ 12 h 20"/>
                <a:gd name="T4" fmla="*/ 13 w 16"/>
                <a:gd name="T5" fmla="*/ 20 h 20"/>
                <a:gd name="T6" fmla="*/ 14 w 16"/>
                <a:gd name="T7" fmla="*/ 12 h 20"/>
                <a:gd name="T8" fmla="*/ 13 w 16"/>
                <a:gd name="T9" fmla="*/ 8 h 20"/>
                <a:gd name="T10" fmla="*/ 9 w 16"/>
                <a:gd name="T11" fmla="*/ 1 h 20"/>
                <a:gd name="T12" fmla="*/ 4 w 16"/>
                <a:gd name="T13" fmla="*/ 1 h 20"/>
                <a:gd name="T14" fmla="*/ 1 w 16"/>
                <a:gd name="T15" fmla="*/ 1 h 20"/>
                <a:gd name="T16" fmla="*/ 3 w 16"/>
                <a:gd name="T17" fmla="*/ 3 h 20"/>
                <a:gd name="T18" fmla="*/ 5 w 16"/>
                <a:gd name="T19" fmla="*/ 4 h 20"/>
                <a:gd name="T20" fmla="*/ 4 w 16"/>
                <a:gd name="T21" fmla="*/ 9 h 20"/>
                <a:gd name="T22" fmla="*/ 8 w 16"/>
                <a:gd name="T23" fmla="*/ 11 h 20"/>
                <a:gd name="T24" fmla="*/ 8 w 16"/>
                <a:gd name="T2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0">
                  <a:moveTo>
                    <a:pt x="8" y="13"/>
                  </a:moveTo>
                  <a:cubicBezTo>
                    <a:pt x="9" y="13"/>
                    <a:pt x="8" y="11"/>
                    <a:pt x="11" y="12"/>
                  </a:cubicBezTo>
                  <a:cubicBezTo>
                    <a:pt x="9" y="14"/>
                    <a:pt x="9" y="15"/>
                    <a:pt x="13" y="20"/>
                  </a:cubicBezTo>
                  <a:cubicBezTo>
                    <a:pt x="16" y="18"/>
                    <a:pt x="15" y="15"/>
                    <a:pt x="14" y="12"/>
                  </a:cubicBezTo>
                  <a:cubicBezTo>
                    <a:pt x="14" y="11"/>
                    <a:pt x="14" y="10"/>
                    <a:pt x="13" y="8"/>
                  </a:cubicBezTo>
                  <a:cubicBezTo>
                    <a:pt x="12" y="6"/>
                    <a:pt x="10" y="3"/>
                    <a:pt x="9" y="1"/>
                  </a:cubicBezTo>
                  <a:cubicBezTo>
                    <a:pt x="7" y="1"/>
                    <a:pt x="4" y="0"/>
                    <a:pt x="4" y="1"/>
                  </a:cubicBezTo>
                  <a:cubicBezTo>
                    <a:pt x="6" y="0"/>
                    <a:pt x="2" y="0"/>
                    <a:pt x="1" y="1"/>
                  </a:cubicBezTo>
                  <a:cubicBezTo>
                    <a:pt x="1" y="1"/>
                    <a:pt x="0" y="3"/>
                    <a:pt x="3" y="3"/>
                  </a:cubicBezTo>
                  <a:cubicBezTo>
                    <a:pt x="3" y="4"/>
                    <a:pt x="3" y="6"/>
                    <a:pt x="5" y="4"/>
                  </a:cubicBezTo>
                  <a:cubicBezTo>
                    <a:pt x="2" y="5"/>
                    <a:pt x="7" y="9"/>
                    <a:pt x="4" y="9"/>
                  </a:cubicBezTo>
                  <a:cubicBezTo>
                    <a:pt x="9" y="10"/>
                    <a:pt x="5" y="12"/>
                    <a:pt x="8" y="11"/>
                  </a:cubicBezTo>
                  <a:cubicBezTo>
                    <a:pt x="8" y="12"/>
                    <a:pt x="8" y="12"/>
                    <a:pt x="8" y="13"/>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78" name="Freeform 3790"/>
            <p:cNvSpPr>
              <a:spLocks/>
            </p:cNvSpPr>
            <p:nvPr/>
          </p:nvSpPr>
          <p:spPr bwMode="auto">
            <a:xfrm>
              <a:off x="601" y="609"/>
              <a:ext cx="19" cy="24"/>
            </a:xfrm>
            <a:custGeom>
              <a:avLst/>
              <a:gdLst>
                <a:gd name="T0" fmla="*/ 8 w 16"/>
                <a:gd name="T1" fmla="*/ 13 h 20"/>
                <a:gd name="T2" fmla="*/ 11 w 16"/>
                <a:gd name="T3" fmla="*/ 12 h 20"/>
                <a:gd name="T4" fmla="*/ 13 w 16"/>
                <a:gd name="T5" fmla="*/ 20 h 20"/>
                <a:gd name="T6" fmla="*/ 14 w 16"/>
                <a:gd name="T7" fmla="*/ 12 h 20"/>
                <a:gd name="T8" fmla="*/ 13 w 16"/>
                <a:gd name="T9" fmla="*/ 8 h 20"/>
                <a:gd name="T10" fmla="*/ 9 w 16"/>
                <a:gd name="T11" fmla="*/ 1 h 20"/>
                <a:gd name="T12" fmla="*/ 4 w 16"/>
                <a:gd name="T13" fmla="*/ 1 h 20"/>
                <a:gd name="T14" fmla="*/ 1 w 16"/>
                <a:gd name="T15" fmla="*/ 1 h 20"/>
                <a:gd name="T16" fmla="*/ 3 w 16"/>
                <a:gd name="T17" fmla="*/ 3 h 20"/>
                <a:gd name="T18" fmla="*/ 5 w 16"/>
                <a:gd name="T19" fmla="*/ 4 h 20"/>
                <a:gd name="T20" fmla="*/ 4 w 16"/>
                <a:gd name="T21" fmla="*/ 9 h 20"/>
                <a:gd name="T22" fmla="*/ 8 w 16"/>
                <a:gd name="T23" fmla="*/ 11 h 20"/>
                <a:gd name="T24" fmla="*/ 8 w 16"/>
                <a:gd name="T2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0">
                  <a:moveTo>
                    <a:pt x="8" y="13"/>
                  </a:moveTo>
                  <a:cubicBezTo>
                    <a:pt x="9" y="13"/>
                    <a:pt x="8" y="11"/>
                    <a:pt x="11" y="12"/>
                  </a:cubicBezTo>
                  <a:cubicBezTo>
                    <a:pt x="9" y="14"/>
                    <a:pt x="9" y="15"/>
                    <a:pt x="13" y="20"/>
                  </a:cubicBezTo>
                  <a:cubicBezTo>
                    <a:pt x="16" y="18"/>
                    <a:pt x="15" y="15"/>
                    <a:pt x="14" y="12"/>
                  </a:cubicBezTo>
                  <a:cubicBezTo>
                    <a:pt x="14" y="11"/>
                    <a:pt x="14" y="10"/>
                    <a:pt x="13" y="8"/>
                  </a:cubicBezTo>
                  <a:cubicBezTo>
                    <a:pt x="12" y="6"/>
                    <a:pt x="10" y="3"/>
                    <a:pt x="9" y="1"/>
                  </a:cubicBezTo>
                  <a:cubicBezTo>
                    <a:pt x="7" y="1"/>
                    <a:pt x="4" y="0"/>
                    <a:pt x="4" y="1"/>
                  </a:cubicBezTo>
                  <a:cubicBezTo>
                    <a:pt x="6" y="0"/>
                    <a:pt x="2" y="0"/>
                    <a:pt x="1" y="1"/>
                  </a:cubicBezTo>
                  <a:cubicBezTo>
                    <a:pt x="1" y="1"/>
                    <a:pt x="0" y="3"/>
                    <a:pt x="3" y="3"/>
                  </a:cubicBezTo>
                  <a:cubicBezTo>
                    <a:pt x="3" y="4"/>
                    <a:pt x="3" y="6"/>
                    <a:pt x="5" y="4"/>
                  </a:cubicBezTo>
                  <a:cubicBezTo>
                    <a:pt x="2" y="5"/>
                    <a:pt x="7" y="9"/>
                    <a:pt x="4" y="9"/>
                  </a:cubicBezTo>
                  <a:cubicBezTo>
                    <a:pt x="9" y="10"/>
                    <a:pt x="5" y="12"/>
                    <a:pt x="8" y="11"/>
                  </a:cubicBezTo>
                  <a:cubicBezTo>
                    <a:pt x="8" y="12"/>
                    <a:pt x="8" y="12"/>
                    <a:pt x="8" y="13"/>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79" name="Freeform 3791"/>
            <p:cNvSpPr>
              <a:spLocks/>
            </p:cNvSpPr>
            <p:nvPr/>
          </p:nvSpPr>
          <p:spPr bwMode="auto">
            <a:xfrm>
              <a:off x="620" y="617"/>
              <a:ext cx="13" cy="18"/>
            </a:xfrm>
            <a:custGeom>
              <a:avLst/>
              <a:gdLst>
                <a:gd name="T0" fmla="*/ 5 w 11"/>
                <a:gd name="T1" fmla="*/ 15 h 15"/>
                <a:gd name="T2" fmla="*/ 5 w 11"/>
                <a:gd name="T3" fmla="*/ 13 h 15"/>
                <a:gd name="T4" fmla="*/ 6 w 11"/>
                <a:gd name="T5" fmla="*/ 11 h 15"/>
                <a:gd name="T6" fmla="*/ 7 w 11"/>
                <a:gd name="T7" fmla="*/ 11 h 15"/>
                <a:gd name="T8" fmla="*/ 9 w 11"/>
                <a:gd name="T9" fmla="*/ 9 h 15"/>
                <a:gd name="T10" fmla="*/ 7 w 11"/>
                <a:gd name="T11" fmla="*/ 6 h 15"/>
                <a:gd name="T12" fmla="*/ 10 w 11"/>
                <a:gd name="T13" fmla="*/ 6 h 15"/>
                <a:gd name="T14" fmla="*/ 10 w 11"/>
                <a:gd name="T15" fmla="*/ 4 h 15"/>
                <a:gd name="T16" fmla="*/ 6 w 11"/>
                <a:gd name="T17" fmla="*/ 6 h 15"/>
                <a:gd name="T18" fmla="*/ 3 w 11"/>
                <a:gd name="T19" fmla="*/ 1 h 15"/>
                <a:gd name="T20" fmla="*/ 3 w 11"/>
                <a:gd name="T21" fmla="*/ 3 h 15"/>
                <a:gd name="T22" fmla="*/ 1 w 11"/>
                <a:gd name="T23" fmla="*/ 5 h 15"/>
                <a:gd name="T24" fmla="*/ 2 w 11"/>
                <a:gd name="T25" fmla="*/ 7 h 15"/>
                <a:gd name="T26" fmla="*/ 4 w 11"/>
                <a:gd name="T27" fmla="*/ 10 h 15"/>
                <a:gd name="T28" fmla="*/ 5 w 11"/>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5">
                  <a:moveTo>
                    <a:pt x="5" y="15"/>
                  </a:moveTo>
                  <a:cubicBezTo>
                    <a:pt x="5" y="15"/>
                    <a:pt x="5" y="14"/>
                    <a:pt x="5" y="13"/>
                  </a:cubicBezTo>
                  <a:cubicBezTo>
                    <a:pt x="4" y="12"/>
                    <a:pt x="6" y="12"/>
                    <a:pt x="6" y="11"/>
                  </a:cubicBezTo>
                  <a:cubicBezTo>
                    <a:pt x="7" y="14"/>
                    <a:pt x="7" y="12"/>
                    <a:pt x="7" y="11"/>
                  </a:cubicBezTo>
                  <a:cubicBezTo>
                    <a:pt x="8" y="10"/>
                    <a:pt x="8" y="10"/>
                    <a:pt x="9" y="9"/>
                  </a:cubicBezTo>
                  <a:cubicBezTo>
                    <a:pt x="9" y="9"/>
                    <a:pt x="7" y="7"/>
                    <a:pt x="7" y="6"/>
                  </a:cubicBezTo>
                  <a:cubicBezTo>
                    <a:pt x="8" y="6"/>
                    <a:pt x="9" y="6"/>
                    <a:pt x="10" y="6"/>
                  </a:cubicBezTo>
                  <a:cubicBezTo>
                    <a:pt x="11" y="6"/>
                    <a:pt x="10" y="5"/>
                    <a:pt x="10" y="4"/>
                  </a:cubicBezTo>
                  <a:cubicBezTo>
                    <a:pt x="8" y="4"/>
                    <a:pt x="8" y="5"/>
                    <a:pt x="6" y="6"/>
                  </a:cubicBezTo>
                  <a:cubicBezTo>
                    <a:pt x="7" y="5"/>
                    <a:pt x="9" y="3"/>
                    <a:pt x="3" y="1"/>
                  </a:cubicBezTo>
                  <a:cubicBezTo>
                    <a:pt x="7" y="4"/>
                    <a:pt x="1" y="0"/>
                    <a:pt x="3" y="3"/>
                  </a:cubicBezTo>
                  <a:cubicBezTo>
                    <a:pt x="0" y="1"/>
                    <a:pt x="1" y="4"/>
                    <a:pt x="1" y="5"/>
                  </a:cubicBezTo>
                  <a:cubicBezTo>
                    <a:pt x="5" y="4"/>
                    <a:pt x="3" y="7"/>
                    <a:pt x="2" y="7"/>
                  </a:cubicBezTo>
                  <a:cubicBezTo>
                    <a:pt x="10" y="8"/>
                    <a:pt x="1" y="11"/>
                    <a:pt x="4" y="10"/>
                  </a:cubicBezTo>
                  <a:cubicBezTo>
                    <a:pt x="3" y="11"/>
                    <a:pt x="2" y="13"/>
                    <a:pt x="5" y="15"/>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0" name="Freeform 3792"/>
            <p:cNvSpPr>
              <a:spLocks/>
            </p:cNvSpPr>
            <p:nvPr/>
          </p:nvSpPr>
          <p:spPr bwMode="auto">
            <a:xfrm>
              <a:off x="620" y="617"/>
              <a:ext cx="13" cy="18"/>
            </a:xfrm>
            <a:custGeom>
              <a:avLst/>
              <a:gdLst>
                <a:gd name="T0" fmla="*/ 5 w 11"/>
                <a:gd name="T1" fmla="*/ 15 h 15"/>
                <a:gd name="T2" fmla="*/ 5 w 11"/>
                <a:gd name="T3" fmla="*/ 13 h 15"/>
                <a:gd name="T4" fmla="*/ 6 w 11"/>
                <a:gd name="T5" fmla="*/ 11 h 15"/>
                <a:gd name="T6" fmla="*/ 7 w 11"/>
                <a:gd name="T7" fmla="*/ 11 h 15"/>
                <a:gd name="T8" fmla="*/ 9 w 11"/>
                <a:gd name="T9" fmla="*/ 9 h 15"/>
                <a:gd name="T10" fmla="*/ 7 w 11"/>
                <a:gd name="T11" fmla="*/ 6 h 15"/>
                <a:gd name="T12" fmla="*/ 10 w 11"/>
                <a:gd name="T13" fmla="*/ 6 h 15"/>
                <a:gd name="T14" fmla="*/ 10 w 11"/>
                <a:gd name="T15" fmla="*/ 4 h 15"/>
                <a:gd name="T16" fmla="*/ 6 w 11"/>
                <a:gd name="T17" fmla="*/ 6 h 15"/>
                <a:gd name="T18" fmla="*/ 3 w 11"/>
                <a:gd name="T19" fmla="*/ 1 h 15"/>
                <a:gd name="T20" fmla="*/ 3 w 11"/>
                <a:gd name="T21" fmla="*/ 3 h 15"/>
                <a:gd name="T22" fmla="*/ 1 w 11"/>
                <a:gd name="T23" fmla="*/ 5 h 15"/>
                <a:gd name="T24" fmla="*/ 2 w 11"/>
                <a:gd name="T25" fmla="*/ 7 h 15"/>
                <a:gd name="T26" fmla="*/ 4 w 11"/>
                <a:gd name="T27" fmla="*/ 10 h 15"/>
                <a:gd name="T28" fmla="*/ 5 w 11"/>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5">
                  <a:moveTo>
                    <a:pt x="5" y="15"/>
                  </a:moveTo>
                  <a:cubicBezTo>
                    <a:pt x="5" y="15"/>
                    <a:pt x="5" y="14"/>
                    <a:pt x="5" y="13"/>
                  </a:cubicBezTo>
                  <a:cubicBezTo>
                    <a:pt x="4" y="12"/>
                    <a:pt x="6" y="12"/>
                    <a:pt x="6" y="11"/>
                  </a:cubicBezTo>
                  <a:cubicBezTo>
                    <a:pt x="7" y="14"/>
                    <a:pt x="7" y="12"/>
                    <a:pt x="7" y="11"/>
                  </a:cubicBezTo>
                  <a:cubicBezTo>
                    <a:pt x="8" y="10"/>
                    <a:pt x="8" y="10"/>
                    <a:pt x="9" y="9"/>
                  </a:cubicBezTo>
                  <a:cubicBezTo>
                    <a:pt x="9" y="9"/>
                    <a:pt x="7" y="7"/>
                    <a:pt x="7" y="6"/>
                  </a:cubicBezTo>
                  <a:cubicBezTo>
                    <a:pt x="8" y="6"/>
                    <a:pt x="9" y="6"/>
                    <a:pt x="10" y="6"/>
                  </a:cubicBezTo>
                  <a:cubicBezTo>
                    <a:pt x="11" y="6"/>
                    <a:pt x="10" y="5"/>
                    <a:pt x="10" y="4"/>
                  </a:cubicBezTo>
                  <a:cubicBezTo>
                    <a:pt x="8" y="4"/>
                    <a:pt x="8" y="5"/>
                    <a:pt x="6" y="6"/>
                  </a:cubicBezTo>
                  <a:cubicBezTo>
                    <a:pt x="7" y="5"/>
                    <a:pt x="9" y="3"/>
                    <a:pt x="3" y="1"/>
                  </a:cubicBezTo>
                  <a:cubicBezTo>
                    <a:pt x="7" y="4"/>
                    <a:pt x="1" y="0"/>
                    <a:pt x="3" y="3"/>
                  </a:cubicBezTo>
                  <a:cubicBezTo>
                    <a:pt x="0" y="1"/>
                    <a:pt x="1" y="4"/>
                    <a:pt x="1" y="5"/>
                  </a:cubicBezTo>
                  <a:cubicBezTo>
                    <a:pt x="5" y="4"/>
                    <a:pt x="3" y="7"/>
                    <a:pt x="2" y="7"/>
                  </a:cubicBezTo>
                  <a:cubicBezTo>
                    <a:pt x="10" y="8"/>
                    <a:pt x="1" y="11"/>
                    <a:pt x="4" y="10"/>
                  </a:cubicBezTo>
                  <a:cubicBezTo>
                    <a:pt x="3" y="11"/>
                    <a:pt x="2" y="13"/>
                    <a:pt x="5" y="15"/>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1" name="Freeform 3793"/>
            <p:cNvSpPr>
              <a:spLocks/>
            </p:cNvSpPr>
            <p:nvPr/>
          </p:nvSpPr>
          <p:spPr bwMode="auto">
            <a:xfrm>
              <a:off x="585" y="595"/>
              <a:ext cx="30" cy="16"/>
            </a:xfrm>
            <a:custGeom>
              <a:avLst/>
              <a:gdLst>
                <a:gd name="T0" fmla="*/ 3 w 25"/>
                <a:gd name="T1" fmla="*/ 6 h 14"/>
                <a:gd name="T2" fmla="*/ 9 w 25"/>
                <a:gd name="T3" fmla="*/ 10 h 14"/>
                <a:gd name="T4" fmla="*/ 12 w 25"/>
                <a:gd name="T5" fmla="*/ 13 h 14"/>
                <a:gd name="T6" fmla="*/ 13 w 25"/>
                <a:gd name="T7" fmla="*/ 13 h 14"/>
                <a:gd name="T8" fmla="*/ 11 w 25"/>
                <a:gd name="T9" fmla="*/ 9 h 14"/>
                <a:gd name="T10" fmla="*/ 11 w 25"/>
                <a:gd name="T11" fmla="*/ 8 h 14"/>
                <a:gd name="T12" fmla="*/ 23 w 25"/>
                <a:gd name="T13" fmla="*/ 12 h 14"/>
                <a:gd name="T14" fmla="*/ 23 w 25"/>
                <a:gd name="T15" fmla="*/ 8 h 14"/>
                <a:gd name="T16" fmla="*/ 19 w 25"/>
                <a:gd name="T17" fmla="*/ 8 h 14"/>
                <a:gd name="T18" fmla="*/ 13 w 25"/>
                <a:gd name="T19" fmla="*/ 5 h 14"/>
                <a:gd name="T20" fmla="*/ 23 w 25"/>
                <a:gd name="T21" fmla="*/ 7 h 14"/>
                <a:gd name="T22" fmla="*/ 20 w 25"/>
                <a:gd name="T23" fmla="*/ 6 h 14"/>
                <a:gd name="T24" fmla="*/ 21 w 25"/>
                <a:gd name="T25" fmla="*/ 3 h 14"/>
                <a:gd name="T26" fmla="*/ 13 w 25"/>
                <a:gd name="T27" fmla="*/ 5 h 14"/>
                <a:gd name="T28" fmla="*/ 15 w 25"/>
                <a:gd name="T29" fmla="*/ 1 h 14"/>
                <a:gd name="T30" fmla="*/ 6 w 25"/>
                <a:gd name="T31" fmla="*/ 2 h 14"/>
                <a:gd name="T32" fmla="*/ 4 w 25"/>
                <a:gd name="T33" fmla="*/ 3 h 14"/>
                <a:gd name="T34" fmla="*/ 8 w 25"/>
                <a:gd name="T35" fmla="*/ 6 h 14"/>
                <a:gd name="T36" fmla="*/ 4 w 25"/>
                <a:gd name="T37" fmla="*/ 5 h 14"/>
                <a:gd name="T38" fmla="*/ 2 w 25"/>
                <a:gd name="T39" fmla="*/ 3 h 14"/>
                <a:gd name="T40" fmla="*/ 3 w 25"/>
                <a:gd name="T41" fmla="*/ 6 h 14"/>
                <a:gd name="T42" fmla="*/ 3 w 25"/>
                <a:gd name="T4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4">
                  <a:moveTo>
                    <a:pt x="3" y="6"/>
                  </a:moveTo>
                  <a:cubicBezTo>
                    <a:pt x="4" y="7"/>
                    <a:pt x="7" y="9"/>
                    <a:pt x="9" y="10"/>
                  </a:cubicBezTo>
                  <a:cubicBezTo>
                    <a:pt x="6" y="10"/>
                    <a:pt x="9" y="11"/>
                    <a:pt x="12" y="13"/>
                  </a:cubicBezTo>
                  <a:cubicBezTo>
                    <a:pt x="7" y="10"/>
                    <a:pt x="11" y="14"/>
                    <a:pt x="13" y="13"/>
                  </a:cubicBezTo>
                  <a:cubicBezTo>
                    <a:pt x="15" y="13"/>
                    <a:pt x="14" y="9"/>
                    <a:pt x="11" y="9"/>
                  </a:cubicBezTo>
                  <a:cubicBezTo>
                    <a:pt x="12" y="9"/>
                    <a:pt x="12" y="9"/>
                    <a:pt x="11" y="8"/>
                  </a:cubicBezTo>
                  <a:cubicBezTo>
                    <a:pt x="14" y="9"/>
                    <a:pt x="20" y="12"/>
                    <a:pt x="23" y="12"/>
                  </a:cubicBezTo>
                  <a:cubicBezTo>
                    <a:pt x="25" y="12"/>
                    <a:pt x="24" y="10"/>
                    <a:pt x="23" y="8"/>
                  </a:cubicBezTo>
                  <a:cubicBezTo>
                    <a:pt x="21" y="8"/>
                    <a:pt x="21" y="8"/>
                    <a:pt x="19" y="8"/>
                  </a:cubicBezTo>
                  <a:cubicBezTo>
                    <a:pt x="17" y="8"/>
                    <a:pt x="15" y="6"/>
                    <a:pt x="13" y="5"/>
                  </a:cubicBezTo>
                  <a:cubicBezTo>
                    <a:pt x="16" y="5"/>
                    <a:pt x="21" y="8"/>
                    <a:pt x="23" y="7"/>
                  </a:cubicBezTo>
                  <a:cubicBezTo>
                    <a:pt x="22" y="7"/>
                    <a:pt x="21" y="6"/>
                    <a:pt x="20" y="6"/>
                  </a:cubicBezTo>
                  <a:cubicBezTo>
                    <a:pt x="22" y="6"/>
                    <a:pt x="25" y="5"/>
                    <a:pt x="21" y="3"/>
                  </a:cubicBezTo>
                  <a:cubicBezTo>
                    <a:pt x="15" y="1"/>
                    <a:pt x="15" y="4"/>
                    <a:pt x="13" y="5"/>
                  </a:cubicBezTo>
                  <a:cubicBezTo>
                    <a:pt x="12" y="3"/>
                    <a:pt x="16" y="3"/>
                    <a:pt x="15" y="1"/>
                  </a:cubicBezTo>
                  <a:cubicBezTo>
                    <a:pt x="11" y="0"/>
                    <a:pt x="5" y="0"/>
                    <a:pt x="6" y="2"/>
                  </a:cubicBezTo>
                  <a:cubicBezTo>
                    <a:pt x="4" y="0"/>
                    <a:pt x="5" y="2"/>
                    <a:pt x="4" y="3"/>
                  </a:cubicBezTo>
                  <a:cubicBezTo>
                    <a:pt x="4" y="3"/>
                    <a:pt x="6" y="5"/>
                    <a:pt x="8" y="6"/>
                  </a:cubicBezTo>
                  <a:cubicBezTo>
                    <a:pt x="6" y="5"/>
                    <a:pt x="5" y="4"/>
                    <a:pt x="4" y="5"/>
                  </a:cubicBezTo>
                  <a:cubicBezTo>
                    <a:pt x="4" y="4"/>
                    <a:pt x="3" y="3"/>
                    <a:pt x="2" y="3"/>
                  </a:cubicBezTo>
                  <a:cubicBezTo>
                    <a:pt x="1" y="3"/>
                    <a:pt x="0" y="4"/>
                    <a:pt x="3" y="6"/>
                  </a:cubicBezTo>
                  <a:cubicBezTo>
                    <a:pt x="3" y="6"/>
                    <a:pt x="3" y="6"/>
                    <a:pt x="3" y="6"/>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2" name="Freeform 3794"/>
            <p:cNvSpPr>
              <a:spLocks/>
            </p:cNvSpPr>
            <p:nvPr/>
          </p:nvSpPr>
          <p:spPr bwMode="auto">
            <a:xfrm>
              <a:off x="585" y="595"/>
              <a:ext cx="30" cy="16"/>
            </a:xfrm>
            <a:custGeom>
              <a:avLst/>
              <a:gdLst>
                <a:gd name="T0" fmla="*/ 3 w 25"/>
                <a:gd name="T1" fmla="*/ 6 h 14"/>
                <a:gd name="T2" fmla="*/ 9 w 25"/>
                <a:gd name="T3" fmla="*/ 10 h 14"/>
                <a:gd name="T4" fmla="*/ 12 w 25"/>
                <a:gd name="T5" fmla="*/ 13 h 14"/>
                <a:gd name="T6" fmla="*/ 13 w 25"/>
                <a:gd name="T7" fmla="*/ 13 h 14"/>
                <a:gd name="T8" fmla="*/ 11 w 25"/>
                <a:gd name="T9" fmla="*/ 9 h 14"/>
                <a:gd name="T10" fmla="*/ 11 w 25"/>
                <a:gd name="T11" fmla="*/ 8 h 14"/>
                <a:gd name="T12" fmla="*/ 23 w 25"/>
                <a:gd name="T13" fmla="*/ 12 h 14"/>
                <a:gd name="T14" fmla="*/ 23 w 25"/>
                <a:gd name="T15" fmla="*/ 8 h 14"/>
                <a:gd name="T16" fmla="*/ 19 w 25"/>
                <a:gd name="T17" fmla="*/ 8 h 14"/>
                <a:gd name="T18" fmla="*/ 13 w 25"/>
                <a:gd name="T19" fmla="*/ 5 h 14"/>
                <a:gd name="T20" fmla="*/ 23 w 25"/>
                <a:gd name="T21" fmla="*/ 7 h 14"/>
                <a:gd name="T22" fmla="*/ 20 w 25"/>
                <a:gd name="T23" fmla="*/ 6 h 14"/>
                <a:gd name="T24" fmla="*/ 21 w 25"/>
                <a:gd name="T25" fmla="*/ 3 h 14"/>
                <a:gd name="T26" fmla="*/ 13 w 25"/>
                <a:gd name="T27" fmla="*/ 5 h 14"/>
                <a:gd name="T28" fmla="*/ 15 w 25"/>
                <a:gd name="T29" fmla="*/ 1 h 14"/>
                <a:gd name="T30" fmla="*/ 6 w 25"/>
                <a:gd name="T31" fmla="*/ 2 h 14"/>
                <a:gd name="T32" fmla="*/ 4 w 25"/>
                <a:gd name="T33" fmla="*/ 3 h 14"/>
                <a:gd name="T34" fmla="*/ 8 w 25"/>
                <a:gd name="T35" fmla="*/ 6 h 14"/>
                <a:gd name="T36" fmla="*/ 4 w 25"/>
                <a:gd name="T37" fmla="*/ 5 h 14"/>
                <a:gd name="T38" fmla="*/ 2 w 25"/>
                <a:gd name="T39" fmla="*/ 3 h 14"/>
                <a:gd name="T40" fmla="*/ 3 w 25"/>
                <a:gd name="T41" fmla="*/ 6 h 14"/>
                <a:gd name="T42" fmla="*/ 3 w 25"/>
                <a:gd name="T4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4">
                  <a:moveTo>
                    <a:pt x="3" y="6"/>
                  </a:moveTo>
                  <a:cubicBezTo>
                    <a:pt x="4" y="7"/>
                    <a:pt x="7" y="9"/>
                    <a:pt x="9" y="10"/>
                  </a:cubicBezTo>
                  <a:cubicBezTo>
                    <a:pt x="6" y="10"/>
                    <a:pt x="9" y="11"/>
                    <a:pt x="12" y="13"/>
                  </a:cubicBezTo>
                  <a:cubicBezTo>
                    <a:pt x="7" y="10"/>
                    <a:pt x="11" y="14"/>
                    <a:pt x="13" y="13"/>
                  </a:cubicBezTo>
                  <a:cubicBezTo>
                    <a:pt x="15" y="13"/>
                    <a:pt x="14" y="9"/>
                    <a:pt x="11" y="9"/>
                  </a:cubicBezTo>
                  <a:cubicBezTo>
                    <a:pt x="12" y="9"/>
                    <a:pt x="12" y="9"/>
                    <a:pt x="11" y="8"/>
                  </a:cubicBezTo>
                  <a:cubicBezTo>
                    <a:pt x="14" y="9"/>
                    <a:pt x="20" y="12"/>
                    <a:pt x="23" y="12"/>
                  </a:cubicBezTo>
                  <a:cubicBezTo>
                    <a:pt x="25" y="12"/>
                    <a:pt x="24" y="10"/>
                    <a:pt x="23" y="8"/>
                  </a:cubicBezTo>
                  <a:cubicBezTo>
                    <a:pt x="21" y="8"/>
                    <a:pt x="21" y="8"/>
                    <a:pt x="19" y="8"/>
                  </a:cubicBezTo>
                  <a:cubicBezTo>
                    <a:pt x="17" y="8"/>
                    <a:pt x="15" y="6"/>
                    <a:pt x="13" y="5"/>
                  </a:cubicBezTo>
                  <a:cubicBezTo>
                    <a:pt x="16" y="5"/>
                    <a:pt x="21" y="8"/>
                    <a:pt x="23" y="7"/>
                  </a:cubicBezTo>
                  <a:cubicBezTo>
                    <a:pt x="22" y="7"/>
                    <a:pt x="21" y="6"/>
                    <a:pt x="20" y="6"/>
                  </a:cubicBezTo>
                  <a:cubicBezTo>
                    <a:pt x="22" y="6"/>
                    <a:pt x="25" y="5"/>
                    <a:pt x="21" y="3"/>
                  </a:cubicBezTo>
                  <a:cubicBezTo>
                    <a:pt x="15" y="1"/>
                    <a:pt x="15" y="4"/>
                    <a:pt x="13" y="5"/>
                  </a:cubicBezTo>
                  <a:cubicBezTo>
                    <a:pt x="12" y="3"/>
                    <a:pt x="16" y="3"/>
                    <a:pt x="15" y="1"/>
                  </a:cubicBezTo>
                  <a:cubicBezTo>
                    <a:pt x="11" y="0"/>
                    <a:pt x="5" y="0"/>
                    <a:pt x="6" y="2"/>
                  </a:cubicBezTo>
                  <a:cubicBezTo>
                    <a:pt x="4" y="0"/>
                    <a:pt x="5" y="2"/>
                    <a:pt x="4" y="3"/>
                  </a:cubicBezTo>
                  <a:cubicBezTo>
                    <a:pt x="4" y="3"/>
                    <a:pt x="6" y="5"/>
                    <a:pt x="8" y="6"/>
                  </a:cubicBezTo>
                  <a:cubicBezTo>
                    <a:pt x="6" y="5"/>
                    <a:pt x="5" y="4"/>
                    <a:pt x="4" y="5"/>
                  </a:cubicBezTo>
                  <a:cubicBezTo>
                    <a:pt x="4" y="4"/>
                    <a:pt x="3" y="3"/>
                    <a:pt x="2" y="3"/>
                  </a:cubicBezTo>
                  <a:cubicBezTo>
                    <a:pt x="1" y="3"/>
                    <a:pt x="0" y="4"/>
                    <a:pt x="3" y="6"/>
                  </a:cubicBezTo>
                  <a:cubicBezTo>
                    <a:pt x="3" y="6"/>
                    <a:pt x="3" y="6"/>
                    <a:pt x="3" y="6"/>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3" name="Freeform 3795"/>
            <p:cNvSpPr>
              <a:spLocks/>
            </p:cNvSpPr>
            <p:nvPr/>
          </p:nvSpPr>
          <p:spPr bwMode="auto">
            <a:xfrm>
              <a:off x="611" y="610"/>
              <a:ext cx="4" cy="1"/>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1" y="0"/>
                    <a:pt x="0" y="0"/>
                  </a:cubicBezTo>
                  <a:cubicBezTo>
                    <a:pt x="1" y="1"/>
                    <a:pt x="2" y="1"/>
                    <a:pt x="3" y="1"/>
                  </a:cubicBezTo>
                  <a:cubicBezTo>
                    <a:pt x="3" y="1"/>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4" name="Freeform 3796"/>
            <p:cNvSpPr>
              <a:spLocks/>
            </p:cNvSpPr>
            <p:nvPr/>
          </p:nvSpPr>
          <p:spPr bwMode="auto">
            <a:xfrm>
              <a:off x="611" y="610"/>
              <a:ext cx="4" cy="1"/>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1" y="0"/>
                    <a:pt x="0" y="0"/>
                  </a:cubicBezTo>
                  <a:cubicBezTo>
                    <a:pt x="1" y="1"/>
                    <a:pt x="2" y="1"/>
                    <a:pt x="3" y="1"/>
                  </a:cubicBezTo>
                  <a:cubicBezTo>
                    <a:pt x="3" y="1"/>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5" name="Freeform 3797"/>
            <p:cNvSpPr>
              <a:spLocks/>
            </p:cNvSpPr>
            <p:nvPr/>
          </p:nvSpPr>
          <p:spPr bwMode="auto">
            <a:xfrm>
              <a:off x="621" y="615"/>
              <a:ext cx="28" cy="13"/>
            </a:xfrm>
            <a:custGeom>
              <a:avLst/>
              <a:gdLst>
                <a:gd name="T0" fmla="*/ 11 w 23"/>
                <a:gd name="T1" fmla="*/ 11 h 11"/>
                <a:gd name="T2" fmla="*/ 15 w 23"/>
                <a:gd name="T3" fmla="*/ 10 h 11"/>
                <a:gd name="T4" fmla="*/ 16 w 23"/>
                <a:gd name="T5" fmla="*/ 8 h 11"/>
                <a:gd name="T6" fmla="*/ 14 w 23"/>
                <a:gd name="T7" fmla="*/ 5 h 11"/>
                <a:gd name="T8" fmla="*/ 16 w 23"/>
                <a:gd name="T9" fmla="*/ 2 h 11"/>
                <a:gd name="T10" fmla="*/ 9 w 23"/>
                <a:gd name="T11" fmla="*/ 4 h 11"/>
                <a:gd name="T12" fmla="*/ 9 w 23"/>
                <a:gd name="T13" fmla="*/ 4 h 11"/>
                <a:gd name="T14" fmla="*/ 11 w 2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1">
                  <a:moveTo>
                    <a:pt x="11" y="11"/>
                  </a:moveTo>
                  <a:cubicBezTo>
                    <a:pt x="13" y="11"/>
                    <a:pt x="14" y="10"/>
                    <a:pt x="15" y="10"/>
                  </a:cubicBezTo>
                  <a:cubicBezTo>
                    <a:pt x="16" y="10"/>
                    <a:pt x="20" y="8"/>
                    <a:pt x="16" y="8"/>
                  </a:cubicBezTo>
                  <a:cubicBezTo>
                    <a:pt x="16" y="7"/>
                    <a:pt x="16" y="6"/>
                    <a:pt x="14" y="5"/>
                  </a:cubicBezTo>
                  <a:cubicBezTo>
                    <a:pt x="23" y="11"/>
                    <a:pt x="20" y="3"/>
                    <a:pt x="16" y="2"/>
                  </a:cubicBezTo>
                  <a:cubicBezTo>
                    <a:pt x="13" y="1"/>
                    <a:pt x="0" y="0"/>
                    <a:pt x="9" y="4"/>
                  </a:cubicBezTo>
                  <a:cubicBezTo>
                    <a:pt x="6" y="4"/>
                    <a:pt x="9" y="6"/>
                    <a:pt x="9" y="4"/>
                  </a:cubicBezTo>
                  <a:cubicBezTo>
                    <a:pt x="9" y="6"/>
                    <a:pt x="8" y="8"/>
                    <a:pt x="11" y="1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6" name="Freeform 3798"/>
            <p:cNvSpPr>
              <a:spLocks/>
            </p:cNvSpPr>
            <p:nvPr/>
          </p:nvSpPr>
          <p:spPr bwMode="auto">
            <a:xfrm>
              <a:off x="621" y="615"/>
              <a:ext cx="28" cy="13"/>
            </a:xfrm>
            <a:custGeom>
              <a:avLst/>
              <a:gdLst>
                <a:gd name="T0" fmla="*/ 11 w 23"/>
                <a:gd name="T1" fmla="*/ 11 h 11"/>
                <a:gd name="T2" fmla="*/ 15 w 23"/>
                <a:gd name="T3" fmla="*/ 10 h 11"/>
                <a:gd name="T4" fmla="*/ 16 w 23"/>
                <a:gd name="T5" fmla="*/ 8 h 11"/>
                <a:gd name="T6" fmla="*/ 14 w 23"/>
                <a:gd name="T7" fmla="*/ 5 h 11"/>
                <a:gd name="T8" fmla="*/ 16 w 23"/>
                <a:gd name="T9" fmla="*/ 2 h 11"/>
                <a:gd name="T10" fmla="*/ 9 w 23"/>
                <a:gd name="T11" fmla="*/ 4 h 11"/>
                <a:gd name="T12" fmla="*/ 9 w 23"/>
                <a:gd name="T13" fmla="*/ 4 h 11"/>
                <a:gd name="T14" fmla="*/ 11 w 2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1">
                  <a:moveTo>
                    <a:pt x="11" y="11"/>
                  </a:moveTo>
                  <a:cubicBezTo>
                    <a:pt x="13" y="11"/>
                    <a:pt x="14" y="10"/>
                    <a:pt x="15" y="10"/>
                  </a:cubicBezTo>
                  <a:cubicBezTo>
                    <a:pt x="16" y="10"/>
                    <a:pt x="20" y="8"/>
                    <a:pt x="16" y="8"/>
                  </a:cubicBezTo>
                  <a:cubicBezTo>
                    <a:pt x="16" y="7"/>
                    <a:pt x="16" y="6"/>
                    <a:pt x="14" y="5"/>
                  </a:cubicBezTo>
                  <a:cubicBezTo>
                    <a:pt x="23" y="11"/>
                    <a:pt x="20" y="3"/>
                    <a:pt x="16" y="2"/>
                  </a:cubicBezTo>
                  <a:cubicBezTo>
                    <a:pt x="13" y="1"/>
                    <a:pt x="0" y="0"/>
                    <a:pt x="9" y="4"/>
                  </a:cubicBezTo>
                  <a:cubicBezTo>
                    <a:pt x="6" y="4"/>
                    <a:pt x="9" y="6"/>
                    <a:pt x="9" y="4"/>
                  </a:cubicBezTo>
                  <a:cubicBezTo>
                    <a:pt x="9" y="6"/>
                    <a:pt x="8" y="8"/>
                    <a:pt x="11" y="1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7" name="Freeform 3799"/>
            <p:cNvSpPr>
              <a:spLocks/>
            </p:cNvSpPr>
            <p:nvPr/>
          </p:nvSpPr>
          <p:spPr bwMode="auto">
            <a:xfrm>
              <a:off x="639" y="627"/>
              <a:ext cx="10" cy="6"/>
            </a:xfrm>
            <a:custGeom>
              <a:avLst/>
              <a:gdLst>
                <a:gd name="T0" fmla="*/ 8 w 8"/>
                <a:gd name="T1" fmla="*/ 0 h 5"/>
                <a:gd name="T2" fmla="*/ 5 w 8"/>
                <a:gd name="T3" fmla="*/ 3 h 5"/>
                <a:gd name="T4" fmla="*/ 8 w 8"/>
                <a:gd name="T5" fmla="*/ 0 h 5"/>
              </a:gdLst>
              <a:ahLst/>
              <a:cxnLst>
                <a:cxn ang="0">
                  <a:pos x="T0" y="T1"/>
                </a:cxn>
                <a:cxn ang="0">
                  <a:pos x="T2" y="T3"/>
                </a:cxn>
                <a:cxn ang="0">
                  <a:pos x="T4" y="T5"/>
                </a:cxn>
              </a:cxnLst>
              <a:rect l="0" t="0" r="r" b="b"/>
              <a:pathLst>
                <a:path w="8" h="5">
                  <a:moveTo>
                    <a:pt x="8" y="0"/>
                  </a:moveTo>
                  <a:cubicBezTo>
                    <a:pt x="7" y="1"/>
                    <a:pt x="0" y="0"/>
                    <a:pt x="5" y="3"/>
                  </a:cubicBezTo>
                  <a:cubicBezTo>
                    <a:pt x="8" y="5"/>
                    <a:pt x="8" y="2"/>
                    <a:pt x="8"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8" name="Freeform 3800"/>
            <p:cNvSpPr>
              <a:spLocks/>
            </p:cNvSpPr>
            <p:nvPr/>
          </p:nvSpPr>
          <p:spPr bwMode="auto">
            <a:xfrm>
              <a:off x="639" y="627"/>
              <a:ext cx="10" cy="6"/>
            </a:xfrm>
            <a:custGeom>
              <a:avLst/>
              <a:gdLst>
                <a:gd name="T0" fmla="*/ 8 w 8"/>
                <a:gd name="T1" fmla="*/ 0 h 5"/>
                <a:gd name="T2" fmla="*/ 5 w 8"/>
                <a:gd name="T3" fmla="*/ 3 h 5"/>
                <a:gd name="T4" fmla="*/ 8 w 8"/>
                <a:gd name="T5" fmla="*/ 0 h 5"/>
              </a:gdLst>
              <a:ahLst/>
              <a:cxnLst>
                <a:cxn ang="0">
                  <a:pos x="T0" y="T1"/>
                </a:cxn>
                <a:cxn ang="0">
                  <a:pos x="T2" y="T3"/>
                </a:cxn>
                <a:cxn ang="0">
                  <a:pos x="T4" y="T5"/>
                </a:cxn>
              </a:cxnLst>
              <a:rect l="0" t="0" r="r" b="b"/>
              <a:pathLst>
                <a:path w="8" h="5">
                  <a:moveTo>
                    <a:pt x="8" y="0"/>
                  </a:moveTo>
                  <a:cubicBezTo>
                    <a:pt x="7" y="1"/>
                    <a:pt x="0" y="0"/>
                    <a:pt x="5" y="3"/>
                  </a:cubicBezTo>
                  <a:cubicBezTo>
                    <a:pt x="8" y="5"/>
                    <a:pt x="8" y="2"/>
                    <a:pt x="8"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9" name="Freeform 3801"/>
            <p:cNvSpPr>
              <a:spLocks/>
            </p:cNvSpPr>
            <p:nvPr/>
          </p:nvSpPr>
          <p:spPr bwMode="auto">
            <a:xfrm>
              <a:off x="649" y="629"/>
              <a:ext cx="9" cy="9"/>
            </a:xfrm>
            <a:custGeom>
              <a:avLst/>
              <a:gdLst>
                <a:gd name="T0" fmla="*/ 4 w 8"/>
                <a:gd name="T1" fmla="*/ 0 h 7"/>
                <a:gd name="T2" fmla="*/ 1 w 8"/>
                <a:gd name="T3" fmla="*/ 3 h 7"/>
                <a:gd name="T4" fmla="*/ 6 w 8"/>
                <a:gd name="T5" fmla="*/ 7 h 7"/>
                <a:gd name="T6" fmla="*/ 8 w 8"/>
                <a:gd name="T7" fmla="*/ 3 h 7"/>
                <a:gd name="T8" fmla="*/ 3 w 8"/>
                <a:gd name="T9" fmla="*/ 2 h 7"/>
                <a:gd name="T10" fmla="*/ 4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4" y="0"/>
                  </a:moveTo>
                  <a:cubicBezTo>
                    <a:pt x="2" y="0"/>
                    <a:pt x="0" y="2"/>
                    <a:pt x="1" y="3"/>
                  </a:cubicBezTo>
                  <a:cubicBezTo>
                    <a:pt x="1" y="4"/>
                    <a:pt x="5" y="5"/>
                    <a:pt x="6" y="7"/>
                  </a:cubicBezTo>
                  <a:cubicBezTo>
                    <a:pt x="8" y="6"/>
                    <a:pt x="6" y="4"/>
                    <a:pt x="8" y="3"/>
                  </a:cubicBezTo>
                  <a:cubicBezTo>
                    <a:pt x="6" y="2"/>
                    <a:pt x="4" y="2"/>
                    <a:pt x="3" y="2"/>
                  </a:cubicBezTo>
                  <a:cubicBezTo>
                    <a:pt x="4" y="2"/>
                    <a:pt x="4" y="1"/>
                    <a:pt x="4"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0" name="Freeform 3802"/>
            <p:cNvSpPr>
              <a:spLocks/>
            </p:cNvSpPr>
            <p:nvPr/>
          </p:nvSpPr>
          <p:spPr bwMode="auto">
            <a:xfrm>
              <a:off x="649" y="629"/>
              <a:ext cx="9" cy="9"/>
            </a:xfrm>
            <a:custGeom>
              <a:avLst/>
              <a:gdLst>
                <a:gd name="T0" fmla="*/ 4 w 8"/>
                <a:gd name="T1" fmla="*/ 0 h 7"/>
                <a:gd name="T2" fmla="*/ 1 w 8"/>
                <a:gd name="T3" fmla="*/ 3 h 7"/>
                <a:gd name="T4" fmla="*/ 6 w 8"/>
                <a:gd name="T5" fmla="*/ 7 h 7"/>
                <a:gd name="T6" fmla="*/ 8 w 8"/>
                <a:gd name="T7" fmla="*/ 3 h 7"/>
                <a:gd name="T8" fmla="*/ 3 w 8"/>
                <a:gd name="T9" fmla="*/ 2 h 7"/>
                <a:gd name="T10" fmla="*/ 4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4" y="0"/>
                  </a:moveTo>
                  <a:cubicBezTo>
                    <a:pt x="2" y="0"/>
                    <a:pt x="0" y="2"/>
                    <a:pt x="1" y="3"/>
                  </a:cubicBezTo>
                  <a:cubicBezTo>
                    <a:pt x="1" y="4"/>
                    <a:pt x="5" y="5"/>
                    <a:pt x="6" y="7"/>
                  </a:cubicBezTo>
                  <a:cubicBezTo>
                    <a:pt x="8" y="6"/>
                    <a:pt x="6" y="4"/>
                    <a:pt x="8" y="3"/>
                  </a:cubicBezTo>
                  <a:cubicBezTo>
                    <a:pt x="6" y="2"/>
                    <a:pt x="4" y="2"/>
                    <a:pt x="3" y="2"/>
                  </a:cubicBezTo>
                  <a:cubicBezTo>
                    <a:pt x="4" y="2"/>
                    <a:pt x="4" y="1"/>
                    <a:pt x="4"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1" name="Freeform 3803"/>
            <p:cNvSpPr>
              <a:spLocks/>
            </p:cNvSpPr>
            <p:nvPr/>
          </p:nvSpPr>
          <p:spPr bwMode="auto">
            <a:xfrm>
              <a:off x="597" y="611"/>
              <a:ext cx="8" cy="6"/>
            </a:xfrm>
            <a:custGeom>
              <a:avLst/>
              <a:gdLst>
                <a:gd name="T0" fmla="*/ 2 w 7"/>
                <a:gd name="T1" fmla="*/ 0 h 5"/>
                <a:gd name="T2" fmla="*/ 1 w 7"/>
                <a:gd name="T3" fmla="*/ 5 h 5"/>
                <a:gd name="T4" fmla="*/ 2 w 7"/>
                <a:gd name="T5" fmla="*/ 0 h 5"/>
              </a:gdLst>
              <a:ahLst/>
              <a:cxnLst>
                <a:cxn ang="0">
                  <a:pos x="T0" y="T1"/>
                </a:cxn>
                <a:cxn ang="0">
                  <a:pos x="T2" y="T3"/>
                </a:cxn>
                <a:cxn ang="0">
                  <a:pos x="T4" y="T5"/>
                </a:cxn>
              </a:cxnLst>
              <a:rect l="0" t="0" r="r" b="b"/>
              <a:pathLst>
                <a:path w="7" h="5">
                  <a:moveTo>
                    <a:pt x="2" y="0"/>
                  </a:moveTo>
                  <a:cubicBezTo>
                    <a:pt x="1" y="0"/>
                    <a:pt x="0" y="4"/>
                    <a:pt x="1" y="5"/>
                  </a:cubicBezTo>
                  <a:cubicBezTo>
                    <a:pt x="3" y="5"/>
                    <a:pt x="7" y="3"/>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2" name="Freeform 3804"/>
            <p:cNvSpPr>
              <a:spLocks/>
            </p:cNvSpPr>
            <p:nvPr/>
          </p:nvSpPr>
          <p:spPr bwMode="auto">
            <a:xfrm>
              <a:off x="597" y="611"/>
              <a:ext cx="8" cy="6"/>
            </a:xfrm>
            <a:custGeom>
              <a:avLst/>
              <a:gdLst>
                <a:gd name="T0" fmla="*/ 2 w 7"/>
                <a:gd name="T1" fmla="*/ 0 h 5"/>
                <a:gd name="T2" fmla="*/ 1 w 7"/>
                <a:gd name="T3" fmla="*/ 5 h 5"/>
                <a:gd name="T4" fmla="*/ 2 w 7"/>
                <a:gd name="T5" fmla="*/ 0 h 5"/>
              </a:gdLst>
              <a:ahLst/>
              <a:cxnLst>
                <a:cxn ang="0">
                  <a:pos x="T0" y="T1"/>
                </a:cxn>
                <a:cxn ang="0">
                  <a:pos x="T2" y="T3"/>
                </a:cxn>
                <a:cxn ang="0">
                  <a:pos x="T4" y="T5"/>
                </a:cxn>
              </a:cxnLst>
              <a:rect l="0" t="0" r="r" b="b"/>
              <a:pathLst>
                <a:path w="7" h="5">
                  <a:moveTo>
                    <a:pt x="2" y="0"/>
                  </a:moveTo>
                  <a:cubicBezTo>
                    <a:pt x="1" y="0"/>
                    <a:pt x="0" y="4"/>
                    <a:pt x="1" y="5"/>
                  </a:cubicBezTo>
                  <a:cubicBezTo>
                    <a:pt x="3" y="5"/>
                    <a:pt x="7" y="3"/>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3" name="Freeform 3805"/>
            <p:cNvSpPr>
              <a:spLocks/>
            </p:cNvSpPr>
            <p:nvPr/>
          </p:nvSpPr>
          <p:spPr bwMode="auto">
            <a:xfrm>
              <a:off x="622" y="637"/>
              <a:ext cx="4" cy="2"/>
            </a:xfrm>
            <a:custGeom>
              <a:avLst/>
              <a:gdLst>
                <a:gd name="T0" fmla="*/ 3 w 3"/>
                <a:gd name="T1" fmla="*/ 1 h 2"/>
                <a:gd name="T2" fmla="*/ 1 w 3"/>
                <a:gd name="T3" fmla="*/ 2 h 2"/>
                <a:gd name="T4" fmla="*/ 3 w 3"/>
                <a:gd name="T5" fmla="*/ 1 h 2"/>
              </a:gdLst>
              <a:ahLst/>
              <a:cxnLst>
                <a:cxn ang="0">
                  <a:pos x="T0" y="T1"/>
                </a:cxn>
                <a:cxn ang="0">
                  <a:pos x="T2" y="T3"/>
                </a:cxn>
                <a:cxn ang="0">
                  <a:pos x="T4" y="T5"/>
                </a:cxn>
              </a:cxnLst>
              <a:rect l="0" t="0" r="r" b="b"/>
              <a:pathLst>
                <a:path w="3" h="2">
                  <a:moveTo>
                    <a:pt x="3" y="1"/>
                  </a:moveTo>
                  <a:cubicBezTo>
                    <a:pt x="1" y="0"/>
                    <a:pt x="0" y="1"/>
                    <a:pt x="1" y="2"/>
                  </a:cubicBezTo>
                  <a:cubicBezTo>
                    <a:pt x="2" y="2"/>
                    <a:pt x="3" y="1"/>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4" name="Freeform 3806"/>
            <p:cNvSpPr>
              <a:spLocks/>
            </p:cNvSpPr>
            <p:nvPr/>
          </p:nvSpPr>
          <p:spPr bwMode="auto">
            <a:xfrm>
              <a:off x="622" y="637"/>
              <a:ext cx="4" cy="2"/>
            </a:xfrm>
            <a:custGeom>
              <a:avLst/>
              <a:gdLst>
                <a:gd name="T0" fmla="*/ 3 w 3"/>
                <a:gd name="T1" fmla="*/ 1 h 2"/>
                <a:gd name="T2" fmla="*/ 1 w 3"/>
                <a:gd name="T3" fmla="*/ 2 h 2"/>
                <a:gd name="T4" fmla="*/ 3 w 3"/>
                <a:gd name="T5" fmla="*/ 1 h 2"/>
              </a:gdLst>
              <a:ahLst/>
              <a:cxnLst>
                <a:cxn ang="0">
                  <a:pos x="T0" y="T1"/>
                </a:cxn>
                <a:cxn ang="0">
                  <a:pos x="T2" y="T3"/>
                </a:cxn>
                <a:cxn ang="0">
                  <a:pos x="T4" y="T5"/>
                </a:cxn>
              </a:cxnLst>
              <a:rect l="0" t="0" r="r" b="b"/>
              <a:pathLst>
                <a:path w="3" h="2">
                  <a:moveTo>
                    <a:pt x="3" y="1"/>
                  </a:moveTo>
                  <a:cubicBezTo>
                    <a:pt x="1" y="0"/>
                    <a:pt x="0" y="1"/>
                    <a:pt x="1" y="2"/>
                  </a:cubicBezTo>
                  <a:cubicBezTo>
                    <a:pt x="2" y="2"/>
                    <a:pt x="3" y="1"/>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5" name="Freeform 3807"/>
            <p:cNvSpPr>
              <a:spLocks/>
            </p:cNvSpPr>
            <p:nvPr/>
          </p:nvSpPr>
          <p:spPr bwMode="auto">
            <a:xfrm>
              <a:off x="632" y="644"/>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2" y="1"/>
                    <a:pt x="2" y="0"/>
                  </a:cubicBezTo>
                  <a:cubicBezTo>
                    <a:pt x="1" y="1"/>
                    <a:pt x="1" y="1"/>
                    <a:pt x="0" y="2"/>
                  </a:cubicBezTo>
                  <a:cubicBezTo>
                    <a:pt x="1" y="2"/>
                    <a:pt x="1" y="2"/>
                    <a:pt x="2"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6" name="Freeform 3808"/>
            <p:cNvSpPr>
              <a:spLocks/>
            </p:cNvSpPr>
            <p:nvPr/>
          </p:nvSpPr>
          <p:spPr bwMode="auto">
            <a:xfrm>
              <a:off x="632" y="644"/>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2" y="1"/>
                    <a:pt x="2" y="0"/>
                  </a:cubicBezTo>
                  <a:cubicBezTo>
                    <a:pt x="1" y="1"/>
                    <a:pt x="1" y="1"/>
                    <a:pt x="0" y="2"/>
                  </a:cubicBezTo>
                  <a:cubicBezTo>
                    <a:pt x="1" y="2"/>
                    <a:pt x="1" y="2"/>
                    <a:pt x="2"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7" name="Freeform 3809"/>
            <p:cNvSpPr>
              <a:spLocks/>
            </p:cNvSpPr>
            <p:nvPr/>
          </p:nvSpPr>
          <p:spPr bwMode="auto">
            <a:xfrm>
              <a:off x="640" y="650"/>
              <a:ext cx="11" cy="11"/>
            </a:xfrm>
            <a:custGeom>
              <a:avLst/>
              <a:gdLst>
                <a:gd name="T0" fmla="*/ 2 w 9"/>
                <a:gd name="T1" fmla="*/ 0 h 9"/>
                <a:gd name="T2" fmla="*/ 7 w 9"/>
                <a:gd name="T3" fmla="*/ 9 h 9"/>
                <a:gd name="T4" fmla="*/ 5 w 9"/>
                <a:gd name="T5" fmla="*/ 5 h 9"/>
                <a:gd name="T6" fmla="*/ 2 w 9"/>
                <a:gd name="T7" fmla="*/ 0 h 9"/>
              </a:gdLst>
              <a:ahLst/>
              <a:cxnLst>
                <a:cxn ang="0">
                  <a:pos x="T0" y="T1"/>
                </a:cxn>
                <a:cxn ang="0">
                  <a:pos x="T2" y="T3"/>
                </a:cxn>
                <a:cxn ang="0">
                  <a:pos x="T4" y="T5"/>
                </a:cxn>
                <a:cxn ang="0">
                  <a:pos x="T6" y="T7"/>
                </a:cxn>
              </a:cxnLst>
              <a:rect l="0" t="0" r="r" b="b"/>
              <a:pathLst>
                <a:path w="9" h="9">
                  <a:moveTo>
                    <a:pt x="2" y="0"/>
                  </a:moveTo>
                  <a:cubicBezTo>
                    <a:pt x="0" y="0"/>
                    <a:pt x="2" y="8"/>
                    <a:pt x="7" y="9"/>
                  </a:cubicBezTo>
                  <a:cubicBezTo>
                    <a:pt x="9" y="9"/>
                    <a:pt x="6" y="6"/>
                    <a:pt x="5" y="5"/>
                  </a:cubicBezTo>
                  <a:cubicBezTo>
                    <a:pt x="4" y="4"/>
                    <a:pt x="2" y="1"/>
                    <a:pt x="2"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8" name="Freeform 3810"/>
            <p:cNvSpPr>
              <a:spLocks/>
            </p:cNvSpPr>
            <p:nvPr/>
          </p:nvSpPr>
          <p:spPr bwMode="auto">
            <a:xfrm>
              <a:off x="640" y="650"/>
              <a:ext cx="11" cy="11"/>
            </a:xfrm>
            <a:custGeom>
              <a:avLst/>
              <a:gdLst>
                <a:gd name="T0" fmla="*/ 2 w 9"/>
                <a:gd name="T1" fmla="*/ 0 h 9"/>
                <a:gd name="T2" fmla="*/ 7 w 9"/>
                <a:gd name="T3" fmla="*/ 9 h 9"/>
                <a:gd name="T4" fmla="*/ 5 w 9"/>
                <a:gd name="T5" fmla="*/ 5 h 9"/>
                <a:gd name="T6" fmla="*/ 2 w 9"/>
                <a:gd name="T7" fmla="*/ 0 h 9"/>
              </a:gdLst>
              <a:ahLst/>
              <a:cxnLst>
                <a:cxn ang="0">
                  <a:pos x="T0" y="T1"/>
                </a:cxn>
                <a:cxn ang="0">
                  <a:pos x="T2" y="T3"/>
                </a:cxn>
                <a:cxn ang="0">
                  <a:pos x="T4" y="T5"/>
                </a:cxn>
                <a:cxn ang="0">
                  <a:pos x="T6" y="T7"/>
                </a:cxn>
              </a:cxnLst>
              <a:rect l="0" t="0" r="r" b="b"/>
              <a:pathLst>
                <a:path w="9" h="9">
                  <a:moveTo>
                    <a:pt x="2" y="0"/>
                  </a:moveTo>
                  <a:cubicBezTo>
                    <a:pt x="0" y="0"/>
                    <a:pt x="2" y="8"/>
                    <a:pt x="7" y="9"/>
                  </a:cubicBezTo>
                  <a:cubicBezTo>
                    <a:pt x="9" y="9"/>
                    <a:pt x="6" y="6"/>
                    <a:pt x="5" y="5"/>
                  </a:cubicBezTo>
                  <a:cubicBezTo>
                    <a:pt x="4" y="4"/>
                    <a:pt x="2" y="1"/>
                    <a:pt x="2"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9" name="Freeform 3811"/>
            <p:cNvSpPr>
              <a:spLocks/>
            </p:cNvSpPr>
            <p:nvPr/>
          </p:nvSpPr>
          <p:spPr bwMode="auto">
            <a:xfrm>
              <a:off x="637" y="649"/>
              <a:ext cx="4" cy="2"/>
            </a:xfrm>
            <a:custGeom>
              <a:avLst/>
              <a:gdLst>
                <a:gd name="T0" fmla="*/ 3 w 4"/>
                <a:gd name="T1" fmla="*/ 0 h 2"/>
                <a:gd name="T2" fmla="*/ 1 w 4"/>
                <a:gd name="T3" fmla="*/ 2 h 2"/>
                <a:gd name="T4" fmla="*/ 3 w 4"/>
                <a:gd name="T5" fmla="*/ 0 h 2"/>
              </a:gdLst>
              <a:ahLst/>
              <a:cxnLst>
                <a:cxn ang="0">
                  <a:pos x="T0" y="T1"/>
                </a:cxn>
                <a:cxn ang="0">
                  <a:pos x="T2" y="T3"/>
                </a:cxn>
                <a:cxn ang="0">
                  <a:pos x="T4" y="T5"/>
                </a:cxn>
              </a:cxnLst>
              <a:rect l="0" t="0" r="r" b="b"/>
              <a:pathLst>
                <a:path w="4" h="2">
                  <a:moveTo>
                    <a:pt x="3" y="0"/>
                  </a:moveTo>
                  <a:cubicBezTo>
                    <a:pt x="1" y="0"/>
                    <a:pt x="0" y="0"/>
                    <a:pt x="1" y="2"/>
                  </a:cubicBezTo>
                  <a:cubicBezTo>
                    <a:pt x="3" y="2"/>
                    <a:pt x="4"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00" name="Freeform 3812"/>
            <p:cNvSpPr>
              <a:spLocks/>
            </p:cNvSpPr>
            <p:nvPr/>
          </p:nvSpPr>
          <p:spPr bwMode="auto">
            <a:xfrm>
              <a:off x="637" y="649"/>
              <a:ext cx="4" cy="2"/>
            </a:xfrm>
            <a:custGeom>
              <a:avLst/>
              <a:gdLst>
                <a:gd name="T0" fmla="*/ 3 w 4"/>
                <a:gd name="T1" fmla="*/ 0 h 2"/>
                <a:gd name="T2" fmla="*/ 1 w 4"/>
                <a:gd name="T3" fmla="*/ 2 h 2"/>
                <a:gd name="T4" fmla="*/ 3 w 4"/>
                <a:gd name="T5" fmla="*/ 0 h 2"/>
              </a:gdLst>
              <a:ahLst/>
              <a:cxnLst>
                <a:cxn ang="0">
                  <a:pos x="T0" y="T1"/>
                </a:cxn>
                <a:cxn ang="0">
                  <a:pos x="T2" y="T3"/>
                </a:cxn>
                <a:cxn ang="0">
                  <a:pos x="T4" y="T5"/>
                </a:cxn>
              </a:cxnLst>
              <a:rect l="0" t="0" r="r" b="b"/>
              <a:pathLst>
                <a:path w="4" h="2">
                  <a:moveTo>
                    <a:pt x="3" y="0"/>
                  </a:moveTo>
                  <a:cubicBezTo>
                    <a:pt x="1" y="0"/>
                    <a:pt x="0" y="0"/>
                    <a:pt x="1" y="2"/>
                  </a:cubicBezTo>
                  <a:cubicBezTo>
                    <a:pt x="3" y="2"/>
                    <a:pt x="4"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01" name="Freeform 3813"/>
            <p:cNvSpPr>
              <a:spLocks/>
            </p:cNvSpPr>
            <p:nvPr/>
          </p:nvSpPr>
          <p:spPr bwMode="auto">
            <a:xfrm>
              <a:off x="647" y="655"/>
              <a:ext cx="4" cy="3"/>
            </a:xfrm>
            <a:custGeom>
              <a:avLst/>
              <a:gdLst>
                <a:gd name="T0" fmla="*/ 3 w 3"/>
                <a:gd name="T1" fmla="*/ 1 h 3"/>
                <a:gd name="T2" fmla="*/ 3 w 3"/>
                <a:gd name="T3" fmla="*/ 3 h 3"/>
                <a:gd name="T4" fmla="*/ 3 w 3"/>
                <a:gd name="T5" fmla="*/ 1 h 3"/>
              </a:gdLst>
              <a:ahLst/>
              <a:cxnLst>
                <a:cxn ang="0">
                  <a:pos x="T0" y="T1"/>
                </a:cxn>
                <a:cxn ang="0">
                  <a:pos x="T2" y="T3"/>
                </a:cxn>
                <a:cxn ang="0">
                  <a:pos x="T4" y="T5"/>
                </a:cxn>
              </a:cxnLst>
              <a:rect l="0" t="0" r="r" b="b"/>
              <a:pathLst>
                <a:path w="3" h="3">
                  <a:moveTo>
                    <a:pt x="3" y="1"/>
                  </a:moveTo>
                  <a:cubicBezTo>
                    <a:pt x="0" y="0"/>
                    <a:pt x="1" y="2"/>
                    <a:pt x="3" y="3"/>
                  </a:cubicBezTo>
                  <a:cubicBezTo>
                    <a:pt x="2" y="2"/>
                    <a:pt x="2" y="2"/>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02" name="Freeform 3814"/>
            <p:cNvSpPr>
              <a:spLocks/>
            </p:cNvSpPr>
            <p:nvPr/>
          </p:nvSpPr>
          <p:spPr bwMode="auto">
            <a:xfrm>
              <a:off x="647" y="655"/>
              <a:ext cx="4" cy="3"/>
            </a:xfrm>
            <a:custGeom>
              <a:avLst/>
              <a:gdLst>
                <a:gd name="T0" fmla="*/ 3 w 3"/>
                <a:gd name="T1" fmla="*/ 1 h 3"/>
                <a:gd name="T2" fmla="*/ 3 w 3"/>
                <a:gd name="T3" fmla="*/ 3 h 3"/>
                <a:gd name="T4" fmla="*/ 3 w 3"/>
                <a:gd name="T5" fmla="*/ 1 h 3"/>
              </a:gdLst>
              <a:ahLst/>
              <a:cxnLst>
                <a:cxn ang="0">
                  <a:pos x="T0" y="T1"/>
                </a:cxn>
                <a:cxn ang="0">
                  <a:pos x="T2" y="T3"/>
                </a:cxn>
                <a:cxn ang="0">
                  <a:pos x="T4" y="T5"/>
                </a:cxn>
              </a:cxnLst>
              <a:rect l="0" t="0" r="r" b="b"/>
              <a:pathLst>
                <a:path w="3" h="3">
                  <a:moveTo>
                    <a:pt x="3" y="1"/>
                  </a:moveTo>
                  <a:cubicBezTo>
                    <a:pt x="0" y="0"/>
                    <a:pt x="1" y="2"/>
                    <a:pt x="3" y="3"/>
                  </a:cubicBezTo>
                  <a:cubicBezTo>
                    <a:pt x="2" y="2"/>
                    <a:pt x="2" y="2"/>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03" name="Freeform 3815"/>
            <p:cNvSpPr>
              <a:spLocks/>
            </p:cNvSpPr>
            <p:nvPr/>
          </p:nvSpPr>
          <p:spPr bwMode="auto">
            <a:xfrm>
              <a:off x="628" y="629"/>
              <a:ext cx="34" cy="33"/>
            </a:xfrm>
            <a:custGeom>
              <a:avLst/>
              <a:gdLst>
                <a:gd name="T0" fmla="*/ 21 w 28"/>
                <a:gd name="T1" fmla="*/ 20 h 27"/>
                <a:gd name="T2" fmla="*/ 20 w 28"/>
                <a:gd name="T3" fmla="*/ 21 h 27"/>
                <a:gd name="T4" fmla="*/ 24 w 28"/>
                <a:gd name="T5" fmla="*/ 23 h 27"/>
                <a:gd name="T6" fmla="*/ 23 w 28"/>
                <a:gd name="T7" fmla="*/ 24 h 27"/>
                <a:gd name="T8" fmla="*/ 27 w 28"/>
                <a:gd name="T9" fmla="*/ 21 h 27"/>
                <a:gd name="T10" fmla="*/ 25 w 28"/>
                <a:gd name="T11" fmla="*/ 21 h 27"/>
                <a:gd name="T12" fmla="*/ 27 w 28"/>
                <a:gd name="T13" fmla="*/ 18 h 27"/>
                <a:gd name="T14" fmla="*/ 24 w 28"/>
                <a:gd name="T15" fmla="*/ 17 h 27"/>
                <a:gd name="T16" fmla="*/ 25 w 28"/>
                <a:gd name="T17" fmla="*/ 16 h 27"/>
                <a:gd name="T18" fmla="*/ 21 w 28"/>
                <a:gd name="T19" fmla="*/ 15 h 27"/>
                <a:gd name="T20" fmla="*/ 23 w 28"/>
                <a:gd name="T21" fmla="*/ 14 h 27"/>
                <a:gd name="T22" fmla="*/ 18 w 28"/>
                <a:gd name="T23" fmla="*/ 14 h 27"/>
                <a:gd name="T24" fmla="*/ 25 w 28"/>
                <a:gd name="T25" fmla="*/ 14 h 27"/>
                <a:gd name="T26" fmla="*/ 19 w 28"/>
                <a:gd name="T27" fmla="*/ 7 h 27"/>
                <a:gd name="T28" fmla="*/ 13 w 28"/>
                <a:gd name="T29" fmla="*/ 5 h 27"/>
                <a:gd name="T30" fmla="*/ 11 w 28"/>
                <a:gd name="T31" fmla="*/ 0 h 27"/>
                <a:gd name="T32" fmla="*/ 5 w 28"/>
                <a:gd name="T33" fmla="*/ 2 h 27"/>
                <a:gd name="T34" fmla="*/ 9 w 28"/>
                <a:gd name="T35" fmla="*/ 3 h 27"/>
                <a:gd name="T36" fmla="*/ 4 w 28"/>
                <a:gd name="T37" fmla="*/ 7 h 27"/>
                <a:gd name="T38" fmla="*/ 9 w 28"/>
                <a:gd name="T39" fmla="*/ 4 h 27"/>
                <a:gd name="T40" fmla="*/ 10 w 28"/>
                <a:gd name="T41" fmla="*/ 9 h 27"/>
                <a:gd name="T42" fmla="*/ 10 w 28"/>
                <a:gd name="T43" fmla="*/ 8 h 27"/>
                <a:gd name="T44" fmla="*/ 10 w 28"/>
                <a:gd name="T45" fmla="*/ 12 h 27"/>
                <a:gd name="T46" fmla="*/ 13 w 28"/>
                <a:gd name="T47" fmla="*/ 11 h 27"/>
                <a:gd name="T48" fmla="*/ 16 w 28"/>
                <a:gd name="T49" fmla="*/ 15 h 27"/>
                <a:gd name="T50" fmla="*/ 11 w 28"/>
                <a:gd name="T51" fmla="*/ 16 h 27"/>
                <a:gd name="T52" fmla="*/ 14 w 28"/>
                <a:gd name="T53" fmla="*/ 17 h 27"/>
                <a:gd name="T54" fmla="*/ 16 w 28"/>
                <a:gd name="T55" fmla="*/ 17 h 27"/>
                <a:gd name="T56" fmla="*/ 18 w 28"/>
                <a:gd name="T57" fmla="*/ 17 h 27"/>
                <a:gd name="T58" fmla="*/ 19 w 28"/>
                <a:gd name="T59" fmla="*/ 19 h 27"/>
                <a:gd name="T60" fmla="*/ 21 w 28"/>
                <a:gd name="T61"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27">
                  <a:moveTo>
                    <a:pt x="21" y="20"/>
                  </a:moveTo>
                  <a:cubicBezTo>
                    <a:pt x="20" y="20"/>
                    <a:pt x="20" y="21"/>
                    <a:pt x="20" y="21"/>
                  </a:cubicBezTo>
                  <a:cubicBezTo>
                    <a:pt x="24" y="21"/>
                    <a:pt x="20" y="24"/>
                    <a:pt x="24" y="23"/>
                  </a:cubicBezTo>
                  <a:cubicBezTo>
                    <a:pt x="23" y="24"/>
                    <a:pt x="23" y="24"/>
                    <a:pt x="23" y="24"/>
                  </a:cubicBezTo>
                  <a:cubicBezTo>
                    <a:pt x="28" y="27"/>
                    <a:pt x="28" y="22"/>
                    <a:pt x="27" y="21"/>
                  </a:cubicBezTo>
                  <a:cubicBezTo>
                    <a:pt x="27" y="21"/>
                    <a:pt x="26" y="21"/>
                    <a:pt x="25" y="21"/>
                  </a:cubicBezTo>
                  <a:cubicBezTo>
                    <a:pt x="26" y="20"/>
                    <a:pt x="27" y="19"/>
                    <a:pt x="27" y="18"/>
                  </a:cubicBezTo>
                  <a:cubicBezTo>
                    <a:pt x="26" y="18"/>
                    <a:pt x="25" y="18"/>
                    <a:pt x="24" y="17"/>
                  </a:cubicBezTo>
                  <a:cubicBezTo>
                    <a:pt x="25" y="17"/>
                    <a:pt x="25" y="17"/>
                    <a:pt x="25" y="16"/>
                  </a:cubicBezTo>
                  <a:cubicBezTo>
                    <a:pt x="23" y="15"/>
                    <a:pt x="22" y="15"/>
                    <a:pt x="21" y="15"/>
                  </a:cubicBezTo>
                  <a:cubicBezTo>
                    <a:pt x="22" y="14"/>
                    <a:pt x="22" y="14"/>
                    <a:pt x="23" y="14"/>
                  </a:cubicBezTo>
                  <a:cubicBezTo>
                    <a:pt x="20" y="13"/>
                    <a:pt x="19" y="13"/>
                    <a:pt x="18" y="14"/>
                  </a:cubicBezTo>
                  <a:cubicBezTo>
                    <a:pt x="19" y="13"/>
                    <a:pt x="20" y="11"/>
                    <a:pt x="25" y="14"/>
                  </a:cubicBezTo>
                  <a:cubicBezTo>
                    <a:pt x="24" y="13"/>
                    <a:pt x="21" y="9"/>
                    <a:pt x="19" y="7"/>
                  </a:cubicBezTo>
                  <a:cubicBezTo>
                    <a:pt x="17" y="6"/>
                    <a:pt x="14" y="5"/>
                    <a:pt x="13" y="5"/>
                  </a:cubicBezTo>
                  <a:cubicBezTo>
                    <a:pt x="13" y="4"/>
                    <a:pt x="13" y="2"/>
                    <a:pt x="11" y="0"/>
                  </a:cubicBezTo>
                  <a:cubicBezTo>
                    <a:pt x="8" y="1"/>
                    <a:pt x="5" y="0"/>
                    <a:pt x="5" y="2"/>
                  </a:cubicBezTo>
                  <a:cubicBezTo>
                    <a:pt x="6" y="3"/>
                    <a:pt x="8" y="3"/>
                    <a:pt x="9" y="3"/>
                  </a:cubicBezTo>
                  <a:cubicBezTo>
                    <a:pt x="10" y="5"/>
                    <a:pt x="0" y="3"/>
                    <a:pt x="4" y="7"/>
                  </a:cubicBezTo>
                  <a:cubicBezTo>
                    <a:pt x="5" y="6"/>
                    <a:pt x="10" y="6"/>
                    <a:pt x="9" y="4"/>
                  </a:cubicBezTo>
                  <a:cubicBezTo>
                    <a:pt x="10" y="6"/>
                    <a:pt x="8" y="7"/>
                    <a:pt x="10" y="9"/>
                  </a:cubicBezTo>
                  <a:cubicBezTo>
                    <a:pt x="10" y="8"/>
                    <a:pt x="10" y="8"/>
                    <a:pt x="10" y="8"/>
                  </a:cubicBezTo>
                  <a:cubicBezTo>
                    <a:pt x="12" y="10"/>
                    <a:pt x="6" y="9"/>
                    <a:pt x="10" y="12"/>
                  </a:cubicBezTo>
                  <a:cubicBezTo>
                    <a:pt x="11" y="12"/>
                    <a:pt x="12" y="11"/>
                    <a:pt x="13" y="11"/>
                  </a:cubicBezTo>
                  <a:cubicBezTo>
                    <a:pt x="13" y="12"/>
                    <a:pt x="11" y="13"/>
                    <a:pt x="16" y="15"/>
                  </a:cubicBezTo>
                  <a:cubicBezTo>
                    <a:pt x="14" y="16"/>
                    <a:pt x="9" y="14"/>
                    <a:pt x="11" y="16"/>
                  </a:cubicBezTo>
                  <a:cubicBezTo>
                    <a:pt x="12" y="17"/>
                    <a:pt x="13" y="17"/>
                    <a:pt x="14" y="17"/>
                  </a:cubicBezTo>
                  <a:cubicBezTo>
                    <a:pt x="11" y="18"/>
                    <a:pt x="16" y="17"/>
                    <a:pt x="16" y="17"/>
                  </a:cubicBezTo>
                  <a:cubicBezTo>
                    <a:pt x="16" y="18"/>
                    <a:pt x="20" y="19"/>
                    <a:pt x="18" y="17"/>
                  </a:cubicBezTo>
                  <a:cubicBezTo>
                    <a:pt x="19" y="18"/>
                    <a:pt x="20" y="19"/>
                    <a:pt x="19" y="19"/>
                  </a:cubicBezTo>
                  <a:cubicBezTo>
                    <a:pt x="20" y="19"/>
                    <a:pt x="20" y="19"/>
                    <a:pt x="21" y="2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04" name="Freeform 3816"/>
            <p:cNvSpPr>
              <a:spLocks/>
            </p:cNvSpPr>
            <p:nvPr/>
          </p:nvSpPr>
          <p:spPr bwMode="auto">
            <a:xfrm>
              <a:off x="628" y="629"/>
              <a:ext cx="34" cy="33"/>
            </a:xfrm>
            <a:custGeom>
              <a:avLst/>
              <a:gdLst>
                <a:gd name="T0" fmla="*/ 21 w 28"/>
                <a:gd name="T1" fmla="*/ 20 h 27"/>
                <a:gd name="T2" fmla="*/ 20 w 28"/>
                <a:gd name="T3" fmla="*/ 21 h 27"/>
                <a:gd name="T4" fmla="*/ 24 w 28"/>
                <a:gd name="T5" fmla="*/ 23 h 27"/>
                <a:gd name="T6" fmla="*/ 23 w 28"/>
                <a:gd name="T7" fmla="*/ 24 h 27"/>
                <a:gd name="T8" fmla="*/ 27 w 28"/>
                <a:gd name="T9" fmla="*/ 21 h 27"/>
                <a:gd name="T10" fmla="*/ 25 w 28"/>
                <a:gd name="T11" fmla="*/ 21 h 27"/>
                <a:gd name="T12" fmla="*/ 27 w 28"/>
                <a:gd name="T13" fmla="*/ 18 h 27"/>
                <a:gd name="T14" fmla="*/ 24 w 28"/>
                <a:gd name="T15" fmla="*/ 17 h 27"/>
                <a:gd name="T16" fmla="*/ 25 w 28"/>
                <a:gd name="T17" fmla="*/ 16 h 27"/>
                <a:gd name="T18" fmla="*/ 21 w 28"/>
                <a:gd name="T19" fmla="*/ 15 h 27"/>
                <a:gd name="T20" fmla="*/ 23 w 28"/>
                <a:gd name="T21" fmla="*/ 14 h 27"/>
                <a:gd name="T22" fmla="*/ 18 w 28"/>
                <a:gd name="T23" fmla="*/ 14 h 27"/>
                <a:gd name="T24" fmla="*/ 25 w 28"/>
                <a:gd name="T25" fmla="*/ 14 h 27"/>
                <a:gd name="T26" fmla="*/ 19 w 28"/>
                <a:gd name="T27" fmla="*/ 7 h 27"/>
                <a:gd name="T28" fmla="*/ 13 w 28"/>
                <a:gd name="T29" fmla="*/ 5 h 27"/>
                <a:gd name="T30" fmla="*/ 11 w 28"/>
                <a:gd name="T31" fmla="*/ 0 h 27"/>
                <a:gd name="T32" fmla="*/ 5 w 28"/>
                <a:gd name="T33" fmla="*/ 2 h 27"/>
                <a:gd name="T34" fmla="*/ 9 w 28"/>
                <a:gd name="T35" fmla="*/ 3 h 27"/>
                <a:gd name="T36" fmla="*/ 4 w 28"/>
                <a:gd name="T37" fmla="*/ 7 h 27"/>
                <a:gd name="T38" fmla="*/ 9 w 28"/>
                <a:gd name="T39" fmla="*/ 4 h 27"/>
                <a:gd name="T40" fmla="*/ 10 w 28"/>
                <a:gd name="T41" fmla="*/ 9 h 27"/>
                <a:gd name="T42" fmla="*/ 10 w 28"/>
                <a:gd name="T43" fmla="*/ 8 h 27"/>
                <a:gd name="T44" fmla="*/ 10 w 28"/>
                <a:gd name="T45" fmla="*/ 12 h 27"/>
                <a:gd name="T46" fmla="*/ 13 w 28"/>
                <a:gd name="T47" fmla="*/ 11 h 27"/>
                <a:gd name="T48" fmla="*/ 16 w 28"/>
                <a:gd name="T49" fmla="*/ 15 h 27"/>
                <a:gd name="T50" fmla="*/ 11 w 28"/>
                <a:gd name="T51" fmla="*/ 16 h 27"/>
                <a:gd name="T52" fmla="*/ 14 w 28"/>
                <a:gd name="T53" fmla="*/ 17 h 27"/>
                <a:gd name="T54" fmla="*/ 16 w 28"/>
                <a:gd name="T55" fmla="*/ 17 h 27"/>
                <a:gd name="T56" fmla="*/ 18 w 28"/>
                <a:gd name="T57" fmla="*/ 17 h 27"/>
                <a:gd name="T58" fmla="*/ 19 w 28"/>
                <a:gd name="T59" fmla="*/ 19 h 27"/>
                <a:gd name="T60" fmla="*/ 21 w 28"/>
                <a:gd name="T61"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27">
                  <a:moveTo>
                    <a:pt x="21" y="20"/>
                  </a:moveTo>
                  <a:cubicBezTo>
                    <a:pt x="20" y="20"/>
                    <a:pt x="20" y="21"/>
                    <a:pt x="20" y="21"/>
                  </a:cubicBezTo>
                  <a:cubicBezTo>
                    <a:pt x="24" y="21"/>
                    <a:pt x="20" y="24"/>
                    <a:pt x="24" y="23"/>
                  </a:cubicBezTo>
                  <a:cubicBezTo>
                    <a:pt x="23" y="24"/>
                    <a:pt x="23" y="24"/>
                    <a:pt x="23" y="24"/>
                  </a:cubicBezTo>
                  <a:cubicBezTo>
                    <a:pt x="28" y="27"/>
                    <a:pt x="28" y="22"/>
                    <a:pt x="27" y="21"/>
                  </a:cubicBezTo>
                  <a:cubicBezTo>
                    <a:pt x="27" y="21"/>
                    <a:pt x="26" y="21"/>
                    <a:pt x="25" y="21"/>
                  </a:cubicBezTo>
                  <a:cubicBezTo>
                    <a:pt x="26" y="20"/>
                    <a:pt x="27" y="19"/>
                    <a:pt x="27" y="18"/>
                  </a:cubicBezTo>
                  <a:cubicBezTo>
                    <a:pt x="26" y="18"/>
                    <a:pt x="25" y="18"/>
                    <a:pt x="24" y="17"/>
                  </a:cubicBezTo>
                  <a:cubicBezTo>
                    <a:pt x="25" y="17"/>
                    <a:pt x="25" y="17"/>
                    <a:pt x="25" y="16"/>
                  </a:cubicBezTo>
                  <a:cubicBezTo>
                    <a:pt x="23" y="15"/>
                    <a:pt x="22" y="15"/>
                    <a:pt x="21" y="15"/>
                  </a:cubicBezTo>
                  <a:cubicBezTo>
                    <a:pt x="22" y="14"/>
                    <a:pt x="22" y="14"/>
                    <a:pt x="23" y="14"/>
                  </a:cubicBezTo>
                  <a:cubicBezTo>
                    <a:pt x="20" y="13"/>
                    <a:pt x="19" y="13"/>
                    <a:pt x="18" y="14"/>
                  </a:cubicBezTo>
                  <a:cubicBezTo>
                    <a:pt x="19" y="13"/>
                    <a:pt x="20" y="11"/>
                    <a:pt x="25" y="14"/>
                  </a:cubicBezTo>
                  <a:cubicBezTo>
                    <a:pt x="24" y="13"/>
                    <a:pt x="21" y="9"/>
                    <a:pt x="19" y="7"/>
                  </a:cubicBezTo>
                  <a:cubicBezTo>
                    <a:pt x="17" y="6"/>
                    <a:pt x="14" y="5"/>
                    <a:pt x="13" y="5"/>
                  </a:cubicBezTo>
                  <a:cubicBezTo>
                    <a:pt x="13" y="4"/>
                    <a:pt x="13" y="2"/>
                    <a:pt x="11" y="0"/>
                  </a:cubicBezTo>
                  <a:cubicBezTo>
                    <a:pt x="8" y="1"/>
                    <a:pt x="5" y="0"/>
                    <a:pt x="5" y="2"/>
                  </a:cubicBezTo>
                  <a:cubicBezTo>
                    <a:pt x="6" y="3"/>
                    <a:pt x="8" y="3"/>
                    <a:pt x="9" y="3"/>
                  </a:cubicBezTo>
                  <a:cubicBezTo>
                    <a:pt x="10" y="5"/>
                    <a:pt x="0" y="3"/>
                    <a:pt x="4" y="7"/>
                  </a:cubicBezTo>
                  <a:cubicBezTo>
                    <a:pt x="5" y="6"/>
                    <a:pt x="10" y="6"/>
                    <a:pt x="9" y="4"/>
                  </a:cubicBezTo>
                  <a:cubicBezTo>
                    <a:pt x="10" y="6"/>
                    <a:pt x="8" y="7"/>
                    <a:pt x="10" y="9"/>
                  </a:cubicBezTo>
                  <a:cubicBezTo>
                    <a:pt x="10" y="8"/>
                    <a:pt x="10" y="8"/>
                    <a:pt x="10" y="8"/>
                  </a:cubicBezTo>
                  <a:cubicBezTo>
                    <a:pt x="12" y="10"/>
                    <a:pt x="6" y="9"/>
                    <a:pt x="10" y="12"/>
                  </a:cubicBezTo>
                  <a:cubicBezTo>
                    <a:pt x="11" y="12"/>
                    <a:pt x="12" y="11"/>
                    <a:pt x="13" y="11"/>
                  </a:cubicBezTo>
                  <a:cubicBezTo>
                    <a:pt x="13" y="12"/>
                    <a:pt x="11" y="13"/>
                    <a:pt x="16" y="15"/>
                  </a:cubicBezTo>
                  <a:cubicBezTo>
                    <a:pt x="14" y="16"/>
                    <a:pt x="9" y="14"/>
                    <a:pt x="11" y="16"/>
                  </a:cubicBezTo>
                  <a:cubicBezTo>
                    <a:pt x="12" y="17"/>
                    <a:pt x="13" y="17"/>
                    <a:pt x="14" y="17"/>
                  </a:cubicBezTo>
                  <a:cubicBezTo>
                    <a:pt x="11" y="18"/>
                    <a:pt x="16" y="17"/>
                    <a:pt x="16" y="17"/>
                  </a:cubicBezTo>
                  <a:cubicBezTo>
                    <a:pt x="16" y="18"/>
                    <a:pt x="20" y="19"/>
                    <a:pt x="18" y="17"/>
                  </a:cubicBezTo>
                  <a:cubicBezTo>
                    <a:pt x="19" y="18"/>
                    <a:pt x="20" y="19"/>
                    <a:pt x="19" y="19"/>
                  </a:cubicBezTo>
                  <a:cubicBezTo>
                    <a:pt x="20" y="19"/>
                    <a:pt x="20" y="19"/>
                    <a:pt x="21" y="2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05" name="Freeform 3817"/>
            <p:cNvSpPr>
              <a:spLocks/>
            </p:cNvSpPr>
            <p:nvPr/>
          </p:nvSpPr>
          <p:spPr bwMode="auto">
            <a:xfrm>
              <a:off x="629" y="638"/>
              <a:ext cx="2"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1" y="0"/>
                    <a:pt x="1" y="0"/>
                  </a:cubicBezTo>
                  <a:cubicBezTo>
                    <a:pt x="0" y="0"/>
                    <a:pt x="0" y="0"/>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06" name="Freeform 3818"/>
            <p:cNvSpPr>
              <a:spLocks/>
            </p:cNvSpPr>
            <p:nvPr/>
          </p:nvSpPr>
          <p:spPr bwMode="auto">
            <a:xfrm>
              <a:off x="629" y="638"/>
              <a:ext cx="2"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1" y="0"/>
                    <a:pt x="1" y="0"/>
                  </a:cubicBezTo>
                  <a:cubicBezTo>
                    <a:pt x="0" y="0"/>
                    <a:pt x="0" y="0"/>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07" name="Freeform 3819"/>
            <p:cNvSpPr>
              <a:spLocks/>
            </p:cNvSpPr>
            <p:nvPr/>
          </p:nvSpPr>
          <p:spPr bwMode="auto">
            <a:xfrm>
              <a:off x="647" y="651"/>
              <a:ext cx="3" cy="4"/>
            </a:xfrm>
            <a:custGeom>
              <a:avLst/>
              <a:gdLst>
                <a:gd name="T0" fmla="*/ 0 w 2"/>
                <a:gd name="T1" fmla="*/ 0 h 3"/>
                <a:gd name="T2" fmla="*/ 0 w 2"/>
                <a:gd name="T3" fmla="*/ 2 h 3"/>
                <a:gd name="T4" fmla="*/ 0 w 2"/>
                <a:gd name="T5" fmla="*/ 0 h 3"/>
              </a:gdLst>
              <a:ahLst/>
              <a:cxnLst>
                <a:cxn ang="0">
                  <a:pos x="T0" y="T1"/>
                </a:cxn>
                <a:cxn ang="0">
                  <a:pos x="T2" y="T3"/>
                </a:cxn>
                <a:cxn ang="0">
                  <a:pos x="T4" y="T5"/>
                </a:cxn>
              </a:cxnLst>
              <a:rect l="0" t="0" r="r" b="b"/>
              <a:pathLst>
                <a:path w="2" h="3">
                  <a:moveTo>
                    <a:pt x="0" y="0"/>
                  </a:moveTo>
                  <a:cubicBezTo>
                    <a:pt x="0" y="1"/>
                    <a:pt x="1" y="2"/>
                    <a:pt x="0" y="2"/>
                  </a:cubicBezTo>
                  <a:cubicBezTo>
                    <a:pt x="2" y="3"/>
                    <a:pt x="2" y="1"/>
                    <a:pt x="0"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08" name="Freeform 3820"/>
            <p:cNvSpPr>
              <a:spLocks/>
            </p:cNvSpPr>
            <p:nvPr/>
          </p:nvSpPr>
          <p:spPr bwMode="auto">
            <a:xfrm>
              <a:off x="647" y="651"/>
              <a:ext cx="3" cy="4"/>
            </a:xfrm>
            <a:custGeom>
              <a:avLst/>
              <a:gdLst>
                <a:gd name="T0" fmla="*/ 0 w 2"/>
                <a:gd name="T1" fmla="*/ 0 h 3"/>
                <a:gd name="T2" fmla="*/ 0 w 2"/>
                <a:gd name="T3" fmla="*/ 2 h 3"/>
                <a:gd name="T4" fmla="*/ 0 w 2"/>
                <a:gd name="T5" fmla="*/ 0 h 3"/>
              </a:gdLst>
              <a:ahLst/>
              <a:cxnLst>
                <a:cxn ang="0">
                  <a:pos x="T0" y="T1"/>
                </a:cxn>
                <a:cxn ang="0">
                  <a:pos x="T2" y="T3"/>
                </a:cxn>
                <a:cxn ang="0">
                  <a:pos x="T4" y="T5"/>
                </a:cxn>
              </a:cxnLst>
              <a:rect l="0" t="0" r="r" b="b"/>
              <a:pathLst>
                <a:path w="2" h="3">
                  <a:moveTo>
                    <a:pt x="0" y="0"/>
                  </a:moveTo>
                  <a:cubicBezTo>
                    <a:pt x="0" y="1"/>
                    <a:pt x="1" y="2"/>
                    <a:pt x="0" y="2"/>
                  </a:cubicBezTo>
                  <a:cubicBezTo>
                    <a:pt x="2" y="3"/>
                    <a:pt x="2" y="1"/>
                    <a:pt x="0"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09" name="Freeform 3821"/>
            <p:cNvSpPr>
              <a:spLocks/>
            </p:cNvSpPr>
            <p:nvPr/>
          </p:nvSpPr>
          <p:spPr bwMode="auto">
            <a:xfrm>
              <a:off x="639" y="645"/>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10" name="Freeform 3822"/>
            <p:cNvSpPr>
              <a:spLocks/>
            </p:cNvSpPr>
            <p:nvPr/>
          </p:nvSpPr>
          <p:spPr bwMode="auto">
            <a:xfrm>
              <a:off x="639" y="645"/>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27" name="Group 4024"/>
          <p:cNvGrpSpPr>
            <a:grpSpLocks/>
          </p:cNvGrpSpPr>
          <p:nvPr/>
        </p:nvGrpSpPr>
        <p:grpSpPr bwMode="auto">
          <a:xfrm>
            <a:off x="327026" y="2106924"/>
            <a:ext cx="8551863" cy="3692525"/>
            <a:chOff x="259" y="435"/>
            <a:chExt cx="5387" cy="2326"/>
          </a:xfrm>
        </p:grpSpPr>
        <p:sp>
          <p:nvSpPr>
            <p:cNvPr id="211" name="Freeform 3824"/>
            <p:cNvSpPr>
              <a:spLocks/>
            </p:cNvSpPr>
            <p:nvPr/>
          </p:nvSpPr>
          <p:spPr bwMode="auto">
            <a:xfrm>
              <a:off x="629" y="638"/>
              <a:ext cx="10" cy="3"/>
            </a:xfrm>
            <a:custGeom>
              <a:avLst/>
              <a:gdLst>
                <a:gd name="T0" fmla="*/ 8 w 8"/>
                <a:gd name="T1" fmla="*/ 2 h 3"/>
                <a:gd name="T2" fmla="*/ 5 w 8"/>
                <a:gd name="T3" fmla="*/ 3 h 3"/>
                <a:gd name="T4" fmla="*/ 8 w 8"/>
                <a:gd name="T5" fmla="*/ 2 h 3"/>
              </a:gdLst>
              <a:ahLst/>
              <a:cxnLst>
                <a:cxn ang="0">
                  <a:pos x="T0" y="T1"/>
                </a:cxn>
                <a:cxn ang="0">
                  <a:pos x="T2" y="T3"/>
                </a:cxn>
                <a:cxn ang="0">
                  <a:pos x="T4" y="T5"/>
                </a:cxn>
              </a:cxnLst>
              <a:rect l="0" t="0" r="r" b="b"/>
              <a:pathLst>
                <a:path w="8" h="3">
                  <a:moveTo>
                    <a:pt x="8" y="2"/>
                  </a:moveTo>
                  <a:cubicBezTo>
                    <a:pt x="7" y="2"/>
                    <a:pt x="0" y="0"/>
                    <a:pt x="5" y="3"/>
                  </a:cubicBezTo>
                  <a:cubicBezTo>
                    <a:pt x="5" y="2"/>
                    <a:pt x="7" y="2"/>
                    <a:pt x="8" y="2"/>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2" name="Freeform 3825"/>
            <p:cNvSpPr>
              <a:spLocks/>
            </p:cNvSpPr>
            <p:nvPr/>
          </p:nvSpPr>
          <p:spPr bwMode="auto">
            <a:xfrm>
              <a:off x="629" y="638"/>
              <a:ext cx="10" cy="3"/>
            </a:xfrm>
            <a:custGeom>
              <a:avLst/>
              <a:gdLst>
                <a:gd name="T0" fmla="*/ 8 w 8"/>
                <a:gd name="T1" fmla="*/ 2 h 3"/>
                <a:gd name="T2" fmla="*/ 5 w 8"/>
                <a:gd name="T3" fmla="*/ 3 h 3"/>
                <a:gd name="T4" fmla="*/ 8 w 8"/>
                <a:gd name="T5" fmla="*/ 2 h 3"/>
              </a:gdLst>
              <a:ahLst/>
              <a:cxnLst>
                <a:cxn ang="0">
                  <a:pos x="T0" y="T1"/>
                </a:cxn>
                <a:cxn ang="0">
                  <a:pos x="T2" y="T3"/>
                </a:cxn>
                <a:cxn ang="0">
                  <a:pos x="T4" y="T5"/>
                </a:cxn>
              </a:cxnLst>
              <a:rect l="0" t="0" r="r" b="b"/>
              <a:pathLst>
                <a:path w="8" h="3">
                  <a:moveTo>
                    <a:pt x="8" y="2"/>
                  </a:moveTo>
                  <a:cubicBezTo>
                    <a:pt x="7" y="2"/>
                    <a:pt x="0" y="0"/>
                    <a:pt x="5" y="3"/>
                  </a:cubicBezTo>
                  <a:cubicBezTo>
                    <a:pt x="5" y="2"/>
                    <a:pt x="7" y="2"/>
                    <a:pt x="8" y="2"/>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3" name="Freeform 3826"/>
            <p:cNvSpPr>
              <a:spLocks/>
            </p:cNvSpPr>
            <p:nvPr/>
          </p:nvSpPr>
          <p:spPr bwMode="auto">
            <a:xfrm>
              <a:off x="669" y="655"/>
              <a:ext cx="5" cy="2"/>
            </a:xfrm>
            <a:custGeom>
              <a:avLst/>
              <a:gdLst>
                <a:gd name="T0" fmla="*/ 3 w 4"/>
                <a:gd name="T1" fmla="*/ 0 h 2"/>
                <a:gd name="T2" fmla="*/ 0 w 4"/>
                <a:gd name="T3" fmla="*/ 1 h 2"/>
                <a:gd name="T4" fmla="*/ 3 w 4"/>
                <a:gd name="T5" fmla="*/ 0 h 2"/>
              </a:gdLst>
              <a:ahLst/>
              <a:cxnLst>
                <a:cxn ang="0">
                  <a:pos x="T0" y="T1"/>
                </a:cxn>
                <a:cxn ang="0">
                  <a:pos x="T2" y="T3"/>
                </a:cxn>
                <a:cxn ang="0">
                  <a:pos x="T4" y="T5"/>
                </a:cxn>
              </a:cxnLst>
              <a:rect l="0" t="0" r="r" b="b"/>
              <a:pathLst>
                <a:path w="4" h="2">
                  <a:moveTo>
                    <a:pt x="3" y="0"/>
                  </a:moveTo>
                  <a:cubicBezTo>
                    <a:pt x="2" y="0"/>
                    <a:pt x="1" y="0"/>
                    <a:pt x="0" y="1"/>
                  </a:cubicBezTo>
                  <a:cubicBezTo>
                    <a:pt x="3" y="2"/>
                    <a:pt x="4" y="1"/>
                    <a:pt x="3"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4" name="Freeform 3827"/>
            <p:cNvSpPr>
              <a:spLocks/>
            </p:cNvSpPr>
            <p:nvPr/>
          </p:nvSpPr>
          <p:spPr bwMode="auto">
            <a:xfrm>
              <a:off x="669" y="655"/>
              <a:ext cx="5" cy="2"/>
            </a:xfrm>
            <a:custGeom>
              <a:avLst/>
              <a:gdLst>
                <a:gd name="T0" fmla="*/ 3 w 4"/>
                <a:gd name="T1" fmla="*/ 0 h 2"/>
                <a:gd name="T2" fmla="*/ 0 w 4"/>
                <a:gd name="T3" fmla="*/ 1 h 2"/>
                <a:gd name="T4" fmla="*/ 3 w 4"/>
                <a:gd name="T5" fmla="*/ 0 h 2"/>
              </a:gdLst>
              <a:ahLst/>
              <a:cxnLst>
                <a:cxn ang="0">
                  <a:pos x="T0" y="T1"/>
                </a:cxn>
                <a:cxn ang="0">
                  <a:pos x="T2" y="T3"/>
                </a:cxn>
                <a:cxn ang="0">
                  <a:pos x="T4" y="T5"/>
                </a:cxn>
              </a:cxnLst>
              <a:rect l="0" t="0" r="r" b="b"/>
              <a:pathLst>
                <a:path w="4" h="2">
                  <a:moveTo>
                    <a:pt x="3" y="0"/>
                  </a:moveTo>
                  <a:cubicBezTo>
                    <a:pt x="2" y="0"/>
                    <a:pt x="1" y="0"/>
                    <a:pt x="0" y="1"/>
                  </a:cubicBezTo>
                  <a:cubicBezTo>
                    <a:pt x="3" y="2"/>
                    <a:pt x="4" y="1"/>
                    <a:pt x="3"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5" name="Freeform 3828"/>
            <p:cNvSpPr>
              <a:spLocks/>
            </p:cNvSpPr>
            <p:nvPr/>
          </p:nvSpPr>
          <p:spPr bwMode="auto">
            <a:xfrm>
              <a:off x="662" y="646"/>
              <a:ext cx="5" cy="5"/>
            </a:xfrm>
            <a:custGeom>
              <a:avLst/>
              <a:gdLst>
                <a:gd name="T0" fmla="*/ 1 w 4"/>
                <a:gd name="T1" fmla="*/ 0 h 4"/>
                <a:gd name="T2" fmla="*/ 3 w 4"/>
                <a:gd name="T3" fmla="*/ 4 h 4"/>
                <a:gd name="T4" fmla="*/ 1 w 4"/>
                <a:gd name="T5" fmla="*/ 0 h 4"/>
              </a:gdLst>
              <a:ahLst/>
              <a:cxnLst>
                <a:cxn ang="0">
                  <a:pos x="T0" y="T1"/>
                </a:cxn>
                <a:cxn ang="0">
                  <a:pos x="T2" y="T3"/>
                </a:cxn>
                <a:cxn ang="0">
                  <a:pos x="T4" y="T5"/>
                </a:cxn>
              </a:cxnLst>
              <a:rect l="0" t="0" r="r" b="b"/>
              <a:pathLst>
                <a:path w="4" h="4">
                  <a:moveTo>
                    <a:pt x="1" y="0"/>
                  </a:moveTo>
                  <a:cubicBezTo>
                    <a:pt x="1" y="1"/>
                    <a:pt x="0" y="2"/>
                    <a:pt x="3" y="4"/>
                  </a:cubicBezTo>
                  <a:cubicBezTo>
                    <a:pt x="3" y="3"/>
                    <a:pt x="4" y="2"/>
                    <a:pt x="1" y="0"/>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6" name="Freeform 3829"/>
            <p:cNvSpPr>
              <a:spLocks/>
            </p:cNvSpPr>
            <p:nvPr/>
          </p:nvSpPr>
          <p:spPr bwMode="auto">
            <a:xfrm>
              <a:off x="662" y="646"/>
              <a:ext cx="5" cy="5"/>
            </a:xfrm>
            <a:custGeom>
              <a:avLst/>
              <a:gdLst>
                <a:gd name="T0" fmla="*/ 1 w 4"/>
                <a:gd name="T1" fmla="*/ 0 h 4"/>
                <a:gd name="T2" fmla="*/ 3 w 4"/>
                <a:gd name="T3" fmla="*/ 4 h 4"/>
                <a:gd name="T4" fmla="*/ 1 w 4"/>
                <a:gd name="T5" fmla="*/ 0 h 4"/>
              </a:gdLst>
              <a:ahLst/>
              <a:cxnLst>
                <a:cxn ang="0">
                  <a:pos x="T0" y="T1"/>
                </a:cxn>
                <a:cxn ang="0">
                  <a:pos x="T2" y="T3"/>
                </a:cxn>
                <a:cxn ang="0">
                  <a:pos x="T4" y="T5"/>
                </a:cxn>
              </a:cxnLst>
              <a:rect l="0" t="0" r="r" b="b"/>
              <a:pathLst>
                <a:path w="4" h="4">
                  <a:moveTo>
                    <a:pt x="1" y="0"/>
                  </a:moveTo>
                  <a:cubicBezTo>
                    <a:pt x="1" y="1"/>
                    <a:pt x="0" y="2"/>
                    <a:pt x="3" y="4"/>
                  </a:cubicBezTo>
                  <a:cubicBezTo>
                    <a:pt x="3" y="3"/>
                    <a:pt x="4" y="2"/>
                    <a:pt x="1" y="0"/>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7" name="Freeform 3830"/>
            <p:cNvSpPr>
              <a:spLocks/>
            </p:cNvSpPr>
            <p:nvPr/>
          </p:nvSpPr>
          <p:spPr bwMode="auto">
            <a:xfrm>
              <a:off x="665" y="649"/>
              <a:ext cx="8" cy="6"/>
            </a:xfrm>
            <a:custGeom>
              <a:avLst/>
              <a:gdLst>
                <a:gd name="T0" fmla="*/ 3 w 6"/>
                <a:gd name="T1" fmla="*/ 1 h 5"/>
                <a:gd name="T2" fmla="*/ 2 w 6"/>
                <a:gd name="T3" fmla="*/ 4 h 5"/>
                <a:gd name="T4" fmla="*/ 3 w 6"/>
                <a:gd name="T5" fmla="*/ 1 h 5"/>
              </a:gdLst>
              <a:ahLst/>
              <a:cxnLst>
                <a:cxn ang="0">
                  <a:pos x="T0" y="T1"/>
                </a:cxn>
                <a:cxn ang="0">
                  <a:pos x="T2" y="T3"/>
                </a:cxn>
                <a:cxn ang="0">
                  <a:pos x="T4" y="T5"/>
                </a:cxn>
              </a:cxnLst>
              <a:rect l="0" t="0" r="r" b="b"/>
              <a:pathLst>
                <a:path w="6" h="5">
                  <a:moveTo>
                    <a:pt x="3" y="1"/>
                  </a:moveTo>
                  <a:cubicBezTo>
                    <a:pt x="0" y="0"/>
                    <a:pt x="2" y="3"/>
                    <a:pt x="2" y="4"/>
                  </a:cubicBezTo>
                  <a:cubicBezTo>
                    <a:pt x="5" y="5"/>
                    <a:pt x="6" y="3"/>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8" name="Freeform 3831"/>
            <p:cNvSpPr>
              <a:spLocks/>
            </p:cNvSpPr>
            <p:nvPr/>
          </p:nvSpPr>
          <p:spPr bwMode="auto">
            <a:xfrm>
              <a:off x="665" y="649"/>
              <a:ext cx="8" cy="6"/>
            </a:xfrm>
            <a:custGeom>
              <a:avLst/>
              <a:gdLst>
                <a:gd name="T0" fmla="*/ 3 w 6"/>
                <a:gd name="T1" fmla="*/ 1 h 5"/>
                <a:gd name="T2" fmla="*/ 2 w 6"/>
                <a:gd name="T3" fmla="*/ 4 h 5"/>
                <a:gd name="T4" fmla="*/ 3 w 6"/>
                <a:gd name="T5" fmla="*/ 1 h 5"/>
              </a:gdLst>
              <a:ahLst/>
              <a:cxnLst>
                <a:cxn ang="0">
                  <a:pos x="T0" y="T1"/>
                </a:cxn>
                <a:cxn ang="0">
                  <a:pos x="T2" y="T3"/>
                </a:cxn>
                <a:cxn ang="0">
                  <a:pos x="T4" y="T5"/>
                </a:cxn>
              </a:cxnLst>
              <a:rect l="0" t="0" r="r" b="b"/>
              <a:pathLst>
                <a:path w="6" h="5">
                  <a:moveTo>
                    <a:pt x="3" y="1"/>
                  </a:moveTo>
                  <a:cubicBezTo>
                    <a:pt x="0" y="0"/>
                    <a:pt x="2" y="3"/>
                    <a:pt x="2" y="4"/>
                  </a:cubicBezTo>
                  <a:cubicBezTo>
                    <a:pt x="5" y="5"/>
                    <a:pt x="6" y="3"/>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9" name="Freeform 3832"/>
            <p:cNvSpPr>
              <a:spLocks/>
            </p:cNvSpPr>
            <p:nvPr/>
          </p:nvSpPr>
          <p:spPr bwMode="auto">
            <a:xfrm>
              <a:off x="638" y="638"/>
              <a:ext cx="2" cy="2"/>
            </a:xfrm>
            <a:custGeom>
              <a:avLst/>
              <a:gdLst>
                <a:gd name="T0" fmla="*/ 2 w 2"/>
                <a:gd name="T1" fmla="*/ 1 h 2"/>
                <a:gd name="T2" fmla="*/ 2 w 2"/>
                <a:gd name="T3" fmla="*/ 2 h 2"/>
                <a:gd name="T4" fmla="*/ 2 w 2"/>
                <a:gd name="T5" fmla="*/ 1 h 2"/>
              </a:gdLst>
              <a:ahLst/>
              <a:cxnLst>
                <a:cxn ang="0">
                  <a:pos x="T0" y="T1"/>
                </a:cxn>
                <a:cxn ang="0">
                  <a:pos x="T2" y="T3"/>
                </a:cxn>
                <a:cxn ang="0">
                  <a:pos x="T4" y="T5"/>
                </a:cxn>
              </a:cxnLst>
              <a:rect l="0" t="0" r="r" b="b"/>
              <a:pathLst>
                <a:path w="2" h="2">
                  <a:moveTo>
                    <a:pt x="2" y="1"/>
                  </a:moveTo>
                  <a:cubicBezTo>
                    <a:pt x="2" y="1"/>
                    <a:pt x="2" y="1"/>
                    <a:pt x="2" y="2"/>
                  </a:cubicBezTo>
                  <a:cubicBezTo>
                    <a:pt x="0" y="0"/>
                    <a:pt x="0" y="0"/>
                    <a:pt x="2"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0" name="Freeform 3833"/>
            <p:cNvSpPr>
              <a:spLocks/>
            </p:cNvSpPr>
            <p:nvPr/>
          </p:nvSpPr>
          <p:spPr bwMode="auto">
            <a:xfrm>
              <a:off x="638" y="638"/>
              <a:ext cx="2" cy="2"/>
            </a:xfrm>
            <a:custGeom>
              <a:avLst/>
              <a:gdLst>
                <a:gd name="T0" fmla="*/ 2 w 2"/>
                <a:gd name="T1" fmla="*/ 1 h 2"/>
                <a:gd name="T2" fmla="*/ 2 w 2"/>
                <a:gd name="T3" fmla="*/ 2 h 2"/>
                <a:gd name="T4" fmla="*/ 2 w 2"/>
                <a:gd name="T5" fmla="*/ 1 h 2"/>
              </a:gdLst>
              <a:ahLst/>
              <a:cxnLst>
                <a:cxn ang="0">
                  <a:pos x="T0" y="T1"/>
                </a:cxn>
                <a:cxn ang="0">
                  <a:pos x="T2" y="T3"/>
                </a:cxn>
                <a:cxn ang="0">
                  <a:pos x="T4" y="T5"/>
                </a:cxn>
              </a:cxnLst>
              <a:rect l="0" t="0" r="r" b="b"/>
              <a:pathLst>
                <a:path w="2" h="2">
                  <a:moveTo>
                    <a:pt x="2" y="1"/>
                  </a:moveTo>
                  <a:cubicBezTo>
                    <a:pt x="2" y="1"/>
                    <a:pt x="2" y="1"/>
                    <a:pt x="2" y="2"/>
                  </a:cubicBezTo>
                  <a:cubicBezTo>
                    <a:pt x="0" y="0"/>
                    <a:pt x="0" y="0"/>
                    <a:pt x="2"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1" name="Freeform 3834"/>
            <p:cNvSpPr>
              <a:spLocks/>
            </p:cNvSpPr>
            <p:nvPr/>
          </p:nvSpPr>
          <p:spPr bwMode="auto">
            <a:xfrm>
              <a:off x="775" y="755"/>
              <a:ext cx="925" cy="443"/>
            </a:xfrm>
            <a:custGeom>
              <a:avLst/>
              <a:gdLst>
                <a:gd name="T0" fmla="*/ 8 w 772"/>
                <a:gd name="T1" fmla="*/ 115 h 369"/>
                <a:gd name="T2" fmla="*/ 9 w 772"/>
                <a:gd name="T3" fmla="*/ 84 h 369"/>
                <a:gd name="T4" fmla="*/ 13 w 772"/>
                <a:gd name="T5" fmla="*/ 48 h 369"/>
                <a:gd name="T6" fmla="*/ 3 w 772"/>
                <a:gd name="T7" fmla="*/ 16 h 369"/>
                <a:gd name="T8" fmla="*/ 24 w 772"/>
                <a:gd name="T9" fmla="*/ 31 h 369"/>
                <a:gd name="T10" fmla="*/ 24 w 772"/>
                <a:gd name="T11" fmla="*/ 35 h 369"/>
                <a:gd name="T12" fmla="*/ 28 w 772"/>
                <a:gd name="T13" fmla="*/ 7 h 369"/>
                <a:gd name="T14" fmla="*/ 405 w 772"/>
                <a:gd name="T15" fmla="*/ 11 h 369"/>
                <a:gd name="T16" fmla="*/ 443 w 772"/>
                <a:gd name="T17" fmla="*/ 21 h 369"/>
                <a:gd name="T18" fmla="*/ 452 w 772"/>
                <a:gd name="T19" fmla="*/ 42 h 369"/>
                <a:gd name="T20" fmla="*/ 497 w 772"/>
                <a:gd name="T21" fmla="*/ 42 h 369"/>
                <a:gd name="T22" fmla="*/ 536 w 772"/>
                <a:gd name="T23" fmla="*/ 52 h 369"/>
                <a:gd name="T24" fmla="*/ 496 w 772"/>
                <a:gd name="T25" fmla="*/ 67 h 369"/>
                <a:gd name="T26" fmla="*/ 497 w 772"/>
                <a:gd name="T27" fmla="*/ 117 h 369"/>
                <a:gd name="T28" fmla="*/ 517 w 772"/>
                <a:gd name="T29" fmla="*/ 70 h 369"/>
                <a:gd name="T30" fmla="*/ 540 w 772"/>
                <a:gd name="T31" fmla="*/ 57 h 369"/>
                <a:gd name="T32" fmla="*/ 564 w 772"/>
                <a:gd name="T33" fmla="*/ 93 h 369"/>
                <a:gd name="T34" fmla="*/ 561 w 772"/>
                <a:gd name="T35" fmla="*/ 120 h 369"/>
                <a:gd name="T36" fmla="*/ 610 w 772"/>
                <a:gd name="T37" fmla="*/ 96 h 369"/>
                <a:gd name="T38" fmla="*/ 647 w 772"/>
                <a:gd name="T39" fmla="*/ 81 h 369"/>
                <a:gd name="T40" fmla="*/ 719 w 772"/>
                <a:gd name="T41" fmla="*/ 63 h 369"/>
                <a:gd name="T42" fmla="*/ 760 w 772"/>
                <a:gd name="T43" fmla="*/ 41 h 369"/>
                <a:gd name="T44" fmla="*/ 764 w 772"/>
                <a:gd name="T45" fmla="*/ 73 h 369"/>
                <a:gd name="T46" fmla="*/ 745 w 772"/>
                <a:gd name="T47" fmla="*/ 76 h 369"/>
                <a:gd name="T48" fmla="*/ 732 w 772"/>
                <a:gd name="T49" fmla="*/ 85 h 369"/>
                <a:gd name="T50" fmla="*/ 731 w 772"/>
                <a:gd name="T51" fmla="*/ 114 h 369"/>
                <a:gd name="T52" fmla="*/ 699 w 772"/>
                <a:gd name="T53" fmla="*/ 122 h 369"/>
                <a:gd name="T54" fmla="*/ 673 w 772"/>
                <a:gd name="T55" fmla="*/ 151 h 369"/>
                <a:gd name="T56" fmla="*/ 663 w 772"/>
                <a:gd name="T57" fmla="*/ 168 h 369"/>
                <a:gd name="T58" fmla="*/ 652 w 772"/>
                <a:gd name="T59" fmla="*/ 171 h 369"/>
                <a:gd name="T60" fmla="*/ 649 w 772"/>
                <a:gd name="T61" fmla="*/ 156 h 369"/>
                <a:gd name="T62" fmla="*/ 647 w 772"/>
                <a:gd name="T63" fmla="*/ 153 h 369"/>
                <a:gd name="T64" fmla="*/ 640 w 772"/>
                <a:gd name="T65" fmla="*/ 168 h 369"/>
                <a:gd name="T66" fmla="*/ 647 w 772"/>
                <a:gd name="T67" fmla="*/ 177 h 369"/>
                <a:gd name="T68" fmla="*/ 644 w 772"/>
                <a:gd name="T69" fmla="*/ 191 h 369"/>
                <a:gd name="T70" fmla="*/ 653 w 772"/>
                <a:gd name="T71" fmla="*/ 202 h 369"/>
                <a:gd name="T72" fmla="*/ 642 w 772"/>
                <a:gd name="T73" fmla="*/ 205 h 369"/>
                <a:gd name="T74" fmla="*/ 644 w 772"/>
                <a:gd name="T75" fmla="*/ 211 h 369"/>
                <a:gd name="T76" fmla="*/ 645 w 772"/>
                <a:gd name="T77" fmla="*/ 222 h 369"/>
                <a:gd name="T78" fmla="*/ 608 w 772"/>
                <a:gd name="T79" fmla="*/ 245 h 369"/>
                <a:gd name="T80" fmla="*/ 590 w 772"/>
                <a:gd name="T81" fmla="*/ 259 h 369"/>
                <a:gd name="T82" fmla="*/ 583 w 772"/>
                <a:gd name="T83" fmla="*/ 269 h 369"/>
                <a:gd name="T84" fmla="*/ 581 w 772"/>
                <a:gd name="T85" fmla="*/ 297 h 369"/>
                <a:gd name="T86" fmla="*/ 592 w 772"/>
                <a:gd name="T87" fmla="*/ 368 h 369"/>
                <a:gd name="T88" fmla="*/ 574 w 772"/>
                <a:gd name="T89" fmla="*/ 345 h 369"/>
                <a:gd name="T90" fmla="*/ 563 w 772"/>
                <a:gd name="T91" fmla="*/ 327 h 369"/>
                <a:gd name="T92" fmla="*/ 536 w 772"/>
                <a:gd name="T93" fmla="*/ 297 h 369"/>
                <a:gd name="T94" fmla="*/ 512 w 772"/>
                <a:gd name="T95" fmla="*/ 288 h 369"/>
                <a:gd name="T96" fmla="*/ 498 w 772"/>
                <a:gd name="T97" fmla="*/ 290 h 369"/>
                <a:gd name="T98" fmla="*/ 472 w 772"/>
                <a:gd name="T99" fmla="*/ 292 h 369"/>
                <a:gd name="T100" fmla="*/ 470 w 772"/>
                <a:gd name="T101" fmla="*/ 302 h 369"/>
                <a:gd name="T102" fmla="*/ 464 w 772"/>
                <a:gd name="T103" fmla="*/ 304 h 369"/>
                <a:gd name="T104" fmla="*/ 430 w 772"/>
                <a:gd name="T105" fmla="*/ 301 h 369"/>
                <a:gd name="T106" fmla="*/ 401 w 772"/>
                <a:gd name="T107" fmla="*/ 302 h 369"/>
                <a:gd name="T108" fmla="*/ 384 w 772"/>
                <a:gd name="T109" fmla="*/ 315 h 369"/>
                <a:gd name="T110" fmla="*/ 364 w 772"/>
                <a:gd name="T111" fmla="*/ 327 h 369"/>
                <a:gd name="T112" fmla="*/ 368 w 772"/>
                <a:gd name="T113" fmla="*/ 356 h 369"/>
                <a:gd name="T114" fmla="*/ 334 w 772"/>
                <a:gd name="T115" fmla="*/ 329 h 369"/>
                <a:gd name="T116" fmla="*/ 290 w 772"/>
                <a:gd name="T117" fmla="*/ 310 h 369"/>
                <a:gd name="T118" fmla="*/ 247 w 772"/>
                <a:gd name="T119" fmla="*/ 270 h 369"/>
                <a:gd name="T120" fmla="*/ 135 w 772"/>
                <a:gd name="T121" fmla="*/ 254 h 369"/>
                <a:gd name="T122" fmla="*/ 57 w 772"/>
                <a:gd name="T123" fmla="*/ 218 h 369"/>
                <a:gd name="T124" fmla="*/ 33 w 772"/>
                <a:gd name="T125" fmla="*/ 1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2" h="369">
                  <a:moveTo>
                    <a:pt x="24" y="169"/>
                  </a:moveTo>
                  <a:cubicBezTo>
                    <a:pt x="23" y="165"/>
                    <a:pt x="17" y="162"/>
                    <a:pt x="16" y="158"/>
                  </a:cubicBezTo>
                  <a:cubicBezTo>
                    <a:pt x="14" y="154"/>
                    <a:pt x="16" y="150"/>
                    <a:pt x="14" y="146"/>
                  </a:cubicBezTo>
                  <a:cubicBezTo>
                    <a:pt x="13" y="144"/>
                    <a:pt x="8" y="140"/>
                    <a:pt x="7" y="139"/>
                  </a:cubicBezTo>
                  <a:cubicBezTo>
                    <a:pt x="7" y="135"/>
                    <a:pt x="7" y="132"/>
                    <a:pt x="10" y="131"/>
                  </a:cubicBezTo>
                  <a:cubicBezTo>
                    <a:pt x="9" y="132"/>
                    <a:pt x="9" y="131"/>
                    <a:pt x="9" y="130"/>
                  </a:cubicBezTo>
                  <a:cubicBezTo>
                    <a:pt x="10" y="129"/>
                    <a:pt x="10" y="128"/>
                    <a:pt x="10" y="127"/>
                  </a:cubicBezTo>
                  <a:cubicBezTo>
                    <a:pt x="9" y="124"/>
                    <a:pt x="11" y="123"/>
                    <a:pt x="10" y="120"/>
                  </a:cubicBezTo>
                  <a:cubicBezTo>
                    <a:pt x="10" y="119"/>
                    <a:pt x="8" y="116"/>
                    <a:pt x="8" y="115"/>
                  </a:cubicBezTo>
                  <a:cubicBezTo>
                    <a:pt x="8" y="113"/>
                    <a:pt x="7" y="112"/>
                    <a:pt x="6" y="110"/>
                  </a:cubicBezTo>
                  <a:cubicBezTo>
                    <a:pt x="5" y="108"/>
                    <a:pt x="5" y="107"/>
                    <a:pt x="6" y="105"/>
                  </a:cubicBezTo>
                  <a:cubicBezTo>
                    <a:pt x="6" y="104"/>
                    <a:pt x="4" y="102"/>
                    <a:pt x="4" y="100"/>
                  </a:cubicBezTo>
                  <a:cubicBezTo>
                    <a:pt x="4" y="98"/>
                    <a:pt x="4" y="97"/>
                    <a:pt x="5" y="95"/>
                  </a:cubicBezTo>
                  <a:cubicBezTo>
                    <a:pt x="5" y="94"/>
                    <a:pt x="7" y="91"/>
                    <a:pt x="7" y="93"/>
                  </a:cubicBezTo>
                  <a:cubicBezTo>
                    <a:pt x="7" y="92"/>
                    <a:pt x="8" y="92"/>
                    <a:pt x="8" y="92"/>
                  </a:cubicBezTo>
                  <a:cubicBezTo>
                    <a:pt x="9" y="92"/>
                    <a:pt x="9" y="89"/>
                    <a:pt x="7" y="91"/>
                  </a:cubicBezTo>
                  <a:cubicBezTo>
                    <a:pt x="8" y="90"/>
                    <a:pt x="8" y="87"/>
                    <a:pt x="10" y="87"/>
                  </a:cubicBezTo>
                  <a:cubicBezTo>
                    <a:pt x="8" y="87"/>
                    <a:pt x="9" y="85"/>
                    <a:pt x="9" y="84"/>
                  </a:cubicBezTo>
                  <a:cubicBezTo>
                    <a:pt x="9" y="83"/>
                    <a:pt x="10" y="81"/>
                    <a:pt x="10" y="80"/>
                  </a:cubicBezTo>
                  <a:cubicBezTo>
                    <a:pt x="10" y="78"/>
                    <a:pt x="10" y="76"/>
                    <a:pt x="11" y="74"/>
                  </a:cubicBezTo>
                  <a:cubicBezTo>
                    <a:pt x="12" y="71"/>
                    <a:pt x="12" y="67"/>
                    <a:pt x="12" y="64"/>
                  </a:cubicBezTo>
                  <a:cubicBezTo>
                    <a:pt x="12" y="62"/>
                    <a:pt x="11" y="59"/>
                    <a:pt x="14" y="60"/>
                  </a:cubicBezTo>
                  <a:cubicBezTo>
                    <a:pt x="11" y="58"/>
                    <a:pt x="12" y="55"/>
                    <a:pt x="12" y="54"/>
                  </a:cubicBezTo>
                  <a:cubicBezTo>
                    <a:pt x="13" y="52"/>
                    <a:pt x="11" y="49"/>
                    <a:pt x="14" y="49"/>
                  </a:cubicBezTo>
                  <a:cubicBezTo>
                    <a:pt x="16" y="49"/>
                    <a:pt x="21" y="51"/>
                    <a:pt x="22" y="49"/>
                  </a:cubicBezTo>
                  <a:cubicBezTo>
                    <a:pt x="21" y="50"/>
                    <a:pt x="19" y="49"/>
                    <a:pt x="18" y="48"/>
                  </a:cubicBezTo>
                  <a:cubicBezTo>
                    <a:pt x="15" y="47"/>
                    <a:pt x="15" y="48"/>
                    <a:pt x="13" y="48"/>
                  </a:cubicBezTo>
                  <a:cubicBezTo>
                    <a:pt x="11" y="48"/>
                    <a:pt x="11" y="44"/>
                    <a:pt x="11" y="43"/>
                  </a:cubicBezTo>
                  <a:cubicBezTo>
                    <a:pt x="11" y="44"/>
                    <a:pt x="11" y="45"/>
                    <a:pt x="11" y="46"/>
                  </a:cubicBezTo>
                  <a:cubicBezTo>
                    <a:pt x="13" y="45"/>
                    <a:pt x="11" y="40"/>
                    <a:pt x="14" y="42"/>
                  </a:cubicBezTo>
                  <a:cubicBezTo>
                    <a:pt x="13" y="41"/>
                    <a:pt x="12" y="41"/>
                    <a:pt x="11" y="41"/>
                  </a:cubicBezTo>
                  <a:cubicBezTo>
                    <a:pt x="9" y="38"/>
                    <a:pt x="12" y="38"/>
                    <a:pt x="14" y="37"/>
                  </a:cubicBezTo>
                  <a:cubicBezTo>
                    <a:pt x="13" y="37"/>
                    <a:pt x="11" y="37"/>
                    <a:pt x="10" y="36"/>
                  </a:cubicBezTo>
                  <a:cubicBezTo>
                    <a:pt x="10" y="36"/>
                    <a:pt x="10" y="37"/>
                    <a:pt x="10" y="37"/>
                  </a:cubicBezTo>
                  <a:cubicBezTo>
                    <a:pt x="8" y="33"/>
                    <a:pt x="8" y="29"/>
                    <a:pt x="4" y="24"/>
                  </a:cubicBezTo>
                  <a:cubicBezTo>
                    <a:pt x="3" y="22"/>
                    <a:pt x="0" y="15"/>
                    <a:pt x="3" y="16"/>
                  </a:cubicBezTo>
                  <a:cubicBezTo>
                    <a:pt x="8" y="17"/>
                    <a:pt x="12" y="19"/>
                    <a:pt x="16" y="19"/>
                  </a:cubicBezTo>
                  <a:cubicBezTo>
                    <a:pt x="19" y="20"/>
                    <a:pt x="25" y="19"/>
                    <a:pt x="27" y="21"/>
                  </a:cubicBezTo>
                  <a:cubicBezTo>
                    <a:pt x="26" y="20"/>
                    <a:pt x="26" y="20"/>
                    <a:pt x="27" y="19"/>
                  </a:cubicBezTo>
                  <a:cubicBezTo>
                    <a:pt x="27" y="20"/>
                    <a:pt x="29" y="22"/>
                    <a:pt x="29" y="23"/>
                  </a:cubicBezTo>
                  <a:cubicBezTo>
                    <a:pt x="30" y="24"/>
                    <a:pt x="28" y="26"/>
                    <a:pt x="27" y="26"/>
                  </a:cubicBezTo>
                  <a:cubicBezTo>
                    <a:pt x="28" y="23"/>
                    <a:pt x="26" y="26"/>
                    <a:pt x="25" y="26"/>
                  </a:cubicBezTo>
                  <a:cubicBezTo>
                    <a:pt x="24" y="28"/>
                    <a:pt x="24" y="29"/>
                    <a:pt x="23" y="31"/>
                  </a:cubicBezTo>
                  <a:cubicBezTo>
                    <a:pt x="25" y="32"/>
                    <a:pt x="26" y="31"/>
                    <a:pt x="27" y="30"/>
                  </a:cubicBezTo>
                  <a:cubicBezTo>
                    <a:pt x="26" y="30"/>
                    <a:pt x="25" y="31"/>
                    <a:pt x="24" y="31"/>
                  </a:cubicBezTo>
                  <a:cubicBezTo>
                    <a:pt x="23" y="29"/>
                    <a:pt x="25" y="28"/>
                    <a:pt x="26" y="27"/>
                  </a:cubicBezTo>
                  <a:cubicBezTo>
                    <a:pt x="28" y="26"/>
                    <a:pt x="29" y="24"/>
                    <a:pt x="30" y="23"/>
                  </a:cubicBezTo>
                  <a:cubicBezTo>
                    <a:pt x="33" y="25"/>
                    <a:pt x="28" y="26"/>
                    <a:pt x="29" y="29"/>
                  </a:cubicBezTo>
                  <a:cubicBezTo>
                    <a:pt x="31" y="27"/>
                    <a:pt x="31" y="32"/>
                    <a:pt x="29" y="32"/>
                  </a:cubicBezTo>
                  <a:cubicBezTo>
                    <a:pt x="29" y="32"/>
                    <a:pt x="29" y="31"/>
                    <a:pt x="30" y="31"/>
                  </a:cubicBezTo>
                  <a:cubicBezTo>
                    <a:pt x="28" y="31"/>
                    <a:pt x="28" y="33"/>
                    <a:pt x="28" y="34"/>
                  </a:cubicBezTo>
                  <a:cubicBezTo>
                    <a:pt x="27" y="33"/>
                    <a:pt x="27" y="32"/>
                    <a:pt x="27" y="31"/>
                  </a:cubicBezTo>
                  <a:cubicBezTo>
                    <a:pt x="26" y="32"/>
                    <a:pt x="26" y="34"/>
                    <a:pt x="24" y="34"/>
                  </a:cubicBezTo>
                  <a:cubicBezTo>
                    <a:pt x="25" y="34"/>
                    <a:pt x="26" y="34"/>
                    <a:pt x="24" y="35"/>
                  </a:cubicBezTo>
                  <a:cubicBezTo>
                    <a:pt x="25" y="34"/>
                    <a:pt x="26" y="34"/>
                    <a:pt x="26" y="36"/>
                  </a:cubicBezTo>
                  <a:cubicBezTo>
                    <a:pt x="26" y="35"/>
                    <a:pt x="26" y="34"/>
                    <a:pt x="29" y="35"/>
                  </a:cubicBezTo>
                  <a:cubicBezTo>
                    <a:pt x="30" y="35"/>
                    <a:pt x="31" y="33"/>
                    <a:pt x="31" y="33"/>
                  </a:cubicBezTo>
                  <a:cubicBezTo>
                    <a:pt x="32" y="31"/>
                    <a:pt x="35" y="30"/>
                    <a:pt x="33" y="27"/>
                  </a:cubicBezTo>
                  <a:cubicBezTo>
                    <a:pt x="31" y="24"/>
                    <a:pt x="36" y="23"/>
                    <a:pt x="34" y="21"/>
                  </a:cubicBezTo>
                  <a:cubicBezTo>
                    <a:pt x="32" y="19"/>
                    <a:pt x="33" y="18"/>
                    <a:pt x="31" y="16"/>
                  </a:cubicBezTo>
                  <a:cubicBezTo>
                    <a:pt x="30" y="15"/>
                    <a:pt x="29" y="17"/>
                    <a:pt x="28" y="14"/>
                  </a:cubicBezTo>
                  <a:cubicBezTo>
                    <a:pt x="33" y="16"/>
                    <a:pt x="31" y="12"/>
                    <a:pt x="31" y="10"/>
                  </a:cubicBezTo>
                  <a:cubicBezTo>
                    <a:pt x="29" y="11"/>
                    <a:pt x="28" y="8"/>
                    <a:pt x="28" y="7"/>
                  </a:cubicBezTo>
                  <a:cubicBezTo>
                    <a:pt x="28" y="6"/>
                    <a:pt x="35" y="7"/>
                    <a:pt x="37" y="7"/>
                  </a:cubicBezTo>
                  <a:cubicBezTo>
                    <a:pt x="46" y="7"/>
                    <a:pt x="56" y="7"/>
                    <a:pt x="65" y="7"/>
                  </a:cubicBezTo>
                  <a:cubicBezTo>
                    <a:pt x="83" y="7"/>
                    <a:pt x="102" y="7"/>
                    <a:pt x="120" y="7"/>
                  </a:cubicBezTo>
                  <a:cubicBezTo>
                    <a:pt x="157" y="7"/>
                    <a:pt x="193" y="7"/>
                    <a:pt x="230" y="7"/>
                  </a:cubicBezTo>
                  <a:cubicBezTo>
                    <a:pt x="267" y="7"/>
                    <a:pt x="304" y="7"/>
                    <a:pt x="341" y="7"/>
                  </a:cubicBezTo>
                  <a:cubicBezTo>
                    <a:pt x="359" y="7"/>
                    <a:pt x="377" y="7"/>
                    <a:pt x="395" y="7"/>
                  </a:cubicBezTo>
                  <a:cubicBezTo>
                    <a:pt x="397" y="7"/>
                    <a:pt x="396" y="4"/>
                    <a:pt x="396" y="3"/>
                  </a:cubicBezTo>
                  <a:cubicBezTo>
                    <a:pt x="396" y="2"/>
                    <a:pt x="398" y="0"/>
                    <a:pt x="400" y="2"/>
                  </a:cubicBezTo>
                  <a:cubicBezTo>
                    <a:pt x="402" y="5"/>
                    <a:pt x="400" y="10"/>
                    <a:pt x="405" y="11"/>
                  </a:cubicBezTo>
                  <a:cubicBezTo>
                    <a:pt x="406" y="11"/>
                    <a:pt x="412" y="11"/>
                    <a:pt x="413" y="13"/>
                  </a:cubicBezTo>
                  <a:cubicBezTo>
                    <a:pt x="415" y="15"/>
                    <a:pt x="420" y="13"/>
                    <a:pt x="421" y="12"/>
                  </a:cubicBezTo>
                  <a:cubicBezTo>
                    <a:pt x="423" y="11"/>
                    <a:pt x="427" y="13"/>
                    <a:pt x="429" y="14"/>
                  </a:cubicBezTo>
                  <a:cubicBezTo>
                    <a:pt x="429" y="15"/>
                    <a:pt x="430" y="15"/>
                    <a:pt x="432" y="16"/>
                  </a:cubicBezTo>
                  <a:cubicBezTo>
                    <a:pt x="431" y="16"/>
                    <a:pt x="433" y="18"/>
                    <a:pt x="434" y="18"/>
                  </a:cubicBezTo>
                  <a:cubicBezTo>
                    <a:pt x="434" y="18"/>
                    <a:pt x="433" y="17"/>
                    <a:pt x="434" y="17"/>
                  </a:cubicBezTo>
                  <a:cubicBezTo>
                    <a:pt x="436" y="17"/>
                    <a:pt x="437" y="18"/>
                    <a:pt x="439" y="18"/>
                  </a:cubicBezTo>
                  <a:cubicBezTo>
                    <a:pt x="440" y="19"/>
                    <a:pt x="441" y="19"/>
                    <a:pt x="442" y="20"/>
                  </a:cubicBezTo>
                  <a:cubicBezTo>
                    <a:pt x="442" y="20"/>
                    <a:pt x="443" y="21"/>
                    <a:pt x="443" y="21"/>
                  </a:cubicBezTo>
                  <a:cubicBezTo>
                    <a:pt x="448" y="21"/>
                    <a:pt x="449" y="18"/>
                    <a:pt x="453" y="18"/>
                  </a:cubicBezTo>
                  <a:cubicBezTo>
                    <a:pt x="453" y="21"/>
                    <a:pt x="458" y="20"/>
                    <a:pt x="459" y="20"/>
                  </a:cubicBezTo>
                  <a:cubicBezTo>
                    <a:pt x="460" y="20"/>
                    <a:pt x="462" y="20"/>
                    <a:pt x="463" y="21"/>
                  </a:cubicBezTo>
                  <a:cubicBezTo>
                    <a:pt x="466" y="22"/>
                    <a:pt x="467" y="21"/>
                    <a:pt x="470" y="22"/>
                  </a:cubicBezTo>
                  <a:cubicBezTo>
                    <a:pt x="463" y="24"/>
                    <a:pt x="456" y="26"/>
                    <a:pt x="450" y="30"/>
                  </a:cubicBezTo>
                  <a:cubicBezTo>
                    <a:pt x="448" y="32"/>
                    <a:pt x="446" y="34"/>
                    <a:pt x="444" y="35"/>
                  </a:cubicBezTo>
                  <a:cubicBezTo>
                    <a:pt x="441" y="37"/>
                    <a:pt x="438" y="38"/>
                    <a:pt x="436" y="40"/>
                  </a:cubicBezTo>
                  <a:cubicBezTo>
                    <a:pt x="441" y="44"/>
                    <a:pt x="450" y="38"/>
                    <a:pt x="454" y="38"/>
                  </a:cubicBezTo>
                  <a:cubicBezTo>
                    <a:pt x="454" y="39"/>
                    <a:pt x="453" y="42"/>
                    <a:pt x="452" y="42"/>
                  </a:cubicBezTo>
                  <a:cubicBezTo>
                    <a:pt x="453" y="43"/>
                    <a:pt x="454" y="42"/>
                    <a:pt x="455" y="42"/>
                  </a:cubicBezTo>
                  <a:cubicBezTo>
                    <a:pt x="457" y="43"/>
                    <a:pt x="456" y="43"/>
                    <a:pt x="458" y="43"/>
                  </a:cubicBezTo>
                  <a:cubicBezTo>
                    <a:pt x="461" y="43"/>
                    <a:pt x="463" y="41"/>
                    <a:pt x="465" y="40"/>
                  </a:cubicBezTo>
                  <a:cubicBezTo>
                    <a:pt x="467" y="39"/>
                    <a:pt x="471" y="40"/>
                    <a:pt x="473" y="39"/>
                  </a:cubicBezTo>
                  <a:cubicBezTo>
                    <a:pt x="476" y="37"/>
                    <a:pt x="479" y="35"/>
                    <a:pt x="482" y="33"/>
                  </a:cubicBezTo>
                  <a:cubicBezTo>
                    <a:pt x="482" y="35"/>
                    <a:pt x="484" y="36"/>
                    <a:pt x="485" y="37"/>
                  </a:cubicBezTo>
                  <a:cubicBezTo>
                    <a:pt x="486" y="38"/>
                    <a:pt x="485" y="39"/>
                    <a:pt x="485" y="40"/>
                  </a:cubicBezTo>
                  <a:cubicBezTo>
                    <a:pt x="485" y="40"/>
                    <a:pt x="489" y="36"/>
                    <a:pt x="487" y="39"/>
                  </a:cubicBezTo>
                  <a:cubicBezTo>
                    <a:pt x="490" y="36"/>
                    <a:pt x="494" y="39"/>
                    <a:pt x="497" y="42"/>
                  </a:cubicBezTo>
                  <a:cubicBezTo>
                    <a:pt x="501" y="45"/>
                    <a:pt x="502" y="44"/>
                    <a:pt x="506" y="45"/>
                  </a:cubicBezTo>
                  <a:cubicBezTo>
                    <a:pt x="511" y="46"/>
                    <a:pt x="513" y="43"/>
                    <a:pt x="516" y="42"/>
                  </a:cubicBezTo>
                  <a:cubicBezTo>
                    <a:pt x="518" y="41"/>
                    <a:pt x="521" y="42"/>
                    <a:pt x="523" y="41"/>
                  </a:cubicBezTo>
                  <a:cubicBezTo>
                    <a:pt x="526" y="41"/>
                    <a:pt x="528" y="41"/>
                    <a:pt x="531" y="40"/>
                  </a:cubicBezTo>
                  <a:cubicBezTo>
                    <a:pt x="531" y="42"/>
                    <a:pt x="531" y="43"/>
                    <a:pt x="531" y="45"/>
                  </a:cubicBezTo>
                  <a:cubicBezTo>
                    <a:pt x="534" y="45"/>
                    <a:pt x="537" y="45"/>
                    <a:pt x="539" y="45"/>
                  </a:cubicBezTo>
                  <a:cubicBezTo>
                    <a:pt x="541" y="44"/>
                    <a:pt x="543" y="49"/>
                    <a:pt x="541" y="49"/>
                  </a:cubicBezTo>
                  <a:cubicBezTo>
                    <a:pt x="543" y="49"/>
                    <a:pt x="544" y="51"/>
                    <a:pt x="546" y="52"/>
                  </a:cubicBezTo>
                  <a:cubicBezTo>
                    <a:pt x="544" y="54"/>
                    <a:pt x="538" y="51"/>
                    <a:pt x="536" y="52"/>
                  </a:cubicBezTo>
                  <a:cubicBezTo>
                    <a:pt x="535" y="52"/>
                    <a:pt x="535" y="54"/>
                    <a:pt x="535" y="54"/>
                  </a:cubicBezTo>
                  <a:cubicBezTo>
                    <a:pt x="533" y="54"/>
                    <a:pt x="532" y="52"/>
                    <a:pt x="530" y="51"/>
                  </a:cubicBezTo>
                  <a:cubicBezTo>
                    <a:pt x="524" y="50"/>
                    <a:pt x="523" y="53"/>
                    <a:pt x="518" y="53"/>
                  </a:cubicBezTo>
                  <a:cubicBezTo>
                    <a:pt x="513" y="52"/>
                    <a:pt x="513" y="57"/>
                    <a:pt x="509" y="58"/>
                  </a:cubicBezTo>
                  <a:cubicBezTo>
                    <a:pt x="509" y="56"/>
                    <a:pt x="510" y="55"/>
                    <a:pt x="511" y="54"/>
                  </a:cubicBezTo>
                  <a:cubicBezTo>
                    <a:pt x="508" y="55"/>
                    <a:pt x="507" y="56"/>
                    <a:pt x="505" y="57"/>
                  </a:cubicBezTo>
                  <a:cubicBezTo>
                    <a:pt x="505" y="56"/>
                    <a:pt x="505" y="55"/>
                    <a:pt x="505" y="54"/>
                  </a:cubicBezTo>
                  <a:cubicBezTo>
                    <a:pt x="501" y="56"/>
                    <a:pt x="500" y="61"/>
                    <a:pt x="497" y="64"/>
                  </a:cubicBezTo>
                  <a:cubicBezTo>
                    <a:pt x="497" y="65"/>
                    <a:pt x="497" y="66"/>
                    <a:pt x="496" y="67"/>
                  </a:cubicBezTo>
                  <a:cubicBezTo>
                    <a:pt x="496" y="68"/>
                    <a:pt x="494" y="68"/>
                    <a:pt x="493" y="69"/>
                  </a:cubicBezTo>
                  <a:cubicBezTo>
                    <a:pt x="492" y="70"/>
                    <a:pt x="491" y="72"/>
                    <a:pt x="491" y="74"/>
                  </a:cubicBezTo>
                  <a:cubicBezTo>
                    <a:pt x="494" y="74"/>
                    <a:pt x="495" y="68"/>
                    <a:pt x="500" y="70"/>
                  </a:cubicBezTo>
                  <a:cubicBezTo>
                    <a:pt x="501" y="70"/>
                    <a:pt x="499" y="74"/>
                    <a:pt x="498" y="75"/>
                  </a:cubicBezTo>
                  <a:cubicBezTo>
                    <a:pt x="498" y="76"/>
                    <a:pt x="498" y="79"/>
                    <a:pt x="497" y="80"/>
                  </a:cubicBezTo>
                  <a:cubicBezTo>
                    <a:pt x="495" y="83"/>
                    <a:pt x="495" y="87"/>
                    <a:pt x="493" y="91"/>
                  </a:cubicBezTo>
                  <a:cubicBezTo>
                    <a:pt x="492" y="92"/>
                    <a:pt x="492" y="95"/>
                    <a:pt x="492" y="97"/>
                  </a:cubicBezTo>
                  <a:cubicBezTo>
                    <a:pt x="493" y="99"/>
                    <a:pt x="494" y="101"/>
                    <a:pt x="493" y="103"/>
                  </a:cubicBezTo>
                  <a:cubicBezTo>
                    <a:pt x="492" y="106"/>
                    <a:pt x="494" y="113"/>
                    <a:pt x="497" y="117"/>
                  </a:cubicBezTo>
                  <a:cubicBezTo>
                    <a:pt x="500" y="120"/>
                    <a:pt x="504" y="118"/>
                    <a:pt x="505" y="117"/>
                  </a:cubicBezTo>
                  <a:cubicBezTo>
                    <a:pt x="509" y="115"/>
                    <a:pt x="511" y="112"/>
                    <a:pt x="513" y="108"/>
                  </a:cubicBezTo>
                  <a:cubicBezTo>
                    <a:pt x="514" y="106"/>
                    <a:pt x="515" y="104"/>
                    <a:pt x="515" y="102"/>
                  </a:cubicBezTo>
                  <a:cubicBezTo>
                    <a:pt x="515" y="100"/>
                    <a:pt x="512" y="95"/>
                    <a:pt x="514" y="94"/>
                  </a:cubicBezTo>
                  <a:cubicBezTo>
                    <a:pt x="510" y="92"/>
                    <a:pt x="511" y="88"/>
                    <a:pt x="512" y="86"/>
                  </a:cubicBezTo>
                  <a:cubicBezTo>
                    <a:pt x="512" y="84"/>
                    <a:pt x="511" y="83"/>
                    <a:pt x="511" y="82"/>
                  </a:cubicBezTo>
                  <a:cubicBezTo>
                    <a:pt x="511" y="80"/>
                    <a:pt x="513" y="79"/>
                    <a:pt x="514" y="78"/>
                  </a:cubicBezTo>
                  <a:cubicBezTo>
                    <a:pt x="514" y="76"/>
                    <a:pt x="514" y="75"/>
                    <a:pt x="514" y="73"/>
                  </a:cubicBezTo>
                  <a:cubicBezTo>
                    <a:pt x="514" y="72"/>
                    <a:pt x="516" y="71"/>
                    <a:pt x="517" y="70"/>
                  </a:cubicBezTo>
                  <a:cubicBezTo>
                    <a:pt x="518" y="69"/>
                    <a:pt x="518" y="69"/>
                    <a:pt x="519" y="68"/>
                  </a:cubicBezTo>
                  <a:cubicBezTo>
                    <a:pt x="522" y="68"/>
                    <a:pt x="522" y="65"/>
                    <a:pt x="524" y="64"/>
                  </a:cubicBezTo>
                  <a:cubicBezTo>
                    <a:pt x="523" y="66"/>
                    <a:pt x="524" y="68"/>
                    <a:pt x="523" y="70"/>
                  </a:cubicBezTo>
                  <a:cubicBezTo>
                    <a:pt x="524" y="69"/>
                    <a:pt x="524" y="69"/>
                    <a:pt x="524" y="68"/>
                  </a:cubicBezTo>
                  <a:cubicBezTo>
                    <a:pt x="525" y="69"/>
                    <a:pt x="524" y="70"/>
                    <a:pt x="524" y="71"/>
                  </a:cubicBezTo>
                  <a:cubicBezTo>
                    <a:pt x="526" y="69"/>
                    <a:pt x="526" y="67"/>
                    <a:pt x="526" y="64"/>
                  </a:cubicBezTo>
                  <a:cubicBezTo>
                    <a:pt x="526" y="61"/>
                    <a:pt x="530" y="62"/>
                    <a:pt x="532" y="61"/>
                  </a:cubicBezTo>
                  <a:cubicBezTo>
                    <a:pt x="528" y="60"/>
                    <a:pt x="532" y="56"/>
                    <a:pt x="533" y="55"/>
                  </a:cubicBezTo>
                  <a:cubicBezTo>
                    <a:pt x="535" y="55"/>
                    <a:pt x="538" y="57"/>
                    <a:pt x="540" y="57"/>
                  </a:cubicBezTo>
                  <a:cubicBezTo>
                    <a:pt x="543" y="59"/>
                    <a:pt x="546" y="60"/>
                    <a:pt x="549" y="61"/>
                  </a:cubicBezTo>
                  <a:cubicBezTo>
                    <a:pt x="552" y="62"/>
                    <a:pt x="555" y="65"/>
                    <a:pt x="553" y="66"/>
                  </a:cubicBezTo>
                  <a:cubicBezTo>
                    <a:pt x="551" y="67"/>
                    <a:pt x="554" y="70"/>
                    <a:pt x="554" y="72"/>
                  </a:cubicBezTo>
                  <a:cubicBezTo>
                    <a:pt x="554" y="74"/>
                    <a:pt x="554" y="77"/>
                    <a:pt x="552" y="78"/>
                  </a:cubicBezTo>
                  <a:cubicBezTo>
                    <a:pt x="550" y="78"/>
                    <a:pt x="550" y="81"/>
                    <a:pt x="549" y="82"/>
                  </a:cubicBezTo>
                  <a:cubicBezTo>
                    <a:pt x="547" y="83"/>
                    <a:pt x="544" y="84"/>
                    <a:pt x="545" y="86"/>
                  </a:cubicBezTo>
                  <a:cubicBezTo>
                    <a:pt x="546" y="90"/>
                    <a:pt x="550" y="87"/>
                    <a:pt x="551" y="87"/>
                  </a:cubicBezTo>
                  <a:cubicBezTo>
                    <a:pt x="552" y="86"/>
                    <a:pt x="556" y="79"/>
                    <a:pt x="560" y="82"/>
                  </a:cubicBezTo>
                  <a:cubicBezTo>
                    <a:pt x="563" y="84"/>
                    <a:pt x="563" y="90"/>
                    <a:pt x="564" y="93"/>
                  </a:cubicBezTo>
                  <a:cubicBezTo>
                    <a:pt x="565" y="96"/>
                    <a:pt x="567" y="104"/>
                    <a:pt x="562" y="104"/>
                  </a:cubicBezTo>
                  <a:cubicBezTo>
                    <a:pt x="563" y="103"/>
                    <a:pt x="560" y="102"/>
                    <a:pt x="560" y="103"/>
                  </a:cubicBezTo>
                  <a:cubicBezTo>
                    <a:pt x="559" y="104"/>
                    <a:pt x="560" y="106"/>
                    <a:pt x="559" y="107"/>
                  </a:cubicBezTo>
                  <a:cubicBezTo>
                    <a:pt x="558" y="108"/>
                    <a:pt x="557" y="108"/>
                    <a:pt x="556" y="109"/>
                  </a:cubicBezTo>
                  <a:cubicBezTo>
                    <a:pt x="555" y="110"/>
                    <a:pt x="555" y="112"/>
                    <a:pt x="554" y="113"/>
                  </a:cubicBezTo>
                  <a:cubicBezTo>
                    <a:pt x="553" y="114"/>
                    <a:pt x="550" y="117"/>
                    <a:pt x="553" y="118"/>
                  </a:cubicBezTo>
                  <a:cubicBezTo>
                    <a:pt x="554" y="118"/>
                    <a:pt x="555" y="118"/>
                    <a:pt x="556" y="119"/>
                  </a:cubicBezTo>
                  <a:cubicBezTo>
                    <a:pt x="557" y="119"/>
                    <a:pt x="557" y="119"/>
                    <a:pt x="558" y="120"/>
                  </a:cubicBezTo>
                  <a:cubicBezTo>
                    <a:pt x="559" y="120"/>
                    <a:pt x="560" y="120"/>
                    <a:pt x="561" y="120"/>
                  </a:cubicBezTo>
                  <a:cubicBezTo>
                    <a:pt x="560" y="120"/>
                    <a:pt x="558" y="120"/>
                    <a:pt x="557" y="121"/>
                  </a:cubicBezTo>
                  <a:cubicBezTo>
                    <a:pt x="559" y="122"/>
                    <a:pt x="560" y="121"/>
                    <a:pt x="561" y="121"/>
                  </a:cubicBezTo>
                  <a:cubicBezTo>
                    <a:pt x="563" y="121"/>
                    <a:pt x="564" y="121"/>
                    <a:pt x="565" y="121"/>
                  </a:cubicBezTo>
                  <a:cubicBezTo>
                    <a:pt x="568" y="122"/>
                    <a:pt x="570" y="120"/>
                    <a:pt x="574" y="120"/>
                  </a:cubicBezTo>
                  <a:cubicBezTo>
                    <a:pt x="577" y="120"/>
                    <a:pt x="578" y="118"/>
                    <a:pt x="581" y="117"/>
                  </a:cubicBezTo>
                  <a:cubicBezTo>
                    <a:pt x="583" y="115"/>
                    <a:pt x="586" y="114"/>
                    <a:pt x="589" y="113"/>
                  </a:cubicBezTo>
                  <a:cubicBezTo>
                    <a:pt x="595" y="111"/>
                    <a:pt x="601" y="109"/>
                    <a:pt x="606" y="106"/>
                  </a:cubicBezTo>
                  <a:cubicBezTo>
                    <a:pt x="608" y="104"/>
                    <a:pt x="610" y="103"/>
                    <a:pt x="612" y="101"/>
                  </a:cubicBezTo>
                  <a:cubicBezTo>
                    <a:pt x="613" y="100"/>
                    <a:pt x="613" y="96"/>
                    <a:pt x="610" y="96"/>
                  </a:cubicBezTo>
                  <a:cubicBezTo>
                    <a:pt x="611" y="93"/>
                    <a:pt x="613" y="92"/>
                    <a:pt x="617" y="92"/>
                  </a:cubicBezTo>
                  <a:cubicBezTo>
                    <a:pt x="619" y="91"/>
                    <a:pt x="622" y="91"/>
                    <a:pt x="625" y="92"/>
                  </a:cubicBezTo>
                  <a:cubicBezTo>
                    <a:pt x="627" y="92"/>
                    <a:pt x="629" y="94"/>
                    <a:pt x="631" y="94"/>
                  </a:cubicBezTo>
                  <a:cubicBezTo>
                    <a:pt x="633" y="93"/>
                    <a:pt x="635" y="93"/>
                    <a:pt x="638" y="93"/>
                  </a:cubicBezTo>
                  <a:cubicBezTo>
                    <a:pt x="640" y="93"/>
                    <a:pt x="642" y="91"/>
                    <a:pt x="644" y="90"/>
                  </a:cubicBezTo>
                  <a:cubicBezTo>
                    <a:pt x="646" y="90"/>
                    <a:pt x="648" y="90"/>
                    <a:pt x="648" y="87"/>
                  </a:cubicBezTo>
                  <a:cubicBezTo>
                    <a:pt x="648" y="85"/>
                    <a:pt x="649" y="84"/>
                    <a:pt x="650" y="82"/>
                  </a:cubicBezTo>
                  <a:cubicBezTo>
                    <a:pt x="649" y="83"/>
                    <a:pt x="647" y="83"/>
                    <a:pt x="648" y="81"/>
                  </a:cubicBezTo>
                  <a:cubicBezTo>
                    <a:pt x="647" y="82"/>
                    <a:pt x="646" y="82"/>
                    <a:pt x="647" y="81"/>
                  </a:cubicBezTo>
                  <a:cubicBezTo>
                    <a:pt x="647" y="80"/>
                    <a:pt x="648" y="79"/>
                    <a:pt x="649" y="79"/>
                  </a:cubicBezTo>
                  <a:cubicBezTo>
                    <a:pt x="652" y="77"/>
                    <a:pt x="654" y="75"/>
                    <a:pt x="656" y="73"/>
                  </a:cubicBezTo>
                  <a:cubicBezTo>
                    <a:pt x="658" y="71"/>
                    <a:pt x="661" y="68"/>
                    <a:pt x="665" y="68"/>
                  </a:cubicBezTo>
                  <a:cubicBezTo>
                    <a:pt x="670" y="67"/>
                    <a:pt x="676" y="67"/>
                    <a:pt x="681" y="67"/>
                  </a:cubicBezTo>
                  <a:cubicBezTo>
                    <a:pt x="689" y="67"/>
                    <a:pt x="697" y="67"/>
                    <a:pt x="705" y="67"/>
                  </a:cubicBezTo>
                  <a:cubicBezTo>
                    <a:pt x="707" y="67"/>
                    <a:pt x="711" y="68"/>
                    <a:pt x="712" y="67"/>
                  </a:cubicBezTo>
                  <a:cubicBezTo>
                    <a:pt x="712" y="65"/>
                    <a:pt x="712" y="64"/>
                    <a:pt x="713" y="63"/>
                  </a:cubicBezTo>
                  <a:cubicBezTo>
                    <a:pt x="714" y="62"/>
                    <a:pt x="717" y="63"/>
                    <a:pt x="718" y="62"/>
                  </a:cubicBezTo>
                  <a:cubicBezTo>
                    <a:pt x="718" y="62"/>
                    <a:pt x="719" y="63"/>
                    <a:pt x="719" y="63"/>
                  </a:cubicBezTo>
                  <a:cubicBezTo>
                    <a:pt x="721" y="63"/>
                    <a:pt x="719" y="61"/>
                    <a:pt x="721" y="61"/>
                  </a:cubicBezTo>
                  <a:cubicBezTo>
                    <a:pt x="721" y="61"/>
                    <a:pt x="724" y="56"/>
                    <a:pt x="725" y="56"/>
                  </a:cubicBezTo>
                  <a:cubicBezTo>
                    <a:pt x="727" y="54"/>
                    <a:pt x="728" y="54"/>
                    <a:pt x="727" y="51"/>
                  </a:cubicBezTo>
                  <a:cubicBezTo>
                    <a:pt x="727" y="49"/>
                    <a:pt x="728" y="48"/>
                    <a:pt x="729" y="46"/>
                  </a:cubicBezTo>
                  <a:cubicBezTo>
                    <a:pt x="731" y="45"/>
                    <a:pt x="730" y="43"/>
                    <a:pt x="731" y="41"/>
                  </a:cubicBezTo>
                  <a:cubicBezTo>
                    <a:pt x="732" y="39"/>
                    <a:pt x="734" y="37"/>
                    <a:pt x="736" y="35"/>
                  </a:cubicBezTo>
                  <a:cubicBezTo>
                    <a:pt x="737" y="34"/>
                    <a:pt x="741" y="26"/>
                    <a:pt x="743" y="32"/>
                  </a:cubicBezTo>
                  <a:cubicBezTo>
                    <a:pt x="745" y="36"/>
                    <a:pt x="752" y="32"/>
                    <a:pt x="753" y="32"/>
                  </a:cubicBezTo>
                  <a:cubicBezTo>
                    <a:pt x="758" y="30"/>
                    <a:pt x="760" y="38"/>
                    <a:pt x="760" y="41"/>
                  </a:cubicBezTo>
                  <a:cubicBezTo>
                    <a:pt x="760" y="44"/>
                    <a:pt x="761" y="47"/>
                    <a:pt x="761" y="50"/>
                  </a:cubicBezTo>
                  <a:cubicBezTo>
                    <a:pt x="761" y="51"/>
                    <a:pt x="760" y="55"/>
                    <a:pt x="762" y="57"/>
                  </a:cubicBezTo>
                  <a:cubicBezTo>
                    <a:pt x="764" y="59"/>
                    <a:pt x="765" y="57"/>
                    <a:pt x="765" y="60"/>
                  </a:cubicBezTo>
                  <a:cubicBezTo>
                    <a:pt x="765" y="61"/>
                    <a:pt x="765" y="63"/>
                    <a:pt x="767" y="65"/>
                  </a:cubicBezTo>
                  <a:cubicBezTo>
                    <a:pt x="768" y="64"/>
                    <a:pt x="769" y="64"/>
                    <a:pt x="770" y="66"/>
                  </a:cubicBezTo>
                  <a:cubicBezTo>
                    <a:pt x="771" y="67"/>
                    <a:pt x="769" y="68"/>
                    <a:pt x="770" y="69"/>
                  </a:cubicBezTo>
                  <a:cubicBezTo>
                    <a:pt x="771" y="68"/>
                    <a:pt x="772" y="70"/>
                    <a:pt x="771" y="70"/>
                  </a:cubicBezTo>
                  <a:cubicBezTo>
                    <a:pt x="771" y="71"/>
                    <a:pt x="769" y="72"/>
                    <a:pt x="768" y="72"/>
                  </a:cubicBezTo>
                  <a:cubicBezTo>
                    <a:pt x="767" y="72"/>
                    <a:pt x="765" y="72"/>
                    <a:pt x="764" y="73"/>
                  </a:cubicBezTo>
                  <a:cubicBezTo>
                    <a:pt x="764" y="74"/>
                    <a:pt x="761" y="76"/>
                    <a:pt x="761" y="73"/>
                  </a:cubicBezTo>
                  <a:cubicBezTo>
                    <a:pt x="760" y="74"/>
                    <a:pt x="760" y="75"/>
                    <a:pt x="758" y="75"/>
                  </a:cubicBezTo>
                  <a:cubicBezTo>
                    <a:pt x="757" y="75"/>
                    <a:pt x="758" y="77"/>
                    <a:pt x="757" y="77"/>
                  </a:cubicBezTo>
                  <a:cubicBezTo>
                    <a:pt x="757" y="76"/>
                    <a:pt x="756" y="74"/>
                    <a:pt x="754" y="75"/>
                  </a:cubicBezTo>
                  <a:cubicBezTo>
                    <a:pt x="753" y="75"/>
                    <a:pt x="753" y="77"/>
                    <a:pt x="752" y="75"/>
                  </a:cubicBezTo>
                  <a:cubicBezTo>
                    <a:pt x="752" y="76"/>
                    <a:pt x="752" y="76"/>
                    <a:pt x="751" y="76"/>
                  </a:cubicBezTo>
                  <a:cubicBezTo>
                    <a:pt x="750" y="76"/>
                    <a:pt x="751" y="78"/>
                    <a:pt x="751" y="79"/>
                  </a:cubicBezTo>
                  <a:cubicBezTo>
                    <a:pt x="748" y="77"/>
                    <a:pt x="748" y="76"/>
                    <a:pt x="747" y="74"/>
                  </a:cubicBezTo>
                  <a:cubicBezTo>
                    <a:pt x="747" y="75"/>
                    <a:pt x="745" y="75"/>
                    <a:pt x="745" y="76"/>
                  </a:cubicBezTo>
                  <a:cubicBezTo>
                    <a:pt x="744" y="77"/>
                    <a:pt x="744" y="79"/>
                    <a:pt x="743" y="80"/>
                  </a:cubicBezTo>
                  <a:cubicBezTo>
                    <a:pt x="742" y="83"/>
                    <a:pt x="739" y="82"/>
                    <a:pt x="737" y="85"/>
                  </a:cubicBezTo>
                  <a:cubicBezTo>
                    <a:pt x="737" y="84"/>
                    <a:pt x="737" y="84"/>
                    <a:pt x="737" y="83"/>
                  </a:cubicBezTo>
                  <a:cubicBezTo>
                    <a:pt x="736" y="83"/>
                    <a:pt x="736" y="84"/>
                    <a:pt x="736" y="84"/>
                  </a:cubicBezTo>
                  <a:cubicBezTo>
                    <a:pt x="735" y="81"/>
                    <a:pt x="734" y="84"/>
                    <a:pt x="734" y="85"/>
                  </a:cubicBezTo>
                  <a:cubicBezTo>
                    <a:pt x="734" y="84"/>
                    <a:pt x="733" y="82"/>
                    <a:pt x="734" y="81"/>
                  </a:cubicBezTo>
                  <a:cubicBezTo>
                    <a:pt x="733" y="82"/>
                    <a:pt x="733" y="82"/>
                    <a:pt x="733" y="83"/>
                  </a:cubicBezTo>
                  <a:cubicBezTo>
                    <a:pt x="734" y="83"/>
                    <a:pt x="734" y="86"/>
                    <a:pt x="733" y="87"/>
                  </a:cubicBezTo>
                  <a:cubicBezTo>
                    <a:pt x="733" y="86"/>
                    <a:pt x="733" y="86"/>
                    <a:pt x="732" y="85"/>
                  </a:cubicBezTo>
                  <a:cubicBezTo>
                    <a:pt x="732" y="86"/>
                    <a:pt x="730" y="87"/>
                    <a:pt x="732" y="85"/>
                  </a:cubicBezTo>
                  <a:cubicBezTo>
                    <a:pt x="730" y="88"/>
                    <a:pt x="731" y="85"/>
                    <a:pt x="731" y="84"/>
                  </a:cubicBezTo>
                  <a:cubicBezTo>
                    <a:pt x="730" y="85"/>
                    <a:pt x="727" y="86"/>
                    <a:pt x="728" y="88"/>
                  </a:cubicBezTo>
                  <a:cubicBezTo>
                    <a:pt x="728" y="89"/>
                    <a:pt x="726" y="91"/>
                    <a:pt x="725" y="92"/>
                  </a:cubicBezTo>
                  <a:cubicBezTo>
                    <a:pt x="723" y="93"/>
                    <a:pt x="717" y="100"/>
                    <a:pt x="722" y="103"/>
                  </a:cubicBezTo>
                  <a:cubicBezTo>
                    <a:pt x="721" y="104"/>
                    <a:pt x="716" y="106"/>
                    <a:pt x="717" y="108"/>
                  </a:cubicBezTo>
                  <a:cubicBezTo>
                    <a:pt x="718" y="109"/>
                    <a:pt x="720" y="109"/>
                    <a:pt x="721" y="110"/>
                  </a:cubicBezTo>
                  <a:cubicBezTo>
                    <a:pt x="723" y="112"/>
                    <a:pt x="722" y="114"/>
                    <a:pt x="725" y="116"/>
                  </a:cubicBezTo>
                  <a:cubicBezTo>
                    <a:pt x="728" y="118"/>
                    <a:pt x="731" y="116"/>
                    <a:pt x="731" y="114"/>
                  </a:cubicBezTo>
                  <a:cubicBezTo>
                    <a:pt x="729" y="114"/>
                    <a:pt x="730" y="112"/>
                    <a:pt x="728" y="111"/>
                  </a:cubicBezTo>
                  <a:cubicBezTo>
                    <a:pt x="731" y="111"/>
                    <a:pt x="732" y="115"/>
                    <a:pt x="732" y="117"/>
                  </a:cubicBezTo>
                  <a:cubicBezTo>
                    <a:pt x="731" y="119"/>
                    <a:pt x="724" y="120"/>
                    <a:pt x="722" y="119"/>
                  </a:cubicBezTo>
                  <a:cubicBezTo>
                    <a:pt x="722" y="119"/>
                    <a:pt x="722" y="118"/>
                    <a:pt x="722" y="117"/>
                  </a:cubicBezTo>
                  <a:cubicBezTo>
                    <a:pt x="720" y="118"/>
                    <a:pt x="718" y="120"/>
                    <a:pt x="715" y="120"/>
                  </a:cubicBezTo>
                  <a:cubicBezTo>
                    <a:pt x="715" y="119"/>
                    <a:pt x="715" y="117"/>
                    <a:pt x="715" y="116"/>
                  </a:cubicBezTo>
                  <a:cubicBezTo>
                    <a:pt x="714" y="117"/>
                    <a:pt x="713" y="119"/>
                    <a:pt x="712" y="116"/>
                  </a:cubicBezTo>
                  <a:cubicBezTo>
                    <a:pt x="711" y="119"/>
                    <a:pt x="712" y="122"/>
                    <a:pt x="708" y="123"/>
                  </a:cubicBezTo>
                  <a:cubicBezTo>
                    <a:pt x="707" y="123"/>
                    <a:pt x="700" y="124"/>
                    <a:pt x="699" y="122"/>
                  </a:cubicBezTo>
                  <a:cubicBezTo>
                    <a:pt x="700" y="124"/>
                    <a:pt x="697" y="124"/>
                    <a:pt x="696" y="124"/>
                  </a:cubicBezTo>
                  <a:cubicBezTo>
                    <a:pt x="693" y="124"/>
                    <a:pt x="692" y="124"/>
                    <a:pt x="690" y="125"/>
                  </a:cubicBezTo>
                  <a:cubicBezTo>
                    <a:pt x="685" y="127"/>
                    <a:pt x="681" y="128"/>
                    <a:pt x="678" y="132"/>
                  </a:cubicBezTo>
                  <a:cubicBezTo>
                    <a:pt x="679" y="129"/>
                    <a:pt x="680" y="127"/>
                    <a:pt x="678" y="123"/>
                  </a:cubicBezTo>
                  <a:cubicBezTo>
                    <a:pt x="677" y="126"/>
                    <a:pt x="681" y="131"/>
                    <a:pt x="677" y="133"/>
                  </a:cubicBezTo>
                  <a:cubicBezTo>
                    <a:pt x="674" y="134"/>
                    <a:pt x="674" y="136"/>
                    <a:pt x="678" y="137"/>
                  </a:cubicBezTo>
                  <a:cubicBezTo>
                    <a:pt x="679" y="140"/>
                    <a:pt x="678" y="143"/>
                    <a:pt x="677" y="146"/>
                  </a:cubicBezTo>
                  <a:cubicBezTo>
                    <a:pt x="677" y="145"/>
                    <a:pt x="677" y="144"/>
                    <a:pt x="677" y="143"/>
                  </a:cubicBezTo>
                  <a:cubicBezTo>
                    <a:pt x="674" y="143"/>
                    <a:pt x="676" y="151"/>
                    <a:pt x="673" y="151"/>
                  </a:cubicBezTo>
                  <a:cubicBezTo>
                    <a:pt x="672" y="150"/>
                    <a:pt x="670" y="155"/>
                    <a:pt x="670" y="155"/>
                  </a:cubicBezTo>
                  <a:cubicBezTo>
                    <a:pt x="669" y="157"/>
                    <a:pt x="667" y="159"/>
                    <a:pt x="665" y="159"/>
                  </a:cubicBezTo>
                  <a:cubicBezTo>
                    <a:pt x="665" y="158"/>
                    <a:pt x="666" y="156"/>
                    <a:pt x="665" y="156"/>
                  </a:cubicBezTo>
                  <a:cubicBezTo>
                    <a:pt x="662" y="154"/>
                    <a:pt x="661" y="154"/>
                    <a:pt x="659" y="152"/>
                  </a:cubicBezTo>
                  <a:cubicBezTo>
                    <a:pt x="654" y="148"/>
                    <a:pt x="661" y="146"/>
                    <a:pt x="663" y="145"/>
                  </a:cubicBezTo>
                  <a:cubicBezTo>
                    <a:pt x="660" y="146"/>
                    <a:pt x="655" y="148"/>
                    <a:pt x="658" y="152"/>
                  </a:cubicBezTo>
                  <a:cubicBezTo>
                    <a:pt x="660" y="155"/>
                    <a:pt x="659" y="157"/>
                    <a:pt x="662" y="160"/>
                  </a:cubicBezTo>
                  <a:cubicBezTo>
                    <a:pt x="663" y="162"/>
                    <a:pt x="663" y="164"/>
                    <a:pt x="662" y="165"/>
                  </a:cubicBezTo>
                  <a:cubicBezTo>
                    <a:pt x="664" y="165"/>
                    <a:pt x="664" y="167"/>
                    <a:pt x="663" y="168"/>
                  </a:cubicBezTo>
                  <a:cubicBezTo>
                    <a:pt x="664" y="165"/>
                    <a:pt x="663" y="168"/>
                    <a:pt x="663" y="168"/>
                  </a:cubicBezTo>
                  <a:cubicBezTo>
                    <a:pt x="663" y="169"/>
                    <a:pt x="661" y="170"/>
                    <a:pt x="661" y="171"/>
                  </a:cubicBezTo>
                  <a:cubicBezTo>
                    <a:pt x="659" y="172"/>
                    <a:pt x="659" y="175"/>
                    <a:pt x="657" y="177"/>
                  </a:cubicBezTo>
                  <a:cubicBezTo>
                    <a:pt x="656" y="179"/>
                    <a:pt x="655" y="180"/>
                    <a:pt x="654" y="182"/>
                  </a:cubicBezTo>
                  <a:cubicBezTo>
                    <a:pt x="653" y="183"/>
                    <a:pt x="653" y="186"/>
                    <a:pt x="651" y="186"/>
                  </a:cubicBezTo>
                  <a:cubicBezTo>
                    <a:pt x="650" y="183"/>
                    <a:pt x="652" y="180"/>
                    <a:pt x="653" y="178"/>
                  </a:cubicBezTo>
                  <a:cubicBezTo>
                    <a:pt x="653" y="177"/>
                    <a:pt x="655" y="174"/>
                    <a:pt x="656" y="174"/>
                  </a:cubicBezTo>
                  <a:cubicBezTo>
                    <a:pt x="654" y="174"/>
                    <a:pt x="653" y="174"/>
                    <a:pt x="653" y="174"/>
                  </a:cubicBezTo>
                  <a:cubicBezTo>
                    <a:pt x="653" y="173"/>
                    <a:pt x="655" y="171"/>
                    <a:pt x="652" y="171"/>
                  </a:cubicBezTo>
                  <a:cubicBezTo>
                    <a:pt x="652" y="170"/>
                    <a:pt x="652" y="169"/>
                    <a:pt x="652" y="168"/>
                  </a:cubicBezTo>
                  <a:cubicBezTo>
                    <a:pt x="652" y="170"/>
                    <a:pt x="650" y="167"/>
                    <a:pt x="650" y="170"/>
                  </a:cubicBezTo>
                  <a:cubicBezTo>
                    <a:pt x="650" y="169"/>
                    <a:pt x="647" y="168"/>
                    <a:pt x="647" y="167"/>
                  </a:cubicBezTo>
                  <a:cubicBezTo>
                    <a:pt x="647" y="166"/>
                    <a:pt x="649" y="165"/>
                    <a:pt x="648" y="164"/>
                  </a:cubicBezTo>
                  <a:cubicBezTo>
                    <a:pt x="649" y="164"/>
                    <a:pt x="650" y="164"/>
                    <a:pt x="650" y="165"/>
                  </a:cubicBezTo>
                  <a:cubicBezTo>
                    <a:pt x="650" y="164"/>
                    <a:pt x="648" y="161"/>
                    <a:pt x="647" y="162"/>
                  </a:cubicBezTo>
                  <a:cubicBezTo>
                    <a:pt x="647" y="160"/>
                    <a:pt x="648" y="162"/>
                    <a:pt x="649" y="161"/>
                  </a:cubicBezTo>
                  <a:cubicBezTo>
                    <a:pt x="651" y="160"/>
                    <a:pt x="647" y="159"/>
                    <a:pt x="646" y="160"/>
                  </a:cubicBezTo>
                  <a:cubicBezTo>
                    <a:pt x="646" y="158"/>
                    <a:pt x="650" y="159"/>
                    <a:pt x="649" y="156"/>
                  </a:cubicBezTo>
                  <a:cubicBezTo>
                    <a:pt x="649" y="157"/>
                    <a:pt x="649" y="157"/>
                    <a:pt x="648" y="157"/>
                  </a:cubicBezTo>
                  <a:cubicBezTo>
                    <a:pt x="646" y="154"/>
                    <a:pt x="651" y="153"/>
                    <a:pt x="653" y="153"/>
                  </a:cubicBezTo>
                  <a:cubicBezTo>
                    <a:pt x="653" y="152"/>
                    <a:pt x="652" y="152"/>
                    <a:pt x="652" y="152"/>
                  </a:cubicBezTo>
                  <a:cubicBezTo>
                    <a:pt x="653" y="151"/>
                    <a:pt x="653" y="150"/>
                    <a:pt x="654" y="149"/>
                  </a:cubicBezTo>
                  <a:cubicBezTo>
                    <a:pt x="653" y="150"/>
                    <a:pt x="652" y="151"/>
                    <a:pt x="651" y="151"/>
                  </a:cubicBezTo>
                  <a:cubicBezTo>
                    <a:pt x="651" y="151"/>
                    <a:pt x="652" y="150"/>
                    <a:pt x="652" y="150"/>
                  </a:cubicBezTo>
                  <a:cubicBezTo>
                    <a:pt x="650" y="149"/>
                    <a:pt x="650" y="150"/>
                    <a:pt x="650" y="151"/>
                  </a:cubicBezTo>
                  <a:cubicBezTo>
                    <a:pt x="649" y="152"/>
                    <a:pt x="648" y="154"/>
                    <a:pt x="648" y="151"/>
                  </a:cubicBezTo>
                  <a:cubicBezTo>
                    <a:pt x="648" y="152"/>
                    <a:pt x="647" y="153"/>
                    <a:pt x="647" y="153"/>
                  </a:cubicBezTo>
                  <a:cubicBezTo>
                    <a:pt x="646" y="151"/>
                    <a:pt x="645" y="154"/>
                    <a:pt x="645" y="155"/>
                  </a:cubicBezTo>
                  <a:cubicBezTo>
                    <a:pt x="645" y="155"/>
                    <a:pt x="644" y="155"/>
                    <a:pt x="643" y="154"/>
                  </a:cubicBezTo>
                  <a:cubicBezTo>
                    <a:pt x="644" y="155"/>
                    <a:pt x="645" y="156"/>
                    <a:pt x="646" y="157"/>
                  </a:cubicBezTo>
                  <a:cubicBezTo>
                    <a:pt x="644" y="157"/>
                    <a:pt x="644" y="157"/>
                    <a:pt x="646" y="158"/>
                  </a:cubicBezTo>
                  <a:cubicBezTo>
                    <a:pt x="641" y="156"/>
                    <a:pt x="646" y="167"/>
                    <a:pt x="645" y="168"/>
                  </a:cubicBezTo>
                  <a:cubicBezTo>
                    <a:pt x="643" y="167"/>
                    <a:pt x="642" y="165"/>
                    <a:pt x="642" y="163"/>
                  </a:cubicBezTo>
                  <a:cubicBezTo>
                    <a:pt x="642" y="165"/>
                    <a:pt x="642" y="166"/>
                    <a:pt x="644" y="168"/>
                  </a:cubicBezTo>
                  <a:cubicBezTo>
                    <a:pt x="645" y="169"/>
                    <a:pt x="647" y="171"/>
                    <a:pt x="646" y="172"/>
                  </a:cubicBezTo>
                  <a:cubicBezTo>
                    <a:pt x="645" y="170"/>
                    <a:pt x="640" y="170"/>
                    <a:pt x="640" y="168"/>
                  </a:cubicBezTo>
                  <a:cubicBezTo>
                    <a:pt x="639" y="168"/>
                    <a:pt x="639" y="168"/>
                    <a:pt x="640" y="169"/>
                  </a:cubicBezTo>
                  <a:cubicBezTo>
                    <a:pt x="639" y="169"/>
                    <a:pt x="638" y="168"/>
                    <a:pt x="637" y="167"/>
                  </a:cubicBezTo>
                  <a:cubicBezTo>
                    <a:pt x="635" y="169"/>
                    <a:pt x="634" y="166"/>
                    <a:pt x="635" y="165"/>
                  </a:cubicBezTo>
                  <a:cubicBezTo>
                    <a:pt x="636" y="163"/>
                    <a:pt x="639" y="162"/>
                    <a:pt x="637" y="160"/>
                  </a:cubicBezTo>
                  <a:cubicBezTo>
                    <a:pt x="638" y="162"/>
                    <a:pt x="632" y="167"/>
                    <a:pt x="634" y="168"/>
                  </a:cubicBezTo>
                  <a:cubicBezTo>
                    <a:pt x="635" y="169"/>
                    <a:pt x="636" y="168"/>
                    <a:pt x="638" y="169"/>
                  </a:cubicBezTo>
                  <a:cubicBezTo>
                    <a:pt x="640" y="171"/>
                    <a:pt x="640" y="170"/>
                    <a:pt x="643" y="171"/>
                  </a:cubicBezTo>
                  <a:cubicBezTo>
                    <a:pt x="644" y="171"/>
                    <a:pt x="645" y="173"/>
                    <a:pt x="646" y="174"/>
                  </a:cubicBezTo>
                  <a:cubicBezTo>
                    <a:pt x="648" y="175"/>
                    <a:pt x="648" y="176"/>
                    <a:pt x="647" y="177"/>
                  </a:cubicBezTo>
                  <a:cubicBezTo>
                    <a:pt x="645" y="181"/>
                    <a:pt x="641" y="175"/>
                    <a:pt x="639" y="173"/>
                  </a:cubicBezTo>
                  <a:cubicBezTo>
                    <a:pt x="639" y="175"/>
                    <a:pt x="643" y="179"/>
                    <a:pt x="645" y="180"/>
                  </a:cubicBezTo>
                  <a:cubicBezTo>
                    <a:pt x="648" y="181"/>
                    <a:pt x="648" y="183"/>
                    <a:pt x="645" y="183"/>
                  </a:cubicBezTo>
                  <a:cubicBezTo>
                    <a:pt x="645" y="183"/>
                    <a:pt x="646" y="184"/>
                    <a:pt x="646" y="184"/>
                  </a:cubicBezTo>
                  <a:cubicBezTo>
                    <a:pt x="644" y="185"/>
                    <a:pt x="642" y="183"/>
                    <a:pt x="641" y="182"/>
                  </a:cubicBezTo>
                  <a:cubicBezTo>
                    <a:pt x="643" y="184"/>
                    <a:pt x="650" y="188"/>
                    <a:pt x="645" y="189"/>
                  </a:cubicBezTo>
                  <a:cubicBezTo>
                    <a:pt x="642" y="185"/>
                    <a:pt x="639" y="185"/>
                    <a:pt x="634" y="183"/>
                  </a:cubicBezTo>
                  <a:cubicBezTo>
                    <a:pt x="635" y="184"/>
                    <a:pt x="638" y="184"/>
                    <a:pt x="639" y="185"/>
                  </a:cubicBezTo>
                  <a:cubicBezTo>
                    <a:pt x="641" y="186"/>
                    <a:pt x="645" y="189"/>
                    <a:pt x="644" y="191"/>
                  </a:cubicBezTo>
                  <a:cubicBezTo>
                    <a:pt x="645" y="190"/>
                    <a:pt x="646" y="190"/>
                    <a:pt x="647" y="191"/>
                  </a:cubicBezTo>
                  <a:cubicBezTo>
                    <a:pt x="646" y="189"/>
                    <a:pt x="649" y="190"/>
                    <a:pt x="650" y="190"/>
                  </a:cubicBezTo>
                  <a:cubicBezTo>
                    <a:pt x="652" y="190"/>
                    <a:pt x="652" y="191"/>
                    <a:pt x="652" y="193"/>
                  </a:cubicBezTo>
                  <a:cubicBezTo>
                    <a:pt x="653" y="195"/>
                    <a:pt x="653" y="197"/>
                    <a:pt x="654" y="198"/>
                  </a:cubicBezTo>
                  <a:cubicBezTo>
                    <a:pt x="654" y="201"/>
                    <a:pt x="657" y="203"/>
                    <a:pt x="657" y="206"/>
                  </a:cubicBezTo>
                  <a:cubicBezTo>
                    <a:pt x="656" y="204"/>
                    <a:pt x="655" y="202"/>
                    <a:pt x="654" y="200"/>
                  </a:cubicBezTo>
                  <a:cubicBezTo>
                    <a:pt x="652" y="198"/>
                    <a:pt x="653" y="196"/>
                    <a:pt x="651" y="194"/>
                  </a:cubicBezTo>
                  <a:cubicBezTo>
                    <a:pt x="651" y="195"/>
                    <a:pt x="652" y="196"/>
                    <a:pt x="650" y="195"/>
                  </a:cubicBezTo>
                  <a:cubicBezTo>
                    <a:pt x="651" y="197"/>
                    <a:pt x="654" y="200"/>
                    <a:pt x="653" y="202"/>
                  </a:cubicBezTo>
                  <a:cubicBezTo>
                    <a:pt x="653" y="201"/>
                    <a:pt x="652" y="200"/>
                    <a:pt x="652" y="200"/>
                  </a:cubicBezTo>
                  <a:cubicBezTo>
                    <a:pt x="651" y="201"/>
                    <a:pt x="650" y="201"/>
                    <a:pt x="649" y="200"/>
                  </a:cubicBezTo>
                  <a:cubicBezTo>
                    <a:pt x="650" y="200"/>
                    <a:pt x="650" y="201"/>
                    <a:pt x="650" y="201"/>
                  </a:cubicBezTo>
                  <a:cubicBezTo>
                    <a:pt x="649" y="202"/>
                    <a:pt x="648" y="202"/>
                    <a:pt x="647" y="201"/>
                  </a:cubicBezTo>
                  <a:cubicBezTo>
                    <a:pt x="650" y="204"/>
                    <a:pt x="646" y="202"/>
                    <a:pt x="645" y="201"/>
                  </a:cubicBezTo>
                  <a:cubicBezTo>
                    <a:pt x="646" y="202"/>
                    <a:pt x="646" y="202"/>
                    <a:pt x="647" y="202"/>
                  </a:cubicBezTo>
                  <a:cubicBezTo>
                    <a:pt x="645" y="203"/>
                    <a:pt x="645" y="204"/>
                    <a:pt x="643" y="203"/>
                  </a:cubicBezTo>
                  <a:cubicBezTo>
                    <a:pt x="641" y="202"/>
                    <a:pt x="641" y="200"/>
                    <a:pt x="642" y="199"/>
                  </a:cubicBezTo>
                  <a:cubicBezTo>
                    <a:pt x="641" y="200"/>
                    <a:pt x="641" y="204"/>
                    <a:pt x="642" y="205"/>
                  </a:cubicBezTo>
                  <a:cubicBezTo>
                    <a:pt x="643" y="205"/>
                    <a:pt x="644" y="204"/>
                    <a:pt x="645" y="204"/>
                  </a:cubicBezTo>
                  <a:cubicBezTo>
                    <a:pt x="646" y="205"/>
                    <a:pt x="650" y="203"/>
                    <a:pt x="651" y="205"/>
                  </a:cubicBezTo>
                  <a:cubicBezTo>
                    <a:pt x="651" y="206"/>
                    <a:pt x="651" y="208"/>
                    <a:pt x="650" y="209"/>
                  </a:cubicBezTo>
                  <a:cubicBezTo>
                    <a:pt x="651" y="209"/>
                    <a:pt x="651" y="208"/>
                    <a:pt x="651" y="207"/>
                  </a:cubicBezTo>
                  <a:cubicBezTo>
                    <a:pt x="651" y="205"/>
                    <a:pt x="653" y="206"/>
                    <a:pt x="654" y="205"/>
                  </a:cubicBezTo>
                  <a:cubicBezTo>
                    <a:pt x="655" y="207"/>
                    <a:pt x="654" y="208"/>
                    <a:pt x="654" y="210"/>
                  </a:cubicBezTo>
                  <a:cubicBezTo>
                    <a:pt x="652" y="209"/>
                    <a:pt x="652" y="212"/>
                    <a:pt x="651" y="212"/>
                  </a:cubicBezTo>
                  <a:cubicBezTo>
                    <a:pt x="650" y="214"/>
                    <a:pt x="646" y="213"/>
                    <a:pt x="644" y="212"/>
                  </a:cubicBezTo>
                  <a:cubicBezTo>
                    <a:pt x="644" y="212"/>
                    <a:pt x="644" y="211"/>
                    <a:pt x="644" y="211"/>
                  </a:cubicBezTo>
                  <a:cubicBezTo>
                    <a:pt x="643" y="211"/>
                    <a:pt x="643" y="212"/>
                    <a:pt x="644" y="213"/>
                  </a:cubicBezTo>
                  <a:cubicBezTo>
                    <a:pt x="641" y="212"/>
                    <a:pt x="639" y="212"/>
                    <a:pt x="637" y="211"/>
                  </a:cubicBezTo>
                  <a:cubicBezTo>
                    <a:pt x="639" y="212"/>
                    <a:pt x="646" y="215"/>
                    <a:pt x="644" y="216"/>
                  </a:cubicBezTo>
                  <a:cubicBezTo>
                    <a:pt x="643" y="216"/>
                    <a:pt x="644" y="217"/>
                    <a:pt x="643" y="218"/>
                  </a:cubicBezTo>
                  <a:cubicBezTo>
                    <a:pt x="642" y="219"/>
                    <a:pt x="640" y="219"/>
                    <a:pt x="638" y="218"/>
                  </a:cubicBezTo>
                  <a:cubicBezTo>
                    <a:pt x="638" y="219"/>
                    <a:pt x="640" y="220"/>
                    <a:pt x="642" y="220"/>
                  </a:cubicBezTo>
                  <a:cubicBezTo>
                    <a:pt x="643" y="220"/>
                    <a:pt x="646" y="218"/>
                    <a:pt x="646" y="220"/>
                  </a:cubicBezTo>
                  <a:cubicBezTo>
                    <a:pt x="646" y="219"/>
                    <a:pt x="647" y="219"/>
                    <a:pt x="647" y="219"/>
                  </a:cubicBezTo>
                  <a:cubicBezTo>
                    <a:pt x="647" y="220"/>
                    <a:pt x="646" y="221"/>
                    <a:pt x="645" y="222"/>
                  </a:cubicBezTo>
                  <a:cubicBezTo>
                    <a:pt x="645" y="222"/>
                    <a:pt x="640" y="222"/>
                    <a:pt x="642" y="223"/>
                  </a:cubicBezTo>
                  <a:cubicBezTo>
                    <a:pt x="640" y="223"/>
                    <a:pt x="637" y="223"/>
                    <a:pt x="635" y="224"/>
                  </a:cubicBezTo>
                  <a:cubicBezTo>
                    <a:pt x="635" y="225"/>
                    <a:pt x="633" y="226"/>
                    <a:pt x="633" y="224"/>
                  </a:cubicBezTo>
                  <a:cubicBezTo>
                    <a:pt x="632" y="224"/>
                    <a:pt x="632" y="225"/>
                    <a:pt x="632" y="226"/>
                  </a:cubicBezTo>
                  <a:cubicBezTo>
                    <a:pt x="632" y="227"/>
                    <a:pt x="631" y="227"/>
                    <a:pt x="630" y="227"/>
                  </a:cubicBezTo>
                  <a:cubicBezTo>
                    <a:pt x="628" y="229"/>
                    <a:pt x="627" y="232"/>
                    <a:pt x="626" y="234"/>
                  </a:cubicBezTo>
                  <a:cubicBezTo>
                    <a:pt x="626" y="234"/>
                    <a:pt x="625" y="233"/>
                    <a:pt x="625" y="232"/>
                  </a:cubicBezTo>
                  <a:cubicBezTo>
                    <a:pt x="625" y="237"/>
                    <a:pt x="620" y="235"/>
                    <a:pt x="616" y="236"/>
                  </a:cubicBezTo>
                  <a:cubicBezTo>
                    <a:pt x="612" y="238"/>
                    <a:pt x="610" y="242"/>
                    <a:pt x="608" y="245"/>
                  </a:cubicBezTo>
                  <a:cubicBezTo>
                    <a:pt x="607" y="245"/>
                    <a:pt x="607" y="244"/>
                    <a:pt x="608" y="243"/>
                  </a:cubicBezTo>
                  <a:cubicBezTo>
                    <a:pt x="607" y="244"/>
                    <a:pt x="609" y="246"/>
                    <a:pt x="607" y="247"/>
                  </a:cubicBezTo>
                  <a:cubicBezTo>
                    <a:pt x="606" y="247"/>
                    <a:pt x="607" y="248"/>
                    <a:pt x="606" y="248"/>
                  </a:cubicBezTo>
                  <a:cubicBezTo>
                    <a:pt x="605" y="249"/>
                    <a:pt x="605" y="248"/>
                    <a:pt x="604" y="249"/>
                  </a:cubicBezTo>
                  <a:cubicBezTo>
                    <a:pt x="603" y="249"/>
                    <a:pt x="600" y="255"/>
                    <a:pt x="598" y="252"/>
                  </a:cubicBezTo>
                  <a:cubicBezTo>
                    <a:pt x="600" y="254"/>
                    <a:pt x="597" y="255"/>
                    <a:pt x="596" y="256"/>
                  </a:cubicBezTo>
                  <a:cubicBezTo>
                    <a:pt x="595" y="256"/>
                    <a:pt x="594" y="257"/>
                    <a:pt x="592" y="257"/>
                  </a:cubicBezTo>
                  <a:cubicBezTo>
                    <a:pt x="591" y="257"/>
                    <a:pt x="588" y="257"/>
                    <a:pt x="591" y="257"/>
                  </a:cubicBezTo>
                  <a:cubicBezTo>
                    <a:pt x="587" y="258"/>
                    <a:pt x="594" y="258"/>
                    <a:pt x="590" y="259"/>
                  </a:cubicBezTo>
                  <a:cubicBezTo>
                    <a:pt x="593" y="259"/>
                    <a:pt x="589" y="261"/>
                    <a:pt x="588" y="258"/>
                  </a:cubicBezTo>
                  <a:cubicBezTo>
                    <a:pt x="589" y="262"/>
                    <a:pt x="587" y="258"/>
                    <a:pt x="587" y="257"/>
                  </a:cubicBezTo>
                  <a:cubicBezTo>
                    <a:pt x="587" y="258"/>
                    <a:pt x="588" y="259"/>
                    <a:pt x="588" y="260"/>
                  </a:cubicBezTo>
                  <a:cubicBezTo>
                    <a:pt x="588" y="262"/>
                    <a:pt x="586" y="264"/>
                    <a:pt x="587" y="261"/>
                  </a:cubicBezTo>
                  <a:cubicBezTo>
                    <a:pt x="586" y="264"/>
                    <a:pt x="586" y="266"/>
                    <a:pt x="582" y="267"/>
                  </a:cubicBezTo>
                  <a:cubicBezTo>
                    <a:pt x="583" y="267"/>
                    <a:pt x="583" y="267"/>
                    <a:pt x="583" y="268"/>
                  </a:cubicBezTo>
                  <a:cubicBezTo>
                    <a:pt x="583" y="268"/>
                    <a:pt x="582" y="268"/>
                    <a:pt x="581" y="268"/>
                  </a:cubicBezTo>
                  <a:cubicBezTo>
                    <a:pt x="581" y="269"/>
                    <a:pt x="581" y="269"/>
                    <a:pt x="581" y="270"/>
                  </a:cubicBezTo>
                  <a:cubicBezTo>
                    <a:pt x="582" y="269"/>
                    <a:pt x="582" y="269"/>
                    <a:pt x="583" y="269"/>
                  </a:cubicBezTo>
                  <a:cubicBezTo>
                    <a:pt x="583" y="271"/>
                    <a:pt x="581" y="271"/>
                    <a:pt x="580" y="271"/>
                  </a:cubicBezTo>
                  <a:cubicBezTo>
                    <a:pt x="582" y="272"/>
                    <a:pt x="582" y="274"/>
                    <a:pt x="580" y="273"/>
                  </a:cubicBezTo>
                  <a:cubicBezTo>
                    <a:pt x="581" y="275"/>
                    <a:pt x="580" y="274"/>
                    <a:pt x="578" y="274"/>
                  </a:cubicBezTo>
                  <a:cubicBezTo>
                    <a:pt x="579" y="274"/>
                    <a:pt x="580" y="275"/>
                    <a:pt x="581" y="276"/>
                  </a:cubicBezTo>
                  <a:cubicBezTo>
                    <a:pt x="580" y="277"/>
                    <a:pt x="578" y="277"/>
                    <a:pt x="578" y="279"/>
                  </a:cubicBezTo>
                  <a:cubicBezTo>
                    <a:pt x="578" y="280"/>
                    <a:pt x="577" y="283"/>
                    <a:pt x="578" y="284"/>
                  </a:cubicBezTo>
                  <a:cubicBezTo>
                    <a:pt x="579" y="285"/>
                    <a:pt x="579" y="285"/>
                    <a:pt x="579" y="285"/>
                  </a:cubicBezTo>
                  <a:cubicBezTo>
                    <a:pt x="578" y="286"/>
                    <a:pt x="578" y="287"/>
                    <a:pt x="579" y="288"/>
                  </a:cubicBezTo>
                  <a:cubicBezTo>
                    <a:pt x="580" y="291"/>
                    <a:pt x="581" y="294"/>
                    <a:pt x="581" y="297"/>
                  </a:cubicBezTo>
                  <a:cubicBezTo>
                    <a:pt x="582" y="302"/>
                    <a:pt x="585" y="308"/>
                    <a:pt x="589" y="314"/>
                  </a:cubicBezTo>
                  <a:cubicBezTo>
                    <a:pt x="590" y="317"/>
                    <a:pt x="590" y="317"/>
                    <a:pt x="590" y="320"/>
                  </a:cubicBezTo>
                  <a:cubicBezTo>
                    <a:pt x="590" y="322"/>
                    <a:pt x="591" y="325"/>
                    <a:pt x="592" y="327"/>
                  </a:cubicBezTo>
                  <a:cubicBezTo>
                    <a:pt x="590" y="324"/>
                    <a:pt x="589" y="322"/>
                    <a:pt x="590" y="319"/>
                  </a:cubicBezTo>
                  <a:cubicBezTo>
                    <a:pt x="590" y="316"/>
                    <a:pt x="587" y="317"/>
                    <a:pt x="587" y="314"/>
                  </a:cubicBezTo>
                  <a:cubicBezTo>
                    <a:pt x="588" y="319"/>
                    <a:pt x="589" y="323"/>
                    <a:pt x="591" y="328"/>
                  </a:cubicBezTo>
                  <a:cubicBezTo>
                    <a:pt x="593" y="330"/>
                    <a:pt x="595" y="335"/>
                    <a:pt x="594" y="337"/>
                  </a:cubicBezTo>
                  <a:cubicBezTo>
                    <a:pt x="598" y="337"/>
                    <a:pt x="597" y="354"/>
                    <a:pt x="596" y="356"/>
                  </a:cubicBezTo>
                  <a:cubicBezTo>
                    <a:pt x="595" y="359"/>
                    <a:pt x="595" y="366"/>
                    <a:pt x="592" y="368"/>
                  </a:cubicBezTo>
                  <a:cubicBezTo>
                    <a:pt x="591" y="368"/>
                    <a:pt x="591" y="366"/>
                    <a:pt x="590" y="367"/>
                  </a:cubicBezTo>
                  <a:cubicBezTo>
                    <a:pt x="589" y="369"/>
                    <a:pt x="588" y="367"/>
                    <a:pt x="587" y="368"/>
                  </a:cubicBezTo>
                  <a:cubicBezTo>
                    <a:pt x="585" y="369"/>
                    <a:pt x="581" y="368"/>
                    <a:pt x="583" y="365"/>
                  </a:cubicBezTo>
                  <a:cubicBezTo>
                    <a:pt x="584" y="366"/>
                    <a:pt x="585" y="367"/>
                    <a:pt x="586" y="367"/>
                  </a:cubicBezTo>
                  <a:cubicBezTo>
                    <a:pt x="586" y="366"/>
                    <a:pt x="583" y="364"/>
                    <a:pt x="582" y="363"/>
                  </a:cubicBezTo>
                  <a:cubicBezTo>
                    <a:pt x="581" y="361"/>
                    <a:pt x="581" y="359"/>
                    <a:pt x="578" y="357"/>
                  </a:cubicBezTo>
                  <a:cubicBezTo>
                    <a:pt x="576" y="356"/>
                    <a:pt x="574" y="356"/>
                    <a:pt x="574" y="354"/>
                  </a:cubicBezTo>
                  <a:cubicBezTo>
                    <a:pt x="573" y="352"/>
                    <a:pt x="574" y="349"/>
                    <a:pt x="571" y="347"/>
                  </a:cubicBezTo>
                  <a:cubicBezTo>
                    <a:pt x="572" y="347"/>
                    <a:pt x="573" y="345"/>
                    <a:pt x="574" y="345"/>
                  </a:cubicBezTo>
                  <a:cubicBezTo>
                    <a:pt x="573" y="345"/>
                    <a:pt x="572" y="347"/>
                    <a:pt x="571" y="347"/>
                  </a:cubicBezTo>
                  <a:cubicBezTo>
                    <a:pt x="570" y="347"/>
                    <a:pt x="570" y="341"/>
                    <a:pt x="570" y="341"/>
                  </a:cubicBezTo>
                  <a:cubicBezTo>
                    <a:pt x="570" y="341"/>
                    <a:pt x="569" y="341"/>
                    <a:pt x="568" y="341"/>
                  </a:cubicBezTo>
                  <a:cubicBezTo>
                    <a:pt x="570" y="343"/>
                    <a:pt x="567" y="343"/>
                    <a:pt x="566" y="341"/>
                  </a:cubicBezTo>
                  <a:cubicBezTo>
                    <a:pt x="564" y="338"/>
                    <a:pt x="565" y="334"/>
                    <a:pt x="562" y="333"/>
                  </a:cubicBezTo>
                  <a:cubicBezTo>
                    <a:pt x="564" y="333"/>
                    <a:pt x="567" y="328"/>
                    <a:pt x="565" y="326"/>
                  </a:cubicBezTo>
                  <a:cubicBezTo>
                    <a:pt x="565" y="326"/>
                    <a:pt x="564" y="327"/>
                    <a:pt x="564" y="327"/>
                  </a:cubicBezTo>
                  <a:cubicBezTo>
                    <a:pt x="564" y="326"/>
                    <a:pt x="563" y="325"/>
                    <a:pt x="562" y="325"/>
                  </a:cubicBezTo>
                  <a:cubicBezTo>
                    <a:pt x="561" y="325"/>
                    <a:pt x="562" y="326"/>
                    <a:pt x="563" y="327"/>
                  </a:cubicBezTo>
                  <a:cubicBezTo>
                    <a:pt x="564" y="327"/>
                    <a:pt x="562" y="329"/>
                    <a:pt x="562" y="330"/>
                  </a:cubicBezTo>
                  <a:cubicBezTo>
                    <a:pt x="561" y="329"/>
                    <a:pt x="560" y="328"/>
                    <a:pt x="561" y="330"/>
                  </a:cubicBezTo>
                  <a:cubicBezTo>
                    <a:pt x="558" y="325"/>
                    <a:pt x="562" y="320"/>
                    <a:pt x="563" y="315"/>
                  </a:cubicBezTo>
                  <a:cubicBezTo>
                    <a:pt x="563" y="313"/>
                    <a:pt x="562" y="312"/>
                    <a:pt x="562" y="310"/>
                  </a:cubicBezTo>
                  <a:cubicBezTo>
                    <a:pt x="560" y="307"/>
                    <a:pt x="559" y="308"/>
                    <a:pt x="557" y="306"/>
                  </a:cubicBezTo>
                  <a:cubicBezTo>
                    <a:pt x="554" y="304"/>
                    <a:pt x="552" y="300"/>
                    <a:pt x="550" y="297"/>
                  </a:cubicBezTo>
                  <a:cubicBezTo>
                    <a:pt x="549" y="295"/>
                    <a:pt x="547" y="294"/>
                    <a:pt x="545" y="293"/>
                  </a:cubicBezTo>
                  <a:cubicBezTo>
                    <a:pt x="542" y="292"/>
                    <a:pt x="541" y="295"/>
                    <a:pt x="539" y="295"/>
                  </a:cubicBezTo>
                  <a:cubicBezTo>
                    <a:pt x="540" y="297"/>
                    <a:pt x="538" y="296"/>
                    <a:pt x="536" y="297"/>
                  </a:cubicBezTo>
                  <a:cubicBezTo>
                    <a:pt x="536" y="298"/>
                    <a:pt x="533" y="299"/>
                    <a:pt x="533" y="298"/>
                  </a:cubicBezTo>
                  <a:cubicBezTo>
                    <a:pt x="532" y="299"/>
                    <a:pt x="529" y="299"/>
                    <a:pt x="527" y="299"/>
                  </a:cubicBezTo>
                  <a:cubicBezTo>
                    <a:pt x="528" y="298"/>
                    <a:pt x="526" y="296"/>
                    <a:pt x="524" y="295"/>
                  </a:cubicBezTo>
                  <a:cubicBezTo>
                    <a:pt x="525" y="295"/>
                    <a:pt x="525" y="294"/>
                    <a:pt x="524" y="293"/>
                  </a:cubicBezTo>
                  <a:cubicBezTo>
                    <a:pt x="526" y="295"/>
                    <a:pt x="526" y="293"/>
                    <a:pt x="524" y="293"/>
                  </a:cubicBezTo>
                  <a:cubicBezTo>
                    <a:pt x="521" y="292"/>
                    <a:pt x="523" y="291"/>
                    <a:pt x="524" y="290"/>
                  </a:cubicBezTo>
                  <a:cubicBezTo>
                    <a:pt x="523" y="290"/>
                    <a:pt x="521" y="290"/>
                    <a:pt x="520" y="290"/>
                  </a:cubicBezTo>
                  <a:cubicBezTo>
                    <a:pt x="521" y="291"/>
                    <a:pt x="521" y="291"/>
                    <a:pt x="522" y="292"/>
                  </a:cubicBezTo>
                  <a:cubicBezTo>
                    <a:pt x="519" y="292"/>
                    <a:pt x="514" y="290"/>
                    <a:pt x="512" y="288"/>
                  </a:cubicBezTo>
                  <a:cubicBezTo>
                    <a:pt x="512" y="289"/>
                    <a:pt x="517" y="289"/>
                    <a:pt x="516" y="288"/>
                  </a:cubicBezTo>
                  <a:cubicBezTo>
                    <a:pt x="516" y="288"/>
                    <a:pt x="514" y="287"/>
                    <a:pt x="513" y="287"/>
                  </a:cubicBezTo>
                  <a:cubicBezTo>
                    <a:pt x="512" y="287"/>
                    <a:pt x="511" y="288"/>
                    <a:pt x="510" y="288"/>
                  </a:cubicBezTo>
                  <a:cubicBezTo>
                    <a:pt x="508" y="289"/>
                    <a:pt x="505" y="289"/>
                    <a:pt x="503" y="289"/>
                  </a:cubicBezTo>
                  <a:cubicBezTo>
                    <a:pt x="504" y="289"/>
                    <a:pt x="505" y="288"/>
                    <a:pt x="506" y="288"/>
                  </a:cubicBezTo>
                  <a:cubicBezTo>
                    <a:pt x="505" y="287"/>
                    <a:pt x="504" y="287"/>
                    <a:pt x="505" y="286"/>
                  </a:cubicBezTo>
                  <a:cubicBezTo>
                    <a:pt x="504" y="286"/>
                    <a:pt x="504" y="287"/>
                    <a:pt x="503" y="288"/>
                  </a:cubicBezTo>
                  <a:cubicBezTo>
                    <a:pt x="503" y="284"/>
                    <a:pt x="502" y="288"/>
                    <a:pt x="501" y="289"/>
                  </a:cubicBezTo>
                  <a:cubicBezTo>
                    <a:pt x="501" y="290"/>
                    <a:pt x="500" y="290"/>
                    <a:pt x="498" y="290"/>
                  </a:cubicBezTo>
                  <a:cubicBezTo>
                    <a:pt x="499" y="290"/>
                    <a:pt x="501" y="289"/>
                    <a:pt x="499" y="287"/>
                  </a:cubicBezTo>
                  <a:cubicBezTo>
                    <a:pt x="499" y="290"/>
                    <a:pt x="495" y="292"/>
                    <a:pt x="492" y="291"/>
                  </a:cubicBezTo>
                  <a:cubicBezTo>
                    <a:pt x="495" y="292"/>
                    <a:pt x="492" y="285"/>
                    <a:pt x="491" y="284"/>
                  </a:cubicBezTo>
                  <a:cubicBezTo>
                    <a:pt x="491" y="285"/>
                    <a:pt x="490" y="287"/>
                    <a:pt x="490" y="288"/>
                  </a:cubicBezTo>
                  <a:cubicBezTo>
                    <a:pt x="490" y="289"/>
                    <a:pt x="487" y="289"/>
                    <a:pt x="487" y="289"/>
                  </a:cubicBezTo>
                  <a:cubicBezTo>
                    <a:pt x="486" y="289"/>
                    <a:pt x="483" y="289"/>
                    <a:pt x="483" y="289"/>
                  </a:cubicBezTo>
                  <a:cubicBezTo>
                    <a:pt x="483" y="291"/>
                    <a:pt x="481" y="288"/>
                    <a:pt x="480" y="288"/>
                  </a:cubicBezTo>
                  <a:cubicBezTo>
                    <a:pt x="480" y="289"/>
                    <a:pt x="476" y="290"/>
                    <a:pt x="475" y="290"/>
                  </a:cubicBezTo>
                  <a:cubicBezTo>
                    <a:pt x="473" y="290"/>
                    <a:pt x="473" y="291"/>
                    <a:pt x="472" y="292"/>
                  </a:cubicBezTo>
                  <a:cubicBezTo>
                    <a:pt x="468" y="293"/>
                    <a:pt x="466" y="289"/>
                    <a:pt x="462" y="289"/>
                  </a:cubicBezTo>
                  <a:cubicBezTo>
                    <a:pt x="461" y="289"/>
                    <a:pt x="458" y="292"/>
                    <a:pt x="461" y="293"/>
                  </a:cubicBezTo>
                  <a:cubicBezTo>
                    <a:pt x="462" y="294"/>
                    <a:pt x="464" y="294"/>
                    <a:pt x="466" y="293"/>
                  </a:cubicBezTo>
                  <a:cubicBezTo>
                    <a:pt x="467" y="293"/>
                    <a:pt x="469" y="293"/>
                    <a:pt x="470" y="293"/>
                  </a:cubicBezTo>
                  <a:cubicBezTo>
                    <a:pt x="469" y="293"/>
                    <a:pt x="467" y="294"/>
                    <a:pt x="467" y="295"/>
                  </a:cubicBezTo>
                  <a:cubicBezTo>
                    <a:pt x="469" y="297"/>
                    <a:pt x="470" y="296"/>
                    <a:pt x="470" y="295"/>
                  </a:cubicBezTo>
                  <a:cubicBezTo>
                    <a:pt x="471" y="293"/>
                    <a:pt x="474" y="295"/>
                    <a:pt x="473" y="297"/>
                  </a:cubicBezTo>
                  <a:cubicBezTo>
                    <a:pt x="473" y="299"/>
                    <a:pt x="470" y="297"/>
                    <a:pt x="471" y="300"/>
                  </a:cubicBezTo>
                  <a:cubicBezTo>
                    <a:pt x="469" y="299"/>
                    <a:pt x="469" y="300"/>
                    <a:pt x="470" y="302"/>
                  </a:cubicBezTo>
                  <a:cubicBezTo>
                    <a:pt x="471" y="304"/>
                    <a:pt x="473" y="304"/>
                    <a:pt x="475" y="305"/>
                  </a:cubicBezTo>
                  <a:cubicBezTo>
                    <a:pt x="476" y="305"/>
                    <a:pt x="476" y="306"/>
                    <a:pt x="477" y="307"/>
                  </a:cubicBezTo>
                  <a:cubicBezTo>
                    <a:pt x="478" y="308"/>
                    <a:pt x="476" y="309"/>
                    <a:pt x="476" y="310"/>
                  </a:cubicBezTo>
                  <a:cubicBezTo>
                    <a:pt x="474" y="308"/>
                    <a:pt x="473" y="310"/>
                    <a:pt x="472" y="311"/>
                  </a:cubicBezTo>
                  <a:cubicBezTo>
                    <a:pt x="473" y="310"/>
                    <a:pt x="473" y="309"/>
                    <a:pt x="474" y="308"/>
                  </a:cubicBezTo>
                  <a:cubicBezTo>
                    <a:pt x="472" y="308"/>
                    <a:pt x="473" y="307"/>
                    <a:pt x="472" y="306"/>
                  </a:cubicBezTo>
                  <a:cubicBezTo>
                    <a:pt x="472" y="306"/>
                    <a:pt x="468" y="305"/>
                    <a:pt x="468" y="305"/>
                  </a:cubicBezTo>
                  <a:cubicBezTo>
                    <a:pt x="468" y="303"/>
                    <a:pt x="463" y="301"/>
                    <a:pt x="462" y="301"/>
                  </a:cubicBezTo>
                  <a:cubicBezTo>
                    <a:pt x="462" y="302"/>
                    <a:pt x="464" y="304"/>
                    <a:pt x="464" y="304"/>
                  </a:cubicBezTo>
                  <a:cubicBezTo>
                    <a:pt x="464" y="306"/>
                    <a:pt x="464" y="308"/>
                    <a:pt x="462" y="308"/>
                  </a:cubicBezTo>
                  <a:cubicBezTo>
                    <a:pt x="461" y="307"/>
                    <a:pt x="461" y="306"/>
                    <a:pt x="459" y="306"/>
                  </a:cubicBezTo>
                  <a:cubicBezTo>
                    <a:pt x="456" y="305"/>
                    <a:pt x="458" y="307"/>
                    <a:pt x="455" y="308"/>
                  </a:cubicBezTo>
                  <a:cubicBezTo>
                    <a:pt x="452" y="309"/>
                    <a:pt x="447" y="305"/>
                    <a:pt x="448" y="301"/>
                  </a:cubicBezTo>
                  <a:cubicBezTo>
                    <a:pt x="448" y="303"/>
                    <a:pt x="445" y="302"/>
                    <a:pt x="444" y="301"/>
                  </a:cubicBezTo>
                  <a:cubicBezTo>
                    <a:pt x="443" y="300"/>
                    <a:pt x="443" y="299"/>
                    <a:pt x="443" y="299"/>
                  </a:cubicBezTo>
                  <a:cubicBezTo>
                    <a:pt x="441" y="298"/>
                    <a:pt x="439" y="299"/>
                    <a:pt x="440" y="297"/>
                  </a:cubicBezTo>
                  <a:cubicBezTo>
                    <a:pt x="439" y="297"/>
                    <a:pt x="435" y="299"/>
                    <a:pt x="437" y="301"/>
                  </a:cubicBezTo>
                  <a:cubicBezTo>
                    <a:pt x="435" y="301"/>
                    <a:pt x="433" y="302"/>
                    <a:pt x="430" y="301"/>
                  </a:cubicBezTo>
                  <a:cubicBezTo>
                    <a:pt x="427" y="300"/>
                    <a:pt x="424" y="298"/>
                    <a:pt x="420" y="298"/>
                  </a:cubicBezTo>
                  <a:cubicBezTo>
                    <a:pt x="422" y="296"/>
                    <a:pt x="422" y="295"/>
                    <a:pt x="421" y="293"/>
                  </a:cubicBezTo>
                  <a:cubicBezTo>
                    <a:pt x="420" y="295"/>
                    <a:pt x="421" y="298"/>
                    <a:pt x="419" y="298"/>
                  </a:cubicBezTo>
                  <a:cubicBezTo>
                    <a:pt x="418" y="299"/>
                    <a:pt x="415" y="299"/>
                    <a:pt x="413" y="298"/>
                  </a:cubicBezTo>
                  <a:cubicBezTo>
                    <a:pt x="414" y="297"/>
                    <a:pt x="415" y="296"/>
                    <a:pt x="414" y="295"/>
                  </a:cubicBezTo>
                  <a:cubicBezTo>
                    <a:pt x="413" y="296"/>
                    <a:pt x="412" y="297"/>
                    <a:pt x="414" y="299"/>
                  </a:cubicBezTo>
                  <a:cubicBezTo>
                    <a:pt x="409" y="300"/>
                    <a:pt x="404" y="302"/>
                    <a:pt x="401" y="304"/>
                  </a:cubicBezTo>
                  <a:cubicBezTo>
                    <a:pt x="402" y="303"/>
                    <a:pt x="404" y="302"/>
                    <a:pt x="405" y="301"/>
                  </a:cubicBezTo>
                  <a:cubicBezTo>
                    <a:pt x="404" y="301"/>
                    <a:pt x="402" y="301"/>
                    <a:pt x="401" y="302"/>
                  </a:cubicBezTo>
                  <a:cubicBezTo>
                    <a:pt x="402" y="301"/>
                    <a:pt x="403" y="299"/>
                    <a:pt x="402" y="298"/>
                  </a:cubicBezTo>
                  <a:cubicBezTo>
                    <a:pt x="401" y="298"/>
                    <a:pt x="401" y="299"/>
                    <a:pt x="400" y="300"/>
                  </a:cubicBezTo>
                  <a:cubicBezTo>
                    <a:pt x="399" y="300"/>
                    <a:pt x="398" y="298"/>
                    <a:pt x="398" y="299"/>
                  </a:cubicBezTo>
                  <a:cubicBezTo>
                    <a:pt x="397" y="300"/>
                    <a:pt x="399" y="304"/>
                    <a:pt x="400" y="304"/>
                  </a:cubicBezTo>
                  <a:cubicBezTo>
                    <a:pt x="399" y="306"/>
                    <a:pt x="396" y="308"/>
                    <a:pt x="395" y="310"/>
                  </a:cubicBezTo>
                  <a:cubicBezTo>
                    <a:pt x="393" y="313"/>
                    <a:pt x="387" y="313"/>
                    <a:pt x="385" y="315"/>
                  </a:cubicBezTo>
                  <a:cubicBezTo>
                    <a:pt x="386" y="315"/>
                    <a:pt x="387" y="315"/>
                    <a:pt x="388" y="315"/>
                  </a:cubicBezTo>
                  <a:cubicBezTo>
                    <a:pt x="386" y="316"/>
                    <a:pt x="384" y="317"/>
                    <a:pt x="382" y="318"/>
                  </a:cubicBezTo>
                  <a:cubicBezTo>
                    <a:pt x="382" y="317"/>
                    <a:pt x="384" y="316"/>
                    <a:pt x="384" y="315"/>
                  </a:cubicBezTo>
                  <a:cubicBezTo>
                    <a:pt x="384" y="315"/>
                    <a:pt x="383" y="316"/>
                    <a:pt x="382" y="316"/>
                  </a:cubicBezTo>
                  <a:cubicBezTo>
                    <a:pt x="384" y="315"/>
                    <a:pt x="379" y="315"/>
                    <a:pt x="379" y="314"/>
                  </a:cubicBezTo>
                  <a:cubicBezTo>
                    <a:pt x="379" y="315"/>
                    <a:pt x="379" y="315"/>
                    <a:pt x="379" y="316"/>
                  </a:cubicBezTo>
                  <a:cubicBezTo>
                    <a:pt x="378" y="312"/>
                    <a:pt x="374" y="318"/>
                    <a:pt x="379" y="318"/>
                  </a:cubicBezTo>
                  <a:cubicBezTo>
                    <a:pt x="378" y="320"/>
                    <a:pt x="376" y="320"/>
                    <a:pt x="374" y="318"/>
                  </a:cubicBezTo>
                  <a:cubicBezTo>
                    <a:pt x="374" y="320"/>
                    <a:pt x="372" y="324"/>
                    <a:pt x="372" y="322"/>
                  </a:cubicBezTo>
                  <a:cubicBezTo>
                    <a:pt x="371" y="324"/>
                    <a:pt x="368" y="322"/>
                    <a:pt x="368" y="324"/>
                  </a:cubicBezTo>
                  <a:cubicBezTo>
                    <a:pt x="369" y="324"/>
                    <a:pt x="370" y="324"/>
                    <a:pt x="371" y="323"/>
                  </a:cubicBezTo>
                  <a:cubicBezTo>
                    <a:pt x="371" y="327"/>
                    <a:pt x="367" y="326"/>
                    <a:pt x="364" y="327"/>
                  </a:cubicBezTo>
                  <a:cubicBezTo>
                    <a:pt x="365" y="327"/>
                    <a:pt x="365" y="327"/>
                    <a:pt x="366" y="327"/>
                  </a:cubicBezTo>
                  <a:cubicBezTo>
                    <a:pt x="366" y="328"/>
                    <a:pt x="367" y="329"/>
                    <a:pt x="367" y="330"/>
                  </a:cubicBezTo>
                  <a:cubicBezTo>
                    <a:pt x="368" y="331"/>
                    <a:pt x="366" y="333"/>
                    <a:pt x="366" y="334"/>
                  </a:cubicBezTo>
                  <a:cubicBezTo>
                    <a:pt x="365" y="336"/>
                    <a:pt x="363" y="336"/>
                    <a:pt x="361" y="333"/>
                  </a:cubicBezTo>
                  <a:cubicBezTo>
                    <a:pt x="362" y="334"/>
                    <a:pt x="362" y="335"/>
                    <a:pt x="361" y="336"/>
                  </a:cubicBezTo>
                  <a:cubicBezTo>
                    <a:pt x="363" y="336"/>
                    <a:pt x="364" y="337"/>
                    <a:pt x="365" y="336"/>
                  </a:cubicBezTo>
                  <a:cubicBezTo>
                    <a:pt x="365" y="337"/>
                    <a:pt x="365" y="340"/>
                    <a:pt x="364" y="340"/>
                  </a:cubicBezTo>
                  <a:cubicBezTo>
                    <a:pt x="363" y="341"/>
                    <a:pt x="365" y="344"/>
                    <a:pt x="365" y="345"/>
                  </a:cubicBezTo>
                  <a:cubicBezTo>
                    <a:pt x="366" y="348"/>
                    <a:pt x="365" y="353"/>
                    <a:pt x="368" y="356"/>
                  </a:cubicBezTo>
                  <a:cubicBezTo>
                    <a:pt x="369" y="355"/>
                    <a:pt x="369" y="355"/>
                    <a:pt x="369" y="355"/>
                  </a:cubicBezTo>
                  <a:cubicBezTo>
                    <a:pt x="370" y="356"/>
                    <a:pt x="367" y="357"/>
                    <a:pt x="366" y="357"/>
                  </a:cubicBezTo>
                  <a:cubicBezTo>
                    <a:pt x="364" y="358"/>
                    <a:pt x="362" y="354"/>
                    <a:pt x="360" y="354"/>
                  </a:cubicBezTo>
                  <a:cubicBezTo>
                    <a:pt x="358" y="354"/>
                    <a:pt x="356" y="355"/>
                    <a:pt x="354" y="354"/>
                  </a:cubicBezTo>
                  <a:cubicBezTo>
                    <a:pt x="352" y="353"/>
                    <a:pt x="349" y="350"/>
                    <a:pt x="347" y="350"/>
                  </a:cubicBezTo>
                  <a:cubicBezTo>
                    <a:pt x="343" y="349"/>
                    <a:pt x="342" y="347"/>
                    <a:pt x="341" y="343"/>
                  </a:cubicBezTo>
                  <a:cubicBezTo>
                    <a:pt x="340" y="340"/>
                    <a:pt x="338" y="338"/>
                    <a:pt x="338" y="336"/>
                  </a:cubicBezTo>
                  <a:cubicBezTo>
                    <a:pt x="338" y="335"/>
                    <a:pt x="338" y="334"/>
                    <a:pt x="338" y="332"/>
                  </a:cubicBezTo>
                  <a:cubicBezTo>
                    <a:pt x="337" y="331"/>
                    <a:pt x="335" y="330"/>
                    <a:pt x="334" y="329"/>
                  </a:cubicBezTo>
                  <a:cubicBezTo>
                    <a:pt x="332" y="327"/>
                    <a:pt x="332" y="324"/>
                    <a:pt x="330" y="322"/>
                  </a:cubicBezTo>
                  <a:cubicBezTo>
                    <a:pt x="328" y="321"/>
                    <a:pt x="327" y="319"/>
                    <a:pt x="325" y="316"/>
                  </a:cubicBezTo>
                  <a:cubicBezTo>
                    <a:pt x="325" y="314"/>
                    <a:pt x="324" y="312"/>
                    <a:pt x="323" y="310"/>
                  </a:cubicBezTo>
                  <a:cubicBezTo>
                    <a:pt x="322" y="309"/>
                    <a:pt x="322" y="308"/>
                    <a:pt x="321" y="307"/>
                  </a:cubicBezTo>
                  <a:cubicBezTo>
                    <a:pt x="320" y="306"/>
                    <a:pt x="318" y="305"/>
                    <a:pt x="318" y="304"/>
                  </a:cubicBezTo>
                  <a:cubicBezTo>
                    <a:pt x="317" y="301"/>
                    <a:pt x="314" y="301"/>
                    <a:pt x="313" y="299"/>
                  </a:cubicBezTo>
                  <a:cubicBezTo>
                    <a:pt x="313" y="298"/>
                    <a:pt x="309" y="298"/>
                    <a:pt x="308" y="298"/>
                  </a:cubicBezTo>
                  <a:cubicBezTo>
                    <a:pt x="304" y="297"/>
                    <a:pt x="299" y="297"/>
                    <a:pt x="296" y="299"/>
                  </a:cubicBezTo>
                  <a:cubicBezTo>
                    <a:pt x="293" y="302"/>
                    <a:pt x="293" y="307"/>
                    <a:pt x="290" y="310"/>
                  </a:cubicBezTo>
                  <a:cubicBezTo>
                    <a:pt x="288" y="311"/>
                    <a:pt x="285" y="308"/>
                    <a:pt x="283" y="307"/>
                  </a:cubicBezTo>
                  <a:cubicBezTo>
                    <a:pt x="281" y="306"/>
                    <a:pt x="280" y="306"/>
                    <a:pt x="278" y="305"/>
                  </a:cubicBezTo>
                  <a:cubicBezTo>
                    <a:pt x="277" y="304"/>
                    <a:pt x="275" y="302"/>
                    <a:pt x="274" y="302"/>
                  </a:cubicBezTo>
                  <a:cubicBezTo>
                    <a:pt x="271" y="301"/>
                    <a:pt x="270" y="297"/>
                    <a:pt x="269" y="295"/>
                  </a:cubicBezTo>
                  <a:cubicBezTo>
                    <a:pt x="269" y="294"/>
                    <a:pt x="269" y="293"/>
                    <a:pt x="269" y="291"/>
                  </a:cubicBezTo>
                  <a:cubicBezTo>
                    <a:pt x="268" y="290"/>
                    <a:pt x="267" y="289"/>
                    <a:pt x="267" y="287"/>
                  </a:cubicBezTo>
                  <a:cubicBezTo>
                    <a:pt x="266" y="285"/>
                    <a:pt x="263" y="284"/>
                    <a:pt x="261" y="282"/>
                  </a:cubicBezTo>
                  <a:cubicBezTo>
                    <a:pt x="258" y="281"/>
                    <a:pt x="255" y="277"/>
                    <a:pt x="252" y="274"/>
                  </a:cubicBezTo>
                  <a:cubicBezTo>
                    <a:pt x="250" y="272"/>
                    <a:pt x="248" y="273"/>
                    <a:pt x="247" y="270"/>
                  </a:cubicBezTo>
                  <a:cubicBezTo>
                    <a:pt x="245" y="267"/>
                    <a:pt x="240" y="268"/>
                    <a:pt x="238" y="268"/>
                  </a:cubicBezTo>
                  <a:cubicBezTo>
                    <a:pt x="234" y="268"/>
                    <a:pt x="230" y="268"/>
                    <a:pt x="226" y="268"/>
                  </a:cubicBezTo>
                  <a:cubicBezTo>
                    <a:pt x="221" y="267"/>
                    <a:pt x="222" y="269"/>
                    <a:pt x="222" y="273"/>
                  </a:cubicBezTo>
                  <a:cubicBezTo>
                    <a:pt x="221" y="277"/>
                    <a:pt x="212" y="274"/>
                    <a:pt x="208" y="274"/>
                  </a:cubicBezTo>
                  <a:cubicBezTo>
                    <a:pt x="201" y="274"/>
                    <a:pt x="194" y="275"/>
                    <a:pt x="186" y="275"/>
                  </a:cubicBezTo>
                  <a:cubicBezTo>
                    <a:pt x="183" y="275"/>
                    <a:pt x="179" y="273"/>
                    <a:pt x="176" y="271"/>
                  </a:cubicBezTo>
                  <a:cubicBezTo>
                    <a:pt x="171" y="270"/>
                    <a:pt x="166" y="268"/>
                    <a:pt x="161" y="267"/>
                  </a:cubicBezTo>
                  <a:cubicBezTo>
                    <a:pt x="152" y="263"/>
                    <a:pt x="143" y="260"/>
                    <a:pt x="134" y="257"/>
                  </a:cubicBezTo>
                  <a:cubicBezTo>
                    <a:pt x="133" y="255"/>
                    <a:pt x="134" y="255"/>
                    <a:pt x="135" y="254"/>
                  </a:cubicBezTo>
                  <a:cubicBezTo>
                    <a:pt x="124" y="254"/>
                    <a:pt x="113" y="255"/>
                    <a:pt x="103" y="256"/>
                  </a:cubicBezTo>
                  <a:cubicBezTo>
                    <a:pt x="101" y="253"/>
                    <a:pt x="101" y="251"/>
                    <a:pt x="100" y="248"/>
                  </a:cubicBezTo>
                  <a:cubicBezTo>
                    <a:pt x="99" y="244"/>
                    <a:pt x="96" y="243"/>
                    <a:pt x="92" y="240"/>
                  </a:cubicBezTo>
                  <a:cubicBezTo>
                    <a:pt x="89" y="238"/>
                    <a:pt x="90" y="239"/>
                    <a:pt x="87" y="238"/>
                  </a:cubicBezTo>
                  <a:cubicBezTo>
                    <a:pt x="85" y="238"/>
                    <a:pt x="87" y="233"/>
                    <a:pt x="82" y="233"/>
                  </a:cubicBezTo>
                  <a:cubicBezTo>
                    <a:pt x="79" y="233"/>
                    <a:pt x="77" y="232"/>
                    <a:pt x="74" y="230"/>
                  </a:cubicBezTo>
                  <a:cubicBezTo>
                    <a:pt x="71" y="227"/>
                    <a:pt x="68" y="228"/>
                    <a:pt x="65" y="227"/>
                  </a:cubicBezTo>
                  <a:cubicBezTo>
                    <a:pt x="63" y="227"/>
                    <a:pt x="58" y="228"/>
                    <a:pt x="57" y="224"/>
                  </a:cubicBezTo>
                  <a:cubicBezTo>
                    <a:pt x="57" y="222"/>
                    <a:pt x="58" y="220"/>
                    <a:pt x="57" y="218"/>
                  </a:cubicBezTo>
                  <a:cubicBezTo>
                    <a:pt x="56" y="216"/>
                    <a:pt x="53" y="216"/>
                    <a:pt x="54" y="214"/>
                  </a:cubicBezTo>
                  <a:cubicBezTo>
                    <a:pt x="54" y="212"/>
                    <a:pt x="51" y="210"/>
                    <a:pt x="49" y="209"/>
                  </a:cubicBezTo>
                  <a:cubicBezTo>
                    <a:pt x="47" y="208"/>
                    <a:pt x="47" y="207"/>
                    <a:pt x="46" y="205"/>
                  </a:cubicBezTo>
                  <a:cubicBezTo>
                    <a:pt x="44" y="203"/>
                    <a:pt x="40" y="200"/>
                    <a:pt x="40" y="198"/>
                  </a:cubicBezTo>
                  <a:cubicBezTo>
                    <a:pt x="39" y="195"/>
                    <a:pt x="39" y="195"/>
                    <a:pt x="41" y="193"/>
                  </a:cubicBezTo>
                  <a:cubicBezTo>
                    <a:pt x="42" y="190"/>
                    <a:pt x="39" y="190"/>
                    <a:pt x="36" y="188"/>
                  </a:cubicBezTo>
                  <a:cubicBezTo>
                    <a:pt x="32" y="186"/>
                    <a:pt x="34" y="184"/>
                    <a:pt x="32" y="182"/>
                  </a:cubicBezTo>
                  <a:cubicBezTo>
                    <a:pt x="31" y="180"/>
                    <a:pt x="31" y="176"/>
                    <a:pt x="32" y="176"/>
                  </a:cubicBezTo>
                  <a:cubicBezTo>
                    <a:pt x="33" y="177"/>
                    <a:pt x="32" y="178"/>
                    <a:pt x="33" y="179"/>
                  </a:cubicBezTo>
                  <a:cubicBezTo>
                    <a:pt x="34" y="180"/>
                    <a:pt x="36" y="181"/>
                    <a:pt x="37" y="182"/>
                  </a:cubicBezTo>
                  <a:cubicBezTo>
                    <a:pt x="36" y="178"/>
                    <a:pt x="32" y="174"/>
                    <a:pt x="35" y="172"/>
                  </a:cubicBezTo>
                  <a:cubicBezTo>
                    <a:pt x="29" y="168"/>
                    <a:pt x="34" y="176"/>
                    <a:pt x="31" y="176"/>
                  </a:cubicBezTo>
                  <a:cubicBezTo>
                    <a:pt x="29" y="175"/>
                    <a:pt x="25" y="171"/>
                    <a:pt x="25" y="173"/>
                  </a:cubicBezTo>
                  <a:cubicBezTo>
                    <a:pt x="25" y="172"/>
                    <a:pt x="24" y="169"/>
                    <a:pt x="27" y="172"/>
                  </a:cubicBezTo>
                  <a:cubicBezTo>
                    <a:pt x="26" y="171"/>
                    <a:pt x="25" y="170"/>
                    <a:pt x="24" y="169"/>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2" name="Freeform 3835"/>
            <p:cNvSpPr>
              <a:spLocks/>
            </p:cNvSpPr>
            <p:nvPr/>
          </p:nvSpPr>
          <p:spPr bwMode="auto">
            <a:xfrm>
              <a:off x="775" y="755"/>
              <a:ext cx="925" cy="443"/>
            </a:xfrm>
            <a:custGeom>
              <a:avLst/>
              <a:gdLst>
                <a:gd name="T0" fmla="*/ 8 w 772"/>
                <a:gd name="T1" fmla="*/ 115 h 369"/>
                <a:gd name="T2" fmla="*/ 9 w 772"/>
                <a:gd name="T3" fmla="*/ 84 h 369"/>
                <a:gd name="T4" fmla="*/ 13 w 772"/>
                <a:gd name="T5" fmla="*/ 48 h 369"/>
                <a:gd name="T6" fmla="*/ 3 w 772"/>
                <a:gd name="T7" fmla="*/ 16 h 369"/>
                <a:gd name="T8" fmla="*/ 24 w 772"/>
                <a:gd name="T9" fmla="*/ 31 h 369"/>
                <a:gd name="T10" fmla="*/ 24 w 772"/>
                <a:gd name="T11" fmla="*/ 35 h 369"/>
                <a:gd name="T12" fmla="*/ 28 w 772"/>
                <a:gd name="T13" fmla="*/ 7 h 369"/>
                <a:gd name="T14" fmla="*/ 405 w 772"/>
                <a:gd name="T15" fmla="*/ 11 h 369"/>
                <a:gd name="T16" fmla="*/ 443 w 772"/>
                <a:gd name="T17" fmla="*/ 21 h 369"/>
                <a:gd name="T18" fmla="*/ 452 w 772"/>
                <a:gd name="T19" fmla="*/ 42 h 369"/>
                <a:gd name="T20" fmla="*/ 497 w 772"/>
                <a:gd name="T21" fmla="*/ 42 h 369"/>
                <a:gd name="T22" fmla="*/ 536 w 772"/>
                <a:gd name="T23" fmla="*/ 52 h 369"/>
                <a:gd name="T24" fmla="*/ 496 w 772"/>
                <a:gd name="T25" fmla="*/ 67 h 369"/>
                <a:gd name="T26" fmla="*/ 497 w 772"/>
                <a:gd name="T27" fmla="*/ 117 h 369"/>
                <a:gd name="T28" fmla="*/ 517 w 772"/>
                <a:gd name="T29" fmla="*/ 70 h 369"/>
                <a:gd name="T30" fmla="*/ 540 w 772"/>
                <a:gd name="T31" fmla="*/ 57 h 369"/>
                <a:gd name="T32" fmla="*/ 564 w 772"/>
                <a:gd name="T33" fmla="*/ 93 h 369"/>
                <a:gd name="T34" fmla="*/ 561 w 772"/>
                <a:gd name="T35" fmla="*/ 120 h 369"/>
                <a:gd name="T36" fmla="*/ 610 w 772"/>
                <a:gd name="T37" fmla="*/ 96 h 369"/>
                <a:gd name="T38" fmla="*/ 647 w 772"/>
                <a:gd name="T39" fmla="*/ 81 h 369"/>
                <a:gd name="T40" fmla="*/ 719 w 772"/>
                <a:gd name="T41" fmla="*/ 63 h 369"/>
                <a:gd name="T42" fmla="*/ 760 w 772"/>
                <a:gd name="T43" fmla="*/ 41 h 369"/>
                <a:gd name="T44" fmla="*/ 764 w 772"/>
                <a:gd name="T45" fmla="*/ 73 h 369"/>
                <a:gd name="T46" fmla="*/ 745 w 772"/>
                <a:gd name="T47" fmla="*/ 76 h 369"/>
                <a:gd name="T48" fmla="*/ 732 w 772"/>
                <a:gd name="T49" fmla="*/ 85 h 369"/>
                <a:gd name="T50" fmla="*/ 731 w 772"/>
                <a:gd name="T51" fmla="*/ 114 h 369"/>
                <a:gd name="T52" fmla="*/ 699 w 772"/>
                <a:gd name="T53" fmla="*/ 122 h 369"/>
                <a:gd name="T54" fmla="*/ 673 w 772"/>
                <a:gd name="T55" fmla="*/ 151 h 369"/>
                <a:gd name="T56" fmla="*/ 663 w 772"/>
                <a:gd name="T57" fmla="*/ 168 h 369"/>
                <a:gd name="T58" fmla="*/ 652 w 772"/>
                <a:gd name="T59" fmla="*/ 171 h 369"/>
                <a:gd name="T60" fmla="*/ 649 w 772"/>
                <a:gd name="T61" fmla="*/ 156 h 369"/>
                <a:gd name="T62" fmla="*/ 647 w 772"/>
                <a:gd name="T63" fmla="*/ 153 h 369"/>
                <a:gd name="T64" fmla="*/ 640 w 772"/>
                <a:gd name="T65" fmla="*/ 168 h 369"/>
                <a:gd name="T66" fmla="*/ 647 w 772"/>
                <a:gd name="T67" fmla="*/ 177 h 369"/>
                <a:gd name="T68" fmla="*/ 644 w 772"/>
                <a:gd name="T69" fmla="*/ 191 h 369"/>
                <a:gd name="T70" fmla="*/ 653 w 772"/>
                <a:gd name="T71" fmla="*/ 202 h 369"/>
                <a:gd name="T72" fmla="*/ 642 w 772"/>
                <a:gd name="T73" fmla="*/ 205 h 369"/>
                <a:gd name="T74" fmla="*/ 644 w 772"/>
                <a:gd name="T75" fmla="*/ 211 h 369"/>
                <a:gd name="T76" fmla="*/ 645 w 772"/>
                <a:gd name="T77" fmla="*/ 222 h 369"/>
                <a:gd name="T78" fmla="*/ 608 w 772"/>
                <a:gd name="T79" fmla="*/ 245 h 369"/>
                <a:gd name="T80" fmla="*/ 590 w 772"/>
                <a:gd name="T81" fmla="*/ 259 h 369"/>
                <a:gd name="T82" fmla="*/ 583 w 772"/>
                <a:gd name="T83" fmla="*/ 269 h 369"/>
                <a:gd name="T84" fmla="*/ 581 w 772"/>
                <a:gd name="T85" fmla="*/ 297 h 369"/>
                <a:gd name="T86" fmla="*/ 592 w 772"/>
                <a:gd name="T87" fmla="*/ 368 h 369"/>
                <a:gd name="T88" fmla="*/ 574 w 772"/>
                <a:gd name="T89" fmla="*/ 345 h 369"/>
                <a:gd name="T90" fmla="*/ 563 w 772"/>
                <a:gd name="T91" fmla="*/ 327 h 369"/>
                <a:gd name="T92" fmla="*/ 536 w 772"/>
                <a:gd name="T93" fmla="*/ 297 h 369"/>
                <a:gd name="T94" fmla="*/ 512 w 772"/>
                <a:gd name="T95" fmla="*/ 288 h 369"/>
                <a:gd name="T96" fmla="*/ 498 w 772"/>
                <a:gd name="T97" fmla="*/ 290 h 369"/>
                <a:gd name="T98" fmla="*/ 472 w 772"/>
                <a:gd name="T99" fmla="*/ 292 h 369"/>
                <a:gd name="T100" fmla="*/ 470 w 772"/>
                <a:gd name="T101" fmla="*/ 302 h 369"/>
                <a:gd name="T102" fmla="*/ 464 w 772"/>
                <a:gd name="T103" fmla="*/ 304 h 369"/>
                <a:gd name="T104" fmla="*/ 430 w 772"/>
                <a:gd name="T105" fmla="*/ 301 h 369"/>
                <a:gd name="T106" fmla="*/ 401 w 772"/>
                <a:gd name="T107" fmla="*/ 302 h 369"/>
                <a:gd name="T108" fmla="*/ 384 w 772"/>
                <a:gd name="T109" fmla="*/ 315 h 369"/>
                <a:gd name="T110" fmla="*/ 364 w 772"/>
                <a:gd name="T111" fmla="*/ 327 h 369"/>
                <a:gd name="T112" fmla="*/ 368 w 772"/>
                <a:gd name="T113" fmla="*/ 356 h 369"/>
                <a:gd name="T114" fmla="*/ 334 w 772"/>
                <a:gd name="T115" fmla="*/ 329 h 369"/>
                <a:gd name="T116" fmla="*/ 290 w 772"/>
                <a:gd name="T117" fmla="*/ 310 h 369"/>
                <a:gd name="T118" fmla="*/ 247 w 772"/>
                <a:gd name="T119" fmla="*/ 270 h 369"/>
                <a:gd name="T120" fmla="*/ 135 w 772"/>
                <a:gd name="T121" fmla="*/ 254 h 369"/>
                <a:gd name="T122" fmla="*/ 57 w 772"/>
                <a:gd name="T123" fmla="*/ 218 h 369"/>
                <a:gd name="T124" fmla="*/ 33 w 772"/>
                <a:gd name="T125" fmla="*/ 1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2" h="369">
                  <a:moveTo>
                    <a:pt x="24" y="169"/>
                  </a:moveTo>
                  <a:cubicBezTo>
                    <a:pt x="23" y="165"/>
                    <a:pt x="17" y="162"/>
                    <a:pt x="16" y="158"/>
                  </a:cubicBezTo>
                  <a:cubicBezTo>
                    <a:pt x="14" y="154"/>
                    <a:pt x="16" y="150"/>
                    <a:pt x="14" y="146"/>
                  </a:cubicBezTo>
                  <a:cubicBezTo>
                    <a:pt x="13" y="144"/>
                    <a:pt x="8" y="140"/>
                    <a:pt x="7" y="139"/>
                  </a:cubicBezTo>
                  <a:cubicBezTo>
                    <a:pt x="7" y="135"/>
                    <a:pt x="7" y="132"/>
                    <a:pt x="10" y="131"/>
                  </a:cubicBezTo>
                  <a:cubicBezTo>
                    <a:pt x="9" y="132"/>
                    <a:pt x="9" y="131"/>
                    <a:pt x="9" y="130"/>
                  </a:cubicBezTo>
                  <a:cubicBezTo>
                    <a:pt x="10" y="129"/>
                    <a:pt x="10" y="128"/>
                    <a:pt x="10" y="127"/>
                  </a:cubicBezTo>
                  <a:cubicBezTo>
                    <a:pt x="9" y="124"/>
                    <a:pt x="11" y="123"/>
                    <a:pt x="10" y="120"/>
                  </a:cubicBezTo>
                  <a:cubicBezTo>
                    <a:pt x="10" y="119"/>
                    <a:pt x="8" y="116"/>
                    <a:pt x="8" y="115"/>
                  </a:cubicBezTo>
                  <a:cubicBezTo>
                    <a:pt x="8" y="113"/>
                    <a:pt x="7" y="112"/>
                    <a:pt x="6" y="110"/>
                  </a:cubicBezTo>
                  <a:cubicBezTo>
                    <a:pt x="5" y="108"/>
                    <a:pt x="5" y="107"/>
                    <a:pt x="6" y="105"/>
                  </a:cubicBezTo>
                  <a:cubicBezTo>
                    <a:pt x="6" y="104"/>
                    <a:pt x="4" y="102"/>
                    <a:pt x="4" y="100"/>
                  </a:cubicBezTo>
                  <a:cubicBezTo>
                    <a:pt x="4" y="98"/>
                    <a:pt x="4" y="97"/>
                    <a:pt x="5" y="95"/>
                  </a:cubicBezTo>
                  <a:cubicBezTo>
                    <a:pt x="5" y="94"/>
                    <a:pt x="7" y="91"/>
                    <a:pt x="7" y="93"/>
                  </a:cubicBezTo>
                  <a:cubicBezTo>
                    <a:pt x="7" y="92"/>
                    <a:pt x="8" y="92"/>
                    <a:pt x="8" y="92"/>
                  </a:cubicBezTo>
                  <a:cubicBezTo>
                    <a:pt x="9" y="92"/>
                    <a:pt x="9" y="89"/>
                    <a:pt x="7" y="91"/>
                  </a:cubicBezTo>
                  <a:cubicBezTo>
                    <a:pt x="8" y="90"/>
                    <a:pt x="8" y="87"/>
                    <a:pt x="10" y="87"/>
                  </a:cubicBezTo>
                  <a:cubicBezTo>
                    <a:pt x="8" y="87"/>
                    <a:pt x="9" y="85"/>
                    <a:pt x="9" y="84"/>
                  </a:cubicBezTo>
                  <a:cubicBezTo>
                    <a:pt x="9" y="83"/>
                    <a:pt x="10" y="81"/>
                    <a:pt x="10" y="80"/>
                  </a:cubicBezTo>
                  <a:cubicBezTo>
                    <a:pt x="10" y="78"/>
                    <a:pt x="10" y="76"/>
                    <a:pt x="11" y="74"/>
                  </a:cubicBezTo>
                  <a:cubicBezTo>
                    <a:pt x="12" y="71"/>
                    <a:pt x="12" y="67"/>
                    <a:pt x="12" y="64"/>
                  </a:cubicBezTo>
                  <a:cubicBezTo>
                    <a:pt x="12" y="62"/>
                    <a:pt x="11" y="59"/>
                    <a:pt x="14" y="60"/>
                  </a:cubicBezTo>
                  <a:cubicBezTo>
                    <a:pt x="11" y="58"/>
                    <a:pt x="12" y="55"/>
                    <a:pt x="12" y="54"/>
                  </a:cubicBezTo>
                  <a:cubicBezTo>
                    <a:pt x="13" y="52"/>
                    <a:pt x="11" y="49"/>
                    <a:pt x="14" y="49"/>
                  </a:cubicBezTo>
                  <a:cubicBezTo>
                    <a:pt x="16" y="49"/>
                    <a:pt x="21" y="51"/>
                    <a:pt x="22" y="49"/>
                  </a:cubicBezTo>
                  <a:cubicBezTo>
                    <a:pt x="21" y="50"/>
                    <a:pt x="19" y="49"/>
                    <a:pt x="18" y="48"/>
                  </a:cubicBezTo>
                  <a:cubicBezTo>
                    <a:pt x="15" y="47"/>
                    <a:pt x="15" y="48"/>
                    <a:pt x="13" y="48"/>
                  </a:cubicBezTo>
                  <a:cubicBezTo>
                    <a:pt x="11" y="48"/>
                    <a:pt x="11" y="44"/>
                    <a:pt x="11" y="43"/>
                  </a:cubicBezTo>
                  <a:cubicBezTo>
                    <a:pt x="11" y="44"/>
                    <a:pt x="11" y="45"/>
                    <a:pt x="11" y="46"/>
                  </a:cubicBezTo>
                  <a:cubicBezTo>
                    <a:pt x="13" y="45"/>
                    <a:pt x="11" y="40"/>
                    <a:pt x="14" y="42"/>
                  </a:cubicBezTo>
                  <a:cubicBezTo>
                    <a:pt x="13" y="41"/>
                    <a:pt x="12" y="41"/>
                    <a:pt x="11" y="41"/>
                  </a:cubicBezTo>
                  <a:cubicBezTo>
                    <a:pt x="9" y="38"/>
                    <a:pt x="12" y="38"/>
                    <a:pt x="14" y="37"/>
                  </a:cubicBezTo>
                  <a:cubicBezTo>
                    <a:pt x="13" y="37"/>
                    <a:pt x="11" y="37"/>
                    <a:pt x="10" y="36"/>
                  </a:cubicBezTo>
                  <a:cubicBezTo>
                    <a:pt x="10" y="36"/>
                    <a:pt x="10" y="37"/>
                    <a:pt x="10" y="37"/>
                  </a:cubicBezTo>
                  <a:cubicBezTo>
                    <a:pt x="8" y="33"/>
                    <a:pt x="8" y="29"/>
                    <a:pt x="4" y="24"/>
                  </a:cubicBezTo>
                  <a:cubicBezTo>
                    <a:pt x="3" y="22"/>
                    <a:pt x="0" y="15"/>
                    <a:pt x="3" y="16"/>
                  </a:cubicBezTo>
                  <a:cubicBezTo>
                    <a:pt x="8" y="17"/>
                    <a:pt x="12" y="19"/>
                    <a:pt x="16" y="19"/>
                  </a:cubicBezTo>
                  <a:cubicBezTo>
                    <a:pt x="19" y="20"/>
                    <a:pt x="25" y="19"/>
                    <a:pt x="27" y="21"/>
                  </a:cubicBezTo>
                  <a:cubicBezTo>
                    <a:pt x="26" y="20"/>
                    <a:pt x="26" y="20"/>
                    <a:pt x="27" y="19"/>
                  </a:cubicBezTo>
                  <a:cubicBezTo>
                    <a:pt x="27" y="20"/>
                    <a:pt x="29" y="22"/>
                    <a:pt x="29" y="23"/>
                  </a:cubicBezTo>
                  <a:cubicBezTo>
                    <a:pt x="30" y="24"/>
                    <a:pt x="28" y="26"/>
                    <a:pt x="27" y="26"/>
                  </a:cubicBezTo>
                  <a:cubicBezTo>
                    <a:pt x="28" y="23"/>
                    <a:pt x="26" y="26"/>
                    <a:pt x="25" y="26"/>
                  </a:cubicBezTo>
                  <a:cubicBezTo>
                    <a:pt x="24" y="28"/>
                    <a:pt x="24" y="29"/>
                    <a:pt x="23" y="31"/>
                  </a:cubicBezTo>
                  <a:cubicBezTo>
                    <a:pt x="25" y="32"/>
                    <a:pt x="26" y="31"/>
                    <a:pt x="27" y="30"/>
                  </a:cubicBezTo>
                  <a:cubicBezTo>
                    <a:pt x="26" y="30"/>
                    <a:pt x="25" y="31"/>
                    <a:pt x="24" y="31"/>
                  </a:cubicBezTo>
                  <a:cubicBezTo>
                    <a:pt x="23" y="29"/>
                    <a:pt x="25" y="28"/>
                    <a:pt x="26" y="27"/>
                  </a:cubicBezTo>
                  <a:cubicBezTo>
                    <a:pt x="28" y="26"/>
                    <a:pt x="29" y="24"/>
                    <a:pt x="30" y="23"/>
                  </a:cubicBezTo>
                  <a:cubicBezTo>
                    <a:pt x="33" y="25"/>
                    <a:pt x="28" y="26"/>
                    <a:pt x="29" y="29"/>
                  </a:cubicBezTo>
                  <a:cubicBezTo>
                    <a:pt x="31" y="27"/>
                    <a:pt x="31" y="32"/>
                    <a:pt x="29" y="32"/>
                  </a:cubicBezTo>
                  <a:cubicBezTo>
                    <a:pt x="29" y="32"/>
                    <a:pt x="29" y="31"/>
                    <a:pt x="30" y="31"/>
                  </a:cubicBezTo>
                  <a:cubicBezTo>
                    <a:pt x="28" y="31"/>
                    <a:pt x="28" y="33"/>
                    <a:pt x="28" y="34"/>
                  </a:cubicBezTo>
                  <a:cubicBezTo>
                    <a:pt x="27" y="33"/>
                    <a:pt x="27" y="32"/>
                    <a:pt x="27" y="31"/>
                  </a:cubicBezTo>
                  <a:cubicBezTo>
                    <a:pt x="26" y="32"/>
                    <a:pt x="26" y="34"/>
                    <a:pt x="24" y="34"/>
                  </a:cubicBezTo>
                  <a:cubicBezTo>
                    <a:pt x="25" y="34"/>
                    <a:pt x="26" y="34"/>
                    <a:pt x="24" y="35"/>
                  </a:cubicBezTo>
                  <a:cubicBezTo>
                    <a:pt x="25" y="34"/>
                    <a:pt x="26" y="34"/>
                    <a:pt x="26" y="36"/>
                  </a:cubicBezTo>
                  <a:cubicBezTo>
                    <a:pt x="26" y="35"/>
                    <a:pt x="26" y="34"/>
                    <a:pt x="29" y="35"/>
                  </a:cubicBezTo>
                  <a:cubicBezTo>
                    <a:pt x="30" y="35"/>
                    <a:pt x="31" y="33"/>
                    <a:pt x="31" y="33"/>
                  </a:cubicBezTo>
                  <a:cubicBezTo>
                    <a:pt x="32" y="31"/>
                    <a:pt x="35" y="30"/>
                    <a:pt x="33" y="27"/>
                  </a:cubicBezTo>
                  <a:cubicBezTo>
                    <a:pt x="31" y="24"/>
                    <a:pt x="36" y="23"/>
                    <a:pt x="34" y="21"/>
                  </a:cubicBezTo>
                  <a:cubicBezTo>
                    <a:pt x="32" y="19"/>
                    <a:pt x="33" y="18"/>
                    <a:pt x="31" y="16"/>
                  </a:cubicBezTo>
                  <a:cubicBezTo>
                    <a:pt x="30" y="15"/>
                    <a:pt x="29" y="17"/>
                    <a:pt x="28" y="14"/>
                  </a:cubicBezTo>
                  <a:cubicBezTo>
                    <a:pt x="33" y="16"/>
                    <a:pt x="31" y="12"/>
                    <a:pt x="31" y="10"/>
                  </a:cubicBezTo>
                  <a:cubicBezTo>
                    <a:pt x="29" y="11"/>
                    <a:pt x="28" y="8"/>
                    <a:pt x="28" y="7"/>
                  </a:cubicBezTo>
                  <a:cubicBezTo>
                    <a:pt x="28" y="6"/>
                    <a:pt x="35" y="7"/>
                    <a:pt x="37" y="7"/>
                  </a:cubicBezTo>
                  <a:cubicBezTo>
                    <a:pt x="46" y="7"/>
                    <a:pt x="56" y="7"/>
                    <a:pt x="65" y="7"/>
                  </a:cubicBezTo>
                  <a:cubicBezTo>
                    <a:pt x="83" y="7"/>
                    <a:pt x="102" y="7"/>
                    <a:pt x="120" y="7"/>
                  </a:cubicBezTo>
                  <a:cubicBezTo>
                    <a:pt x="157" y="7"/>
                    <a:pt x="193" y="7"/>
                    <a:pt x="230" y="7"/>
                  </a:cubicBezTo>
                  <a:cubicBezTo>
                    <a:pt x="267" y="7"/>
                    <a:pt x="304" y="7"/>
                    <a:pt x="341" y="7"/>
                  </a:cubicBezTo>
                  <a:cubicBezTo>
                    <a:pt x="359" y="7"/>
                    <a:pt x="377" y="7"/>
                    <a:pt x="395" y="7"/>
                  </a:cubicBezTo>
                  <a:cubicBezTo>
                    <a:pt x="397" y="7"/>
                    <a:pt x="396" y="4"/>
                    <a:pt x="396" y="3"/>
                  </a:cubicBezTo>
                  <a:cubicBezTo>
                    <a:pt x="396" y="2"/>
                    <a:pt x="398" y="0"/>
                    <a:pt x="400" y="2"/>
                  </a:cubicBezTo>
                  <a:cubicBezTo>
                    <a:pt x="402" y="5"/>
                    <a:pt x="400" y="10"/>
                    <a:pt x="405" y="11"/>
                  </a:cubicBezTo>
                  <a:cubicBezTo>
                    <a:pt x="406" y="11"/>
                    <a:pt x="412" y="11"/>
                    <a:pt x="413" y="13"/>
                  </a:cubicBezTo>
                  <a:cubicBezTo>
                    <a:pt x="415" y="15"/>
                    <a:pt x="420" y="13"/>
                    <a:pt x="421" y="12"/>
                  </a:cubicBezTo>
                  <a:cubicBezTo>
                    <a:pt x="423" y="11"/>
                    <a:pt x="427" y="13"/>
                    <a:pt x="429" y="14"/>
                  </a:cubicBezTo>
                  <a:cubicBezTo>
                    <a:pt x="429" y="15"/>
                    <a:pt x="430" y="15"/>
                    <a:pt x="432" y="16"/>
                  </a:cubicBezTo>
                  <a:cubicBezTo>
                    <a:pt x="431" y="16"/>
                    <a:pt x="433" y="18"/>
                    <a:pt x="434" y="18"/>
                  </a:cubicBezTo>
                  <a:cubicBezTo>
                    <a:pt x="434" y="18"/>
                    <a:pt x="433" y="17"/>
                    <a:pt x="434" y="17"/>
                  </a:cubicBezTo>
                  <a:cubicBezTo>
                    <a:pt x="436" y="17"/>
                    <a:pt x="437" y="18"/>
                    <a:pt x="439" y="18"/>
                  </a:cubicBezTo>
                  <a:cubicBezTo>
                    <a:pt x="440" y="19"/>
                    <a:pt x="441" y="19"/>
                    <a:pt x="442" y="20"/>
                  </a:cubicBezTo>
                  <a:cubicBezTo>
                    <a:pt x="442" y="20"/>
                    <a:pt x="443" y="21"/>
                    <a:pt x="443" y="21"/>
                  </a:cubicBezTo>
                  <a:cubicBezTo>
                    <a:pt x="448" y="21"/>
                    <a:pt x="449" y="18"/>
                    <a:pt x="453" y="18"/>
                  </a:cubicBezTo>
                  <a:cubicBezTo>
                    <a:pt x="453" y="21"/>
                    <a:pt x="458" y="20"/>
                    <a:pt x="459" y="20"/>
                  </a:cubicBezTo>
                  <a:cubicBezTo>
                    <a:pt x="460" y="20"/>
                    <a:pt x="462" y="20"/>
                    <a:pt x="463" y="21"/>
                  </a:cubicBezTo>
                  <a:cubicBezTo>
                    <a:pt x="466" y="22"/>
                    <a:pt x="467" y="21"/>
                    <a:pt x="470" y="22"/>
                  </a:cubicBezTo>
                  <a:cubicBezTo>
                    <a:pt x="463" y="24"/>
                    <a:pt x="456" y="26"/>
                    <a:pt x="450" y="30"/>
                  </a:cubicBezTo>
                  <a:cubicBezTo>
                    <a:pt x="448" y="32"/>
                    <a:pt x="446" y="34"/>
                    <a:pt x="444" y="35"/>
                  </a:cubicBezTo>
                  <a:cubicBezTo>
                    <a:pt x="441" y="37"/>
                    <a:pt x="438" y="38"/>
                    <a:pt x="436" y="40"/>
                  </a:cubicBezTo>
                  <a:cubicBezTo>
                    <a:pt x="441" y="44"/>
                    <a:pt x="450" y="38"/>
                    <a:pt x="454" y="38"/>
                  </a:cubicBezTo>
                  <a:cubicBezTo>
                    <a:pt x="454" y="39"/>
                    <a:pt x="453" y="42"/>
                    <a:pt x="452" y="42"/>
                  </a:cubicBezTo>
                  <a:cubicBezTo>
                    <a:pt x="453" y="43"/>
                    <a:pt x="454" y="42"/>
                    <a:pt x="455" y="42"/>
                  </a:cubicBezTo>
                  <a:cubicBezTo>
                    <a:pt x="457" y="43"/>
                    <a:pt x="456" y="43"/>
                    <a:pt x="458" y="43"/>
                  </a:cubicBezTo>
                  <a:cubicBezTo>
                    <a:pt x="461" y="43"/>
                    <a:pt x="463" y="41"/>
                    <a:pt x="465" y="40"/>
                  </a:cubicBezTo>
                  <a:cubicBezTo>
                    <a:pt x="467" y="39"/>
                    <a:pt x="471" y="40"/>
                    <a:pt x="473" y="39"/>
                  </a:cubicBezTo>
                  <a:cubicBezTo>
                    <a:pt x="476" y="37"/>
                    <a:pt x="479" y="35"/>
                    <a:pt x="482" y="33"/>
                  </a:cubicBezTo>
                  <a:cubicBezTo>
                    <a:pt x="482" y="35"/>
                    <a:pt x="484" y="36"/>
                    <a:pt x="485" y="37"/>
                  </a:cubicBezTo>
                  <a:cubicBezTo>
                    <a:pt x="486" y="38"/>
                    <a:pt x="485" y="39"/>
                    <a:pt x="485" y="40"/>
                  </a:cubicBezTo>
                  <a:cubicBezTo>
                    <a:pt x="485" y="40"/>
                    <a:pt x="489" y="36"/>
                    <a:pt x="487" y="39"/>
                  </a:cubicBezTo>
                  <a:cubicBezTo>
                    <a:pt x="490" y="36"/>
                    <a:pt x="494" y="39"/>
                    <a:pt x="497" y="42"/>
                  </a:cubicBezTo>
                  <a:cubicBezTo>
                    <a:pt x="501" y="45"/>
                    <a:pt x="502" y="44"/>
                    <a:pt x="506" y="45"/>
                  </a:cubicBezTo>
                  <a:cubicBezTo>
                    <a:pt x="511" y="46"/>
                    <a:pt x="513" y="43"/>
                    <a:pt x="516" y="42"/>
                  </a:cubicBezTo>
                  <a:cubicBezTo>
                    <a:pt x="518" y="41"/>
                    <a:pt x="521" y="42"/>
                    <a:pt x="523" y="41"/>
                  </a:cubicBezTo>
                  <a:cubicBezTo>
                    <a:pt x="526" y="41"/>
                    <a:pt x="528" y="41"/>
                    <a:pt x="531" y="40"/>
                  </a:cubicBezTo>
                  <a:cubicBezTo>
                    <a:pt x="531" y="42"/>
                    <a:pt x="531" y="43"/>
                    <a:pt x="531" y="45"/>
                  </a:cubicBezTo>
                  <a:cubicBezTo>
                    <a:pt x="534" y="45"/>
                    <a:pt x="537" y="45"/>
                    <a:pt x="539" y="45"/>
                  </a:cubicBezTo>
                  <a:cubicBezTo>
                    <a:pt x="541" y="44"/>
                    <a:pt x="543" y="49"/>
                    <a:pt x="541" y="49"/>
                  </a:cubicBezTo>
                  <a:cubicBezTo>
                    <a:pt x="543" y="49"/>
                    <a:pt x="544" y="51"/>
                    <a:pt x="546" y="52"/>
                  </a:cubicBezTo>
                  <a:cubicBezTo>
                    <a:pt x="544" y="54"/>
                    <a:pt x="538" y="51"/>
                    <a:pt x="536" y="52"/>
                  </a:cubicBezTo>
                  <a:cubicBezTo>
                    <a:pt x="535" y="52"/>
                    <a:pt x="535" y="54"/>
                    <a:pt x="535" y="54"/>
                  </a:cubicBezTo>
                  <a:cubicBezTo>
                    <a:pt x="533" y="54"/>
                    <a:pt x="532" y="52"/>
                    <a:pt x="530" y="51"/>
                  </a:cubicBezTo>
                  <a:cubicBezTo>
                    <a:pt x="524" y="50"/>
                    <a:pt x="523" y="53"/>
                    <a:pt x="518" y="53"/>
                  </a:cubicBezTo>
                  <a:cubicBezTo>
                    <a:pt x="513" y="52"/>
                    <a:pt x="513" y="57"/>
                    <a:pt x="509" y="58"/>
                  </a:cubicBezTo>
                  <a:cubicBezTo>
                    <a:pt x="509" y="56"/>
                    <a:pt x="510" y="55"/>
                    <a:pt x="511" y="54"/>
                  </a:cubicBezTo>
                  <a:cubicBezTo>
                    <a:pt x="508" y="55"/>
                    <a:pt x="507" y="56"/>
                    <a:pt x="505" y="57"/>
                  </a:cubicBezTo>
                  <a:cubicBezTo>
                    <a:pt x="505" y="56"/>
                    <a:pt x="505" y="55"/>
                    <a:pt x="505" y="54"/>
                  </a:cubicBezTo>
                  <a:cubicBezTo>
                    <a:pt x="501" y="56"/>
                    <a:pt x="500" y="61"/>
                    <a:pt x="497" y="64"/>
                  </a:cubicBezTo>
                  <a:cubicBezTo>
                    <a:pt x="497" y="65"/>
                    <a:pt x="497" y="66"/>
                    <a:pt x="496" y="67"/>
                  </a:cubicBezTo>
                  <a:cubicBezTo>
                    <a:pt x="496" y="68"/>
                    <a:pt x="494" y="68"/>
                    <a:pt x="493" y="69"/>
                  </a:cubicBezTo>
                  <a:cubicBezTo>
                    <a:pt x="492" y="70"/>
                    <a:pt x="491" y="72"/>
                    <a:pt x="491" y="74"/>
                  </a:cubicBezTo>
                  <a:cubicBezTo>
                    <a:pt x="494" y="74"/>
                    <a:pt x="495" y="68"/>
                    <a:pt x="500" y="70"/>
                  </a:cubicBezTo>
                  <a:cubicBezTo>
                    <a:pt x="501" y="70"/>
                    <a:pt x="499" y="74"/>
                    <a:pt x="498" y="75"/>
                  </a:cubicBezTo>
                  <a:cubicBezTo>
                    <a:pt x="498" y="76"/>
                    <a:pt x="498" y="79"/>
                    <a:pt x="497" y="80"/>
                  </a:cubicBezTo>
                  <a:cubicBezTo>
                    <a:pt x="495" y="83"/>
                    <a:pt x="495" y="87"/>
                    <a:pt x="493" y="91"/>
                  </a:cubicBezTo>
                  <a:cubicBezTo>
                    <a:pt x="492" y="92"/>
                    <a:pt x="492" y="95"/>
                    <a:pt x="492" y="97"/>
                  </a:cubicBezTo>
                  <a:cubicBezTo>
                    <a:pt x="493" y="99"/>
                    <a:pt x="494" y="101"/>
                    <a:pt x="493" y="103"/>
                  </a:cubicBezTo>
                  <a:cubicBezTo>
                    <a:pt x="492" y="106"/>
                    <a:pt x="494" y="113"/>
                    <a:pt x="497" y="117"/>
                  </a:cubicBezTo>
                  <a:cubicBezTo>
                    <a:pt x="500" y="120"/>
                    <a:pt x="504" y="118"/>
                    <a:pt x="505" y="117"/>
                  </a:cubicBezTo>
                  <a:cubicBezTo>
                    <a:pt x="509" y="115"/>
                    <a:pt x="511" y="112"/>
                    <a:pt x="513" y="108"/>
                  </a:cubicBezTo>
                  <a:cubicBezTo>
                    <a:pt x="514" y="106"/>
                    <a:pt x="515" y="104"/>
                    <a:pt x="515" y="102"/>
                  </a:cubicBezTo>
                  <a:cubicBezTo>
                    <a:pt x="515" y="100"/>
                    <a:pt x="512" y="95"/>
                    <a:pt x="514" y="94"/>
                  </a:cubicBezTo>
                  <a:cubicBezTo>
                    <a:pt x="510" y="92"/>
                    <a:pt x="511" y="88"/>
                    <a:pt x="512" y="86"/>
                  </a:cubicBezTo>
                  <a:cubicBezTo>
                    <a:pt x="512" y="84"/>
                    <a:pt x="511" y="83"/>
                    <a:pt x="511" y="82"/>
                  </a:cubicBezTo>
                  <a:cubicBezTo>
                    <a:pt x="511" y="80"/>
                    <a:pt x="513" y="79"/>
                    <a:pt x="514" y="78"/>
                  </a:cubicBezTo>
                  <a:cubicBezTo>
                    <a:pt x="514" y="76"/>
                    <a:pt x="514" y="75"/>
                    <a:pt x="514" y="73"/>
                  </a:cubicBezTo>
                  <a:cubicBezTo>
                    <a:pt x="514" y="72"/>
                    <a:pt x="516" y="71"/>
                    <a:pt x="517" y="70"/>
                  </a:cubicBezTo>
                  <a:cubicBezTo>
                    <a:pt x="518" y="69"/>
                    <a:pt x="518" y="69"/>
                    <a:pt x="519" y="68"/>
                  </a:cubicBezTo>
                  <a:cubicBezTo>
                    <a:pt x="522" y="68"/>
                    <a:pt x="522" y="65"/>
                    <a:pt x="524" y="64"/>
                  </a:cubicBezTo>
                  <a:cubicBezTo>
                    <a:pt x="523" y="66"/>
                    <a:pt x="524" y="68"/>
                    <a:pt x="523" y="70"/>
                  </a:cubicBezTo>
                  <a:cubicBezTo>
                    <a:pt x="524" y="69"/>
                    <a:pt x="524" y="69"/>
                    <a:pt x="524" y="68"/>
                  </a:cubicBezTo>
                  <a:cubicBezTo>
                    <a:pt x="525" y="69"/>
                    <a:pt x="524" y="70"/>
                    <a:pt x="524" y="71"/>
                  </a:cubicBezTo>
                  <a:cubicBezTo>
                    <a:pt x="526" y="69"/>
                    <a:pt x="526" y="67"/>
                    <a:pt x="526" y="64"/>
                  </a:cubicBezTo>
                  <a:cubicBezTo>
                    <a:pt x="526" y="61"/>
                    <a:pt x="530" y="62"/>
                    <a:pt x="532" y="61"/>
                  </a:cubicBezTo>
                  <a:cubicBezTo>
                    <a:pt x="528" y="60"/>
                    <a:pt x="532" y="56"/>
                    <a:pt x="533" y="55"/>
                  </a:cubicBezTo>
                  <a:cubicBezTo>
                    <a:pt x="535" y="55"/>
                    <a:pt x="538" y="57"/>
                    <a:pt x="540" y="57"/>
                  </a:cubicBezTo>
                  <a:cubicBezTo>
                    <a:pt x="543" y="59"/>
                    <a:pt x="546" y="60"/>
                    <a:pt x="549" y="61"/>
                  </a:cubicBezTo>
                  <a:cubicBezTo>
                    <a:pt x="552" y="62"/>
                    <a:pt x="555" y="65"/>
                    <a:pt x="553" y="66"/>
                  </a:cubicBezTo>
                  <a:cubicBezTo>
                    <a:pt x="551" y="67"/>
                    <a:pt x="554" y="70"/>
                    <a:pt x="554" y="72"/>
                  </a:cubicBezTo>
                  <a:cubicBezTo>
                    <a:pt x="554" y="74"/>
                    <a:pt x="554" y="77"/>
                    <a:pt x="552" y="78"/>
                  </a:cubicBezTo>
                  <a:cubicBezTo>
                    <a:pt x="550" y="78"/>
                    <a:pt x="550" y="81"/>
                    <a:pt x="549" y="82"/>
                  </a:cubicBezTo>
                  <a:cubicBezTo>
                    <a:pt x="547" y="83"/>
                    <a:pt x="544" y="84"/>
                    <a:pt x="545" y="86"/>
                  </a:cubicBezTo>
                  <a:cubicBezTo>
                    <a:pt x="546" y="90"/>
                    <a:pt x="550" y="87"/>
                    <a:pt x="551" y="87"/>
                  </a:cubicBezTo>
                  <a:cubicBezTo>
                    <a:pt x="552" y="86"/>
                    <a:pt x="556" y="79"/>
                    <a:pt x="560" y="82"/>
                  </a:cubicBezTo>
                  <a:cubicBezTo>
                    <a:pt x="563" y="84"/>
                    <a:pt x="563" y="90"/>
                    <a:pt x="564" y="93"/>
                  </a:cubicBezTo>
                  <a:cubicBezTo>
                    <a:pt x="565" y="96"/>
                    <a:pt x="567" y="104"/>
                    <a:pt x="562" y="104"/>
                  </a:cubicBezTo>
                  <a:cubicBezTo>
                    <a:pt x="563" y="103"/>
                    <a:pt x="560" y="102"/>
                    <a:pt x="560" y="103"/>
                  </a:cubicBezTo>
                  <a:cubicBezTo>
                    <a:pt x="559" y="104"/>
                    <a:pt x="560" y="106"/>
                    <a:pt x="559" y="107"/>
                  </a:cubicBezTo>
                  <a:cubicBezTo>
                    <a:pt x="558" y="108"/>
                    <a:pt x="557" y="108"/>
                    <a:pt x="556" y="109"/>
                  </a:cubicBezTo>
                  <a:cubicBezTo>
                    <a:pt x="555" y="110"/>
                    <a:pt x="555" y="112"/>
                    <a:pt x="554" y="113"/>
                  </a:cubicBezTo>
                  <a:cubicBezTo>
                    <a:pt x="553" y="114"/>
                    <a:pt x="550" y="117"/>
                    <a:pt x="553" y="118"/>
                  </a:cubicBezTo>
                  <a:cubicBezTo>
                    <a:pt x="554" y="118"/>
                    <a:pt x="555" y="118"/>
                    <a:pt x="556" y="119"/>
                  </a:cubicBezTo>
                  <a:cubicBezTo>
                    <a:pt x="557" y="119"/>
                    <a:pt x="557" y="119"/>
                    <a:pt x="558" y="120"/>
                  </a:cubicBezTo>
                  <a:cubicBezTo>
                    <a:pt x="559" y="120"/>
                    <a:pt x="560" y="120"/>
                    <a:pt x="561" y="120"/>
                  </a:cubicBezTo>
                  <a:cubicBezTo>
                    <a:pt x="560" y="120"/>
                    <a:pt x="558" y="120"/>
                    <a:pt x="557" y="121"/>
                  </a:cubicBezTo>
                  <a:cubicBezTo>
                    <a:pt x="559" y="122"/>
                    <a:pt x="560" y="121"/>
                    <a:pt x="561" y="121"/>
                  </a:cubicBezTo>
                  <a:cubicBezTo>
                    <a:pt x="563" y="121"/>
                    <a:pt x="564" y="121"/>
                    <a:pt x="565" y="121"/>
                  </a:cubicBezTo>
                  <a:cubicBezTo>
                    <a:pt x="568" y="122"/>
                    <a:pt x="570" y="120"/>
                    <a:pt x="574" y="120"/>
                  </a:cubicBezTo>
                  <a:cubicBezTo>
                    <a:pt x="577" y="120"/>
                    <a:pt x="578" y="118"/>
                    <a:pt x="581" y="117"/>
                  </a:cubicBezTo>
                  <a:cubicBezTo>
                    <a:pt x="583" y="115"/>
                    <a:pt x="586" y="114"/>
                    <a:pt x="589" y="113"/>
                  </a:cubicBezTo>
                  <a:cubicBezTo>
                    <a:pt x="595" y="111"/>
                    <a:pt x="601" y="109"/>
                    <a:pt x="606" y="106"/>
                  </a:cubicBezTo>
                  <a:cubicBezTo>
                    <a:pt x="608" y="104"/>
                    <a:pt x="610" y="103"/>
                    <a:pt x="612" y="101"/>
                  </a:cubicBezTo>
                  <a:cubicBezTo>
                    <a:pt x="613" y="100"/>
                    <a:pt x="613" y="96"/>
                    <a:pt x="610" y="96"/>
                  </a:cubicBezTo>
                  <a:cubicBezTo>
                    <a:pt x="611" y="93"/>
                    <a:pt x="613" y="92"/>
                    <a:pt x="617" y="92"/>
                  </a:cubicBezTo>
                  <a:cubicBezTo>
                    <a:pt x="619" y="91"/>
                    <a:pt x="622" y="91"/>
                    <a:pt x="625" y="92"/>
                  </a:cubicBezTo>
                  <a:cubicBezTo>
                    <a:pt x="627" y="92"/>
                    <a:pt x="629" y="94"/>
                    <a:pt x="631" y="94"/>
                  </a:cubicBezTo>
                  <a:cubicBezTo>
                    <a:pt x="633" y="93"/>
                    <a:pt x="635" y="93"/>
                    <a:pt x="638" y="93"/>
                  </a:cubicBezTo>
                  <a:cubicBezTo>
                    <a:pt x="640" y="93"/>
                    <a:pt x="642" y="91"/>
                    <a:pt x="644" y="90"/>
                  </a:cubicBezTo>
                  <a:cubicBezTo>
                    <a:pt x="646" y="90"/>
                    <a:pt x="648" y="90"/>
                    <a:pt x="648" y="87"/>
                  </a:cubicBezTo>
                  <a:cubicBezTo>
                    <a:pt x="648" y="85"/>
                    <a:pt x="649" y="84"/>
                    <a:pt x="650" y="82"/>
                  </a:cubicBezTo>
                  <a:cubicBezTo>
                    <a:pt x="649" y="83"/>
                    <a:pt x="647" y="83"/>
                    <a:pt x="648" y="81"/>
                  </a:cubicBezTo>
                  <a:cubicBezTo>
                    <a:pt x="647" y="82"/>
                    <a:pt x="646" y="82"/>
                    <a:pt x="647" y="81"/>
                  </a:cubicBezTo>
                  <a:cubicBezTo>
                    <a:pt x="647" y="80"/>
                    <a:pt x="648" y="79"/>
                    <a:pt x="649" y="79"/>
                  </a:cubicBezTo>
                  <a:cubicBezTo>
                    <a:pt x="652" y="77"/>
                    <a:pt x="654" y="75"/>
                    <a:pt x="656" y="73"/>
                  </a:cubicBezTo>
                  <a:cubicBezTo>
                    <a:pt x="658" y="71"/>
                    <a:pt x="661" y="68"/>
                    <a:pt x="665" y="68"/>
                  </a:cubicBezTo>
                  <a:cubicBezTo>
                    <a:pt x="670" y="67"/>
                    <a:pt x="676" y="67"/>
                    <a:pt x="681" y="67"/>
                  </a:cubicBezTo>
                  <a:cubicBezTo>
                    <a:pt x="689" y="67"/>
                    <a:pt x="697" y="67"/>
                    <a:pt x="705" y="67"/>
                  </a:cubicBezTo>
                  <a:cubicBezTo>
                    <a:pt x="707" y="67"/>
                    <a:pt x="711" y="68"/>
                    <a:pt x="712" y="67"/>
                  </a:cubicBezTo>
                  <a:cubicBezTo>
                    <a:pt x="712" y="65"/>
                    <a:pt x="712" y="64"/>
                    <a:pt x="713" y="63"/>
                  </a:cubicBezTo>
                  <a:cubicBezTo>
                    <a:pt x="714" y="62"/>
                    <a:pt x="717" y="63"/>
                    <a:pt x="718" y="62"/>
                  </a:cubicBezTo>
                  <a:cubicBezTo>
                    <a:pt x="718" y="62"/>
                    <a:pt x="719" y="63"/>
                    <a:pt x="719" y="63"/>
                  </a:cubicBezTo>
                  <a:cubicBezTo>
                    <a:pt x="721" y="63"/>
                    <a:pt x="719" y="61"/>
                    <a:pt x="721" y="61"/>
                  </a:cubicBezTo>
                  <a:cubicBezTo>
                    <a:pt x="721" y="61"/>
                    <a:pt x="724" y="56"/>
                    <a:pt x="725" y="56"/>
                  </a:cubicBezTo>
                  <a:cubicBezTo>
                    <a:pt x="727" y="54"/>
                    <a:pt x="728" y="54"/>
                    <a:pt x="727" y="51"/>
                  </a:cubicBezTo>
                  <a:cubicBezTo>
                    <a:pt x="727" y="49"/>
                    <a:pt x="728" y="48"/>
                    <a:pt x="729" y="46"/>
                  </a:cubicBezTo>
                  <a:cubicBezTo>
                    <a:pt x="731" y="45"/>
                    <a:pt x="730" y="43"/>
                    <a:pt x="731" y="41"/>
                  </a:cubicBezTo>
                  <a:cubicBezTo>
                    <a:pt x="732" y="39"/>
                    <a:pt x="734" y="37"/>
                    <a:pt x="736" y="35"/>
                  </a:cubicBezTo>
                  <a:cubicBezTo>
                    <a:pt x="737" y="34"/>
                    <a:pt x="741" y="26"/>
                    <a:pt x="743" y="32"/>
                  </a:cubicBezTo>
                  <a:cubicBezTo>
                    <a:pt x="745" y="36"/>
                    <a:pt x="752" y="32"/>
                    <a:pt x="753" y="32"/>
                  </a:cubicBezTo>
                  <a:cubicBezTo>
                    <a:pt x="758" y="30"/>
                    <a:pt x="760" y="38"/>
                    <a:pt x="760" y="41"/>
                  </a:cubicBezTo>
                  <a:cubicBezTo>
                    <a:pt x="760" y="44"/>
                    <a:pt x="761" y="47"/>
                    <a:pt x="761" y="50"/>
                  </a:cubicBezTo>
                  <a:cubicBezTo>
                    <a:pt x="761" y="51"/>
                    <a:pt x="760" y="55"/>
                    <a:pt x="762" y="57"/>
                  </a:cubicBezTo>
                  <a:cubicBezTo>
                    <a:pt x="764" y="59"/>
                    <a:pt x="765" y="57"/>
                    <a:pt x="765" y="60"/>
                  </a:cubicBezTo>
                  <a:cubicBezTo>
                    <a:pt x="765" y="61"/>
                    <a:pt x="765" y="63"/>
                    <a:pt x="767" y="65"/>
                  </a:cubicBezTo>
                  <a:cubicBezTo>
                    <a:pt x="768" y="64"/>
                    <a:pt x="769" y="64"/>
                    <a:pt x="770" y="66"/>
                  </a:cubicBezTo>
                  <a:cubicBezTo>
                    <a:pt x="771" y="67"/>
                    <a:pt x="769" y="68"/>
                    <a:pt x="770" y="69"/>
                  </a:cubicBezTo>
                  <a:cubicBezTo>
                    <a:pt x="771" y="68"/>
                    <a:pt x="772" y="70"/>
                    <a:pt x="771" y="70"/>
                  </a:cubicBezTo>
                  <a:cubicBezTo>
                    <a:pt x="771" y="71"/>
                    <a:pt x="769" y="72"/>
                    <a:pt x="768" y="72"/>
                  </a:cubicBezTo>
                  <a:cubicBezTo>
                    <a:pt x="767" y="72"/>
                    <a:pt x="765" y="72"/>
                    <a:pt x="764" y="73"/>
                  </a:cubicBezTo>
                  <a:cubicBezTo>
                    <a:pt x="764" y="74"/>
                    <a:pt x="761" y="76"/>
                    <a:pt x="761" y="73"/>
                  </a:cubicBezTo>
                  <a:cubicBezTo>
                    <a:pt x="760" y="74"/>
                    <a:pt x="760" y="75"/>
                    <a:pt x="758" y="75"/>
                  </a:cubicBezTo>
                  <a:cubicBezTo>
                    <a:pt x="757" y="75"/>
                    <a:pt x="758" y="77"/>
                    <a:pt x="757" y="77"/>
                  </a:cubicBezTo>
                  <a:cubicBezTo>
                    <a:pt x="757" y="76"/>
                    <a:pt x="756" y="74"/>
                    <a:pt x="754" y="75"/>
                  </a:cubicBezTo>
                  <a:cubicBezTo>
                    <a:pt x="753" y="75"/>
                    <a:pt x="753" y="77"/>
                    <a:pt x="752" y="75"/>
                  </a:cubicBezTo>
                  <a:cubicBezTo>
                    <a:pt x="752" y="76"/>
                    <a:pt x="752" y="76"/>
                    <a:pt x="751" y="76"/>
                  </a:cubicBezTo>
                  <a:cubicBezTo>
                    <a:pt x="750" y="76"/>
                    <a:pt x="751" y="78"/>
                    <a:pt x="751" y="79"/>
                  </a:cubicBezTo>
                  <a:cubicBezTo>
                    <a:pt x="748" y="77"/>
                    <a:pt x="748" y="76"/>
                    <a:pt x="747" y="74"/>
                  </a:cubicBezTo>
                  <a:cubicBezTo>
                    <a:pt x="747" y="75"/>
                    <a:pt x="745" y="75"/>
                    <a:pt x="745" y="76"/>
                  </a:cubicBezTo>
                  <a:cubicBezTo>
                    <a:pt x="744" y="77"/>
                    <a:pt x="744" y="79"/>
                    <a:pt x="743" y="80"/>
                  </a:cubicBezTo>
                  <a:cubicBezTo>
                    <a:pt x="742" y="83"/>
                    <a:pt x="739" y="82"/>
                    <a:pt x="737" y="85"/>
                  </a:cubicBezTo>
                  <a:cubicBezTo>
                    <a:pt x="737" y="84"/>
                    <a:pt x="737" y="84"/>
                    <a:pt x="737" y="83"/>
                  </a:cubicBezTo>
                  <a:cubicBezTo>
                    <a:pt x="736" y="83"/>
                    <a:pt x="736" y="84"/>
                    <a:pt x="736" y="84"/>
                  </a:cubicBezTo>
                  <a:cubicBezTo>
                    <a:pt x="735" y="81"/>
                    <a:pt x="734" y="84"/>
                    <a:pt x="734" y="85"/>
                  </a:cubicBezTo>
                  <a:cubicBezTo>
                    <a:pt x="734" y="84"/>
                    <a:pt x="733" y="82"/>
                    <a:pt x="734" y="81"/>
                  </a:cubicBezTo>
                  <a:cubicBezTo>
                    <a:pt x="733" y="82"/>
                    <a:pt x="733" y="82"/>
                    <a:pt x="733" y="83"/>
                  </a:cubicBezTo>
                  <a:cubicBezTo>
                    <a:pt x="734" y="83"/>
                    <a:pt x="734" y="86"/>
                    <a:pt x="733" y="87"/>
                  </a:cubicBezTo>
                  <a:cubicBezTo>
                    <a:pt x="733" y="86"/>
                    <a:pt x="733" y="86"/>
                    <a:pt x="732" y="85"/>
                  </a:cubicBezTo>
                  <a:cubicBezTo>
                    <a:pt x="732" y="86"/>
                    <a:pt x="730" y="87"/>
                    <a:pt x="732" y="85"/>
                  </a:cubicBezTo>
                  <a:cubicBezTo>
                    <a:pt x="730" y="88"/>
                    <a:pt x="731" y="85"/>
                    <a:pt x="731" y="84"/>
                  </a:cubicBezTo>
                  <a:cubicBezTo>
                    <a:pt x="730" y="85"/>
                    <a:pt x="727" y="86"/>
                    <a:pt x="728" y="88"/>
                  </a:cubicBezTo>
                  <a:cubicBezTo>
                    <a:pt x="728" y="89"/>
                    <a:pt x="726" y="91"/>
                    <a:pt x="725" y="92"/>
                  </a:cubicBezTo>
                  <a:cubicBezTo>
                    <a:pt x="723" y="93"/>
                    <a:pt x="717" y="100"/>
                    <a:pt x="722" y="103"/>
                  </a:cubicBezTo>
                  <a:cubicBezTo>
                    <a:pt x="721" y="104"/>
                    <a:pt x="716" y="106"/>
                    <a:pt x="717" y="108"/>
                  </a:cubicBezTo>
                  <a:cubicBezTo>
                    <a:pt x="718" y="109"/>
                    <a:pt x="720" y="109"/>
                    <a:pt x="721" y="110"/>
                  </a:cubicBezTo>
                  <a:cubicBezTo>
                    <a:pt x="723" y="112"/>
                    <a:pt x="722" y="114"/>
                    <a:pt x="725" y="116"/>
                  </a:cubicBezTo>
                  <a:cubicBezTo>
                    <a:pt x="728" y="118"/>
                    <a:pt x="731" y="116"/>
                    <a:pt x="731" y="114"/>
                  </a:cubicBezTo>
                  <a:cubicBezTo>
                    <a:pt x="729" y="114"/>
                    <a:pt x="730" y="112"/>
                    <a:pt x="728" y="111"/>
                  </a:cubicBezTo>
                  <a:cubicBezTo>
                    <a:pt x="731" y="111"/>
                    <a:pt x="732" y="115"/>
                    <a:pt x="732" y="117"/>
                  </a:cubicBezTo>
                  <a:cubicBezTo>
                    <a:pt x="731" y="119"/>
                    <a:pt x="724" y="120"/>
                    <a:pt x="722" y="119"/>
                  </a:cubicBezTo>
                  <a:cubicBezTo>
                    <a:pt x="722" y="119"/>
                    <a:pt x="722" y="118"/>
                    <a:pt x="722" y="117"/>
                  </a:cubicBezTo>
                  <a:cubicBezTo>
                    <a:pt x="720" y="118"/>
                    <a:pt x="718" y="120"/>
                    <a:pt x="715" y="120"/>
                  </a:cubicBezTo>
                  <a:cubicBezTo>
                    <a:pt x="715" y="119"/>
                    <a:pt x="715" y="117"/>
                    <a:pt x="715" y="116"/>
                  </a:cubicBezTo>
                  <a:cubicBezTo>
                    <a:pt x="714" y="117"/>
                    <a:pt x="713" y="119"/>
                    <a:pt x="712" y="116"/>
                  </a:cubicBezTo>
                  <a:cubicBezTo>
                    <a:pt x="711" y="119"/>
                    <a:pt x="712" y="122"/>
                    <a:pt x="708" y="123"/>
                  </a:cubicBezTo>
                  <a:cubicBezTo>
                    <a:pt x="707" y="123"/>
                    <a:pt x="700" y="124"/>
                    <a:pt x="699" y="122"/>
                  </a:cubicBezTo>
                  <a:cubicBezTo>
                    <a:pt x="700" y="124"/>
                    <a:pt x="697" y="124"/>
                    <a:pt x="696" y="124"/>
                  </a:cubicBezTo>
                  <a:cubicBezTo>
                    <a:pt x="693" y="124"/>
                    <a:pt x="692" y="124"/>
                    <a:pt x="690" y="125"/>
                  </a:cubicBezTo>
                  <a:cubicBezTo>
                    <a:pt x="685" y="127"/>
                    <a:pt x="681" y="128"/>
                    <a:pt x="678" y="132"/>
                  </a:cubicBezTo>
                  <a:cubicBezTo>
                    <a:pt x="679" y="129"/>
                    <a:pt x="680" y="127"/>
                    <a:pt x="678" y="123"/>
                  </a:cubicBezTo>
                  <a:cubicBezTo>
                    <a:pt x="677" y="126"/>
                    <a:pt x="681" y="131"/>
                    <a:pt x="677" y="133"/>
                  </a:cubicBezTo>
                  <a:cubicBezTo>
                    <a:pt x="674" y="134"/>
                    <a:pt x="674" y="136"/>
                    <a:pt x="678" y="137"/>
                  </a:cubicBezTo>
                  <a:cubicBezTo>
                    <a:pt x="679" y="140"/>
                    <a:pt x="678" y="143"/>
                    <a:pt x="677" y="146"/>
                  </a:cubicBezTo>
                  <a:cubicBezTo>
                    <a:pt x="677" y="145"/>
                    <a:pt x="677" y="144"/>
                    <a:pt x="677" y="143"/>
                  </a:cubicBezTo>
                  <a:cubicBezTo>
                    <a:pt x="674" y="143"/>
                    <a:pt x="676" y="151"/>
                    <a:pt x="673" y="151"/>
                  </a:cubicBezTo>
                  <a:cubicBezTo>
                    <a:pt x="672" y="150"/>
                    <a:pt x="670" y="155"/>
                    <a:pt x="670" y="155"/>
                  </a:cubicBezTo>
                  <a:cubicBezTo>
                    <a:pt x="669" y="157"/>
                    <a:pt x="667" y="159"/>
                    <a:pt x="665" y="159"/>
                  </a:cubicBezTo>
                  <a:cubicBezTo>
                    <a:pt x="665" y="158"/>
                    <a:pt x="666" y="156"/>
                    <a:pt x="665" y="156"/>
                  </a:cubicBezTo>
                  <a:cubicBezTo>
                    <a:pt x="662" y="154"/>
                    <a:pt x="661" y="154"/>
                    <a:pt x="659" y="152"/>
                  </a:cubicBezTo>
                  <a:cubicBezTo>
                    <a:pt x="654" y="148"/>
                    <a:pt x="661" y="146"/>
                    <a:pt x="663" y="145"/>
                  </a:cubicBezTo>
                  <a:cubicBezTo>
                    <a:pt x="660" y="146"/>
                    <a:pt x="655" y="148"/>
                    <a:pt x="658" y="152"/>
                  </a:cubicBezTo>
                  <a:cubicBezTo>
                    <a:pt x="660" y="155"/>
                    <a:pt x="659" y="157"/>
                    <a:pt x="662" y="160"/>
                  </a:cubicBezTo>
                  <a:cubicBezTo>
                    <a:pt x="663" y="162"/>
                    <a:pt x="663" y="164"/>
                    <a:pt x="662" y="165"/>
                  </a:cubicBezTo>
                  <a:cubicBezTo>
                    <a:pt x="664" y="165"/>
                    <a:pt x="664" y="167"/>
                    <a:pt x="663" y="168"/>
                  </a:cubicBezTo>
                  <a:cubicBezTo>
                    <a:pt x="664" y="165"/>
                    <a:pt x="663" y="168"/>
                    <a:pt x="663" y="168"/>
                  </a:cubicBezTo>
                  <a:cubicBezTo>
                    <a:pt x="663" y="169"/>
                    <a:pt x="661" y="170"/>
                    <a:pt x="661" y="171"/>
                  </a:cubicBezTo>
                  <a:cubicBezTo>
                    <a:pt x="659" y="172"/>
                    <a:pt x="659" y="175"/>
                    <a:pt x="657" y="177"/>
                  </a:cubicBezTo>
                  <a:cubicBezTo>
                    <a:pt x="656" y="179"/>
                    <a:pt x="655" y="180"/>
                    <a:pt x="654" y="182"/>
                  </a:cubicBezTo>
                  <a:cubicBezTo>
                    <a:pt x="653" y="183"/>
                    <a:pt x="653" y="186"/>
                    <a:pt x="651" y="186"/>
                  </a:cubicBezTo>
                  <a:cubicBezTo>
                    <a:pt x="650" y="183"/>
                    <a:pt x="652" y="180"/>
                    <a:pt x="653" y="178"/>
                  </a:cubicBezTo>
                  <a:cubicBezTo>
                    <a:pt x="653" y="177"/>
                    <a:pt x="655" y="174"/>
                    <a:pt x="656" y="174"/>
                  </a:cubicBezTo>
                  <a:cubicBezTo>
                    <a:pt x="654" y="174"/>
                    <a:pt x="653" y="174"/>
                    <a:pt x="653" y="174"/>
                  </a:cubicBezTo>
                  <a:cubicBezTo>
                    <a:pt x="653" y="173"/>
                    <a:pt x="655" y="171"/>
                    <a:pt x="652" y="171"/>
                  </a:cubicBezTo>
                  <a:cubicBezTo>
                    <a:pt x="652" y="170"/>
                    <a:pt x="652" y="169"/>
                    <a:pt x="652" y="168"/>
                  </a:cubicBezTo>
                  <a:cubicBezTo>
                    <a:pt x="652" y="170"/>
                    <a:pt x="650" y="167"/>
                    <a:pt x="650" y="170"/>
                  </a:cubicBezTo>
                  <a:cubicBezTo>
                    <a:pt x="650" y="169"/>
                    <a:pt x="647" y="168"/>
                    <a:pt x="647" y="167"/>
                  </a:cubicBezTo>
                  <a:cubicBezTo>
                    <a:pt x="647" y="166"/>
                    <a:pt x="649" y="165"/>
                    <a:pt x="648" y="164"/>
                  </a:cubicBezTo>
                  <a:cubicBezTo>
                    <a:pt x="649" y="164"/>
                    <a:pt x="650" y="164"/>
                    <a:pt x="650" y="165"/>
                  </a:cubicBezTo>
                  <a:cubicBezTo>
                    <a:pt x="650" y="164"/>
                    <a:pt x="648" y="161"/>
                    <a:pt x="647" y="162"/>
                  </a:cubicBezTo>
                  <a:cubicBezTo>
                    <a:pt x="647" y="160"/>
                    <a:pt x="648" y="162"/>
                    <a:pt x="649" y="161"/>
                  </a:cubicBezTo>
                  <a:cubicBezTo>
                    <a:pt x="651" y="160"/>
                    <a:pt x="647" y="159"/>
                    <a:pt x="646" y="160"/>
                  </a:cubicBezTo>
                  <a:cubicBezTo>
                    <a:pt x="646" y="158"/>
                    <a:pt x="650" y="159"/>
                    <a:pt x="649" y="156"/>
                  </a:cubicBezTo>
                  <a:cubicBezTo>
                    <a:pt x="649" y="157"/>
                    <a:pt x="649" y="157"/>
                    <a:pt x="648" y="157"/>
                  </a:cubicBezTo>
                  <a:cubicBezTo>
                    <a:pt x="646" y="154"/>
                    <a:pt x="651" y="153"/>
                    <a:pt x="653" y="153"/>
                  </a:cubicBezTo>
                  <a:cubicBezTo>
                    <a:pt x="653" y="152"/>
                    <a:pt x="652" y="152"/>
                    <a:pt x="652" y="152"/>
                  </a:cubicBezTo>
                  <a:cubicBezTo>
                    <a:pt x="653" y="151"/>
                    <a:pt x="653" y="150"/>
                    <a:pt x="654" y="149"/>
                  </a:cubicBezTo>
                  <a:cubicBezTo>
                    <a:pt x="653" y="150"/>
                    <a:pt x="652" y="151"/>
                    <a:pt x="651" y="151"/>
                  </a:cubicBezTo>
                  <a:cubicBezTo>
                    <a:pt x="651" y="151"/>
                    <a:pt x="652" y="150"/>
                    <a:pt x="652" y="150"/>
                  </a:cubicBezTo>
                  <a:cubicBezTo>
                    <a:pt x="650" y="149"/>
                    <a:pt x="650" y="150"/>
                    <a:pt x="650" y="151"/>
                  </a:cubicBezTo>
                  <a:cubicBezTo>
                    <a:pt x="649" y="152"/>
                    <a:pt x="648" y="154"/>
                    <a:pt x="648" y="151"/>
                  </a:cubicBezTo>
                  <a:cubicBezTo>
                    <a:pt x="648" y="152"/>
                    <a:pt x="647" y="153"/>
                    <a:pt x="647" y="153"/>
                  </a:cubicBezTo>
                  <a:cubicBezTo>
                    <a:pt x="646" y="151"/>
                    <a:pt x="645" y="154"/>
                    <a:pt x="645" y="155"/>
                  </a:cubicBezTo>
                  <a:cubicBezTo>
                    <a:pt x="645" y="155"/>
                    <a:pt x="644" y="155"/>
                    <a:pt x="643" y="154"/>
                  </a:cubicBezTo>
                  <a:cubicBezTo>
                    <a:pt x="644" y="155"/>
                    <a:pt x="645" y="156"/>
                    <a:pt x="646" y="157"/>
                  </a:cubicBezTo>
                  <a:cubicBezTo>
                    <a:pt x="644" y="157"/>
                    <a:pt x="644" y="157"/>
                    <a:pt x="646" y="158"/>
                  </a:cubicBezTo>
                  <a:cubicBezTo>
                    <a:pt x="641" y="156"/>
                    <a:pt x="646" y="167"/>
                    <a:pt x="645" y="168"/>
                  </a:cubicBezTo>
                  <a:cubicBezTo>
                    <a:pt x="643" y="167"/>
                    <a:pt x="642" y="165"/>
                    <a:pt x="642" y="163"/>
                  </a:cubicBezTo>
                  <a:cubicBezTo>
                    <a:pt x="642" y="165"/>
                    <a:pt x="642" y="166"/>
                    <a:pt x="644" y="168"/>
                  </a:cubicBezTo>
                  <a:cubicBezTo>
                    <a:pt x="645" y="169"/>
                    <a:pt x="647" y="171"/>
                    <a:pt x="646" y="172"/>
                  </a:cubicBezTo>
                  <a:cubicBezTo>
                    <a:pt x="645" y="170"/>
                    <a:pt x="640" y="170"/>
                    <a:pt x="640" y="168"/>
                  </a:cubicBezTo>
                  <a:cubicBezTo>
                    <a:pt x="639" y="168"/>
                    <a:pt x="639" y="168"/>
                    <a:pt x="640" y="169"/>
                  </a:cubicBezTo>
                  <a:cubicBezTo>
                    <a:pt x="639" y="169"/>
                    <a:pt x="638" y="168"/>
                    <a:pt x="637" y="167"/>
                  </a:cubicBezTo>
                  <a:cubicBezTo>
                    <a:pt x="635" y="169"/>
                    <a:pt x="634" y="166"/>
                    <a:pt x="635" y="165"/>
                  </a:cubicBezTo>
                  <a:cubicBezTo>
                    <a:pt x="636" y="163"/>
                    <a:pt x="639" y="162"/>
                    <a:pt x="637" y="160"/>
                  </a:cubicBezTo>
                  <a:cubicBezTo>
                    <a:pt x="638" y="162"/>
                    <a:pt x="632" y="167"/>
                    <a:pt x="634" y="168"/>
                  </a:cubicBezTo>
                  <a:cubicBezTo>
                    <a:pt x="635" y="169"/>
                    <a:pt x="636" y="168"/>
                    <a:pt x="638" y="169"/>
                  </a:cubicBezTo>
                  <a:cubicBezTo>
                    <a:pt x="640" y="171"/>
                    <a:pt x="640" y="170"/>
                    <a:pt x="643" y="171"/>
                  </a:cubicBezTo>
                  <a:cubicBezTo>
                    <a:pt x="644" y="171"/>
                    <a:pt x="645" y="173"/>
                    <a:pt x="646" y="174"/>
                  </a:cubicBezTo>
                  <a:cubicBezTo>
                    <a:pt x="648" y="175"/>
                    <a:pt x="648" y="176"/>
                    <a:pt x="647" y="177"/>
                  </a:cubicBezTo>
                  <a:cubicBezTo>
                    <a:pt x="645" y="181"/>
                    <a:pt x="641" y="175"/>
                    <a:pt x="639" y="173"/>
                  </a:cubicBezTo>
                  <a:cubicBezTo>
                    <a:pt x="639" y="175"/>
                    <a:pt x="643" y="179"/>
                    <a:pt x="645" y="180"/>
                  </a:cubicBezTo>
                  <a:cubicBezTo>
                    <a:pt x="648" y="181"/>
                    <a:pt x="648" y="183"/>
                    <a:pt x="645" y="183"/>
                  </a:cubicBezTo>
                  <a:cubicBezTo>
                    <a:pt x="645" y="183"/>
                    <a:pt x="646" y="184"/>
                    <a:pt x="646" y="184"/>
                  </a:cubicBezTo>
                  <a:cubicBezTo>
                    <a:pt x="644" y="185"/>
                    <a:pt x="642" y="183"/>
                    <a:pt x="641" y="182"/>
                  </a:cubicBezTo>
                  <a:cubicBezTo>
                    <a:pt x="643" y="184"/>
                    <a:pt x="650" y="188"/>
                    <a:pt x="645" y="189"/>
                  </a:cubicBezTo>
                  <a:cubicBezTo>
                    <a:pt x="642" y="185"/>
                    <a:pt x="639" y="185"/>
                    <a:pt x="634" y="183"/>
                  </a:cubicBezTo>
                  <a:cubicBezTo>
                    <a:pt x="635" y="184"/>
                    <a:pt x="638" y="184"/>
                    <a:pt x="639" y="185"/>
                  </a:cubicBezTo>
                  <a:cubicBezTo>
                    <a:pt x="641" y="186"/>
                    <a:pt x="645" y="189"/>
                    <a:pt x="644" y="191"/>
                  </a:cubicBezTo>
                  <a:cubicBezTo>
                    <a:pt x="645" y="190"/>
                    <a:pt x="646" y="190"/>
                    <a:pt x="647" y="191"/>
                  </a:cubicBezTo>
                  <a:cubicBezTo>
                    <a:pt x="646" y="189"/>
                    <a:pt x="649" y="190"/>
                    <a:pt x="650" y="190"/>
                  </a:cubicBezTo>
                  <a:cubicBezTo>
                    <a:pt x="652" y="190"/>
                    <a:pt x="652" y="191"/>
                    <a:pt x="652" y="193"/>
                  </a:cubicBezTo>
                  <a:cubicBezTo>
                    <a:pt x="653" y="195"/>
                    <a:pt x="653" y="197"/>
                    <a:pt x="654" y="198"/>
                  </a:cubicBezTo>
                  <a:cubicBezTo>
                    <a:pt x="654" y="201"/>
                    <a:pt x="657" y="203"/>
                    <a:pt x="657" y="206"/>
                  </a:cubicBezTo>
                  <a:cubicBezTo>
                    <a:pt x="656" y="204"/>
                    <a:pt x="655" y="202"/>
                    <a:pt x="654" y="200"/>
                  </a:cubicBezTo>
                  <a:cubicBezTo>
                    <a:pt x="652" y="198"/>
                    <a:pt x="653" y="196"/>
                    <a:pt x="651" y="194"/>
                  </a:cubicBezTo>
                  <a:cubicBezTo>
                    <a:pt x="651" y="195"/>
                    <a:pt x="652" y="196"/>
                    <a:pt x="650" y="195"/>
                  </a:cubicBezTo>
                  <a:cubicBezTo>
                    <a:pt x="651" y="197"/>
                    <a:pt x="654" y="200"/>
                    <a:pt x="653" y="202"/>
                  </a:cubicBezTo>
                  <a:cubicBezTo>
                    <a:pt x="653" y="201"/>
                    <a:pt x="652" y="200"/>
                    <a:pt x="652" y="200"/>
                  </a:cubicBezTo>
                  <a:cubicBezTo>
                    <a:pt x="651" y="201"/>
                    <a:pt x="650" y="201"/>
                    <a:pt x="649" y="200"/>
                  </a:cubicBezTo>
                  <a:cubicBezTo>
                    <a:pt x="650" y="200"/>
                    <a:pt x="650" y="201"/>
                    <a:pt x="650" y="201"/>
                  </a:cubicBezTo>
                  <a:cubicBezTo>
                    <a:pt x="649" y="202"/>
                    <a:pt x="648" y="202"/>
                    <a:pt x="647" y="201"/>
                  </a:cubicBezTo>
                  <a:cubicBezTo>
                    <a:pt x="650" y="204"/>
                    <a:pt x="646" y="202"/>
                    <a:pt x="645" y="201"/>
                  </a:cubicBezTo>
                  <a:cubicBezTo>
                    <a:pt x="646" y="202"/>
                    <a:pt x="646" y="202"/>
                    <a:pt x="647" y="202"/>
                  </a:cubicBezTo>
                  <a:cubicBezTo>
                    <a:pt x="645" y="203"/>
                    <a:pt x="645" y="204"/>
                    <a:pt x="643" y="203"/>
                  </a:cubicBezTo>
                  <a:cubicBezTo>
                    <a:pt x="641" y="202"/>
                    <a:pt x="641" y="200"/>
                    <a:pt x="642" y="199"/>
                  </a:cubicBezTo>
                  <a:cubicBezTo>
                    <a:pt x="641" y="200"/>
                    <a:pt x="641" y="204"/>
                    <a:pt x="642" y="205"/>
                  </a:cubicBezTo>
                  <a:cubicBezTo>
                    <a:pt x="643" y="205"/>
                    <a:pt x="644" y="204"/>
                    <a:pt x="645" y="204"/>
                  </a:cubicBezTo>
                  <a:cubicBezTo>
                    <a:pt x="646" y="205"/>
                    <a:pt x="650" y="203"/>
                    <a:pt x="651" y="205"/>
                  </a:cubicBezTo>
                  <a:cubicBezTo>
                    <a:pt x="651" y="206"/>
                    <a:pt x="651" y="208"/>
                    <a:pt x="650" y="209"/>
                  </a:cubicBezTo>
                  <a:cubicBezTo>
                    <a:pt x="651" y="209"/>
                    <a:pt x="651" y="208"/>
                    <a:pt x="651" y="207"/>
                  </a:cubicBezTo>
                  <a:cubicBezTo>
                    <a:pt x="651" y="205"/>
                    <a:pt x="653" y="206"/>
                    <a:pt x="654" y="205"/>
                  </a:cubicBezTo>
                  <a:cubicBezTo>
                    <a:pt x="655" y="207"/>
                    <a:pt x="654" y="208"/>
                    <a:pt x="654" y="210"/>
                  </a:cubicBezTo>
                  <a:cubicBezTo>
                    <a:pt x="652" y="209"/>
                    <a:pt x="652" y="212"/>
                    <a:pt x="651" y="212"/>
                  </a:cubicBezTo>
                  <a:cubicBezTo>
                    <a:pt x="650" y="214"/>
                    <a:pt x="646" y="213"/>
                    <a:pt x="644" y="212"/>
                  </a:cubicBezTo>
                  <a:cubicBezTo>
                    <a:pt x="644" y="212"/>
                    <a:pt x="644" y="211"/>
                    <a:pt x="644" y="211"/>
                  </a:cubicBezTo>
                  <a:cubicBezTo>
                    <a:pt x="643" y="211"/>
                    <a:pt x="643" y="212"/>
                    <a:pt x="644" y="213"/>
                  </a:cubicBezTo>
                  <a:cubicBezTo>
                    <a:pt x="641" y="212"/>
                    <a:pt x="639" y="212"/>
                    <a:pt x="637" y="211"/>
                  </a:cubicBezTo>
                  <a:cubicBezTo>
                    <a:pt x="639" y="212"/>
                    <a:pt x="646" y="215"/>
                    <a:pt x="644" y="216"/>
                  </a:cubicBezTo>
                  <a:cubicBezTo>
                    <a:pt x="643" y="216"/>
                    <a:pt x="644" y="217"/>
                    <a:pt x="643" y="218"/>
                  </a:cubicBezTo>
                  <a:cubicBezTo>
                    <a:pt x="642" y="219"/>
                    <a:pt x="640" y="219"/>
                    <a:pt x="638" y="218"/>
                  </a:cubicBezTo>
                  <a:cubicBezTo>
                    <a:pt x="638" y="219"/>
                    <a:pt x="640" y="220"/>
                    <a:pt x="642" y="220"/>
                  </a:cubicBezTo>
                  <a:cubicBezTo>
                    <a:pt x="643" y="220"/>
                    <a:pt x="646" y="218"/>
                    <a:pt x="646" y="220"/>
                  </a:cubicBezTo>
                  <a:cubicBezTo>
                    <a:pt x="646" y="219"/>
                    <a:pt x="647" y="219"/>
                    <a:pt x="647" y="219"/>
                  </a:cubicBezTo>
                  <a:cubicBezTo>
                    <a:pt x="647" y="220"/>
                    <a:pt x="646" y="221"/>
                    <a:pt x="645" y="222"/>
                  </a:cubicBezTo>
                  <a:cubicBezTo>
                    <a:pt x="645" y="222"/>
                    <a:pt x="640" y="222"/>
                    <a:pt x="642" y="223"/>
                  </a:cubicBezTo>
                  <a:cubicBezTo>
                    <a:pt x="640" y="223"/>
                    <a:pt x="637" y="223"/>
                    <a:pt x="635" y="224"/>
                  </a:cubicBezTo>
                  <a:cubicBezTo>
                    <a:pt x="635" y="225"/>
                    <a:pt x="633" y="226"/>
                    <a:pt x="633" y="224"/>
                  </a:cubicBezTo>
                  <a:cubicBezTo>
                    <a:pt x="632" y="224"/>
                    <a:pt x="632" y="225"/>
                    <a:pt x="632" y="226"/>
                  </a:cubicBezTo>
                  <a:cubicBezTo>
                    <a:pt x="632" y="227"/>
                    <a:pt x="631" y="227"/>
                    <a:pt x="630" y="227"/>
                  </a:cubicBezTo>
                  <a:cubicBezTo>
                    <a:pt x="628" y="229"/>
                    <a:pt x="627" y="232"/>
                    <a:pt x="626" y="234"/>
                  </a:cubicBezTo>
                  <a:cubicBezTo>
                    <a:pt x="626" y="234"/>
                    <a:pt x="625" y="233"/>
                    <a:pt x="625" y="232"/>
                  </a:cubicBezTo>
                  <a:cubicBezTo>
                    <a:pt x="625" y="237"/>
                    <a:pt x="620" y="235"/>
                    <a:pt x="616" y="236"/>
                  </a:cubicBezTo>
                  <a:cubicBezTo>
                    <a:pt x="612" y="238"/>
                    <a:pt x="610" y="242"/>
                    <a:pt x="608" y="245"/>
                  </a:cubicBezTo>
                  <a:cubicBezTo>
                    <a:pt x="607" y="245"/>
                    <a:pt x="607" y="244"/>
                    <a:pt x="608" y="243"/>
                  </a:cubicBezTo>
                  <a:cubicBezTo>
                    <a:pt x="607" y="244"/>
                    <a:pt x="609" y="246"/>
                    <a:pt x="607" y="247"/>
                  </a:cubicBezTo>
                  <a:cubicBezTo>
                    <a:pt x="606" y="247"/>
                    <a:pt x="607" y="248"/>
                    <a:pt x="606" y="248"/>
                  </a:cubicBezTo>
                  <a:cubicBezTo>
                    <a:pt x="605" y="249"/>
                    <a:pt x="605" y="248"/>
                    <a:pt x="604" y="249"/>
                  </a:cubicBezTo>
                  <a:cubicBezTo>
                    <a:pt x="603" y="249"/>
                    <a:pt x="600" y="255"/>
                    <a:pt x="598" y="252"/>
                  </a:cubicBezTo>
                  <a:cubicBezTo>
                    <a:pt x="600" y="254"/>
                    <a:pt x="597" y="255"/>
                    <a:pt x="596" y="256"/>
                  </a:cubicBezTo>
                  <a:cubicBezTo>
                    <a:pt x="595" y="256"/>
                    <a:pt x="594" y="257"/>
                    <a:pt x="592" y="257"/>
                  </a:cubicBezTo>
                  <a:cubicBezTo>
                    <a:pt x="591" y="257"/>
                    <a:pt x="588" y="257"/>
                    <a:pt x="591" y="257"/>
                  </a:cubicBezTo>
                  <a:cubicBezTo>
                    <a:pt x="587" y="258"/>
                    <a:pt x="594" y="258"/>
                    <a:pt x="590" y="259"/>
                  </a:cubicBezTo>
                  <a:cubicBezTo>
                    <a:pt x="593" y="259"/>
                    <a:pt x="589" y="261"/>
                    <a:pt x="588" y="258"/>
                  </a:cubicBezTo>
                  <a:cubicBezTo>
                    <a:pt x="589" y="262"/>
                    <a:pt x="587" y="258"/>
                    <a:pt x="587" y="257"/>
                  </a:cubicBezTo>
                  <a:cubicBezTo>
                    <a:pt x="587" y="258"/>
                    <a:pt x="588" y="259"/>
                    <a:pt x="588" y="260"/>
                  </a:cubicBezTo>
                  <a:cubicBezTo>
                    <a:pt x="588" y="262"/>
                    <a:pt x="586" y="264"/>
                    <a:pt x="587" y="261"/>
                  </a:cubicBezTo>
                  <a:cubicBezTo>
                    <a:pt x="586" y="264"/>
                    <a:pt x="586" y="266"/>
                    <a:pt x="582" y="267"/>
                  </a:cubicBezTo>
                  <a:cubicBezTo>
                    <a:pt x="583" y="267"/>
                    <a:pt x="583" y="267"/>
                    <a:pt x="583" y="268"/>
                  </a:cubicBezTo>
                  <a:cubicBezTo>
                    <a:pt x="583" y="268"/>
                    <a:pt x="582" y="268"/>
                    <a:pt x="581" y="268"/>
                  </a:cubicBezTo>
                  <a:cubicBezTo>
                    <a:pt x="581" y="269"/>
                    <a:pt x="581" y="269"/>
                    <a:pt x="581" y="270"/>
                  </a:cubicBezTo>
                  <a:cubicBezTo>
                    <a:pt x="582" y="269"/>
                    <a:pt x="582" y="269"/>
                    <a:pt x="583" y="269"/>
                  </a:cubicBezTo>
                  <a:cubicBezTo>
                    <a:pt x="583" y="271"/>
                    <a:pt x="581" y="271"/>
                    <a:pt x="580" y="271"/>
                  </a:cubicBezTo>
                  <a:cubicBezTo>
                    <a:pt x="582" y="272"/>
                    <a:pt x="582" y="274"/>
                    <a:pt x="580" y="273"/>
                  </a:cubicBezTo>
                  <a:cubicBezTo>
                    <a:pt x="581" y="275"/>
                    <a:pt x="580" y="274"/>
                    <a:pt x="578" y="274"/>
                  </a:cubicBezTo>
                  <a:cubicBezTo>
                    <a:pt x="579" y="274"/>
                    <a:pt x="580" y="275"/>
                    <a:pt x="581" y="276"/>
                  </a:cubicBezTo>
                  <a:cubicBezTo>
                    <a:pt x="580" y="277"/>
                    <a:pt x="578" y="277"/>
                    <a:pt x="578" y="279"/>
                  </a:cubicBezTo>
                  <a:cubicBezTo>
                    <a:pt x="578" y="280"/>
                    <a:pt x="577" y="283"/>
                    <a:pt x="578" y="284"/>
                  </a:cubicBezTo>
                  <a:cubicBezTo>
                    <a:pt x="579" y="285"/>
                    <a:pt x="579" y="285"/>
                    <a:pt x="579" y="285"/>
                  </a:cubicBezTo>
                  <a:cubicBezTo>
                    <a:pt x="578" y="286"/>
                    <a:pt x="578" y="287"/>
                    <a:pt x="579" y="288"/>
                  </a:cubicBezTo>
                  <a:cubicBezTo>
                    <a:pt x="580" y="291"/>
                    <a:pt x="581" y="294"/>
                    <a:pt x="581" y="297"/>
                  </a:cubicBezTo>
                  <a:cubicBezTo>
                    <a:pt x="582" y="302"/>
                    <a:pt x="585" y="308"/>
                    <a:pt x="589" y="314"/>
                  </a:cubicBezTo>
                  <a:cubicBezTo>
                    <a:pt x="590" y="317"/>
                    <a:pt x="590" y="317"/>
                    <a:pt x="590" y="320"/>
                  </a:cubicBezTo>
                  <a:cubicBezTo>
                    <a:pt x="590" y="322"/>
                    <a:pt x="591" y="325"/>
                    <a:pt x="592" y="327"/>
                  </a:cubicBezTo>
                  <a:cubicBezTo>
                    <a:pt x="590" y="324"/>
                    <a:pt x="589" y="322"/>
                    <a:pt x="590" y="319"/>
                  </a:cubicBezTo>
                  <a:cubicBezTo>
                    <a:pt x="590" y="316"/>
                    <a:pt x="587" y="317"/>
                    <a:pt x="587" y="314"/>
                  </a:cubicBezTo>
                  <a:cubicBezTo>
                    <a:pt x="588" y="319"/>
                    <a:pt x="589" y="323"/>
                    <a:pt x="591" y="328"/>
                  </a:cubicBezTo>
                  <a:cubicBezTo>
                    <a:pt x="593" y="330"/>
                    <a:pt x="595" y="335"/>
                    <a:pt x="594" y="337"/>
                  </a:cubicBezTo>
                  <a:cubicBezTo>
                    <a:pt x="598" y="337"/>
                    <a:pt x="597" y="354"/>
                    <a:pt x="596" y="356"/>
                  </a:cubicBezTo>
                  <a:cubicBezTo>
                    <a:pt x="595" y="359"/>
                    <a:pt x="595" y="366"/>
                    <a:pt x="592" y="368"/>
                  </a:cubicBezTo>
                  <a:cubicBezTo>
                    <a:pt x="591" y="368"/>
                    <a:pt x="591" y="366"/>
                    <a:pt x="590" y="367"/>
                  </a:cubicBezTo>
                  <a:cubicBezTo>
                    <a:pt x="589" y="369"/>
                    <a:pt x="588" y="367"/>
                    <a:pt x="587" y="368"/>
                  </a:cubicBezTo>
                  <a:cubicBezTo>
                    <a:pt x="585" y="369"/>
                    <a:pt x="581" y="368"/>
                    <a:pt x="583" y="365"/>
                  </a:cubicBezTo>
                  <a:cubicBezTo>
                    <a:pt x="584" y="366"/>
                    <a:pt x="585" y="367"/>
                    <a:pt x="586" y="367"/>
                  </a:cubicBezTo>
                  <a:cubicBezTo>
                    <a:pt x="586" y="366"/>
                    <a:pt x="583" y="364"/>
                    <a:pt x="582" y="363"/>
                  </a:cubicBezTo>
                  <a:cubicBezTo>
                    <a:pt x="581" y="361"/>
                    <a:pt x="581" y="359"/>
                    <a:pt x="578" y="357"/>
                  </a:cubicBezTo>
                  <a:cubicBezTo>
                    <a:pt x="576" y="356"/>
                    <a:pt x="574" y="356"/>
                    <a:pt x="574" y="354"/>
                  </a:cubicBezTo>
                  <a:cubicBezTo>
                    <a:pt x="573" y="352"/>
                    <a:pt x="574" y="349"/>
                    <a:pt x="571" y="347"/>
                  </a:cubicBezTo>
                  <a:cubicBezTo>
                    <a:pt x="572" y="347"/>
                    <a:pt x="573" y="345"/>
                    <a:pt x="574" y="345"/>
                  </a:cubicBezTo>
                  <a:cubicBezTo>
                    <a:pt x="573" y="345"/>
                    <a:pt x="572" y="347"/>
                    <a:pt x="571" y="347"/>
                  </a:cubicBezTo>
                  <a:cubicBezTo>
                    <a:pt x="570" y="347"/>
                    <a:pt x="570" y="341"/>
                    <a:pt x="570" y="341"/>
                  </a:cubicBezTo>
                  <a:cubicBezTo>
                    <a:pt x="570" y="341"/>
                    <a:pt x="569" y="341"/>
                    <a:pt x="568" y="341"/>
                  </a:cubicBezTo>
                  <a:cubicBezTo>
                    <a:pt x="570" y="343"/>
                    <a:pt x="567" y="343"/>
                    <a:pt x="566" y="341"/>
                  </a:cubicBezTo>
                  <a:cubicBezTo>
                    <a:pt x="564" y="338"/>
                    <a:pt x="565" y="334"/>
                    <a:pt x="562" y="333"/>
                  </a:cubicBezTo>
                  <a:cubicBezTo>
                    <a:pt x="564" y="333"/>
                    <a:pt x="567" y="328"/>
                    <a:pt x="565" y="326"/>
                  </a:cubicBezTo>
                  <a:cubicBezTo>
                    <a:pt x="565" y="326"/>
                    <a:pt x="564" y="327"/>
                    <a:pt x="564" y="327"/>
                  </a:cubicBezTo>
                  <a:cubicBezTo>
                    <a:pt x="564" y="326"/>
                    <a:pt x="563" y="325"/>
                    <a:pt x="562" y="325"/>
                  </a:cubicBezTo>
                  <a:cubicBezTo>
                    <a:pt x="561" y="325"/>
                    <a:pt x="562" y="326"/>
                    <a:pt x="563" y="327"/>
                  </a:cubicBezTo>
                  <a:cubicBezTo>
                    <a:pt x="564" y="327"/>
                    <a:pt x="562" y="329"/>
                    <a:pt x="562" y="330"/>
                  </a:cubicBezTo>
                  <a:cubicBezTo>
                    <a:pt x="561" y="329"/>
                    <a:pt x="560" y="328"/>
                    <a:pt x="561" y="330"/>
                  </a:cubicBezTo>
                  <a:cubicBezTo>
                    <a:pt x="558" y="325"/>
                    <a:pt x="562" y="320"/>
                    <a:pt x="563" y="315"/>
                  </a:cubicBezTo>
                  <a:cubicBezTo>
                    <a:pt x="563" y="313"/>
                    <a:pt x="562" y="312"/>
                    <a:pt x="562" y="310"/>
                  </a:cubicBezTo>
                  <a:cubicBezTo>
                    <a:pt x="560" y="307"/>
                    <a:pt x="559" y="308"/>
                    <a:pt x="557" y="306"/>
                  </a:cubicBezTo>
                  <a:cubicBezTo>
                    <a:pt x="554" y="304"/>
                    <a:pt x="552" y="300"/>
                    <a:pt x="550" y="297"/>
                  </a:cubicBezTo>
                  <a:cubicBezTo>
                    <a:pt x="549" y="295"/>
                    <a:pt x="547" y="294"/>
                    <a:pt x="545" y="293"/>
                  </a:cubicBezTo>
                  <a:cubicBezTo>
                    <a:pt x="542" y="292"/>
                    <a:pt x="541" y="295"/>
                    <a:pt x="539" y="295"/>
                  </a:cubicBezTo>
                  <a:cubicBezTo>
                    <a:pt x="540" y="297"/>
                    <a:pt x="538" y="296"/>
                    <a:pt x="536" y="297"/>
                  </a:cubicBezTo>
                  <a:cubicBezTo>
                    <a:pt x="536" y="298"/>
                    <a:pt x="533" y="299"/>
                    <a:pt x="533" y="298"/>
                  </a:cubicBezTo>
                  <a:cubicBezTo>
                    <a:pt x="532" y="299"/>
                    <a:pt x="529" y="299"/>
                    <a:pt x="527" y="299"/>
                  </a:cubicBezTo>
                  <a:cubicBezTo>
                    <a:pt x="528" y="298"/>
                    <a:pt x="526" y="296"/>
                    <a:pt x="524" y="295"/>
                  </a:cubicBezTo>
                  <a:cubicBezTo>
                    <a:pt x="525" y="295"/>
                    <a:pt x="525" y="294"/>
                    <a:pt x="524" y="293"/>
                  </a:cubicBezTo>
                  <a:cubicBezTo>
                    <a:pt x="526" y="295"/>
                    <a:pt x="526" y="293"/>
                    <a:pt x="524" y="293"/>
                  </a:cubicBezTo>
                  <a:cubicBezTo>
                    <a:pt x="521" y="292"/>
                    <a:pt x="523" y="291"/>
                    <a:pt x="524" y="290"/>
                  </a:cubicBezTo>
                  <a:cubicBezTo>
                    <a:pt x="523" y="290"/>
                    <a:pt x="521" y="290"/>
                    <a:pt x="520" y="290"/>
                  </a:cubicBezTo>
                  <a:cubicBezTo>
                    <a:pt x="521" y="291"/>
                    <a:pt x="521" y="291"/>
                    <a:pt x="522" y="292"/>
                  </a:cubicBezTo>
                  <a:cubicBezTo>
                    <a:pt x="519" y="292"/>
                    <a:pt x="514" y="290"/>
                    <a:pt x="512" y="288"/>
                  </a:cubicBezTo>
                  <a:cubicBezTo>
                    <a:pt x="512" y="289"/>
                    <a:pt x="517" y="289"/>
                    <a:pt x="516" y="288"/>
                  </a:cubicBezTo>
                  <a:cubicBezTo>
                    <a:pt x="516" y="288"/>
                    <a:pt x="514" y="287"/>
                    <a:pt x="513" y="287"/>
                  </a:cubicBezTo>
                  <a:cubicBezTo>
                    <a:pt x="512" y="287"/>
                    <a:pt x="511" y="288"/>
                    <a:pt x="510" y="288"/>
                  </a:cubicBezTo>
                  <a:cubicBezTo>
                    <a:pt x="508" y="289"/>
                    <a:pt x="505" y="289"/>
                    <a:pt x="503" y="289"/>
                  </a:cubicBezTo>
                  <a:cubicBezTo>
                    <a:pt x="504" y="289"/>
                    <a:pt x="505" y="288"/>
                    <a:pt x="506" y="288"/>
                  </a:cubicBezTo>
                  <a:cubicBezTo>
                    <a:pt x="505" y="287"/>
                    <a:pt x="504" y="287"/>
                    <a:pt x="505" y="286"/>
                  </a:cubicBezTo>
                  <a:cubicBezTo>
                    <a:pt x="504" y="286"/>
                    <a:pt x="504" y="287"/>
                    <a:pt x="503" y="288"/>
                  </a:cubicBezTo>
                  <a:cubicBezTo>
                    <a:pt x="503" y="284"/>
                    <a:pt x="502" y="288"/>
                    <a:pt x="501" y="289"/>
                  </a:cubicBezTo>
                  <a:cubicBezTo>
                    <a:pt x="501" y="290"/>
                    <a:pt x="500" y="290"/>
                    <a:pt x="498" y="290"/>
                  </a:cubicBezTo>
                  <a:cubicBezTo>
                    <a:pt x="499" y="290"/>
                    <a:pt x="501" y="289"/>
                    <a:pt x="499" y="287"/>
                  </a:cubicBezTo>
                  <a:cubicBezTo>
                    <a:pt x="499" y="290"/>
                    <a:pt x="495" y="292"/>
                    <a:pt x="492" y="291"/>
                  </a:cubicBezTo>
                  <a:cubicBezTo>
                    <a:pt x="495" y="292"/>
                    <a:pt x="492" y="285"/>
                    <a:pt x="491" y="284"/>
                  </a:cubicBezTo>
                  <a:cubicBezTo>
                    <a:pt x="491" y="285"/>
                    <a:pt x="490" y="287"/>
                    <a:pt x="490" y="288"/>
                  </a:cubicBezTo>
                  <a:cubicBezTo>
                    <a:pt x="490" y="289"/>
                    <a:pt x="487" y="289"/>
                    <a:pt x="487" y="289"/>
                  </a:cubicBezTo>
                  <a:cubicBezTo>
                    <a:pt x="486" y="289"/>
                    <a:pt x="483" y="289"/>
                    <a:pt x="483" y="289"/>
                  </a:cubicBezTo>
                  <a:cubicBezTo>
                    <a:pt x="483" y="291"/>
                    <a:pt x="481" y="288"/>
                    <a:pt x="480" y="288"/>
                  </a:cubicBezTo>
                  <a:cubicBezTo>
                    <a:pt x="480" y="289"/>
                    <a:pt x="476" y="290"/>
                    <a:pt x="475" y="290"/>
                  </a:cubicBezTo>
                  <a:cubicBezTo>
                    <a:pt x="473" y="290"/>
                    <a:pt x="473" y="291"/>
                    <a:pt x="472" y="292"/>
                  </a:cubicBezTo>
                  <a:cubicBezTo>
                    <a:pt x="468" y="293"/>
                    <a:pt x="466" y="289"/>
                    <a:pt x="462" y="289"/>
                  </a:cubicBezTo>
                  <a:cubicBezTo>
                    <a:pt x="461" y="289"/>
                    <a:pt x="458" y="292"/>
                    <a:pt x="461" y="293"/>
                  </a:cubicBezTo>
                  <a:cubicBezTo>
                    <a:pt x="462" y="294"/>
                    <a:pt x="464" y="294"/>
                    <a:pt x="466" y="293"/>
                  </a:cubicBezTo>
                  <a:cubicBezTo>
                    <a:pt x="467" y="293"/>
                    <a:pt x="469" y="293"/>
                    <a:pt x="470" y="293"/>
                  </a:cubicBezTo>
                  <a:cubicBezTo>
                    <a:pt x="469" y="293"/>
                    <a:pt x="467" y="294"/>
                    <a:pt x="467" y="295"/>
                  </a:cubicBezTo>
                  <a:cubicBezTo>
                    <a:pt x="469" y="297"/>
                    <a:pt x="470" y="296"/>
                    <a:pt x="470" y="295"/>
                  </a:cubicBezTo>
                  <a:cubicBezTo>
                    <a:pt x="471" y="293"/>
                    <a:pt x="474" y="295"/>
                    <a:pt x="473" y="297"/>
                  </a:cubicBezTo>
                  <a:cubicBezTo>
                    <a:pt x="473" y="299"/>
                    <a:pt x="470" y="297"/>
                    <a:pt x="471" y="300"/>
                  </a:cubicBezTo>
                  <a:cubicBezTo>
                    <a:pt x="469" y="299"/>
                    <a:pt x="469" y="300"/>
                    <a:pt x="470" y="302"/>
                  </a:cubicBezTo>
                  <a:cubicBezTo>
                    <a:pt x="471" y="304"/>
                    <a:pt x="473" y="304"/>
                    <a:pt x="475" y="305"/>
                  </a:cubicBezTo>
                  <a:cubicBezTo>
                    <a:pt x="476" y="305"/>
                    <a:pt x="476" y="306"/>
                    <a:pt x="477" y="307"/>
                  </a:cubicBezTo>
                  <a:cubicBezTo>
                    <a:pt x="478" y="308"/>
                    <a:pt x="476" y="309"/>
                    <a:pt x="476" y="310"/>
                  </a:cubicBezTo>
                  <a:cubicBezTo>
                    <a:pt x="474" y="308"/>
                    <a:pt x="473" y="310"/>
                    <a:pt x="472" y="311"/>
                  </a:cubicBezTo>
                  <a:cubicBezTo>
                    <a:pt x="473" y="310"/>
                    <a:pt x="473" y="309"/>
                    <a:pt x="474" y="308"/>
                  </a:cubicBezTo>
                  <a:cubicBezTo>
                    <a:pt x="472" y="308"/>
                    <a:pt x="473" y="307"/>
                    <a:pt x="472" y="306"/>
                  </a:cubicBezTo>
                  <a:cubicBezTo>
                    <a:pt x="472" y="306"/>
                    <a:pt x="468" y="305"/>
                    <a:pt x="468" y="305"/>
                  </a:cubicBezTo>
                  <a:cubicBezTo>
                    <a:pt x="468" y="303"/>
                    <a:pt x="463" y="301"/>
                    <a:pt x="462" y="301"/>
                  </a:cubicBezTo>
                  <a:cubicBezTo>
                    <a:pt x="462" y="302"/>
                    <a:pt x="464" y="304"/>
                    <a:pt x="464" y="304"/>
                  </a:cubicBezTo>
                  <a:cubicBezTo>
                    <a:pt x="464" y="306"/>
                    <a:pt x="464" y="308"/>
                    <a:pt x="462" y="308"/>
                  </a:cubicBezTo>
                  <a:cubicBezTo>
                    <a:pt x="461" y="307"/>
                    <a:pt x="461" y="306"/>
                    <a:pt x="459" y="306"/>
                  </a:cubicBezTo>
                  <a:cubicBezTo>
                    <a:pt x="456" y="305"/>
                    <a:pt x="458" y="307"/>
                    <a:pt x="455" y="308"/>
                  </a:cubicBezTo>
                  <a:cubicBezTo>
                    <a:pt x="452" y="309"/>
                    <a:pt x="447" y="305"/>
                    <a:pt x="448" y="301"/>
                  </a:cubicBezTo>
                  <a:cubicBezTo>
                    <a:pt x="448" y="303"/>
                    <a:pt x="445" y="302"/>
                    <a:pt x="444" y="301"/>
                  </a:cubicBezTo>
                  <a:cubicBezTo>
                    <a:pt x="443" y="300"/>
                    <a:pt x="443" y="299"/>
                    <a:pt x="443" y="299"/>
                  </a:cubicBezTo>
                  <a:cubicBezTo>
                    <a:pt x="441" y="298"/>
                    <a:pt x="439" y="299"/>
                    <a:pt x="440" y="297"/>
                  </a:cubicBezTo>
                  <a:cubicBezTo>
                    <a:pt x="439" y="297"/>
                    <a:pt x="435" y="299"/>
                    <a:pt x="437" y="301"/>
                  </a:cubicBezTo>
                  <a:cubicBezTo>
                    <a:pt x="435" y="301"/>
                    <a:pt x="433" y="302"/>
                    <a:pt x="430" y="301"/>
                  </a:cubicBezTo>
                  <a:cubicBezTo>
                    <a:pt x="427" y="300"/>
                    <a:pt x="424" y="298"/>
                    <a:pt x="420" y="298"/>
                  </a:cubicBezTo>
                  <a:cubicBezTo>
                    <a:pt x="422" y="296"/>
                    <a:pt x="422" y="295"/>
                    <a:pt x="421" y="293"/>
                  </a:cubicBezTo>
                  <a:cubicBezTo>
                    <a:pt x="420" y="295"/>
                    <a:pt x="421" y="298"/>
                    <a:pt x="419" y="298"/>
                  </a:cubicBezTo>
                  <a:cubicBezTo>
                    <a:pt x="418" y="299"/>
                    <a:pt x="415" y="299"/>
                    <a:pt x="413" y="298"/>
                  </a:cubicBezTo>
                  <a:cubicBezTo>
                    <a:pt x="414" y="297"/>
                    <a:pt x="415" y="296"/>
                    <a:pt x="414" y="295"/>
                  </a:cubicBezTo>
                  <a:cubicBezTo>
                    <a:pt x="413" y="296"/>
                    <a:pt x="412" y="297"/>
                    <a:pt x="414" y="299"/>
                  </a:cubicBezTo>
                  <a:cubicBezTo>
                    <a:pt x="409" y="300"/>
                    <a:pt x="404" y="302"/>
                    <a:pt x="401" y="304"/>
                  </a:cubicBezTo>
                  <a:cubicBezTo>
                    <a:pt x="402" y="303"/>
                    <a:pt x="404" y="302"/>
                    <a:pt x="405" y="301"/>
                  </a:cubicBezTo>
                  <a:cubicBezTo>
                    <a:pt x="404" y="301"/>
                    <a:pt x="402" y="301"/>
                    <a:pt x="401" y="302"/>
                  </a:cubicBezTo>
                  <a:cubicBezTo>
                    <a:pt x="402" y="301"/>
                    <a:pt x="403" y="299"/>
                    <a:pt x="402" y="298"/>
                  </a:cubicBezTo>
                  <a:cubicBezTo>
                    <a:pt x="401" y="298"/>
                    <a:pt x="401" y="299"/>
                    <a:pt x="400" y="300"/>
                  </a:cubicBezTo>
                  <a:cubicBezTo>
                    <a:pt x="399" y="300"/>
                    <a:pt x="398" y="298"/>
                    <a:pt x="398" y="299"/>
                  </a:cubicBezTo>
                  <a:cubicBezTo>
                    <a:pt x="397" y="300"/>
                    <a:pt x="399" y="304"/>
                    <a:pt x="400" y="304"/>
                  </a:cubicBezTo>
                  <a:cubicBezTo>
                    <a:pt x="399" y="306"/>
                    <a:pt x="396" y="308"/>
                    <a:pt x="395" y="310"/>
                  </a:cubicBezTo>
                  <a:cubicBezTo>
                    <a:pt x="393" y="313"/>
                    <a:pt x="387" y="313"/>
                    <a:pt x="385" y="315"/>
                  </a:cubicBezTo>
                  <a:cubicBezTo>
                    <a:pt x="386" y="315"/>
                    <a:pt x="387" y="315"/>
                    <a:pt x="388" y="315"/>
                  </a:cubicBezTo>
                  <a:cubicBezTo>
                    <a:pt x="386" y="316"/>
                    <a:pt x="384" y="317"/>
                    <a:pt x="382" y="318"/>
                  </a:cubicBezTo>
                  <a:cubicBezTo>
                    <a:pt x="382" y="317"/>
                    <a:pt x="384" y="316"/>
                    <a:pt x="384" y="315"/>
                  </a:cubicBezTo>
                  <a:cubicBezTo>
                    <a:pt x="384" y="315"/>
                    <a:pt x="383" y="316"/>
                    <a:pt x="382" y="316"/>
                  </a:cubicBezTo>
                  <a:cubicBezTo>
                    <a:pt x="384" y="315"/>
                    <a:pt x="379" y="315"/>
                    <a:pt x="379" y="314"/>
                  </a:cubicBezTo>
                  <a:cubicBezTo>
                    <a:pt x="379" y="315"/>
                    <a:pt x="379" y="315"/>
                    <a:pt x="379" y="316"/>
                  </a:cubicBezTo>
                  <a:cubicBezTo>
                    <a:pt x="378" y="312"/>
                    <a:pt x="374" y="318"/>
                    <a:pt x="379" y="318"/>
                  </a:cubicBezTo>
                  <a:cubicBezTo>
                    <a:pt x="378" y="320"/>
                    <a:pt x="376" y="320"/>
                    <a:pt x="374" y="318"/>
                  </a:cubicBezTo>
                  <a:cubicBezTo>
                    <a:pt x="374" y="320"/>
                    <a:pt x="372" y="324"/>
                    <a:pt x="372" y="322"/>
                  </a:cubicBezTo>
                  <a:cubicBezTo>
                    <a:pt x="371" y="324"/>
                    <a:pt x="368" y="322"/>
                    <a:pt x="368" y="324"/>
                  </a:cubicBezTo>
                  <a:cubicBezTo>
                    <a:pt x="369" y="324"/>
                    <a:pt x="370" y="324"/>
                    <a:pt x="371" y="323"/>
                  </a:cubicBezTo>
                  <a:cubicBezTo>
                    <a:pt x="371" y="327"/>
                    <a:pt x="367" y="326"/>
                    <a:pt x="364" y="327"/>
                  </a:cubicBezTo>
                  <a:cubicBezTo>
                    <a:pt x="365" y="327"/>
                    <a:pt x="365" y="327"/>
                    <a:pt x="366" y="327"/>
                  </a:cubicBezTo>
                  <a:cubicBezTo>
                    <a:pt x="366" y="328"/>
                    <a:pt x="367" y="329"/>
                    <a:pt x="367" y="330"/>
                  </a:cubicBezTo>
                  <a:cubicBezTo>
                    <a:pt x="368" y="331"/>
                    <a:pt x="366" y="333"/>
                    <a:pt x="366" y="334"/>
                  </a:cubicBezTo>
                  <a:cubicBezTo>
                    <a:pt x="365" y="336"/>
                    <a:pt x="363" y="336"/>
                    <a:pt x="361" y="333"/>
                  </a:cubicBezTo>
                  <a:cubicBezTo>
                    <a:pt x="362" y="334"/>
                    <a:pt x="362" y="335"/>
                    <a:pt x="361" y="336"/>
                  </a:cubicBezTo>
                  <a:cubicBezTo>
                    <a:pt x="363" y="336"/>
                    <a:pt x="364" y="337"/>
                    <a:pt x="365" y="336"/>
                  </a:cubicBezTo>
                  <a:cubicBezTo>
                    <a:pt x="365" y="337"/>
                    <a:pt x="365" y="340"/>
                    <a:pt x="364" y="340"/>
                  </a:cubicBezTo>
                  <a:cubicBezTo>
                    <a:pt x="363" y="341"/>
                    <a:pt x="365" y="344"/>
                    <a:pt x="365" y="345"/>
                  </a:cubicBezTo>
                  <a:cubicBezTo>
                    <a:pt x="366" y="348"/>
                    <a:pt x="365" y="353"/>
                    <a:pt x="368" y="356"/>
                  </a:cubicBezTo>
                  <a:cubicBezTo>
                    <a:pt x="369" y="355"/>
                    <a:pt x="369" y="355"/>
                    <a:pt x="369" y="355"/>
                  </a:cubicBezTo>
                  <a:cubicBezTo>
                    <a:pt x="370" y="356"/>
                    <a:pt x="367" y="357"/>
                    <a:pt x="366" y="357"/>
                  </a:cubicBezTo>
                  <a:cubicBezTo>
                    <a:pt x="364" y="358"/>
                    <a:pt x="362" y="354"/>
                    <a:pt x="360" y="354"/>
                  </a:cubicBezTo>
                  <a:cubicBezTo>
                    <a:pt x="358" y="354"/>
                    <a:pt x="356" y="355"/>
                    <a:pt x="354" y="354"/>
                  </a:cubicBezTo>
                  <a:cubicBezTo>
                    <a:pt x="352" y="353"/>
                    <a:pt x="349" y="350"/>
                    <a:pt x="347" y="350"/>
                  </a:cubicBezTo>
                  <a:cubicBezTo>
                    <a:pt x="343" y="349"/>
                    <a:pt x="342" y="347"/>
                    <a:pt x="341" y="343"/>
                  </a:cubicBezTo>
                  <a:cubicBezTo>
                    <a:pt x="340" y="340"/>
                    <a:pt x="338" y="338"/>
                    <a:pt x="338" y="336"/>
                  </a:cubicBezTo>
                  <a:cubicBezTo>
                    <a:pt x="338" y="335"/>
                    <a:pt x="338" y="334"/>
                    <a:pt x="338" y="332"/>
                  </a:cubicBezTo>
                  <a:cubicBezTo>
                    <a:pt x="337" y="331"/>
                    <a:pt x="335" y="330"/>
                    <a:pt x="334" y="329"/>
                  </a:cubicBezTo>
                  <a:cubicBezTo>
                    <a:pt x="332" y="327"/>
                    <a:pt x="332" y="324"/>
                    <a:pt x="330" y="322"/>
                  </a:cubicBezTo>
                  <a:cubicBezTo>
                    <a:pt x="328" y="321"/>
                    <a:pt x="327" y="319"/>
                    <a:pt x="325" y="316"/>
                  </a:cubicBezTo>
                  <a:cubicBezTo>
                    <a:pt x="325" y="314"/>
                    <a:pt x="324" y="312"/>
                    <a:pt x="323" y="310"/>
                  </a:cubicBezTo>
                  <a:cubicBezTo>
                    <a:pt x="322" y="309"/>
                    <a:pt x="322" y="308"/>
                    <a:pt x="321" y="307"/>
                  </a:cubicBezTo>
                  <a:cubicBezTo>
                    <a:pt x="320" y="306"/>
                    <a:pt x="318" y="305"/>
                    <a:pt x="318" y="304"/>
                  </a:cubicBezTo>
                  <a:cubicBezTo>
                    <a:pt x="317" y="301"/>
                    <a:pt x="314" y="301"/>
                    <a:pt x="313" y="299"/>
                  </a:cubicBezTo>
                  <a:cubicBezTo>
                    <a:pt x="313" y="298"/>
                    <a:pt x="309" y="298"/>
                    <a:pt x="308" y="298"/>
                  </a:cubicBezTo>
                  <a:cubicBezTo>
                    <a:pt x="304" y="297"/>
                    <a:pt x="299" y="297"/>
                    <a:pt x="296" y="299"/>
                  </a:cubicBezTo>
                  <a:cubicBezTo>
                    <a:pt x="293" y="302"/>
                    <a:pt x="293" y="307"/>
                    <a:pt x="290" y="310"/>
                  </a:cubicBezTo>
                  <a:cubicBezTo>
                    <a:pt x="288" y="311"/>
                    <a:pt x="285" y="308"/>
                    <a:pt x="283" y="307"/>
                  </a:cubicBezTo>
                  <a:cubicBezTo>
                    <a:pt x="281" y="306"/>
                    <a:pt x="280" y="306"/>
                    <a:pt x="278" y="305"/>
                  </a:cubicBezTo>
                  <a:cubicBezTo>
                    <a:pt x="277" y="304"/>
                    <a:pt x="275" y="302"/>
                    <a:pt x="274" y="302"/>
                  </a:cubicBezTo>
                  <a:cubicBezTo>
                    <a:pt x="271" y="301"/>
                    <a:pt x="270" y="297"/>
                    <a:pt x="269" y="295"/>
                  </a:cubicBezTo>
                  <a:cubicBezTo>
                    <a:pt x="269" y="294"/>
                    <a:pt x="269" y="293"/>
                    <a:pt x="269" y="291"/>
                  </a:cubicBezTo>
                  <a:cubicBezTo>
                    <a:pt x="268" y="290"/>
                    <a:pt x="267" y="289"/>
                    <a:pt x="267" y="287"/>
                  </a:cubicBezTo>
                  <a:cubicBezTo>
                    <a:pt x="266" y="285"/>
                    <a:pt x="263" y="284"/>
                    <a:pt x="261" y="282"/>
                  </a:cubicBezTo>
                  <a:cubicBezTo>
                    <a:pt x="258" y="281"/>
                    <a:pt x="255" y="277"/>
                    <a:pt x="252" y="274"/>
                  </a:cubicBezTo>
                  <a:cubicBezTo>
                    <a:pt x="250" y="272"/>
                    <a:pt x="248" y="273"/>
                    <a:pt x="247" y="270"/>
                  </a:cubicBezTo>
                  <a:cubicBezTo>
                    <a:pt x="245" y="267"/>
                    <a:pt x="240" y="268"/>
                    <a:pt x="238" y="268"/>
                  </a:cubicBezTo>
                  <a:cubicBezTo>
                    <a:pt x="234" y="268"/>
                    <a:pt x="230" y="268"/>
                    <a:pt x="226" y="268"/>
                  </a:cubicBezTo>
                  <a:cubicBezTo>
                    <a:pt x="221" y="267"/>
                    <a:pt x="222" y="269"/>
                    <a:pt x="222" y="273"/>
                  </a:cubicBezTo>
                  <a:cubicBezTo>
                    <a:pt x="221" y="277"/>
                    <a:pt x="212" y="274"/>
                    <a:pt x="208" y="274"/>
                  </a:cubicBezTo>
                  <a:cubicBezTo>
                    <a:pt x="201" y="274"/>
                    <a:pt x="194" y="275"/>
                    <a:pt x="186" y="275"/>
                  </a:cubicBezTo>
                  <a:cubicBezTo>
                    <a:pt x="183" y="275"/>
                    <a:pt x="179" y="273"/>
                    <a:pt x="176" y="271"/>
                  </a:cubicBezTo>
                  <a:cubicBezTo>
                    <a:pt x="171" y="270"/>
                    <a:pt x="166" y="268"/>
                    <a:pt x="161" y="267"/>
                  </a:cubicBezTo>
                  <a:cubicBezTo>
                    <a:pt x="152" y="263"/>
                    <a:pt x="143" y="260"/>
                    <a:pt x="134" y="257"/>
                  </a:cubicBezTo>
                  <a:cubicBezTo>
                    <a:pt x="133" y="255"/>
                    <a:pt x="134" y="255"/>
                    <a:pt x="135" y="254"/>
                  </a:cubicBezTo>
                  <a:cubicBezTo>
                    <a:pt x="124" y="254"/>
                    <a:pt x="113" y="255"/>
                    <a:pt x="103" y="256"/>
                  </a:cubicBezTo>
                  <a:cubicBezTo>
                    <a:pt x="101" y="253"/>
                    <a:pt x="101" y="251"/>
                    <a:pt x="100" y="248"/>
                  </a:cubicBezTo>
                  <a:cubicBezTo>
                    <a:pt x="99" y="244"/>
                    <a:pt x="96" y="243"/>
                    <a:pt x="92" y="240"/>
                  </a:cubicBezTo>
                  <a:cubicBezTo>
                    <a:pt x="89" y="238"/>
                    <a:pt x="90" y="239"/>
                    <a:pt x="87" y="238"/>
                  </a:cubicBezTo>
                  <a:cubicBezTo>
                    <a:pt x="85" y="238"/>
                    <a:pt x="87" y="233"/>
                    <a:pt x="82" y="233"/>
                  </a:cubicBezTo>
                  <a:cubicBezTo>
                    <a:pt x="79" y="233"/>
                    <a:pt x="77" y="232"/>
                    <a:pt x="74" y="230"/>
                  </a:cubicBezTo>
                  <a:cubicBezTo>
                    <a:pt x="71" y="227"/>
                    <a:pt x="68" y="228"/>
                    <a:pt x="65" y="227"/>
                  </a:cubicBezTo>
                  <a:cubicBezTo>
                    <a:pt x="63" y="227"/>
                    <a:pt x="58" y="228"/>
                    <a:pt x="57" y="224"/>
                  </a:cubicBezTo>
                  <a:cubicBezTo>
                    <a:pt x="57" y="222"/>
                    <a:pt x="58" y="220"/>
                    <a:pt x="57" y="218"/>
                  </a:cubicBezTo>
                  <a:cubicBezTo>
                    <a:pt x="56" y="216"/>
                    <a:pt x="53" y="216"/>
                    <a:pt x="54" y="214"/>
                  </a:cubicBezTo>
                  <a:cubicBezTo>
                    <a:pt x="54" y="212"/>
                    <a:pt x="51" y="210"/>
                    <a:pt x="49" y="209"/>
                  </a:cubicBezTo>
                  <a:cubicBezTo>
                    <a:pt x="47" y="208"/>
                    <a:pt x="47" y="207"/>
                    <a:pt x="46" y="205"/>
                  </a:cubicBezTo>
                  <a:cubicBezTo>
                    <a:pt x="44" y="203"/>
                    <a:pt x="40" y="200"/>
                    <a:pt x="40" y="198"/>
                  </a:cubicBezTo>
                  <a:cubicBezTo>
                    <a:pt x="39" y="195"/>
                    <a:pt x="39" y="195"/>
                    <a:pt x="41" y="193"/>
                  </a:cubicBezTo>
                  <a:cubicBezTo>
                    <a:pt x="42" y="190"/>
                    <a:pt x="39" y="190"/>
                    <a:pt x="36" y="188"/>
                  </a:cubicBezTo>
                  <a:cubicBezTo>
                    <a:pt x="32" y="186"/>
                    <a:pt x="34" y="184"/>
                    <a:pt x="32" y="182"/>
                  </a:cubicBezTo>
                  <a:cubicBezTo>
                    <a:pt x="31" y="180"/>
                    <a:pt x="31" y="176"/>
                    <a:pt x="32" y="176"/>
                  </a:cubicBezTo>
                  <a:cubicBezTo>
                    <a:pt x="33" y="177"/>
                    <a:pt x="32" y="178"/>
                    <a:pt x="33" y="179"/>
                  </a:cubicBezTo>
                  <a:cubicBezTo>
                    <a:pt x="34" y="180"/>
                    <a:pt x="36" y="181"/>
                    <a:pt x="37" y="182"/>
                  </a:cubicBezTo>
                  <a:cubicBezTo>
                    <a:pt x="36" y="178"/>
                    <a:pt x="32" y="174"/>
                    <a:pt x="35" y="172"/>
                  </a:cubicBezTo>
                  <a:cubicBezTo>
                    <a:pt x="29" y="168"/>
                    <a:pt x="34" y="176"/>
                    <a:pt x="31" y="176"/>
                  </a:cubicBezTo>
                  <a:cubicBezTo>
                    <a:pt x="29" y="175"/>
                    <a:pt x="25" y="171"/>
                    <a:pt x="25" y="173"/>
                  </a:cubicBezTo>
                  <a:cubicBezTo>
                    <a:pt x="25" y="172"/>
                    <a:pt x="24" y="169"/>
                    <a:pt x="27" y="172"/>
                  </a:cubicBezTo>
                  <a:cubicBezTo>
                    <a:pt x="26" y="171"/>
                    <a:pt x="25" y="170"/>
                    <a:pt x="24" y="169"/>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3" name="Freeform 3836"/>
            <p:cNvSpPr>
              <a:spLocks/>
            </p:cNvSpPr>
            <p:nvPr/>
          </p:nvSpPr>
          <p:spPr bwMode="auto">
            <a:xfrm>
              <a:off x="259" y="597"/>
              <a:ext cx="18" cy="8"/>
            </a:xfrm>
            <a:custGeom>
              <a:avLst/>
              <a:gdLst>
                <a:gd name="T0" fmla="*/ 3 w 15"/>
                <a:gd name="T1" fmla="*/ 1 h 7"/>
                <a:gd name="T2" fmla="*/ 12 w 15"/>
                <a:gd name="T3" fmla="*/ 6 h 7"/>
                <a:gd name="T4" fmla="*/ 12 w 15"/>
                <a:gd name="T5" fmla="*/ 7 h 7"/>
                <a:gd name="T6" fmla="*/ 13 w 15"/>
                <a:gd name="T7" fmla="*/ 5 h 7"/>
                <a:gd name="T8" fmla="*/ 14 w 15"/>
                <a:gd name="T9" fmla="*/ 3 h 7"/>
                <a:gd name="T10" fmla="*/ 3 w 15"/>
                <a:gd name="T11" fmla="*/ 1 h 7"/>
              </a:gdLst>
              <a:ahLst/>
              <a:cxnLst>
                <a:cxn ang="0">
                  <a:pos x="T0" y="T1"/>
                </a:cxn>
                <a:cxn ang="0">
                  <a:pos x="T2" y="T3"/>
                </a:cxn>
                <a:cxn ang="0">
                  <a:pos x="T4" y="T5"/>
                </a:cxn>
                <a:cxn ang="0">
                  <a:pos x="T6" y="T7"/>
                </a:cxn>
                <a:cxn ang="0">
                  <a:pos x="T8" y="T9"/>
                </a:cxn>
                <a:cxn ang="0">
                  <a:pos x="T10" y="T11"/>
                </a:cxn>
              </a:cxnLst>
              <a:rect l="0" t="0" r="r" b="b"/>
              <a:pathLst>
                <a:path w="15" h="7">
                  <a:moveTo>
                    <a:pt x="3" y="1"/>
                  </a:moveTo>
                  <a:cubicBezTo>
                    <a:pt x="0" y="3"/>
                    <a:pt x="9" y="5"/>
                    <a:pt x="12" y="6"/>
                  </a:cubicBezTo>
                  <a:cubicBezTo>
                    <a:pt x="12" y="6"/>
                    <a:pt x="12" y="7"/>
                    <a:pt x="12" y="7"/>
                  </a:cubicBezTo>
                  <a:cubicBezTo>
                    <a:pt x="13" y="7"/>
                    <a:pt x="15" y="7"/>
                    <a:pt x="13" y="5"/>
                  </a:cubicBezTo>
                  <a:cubicBezTo>
                    <a:pt x="12" y="4"/>
                    <a:pt x="15" y="4"/>
                    <a:pt x="14" y="3"/>
                  </a:cubicBezTo>
                  <a:cubicBezTo>
                    <a:pt x="9" y="2"/>
                    <a:pt x="5" y="0"/>
                    <a:pt x="3" y="1"/>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4" name="Freeform 3837"/>
            <p:cNvSpPr>
              <a:spLocks/>
            </p:cNvSpPr>
            <p:nvPr/>
          </p:nvSpPr>
          <p:spPr bwMode="auto">
            <a:xfrm>
              <a:off x="259" y="597"/>
              <a:ext cx="18" cy="8"/>
            </a:xfrm>
            <a:custGeom>
              <a:avLst/>
              <a:gdLst>
                <a:gd name="T0" fmla="*/ 3 w 15"/>
                <a:gd name="T1" fmla="*/ 1 h 7"/>
                <a:gd name="T2" fmla="*/ 12 w 15"/>
                <a:gd name="T3" fmla="*/ 6 h 7"/>
                <a:gd name="T4" fmla="*/ 12 w 15"/>
                <a:gd name="T5" fmla="*/ 7 h 7"/>
                <a:gd name="T6" fmla="*/ 13 w 15"/>
                <a:gd name="T7" fmla="*/ 5 h 7"/>
                <a:gd name="T8" fmla="*/ 14 w 15"/>
                <a:gd name="T9" fmla="*/ 3 h 7"/>
                <a:gd name="T10" fmla="*/ 3 w 15"/>
                <a:gd name="T11" fmla="*/ 1 h 7"/>
              </a:gdLst>
              <a:ahLst/>
              <a:cxnLst>
                <a:cxn ang="0">
                  <a:pos x="T0" y="T1"/>
                </a:cxn>
                <a:cxn ang="0">
                  <a:pos x="T2" y="T3"/>
                </a:cxn>
                <a:cxn ang="0">
                  <a:pos x="T4" y="T5"/>
                </a:cxn>
                <a:cxn ang="0">
                  <a:pos x="T6" y="T7"/>
                </a:cxn>
                <a:cxn ang="0">
                  <a:pos x="T8" y="T9"/>
                </a:cxn>
                <a:cxn ang="0">
                  <a:pos x="T10" y="T11"/>
                </a:cxn>
              </a:cxnLst>
              <a:rect l="0" t="0" r="r" b="b"/>
              <a:pathLst>
                <a:path w="15" h="7">
                  <a:moveTo>
                    <a:pt x="3" y="1"/>
                  </a:moveTo>
                  <a:cubicBezTo>
                    <a:pt x="0" y="3"/>
                    <a:pt x="9" y="5"/>
                    <a:pt x="12" y="6"/>
                  </a:cubicBezTo>
                  <a:cubicBezTo>
                    <a:pt x="12" y="6"/>
                    <a:pt x="12" y="7"/>
                    <a:pt x="12" y="7"/>
                  </a:cubicBezTo>
                  <a:cubicBezTo>
                    <a:pt x="13" y="7"/>
                    <a:pt x="15" y="7"/>
                    <a:pt x="13" y="5"/>
                  </a:cubicBezTo>
                  <a:cubicBezTo>
                    <a:pt x="12" y="4"/>
                    <a:pt x="15" y="4"/>
                    <a:pt x="14" y="3"/>
                  </a:cubicBezTo>
                  <a:cubicBezTo>
                    <a:pt x="9" y="2"/>
                    <a:pt x="5" y="0"/>
                    <a:pt x="3" y="1"/>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5" name="Freeform 3838"/>
            <p:cNvSpPr>
              <a:spLocks/>
            </p:cNvSpPr>
            <p:nvPr/>
          </p:nvSpPr>
          <p:spPr bwMode="auto">
            <a:xfrm>
              <a:off x="277" y="567"/>
              <a:ext cx="33" cy="10"/>
            </a:xfrm>
            <a:custGeom>
              <a:avLst/>
              <a:gdLst>
                <a:gd name="T0" fmla="*/ 1 w 28"/>
                <a:gd name="T1" fmla="*/ 7 h 8"/>
                <a:gd name="T2" fmla="*/ 11 w 28"/>
                <a:gd name="T3" fmla="*/ 6 h 8"/>
                <a:gd name="T4" fmla="*/ 20 w 28"/>
                <a:gd name="T5" fmla="*/ 5 h 8"/>
                <a:gd name="T6" fmla="*/ 19 w 28"/>
                <a:gd name="T7" fmla="*/ 4 h 8"/>
                <a:gd name="T8" fmla="*/ 22 w 28"/>
                <a:gd name="T9" fmla="*/ 2 h 8"/>
                <a:gd name="T10" fmla="*/ 28 w 28"/>
                <a:gd name="T11" fmla="*/ 0 h 8"/>
                <a:gd name="T12" fmla="*/ 17 w 28"/>
                <a:gd name="T13" fmla="*/ 0 h 8"/>
                <a:gd name="T14" fmla="*/ 11 w 28"/>
                <a:gd name="T15" fmla="*/ 2 h 8"/>
                <a:gd name="T16" fmla="*/ 1 w 28"/>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8">
                  <a:moveTo>
                    <a:pt x="1" y="7"/>
                  </a:moveTo>
                  <a:cubicBezTo>
                    <a:pt x="7" y="8"/>
                    <a:pt x="7" y="6"/>
                    <a:pt x="11" y="6"/>
                  </a:cubicBezTo>
                  <a:cubicBezTo>
                    <a:pt x="14" y="5"/>
                    <a:pt x="19" y="6"/>
                    <a:pt x="20" y="5"/>
                  </a:cubicBezTo>
                  <a:cubicBezTo>
                    <a:pt x="18" y="5"/>
                    <a:pt x="18" y="5"/>
                    <a:pt x="19" y="4"/>
                  </a:cubicBezTo>
                  <a:cubicBezTo>
                    <a:pt x="20" y="3"/>
                    <a:pt x="21" y="3"/>
                    <a:pt x="22" y="2"/>
                  </a:cubicBezTo>
                  <a:cubicBezTo>
                    <a:pt x="24" y="2"/>
                    <a:pt x="27" y="1"/>
                    <a:pt x="28" y="0"/>
                  </a:cubicBezTo>
                  <a:cubicBezTo>
                    <a:pt x="25" y="0"/>
                    <a:pt x="20" y="0"/>
                    <a:pt x="17" y="0"/>
                  </a:cubicBezTo>
                  <a:cubicBezTo>
                    <a:pt x="15" y="1"/>
                    <a:pt x="14" y="2"/>
                    <a:pt x="11" y="2"/>
                  </a:cubicBezTo>
                  <a:cubicBezTo>
                    <a:pt x="6" y="3"/>
                    <a:pt x="0" y="3"/>
                    <a:pt x="1" y="7"/>
                  </a:cubicBezTo>
                </a:path>
              </a:pathLst>
            </a:custGeom>
            <a:solidFill>
              <a:srgbClr val="FEC83B"/>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6" name="Freeform 3839"/>
            <p:cNvSpPr>
              <a:spLocks/>
            </p:cNvSpPr>
            <p:nvPr/>
          </p:nvSpPr>
          <p:spPr bwMode="auto">
            <a:xfrm>
              <a:off x="277" y="567"/>
              <a:ext cx="33" cy="10"/>
            </a:xfrm>
            <a:custGeom>
              <a:avLst/>
              <a:gdLst>
                <a:gd name="T0" fmla="*/ 1 w 28"/>
                <a:gd name="T1" fmla="*/ 7 h 8"/>
                <a:gd name="T2" fmla="*/ 11 w 28"/>
                <a:gd name="T3" fmla="*/ 6 h 8"/>
                <a:gd name="T4" fmla="*/ 20 w 28"/>
                <a:gd name="T5" fmla="*/ 5 h 8"/>
                <a:gd name="T6" fmla="*/ 19 w 28"/>
                <a:gd name="T7" fmla="*/ 4 h 8"/>
                <a:gd name="T8" fmla="*/ 22 w 28"/>
                <a:gd name="T9" fmla="*/ 2 h 8"/>
                <a:gd name="T10" fmla="*/ 28 w 28"/>
                <a:gd name="T11" fmla="*/ 0 h 8"/>
                <a:gd name="T12" fmla="*/ 17 w 28"/>
                <a:gd name="T13" fmla="*/ 0 h 8"/>
                <a:gd name="T14" fmla="*/ 11 w 28"/>
                <a:gd name="T15" fmla="*/ 2 h 8"/>
                <a:gd name="T16" fmla="*/ 1 w 28"/>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8">
                  <a:moveTo>
                    <a:pt x="1" y="7"/>
                  </a:moveTo>
                  <a:cubicBezTo>
                    <a:pt x="7" y="8"/>
                    <a:pt x="7" y="6"/>
                    <a:pt x="11" y="6"/>
                  </a:cubicBezTo>
                  <a:cubicBezTo>
                    <a:pt x="14" y="5"/>
                    <a:pt x="19" y="6"/>
                    <a:pt x="20" y="5"/>
                  </a:cubicBezTo>
                  <a:cubicBezTo>
                    <a:pt x="18" y="5"/>
                    <a:pt x="18" y="5"/>
                    <a:pt x="19" y="4"/>
                  </a:cubicBezTo>
                  <a:cubicBezTo>
                    <a:pt x="20" y="3"/>
                    <a:pt x="21" y="3"/>
                    <a:pt x="22" y="2"/>
                  </a:cubicBezTo>
                  <a:cubicBezTo>
                    <a:pt x="24" y="2"/>
                    <a:pt x="27" y="1"/>
                    <a:pt x="28" y="0"/>
                  </a:cubicBezTo>
                  <a:cubicBezTo>
                    <a:pt x="25" y="0"/>
                    <a:pt x="20" y="0"/>
                    <a:pt x="17" y="0"/>
                  </a:cubicBezTo>
                  <a:cubicBezTo>
                    <a:pt x="15" y="1"/>
                    <a:pt x="14" y="2"/>
                    <a:pt x="11" y="2"/>
                  </a:cubicBezTo>
                  <a:cubicBezTo>
                    <a:pt x="6" y="3"/>
                    <a:pt x="0" y="3"/>
                    <a:pt x="1" y="7"/>
                  </a:cubicBez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7" name="Freeform 3840"/>
            <p:cNvSpPr>
              <a:spLocks/>
            </p:cNvSpPr>
            <p:nvPr/>
          </p:nvSpPr>
          <p:spPr bwMode="auto">
            <a:xfrm>
              <a:off x="3515" y="646"/>
              <a:ext cx="651" cy="270"/>
            </a:xfrm>
            <a:custGeom>
              <a:avLst/>
              <a:gdLst>
                <a:gd name="T0" fmla="*/ 11 w 543"/>
                <a:gd name="T1" fmla="*/ 76 h 225"/>
                <a:gd name="T2" fmla="*/ 50 w 543"/>
                <a:gd name="T3" fmla="*/ 63 h 225"/>
                <a:gd name="T4" fmla="*/ 74 w 543"/>
                <a:gd name="T5" fmla="*/ 57 h 225"/>
                <a:gd name="T6" fmla="*/ 106 w 543"/>
                <a:gd name="T7" fmla="*/ 74 h 225"/>
                <a:gd name="T8" fmla="*/ 131 w 543"/>
                <a:gd name="T9" fmla="*/ 66 h 225"/>
                <a:gd name="T10" fmla="*/ 158 w 543"/>
                <a:gd name="T11" fmla="*/ 66 h 225"/>
                <a:gd name="T12" fmla="*/ 188 w 543"/>
                <a:gd name="T13" fmla="*/ 72 h 225"/>
                <a:gd name="T14" fmla="*/ 184 w 543"/>
                <a:gd name="T15" fmla="*/ 55 h 225"/>
                <a:gd name="T16" fmla="*/ 192 w 543"/>
                <a:gd name="T17" fmla="*/ 37 h 225"/>
                <a:gd name="T18" fmla="*/ 197 w 543"/>
                <a:gd name="T19" fmla="*/ 28 h 225"/>
                <a:gd name="T20" fmla="*/ 213 w 543"/>
                <a:gd name="T21" fmla="*/ 23 h 225"/>
                <a:gd name="T22" fmla="*/ 241 w 543"/>
                <a:gd name="T23" fmla="*/ 16 h 225"/>
                <a:gd name="T24" fmla="*/ 289 w 543"/>
                <a:gd name="T25" fmla="*/ 6 h 225"/>
                <a:gd name="T26" fmla="*/ 307 w 543"/>
                <a:gd name="T27" fmla="*/ 1 h 225"/>
                <a:gd name="T28" fmla="*/ 332 w 543"/>
                <a:gd name="T29" fmla="*/ 20 h 225"/>
                <a:gd name="T30" fmla="*/ 348 w 543"/>
                <a:gd name="T31" fmla="*/ 22 h 225"/>
                <a:gd name="T32" fmla="*/ 365 w 543"/>
                <a:gd name="T33" fmla="*/ 27 h 225"/>
                <a:gd name="T34" fmla="*/ 396 w 543"/>
                <a:gd name="T35" fmla="*/ 17 h 225"/>
                <a:gd name="T36" fmla="*/ 413 w 543"/>
                <a:gd name="T37" fmla="*/ 30 h 225"/>
                <a:gd name="T38" fmla="*/ 461 w 543"/>
                <a:gd name="T39" fmla="*/ 65 h 225"/>
                <a:gd name="T40" fmla="*/ 485 w 543"/>
                <a:gd name="T41" fmla="*/ 69 h 225"/>
                <a:gd name="T42" fmla="*/ 518 w 543"/>
                <a:gd name="T43" fmla="*/ 89 h 225"/>
                <a:gd name="T44" fmla="*/ 530 w 543"/>
                <a:gd name="T45" fmla="*/ 106 h 225"/>
                <a:gd name="T46" fmla="*/ 489 w 543"/>
                <a:gd name="T47" fmla="*/ 125 h 225"/>
                <a:gd name="T48" fmla="*/ 467 w 543"/>
                <a:gd name="T49" fmla="*/ 153 h 225"/>
                <a:gd name="T50" fmla="*/ 455 w 543"/>
                <a:gd name="T51" fmla="*/ 187 h 225"/>
                <a:gd name="T52" fmla="*/ 441 w 543"/>
                <a:gd name="T53" fmla="*/ 197 h 225"/>
                <a:gd name="T54" fmla="*/ 389 w 543"/>
                <a:gd name="T55" fmla="*/ 190 h 225"/>
                <a:gd name="T56" fmla="*/ 336 w 543"/>
                <a:gd name="T57" fmla="*/ 191 h 225"/>
                <a:gd name="T58" fmla="*/ 305 w 543"/>
                <a:gd name="T59" fmla="*/ 210 h 225"/>
                <a:gd name="T60" fmla="*/ 283 w 543"/>
                <a:gd name="T61" fmla="*/ 216 h 225"/>
                <a:gd name="T62" fmla="*/ 246 w 543"/>
                <a:gd name="T63" fmla="*/ 180 h 225"/>
                <a:gd name="T64" fmla="*/ 221 w 543"/>
                <a:gd name="T65" fmla="*/ 179 h 225"/>
                <a:gd name="T66" fmla="*/ 215 w 543"/>
                <a:gd name="T67" fmla="*/ 180 h 225"/>
                <a:gd name="T68" fmla="*/ 209 w 543"/>
                <a:gd name="T69" fmla="*/ 181 h 225"/>
                <a:gd name="T70" fmla="*/ 185 w 543"/>
                <a:gd name="T71" fmla="*/ 150 h 225"/>
                <a:gd name="T72" fmla="*/ 179 w 543"/>
                <a:gd name="T73" fmla="*/ 143 h 225"/>
                <a:gd name="T74" fmla="*/ 171 w 543"/>
                <a:gd name="T75" fmla="*/ 147 h 225"/>
                <a:gd name="T76" fmla="*/ 125 w 543"/>
                <a:gd name="T77" fmla="*/ 158 h 225"/>
                <a:gd name="T78" fmla="*/ 93 w 543"/>
                <a:gd name="T79" fmla="*/ 199 h 225"/>
                <a:gd name="T80" fmla="*/ 70 w 543"/>
                <a:gd name="T81" fmla="*/ 190 h 225"/>
                <a:gd name="T82" fmla="*/ 49 w 543"/>
                <a:gd name="T83" fmla="*/ 165 h 225"/>
                <a:gd name="T84" fmla="*/ 68 w 543"/>
                <a:gd name="T85" fmla="*/ 152 h 225"/>
                <a:gd name="T86" fmla="*/ 84 w 543"/>
                <a:gd name="T87" fmla="*/ 130 h 225"/>
                <a:gd name="T88" fmla="*/ 41 w 543"/>
                <a:gd name="T89" fmla="*/ 135 h 225"/>
                <a:gd name="T90" fmla="*/ 25 w 543"/>
                <a:gd name="T91" fmla="*/ 133 h 225"/>
                <a:gd name="T92" fmla="*/ 11 w 543"/>
                <a:gd name="T93" fmla="*/ 116 h 225"/>
                <a:gd name="T94" fmla="*/ 10 w 543"/>
                <a:gd name="T95" fmla="*/ 117 h 225"/>
                <a:gd name="T96" fmla="*/ 9 w 543"/>
                <a:gd name="T97" fmla="*/ 117 h 225"/>
                <a:gd name="T98" fmla="*/ 8 w 543"/>
                <a:gd name="T99" fmla="*/ 115 h 225"/>
                <a:gd name="T100" fmla="*/ 7 w 543"/>
                <a:gd name="T101" fmla="*/ 114 h 225"/>
                <a:gd name="T102" fmla="*/ 7 w 543"/>
                <a:gd name="T103" fmla="*/ 113 h 225"/>
                <a:gd name="T104" fmla="*/ 7 w 543"/>
                <a:gd name="T105" fmla="*/ 112 h 225"/>
                <a:gd name="T106" fmla="*/ 8 w 543"/>
                <a:gd name="T107" fmla="*/ 112 h 225"/>
                <a:gd name="T108" fmla="*/ 8 w 543"/>
                <a:gd name="T109" fmla="*/ 111 h 225"/>
                <a:gd name="T110" fmla="*/ 7 w 543"/>
                <a:gd name="T111" fmla="*/ 110 h 225"/>
                <a:gd name="T112" fmla="*/ 7 w 543"/>
                <a:gd name="T113" fmla="*/ 109 h 225"/>
                <a:gd name="T114" fmla="*/ 6 w 543"/>
                <a:gd name="T115" fmla="*/ 108 h 225"/>
                <a:gd name="T116" fmla="*/ 5 w 543"/>
                <a:gd name="T117" fmla="*/ 108 h 225"/>
                <a:gd name="T118" fmla="*/ 3 w 543"/>
                <a:gd name="T119" fmla="*/ 107 h 225"/>
                <a:gd name="T120" fmla="*/ 0 w 543"/>
                <a:gd name="T121" fmla="*/ 106 h 225"/>
                <a:gd name="T122" fmla="*/ 0 w 543"/>
                <a:gd name="T123" fmla="*/ 1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225">
                  <a:moveTo>
                    <a:pt x="0" y="103"/>
                  </a:moveTo>
                  <a:cubicBezTo>
                    <a:pt x="1" y="101"/>
                    <a:pt x="2" y="99"/>
                    <a:pt x="4" y="98"/>
                  </a:cubicBezTo>
                  <a:cubicBezTo>
                    <a:pt x="5" y="97"/>
                    <a:pt x="6" y="96"/>
                    <a:pt x="6" y="95"/>
                  </a:cubicBezTo>
                  <a:cubicBezTo>
                    <a:pt x="5" y="92"/>
                    <a:pt x="2" y="93"/>
                    <a:pt x="3" y="90"/>
                  </a:cubicBezTo>
                  <a:cubicBezTo>
                    <a:pt x="4" y="86"/>
                    <a:pt x="5" y="86"/>
                    <a:pt x="8" y="83"/>
                  </a:cubicBezTo>
                  <a:cubicBezTo>
                    <a:pt x="10" y="81"/>
                    <a:pt x="9" y="78"/>
                    <a:pt x="11" y="76"/>
                  </a:cubicBezTo>
                  <a:cubicBezTo>
                    <a:pt x="16" y="72"/>
                    <a:pt x="20" y="84"/>
                    <a:pt x="24" y="85"/>
                  </a:cubicBezTo>
                  <a:cubicBezTo>
                    <a:pt x="26" y="85"/>
                    <a:pt x="32" y="83"/>
                    <a:pt x="30" y="81"/>
                  </a:cubicBezTo>
                  <a:cubicBezTo>
                    <a:pt x="28" y="79"/>
                    <a:pt x="29" y="74"/>
                    <a:pt x="27" y="73"/>
                  </a:cubicBezTo>
                  <a:cubicBezTo>
                    <a:pt x="31" y="74"/>
                    <a:pt x="32" y="71"/>
                    <a:pt x="36" y="70"/>
                  </a:cubicBezTo>
                  <a:cubicBezTo>
                    <a:pt x="39" y="69"/>
                    <a:pt x="35" y="66"/>
                    <a:pt x="39" y="66"/>
                  </a:cubicBezTo>
                  <a:cubicBezTo>
                    <a:pt x="43" y="65"/>
                    <a:pt x="46" y="64"/>
                    <a:pt x="50" y="63"/>
                  </a:cubicBezTo>
                  <a:cubicBezTo>
                    <a:pt x="53" y="61"/>
                    <a:pt x="52" y="56"/>
                    <a:pt x="56" y="58"/>
                  </a:cubicBezTo>
                  <a:cubicBezTo>
                    <a:pt x="56" y="57"/>
                    <a:pt x="56" y="56"/>
                    <a:pt x="56" y="56"/>
                  </a:cubicBezTo>
                  <a:cubicBezTo>
                    <a:pt x="57" y="56"/>
                    <a:pt x="63" y="57"/>
                    <a:pt x="63" y="58"/>
                  </a:cubicBezTo>
                  <a:cubicBezTo>
                    <a:pt x="64" y="62"/>
                    <a:pt x="67" y="58"/>
                    <a:pt x="68" y="60"/>
                  </a:cubicBezTo>
                  <a:cubicBezTo>
                    <a:pt x="69" y="59"/>
                    <a:pt x="70" y="58"/>
                    <a:pt x="72" y="57"/>
                  </a:cubicBezTo>
                  <a:cubicBezTo>
                    <a:pt x="72" y="57"/>
                    <a:pt x="73" y="57"/>
                    <a:pt x="74" y="57"/>
                  </a:cubicBezTo>
                  <a:cubicBezTo>
                    <a:pt x="75" y="56"/>
                    <a:pt x="76" y="56"/>
                    <a:pt x="77" y="55"/>
                  </a:cubicBezTo>
                  <a:cubicBezTo>
                    <a:pt x="77" y="63"/>
                    <a:pt x="88" y="57"/>
                    <a:pt x="92" y="61"/>
                  </a:cubicBezTo>
                  <a:cubicBezTo>
                    <a:pt x="95" y="62"/>
                    <a:pt x="97" y="63"/>
                    <a:pt x="99" y="65"/>
                  </a:cubicBezTo>
                  <a:cubicBezTo>
                    <a:pt x="100" y="65"/>
                    <a:pt x="101" y="66"/>
                    <a:pt x="101" y="67"/>
                  </a:cubicBezTo>
                  <a:cubicBezTo>
                    <a:pt x="102" y="69"/>
                    <a:pt x="104" y="69"/>
                    <a:pt x="105" y="69"/>
                  </a:cubicBezTo>
                  <a:cubicBezTo>
                    <a:pt x="104" y="71"/>
                    <a:pt x="104" y="76"/>
                    <a:pt x="106" y="74"/>
                  </a:cubicBezTo>
                  <a:cubicBezTo>
                    <a:pt x="110" y="73"/>
                    <a:pt x="106" y="69"/>
                    <a:pt x="106" y="67"/>
                  </a:cubicBezTo>
                  <a:cubicBezTo>
                    <a:pt x="108" y="66"/>
                    <a:pt x="111" y="68"/>
                    <a:pt x="112" y="69"/>
                  </a:cubicBezTo>
                  <a:cubicBezTo>
                    <a:pt x="114" y="71"/>
                    <a:pt x="118" y="71"/>
                    <a:pt x="119" y="73"/>
                  </a:cubicBezTo>
                  <a:cubicBezTo>
                    <a:pt x="121" y="75"/>
                    <a:pt x="123" y="74"/>
                    <a:pt x="126" y="72"/>
                  </a:cubicBezTo>
                  <a:cubicBezTo>
                    <a:pt x="127" y="71"/>
                    <a:pt x="127" y="70"/>
                    <a:pt x="128" y="70"/>
                  </a:cubicBezTo>
                  <a:cubicBezTo>
                    <a:pt x="129" y="69"/>
                    <a:pt x="131" y="68"/>
                    <a:pt x="131" y="66"/>
                  </a:cubicBezTo>
                  <a:cubicBezTo>
                    <a:pt x="132" y="66"/>
                    <a:pt x="133" y="67"/>
                    <a:pt x="134" y="67"/>
                  </a:cubicBezTo>
                  <a:cubicBezTo>
                    <a:pt x="135" y="66"/>
                    <a:pt x="141" y="65"/>
                    <a:pt x="141" y="67"/>
                  </a:cubicBezTo>
                  <a:cubicBezTo>
                    <a:pt x="142" y="67"/>
                    <a:pt x="143" y="68"/>
                    <a:pt x="144" y="69"/>
                  </a:cubicBezTo>
                  <a:cubicBezTo>
                    <a:pt x="145" y="70"/>
                    <a:pt x="147" y="68"/>
                    <a:pt x="148" y="69"/>
                  </a:cubicBezTo>
                  <a:cubicBezTo>
                    <a:pt x="150" y="65"/>
                    <a:pt x="149" y="66"/>
                    <a:pt x="153" y="66"/>
                  </a:cubicBezTo>
                  <a:cubicBezTo>
                    <a:pt x="155" y="66"/>
                    <a:pt x="156" y="65"/>
                    <a:pt x="158" y="66"/>
                  </a:cubicBezTo>
                  <a:cubicBezTo>
                    <a:pt x="160" y="67"/>
                    <a:pt x="160" y="68"/>
                    <a:pt x="160" y="69"/>
                  </a:cubicBezTo>
                  <a:cubicBezTo>
                    <a:pt x="161" y="72"/>
                    <a:pt x="174" y="73"/>
                    <a:pt x="172" y="75"/>
                  </a:cubicBezTo>
                  <a:cubicBezTo>
                    <a:pt x="174" y="75"/>
                    <a:pt x="176" y="74"/>
                    <a:pt x="177" y="73"/>
                  </a:cubicBezTo>
                  <a:cubicBezTo>
                    <a:pt x="178" y="72"/>
                    <a:pt x="177" y="70"/>
                    <a:pt x="179" y="69"/>
                  </a:cubicBezTo>
                  <a:cubicBezTo>
                    <a:pt x="181" y="69"/>
                    <a:pt x="181" y="71"/>
                    <a:pt x="182" y="72"/>
                  </a:cubicBezTo>
                  <a:cubicBezTo>
                    <a:pt x="184" y="72"/>
                    <a:pt x="186" y="72"/>
                    <a:pt x="188" y="72"/>
                  </a:cubicBezTo>
                  <a:cubicBezTo>
                    <a:pt x="190" y="72"/>
                    <a:pt x="197" y="72"/>
                    <a:pt x="198" y="69"/>
                  </a:cubicBezTo>
                  <a:cubicBezTo>
                    <a:pt x="199" y="68"/>
                    <a:pt x="198" y="64"/>
                    <a:pt x="201" y="63"/>
                  </a:cubicBezTo>
                  <a:cubicBezTo>
                    <a:pt x="199" y="63"/>
                    <a:pt x="199" y="61"/>
                    <a:pt x="197" y="60"/>
                  </a:cubicBezTo>
                  <a:cubicBezTo>
                    <a:pt x="195" y="60"/>
                    <a:pt x="193" y="61"/>
                    <a:pt x="192" y="59"/>
                  </a:cubicBezTo>
                  <a:cubicBezTo>
                    <a:pt x="191" y="58"/>
                    <a:pt x="190" y="58"/>
                    <a:pt x="188" y="58"/>
                  </a:cubicBezTo>
                  <a:cubicBezTo>
                    <a:pt x="185" y="58"/>
                    <a:pt x="185" y="57"/>
                    <a:pt x="184" y="55"/>
                  </a:cubicBezTo>
                  <a:cubicBezTo>
                    <a:pt x="183" y="54"/>
                    <a:pt x="182" y="54"/>
                    <a:pt x="180" y="54"/>
                  </a:cubicBezTo>
                  <a:cubicBezTo>
                    <a:pt x="178" y="54"/>
                    <a:pt x="179" y="52"/>
                    <a:pt x="180" y="52"/>
                  </a:cubicBezTo>
                  <a:cubicBezTo>
                    <a:pt x="182" y="52"/>
                    <a:pt x="184" y="50"/>
                    <a:pt x="186" y="50"/>
                  </a:cubicBezTo>
                  <a:cubicBezTo>
                    <a:pt x="188" y="49"/>
                    <a:pt x="190" y="48"/>
                    <a:pt x="193" y="47"/>
                  </a:cubicBezTo>
                  <a:cubicBezTo>
                    <a:pt x="192" y="46"/>
                    <a:pt x="188" y="42"/>
                    <a:pt x="188" y="41"/>
                  </a:cubicBezTo>
                  <a:cubicBezTo>
                    <a:pt x="189" y="40"/>
                    <a:pt x="193" y="39"/>
                    <a:pt x="192" y="37"/>
                  </a:cubicBezTo>
                  <a:cubicBezTo>
                    <a:pt x="196" y="37"/>
                    <a:pt x="199" y="38"/>
                    <a:pt x="203" y="37"/>
                  </a:cubicBezTo>
                  <a:cubicBezTo>
                    <a:pt x="204" y="37"/>
                    <a:pt x="206" y="38"/>
                    <a:pt x="207" y="37"/>
                  </a:cubicBezTo>
                  <a:cubicBezTo>
                    <a:pt x="208" y="35"/>
                    <a:pt x="205" y="35"/>
                    <a:pt x="204" y="34"/>
                  </a:cubicBezTo>
                  <a:cubicBezTo>
                    <a:pt x="201" y="34"/>
                    <a:pt x="198" y="33"/>
                    <a:pt x="195" y="32"/>
                  </a:cubicBezTo>
                  <a:cubicBezTo>
                    <a:pt x="191" y="31"/>
                    <a:pt x="200" y="29"/>
                    <a:pt x="200" y="29"/>
                  </a:cubicBezTo>
                  <a:cubicBezTo>
                    <a:pt x="199" y="28"/>
                    <a:pt x="198" y="28"/>
                    <a:pt x="197" y="28"/>
                  </a:cubicBezTo>
                  <a:cubicBezTo>
                    <a:pt x="194" y="29"/>
                    <a:pt x="193" y="28"/>
                    <a:pt x="191" y="27"/>
                  </a:cubicBezTo>
                  <a:cubicBezTo>
                    <a:pt x="196" y="26"/>
                    <a:pt x="193" y="24"/>
                    <a:pt x="192" y="22"/>
                  </a:cubicBezTo>
                  <a:cubicBezTo>
                    <a:pt x="193" y="22"/>
                    <a:pt x="194" y="22"/>
                    <a:pt x="195" y="23"/>
                  </a:cubicBezTo>
                  <a:cubicBezTo>
                    <a:pt x="195" y="20"/>
                    <a:pt x="202" y="22"/>
                    <a:pt x="203" y="22"/>
                  </a:cubicBezTo>
                  <a:cubicBezTo>
                    <a:pt x="205" y="23"/>
                    <a:pt x="206" y="22"/>
                    <a:pt x="209" y="21"/>
                  </a:cubicBezTo>
                  <a:cubicBezTo>
                    <a:pt x="211" y="21"/>
                    <a:pt x="211" y="23"/>
                    <a:pt x="213" y="23"/>
                  </a:cubicBezTo>
                  <a:cubicBezTo>
                    <a:pt x="214" y="20"/>
                    <a:pt x="217" y="20"/>
                    <a:pt x="220" y="20"/>
                  </a:cubicBezTo>
                  <a:cubicBezTo>
                    <a:pt x="221" y="20"/>
                    <a:pt x="221" y="19"/>
                    <a:pt x="221" y="19"/>
                  </a:cubicBezTo>
                  <a:cubicBezTo>
                    <a:pt x="222" y="19"/>
                    <a:pt x="223" y="19"/>
                    <a:pt x="224" y="19"/>
                  </a:cubicBezTo>
                  <a:cubicBezTo>
                    <a:pt x="226" y="19"/>
                    <a:pt x="228" y="19"/>
                    <a:pt x="230" y="19"/>
                  </a:cubicBezTo>
                  <a:cubicBezTo>
                    <a:pt x="232" y="19"/>
                    <a:pt x="232" y="17"/>
                    <a:pt x="235" y="17"/>
                  </a:cubicBezTo>
                  <a:cubicBezTo>
                    <a:pt x="237" y="17"/>
                    <a:pt x="239" y="16"/>
                    <a:pt x="241" y="16"/>
                  </a:cubicBezTo>
                  <a:cubicBezTo>
                    <a:pt x="242" y="17"/>
                    <a:pt x="244" y="15"/>
                    <a:pt x="246" y="16"/>
                  </a:cubicBezTo>
                  <a:cubicBezTo>
                    <a:pt x="247" y="17"/>
                    <a:pt x="247" y="16"/>
                    <a:pt x="248" y="15"/>
                  </a:cubicBezTo>
                  <a:cubicBezTo>
                    <a:pt x="249" y="11"/>
                    <a:pt x="262" y="12"/>
                    <a:pt x="266" y="11"/>
                  </a:cubicBezTo>
                  <a:cubicBezTo>
                    <a:pt x="270" y="10"/>
                    <a:pt x="275" y="9"/>
                    <a:pt x="279" y="9"/>
                  </a:cubicBezTo>
                  <a:cubicBezTo>
                    <a:pt x="281" y="9"/>
                    <a:pt x="283" y="7"/>
                    <a:pt x="284" y="7"/>
                  </a:cubicBezTo>
                  <a:cubicBezTo>
                    <a:pt x="285" y="7"/>
                    <a:pt x="287" y="7"/>
                    <a:pt x="289" y="6"/>
                  </a:cubicBezTo>
                  <a:cubicBezTo>
                    <a:pt x="288" y="6"/>
                    <a:pt x="288" y="4"/>
                    <a:pt x="290" y="4"/>
                  </a:cubicBezTo>
                  <a:cubicBezTo>
                    <a:pt x="291" y="4"/>
                    <a:pt x="295" y="3"/>
                    <a:pt x="295" y="1"/>
                  </a:cubicBezTo>
                  <a:cubicBezTo>
                    <a:pt x="296" y="1"/>
                    <a:pt x="297" y="2"/>
                    <a:pt x="298" y="1"/>
                  </a:cubicBezTo>
                  <a:cubicBezTo>
                    <a:pt x="298" y="1"/>
                    <a:pt x="298" y="0"/>
                    <a:pt x="298" y="0"/>
                  </a:cubicBezTo>
                  <a:cubicBezTo>
                    <a:pt x="299" y="0"/>
                    <a:pt x="300" y="1"/>
                    <a:pt x="302" y="1"/>
                  </a:cubicBezTo>
                  <a:cubicBezTo>
                    <a:pt x="303" y="1"/>
                    <a:pt x="305" y="1"/>
                    <a:pt x="307" y="1"/>
                  </a:cubicBezTo>
                  <a:cubicBezTo>
                    <a:pt x="308" y="1"/>
                    <a:pt x="316" y="6"/>
                    <a:pt x="317" y="3"/>
                  </a:cubicBezTo>
                  <a:cubicBezTo>
                    <a:pt x="319" y="0"/>
                    <a:pt x="323" y="3"/>
                    <a:pt x="324" y="4"/>
                  </a:cubicBezTo>
                  <a:cubicBezTo>
                    <a:pt x="325" y="6"/>
                    <a:pt x="325" y="6"/>
                    <a:pt x="325" y="8"/>
                  </a:cubicBezTo>
                  <a:cubicBezTo>
                    <a:pt x="325" y="10"/>
                    <a:pt x="327" y="11"/>
                    <a:pt x="329" y="11"/>
                  </a:cubicBezTo>
                  <a:cubicBezTo>
                    <a:pt x="326" y="13"/>
                    <a:pt x="330" y="17"/>
                    <a:pt x="325" y="17"/>
                  </a:cubicBezTo>
                  <a:cubicBezTo>
                    <a:pt x="327" y="21"/>
                    <a:pt x="330" y="18"/>
                    <a:pt x="332" y="20"/>
                  </a:cubicBezTo>
                  <a:cubicBezTo>
                    <a:pt x="333" y="21"/>
                    <a:pt x="335" y="20"/>
                    <a:pt x="336" y="18"/>
                  </a:cubicBezTo>
                  <a:cubicBezTo>
                    <a:pt x="337" y="17"/>
                    <a:pt x="340" y="19"/>
                    <a:pt x="341" y="19"/>
                  </a:cubicBezTo>
                  <a:cubicBezTo>
                    <a:pt x="340" y="18"/>
                    <a:pt x="340" y="17"/>
                    <a:pt x="340" y="16"/>
                  </a:cubicBezTo>
                  <a:cubicBezTo>
                    <a:pt x="342" y="17"/>
                    <a:pt x="343" y="19"/>
                    <a:pt x="345" y="20"/>
                  </a:cubicBezTo>
                  <a:cubicBezTo>
                    <a:pt x="343" y="21"/>
                    <a:pt x="344" y="21"/>
                    <a:pt x="345" y="23"/>
                  </a:cubicBezTo>
                  <a:cubicBezTo>
                    <a:pt x="346" y="22"/>
                    <a:pt x="347" y="22"/>
                    <a:pt x="348" y="22"/>
                  </a:cubicBezTo>
                  <a:cubicBezTo>
                    <a:pt x="348" y="21"/>
                    <a:pt x="347" y="21"/>
                    <a:pt x="346" y="21"/>
                  </a:cubicBezTo>
                  <a:cubicBezTo>
                    <a:pt x="350" y="16"/>
                    <a:pt x="355" y="27"/>
                    <a:pt x="361" y="21"/>
                  </a:cubicBezTo>
                  <a:cubicBezTo>
                    <a:pt x="362" y="21"/>
                    <a:pt x="362" y="22"/>
                    <a:pt x="361" y="24"/>
                  </a:cubicBezTo>
                  <a:cubicBezTo>
                    <a:pt x="359" y="23"/>
                    <a:pt x="358" y="25"/>
                    <a:pt x="356" y="27"/>
                  </a:cubicBezTo>
                  <a:cubicBezTo>
                    <a:pt x="354" y="28"/>
                    <a:pt x="358" y="29"/>
                    <a:pt x="358" y="30"/>
                  </a:cubicBezTo>
                  <a:cubicBezTo>
                    <a:pt x="361" y="29"/>
                    <a:pt x="363" y="27"/>
                    <a:pt x="365" y="27"/>
                  </a:cubicBezTo>
                  <a:cubicBezTo>
                    <a:pt x="368" y="27"/>
                    <a:pt x="369" y="29"/>
                    <a:pt x="371" y="29"/>
                  </a:cubicBezTo>
                  <a:cubicBezTo>
                    <a:pt x="373" y="26"/>
                    <a:pt x="375" y="25"/>
                    <a:pt x="379" y="24"/>
                  </a:cubicBezTo>
                  <a:cubicBezTo>
                    <a:pt x="380" y="24"/>
                    <a:pt x="385" y="22"/>
                    <a:pt x="384" y="20"/>
                  </a:cubicBezTo>
                  <a:cubicBezTo>
                    <a:pt x="386" y="20"/>
                    <a:pt x="388" y="20"/>
                    <a:pt x="390" y="19"/>
                  </a:cubicBezTo>
                  <a:cubicBezTo>
                    <a:pt x="391" y="19"/>
                    <a:pt x="393" y="18"/>
                    <a:pt x="394" y="18"/>
                  </a:cubicBezTo>
                  <a:cubicBezTo>
                    <a:pt x="395" y="18"/>
                    <a:pt x="395" y="17"/>
                    <a:pt x="396" y="17"/>
                  </a:cubicBezTo>
                  <a:cubicBezTo>
                    <a:pt x="397" y="16"/>
                    <a:pt x="398" y="17"/>
                    <a:pt x="399" y="16"/>
                  </a:cubicBezTo>
                  <a:cubicBezTo>
                    <a:pt x="401" y="15"/>
                    <a:pt x="402" y="15"/>
                    <a:pt x="404" y="15"/>
                  </a:cubicBezTo>
                  <a:cubicBezTo>
                    <a:pt x="403" y="15"/>
                    <a:pt x="403" y="16"/>
                    <a:pt x="402" y="16"/>
                  </a:cubicBezTo>
                  <a:cubicBezTo>
                    <a:pt x="403" y="16"/>
                    <a:pt x="403" y="18"/>
                    <a:pt x="402" y="19"/>
                  </a:cubicBezTo>
                  <a:cubicBezTo>
                    <a:pt x="400" y="20"/>
                    <a:pt x="399" y="19"/>
                    <a:pt x="398" y="20"/>
                  </a:cubicBezTo>
                  <a:cubicBezTo>
                    <a:pt x="402" y="24"/>
                    <a:pt x="408" y="27"/>
                    <a:pt x="413" y="30"/>
                  </a:cubicBezTo>
                  <a:cubicBezTo>
                    <a:pt x="419" y="33"/>
                    <a:pt x="422" y="38"/>
                    <a:pt x="426" y="43"/>
                  </a:cubicBezTo>
                  <a:cubicBezTo>
                    <a:pt x="430" y="48"/>
                    <a:pt x="434" y="53"/>
                    <a:pt x="438" y="59"/>
                  </a:cubicBezTo>
                  <a:cubicBezTo>
                    <a:pt x="440" y="62"/>
                    <a:pt x="442" y="70"/>
                    <a:pt x="447" y="71"/>
                  </a:cubicBezTo>
                  <a:cubicBezTo>
                    <a:pt x="445" y="68"/>
                    <a:pt x="453" y="69"/>
                    <a:pt x="452" y="66"/>
                  </a:cubicBezTo>
                  <a:cubicBezTo>
                    <a:pt x="451" y="63"/>
                    <a:pt x="454" y="65"/>
                    <a:pt x="455" y="63"/>
                  </a:cubicBezTo>
                  <a:cubicBezTo>
                    <a:pt x="456" y="63"/>
                    <a:pt x="461" y="63"/>
                    <a:pt x="461" y="65"/>
                  </a:cubicBezTo>
                  <a:cubicBezTo>
                    <a:pt x="461" y="67"/>
                    <a:pt x="459" y="68"/>
                    <a:pt x="462" y="68"/>
                  </a:cubicBezTo>
                  <a:cubicBezTo>
                    <a:pt x="465" y="67"/>
                    <a:pt x="464" y="71"/>
                    <a:pt x="466" y="71"/>
                  </a:cubicBezTo>
                  <a:cubicBezTo>
                    <a:pt x="468" y="72"/>
                    <a:pt x="469" y="71"/>
                    <a:pt x="470" y="71"/>
                  </a:cubicBezTo>
                  <a:cubicBezTo>
                    <a:pt x="472" y="71"/>
                    <a:pt x="473" y="72"/>
                    <a:pt x="475" y="72"/>
                  </a:cubicBezTo>
                  <a:cubicBezTo>
                    <a:pt x="478" y="71"/>
                    <a:pt x="480" y="71"/>
                    <a:pt x="483" y="69"/>
                  </a:cubicBezTo>
                  <a:cubicBezTo>
                    <a:pt x="484" y="69"/>
                    <a:pt x="484" y="69"/>
                    <a:pt x="485" y="69"/>
                  </a:cubicBezTo>
                  <a:cubicBezTo>
                    <a:pt x="486" y="69"/>
                    <a:pt x="487" y="68"/>
                    <a:pt x="488" y="67"/>
                  </a:cubicBezTo>
                  <a:cubicBezTo>
                    <a:pt x="496" y="65"/>
                    <a:pt x="500" y="73"/>
                    <a:pt x="502" y="77"/>
                  </a:cubicBezTo>
                  <a:cubicBezTo>
                    <a:pt x="503" y="79"/>
                    <a:pt x="505" y="79"/>
                    <a:pt x="508" y="80"/>
                  </a:cubicBezTo>
                  <a:cubicBezTo>
                    <a:pt x="511" y="81"/>
                    <a:pt x="511" y="83"/>
                    <a:pt x="513" y="85"/>
                  </a:cubicBezTo>
                  <a:cubicBezTo>
                    <a:pt x="513" y="86"/>
                    <a:pt x="514" y="87"/>
                    <a:pt x="515" y="88"/>
                  </a:cubicBezTo>
                  <a:cubicBezTo>
                    <a:pt x="515" y="89"/>
                    <a:pt x="516" y="88"/>
                    <a:pt x="518" y="89"/>
                  </a:cubicBezTo>
                  <a:cubicBezTo>
                    <a:pt x="520" y="89"/>
                    <a:pt x="523" y="88"/>
                    <a:pt x="525" y="89"/>
                  </a:cubicBezTo>
                  <a:cubicBezTo>
                    <a:pt x="528" y="90"/>
                    <a:pt x="528" y="89"/>
                    <a:pt x="531" y="88"/>
                  </a:cubicBezTo>
                  <a:cubicBezTo>
                    <a:pt x="531" y="87"/>
                    <a:pt x="536" y="85"/>
                    <a:pt x="535" y="87"/>
                  </a:cubicBezTo>
                  <a:cubicBezTo>
                    <a:pt x="531" y="90"/>
                    <a:pt x="542" y="94"/>
                    <a:pt x="543" y="96"/>
                  </a:cubicBezTo>
                  <a:cubicBezTo>
                    <a:pt x="541" y="96"/>
                    <a:pt x="534" y="95"/>
                    <a:pt x="535" y="99"/>
                  </a:cubicBezTo>
                  <a:cubicBezTo>
                    <a:pt x="536" y="102"/>
                    <a:pt x="534" y="104"/>
                    <a:pt x="530" y="106"/>
                  </a:cubicBezTo>
                  <a:cubicBezTo>
                    <a:pt x="527" y="107"/>
                    <a:pt x="523" y="105"/>
                    <a:pt x="521" y="109"/>
                  </a:cubicBezTo>
                  <a:cubicBezTo>
                    <a:pt x="518" y="114"/>
                    <a:pt x="520" y="118"/>
                    <a:pt x="521" y="122"/>
                  </a:cubicBezTo>
                  <a:cubicBezTo>
                    <a:pt x="523" y="127"/>
                    <a:pt x="516" y="127"/>
                    <a:pt x="513" y="129"/>
                  </a:cubicBezTo>
                  <a:cubicBezTo>
                    <a:pt x="510" y="130"/>
                    <a:pt x="510" y="131"/>
                    <a:pt x="509" y="129"/>
                  </a:cubicBezTo>
                  <a:cubicBezTo>
                    <a:pt x="508" y="127"/>
                    <a:pt x="503" y="128"/>
                    <a:pt x="501" y="128"/>
                  </a:cubicBezTo>
                  <a:cubicBezTo>
                    <a:pt x="496" y="129"/>
                    <a:pt x="493" y="126"/>
                    <a:pt x="489" y="125"/>
                  </a:cubicBezTo>
                  <a:cubicBezTo>
                    <a:pt x="485" y="123"/>
                    <a:pt x="483" y="133"/>
                    <a:pt x="482" y="135"/>
                  </a:cubicBezTo>
                  <a:cubicBezTo>
                    <a:pt x="480" y="140"/>
                    <a:pt x="478" y="144"/>
                    <a:pt x="476" y="148"/>
                  </a:cubicBezTo>
                  <a:cubicBezTo>
                    <a:pt x="474" y="152"/>
                    <a:pt x="483" y="150"/>
                    <a:pt x="480" y="155"/>
                  </a:cubicBezTo>
                  <a:cubicBezTo>
                    <a:pt x="478" y="157"/>
                    <a:pt x="477" y="156"/>
                    <a:pt x="476" y="155"/>
                  </a:cubicBezTo>
                  <a:cubicBezTo>
                    <a:pt x="475" y="154"/>
                    <a:pt x="472" y="156"/>
                    <a:pt x="471" y="155"/>
                  </a:cubicBezTo>
                  <a:cubicBezTo>
                    <a:pt x="469" y="155"/>
                    <a:pt x="469" y="153"/>
                    <a:pt x="467" y="153"/>
                  </a:cubicBezTo>
                  <a:cubicBezTo>
                    <a:pt x="465" y="154"/>
                    <a:pt x="460" y="156"/>
                    <a:pt x="458" y="156"/>
                  </a:cubicBezTo>
                  <a:cubicBezTo>
                    <a:pt x="455" y="156"/>
                    <a:pt x="446" y="156"/>
                    <a:pt x="444" y="160"/>
                  </a:cubicBezTo>
                  <a:cubicBezTo>
                    <a:pt x="442" y="162"/>
                    <a:pt x="454" y="160"/>
                    <a:pt x="451" y="163"/>
                  </a:cubicBezTo>
                  <a:cubicBezTo>
                    <a:pt x="448" y="166"/>
                    <a:pt x="451" y="174"/>
                    <a:pt x="452" y="176"/>
                  </a:cubicBezTo>
                  <a:cubicBezTo>
                    <a:pt x="453" y="178"/>
                    <a:pt x="455" y="180"/>
                    <a:pt x="455" y="182"/>
                  </a:cubicBezTo>
                  <a:cubicBezTo>
                    <a:pt x="455" y="184"/>
                    <a:pt x="457" y="185"/>
                    <a:pt x="455" y="187"/>
                  </a:cubicBezTo>
                  <a:cubicBezTo>
                    <a:pt x="454" y="186"/>
                    <a:pt x="452" y="188"/>
                    <a:pt x="451" y="189"/>
                  </a:cubicBezTo>
                  <a:cubicBezTo>
                    <a:pt x="451" y="189"/>
                    <a:pt x="452" y="190"/>
                    <a:pt x="453" y="190"/>
                  </a:cubicBezTo>
                  <a:cubicBezTo>
                    <a:pt x="451" y="191"/>
                    <a:pt x="450" y="191"/>
                    <a:pt x="449" y="191"/>
                  </a:cubicBezTo>
                  <a:cubicBezTo>
                    <a:pt x="449" y="193"/>
                    <a:pt x="448" y="194"/>
                    <a:pt x="448" y="195"/>
                  </a:cubicBezTo>
                  <a:cubicBezTo>
                    <a:pt x="448" y="197"/>
                    <a:pt x="450" y="199"/>
                    <a:pt x="448" y="201"/>
                  </a:cubicBezTo>
                  <a:cubicBezTo>
                    <a:pt x="446" y="199"/>
                    <a:pt x="445" y="197"/>
                    <a:pt x="441" y="197"/>
                  </a:cubicBezTo>
                  <a:cubicBezTo>
                    <a:pt x="437" y="197"/>
                    <a:pt x="437" y="194"/>
                    <a:pt x="434" y="192"/>
                  </a:cubicBezTo>
                  <a:cubicBezTo>
                    <a:pt x="432" y="191"/>
                    <a:pt x="427" y="191"/>
                    <a:pt x="424" y="191"/>
                  </a:cubicBezTo>
                  <a:cubicBezTo>
                    <a:pt x="420" y="190"/>
                    <a:pt x="415" y="190"/>
                    <a:pt x="410" y="190"/>
                  </a:cubicBezTo>
                  <a:cubicBezTo>
                    <a:pt x="409" y="190"/>
                    <a:pt x="408" y="190"/>
                    <a:pt x="406" y="189"/>
                  </a:cubicBezTo>
                  <a:cubicBezTo>
                    <a:pt x="405" y="188"/>
                    <a:pt x="403" y="189"/>
                    <a:pt x="401" y="190"/>
                  </a:cubicBezTo>
                  <a:cubicBezTo>
                    <a:pt x="399" y="190"/>
                    <a:pt x="390" y="189"/>
                    <a:pt x="389" y="190"/>
                  </a:cubicBezTo>
                  <a:cubicBezTo>
                    <a:pt x="386" y="195"/>
                    <a:pt x="371" y="186"/>
                    <a:pt x="368" y="185"/>
                  </a:cubicBezTo>
                  <a:cubicBezTo>
                    <a:pt x="368" y="186"/>
                    <a:pt x="362" y="187"/>
                    <a:pt x="361" y="187"/>
                  </a:cubicBezTo>
                  <a:cubicBezTo>
                    <a:pt x="358" y="189"/>
                    <a:pt x="357" y="195"/>
                    <a:pt x="359" y="197"/>
                  </a:cubicBezTo>
                  <a:cubicBezTo>
                    <a:pt x="357" y="198"/>
                    <a:pt x="356" y="196"/>
                    <a:pt x="355" y="196"/>
                  </a:cubicBezTo>
                  <a:cubicBezTo>
                    <a:pt x="353" y="195"/>
                    <a:pt x="350" y="195"/>
                    <a:pt x="348" y="194"/>
                  </a:cubicBezTo>
                  <a:cubicBezTo>
                    <a:pt x="345" y="193"/>
                    <a:pt x="340" y="191"/>
                    <a:pt x="336" y="191"/>
                  </a:cubicBezTo>
                  <a:cubicBezTo>
                    <a:pt x="335" y="191"/>
                    <a:pt x="333" y="192"/>
                    <a:pt x="333" y="192"/>
                  </a:cubicBezTo>
                  <a:cubicBezTo>
                    <a:pt x="332" y="191"/>
                    <a:pt x="330" y="192"/>
                    <a:pt x="329" y="192"/>
                  </a:cubicBezTo>
                  <a:cubicBezTo>
                    <a:pt x="327" y="193"/>
                    <a:pt x="322" y="200"/>
                    <a:pt x="325" y="200"/>
                  </a:cubicBezTo>
                  <a:cubicBezTo>
                    <a:pt x="324" y="200"/>
                    <a:pt x="321" y="202"/>
                    <a:pt x="320" y="203"/>
                  </a:cubicBezTo>
                  <a:cubicBezTo>
                    <a:pt x="318" y="203"/>
                    <a:pt x="319" y="201"/>
                    <a:pt x="316" y="204"/>
                  </a:cubicBezTo>
                  <a:cubicBezTo>
                    <a:pt x="313" y="207"/>
                    <a:pt x="309" y="208"/>
                    <a:pt x="305" y="210"/>
                  </a:cubicBezTo>
                  <a:cubicBezTo>
                    <a:pt x="303" y="211"/>
                    <a:pt x="302" y="212"/>
                    <a:pt x="301" y="213"/>
                  </a:cubicBezTo>
                  <a:cubicBezTo>
                    <a:pt x="299" y="214"/>
                    <a:pt x="300" y="214"/>
                    <a:pt x="299" y="216"/>
                  </a:cubicBezTo>
                  <a:cubicBezTo>
                    <a:pt x="297" y="217"/>
                    <a:pt x="295" y="218"/>
                    <a:pt x="294" y="220"/>
                  </a:cubicBezTo>
                  <a:cubicBezTo>
                    <a:pt x="292" y="222"/>
                    <a:pt x="294" y="223"/>
                    <a:pt x="294" y="225"/>
                  </a:cubicBezTo>
                  <a:cubicBezTo>
                    <a:pt x="291" y="224"/>
                    <a:pt x="285" y="224"/>
                    <a:pt x="287" y="221"/>
                  </a:cubicBezTo>
                  <a:cubicBezTo>
                    <a:pt x="287" y="218"/>
                    <a:pt x="286" y="216"/>
                    <a:pt x="283" y="216"/>
                  </a:cubicBezTo>
                  <a:cubicBezTo>
                    <a:pt x="279" y="216"/>
                    <a:pt x="269" y="219"/>
                    <a:pt x="267" y="215"/>
                  </a:cubicBezTo>
                  <a:cubicBezTo>
                    <a:pt x="266" y="212"/>
                    <a:pt x="266" y="209"/>
                    <a:pt x="266" y="206"/>
                  </a:cubicBezTo>
                  <a:cubicBezTo>
                    <a:pt x="266" y="202"/>
                    <a:pt x="262" y="205"/>
                    <a:pt x="260" y="203"/>
                  </a:cubicBezTo>
                  <a:cubicBezTo>
                    <a:pt x="257" y="201"/>
                    <a:pt x="260" y="193"/>
                    <a:pt x="260" y="189"/>
                  </a:cubicBezTo>
                  <a:cubicBezTo>
                    <a:pt x="256" y="189"/>
                    <a:pt x="256" y="190"/>
                    <a:pt x="254" y="187"/>
                  </a:cubicBezTo>
                  <a:cubicBezTo>
                    <a:pt x="252" y="183"/>
                    <a:pt x="249" y="182"/>
                    <a:pt x="246" y="180"/>
                  </a:cubicBezTo>
                  <a:cubicBezTo>
                    <a:pt x="244" y="176"/>
                    <a:pt x="242" y="179"/>
                    <a:pt x="237" y="180"/>
                  </a:cubicBezTo>
                  <a:cubicBezTo>
                    <a:pt x="233" y="181"/>
                    <a:pt x="229" y="180"/>
                    <a:pt x="225" y="179"/>
                  </a:cubicBezTo>
                  <a:cubicBezTo>
                    <a:pt x="225" y="179"/>
                    <a:pt x="224" y="179"/>
                    <a:pt x="224" y="179"/>
                  </a:cubicBezTo>
                  <a:cubicBezTo>
                    <a:pt x="224" y="179"/>
                    <a:pt x="223" y="179"/>
                    <a:pt x="223" y="179"/>
                  </a:cubicBezTo>
                  <a:cubicBezTo>
                    <a:pt x="223" y="179"/>
                    <a:pt x="223" y="179"/>
                    <a:pt x="222" y="179"/>
                  </a:cubicBezTo>
                  <a:cubicBezTo>
                    <a:pt x="222" y="179"/>
                    <a:pt x="222" y="179"/>
                    <a:pt x="221" y="179"/>
                  </a:cubicBezTo>
                  <a:cubicBezTo>
                    <a:pt x="221" y="179"/>
                    <a:pt x="221" y="179"/>
                    <a:pt x="220" y="179"/>
                  </a:cubicBezTo>
                  <a:cubicBezTo>
                    <a:pt x="220" y="179"/>
                    <a:pt x="220" y="179"/>
                    <a:pt x="219" y="179"/>
                  </a:cubicBezTo>
                  <a:cubicBezTo>
                    <a:pt x="219" y="179"/>
                    <a:pt x="219" y="179"/>
                    <a:pt x="218" y="179"/>
                  </a:cubicBezTo>
                  <a:cubicBezTo>
                    <a:pt x="218" y="179"/>
                    <a:pt x="218" y="179"/>
                    <a:pt x="217" y="179"/>
                  </a:cubicBezTo>
                  <a:cubicBezTo>
                    <a:pt x="217" y="179"/>
                    <a:pt x="217" y="180"/>
                    <a:pt x="216" y="180"/>
                  </a:cubicBezTo>
                  <a:cubicBezTo>
                    <a:pt x="216" y="180"/>
                    <a:pt x="216" y="180"/>
                    <a:pt x="215" y="180"/>
                  </a:cubicBezTo>
                  <a:cubicBezTo>
                    <a:pt x="215" y="180"/>
                    <a:pt x="215" y="180"/>
                    <a:pt x="214" y="180"/>
                  </a:cubicBezTo>
                  <a:cubicBezTo>
                    <a:pt x="214" y="180"/>
                    <a:pt x="214" y="180"/>
                    <a:pt x="213" y="180"/>
                  </a:cubicBezTo>
                  <a:cubicBezTo>
                    <a:pt x="213" y="180"/>
                    <a:pt x="213" y="180"/>
                    <a:pt x="212" y="180"/>
                  </a:cubicBezTo>
                  <a:cubicBezTo>
                    <a:pt x="212" y="180"/>
                    <a:pt x="212" y="180"/>
                    <a:pt x="211" y="180"/>
                  </a:cubicBezTo>
                  <a:cubicBezTo>
                    <a:pt x="211" y="180"/>
                    <a:pt x="211" y="180"/>
                    <a:pt x="210" y="181"/>
                  </a:cubicBezTo>
                  <a:cubicBezTo>
                    <a:pt x="210" y="181"/>
                    <a:pt x="210" y="181"/>
                    <a:pt x="209" y="181"/>
                  </a:cubicBezTo>
                  <a:cubicBezTo>
                    <a:pt x="204" y="182"/>
                    <a:pt x="203" y="178"/>
                    <a:pt x="200" y="176"/>
                  </a:cubicBezTo>
                  <a:cubicBezTo>
                    <a:pt x="197" y="173"/>
                    <a:pt x="195" y="170"/>
                    <a:pt x="192" y="168"/>
                  </a:cubicBezTo>
                  <a:cubicBezTo>
                    <a:pt x="189" y="165"/>
                    <a:pt x="191" y="166"/>
                    <a:pt x="187" y="163"/>
                  </a:cubicBezTo>
                  <a:cubicBezTo>
                    <a:pt x="187" y="163"/>
                    <a:pt x="188" y="163"/>
                    <a:pt x="188" y="162"/>
                  </a:cubicBezTo>
                  <a:cubicBezTo>
                    <a:pt x="187" y="161"/>
                    <a:pt x="185" y="160"/>
                    <a:pt x="184" y="158"/>
                  </a:cubicBezTo>
                  <a:cubicBezTo>
                    <a:pt x="181" y="153"/>
                    <a:pt x="184" y="155"/>
                    <a:pt x="185" y="150"/>
                  </a:cubicBezTo>
                  <a:cubicBezTo>
                    <a:pt x="185" y="149"/>
                    <a:pt x="177" y="149"/>
                    <a:pt x="177" y="150"/>
                  </a:cubicBezTo>
                  <a:cubicBezTo>
                    <a:pt x="174" y="149"/>
                    <a:pt x="175" y="148"/>
                    <a:pt x="177" y="148"/>
                  </a:cubicBezTo>
                  <a:cubicBezTo>
                    <a:pt x="176" y="147"/>
                    <a:pt x="184" y="149"/>
                    <a:pt x="183" y="148"/>
                  </a:cubicBezTo>
                  <a:cubicBezTo>
                    <a:pt x="183" y="146"/>
                    <a:pt x="181" y="147"/>
                    <a:pt x="181" y="145"/>
                  </a:cubicBezTo>
                  <a:cubicBezTo>
                    <a:pt x="180" y="144"/>
                    <a:pt x="183" y="146"/>
                    <a:pt x="183" y="145"/>
                  </a:cubicBezTo>
                  <a:cubicBezTo>
                    <a:pt x="182" y="144"/>
                    <a:pt x="180" y="144"/>
                    <a:pt x="179" y="143"/>
                  </a:cubicBezTo>
                  <a:cubicBezTo>
                    <a:pt x="180" y="144"/>
                    <a:pt x="185" y="143"/>
                    <a:pt x="182" y="142"/>
                  </a:cubicBezTo>
                  <a:cubicBezTo>
                    <a:pt x="181" y="141"/>
                    <a:pt x="176" y="142"/>
                    <a:pt x="176" y="142"/>
                  </a:cubicBezTo>
                  <a:cubicBezTo>
                    <a:pt x="176" y="142"/>
                    <a:pt x="179" y="139"/>
                    <a:pt x="172" y="139"/>
                  </a:cubicBezTo>
                  <a:cubicBezTo>
                    <a:pt x="172" y="138"/>
                    <a:pt x="175" y="140"/>
                    <a:pt x="174" y="143"/>
                  </a:cubicBezTo>
                  <a:cubicBezTo>
                    <a:pt x="174" y="144"/>
                    <a:pt x="173" y="147"/>
                    <a:pt x="173" y="147"/>
                  </a:cubicBezTo>
                  <a:cubicBezTo>
                    <a:pt x="173" y="147"/>
                    <a:pt x="173" y="148"/>
                    <a:pt x="171" y="147"/>
                  </a:cubicBezTo>
                  <a:cubicBezTo>
                    <a:pt x="170" y="146"/>
                    <a:pt x="170" y="147"/>
                    <a:pt x="169" y="146"/>
                  </a:cubicBezTo>
                  <a:cubicBezTo>
                    <a:pt x="167" y="146"/>
                    <a:pt x="171" y="144"/>
                    <a:pt x="169" y="144"/>
                  </a:cubicBezTo>
                  <a:cubicBezTo>
                    <a:pt x="168" y="143"/>
                    <a:pt x="163" y="146"/>
                    <a:pt x="162" y="145"/>
                  </a:cubicBezTo>
                  <a:cubicBezTo>
                    <a:pt x="161" y="145"/>
                    <a:pt x="161" y="148"/>
                    <a:pt x="161" y="148"/>
                  </a:cubicBezTo>
                  <a:cubicBezTo>
                    <a:pt x="157" y="145"/>
                    <a:pt x="164" y="149"/>
                    <a:pt x="159" y="150"/>
                  </a:cubicBezTo>
                  <a:cubicBezTo>
                    <a:pt x="149" y="152"/>
                    <a:pt x="134" y="154"/>
                    <a:pt x="125" y="158"/>
                  </a:cubicBezTo>
                  <a:cubicBezTo>
                    <a:pt x="124" y="159"/>
                    <a:pt x="125" y="180"/>
                    <a:pt x="125" y="182"/>
                  </a:cubicBezTo>
                  <a:cubicBezTo>
                    <a:pt x="125" y="193"/>
                    <a:pt x="125" y="203"/>
                    <a:pt x="125" y="214"/>
                  </a:cubicBezTo>
                  <a:cubicBezTo>
                    <a:pt x="124" y="214"/>
                    <a:pt x="122" y="215"/>
                    <a:pt x="120" y="215"/>
                  </a:cubicBezTo>
                  <a:cubicBezTo>
                    <a:pt x="118" y="215"/>
                    <a:pt x="116" y="213"/>
                    <a:pt x="115" y="211"/>
                  </a:cubicBezTo>
                  <a:cubicBezTo>
                    <a:pt x="112" y="208"/>
                    <a:pt x="110" y="204"/>
                    <a:pt x="106" y="201"/>
                  </a:cubicBezTo>
                  <a:cubicBezTo>
                    <a:pt x="102" y="199"/>
                    <a:pt x="99" y="198"/>
                    <a:pt x="93" y="199"/>
                  </a:cubicBezTo>
                  <a:cubicBezTo>
                    <a:pt x="87" y="201"/>
                    <a:pt x="82" y="203"/>
                    <a:pt x="78" y="208"/>
                  </a:cubicBezTo>
                  <a:cubicBezTo>
                    <a:pt x="79" y="205"/>
                    <a:pt x="77" y="203"/>
                    <a:pt x="78" y="201"/>
                  </a:cubicBezTo>
                  <a:cubicBezTo>
                    <a:pt x="80" y="199"/>
                    <a:pt x="82" y="195"/>
                    <a:pt x="80" y="193"/>
                  </a:cubicBezTo>
                  <a:cubicBezTo>
                    <a:pt x="80" y="194"/>
                    <a:pt x="81" y="194"/>
                    <a:pt x="81" y="194"/>
                  </a:cubicBezTo>
                  <a:cubicBezTo>
                    <a:pt x="84" y="192"/>
                    <a:pt x="76" y="191"/>
                    <a:pt x="74" y="190"/>
                  </a:cubicBezTo>
                  <a:cubicBezTo>
                    <a:pt x="73" y="190"/>
                    <a:pt x="71" y="191"/>
                    <a:pt x="70" y="190"/>
                  </a:cubicBezTo>
                  <a:cubicBezTo>
                    <a:pt x="69" y="189"/>
                    <a:pt x="68" y="188"/>
                    <a:pt x="68" y="186"/>
                  </a:cubicBezTo>
                  <a:cubicBezTo>
                    <a:pt x="67" y="184"/>
                    <a:pt x="62" y="188"/>
                    <a:pt x="63" y="183"/>
                  </a:cubicBezTo>
                  <a:cubicBezTo>
                    <a:pt x="63" y="182"/>
                    <a:pt x="62" y="181"/>
                    <a:pt x="61" y="180"/>
                  </a:cubicBezTo>
                  <a:cubicBezTo>
                    <a:pt x="59" y="178"/>
                    <a:pt x="59" y="176"/>
                    <a:pt x="58" y="174"/>
                  </a:cubicBezTo>
                  <a:cubicBezTo>
                    <a:pt x="57" y="171"/>
                    <a:pt x="55" y="170"/>
                    <a:pt x="52" y="169"/>
                  </a:cubicBezTo>
                  <a:cubicBezTo>
                    <a:pt x="50" y="169"/>
                    <a:pt x="46" y="167"/>
                    <a:pt x="49" y="165"/>
                  </a:cubicBezTo>
                  <a:cubicBezTo>
                    <a:pt x="51" y="163"/>
                    <a:pt x="55" y="164"/>
                    <a:pt x="57" y="164"/>
                  </a:cubicBezTo>
                  <a:cubicBezTo>
                    <a:pt x="58" y="165"/>
                    <a:pt x="59" y="166"/>
                    <a:pt x="60" y="166"/>
                  </a:cubicBezTo>
                  <a:cubicBezTo>
                    <a:pt x="62" y="166"/>
                    <a:pt x="64" y="166"/>
                    <a:pt x="66" y="166"/>
                  </a:cubicBezTo>
                  <a:cubicBezTo>
                    <a:pt x="65" y="163"/>
                    <a:pt x="61" y="163"/>
                    <a:pt x="59" y="161"/>
                  </a:cubicBezTo>
                  <a:cubicBezTo>
                    <a:pt x="57" y="160"/>
                    <a:pt x="62" y="154"/>
                    <a:pt x="64" y="154"/>
                  </a:cubicBezTo>
                  <a:cubicBezTo>
                    <a:pt x="65" y="153"/>
                    <a:pt x="68" y="152"/>
                    <a:pt x="68" y="152"/>
                  </a:cubicBezTo>
                  <a:cubicBezTo>
                    <a:pt x="69" y="152"/>
                    <a:pt x="70" y="152"/>
                    <a:pt x="70" y="153"/>
                  </a:cubicBezTo>
                  <a:cubicBezTo>
                    <a:pt x="71" y="153"/>
                    <a:pt x="73" y="152"/>
                    <a:pt x="74" y="152"/>
                  </a:cubicBezTo>
                  <a:cubicBezTo>
                    <a:pt x="79" y="152"/>
                    <a:pt x="84" y="155"/>
                    <a:pt x="88" y="153"/>
                  </a:cubicBezTo>
                  <a:cubicBezTo>
                    <a:pt x="86" y="152"/>
                    <a:pt x="82" y="152"/>
                    <a:pt x="82" y="150"/>
                  </a:cubicBezTo>
                  <a:cubicBezTo>
                    <a:pt x="81" y="146"/>
                    <a:pt x="88" y="143"/>
                    <a:pt x="87" y="139"/>
                  </a:cubicBezTo>
                  <a:cubicBezTo>
                    <a:pt x="87" y="135"/>
                    <a:pt x="86" y="132"/>
                    <a:pt x="84" y="130"/>
                  </a:cubicBezTo>
                  <a:cubicBezTo>
                    <a:pt x="83" y="129"/>
                    <a:pt x="79" y="128"/>
                    <a:pt x="77" y="129"/>
                  </a:cubicBezTo>
                  <a:cubicBezTo>
                    <a:pt x="70" y="134"/>
                    <a:pt x="62" y="121"/>
                    <a:pt x="56" y="129"/>
                  </a:cubicBezTo>
                  <a:cubicBezTo>
                    <a:pt x="55" y="129"/>
                    <a:pt x="52" y="129"/>
                    <a:pt x="52" y="129"/>
                  </a:cubicBezTo>
                  <a:cubicBezTo>
                    <a:pt x="50" y="129"/>
                    <a:pt x="50" y="131"/>
                    <a:pt x="48" y="132"/>
                  </a:cubicBezTo>
                  <a:cubicBezTo>
                    <a:pt x="47" y="133"/>
                    <a:pt x="45" y="134"/>
                    <a:pt x="44" y="134"/>
                  </a:cubicBezTo>
                  <a:cubicBezTo>
                    <a:pt x="43" y="135"/>
                    <a:pt x="42" y="135"/>
                    <a:pt x="41" y="135"/>
                  </a:cubicBezTo>
                  <a:cubicBezTo>
                    <a:pt x="39" y="135"/>
                    <a:pt x="37" y="133"/>
                    <a:pt x="39" y="136"/>
                  </a:cubicBezTo>
                  <a:cubicBezTo>
                    <a:pt x="38" y="135"/>
                    <a:pt x="37" y="135"/>
                    <a:pt x="36" y="134"/>
                  </a:cubicBezTo>
                  <a:cubicBezTo>
                    <a:pt x="36" y="135"/>
                    <a:pt x="37" y="135"/>
                    <a:pt x="37" y="136"/>
                  </a:cubicBezTo>
                  <a:cubicBezTo>
                    <a:pt x="37" y="136"/>
                    <a:pt x="36" y="136"/>
                    <a:pt x="36" y="136"/>
                  </a:cubicBezTo>
                  <a:cubicBezTo>
                    <a:pt x="35" y="138"/>
                    <a:pt x="34" y="136"/>
                    <a:pt x="35" y="138"/>
                  </a:cubicBezTo>
                  <a:cubicBezTo>
                    <a:pt x="33" y="137"/>
                    <a:pt x="25" y="135"/>
                    <a:pt x="25" y="133"/>
                  </a:cubicBezTo>
                  <a:cubicBezTo>
                    <a:pt x="26" y="130"/>
                    <a:pt x="36" y="135"/>
                    <a:pt x="30" y="128"/>
                  </a:cubicBezTo>
                  <a:cubicBezTo>
                    <a:pt x="26" y="124"/>
                    <a:pt x="25" y="118"/>
                    <a:pt x="18" y="116"/>
                  </a:cubicBezTo>
                  <a:cubicBezTo>
                    <a:pt x="16" y="116"/>
                    <a:pt x="14" y="115"/>
                    <a:pt x="11" y="116"/>
                  </a:cubicBezTo>
                  <a:cubicBezTo>
                    <a:pt x="11" y="116"/>
                    <a:pt x="11" y="116"/>
                    <a:pt x="11" y="116"/>
                  </a:cubicBezTo>
                  <a:cubicBezTo>
                    <a:pt x="11" y="116"/>
                    <a:pt x="11" y="116"/>
                    <a:pt x="11" y="116"/>
                  </a:cubicBezTo>
                  <a:cubicBezTo>
                    <a:pt x="11" y="116"/>
                    <a:pt x="11" y="116"/>
                    <a:pt x="11" y="116"/>
                  </a:cubicBezTo>
                  <a:cubicBezTo>
                    <a:pt x="11" y="116"/>
                    <a:pt x="11" y="116"/>
                    <a:pt x="10" y="116"/>
                  </a:cubicBezTo>
                  <a:cubicBezTo>
                    <a:pt x="10" y="116"/>
                    <a:pt x="10" y="116"/>
                    <a:pt x="10" y="116"/>
                  </a:cubicBezTo>
                  <a:cubicBezTo>
                    <a:pt x="10" y="116"/>
                    <a:pt x="10" y="117"/>
                    <a:pt x="10" y="117"/>
                  </a:cubicBezTo>
                  <a:cubicBezTo>
                    <a:pt x="10" y="117"/>
                    <a:pt x="10" y="117"/>
                    <a:pt x="10" y="117"/>
                  </a:cubicBezTo>
                  <a:cubicBezTo>
                    <a:pt x="10" y="117"/>
                    <a:pt x="10" y="117"/>
                    <a:pt x="10" y="117"/>
                  </a:cubicBezTo>
                  <a:cubicBezTo>
                    <a:pt x="10" y="117"/>
                    <a:pt x="10" y="117"/>
                    <a:pt x="10" y="117"/>
                  </a:cubicBezTo>
                  <a:cubicBezTo>
                    <a:pt x="10" y="117"/>
                    <a:pt x="10" y="117"/>
                    <a:pt x="10" y="117"/>
                  </a:cubicBezTo>
                  <a:cubicBezTo>
                    <a:pt x="10" y="117"/>
                    <a:pt x="10" y="117"/>
                    <a:pt x="10" y="117"/>
                  </a:cubicBezTo>
                  <a:cubicBezTo>
                    <a:pt x="10" y="117"/>
                    <a:pt x="10" y="117"/>
                    <a:pt x="9" y="117"/>
                  </a:cubicBezTo>
                  <a:cubicBezTo>
                    <a:pt x="9" y="117"/>
                    <a:pt x="9" y="117"/>
                    <a:pt x="9" y="117"/>
                  </a:cubicBezTo>
                  <a:cubicBezTo>
                    <a:pt x="9" y="117"/>
                    <a:pt x="9" y="117"/>
                    <a:pt x="9" y="117"/>
                  </a:cubicBezTo>
                  <a:cubicBezTo>
                    <a:pt x="9" y="117"/>
                    <a:pt x="9" y="117"/>
                    <a:pt x="9" y="117"/>
                  </a:cubicBezTo>
                  <a:cubicBezTo>
                    <a:pt x="9" y="117"/>
                    <a:pt x="9" y="116"/>
                    <a:pt x="8" y="116"/>
                  </a:cubicBezTo>
                  <a:cubicBezTo>
                    <a:pt x="8" y="116"/>
                    <a:pt x="8" y="116"/>
                    <a:pt x="8" y="116"/>
                  </a:cubicBezTo>
                  <a:cubicBezTo>
                    <a:pt x="8" y="116"/>
                    <a:pt x="8" y="116"/>
                    <a:pt x="8" y="116"/>
                  </a:cubicBezTo>
                  <a:cubicBezTo>
                    <a:pt x="8" y="116"/>
                    <a:pt x="8" y="116"/>
                    <a:pt x="8" y="116"/>
                  </a:cubicBezTo>
                  <a:cubicBezTo>
                    <a:pt x="8" y="116"/>
                    <a:pt x="8" y="116"/>
                    <a:pt x="8" y="116"/>
                  </a:cubicBezTo>
                  <a:cubicBezTo>
                    <a:pt x="8" y="115"/>
                    <a:pt x="8" y="115"/>
                    <a:pt x="8" y="115"/>
                  </a:cubicBezTo>
                  <a:cubicBezTo>
                    <a:pt x="8" y="115"/>
                    <a:pt x="8" y="115"/>
                    <a:pt x="8" y="115"/>
                  </a:cubicBezTo>
                  <a:cubicBezTo>
                    <a:pt x="8" y="115"/>
                    <a:pt x="8" y="115"/>
                    <a:pt x="8" y="115"/>
                  </a:cubicBezTo>
                  <a:cubicBezTo>
                    <a:pt x="8" y="115"/>
                    <a:pt x="8" y="115"/>
                    <a:pt x="7" y="115"/>
                  </a:cubicBezTo>
                  <a:cubicBezTo>
                    <a:pt x="7" y="114"/>
                    <a:pt x="7" y="114"/>
                    <a:pt x="7" y="114"/>
                  </a:cubicBezTo>
                  <a:cubicBezTo>
                    <a:pt x="7" y="114"/>
                    <a:pt x="7" y="114"/>
                    <a:pt x="7" y="114"/>
                  </a:cubicBezTo>
                  <a:cubicBezTo>
                    <a:pt x="7" y="114"/>
                    <a:pt x="7" y="114"/>
                    <a:pt x="7" y="114"/>
                  </a:cubicBezTo>
                  <a:cubicBezTo>
                    <a:pt x="7" y="114"/>
                    <a:pt x="7" y="114"/>
                    <a:pt x="7" y="114"/>
                  </a:cubicBezTo>
                  <a:cubicBezTo>
                    <a:pt x="7" y="113"/>
                    <a:pt x="7" y="113"/>
                    <a:pt x="7" y="113"/>
                  </a:cubicBezTo>
                  <a:cubicBezTo>
                    <a:pt x="7" y="113"/>
                    <a:pt x="7" y="113"/>
                    <a:pt x="7" y="113"/>
                  </a:cubicBezTo>
                  <a:cubicBezTo>
                    <a:pt x="7" y="113"/>
                    <a:pt x="7" y="113"/>
                    <a:pt x="7" y="113"/>
                  </a:cubicBezTo>
                  <a:cubicBezTo>
                    <a:pt x="7" y="113"/>
                    <a:pt x="7" y="113"/>
                    <a:pt x="7" y="113"/>
                  </a:cubicBezTo>
                  <a:cubicBezTo>
                    <a:pt x="7" y="113"/>
                    <a:pt x="7" y="113"/>
                    <a:pt x="7" y="113"/>
                  </a:cubicBezTo>
                  <a:cubicBezTo>
                    <a:pt x="7" y="113"/>
                    <a:pt x="7" y="113"/>
                    <a:pt x="7" y="113"/>
                  </a:cubicBezTo>
                  <a:cubicBezTo>
                    <a:pt x="7" y="113"/>
                    <a:pt x="7" y="112"/>
                    <a:pt x="7" y="112"/>
                  </a:cubicBezTo>
                  <a:cubicBezTo>
                    <a:pt x="7" y="112"/>
                    <a:pt x="7" y="112"/>
                    <a:pt x="7" y="112"/>
                  </a:cubicBezTo>
                  <a:cubicBezTo>
                    <a:pt x="7" y="112"/>
                    <a:pt x="7" y="112"/>
                    <a:pt x="7" y="112"/>
                  </a:cubicBezTo>
                  <a:cubicBezTo>
                    <a:pt x="7" y="112"/>
                    <a:pt x="7" y="112"/>
                    <a:pt x="7" y="112"/>
                  </a:cubicBezTo>
                  <a:cubicBezTo>
                    <a:pt x="7" y="112"/>
                    <a:pt x="7" y="112"/>
                    <a:pt x="7" y="112"/>
                  </a:cubicBezTo>
                  <a:cubicBezTo>
                    <a:pt x="7" y="112"/>
                    <a:pt x="7" y="112"/>
                    <a:pt x="7" y="112"/>
                  </a:cubicBezTo>
                  <a:cubicBezTo>
                    <a:pt x="7" y="112"/>
                    <a:pt x="7" y="112"/>
                    <a:pt x="7" y="112"/>
                  </a:cubicBezTo>
                  <a:cubicBezTo>
                    <a:pt x="8" y="112"/>
                    <a:pt x="8" y="112"/>
                    <a:pt x="8" y="112"/>
                  </a:cubicBezTo>
                  <a:cubicBezTo>
                    <a:pt x="8" y="112"/>
                    <a:pt x="8" y="112"/>
                    <a:pt x="8" y="112"/>
                  </a:cubicBezTo>
                  <a:cubicBezTo>
                    <a:pt x="8" y="112"/>
                    <a:pt x="8" y="112"/>
                    <a:pt x="8" y="112"/>
                  </a:cubicBezTo>
                  <a:cubicBezTo>
                    <a:pt x="8" y="112"/>
                    <a:pt x="8" y="112"/>
                    <a:pt x="8" y="112"/>
                  </a:cubicBezTo>
                  <a:cubicBezTo>
                    <a:pt x="8" y="112"/>
                    <a:pt x="8" y="112"/>
                    <a:pt x="8" y="112"/>
                  </a:cubicBezTo>
                  <a:cubicBezTo>
                    <a:pt x="8" y="112"/>
                    <a:pt x="8" y="112"/>
                    <a:pt x="8" y="112"/>
                  </a:cubicBezTo>
                  <a:cubicBezTo>
                    <a:pt x="8" y="112"/>
                    <a:pt x="8" y="112"/>
                    <a:pt x="8" y="112"/>
                  </a:cubicBezTo>
                  <a:cubicBezTo>
                    <a:pt x="8" y="112"/>
                    <a:pt x="8" y="112"/>
                    <a:pt x="8" y="112"/>
                  </a:cubicBezTo>
                  <a:cubicBezTo>
                    <a:pt x="8" y="112"/>
                    <a:pt x="8" y="111"/>
                    <a:pt x="8" y="111"/>
                  </a:cubicBezTo>
                  <a:cubicBezTo>
                    <a:pt x="8" y="111"/>
                    <a:pt x="8" y="111"/>
                    <a:pt x="8" y="111"/>
                  </a:cubicBezTo>
                  <a:cubicBezTo>
                    <a:pt x="8" y="111"/>
                    <a:pt x="8" y="111"/>
                    <a:pt x="8" y="111"/>
                  </a:cubicBezTo>
                  <a:cubicBezTo>
                    <a:pt x="8" y="111"/>
                    <a:pt x="8" y="111"/>
                    <a:pt x="8" y="111"/>
                  </a:cubicBezTo>
                  <a:cubicBezTo>
                    <a:pt x="8" y="111"/>
                    <a:pt x="8" y="111"/>
                    <a:pt x="8" y="111"/>
                  </a:cubicBezTo>
                  <a:cubicBezTo>
                    <a:pt x="8" y="111"/>
                    <a:pt x="8" y="111"/>
                    <a:pt x="8" y="111"/>
                  </a:cubicBezTo>
                  <a:cubicBezTo>
                    <a:pt x="7" y="110"/>
                    <a:pt x="7" y="110"/>
                    <a:pt x="7" y="110"/>
                  </a:cubicBezTo>
                  <a:cubicBezTo>
                    <a:pt x="7" y="110"/>
                    <a:pt x="7" y="110"/>
                    <a:pt x="7" y="110"/>
                  </a:cubicBezTo>
                  <a:cubicBezTo>
                    <a:pt x="7" y="110"/>
                    <a:pt x="7" y="110"/>
                    <a:pt x="7" y="110"/>
                  </a:cubicBezTo>
                  <a:cubicBezTo>
                    <a:pt x="7" y="110"/>
                    <a:pt x="7" y="110"/>
                    <a:pt x="7" y="110"/>
                  </a:cubicBezTo>
                  <a:cubicBezTo>
                    <a:pt x="7" y="110"/>
                    <a:pt x="7" y="110"/>
                    <a:pt x="7" y="110"/>
                  </a:cubicBezTo>
                  <a:cubicBezTo>
                    <a:pt x="7" y="110"/>
                    <a:pt x="7" y="109"/>
                    <a:pt x="7" y="109"/>
                  </a:cubicBezTo>
                  <a:cubicBezTo>
                    <a:pt x="7" y="109"/>
                    <a:pt x="7" y="109"/>
                    <a:pt x="7" y="109"/>
                  </a:cubicBezTo>
                  <a:cubicBezTo>
                    <a:pt x="7" y="109"/>
                    <a:pt x="7" y="109"/>
                    <a:pt x="7" y="109"/>
                  </a:cubicBezTo>
                  <a:cubicBezTo>
                    <a:pt x="7" y="109"/>
                    <a:pt x="7" y="109"/>
                    <a:pt x="7" y="109"/>
                  </a:cubicBezTo>
                  <a:cubicBezTo>
                    <a:pt x="7" y="109"/>
                    <a:pt x="7" y="109"/>
                    <a:pt x="7" y="109"/>
                  </a:cubicBezTo>
                  <a:cubicBezTo>
                    <a:pt x="7" y="109"/>
                    <a:pt x="7" y="109"/>
                    <a:pt x="7" y="109"/>
                  </a:cubicBezTo>
                  <a:cubicBezTo>
                    <a:pt x="7" y="108"/>
                    <a:pt x="7" y="108"/>
                    <a:pt x="7" y="108"/>
                  </a:cubicBezTo>
                  <a:cubicBezTo>
                    <a:pt x="6" y="108"/>
                    <a:pt x="6" y="108"/>
                    <a:pt x="6" y="108"/>
                  </a:cubicBezTo>
                  <a:cubicBezTo>
                    <a:pt x="6" y="108"/>
                    <a:pt x="6" y="108"/>
                    <a:pt x="6" y="108"/>
                  </a:cubicBezTo>
                  <a:cubicBezTo>
                    <a:pt x="6" y="108"/>
                    <a:pt x="6" y="108"/>
                    <a:pt x="6" y="108"/>
                  </a:cubicBezTo>
                  <a:cubicBezTo>
                    <a:pt x="6" y="108"/>
                    <a:pt x="6" y="108"/>
                    <a:pt x="6" y="108"/>
                  </a:cubicBezTo>
                  <a:cubicBezTo>
                    <a:pt x="6" y="108"/>
                    <a:pt x="5" y="108"/>
                    <a:pt x="5" y="108"/>
                  </a:cubicBezTo>
                  <a:cubicBezTo>
                    <a:pt x="5" y="108"/>
                    <a:pt x="5" y="108"/>
                    <a:pt x="5" y="108"/>
                  </a:cubicBezTo>
                  <a:cubicBezTo>
                    <a:pt x="5" y="108"/>
                    <a:pt x="5" y="108"/>
                    <a:pt x="5" y="108"/>
                  </a:cubicBezTo>
                  <a:cubicBezTo>
                    <a:pt x="5" y="108"/>
                    <a:pt x="5" y="108"/>
                    <a:pt x="5" y="108"/>
                  </a:cubicBezTo>
                  <a:cubicBezTo>
                    <a:pt x="4" y="108"/>
                    <a:pt x="4" y="108"/>
                    <a:pt x="4" y="108"/>
                  </a:cubicBezTo>
                  <a:cubicBezTo>
                    <a:pt x="4" y="108"/>
                    <a:pt x="4" y="108"/>
                    <a:pt x="4" y="108"/>
                  </a:cubicBezTo>
                  <a:cubicBezTo>
                    <a:pt x="4" y="108"/>
                    <a:pt x="4" y="108"/>
                    <a:pt x="4" y="108"/>
                  </a:cubicBezTo>
                  <a:cubicBezTo>
                    <a:pt x="4" y="108"/>
                    <a:pt x="4" y="108"/>
                    <a:pt x="4" y="108"/>
                  </a:cubicBezTo>
                  <a:cubicBezTo>
                    <a:pt x="4" y="108"/>
                    <a:pt x="3" y="108"/>
                    <a:pt x="3" y="108"/>
                  </a:cubicBezTo>
                  <a:cubicBezTo>
                    <a:pt x="3" y="108"/>
                    <a:pt x="3" y="108"/>
                    <a:pt x="3" y="107"/>
                  </a:cubicBezTo>
                  <a:cubicBezTo>
                    <a:pt x="3" y="107"/>
                    <a:pt x="2" y="107"/>
                    <a:pt x="2" y="107"/>
                  </a:cubicBezTo>
                  <a:cubicBezTo>
                    <a:pt x="2" y="107"/>
                    <a:pt x="2" y="107"/>
                    <a:pt x="2" y="107"/>
                  </a:cubicBezTo>
                  <a:cubicBezTo>
                    <a:pt x="2" y="107"/>
                    <a:pt x="2" y="107"/>
                    <a:pt x="1" y="107"/>
                  </a:cubicBezTo>
                  <a:cubicBezTo>
                    <a:pt x="1" y="107"/>
                    <a:pt x="1" y="107"/>
                    <a:pt x="1" y="107"/>
                  </a:cubicBezTo>
                  <a:cubicBezTo>
                    <a:pt x="1" y="107"/>
                    <a:pt x="1" y="107"/>
                    <a:pt x="1" y="107"/>
                  </a:cubicBezTo>
                  <a:cubicBezTo>
                    <a:pt x="1" y="106"/>
                    <a:pt x="0" y="106"/>
                    <a:pt x="0" y="106"/>
                  </a:cubicBezTo>
                  <a:cubicBezTo>
                    <a:pt x="0" y="106"/>
                    <a:pt x="0" y="106"/>
                    <a:pt x="0" y="106"/>
                  </a:cubicBezTo>
                  <a:cubicBezTo>
                    <a:pt x="0" y="106"/>
                    <a:pt x="0" y="106"/>
                    <a:pt x="0" y="106"/>
                  </a:cubicBezTo>
                  <a:cubicBezTo>
                    <a:pt x="0" y="106"/>
                    <a:pt x="0" y="106"/>
                    <a:pt x="0" y="105"/>
                  </a:cubicBezTo>
                  <a:cubicBezTo>
                    <a:pt x="0" y="105"/>
                    <a:pt x="0" y="105"/>
                    <a:pt x="0" y="105"/>
                  </a:cubicBezTo>
                  <a:cubicBezTo>
                    <a:pt x="0" y="105"/>
                    <a:pt x="0" y="105"/>
                    <a:pt x="0" y="105"/>
                  </a:cubicBezTo>
                  <a:cubicBezTo>
                    <a:pt x="0" y="105"/>
                    <a:pt x="0" y="104"/>
                    <a:pt x="0" y="104"/>
                  </a:cubicBezTo>
                  <a:cubicBezTo>
                    <a:pt x="0" y="104"/>
                    <a:pt x="0" y="104"/>
                    <a:pt x="0" y="104"/>
                  </a:cubicBezTo>
                  <a:cubicBezTo>
                    <a:pt x="0" y="104"/>
                    <a:pt x="0" y="103"/>
                    <a:pt x="0" y="103"/>
                  </a:cubicBezTo>
                  <a:cubicBezTo>
                    <a:pt x="0" y="103"/>
                    <a:pt x="0" y="103"/>
                    <a:pt x="0" y="10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8" name="Freeform 3841"/>
            <p:cNvSpPr>
              <a:spLocks/>
            </p:cNvSpPr>
            <p:nvPr/>
          </p:nvSpPr>
          <p:spPr bwMode="auto">
            <a:xfrm>
              <a:off x="3515" y="646"/>
              <a:ext cx="651" cy="270"/>
            </a:xfrm>
            <a:custGeom>
              <a:avLst/>
              <a:gdLst>
                <a:gd name="T0" fmla="*/ 11 w 543"/>
                <a:gd name="T1" fmla="*/ 76 h 225"/>
                <a:gd name="T2" fmla="*/ 50 w 543"/>
                <a:gd name="T3" fmla="*/ 63 h 225"/>
                <a:gd name="T4" fmla="*/ 74 w 543"/>
                <a:gd name="T5" fmla="*/ 57 h 225"/>
                <a:gd name="T6" fmla="*/ 106 w 543"/>
                <a:gd name="T7" fmla="*/ 74 h 225"/>
                <a:gd name="T8" fmla="*/ 131 w 543"/>
                <a:gd name="T9" fmla="*/ 66 h 225"/>
                <a:gd name="T10" fmla="*/ 158 w 543"/>
                <a:gd name="T11" fmla="*/ 66 h 225"/>
                <a:gd name="T12" fmla="*/ 188 w 543"/>
                <a:gd name="T13" fmla="*/ 72 h 225"/>
                <a:gd name="T14" fmla="*/ 184 w 543"/>
                <a:gd name="T15" fmla="*/ 55 h 225"/>
                <a:gd name="T16" fmla="*/ 192 w 543"/>
                <a:gd name="T17" fmla="*/ 37 h 225"/>
                <a:gd name="T18" fmla="*/ 197 w 543"/>
                <a:gd name="T19" fmla="*/ 28 h 225"/>
                <a:gd name="T20" fmla="*/ 213 w 543"/>
                <a:gd name="T21" fmla="*/ 23 h 225"/>
                <a:gd name="T22" fmla="*/ 241 w 543"/>
                <a:gd name="T23" fmla="*/ 16 h 225"/>
                <a:gd name="T24" fmla="*/ 289 w 543"/>
                <a:gd name="T25" fmla="*/ 6 h 225"/>
                <a:gd name="T26" fmla="*/ 307 w 543"/>
                <a:gd name="T27" fmla="*/ 1 h 225"/>
                <a:gd name="T28" fmla="*/ 332 w 543"/>
                <a:gd name="T29" fmla="*/ 20 h 225"/>
                <a:gd name="T30" fmla="*/ 348 w 543"/>
                <a:gd name="T31" fmla="*/ 22 h 225"/>
                <a:gd name="T32" fmla="*/ 365 w 543"/>
                <a:gd name="T33" fmla="*/ 27 h 225"/>
                <a:gd name="T34" fmla="*/ 396 w 543"/>
                <a:gd name="T35" fmla="*/ 17 h 225"/>
                <a:gd name="T36" fmla="*/ 413 w 543"/>
                <a:gd name="T37" fmla="*/ 30 h 225"/>
                <a:gd name="T38" fmla="*/ 461 w 543"/>
                <a:gd name="T39" fmla="*/ 65 h 225"/>
                <a:gd name="T40" fmla="*/ 485 w 543"/>
                <a:gd name="T41" fmla="*/ 69 h 225"/>
                <a:gd name="T42" fmla="*/ 518 w 543"/>
                <a:gd name="T43" fmla="*/ 89 h 225"/>
                <a:gd name="T44" fmla="*/ 530 w 543"/>
                <a:gd name="T45" fmla="*/ 106 h 225"/>
                <a:gd name="T46" fmla="*/ 489 w 543"/>
                <a:gd name="T47" fmla="*/ 125 h 225"/>
                <a:gd name="T48" fmla="*/ 467 w 543"/>
                <a:gd name="T49" fmla="*/ 153 h 225"/>
                <a:gd name="T50" fmla="*/ 455 w 543"/>
                <a:gd name="T51" fmla="*/ 187 h 225"/>
                <a:gd name="T52" fmla="*/ 441 w 543"/>
                <a:gd name="T53" fmla="*/ 197 h 225"/>
                <a:gd name="T54" fmla="*/ 389 w 543"/>
                <a:gd name="T55" fmla="*/ 190 h 225"/>
                <a:gd name="T56" fmla="*/ 336 w 543"/>
                <a:gd name="T57" fmla="*/ 191 h 225"/>
                <a:gd name="T58" fmla="*/ 305 w 543"/>
                <a:gd name="T59" fmla="*/ 210 h 225"/>
                <a:gd name="T60" fmla="*/ 283 w 543"/>
                <a:gd name="T61" fmla="*/ 216 h 225"/>
                <a:gd name="T62" fmla="*/ 246 w 543"/>
                <a:gd name="T63" fmla="*/ 180 h 225"/>
                <a:gd name="T64" fmla="*/ 221 w 543"/>
                <a:gd name="T65" fmla="*/ 179 h 225"/>
                <a:gd name="T66" fmla="*/ 215 w 543"/>
                <a:gd name="T67" fmla="*/ 180 h 225"/>
                <a:gd name="T68" fmla="*/ 209 w 543"/>
                <a:gd name="T69" fmla="*/ 181 h 225"/>
                <a:gd name="T70" fmla="*/ 185 w 543"/>
                <a:gd name="T71" fmla="*/ 150 h 225"/>
                <a:gd name="T72" fmla="*/ 179 w 543"/>
                <a:gd name="T73" fmla="*/ 143 h 225"/>
                <a:gd name="T74" fmla="*/ 171 w 543"/>
                <a:gd name="T75" fmla="*/ 147 h 225"/>
                <a:gd name="T76" fmla="*/ 125 w 543"/>
                <a:gd name="T77" fmla="*/ 158 h 225"/>
                <a:gd name="T78" fmla="*/ 93 w 543"/>
                <a:gd name="T79" fmla="*/ 199 h 225"/>
                <a:gd name="T80" fmla="*/ 70 w 543"/>
                <a:gd name="T81" fmla="*/ 190 h 225"/>
                <a:gd name="T82" fmla="*/ 49 w 543"/>
                <a:gd name="T83" fmla="*/ 165 h 225"/>
                <a:gd name="T84" fmla="*/ 68 w 543"/>
                <a:gd name="T85" fmla="*/ 152 h 225"/>
                <a:gd name="T86" fmla="*/ 84 w 543"/>
                <a:gd name="T87" fmla="*/ 130 h 225"/>
                <a:gd name="T88" fmla="*/ 41 w 543"/>
                <a:gd name="T89" fmla="*/ 135 h 225"/>
                <a:gd name="T90" fmla="*/ 25 w 543"/>
                <a:gd name="T91" fmla="*/ 133 h 225"/>
                <a:gd name="T92" fmla="*/ 11 w 543"/>
                <a:gd name="T93" fmla="*/ 116 h 225"/>
                <a:gd name="T94" fmla="*/ 10 w 543"/>
                <a:gd name="T95" fmla="*/ 117 h 225"/>
                <a:gd name="T96" fmla="*/ 9 w 543"/>
                <a:gd name="T97" fmla="*/ 117 h 225"/>
                <a:gd name="T98" fmla="*/ 8 w 543"/>
                <a:gd name="T99" fmla="*/ 115 h 225"/>
                <a:gd name="T100" fmla="*/ 7 w 543"/>
                <a:gd name="T101" fmla="*/ 114 h 225"/>
                <a:gd name="T102" fmla="*/ 7 w 543"/>
                <a:gd name="T103" fmla="*/ 113 h 225"/>
                <a:gd name="T104" fmla="*/ 7 w 543"/>
                <a:gd name="T105" fmla="*/ 112 h 225"/>
                <a:gd name="T106" fmla="*/ 8 w 543"/>
                <a:gd name="T107" fmla="*/ 112 h 225"/>
                <a:gd name="T108" fmla="*/ 8 w 543"/>
                <a:gd name="T109" fmla="*/ 111 h 225"/>
                <a:gd name="T110" fmla="*/ 7 w 543"/>
                <a:gd name="T111" fmla="*/ 110 h 225"/>
                <a:gd name="T112" fmla="*/ 7 w 543"/>
                <a:gd name="T113" fmla="*/ 109 h 225"/>
                <a:gd name="T114" fmla="*/ 6 w 543"/>
                <a:gd name="T115" fmla="*/ 108 h 225"/>
                <a:gd name="T116" fmla="*/ 5 w 543"/>
                <a:gd name="T117" fmla="*/ 108 h 225"/>
                <a:gd name="T118" fmla="*/ 3 w 543"/>
                <a:gd name="T119" fmla="*/ 107 h 225"/>
                <a:gd name="T120" fmla="*/ 0 w 543"/>
                <a:gd name="T121" fmla="*/ 106 h 225"/>
                <a:gd name="T122" fmla="*/ 0 w 543"/>
                <a:gd name="T123" fmla="*/ 1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225">
                  <a:moveTo>
                    <a:pt x="0" y="103"/>
                  </a:moveTo>
                  <a:cubicBezTo>
                    <a:pt x="1" y="101"/>
                    <a:pt x="2" y="99"/>
                    <a:pt x="4" y="98"/>
                  </a:cubicBezTo>
                  <a:cubicBezTo>
                    <a:pt x="5" y="97"/>
                    <a:pt x="6" y="96"/>
                    <a:pt x="6" y="95"/>
                  </a:cubicBezTo>
                  <a:cubicBezTo>
                    <a:pt x="5" y="92"/>
                    <a:pt x="2" y="93"/>
                    <a:pt x="3" y="90"/>
                  </a:cubicBezTo>
                  <a:cubicBezTo>
                    <a:pt x="4" y="86"/>
                    <a:pt x="5" y="86"/>
                    <a:pt x="8" y="83"/>
                  </a:cubicBezTo>
                  <a:cubicBezTo>
                    <a:pt x="10" y="81"/>
                    <a:pt x="9" y="78"/>
                    <a:pt x="11" y="76"/>
                  </a:cubicBezTo>
                  <a:cubicBezTo>
                    <a:pt x="16" y="72"/>
                    <a:pt x="20" y="84"/>
                    <a:pt x="24" y="85"/>
                  </a:cubicBezTo>
                  <a:cubicBezTo>
                    <a:pt x="26" y="85"/>
                    <a:pt x="32" y="83"/>
                    <a:pt x="30" y="81"/>
                  </a:cubicBezTo>
                  <a:cubicBezTo>
                    <a:pt x="28" y="79"/>
                    <a:pt x="29" y="74"/>
                    <a:pt x="27" y="73"/>
                  </a:cubicBezTo>
                  <a:cubicBezTo>
                    <a:pt x="31" y="74"/>
                    <a:pt x="32" y="71"/>
                    <a:pt x="36" y="70"/>
                  </a:cubicBezTo>
                  <a:cubicBezTo>
                    <a:pt x="39" y="69"/>
                    <a:pt x="35" y="66"/>
                    <a:pt x="39" y="66"/>
                  </a:cubicBezTo>
                  <a:cubicBezTo>
                    <a:pt x="43" y="65"/>
                    <a:pt x="46" y="64"/>
                    <a:pt x="50" y="63"/>
                  </a:cubicBezTo>
                  <a:cubicBezTo>
                    <a:pt x="53" y="61"/>
                    <a:pt x="52" y="56"/>
                    <a:pt x="56" y="58"/>
                  </a:cubicBezTo>
                  <a:cubicBezTo>
                    <a:pt x="56" y="57"/>
                    <a:pt x="56" y="56"/>
                    <a:pt x="56" y="56"/>
                  </a:cubicBezTo>
                  <a:cubicBezTo>
                    <a:pt x="57" y="56"/>
                    <a:pt x="63" y="57"/>
                    <a:pt x="63" y="58"/>
                  </a:cubicBezTo>
                  <a:cubicBezTo>
                    <a:pt x="64" y="62"/>
                    <a:pt x="67" y="58"/>
                    <a:pt x="68" y="60"/>
                  </a:cubicBezTo>
                  <a:cubicBezTo>
                    <a:pt x="69" y="59"/>
                    <a:pt x="70" y="58"/>
                    <a:pt x="72" y="57"/>
                  </a:cubicBezTo>
                  <a:cubicBezTo>
                    <a:pt x="72" y="57"/>
                    <a:pt x="73" y="57"/>
                    <a:pt x="74" y="57"/>
                  </a:cubicBezTo>
                  <a:cubicBezTo>
                    <a:pt x="75" y="56"/>
                    <a:pt x="76" y="56"/>
                    <a:pt x="77" y="55"/>
                  </a:cubicBezTo>
                  <a:cubicBezTo>
                    <a:pt x="77" y="63"/>
                    <a:pt x="88" y="57"/>
                    <a:pt x="92" y="61"/>
                  </a:cubicBezTo>
                  <a:cubicBezTo>
                    <a:pt x="95" y="62"/>
                    <a:pt x="97" y="63"/>
                    <a:pt x="99" y="65"/>
                  </a:cubicBezTo>
                  <a:cubicBezTo>
                    <a:pt x="100" y="65"/>
                    <a:pt x="101" y="66"/>
                    <a:pt x="101" y="67"/>
                  </a:cubicBezTo>
                  <a:cubicBezTo>
                    <a:pt x="102" y="69"/>
                    <a:pt x="104" y="69"/>
                    <a:pt x="105" y="69"/>
                  </a:cubicBezTo>
                  <a:cubicBezTo>
                    <a:pt x="104" y="71"/>
                    <a:pt x="104" y="76"/>
                    <a:pt x="106" y="74"/>
                  </a:cubicBezTo>
                  <a:cubicBezTo>
                    <a:pt x="110" y="73"/>
                    <a:pt x="106" y="69"/>
                    <a:pt x="106" y="67"/>
                  </a:cubicBezTo>
                  <a:cubicBezTo>
                    <a:pt x="108" y="66"/>
                    <a:pt x="111" y="68"/>
                    <a:pt x="112" y="69"/>
                  </a:cubicBezTo>
                  <a:cubicBezTo>
                    <a:pt x="114" y="71"/>
                    <a:pt x="118" y="71"/>
                    <a:pt x="119" y="73"/>
                  </a:cubicBezTo>
                  <a:cubicBezTo>
                    <a:pt x="121" y="75"/>
                    <a:pt x="123" y="74"/>
                    <a:pt x="126" y="72"/>
                  </a:cubicBezTo>
                  <a:cubicBezTo>
                    <a:pt x="127" y="71"/>
                    <a:pt x="127" y="70"/>
                    <a:pt x="128" y="70"/>
                  </a:cubicBezTo>
                  <a:cubicBezTo>
                    <a:pt x="129" y="69"/>
                    <a:pt x="131" y="68"/>
                    <a:pt x="131" y="66"/>
                  </a:cubicBezTo>
                  <a:cubicBezTo>
                    <a:pt x="132" y="66"/>
                    <a:pt x="133" y="67"/>
                    <a:pt x="134" y="67"/>
                  </a:cubicBezTo>
                  <a:cubicBezTo>
                    <a:pt x="135" y="66"/>
                    <a:pt x="141" y="65"/>
                    <a:pt x="141" y="67"/>
                  </a:cubicBezTo>
                  <a:cubicBezTo>
                    <a:pt x="142" y="67"/>
                    <a:pt x="143" y="68"/>
                    <a:pt x="144" y="69"/>
                  </a:cubicBezTo>
                  <a:cubicBezTo>
                    <a:pt x="145" y="70"/>
                    <a:pt x="147" y="68"/>
                    <a:pt x="148" y="69"/>
                  </a:cubicBezTo>
                  <a:cubicBezTo>
                    <a:pt x="150" y="65"/>
                    <a:pt x="149" y="66"/>
                    <a:pt x="153" y="66"/>
                  </a:cubicBezTo>
                  <a:cubicBezTo>
                    <a:pt x="155" y="66"/>
                    <a:pt x="156" y="65"/>
                    <a:pt x="158" y="66"/>
                  </a:cubicBezTo>
                  <a:cubicBezTo>
                    <a:pt x="160" y="67"/>
                    <a:pt x="160" y="68"/>
                    <a:pt x="160" y="69"/>
                  </a:cubicBezTo>
                  <a:cubicBezTo>
                    <a:pt x="161" y="72"/>
                    <a:pt x="174" y="73"/>
                    <a:pt x="172" y="75"/>
                  </a:cubicBezTo>
                  <a:cubicBezTo>
                    <a:pt x="174" y="75"/>
                    <a:pt x="176" y="74"/>
                    <a:pt x="177" y="73"/>
                  </a:cubicBezTo>
                  <a:cubicBezTo>
                    <a:pt x="178" y="72"/>
                    <a:pt x="177" y="70"/>
                    <a:pt x="179" y="69"/>
                  </a:cubicBezTo>
                  <a:cubicBezTo>
                    <a:pt x="181" y="69"/>
                    <a:pt x="181" y="71"/>
                    <a:pt x="182" y="72"/>
                  </a:cubicBezTo>
                  <a:cubicBezTo>
                    <a:pt x="184" y="72"/>
                    <a:pt x="186" y="72"/>
                    <a:pt x="188" y="72"/>
                  </a:cubicBezTo>
                  <a:cubicBezTo>
                    <a:pt x="190" y="72"/>
                    <a:pt x="197" y="72"/>
                    <a:pt x="198" y="69"/>
                  </a:cubicBezTo>
                  <a:cubicBezTo>
                    <a:pt x="199" y="68"/>
                    <a:pt x="198" y="64"/>
                    <a:pt x="201" y="63"/>
                  </a:cubicBezTo>
                  <a:cubicBezTo>
                    <a:pt x="199" y="63"/>
                    <a:pt x="199" y="61"/>
                    <a:pt x="197" y="60"/>
                  </a:cubicBezTo>
                  <a:cubicBezTo>
                    <a:pt x="195" y="60"/>
                    <a:pt x="193" y="61"/>
                    <a:pt x="192" y="59"/>
                  </a:cubicBezTo>
                  <a:cubicBezTo>
                    <a:pt x="191" y="58"/>
                    <a:pt x="190" y="58"/>
                    <a:pt x="188" y="58"/>
                  </a:cubicBezTo>
                  <a:cubicBezTo>
                    <a:pt x="185" y="58"/>
                    <a:pt x="185" y="57"/>
                    <a:pt x="184" y="55"/>
                  </a:cubicBezTo>
                  <a:cubicBezTo>
                    <a:pt x="183" y="54"/>
                    <a:pt x="182" y="54"/>
                    <a:pt x="180" y="54"/>
                  </a:cubicBezTo>
                  <a:cubicBezTo>
                    <a:pt x="178" y="54"/>
                    <a:pt x="179" y="52"/>
                    <a:pt x="180" y="52"/>
                  </a:cubicBezTo>
                  <a:cubicBezTo>
                    <a:pt x="182" y="52"/>
                    <a:pt x="184" y="50"/>
                    <a:pt x="186" y="50"/>
                  </a:cubicBezTo>
                  <a:cubicBezTo>
                    <a:pt x="188" y="49"/>
                    <a:pt x="190" y="48"/>
                    <a:pt x="193" y="47"/>
                  </a:cubicBezTo>
                  <a:cubicBezTo>
                    <a:pt x="192" y="46"/>
                    <a:pt x="188" y="42"/>
                    <a:pt x="188" y="41"/>
                  </a:cubicBezTo>
                  <a:cubicBezTo>
                    <a:pt x="189" y="40"/>
                    <a:pt x="193" y="39"/>
                    <a:pt x="192" y="37"/>
                  </a:cubicBezTo>
                  <a:cubicBezTo>
                    <a:pt x="196" y="37"/>
                    <a:pt x="199" y="38"/>
                    <a:pt x="203" y="37"/>
                  </a:cubicBezTo>
                  <a:cubicBezTo>
                    <a:pt x="204" y="37"/>
                    <a:pt x="206" y="38"/>
                    <a:pt x="207" y="37"/>
                  </a:cubicBezTo>
                  <a:cubicBezTo>
                    <a:pt x="208" y="35"/>
                    <a:pt x="205" y="35"/>
                    <a:pt x="204" y="34"/>
                  </a:cubicBezTo>
                  <a:cubicBezTo>
                    <a:pt x="201" y="34"/>
                    <a:pt x="198" y="33"/>
                    <a:pt x="195" y="32"/>
                  </a:cubicBezTo>
                  <a:cubicBezTo>
                    <a:pt x="191" y="31"/>
                    <a:pt x="200" y="29"/>
                    <a:pt x="200" y="29"/>
                  </a:cubicBezTo>
                  <a:cubicBezTo>
                    <a:pt x="199" y="28"/>
                    <a:pt x="198" y="28"/>
                    <a:pt x="197" y="28"/>
                  </a:cubicBezTo>
                  <a:cubicBezTo>
                    <a:pt x="194" y="29"/>
                    <a:pt x="193" y="28"/>
                    <a:pt x="191" y="27"/>
                  </a:cubicBezTo>
                  <a:cubicBezTo>
                    <a:pt x="196" y="26"/>
                    <a:pt x="193" y="24"/>
                    <a:pt x="192" y="22"/>
                  </a:cubicBezTo>
                  <a:cubicBezTo>
                    <a:pt x="193" y="22"/>
                    <a:pt x="194" y="22"/>
                    <a:pt x="195" y="23"/>
                  </a:cubicBezTo>
                  <a:cubicBezTo>
                    <a:pt x="195" y="20"/>
                    <a:pt x="202" y="22"/>
                    <a:pt x="203" y="22"/>
                  </a:cubicBezTo>
                  <a:cubicBezTo>
                    <a:pt x="205" y="23"/>
                    <a:pt x="206" y="22"/>
                    <a:pt x="209" y="21"/>
                  </a:cubicBezTo>
                  <a:cubicBezTo>
                    <a:pt x="211" y="21"/>
                    <a:pt x="211" y="23"/>
                    <a:pt x="213" y="23"/>
                  </a:cubicBezTo>
                  <a:cubicBezTo>
                    <a:pt x="214" y="20"/>
                    <a:pt x="217" y="20"/>
                    <a:pt x="220" y="20"/>
                  </a:cubicBezTo>
                  <a:cubicBezTo>
                    <a:pt x="221" y="20"/>
                    <a:pt x="221" y="19"/>
                    <a:pt x="221" y="19"/>
                  </a:cubicBezTo>
                  <a:cubicBezTo>
                    <a:pt x="222" y="19"/>
                    <a:pt x="223" y="19"/>
                    <a:pt x="224" y="19"/>
                  </a:cubicBezTo>
                  <a:cubicBezTo>
                    <a:pt x="226" y="19"/>
                    <a:pt x="228" y="19"/>
                    <a:pt x="230" y="19"/>
                  </a:cubicBezTo>
                  <a:cubicBezTo>
                    <a:pt x="232" y="19"/>
                    <a:pt x="232" y="17"/>
                    <a:pt x="235" y="17"/>
                  </a:cubicBezTo>
                  <a:cubicBezTo>
                    <a:pt x="237" y="17"/>
                    <a:pt x="239" y="16"/>
                    <a:pt x="241" y="16"/>
                  </a:cubicBezTo>
                  <a:cubicBezTo>
                    <a:pt x="242" y="17"/>
                    <a:pt x="244" y="15"/>
                    <a:pt x="246" y="16"/>
                  </a:cubicBezTo>
                  <a:cubicBezTo>
                    <a:pt x="247" y="17"/>
                    <a:pt x="247" y="16"/>
                    <a:pt x="248" y="15"/>
                  </a:cubicBezTo>
                  <a:cubicBezTo>
                    <a:pt x="249" y="11"/>
                    <a:pt x="262" y="12"/>
                    <a:pt x="266" y="11"/>
                  </a:cubicBezTo>
                  <a:cubicBezTo>
                    <a:pt x="270" y="10"/>
                    <a:pt x="275" y="9"/>
                    <a:pt x="279" y="9"/>
                  </a:cubicBezTo>
                  <a:cubicBezTo>
                    <a:pt x="281" y="9"/>
                    <a:pt x="283" y="7"/>
                    <a:pt x="284" y="7"/>
                  </a:cubicBezTo>
                  <a:cubicBezTo>
                    <a:pt x="285" y="7"/>
                    <a:pt x="287" y="7"/>
                    <a:pt x="289" y="6"/>
                  </a:cubicBezTo>
                  <a:cubicBezTo>
                    <a:pt x="288" y="6"/>
                    <a:pt x="288" y="4"/>
                    <a:pt x="290" y="4"/>
                  </a:cubicBezTo>
                  <a:cubicBezTo>
                    <a:pt x="291" y="4"/>
                    <a:pt x="295" y="3"/>
                    <a:pt x="295" y="1"/>
                  </a:cubicBezTo>
                  <a:cubicBezTo>
                    <a:pt x="296" y="1"/>
                    <a:pt x="297" y="2"/>
                    <a:pt x="298" y="1"/>
                  </a:cubicBezTo>
                  <a:cubicBezTo>
                    <a:pt x="298" y="1"/>
                    <a:pt x="298" y="0"/>
                    <a:pt x="298" y="0"/>
                  </a:cubicBezTo>
                  <a:cubicBezTo>
                    <a:pt x="299" y="0"/>
                    <a:pt x="300" y="1"/>
                    <a:pt x="302" y="1"/>
                  </a:cubicBezTo>
                  <a:cubicBezTo>
                    <a:pt x="303" y="1"/>
                    <a:pt x="305" y="1"/>
                    <a:pt x="307" y="1"/>
                  </a:cubicBezTo>
                  <a:cubicBezTo>
                    <a:pt x="308" y="1"/>
                    <a:pt x="316" y="6"/>
                    <a:pt x="317" y="3"/>
                  </a:cubicBezTo>
                  <a:cubicBezTo>
                    <a:pt x="319" y="0"/>
                    <a:pt x="323" y="3"/>
                    <a:pt x="324" y="4"/>
                  </a:cubicBezTo>
                  <a:cubicBezTo>
                    <a:pt x="325" y="6"/>
                    <a:pt x="325" y="6"/>
                    <a:pt x="325" y="8"/>
                  </a:cubicBezTo>
                  <a:cubicBezTo>
                    <a:pt x="325" y="10"/>
                    <a:pt x="327" y="11"/>
                    <a:pt x="329" y="11"/>
                  </a:cubicBezTo>
                  <a:cubicBezTo>
                    <a:pt x="326" y="13"/>
                    <a:pt x="330" y="17"/>
                    <a:pt x="325" y="17"/>
                  </a:cubicBezTo>
                  <a:cubicBezTo>
                    <a:pt x="327" y="21"/>
                    <a:pt x="330" y="18"/>
                    <a:pt x="332" y="20"/>
                  </a:cubicBezTo>
                  <a:cubicBezTo>
                    <a:pt x="333" y="21"/>
                    <a:pt x="335" y="20"/>
                    <a:pt x="336" y="18"/>
                  </a:cubicBezTo>
                  <a:cubicBezTo>
                    <a:pt x="337" y="17"/>
                    <a:pt x="340" y="19"/>
                    <a:pt x="341" y="19"/>
                  </a:cubicBezTo>
                  <a:cubicBezTo>
                    <a:pt x="340" y="18"/>
                    <a:pt x="340" y="17"/>
                    <a:pt x="340" y="16"/>
                  </a:cubicBezTo>
                  <a:cubicBezTo>
                    <a:pt x="342" y="17"/>
                    <a:pt x="343" y="19"/>
                    <a:pt x="345" y="20"/>
                  </a:cubicBezTo>
                  <a:cubicBezTo>
                    <a:pt x="343" y="21"/>
                    <a:pt x="344" y="21"/>
                    <a:pt x="345" y="23"/>
                  </a:cubicBezTo>
                  <a:cubicBezTo>
                    <a:pt x="346" y="22"/>
                    <a:pt x="347" y="22"/>
                    <a:pt x="348" y="22"/>
                  </a:cubicBezTo>
                  <a:cubicBezTo>
                    <a:pt x="348" y="21"/>
                    <a:pt x="347" y="21"/>
                    <a:pt x="346" y="21"/>
                  </a:cubicBezTo>
                  <a:cubicBezTo>
                    <a:pt x="350" y="16"/>
                    <a:pt x="355" y="27"/>
                    <a:pt x="361" y="21"/>
                  </a:cubicBezTo>
                  <a:cubicBezTo>
                    <a:pt x="362" y="21"/>
                    <a:pt x="362" y="22"/>
                    <a:pt x="361" y="24"/>
                  </a:cubicBezTo>
                  <a:cubicBezTo>
                    <a:pt x="359" y="23"/>
                    <a:pt x="358" y="25"/>
                    <a:pt x="356" y="27"/>
                  </a:cubicBezTo>
                  <a:cubicBezTo>
                    <a:pt x="354" y="28"/>
                    <a:pt x="358" y="29"/>
                    <a:pt x="358" y="30"/>
                  </a:cubicBezTo>
                  <a:cubicBezTo>
                    <a:pt x="361" y="29"/>
                    <a:pt x="363" y="27"/>
                    <a:pt x="365" y="27"/>
                  </a:cubicBezTo>
                  <a:cubicBezTo>
                    <a:pt x="368" y="27"/>
                    <a:pt x="369" y="29"/>
                    <a:pt x="371" y="29"/>
                  </a:cubicBezTo>
                  <a:cubicBezTo>
                    <a:pt x="373" y="26"/>
                    <a:pt x="375" y="25"/>
                    <a:pt x="379" y="24"/>
                  </a:cubicBezTo>
                  <a:cubicBezTo>
                    <a:pt x="380" y="24"/>
                    <a:pt x="385" y="22"/>
                    <a:pt x="384" y="20"/>
                  </a:cubicBezTo>
                  <a:cubicBezTo>
                    <a:pt x="386" y="20"/>
                    <a:pt x="388" y="20"/>
                    <a:pt x="390" y="19"/>
                  </a:cubicBezTo>
                  <a:cubicBezTo>
                    <a:pt x="391" y="19"/>
                    <a:pt x="393" y="18"/>
                    <a:pt x="394" y="18"/>
                  </a:cubicBezTo>
                  <a:cubicBezTo>
                    <a:pt x="395" y="18"/>
                    <a:pt x="395" y="17"/>
                    <a:pt x="396" y="17"/>
                  </a:cubicBezTo>
                  <a:cubicBezTo>
                    <a:pt x="397" y="16"/>
                    <a:pt x="398" y="17"/>
                    <a:pt x="399" y="16"/>
                  </a:cubicBezTo>
                  <a:cubicBezTo>
                    <a:pt x="401" y="15"/>
                    <a:pt x="402" y="15"/>
                    <a:pt x="404" y="15"/>
                  </a:cubicBezTo>
                  <a:cubicBezTo>
                    <a:pt x="403" y="15"/>
                    <a:pt x="403" y="16"/>
                    <a:pt x="402" y="16"/>
                  </a:cubicBezTo>
                  <a:cubicBezTo>
                    <a:pt x="403" y="16"/>
                    <a:pt x="403" y="18"/>
                    <a:pt x="402" y="19"/>
                  </a:cubicBezTo>
                  <a:cubicBezTo>
                    <a:pt x="400" y="20"/>
                    <a:pt x="399" y="19"/>
                    <a:pt x="398" y="20"/>
                  </a:cubicBezTo>
                  <a:cubicBezTo>
                    <a:pt x="402" y="24"/>
                    <a:pt x="408" y="27"/>
                    <a:pt x="413" y="30"/>
                  </a:cubicBezTo>
                  <a:cubicBezTo>
                    <a:pt x="419" y="33"/>
                    <a:pt x="422" y="38"/>
                    <a:pt x="426" y="43"/>
                  </a:cubicBezTo>
                  <a:cubicBezTo>
                    <a:pt x="430" y="48"/>
                    <a:pt x="434" y="53"/>
                    <a:pt x="438" y="59"/>
                  </a:cubicBezTo>
                  <a:cubicBezTo>
                    <a:pt x="440" y="62"/>
                    <a:pt x="442" y="70"/>
                    <a:pt x="447" y="71"/>
                  </a:cubicBezTo>
                  <a:cubicBezTo>
                    <a:pt x="445" y="68"/>
                    <a:pt x="453" y="69"/>
                    <a:pt x="452" y="66"/>
                  </a:cubicBezTo>
                  <a:cubicBezTo>
                    <a:pt x="451" y="63"/>
                    <a:pt x="454" y="65"/>
                    <a:pt x="455" y="63"/>
                  </a:cubicBezTo>
                  <a:cubicBezTo>
                    <a:pt x="456" y="63"/>
                    <a:pt x="461" y="63"/>
                    <a:pt x="461" y="65"/>
                  </a:cubicBezTo>
                  <a:cubicBezTo>
                    <a:pt x="461" y="67"/>
                    <a:pt x="459" y="68"/>
                    <a:pt x="462" y="68"/>
                  </a:cubicBezTo>
                  <a:cubicBezTo>
                    <a:pt x="465" y="67"/>
                    <a:pt x="464" y="71"/>
                    <a:pt x="466" y="71"/>
                  </a:cubicBezTo>
                  <a:cubicBezTo>
                    <a:pt x="468" y="72"/>
                    <a:pt x="469" y="71"/>
                    <a:pt x="470" y="71"/>
                  </a:cubicBezTo>
                  <a:cubicBezTo>
                    <a:pt x="472" y="71"/>
                    <a:pt x="473" y="72"/>
                    <a:pt x="475" y="72"/>
                  </a:cubicBezTo>
                  <a:cubicBezTo>
                    <a:pt x="478" y="71"/>
                    <a:pt x="480" y="71"/>
                    <a:pt x="483" y="69"/>
                  </a:cubicBezTo>
                  <a:cubicBezTo>
                    <a:pt x="484" y="69"/>
                    <a:pt x="484" y="69"/>
                    <a:pt x="485" y="69"/>
                  </a:cubicBezTo>
                  <a:cubicBezTo>
                    <a:pt x="486" y="69"/>
                    <a:pt x="487" y="68"/>
                    <a:pt x="488" y="67"/>
                  </a:cubicBezTo>
                  <a:cubicBezTo>
                    <a:pt x="496" y="65"/>
                    <a:pt x="500" y="73"/>
                    <a:pt x="502" y="77"/>
                  </a:cubicBezTo>
                  <a:cubicBezTo>
                    <a:pt x="503" y="79"/>
                    <a:pt x="505" y="79"/>
                    <a:pt x="508" y="80"/>
                  </a:cubicBezTo>
                  <a:cubicBezTo>
                    <a:pt x="511" y="81"/>
                    <a:pt x="511" y="83"/>
                    <a:pt x="513" y="85"/>
                  </a:cubicBezTo>
                  <a:cubicBezTo>
                    <a:pt x="513" y="86"/>
                    <a:pt x="514" y="87"/>
                    <a:pt x="515" y="88"/>
                  </a:cubicBezTo>
                  <a:cubicBezTo>
                    <a:pt x="515" y="89"/>
                    <a:pt x="516" y="88"/>
                    <a:pt x="518" y="89"/>
                  </a:cubicBezTo>
                  <a:cubicBezTo>
                    <a:pt x="520" y="89"/>
                    <a:pt x="523" y="88"/>
                    <a:pt x="525" y="89"/>
                  </a:cubicBezTo>
                  <a:cubicBezTo>
                    <a:pt x="528" y="90"/>
                    <a:pt x="528" y="89"/>
                    <a:pt x="531" y="88"/>
                  </a:cubicBezTo>
                  <a:cubicBezTo>
                    <a:pt x="531" y="87"/>
                    <a:pt x="536" y="85"/>
                    <a:pt x="535" y="87"/>
                  </a:cubicBezTo>
                  <a:cubicBezTo>
                    <a:pt x="531" y="90"/>
                    <a:pt x="542" y="94"/>
                    <a:pt x="543" y="96"/>
                  </a:cubicBezTo>
                  <a:cubicBezTo>
                    <a:pt x="541" y="96"/>
                    <a:pt x="534" y="95"/>
                    <a:pt x="535" y="99"/>
                  </a:cubicBezTo>
                  <a:cubicBezTo>
                    <a:pt x="536" y="102"/>
                    <a:pt x="534" y="104"/>
                    <a:pt x="530" y="106"/>
                  </a:cubicBezTo>
                  <a:cubicBezTo>
                    <a:pt x="527" y="107"/>
                    <a:pt x="523" y="105"/>
                    <a:pt x="521" y="109"/>
                  </a:cubicBezTo>
                  <a:cubicBezTo>
                    <a:pt x="518" y="114"/>
                    <a:pt x="520" y="118"/>
                    <a:pt x="521" y="122"/>
                  </a:cubicBezTo>
                  <a:cubicBezTo>
                    <a:pt x="523" y="127"/>
                    <a:pt x="516" y="127"/>
                    <a:pt x="513" y="129"/>
                  </a:cubicBezTo>
                  <a:cubicBezTo>
                    <a:pt x="510" y="130"/>
                    <a:pt x="510" y="131"/>
                    <a:pt x="509" y="129"/>
                  </a:cubicBezTo>
                  <a:cubicBezTo>
                    <a:pt x="508" y="127"/>
                    <a:pt x="503" y="128"/>
                    <a:pt x="501" y="128"/>
                  </a:cubicBezTo>
                  <a:cubicBezTo>
                    <a:pt x="496" y="129"/>
                    <a:pt x="493" y="126"/>
                    <a:pt x="489" y="125"/>
                  </a:cubicBezTo>
                  <a:cubicBezTo>
                    <a:pt x="485" y="123"/>
                    <a:pt x="483" y="133"/>
                    <a:pt x="482" y="135"/>
                  </a:cubicBezTo>
                  <a:cubicBezTo>
                    <a:pt x="480" y="140"/>
                    <a:pt x="478" y="144"/>
                    <a:pt x="476" y="148"/>
                  </a:cubicBezTo>
                  <a:cubicBezTo>
                    <a:pt x="474" y="152"/>
                    <a:pt x="483" y="150"/>
                    <a:pt x="480" y="155"/>
                  </a:cubicBezTo>
                  <a:cubicBezTo>
                    <a:pt x="478" y="157"/>
                    <a:pt x="477" y="156"/>
                    <a:pt x="476" y="155"/>
                  </a:cubicBezTo>
                  <a:cubicBezTo>
                    <a:pt x="475" y="154"/>
                    <a:pt x="472" y="156"/>
                    <a:pt x="471" y="155"/>
                  </a:cubicBezTo>
                  <a:cubicBezTo>
                    <a:pt x="469" y="155"/>
                    <a:pt x="469" y="153"/>
                    <a:pt x="467" y="153"/>
                  </a:cubicBezTo>
                  <a:cubicBezTo>
                    <a:pt x="465" y="154"/>
                    <a:pt x="460" y="156"/>
                    <a:pt x="458" y="156"/>
                  </a:cubicBezTo>
                  <a:cubicBezTo>
                    <a:pt x="455" y="156"/>
                    <a:pt x="446" y="156"/>
                    <a:pt x="444" y="160"/>
                  </a:cubicBezTo>
                  <a:cubicBezTo>
                    <a:pt x="442" y="162"/>
                    <a:pt x="454" y="160"/>
                    <a:pt x="451" y="163"/>
                  </a:cubicBezTo>
                  <a:cubicBezTo>
                    <a:pt x="448" y="166"/>
                    <a:pt x="451" y="174"/>
                    <a:pt x="452" y="176"/>
                  </a:cubicBezTo>
                  <a:cubicBezTo>
                    <a:pt x="453" y="178"/>
                    <a:pt x="455" y="180"/>
                    <a:pt x="455" y="182"/>
                  </a:cubicBezTo>
                  <a:cubicBezTo>
                    <a:pt x="455" y="184"/>
                    <a:pt x="457" y="185"/>
                    <a:pt x="455" y="187"/>
                  </a:cubicBezTo>
                  <a:cubicBezTo>
                    <a:pt x="454" y="186"/>
                    <a:pt x="452" y="188"/>
                    <a:pt x="451" y="189"/>
                  </a:cubicBezTo>
                  <a:cubicBezTo>
                    <a:pt x="451" y="189"/>
                    <a:pt x="452" y="190"/>
                    <a:pt x="453" y="190"/>
                  </a:cubicBezTo>
                  <a:cubicBezTo>
                    <a:pt x="451" y="191"/>
                    <a:pt x="450" y="191"/>
                    <a:pt x="449" y="191"/>
                  </a:cubicBezTo>
                  <a:cubicBezTo>
                    <a:pt x="449" y="193"/>
                    <a:pt x="448" y="194"/>
                    <a:pt x="448" y="195"/>
                  </a:cubicBezTo>
                  <a:cubicBezTo>
                    <a:pt x="448" y="197"/>
                    <a:pt x="450" y="199"/>
                    <a:pt x="448" y="201"/>
                  </a:cubicBezTo>
                  <a:cubicBezTo>
                    <a:pt x="446" y="199"/>
                    <a:pt x="445" y="197"/>
                    <a:pt x="441" y="197"/>
                  </a:cubicBezTo>
                  <a:cubicBezTo>
                    <a:pt x="437" y="197"/>
                    <a:pt x="437" y="194"/>
                    <a:pt x="434" y="192"/>
                  </a:cubicBezTo>
                  <a:cubicBezTo>
                    <a:pt x="432" y="191"/>
                    <a:pt x="427" y="191"/>
                    <a:pt x="424" y="191"/>
                  </a:cubicBezTo>
                  <a:cubicBezTo>
                    <a:pt x="420" y="190"/>
                    <a:pt x="415" y="190"/>
                    <a:pt x="410" y="190"/>
                  </a:cubicBezTo>
                  <a:cubicBezTo>
                    <a:pt x="409" y="190"/>
                    <a:pt x="408" y="190"/>
                    <a:pt x="406" y="189"/>
                  </a:cubicBezTo>
                  <a:cubicBezTo>
                    <a:pt x="405" y="188"/>
                    <a:pt x="403" y="189"/>
                    <a:pt x="401" y="190"/>
                  </a:cubicBezTo>
                  <a:cubicBezTo>
                    <a:pt x="399" y="190"/>
                    <a:pt x="390" y="189"/>
                    <a:pt x="389" y="190"/>
                  </a:cubicBezTo>
                  <a:cubicBezTo>
                    <a:pt x="386" y="195"/>
                    <a:pt x="371" y="186"/>
                    <a:pt x="368" y="185"/>
                  </a:cubicBezTo>
                  <a:cubicBezTo>
                    <a:pt x="368" y="186"/>
                    <a:pt x="362" y="187"/>
                    <a:pt x="361" y="187"/>
                  </a:cubicBezTo>
                  <a:cubicBezTo>
                    <a:pt x="358" y="189"/>
                    <a:pt x="357" y="195"/>
                    <a:pt x="359" y="197"/>
                  </a:cubicBezTo>
                  <a:cubicBezTo>
                    <a:pt x="357" y="198"/>
                    <a:pt x="356" y="196"/>
                    <a:pt x="355" y="196"/>
                  </a:cubicBezTo>
                  <a:cubicBezTo>
                    <a:pt x="353" y="195"/>
                    <a:pt x="350" y="195"/>
                    <a:pt x="348" y="194"/>
                  </a:cubicBezTo>
                  <a:cubicBezTo>
                    <a:pt x="345" y="193"/>
                    <a:pt x="340" y="191"/>
                    <a:pt x="336" y="191"/>
                  </a:cubicBezTo>
                  <a:cubicBezTo>
                    <a:pt x="335" y="191"/>
                    <a:pt x="333" y="192"/>
                    <a:pt x="333" y="192"/>
                  </a:cubicBezTo>
                  <a:cubicBezTo>
                    <a:pt x="332" y="191"/>
                    <a:pt x="330" y="192"/>
                    <a:pt x="329" y="192"/>
                  </a:cubicBezTo>
                  <a:cubicBezTo>
                    <a:pt x="327" y="193"/>
                    <a:pt x="322" y="200"/>
                    <a:pt x="325" y="200"/>
                  </a:cubicBezTo>
                  <a:cubicBezTo>
                    <a:pt x="324" y="200"/>
                    <a:pt x="321" y="202"/>
                    <a:pt x="320" y="203"/>
                  </a:cubicBezTo>
                  <a:cubicBezTo>
                    <a:pt x="318" y="203"/>
                    <a:pt x="319" y="201"/>
                    <a:pt x="316" y="204"/>
                  </a:cubicBezTo>
                  <a:cubicBezTo>
                    <a:pt x="313" y="207"/>
                    <a:pt x="309" y="208"/>
                    <a:pt x="305" y="210"/>
                  </a:cubicBezTo>
                  <a:cubicBezTo>
                    <a:pt x="303" y="211"/>
                    <a:pt x="302" y="212"/>
                    <a:pt x="301" y="213"/>
                  </a:cubicBezTo>
                  <a:cubicBezTo>
                    <a:pt x="299" y="214"/>
                    <a:pt x="300" y="214"/>
                    <a:pt x="299" y="216"/>
                  </a:cubicBezTo>
                  <a:cubicBezTo>
                    <a:pt x="297" y="217"/>
                    <a:pt x="295" y="218"/>
                    <a:pt x="294" y="220"/>
                  </a:cubicBezTo>
                  <a:cubicBezTo>
                    <a:pt x="292" y="222"/>
                    <a:pt x="294" y="223"/>
                    <a:pt x="294" y="225"/>
                  </a:cubicBezTo>
                  <a:cubicBezTo>
                    <a:pt x="291" y="224"/>
                    <a:pt x="285" y="224"/>
                    <a:pt x="287" y="221"/>
                  </a:cubicBezTo>
                  <a:cubicBezTo>
                    <a:pt x="287" y="218"/>
                    <a:pt x="286" y="216"/>
                    <a:pt x="283" y="216"/>
                  </a:cubicBezTo>
                  <a:cubicBezTo>
                    <a:pt x="279" y="216"/>
                    <a:pt x="269" y="219"/>
                    <a:pt x="267" y="215"/>
                  </a:cubicBezTo>
                  <a:cubicBezTo>
                    <a:pt x="266" y="212"/>
                    <a:pt x="266" y="209"/>
                    <a:pt x="266" y="206"/>
                  </a:cubicBezTo>
                  <a:cubicBezTo>
                    <a:pt x="266" y="202"/>
                    <a:pt x="262" y="205"/>
                    <a:pt x="260" y="203"/>
                  </a:cubicBezTo>
                  <a:cubicBezTo>
                    <a:pt x="257" y="201"/>
                    <a:pt x="260" y="193"/>
                    <a:pt x="260" y="189"/>
                  </a:cubicBezTo>
                  <a:cubicBezTo>
                    <a:pt x="256" y="189"/>
                    <a:pt x="256" y="190"/>
                    <a:pt x="254" y="187"/>
                  </a:cubicBezTo>
                  <a:cubicBezTo>
                    <a:pt x="252" y="183"/>
                    <a:pt x="249" y="182"/>
                    <a:pt x="246" y="180"/>
                  </a:cubicBezTo>
                  <a:cubicBezTo>
                    <a:pt x="244" y="176"/>
                    <a:pt x="242" y="179"/>
                    <a:pt x="237" y="180"/>
                  </a:cubicBezTo>
                  <a:cubicBezTo>
                    <a:pt x="233" y="181"/>
                    <a:pt x="229" y="180"/>
                    <a:pt x="225" y="179"/>
                  </a:cubicBezTo>
                  <a:cubicBezTo>
                    <a:pt x="225" y="179"/>
                    <a:pt x="224" y="179"/>
                    <a:pt x="224" y="179"/>
                  </a:cubicBezTo>
                  <a:cubicBezTo>
                    <a:pt x="224" y="179"/>
                    <a:pt x="223" y="179"/>
                    <a:pt x="223" y="179"/>
                  </a:cubicBezTo>
                  <a:cubicBezTo>
                    <a:pt x="223" y="179"/>
                    <a:pt x="223" y="179"/>
                    <a:pt x="222" y="179"/>
                  </a:cubicBezTo>
                  <a:cubicBezTo>
                    <a:pt x="222" y="179"/>
                    <a:pt x="222" y="179"/>
                    <a:pt x="221" y="179"/>
                  </a:cubicBezTo>
                  <a:cubicBezTo>
                    <a:pt x="221" y="179"/>
                    <a:pt x="221" y="179"/>
                    <a:pt x="220" y="179"/>
                  </a:cubicBezTo>
                  <a:cubicBezTo>
                    <a:pt x="220" y="179"/>
                    <a:pt x="220" y="179"/>
                    <a:pt x="219" y="179"/>
                  </a:cubicBezTo>
                  <a:cubicBezTo>
                    <a:pt x="219" y="179"/>
                    <a:pt x="219" y="179"/>
                    <a:pt x="218" y="179"/>
                  </a:cubicBezTo>
                  <a:cubicBezTo>
                    <a:pt x="218" y="179"/>
                    <a:pt x="218" y="179"/>
                    <a:pt x="217" y="179"/>
                  </a:cubicBezTo>
                  <a:cubicBezTo>
                    <a:pt x="217" y="179"/>
                    <a:pt x="217" y="180"/>
                    <a:pt x="216" y="180"/>
                  </a:cubicBezTo>
                  <a:cubicBezTo>
                    <a:pt x="216" y="180"/>
                    <a:pt x="216" y="180"/>
                    <a:pt x="215" y="180"/>
                  </a:cubicBezTo>
                  <a:cubicBezTo>
                    <a:pt x="215" y="180"/>
                    <a:pt x="215" y="180"/>
                    <a:pt x="214" y="180"/>
                  </a:cubicBezTo>
                  <a:cubicBezTo>
                    <a:pt x="214" y="180"/>
                    <a:pt x="214" y="180"/>
                    <a:pt x="213" y="180"/>
                  </a:cubicBezTo>
                  <a:cubicBezTo>
                    <a:pt x="213" y="180"/>
                    <a:pt x="213" y="180"/>
                    <a:pt x="212" y="180"/>
                  </a:cubicBezTo>
                  <a:cubicBezTo>
                    <a:pt x="212" y="180"/>
                    <a:pt x="212" y="180"/>
                    <a:pt x="211" y="180"/>
                  </a:cubicBezTo>
                  <a:cubicBezTo>
                    <a:pt x="211" y="180"/>
                    <a:pt x="211" y="180"/>
                    <a:pt x="210" y="181"/>
                  </a:cubicBezTo>
                  <a:cubicBezTo>
                    <a:pt x="210" y="181"/>
                    <a:pt x="210" y="181"/>
                    <a:pt x="209" y="181"/>
                  </a:cubicBezTo>
                  <a:cubicBezTo>
                    <a:pt x="204" y="182"/>
                    <a:pt x="203" y="178"/>
                    <a:pt x="200" y="176"/>
                  </a:cubicBezTo>
                  <a:cubicBezTo>
                    <a:pt x="197" y="173"/>
                    <a:pt x="195" y="170"/>
                    <a:pt x="192" y="168"/>
                  </a:cubicBezTo>
                  <a:cubicBezTo>
                    <a:pt x="189" y="165"/>
                    <a:pt x="191" y="166"/>
                    <a:pt x="187" y="163"/>
                  </a:cubicBezTo>
                  <a:cubicBezTo>
                    <a:pt x="187" y="163"/>
                    <a:pt x="188" y="163"/>
                    <a:pt x="188" y="162"/>
                  </a:cubicBezTo>
                  <a:cubicBezTo>
                    <a:pt x="187" y="161"/>
                    <a:pt x="185" y="160"/>
                    <a:pt x="184" y="158"/>
                  </a:cubicBezTo>
                  <a:cubicBezTo>
                    <a:pt x="181" y="153"/>
                    <a:pt x="184" y="155"/>
                    <a:pt x="185" y="150"/>
                  </a:cubicBezTo>
                  <a:cubicBezTo>
                    <a:pt x="185" y="149"/>
                    <a:pt x="177" y="149"/>
                    <a:pt x="177" y="150"/>
                  </a:cubicBezTo>
                  <a:cubicBezTo>
                    <a:pt x="174" y="149"/>
                    <a:pt x="175" y="148"/>
                    <a:pt x="177" y="148"/>
                  </a:cubicBezTo>
                  <a:cubicBezTo>
                    <a:pt x="176" y="147"/>
                    <a:pt x="184" y="149"/>
                    <a:pt x="183" y="148"/>
                  </a:cubicBezTo>
                  <a:cubicBezTo>
                    <a:pt x="183" y="146"/>
                    <a:pt x="181" y="147"/>
                    <a:pt x="181" y="145"/>
                  </a:cubicBezTo>
                  <a:cubicBezTo>
                    <a:pt x="180" y="144"/>
                    <a:pt x="183" y="146"/>
                    <a:pt x="183" y="145"/>
                  </a:cubicBezTo>
                  <a:cubicBezTo>
                    <a:pt x="182" y="144"/>
                    <a:pt x="180" y="144"/>
                    <a:pt x="179" y="143"/>
                  </a:cubicBezTo>
                  <a:cubicBezTo>
                    <a:pt x="180" y="144"/>
                    <a:pt x="185" y="143"/>
                    <a:pt x="182" y="142"/>
                  </a:cubicBezTo>
                  <a:cubicBezTo>
                    <a:pt x="181" y="141"/>
                    <a:pt x="176" y="142"/>
                    <a:pt x="176" y="142"/>
                  </a:cubicBezTo>
                  <a:cubicBezTo>
                    <a:pt x="176" y="142"/>
                    <a:pt x="179" y="139"/>
                    <a:pt x="172" y="139"/>
                  </a:cubicBezTo>
                  <a:cubicBezTo>
                    <a:pt x="172" y="138"/>
                    <a:pt x="175" y="140"/>
                    <a:pt x="174" y="143"/>
                  </a:cubicBezTo>
                  <a:cubicBezTo>
                    <a:pt x="174" y="144"/>
                    <a:pt x="173" y="147"/>
                    <a:pt x="173" y="147"/>
                  </a:cubicBezTo>
                  <a:cubicBezTo>
                    <a:pt x="173" y="147"/>
                    <a:pt x="173" y="148"/>
                    <a:pt x="171" y="147"/>
                  </a:cubicBezTo>
                  <a:cubicBezTo>
                    <a:pt x="170" y="146"/>
                    <a:pt x="170" y="147"/>
                    <a:pt x="169" y="146"/>
                  </a:cubicBezTo>
                  <a:cubicBezTo>
                    <a:pt x="167" y="146"/>
                    <a:pt x="171" y="144"/>
                    <a:pt x="169" y="144"/>
                  </a:cubicBezTo>
                  <a:cubicBezTo>
                    <a:pt x="168" y="143"/>
                    <a:pt x="163" y="146"/>
                    <a:pt x="162" y="145"/>
                  </a:cubicBezTo>
                  <a:cubicBezTo>
                    <a:pt x="161" y="145"/>
                    <a:pt x="161" y="148"/>
                    <a:pt x="161" y="148"/>
                  </a:cubicBezTo>
                  <a:cubicBezTo>
                    <a:pt x="157" y="145"/>
                    <a:pt x="164" y="149"/>
                    <a:pt x="159" y="150"/>
                  </a:cubicBezTo>
                  <a:cubicBezTo>
                    <a:pt x="149" y="152"/>
                    <a:pt x="134" y="154"/>
                    <a:pt x="125" y="158"/>
                  </a:cubicBezTo>
                  <a:cubicBezTo>
                    <a:pt x="124" y="159"/>
                    <a:pt x="125" y="180"/>
                    <a:pt x="125" y="182"/>
                  </a:cubicBezTo>
                  <a:cubicBezTo>
                    <a:pt x="125" y="193"/>
                    <a:pt x="125" y="203"/>
                    <a:pt x="125" y="214"/>
                  </a:cubicBezTo>
                  <a:cubicBezTo>
                    <a:pt x="124" y="214"/>
                    <a:pt x="122" y="215"/>
                    <a:pt x="120" y="215"/>
                  </a:cubicBezTo>
                  <a:cubicBezTo>
                    <a:pt x="118" y="215"/>
                    <a:pt x="116" y="213"/>
                    <a:pt x="115" y="211"/>
                  </a:cubicBezTo>
                  <a:cubicBezTo>
                    <a:pt x="112" y="208"/>
                    <a:pt x="110" y="204"/>
                    <a:pt x="106" y="201"/>
                  </a:cubicBezTo>
                  <a:cubicBezTo>
                    <a:pt x="102" y="199"/>
                    <a:pt x="99" y="198"/>
                    <a:pt x="93" y="199"/>
                  </a:cubicBezTo>
                  <a:cubicBezTo>
                    <a:pt x="87" y="201"/>
                    <a:pt x="82" y="203"/>
                    <a:pt x="78" y="208"/>
                  </a:cubicBezTo>
                  <a:cubicBezTo>
                    <a:pt x="79" y="205"/>
                    <a:pt x="77" y="203"/>
                    <a:pt x="78" y="201"/>
                  </a:cubicBezTo>
                  <a:cubicBezTo>
                    <a:pt x="80" y="199"/>
                    <a:pt x="82" y="195"/>
                    <a:pt x="80" y="193"/>
                  </a:cubicBezTo>
                  <a:cubicBezTo>
                    <a:pt x="80" y="194"/>
                    <a:pt x="81" y="194"/>
                    <a:pt x="81" y="194"/>
                  </a:cubicBezTo>
                  <a:cubicBezTo>
                    <a:pt x="84" y="192"/>
                    <a:pt x="76" y="191"/>
                    <a:pt x="74" y="190"/>
                  </a:cubicBezTo>
                  <a:cubicBezTo>
                    <a:pt x="73" y="190"/>
                    <a:pt x="71" y="191"/>
                    <a:pt x="70" y="190"/>
                  </a:cubicBezTo>
                  <a:cubicBezTo>
                    <a:pt x="69" y="189"/>
                    <a:pt x="68" y="188"/>
                    <a:pt x="68" y="186"/>
                  </a:cubicBezTo>
                  <a:cubicBezTo>
                    <a:pt x="67" y="184"/>
                    <a:pt x="62" y="188"/>
                    <a:pt x="63" y="183"/>
                  </a:cubicBezTo>
                  <a:cubicBezTo>
                    <a:pt x="63" y="182"/>
                    <a:pt x="62" y="181"/>
                    <a:pt x="61" y="180"/>
                  </a:cubicBezTo>
                  <a:cubicBezTo>
                    <a:pt x="59" y="178"/>
                    <a:pt x="59" y="176"/>
                    <a:pt x="58" y="174"/>
                  </a:cubicBezTo>
                  <a:cubicBezTo>
                    <a:pt x="57" y="171"/>
                    <a:pt x="55" y="170"/>
                    <a:pt x="52" y="169"/>
                  </a:cubicBezTo>
                  <a:cubicBezTo>
                    <a:pt x="50" y="169"/>
                    <a:pt x="46" y="167"/>
                    <a:pt x="49" y="165"/>
                  </a:cubicBezTo>
                  <a:cubicBezTo>
                    <a:pt x="51" y="163"/>
                    <a:pt x="55" y="164"/>
                    <a:pt x="57" y="164"/>
                  </a:cubicBezTo>
                  <a:cubicBezTo>
                    <a:pt x="58" y="165"/>
                    <a:pt x="59" y="166"/>
                    <a:pt x="60" y="166"/>
                  </a:cubicBezTo>
                  <a:cubicBezTo>
                    <a:pt x="62" y="166"/>
                    <a:pt x="64" y="166"/>
                    <a:pt x="66" y="166"/>
                  </a:cubicBezTo>
                  <a:cubicBezTo>
                    <a:pt x="65" y="163"/>
                    <a:pt x="61" y="163"/>
                    <a:pt x="59" y="161"/>
                  </a:cubicBezTo>
                  <a:cubicBezTo>
                    <a:pt x="57" y="160"/>
                    <a:pt x="62" y="154"/>
                    <a:pt x="64" y="154"/>
                  </a:cubicBezTo>
                  <a:cubicBezTo>
                    <a:pt x="65" y="153"/>
                    <a:pt x="68" y="152"/>
                    <a:pt x="68" y="152"/>
                  </a:cubicBezTo>
                  <a:cubicBezTo>
                    <a:pt x="69" y="152"/>
                    <a:pt x="70" y="152"/>
                    <a:pt x="70" y="153"/>
                  </a:cubicBezTo>
                  <a:cubicBezTo>
                    <a:pt x="71" y="153"/>
                    <a:pt x="73" y="152"/>
                    <a:pt x="74" y="152"/>
                  </a:cubicBezTo>
                  <a:cubicBezTo>
                    <a:pt x="79" y="152"/>
                    <a:pt x="84" y="155"/>
                    <a:pt x="88" y="153"/>
                  </a:cubicBezTo>
                  <a:cubicBezTo>
                    <a:pt x="86" y="152"/>
                    <a:pt x="82" y="152"/>
                    <a:pt x="82" y="150"/>
                  </a:cubicBezTo>
                  <a:cubicBezTo>
                    <a:pt x="81" y="146"/>
                    <a:pt x="88" y="143"/>
                    <a:pt x="87" y="139"/>
                  </a:cubicBezTo>
                  <a:cubicBezTo>
                    <a:pt x="87" y="135"/>
                    <a:pt x="86" y="132"/>
                    <a:pt x="84" y="130"/>
                  </a:cubicBezTo>
                  <a:cubicBezTo>
                    <a:pt x="83" y="129"/>
                    <a:pt x="79" y="128"/>
                    <a:pt x="77" y="129"/>
                  </a:cubicBezTo>
                  <a:cubicBezTo>
                    <a:pt x="70" y="134"/>
                    <a:pt x="62" y="121"/>
                    <a:pt x="56" y="129"/>
                  </a:cubicBezTo>
                  <a:cubicBezTo>
                    <a:pt x="55" y="129"/>
                    <a:pt x="52" y="129"/>
                    <a:pt x="52" y="129"/>
                  </a:cubicBezTo>
                  <a:cubicBezTo>
                    <a:pt x="50" y="129"/>
                    <a:pt x="50" y="131"/>
                    <a:pt x="48" y="132"/>
                  </a:cubicBezTo>
                  <a:cubicBezTo>
                    <a:pt x="47" y="133"/>
                    <a:pt x="45" y="134"/>
                    <a:pt x="44" y="134"/>
                  </a:cubicBezTo>
                  <a:cubicBezTo>
                    <a:pt x="43" y="135"/>
                    <a:pt x="42" y="135"/>
                    <a:pt x="41" y="135"/>
                  </a:cubicBezTo>
                  <a:cubicBezTo>
                    <a:pt x="39" y="135"/>
                    <a:pt x="37" y="133"/>
                    <a:pt x="39" y="136"/>
                  </a:cubicBezTo>
                  <a:cubicBezTo>
                    <a:pt x="38" y="135"/>
                    <a:pt x="37" y="135"/>
                    <a:pt x="36" y="134"/>
                  </a:cubicBezTo>
                  <a:cubicBezTo>
                    <a:pt x="36" y="135"/>
                    <a:pt x="37" y="135"/>
                    <a:pt x="37" y="136"/>
                  </a:cubicBezTo>
                  <a:cubicBezTo>
                    <a:pt x="37" y="136"/>
                    <a:pt x="36" y="136"/>
                    <a:pt x="36" y="136"/>
                  </a:cubicBezTo>
                  <a:cubicBezTo>
                    <a:pt x="35" y="138"/>
                    <a:pt x="34" y="136"/>
                    <a:pt x="35" y="138"/>
                  </a:cubicBezTo>
                  <a:cubicBezTo>
                    <a:pt x="33" y="137"/>
                    <a:pt x="25" y="135"/>
                    <a:pt x="25" y="133"/>
                  </a:cubicBezTo>
                  <a:cubicBezTo>
                    <a:pt x="26" y="130"/>
                    <a:pt x="36" y="135"/>
                    <a:pt x="30" y="128"/>
                  </a:cubicBezTo>
                  <a:cubicBezTo>
                    <a:pt x="26" y="124"/>
                    <a:pt x="25" y="118"/>
                    <a:pt x="18" y="116"/>
                  </a:cubicBezTo>
                  <a:cubicBezTo>
                    <a:pt x="16" y="116"/>
                    <a:pt x="14" y="115"/>
                    <a:pt x="11" y="116"/>
                  </a:cubicBezTo>
                  <a:cubicBezTo>
                    <a:pt x="11" y="116"/>
                    <a:pt x="11" y="116"/>
                    <a:pt x="11" y="116"/>
                  </a:cubicBezTo>
                  <a:cubicBezTo>
                    <a:pt x="11" y="116"/>
                    <a:pt x="11" y="116"/>
                    <a:pt x="11" y="116"/>
                  </a:cubicBezTo>
                  <a:cubicBezTo>
                    <a:pt x="11" y="116"/>
                    <a:pt x="11" y="116"/>
                    <a:pt x="11" y="116"/>
                  </a:cubicBezTo>
                  <a:cubicBezTo>
                    <a:pt x="11" y="116"/>
                    <a:pt x="11" y="116"/>
                    <a:pt x="10" y="116"/>
                  </a:cubicBezTo>
                  <a:cubicBezTo>
                    <a:pt x="10" y="116"/>
                    <a:pt x="10" y="116"/>
                    <a:pt x="10" y="116"/>
                  </a:cubicBezTo>
                  <a:cubicBezTo>
                    <a:pt x="10" y="116"/>
                    <a:pt x="10" y="117"/>
                    <a:pt x="10" y="117"/>
                  </a:cubicBezTo>
                  <a:cubicBezTo>
                    <a:pt x="10" y="117"/>
                    <a:pt x="10" y="117"/>
                    <a:pt x="10" y="117"/>
                  </a:cubicBezTo>
                  <a:cubicBezTo>
                    <a:pt x="10" y="117"/>
                    <a:pt x="10" y="117"/>
                    <a:pt x="10" y="117"/>
                  </a:cubicBezTo>
                  <a:cubicBezTo>
                    <a:pt x="10" y="117"/>
                    <a:pt x="10" y="117"/>
                    <a:pt x="10" y="117"/>
                  </a:cubicBezTo>
                  <a:cubicBezTo>
                    <a:pt x="10" y="117"/>
                    <a:pt x="10" y="117"/>
                    <a:pt x="10" y="117"/>
                  </a:cubicBezTo>
                  <a:cubicBezTo>
                    <a:pt x="10" y="117"/>
                    <a:pt x="10" y="117"/>
                    <a:pt x="10" y="117"/>
                  </a:cubicBezTo>
                  <a:cubicBezTo>
                    <a:pt x="10" y="117"/>
                    <a:pt x="10" y="117"/>
                    <a:pt x="9" y="117"/>
                  </a:cubicBezTo>
                  <a:cubicBezTo>
                    <a:pt x="9" y="117"/>
                    <a:pt x="9" y="117"/>
                    <a:pt x="9" y="117"/>
                  </a:cubicBezTo>
                  <a:cubicBezTo>
                    <a:pt x="9" y="117"/>
                    <a:pt x="9" y="117"/>
                    <a:pt x="9" y="117"/>
                  </a:cubicBezTo>
                  <a:cubicBezTo>
                    <a:pt x="9" y="117"/>
                    <a:pt x="9" y="117"/>
                    <a:pt x="9" y="117"/>
                  </a:cubicBezTo>
                  <a:cubicBezTo>
                    <a:pt x="9" y="117"/>
                    <a:pt x="9" y="116"/>
                    <a:pt x="8" y="116"/>
                  </a:cubicBezTo>
                  <a:cubicBezTo>
                    <a:pt x="8" y="116"/>
                    <a:pt x="8" y="116"/>
                    <a:pt x="8" y="116"/>
                  </a:cubicBezTo>
                  <a:cubicBezTo>
                    <a:pt x="8" y="116"/>
                    <a:pt x="8" y="116"/>
                    <a:pt x="8" y="116"/>
                  </a:cubicBezTo>
                  <a:cubicBezTo>
                    <a:pt x="8" y="116"/>
                    <a:pt x="8" y="116"/>
                    <a:pt x="8" y="116"/>
                  </a:cubicBezTo>
                  <a:cubicBezTo>
                    <a:pt x="8" y="116"/>
                    <a:pt x="8" y="116"/>
                    <a:pt x="8" y="116"/>
                  </a:cubicBezTo>
                  <a:cubicBezTo>
                    <a:pt x="8" y="115"/>
                    <a:pt x="8" y="115"/>
                    <a:pt x="8" y="115"/>
                  </a:cubicBezTo>
                  <a:cubicBezTo>
                    <a:pt x="8" y="115"/>
                    <a:pt x="8" y="115"/>
                    <a:pt x="8" y="115"/>
                  </a:cubicBezTo>
                  <a:cubicBezTo>
                    <a:pt x="8" y="115"/>
                    <a:pt x="8" y="115"/>
                    <a:pt x="8" y="115"/>
                  </a:cubicBezTo>
                  <a:cubicBezTo>
                    <a:pt x="8" y="115"/>
                    <a:pt x="8" y="115"/>
                    <a:pt x="7" y="115"/>
                  </a:cubicBezTo>
                  <a:cubicBezTo>
                    <a:pt x="7" y="114"/>
                    <a:pt x="7" y="114"/>
                    <a:pt x="7" y="114"/>
                  </a:cubicBezTo>
                  <a:cubicBezTo>
                    <a:pt x="7" y="114"/>
                    <a:pt x="7" y="114"/>
                    <a:pt x="7" y="114"/>
                  </a:cubicBezTo>
                  <a:cubicBezTo>
                    <a:pt x="7" y="114"/>
                    <a:pt x="7" y="114"/>
                    <a:pt x="7" y="114"/>
                  </a:cubicBezTo>
                  <a:cubicBezTo>
                    <a:pt x="7" y="114"/>
                    <a:pt x="7" y="114"/>
                    <a:pt x="7" y="114"/>
                  </a:cubicBezTo>
                  <a:cubicBezTo>
                    <a:pt x="7" y="113"/>
                    <a:pt x="7" y="113"/>
                    <a:pt x="7" y="113"/>
                  </a:cubicBezTo>
                  <a:cubicBezTo>
                    <a:pt x="7" y="113"/>
                    <a:pt x="7" y="113"/>
                    <a:pt x="7" y="113"/>
                  </a:cubicBezTo>
                  <a:cubicBezTo>
                    <a:pt x="7" y="113"/>
                    <a:pt x="7" y="113"/>
                    <a:pt x="7" y="113"/>
                  </a:cubicBezTo>
                  <a:cubicBezTo>
                    <a:pt x="7" y="113"/>
                    <a:pt x="7" y="113"/>
                    <a:pt x="7" y="113"/>
                  </a:cubicBezTo>
                  <a:cubicBezTo>
                    <a:pt x="7" y="113"/>
                    <a:pt x="7" y="113"/>
                    <a:pt x="7" y="113"/>
                  </a:cubicBezTo>
                  <a:cubicBezTo>
                    <a:pt x="7" y="113"/>
                    <a:pt x="7" y="113"/>
                    <a:pt x="7" y="113"/>
                  </a:cubicBezTo>
                  <a:cubicBezTo>
                    <a:pt x="7" y="113"/>
                    <a:pt x="7" y="112"/>
                    <a:pt x="7" y="112"/>
                  </a:cubicBezTo>
                  <a:cubicBezTo>
                    <a:pt x="7" y="112"/>
                    <a:pt x="7" y="112"/>
                    <a:pt x="7" y="112"/>
                  </a:cubicBezTo>
                  <a:cubicBezTo>
                    <a:pt x="7" y="112"/>
                    <a:pt x="7" y="112"/>
                    <a:pt x="7" y="112"/>
                  </a:cubicBezTo>
                  <a:cubicBezTo>
                    <a:pt x="7" y="112"/>
                    <a:pt x="7" y="112"/>
                    <a:pt x="7" y="112"/>
                  </a:cubicBezTo>
                  <a:cubicBezTo>
                    <a:pt x="7" y="112"/>
                    <a:pt x="7" y="112"/>
                    <a:pt x="7" y="112"/>
                  </a:cubicBezTo>
                  <a:cubicBezTo>
                    <a:pt x="7" y="112"/>
                    <a:pt x="7" y="112"/>
                    <a:pt x="7" y="112"/>
                  </a:cubicBezTo>
                  <a:cubicBezTo>
                    <a:pt x="7" y="112"/>
                    <a:pt x="7" y="112"/>
                    <a:pt x="7" y="112"/>
                  </a:cubicBezTo>
                  <a:cubicBezTo>
                    <a:pt x="8" y="112"/>
                    <a:pt x="8" y="112"/>
                    <a:pt x="8" y="112"/>
                  </a:cubicBezTo>
                  <a:cubicBezTo>
                    <a:pt x="8" y="112"/>
                    <a:pt x="8" y="112"/>
                    <a:pt x="8" y="112"/>
                  </a:cubicBezTo>
                  <a:cubicBezTo>
                    <a:pt x="8" y="112"/>
                    <a:pt x="8" y="112"/>
                    <a:pt x="8" y="112"/>
                  </a:cubicBezTo>
                  <a:cubicBezTo>
                    <a:pt x="8" y="112"/>
                    <a:pt x="8" y="112"/>
                    <a:pt x="8" y="112"/>
                  </a:cubicBezTo>
                  <a:cubicBezTo>
                    <a:pt x="8" y="112"/>
                    <a:pt x="8" y="112"/>
                    <a:pt x="8" y="112"/>
                  </a:cubicBezTo>
                  <a:cubicBezTo>
                    <a:pt x="8" y="112"/>
                    <a:pt x="8" y="112"/>
                    <a:pt x="8" y="112"/>
                  </a:cubicBezTo>
                  <a:cubicBezTo>
                    <a:pt x="8" y="112"/>
                    <a:pt x="8" y="112"/>
                    <a:pt x="8" y="112"/>
                  </a:cubicBezTo>
                  <a:cubicBezTo>
                    <a:pt x="8" y="112"/>
                    <a:pt x="8" y="112"/>
                    <a:pt x="8" y="112"/>
                  </a:cubicBezTo>
                  <a:cubicBezTo>
                    <a:pt x="8" y="112"/>
                    <a:pt x="8" y="111"/>
                    <a:pt x="8" y="111"/>
                  </a:cubicBezTo>
                  <a:cubicBezTo>
                    <a:pt x="8" y="111"/>
                    <a:pt x="8" y="111"/>
                    <a:pt x="8" y="111"/>
                  </a:cubicBezTo>
                  <a:cubicBezTo>
                    <a:pt x="8" y="111"/>
                    <a:pt x="8" y="111"/>
                    <a:pt x="8" y="111"/>
                  </a:cubicBezTo>
                  <a:cubicBezTo>
                    <a:pt x="8" y="111"/>
                    <a:pt x="8" y="111"/>
                    <a:pt x="8" y="111"/>
                  </a:cubicBezTo>
                  <a:cubicBezTo>
                    <a:pt x="8" y="111"/>
                    <a:pt x="8" y="111"/>
                    <a:pt x="8" y="111"/>
                  </a:cubicBezTo>
                  <a:cubicBezTo>
                    <a:pt x="8" y="111"/>
                    <a:pt x="8" y="111"/>
                    <a:pt x="8" y="111"/>
                  </a:cubicBezTo>
                  <a:cubicBezTo>
                    <a:pt x="7" y="110"/>
                    <a:pt x="7" y="110"/>
                    <a:pt x="7" y="110"/>
                  </a:cubicBezTo>
                  <a:cubicBezTo>
                    <a:pt x="7" y="110"/>
                    <a:pt x="7" y="110"/>
                    <a:pt x="7" y="110"/>
                  </a:cubicBezTo>
                  <a:cubicBezTo>
                    <a:pt x="7" y="110"/>
                    <a:pt x="7" y="110"/>
                    <a:pt x="7" y="110"/>
                  </a:cubicBezTo>
                  <a:cubicBezTo>
                    <a:pt x="7" y="110"/>
                    <a:pt x="7" y="110"/>
                    <a:pt x="7" y="110"/>
                  </a:cubicBezTo>
                  <a:cubicBezTo>
                    <a:pt x="7" y="110"/>
                    <a:pt x="7" y="110"/>
                    <a:pt x="7" y="110"/>
                  </a:cubicBezTo>
                  <a:cubicBezTo>
                    <a:pt x="7" y="110"/>
                    <a:pt x="7" y="109"/>
                    <a:pt x="7" y="109"/>
                  </a:cubicBezTo>
                  <a:cubicBezTo>
                    <a:pt x="7" y="109"/>
                    <a:pt x="7" y="109"/>
                    <a:pt x="7" y="109"/>
                  </a:cubicBezTo>
                  <a:cubicBezTo>
                    <a:pt x="7" y="109"/>
                    <a:pt x="7" y="109"/>
                    <a:pt x="7" y="109"/>
                  </a:cubicBezTo>
                  <a:cubicBezTo>
                    <a:pt x="7" y="109"/>
                    <a:pt x="7" y="109"/>
                    <a:pt x="7" y="109"/>
                  </a:cubicBezTo>
                  <a:cubicBezTo>
                    <a:pt x="7" y="109"/>
                    <a:pt x="7" y="109"/>
                    <a:pt x="7" y="109"/>
                  </a:cubicBezTo>
                  <a:cubicBezTo>
                    <a:pt x="7" y="109"/>
                    <a:pt x="7" y="109"/>
                    <a:pt x="7" y="109"/>
                  </a:cubicBezTo>
                  <a:cubicBezTo>
                    <a:pt x="7" y="108"/>
                    <a:pt x="7" y="108"/>
                    <a:pt x="7" y="108"/>
                  </a:cubicBezTo>
                  <a:cubicBezTo>
                    <a:pt x="6" y="108"/>
                    <a:pt x="6" y="108"/>
                    <a:pt x="6" y="108"/>
                  </a:cubicBezTo>
                  <a:cubicBezTo>
                    <a:pt x="6" y="108"/>
                    <a:pt x="6" y="108"/>
                    <a:pt x="6" y="108"/>
                  </a:cubicBezTo>
                  <a:cubicBezTo>
                    <a:pt x="6" y="108"/>
                    <a:pt x="6" y="108"/>
                    <a:pt x="6" y="108"/>
                  </a:cubicBezTo>
                  <a:cubicBezTo>
                    <a:pt x="6" y="108"/>
                    <a:pt x="6" y="108"/>
                    <a:pt x="6" y="108"/>
                  </a:cubicBezTo>
                  <a:cubicBezTo>
                    <a:pt x="6" y="108"/>
                    <a:pt x="5" y="108"/>
                    <a:pt x="5" y="108"/>
                  </a:cubicBezTo>
                  <a:cubicBezTo>
                    <a:pt x="5" y="108"/>
                    <a:pt x="5" y="108"/>
                    <a:pt x="5" y="108"/>
                  </a:cubicBezTo>
                  <a:cubicBezTo>
                    <a:pt x="5" y="108"/>
                    <a:pt x="5" y="108"/>
                    <a:pt x="5" y="108"/>
                  </a:cubicBezTo>
                  <a:cubicBezTo>
                    <a:pt x="5" y="108"/>
                    <a:pt x="5" y="108"/>
                    <a:pt x="5" y="108"/>
                  </a:cubicBezTo>
                  <a:cubicBezTo>
                    <a:pt x="4" y="108"/>
                    <a:pt x="4" y="108"/>
                    <a:pt x="4" y="108"/>
                  </a:cubicBezTo>
                  <a:cubicBezTo>
                    <a:pt x="4" y="108"/>
                    <a:pt x="4" y="108"/>
                    <a:pt x="4" y="108"/>
                  </a:cubicBezTo>
                  <a:cubicBezTo>
                    <a:pt x="4" y="108"/>
                    <a:pt x="4" y="108"/>
                    <a:pt x="4" y="108"/>
                  </a:cubicBezTo>
                  <a:cubicBezTo>
                    <a:pt x="4" y="108"/>
                    <a:pt x="4" y="108"/>
                    <a:pt x="4" y="108"/>
                  </a:cubicBezTo>
                  <a:cubicBezTo>
                    <a:pt x="4" y="108"/>
                    <a:pt x="3" y="108"/>
                    <a:pt x="3" y="108"/>
                  </a:cubicBezTo>
                  <a:cubicBezTo>
                    <a:pt x="3" y="108"/>
                    <a:pt x="3" y="108"/>
                    <a:pt x="3" y="107"/>
                  </a:cubicBezTo>
                  <a:cubicBezTo>
                    <a:pt x="3" y="107"/>
                    <a:pt x="2" y="107"/>
                    <a:pt x="2" y="107"/>
                  </a:cubicBezTo>
                  <a:cubicBezTo>
                    <a:pt x="2" y="107"/>
                    <a:pt x="2" y="107"/>
                    <a:pt x="2" y="107"/>
                  </a:cubicBezTo>
                  <a:cubicBezTo>
                    <a:pt x="2" y="107"/>
                    <a:pt x="2" y="107"/>
                    <a:pt x="1" y="107"/>
                  </a:cubicBezTo>
                  <a:cubicBezTo>
                    <a:pt x="1" y="107"/>
                    <a:pt x="1" y="107"/>
                    <a:pt x="1" y="107"/>
                  </a:cubicBezTo>
                  <a:cubicBezTo>
                    <a:pt x="1" y="107"/>
                    <a:pt x="1" y="107"/>
                    <a:pt x="1" y="107"/>
                  </a:cubicBezTo>
                  <a:cubicBezTo>
                    <a:pt x="1" y="106"/>
                    <a:pt x="0" y="106"/>
                    <a:pt x="0" y="106"/>
                  </a:cubicBezTo>
                  <a:cubicBezTo>
                    <a:pt x="0" y="106"/>
                    <a:pt x="0" y="106"/>
                    <a:pt x="0" y="106"/>
                  </a:cubicBezTo>
                  <a:cubicBezTo>
                    <a:pt x="0" y="106"/>
                    <a:pt x="0" y="106"/>
                    <a:pt x="0" y="106"/>
                  </a:cubicBezTo>
                  <a:cubicBezTo>
                    <a:pt x="0" y="106"/>
                    <a:pt x="0" y="106"/>
                    <a:pt x="0" y="105"/>
                  </a:cubicBezTo>
                  <a:cubicBezTo>
                    <a:pt x="0" y="105"/>
                    <a:pt x="0" y="105"/>
                    <a:pt x="0" y="105"/>
                  </a:cubicBezTo>
                  <a:cubicBezTo>
                    <a:pt x="0" y="105"/>
                    <a:pt x="0" y="105"/>
                    <a:pt x="0" y="105"/>
                  </a:cubicBezTo>
                  <a:cubicBezTo>
                    <a:pt x="0" y="105"/>
                    <a:pt x="0" y="104"/>
                    <a:pt x="0" y="104"/>
                  </a:cubicBezTo>
                  <a:cubicBezTo>
                    <a:pt x="0" y="104"/>
                    <a:pt x="0" y="104"/>
                    <a:pt x="0" y="104"/>
                  </a:cubicBezTo>
                  <a:cubicBezTo>
                    <a:pt x="0" y="104"/>
                    <a:pt x="0" y="103"/>
                    <a:pt x="0" y="103"/>
                  </a:cubicBezTo>
                  <a:cubicBezTo>
                    <a:pt x="0" y="103"/>
                    <a:pt x="0" y="103"/>
                    <a:pt x="0" y="10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29" name="Freeform 3842"/>
            <p:cNvSpPr>
              <a:spLocks/>
            </p:cNvSpPr>
            <p:nvPr/>
          </p:nvSpPr>
          <p:spPr bwMode="auto">
            <a:xfrm>
              <a:off x="3709" y="820"/>
              <a:ext cx="14" cy="13"/>
            </a:xfrm>
            <a:custGeom>
              <a:avLst/>
              <a:gdLst>
                <a:gd name="T0" fmla="*/ 3 w 12"/>
                <a:gd name="T1" fmla="*/ 2 h 11"/>
                <a:gd name="T2" fmla="*/ 4 w 12"/>
                <a:gd name="T3" fmla="*/ 4 h 11"/>
                <a:gd name="T4" fmla="*/ 8 w 12"/>
                <a:gd name="T5" fmla="*/ 9 h 11"/>
                <a:gd name="T6" fmla="*/ 7 w 12"/>
                <a:gd name="T7" fmla="*/ 5 h 11"/>
                <a:gd name="T8" fmla="*/ 9 w 12"/>
                <a:gd name="T9" fmla="*/ 11 h 11"/>
                <a:gd name="T10" fmla="*/ 0 w 12"/>
                <a:gd name="T11" fmla="*/ 6 h 11"/>
                <a:gd name="T12" fmla="*/ 3 w 12"/>
                <a:gd name="T13" fmla="*/ 4 h 11"/>
                <a:gd name="T14" fmla="*/ 3 w 12"/>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3" y="2"/>
                  </a:moveTo>
                  <a:cubicBezTo>
                    <a:pt x="3" y="3"/>
                    <a:pt x="3" y="4"/>
                    <a:pt x="4" y="4"/>
                  </a:cubicBezTo>
                  <a:cubicBezTo>
                    <a:pt x="6" y="0"/>
                    <a:pt x="7" y="9"/>
                    <a:pt x="8" y="9"/>
                  </a:cubicBezTo>
                  <a:cubicBezTo>
                    <a:pt x="8" y="8"/>
                    <a:pt x="8" y="6"/>
                    <a:pt x="7" y="5"/>
                  </a:cubicBezTo>
                  <a:cubicBezTo>
                    <a:pt x="12" y="8"/>
                    <a:pt x="9" y="10"/>
                    <a:pt x="9" y="11"/>
                  </a:cubicBezTo>
                  <a:cubicBezTo>
                    <a:pt x="0" y="6"/>
                    <a:pt x="0" y="6"/>
                    <a:pt x="0" y="6"/>
                  </a:cubicBezTo>
                  <a:cubicBezTo>
                    <a:pt x="1" y="5"/>
                    <a:pt x="1" y="3"/>
                    <a:pt x="3" y="4"/>
                  </a:cubicBezTo>
                  <a:cubicBezTo>
                    <a:pt x="2" y="4"/>
                    <a:pt x="2" y="3"/>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0" name="Freeform 3843"/>
            <p:cNvSpPr>
              <a:spLocks/>
            </p:cNvSpPr>
            <p:nvPr/>
          </p:nvSpPr>
          <p:spPr bwMode="auto">
            <a:xfrm>
              <a:off x="3709" y="820"/>
              <a:ext cx="14" cy="13"/>
            </a:xfrm>
            <a:custGeom>
              <a:avLst/>
              <a:gdLst>
                <a:gd name="T0" fmla="*/ 3 w 12"/>
                <a:gd name="T1" fmla="*/ 2 h 11"/>
                <a:gd name="T2" fmla="*/ 4 w 12"/>
                <a:gd name="T3" fmla="*/ 4 h 11"/>
                <a:gd name="T4" fmla="*/ 8 w 12"/>
                <a:gd name="T5" fmla="*/ 9 h 11"/>
                <a:gd name="T6" fmla="*/ 7 w 12"/>
                <a:gd name="T7" fmla="*/ 5 h 11"/>
                <a:gd name="T8" fmla="*/ 9 w 12"/>
                <a:gd name="T9" fmla="*/ 11 h 11"/>
                <a:gd name="T10" fmla="*/ 0 w 12"/>
                <a:gd name="T11" fmla="*/ 6 h 11"/>
                <a:gd name="T12" fmla="*/ 3 w 12"/>
                <a:gd name="T13" fmla="*/ 4 h 11"/>
                <a:gd name="T14" fmla="*/ 3 w 12"/>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3" y="2"/>
                  </a:moveTo>
                  <a:cubicBezTo>
                    <a:pt x="3" y="3"/>
                    <a:pt x="3" y="4"/>
                    <a:pt x="4" y="4"/>
                  </a:cubicBezTo>
                  <a:cubicBezTo>
                    <a:pt x="6" y="0"/>
                    <a:pt x="7" y="9"/>
                    <a:pt x="8" y="9"/>
                  </a:cubicBezTo>
                  <a:cubicBezTo>
                    <a:pt x="8" y="8"/>
                    <a:pt x="8" y="6"/>
                    <a:pt x="7" y="5"/>
                  </a:cubicBezTo>
                  <a:cubicBezTo>
                    <a:pt x="12" y="8"/>
                    <a:pt x="9" y="10"/>
                    <a:pt x="9" y="11"/>
                  </a:cubicBezTo>
                  <a:cubicBezTo>
                    <a:pt x="0" y="6"/>
                    <a:pt x="0" y="6"/>
                    <a:pt x="0" y="6"/>
                  </a:cubicBezTo>
                  <a:cubicBezTo>
                    <a:pt x="1" y="5"/>
                    <a:pt x="1" y="3"/>
                    <a:pt x="3" y="4"/>
                  </a:cubicBezTo>
                  <a:cubicBezTo>
                    <a:pt x="2" y="4"/>
                    <a:pt x="2" y="3"/>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1" name="Freeform 3844"/>
            <p:cNvSpPr>
              <a:spLocks/>
            </p:cNvSpPr>
            <p:nvPr/>
          </p:nvSpPr>
          <p:spPr bwMode="auto">
            <a:xfrm>
              <a:off x="1206" y="1192"/>
              <a:ext cx="10" cy="29"/>
            </a:xfrm>
            <a:custGeom>
              <a:avLst/>
              <a:gdLst>
                <a:gd name="T0" fmla="*/ 2 w 8"/>
                <a:gd name="T1" fmla="*/ 24 h 24"/>
                <a:gd name="T2" fmla="*/ 2 w 8"/>
                <a:gd name="T3" fmla="*/ 18 h 24"/>
                <a:gd name="T4" fmla="*/ 0 w 8"/>
                <a:gd name="T5" fmla="*/ 14 h 24"/>
                <a:gd name="T6" fmla="*/ 2 w 8"/>
                <a:gd name="T7" fmla="*/ 15 h 24"/>
                <a:gd name="T8" fmla="*/ 3 w 8"/>
                <a:gd name="T9" fmla="*/ 6 h 24"/>
                <a:gd name="T10" fmla="*/ 2 w 8"/>
                <a:gd name="T11" fmla="*/ 3 h 24"/>
                <a:gd name="T12" fmla="*/ 2 w 8"/>
                <a:gd name="T13" fmla="*/ 1 h 24"/>
                <a:gd name="T14" fmla="*/ 4 w 8"/>
                <a:gd name="T15" fmla="*/ 0 h 24"/>
                <a:gd name="T16" fmla="*/ 4 w 8"/>
                <a:gd name="T17" fmla="*/ 8 h 24"/>
                <a:gd name="T18" fmla="*/ 2 w 8"/>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4">
                  <a:moveTo>
                    <a:pt x="2" y="24"/>
                  </a:moveTo>
                  <a:cubicBezTo>
                    <a:pt x="1" y="22"/>
                    <a:pt x="1" y="20"/>
                    <a:pt x="2" y="18"/>
                  </a:cubicBezTo>
                  <a:cubicBezTo>
                    <a:pt x="2" y="16"/>
                    <a:pt x="0" y="15"/>
                    <a:pt x="0" y="14"/>
                  </a:cubicBezTo>
                  <a:cubicBezTo>
                    <a:pt x="1" y="14"/>
                    <a:pt x="1" y="14"/>
                    <a:pt x="2" y="15"/>
                  </a:cubicBezTo>
                  <a:cubicBezTo>
                    <a:pt x="2" y="12"/>
                    <a:pt x="3" y="9"/>
                    <a:pt x="3" y="6"/>
                  </a:cubicBezTo>
                  <a:cubicBezTo>
                    <a:pt x="2" y="5"/>
                    <a:pt x="2" y="4"/>
                    <a:pt x="2" y="3"/>
                  </a:cubicBezTo>
                  <a:cubicBezTo>
                    <a:pt x="2" y="2"/>
                    <a:pt x="3" y="2"/>
                    <a:pt x="2" y="1"/>
                  </a:cubicBezTo>
                  <a:cubicBezTo>
                    <a:pt x="3" y="3"/>
                    <a:pt x="5" y="1"/>
                    <a:pt x="4" y="0"/>
                  </a:cubicBezTo>
                  <a:cubicBezTo>
                    <a:pt x="8" y="0"/>
                    <a:pt x="4" y="6"/>
                    <a:pt x="4" y="8"/>
                  </a:cubicBezTo>
                  <a:cubicBezTo>
                    <a:pt x="3" y="13"/>
                    <a:pt x="2" y="19"/>
                    <a:pt x="2" y="24"/>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2" name="Freeform 3845"/>
            <p:cNvSpPr>
              <a:spLocks/>
            </p:cNvSpPr>
            <p:nvPr/>
          </p:nvSpPr>
          <p:spPr bwMode="auto">
            <a:xfrm>
              <a:off x="1206" y="1192"/>
              <a:ext cx="10" cy="29"/>
            </a:xfrm>
            <a:custGeom>
              <a:avLst/>
              <a:gdLst>
                <a:gd name="T0" fmla="*/ 2 w 8"/>
                <a:gd name="T1" fmla="*/ 24 h 24"/>
                <a:gd name="T2" fmla="*/ 2 w 8"/>
                <a:gd name="T3" fmla="*/ 18 h 24"/>
                <a:gd name="T4" fmla="*/ 0 w 8"/>
                <a:gd name="T5" fmla="*/ 14 h 24"/>
                <a:gd name="T6" fmla="*/ 2 w 8"/>
                <a:gd name="T7" fmla="*/ 15 h 24"/>
                <a:gd name="T8" fmla="*/ 3 w 8"/>
                <a:gd name="T9" fmla="*/ 6 h 24"/>
                <a:gd name="T10" fmla="*/ 2 w 8"/>
                <a:gd name="T11" fmla="*/ 3 h 24"/>
                <a:gd name="T12" fmla="*/ 2 w 8"/>
                <a:gd name="T13" fmla="*/ 1 h 24"/>
                <a:gd name="T14" fmla="*/ 4 w 8"/>
                <a:gd name="T15" fmla="*/ 0 h 24"/>
                <a:gd name="T16" fmla="*/ 4 w 8"/>
                <a:gd name="T17" fmla="*/ 8 h 24"/>
                <a:gd name="T18" fmla="*/ 2 w 8"/>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4">
                  <a:moveTo>
                    <a:pt x="2" y="24"/>
                  </a:moveTo>
                  <a:cubicBezTo>
                    <a:pt x="1" y="22"/>
                    <a:pt x="1" y="20"/>
                    <a:pt x="2" y="18"/>
                  </a:cubicBezTo>
                  <a:cubicBezTo>
                    <a:pt x="2" y="16"/>
                    <a:pt x="0" y="15"/>
                    <a:pt x="0" y="14"/>
                  </a:cubicBezTo>
                  <a:cubicBezTo>
                    <a:pt x="1" y="14"/>
                    <a:pt x="1" y="14"/>
                    <a:pt x="2" y="15"/>
                  </a:cubicBezTo>
                  <a:cubicBezTo>
                    <a:pt x="2" y="12"/>
                    <a:pt x="3" y="9"/>
                    <a:pt x="3" y="6"/>
                  </a:cubicBezTo>
                  <a:cubicBezTo>
                    <a:pt x="2" y="5"/>
                    <a:pt x="2" y="4"/>
                    <a:pt x="2" y="3"/>
                  </a:cubicBezTo>
                  <a:cubicBezTo>
                    <a:pt x="2" y="2"/>
                    <a:pt x="3" y="2"/>
                    <a:pt x="2" y="1"/>
                  </a:cubicBezTo>
                  <a:cubicBezTo>
                    <a:pt x="3" y="3"/>
                    <a:pt x="5" y="1"/>
                    <a:pt x="4" y="0"/>
                  </a:cubicBezTo>
                  <a:cubicBezTo>
                    <a:pt x="8" y="0"/>
                    <a:pt x="4" y="6"/>
                    <a:pt x="4" y="8"/>
                  </a:cubicBezTo>
                  <a:cubicBezTo>
                    <a:pt x="3" y="13"/>
                    <a:pt x="2" y="19"/>
                    <a:pt x="2" y="2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3" name="Freeform 3846"/>
            <p:cNvSpPr>
              <a:spLocks/>
            </p:cNvSpPr>
            <p:nvPr/>
          </p:nvSpPr>
          <p:spPr bwMode="auto">
            <a:xfrm>
              <a:off x="1396" y="1435"/>
              <a:ext cx="21" cy="19"/>
            </a:xfrm>
            <a:custGeom>
              <a:avLst/>
              <a:gdLst>
                <a:gd name="T0" fmla="*/ 2 w 18"/>
                <a:gd name="T1" fmla="*/ 6 h 16"/>
                <a:gd name="T2" fmla="*/ 5 w 18"/>
                <a:gd name="T3" fmla="*/ 13 h 16"/>
                <a:gd name="T4" fmla="*/ 11 w 18"/>
                <a:gd name="T5" fmla="*/ 15 h 16"/>
                <a:gd name="T6" fmla="*/ 15 w 18"/>
                <a:gd name="T7" fmla="*/ 11 h 16"/>
                <a:gd name="T8" fmla="*/ 11 w 18"/>
                <a:gd name="T9" fmla="*/ 6 h 16"/>
                <a:gd name="T10" fmla="*/ 6 w 18"/>
                <a:gd name="T11" fmla="*/ 2 h 16"/>
                <a:gd name="T12" fmla="*/ 2 w 18"/>
                <a:gd name="T13" fmla="*/ 0 h 16"/>
                <a:gd name="T14" fmla="*/ 2 w 18"/>
                <a:gd name="T15" fmla="*/ 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6">
                  <a:moveTo>
                    <a:pt x="2" y="6"/>
                  </a:moveTo>
                  <a:cubicBezTo>
                    <a:pt x="3" y="8"/>
                    <a:pt x="3" y="11"/>
                    <a:pt x="5" y="13"/>
                  </a:cubicBezTo>
                  <a:cubicBezTo>
                    <a:pt x="7" y="14"/>
                    <a:pt x="9" y="15"/>
                    <a:pt x="11" y="15"/>
                  </a:cubicBezTo>
                  <a:cubicBezTo>
                    <a:pt x="15" y="16"/>
                    <a:pt x="18" y="16"/>
                    <a:pt x="15" y="11"/>
                  </a:cubicBezTo>
                  <a:cubicBezTo>
                    <a:pt x="14" y="9"/>
                    <a:pt x="13" y="8"/>
                    <a:pt x="11" y="6"/>
                  </a:cubicBezTo>
                  <a:cubicBezTo>
                    <a:pt x="10" y="4"/>
                    <a:pt x="8" y="3"/>
                    <a:pt x="6" y="2"/>
                  </a:cubicBezTo>
                  <a:cubicBezTo>
                    <a:pt x="5" y="1"/>
                    <a:pt x="3" y="0"/>
                    <a:pt x="2" y="0"/>
                  </a:cubicBezTo>
                  <a:cubicBezTo>
                    <a:pt x="0" y="1"/>
                    <a:pt x="2" y="5"/>
                    <a:pt x="2" y="6"/>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4" name="Freeform 3847"/>
            <p:cNvSpPr>
              <a:spLocks/>
            </p:cNvSpPr>
            <p:nvPr/>
          </p:nvSpPr>
          <p:spPr bwMode="auto">
            <a:xfrm>
              <a:off x="1396" y="1435"/>
              <a:ext cx="21" cy="19"/>
            </a:xfrm>
            <a:custGeom>
              <a:avLst/>
              <a:gdLst>
                <a:gd name="T0" fmla="*/ 2 w 18"/>
                <a:gd name="T1" fmla="*/ 6 h 16"/>
                <a:gd name="T2" fmla="*/ 5 w 18"/>
                <a:gd name="T3" fmla="*/ 13 h 16"/>
                <a:gd name="T4" fmla="*/ 11 w 18"/>
                <a:gd name="T5" fmla="*/ 15 h 16"/>
                <a:gd name="T6" fmla="*/ 15 w 18"/>
                <a:gd name="T7" fmla="*/ 11 h 16"/>
                <a:gd name="T8" fmla="*/ 11 w 18"/>
                <a:gd name="T9" fmla="*/ 6 h 16"/>
                <a:gd name="T10" fmla="*/ 6 w 18"/>
                <a:gd name="T11" fmla="*/ 2 h 16"/>
                <a:gd name="T12" fmla="*/ 2 w 18"/>
                <a:gd name="T13" fmla="*/ 0 h 16"/>
                <a:gd name="T14" fmla="*/ 2 w 18"/>
                <a:gd name="T15" fmla="*/ 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6">
                  <a:moveTo>
                    <a:pt x="2" y="6"/>
                  </a:moveTo>
                  <a:cubicBezTo>
                    <a:pt x="3" y="8"/>
                    <a:pt x="3" y="11"/>
                    <a:pt x="5" y="13"/>
                  </a:cubicBezTo>
                  <a:cubicBezTo>
                    <a:pt x="7" y="14"/>
                    <a:pt x="9" y="15"/>
                    <a:pt x="11" y="15"/>
                  </a:cubicBezTo>
                  <a:cubicBezTo>
                    <a:pt x="15" y="16"/>
                    <a:pt x="18" y="16"/>
                    <a:pt x="15" y="11"/>
                  </a:cubicBezTo>
                  <a:cubicBezTo>
                    <a:pt x="14" y="9"/>
                    <a:pt x="13" y="8"/>
                    <a:pt x="11" y="6"/>
                  </a:cubicBezTo>
                  <a:cubicBezTo>
                    <a:pt x="10" y="4"/>
                    <a:pt x="8" y="3"/>
                    <a:pt x="6" y="2"/>
                  </a:cubicBezTo>
                  <a:cubicBezTo>
                    <a:pt x="5" y="1"/>
                    <a:pt x="3" y="0"/>
                    <a:pt x="2" y="0"/>
                  </a:cubicBezTo>
                  <a:cubicBezTo>
                    <a:pt x="0" y="1"/>
                    <a:pt x="2" y="5"/>
                    <a:pt x="2"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5" name="Freeform 3848"/>
            <p:cNvSpPr>
              <a:spLocks/>
            </p:cNvSpPr>
            <p:nvPr/>
          </p:nvSpPr>
          <p:spPr bwMode="auto">
            <a:xfrm>
              <a:off x="767" y="435"/>
              <a:ext cx="125" cy="42"/>
            </a:xfrm>
            <a:custGeom>
              <a:avLst/>
              <a:gdLst>
                <a:gd name="T0" fmla="*/ 70 w 104"/>
                <a:gd name="T1" fmla="*/ 22 h 35"/>
                <a:gd name="T2" fmla="*/ 76 w 104"/>
                <a:gd name="T3" fmla="*/ 24 h 35"/>
                <a:gd name="T4" fmla="*/ 73 w 104"/>
                <a:gd name="T5" fmla="*/ 26 h 35"/>
                <a:gd name="T6" fmla="*/ 68 w 104"/>
                <a:gd name="T7" fmla="*/ 29 h 35"/>
                <a:gd name="T8" fmla="*/ 60 w 104"/>
                <a:gd name="T9" fmla="*/ 32 h 35"/>
                <a:gd name="T10" fmla="*/ 53 w 104"/>
                <a:gd name="T11" fmla="*/ 34 h 35"/>
                <a:gd name="T12" fmla="*/ 53 w 104"/>
                <a:gd name="T13" fmla="*/ 32 h 35"/>
                <a:gd name="T14" fmla="*/ 58 w 104"/>
                <a:gd name="T15" fmla="*/ 29 h 35"/>
                <a:gd name="T16" fmla="*/ 65 w 104"/>
                <a:gd name="T17" fmla="*/ 22 h 35"/>
                <a:gd name="T18" fmla="*/ 49 w 104"/>
                <a:gd name="T19" fmla="*/ 30 h 35"/>
                <a:gd name="T20" fmla="*/ 24 w 104"/>
                <a:gd name="T21" fmla="*/ 29 h 35"/>
                <a:gd name="T22" fmla="*/ 32 w 104"/>
                <a:gd name="T23" fmla="*/ 27 h 35"/>
                <a:gd name="T24" fmla="*/ 32 w 104"/>
                <a:gd name="T25" fmla="*/ 24 h 35"/>
                <a:gd name="T26" fmla="*/ 36 w 104"/>
                <a:gd name="T27" fmla="*/ 22 h 35"/>
                <a:gd name="T28" fmla="*/ 42 w 104"/>
                <a:gd name="T29" fmla="*/ 19 h 35"/>
                <a:gd name="T30" fmla="*/ 34 w 104"/>
                <a:gd name="T31" fmla="*/ 16 h 35"/>
                <a:gd name="T32" fmla="*/ 53 w 104"/>
                <a:gd name="T33" fmla="*/ 15 h 35"/>
                <a:gd name="T34" fmla="*/ 44 w 104"/>
                <a:gd name="T35" fmla="*/ 12 h 35"/>
                <a:gd name="T36" fmla="*/ 38 w 104"/>
                <a:gd name="T37" fmla="*/ 12 h 35"/>
                <a:gd name="T38" fmla="*/ 29 w 104"/>
                <a:gd name="T39" fmla="*/ 15 h 35"/>
                <a:gd name="T40" fmla="*/ 15 w 104"/>
                <a:gd name="T41" fmla="*/ 13 h 35"/>
                <a:gd name="T42" fmla="*/ 9 w 104"/>
                <a:gd name="T43" fmla="*/ 14 h 35"/>
                <a:gd name="T44" fmla="*/ 9 w 104"/>
                <a:gd name="T45" fmla="*/ 16 h 35"/>
                <a:gd name="T46" fmla="*/ 6 w 104"/>
                <a:gd name="T47" fmla="*/ 17 h 35"/>
                <a:gd name="T48" fmla="*/ 4 w 104"/>
                <a:gd name="T49" fmla="*/ 11 h 35"/>
                <a:gd name="T50" fmla="*/ 17 w 104"/>
                <a:gd name="T51" fmla="*/ 11 h 35"/>
                <a:gd name="T52" fmla="*/ 35 w 104"/>
                <a:gd name="T53" fmla="*/ 7 h 35"/>
                <a:gd name="T54" fmla="*/ 42 w 104"/>
                <a:gd name="T55" fmla="*/ 6 h 35"/>
                <a:gd name="T56" fmla="*/ 52 w 104"/>
                <a:gd name="T57" fmla="*/ 3 h 35"/>
                <a:gd name="T58" fmla="*/ 65 w 104"/>
                <a:gd name="T59" fmla="*/ 1 h 35"/>
                <a:gd name="T60" fmla="*/ 70 w 104"/>
                <a:gd name="T61" fmla="*/ 0 h 35"/>
                <a:gd name="T62" fmla="*/ 77 w 104"/>
                <a:gd name="T63" fmla="*/ 0 h 35"/>
                <a:gd name="T64" fmla="*/ 83 w 104"/>
                <a:gd name="T65" fmla="*/ 2 h 35"/>
                <a:gd name="T66" fmla="*/ 73 w 104"/>
                <a:gd name="T67" fmla="*/ 5 h 35"/>
                <a:gd name="T68" fmla="*/ 63 w 104"/>
                <a:gd name="T69" fmla="*/ 9 h 35"/>
                <a:gd name="T70" fmla="*/ 74 w 104"/>
                <a:gd name="T71" fmla="*/ 10 h 35"/>
                <a:gd name="T72" fmla="*/ 76 w 104"/>
                <a:gd name="T73" fmla="*/ 11 h 35"/>
                <a:gd name="T74" fmla="*/ 83 w 104"/>
                <a:gd name="T75" fmla="*/ 11 h 35"/>
                <a:gd name="T76" fmla="*/ 95 w 104"/>
                <a:gd name="T77" fmla="*/ 9 h 35"/>
                <a:gd name="T78" fmla="*/ 95 w 104"/>
                <a:gd name="T79" fmla="*/ 7 h 35"/>
                <a:gd name="T80" fmla="*/ 101 w 104"/>
                <a:gd name="T81" fmla="*/ 5 h 35"/>
                <a:gd name="T82" fmla="*/ 102 w 104"/>
                <a:gd name="T83" fmla="*/ 6 h 35"/>
                <a:gd name="T84" fmla="*/ 98 w 104"/>
                <a:gd name="T85" fmla="*/ 9 h 35"/>
                <a:gd name="T86" fmla="*/ 104 w 104"/>
                <a:gd name="T87" fmla="*/ 9 h 35"/>
                <a:gd name="T88" fmla="*/ 101 w 104"/>
                <a:gd name="T89" fmla="*/ 12 h 35"/>
                <a:gd name="T90" fmla="*/ 99 w 104"/>
                <a:gd name="T91" fmla="*/ 15 h 35"/>
                <a:gd name="T92" fmla="*/ 94 w 104"/>
                <a:gd name="T93" fmla="*/ 18 h 35"/>
                <a:gd name="T94" fmla="*/ 99 w 104"/>
                <a:gd name="T95" fmla="*/ 18 h 35"/>
                <a:gd name="T96" fmla="*/ 97 w 104"/>
                <a:gd name="T97" fmla="*/ 19 h 35"/>
                <a:gd name="T98" fmla="*/ 95 w 104"/>
                <a:gd name="T99" fmla="*/ 21 h 35"/>
                <a:gd name="T100" fmla="*/ 89 w 104"/>
                <a:gd name="T101" fmla="*/ 21 h 35"/>
                <a:gd name="T102" fmla="*/ 81 w 104"/>
                <a:gd name="T103" fmla="*/ 19 h 35"/>
                <a:gd name="T104" fmla="*/ 76 w 104"/>
                <a:gd name="T105" fmla="*/ 19 h 35"/>
                <a:gd name="T106" fmla="*/ 75 w 104"/>
                <a:gd name="T107" fmla="*/ 20 h 35"/>
                <a:gd name="T108" fmla="*/ 70 w 104"/>
                <a:gd name="T10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4" h="35">
                  <a:moveTo>
                    <a:pt x="70" y="22"/>
                  </a:moveTo>
                  <a:cubicBezTo>
                    <a:pt x="70" y="23"/>
                    <a:pt x="75" y="24"/>
                    <a:pt x="76" y="24"/>
                  </a:cubicBezTo>
                  <a:cubicBezTo>
                    <a:pt x="78" y="26"/>
                    <a:pt x="75" y="26"/>
                    <a:pt x="73" y="26"/>
                  </a:cubicBezTo>
                  <a:cubicBezTo>
                    <a:pt x="71" y="26"/>
                    <a:pt x="70" y="28"/>
                    <a:pt x="68" y="29"/>
                  </a:cubicBezTo>
                  <a:cubicBezTo>
                    <a:pt x="66" y="30"/>
                    <a:pt x="63" y="31"/>
                    <a:pt x="60" y="32"/>
                  </a:cubicBezTo>
                  <a:cubicBezTo>
                    <a:pt x="59" y="32"/>
                    <a:pt x="56" y="35"/>
                    <a:pt x="53" y="34"/>
                  </a:cubicBezTo>
                  <a:cubicBezTo>
                    <a:pt x="50" y="33"/>
                    <a:pt x="53" y="32"/>
                    <a:pt x="53" y="32"/>
                  </a:cubicBezTo>
                  <a:cubicBezTo>
                    <a:pt x="56" y="31"/>
                    <a:pt x="57" y="30"/>
                    <a:pt x="58" y="29"/>
                  </a:cubicBezTo>
                  <a:cubicBezTo>
                    <a:pt x="62" y="28"/>
                    <a:pt x="68" y="27"/>
                    <a:pt x="65" y="22"/>
                  </a:cubicBezTo>
                  <a:cubicBezTo>
                    <a:pt x="53" y="21"/>
                    <a:pt x="52" y="26"/>
                    <a:pt x="49" y="30"/>
                  </a:cubicBezTo>
                  <a:cubicBezTo>
                    <a:pt x="46" y="33"/>
                    <a:pt x="33" y="32"/>
                    <a:pt x="24" y="29"/>
                  </a:cubicBezTo>
                  <a:cubicBezTo>
                    <a:pt x="26" y="27"/>
                    <a:pt x="30" y="28"/>
                    <a:pt x="32" y="27"/>
                  </a:cubicBezTo>
                  <a:cubicBezTo>
                    <a:pt x="35" y="26"/>
                    <a:pt x="32" y="25"/>
                    <a:pt x="32" y="24"/>
                  </a:cubicBezTo>
                  <a:cubicBezTo>
                    <a:pt x="32" y="22"/>
                    <a:pt x="35" y="22"/>
                    <a:pt x="36" y="22"/>
                  </a:cubicBezTo>
                  <a:cubicBezTo>
                    <a:pt x="39" y="22"/>
                    <a:pt x="40" y="20"/>
                    <a:pt x="42" y="19"/>
                  </a:cubicBezTo>
                  <a:cubicBezTo>
                    <a:pt x="39" y="17"/>
                    <a:pt x="36" y="17"/>
                    <a:pt x="34" y="16"/>
                  </a:cubicBezTo>
                  <a:cubicBezTo>
                    <a:pt x="39" y="15"/>
                    <a:pt x="52" y="19"/>
                    <a:pt x="53" y="15"/>
                  </a:cubicBezTo>
                  <a:cubicBezTo>
                    <a:pt x="50" y="14"/>
                    <a:pt x="47" y="12"/>
                    <a:pt x="44" y="12"/>
                  </a:cubicBezTo>
                  <a:cubicBezTo>
                    <a:pt x="41" y="11"/>
                    <a:pt x="40" y="12"/>
                    <a:pt x="38" y="12"/>
                  </a:cubicBezTo>
                  <a:cubicBezTo>
                    <a:pt x="32" y="12"/>
                    <a:pt x="30" y="12"/>
                    <a:pt x="29" y="15"/>
                  </a:cubicBezTo>
                  <a:cubicBezTo>
                    <a:pt x="26" y="12"/>
                    <a:pt x="18" y="15"/>
                    <a:pt x="15" y="13"/>
                  </a:cubicBezTo>
                  <a:cubicBezTo>
                    <a:pt x="13" y="12"/>
                    <a:pt x="9" y="13"/>
                    <a:pt x="9" y="14"/>
                  </a:cubicBezTo>
                  <a:cubicBezTo>
                    <a:pt x="9" y="14"/>
                    <a:pt x="10" y="15"/>
                    <a:pt x="9" y="16"/>
                  </a:cubicBezTo>
                  <a:cubicBezTo>
                    <a:pt x="8" y="17"/>
                    <a:pt x="5" y="15"/>
                    <a:pt x="6" y="17"/>
                  </a:cubicBezTo>
                  <a:cubicBezTo>
                    <a:pt x="0" y="14"/>
                    <a:pt x="1" y="11"/>
                    <a:pt x="4" y="11"/>
                  </a:cubicBezTo>
                  <a:cubicBezTo>
                    <a:pt x="8" y="11"/>
                    <a:pt x="14" y="12"/>
                    <a:pt x="17" y="11"/>
                  </a:cubicBezTo>
                  <a:cubicBezTo>
                    <a:pt x="22" y="9"/>
                    <a:pt x="28" y="8"/>
                    <a:pt x="35" y="7"/>
                  </a:cubicBezTo>
                  <a:cubicBezTo>
                    <a:pt x="38" y="7"/>
                    <a:pt x="39" y="6"/>
                    <a:pt x="42" y="6"/>
                  </a:cubicBezTo>
                  <a:cubicBezTo>
                    <a:pt x="46" y="5"/>
                    <a:pt x="49" y="4"/>
                    <a:pt x="52" y="3"/>
                  </a:cubicBezTo>
                  <a:cubicBezTo>
                    <a:pt x="55" y="2"/>
                    <a:pt x="60" y="2"/>
                    <a:pt x="65" y="1"/>
                  </a:cubicBezTo>
                  <a:cubicBezTo>
                    <a:pt x="67" y="1"/>
                    <a:pt x="68" y="0"/>
                    <a:pt x="70" y="0"/>
                  </a:cubicBezTo>
                  <a:cubicBezTo>
                    <a:pt x="72" y="0"/>
                    <a:pt x="76" y="1"/>
                    <a:pt x="77" y="0"/>
                  </a:cubicBezTo>
                  <a:cubicBezTo>
                    <a:pt x="74" y="1"/>
                    <a:pt x="81" y="1"/>
                    <a:pt x="83" y="2"/>
                  </a:cubicBezTo>
                  <a:cubicBezTo>
                    <a:pt x="81" y="4"/>
                    <a:pt x="76" y="4"/>
                    <a:pt x="73" y="5"/>
                  </a:cubicBezTo>
                  <a:cubicBezTo>
                    <a:pt x="70" y="7"/>
                    <a:pt x="67" y="8"/>
                    <a:pt x="63" y="9"/>
                  </a:cubicBezTo>
                  <a:cubicBezTo>
                    <a:pt x="67" y="10"/>
                    <a:pt x="73" y="11"/>
                    <a:pt x="74" y="10"/>
                  </a:cubicBezTo>
                  <a:cubicBezTo>
                    <a:pt x="70" y="11"/>
                    <a:pt x="75" y="11"/>
                    <a:pt x="76" y="11"/>
                  </a:cubicBezTo>
                  <a:cubicBezTo>
                    <a:pt x="78" y="10"/>
                    <a:pt x="80" y="11"/>
                    <a:pt x="83" y="11"/>
                  </a:cubicBezTo>
                  <a:cubicBezTo>
                    <a:pt x="88" y="11"/>
                    <a:pt x="91" y="10"/>
                    <a:pt x="95" y="9"/>
                  </a:cubicBezTo>
                  <a:cubicBezTo>
                    <a:pt x="92" y="10"/>
                    <a:pt x="94" y="7"/>
                    <a:pt x="95" y="7"/>
                  </a:cubicBezTo>
                  <a:cubicBezTo>
                    <a:pt x="97" y="6"/>
                    <a:pt x="99" y="6"/>
                    <a:pt x="101" y="5"/>
                  </a:cubicBezTo>
                  <a:cubicBezTo>
                    <a:pt x="99" y="6"/>
                    <a:pt x="100" y="6"/>
                    <a:pt x="102" y="6"/>
                  </a:cubicBezTo>
                  <a:cubicBezTo>
                    <a:pt x="100" y="6"/>
                    <a:pt x="99" y="8"/>
                    <a:pt x="98" y="9"/>
                  </a:cubicBezTo>
                  <a:cubicBezTo>
                    <a:pt x="101" y="9"/>
                    <a:pt x="102" y="8"/>
                    <a:pt x="104" y="9"/>
                  </a:cubicBezTo>
                  <a:cubicBezTo>
                    <a:pt x="101" y="9"/>
                    <a:pt x="102" y="11"/>
                    <a:pt x="101" y="12"/>
                  </a:cubicBezTo>
                  <a:cubicBezTo>
                    <a:pt x="101" y="13"/>
                    <a:pt x="94" y="14"/>
                    <a:pt x="99" y="15"/>
                  </a:cubicBezTo>
                  <a:cubicBezTo>
                    <a:pt x="97" y="16"/>
                    <a:pt x="96" y="17"/>
                    <a:pt x="94" y="18"/>
                  </a:cubicBezTo>
                  <a:cubicBezTo>
                    <a:pt x="97" y="19"/>
                    <a:pt x="98" y="18"/>
                    <a:pt x="99" y="18"/>
                  </a:cubicBezTo>
                  <a:cubicBezTo>
                    <a:pt x="99" y="18"/>
                    <a:pt x="98" y="19"/>
                    <a:pt x="97" y="19"/>
                  </a:cubicBezTo>
                  <a:cubicBezTo>
                    <a:pt x="103" y="19"/>
                    <a:pt x="96" y="21"/>
                    <a:pt x="95" y="21"/>
                  </a:cubicBezTo>
                  <a:cubicBezTo>
                    <a:pt x="93" y="21"/>
                    <a:pt x="91" y="22"/>
                    <a:pt x="89" y="21"/>
                  </a:cubicBezTo>
                  <a:cubicBezTo>
                    <a:pt x="87" y="21"/>
                    <a:pt x="83" y="19"/>
                    <a:pt x="81" y="19"/>
                  </a:cubicBezTo>
                  <a:cubicBezTo>
                    <a:pt x="79" y="19"/>
                    <a:pt x="78" y="19"/>
                    <a:pt x="76" y="19"/>
                  </a:cubicBezTo>
                  <a:cubicBezTo>
                    <a:pt x="75" y="19"/>
                    <a:pt x="71" y="20"/>
                    <a:pt x="75" y="20"/>
                  </a:cubicBezTo>
                  <a:cubicBezTo>
                    <a:pt x="74" y="21"/>
                    <a:pt x="72" y="21"/>
                    <a:pt x="70" y="22"/>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6" name="Freeform 3849"/>
            <p:cNvSpPr>
              <a:spLocks/>
            </p:cNvSpPr>
            <p:nvPr/>
          </p:nvSpPr>
          <p:spPr bwMode="auto">
            <a:xfrm>
              <a:off x="767" y="435"/>
              <a:ext cx="125" cy="42"/>
            </a:xfrm>
            <a:custGeom>
              <a:avLst/>
              <a:gdLst>
                <a:gd name="T0" fmla="*/ 70 w 104"/>
                <a:gd name="T1" fmla="*/ 22 h 35"/>
                <a:gd name="T2" fmla="*/ 76 w 104"/>
                <a:gd name="T3" fmla="*/ 24 h 35"/>
                <a:gd name="T4" fmla="*/ 73 w 104"/>
                <a:gd name="T5" fmla="*/ 26 h 35"/>
                <a:gd name="T6" fmla="*/ 68 w 104"/>
                <a:gd name="T7" fmla="*/ 29 h 35"/>
                <a:gd name="T8" fmla="*/ 60 w 104"/>
                <a:gd name="T9" fmla="*/ 32 h 35"/>
                <a:gd name="T10" fmla="*/ 53 w 104"/>
                <a:gd name="T11" fmla="*/ 34 h 35"/>
                <a:gd name="T12" fmla="*/ 53 w 104"/>
                <a:gd name="T13" fmla="*/ 32 h 35"/>
                <a:gd name="T14" fmla="*/ 58 w 104"/>
                <a:gd name="T15" fmla="*/ 29 h 35"/>
                <a:gd name="T16" fmla="*/ 65 w 104"/>
                <a:gd name="T17" fmla="*/ 22 h 35"/>
                <a:gd name="T18" fmla="*/ 49 w 104"/>
                <a:gd name="T19" fmla="*/ 30 h 35"/>
                <a:gd name="T20" fmla="*/ 24 w 104"/>
                <a:gd name="T21" fmla="*/ 29 h 35"/>
                <a:gd name="T22" fmla="*/ 32 w 104"/>
                <a:gd name="T23" fmla="*/ 27 h 35"/>
                <a:gd name="T24" fmla="*/ 32 w 104"/>
                <a:gd name="T25" fmla="*/ 24 h 35"/>
                <a:gd name="T26" fmla="*/ 36 w 104"/>
                <a:gd name="T27" fmla="*/ 22 h 35"/>
                <a:gd name="T28" fmla="*/ 42 w 104"/>
                <a:gd name="T29" fmla="*/ 19 h 35"/>
                <a:gd name="T30" fmla="*/ 34 w 104"/>
                <a:gd name="T31" fmla="*/ 16 h 35"/>
                <a:gd name="T32" fmla="*/ 53 w 104"/>
                <a:gd name="T33" fmla="*/ 15 h 35"/>
                <a:gd name="T34" fmla="*/ 44 w 104"/>
                <a:gd name="T35" fmla="*/ 12 h 35"/>
                <a:gd name="T36" fmla="*/ 38 w 104"/>
                <a:gd name="T37" fmla="*/ 12 h 35"/>
                <a:gd name="T38" fmla="*/ 29 w 104"/>
                <a:gd name="T39" fmla="*/ 15 h 35"/>
                <a:gd name="T40" fmla="*/ 15 w 104"/>
                <a:gd name="T41" fmla="*/ 13 h 35"/>
                <a:gd name="T42" fmla="*/ 9 w 104"/>
                <a:gd name="T43" fmla="*/ 14 h 35"/>
                <a:gd name="T44" fmla="*/ 9 w 104"/>
                <a:gd name="T45" fmla="*/ 16 h 35"/>
                <a:gd name="T46" fmla="*/ 6 w 104"/>
                <a:gd name="T47" fmla="*/ 17 h 35"/>
                <a:gd name="T48" fmla="*/ 4 w 104"/>
                <a:gd name="T49" fmla="*/ 11 h 35"/>
                <a:gd name="T50" fmla="*/ 17 w 104"/>
                <a:gd name="T51" fmla="*/ 11 h 35"/>
                <a:gd name="T52" fmla="*/ 35 w 104"/>
                <a:gd name="T53" fmla="*/ 7 h 35"/>
                <a:gd name="T54" fmla="*/ 42 w 104"/>
                <a:gd name="T55" fmla="*/ 6 h 35"/>
                <a:gd name="T56" fmla="*/ 52 w 104"/>
                <a:gd name="T57" fmla="*/ 3 h 35"/>
                <a:gd name="T58" fmla="*/ 65 w 104"/>
                <a:gd name="T59" fmla="*/ 1 h 35"/>
                <a:gd name="T60" fmla="*/ 70 w 104"/>
                <a:gd name="T61" fmla="*/ 0 h 35"/>
                <a:gd name="T62" fmla="*/ 77 w 104"/>
                <a:gd name="T63" fmla="*/ 0 h 35"/>
                <a:gd name="T64" fmla="*/ 83 w 104"/>
                <a:gd name="T65" fmla="*/ 2 h 35"/>
                <a:gd name="T66" fmla="*/ 73 w 104"/>
                <a:gd name="T67" fmla="*/ 5 h 35"/>
                <a:gd name="T68" fmla="*/ 63 w 104"/>
                <a:gd name="T69" fmla="*/ 9 h 35"/>
                <a:gd name="T70" fmla="*/ 74 w 104"/>
                <a:gd name="T71" fmla="*/ 10 h 35"/>
                <a:gd name="T72" fmla="*/ 76 w 104"/>
                <a:gd name="T73" fmla="*/ 11 h 35"/>
                <a:gd name="T74" fmla="*/ 83 w 104"/>
                <a:gd name="T75" fmla="*/ 11 h 35"/>
                <a:gd name="T76" fmla="*/ 95 w 104"/>
                <a:gd name="T77" fmla="*/ 9 h 35"/>
                <a:gd name="T78" fmla="*/ 95 w 104"/>
                <a:gd name="T79" fmla="*/ 7 h 35"/>
                <a:gd name="T80" fmla="*/ 101 w 104"/>
                <a:gd name="T81" fmla="*/ 5 h 35"/>
                <a:gd name="T82" fmla="*/ 102 w 104"/>
                <a:gd name="T83" fmla="*/ 6 h 35"/>
                <a:gd name="T84" fmla="*/ 98 w 104"/>
                <a:gd name="T85" fmla="*/ 9 h 35"/>
                <a:gd name="T86" fmla="*/ 104 w 104"/>
                <a:gd name="T87" fmla="*/ 9 h 35"/>
                <a:gd name="T88" fmla="*/ 101 w 104"/>
                <a:gd name="T89" fmla="*/ 12 h 35"/>
                <a:gd name="T90" fmla="*/ 99 w 104"/>
                <a:gd name="T91" fmla="*/ 15 h 35"/>
                <a:gd name="T92" fmla="*/ 94 w 104"/>
                <a:gd name="T93" fmla="*/ 18 h 35"/>
                <a:gd name="T94" fmla="*/ 99 w 104"/>
                <a:gd name="T95" fmla="*/ 18 h 35"/>
                <a:gd name="T96" fmla="*/ 97 w 104"/>
                <a:gd name="T97" fmla="*/ 19 h 35"/>
                <a:gd name="T98" fmla="*/ 95 w 104"/>
                <a:gd name="T99" fmla="*/ 21 h 35"/>
                <a:gd name="T100" fmla="*/ 89 w 104"/>
                <a:gd name="T101" fmla="*/ 21 h 35"/>
                <a:gd name="T102" fmla="*/ 81 w 104"/>
                <a:gd name="T103" fmla="*/ 19 h 35"/>
                <a:gd name="T104" fmla="*/ 76 w 104"/>
                <a:gd name="T105" fmla="*/ 19 h 35"/>
                <a:gd name="T106" fmla="*/ 75 w 104"/>
                <a:gd name="T107" fmla="*/ 20 h 35"/>
                <a:gd name="T108" fmla="*/ 70 w 104"/>
                <a:gd name="T10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4" h="35">
                  <a:moveTo>
                    <a:pt x="70" y="22"/>
                  </a:moveTo>
                  <a:cubicBezTo>
                    <a:pt x="70" y="23"/>
                    <a:pt x="75" y="24"/>
                    <a:pt x="76" y="24"/>
                  </a:cubicBezTo>
                  <a:cubicBezTo>
                    <a:pt x="78" y="26"/>
                    <a:pt x="75" y="26"/>
                    <a:pt x="73" y="26"/>
                  </a:cubicBezTo>
                  <a:cubicBezTo>
                    <a:pt x="71" y="26"/>
                    <a:pt x="70" y="28"/>
                    <a:pt x="68" y="29"/>
                  </a:cubicBezTo>
                  <a:cubicBezTo>
                    <a:pt x="66" y="30"/>
                    <a:pt x="63" y="31"/>
                    <a:pt x="60" y="32"/>
                  </a:cubicBezTo>
                  <a:cubicBezTo>
                    <a:pt x="59" y="32"/>
                    <a:pt x="56" y="35"/>
                    <a:pt x="53" y="34"/>
                  </a:cubicBezTo>
                  <a:cubicBezTo>
                    <a:pt x="50" y="33"/>
                    <a:pt x="53" y="32"/>
                    <a:pt x="53" y="32"/>
                  </a:cubicBezTo>
                  <a:cubicBezTo>
                    <a:pt x="56" y="31"/>
                    <a:pt x="57" y="30"/>
                    <a:pt x="58" y="29"/>
                  </a:cubicBezTo>
                  <a:cubicBezTo>
                    <a:pt x="62" y="28"/>
                    <a:pt x="68" y="27"/>
                    <a:pt x="65" y="22"/>
                  </a:cubicBezTo>
                  <a:cubicBezTo>
                    <a:pt x="53" y="21"/>
                    <a:pt x="52" y="26"/>
                    <a:pt x="49" y="30"/>
                  </a:cubicBezTo>
                  <a:cubicBezTo>
                    <a:pt x="46" y="33"/>
                    <a:pt x="33" y="32"/>
                    <a:pt x="24" y="29"/>
                  </a:cubicBezTo>
                  <a:cubicBezTo>
                    <a:pt x="26" y="27"/>
                    <a:pt x="30" y="28"/>
                    <a:pt x="32" y="27"/>
                  </a:cubicBezTo>
                  <a:cubicBezTo>
                    <a:pt x="35" y="26"/>
                    <a:pt x="32" y="25"/>
                    <a:pt x="32" y="24"/>
                  </a:cubicBezTo>
                  <a:cubicBezTo>
                    <a:pt x="32" y="22"/>
                    <a:pt x="35" y="22"/>
                    <a:pt x="36" y="22"/>
                  </a:cubicBezTo>
                  <a:cubicBezTo>
                    <a:pt x="39" y="22"/>
                    <a:pt x="40" y="20"/>
                    <a:pt x="42" y="19"/>
                  </a:cubicBezTo>
                  <a:cubicBezTo>
                    <a:pt x="39" y="17"/>
                    <a:pt x="36" y="17"/>
                    <a:pt x="34" y="16"/>
                  </a:cubicBezTo>
                  <a:cubicBezTo>
                    <a:pt x="39" y="15"/>
                    <a:pt x="52" y="19"/>
                    <a:pt x="53" y="15"/>
                  </a:cubicBezTo>
                  <a:cubicBezTo>
                    <a:pt x="50" y="14"/>
                    <a:pt x="47" y="12"/>
                    <a:pt x="44" y="12"/>
                  </a:cubicBezTo>
                  <a:cubicBezTo>
                    <a:pt x="41" y="11"/>
                    <a:pt x="40" y="12"/>
                    <a:pt x="38" y="12"/>
                  </a:cubicBezTo>
                  <a:cubicBezTo>
                    <a:pt x="32" y="12"/>
                    <a:pt x="30" y="12"/>
                    <a:pt x="29" y="15"/>
                  </a:cubicBezTo>
                  <a:cubicBezTo>
                    <a:pt x="26" y="12"/>
                    <a:pt x="18" y="15"/>
                    <a:pt x="15" y="13"/>
                  </a:cubicBezTo>
                  <a:cubicBezTo>
                    <a:pt x="13" y="12"/>
                    <a:pt x="9" y="13"/>
                    <a:pt x="9" y="14"/>
                  </a:cubicBezTo>
                  <a:cubicBezTo>
                    <a:pt x="9" y="14"/>
                    <a:pt x="10" y="15"/>
                    <a:pt x="9" y="16"/>
                  </a:cubicBezTo>
                  <a:cubicBezTo>
                    <a:pt x="8" y="17"/>
                    <a:pt x="5" y="15"/>
                    <a:pt x="6" y="17"/>
                  </a:cubicBezTo>
                  <a:cubicBezTo>
                    <a:pt x="0" y="14"/>
                    <a:pt x="1" y="11"/>
                    <a:pt x="4" y="11"/>
                  </a:cubicBezTo>
                  <a:cubicBezTo>
                    <a:pt x="8" y="11"/>
                    <a:pt x="14" y="12"/>
                    <a:pt x="17" y="11"/>
                  </a:cubicBezTo>
                  <a:cubicBezTo>
                    <a:pt x="22" y="9"/>
                    <a:pt x="28" y="8"/>
                    <a:pt x="35" y="7"/>
                  </a:cubicBezTo>
                  <a:cubicBezTo>
                    <a:pt x="38" y="7"/>
                    <a:pt x="39" y="6"/>
                    <a:pt x="42" y="6"/>
                  </a:cubicBezTo>
                  <a:cubicBezTo>
                    <a:pt x="46" y="5"/>
                    <a:pt x="49" y="4"/>
                    <a:pt x="52" y="3"/>
                  </a:cubicBezTo>
                  <a:cubicBezTo>
                    <a:pt x="55" y="2"/>
                    <a:pt x="60" y="2"/>
                    <a:pt x="65" y="1"/>
                  </a:cubicBezTo>
                  <a:cubicBezTo>
                    <a:pt x="67" y="1"/>
                    <a:pt x="68" y="0"/>
                    <a:pt x="70" y="0"/>
                  </a:cubicBezTo>
                  <a:cubicBezTo>
                    <a:pt x="72" y="0"/>
                    <a:pt x="76" y="1"/>
                    <a:pt x="77" y="0"/>
                  </a:cubicBezTo>
                  <a:cubicBezTo>
                    <a:pt x="74" y="1"/>
                    <a:pt x="81" y="1"/>
                    <a:pt x="83" y="2"/>
                  </a:cubicBezTo>
                  <a:cubicBezTo>
                    <a:pt x="81" y="4"/>
                    <a:pt x="76" y="4"/>
                    <a:pt x="73" y="5"/>
                  </a:cubicBezTo>
                  <a:cubicBezTo>
                    <a:pt x="70" y="7"/>
                    <a:pt x="67" y="8"/>
                    <a:pt x="63" y="9"/>
                  </a:cubicBezTo>
                  <a:cubicBezTo>
                    <a:pt x="67" y="10"/>
                    <a:pt x="73" y="11"/>
                    <a:pt x="74" y="10"/>
                  </a:cubicBezTo>
                  <a:cubicBezTo>
                    <a:pt x="70" y="11"/>
                    <a:pt x="75" y="11"/>
                    <a:pt x="76" y="11"/>
                  </a:cubicBezTo>
                  <a:cubicBezTo>
                    <a:pt x="78" y="10"/>
                    <a:pt x="80" y="11"/>
                    <a:pt x="83" y="11"/>
                  </a:cubicBezTo>
                  <a:cubicBezTo>
                    <a:pt x="88" y="11"/>
                    <a:pt x="91" y="10"/>
                    <a:pt x="95" y="9"/>
                  </a:cubicBezTo>
                  <a:cubicBezTo>
                    <a:pt x="92" y="10"/>
                    <a:pt x="94" y="7"/>
                    <a:pt x="95" y="7"/>
                  </a:cubicBezTo>
                  <a:cubicBezTo>
                    <a:pt x="97" y="6"/>
                    <a:pt x="99" y="6"/>
                    <a:pt x="101" y="5"/>
                  </a:cubicBezTo>
                  <a:cubicBezTo>
                    <a:pt x="99" y="6"/>
                    <a:pt x="100" y="6"/>
                    <a:pt x="102" y="6"/>
                  </a:cubicBezTo>
                  <a:cubicBezTo>
                    <a:pt x="100" y="6"/>
                    <a:pt x="99" y="8"/>
                    <a:pt x="98" y="9"/>
                  </a:cubicBezTo>
                  <a:cubicBezTo>
                    <a:pt x="101" y="9"/>
                    <a:pt x="102" y="8"/>
                    <a:pt x="104" y="9"/>
                  </a:cubicBezTo>
                  <a:cubicBezTo>
                    <a:pt x="101" y="9"/>
                    <a:pt x="102" y="11"/>
                    <a:pt x="101" y="12"/>
                  </a:cubicBezTo>
                  <a:cubicBezTo>
                    <a:pt x="101" y="13"/>
                    <a:pt x="94" y="14"/>
                    <a:pt x="99" y="15"/>
                  </a:cubicBezTo>
                  <a:cubicBezTo>
                    <a:pt x="97" y="16"/>
                    <a:pt x="96" y="17"/>
                    <a:pt x="94" y="18"/>
                  </a:cubicBezTo>
                  <a:cubicBezTo>
                    <a:pt x="97" y="19"/>
                    <a:pt x="98" y="18"/>
                    <a:pt x="99" y="18"/>
                  </a:cubicBezTo>
                  <a:cubicBezTo>
                    <a:pt x="99" y="18"/>
                    <a:pt x="98" y="19"/>
                    <a:pt x="97" y="19"/>
                  </a:cubicBezTo>
                  <a:cubicBezTo>
                    <a:pt x="103" y="19"/>
                    <a:pt x="96" y="21"/>
                    <a:pt x="95" y="21"/>
                  </a:cubicBezTo>
                  <a:cubicBezTo>
                    <a:pt x="93" y="21"/>
                    <a:pt x="91" y="22"/>
                    <a:pt x="89" y="21"/>
                  </a:cubicBezTo>
                  <a:cubicBezTo>
                    <a:pt x="87" y="21"/>
                    <a:pt x="83" y="19"/>
                    <a:pt x="81" y="19"/>
                  </a:cubicBezTo>
                  <a:cubicBezTo>
                    <a:pt x="79" y="19"/>
                    <a:pt x="78" y="19"/>
                    <a:pt x="76" y="19"/>
                  </a:cubicBezTo>
                  <a:cubicBezTo>
                    <a:pt x="75" y="19"/>
                    <a:pt x="71" y="20"/>
                    <a:pt x="75" y="20"/>
                  </a:cubicBezTo>
                  <a:cubicBezTo>
                    <a:pt x="74" y="21"/>
                    <a:pt x="72" y="21"/>
                    <a:pt x="70" y="2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7" name="Freeform 3850"/>
            <p:cNvSpPr>
              <a:spLocks/>
            </p:cNvSpPr>
            <p:nvPr/>
          </p:nvSpPr>
          <p:spPr bwMode="auto">
            <a:xfrm>
              <a:off x="890" y="509"/>
              <a:ext cx="139" cy="41"/>
            </a:xfrm>
            <a:custGeom>
              <a:avLst/>
              <a:gdLst>
                <a:gd name="T0" fmla="*/ 27 w 116"/>
                <a:gd name="T1" fmla="*/ 32 h 34"/>
                <a:gd name="T2" fmla="*/ 13 w 116"/>
                <a:gd name="T3" fmla="*/ 30 h 34"/>
                <a:gd name="T4" fmla="*/ 7 w 116"/>
                <a:gd name="T5" fmla="*/ 29 h 34"/>
                <a:gd name="T6" fmla="*/ 0 w 116"/>
                <a:gd name="T7" fmla="*/ 26 h 34"/>
                <a:gd name="T8" fmla="*/ 8 w 116"/>
                <a:gd name="T9" fmla="*/ 28 h 34"/>
                <a:gd name="T10" fmla="*/ 12 w 116"/>
                <a:gd name="T11" fmla="*/ 27 h 34"/>
                <a:gd name="T12" fmla="*/ 16 w 116"/>
                <a:gd name="T13" fmla="*/ 26 h 34"/>
                <a:gd name="T14" fmla="*/ 24 w 116"/>
                <a:gd name="T15" fmla="*/ 26 h 34"/>
                <a:gd name="T16" fmla="*/ 22 w 116"/>
                <a:gd name="T17" fmla="*/ 24 h 34"/>
                <a:gd name="T18" fmla="*/ 26 w 116"/>
                <a:gd name="T19" fmla="*/ 23 h 34"/>
                <a:gd name="T20" fmla="*/ 27 w 116"/>
                <a:gd name="T21" fmla="*/ 20 h 34"/>
                <a:gd name="T22" fmla="*/ 36 w 116"/>
                <a:gd name="T23" fmla="*/ 19 h 34"/>
                <a:gd name="T24" fmla="*/ 37 w 116"/>
                <a:gd name="T25" fmla="*/ 15 h 34"/>
                <a:gd name="T26" fmla="*/ 31 w 116"/>
                <a:gd name="T27" fmla="*/ 11 h 34"/>
                <a:gd name="T28" fmla="*/ 30 w 116"/>
                <a:gd name="T29" fmla="*/ 7 h 34"/>
                <a:gd name="T30" fmla="*/ 22 w 116"/>
                <a:gd name="T31" fmla="*/ 5 h 34"/>
                <a:gd name="T32" fmla="*/ 22 w 116"/>
                <a:gd name="T33" fmla="*/ 3 h 34"/>
                <a:gd name="T34" fmla="*/ 26 w 116"/>
                <a:gd name="T35" fmla="*/ 5 h 34"/>
                <a:gd name="T36" fmla="*/ 35 w 116"/>
                <a:gd name="T37" fmla="*/ 7 h 34"/>
                <a:gd name="T38" fmla="*/ 45 w 116"/>
                <a:gd name="T39" fmla="*/ 9 h 34"/>
                <a:gd name="T40" fmla="*/ 46 w 116"/>
                <a:gd name="T41" fmla="*/ 10 h 34"/>
                <a:gd name="T42" fmla="*/ 55 w 116"/>
                <a:gd name="T43" fmla="*/ 14 h 34"/>
                <a:gd name="T44" fmla="*/ 63 w 116"/>
                <a:gd name="T45" fmla="*/ 14 h 34"/>
                <a:gd name="T46" fmla="*/ 78 w 116"/>
                <a:gd name="T47" fmla="*/ 9 h 34"/>
                <a:gd name="T48" fmla="*/ 91 w 116"/>
                <a:gd name="T49" fmla="*/ 1 h 34"/>
                <a:gd name="T50" fmla="*/ 116 w 116"/>
                <a:gd name="T51" fmla="*/ 3 h 34"/>
                <a:gd name="T52" fmla="*/ 113 w 116"/>
                <a:gd name="T53" fmla="*/ 4 h 34"/>
                <a:gd name="T54" fmla="*/ 116 w 116"/>
                <a:gd name="T55" fmla="*/ 3 h 34"/>
                <a:gd name="T56" fmla="*/ 111 w 116"/>
                <a:gd name="T57" fmla="*/ 6 h 34"/>
                <a:gd name="T58" fmla="*/ 112 w 116"/>
                <a:gd name="T59" fmla="*/ 4 h 34"/>
                <a:gd name="T60" fmla="*/ 80 w 116"/>
                <a:gd name="T61" fmla="*/ 9 h 34"/>
                <a:gd name="T62" fmla="*/ 91 w 116"/>
                <a:gd name="T63" fmla="*/ 5 h 34"/>
                <a:gd name="T64" fmla="*/ 104 w 116"/>
                <a:gd name="T65" fmla="*/ 4 h 34"/>
                <a:gd name="T66" fmla="*/ 97 w 116"/>
                <a:gd name="T67" fmla="*/ 4 h 34"/>
                <a:gd name="T68" fmla="*/ 106 w 116"/>
                <a:gd name="T69" fmla="*/ 5 h 34"/>
                <a:gd name="T70" fmla="*/ 91 w 116"/>
                <a:gd name="T71" fmla="*/ 7 h 34"/>
                <a:gd name="T72" fmla="*/ 97 w 116"/>
                <a:gd name="T73" fmla="*/ 7 h 34"/>
                <a:gd name="T74" fmla="*/ 93 w 116"/>
                <a:gd name="T75" fmla="*/ 8 h 34"/>
                <a:gd name="T76" fmla="*/ 103 w 116"/>
                <a:gd name="T77" fmla="*/ 7 h 34"/>
                <a:gd name="T78" fmla="*/ 96 w 116"/>
                <a:gd name="T79" fmla="*/ 9 h 34"/>
                <a:gd name="T80" fmla="*/ 99 w 116"/>
                <a:gd name="T81" fmla="*/ 9 h 34"/>
                <a:gd name="T82" fmla="*/ 89 w 116"/>
                <a:gd name="T83" fmla="*/ 9 h 34"/>
                <a:gd name="T84" fmla="*/ 86 w 116"/>
                <a:gd name="T85" fmla="*/ 11 h 34"/>
                <a:gd name="T86" fmla="*/ 79 w 116"/>
                <a:gd name="T87" fmla="*/ 14 h 34"/>
                <a:gd name="T88" fmla="*/ 82 w 116"/>
                <a:gd name="T89" fmla="*/ 14 h 34"/>
                <a:gd name="T90" fmla="*/ 70 w 116"/>
                <a:gd name="T91" fmla="*/ 22 h 34"/>
                <a:gd name="T92" fmla="*/ 56 w 116"/>
                <a:gd name="T93" fmla="*/ 24 h 34"/>
                <a:gd name="T94" fmla="*/ 54 w 116"/>
                <a:gd name="T95" fmla="*/ 28 h 34"/>
                <a:gd name="T96" fmla="*/ 46 w 116"/>
                <a:gd name="T97" fmla="*/ 30 h 34"/>
                <a:gd name="T98" fmla="*/ 27 w 116"/>
                <a:gd name="T99"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34">
                  <a:moveTo>
                    <a:pt x="27" y="32"/>
                  </a:moveTo>
                  <a:cubicBezTo>
                    <a:pt x="23" y="33"/>
                    <a:pt x="17" y="30"/>
                    <a:pt x="13" y="30"/>
                  </a:cubicBezTo>
                  <a:cubicBezTo>
                    <a:pt x="11" y="30"/>
                    <a:pt x="9" y="30"/>
                    <a:pt x="7" y="29"/>
                  </a:cubicBezTo>
                  <a:cubicBezTo>
                    <a:pt x="4" y="28"/>
                    <a:pt x="3" y="26"/>
                    <a:pt x="0" y="26"/>
                  </a:cubicBezTo>
                  <a:cubicBezTo>
                    <a:pt x="2" y="25"/>
                    <a:pt x="6" y="28"/>
                    <a:pt x="8" y="28"/>
                  </a:cubicBezTo>
                  <a:cubicBezTo>
                    <a:pt x="9" y="28"/>
                    <a:pt x="12" y="28"/>
                    <a:pt x="12" y="27"/>
                  </a:cubicBezTo>
                  <a:cubicBezTo>
                    <a:pt x="13" y="26"/>
                    <a:pt x="13" y="25"/>
                    <a:pt x="16" y="26"/>
                  </a:cubicBezTo>
                  <a:cubicBezTo>
                    <a:pt x="20" y="26"/>
                    <a:pt x="22" y="27"/>
                    <a:pt x="24" y="26"/>
                  </a:cubicBezTo>
                  <a:cubicBezTo>
                    <a:pt x="23" y="25"/>
                    <a:pt x="22" y="25"/>
                    <a:pt x="22" y="24"/>
                  </a:cubicBezTo>
                  <a:cubicBezTo>
                    <a:pt x="23" y="23"/>
                    <a:pt x="26" y="24"/>
                    <a:pt x="26" y="23"/>
                  </a:cubicBezTo>
                  <a:cubicBezTo>
                    <a:pt x="26" y="22"/>
                    <a:pt x="26" y="21"/>
                    <a:pt x="27" y="20"/>
                  </a:cubicBezTo>
                  <a:cubicBezTo>
                    <a:pt x="29" y="18"/>
                    <a:pt x="33" y="19"/>
                    <a:pt x="36" y="19"/>
                  </a:cubicBezTo>
                  <a:cubicBezTo>
                    <a:pt x="37" y="18"/>
                    <a:pt x="42" y="18"/>
                    <a:pt x="37" y="15"/>
                  </a:cubicBezTo>
                  <a:cubicBezTo>
                    <a:pt x="35" y="14"/>
                    <a:pt x="33" y="11"/>
                    <a:pt x="31" y="11"/>
                  </a:cubicBezTo>
                  <a:cubicBezTo>
                    <a:pt x="32" y="11"/>
                    <a:pt x="32" y="9"/>
                    <a:pt x="30" y="7"/>
                  </a:cubicBezTo>
                  <a:cubicBezTo>
                    <a:pt x="29" y="8"/>
                    <a:pt x="24" y="6"/>
                    <a:pt x="22" y="5"/>
                  </a:cubicBezTo>
                  <a:cubicBezTo>
                    <a:pt x="21" y="4"/>
                    <a:pt x="21" y="3"/>
                    <a:pt x="22" y="3"/>
                  </a:cubicBezTo>
                  <a:cubicBezTo>
                    <a:pt x="24" y="3"/>
                    <a:pt x="24" y="4"/>
                    <a:pt x="26" y="5"/>
                  </a:cubicBezTo>
                  <a:cubicBezTo>
                    <a:pt x="29" y="6"/>
                    <a:pt x="32" y="6"/>
                    <a:pt x="35" y="7"/>
                  </a:cubicBezTo>
                  <a:cubicBezTo>
                    <a:pt x="42" y="10"/>
                    <a:pt x="41" y="8"/>
                    <a:pt x="45" y="9"/>
                  </a:cubicBezTo>
                  <a:cubicBezTo>
                    <a:pt x="45" y="9"/>
                    <a:pt x="45" y="10"/>
                    <a:pt x="46" y="10"/>
                  </a:cubicBezTo>
                  <a:cubicBezTo>
                    <a:pt x="49" y="11"/>
                    <a:pt x="52" y="14"/>
                    <a:pt x="55" y="14"/>
                  </a:cubicBezTo>
                  <a:cubicBezTo>
                    <a:pt x="58" y="14"/>
                    <a:pt x="61" y="15"/>
                    <a:pt x="63" y="14"/>
                  </a:cubicBezTo>
                  <a:cubicBezTo>
                    <a:pt x="69" y="13"/>
                    <a:pt x="74" y="12"/>
                    <a:pt x="78" y="9"/>
                  </a:cubicBezTo>
                  <a:cubicBezTo>
                    <a:pt x="82" y="6"/>
                    <a:pt x="85" y="2"/>
                    <a:pt x="91" y="1"/>
                  </a:cubicBezTo>
                  <a:cubicBezTo>
                    <a:pt x="97" y="0"/>
                    <a:pt x="107" y="0"/>
                    <a:pt x="116" y="3"/>
                  </a:cubicBezTo>
                  <a:cubicBezTo>
                    <a:pt x="115" y="3"/>
                    <a:pt x="114" y="3"/>
                    <a:pt x="113" y="4"/>
                  </a:cubicBezTo>
                  <a:cubicBezTo>
                    <a:pt x="114" y="4"/>
                    <a:pt x="115" y="3"/>
                    <a:pt x="116" y="3"/>
                  </a:cubicBezTo>
                  <a:cubicBezTo>
                    <a:pt x="115" y="5"/>
                    <a:pt x="113" y="6"/>
                    <a:pt x="111" y="6"/>
                  </a:cubicBezTo>
                  <a:cubicBezTo>
                    <a:pt x="111" y="6"/>
                    <a:pt x="112" y="5"/>
                    <a:pt x="112" y="4"/>
                  </a:cubicBezTo>
                  <a:cubicBezTo>
                    <a:pt x="95" y="0"/>
                    <a:pt x="83" y="3"/>
                    <a:pt x="80" y="9"/>
                  </a:cubicBezTo>
                  <a:cubicBezTo>
                    <a:pt x="82" y="7"/>
                    <a:pt x="86" y="5"/>
                    <a:pt x="91" y="5"/>
                  </a:cubicBezTo>
                  <a:cubicBezTo>
                    <a:pt x="95" y="5"/>
                    <a:pt x="97" y="2"/>
                    <a:pt x="104" y="4"/>
                  </a:cubicBezTo>
                  <a:cubicBezTo>
                    <a:pt x="101" y="4"/>
                    <a:pt x="96" y="3"/>
                    <a:pt x="97" y="4"/>
                  </a:cubicBezTo>
                  <a:cubicBezTo>
                    <a:pt x="99" y="4"/>
                    <a:pt x="102" y="4"/>
                    <a:pt x="106" y="5"/>
                  </a:cubicBezTo>
                  <a:cubicBezTo>
                    <a:pt x="102" y="7"/>
                    <a:pt x="96" y="6"/>
                    <a:pt x="91" y="7"/>
                  </a:cubicBezTo>
                  <a:cubicBezTo>
                    <a:pt x="94" y="8"/>
                    <a:pt x="95" y="7"/>
                    <a:pt x="97" y="7"/>
                  </a:cubicBezTo>
                  <a:cubicBezTo>
                    <a:pt x="95" y="7"/>
                    <a:pt x="94" y="8"/>
                    <a:pt x="93" y="8"/>
                  </a:cubicBezTo>
                  <a:cubicBezTo>
                    <a:pt x="96" y="7"/>
                    <a:pt x="99" y="7"/>
                    <a:pt x="103" y="7"/>
                  </a:cubicBezTo>
                  <a:cubicBezTo>
                    <a:pt x="101" y="8"/>
                    <a:pt x="98" y="8"/>
                    <a:pt x="96" y="9"/>
                  </a:cubicBezTo>
                  <a:cubicBezTo>
                    <a:pt x="97" y="9"/>
                    <a:pt x="98" y="9"/>
                    <a:pt x="99" y="9"/>
                  </a:cubicBezTo>
                  <a:cubicBezTo>
                    <a:pt x="96" y="10"/>
                    <a:pt x="92" y="9"/>
                    <a:pt x="89" y="9"/>
                  </a:cubicBezTo>
                  <a:cubicBezTo>
                    <a:pt x="88" y="9"/>
                    <a:pt x="82" y="11"/>
                    <a:pt x="86" y="11"/>
                  </a:cubicBezTo>
                  <a:cubicBezTo>
                    <a:pt x="83" y="12"/>
                    <a:pt x="81" y="13"/>
                    <a:pt x="79" y="14"/>
                  </a:cubicBezTo>
                  <a:cubicBezTo>
                    <a:pt x="80" y="14"/>
                    <a:pt x="81" y="14"/>
                    <a:pt x="82" y="14"/>
                  </a:cubicBezTo>
                  <a:cubicBezTo>
                    <a:pt x="79" y="17"/>
                    <a:pt x="75" y="20"/>
                    <a:pt x="70" y="22"/>
                  </a:cubicBezTo>
                  <a:cubicBezTo>
                    <a:pt x="66" y="24"/>
                    <a:pt x="61" y="23"/>
                    <a:pt x="56" y="24"/>
                  </a:cubicBezTo>
                  <a:cubicBezTo>
                    <a:pt x="53" y="25"/>
                    <a:pt x="53" y="26"/>
                    <a:pt x="54" y="28"/>
                  </a:cubicBezTo>
                  <a:cubicBezTo>
                    <a:pt x="54" y="31"/>
                    <a:pt x="49" y="30"/>
                    <a:pt x="46" y="30"/>
                  </a:cubicBezTo>
                  <a:cubicBezTo>
                    <a:pt x="40" y="30"/>
                    <a:pt x="35" y="34"/>
                    <a:pt x="27" y="32"/>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8" name="Freeform 3851"/>
            <p:cNvSpPr>
              <a:spLocks/>
            </p:cNvSpPr>
            <p:nvPr/>
          </p:nvSpPr>
          <p:spPr bwMode="auto">
            <a:xfrm>
              <a:off x="890" y="509"/>
              <a:ext cx="139" cy="41"/>
            </a:xfrm>
            <a:custGeom>
              <a:avLst/>
              <a:gdLst>
                <a:gd name="T0" fmla="*/ 27 w 116"/>
                <a:gd name="T1" fmla="*/ 32 h 34"/>
                <a:gd name="T2" fmla="*/ 13 w 116"/>
                <a:gd name="T3" fmla="*/ 30 h 34"/>
                <a:gd name="T4" fmla="*/ 7 w 116"/>
                <a:gd name="T5" fmla="*/ 29 h 34"/>
                <a:gd name="T6" fmla="*/ 0 w 116"/>
                <a:gd name="T7" fmla="*/ 26 h 34"/>
                <a:gd name="T8" fmla="*/ 8 w 116"/>
                <a:gd name="T9" fmla="*/ 28 h 34"/>
                <a:gd name="T10" fmla="*/ 12 w 116"/>
                <a:gd name="T11" fmla="*/ 27 h 34"/>
                <a:gd name="T12" fmla="*/ 16 w 116"/>
                <a:gd name="T13" fmla="*/ 26 h 34"/>
                <a:gd name="T14" fmla="*/ 24 w 116"/>
                <a:gd name="T15" fmla="*/ 26 h 34"/>
                <a:gd name="T16" fmla="*/ 22 w 116"/>
                <a:gd name="T17" fmla="*/ 24 h 34"/>
                <a:gd name="T18" fmla="*/ 26 w 116"/>
                <a:gd name="T19" fmla="*/ 23 h 34"/>
                <a:gd name="T20" fmla="*/ 27 w 116"/>
                <a:gd name="T21" fmla="*/ 20 h 34"/>
                <a:gd name="T22" fmla="*/ 36 w 116"/>
                <a:gd name="T23" fmla="*/ 19 h 34"/>
                <a:gd name="T24" fmla="*/ 37 w 116"/>
                <a:gd name="T25" fmla="*/ 15 h 34"/>
                <a:gd name="T26" fmla="*/ 31 w 116"/>
                <a:gd name="T27" fmla="*/ 11 h 34"/>
                <a:gd name="T28" fmla="*/ 30 w 116"/>
                <a:gd name="T29" fmla="*/ 7 h 34"/>
                <a:gd name="T30" fmla="*/ 22 w 116"/>
                <a:gd name="T31" fmla="*/ 5 h 34"/>
                <a:gd name="T32" fmla="*/ 22 w 116"/>
                <a:gd name="T33" fmla="*/ 3 h 34"/>
                <a:gd name="T34" fmla="*/ 26 w 116"/>
                <a:gd name="T35" fmla="*/ 5 h 34"/>
                <a:gd name="T36" fmla="*/ 35 w 116"/>
                <a:gd name="T37" fmla="*/ 7 h 34"/>
                <a:gd name="T38" fmla="*/ 45 w 116"/>
                <a:gd name="T39" fmla="*/ 9 h 34"/>
                <a:gd name="T40" fmla="*/ 46 w 116"/>
                <a:gd name="T41" fmla="*/ 10 h 34"/>
                <a:gd name="T42" fmla="*/ 55 w 116"/>
                <a:gd name="T43" fmla="*/ 14 h 34"/>
                <a:gd name="T44" fmla="*/ 63 w 116"/>
                <a:gd name="T45" fmla="*/ 14 h 34"/>
                <a:gd name="T46" fmla="*/ 78 w 116"/>
                <a:gd name="T47" fmla="*/ 9 h 34"/>
                <a:gd name="T48" fmla="*/ 91 w 116"/>
                <a:gd name="T49" fmla="*/ 1 h 34"/>
                <a:gd name="T50" fmla="*/ 116 w 116"/>
                <a:gd name="T51" fmla="*/ 3 h 34"/>
                <a:gd name="T52" fmla="*/ 113 w 116"/>
                <a:gd name="T53" fmla="*/ 4 h 34"/>
                <a:gd name="T54" fmla="*/ 116 w 116"/>
                <a:gd name="T55" fmla="*/ 3 h 34"/>
                <a:gd name="T56" fmla="*/ 111 w 116"/>
                <a:gd name="T57" fmla="*/ 6 h 34"/>
                <a:gd name="T58" fmla="*/ 112 w 116"/>
                <a:gd name="T59" fmla="*/ 4 h 34"/>
                <a:gd name="T60" fmla="*/ 80 w 116"/>
                <a:gd name="T61" fmla="*/ 9 h 34"/>
                <a:gd name="T62" fmla="*/ 91 w 116"/>
                <a:gd name="T63" fmla="*/ 5 h 34"/>
                <a:gd name="T64" fmla="*/ 104 w 116"/>
                <a:gd name="T65" fmla="*/ 4 h 34"/>
                <a:gd name="T66" fmla="*/ 97 w 116"/>
                <a:gd name="T67" fmla="*/ 4 h 34"/>
                <a:gd name="T68" fmla="*/ 106 w 116"/>
                <a:gd name="T69" fmla="*/ 5 h 34"/>
                <a:gd name="T70" fmla="*/ 91 w 116"/>
                <a:gd name="T71" fmla="*/ 7 h 34"/>
                <a:gd name="T72" fmla="*/ 97 w 116"/>
                <a:gd name="T73" fmla="*/ 7 h 34"/>
                <a:gd name="T74" fmla="*/ 93 w 116"/>
                <a:gd name="T75" fmla="*/ 8 h 34"/>
                <a:gd name="T76" fmla="*/ 103 w 116"/>
                <a:gd name="T77" fmla="*/ 7 h 34"/>
                <a:gd name="T78" fmla="*/ 96 w 116"/>
                <a:gd name="T79" fmla="*/ 9 h 34"/>
                <a:gd name="T80" fmla="*/ 99 w 116"/>
                <a:gd name="T81" fmla="*/ 9 h 34"/>
                <a:gd name="T82" fmla="*/ 89 w 116"/>
                <a:gd name="T83" fmla="*/ 9 h 34"/>
                <a:gd name="T84" fmla="*/ 86 w 116"/>
                <a:gd name="T85" fmla="*/ 11 h 34"/>
                <a:gd name="T86" fmla="*/ 79 w 116"/>
                <a:gd name="T87" fmla="*/ 14 h 34"/>
                <a:gd name="T88" fmla="*/ 82 w 116"/>
                <a:gd name="T89" fmla="*/ 14 h 34"/>
                <a:gd name="T90" fmla="*/ 70 w 116"/>
                <a:gd name="T91" fmla="*/ 22 h 34"/>
                <a:gd name="T92" fmla="*/ 56 w 116"/>
                <a:gd name="T93" fmla="*/ 24 h 34"/>
                <a:gd name="T94" fmla="*/ 54 w 116"/>
                <a:gd name="T95" fmla="*/ 28 h 34"/>
                <a:gd name="T96" fmla="*/ 46 w 116"/>
                <a:gd name="T97" fmla="*/ 30 h 34"/>
                <a:gd name="T98" fmla="*/ 27 w 116"/>
                <a:gd name="T99"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34">
                  <a:moveTo>
                    <a:pt x="27" y="32"/>
                  </a:moveTo>
                  <a:cubicBezTo>
                    <a:pt x="23" y="33"/>
                    <a:pt x="17" y="30"/>
                    <a:pt x="13" y="30"/>
                  </a:cubicBezTo>
                  <a:cubicBezTo>
                    <a:pt x="11" y="30"/>
                    <a:pt x="9" y="30"/>
                    <a:pt x="7" y="29"/>
                  </a:cubicBezTo>
                  <a:cubicBezTo>
                    <a:pt x="4" y="28"/>
                    <a:pt x="3" y="26"/>
                    <a:pt x="0" y="26"/>
                  </a:cubicBezTo>
                  <a:cubicBezTo>
                    <a:pt x="2" y="25"/>
                    <a:pt x="6" y="28"/>
                    <a:pt x="8" y="28"/>
                  </a:cubicBezTo>
                  <a:cubicBezTo>
                    <a:pt x="9" y="28"/>
                    <a:pt x="12" y="28"/>
                    <a:pt x="12" y="27"/>
                  </a:cubicBezTo>
                  <a:cubicBezTo>
                    <a:pt x="13" y="26"/>
                    <a:pt x="13" y="25"/>
                    <a:pt x="16" y="26"/>
                  </a:cubicBezTo>
                  <a:cubicBezTo>
                    <a:pt x="20" y="26"/>
                    <a:pt x="22" y="27"/>
                    <a:pt x="24" y="26"/>
                  </a:cubicBezTo>
                  <a:cubicBezTo>
                    <a:pt x="23" y="25"/>
                    <a:pt x="22" y="25"/>
                    <a:pt x="22" y="24"/>
                  </a:cubicBezTo>
                  <a:cubicBezTo>
                    <a:pt x="23" y="23"/>
                    <a:pt x="26" y="24"/>
                    <a:pt x="26" y="23"/>
                  </a:cubicBezTo>
                  <a:cubicBezTo>
                    <a:pt x="26" y="22"/>
                    <a:pt x="26" y="21"/>
                    <a:pt x="27" y="20"/>
                  </a:cubicBezTo>
                  <a:cubicBezTo>
                    <a:pt x="29" y="18"/>
                    <a:pt x="33" y="19"/>
                    <a:pt x="36" y="19"/>
                  </a:cubicBezTo>
                  <a:cubicBezTo>
                    <a:pt x="37" y="18"/>
                    <a:pt x="42" y="18"/>
                    <a:pt x="37" y="15"/>
                  </a:cubicBezTo>
                  <a:cubicBezTo>
                    <a:pt x="35" y="14"/>
                    <a:pt x="33" y="11"/>
                    <a:pt x="31" y="11"/>
                  </a:cubicBezTo>
                  <a:cubicBezTo>
                    <a:pt x="32" y="11"/>
                    <a:pt x="32" y="9"/>
                    <a:pt x="30" y="7"/>
                  </a:cubicBezTo>
                  <a:cubicBezTo>
                    <a:pt x="29" y="8"/>
                    <a:pt x="24" y="6"/>
                    <a:pt x="22" y="5"/>
                  </a:cubicBezTo>
                  <a:cubicBezTo>
                    <a:pt x="21" y="4"/>
                    <a:pt x="21" y="3"/>
                    <a:pt x="22" y="3"/>
                  </a:cubicBezTo>
                  <a:cubicBezTo>
                    <a:pt x="24" y="3"/>
                    <a:pt x="24" y="4"/>
                    <a:pt x="26" y="5"/>
                  </a:cubicBezTo>
                  <a:cubicBezTo>
                    <a:pt x="29" y="6"/>
                    <a:pt x="32" y="6"/>
                    <a:pt x="35" y="7"/>
                  </a:cubicBezTo>
                  <a:cubicBezTo>
                    <a:pt x="42" y="10"/>
                    <a:pt x="41" y="8"/>
                    <a:pt x="45" y="9"/>
                  </a:cubicBezTo>
                  <a:cubicBezTo>
                    <a:pt x="45" y="9"/>
                    <a:pt x="45" y="10"/>
                    <a:pt x="46" y="10"/>
                  </a:cubicBezTo>
                  <a:cubicBezTo>
                    <a:pt x="49" y="11"/>
                    <a:pt x="52" y="14"/>
                    <a:pt x="55" y="14"/>
                  </a:cubicBezTo>
                  <a:cubicBezTo>
                    <a:pt x="58" y="14"/>
                    <a:pt x="61" y="15"/>
                    <a:pt x="63" y="14"/>
                  </a:cubicBezTo>
                  <a:cubicBezTo>
                    <a:pt x="69" y="13"/>
                    <a:pt x="74" y="12"/>
                    <a:pt x="78" y="9"/>
                  </a:cubicBezTo>
                  <a:cubicBezTo>
                    <a:pt x="82" y="6"/>
                    <a:pt x="85" y="2"/>
                    <a:pt x="91" y="1"/>
                  </a:cubicBezTo>
                  <a:cubicBezTo>
                    <a:pt x="97" y="0"/>
                    <a:pt x="107" y="0"/>
                    <a:pt x="116" y="3"/>
                  </a:cubicBezTo>
                  <a:cubicBezTo>
                    <a:pt x="115" y="3"/>
                    <a:pt x="114" y="3"/>
                    <a:pt x="113" y="4"/>
                  </a:cubicBezTo>
                  <a:cubicBezTo>
                    <a:pt x="114" y="4"/>
                    <a:pt x="115" y="3"/>
                    <a:pt x="116" y="3"/>
                  </a:cubicBezTo>
                  <a:cubicBezTo>
                    <a:pt x="115" y="5"/>
                    <a:pt x="113" y="6"/>
                    <a:pt x="111" y="6"/>
                  </a:cubicBezTo>
                  <a:cubicBezTo>
                    <a:pt x="111" y="6"/>
                    <a:pt x="112" y="5"/>
                    <a:pt x="112" y="4"/>
                  </a:cubicBezTo>
                  <a:cubicBezTo>
                    <a:pt x="95" y="0"/>
                    <a:pt x="83" y="3"/>
                    <a:pt x="80" y="9"/>
                  </a:cubicBezTo>
                  <a:cubicBezTo>
                    <a:pt x="82" y="7"/>
                    <a:pt x="86" y="5"/>
                    <a:pt x="91" y="5"/>
                  </a:cubicBezTo>
                  <a:cubicBezTo>
                    <a:pt x="95" y="5"/>
                    <a:pt x="97" y="2"/>
                    <a:pt x="104" y="4"/>
                  </a:cubicBezTo>
                  <a:cubicBezTo>
                    <a:pt x="101" y="4"/>
                    <a:pt x="96" y="3"/>
                    <a:pt x="97" y="4"/>
                  </a:cubicBezTo>
                  <a:cubicBezTo>
                    <a:pt x="99" y="4"/>
                    <a:pt x="102" y="4"/>
                    <a:pt x="106" y="5"/>
                  </a:cubicBezTo>
                  <a:cubicBezTo>
                    <a:pt x="102" y="7"/>
                    <a:pt x="96" y="6"/>
                    <a:pt x="91" y="7"/>
                  </a:cubicBezTo>
                  <a:cubicBezTo>
                    <a:pt x="94" y="8"/>
                    <a:pt x="95" y="7"/>
                    <a:pt x="97" y="7"/>
                  </a:cubicBezTo>
                  <a:cubicBezTo>
                    <a:pt x="95" y="7"/>
                    <a:pt x="94" y="8"/>
                    <a:pt x="93" y="8"/>
                  </a:cubicBezTo>
                  <a:cubicBezTo>
                    <a:pt x="96" y="7"/>
                    <a:pt x="99" y="7"/>
                    <a:pt x="103" y="7"/>
                  </a:cubicBezTo>
                  <a:cubicBezTo>
                    <a:pt x="101" y="8"/>
                    <a:pt x="98" y="8"/>
                    <a:pt x="96" y="9"/>
                  </a:cubicBezTo>
                  <a:cubicBezTo>
                    <a:pt x="97" y="9"/>
                    <a:pt x="98" y="9"/>
                    <a:pt x="99" y="9"/>
                  </a:cubicBezTo>
                  <a:cubicBezTo>
                    <a:pt x="96" y="10"/>
                    <a:pt x="92" y="9"/>
                    <a:pt x="89" y="9"/>
                  </a:cubicBezTo>
                  <a:cubicBezTo>
                    <a:pt x="88" y="9"/>
                    <a:pt x="82" y="11"/>
                    <a:pt x="86" y="11"/>
                  </a:cubicBezTo>
                  <a:cubicBezTo>
                    <a:pt x="83" y="12"/>
                    <a:pt x="81" y="13"/>
                    <a:pt x="79" y="14"/>
                  </a:cubicBezTo>
                  <a:cubicBezTo>
                    <a:pt x="80" y="14"/>
                    <a:pt x="81" y="14"/>
                    <a:pt x="82" y="14"/>
                  </a:cubicBezTo>
                  <a:cubicBezTo>
                    <a:pt x="79" y="17"/>
                    <a:pt x="75" y="20"/>
                    <a:pt x="70" y="22"/>
                  </a:cubicBezTo>
                  <a:cubicBezTo>
                    <a:pt x="66" y="24"/>
                    <a:pt x="61" y="23"/>
                    <a:pt x="56" y="24"/>
                  </a:cubicBezTo>
                  <a:cubicBezTo>
                    <a:pt x="53" y="25"/>
                    <a:pt x="53" y="26"/>
                    <a:pt x="54" y="28"/>
                  </a:cubicBezTo>
                  <a:cubicBezTo>
                    <a:pt x="54" y="31"/>
                    <a:pt x="49" y="30"/>
                    <a:pt x="46" y="30"/>
                  </a:cubicBezTo>
                  <a:cubicBezTo>
                    <a:pt x="40" y="30"/>
                    <a:pt x="35" y="34"/>
                    <a:pt x="27" y="3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39" name="Freeform 3852"/>
            <p:cNvSpPr>
              <a:spLocks/>
            </p:cNvSpPr>
            <p:nvPr/>
          </p:nvSpPr>
          <p:spPr bwMode="auto">
            <a:xfrm>
              <a:off x="1183" y="674"/>
              <a:ext cx="48" cy="66"/>
            </a:xfrm>
            <a:custGeom>
              <a:avLst/>
              <a:gdLst>
                <a:gd name="T0" fmla="*/ 18 w 40"/>
                <a:gd name="T1" fmla="*/ 3 h 55"/>
                <a:gd name="T2" fmla="*/ 12 w 40"/>
                <a:gd name="T3" fmla="*/ 1 h 55"/>
                <a:gd name="T4" fmla="*/ 6 w 40"/>
                <a:gd name="T5" fmla="*/ 0 h 55"/>
                <a:gd name="T6" fmla="*/ 0 w 40"/>
                <a:gd name="T7" fmla="*/ 11 h 55"/>
                <a:gd name="T8" fmla="*/ 9 w 40"/>
                <a:gd name="T9" fmla="*/ 13 h 55"/>
                <a:gd name="T10" fmla="*/ 5 w 40"/>
                <a:gd name="T11" fmla="*/ 18 h 55"/>
                <a:gd name="T12" fmla="*/ 10 w 40"/>
                <a:gd name="T13" fmla="*/ 22 h 55"/>
                <a:gd name="T14" fmla="*/ 10 w 40"/>
                <a:gd name="T15" fmla="*/ 23 h 55"/>
                <a:gd name="T16" fmla="*/ 12 w 40"/>
                <a:gd name="T17" fmla="*/ 25 h 55"/>
                <a:gd name="T18" fmla="*/ 19 w 40"/>
                <a:gd name="T19" fmla="*/ 31 h 55"/>
                <a:gd name="T20" fmla="*/ 22 w 40"/>
                <a:gd name="T21" fmla="*/ 27 h 55"/>
                <a:gd name="T22" fmla="*/ 21 w 40"/>
                <a:gd name="T23" fmla="*/ 29 h 55"/>
                <a:gd name="T24" fmla="*/ 24 w 40"/>
                <a:gd name="T25" fmla="*/ 28 h 55"/>
                <a:gd name="T26" fmla="*/ 26 w 40"/>
                <a:gd name="T27" fmla="*/ 37 h 55"/>
                <a:gd name="T28" fmla="*/ 32 w 40"/>
                <a:gd name="T29" fmla="*/ 34 h 55"/>
                <a:gd name="T30" fmla="*/ 30 w 40"/>
                <a:gd name="T31" fmla="*/ 41 h 55"/>
                <a:gd name="T32" fmla="*/ 34 w 40"/>
                <a:gd name="T33" fmla="*/ 39 h 55"/>
                <a:gd name="T34" fmla="*/ 31 w 40"/>
                <a:gd name="T35" fmla="*/ 43 h 55"/>
                <a:gd name="T36" fmla="*/ 31 w 40"/>
                <a:gd name="T37" fmla="*/ 52 h 55"/>
                <a:gd name="T38" fmla="*/ 36 w 40"/>
                <a:gd name="T39" fmla="*/ 52 h 55"/>
                <a:gd name="T40" fmla="*/ 36 w 40"/>
                <a:gd name="T41" fmla="*/ 49 h 55"/>
                <a:gd name="T42" fmla="*/ 40 w 40"/>
                <a:gd name="T43" fmla="*/ 50 h 55"/>
                <a:gd name="T44" fmla="*/ 39 w 40"/>
                <a:gd name="T45" fmla="*/ 40 h 55"/>
                <a:gd name="T46" fmla="*/ 33 w 40"/>
                <a:gd name="T47" fmla="*/ 33 h 55"/>
                <a:gd name="T48" fmla="*/ 30 w 40"/>
                <a:gd name="T49" fmla="*/ 28 h 55"/>
                <a:gd name="T50" fmla="*/ 25 w 40"/>
                <a:gd name="T51" fmla="*/ 14 h 55"/>
                <a:gd name="T52" fmla="*/ 18 w 40"/>
                <a:gd name="T53"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55">
                  <a:moveTo>
                    <a:pt x="18" y="3"/>
                  </a:moveTo>
                  <a:cubicBezTo>
                    <a:pt x="18" y="4"/>
                    <a:pt x="14" y="2"/>
                    <a:pt x="12" y="1"/>
                  </a:cubicBezTo>
                  <a:cubicBezTo>
                    <a:pt x="10" y="0"/>
                    <a:pt x="7" y="0"/>
                    <a:pt x="6" y="0"/>
                  </a:cubicBezTo>
                  <a:cubicBezTo>
                    <a:pt x="1" y="1"/>
                    <a:pt x="1" y="8"/>
                    <a:pt x="0" y="11"/>
                  </a:cubicBezTo>
                  <a:cubicBezTo>
                    <a:pt x="3" y="13"/>
                    <a:pt x="6" y="13"/>
                    <a:pt x="9" y="13"/>
                  </a:cubicBezTo>
                  <a:cubicBezTo>
                    <a:pt x="8" y="15"/>
                    <a:pt x="2" y="14"/>
                    <a:pt x="5" y="18"/>
                  </a:cubicBezTo>
                  <a:cubicBezTo>
                    <a:pt x="6" y="19"/>
                    <a:pt x="8" y="20"/>
                    <a:pt x="10" y="22"/>
                  </a:cubicBezTo>
                  <a:cubicBezTo>
                    <a:pt x="10" y="22"/>
                    <a:pt x="10" y="23"/>
                    <a:pt x="10" y="23"/>
                  </a:cubicBezTo>
                  <a:cubicBezTo>
                    <a:pt x="11" y="23"/>
                    <a:pt x="12" y="24"/>
                    <a:pt x="12" y="25"/>
                  </a:cubicBezTo>
                  <a:cubicBezTo>
                    <a:pt x="13" y="25"/>
                    <a:pt x="17" y="32"/>
                    <a:pt x="19" y="31"/>
                  </a:cubicBezTo>
                  <a:cubicBezTo>
                    <a:pt x="20" y="30"/>
                    <a:pt x="19" y="26"/>
                    <a:pt x="22" y="27"/>
                  </a:cubicBezTo>
                  <a:cubicBezTo>
                    <a:pt x="22" y="28"/>
                    <a:pt x="22" y="29"/>
                    <a:pt x="21" y="29"/>
                  </a:cubicBezTo>
                  <a:cubicBezTo>
                    <a:pt x="23" y="29"/>
                    <a:pt x="23" y="29"/>
                    <a:pt x="24" y="28"/>
                  </a:cubicBezTo>
                  <a:cubicBezTo>
                    <a:pt x="28" y="32"/>
                    <a:pt x="25" y="33"/>
                    <a:pt x="26" y="37"/>
                  </a:cubicBezTo>
                  <a:cubicBezTo>
                    <a:pt x="28" y="37"/>
                    <a:pt x="29" y="32"/>
                    <a:pt x="32" y="34"/>
                  </a:cubicBezTo>
                  <a:cubicBezTo>
                    <a:pt x="36" y="37"/>
                    <a:pt x="30" y="39"/>
                    <a:pt x="30" y="41"/>
                  </a:cubicBezTo>
                  <a:cubicBezTo>
                    <a:pt x="32" y="41"/>
                    <a:pt x="32" y="39"/>
                    <a:pt x="34" y="39"/>
                  </a:cubicBezTo>
                  <a:cubicBezTo>
                    <a:pt x="35" y="41"/>
                    <a:pt x="32" y="42"/>
                    <a:pt x="31" y="43"/>
                  </a:cubicBezTo>
                  <a:cubicBezTo>
                    <a:pt x="30" y="45"/>
                    <a:pt x="29" y="49"/>
                    <a:pt x="31" y="52"/>
                  </a:cubicBezTo>
                  <a:cubicBezTo>
                    <a:pt x="33" y="55"/>
                    <a:pt x="36" y="54"/>
                    <a:pt x="36" y="52"/>
                  </a:cubicBezTo>
                  <a:cubicBezTo>
                    <a:pt x="36" y="51"/>
                    <a:pt x="35" y="50"/>
                    <a:pt x="36" y="49"/>
                  </a:cubicBezTo>
                  <a:cubicBezTo>
                    <a:pt x="37" y="49"/>
                    <a:pt x="39" y="50"/>
                    <a:pt x="40" y="50"/>
                  </a:cubicBezTo>
                  <a:cubicBezTo>
                    <a:pt x="35" y="47"/>
                    <a:pt x="40" y="43"/>
                    <a:pt x="39" y="40"/>
                  </a:cubicBezTo>
                  <a:cubicBezTo>
                    <a:pt x="38" y="39"/>
                    <a:pt x="32" y="34"/>
                    <a:pt x="33" y="33"/>
                  </a:cubicBezTo>
                  <a:cubicBezTo>
                    <a:pt x="34" y="32"/>
                    <a:pt x="32" y="30"/>
                    <a:pt x="30" y="28"/>
                  </a:cubicBezTo>
                  <a:cubicBezTo>
                    <a:pt x="29" y="27"/>
                    <a:pt x="24" y="14"/>
                    <a:pt x="25" y="14"/>
                  </a:cubicBezTo>
                  <a:cubicBezTo>
                    <a:pt x="25" y="14"/>
                    <a:pt x="19" y="4"/>
                    <a:pt x="18" y="3"/>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0" name="Freeform 3853"/>
            <p:cNvSpPr>
              <a:spLocks/>
            </p:cNvSpPr>
            <p:nvPr/>
          </p:nvSpPr>
          <p:spPr bwMode="auto">
            <a:xfrm>
              <a:off x="1183" y="674"/>
              <a:ext cx="48" cy="66"/>
            </a:xfrm>
            <a:custGeom>
              <a:avLst/>
              <a:gdLst>
                <a:gd name="T0" fmla="*/ 18 w 40"/>
                <a:gd name="T1" fmla="*/ 3 h 55"/>
                <a:gd name="T2" fmla="*/ 12 w 40"/>
                <a:gd name="T3" fmla="*/ 1 h 55"/>
                <a:gd name="T4" fmla="*/ 6 w 40"/>
                <a:gd name="T5" fmla="*/ 0 h 55"/>
                <a:gd name="T6" fmla="*/ 0 w 40"/>
                <a:gd name="T7" fmla="*/ 11 h 55"/>
                <a:gd name="T8" fmla="*/ 9 w 40"/>
                <a:gd name="T9" fmla="*/ 13 h 55"/>
                <a:gd name="T10" fmla="*/ 5 w 40"/>
                <a:gd name="T11" fmla="*/ 18 h 55"/>
                <a:gd name="T12" fmla="*/ 10 w 40"/>
                <a:gd name="T13" fmla="*/ 22 h 55"/>
                <a:gd name="T14" fmla="*/ 10 w 40"/>
                <a:gd name="T15" fmla="*/ 23 h 55"/>
                <a:gd name="T16" fmla="*/ 12 w 40"/>
                <a:gd name="T17" fmla="*/ 25 h 55"/>
                <a:gd name="T18" fmla="*/ 19 w 40"/>
                <a:gd name="T19" fmla="*/ 31 h 55"/>
                <a:gd name="T20" fmla="*/ 22 w 40"/>
                <a:gd name="T21" fmla="*/ 27 h 55"/>
                <a:gd name="T22" fmla="*/ 21 w 40"/>
                <a:gd name="T23" fmla="*/ 29 h 55"/>
                <a:gd name="T24" fmla="*/ 24 w 40"/>
                <a:gd name="T25" fmla="*/ 28 h 55"/>
                <a:gd name="T26" fmla="*/ 26 w 40"/>
                <a:gd name="T27" fmla="*/ 37 h 55"/>
                <a:gd name="T28" fmla="*/ 32 w 40"/>
                <a:gd name="T29" fmla="*/ 34 h 55"/>
                <a:gd name="T30" fmla="*/ 30 w 40"/>
                <a:gd name="T31" fmla="*/ 41 h 55"/>
                <a:gd name="T32" fmla="*/ 34 w 40"/>
                <a:gd name="T33" fmla="*/ 39 h 55"/>
                <a:gd name="T34" fmla="*/ 31 w 40"/>
                <a:gd name="T35" fmla="*/ 43 h 55"/>
                <a:gd name="T36" fmla="*/ 31 w 40"/>
                <a:gd name="T37" fmla="*/ 52 h 55"/>
                <a:gd name="T38" fmla="*/ 36 w 40"/>
                <a:gd name="T39" fmla="*/ 52 h 55"/>
                <a:gd name="T40" fmla="*/ 36 w 40"/>
                <a:gd name="T41" fmla="*/ 49 h 55"/>
                <a:gd name="T42" fmla="*/ 40 w 40"/>
                <a:gd name="T43" fmla="*/ 50 h 55"/>
                <a:gd name="T44" fmla="*/ 39 w 40"/>
                <a:gd name="T45" fmla="*/ 40 h 55"/>
                <a:gd name="T46" fmla="*/ 33 w 40"/>
                <a:gd name="T47" fmla="*/ 33 h 55"/>
                <a:gd name="T48" fmla="*/ 30 w 40"/>
                <a:gd name="T49" fmla="*/ 28 h 55"/>
                <a:gd name="T50" fmla="*/ 25 w 40"/>
                <a:gd name="T51" fmla="*/ 14 h 55"/>
                <a:gd name="T52" fmla="*/ 18 w 40"/>
                <a:gd name="T53"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55">
                  <a:moveTo>
                    <a:pt x="18" y="3"/>
                  </a:moveTo>
                  <a:cubicBezTo>
                    <a:pt x="18" y="4"/>
                    <a:pt x="14" y="2"/>
                    <a:pt x="12" y="1"/>
                  </a:cubicBezTo>
                  <a:cubicBezTo>
                    <a:pt x="10" y="0"/>
                    <a:pt x="7" y="0"/>
                    <a:pt x="6" y="0"/>
                  </a:cubicBezTo>
                  <a:cubicBezTo>
                    <a:pt x="1" y="1"/>
                    <a:pt x="1" y="8"/>
                    <a:pt x="0" y="11"/>
                  </a:cubicBezTo>
                  <a:cubicBezTo>
                    <a:pt x="3" y="13"/>
                    <a:pt x="6" y="13"/>
                    <a:pt x="9" y="13"/>
                  </a:cubicBezTo>
                  <a:cubicBezTo>
                    <a:pt x="8" y="15"/>
                    <a:pt x="2" y="14"/>
                    <a:pt x="5" y="18"/>
                  </a:cubicBezTo>
                  <a:cubicBezTo>
                    <a:pt x="6" y="19"/>
                    <a:pt x="8" y="20"/>
                    <a:pt x="10" y="22"/>
                  </a:cubicBezTo>
                  <a:cubicBezTo>
                    <a:pt x="10" y="22"/>
                    <a:pt x="10" y="23"/>
                    <a:pt x="10" y="23"/>
                  </a:cubicBezTo>
                  <a:cubicBezTo>
                    <a:pt x="11" y="23"/>
                    <a:pt x="12" y="24"/>
                    <a:pt x="12" y="25"/>
                  </a:cubicBezTo>
                  <a:cubicBezTo>
                    <a:pt x="13" y="25"/>
                    <a:pt x="17" y="32"/>
                    <a:pt x="19" y="31"/>
                  </a:cubicBezTo>
                  <a:cubicBezTo>
                    <a:pt x="20" y="30"/>
                    <a:pt x="19" y="26"/>
                    <a:pt x="22" y="27"/>
                  </a:cubicBezTo>
                  <a:cubicBezTo>
                    <a:pt x="22" y="28"/>
                    <a:pt x="22" y="29"/>
                    <a:pt x="21" y="29"/>
                  </a:cubicBezTo>
                  <a:cubicBezTo>
                    <a:pt x="23" y="29"/>
                    <a:pt x="23" y="29"/>
                    <a:pt x="24" y="28"/>
                  </a:cubicBezTo>
                  <a:cubicBezTo>
                    <a:pt x="28" y="32"/>
                    <a:pt x="25" y="33"/>
                    <a:pt x="26" y="37"/>
                  </a:cubicBezTo>
                  <a:cubicBezTo>
                    <a:pt x="28" y="37"/>
                    <a:pt x="29" y="32"/>
                    <a:pt x="32" y="34"/>
                  </a:cubicBezTo>
                  <a:cubicBezTo>
                    <a:pt x="36" y="37"/>
                    <a:pt x="30" y="39"/>
                    <a:pt x="30" y="41"/>
                  </a:cubicBezTo>
                  <a:cubicBezTo>
                    <a:pt x="32" y="41"/>
                    <a:pt x="32" y="39"/>
                    <a:pt x="34" y="39"/>
                  </a:cubicBezTo>
                  <a:cubicBezTo>
                    <a:pt x="35" y="41"/>
                    <a:pt x="32" y="42"/>
                    <a:pt x="31" y="43"/>
                  </a:cubicBezTo>
                  <a:cubicBezTo>
                    <a:pt x="30" y="45"/>
                    <a:pt x="29" y="49"/>
                    <a:pt x="31" y="52"/>
                  </a:cubicBezTo>
                  <a:cubicBezTo>
                    <a:pt x="33" y="55"/>
                    <a:pt x="36" y="54"/>
                    <a:pt x="36" y="52"/>
                  </a:cubicBezTo>
                  <a:cubicBezTo>
                    <a:pt x="36" y="51"/>
                    <a:pt x="35" y="50"/>
                    <a:pt x="36" y="49"/>
                  </a:cubicBezTo>
                  <a:cubicBezTo>
                    <a:pt x="37" y="49"/>
                    <a:pt x="39" y="50"/>
                    <a:pt x="40" y="50"/>
                  </a:cubicBezTo>
                  <a:cubicBezTo>
                    <a:pt x="35" y="47"/>
                    <a:pt x="40" y="43"/>
                    <a:pt x="39" y="40"/>
                  </a:cubicBezTo>
                  <a:cubicBezTo>
                    <a:pt x="38" y="39"/>
                    <a:pt x="32" y="34"/>
                    <a:pt x="33" y="33"/>
                  </a:cubicBezTo>
                  <a:cubicBezTo>
                    <a:pt x="34" y="32"/>
                    <a:pt x="32" y="30"/>
                    <a:pt x="30" y="28"/>
                  </a:cubicBezTo>
                  <a:cubicBezTo>
                    <a:pt x="29" y="27"/>
                    <a:pt x="24" y="14"/>
                    <a:pt x="25" y="14"/>
                  </a:cubicBezTo>
                  <a:cubicBezTo>
                    <a:pt x="25" y="14"/>
                    <a:pt x="19" y="4"/>
                    <a:pt x="18"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1" name="Freeform 3854"/>
            <p:cNvSpPr>
              <a:spLocks/>
            </p:cNvSpPr>
            <p:nvPr/>
          </p:nvSpPr>
          <p:spPr bwMode="auto">
            <a:xfrm>
              <a:off x="1650" y="1930"/>
              <a:ext cx="24" cy="27"/>
            </a:xfrm>
            <a:custGeom>
              <a:avLst/>
              <a:gdLst>
                <a:gd name="T0" fmla="*/ 17 w 20"/>
                <a:gd name="T1" fmla="*/ 20 h 22"/>
                <a:gd name="T2" fmla="*/ 17 w 20"/>
                <a:gd name="T3" fmla="*/ 22 h 22"/>
                <a:gd name="T4" fmla="*/ 14 w 20"/>
                <a:gd name="T5" fmla="*/ 14 h 22"/>
                <a:gd name="T6" fmla="*/ 8 w 20"/>
                <a:gd name="T7" fmla="*/ 16 h 22"/>
                <a:gd name="T8" fmla="*/ 8 w 20"/>
                <a:gd name="T9" fmla="*/ 13 h 22"/>
                <a:gd name="T10" fmla="*/ 4 w 20"/>
                <a:gd name="T11" fmla="*/ 12 h 22"/>
                <a:gd name="T12" fmla="*/ 2 w 20"/>
                <a:gd name="T13" fmla="*/ 7 h 22"/>
                <a:gd name="T14" fmla="*/ 3 w 20"/>
                <a:gd name="T15" fmla="*/ 8 h 22"/>
                <a:gd name="T16" fmla="*/ 3 w 20"/>
                <a:gd name="T17" fmla="*/ 4 h 22"/>
                <a:gd name="T18" fmla="*/ 8 w 20"/>
                <a:gd name="T19" fmla="*/ 4 h 22"/>
                <a:gd name="T20" fmla="*/ 13 w 20"/>
                <a:gd name="T21" fmla="*/ 9 h 22"/>
                <a:gd name="T22" fmla="*/ 17 w 20"/>
                <a:gd name="T23" fmla="*/ 12 h 22"/>
                <a:gd name="T24" fmla="*/ 17 w 20"/>
                <a:gd name="T25" fmla="*/ 16 h 22"/>
                <a:gd name="T26" fmla="*/ 20 w 20"/>
                <a:gd name="T27" fmla="*/ 17 h 22"/>
                <a:gd name="T28" fmla="*/ 16 w 20"/>
                <a:gd name="T29"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2">
                  <a:moveTo>
                    <a:pt x="17" y="20"/>
                  </a:moveTo>
                  <a:cubicBezTo>
                    <a:pt x="17" y="21"/>
                    <a:pt x="17" y="21"/>
                    <a:pt x="17" y="22"/>
                  </a:cubicBezTo>
                  <a:cubicBezTo>
                    <a:pt x="10" y="21"/>
                    <a:pt x="18" y="16"/>
                    <a:pt x="14" y="14"/>
                  </a:cubicBezTo>
                  <a:cubicBezTo>
                    <a:pt x="12" y="19"/>
                    <a:pt x="10" y="15"/>
                    <a:pt x="8" y="16"/>
                  </a:cubicBezTo>
                  <a:cubicBezTo>
                    <a:pt x="8" y="15"/>
                    <a:pt x="10" y="13"/>
                    <a:pt x="8" y="13"/>
                  </a:cubicBezTo>
                  <a:cubicBezTo>
                    <a:pt x="6" y="13"/>
                    <a:pt x="5" y="9"/>
                    <a:pt x="4" y="12"/>
                  </a:cubicBezTo>
                  <a:cubicBezTo>
                    <a:pt x="1" y="10"/>
                    <a:pt x="0" y="10"/>
                    <a:pt x="2" y="7"/>
                  </a:cubicBezTo>
                  <a:cubicBezTo>
                    <a:pt x="3" y="7"/>
                    <a:pt x="3" y="8"/>
                    <a:pt x="3" y="8"/>
                  </a:cubicBezTo>
                  <a:cubicBezTo>
                    <a:pt x="4" y="6"/>
                    <a:pt x="2" y="5"/>
                    <a:pt x="3" y="4"/>
                  </a:cubicBezTo>
                  <a:cubicBezTo>
                    <a:pt x="4" y="0"/>
                    <a:pt x="7" y="3"/>
                    <a:pt x="8" y="4"/>
                  </a:cubicBezTo>
                  <a:cubicBezTo>
                    <a:pt x="10" y="6"/>
                    <a:pt x="12" y="7"/>
                    <a:pt x="13" y="9"/>
                  </a:cubicBezTo>
                  <a:cubicBezTo>
                    <a:pt x="14" y="10"/>
                    <a:pt x="15" y="12"/>
                    <a:pt x="17" y="12"/>
                  </a:cubicBezTo>
                  <a:cubicBezTo>
                    <a:pt x="17" y="13"/>
                    <a:pt x="16" y="16"/>
                    <a:pt x="17" y="16"/>
                  </a:cubicBezTo>
                  <a:cubicBezTo>
                    <a:pt x="18" y="17"/>
                    <a:pt x="20" y="15"/>
                    <a:pt x="20" y="17"/>
                  </a:cubicBezTo>
                  <a:cubicBezTo>
                    <a:pt x="18" y="17"/>
                    <a:pt x="18" y="20"/>
                    <a:pt x="16" y="19"/>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2" name="Freeform 3855"/>
            <p:cNvSpPr>
              <a:spLocks/>
            </p:cNvSpPr>
            <p:nvPr/>
          </p:nvSpPr>
          <p:spPr bwMode="auto">
            <a:xfrm>
              <a:off x="1650" y="1930"/>
              <a:ext cx="24" cy="27"/>
            </a:xfrm>
            <a:custGeom>
              <a:avLst/>
              <a:gdLst>
                <a:gd name="T0" fmla="*/ 17 w 20"/>
                <a:gd name="T1" fmla="*/ 20 h 22"/>
                <a:gd name="T2" fmla="*/ 17 w 20"/>
                <a:gd name="T3" fmla="*/ 22 h 22"/>
                <a:gd name="T4" fmla="*/ 14 w 20"/>
                <a:gd name="T5" fmla="*/ 14 h 22"/>
                <a:gd name="T6" fmla="*/ 8 w 20"/>
                <a:gd name="T7" fmla="*/ 16 h 22"/>
                <a:gd name="T8" fmla="*/ 8 w 20"/>
                <a:gd name="T9" fmla="*/ 13 h 22"/>
                <a:gd name="T10" fmla="*/ 4 w 20"/>
                <a:gd name="T11" fmla="*/ 12 h 22"/>
                <a:gd name="T12" fmla="*/ 2 w 20"/>
                <a:gd name="T13" fmla="*/ 7 h 22"/>
                <a:gd name="T14" fmla="*/ 3 w 20"/>
                <a:gd name="T15" fmla="*/ 8 h 22"/>
                <a:gd name="T16" fmla="*/ 3 w 20"/>
                <a:gd name="T17" fmla="*/ 4 h 22"/>
                <a:gd name="T18" fmla="*/ 8 w 20"/>
                <a:gd name="T19" fmla="*/ 4 h 22"/>
                <a:gd name="T20" fmla="*/ 13 w 20"/>
                <a:gd name="T21" fmla="*/ 9 h 22"/>
                <a:gd name="T22" fmla="*/ 17 w 20"/>
                <a:gd name="T23" fmla="*/ 12 h 22"/>
                <a:gd name="T24" fmla="*/ 17 w 20"/>
                <a:gd name="T25" fmla="*/ 16 h 22"/>
                <a:gd name="T26" fmla="*/ 20 w 20"/>
                <a:gd name="T27" fmla="*/ 17 h 22"/>
                <a:gd name="T28" fmla="*/ 16 w 20"/>
                <a:gd name="T29"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2">
                  <a:moveTo>
                    <a:pt x="17" y="20"/>
                  </a:moveTo>
                  <a:cubicBezTo>
                    <a:pt x="17" y="21"/>
                    <a:pt x="17" y="21"/>
                    <a:pt x="17" y="22"/>
                  </a:cubicBezTo>
                  <a:cubicBezTo>
                    <a:pt x="10" y="21"/>
                    <a:pt x="18" y="16"/>
                    <a:pt x="14" y="14"/>
                  </a:cubicBezTo>
                  <a:cubicBezTo>
                    <a:pt x="12" y="19"/>
                    <a:pt x="10" y="15"/>
                    <a:pt x="8" y="16"/>
                  </a:cubicBezTo>
                  <a:cubicBezTo>
                    <a:pt x="8" y="15"/>
                    <a:pt x="10" y="13"/>
                    <a:pt x="8" y="13"/>
                  </a:cubicBezTo>
                  <a:cubicBezTo>
                    <a:pt x="6" y="13"/>
                    <a:pt x="5" y="9"/>
                    <a:pt x="4" y="12"/>
                  </a:cubicBezTo>
                  <a:cubicBezTo>
                    <a:pt x="1" y="10"/>
                    <a:pt x="0" y="10"/>
                    <a:pt x="2" y="7"/>
                  </a:cubicBezTo>
                  <a:cubicBezTo>
                    <a:pt x="3" y="7"/>
                    <a:pt x="3" y="8"/>
                    <a:pt x="3" y="8"/>
                  </a:cubicBezTo>
                  <a:cubicBezTo>
                    <a:pt x="4" y="6"/>
                    <a:pt x="2" y="5"/>
                    <a:pt x="3" y="4"/>
                  </a:cubicBezTo>
                  <a:cubicBezTo>
                    <a:pt x="4" y="0"/>
                    <a:pt x="7" y="3"/>
                    <a:pt x="8" y="4"/>
                  </a:cubicBezTo>
                  <a:cubicBezTo>
                    <a:pt x="10" y="6"/>
                    <a:pt x="12" y="7"/>
                    <a:pt x="13" y="9"/>
                  </a:cubicBezTo>
                  <a:cubicBezTo>
                    <a:pt x="14" y="10"/>
                    <a:pt x="15" y="12"/>
                    <a:pt x="17" y="12"/>
                  </a:cubicBezTo>
                  <a:cubicBezTo>
                    <a:pt x="17" y="13"/>
                    <a:pt x="16" y="16"/>
                    <a:pt x="17" y="16"/>
                  </a:cubicBezTo>
                  <a:cubicBezTo>
                    <a:pt x="18" y="17"/>
                    <a:pt x="20" y="15"/>
                    <a:pt x="20" y="17"/>
                  </a:cubicBezTo>
                  <a:cubicBezTo>
                    <a:pt x="18" y="17"/>
                    <a:pt x="18" y="20"/>
                    <a:pt x="16" y="1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3" name="Freeform 3856"/>
            <p:cNvSpPr>
              <a:spLocks/>
            </p:cNvSpPr>
            <p:nvPr/>
          </p:nvSpPr>
          <p:spPr bwMode="auto">
            <a:xfrm>
              <a:off x="3309" y="813"/>
              <a:ext cx="26" cy="18"/>
            </a:xfrm>
            <a:custGeom>
              <a:avLst/>
              <a:gdLst>
                <a:gd name="T0" fmla="*/ 0 w 22"/>
                <a:gd name="T1" fmla="*/ 1 h 15"/>
                <a:gd name="T2" fmla="*/ 4 w 22"/>
                <a:gd name="T3" fmla="*/ 4 h 15"/>
                <a:gd name="T4" fmla="*/ 6 w 22"/>
                <a:gd name="T5" fmla="*/ 5 h 15"/>
                <a:gd name="T6" fmla="*/ 12 w 22"/>
                <a:gd name="T7" fmla="*/ 5 h 15"/>
                <a:gd name="T8" fmla="*/ 10 w 22"/>
                <a:gd name="T9" fmla="*/ 8 h 15"/>
                <a:gd name="T10" fmla="*/ 13 w 22"/>
                <a:gd name="T11" fmla="*/ 6 h 15"/>
                <a:gd name="T12" fmla="*/ 18 w 22"/>
                <a:gd name="T13" fmla="*/ 10 h 15"/>
                <a:gd name="T14" fmla="*/ 18 w 22"/>
                <a:gd name="T15" fmla="*/ 13 h 15"/>
                <a:gd name="T16" fmla="*/ 22 w 22"/>
                <a:gd name="T17" fmla="*/ 15 h 15"/>
                <a:gd name="T18" fmla="*/ 17 w 22"/>
                <a:gd name="T19" fmla="*/ 9 h 15"/>
                <a:gd name="T20" fmla="*/ 13 w 22"/>
                <a:gd name="T21" fmla="*/ 3 h 15"/>
                <a:gd name="T22" fmla="*/ 13 w 22"/>
                <a:gd name="T23" fmla="*/ 1 h 15"/>
                <a:gd name="T24" fmla="*/ 10 w 22"/>
                <a:gd name="T25" fmla="*/ 5 h 15"/>
                <a:gd name="T26" fmla="*/ 10 w 22"/>
                <a:gd name="T27" fmla="*/ 3 h 15"/>
                <a:gd name="T28" fmla="*/ 11 w 22"/>
                <a:gd name="T29" fmla="*/ 1 h 15"/>
                <a:gd name="T30" fmla="*/ 8 w 22"/>
                <a:gd name="T31" fmla="*/ 2 h 15"/>
                <a:gd name="T32" fmla="*/ 6 w 22"/>
                <a:gd name="T33" fmla="*/ 0 h 15"/>
                <a:gd name="T34" fmla="*/ 0 w 22"/>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5">
                  <a:moveTo>
                    <a:pt x="0" y="1"/>
                  </a:moveTo>
                  <a:cubicBezTo>
                    <a:pt x="0" y="1"/>
                    <a:pt x="3" y="4"/>
                    <a:pt x="4" y="4"/>
                  </a:cubicBezTo>
                  <a:cubicBezTo>
                    <a:pt x="4" y="2"/>
                    <a:pt x="6" y="4"/>
                    <a:pt x="6" y="5"/>
                  </a:cubicBezTo>
                  <a:cubicBezTo>
                    <a:pt x="6" y="1"/>
                    <a:pt x="11" y="7"/>
                    <a:pt x="12" y="5"/>
                  </a:cubicBezTo>
                  <a:cubicBezTo>
                    <a:pt x="12" y="6"/>
                    <a:pt x="11" y="7"/>
                    <a:pt x="10" y="8"/>
                  </a:cubicBezTo>
                  <a:cubicBezTo>
                    <a:pt x="11" y="7"/>
                    <a:pt x="12" y="7"/>
                    <a:pt x="13" y="6"/>
                  </a:cubicBezTo>
                  <a:cubicBezTo>
                    <a:pt x="12" y="8"/>
                    <a:pt x="17" y="9"/>
                    <a:pt x="18" y="10"/>
                  </a:cubicBezTo>
                  <a:cubicBezTo>
                    <a:pt x="19" y="11"/>
                    <a:pt x="18" y="12"/>
                    <a:pt x="18" y="13"/>
                  </a:cubicBezTo>
                  <a:cubicBezTo>
                    <a:pt x="18" y="14"/>
                    <a:pt x="21" y="15"/>
                    <a:pt x="22" y="15"/>
                  </a:cubicBezTo>
                  <a:cubicBezTo>
                    <a:pt x="21" y="13"/>
                    <a:pt x="19" y="11"/>
                    <a:pt x="17" y="9"/>
                  </a:cubicBezTo>
                  <a:cubicBezTo>
                    <a:pt x="16" y="8"/>
                    <a:pt x="16" y="4"/>
                    <a:pt x="13" y="3"/>
                  </a:cubicBezTo>
                  <a:cubicBezTo>
                    <a:pt x="15" y="3"/>
                    <a:pt x="14" y="2"/>
                    <a:pt x="13" y="1"/>
                  </a:cubicBezTo>
                  <a:cubicBezTo>
                    <a:pt x="13" y="2"/>
                    <a:pt x="12" y="5"/>
                    <a:pt x="10" y="5"/>
                  </a:cubicBezTo>
                  <a:cubicBezTo>
                    <a:pt x="10" y="4"/>
                    <a:pt x="10" y="4"/>
                    <a:pt x="10" y="3"/>
                  </a:cubicBezTo>
                  <a:cubicBezTo>
                    <a:pt x="11" y="1"/>
                    <a:pt x="11" y="4"/>
                    <a:pt x="11" y="1"/>
                  </a:cubicBezTo>
                  <a:cubicBezTo>
                    <a:pt x="9" y="3"/>
                    <a:pt x="9" y="0"/>
                    <a:pt x="8" y="2"/>
                  </a:cubicBezTo>
                  <a:cubicBezTo>
                    <a:pt x="8" y="1"/>
                    <a:pt x="7" y="1"/>
                    <a:pt x="6" y="0"/>
                  </a:cubicBezTo>
                  <a:cubicBezTo>
                    <a:pt x="7" y="3"/>
                    <a:pt x="1" y="0"/>
                    <a:pt x="0" y="1"/>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4" name="Freeform 3857"/>
            <p:cNvSpPr>
              <a:spLocks/>
            </p:cNvSpPr>
            <p:nvPr/>
          </p:nvSpPr>
          <p:spPr bwMode="auto">
            <a:xfrm>
              <a:off x="3309" y="813"/>
              <a:ext cx="26" cy="18"/>
            </a:xfrm>
            <a:custGeom>
              <a:avLst/>
              <a:gdLst>
                <a:gd name="T0" fmla="*/ 0 w 22"/>
                <a:gd name="T1" fmla="*/ 1 h 15"/>
                <a:gd name="T2" fmla="*/ 4 w 22"/>
                <a:gd name="T3" fmla="*/ 4 h 15"/>
                <a:gd name="T4" fmla="*/ 6 w 22"/>
                <a:gd name="T5" fmla="*/ 5 h 15"/>
                <a:gd name="T6" fmla="*/ 12 w 22"/>
                <a:gd name="T7" fmla="*/ 5 h 15"/>
                <a:gd name="T8" fmla="*/ 10 w 22"/>
                <a:gd name="T9" fmla="*/ 8 h 15"/>
                <a:gd name="T10" fmla="*/ 13 w 22"/>
                <a:gd name="T11" fmla="*/ 6 h 15"/>
                <a:gd name="T12" fmla="*/ 18 w 22"/>
                <a:gd name="T13" fmla="*/ 10 h 15"/>
                <a:gd name="T14" fmla="*/ 18 w 22"/>
                <a:gd name="T15" fmla="*/ 13 h 15"/>
                <a:gd name="T16" fmla="*/ 22 w 22"/>
                <a:gd name="T17" fmla="*/ 15 h 15"/>
                <a:gd name="T18" fmla="*/ 17 w 22"/>
                <a:gd name="T19" fmla="*/ 9 h 15"/>
                <a:gd name="T20" fmla="*/ 13 w 22"/>
                <a:gd name="T21" fmla="*/ 3 h 15"/>
                <a:gd name="T22" fmla="*/ 13 w 22"/>
                <a:gd name="T23" fmla="*/ 1 h 15"/>
                <a:gd name="T24" fmla="*/ 10 w 22"/>
                <a:gd name="T25" fmla="*/ 5 h 15"/>
                <a:gd name="T26" fmla="*/ 10 w 22"/>
                <a:gd name="T27" fmla="*/ 3 h 15"/>
                <a:gd name="T28" fmla="*/ 11 w 22"/>
                <a:gd name="T29" fmla="*/ 1 h 15"/>
                <a:gd name="T30" fmla="*/ 8 w 22"/>
                <a:gd name="T31" fmla="*/ 2 h 15"/>
                <a:gd name="T32" fmla="*/ 6 w 22"/>
                <a:gd name="T33" fmla="*/ 0 h 15"/>
                <a:gd name="T34" fmla="*/ 0 w 22"/>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5">
                  <a:moveTo>
                    <a:pt x="0" y="1"/>
                  </a:moveTo>
                  <a:cubicBezTo>
                    <a:pt x="0" y="1"/>
                    <a:pt x="3" y="4"/>
                    <a:pt x="4" y="4"/>
                  </a:cubicBezTo>
                  <a:cubicBezTo>
                    <a:pt x="4" y="2"/>
                    <a:pt x="6" y="4"/>
                    <a:pt x="6" y="5"/>
                  </a:cubicBezTo>
                  <a:cubicBezTo>
                    <a:pt x="6" y="1"/>
                    <a:pt x="11" y="7"/>
                    <a:pt x="12" y="5"/>
                  </a:cubicBezTo>
                  <a:cubicBezTo>
                    <a:pt x="12" y="6"/>
                    <a:pt x="11" y="7"/>
                    <a:pt x="10" y="8"/>
                  </a:cubicBezTo>
                  <a:cubicBezTo>
                    <a:pt x="11" y="7"/>
                    <a:pt x="12" y="7"/>
                    <a:pt x="13" y="6"/>
                  </a:cubicBezTo>
                  <a:cubicBezTo>
                    <a:pt x="12" y="8"/>
                    <a:pt x="17" y="9"/>
                    <a:pt x="18" y="10"/>
                  </a:cubicBezTo>
                  <a:cubicBezTo>
                    <a:pt x="19" y="11"/>
                    <a:pt x="18" y="12"/>
                    <a:pt x="18" y="13"/>
                  </a:cubicBezTo>
                  <a:cubicBezTo>
                    <a:pt x="18" y="14"/>
                    <a:pt x="21" y="15"/>
                    <a:pt x="22" y="15"/>
                  </a:cubicBezTo>
                  <a:cubicBezTo>
                    <a:pt x="21" y="13"/>
                    <a:pt x="19" y="11"/>
                    <a:pt x="17" y="9"/>
                  </a:cubicBezTo>
                  <a:cubicBezTo>
                    <a:pt x="16" y="8"/>
                    <a:pt x="16" y="4"/>
                    <a:pt x="13" y="3"/>
                  </a:cubicBezTo>
                  <a:cubicBezTo>
                    <a:pt x="15" y="3"/>
                    <a:pt x="14" y="2"/>
                    <a:pt x="13" y="1"/>
                  </a:cubicBezTo>
                  <a:cubicBezTo>
                    <a:pt x="13" y="2"/>
                    <a:pt x="12" y="5"/>
                    <a:pt x="10" y="5"/>
                  </a:cubicBezTo>
                  <a:cubicBezTo>
                    <a:pt x="10" y="4"/>
                    <a:pt x="10" y="4"/>
                    <a:pt x="10" y="3"/>
                  </a:cubicBezTo>
                  <a:cubicBezTo>
                    <a:pt x="11" y="1"/>
                    <a:pt x="11" y="4"/>
                    <a:pt x="11" y="1"/>
                  </a:cubicBezTo>
                  <a:cubicBezTo>
                    <a:pt x="9" y="3"/>
                    <a:pt x="9" y="0"/>
                    <a:pt x="8" y="2"/>
                  </a:cubicBezTo>
                  <a:cubicBezTo>
                    <a:pt x="8" y="1"/>
                    <a:pt x="7" y="1"/>
                    <a:pt x="6" y="0"/>
                  </a:cubicBezTo>
                  <a:cubicBezTo>
                    <a:pt x="7" y="3"/>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5" name="Freeform 3858"/>
            <p:cNvSpPr>
              <a:spLocks/>
            </p:cNvSpPr>
            <p:nvPr/>
          </p:nvSpPr>
          <p:spPr bwMode="auto">
            <a:xfrm>
              <a:off x="2853" y="697"/>
              <a:ext cx="11" cy="8"/>
            </a:xfrm>
            <a:custGeom>
              <a:avLst/>
              <a:gdLst>
                <a:gd name="T0" fmla="*/ 2 w 9"/>
                <a:gd name="T1" fmla="*/ 3 h 7"/>
                <a:gd name="T2" fmla="*/ 8 w 9"/>
                <a:gd name="T3" fmla="*/ 1 h 7"/>
                <a:gd name="T4" fmla="*/ 8 w 9"/>
                <a:gd name="T5" fmla="*/ 4 h 7"/>
                <a:gd name="T6" fmla="*/ 5 w 9"/>
                <a:gd name="T7" fmla="*/ 6 h 7"/>
                <a:gd name="T8" fmla="*/ 0 w 9"/>
                <a:gd name="T9" fmla="*/ 5 h 7"/>
                <a:gd name="T10" fmla="*/ 2 w 9"/>
                <a:gd name="T11" fmla="*/ 3 h 7"/>
              </a:gdLst>
              <a:ahLst/>
              <a:cxnLst>
                <a:cxn ang="0">
                  <a:pos x="T0" y="T1"/>
                </a:cxn>
                <a:cxn ang="0">
                  <a:pos x="T2" y="T3"/>
                </a:cxn>
                <a:cxn ang="0">
                  <a:pos x="T4" y="T5"/>
                </a:cxn>
                <a:cxn ang="0">
                  <a:pos x="T6" y="T7"/>
                </a:cxn>
                <a:cxn ang="0">
                  <a:pos x="T8" y="T9"/>
                </a:cxn>
                <a:cxn ang="0">
                  <a:pos x="T10" y="T11"/>
                </a:cxn>
              </a:cxnLst>
              <a:rect l="0" t="0" r="r" b="b"/>
              <a:pathLst>
                <a:path w="9" h="7">
                  <a:moveTo>
                    <a:pt x="2" y="3"/>
                  </a:moveTo>
                  <a:cubicBezTo>
                    <a:pt x="4" y="2"/>
                    <a:pt x="5" y="0"/>
                    <a:pt x="8" y="1"/>
                  </a:cubicBezTo>
                  <a:cubicBezTo>
                    <a:pt x="9" y="2"/>
                    <a:pt x="9" y="3"/>
                    <a:pt x="8" y="4"/>
                  </a:cubicBezTo>
                  <a:cubicBezTo>
                    <a:pt x="7" y="4"/>
                    <a:pt x="6" y="5"/>
                    <a:pt x="5" y="6"/>
                  </a:cubicBezTo>
                  <a:cubicBezTo>
                    <a:pt x="3" y="7"/>
                    <a:pt x="1" y="5"/>
                    <a:pt x="0" y="5"/>
                  </a:cubicBezTo>
                  <a:cubicBezTo>
                    <a:pt x="0" y="4"/>
                    <a:pt x="1" y="3"/>
                    <a:pt x="2" y="3"/>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6" name="Freeform 3859"/>
            <p:cNvSpPr>
              <a:spLocks/>
            </p:cNvSpPr>
            <p:nvPr/>
          </p:nvSpPr>
          <p:spPr bwMode="auto">
            <a:xfrm>
              <a:off x="2853" y="697"/>
              <a:ext cx="11" cy="8"/>
            </a:xfrm>
            <a:custGeom>
              <a:avLst/>
              <a:gdLst>
                <a:gd name="T0" fmla="*/ 2 w 9"/>
                <a:gd name="T1" fmla="*/ 3 h 7"/>
                <a:gd name="T2" fmla="*/ 8 w 9"/>
                <a:gd name="T3" fmla="*/ 1 h 7"/>
                <a:gd name="T4" fmla="*/ 8 w 9"/>
                <a:gd name="T5" fmla="*/ 4 h 7"/>
                <a:gd name="T6" fmla="*/ 5 w 9"/>
                <a:gd name="T7" fmla="*/ 6 h 7"/>
                <a:gd name="T8" fmla="*/ 0 w 9"/>
                <a:gd name="T9" fmla="*/ 5 h 7"/>
                <a:gd name="T10" fmla="*/ 2 w 9"/>
                <a:gd name="T11" fmla="*/ 3 h 7"/>
              </a:gdLst>
              <a:ahLst/>
              <a:cxnLst>
                <a:cxn ang="0">
                  <a:pos x="T0" y="T1"/>
                </a:cxn>
                <a:cxn ang="0">
                  <a:pos x="T2" y="T3"/>
                </a:cxn>
                <a:cxn ang="0">
                  <a:pos x="T4" y="T5"/>
                </a:cxn>
                <a:cxn ang="0">
                  <a:pos x="T6" y="T7"/>
                </a:cxn>
                <a:cxn ang="0">
                  <a:pos x="T8" y="T9"/>
                </a:cxn>
                <a:cxn ang="0">
                  <a:pos x="T10" y="T11"/>
                </a:cxn>
              </a:cxnLst>
              <a:rect l="0" t="0" r="r" b="b"/>
              <a:pathLst>
                <a:path w="9" h="7">
                  <a:moveTo>
                    <a:pt x="2" y="3"/>
                  </a:moveTo>
                  <a:cubicBezTo>
                    <a:pt x="4" y="2"/>
                    <a:pt x="5" y="0"/>
                    <a:pt x="8" y="1"/>
                  </a:cubicBezTo>
                  <a:cubicBezTo>
                    <a:pt x="9" y="2"/>
                    <a:pt x="9" y="3"/>
                    <a:pt x="8" y="4"/>
                  </a:cubicBezTo>
                  <a:cubicBezTo>
                    <a:pt x="7" y="4"/>
                    <a:pt x="6" y="5"/>
                    <a:pt x="5" y="6"/>
                  </a:cubicBezTo>
                  <a:cubicBezTo>
                    <a:pt x="3" y="7"/>
                    <a:pt x="1" y="5"/>
                    <a:pt x="0" y="5"/>
                  </a:cubicBezTo>
                  <a:cubicBezTo>
                    <a:pt x="0" y="4"/>
                    <a:pt x="1"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7" name="Freeform 3860"/>
            <p:cNvSpPr>
              <a:spLocks/>
            </p:cNvSpPr>
            <p:nvPr/>
          </p:nvSpPr>
          <p:spPr bwMode="auto">
            <a:xfrm>
              <a:off x="3234" y="1712"/>
              <a:ext cx="35" cy="103"/>
            </a:xfrm>
            <a:custGeom>
              <a:avLst/>
              <a:gdLst>
                <a:gd name="T0" fmla="*/ 2 w 29"/>
                <a:gd name="T1" fmla="*/ 15 h 86"/>
                <a:gd name="T2" fmla="*/ 3 w 29"/>
                <a:gd name="T3" fmla="*/ 14 h 86"/>
                <a:gd name="T4" fmla="*/ 0 w 29"/>
                <a:gd name="T5" fmla="*/ 26 h 86"/>
                <a:gd name="T6" fmla="*/ 4 w 29"/>
                <a:gd name="T7" fmla="*/ 37 h 86"/>
                <a:gd name="T8" fmla="*/ 2 w 29"/>
                <a:gd name="T9" fmla="*/ 44 h 86"/>
                <a:gd name="T10" fmla="*/ 6 w 29"/>
                <a:gd name="T11" fmla="*/ 54 h 86"/>
                <a:gd name="T12" fmla="*/ 13 w 29"/>
                <a:gd name="T13" fmla="*/ 61 h 86"/>
                <a:gd name="T14" fmla="*/ 16 w 29"/>
                <a:gd name="T15" fmla="*/ 70 h 86"/>
                <a:gd name="T16" fmla="*/ 20 w 29"/>
                <a:gd name="T17" fmla="*/ 77 h 86"/>
                <a:gd name="T18" fmla="*/ 19 w 29"/>
                <a:gd name="T19" fmla="*/ 80 h 86"/>
                <a:gd name="T20" fmla="*/ 20 w 29"/>
                <a:gd name="T21" fmla="*/ 83 h 86"/>
                <a:gd name="T22" fmla="*/ 25 w 29"/>
                <a:gd name="T23" fmla="*/ 84 h 86"/>
                <a:gd name="T24" fmla="*/ 28 w 29"/>
                <a:gd name="T25" fmla="*/ 83 h 86"/>
                <a:gd name="T26" fmla="*/ 25 w 29"/>
                <a:gd name="T27" fmla="*/ 77 h 86"/>
                <a:gd name="T28" fmla="*/ 22 w 29"/>
                <a:gd name="T29" fmla="*/ 68 h 86"/>
                <a:gd name="T30" fmla="*/ 16 w 29"/>
                <a:gd name="T31" fmla="*/ 52 h 86"/>
                <a:gd name="T32" fmla="*/ 14 w 29"/>
                <a:gd name="T33" fmla="*/ 50 h 86"/>
                <a:gd name="T34" fmla="*/ 11 w 29"/>
                <a:gd name="T35" fmla="*/ 50 h 86"/>
                <a:gd name="T36" fmla="*/ 11 w 29"/>
                <a:gd name="T37" fmla="*/ 43 h 86"/>
                <a:gd name="T38" fmla="*/ 11 w 29"/>
                <a:gd name="T39" fmla="*/ 37 h 86"/>
                <a:gd name="T40" fmla="*/ 9 w 29"/>
                <a:gd name="T41" fmla="*/ 34 h 86"/>
                <a:gd name="T42" fmla="*/ 10 w 29"/>
                <a:gd name="T43" fmla="*/ 29 h 86"/>
                <a:gd name="T44" fmla="*/ 8 w 29"/>
                <a:gd name="T45" fmla="*/ 24 h 86"/>
                <a:gd name="T46" fmla="*/ 6 w 29"/>
                <a:gd name="T47" fmla="*/ 15 h 86"/>
                <a:gd name="T48" fmla="*/ 4 w 29"/>
                <a:gd name="T49" fmla="*/ 7 h 86"/>
                <a:gd name="T50" fmla="*/ 1 w 29"/>
                <a:gd name="T51" fmla="*/ 3 h 86"/>
                <a:gd name="T52" fmla="*/ 0 w 29"/>
                <a:gd name="T53" fmla="*/ 18 h 86"/>
                <a:gd name="T54" fmla="*/ 2 w 29"/>
                <a:gd name="T55" fmla="*/ 1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86">
                  <a:moveTo>
                    <a:pt x="2" y="15"/>
                  </a:moveTo>
                  <a:cubicBezTo>
                    <a:pt x="2" y="15"/>
                    <a:pt x="2" y="14"/>
                    <a:pt x="3" y="14"/>
                  </a:cubicBezTo>
                  <a:cubicBezTo>
                    <a:pt x="4" y="18"/>
                    <a:pt x="1" y="22"/>
                    <a:pt x="0" y="26"/>
                  </a:cubicBezTo>
                  <a:cubicBezTo>
                    <a:pt x="0" y="30"/>
                    <a:pt x="3" y="33"/>
                    <a:pt x="4" y="37"/>
                  </a:cubicBezTo>
                  <a:cubicBezTo>
                    <a:pt x="5" y="40"/>
                    <a:pt x="0" y="41"/>
                    <a:pt x="2" y="44"/>
                  </a:cubicBezTo>
                  <a:cubicBezTo>
                    <a:pt x="4" y="47"/>
                    <a:pt x="5" y="51"/>
                    <a:pt x="6" y="54"/>
                  </a:cubicBezTo>
                  <a:cubicBezTo>
                    <a:pt x="8" y="57"/>
                    <a:pt x="10" y="60"/>
                    <a:pt x="13" y="61"/>
                  </a:cubicBezTo>
                  <a:cubicBezTo>
                    <a:pt x="16" y="64"/>
                    <a:pt x="15" y="67"/>
                    <a:pt x="16" y="70"/>
                  </a:cubicBezTo>
                  <a:cubicBezTo>
                    <a:pt x="17" y="73"/>
                    <a:pt x="21" y="74"/>
                    <a:pt x="20" y="77"/>
                  </a:cubicBezTo>
                  <a:cubicBezTo>
                    <a:pt x="20" y="78"/>
                    <a:pt x="19" y="79"/>
                    <a:pt x="19" y="80"/>
                  </a:cubicBezTo>
                  <a:cubicBezTo>
                    <a:pt x="18" y="83"/>
                    <a:pt x="21" y="80"/>
                    <a:pt x="20" y="83"/>
                  </a:cubicBezTo>
                  <a:cubicBezTo>
                    <a:pt x="21" y="81"/>
                    <a:pt x="24" y="82"/>
                    <a:pt x="25" y="84"/>
                  </a:cubicBezTo>
                  <a:cubicBezTo>
                    <a:pt x="26" y="86"/>
                    <a:pt x="29" y="86"/>
                    <a:pt x="28" y="83"/>
                  </a:cubicBezTo>
                  <a:cubicBezTo>
                    <a:pt x="28" y="81"/>
                    <a:pt x="26" y="79"/>
                    <a:pt x="25" y="77"/>
                  </a:cubicBezTo>
                  <a:cubicBezTo>
                    <a:pt x="24" y="74"/>
                    <a:pt x="23" y="71"/>
                    <a:pt x="22" y="68"/>
                  </a:cubicBezTo>
                  <a:cubicBezTo>
                    <a:pt x="19" y="63"/>
                    <a:pt x="21" y="57"/>
                    <a:pt x="16" y="52"/>
                  </a:cubicBezTo>
                  <a:cubicBezTo>
                    <a:pt x="16" y="51"/>
                    <a:pt x="15" y="51"/>
                    <a:pt x="14" y="50"/>
                  </a:cubicBezTo>
                  <a:cubicBezTo>
                    <a:pt x="13" y="50"/>
                    <a:pt x="13" y="51"/>
                    <a:pt x="11" y="50"/>
                  </a:cubicBezTo>
                  <a:cubicBezTo>
                    <a:pt x="8" y="48"/>
                    <a:pt x="8" y="45"/>
                    <a:pt x="11" y="43"/>
                  </a:cubicBezTo>
                  <a:cubicBezTo>
                    <a:pt x="13" y="41"/>
                    <a:pt x="11" y="39"/>
                    <a:pt x="11" y="37"/>
                  </a:cubicBezTo>
                  <a:cubicBezTo>
                    <a:pt x="10" y="36"/>
                    <a:pt x="9" y="35"/>
                    <a:pt x="9" y="34"/>
                  </a:cubicBezTo>
                  <a:cubicBezTo>
                    <a:pt x="9" y="32"/>
                    <a:pt x="11" y="31"/>
                    <a:pt x="10" y="29"/>
                  </a:cubicBezTo>
                  <a:cubicBezTo>
                    <a:pt x="9" y="27"/>
                    <a:pt x="7" y="27"/>
                    <a:pt x="8" y="24"/>
                  </a:cubicBezTo>
                  <a:cubicBezTo>
                    <a:pt x="8" y="20"/>
                    <a:pt x="8" y="19"/>
                    <a:pt x="6" y="15"/>
                  </a:cubicBezTo>
                  <a:cubicBezTo>
                    <a:pt x="5" y="13"/>
                    <a:pt x="4" y="10"/>
                    <a:pt x="4" y="7"/>
                  </a:cubicBezTo>
                  <a:cubicBezTo>
                    <a:pt x="4" y="7"/>
                    <a:pt x="3" y="0"/>
                    <a:pt x="1" y="3"/>
                  </a:cubicBezTo>
                  <a:cubicBezTo>
                    <a:pt x="0" y="7"/>
                    <a:pt x="3" y="15"/>
                    <a:pt x="0" y="18"/>
                  </a:cubicBezTo>
                  <a:cubicBezTo>
                    <a:pt x="2" y="19"/>
                    <a:pt x="2" y="16"/>
                    <a:pt x="2" y="15"/>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8" name="Freeform 3861"/>
            <p:cNvSpPr>
              <a:spLocks/>
            </p:cNvSpPr>
            <p:nvPr/>
          </p:nvSpPr>
          <p:spPr bwMode="auto">
            <a:xfrm>
              <a:off x="3234" y="1712"/>
              <a:ext cx="35" cy="103"/>
            </a:xfrm>
            <a:custGeom>
              <a:avLst/>
              <a:gdLst>
                <a:gd name="T0" fmla="*/ 2 w 29"/>
                <a:gd name="T1" fmla="*/ 15 h 86"/>
                <a:gd name="T2" fmla="*/ 3 w 29"/>
                <a:gd name="T3" fmla="*/ 14 h 86"/>
                <a:gd name="T4" fmla="*/ 0 w 29"/>
                <a:gd name="T5" fmla="*/ 26 h 86"/>
                <a:gd name="T6" fmla="*/ 4 w 29"/>
                <a:gd name="T7" fmla="*/ 37 h 86"/>
                <a:gd name="T8" fmla="*/ 2 w 29"/>
                <a:gd name="T9" fmla="*/ 44 h 86"/>
                <a:gd name="T10" fmla="*/ 6 w 29"/>
                <a:gd name="T11" fmla="*/ 54 h 86"/>
                <a:gd name="T12" fmla="*/ 13 w 29"/>
                <a:gd name="T13" fmla="*/ 61 h 86"/>
                <a:gd name="T14" fmla="*/ 16 w 29"/>
                <a:gd name="T15" fmla="*/ 70 h 86"/>
                <a:gd name="T16" fmla="*/ 20 w 29"/>
                <a:gd name="T17" fmla="*/ 77 h 86"/>
                <a:gd name="T18" fmla="*/ 19 w 29"/>
                <a:gd name="T19" fmla="*/ 80 h 86"/>
                <a:gd name="T20" fmla="*/ 20 w 29"/>
                <a:gd name="T21" fmla="*/ 83 h 86"/>
                <a:gd name="T22" fmla="*/ 25 w 29"/>
                <a:gd name="T23" fmla="*/ 84 h 86"/>
                <a:gd name="T24" fmla="*/ 28 w 29"/>
                <a:gd name="T25" fmla="*/ 83 h 86"/>
                <a:gd name="T26" fmla="*/ 25 w 29"/>
                <a:gd name="T27" fmla="*/ 77 h 86"/>
                <a:gd name="T28" fmla="*/ 22 w 29"/>
                <a:gd name="T29" fmla="*/ 68 h 86"/>
                <a:gd name="T30" fmla="*/ 16 w 29"/>
                <a:gd name="T31" fmla="*/ 52 h 86"/>
                <a:gd name="T32" fmla="*/ 14 w 29"/>
                <a:gd name="T33" fmla="*/ 50 h 86"/>
                <a:gd name="T34" fmla="*/ 11 w 29"/>
                <a:gd name="T35" fmla="*/ 50 h 86"/>
                <a:gd name="T36" fmla="*/ 11 w 29"/>
                <a:gd name="T37" fmla="*/ 43 h 86"/>
                <a:gd name="T38" fmla="*/ 11 w 29"/>
                <a:gd name="T39" fmla="*/ 37 h 86"/>
                <a:gd name="T40" fmla="*/ 9 w 29"/>
                <a:gd name="T41" fmla="*/ 34 h 86"/>
                <a:gd name="T42" fmla="*/ 10 w 29"/>
                <a:gd name="T43" fmla="*/ 29 h 86"/>
                <a:gd name="T44" fmla="*/ 8 w 29"/>
                <a:gd name="T45" fmla="*/ 24 h 86"/>
                <a:gd name="T46" fmla="*/ 6 w 29"/>
                <a:gd name="T47" fmla="*/ 15 h 86"/>
                <a:gd name="T48" fmla="*/ 4 w 29"/>
                <a:gd name="T49" fmla="*/ 7 h 86"/>
                <a:gd name="T50" fmla="*/ 1 w 29"/>
                <a:gd name="T51" fmla="*/ 3 h 86"/>
                <a:gd name="T52" fmla="*/ 0 w 29"/>
                <a:gd name="T53" fmla="*/ 18 h 86"/>
                <a:gd name="T54" fmla="*/ 2 w 29"/>
                <a:gd name="T55" fmla="*/ 1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86">
                  <a:moveTo>
                    <a:pt x="2" y="15"/>
                  </a:moveTo>
                  <a:cubicBezTo>
                    <a:pt x="2" y="15"/>
                    <a:pt x="2" y="14"/>
                    <a:pt x="3" y="14"/>
                  </a:cubicBezTo>
                  <a:cubicBezTo>
                    <a:pt x="4" y="18"/>
                    <a:pt x="1" y="22"/>
                    <a:pt x="0" y="26"/>
                  </a:cubicBezTo>
                  <a:cubicBezTo>
                    <a:pt x="0" y="30"/>
                    <a:pt x="3" y="33"/>
                    <a:pt x="4" y="37"/>
                  </a:cubicBezTo>
                  <a:cubicBezTo>
                    <a:pt x="5" y="40"/>
                    <a:pt x="0" y="41"/>
                    <a:pt x="2" y="44"/>
                  </a:cubicBezTo>
                  <a:cubicBezTo>
                    <a:pt x="4" y="47"/>
                    <a:pt x="5" y="51"/>
                    <a:pt x="6" y="54"/>
                  </a:cubicBezTo>
                  <a:cubicBezTo>
                    <a:pt x="8" y="57"/>
                    <a:pt x="10" y="60"/>
                    <a:pt x="13" y="61"/>
                  </a:cubicBezTo>
                  <a:cubicBezTo>
                    <a:pt x="16" y="64"/>
                    <a:pt x="15" y="67"/>
                    <a:pt x="16" y="70"/>
                  </a:cubicBezTo>
                  <a:cubicBezTo>
                    <a:pt x="17" y="73"/>
                    <a:pt x="21" y="74"/>
                    <a:pt x="20" y="77"/>
                  </a:cubicBezTo>
                  <a:cubicBezTo>
                    <a:pt x="20" y="78"/>
                    <a:pt x="19" y="79"/>
                    <a:pt x="19" y="80"/>
                  </a:cubicBezTo>
                  <a:cubicBezTo>
                    <a:pt x="18" y="83"/>
                    <a:pt x="21" y="80"/>
                    <a:pt x="20" y="83"/>
                  </a:cubicBezTo>
                  <a:cubicBezTo>
                    <a:pt x="21" y="81"/>
                    <a:pt x="24" y="82"/>
                    <a:pt x="25" y="84"/>
                  </a:cubicBezTo>
                  <a:cubicBezTo>
                    <a:pt x="26" y="86"/>
                    <a:pt x="29" y="86"/>
                    <a:pt x="28" y="83"/>
                  </a:cubicBezTo>
                  <a:cubicBezTo>
                    <a:pt x="28" y="81"/>
                    <a:pt x="26" y="79"/>
                    <a:pt x="25" y="77"/>
                  </a:cubicBezTo>
                  <a:cubicBezTo>
                    <a:pt x="24" y="74"/>
                    <a:pt x="23" y="71"/>
                    <a:pt x="22" y="68"/>
                  </a:cubicBezTo>
                  <a:cubicBezTo>
                    <a:pt x="19" y="63"/>
                    <a:pt x="21" y="57"/>
                    <a:pt x="16" y="52"/>
                  </a:cubicBezTo>
                  <a:cubicBezTo>
                    <a:pt x="16" y="51"/>
                    <a:pt x="15" y="51"/>
                    <a:pt x="14" y="50"/>
                  </a:cubicBezTo>
                  <a:cubicBezTo>
                    <a:pt x="13" y="50"/>
                    <a:pt x="13" y="51"/>
                    <a:pt x="11" y="50"/>
                  </a:cubicBezTo>
                  <a:cubicBezTo>
                    <a:pt x="8" y="48"/>
                    <a:pt x="8" y="45"/>
                    <a:pt x="11" y="43"/>
                  </a:cubicBezTo>
                  <a:cubicBezTo>
                    <a:pt x="13" y="41"/>
                    <a:pt x="11" y="39"/>
                    <a:pt x="11" y="37"/>
                  </a:cubicBezTo>
                  <a:cubicBezTo>
                    <a:pt x="10" y="36"/>
                    <a:pt x="9" y="35"/>
                    <a:pt x="9" y="34"/>
                  </a:cubicBezTo>
                  <a:cubicBezTo>
                    <a:pt x="9" y="32"/>
                    <a:pt x="11" y="31"/>
                    <a:pt x="10" y="29"/>
                  </a:cubicBezTo>
                  <a:cubicBezTo>
                    <a:pt x="9" y="27"/>
                    <a:pt x="7" y="27"/>
                    <a:pt x="8" y="24"/>
                  </a:cubicBezTo>
                  <a:cubicBezTo>
                    <a:pt x="8" y="20"/>
                    <a:pt x="8" y="19"/>
                    <a:pt x="6" y="15"/>
                  </a:cubicBezTo>
                  <a:cubicBezTo>
                    <a:pt x="5" y="13"/>
                    <a:pt x="4" y="10"/>
                    <a:pt x="4" y="7"/>
                  </a:cubicBezTo>
                  <a:cubicBezTo>
                    <a:pt x="4" y="7"/>
                    <a:pt x="3" y="0"/>
                    <a:pt x="1" y="3"/>
                  </a:cubicBezTo>
                  <a:cubicBezTo>
                    <a:pt x="0" y="7"/>
                    <a:pt x="3" y="15"/>
                    <a:pt x="0" y="18"/>
                  </a:cubicBezTo>
                  <a:cubicBezTo>
                    <a:pt x="2" y="19"/>
                    <a:pt x="2" y="16"/>
                    <a:pt x="2" y="1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49" name="Freeform 3862"/>
            <p:cNvSpPr>
              <a:spLocks/>
            </p:cNvSpPr>
            <p:nvPr/>
          </p:nvSpPr>
          <p:spPr bwMode="auto">
            <a:xfrm>
              <a:off x="3275" y="1646"/>
              <a:ext cx="52" cy="62"/>
            </a:xfrm>
            <a:custGeom>
              <a:avLst/>
              <a:gdLst>
                <a:gd name="T0" fmla="*/ 43 w 43"/>
                <a:gd name="T1" fmla="*/ 11 h 52"/>
                <a:gd name="T2" fmla="*/ 38 w 43"/>
                <a:gd name="T3" fmla="*/ 11 h 52"/>
                <a:gd name="T4" fmla="*/ 33 w 43"/>
                <a:gd name="T5" fmla="*/ 10 h 52"/>
                <a:gd name="T6" fmla="*/ 31 w 43"/>
                <a:gd name="T7" fmla="*/ 4 h 52"/>
                <a:gd name="T8" fmla="*/ 28 w 43"/>
                <a:gd name="T9" fmla="*/ 3 h 52"/>
                <a:gd name="T10" fmla="*/ 26 w 43"/>
                <a:gd name="T11" fmla="*/ 4 h 52"/>
                <a:gd name="T12" fmla="*/ 25 w 43"/>
                <a:gd name="T13" fmla="*/ 3 h 52"/>
                <a:gd name="T14" fmla="*/ 24 w 43"/>
                <a:gd name="T15" fmla="*/ 0 h 52"/>
                <a:gd name="T16" fmla="*/ 21 w 43"/>
                <a:gd name="T17" fmla="*/ 1 h 52"/>
                <a:gd name="T18" fmla="*/ 22 w 43"/>
                <a:gd name="T19" fmla="*/ 2 h 52"/>
                <a:gd name="T20" fmla="*/ 19 w 43"/>
                <a:gd name="T21" fmla="*/ 4 h 52"/>
                <a:gd name="T22" fmla="*/ 14 w 43"/>
                <a:gd name="T23" fmla="*/ 6 h 52"/>
                <a:gd name="T24" fmla="*/ 14 w 43"/>
                <a:gd name="T25" fmla="*/ 3 h 52"/>
                <a:gd name="T26" fmla="*/ 10 w 43"/>
                <a:gd name="T27" fmla="*/ 6 h 52"/>
                <a:gd name="T28" fmla="*/ 7 w 43"/>
                <a:gd name="T29" fmla="*/ 8 h 52"/>
                <a:gd name="T30" fmla="*/ 5 w 43"/>
                <a:gd name="T31" fmla="*/ 9 h 52"/>
                <a:gd name="T32" fmla="*/ 5 w 43"/>
                <a:gd name="T33" fmla="*/ 12 h 52"/>
                <a:gd name="T34" fmla="*/ 2 w 43"/>
                <a:gd name="T35" fmla="*/ 17 h 52"/>
                <a:gd name="T36" fmla="*/ 4 w 43"/>
                <a:gd name="T37" fmla="*/ 26 h 52"/>
                <a:gd name="T38" fmla="*/ 2 w 43"/>
                <a:gd name="T39" fmla="*/ 30 h 52"/>
                <a:gd name="T40" fmla="*/ 2 w 43"/>
                <a:gd name="T41" fmla="*/ 32 h 52"/>
                <a:gd name="T42" fmla="*/ 1 w 43"/>
                <a:gd name="T43" fmla="*/ 35 h 52"/>
                <a:gd name="T44" fmla="*/ 1 w 43"/>
                <a:gd name="T45" fmla="*/ 37 h 52"/>
                <a:gd name="T46" fmla="*/ 1 w 43"/>
                <a:gd name="T47" fmla="*/ 38 h 52"/>
                <a:gd name="T48" fmla="*/ 2 w 43"/>
                <a:gd name="T49" fmla="*/ 44 h 52"/>
                <a:gd name="T50" fmla="*/ 3 w 43"/>
                <a:gd name="T51" fmla="*/ 50 h 52"/>
                <a:gd name="T52" fmla="*/ 6 w 43"/>
                <a:gd name="T53" fmla="*/ 49 h 52"/>
                <a:gd name="T54" fmla="*/ 7 w 43"/>
                <a:gd name="T55" fmla="*/ 46 h 52"/>
                <a:gd name="T56" fmla="*/ 9 w 43"/>
                <a:gd name="T57" fmla="*/ 42 h 52"/>
                <a:gd name="T58" fmla="*/ 14 w 43"/>
                <a:gd name="T59" fmla="*/ 44 h 52"/>
                <a:gd name="T60" fmla="*/ 16 w 43"/>
                <a:gd name="T61" fmla="*/ 47 h 52"/>
                <a:gd name="T62" fmla="*/ 15 w 43"/>
                <a:gd name="T63" fmla="*/ 51 h 52"/>
                <a:gd name="T64" fmla="*/ 16 w 43"/>
                <a:gd name="T65" fmla="*/ 52 h 52"/>
                <a:gd name="T66" fmla="*/ 19 w 43"/>
                <a:gd name="T67" fmla="*/ 51 h 52"/>
                <a:gd name="T68" fmla="*/ 17 w 43"/>
                <a:gd name="T69" fmla="*/ 45 h 52"/>
                <a:gd name="T70" fmla="*/ 24 w 43"/>
                <a:gd name="T71" fmla="*/ 46 h 52"/>
                <a:gd name="T72" fmla="*/ 30 w 43"/>
                <a:gd name="T73" fmla="*/ 41 h 52"/>
                <a:gd name="T74" fmla="*/ 28 w 43"/>
                <a:gd name="T75" fmla="*/ 40 h 52"/>
                <a:gd name="T76" fmla="*/ 22 w 43"/>
                <a:gd name="T77" fmla="*/ 39 h 52"/>
                <a:gd name="T78" fmla="*/ 26 w 43"/>
                <a:gd name="T79" fmla="*/ 38 h 52"/>
                <a:gd name="T80" fmla="*/ 22 w 43"/>
                <a:gd name="T81" fmla="*/ 37 h 52"/>
                <a:gd name="T82" fmla="*/ 25 w 43"/>
                <a:gd name="T83" fmla="*/ 35 h 52"/>
                <a:gd name="T84" fmla="*/ 27 w 43"/>
                <a:gd name="T85" fmla="*/ 34 h 52"/>
                <a:gd name="T86" fmla="*/ 28 w 43"/>
                <a:gd name="T87" fmla="*/ 32 h 52"/>
                <a:gd name="T88" fmla="*/ 28 w 43"/>
                <a:gd name="T89" fmla="*/ 30 h 52"/>
                <a:gd name="T90" fmla="*/ 31 w 43"/>
                <a:gd name="T91" fmla="*/ 30 h 52"/>
                <a:gd name="T92" fmla="*/ 30 w 43"/>
                <a:gd name="T93" fmla="*/ 27 h 52"/>
                <a:gd name="T94" fmla="*/ 32 w 43"/>
                <a:gd name="T95" fmla="*/ 28 h 52"/>
                <a:gd name="T96" fmla="*/ 34 w 43"/>
                <a:gd name="T97" fmla="*/ 22 h 52"/>
                <a:gd name="T98" fmla="*/ 33 w 43"/>
                <a:gd name="T99" fmla="*/ 17 h 52"/>
                <a:gd name="T100" fmla="*/ 38 w 43"/>
                <a:gd name="T101" fmla="*/ 15 h 52"/>
                <a:gd name="T102" fmla="*/ 38 w 43"/>
                <a:gd name="T103" fmla="*/ 13 h 52"/>
                <a:gd name="T104" fmla="*/ 43 w 43"/>
                <a:gd name="T105" fmla="*/ 12 h 52"/>
                <a:gd name="T106" fmla="*/ 43 w 43"/>
                <a:gd name="T107"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 h="52">
                  <a:moveTo>
                    <a:pt x="43" y="11"/>
                  </a:moveTo>
                  <a:cubicBezTo>
                    <a:pt x="42" y="9"/>
                    <a:pt x="39" y="9"/>
                    <a:pt x="38" y="11"/>
                  </a:cubicBezTo>
                  <a:cubicBezTo>
                    <a:pt x="36" y="13"/>
                    <a:pt x="35" y="12"/>
                    <a:pt x="33" y="10"/>
                  </a:cubicBezTo>
                  <a:cubicBezTo>
                    <a:pt x="32" y="9"/>
                    <a:pt x="32" y="4"/>
                    <a:pt x="31" y="4"/>
                  </a:cubicBezTo>
                  <a:cubicBezTo>
                    <a:pt x="30" y="4"/>
                    <a:pt x="28" y="5"/>
                    <a:pt x="28" y="3"/>
                  </a:cubicBezTo>
                  <a:cubicBezTo>
                    <a:pt x="27" y="3"/>
                    <a:pt x="26" y="4"/>
                    <a:pt x="26" y="4"/>
                  </a:cubicBezTo>
                  <a:cubicBezTo>
                    <a:pt x="25" y="5"/>
                    <a:pt x="23" y="3"/>
                    <a:pt x="25" y="3"/>
                  </a:cubicBezTo>
                  <a:cubicBezTo>
                    <a:pt x="25" y="2"/>
                    <a:pt x="23" y="2"/>
                    <a:pt x="24" y="0"/>
                  </a:cubicBezTo>
                  <a:cubicBezTo>
                    <a:pt x="23" y="0"/>
                    <a:pt x="22" y="1"/>
                    <a:pt x="21" y="1"/>
                  </a:cubicBezTo>
                  <a:cubicBezTo>
                    <a:pt x="21" y="1"/>
                    <a:pt x="22" y="2"/>
                    <a:pt x="22" y="2"/>
                  </a:cubicBezTo>
                  <a:cubicBezTo>
                    <a:pt x="20" y="2"/>
                    <a:pt x="22" y="4"/>
                    <a:pt x="19" y="4"/>
                  </a:cubicBezTo>
                  <a:cubicBezTo>
                    <a:pt x="20" y="7"/>
                    <a:pt x="16" y="6"/>
                    <a:pt x="14" y="6"/>
                  </a:cubicBezTo>
                  <a:cubicBezTo>
                    <a:pt x="14" y="5"/>
                    <a:pt x="14" y="4"/>
                    <a:pt x="14" y="3"/>
                  </a:cubicBezTo>
                  <a:cubicBezTo>
                    <a:pt x="13" y="5"/>
                    <a:pt x="13" y="8"/>
                    <a:pt x="10" y="6"/>
                  </a:cubicBezTo>
                  <a:cubicBezTo>
                    <a:pt x="11" y="8"/>
                    <a:pt x="8" y="7"/>
                    <a:pt x="7" y="8"/>
                  </a:cubicBezTo>
                  <a:cubicBezTo>
                    <a:pt x="7" y="9"/>
                    <a:pt x="5" y="9"/>
                    <a:pt x="5" y="9"/>
                  </a:cubicBezTo>
                  <a:cubicBezTo>
                    <a:pt x="4" y="10"/>
                    <a:pt x="5" y="11"/>
                    <a:pt x="5" y="12"/>
                  </a:cubicBezTo>
                  <a:cubicBezTo>
                    <a:pt x="4" y="14"/>
                    <a:pt x="3" y="15"/>
                    <a:pt x="2" y="17"/>
                  </a:cubicBezTo>
                  <a:cubicBezTo>
                    <a:pt x="1" y="20"/>
                    <a:pt x="4" y="23"/>
                    <a:pt x="4" y="26"/>
                  </a:cubicBezTo>
                  <a:cubicBezTo>
                    <a:pt x="3" y="27"/>
                    <a:pt x="3" y="29"/>
                    <a:pt x="2" y="30"/>
                  </a:cubicBezTo>
                  <a:cubicBezTo>
                    <a:pt x="1" y="31"/>
                    <a:pt x="3" y="31"/>
                    <a:pt x="2" y="32"/>
                  </a:cubicBezTo>
                  <a:cubicBezTo>
                    <a:pt x="2" y="33"/>
                    <a:pt x="1" y="34"/>
                    <a:pt x="1" y="35"/>
                  </a:cubicBezTo>
                  <a:cubicBezTo>
                    <a:pt x="1" y="36"/>
                    <a:pt x="1" y="36"/>
                    <a:pt x="1" y="37"/>
                  </a:cubicBezTo>
                  <a:cubicBezTo>
                    <a:pt x="1" y="37"/>
                    <a:pt x="1" y="38"/>
                    <a:pt x="1" y="38"/>
                  </a:cubicBezTo>
                  <a:cubicBezTo>
                    <a:pt x="1" y="41"/>
                    <a:pt x="0" y="42"/>
                    <a:pt x="2" y="44"/>
                  </a:cubicBezTo>
                  <a:cubicBezTo>
                    <a:pt x="3" y="45"/>
                    <a:pt x="2" y="48"/>
                    <a:pt x="3" y="50"/>
                  </a:cubicBezTo>
                  <a:cubicBezTo>
                    <a:pt x="3" y="48"/>
                    <a:pt x="5" y="47"/>
                    <a:pt x="6" y="49"/>
                  </a:cubicBezTo>
                  <a:cubicBezTo>
                    <a:pt x="5" y="48"/>
                    <a:pt x="5" y="45"/>
                    <a:pt x="7" y="46"/>
                  </a:cubicBezTo>
                  <a:cubicBezTo>
                    <a:pt x="6" y="44"/>
                    <a:pt x="8" y="43"/>
                    <a:pt x="9" y="42"/>
                  </a:cubicBezTo>
                  <a:cubicBezTo>
                    <a:pt x="9" y="44"/>
                    <a:pt x="13" y="47"/>
                    <a:pt x="14" y="44"/>
                  </a:cubicBezTo>
                  <a:cubicBezTo>
                    <a:pt x="15" y="46"/>
                    <a:pt x="17" y="45"/>
                    <a:pt x="16" y="47"/>
                  </a:cubicBezTo>
                  <a:cubicBezTo>
                    <a:pt x="16" y="49"/>
                    <a:pt x="17" y="51"/>
                    <a:pt x="15" y="51"/>
                  </a:cubicBezTo>
                  <a:cubicBezTo>
                    <a:pt x="15" y="51"/>
                    <a:pt x="16" y="52"/>
                    <a:pt x="16" y="52"/>
                  </a:cubicBezTo>
                  <a:cubicBezTo>
                    <a:pt x="16" y="50"/>
                    <a:pt x="18" y="51"/>
                    <a:pt x="19" y="51"/>
                  </a:cubicBezTo>
                  <a:cubicBezTo>
                    <a:pt x="17" y="50"/>
                    <a:pt x="16" y="46"/>
                    <a:pt x="17" y="45"/>
                  </a:cubicBezTo>
                  <a:cubicBezTo>
                    <a:pt x="18" y="43"/>
                    <a:pt x="23" y="45"/>
                    <a:pt x="24" y="46"/>
                  </a:cubicBezTo>
                  <a:cubicBezTo>
                    <a:pt x="24" y="44"/>
                    <a:pt x="28" y="43"/>
                    <a:pt x="30" y="41"/>
                  </a:cubicBezTo>
                  <a:cubicBezTo>
                    <a:pt x="31" y="39"/>
                    <a:pt x="28" y="39"/>
                    <a:pt x="28" y="40"/>
                  </a:cubicBezTo>
                  <a:cubicBezTo>
                    <a:pt x="26" y="41"/>
                    <a:pt x="23" y="40"/>
                    <a:pt x="22" y="39"/>
                  </a:cubicBezTo>
                  <a:cubicBezTo>
                    <a:pt x="23" y="37"/>
                    <a:pt x="24" y="38"/>
                    <a:pt x="26" y="38"/>
                  </a:cubicBezTo>
                  <a:cubicBezTo>
                    <a:pt x="25" y="36"/>
                    <a:pt x="24" y="36"/>
                    <a:pt x="22" y="37"/>
                  </a:cubicBezTo>
                  <a:cubicBezTo>
                    <a:pt x="23" y="35"/>
                    <a:pt x="24" y="36"/>
                    <a:pt x="25" y="35"/>
                  </a:cubicBezTo>
                  <a:cubicBezTo>
                    <a:pt x="25" y="35"/>
                    <a:pt x="27" y="35"/>
                    <a:pt x="27" y="34"/>
                  </a:cubicBezTo>
                  <a:cubicBezTo>
                    <a:pt x="27" y="33"/>
                    <a:pt x="27" y="32"/>
                    <a:pt x="28" y="32"/>
                  </a:cubicBezTo>
                  <a:cubicBezTo>
                    <a:pt x="27" y="32"/>
                    <a:pt x="26" y="30"/>
                    <a:pt x="28" y="30"/>
                  </a:cubicBezTo>
                  <a:cubicBezTo>
                    <a:pt x="29" y="29"/>
                    <a:pt x="30" y="31"/>
                    <a:pt x="31" y="30"/>
                  </a:cubicBezTo>
                  <a:cubicBezTo>
                    <a:pt x="30" y="30"/>
                    <a:pt x="30" y="28"/>
                    <a:pt x="30" y="27"/>
                  </a:cubicBezTo>
                  <a:cubicBezTo>
                    <a:pt x="31" y="28"/>
                    <a:pt x="31" y="28"/>
                    <a:pt x="32" y="28"/>
                  </a:cubicBezTo>
                  <a:cubicBezTo>
                    <a:pt x="29" y="26"/>
                    <a:pt x="33" y="24"/>
                    <a:pt x="34" y="22"/>
                  </a:cubicBezTo>
                  <a:cubicBezTo>
                    <a:pt x="34" y="20"/>
                    <a:pt x="32" y="18"/>
                    <a:pt x="33" y="17"/>
                  </a:cubicBezTo>
                  <a:cubicBezTo>
                    <a:pt x="33" y="14"/>
                    <a:pt x="36" y="14"/>
                    <a:pt x="38" y="15"/>
                  </a:cubicBezTo>
                  <a:cubicBezTo>
                    <a:pt x="38" y="14"/>
                    <a:pt x="38" y="14"/>
                    <a:pt x="38" y="13"/>
                  </a:cubicBezTo>
                  <a:cubicBezTo>
                    <a:pt x="39" y="12"/>
                    <a:pt x="42" y="12"/>
                    <a:pt x="43" y="12"/>
                  </a:cubicBezTo>
                  <a:cubicBezTo>
                    <a:pt x="43" y="12"/>
                    <a:pt x="43" y="12"/>
                    <a:pt x="43" y="11"/>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0" name="Freeform 3863"/>
            <p:cNvSpPr>
              <a:spLocks/>
            </p:cNvSpPr>
            <p:nvPr/>
          </p:nvSpPr>
          <p:spPr bwMode="auto">
            <a:xfrm>
              <a:off x="3275" y="1646"/>
              <a:ext cx="52" cy="62"/>
            </a:xfrm>
            <a:custGeom>
              <a:avLst/>
              <a:gdLst>
                <a:gd name="T0" fmla="*/ 43 w 43"/>
                <a:gd name="T1" fmla="*/ 11 h 52"/>
                <a:gd name="T2" fmla="*/ 38 w 43"/>
                <a:gd name="T3" fmla="*/ 11 h 52"/>
                <a:gd name="T4" fmla="*/ 33 w 43"/>
                <a:gd name="T5" fmla="*/ 10 h 52"/>
                <a:gd name="T6" fmla="*/ 31 w 43"/>
                <a:gd name="T7" fmla="*/ 4 h 52"/>
                <a:gd name="T8" fmla="*/ 28 w 43"/>
                <a:gd name="T9" fmla="*/ 3 h 52"/>
                <a:gd name="T10" fmla="*/ 26 w 43"/>
                <a:gd name="T11" fmla="*/ 4 h 52"/>
                <a:gd name="T12" fmla="*/ 25 w 43"/>
                <a:gd name="T13" fmla="*/ 3 h 52"/>
                <a:gd name="T14" fmla="*/ 24 w 43"/>
                <a:gd name="T15" fmla="*/ 0 h 52"/>
                <a:gd name="T16" fmla="*/ 21 w 43"/>
                <a:gd name="T17" fmla="*/ 1 h 52"/>
                <a:gd name="T18" fmla="*/ 22 w 43"/>
                <a:gd name="T19" fmla="*/ 2 h 52"/>
                <a:gd name="T20" fmla="*/ 19 w 43"/>
                <a:gd name="T21" fmla="*/ 4 h 52"/>
                <a:gd name="T22" fmla="*/ 14 w 43"/>
                <a:gd name="T23" fmla="*/ 6 h 52"/>
                <a:gd name="T24" fmla="*/ 14 w 43"/>
                <a:gd name="T25" fmla="*/ 3 h 52"/>
                <a:gd name="T26" fmla="*/ 10 w 43"/>
                <a:gd name="T27" fmla="*/ 6 h 52"/>
                <a:gd name="T28" fmla="*/ 7 w 43"/>
                <a:gd name="T29" fmla="*/ 8 h 52"/>
                <a:gd name="T30" fmla="*/ 5 w 43"/>
                <a:gd name="T31" fmla="*/ 9 h 52"/>
                <a:gd name="T32" fmla="*/ 5 w 43"/>
                <a:gd name="T33" fmla="*/ 12 h 52"/>
                <a:gd name="T34" fmla="*/ 2 w 43"/>
                <a:gd name="T35" fmla="*/ 17 h 52"/>
                <a:gd name="T36" fmla="*/ 4 w 43"/>
                <a:gd name="T37" fmla="*/ 26 h 52"/>
                <a:gd name="T38" fmla="*/ 2 w 43"/>
                <a:gd name="T39" fmla="*/ 30 h 52"/>
                <a:gd name="T40" fmla="*/ 2 w 43"/>
                <a:gd name="T41" fmla="*/ 32 h 52"/>
                <a:gd name="T42" fmla="*/ 1 w 43"/>
                <a:gd name="T43" fmla="*/ 35 h 52"/>
                <a:gd name="T44" fmla="*/ 1 w 43"/>
                <a:gd name="T45" fmla="*/ 37 h 52"/>
                <a:gd name="T46" fmla="*/ 1 w 43"/>
                <a:gd name="T47" fmla="*/ 38 h 52"/>
                <a:gd name="T48" fmla="*/ 2 w 43"/>
                <a:gd name="T49" fmla="*/ 44 h 52"/>
                <a:gd name="T50" fmla="*/ 3 w 43"/>
                <a:gd name="T51" fmla="*/ 50 h 52"/>
                <a:gd name="T52" fmla="*/ 6 w 43"/>
                <a:gd name="T53" fmla="*/ 49 h 52"/>
                <a:gd name="T54" fmla="*/ 7 w 43"/>
                <a:gd name="T55" fmla="*/ 46 h 52"/>
                <a:gd name="T56" fmla="*/ 9 w 43"/>
                <a:gd name="T57" fmla="*/ 42 h 52"/>
                <a:gd name="T58" fmla="*/ 14 w 43"/>
                <a:gd name="T59" fmla="*/ 44 h 52"/>
                <a:gd name="T60" fmla="*/ 16 w 43"/>
                <a:gd name="T61" fmla="*/ 47 h 52"/>
                <a:gd name="T62" fmla="*/ 15 w 43"/>
                <a:gd name="T63" fmla="*/ 51 h 52"/>
                <a:gd name="T64" fmla="*/ 16 w 43"/>
                <a:gd name="T65" fmla="*/ 52 h 52"/>
                <a:gd name="T66" fmla="*/ 19 w 43"/>
                <a:gd name="T67" fmla="*/ 51 h 52"/>
                <a:gd name="T68" fmla="*/ 17 w 43"/>
                <a:gd name="T69" fmla="*/ 45 h 52"/>
                <a:gd name="T70" fmla="*/ 24 w 43"/>
                <a:gd name="T71" fmla="*/ 46 h 52"/>
                <a:gd name="T72" fmla="*/ 30 w 43"/>
                <a:gd name="T73" fmla="*/ 41 h 52"/>
                <a:gd name="T74" fmla="*/ 28 w 43"/>
                <a:gd name="T75" fmla="*/ 40 h 52"/>
                <a:gd name="T76" fmla="*/ 22 w 43"/>
                <a:gd name="T77" fmla="*/ 39 h 52"/>
                <a:gd name="T78" fmla="*/ 26 w 43"/>
                <a:gd name="T79" fmla="*/ 38 h 52"/>
                <a:gd name="T80" fmla="*/ 22 w 43"/>
                <a:gd name="T81" fmla="*/ 37 h 52"/>
                <a:gd name="T82" fmla="*/ 25 w 43"/>
                <a:gd name="T83" fmla="*/ 35 h 52"/>
                <a:gd name="T84" fmla="*/ 27 w 43"/>
                <a:gd name="T85" fmla="*/ 34 h 52"/>
                <a:gd name="T86" fmla="*/ 28 w 43"/>
                <a:gd name="T87" fmla="*/ 32 h 52"/>
                <a:gd name="T88" fmla="*/ 28 w 43"/>
                <a:gd name="T89" fmla="*/ 30 h 52"/>
                <a:gd name="T90" fmla="*/ 31 w 43"/>
                <a:gd name="T91" fmla="*/ 30 h 52"/>
                <a:gd name="T92" fmla="*/ 30 w 43"/>
                <a:gd name="T93" fmla="*/ 27 h 52"/>
                <a:gd name="T94" fmla="*/ 32 w 43"/>
                <a:gd name="T95" fmla="*/ 28 h 52"/>
                <a:gd name="T96" fmla="*/ 34 w 43"/>
                <a:gd name="T97" fmla="*/ 22 h 52"/>
                <a:gd name="T98" fmla="*/ 33 w 43"/>
                <a:gd name="T99" fmla="*/ 17 h 52"/>
                <a:gd name="T100" fmla="*/ 38 w 43"/>
                <a:gd name="T101" fmla="*/ 15 h 52"/>
                <a:gd name="T102" fmla="*/ 38 w 43"/>
                <a:gd name="T103" fmla="*/ 13 h 52"/>
                <a:gd name="T104" fmla="*/ 43 w 43"/>
                <a:gd name="T105" fmla="*/ 12 h 52"/>
                <a:gd name="T106" fmla="*/ 43 w 43"/>
                <a:gd name="T107"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 h="52">
                  <a:moveTo>
                    <a:pt x="43" y="11"/>
                  </a:moveTo>
                  <a:cubicBezTo>
                    <a:pt x="42" y="9"/>
                    <a:pt x="39" y="9"/>
                    <a:pt x="38" y="11"/>
                  </a:cubicBezTo>
                  <a:cubicBezTo>
                    <a:pt x="36" y="13"/>
                    <a:pt x="35" y="12"/>
                    <a:pt x="33" y="10"/>
                  </a:cubicBezTo>
                  <a:cubicBezTo>
                    <a:pt x="32" y="9"/>
                    <a:pt x="32" y="4"/>
                    <a:pt x="31" y="4"/>
                  </a:cubicBezTo>
                  <a:cubicBezTo>
                    <a:pt x="30" y="4"/>
                    <a:pt x="28" y="5"/>
                    <a:pt x="28" y="3"/>
                  </a:cubicBezTo>
                  <a:cubicBezTo>
                    <a:pt x="27" y="3"/>
                    <a:pt x="26" y="4"/>
                    <a:pt x="26" y="4"/>
                  </a:cubicBezTo>
                  <a:cubicBezTo>
                    <a:pt x="25" y="5"/>
                    <a:pt x="23" y="3"/>
                    <a:pt x="25" y="3"/>
                  </a:cubicBezTo>
                  <a:cubicBezTo>
                    <a:pt x="25" y="2"/>
                    <a:pt x="23" y="2"/>
                    <a:pt x="24" y="0"/>
                  </a:cubicBezTo>
                  <a:cubicBezTo>
                    <a:pt x="23" y="0"/>
                    <a:pt x="22" y="1"/>
                    <a:pt x="21" y="1"/>
                  </a:cubicBezTo>
                  <a:cubicBezTo>
                    <a:pt x="21" y="1"/>
                    <a:pt x="22" y="2"/>
                    <a:pt x="22" y="2"/>
                  </a:cubicBezTo>
                  <a:cubicBezTo>
                    <a:pt x="20" y="2"/>
                    <a:pt x="22" y="4"/>
                    <a:pt x="19" y="4"/>
                  </a:cubicBezTo>
                  <a:cubicBezTo>
                    <a:pt x="20" y="7"/>
                    <a:pt x="16" y="6"/>
                    <a:pt x="14" y="6"/>
                  </a:cubicBezTo>
                  <a:cubicBezTo>
                    <a:pt x="14" y="5"/>
                    <a:pt x="14" y="4"/>
                    <a:pt x="14" y="3"/>
                  </a:cubicBezTo>
                  <a:cubicBezTo>
                    <a:pt x="13" y="5"/>
                    <a:pt x="13" y="8"/>
                    <a:pt x="10" y="6"/>
                  </a:cubicBezTo>
                  <a:cubicBezTo>
                    <a:pt x="11" y="8"/>
                    <a:pt x="8" y="7"/>
                    <a:pt x="7" y="8"/>
                  </a:cubicBezTo>
                  <a:cubicBezTo>
                    <a:pt x="7" y="9"/>
                    <a:pt x="5" y="9"/>
                    <a:pt x="5" y="9"/>
                  </a:cubicBezTo>
                  <a:cubicBezTo>
                    <a:pt x="4" y="10"/>
                    <a:pt x="5" y="11"/>
                    <a:pt x="5" y="12"/>
                  </a:cubicBezTo>
                  <a:cubicBezTo>
                    <a:pt x="4" y="14"/>
                    <a:pt x="3" y="15"/>
                    <a:pt x="2" y="17"/>
                  </a:cubicBezTo>
                  <a:cubicBezTo>
                    <a:pt x="1" y="20"/>
                    <a:pt x="4" y="23"/>
                    <a:pt x="4" y="26"/>
                  </a:cubicBezTo>
                  <a:cubicBezTo>
                    <a:pt x="3" y="27"/>
                    <a:pt x="3" y="29"/>
                    <a:pt x="2" y="30"/>
                  </a:cubicBezTo>
                  <a:cubicBezTo>
                    <a:pt x="1" y="31"/>
                    <a:pt x="3" y="31"/>
                    <a:pt x="2" y="32"/>
                  </a:cubicBezTo>
                  <a:cubicBezTo>
                    <a:pt x="2" y="33"/>
                    <a:pt x="1" y="34"/>
                    <a:pt x="1" y="35"/>
                  </a:cubicBezTo>
                  <a:cubicBezTo>
                    <a:pt x="1" y="36"/>
                    <a:pt x="1" y="36"/>
                    <a:pt x="1" y="37"/>
                  </a:cubicBezTo>
                  <a:cubicBezTo>
                    <a:pt x="1" y="37"/>
                    <a:pt x="1" y="38"/>
                    <a:pt x="1" y="38"/>
                  </a:cubicBezTo>
                  <a:cubicBezTo>
                    <a:pt x="1" y="41"/>
                    <a:pt x="0" y="42"/>
                    <a:pt x="2" y="44"/>
                  </a:cubicBezTo>
                  <a:cubicBezTo>
                    <a:pt x="3" y="45"/>
                    <a:pt x="2" y="48"/>
                    <a:pt x="3" y="50"/>
                  </a:cubicBezTo>
                  <a:cubicBezTo>
                    <a:pt x="3" y="48"/>
                    <a:pt x="5" y="47"/>
                    <a:pt x="6" y="49"/>
                  </a:cubicBezTo>
                  <a:cubicBezTo>
                    <a:pt x="5" y="48"/>
                    <a:pt x="5" y="45"/>
                    <a:pt x="7" y="46"/>
                  </a:cubicBezTo>
                  <a:cubicBezTo>
                    <a:pt x="6" y="44"/>
                    <a:pt x="8" y="43"/>
                    <a:pt x="9" y="42"/>
                  </a:cubicBezTo>
                  <a:cubicBezTo>
                    <a:pt x="9" y="44"/>
                    <a:pt x="13" y="47"/>
                    <a:pt x="14" y="44"/>
                  </a:cubicBezTo>
                  <a:cubicBezTo>
                    <a:pt x="15" y="46"/>
                    <a:pt x="17" y="45"/>
                    <a:pt x="16" y="47"/>
                  </a:cubicBezTo>
                  <a:cubicBezTo>
                    <a:pt x="16" y="49"/>
                    <a:pt x="17" y="51"/>
                    <a:pt x="15" y="51"/>
                  </a:cubicBezTo>
                  <a:cubicBezTo>
                    <a:pt x="15" y="51"/>
                    <a:pt x="16" y="52"/>
                    <a:pt x="16" y="52"/>
                  </a:cubicBezTo>
                  <a:cubicBezTo>
                    <a:pt x="16" y="50"/>
                    <a:pt x="18" y="51"/>
                    <a:pt x="19" y="51"/>
                  </a:cubicBezTo>
                  <a:cubicBezTo>
                    <a:pt x="17" y="50"/>
                    <a:pt x="16" y="46"/>
                    <a:pt x="17" y="45"/>
                  </a:cubicBezTo>
                  <a:cubicBezTo>
                    <a:pt x="18" y="43"/>
                    <a:pt x="23" y="45"/>
                    <a:pt x="24" y="46"/>
                  </a:cubicBezTo>
                  <a:cubicBezTo>
                    <a:pt x="24" y="44"/>
                    <a:pt x="28" y="43"/>
                    <a:pt x="30" y="41"/>
                  </a:cubicBezTo>
                  <a:cubicBezTo>
                    <a:pt x="31" y="39"/>
                    <a:pt x="28" y="39"/>
                    <a:pt x="28" y="40"/>
                  </a:cubicBezTo>
                  <a:cubicBezTo>
                    <a:pt x="26" y="41"/>
                    <a:pt x="23" y="40"/>
                    <a:pt x="22" y="39"/>
                  </a:cubicBezTo>
                  <a:cubicBezTo>
                    <a:pt x="23" y="37"/>
                    <a:pt x="24" y="38"/>
                    <a:pt x="26" y="38"/>
                  </a:cubicBezTo>
                  <a:cubicBezTo>
                    <a:pt x="25" y="36"/>
                    <a:pt x="24" y="36"/>
                    <a:pt x="22" y="37"/>
                  </a:cubicBezTo>
                  <a:cubicBezTo>
                    <a:pt x="23" y="35"/>
                    <a:pt x="24" y="36"/>
                    <a:pt x="25" y="35"/>
                  </a:cubicBezTo>
                  <a:cubicBezTo>
                    <a:pt x="25" y="35"/>
                    <a:pt x="27" y="35"/>
                    <a:pt x="27" y="34"/>
                  </a:cubicBezTo>
                  <a:cubicBezTo>
                    <a:pt x="27" y="33"/>
                    <a:pt x="27" y="32"/>
                    <a:pt x="28" y="32"/>
                  </a:cubicBezTo>
                  <a:cubicBezTo>
                    <a:pt x="27" y="32"/>
                    <a:pt x="26" y="30"/>
                    <a:pt x="28" y="30"/>
                  </a:cubicBezTo>
                  <a:cubicBezTo>
                    <a:pt x="29" y="29"/>
                    <a:pt x="30" y="31"/>
                    <a:pt x="31" y="30"/>
                  </a:cubicBezTo>
                  <a:cubicBezTo>
                    <a:pt x="30" y="30"/>
                    <a:pt x="30" y="28"/>
                    <a:pt x="30" y="27"/>
                  </a:cubicBezTo>
                  <a:cubicBezTo>
                    <a:pt x="31" y="28"/>
                    <a:pt x="31" y="28"/>
                    <a:pt x="32" y="28"/>
                  </a:cubicBezTo>
                  <a:cubicBezTo>
                    <a:pt x="29" y="26"/>
                    <a:pt x="33" y="24"/>
                    <a:pt x="34" y="22"/>
                  </a:cubicBezTo>
                  <a:cubicBezTo>
                    <a:pt x="34" y="20"/>
                    <a:pt x="32" y="18"/>
                    <a:pt x="33" y="17"/>
                  </a:cubicBezTo>
                  <a:cubicBezTo>
                    <a:pt x="33" y="14"/>
                    <a:pt x="36" y="14"/>
                    <a:pt x="38" y="15"/>
                  </a:cubicBezTo>
                  <a:cubicBezTo>
                    <a:pt x="38" y="14"/>
                    <a:pt x="38" y="14"/>
                    <a:pt x="38" y="13"/>
                  </a:cubicBezTo>
                  <a:cubicBezTo>
                    <a:pt x="39" y="12"/>
                    <a:pt x="42" y="12"/>
                    <a:pt x="43" y="12"/>
                  </a:cubicBezTo>
                  <a:cubicBezTo>
                    <a:pt x="43" y="12"/>
                    <a:pt x="43" y="12"/>
                    <a:pt x="43" y="1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1" name="Freeform 3864"/>
            <p:cNvSpPr>
              <a:spLocks/>
            </p:cNvSpPr>
            <p:nvPr/>
          </p:nvSpPr>
          <p:spPr bwMode="auto">
            <a:xfrm>
              <a:off x="3311" y="1828"/>
              <a:ext cx="24" cy="89"/>
            </a:xfrm>
            <a:custGeom>
              <a:avLst/>
              <a:gdLst>
                <a:gd name="T0" fmla="*/ 15 w 20"/>
                <a:gd name="T1" fmla="*/ 63 h 74"/>
                <a:gd name="T2" fmla="*/ 18 w 20"/>
                <a:gd name="T3" fmla="*/ 74 h 74"/>
                <a:gd name="T4" fmla="*/ 13 w 20"/>
                <a:gd name="T5" fmla="*/ 68 h 74"/>
                <a:gd name="T6" fmla="*/ 9 w 20"/>
                <a:gd name="T7" fmla="*/ 69 h 74"/>
                <a:gd name="T8" fmla="*/ 10 w 20"/>
                <a:gd name="T9" fmla="*/ 64 h 74"/>
                <a:gd name="T10" fmla="*/ 7 w 20"/>
                <a:gd name="T11" fmla="*/ 61 h 74"/>
                <a:gd name="T12" fmla="*/ 6 w 20"/>
                <a:gd name="T13" fmla="*/ 50 h 74"/>
                <a:gd name="T14" fmla="*/ 3 w 20"/>
                <a:gd name="T15" fmla="*/ 42 h 74"/>
                <a:gd name="T16" fmla="*/ 4 w 20"/>
                <a:gd name="T17" fmla="*/ 36 h 74"/>
                <a:gd name="T18" fmla="*/ 6 w 20"/>
                <a:gd name="T19" fmla="*/ 28 h 74"/>
                <a:gd name="T20" fmla="*/ 5 w 20"/>
                <a:gd name="T21" fmla="*/ 18 h 74"/>
                <a:gd name="T22" fmla="*/ 5 w 20"/>
                <a:gd name="T23" fmla="*/ 13 h 74"/>
                <a:gd name="T24" fmla="*/ 2 w 20"/>
                <a:gd name="T25" fmla="*/ 8 h 74"/>
                <a:gd name="T26" fmla="*/ 2 w 20"/>
                <a:gd name="T27" fmla="*/ 0 h 74"/>
                <a:gd name="T28" fmla="*/ 9 w 20"/>
                <a:gd name="T29" fmla="*/ 10 h 74"/>
                <a:gd name="T30" fmla="*/ 10 w 20"/>
                <a:gd name="T31" fmla="*/ 15 h 74"/>
                <a:gd name="T32" fmla="*/ 11 w 20"/>
                <a:gd name="T33" fmla="*/ 20 h 74"/>
                <a:gd name="T34" fmla="*/ 14 w 20"/>
                <a:gd name="T35" fmla="*/ 30 h 74"/>
                <a:gd name="T36" fmla="*/ 13 w 20"/>
                <a:gd name="T37" fmla="*/ 38 h 74"/>
                <a:gd name="T38" fmla="*/ 13 w 20"/>
                <a:gd name="T39" fmla="*/ 48 h 74"/>
                <a:gd name="T40" fmla="*/ 12 w 20"/>
                <a:gd name="T41" fmla="*/ 53 h 74"/>
                <a:gd name="T42" fmla="*/ 13 w 20"/>
                <a:gd name="T43" fmla="*/ 57 h 74"/>
                <a:gd name="T44" fmla="*/ 15 w 20"/>
                <a:gd name="T45" fmla="*/ 6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74">
                  <a:moveTo>
                    <a:pt x="15" y="63"/>
                  </a:moveTo>
                  <a:cubicBezTo>
                    <a:pt x="17" y="65"/>
                    <a:pt x="20" y="72"/>
                    <a:pt x="18" y="74"/>
                  </a:cubicBezTo>
                  <a:cubicBezTo>
                    <a:pt x="17" y="72"/>
                    <a:pt x="15" y="70"/>
                    <a:pt x="13" y="68"/>
                  </a:cubicBezTo>
                  <a:cubicBezTo>
                    <a:pt x="14" y="71"/>
                    <a:pt x="10" y="73"/>
                    <a:pt x="9" y="69"/>
                  </a:cubicBezTo>
                  <a:cubicBezTo>
                    <a:pt x="9" y="67"/>
                    <a:pt x="10" y="65"/>
                    <a:pt x="10" y="64"/>
                  </a:cubicBezTo>
                  <a:cubicBezTo>
                    <a:pt x="10" y="61"/>
                    <a:pt x="9" y="62"/>
                    <a:pt x="7" y="61"/>
                  </a:cubicBezTo>
                  <a:cubicBezTo>
                    <a:pt x="5" y="58"/>
                    <a:pt x="7" y="53"/>
                    <a:pt x="6" y="50"/>
                  </a:cubicBezTo>
                  <a:cubicBezTo>
                    <a:pt x="5" y="47"/>
                    <a:pt x="4" y="44"/>
                    <a:pt x="3" y="42"/>
                  </a:cubicBezTo>
                  <a:cubicBezTo>
                    <a:pt x="1" y="40"/>
                    <a:pt x="3" y="37"/>
                    <a:pt x="4" y="36"/>
                  </a:cubicBezTo>
                  <a:cubicBezTo>
                    <a:pt x="6" y="33"/>
                    <a:pt x="7" y="31"/>
                    <a:pt x="6" y="28"/>
                  </a:cubicBezTo>
                  <a:cubicBezTo>
                    <a:pt x="5" y="25"/>
                    <a:pt x="5" y="21"/>
                    <a:pt x="5" y="18"/>
                  </a:cubicBezTo>
                  <a:cubicBezTo>
                    <a:pt x="4" y="16"/>
                    <a:pt x="6" y="14"/>
                    <a:pt x="5" y="13"/>
                  </a:cubicBezTo>
                  <a:cubicBezTo>
                    <a:pt x="4" y="11"/>
                    <a:pt x="3" y="10"/>
                    <a:pt x="2" y="8"/>
                  </a:cubicBezTo>
                  <a:cubicBezTo>
                    <a:pt x="1" y="7"/>
                    <a:pt x="0" y="0"/>
                    <a:pt x="2" y="0"/>
                  </a:cubicBezTo>
                  <a:cubicBezTo>
                    <a:pt x="6" y="0"/>
                    <a:pt x="9" y="7"/>
                    <a:pt x="9" y="10"/>
                  </a:cubicBezTo>
                  <a:cubicBezTo>
                    <a:pt x="10" y="12"/>
                    <a:pt x="10" y="13"/>
                    <a:pt x="10" y="15"/>
                  </a:cubicBezTo>
                  <a:cubicBezTo>
                    <a:pt x="10" y="17"/>
                    <a:pt x="11" y="18"/>
                    <a:pt x="11" y="20"/>
                  </a:cubicBezTo>
                  <a:cubicBezTo>
                    <a:pt x="10" y="25"/>
                    <a:pt x="13" y="26"/>
                    <a:pt x="14" y="30"/>
                  </a:cubicBezTo>
                  <a:cubicBezTo>
                    <a:pt x="15" y="32"/>
                    <a:pt x="15" y="37"/>
                    <a:pt x="13" y="38"/>
                  </a:cubicBezTo>
                  <a:cubicBezTo>
                    <a:pt x="9" y="42"/>
                    <a:pt x="13" y="44"/>
                    <a:pt x="13" y="48"/>
                  </a:cubicBezTo>
                  <a:cubicBezTo>
                    <a:pt x="13" y="50"/>
                    <a:pt x="12" y="51"/>
                    <a:pt x="12" y="53"/>
                  </a:cubicBezTo>
                  <a:cubicBezTo>
                    <a:pt x="13" y="54"/>
                    <a:pt x="13" y="56"/>
                    <a:pt x="13" y="57"/>
                  </a:cubicBezTo>
                  <a:cubicBezTo>
                    <a:pt x="13" y="59"/>
                    <a:pt x="12" y="64"/>
                    <a:pt x="15" y="63"/>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2" name="Freeform 3865"/>
            <p:cNvSpPr>
              <a:spLocks/>
            </p:cNvSpPr>
            <p:nvPr/>
          </p:nvSpPr>
          <p:spPr bwMode="auto">
            <a:xfrm>
              <a:off x="3311" y="1828"/>
              <a:ext cx="24" cy="89"/>
            </a:xfrm>
            <a:custGeom>
              <a:avLst/>
              <a:gdLst>
                <a:gd name="T0" fmla="*/ 15 w 20"/>
                <a:gd name="T1" fmla="*/ 63 h 74"/>
                <a:gd name="T2" fmla="*/ 18 w 20"/>
                <a:gd name="T3" fmla="*/ 74 h 74"/>
                <a:gd name="T4" fmla="*/ 13 w 20"/>
                <a:gd name="T5" fmla="*/ 68 h 74"/>
                <a:gd name="T6" fmla="*/ 9 w 20"/>
                <a:gd name="T7" fmla="*/ 69 h 74"/>
                <a:gd name="T8" fmla="*/ 10 w 20"/>
                <a:gd name="T9" fmla="*/ 64 h 74"/>
                <a:gd name="T10" fmla="*/ 7 w 20"/>
                <a:gd name="T11" fmla="*/ 61 h 74"/>
                <a:gd name="T12" fmla="*/ 6 w 20"/>
                <a:gd name="T13" fmla="*/ 50 h 74"/>
                <a:gd name="T14" fmla="*/ 3 w 20"/>
                <a:gd name="T15" fmla="*/ 42 h 74"/>
                <a:gd name="T16" fmla="*/ 4 w 20"/>
                <a:gd name="T17" fmla="*/ 36 h 74"/>
                <a:gd name="T18" fmla="*/ 6 w 20"/>
                <a:gd name="T19" fmla="*/ 28 h 74"/>
                <a:gd name="T20" fmla="*/ 5 w 20"/>
                <a:gd name="T21" fmla="*/ 18 h 74"/>
                <a:gd name="T22" fmla="*/ 5 w 20"/>
                <a:gd name="T23" fmla="*/ 13 h 74"/>
                <a:gd name="T24" fmla="*/ 2 w 20"/>
                <a:gd name="T25" fmla="*/ 8 h 74"/>
                <a:gd name="T26" fmla="*/ 2 w 20"/>
                <a:gd name="T27" fmla="*/ 0 h 74"/>
                <a:gd name="T28" fmla="*/ 9 w 20"/>
                <a:gd name="T29" fmla="*/ 10 h 74"/>
                <a:gd name="T30" fmla="*/ 10 w 20"/>
                <a:gd name="T31" fmla="*/ 15 h 74"/>
                <a:gd name="T32" fmla="*/ 11 w 20"/>
                <a:gd name="T33" fmla="*/ 20 h 74"/>
                <a:gd name="T34" fmla="*/ 14 w 20"/>
                <a:gd name="T35" fmla="*/ 30 h 74"/>
                <a:gd name="T36" fmla="*/ 13 w 20"/>
                <a:gd name="T37" fmla="*/ 38 h 74"/>
                <a:gd name="T38" fmla="*/ 13 w 20"/>
                <a:gd name="T39" fmla="*/ 48 h 74"/>
                <a:gd name="T40" fmla="*/ 12 w 20"/>
                <a:gd name="T41" fmla="*/ 53 h 74"/>
                <a:gd name="T42" fmla="*/ 13 w 20"/>
                <a:gd name="T43" fmla="*/ 57 h 74"/>
                <a:gd name="T44" fmla="*/ 15 w 20"/>
                <a:gd name="T45" fmla="*/ 6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74">
                  <a:moveTo>
                    <a:pt x="15" y="63"/>
                  </a:moveTo>
                  <a:cubicBezTo>
                    <a:pt x="17" y="65"/>
                    <a:pt x="20" y="72"/>
                    <a:pt x="18" y="74"/>
                  </a:cubicBezTo>
                  <a:cubicBezTo>
                    <a:pt x="17" y="72"/>
                    <a:pt x="15" y="70"/>
                    <a:pt x="13" y="68"/>
                  </a:cubicBezTo>
                  <a:cubicBezTo>
                    <a:pt x="14" y="71"/>
                    <a:pt x="10" y="73"/>
                    <a:pt x="9" y="69"/>
                  </a:cubicBezTo>
                  <a:cubicBezTo>
                    <a:pt x="9" y="67"/>
                    <a:pt x="10" y="65"/>
                    <a:pt x="10" y="64"/>
                  </a:cubicBezTo>
                  <a:cubicBezTo>
                    <a:pt x="10" y="61"/>
                    <a:pt x="9" y="62"/>
                    <a:pt x="7" y="61"/>
                  </a:cubicBezTo>
                  <a:cubicBezTo>
                    <a:pt x="5" y="58"/>
                    <a:pt x="7" y="53"/>
                    <a:pt x="6" y="50"/>
                  </a:cubicBezTo>
                  <a:cubicBezTo>
                    <a:pt x="5" y="47"/>
                    <a:pt x="4" y="44"/>
                    <a:pt x="3" y="42"/>
                  </a:cubicBezTo>
                  <a:cubicBezTo>
                    <a:pt x="1" y="40"/>
                    <a:pt x="3" y="37"/>
                    <a:pt x="4" y="36"/>
                  </a:cubicBezTo>
                  <a:cubicBezTo>
                    <a:pt x="6" y="33"/>
                    <a:pt x="7" y="31"/>
                    <a:pt x="6" y="28"/>
                  </a:cubicBezTo>
                  <a:cubicBezTo>
                    <a:pt x="5" y="25"/>
                    <a:pt x="5" y="21"/>
                    <a:pt x="5" y="18"/>
                  </a:cubicBezTo>
                  <a:cubicBezTo>
                    <a:pt x="4" y="16"/>
                    <a:pt x="6" y="14"/>
                    <a:pt x="5" y="13"/>
                  </a:cubicBezTo>
                  <a:cubicBezTo>
                    <a:pt x="4" y="11"/>
                    <a:pt x="3" y="10"/>
                    <a:pt x="2" y="8"/>
                  </a:cubicBezTo>
                  <a:cubicBezTo>
                    <a:pt x="1" y="7"/>
                    <a:pt x="0" y="0"/>
                    <a:pt x="2" y="0"/>
                  </a:cubicBezTo>
                  <a:cubicBezTo>
                    <a:pt x="6" y="0"/>
                    <a:pt x="9" y="7"/>
                    <a:pt x="9" y="10"/>
                  </a:cubicBezTo>
                  <a:cubicBezTo>
                    <a:pt x="10" y="12"/>
                    <a:pt x="10" y="13"/>
                    <a:pt x="10" y="15"/>
                  </a:cubicBezTo>
                  <a:cubicBezTo>
                    <a:pt x="10" y="17"/>
                    <a:pt x="11" y="18"/>
                    <a:pt x="11" y="20"/>
                  </a:cubicBezTo>
                  <a:cubicBezTo>
                    <a:pt x="10" y="25"/>
                    <a:pt x="13" y="26"/>
                    <a:pt x="14" y="30"/>
                  </a:cubicBezTo>
                  <a:cubicBezTo>
                    <a:pt x="15" y="32"/>
                    <a:pt x="15" y="37"/>
                    <a:pt x="13" y="38"/>
                  </a:cubicBezTo>
                  <a:cubicBezTo>
                    <a:pt x="9" y="42"/>
                    <a:pt x="13" y="44"/>
                    <a:pt x="13" y="48"/>
                  </a:cubicBezTo>
                  <a:cubicBezTo>
                    <a:pt x="13" y="50"/>
                    <a:pt x="12" y="51"/>
                    <a:pt x="12" y="53"/>
                  </a:cubicBezTo>
                  <a:cubicBezTo>
                    <a:pt x="13" y="54"/>
                    <a:pt x="13" y="56"/>
                    <a:pt x="13" y="57"/>
                  </a:cubicBezTo>
                  <a:cubicBezTo>
                    <a:pt x="13" y="59"/>
                    <a:pt x="12" y="64"/>
                    <a:pt x="15" y="6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3" name="Freeform 3866"/>
            <p:cNvSpPr>
              <a:spLocks/>
            </p:cNvSpPr>
            <p:nvPr/>
          </p:nvSpPr>
          <p:spPr bwMode="auto">
            <a:xfrm>
              <a:off x="4429" y="639"/>
              <a:ext cx="98" cy="82"/>
            </a:xfrm>
            <a:custGeom>
              <a:avLst/>
              <a:gdLst>
                <a:gd name="T0" fmla="*/ 17 w 82"/>
                <a:gd name="T1" fmla="*/ 65 h 68"/>
                <a:gd name="T2" fmla="*/ 33 w 82"/>
                <a:gd name="T3" fmla="*/ 58 h 68"/>
                <a:gd name="T4" fmla="*/ 36 w 82"/>
                <a:gd name="T5" fmla="*/ 52 h 68"/>
                <a:gd name="T6" fmla="*/ 40 w 82"/>
                <a:gd name="T7" fmla="*/ 53 h 68"/>
                <a:gd name="T8" fmla="*/ 43 w 82"/>
                <a:gd name="T9" fmla="*/ 51 h 68"/>
                <a:gd name="T10" fmla="*/ 61 w 82"/>
                <a:gd name="T11" fmla="*/ 41 h 68"/>
                <a:gd name="T12" fmla="*/ 70 w 82"/>
                <a:gd name="T13" fmla="*/ 37 h 68"/>
                <a:gd name="T14" fmla="*/ 64 w 82"/>
                <a:gd name="T15" fmla="*/ 35 h 68"/>
                <a:gd name="T16" fmla="*/ 69 w 82"/>
                <a:gd name="T17" fmla="*/ 30 h 68"/>
                <a:gd name="T18" fmla="*/ 73 w 82"/>
                <a:gd name="T19" fmla="*/ 33 h 68"/>
                <a:gd name="T20" fmla="*/ 77 w 82"/>
                <a:gd name="T21" fmla="*/ 25 h 68"/>
                <a:gd name="T22" fmla="*/ 76 w 82"/>
                <a:gd name="T23" fmla="*/ 22 h 68"/>
                <a:gd name="T24" fmla="*/ 78 w 82"/>
                <a:gd name="T25" fmla="*/ 16 h 68"/>
                <a:gd name="T26" fmla="*/ 81 w 82"/>
                <a:gd name="T27" fmla="*/ 6 h 68"/>
                <a:gd name="T28" fmla="*/ 81 w 82"/>
                <a:gd name="T29" fmla="*/ 2 h 68"/>
                <a:gd name="T30" fmla="*/ 79 w 82"/>
                <a:gd name="T31" fmla="*/ 1 h 68"/>
                <a:gd name="T32" fmla="*/ 74 w 82"/>
                <a:gd name="T33" fmla="*/ 3 h 68"/>
                <a:gd name="T34" fmla="*/ 72 w 82"/>
                <a:gd name="T35" fmla="*/ 8 h 68"/>
                <a:gd name="T36" fmla="*/ 64 w 82"/>
                <a:gd name="T37" fmla="*/ 21 h 68"/>
                <a:gd name="T38" fmla="*/ 56 w 82"/>
                <a:gd name="T39" fmla="*/ 31 h 68"/>
                <a:gd name="T40" fmla="*/ 45 w 82"/>
                <a:gd name="T41" fmla="*/ 39 h 68"/>
                <a:gd name="T42" fmla="*/ 41 w 82"/>
                <a:gd name="T43" fmla="*/ 43 h 68"/>
                <a:gd name="T44" fmla="*/ 38 w 82"/>
                <a:gd name="T45" fmla="*/ 47 h 68"/>
                <a:gd name="T46" fmla="*/ 34 w 82"/>
                <a:gd name="T47" fmla="*/ 49 h 68"/>
                <a:gd name="T48" fmla="*/ 27 w 82"/>
                <a:gd name="T49" fmla="*/ 53 h 68"/>
                <a:gd name="T50" fmla="*/ 15 w 82"/>
                <a:gd name="T51" fmla="*/ 60 h 68"/>
                <a:gd name="T52" fmla="*/ 9 w 82"/>
                <a:gd name="T53" fmla="*/ 61 h 68"/>
                <a:gd name="T54" fmla="*/ 0 w 82"/>
                <a:gd name="T55" fmla="*/ 63 h 68"/>
                <a:gd name="T56" fmla="*/ 17 w 82"/>
                <a:gd name="T57"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68">
                  <a:moveTo>
                    <a:pt x="17" y="65"/>
                  </a:moveTo>
                  <a:cubicBezTo>
                    <a:pt x="22" y="63"/>
                    <a:pt x="30" y="63"/>
                    <a:pt x="33" y="58"/>
                  </a:cubicBezTo>
                  <a:cubicBezTo>
                    <a:pt x="34" y="56"/>
                    <a:pt x="33" y="53"/>
                    <a:pt x="36" y="52"/>
                  </a:cubicBezTo>
                  <a:cubicBezTo>
                    <a:pt x="38" y="52"/>
                    <a:pt x="38" y="53"/>
                    <a:pt x="40" y="53"/>
                  </a:cubicBezTo>
                  <a:cubicBezTo>
                    <a:pt x="41" y="54"/>
                    <a:pt x="42" y="52"/>
                    <a:pt x="43" y="51"/>
                  </a:cubicBezTo>
                  <a:cubicBezTo>
                    <a:pt x="49" y="46"/>
                    <a:pt x="58" y="48"/>
                    <a:pt x="61" y="41"/>
                  </a:cubicBezTo>
                  <a:cubicBezTo>
                    <a:pt x="63" y="38"/>
                    <a:pt x="68" y="40"/>
                    <a:pt x="70" y="37"/>
                  </a:cubicBezTo>
                  <a:cubicBezTo>
                    <a:pt x="72" y="33"/>
                    <a:pt x="67" y="34"/>
                    <a:pt x="64" y="35"/>
                  </a:cubicBezTo>
                  <a:cubicBezTo>
                    <a:pt x="65" y="34"/>
                    <a:pt x="68" y="30"/>
                    <a:pt x="69" y="30"/>
                  </a:cubicBezTo>
                  <a:cubicBezTo>
                    <a:pt x="72" y="30"/>
                    <a:pt x="69" y="35"/>
                    <a:pt x="73" y="33"/>
                  </a:cubicBezTo>
                  <a:cubicBezTo>
                    <a:pt x="72" y="30"/>
                    <a:pt x="77" y="28"/>
                    <a:pt x="77" y="25"/>
                  </a:cubicBezTo>
                  <a:cubicBezTo>
                    <a:pt x="77" y="24"/>
                    <a:pt x="76" y="23"/>
                    <a:pt x="76" y="22"/>
                  </a:cubicBezTo>
                  <a:cubicBezTo>
                    <a:pt x="76" y="20"/>
                    <a:pt x="78" y="18"/>
                    <a:pt x="78" y="16"/>
                  </a:cubicBezTo>
                  <a:cubicBezTo>
                    <a:pt x="78" y="13"/>
                    <a:pt x="79" y="9"/>
                    <a:pt x="81" y="6"/>
                  </a:cubicBezTo>
                  <a:cubicBezTo>
                    <a:pt x="81" y="4"/>
                    <a:pt x="82" y="3"/>
                    <a:pt x="81" y="2"/>
                  </a:cubicBezTo>
                  <a:cubicBezTo>
                    <a:pt x="81" y="1"/>
                    <a:pt x="76" y="0"/>
                    <a:pt x="79" y="1"/>
                  </a:cubicBezTo>
                  <a:cubicBezTo>
                    <a:pt x="78" y="0"/>
                    <a:pt x="76" y="2"/>
                    <a:pt x="74" y="3"/>
                  </a:cubicBezTo>
                  <a:cubicBezTo>
                    <a:pt x="71" y="5"/>
                    <a:pt x="72" y="7"/>
                    <a:pt x="72" y="8"/>
                  </a:cubicBezTo>
                  <a:cubicBezTo>
                    <a:pt x="71" y="12"/>
                    <a:pt x="67" y="17"/>
                    <a:pt x="64" y="21"/>
                  </a:cubicBezTo>
                  <a:cubicBezTo>
                    <a:pt x="61" y="24"/>
                    <a:pt x="61" y="28"/>
                    <a:pt x="56" y="31"/>
                  </a:cubicBezTo>
                  <a:cubicBezTo>
                    <a:pt x="52" y="34"/>
                    <a:pt x="50" y="36"/>
                    <a:pt x="45" y="39"/>
                  </a:cubicBezTo>
                  <a:cubicBezTo>
                    <a:pt x="44" y="39"/>
                    <a:pt x="40" y="42"/>
                    <a:pt x="41" y="43"/>
                  </a:cubicBezTo>
                  <a:cubicBezTo>
                    <a:pt x="42" y="44"/>
                    <a:pt x="39" y="45"/>
                    <a:pt x="38" y="47"/>
                  </a:cubicBezTo>
                  <a:cubicBezTo>
                    <a:pt x="37" y="48"/>
                    <a:pt x="35" y="49"/>
                    <a:pt x="34" y="49"/>
                  </a:cubicBezTo>
                  <a:cubicBezTo>
                    <a:pt x="31" y="50"/>
                    <a:pt x="29" y="51"/>
                    <a:pt x="27" y="53"/>
                  </a:cubicBezTo>
                  <a:cubicBezTo>
                    <a:pt x="24" y="57"/>
                    <a:pt x="19" y="60"/>
                    <a:pt x="15" y="60"/>
                  </a:cubicBezTo>
                  <a:cubicBezTo>
                    <a:pt x="13" y="60"/>
                    <a:pt x="11" y="61"/>
                    <a:pt x="9" y="61"/>
                  </a:cubicBezTo>
                  <a:cubicBezTo>
                    <a:pt x="6" y="61"/>
                    <a:pt x="3" y="62"/>
                    <a:pt x="0" y="63"/>
                  </a:cubicBezTo>
                  <a:cubicBezTo>
                    <a:pt x="4" y="65"/>
                    <a:pt x="9" y="68"/>
                    <a:pt x="17" y="65"/>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4" name="Freeform 3867"/>
            <p:cNvSpPr>
              <a:spLocks/>
            </p:cNvSpPr>
            <p:nvPr/>
          </p:nvSpPr>
          <p:spPr bwMode="auto">
            <a:xfrm>
              <a:off x="4429" y="639"/>
              <a:ext cx="98" cy="82"/>
            </a:xfrm>
            <a:custGeom>
              <a:avLst/>
              <a:gdLst>
                <a:gd name="T0" fmla="*/ 17 w 82"/>
                <a:gd name="T1" fmla="*/ 65 h 68"/>
                <a:gd name="T2" fmla="*/ 33 w 82"/>
                <a:gd name="T3" fmla="*/ 58 h 68"/>
                <a:gd name="T4" fmla="*/ 36 w 82"/>
                <a:gd name="T5" fmla="*/ 52 h 68"/>
                <a:gd name="T6" fmla="*/ 40 w 82"/>
                <a:gd name="T7" fmla="*/ 53 h 68"/>
                <a:gd name="T8" fmla="*/ 43 w 82"/>
                <a:gd name="T9" fmla="*/ 51 h 68"/>
                <a:gd name="T10" fmla="*/ 61 w 82"/>
                <a:gd name="T11" fmla="*/ 41 h 68"/>
                <a:gd name="T12" fmla="*/ 70 w 82"/>
                <a:gd name="T13" fmla="*/ 37 h 68"/>
                <a:gd name="T14" fmla="*/ 64 w 82"/>
                <a:gd name="T15" fmla="*/ 35 h 68"/>
                <a:gd name="T16" fmla="*/ 69 w 82"/>
                <a:gd name="T17" fmla="*/ 30 h 68"/>
                <a:gd name="T18" fmla="*/ 73 w 82"/>
                <a:gd name="T19" fmla="*/ 33 h 68"/>
                <a:gd name="T20" fmla="*/ 77 w 82"/>
                <a:gd name="T21" fmla="*/ 25 h 68"/>
                <a:gd name="T22" fmla="*/ 76 w 82"/>
                <a:gd name="T23" fmla="*/ 22 h 68"/>
                <a:gd name="T24" fmla="*/ 78 w 82"/>
                <a:gd name="T25" fmla="*/ 16 h 68"/>
                <a:gd name="T26" fmla="*/ 81 w 82"/>
                <a:gd name="T27" fmla="*/ 6 h 68"/>
                <a:gd name="T28" fmla="*/ 81 w 82"/>
                <a:gd name="T29" fmla="*/ 2 h 68"/>
                <a:gd name="T30" fmla="*/ 79 w 82"/>
                <a:gd name="T31" fmla="*/ 1 h 68"/>
                <a:gd name="T32" fmla="*/ 74 w 82"/>
                <a:gd name="T33" fmla="*/ 3 h 68"/>
                <a:gd name="T34" fmla="*/ 72 w 82"/>
                <a:gd name="T35" fmla="*/ 8 h 68"/>
                <a:gd name="T36" fmla="*/ 64 w 82"/>
                <a:gd name="T37" fmla="*/ 21 h 68"/>
                <a:gd name="T38" fmla="*/ 56 w 82"/>
                <a:gd name="T39" fmla="*/ 31 h 68"/>
                <a:gd name="T40" fmla="*/ 45 w 82"/>
                <a:gd name="T41" fmla="*/ 39 h 68"/>
                <a:gd name="T42" fmla="*/ 41 w 82"/>
                <a:gd name="T43" fmla="*/ 43 h 68"/>
                <a:gd name="T44" fmla="*/ 38 w 82"/>
                <a:gd name="T45" fmla="*/ 47 h 68"/>
                <a:gd name="T46" fmla="*/ 34 w 82"/>
                <a:gd name="T47" fmla="*/ 49 h 68"/>
                <a:gd name="T48" fmla="*/ 27 w 82"/>
                <a:gd name="T49" fmla="*/ 53 h 68"/>
                <a:gd name="T50" fmla="*/ 15 w 82"/>
                <a:gd name="T51" fmla="*/ 60 h 68"/>
                <a:gd name="T52" fmla="*/ 9 w 82"/>
                <a:gd name="T53" fmla="*/ 61 h 68"/>
                <a:gd name="T54" fmla="*/ 0 w 82"/>
                <a:gd name="T55" fmla="*/ 63 h 68"/>
                <a:gd name="T56" fmla="*/ 17 w 82"/>
                <a:gd name="T57"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68">
                  <a:moveTo>
                    <a:pt x="17" y="65"/>
                  </a:moveTo>
                  <a:cubicBezTo>
                    <a:pt x="22" y="63"/>
                    <a:pt x="30" y="63"/>
                    <a:pt x="33" y="58"/>
                  </a:cubicBezTo>
                  <a:cubicBezTo>
                    <a:pt x="34" y="56"/>
                    <a:pt x="33" y="53"/>
                    <a:pt x="36" y="52"/>
                  </a:cubicBezTo>
                  <a:cubicBezTo>
                    <a:pt x="38" y="52"/>
                    <a:pt x="38" y="53"/>
                    <a:pt x="40" y="53"/>
                  </a:cubicBezTo>
                  <a:cubicBezTo>
                    <a:pt x="41" y="54"/>
                    <a:pt x="42" y="52"/>
                    <a:pt x="43" y="51"/>
                  </a:cubicBezTo>
                  <a:cubicBezTo>
                    <a:pt x="49" y="46"/>
                    <a:pt x="58" y="48"/>
                    <a:pt x="61" y="41"/>
                  </a:cubicBezTo>
                  <a:cubicBezTo>
                    <a:pt x="63" y="38"/>
                    <a:pt x="68" y="40"/>
                    <a:pt x="70" y="37"/>
                  </a:cubicBezTo>
                  <a:cubicBezTo>
                    <a:pt x="72" y="33"/>
                    <a:pt x="67" y="34"/>
                    <a:pt x="64" y="35"/>
                  </a:cubicBezTo>
                  <a:cubicBezTo>
                    <a:pt x="65" y="34"/>
                    <a:pt x="68" y="30"/>
                    <a:pt x="69" y="30"/>
                  </a:cubicBezTo>
                  <a:cubicBezTo>
                    <a:pt x="72" y="30"/>
                    <a:pt x="69" y="35"/>
                    <a:pt x="73" y="33"/>
                  </a:cubicBezTo>
                  <a:cubicBezTo>
                    <a:pt x="72" y="30"/>
                    <a:pt x="77" y="28"/>
                    <a:pt x="77" y="25"/>
                  </a:cubicBezTo>
                  <a:cubicBezTo>
                    <a:pt x="77" y="24"/>
                    <a:pt x="76" y="23"/>
                    <a:pt x="76" y="22"/>
                  </a:cubicBezTo>
                  <a:cubicBezTo>
                    <a:pt x="76" y="20"/>
                    <a:pt x="78" y="18"/>
                    <a:pt x="78" y="16"/>
                  </a:cubicBezTo>
                  <a:cubicBezTo>
                    <a:pt x="78" y="13"/>
                    <a:pt x="79" y="9"/>
                    <a:pt x="81" y="6"/>
                  </a:cubicBezTo>
                  <a:cubicBezTo>
                    <a:pt x="81" y="4"/>
                    <a:pt x="82" y="3"/>
                    <a:pt x="81" y="2"/>
                  </a:cubicBezTo>
                  <a:cubicBezTo>
                    <a:pt x="81" y="1"/>
                    <a:pt x="76" y="0"/>
                    <a:pt x="79" y="1"/>
                  </a:cubicBezTo>
                  <a:cubicBezTo>
                    <a:pt x="78" y="0"/>
                    <a:pt x="76" y="2"/>
                    <a:pt x="74" y="3"/>
                  </a:cubicBezTo>
                  <a:cubicBezTo>
                    <a:pt x="71" y="5"/>
                    <a:pt x="72" y="7"/>
                    <a:pt x="72" y="8"/>
                  </a:cubicBezTo>
                  <a:cubicBezTo>
                    <a:pt x="71" y="12"/>
                    <a:pt x="67" y="17"/>
                    <a:pt x="64" y="21"/>
                  </a:cubicBezTo>
                  <a:cubicBezTo>
                    <a:pt x="61" y="24"/>
                    <a:pt x="61" y="28"/>
                    <a:pt x="56" y="31"/>
                  </a:cubicBezTo>
                  <a:cubicBezTo>
                    <a:pt x="52" y="34"/>
                    <a:pt x="50" y="36"/>
                    <a:pt x="45" y="39"/>
                  </a:cubicBezTo>
                  <a:cubicBezTo>
                    <a:pt x="44" y="39"/>
                    <a:pt x="40" y="42"/>
                    <a:pt x="41" y="43"/>
                  </a:cubicBezTo>
                  <a:cubicBezTo>
                    <a:pt x="42" y="44"/>
                    <a:pt x="39" y="45"/>
                    <a:pt x="38" y="47"/>
                  </a:cubicBezTo>
                  <a:cubicBezTo>
                    <a:pt x="37" y="48"/>
                    <a:pt x="35" y="49"/>
                    <a:pt x="34" y="49"/>
                  </a:cubicBezTo>
                  <a:cubicBezTo>
                    <a:pt x="31" y="50"/>
                    <a:pt x="29" y="51"/>
                    <a:pt x="27" y="53"/>
                  </a:cubicBezTo>
                  <a:cubicBezTo>
                    <a:pt x="24" y="57"/>
                    <a:pt x="19" y="60"/>
                    <a:pt x="15" y="60"/>
                  </a:cubicBezTo>
                  <a:cubicBezTo>
                    <a:pt x="13" y="60"/>
                    <a:pt x="11" y="61"/>
                    <a:pt x="9" y="61"/>
                  </a:cubicBezTo>
                  <a:cubicBezTo>
                    <a:pt x="6" y="61"/>
                    <a:pt x="3" y="62"/>
                    <a:pt x="0" y="63"/>
                  </a:cubicBezTo>
                  <a:cubicBezTo>
                    <a:pt x="4" y="65"/>
                    <a:pt x="9" y="68"/>
                    <a:pt x="17" y="6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5" name="Freeform 3868"/>
            <p:cNvSpPr>
              <a:spLocks/>
            </p:cNvSpPr>
            <p:nvPr/>
          </p:nvSpPr>
          <p:spPr bwMode="auto">
            <a:xfrm>
              <a:off x="3943" y="802"/>
              <a:ext cx="96" cy="35"/>
            </a:xfrm>
            <a:custGeom>
              <a:avLst/>
              <a:gdLst>
                <a:gd name="T0" fmla="*/ 9 w 80"/>
                <a:gd name="T1" fmla="*/ 28 h 29"/>
                <a:gd name="T2" fmla="*/ 8 w 80"/>
                <a:gd name="T3" fmla="*/ 27 h 29"/>
                <a:gd name="T4" fmla="*/ 4 w 80"/>
                <a:gd name="T5" fmla="*/ 23 h 29"/>
                <a:gd name="T6" fmla="*/ 0 w 80"/>
                <a:gd name="T7" fmla="*/ 19 h 29"/>
                <a:gd name="T8" fmla="*/ 1 w 80"/>
                <a:gd name="T9" fmla="*/ 16 h 29"/>
                <a:gd name="T10" fmla="*/ 4 w 80"/>
                <a:gd name="T11" fmla="*/ 12 h 29"/>
                <a:gd name="T12" fmla="*/ 8 w 80"/>
                <a:gd name="T13" fmla="*/ 10 h 29"/>
                <a:gd name="T14" fmla="*/ 14 w 80"/>
                <a:gd name="T15" fmla="*/ 4 h 29"/>
                <a:gd name="T16" fmla="*/ 16 w 80"/>
                <a:gd name="T17" fmla="*/ 1 h 29"/>
                <a:gd name="T18" fmla="*/ 21 w 80"/>
                <a:gd name="T19" fmla="*/ 0 h 29"/>
                <a:gd name="T20" fmla="*/ 27 w 80"/>
                <a:gd name="T21" fmla="*/ 2 h 29"/>
                <a:gd name="T22" fmla="*/ 34 w 80"/>
                <a:gd name="T23" fmla="*/ 1 h 29"/>
                <a:gd name="T24" fmla="*/ 38 w 80"/>
                <a:gd name="T25" fmla="*/ 1 h 29"/>
                <a:gd name="T26" fmla="*/ 40 w 80"/>
                <a:gd name="T27" fmla="*/ 3 h 29"/>
                <a:gd name="T28" fmla="*/ 43 w 80"/>
                <a:gd name="T29" fmla="*/ 3 h 29"/>
                <a:gd name="T30" fmla="*/ 46 w 80"/>
                <a:gd name="T31" fmla="*/ 3 h 29"/>
                <a:gd name="T32" fmla="*/ 50 w 80"/>
                <a:gd name="T33" fmla="*/ 4 h 29"/>
                <a:gd name="T34" fmla="*/ 54 w 80"/>
                <a:gd name="T35" fmla="*/ 3 h 29"/>
                <a:gd name="T36" fmla="*/ 60 w 80"/>
                <a:gd name="T37" fmla="*/ 3 h 29"/>
                <a:gd name="T38" fmla="*/ 66 w 80"/>
                <a:gd name="T39" fmla="*/ 6 h 29"/>
                <a:gd name="T40" fmla="*/ 67 w 80"/>
                <a:gd name="T41" fmla="*/ 3 h 29"/>
                <a:gd name="T42" fmla="*/ 69 w 80"/>
                <a:gd name="T43" fmla="*/ 2 h 29"/>
                <a:gd name="T44" fmla="*/ 73 w 80"/>
                <a:gd name="T45" fmla="*/ 3 h 29"/>
                <a:gd name="T46" fmla="*/ 72 w 80"/>
                <a:gd name="T47" fmla="*/ 1 h 29"/>
                <a:gd name="T48" fmla="*/ 78 w 80"/>
                <a:gd name="T49" fmla="*/ 3 h 29"/>
                <a:gd name="T50" fmla="*/ 76 w 80"/>
                <a:gd name="T51" fmla="*/ 4 h 29"/>
                <a:gd name="T52" fmla="*/ 75 w 80"/>
                <a:gd name="T53" fmla="*/ 6 h 29"/>
                <a:gd name="T54" fmla="*/ 67 w 80"/>
                <a:gd name="T55" fmla="*/ 9 h 29"/>
                <a:gd name="T56" fmla="*/ 63 w 80"/>
                <a:gd name="T57" fmla="*/ 8 h 29"/>
                <a:gd name="T58" fmla="*/ 58 w 80"/>
                <a:gd name="T59" fmla="*/ 7 h 29"/>
                <a:gd name="T60" fmla="*/ 52 w 80"/>
                <a:gd name="T61" fmla="*/ 6 h 29"/>
                <a:gd name="T62" fmla="*/ 44 w 80"/>
                <a:gd name="T63" fmla="*/ 6 h 29"/>
                <a:gd name="T64" fmla="*/ 29 w 80"/>
                <a:gd name="T65" fmla="*/ 3 h 29"/>
                <a:gd name="T66" fmla="*/ 26 w 80"/>
                <a:gd name="T67" fmla="*/ 5 h 29"/>
                <a:gd name="T68" fmla="*/ 23 w 80"/>
                <a:gd name="T69" fmla="*/ 6 h 29"/>
                <a:gd name="T70" fmla="*/ 20 w 80"/>
                <a:gd name="T71" fmla="*/ 8 h 29"/>
                <a:gd name="T72" fmla="*/ 18 w 80"/>
                <a:gd name="T73" fmla="*/ 11 h 29"/>
                <a:gd name="T74" fmla="*/ 12 w 80"/>
                <a:gd name="T75" fmla="*/ 14 h 29"/>
                <a:gd name="T76" fmla="*/ 12 w 80"/>
                <a:gd name="T77" fmla="*/ 17 h 29"/>
                <a:gd name="T78" fmla="*/ 11 w 80"/>
                <a:gd name="T79" fmla="*/ 19 h 29"/>
                <a:gd name="T80" fmla="*/ 9 w 80"/>
                <a:gd name="T81" fmla="*/ 20 h 29"/>
                <a:gd name="T82" fmla="*/ 9 w 80"/>
                <a:gd name="T83"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29">
                  <a:moveTo>
                    <a:pt x="9" y="28"/>
                  </a:moveTo>
                  <a:cubicBezTo>
                    <a:pt x="8" y="29"/>
                    <a:pt x="8" y="28"/>
                    <a:pt x="8" y="27"/>
                  </a:cubicBezTo>
                  <a:cubicBezTo>
                    <a:pt x="8" y="25"/>
                    <a:pt x="6" y="24"/>
                    <a:pt x="4" y="23"/>
                  </a:cubicBezTo>
                  <a:cubicBezTo>
                    <a:pt x="4" y="22"/>
                    <a:pt x="1" y="20"/>
                    <a:pt x="0" y="19"/>
                  </a:cubicBezTo>
                  <a:cubicBezTo>
                    <a:pt x="0" y="18"/>
                    <a:pt x="2" y="17"/>
                    <a:pt x="1" y="16"/>
                  </a:cubicBezTo>
                  <a:cubicBezTo>
                    <a:pt x="3" y="16"/>
                    <a:pt x="4" y="13"/>
                    <a:pt x="4" y="12"/>
                  </a:cubicBezTo>
                  <a:cubicBezTo>
                    <a:pt x="2" y="10"/>
                    <a:pt x="7" y="10"/>
                    <a:pt x="8" y="10"/>
                  </a:cubicBezTo>
                  <a:cubicBezTo>
                    <a:pt x="6" y="8"/>
                    <a:pt x="12" y="5"/>
                    <a:pt x="14" y="4"/>
                  </a:cubicBezTo>
                  <a:cubicBezTo>
                    <a:pt x="16" y="4"/>
                    <a:pt x="15" y="2"/>
                    <a:pt x="16" y="1"/>
                  </a:cubicBezTo>
                  <a:cubicBezTo>
                    <a:pt x="18" y="0"/>
                    <a:pt x="19" y="2"/>
                    <a:pt x="21" y="0"/>
                  </a:cubicBezTo>
                  <a:cubicBezTo>
                    <a:pt x="21" y="2"/>
                    <a:pt x="26" y="2"/>
                    <a:pt x="27" y="2"/>
                  </a:cubicBezTo>
                  <a:cubicBezTo>
                    <a:pt x="29" y="2"/>
                    <a:pt x="33" y="0"/>
                    <a:pt x="34" y="1"/>
                  </a:cubicBezTo>
                  <a:cubicBezTo>
                    <a:pt x="35" y="1"/>
                    <a:pt x="37" y="1"/>
                    <a:pt x="38" y="1"/>
                  </a:cubicBezTo>
                  <a:cubicBezTo>
                    <a:pt x="39" y="1"/>
                    <a:pt x="39" y="3"/>
                    <a:pt x="40" y="3"/>
                  </a:cubicBezTo>
                  <a:cubicBezTo>
                    <a:pt x="41" y="4"/>
                    <a:pt x="42" y="3"/>
                    <a:pt x="43" y="3"/>
                  </a:cubicBezTo>
                  <a:cubicBezTo>
                    <a:pt x="44" y="3"/>
                    <a:pt x="48" y="6"/>
                    <a:pt x="46" y="3"/>
                  </a:cubicBezTo>
                  <a:cubicBezTo>
                    <a:pt x="47" y="4"/>
                    <a:pt x="49" y="3"/>
                    <a:pt x="50" y="4"/>
                  </a:cubicBezTo>
                  <a:cubicBezTo>
                    <a:pt x="50" y="5"/>
                    <a:pt x="52" y="4"/>
                    <a:pt x="54" y="3"/>
                  </a:cubicBezTo>
                  <a:cubicBezTo>
                    <a:pt x="56" y="3"/>
                    <a:pt x="58" y="3"/>
                    <a:pt x="60" y="3"/>
                  </a:cubicBezTo>
                  <a:cubicBezTo>
                    <a:pt x="62" y="4"/>
                    <a:pt x="64" y="5"/>
                    <a:pt x="66" y="6"/>
                  </a:cubicBezTo>
                  <a:cubicBezTo>
                    <a:pt x="66" y="5"/>
                    <a:pt x="66" y="4"/>
                    <a:pt x="67" y="3"/>
                  </a:cubicBezTo>
                  <a:cubicBezTo>
                    <a:pt x="68" y="3"/>
                    <a:pt x="68" y="3"/>
                    <a:pt x="69" y="2"/>
                  </a:cubicBezTo>
                  <a:cubicBezTo>
                    <a:pt x="71" y="1"/>
                    <a:pt x="72" y="3"/>
                    <a:pt x="73" y="3"/>
                  </a:cubicBezTo>
                  <a:cubicBezTo>
                    <a:pt x="73" y="3"/>
                    <a:pt x="72" y="2"/>
                    <a:pt x="72" y="1"/>
                  </a:cubicBezTo>
                  <a:cubicBezTo>
                    <a:pt x="73" y="1"/>
                    <a:pt x="80" y="0"/>
                    <a:pt x="78" y="3"/>
                  </a:cubicBezTo>
                  <a:cubicBezTo>
                    <a:pt x="78" y="4"/>
                    <a:pt x="77" y="4"/>
                    <a:pt x="76" y="4"/>
                  </a:cubicBezTo>
                  <a:cubicBezTo>
                    <a:pt x="75" y="4"/>
                    <a:pt x="76" y="6"/>
                    <a:pt x="75" y="6"/>
                  </a:cubicBezTo>
                  <a:cubicBezTo>
                    <a:pt x="74" y="8"/>
                    <a:pt x="66" y="6"/>
                    <a:pt x="67" y="9"/>
                  </a:cubicBezTo>
                  <a:cubicBezTo>
                    <a:pt x="66" y="7"/>
                    <a:pt x="64" y="8"/>
                    <a:pt x="63" y="8"/>
                  </a:cubicBezTo>
                  <a:cubicBezTo>
                    <a:pt x="61" y="8"/>
                    <a:pt x="60" y="7"/>
                    <a:pt x="58" y="7"/>
                  </a:cubicBezTo>
                  <a:cubicBezTo>
                    <a:pt x="56" y="7"/>
                    <a:pt x="54" y="5"/>
                    <a:pt x="52" y="6"/>
                  </a:cubicBezTo>
                  <a:cubicBezTo>
                    <a:pt x="49" y="6"/>
                    <a:pt x="47" y="6"/>
                    <a:pt x="44" y="6"/>
                  </a:cubicBezTo>
                  <a:cubicBezTo>
                    <a:pt x="43" y="5"/>
                    <a:pt x="26" y="6"/>
                    <a:pt x="29" y="3"/>
                  </a:cubicBezTo>
                  <a:cubicBezTo>
                    <a:pt x="25" y="3"/>
                    <a:pt x="29" y="5"/>
                    <a:pt x="26" y="5"/>
                  </a:cubicBezTo>
                  <a:cubicBezTo>
                    <a:pt x="25" y="6"/>
                    <a:pt x="23" y="7"/>
                    <a:pt x="23" y="6"/>
                  </a:cubicBezTo>
                  <a:cubicBezTo>
                    <a:pt x="22" y="7"/>
                    <a:pt x="21" y="7"/>
                    <a:pt x="20" y="8"/>
                  </a:cubicBezTo>
                  <a:cubicBezTo>
                    <a:pt x="19" y="8"/>
                    <a:pt x="19" y="10"/>
                    <a:pt x="18" y="11"/>
                  </a:cubicBezTo>
                  <a:cubicBezTo>
                    <a:pt x="17" y="14"/>
                    <a:pt x="12" y="11"/>
                    <a:pt x="12" y="14"/>
                  </a:cubicBezTo>
                  <a:cubicBezTo>
                    <a:pt x="12" y="15"/>
                    <a:pt x="12" y="16"/>
                    <a:pt x="12" y="17"/>
                  </a:cubicBezTo>
                  <a:cubicBezTo>
                    <a:pt x="11" y="18"/>
                    <a:pt x="11" y="18"/>
                    <a:pt x="11" y="19"/>
                  </a:cubicBezTo>
                  <a:cubicBezTo>
                    <a:pt x="10" y="20"/>
                    <a:pt x="10" y="20"/>
                    <a:pt x="9" y="20"/>
                  </a:cubicBezTo>
                  <a:cubicBezTo>
                    <a:pt x="8" y="23"/>
                    <a:pt x="12" y="25"/>
                    <a:pt x="9" y="28"/>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6" name="Freeform 3869"/>
            <p:cNvSpPr>
              <a:spLocks/>
            </p:cNvSpPr>
            <p:nvPr/>
          </p:nvSpPr>
          <p:spPr bwMode="auto">
            <a:xfrm>
              <a:off x="3943" y="802"/>
              <a:ext cx="96" cy="35"/>
            </a:xfrm>
            <a:custGeom>
              <a:avLst/>
              <a:gdLst>
                <a:gd name="T0" fmla="*/ 9 w 80"/>
                <a:gd name="T1" fmla="*/ 28 h 29"/>
                <a:gd name="T2" fmla="*/ 8 w 80"/>
                <a:gd name="T3" fmla="*/ 27 h 29"/>
                <a:gd name="T4" fmla="*/ 4 w 80"/>
                <a:gd name="T5" fmla="*/ 23 h 29"/>
                <a:gd name="T6" fmla="*/ 0 w 80"/>
                <a:gd name="T7" fmla="*/ 19 h 29"/>
                <a:gd name="T8" fmla="*/ 1 w 80"/>
                <a:gd name="T9" fmla="*/ 16 h 29"/>
                <a:gd name="T10" fmla="*/ 4 w 80"/>
                <a:gd name="T11" fmla="*/ 12 h 29"/>
                <a:gd name="T12" fmla="*/ 8 w 80"/>
                <a:gd name="T13" fmla="*/ 10 h 29"/>
                <a:gd name="T14" fmla="*/ 14 w 80"/>
                <a:gd name="T15" fmla="*/ 4 h 29"/>
                <a:gd name="T16" fmla="*/ 16 w 80"/>
                <a:gd name="T17" fmla="*/ 1 h 29"/>
                <a:gd name="T18" fmla="*/ 21 w 80"/>
                <a:gd name="T19" fmla="*/ 0 h 29"/>
                <a:gd name="T20" fmla="*/ 27 w 80"/>
                <a:gd name="T21" fmla="*/ 2 h 29"/>
                <a:gd name="T22" fmla="*/ 34 w 80"/>
                <a:gd name="T23" fmla="*/ 1 h 29"/>
                <a:gd name="T24" fmla="*/ 38 w 80"/>
                <a:gd name="T25" fmla="*/ 1 h 29"/>
                <a:gd name="T26" fmla="*/ 40 w 80"/>
                <a:gd name="T27" fmla="*/ 3 h 29"/>
                <a:gd name="T28" fmla="*/ 43 w 80"/>
                <a:gd name="T29" fmla="*/ 3 h 29"/>
                <a:gd name="T30" fmla="*/ 46 w 80"/>
                <a:gd name="T31" fmla="*/ 3 h 29"/>
                <a:gd name="T32" fmla="*/ 50 w 80"/>
                <a:gd name="T33" fmla="*/ 4 h 29"/>
                <a:gd name="T34" fmla="*/ 54 w 80"/>
                <a:gd name="T35" fmla="*/ 3 h 29"/>
                <a:gd name="T36" fmla="*/ 60 w 80"/>
                <a:gd name="T37" fmla="*/ 3 h 29"/>
                <a:gd name="T38" fmla="*/ 66 w 80"/>
                <a:gd name="T39" fmla="*/ 6 h 29"/>
                <a:gd name="T40" fmla="*/ 67 w 80"/>
                <a:gd name="T41" fmla="*/ 3 h 29"/>
                <a:gd name="T42" fmla="*/ 69 w 80"/>
                <a:gd name="T43" fmla="*/ 2 h 29"/>
                <a:gd name="T44" fmla="*/ 73 w 80"/>
                <a:gd name="T45" fmla="*/ 3 h 29"/>
                <a:gd name="T46" fmla="*/ 72 w 80"/>
                <a:gd name="T47" fmla="*/ 1 h 29"/>
                <a:gd name="T48" fmla="*/ 78 w 80"/>
                <a:gd name="T49" fmla="*/ 3 h 29"/>
                <a:gd name="T50" fmla="*/ 76 w 80"/>
                <a:gd name="T51" fmla="*/ 4 h 29"/>
                <a:gd name="T52" fmla="*/ 75 w 80"/>
                <a:gd name="T53" fmla="*/ 6 h 29"/>
                <a:gd name="T54" fmla="*/ 67 w 80"/>
                <a:gd name="T55" fmla="*/ 9 h 29"/>
                <a:gd name="T56" fmla="*/ 63 w 80"/>
                <a:gd name="T57" fmla="*/ 8 h 29"/>
                <a:gd name="T58" fmla="*/ 58 w 80"/>
                <a:gd name="T59" fmla="*/ 7 h 29"/>
                <a:gd name="T60" fmla="*/ 52 w 80"/>
                <a:gd name="T61" fmla="*/ 6 h 29"/>
                <a:gd name="T62" fmla="*/ 44 w 80"/>
                <a:gd name="T63" fmla="*/ 6 h 29"/>
                <a:gd name="T64" fmla="*/ 29 w 80"/>
                <a:gd name="T65" fmla="*/ 3 h 29"/>
                <a:gd name="T66" fmla="*/ 26 w 80"/>
                <a:gd name="T67" fmla="*/ 5 h 29"/>
                <a:gd name="T68" fmla="*/ 23 w 80"/>
                <a:gd name="T69" fmla="*/ 6 h 29"/>
                <a:gd name="T70" fmla="*/ 20 w 80"/>
                <a:gd name="T71" fmla="*/ 8 h 29"/>
                <a:gd name="T72" fmla="*/ 18 w 80"/>
                <a:gd name="T73" fmla="*/ 11 h 29"/>
                <a:gd name="T74" fmla="*/ 12 w 80"/>
                <a:gd name="T75" fmla="*/ 14 h 29"/>
                <a:gd name="T76" fmla="*/ 12 w 80"/>
                <a:gd name="T77" fmla="*/ 17 h 29"/>
                <a:gd name="T78" fmla="*/ 11 w 80"/>
                <a:gd name="T79" fmla="*/ 19 h 29"/>
                <a:gd name="T80" fmla="*/ 9 w 80"/>
                <a:gd name="T81" fmla="*/ 20 h 29"/>
                <a:gd name="T82" fmla="*/ 9 w 80"/>
                <a:gd name="T83"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29">
                  <a:moveTo>
                    <a:pt x="9" y="28"/>
                  </a:moveTo>
                  <a:cubicBezTo>
                    <a:pt x="8" y="29"/>
                    <a:pt x="8" y="28"/>
                    <a:pt x="8" y="27"/>
                  </a:cubicBezTo>
                  <a:cubicBezTo>
                    <a:pt x="8" y="25"/>
                    <a:pt x="6" y="24"/>
                    <a:pt x="4" y="23"/>
                  </a:cubicBezTo>
                  <a:cubicBezTo>
                    <a:pt x="4" y="22"/>
                    <a:pt x="1" y="20"/>
                    <a:pt x="0" y="19"/>
                  </a:cubicBezTo>
                  <a:cubicBezTo>
                    <a:pt x="0" y="18"/>
                    <a:pt x="2" y="17"/>
                    <a:pt x="1" y="16"/>
                  </a:cubicBezTo>
                  <a:cubicBezTo>
                    <a:pt x="3" y="16"/>
                    <a:pt x="4" y="13"/>
                    <a:pt x="4" y="12"/>
                  </a:cubicBezTo>
                  <a:cubicBezTo>
                    <a:pt x="2" y="10"/>
                    <a:pt x="7" y="10"/>
                    <a:pt x="8" y="10"/>
                  </a:cubicBezTo>
                  <a:cubicBezTo>
                    <a:pt x="6" y="8"/>
                    <a:pt x="12" y="5"/>
                    <a:pt x="14" y="4"/>
                  </a:cubicBezTo>
                  <a:cubicBezTo>
                    <a:pt x="16" y="4"/>
                    <a:pt x="15" y="2"/>
                    <a:pt x="16" y="1"/>
                  </a:cubicBezTo>
                  <a:cubicBezTo>
                    <a:pt x="18" y="0"/>
                    <a:pt x="19" y="2"/>
                    <a:pt x="21" y="0"/>
                  </a:cubicBezTo>
                  <a:cubicBezTo>
                    <a:pt x="21" y="2"/>
                    <a:pt x="26" y="2"/>
                    <a:pt x="27" y="2"/>
                  </a:cubicBezTo>
                  <a:cubicBezTo>
                    <a:pt x="29" y="2"/>
                    <a:pt x="33" y="0"/>
                    <a:pt x="34" y="1"/>
                  </a:cubicBezTo>
                  <a:cubicBezTo>
                    <a:pt x="35" y="1"/>
                    <a:pt x="37" y="1"/>
                    <a:pt x="38" y="1"/>
                  </a:cubicBezTo>
                  <a:cubicBezTo>
                    <a:pt x="39" y="1"/>
                    <a:pt x="39" y="3"/>
                    <a:pt x="40" y="3"/>
                  </a:cubicBezTo>
                  <a:cubicBezTo>
                    <a:pt x="41" y="4"/>
                    <a:pt x="42" y="3"/>
                    <a:pt x="43" y="3"/>
                  </a:cubicBezTo>
                  <a:cubicBezTo>
                    <a:pt x="44" y="3"/>
                    <a:pt x="48" y="6"/>
                    <a:pt x="46" y="3"/>
                  </a:cubicBezTo>
                  <a:cubicBezTo>
                    <a:pt x="47" y="4"/>
                    <a:pt x="49" y="3"/>
                    <a:pt x="50" y="4"/>
                  </a:cubicBezTo>
                  <a:cubicBezTo>
                    <a:pt x="50" y="5"/>
                    <a:pt x="52" y="4"/>
                    <a:pt x="54" y="3"/>
                  </a:cubicBezTo>
                  <a:cubicBezTo>
                    <a:pt x="56" y="3"/>
                    <a:pt x="58" y="3"/>
                    <a:pt x="60" y="3"/>
                  </a:cubicBezTo>
                  <a:cubicBezTo>
                    <a:pt x="62" y="4"/>
                    <a:pt x="64" y="5"/>
                    <a:pt x="66" y="6"/>
                  </a:cubicBezTo>
                  <a:cubicBezTo>
                    <a:pt x="66" y="5"/>
                    <a:pt x="66" y="4"/>
                    <a:pt x="67" y="3"/>
                  </a:cubicBezTo>
                  <a:cubicBezTo>
                    <a:pt x="68" y="3"/>
                    <a:pt x="68" y="3"/>
                    <a:pt x="69" y="2"/>
                  </a:cubicBezTo>
                  <a:cubicBezTo>
                    <a:pt x="71" y="1"/>
                    <a:pt x="72" y="3"/>
                    <a:pt x="73" y="3"/>
                  </a:cubicBezTo>
                  <a:cubicBezTo>
                    <a:pt x="73" y="3"/>
                    <a:pt x="72" y="2"/>
                    <a:pt x="72" y="1"/>
                  </a:cubicBezTo>
                  <a:cubicBezTo>
                    <a:pt x="73" y="1"/>
                    <a:pt x="80" y="0"/>
                    <a:pt x="78" y="3"/>
                  </a:cubicBezTo>
                  <a:cubicBezTo>
                    <a:pt x="78" y="4"/>
                    <a:pt x="77" y="4"/>
                    <a:pt x="76" y="4"/>
                  </a:cubicBezTo>
                  <a:cubicBezTo>
                    <a:pt x="75" y="4"/>
                    <a:pt x="76" y="6"/>
                    <a:pt x="75" y="6"/>
                  </a:cubicBezTo>
                  <a:cubicBezTo>
                    <a:pt x="74" y="8"/>
                    <a:pt x="66" y="6"/>
                    <a:pt x="67" y="9"/>
                  </a:cubicBezTo>
                  <a:cubicBezTo>
                    <a:pt x="66" y="7"/>
                    <a:pt x="64" y="8"/>
                    <a:pt x="63" y="8"/>
                  </a:cubicBezTo>
                  <a:cubicBezTo>
                    <a:pt x="61" y="8"/>
                    <a:pt x="60" y="7"/>
                    <a:pt x="58" y="7"/>
                  </a:cubicBezTo>
                  <a:cubicBezTo>
                    <a:pt x="56" y="7"/>
                    <a:pt x="54" y="5"/>
                    <a:pt x="52" y="6"/>
                  </a:cubicBezTo>
                  <a:cubicBezTo>
                    <a:pt x="49" y="6"/>
                    <a:pt x="47" y="6"/>
                    <a:pt x="44" y="6"/>
                  </a:cubicBezTo>
                  <a:cubicBezTo>
                    <a:pt x="43" y="5"/>
                    <a:pt x="26" y="6"/>
                    <a:pt x="29" y="3"/>
                  </a:cubicBezTo>
                  <a:cubicBezTo>
                    <a:pt x="25" y="3"/>
                    <a:pt x="29" y="5"/>
                    <a:pt x="26" y="5"/>
                  </a:cubicBezTo>
                  <a:cubicBezTo>
                    <a:pt x="25" y="6"/>
                    <a:pt x="23" y="7"/>
                    <a:pt x="23" y="6"/>
                  </a:cubicBezTo>
                  <a:cubicBezTo>
                    <a:pt x="22" y="7"/>
                    <a:pt x="21" y="7"/>
                    <a:pt x="20" y="8"/>
                  </a:cubicBezTo>
                  <a:cubicBezTo>
                    <a:pt x="19" y="8"/>
                    <a:pt x="19" y="10"/>
                    <a:pt x="18" y="11"/>
                  </a:cubicBezTo>
                  <a:cubicBezTo>
                    <a:pt x="17" y="14"/>
                    <a:pt x="12" y="11"/>
                    <a:pt x="12" y="14"/>
                  </a:cubicBezTo>
                  <a:cubicBezTo>
                    <a:pt x="12" y="15"/>
                    <a:pt x="12" y="16"/>
                    <a:pt x="12" y="17"/>
                  </a:cubicBezTo>
                  <a:cubicBezTo>
                    <a:pt x="11" y="18"/>
                    <a:pt x="11" y="18"/>
                    <a:pt x="11" y="19"/>
                  </a:cubicBezTo>
                  <a:cubicBezTo>
                    <a:pt x="10" y="20"/>
                    <a:pt x="10" y="20"/>
                    <a:pt x="9" y="20"/>
                  </a:cubicBezTo>
                  <a:cubicBezTo>
                    <a:pt x="8" y="23"/>
                    <a:pt x="12" y="25"/>
                    <a:pt x="9" y="2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7" name="Freeform 3870"/>
            <p:cNvSpPr>
              <a:spLocks/>
            </p:cNvSpPr>
            <p:nvPr/>
          </p:nvSpPr>
          <p:spPr bwMode="auto">
            <a:xfrm>
              <a:off x="3728" y="803"/>
              <a:ext cx="23" cy="14"/>
            </a:xfrm>
            <a:custGeom>
              <a:avLst/>
              <a:gdLst>
                <a:gd name="T0" fmla="*/ 11 w 19"/>
                <a:gd name="T1" fmla="*/ 10 h 11"/>
                <a:gd name="T2" fmla="*/ 12 w 19"/>
                <a:gd name="T3" fmla="*/ 8 h 11"/>
                <a:gd name="T4" fmla="*/ 9 w 19"/>
                <a:gd name="T5" fmla="*/ 7 h 11"/>
                <a:gd name="T6" fmla="*/ 6 w 19"/>
                <a:gd name="T7" fmla="*/ 6 h 11"/>
                <a:gd name="T8" fmla="*/ 2 w 19"/>
                <a:gd name="T9" fmla="*/ 6 h 11"/>
                <a:gd name="T10" fmla="*/ 2 w 19"/>
                <a:gd name="T11" fmla="*/ 2 h 11"/>
                <a:gd name="T12" fmla="*/ 6 w 19"/>
                <a:gd name="T13" fmla="*/ 5 h 11"/>
                <a:gd name="T14" fmla="*/ 7 w 19"/>
                <a:gd name="T15" fmla="*/ 3 h 11"/>
                <a:gd name="T16" fmla="*/ 11 w 19"/>
                <a:gd name="T17" fmla="*/ 2 h 11"/>
                <a:gd name="T18" fmla="*/ 8 w 19"/>
                <a:gd name="T19" fmla="*/ 0 h 11"/>
                <a:gd name="T20" fmla="*/ 11 w 19"/>
                <a:gd name="T21" fmla="*/ 3 h 11"/>
                <a:gd name="T22" fmla="*/ 17 w 19"/>
                <a:gd name="T23" fmla="*/ 5 h 11"/>
                <a:gd name="T24" fmla="*/ 17 w 19"/>
                <a:gd name="T25" fmla="*/ 8 h 11"/>
                <a:gd name="T26" fmla="*/ 11 w 19"/>
                <a:gd name="T2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
                  <a:moveTo>
                    <a:pt x="11" y="10"/>
                  </a:moveTo>
                  <a:cubicBezTo>
                    <a:pt x="12" y="9"/>
                    <a:pt x="12" y="9"/>
                    <a:pt x="12" y="8"/>
                  </a:cubicBezTo>
                  <a:cubicBezTo>
                    <a:pt x="11" y="6"/>
                    <a:pt x="11" y="6"/>
                    <a:pt x="9" y="7"/>
                  </a:cubicBezTo>
                  <a:cubicBezTo>
                    <a:pt x="7" y="8"/>
                    <a:pt x="7" y="6"/>
                    <a:pt x="6" y="6"/>
                  </a:cubicBezTo>
                  <a:cubicBezTo>
                    <a:pt x="4" y="6"/>
                    <a:pt x="3" y="6"/>
                    <a:pt x="2" y="6"/>
                  </a:cubicBezTo>
                  <a:cubicBezTo>
                    <a:pt x="1" y="5"/>
                    <a:pt x="0" y="3"/>
                    <a:pt x="2" y="2"/>
                  </a:cubicBezTo>
                  <a:cubicBezTo>
                    <a:pt x="6" y="0"/>
                    <a:pt x="5" y="3"/>
                    <a:pt x="6" y="5"/>
                  </a:cubicBezTo>
                  <a:cubicBezTo>
                    <a:pt x="7" y="4"/>
                    <a:pt x="7" y="3"/>
                    <a:pt x="7" y="3"/>
                  </a:cubicBezTo>
                  <a:cubicBezTo>
                    <a:pt x="8" y="3"/>
                    <a:pt x="10" y="4"/>
                    <a:pt x="11" y="2"/>
                  </a:cubicBezTo>
                  <a:cubicBezTo>
                    <a:pt x="10" y="2"/>
                    <a:pt x="9" y="1"/>
                    <a:pt x="8" y="0"/>
                  </a:cubicBezTo>
                  <a:cubicBezTo>
                    <a:pt x="12" y="0"/>
                    <a:pt x="11" y="1"/>
                    <a:pt x="11" y="3"/>
                  </a:cubicBezTo>
                  <a:cubicBezTo>
                    <a:pt x="12" y="5"/>
                    <a:pt x="15" y="6"/>
                    <a:pt x="17" y="5"/>
                  </a:cubicBezTo>
                  <a:cubicBezTo>
                    <a:pt x="19" y="4"/>
                    <a:pt x="18" y="7"/>
                    <a:pt x="17" y="8"/>
                  </a:cubicBezTo>
                  <a:cubicBezTo>
                    <a:pt x="15" y="9"/>
                    <a:pt x="13" y="11"/>
                    <a:pt x="11" y="10"/>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8" name="Freeform 3871"/>
            <p:cNvSpPr>
              <a:spLocks/>
            </p:cNvSpPr>
            <p:nvPr/>
          </p:nvSpPr>
          <p:spPr bwMode="auto">
            <a:xfrm>
              <a:off x="3728" y="803"/>
              <a:ext cx="23" cy="14"/>
            </a:xfrm>
            <a:custGeom>
              <a:avLst/>
              <a:gdLst>
                <a:gd name="T0" fmla="*/ 11 w 19"/>
                <a:gd name="T1" fmla="*/ 10 h 11"/>
                <a:gd name="T2" fmla="*/ 12 w 19"/>
                <a:gd name="T3" fmla="*/ 8 h 11"/>
                <a:gd name="T4" fmla="*/ 9 w 19"/>
                <a:gd name="T5" fmla="*/ 7 h 11"/>
                <a:gd name="T6" fmla="*/ 6 w 19"/>
                <a:gd name="T7" fmla="*/ 6 h 11"/>
                <a:gd name="T8" fmla="*/ 2 w 19"/>
                <a:gd name="T9" fmla="*/ 6 h 11"/>
                <a:gd name="T10" fmla="*/ 2 w 19"/>
                <a:gd name="T11" fmla="*/ 2 h 11"/>
                <a:gd name="T12" fmla="*/ 6 w 19"/>
                <a:gd name="T13" fmla="*/ 5 h 11"/>
                <a:gd name="T14" fmla="*/ 7 w 19"/>
                <a:gd name="T15" fmla="*/ 3 h 11"/>
                <a:gd name="T16" fmla="*/ 11 w 19"/>
                <a:gd name="T17" fmla="*/ 2 h 11"/>
                <a:gd name="T18" fmla="*/ 8 w 19"/>
                <a:gd name="T19" fmla="*/ 0 h 11"/>
                <a:gd name="T20" fmla="*/ 11 w 19"/>
                <a:gd name="T21" fmla="*/ 3 h 11"/>
                <a:gd name="T22" fmla="*/ 17 w 19"/>
                <a:gd name="T23" fmla="*/ 5 h 11"/>
                <a:gd name="T24" fmla="*/ 17 w 19"/>
                <a:gd name="T25" fmla="*/ 8 h 11"/>
                <a:gd name="T26" fmla="*/ 11 w 19"/>
                <a:gd name="T2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
                  <a:moveTo>
                    <a:pt x="11" y="10"/>
                  </a:moveTo>
                  <a:cubicBezTo>
                    <a:pt x="12" y="9"/>
                    <a:pt x="12" y="9"/>
                    <a:pt x="12" y="8"/>
                  </a:cubicBezTo>
                  <a:cubicBezTo>
                    <a:pt x="11" y="6"/>
                    <a:pt x="11" y="6"/>
                    <a:pt x="9" y="7"/>
                  </a:cubicBezTo>
                  <a:cubicBezTo>
                    <a:pt x="7" y="8"/>
                    <a:pt x="7" y="6"/>
                    <a:pt x="6" y="6"/>
                  </a:cubicBezTo>
                  <a:cubicBezTo>
                    <a:pt x="4" y="6"/>
                    <a:pt x="3" y="6"/>
                    <a:pt x="2" y="6"/>
                  </a:cubicBezTo>
                  <a:cubicBezTo>
                    <a:pt x="1" y="5"/>
                    <a:pt x="0" y="3"/>
                    <a:pt x="2" y="2"/>
                  </a:cubicBezTo>
                  <a:cubicBezTo>
                    <a:pt x="6" y="0"/>
                    <a:pt x="5" y="3"/>
                    <a:pt x="6" y="5"/>
                  </a:cubicBezTo>
                  <a:cubicBezTo>
                    <a:pt x="7" y="4"/>
                    <a:pt x="7" y="3"/>
                    <a:pt x="7" y="3"/>
                  </a:cubicBezTo>
                  <a:cubicBezTo>
                    <a:pt x="8" y="3"/>
                    <a:pt x="10" y="4"/>
                    <a:pt x="11" y="2"/>
                  </a:cubicBezTo>
                  <a:cubicBezTo>
                    <a:pt x="10" y="2"/>
                    <a:pt x="9" y="1"/>
                    <a:pt x="8" y="0"/>
                  </a:cubicBezTo>
                  <a:cubicBezTo>
                    <a:pt x="12" y="0"/>
                    <a:pt x="11" y="1"/>
                    <a:pt x="11" y="3"/>
                  </a:cubicBezTo>
                  <a:cubicBezTo>
                    <a:pt x="12" y="5"/>
                    <a:pt x="15" y="6"/>
                    <a:pt x="17" y="5"/>
                  </a:cubicBezTo>
                  <a:cubicBezTo>
                    <a:pt x="19" y="4"/>
                    <a:pt x="18" y="7"/>
                    <a:pt x="17" y="8"/>
                  </a:cubicBezTo>
                  <a:cubicBezTo>
                    <a:pt x="15" y="9"/>
                    <a:pt x="13" y="11"/>
                    <a:pt x="11" y="1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59" name="Freeform 3872"/>
            <p:cNvSpPr>
              <a:spLocks/>
            </p:cNvSpPr>
            <p:nvPr/>
          </p:nvSpPr>
          <p:spPr bwMode="auto">
            <a:xfrm>
              <a:off x="3610" y="883"/>
              <a:ext cx="36" cy="32"/>
            </a:xfrm>
            <a:custGeom>
              <a:avLst/>
              <a:gdLst>
                <a:gd name="T0" fmla="*/ 7 w 30"/>
                <a:gd name="T1" fmla="*/ 24 h 27"/>
                <a:gd name="T2" fmla="*/ 7 w 30"/>
                <a:gd name="T3" fmla="*/ 23 h 27"/>
                <a:gd name="T4" fmla="*/ 4 w 30"/>
                <a:gd name="T5" fmla="*/ 19 h 27"/>
                <a:gd name="T6" fmla="*/ 4 w 30"/>
                <a:gd name="T7" fmla="*/ 20 h 27"/>
                <a:gd name="T8" fmla="*/ 4 w 30"/>
                <a:gd name="T9" fmla="*/ 20 h 27"/>
                <a:gd name="T10" fmla="*/ 3 w 30"/>
                <a:gd name="T11" fmla="*/ 13 h 27"/>
                <a:gd name="T12" fmla="*/ 3 w 30"/>
                <a:gd name="T13" fmla="*/ 10 h 27"/>
                <a:gd name="T14" fmla="*/ 18 w 30"/>
                <a:gd name="T15" fmla="*/ 4 h 27"/>
                <a:gd name="T16" fmla="*/ 18 w 30"/>
                <a:gd name="T17" fmla="*/ 8 h 27"/>
                <a:gd name="T18" fmla="*/ 20 w 30"/>
                <a:gd name="T19" fmla="*/ 13 h 27"/>
                <a:gd name="T20" fmla="*/ 29 w 30"/>
                <a:gd name="T21" fmla="*/ 20 h 27"/>
                <a:gd name="T22" fmla="*/ 28 w 30"/>
                <a:gd name="T23" fmla="*/ 19 h 27"/>
                <a:gd name="T24" fmla="*/ 24 w 30"/>
                <a:gd name="T25" fmla="*/ 23 h 27"/>
                <a:gd name="T26" fmla="*/ 22 w 30"/>
                <a:gd name="T27" fmla="*/ 22 h 27"/>
                <a:gd name="T28" fmla="*/ 24 w 30"/>
                <a:gd name="T29" fmla="*/ 25 h 27"/>
                <a:gd name="T30" fmla="*/ 24 w 30"/>
                <a:gd name="T31" fmla="*/ 25 h 27"/>
                <a:gd name="T32" fmla="*/ 22 w 30"/>
                <a:gd name="T33" fmla="*/ 24 h 27"/>
                <a:gd name="T34" fmla="*/ 19 w 30"/>
                <a:gd name="T35" fmla="*/ 25 h 27"/>
                <a:gd name="T36" fmla="*/ 16 w 30"/>
                <a:gd name="T37" fmla="*/ 26 h 27"/>
                <a:gd name="T38" fmla="*/ 13 w 30"/>
                <a:gd name="T39" fmla="*/ 22 h 27"/>
                <a:gd name="T40" fmla="*/ 12 w 30"/>
                <a:gd name="T41" fmla="*/ 24 h 27"/>
                <a:gd name="T42" fmla="*/ 10 w 30"/>
                <a:gd name="T43" fmla="*/ 23 h 27"/>
                <a:gd name="T44" fmla="*/ 9 w 30"/>
                <a:gd name="T45" fmla="*/ 23 h 27"/>
                <a:gd name="T46" fmla="*/ 7 w 30"/>
                <a:gd name="T4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7">
                  <a:moveTo>
                    <a:pt x="7" y="24"/>
                  </a:moveTo>
                  <a:cubicBezTo>
                    <a:pt x="6" y="23"/>
                    <a:pt x="6" y="23"/>
                    <a:pt x="7" y="23"/>
                  </a:cubicBezTo>
                  <a:cubicBezTo>
                    <a:pt x="5" y="22"/>
                    <a:pt x="5" y="20"/>
                    <a:pt x="4" y="19"/>
                  </a:cubicBezTo>
                  <a:cubicBezTo>
                    <a:pt x="4" y="19"/>
                    <a:pt x="4" y="19"/>
                    <a:pt x="4" y="20"/>
                  </a:cubicBezTo>
                  <a:cubicBezTo>
                    <a:pt x="4" y="20"/>
                    <a:pt x="4" y="20"/>
                    <a:pt x="4" y="20"/>
                  </a:cubicBezTo>
                  <a:cubicBezTo>
                    <a:pt x="5" y="18"/>
                    <a:pt x="3" y="15"/>
                    <a:pt x="3" y="13"/>
                  </a:cubicBezTo>
                  <a:cubicBezTo>
                    <a:pt x="3" y="13"/>
                    <a:pt x="4" y="8"/>
                    <a:pt x="3" y="10"/>
                  </a:cubicBezTo>
                  <a:cubicBezTo>
                    <a:pt x="0" y="5"/>
                    <a:pt x="16" y="0"/>
                    <a:pt x="18" y="4"/>
                  </a:cubicBezTo>
                  <a:cubicBezTo>
                    <a:pt x="18" y="6"/>
                    <a:pt x="18" y="7"/>
                    <a:pt x="18" y="8"/>
                  </a:cubicBezTo>
                  <a:cubicBezTo>
                    <a:pt x="19" y="10"/>
                    <a:pt x="19" y="12"/>
                    <a:pt x="20" y="13"/>
                  </a:cubicBezTo>
                  <a:cubicBezTo>
                    <a:pt x="22" y="16"/>
                    <a:pt x="28" y="16"/>
                    <a:pt x="29" y="20"/>
                  </a:cubicBezTo>
                  <a:cubicBezTo>
                    <a:pt x="28" y="20"/>
                    <a:pt x="28" y="20"/>
                    <a:pt x="28" y="19"/>
                  </a:cubicBezTo>
                  <a:cubicBezTo>
                    <a:pt x="30" y="21"/>
                    <a:pt x="27" y="24"/>
                    <a:pt x="24" y="23"/>
                  </a:cubicBezTo>
                  <a:cubicBezTo>
                    <a:pt x="25" y="22"/>
                    <a:pt x="23" y="21"/>
                    <a:pt x="22" y="22"/>
                  </a:cubicBezTo>
                  <a:cubicBezTo>
                    <a:pt x="23" y="23"/>
                    <a:pt x="22" y="25"/>
                    <a:pt x="24" y="25"/>
                  </a:cubicBezTo>
                  <a:cubicBezTo>
                    <a:pt x="22" y="26"/>
                    <a:pt x="24" y="25"/>
                    <a:pt x="24" y="25"/>
                  </a:cubicBezTo>
                  <a:cubicBezTo>
                    <a:pt x="23" y="25"/>
                    <a:pt x="21" y="26"/>
                    <a:pt x="22" y="24"/>
                  </a:cubicBezTo>
                  <a:cubicBezTo>
                    <a:pt x="21" y="25"/>
                    <a:pt x="20" y="25"/>
                    <a:pt x="19" y="25"/>
                  </a:cubicBezTo>
                  <a:cubicBezTo>
                    <a:pt x="20" y="25"/>
                    <a:pt x="17" y="26"/>
                    <a:pt x="16" y="26"/>
                  </a:cubicBezTo>
                  <a:cubicBezTo>
                    <a:pt x="13" y="27"/>
                    <a:pt x="15" y="23"/>
                    <a:pt x="13" y="22"/>
                  </a:cubicBezTo>
                  <a:cubicBezTo>
                    <a:pt x="13" y="23"/>
                    <a:pt x="13" y="24"/>
                    <a:pt x="12" y="24"/>
                  </a:cubicBezTo>
                  <a:cubicBezTo>
                    <a:pt x="11" y="25"/>
                    <a:pt x="10" y="24"/>
                    <a:pt x="10" y="23"/>
                  </a:cubicBezTo>
                  <a:cubicBezTo>
                    <a:pt x="10" y="24"/>
                    <a:pt x="8" y="25"/>
                    <a:pt x="9" y="23"/>
                  </a:cubicBezTo>
                  <a:cubicBezTo>
                    <a:pt x="8" y="24"/>
                    <a:pt x="8" y="24"/>
                    <a:pt x="7" y="24"/>
                  </a:cubicBezTo>
                </a:path>
              </a:pathLst>
            </a:custGeom>
            <a:solidFill>
              <a:srgbClr val="1D4374"/>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0" name="Freeform 3873"/>
            <p:cNvSpPr>
              <a:spLocks/>
            </p:cNvSpPr>
            <p:nvPr/>
          </p:nvSpPr>
          <p:spPr bwMode="auto">
            <a:xfrm>
              <a:off x="3610" y="883"/>
              <a:ext cx="36" cy="32"/>
            </a:xfrm>
            <a:custGeom>
              <a:avLst/>
              <a:gdLst>
                <a:gd name="T0" fmla="*/ 7 w 30"/>
                <a:gd name="T1" fmla="*/ 24 h 27"/>
                <a:gd name="T2" fmla="*/ 7 w 30"/>
                <a:gd name="T3" fmla="*/ 23 h 27"/>
                <a:gd name="T4" fmla="*/ 4 w 30"/>
                <a:gd name="T5" fmla="*/ 19 h 27"/>
                <a:gd name="T6" fmla="*/ 4 w 30"/>
                <a:gd name="T7" fmla="*/ 20 h 27"/>
                <a:gd name="T8" fmla="*/ 4 w 30"/>
                <a:gd name="T9" fmla="*/ 20 h 27"/>
                <a:gd name="T10" fmla="*/ 3 w 30"/>
                <a:gd name="T11" fmla="*/ 13 h 27"/>
                <a:gd name="T12" fmla="*/ 3 w 30"/>
                <a:gd name="T13" fmla="*/ 10 h 27"/>
                <a:gd name="T14" fmla="*/ 18 w 30"/>
                <a:gd name="T15" fmla="*/ 4 h 27"/>
                <a:gd name="T16" fmla="*/ 18 w 30"/>
                <a:gd name="T17" fmla="*/ 8 h 27"/>
                <a:gd name="T18" fmla="*/ 20 w 30"/>
                <a:gd name="T19" fmla="*/ 13 h 27"/>
                <a:gd name="T20" fmla="*/ 29 w 30"/>
                <a:gd name="T21" fmla="*/ 20 h 27"/>
                <a:gd name="T22" fmla="*/ 28 w 30"/>
                <a:gd name="T23" fmla="*/ 19 h 27"/>
                <a:gd name="T24" fmla="*/ 24 w 30"/>
                <a:gd name="T25" fmla="*/ 23 h 27"/>
                <a:gd name="T26" fmla="*/ 22 w 30"/>
                <a:gd name="T27" fmla="*/ 22 h 27"/>
                <a:gd name="T28" fmla="*/ 24 w 30"/>
                <a:gd name="T29" fmla="*/ 25 h 27"/>
                <a:gd name="T30" fmla="*/ 24 w 30"/>
                <a:gd name="T31" fmla="*/ 25 h 27"/>
                <a:gd name="T32" fmla="*/ 22 w 30"/>
                <a:gd name="T33" fmla="*/ 24 h 27"/>
                <a:gd name="T34" fmla="*/ 19 w 30"/>
                <a:gd name="T35" fmla="*/ 25 h 27"/>
                <a:gd name="T36" fmla="*/ 16 w 30"/>
                <a:gd name="T37" fmla="*/ 26 h 27"/>
                <a:gd name="T38" fmla="*/ 13 w 30"/>
                <a:gd name="T39" fmla="*/ 22 h 27"/>
                <a:gd name="T40" fmla="*/ 12 w 30"/>
                <a:gd name="T41" fmla="*/ 24 h 27"/>
                <a:gd name="T42" fmla="*/ 10 w 30"/>
                <a:gd name="T43" fmla="*/ 23 h 27"/>
                <a:gd name="T44" fmla="*/ 9 w 30"/>
                <a:gd name="T45" fmla="*/ 23 h 27"/>
                <a:gd name="T46" fmla="*/ 7 w 30"/>
                <a:gd name="T4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7">
                  <a:moveTo>
                    <a:pt x="7" y="24"/>
                  </a:moveTo>
                  <a:cubicBezTo>
                    <a:pt x="6" y="23"/>
                    <a:pt x="6" y="23"/>
                    <a:pt x="7" y="23"/>
                  </a:cubicBezTo>
                  <a:cubicBezTo>
                    <a:pt x="5" y="22"/>
                    <a:pt x="5" y="20"/>
                    <a:pt x="4" y="19"/>
                  </a:cubicBezTo>
                  <a:cubicBezTo>
                    <a:pt x="4" y="19"/>
                    <a:pt x="4" y="19"/>
                    <a:pt x="4" y="20"/>
                  </a:cubicBezTo>
                  <a:cubicBezTo>
                    <a:pt x="4" y="20"/>
                    <a:pt x="4" y="20"/>
                    <a:pt x="4" y="20"/>
                  </a:cubicBezTo>
                  <a:cubicBezTo>
                    <a:pt x="5" y="18"/>
                    <a:pt x="3" y="15"/>
                    <a:pt x="3" y="13"/>
                  </a:cubicBezTo>
                  <a:cubicBezTo>
                    <a:pt x="3" y="13"/>
                    <a:pt x="4" y="8"/>
                    <a:pt x="3" y="10"/>
                  </a:cubicBezTo>
                  <a:cubicBezTo>
                    <a:pt x="0" y="5"/>
                    <a:pt x="16" y="0"/>
                    <a:pt x="18" y="4"/>
                  </a:cubicBezTo>
                  <a:cubicBezTo>
                    <a:pt x="18" y="6"/>
                    <a:pt x="18" y="7"/>
                    <a:pt x="18" y="8"/>
                  </a:cubicBezTo>
                  <a:cubicBezTo>
                    <a:pt x="19" y="10"/>
                    <a:pt x="19" y="12"/>
                    <a:pt x="20" y="13"/>
                  </a:cubicBezTo>
                  <a:cubicBezTo>
                    <a:pt x="22" y="16"/>
                    <a:pt x="28" y="16"/>
                    <a:pt x="29" y="20"/>
                  </a:cubicBezTo>
                  <a:cubicBezTo>
                    <a:pt x="28" y="20"/>
                    <a:pt x="28" y="20"/>
                    <a:pt x="28" y="19"/>
                  </a:cubicBezTo>
                  <a:cubicBezTo>
                    <a:pt x="30" y="21"/>
                    <a:pt x="27" y="24"/>
                    <a:pt x="24" y="23"/>
                  </a:cubicBezTo>
                  <a:cubicBezTo>
                    <a:pt x="25" y="22"/>
                    <a:pt x="23" y="21"/>
                    <a:pt x="22" y="22"/>
                  </a:cubicBezTo>
                  <a:cubicBezTo>
                    <a:pt x="23" y="23"/>
                    <a:pt x="22" y="25"/>
                    <a:pt x="24" y="25"/>
                  </a:cubicBezTo>
                  <a:cubicBezTo>
                    <a:pt x="22" y="26"/>
                    <a:pt x="24" y="25"/>
                    <a:pt x="24" y="25"/>
                  </a:cubicBezTo>
                  <a:cubicBezTo>
                    <a:pt x="23" y="25"/>
                    <a:pt x="21" y="26"/>
                    <a:pt x="22" y="24"/>
                  </a:cubicBezTo>
                  <a:cubicBezTo>
                    <a:pt x="21" y="25"/>
                    <a:pt x="20" y="25"/>
                    <a:pt x="19" y="25"/>
                  </a:cubicBezTo>
                  <a:cubicBezTo>
                    <a:pt x="20" y="25"/>
                    <a:pt x="17" y="26"/>
                    <a:pt x="16" y="26"/>
                  </a:cubicBezTo>
                  <a:cubicBezTo>
                    <a:pt x="13" y="27"/>
                    <a:pt x="15" y="23"/>
                    <a:pt x="13" y="22"/>
                  </a:cubicBezTo>
                  <a:cubicBezTo>
                    <a:pt x="13" y="23"/>
                    <a:pt x="13" y="24"/>
                    <a:pt x="12" y="24"/>
                  </a:cubicBezTo>
                  <a:cubicBezTo>
                    <a:pt x="11" y="25"/>
                    <a:pt x="10" y="24"/>
                    <a:pt x="10" y="23"/>
                  </a:cubicBezTo>
                  <a:cubicBezTo>
                    <a:pt x="10" y="24"/>
                    <a:pt x="8" y="25"/>
                    <a:pt x="9" y="23"/>
                  </a:cubicBezTo>
                  <a:cubicBezTo>
                    <a:pt x="8" y="24"/>
                    <a:pt x="8" y="24"/>
                    <a:pt x="7" y="2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1" name="Freeform 3874"/>
            <p:cNvSpPr>
              <a:spLocks/>
            </p:cNvSpPr>
            <p:nvPr/>
          </p:nvSpPr>
          <p:spPr bwMode="auto">
            <a:xfrm>
              <a:off x="3262" y="2125"/>
              <a:ext cx="24" cy="27"/>
            </a:xfrm>
            <a:custGeom>
              <a:avLst/>
              <a:gdLst>
                <a:gd name="T0" fmla="*/ 0 w 20"/>
                <a:gd name="T1" fmla="*/ 13 h 23"/>
                <a:gd name="T2" fmla="*/ 1 w 20"/>
                <a:gd name="T3" fmla="*/ 13 h 23"/>
                <a:gd name="T4" fmla="*/ 4 w 20"/>
                <a:gd name="T5" fmla="*/ 16 h 23"/>
                <a:gd name="T6" fmla="*/ 7 w 20"/>
                <a:gd name="T7" fmla="*/ 20 h 23"/>
                <a:gd name="T8" fmla="*/ 14 w 20"/>
                <a:gd name="T9" fmla="*/ 21 h 23"/>
                <a:gd name="T10" fmla="*/ 16 w 20"/>
                <a:gd name="T11" fmla="*/ 19 h 23"/>
                <a:gd name="T12" fmla="*/ 17 w 20"/>
                <a:gd name="T13" fmla="*/ 16 h 23"/>
                <a:gd name="T14" fmla="*/ 19 w 20"/>
                <a:gd name="T15" fmla="*/ 16 h 23"/>
                <a:gd name="T16" fmla="*/ 19 w 20"/>
                <a:gd name="T17" fmla="*/ 15 h 23"/>
                <a:gd name="T18" fmla="*/ 17 w 20"/>
                <a:gd name="T19" fmla="*/ 4 h 23"/>
                <a:gd name="T20" fmla="*/ 12 w 20"/>
                <a:gd name="T21" fmla="*/ 1 h 23"/>
                <a:gd name="T22" fmla="*/ 8 w 20"/>
                <a:gd name="T23" fmla="*/ 0 h 23"/>
                <a:gd name="T24" fmla="*/ 4 w 20"/>
                <a:gd name="T25" fmla="*/ 4 h 23"/>
                <a:gd name="T26" fmla="*/ 3 w 20"/>
                <a:gd name="T27" fmla="*/ 7 h 23"/>
                <a:gd name="T28" fmla="*/ 0 w 20"/>
                <a:gd name="T29"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3">
                  <a:moveTo>
                    <a:pt x="0" y="13"/>
                  </a:moveTo>
                  <a:cubicBezTo>
                    <a:pt x="1" y="13"/>
                    <a:pt x="1" y="13"/>
                    <a:pt x="1" y="13"/>
                  </a:cubicBezTo>
                  <a:cubicBezTo>
                    <a:pt x="3" y="15"/>
                    <a:pt x="2" y="15"/>
                    <a:pt x="4" y="16"/>
                  </a:cubicBezTo>
                  <a:cubicBezTo>
                    <a:pt x="5" y="18"/>
                    <a:pt x="5" y="18"/>
                    <a:pt x="7" y="20"/>
                  </a:cubicBezTo>
                  <a:cubicBezTo>
                    <a:pt x="8" y="21"/>
                    <a:pt x="12" y="23"/>
                    <a:pt x="14" y="21"/>
                  </a:cubicBezTo>
                  <a:cubicBezTo>
                    <a:pt x="16" y="20"/>
                    <a:pt x="15" y="20"/>
                    <a:pt x="16" y="19"/>
                  </a:cubicBezTo>
                  <a:cubicBezTo>
                    <a:pt x="17" y="16"/>
                    <a:pt x="17" y="16"/>
                    <a:pt x="17" y="16"/>
                  </a:cubicBezTo>
                  <a:cubicBezTo>
                    <a:pt x="19" y="16"/>
                    <a:pt x="19" y="16"/>
                    <a:pt x="19" y="16"/>
                  </a:cubicBezTo>
                  <a:cubicBezTo>
                    <a:pt x="19" y="15"/>
                    <a:pt x="19" y="15"/>
                    <a:pt x="19" y="15"/>
                  </a:cubicBezTo>
                  <a:cubicBezTo>
                    <a:pt x="16" y="4"/>
                    <a:pt x="20" y="11"/>
                    <a:pt x="17" y="4"/>
                  </a:cubicBezTo>
                  <a:cubicBezTo>
                    <a:pt x="15" y="3"/>
                    <a:pt x="13" y="1"/>
                    <a:pt x="12" y="1"/>
                  </a:cubicBezTo>
                  <a:cubicBezTo>
                    <a:pt x="8" y="0"/>
                    <a:pt x="8" y="0"/>
                    <a:pt x="8" y="0"/>
                  </a:cubicBezTo>
                  <a:cubicBezTo>
                    <a:pt x="6" y="2"/>
                    <a:pt x="5" y="2"/>
                    <a:pt x="4" y="4"/>
                  </a:cubicBezTo>
                  <a:cubicBezTo>
                    <a:pt x="3" y="5"/>
                    <a:pt x="3" y="6"/>
                    <a:pt x="3" y="7"/>
                  </a:cubicBezTo>
                  <a:cubicBezTo>
                    <a:pt x="3" y="8"/>
                    <a:pt x="1" y="13"/>
                    <a:pt x="0" y="13"/>
                  </a:cubicBezTo>
                  <a:close/>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2" name="Freeform 3875"/>
            <p:cNvSpPr>
              <a:spLocks/>
            </p:cNvSpPr>
            <p:nvPr/>
          </p:nvSpPr>
          <p:spPr bwMode="auto">
            <a:xfrm>
              <a:off x="3665" y="825"/>
              <a:ext cx="274" cy="154"/>
            </a:xfrm>
            <a:custGeom>
              <a:avLst/>
              <a:gdLst>
                <a:gd name="T0" fmla="*/ 24 w 229"/>
                <a:gd name="T1" fmla="*/ 3 h 128"/>
                <a:gd name="T2" fmla="*/ 31 w 229"/>
                <a:gd name="T3" fmla="*/ 14 h 128"/>
                <a:gd name="T4" fmla="*/ 33 w 229"/>
                <a:gd name="T5" fmla="*/ 20 h 128"/>
                <a:gd name="T6" fmla="*/ 41 w 229"/>
                <a:gd name="T7" fmla="*/ 22 h 128"/>
                <a:gd name="T8" fmla="*/ 44 w 229"/>
                <a:gd name="T9" fmla="*/ 23 h 128"/>
                <a:gd name="T10" fmla="*/ 61 w 229"/>
                <a:gd name="T11" fmla="*/ 15 h 128"/>
                <a:gd name="T12" fmla="*/ 75 w 229"/>
                <a:gd name="T13" fmla="*/ 28 h 128"/>
                <a:gd name="T14" fmla="*/ 91 w 229"/>
                <a:gd name="T15" fmla="*/ 30 h 128"/>
                <a:gd name="T16" fmla="*/ 120 w 229"/>
                <a:gd name="T17" fmla="*/ 29 h 128"/>
                <a:gd name="T18" fmla="*/ 130 w 229"/>
                <a:gd name="T19" fmla="*/ 39 h 128"/>
                <a:gd name="T20" fmla="*/ 135 w 229"/>
                <a:gd name="T21" fmla="*/ 54 h 128"/>
                <a:gd name="T22" fmla="*/ 142 w 229"/>
                <a:gd name="T23" fmla="*/ 65 h 128"/>
                <a:gd name="T24" fmla="*/ 161 w 229"/>
                <a:gd name="T25" fmla="*/ 72 h 128"/>
                <a:gd name="T26" fmla="*/ 169 w 229"/>
                <a:gd name="T27" fmla="*/ 71 h 128"/>
                <a:gd name="T28" fmla="*/ 175 w 229"/>
                <a:gd name="T29" fmla="*/ 64 h 128"/>
                <a:gd name="T30" fmla="*/ 189 w 229"/>
                <a:gd name="T31" fmla="*/ 57 h 128"/>
                <a:gd name="T32" fmla="*/ 197 w 229"/>
                <a:gd name="T33" fmla="*/ 52 h 128"/>
                <a:gd name="T34" fmla="*/ 189 w 229"/>
                <a:gd name="T35" fmla="*/ 62 h 128"/>
                <a:gd name="T36" fmla="*/ 197 w 229"/>
                <a:gd name="T37" fmla="*/ 64 h 128"/>
                <a:gd name="T38" fmla="*/ 206 w 229"/>
                <a:gd name="T39" fmla="*/ 66 h 128"/>
                <a:gd name="T40" fmla="*/ 209 w 229"/>
                <a:gd name="T41" fmla="*/ 61 h 128"/>
                <a:gd name="T42" fmla="*/ 216 w 229"/>
                <a:gd name="T43" fmla="*/ 70 h 128"/>
                <a:gd name="T44" fmla="*/ 225 w 229"/>
                <a:gd name="T45" fmla="*/ 72 h 128"/>
                <a:gd name="T46" fmla="*/ 225 w 229"/>
                <a:gd name="T47" fmla="*/ 75 h 128"/>
                <a:gd name="T48" fmla="*/ 219 w 229"/>
                <a:gd name="T49" fmla="*/ 79 h 128"/>
                <a:gd name="T50" fmla="*/ 210 w 229"/>
                <a:gd name="T51" fmla="*/ 82 h 128"/>
                <a:gd name="T52" fmla="*/ 205 w 229"/>
                <a:gd name="T53" fmla="*/ 81 h 128"/>
                <a:gd name="T54" fmla="*/ 192 w 229"/>
                <a:gd name="T55" fmla="*/ 80 h 128"/>
                <a:gd name="T56" fmla="*/ 196 w 229"/>
                <a:gd name="T57" fmla="*/ 73 h 128"/>
                <a:gd name="T58" fmla="*/ 182 w 229"/>
                <a:gd name="T59" fmla="*/ 75 h 128"/>
                <a:gd name="T60" fmla="*/ 178 w 229"/>
                <a:gd name="T61" fmla="*/ 82 h 128"/>
                <a:gd name="T62" fmla="*/ 172 w 229"/>
                <a:gd name="T63" fmla="*/ 84 h 128"/>
                <a:gd name="T64" fmla="*/ 172 w 229"/>
                <a:gd name="T65" fmla="*/ 86 h 128"/>
                <a:gd name="T66" fmla="*/ 169 w 229"/>
                <a:gd name="T67" fmla="*/ 88 h 128"/>
                <a:gd name="T68" fmla="*/ 157 w 229"/>
                <a:gd name="T69" fmla="*/ 91 h 128"/>
                <a:gd name="T70" fmla="*/ 152 w 229"/>
                <a:gd name="T71" fmla="*/ 95 h 128"/>
                <a:gd name="T72" fmla="*/ 158 w 229"/>
                <a:gd name="T73" fmla="*/ 100 h 128"/>
                <a:gd name="T74" fmla="*/ 161 w 229"/>
                <a:gd name="T75" fmla="*/ 105 h 128"/>
                <a:gd name="T76" fmla="*/ 165 w 229"/>
                <a:gd name="T77" fmla="*/ 112 h 128"/>
                <a:gd name="T78" fmla="*/ 158 w 229"/>
                <a:gd name="T79" fmla="*/ 126 h 128"/>
                <a:gd name="T80" fmla="*/ 149 w 229"/>
                <a:gd name="T81" fmla="*/ 127 h 128"/>
                <a:gd name="T82" fmla="*/ 142 w 229"/>
                <a:gd name="T83" fmla="*/ 125 h 128"/>
                <a:gd name="T84" fmla="*/ 141 w 229"/>
                <a:gd name="T85" fmla="*/ 115 h 128"/>
                <a:gd name="T86" fmla="*/ 129 w 229"/>
                <a:gd name="T87" fmla="*/ 112 h 128"/>
                <a:gd name="T88" fmla="*/ 114 w 229"/>
                <a:gd name="T89" fmla="*/ 103 h 128"/>
                <a:gd name="T90" fmla="*/ 100 w 229"/>
                <a:gd name="T91" fmla="*/ 94 h 128"/>
                <a:gd name="T92" fmla="*/ 80 w 229"/>
                <a:gd name="T93" fmla="*/ 71 h 128"/>
                <a:gd name="T94" fmla="*/ 73 w 229"/>
                <a:gd name="T95" fmla="*/ 65 h 128"/>
                <a:gd name="T96" fmla="*/ 62 w 229"/>
                <a:gd name="T97" fmla="*/ 66 h 128"/>
                <a:gd name="T98" fmla="*/ 56 w 229"/>
                <a:gd name="T99" fmla="*/ 58 h 128"/>
                <a:gd name="T100" fmla="*/ 50 w 229"/>
                <a:gd name="T101" fmla="*/ 50 h 128"/>
                <a:gd name="T102" fmla="*/ 39 w 229"/>
                <a:gd name="T103" fmla="*/ 46 h 128"/>
                <a:gd name="T104" fmla="*/ 31 w 229"/>
                <a:gd name="T105" fmla="*/ 44 h 128"/>
                <a:gd name="T106" fmla="*/ 31 w 229"/>
                <a:gd name="T107" fmla="*/ 48 h 128"/>
                <a:gd name="T108" fmla="*/ 17 w 229"/>
                <a:gd name="T109" fmla="*/ 53 h 128"/>
                <a:gd name="T110" fmla="*/ 15 w 229"/>
                <a:gd name="T111" fmla="*/ 65 h 128"/>
                <a:gd name="T112" fmla="*/ 0 w 229"/>
                <a:gd name="T113" fmla="*/ 62 h 128"/>
                <a:gd name="T114" fmla="*/ 0 w 229"/>
                <a:gd name="T115" fmla="*/ 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128">
                  <a:moveTo>
                    <a:pt x="0" y="9"/>
                  </a:moveTo>
                  <a:cubicBezTo>
                    <a:pt x="8" y="7"/>
                    <a:pt x="16" y="5"/>
                    <a:pt x="24" y="3"/>
                  </a:cubicBezTo>
                  <a:cubicBezTo>
                    <a:pt x="27" y="2"/>
                    <a:pt x="31" y="2"/>
                    <a:pt x="34" y="1"/>
                  </a:cubicBezTo>
                  <a:cubicBezTo>
                    <a:pt x="37" y="0"/>
                    <a:pt x="28" y="9"/>
                    <a:pt x="31" y="14"/>
                  </a:cubicBezTo>
                  <a:cubicBezTo>
                    <a:pt x="31" y="14"/>
                    <a:pt x="31" y="17"/>
                    <a:pt x="31" y="18"/>
                  </a:cubicBezTo>
                  <a:cubicBezTo>
                    <a:pt x="31" y="20"/>
                    <a:pt x="33" y="20"/>
                    <a:pt x="33" y="20"/>
                  </a:cubicBezTo>
                  <a:cubicBezTo>
                    <a:pt x="40" y="19"/>
                    <a:pt x="40" y="19"/>
                    <a:pt x="40" y="19"/>
                  </a:cubicBezTo>
                  <a:cubicBezTo>
                    <a:pt x="41" y="19"/>
                    <a:pt x="41" y="21"/>
                    <a:pt x="41" y="22"/>
                  </a:cubicBezTo>
                  <a:cubicBezTo>
                    <a:pt x="41" y="22"/>
                    <a:pt x="43" y="23"/>
                    <a:pt x="43" y="25"/>
                  </a:cubicBezTo>
                  <a:cubicBezTo>
                    <a:pt x="43" y="26"/>
                    <a:pt x="44" y="24"/>
                    <a:pt x="44" y="23"/>
                  </a:cubicBezTo>
                  <a:cubicBezTo>
                    <a:pt x="45" y="23"/>
                    <a:pt x="55" y="23"/>
                    <a:pt x="55" y="23"/>
                  </a:cubicBezTo>
                  <a:cubicBezTo>
                    <a:pt x="58" y="22"/>
                    <a:pt x="60" y="19"/>
                    <a:pt x="61" y="15"/>
                  </a:cubicBezTo>
                  <a:cubicBezTo>
                    <a:pt x="62" y="15"/>
                    <a:pt x="63" y="16"/>
                    <a:pt x="63" y="16"/>
                  </a:cubicBezTo>
                  <a:cubicBezTo>
                    <a:pt x="68" y="18"/>
                    <a:pt x="72" y="24"/>
                    <a:pt x="75" y="28"/>
                  </a:cubicBezTo>
                  <a:cubicBezTo>
                    <a:pt x="77" y="29"/>
                    <a:pt x="78" y="31"/>
                    <a:pt x="81" y="32"/>
                  </a:cubicBezTo>
                  <a:cubicBezTo>
                    <a:pt x="83" y="33"/>
                    <a:pt x="88" y="31"/>
                    <a:pt x="91" y="30"/>
                  </a:cubicBezTo>
                  <a:cubicBezTo>
                    <a:pt x="99" y="29"/>
                    <a:pt x="106" y="33"/>
                    <a:pt x="113" y="31"/>
                  </a:cubicBezTo>
                  <a:cubicBezTo>
                    <a:pt x="115" y="30"/>
                    <a:pt x="118" y="28"/>
                    <a:pt x="120" y="29"/>
                  </a:cubicBezTo>
                  <a:cubicBezTo>
                    <a:pt x="122" y="30"/>
                    <a:pt x="123" y="33"/>
                    <a:pt x="126" y="34"/>
                  </a:cubicBezTo>
                  <a:cubicBezTo>
                    <a:pt x="128" y="35"/>
                    <a:pt x="128" y="37"/>
                    <a:pt x="130" y="39"/>
                  </a:cubicBezTo>
                  <a:cubicBezTo>
                    <a:pt x="131" y="41"/>
                    <a:pt x="133" y="40"/>
                    <a:pt x="135" y="40"/>
                  </a:cubicBezTo>
                  <a:cubicBezTo>
                    <a:pt x="135" y="44"/>
                    <a:pt x="132" y="52"/>
                    <a:pt x="135" y="54"/>
                  </a:cubicBezTo>
                  <a:cubicBezTo>
                    <a:pt x="137" y="56"/>
                    <a:pt x="140" y="54"/>
                    <a:pt x="141" y="56"/>
                  </a:cubicBezTo>
                  <a:cubicBezTo>
                    <a:pt x="142" y="59"/>
                    <a:pt x="141" y="62"/>
                    <a:pt x="142" y="65"/>
                  </a:cubicBezTo>
                  <a:cubicBezTo>
                    <a:pt x="143" y="71"/>
                    <a:pt x="153" y="67"/>
                    <a:pt x="158" y="67"/>
                  </a:cubicBezTo>
                  <a:cubicBezTo>
                    <a:pt x="161" y="67"/>
                    <a:pt x="162" y="69"/>
                    <a:pt x="161" y="72"/>
                  </a:cubicBezTo>
                  <a:cubicBezTo>
                    <a:pt x="160" y="76"/>
                    <a:pt x="166" y="75"/>
                    <a:pt x="169" y="76"/>
                  </a:cubicBezTo>
                  <a:cubicBezTo>
                    <a:pt x="169" y="74"/>
                    <a:pt x="167" y="72"/>
                    <a:pt x="169" y="71"/>
                  </a:cubicBezTo>
                  <a:cubicBezTo>
                    <a:pt x="170" y="70"/>
                    <a:pt x="171" y="68"/>
                    <a:pt x="173" y="67"/>
                  </a:cubicBezTo>
                  <a:cubicBezTo>
                    <a:pt x="175" y="67"/>
                    <a:pt x="174" y="65"/>
                    <a:pt x="175" y="64"/>
                  </a:cubicBezTo>
                  <a:cubicBezTo>
                    <a:pt x="177" y="62"/>
                    <a:pt x="180" y="61"/>
                    <a:pt x="182" y="60"/>
                  </a:cubicBezTo>
                  <a:cubicBezTo>
                    <a:pt x="185" y="59"/>
                    <a:pt x="187" y="59"/>
                    <a:pt x="189" y="57"/>
                  </a:cubicBezTo>
                  <a:cubicBezTo>
                    <a:pt x="190" y="56"/>
                    <a:pt x="191" y="54"/>
                    <a:pt x="193" y="53"/>
                  </a:cubicBezTo>
                  <a:cubicBezTo>
                    <a:pt x="195" y="53"/>
                    <a:pt x="195" y="54"/>
                    <a:pt x="197" y="52"/>
                  </a:cubicBezTo>
                  <a:cubicBezTo>
                    <a:pt x="200" y="50"/>
                    <a:pt x="202" y="50"/>
                    <a:pt x="204" y="52"/>
                  </a:cubicBezTo>
                  <a:cubicBezTo>
                    <a:pt x="200" y="54"/>
                    <a:pt x="191" y="58"/>
                    <a:pt x="189" y="62"/>
                  </a:cubicBezTo>
                  <a:cubicBezTo>
                    <a:pt x="191" y="62"/>
                    <a:pt x="192" y="63"/>
                    <a:pt x="193" y="64"/>
                  </a:cubicBezTo>
                  <a:cubicBezTo>
                    <a:pt x="195" y="64"/>
                    <a:pt x="197" y="62"/>
                    <a:pt x="197" y="64"/>
                  </a:cubicBezTo>
                  <a:cubicBezTo>
                    <a:pt x="198" y="68"/>
                    <a:pt x="204" y="66"/>
                    <a:pt x="205" y="68"/>
                  </a:cubicBezTo>
                  <a:cubicBezTo>
                    <a:pt x="206" y="67"/>
                    <a:pt x="206" y="66"/>
                    <a:pt x="206" y="66"/>
                  </a:cubicBezTo>
                  <a:cubicBezTo>
                    <a:pt x="207" y="66"/>
                    <a:pt x="208" y="65"/>
                    <a:pt x="208" y="65"/>
                  </a:cubicBezTo>
                  <a:cubicBezTo>
                    <a:pt x="209" y="64"/>
                    <a:pt x="209" y="62"/>
                    <a:pt x="209" y="61"/>
                  </a:cubicBezTo>
                  <a:cubicBezTo>
                    <a:pt x="210" y="63"/>
                    <a:pt x="211" y="64"/>
                    <a:pt x="213" y="66"/>
                  </a:cubicBezTo>
                  <a:cubicBezTo>
                    <a:pt x="214" y="68"/>
                    <a:pt x="217" y="67"/>
                    <a:pt x="216" y="70"/>
                  </a:cubicBezTo>
                  <a:cubicBezTo>
                    <a:pt x="220" y="68"/>
                    <a:pt x="220" y="72"/>
                    <a:pt x="223" y="72"/>
                  </a:cubicBezTo>
                  <a:cubicBezTo>
                    <a:pt x="224" y="72"/>
                    <a:pt x="225" y="71"/>
                    <a:pt x="225" y="72"/>
                  </a:cubicBezTo>
                  <a:cubicBezTo>
                    <a:pt x="225" y="73"/>
                    <a:pt x="227" y="72"/>
                    <a:pt x="228" y="72"/>
                  </a:cubicBezTo>
                  <a:cubicBezTo>
                    <a:pt x="229" y="73"/>
                    <a:pt x="226" y="74"/>
                    <a:pt x="225" y="75"/>
                  </a:cubicBezTo>
                  <a:cubicBezTo>
                    <a:pt x="222" y="76"/>
                    <a:pt x="222" y="77"/>
                    <a:pt x="219" y="76"/>
                  </a:cubicBezTo>
                  <a:cubicBezTo>
                    <a:pt x="219" y="77"/>
                    <a:pt x="219" y="78"/>
                    <a:pt x="219" y="79"/>
                  </a:cubicBezTo>
                  <a:cubicBezTo>
                    <a:pt x="218" y="79"/>
                    <a:pt x="210" y="79"/>
                    <a:pt x="214" y="81"/>
                  </a:cubicBezTo>
                  <a:cubicBezTo>
                    <a:pt x="213" y="81"/>
                    <a:pt x="211" y="82"/>
                    <a:pt x="210" y="82"/>
                  </a:cubicBezTo>
                  <a:cubicBezTo>
                    <a:pt x="209" y="83"/>
                    <a:pt x="209" y="82"/>
                    <a:pt x="208" y="82"/>
                  </a:cubicBezTo>
                  <a:cubicBezTo>
                    <a:pt x="207" y="82"/>
                    <a:pt x="206" y="81"/>
                    <a:pt x="205" y="81"/>
                  </a:cubicBezTo>
                  <a:cubicBezTo>
                    <a:pt x="204" y="80"/>
                    <a:pt x="202" y="81"/>
                    <a:pt x="200" y="81"/>
                  </a:cubicBezTo>
                  <a:cubicBezTo>
                    <a:pt x="195" y="83"/>
                    <a:pt x="195" y="81"/>
                    <a:pt x="192" y="80"/>
                  </a:cubicBezTo>
                  <a:cubicBezTo>
                    <a:pt x="189" y="79"/>
                    <a:pt x="197" y="75"/>
                    <a:pt x="197" y="74"/>
                  </a:cubicBezTo>
                  <a:cubicBezTo>
                    <a:pt x="197" y="73"/>
                    <a:pt x="196" y="74"/>
                    <a:pt x="196" y="73"/>
                  </a:cubicBezTo>
                  <a:cubicBezTo>
                    <a:pt x="196" y="72"/>
                    <a:pt x="194" y="71"/>
                    <a:pt x="193" y="69"/>
                  </a:cubicBezTo>
                  <a:cubicBezTo>
                    <a:pt x="192" y="71"/>
                    <a:pt x="184" y="76"/>
                    <a:pt x="182" y="75"/>
                  </a:cubicBezTo>
                  <a:cubicBezTo>
                    <a:pt x="181" y="74"/>
                    <a:pt x="179" y="72"/>
                    <a:pt x="177" y="75"/>
                  </a:cubicBezTo>
                  <a:cubicBezTo>
                    <a:pt x="176" y="76"/>
                    <a:pt x="177" y="81"/>
                    <a:pt x="178" y="82"/>
                  </a:cubicBezTo>
                  <a:cubicBezTo>
                    <a:pt x="174" y="83"/>
                    <a:pt x="171" y="80"/>
                    <a:pt x="168" y="83"/>
                  </a:cubicBezTo>
                  <a:cubicBezTo>
                    <a:pt x="169" y="84"/>
                    <a:pt x="172" y="82"/>
                    <a:pt x="172" y="84"/>
                  </a:cubicBezTo>
                  <a:cubicBezTo>
                    <a:pt x="172" y="84"/>
                    <a:pt x="171" y="84"/>
                    <a:pt x="171" y="84"/>
                  </a:cubicBezTo>
                  <a:cubicBezTo>
                    <a:pt x="170" y="85"/>
                    <a:pt x="171" y="86"/>
                    <a:pt x="172" y="86"/>
                  </a:cubicBezTo>
                  <a:cubicBezTo>
                    <a:pt x="171" y="85"/>
                    <a:pt x="170" y="85"/>
                    <a:pt x="171" y="87"/>
                  </a:cubicBezTo>
                  <a:cubicBezTo>
                    <a:pt x="170" y="87"/>
                    <a:pt x="169" y="87"/>
                    <a:pt x="169" y="88"/>
                  </a:cubicBezTo>
                  <a:cubicBezTo>
                    <a:pt x="168" y="90"/>
                    <a:pt x="168" y="92"/>
                    <a:pt x="165" y="92"/>
                  </a:cubicBezTo>
                  <a:cubicBezTo>
                    <a:pt x="162" y="92"/>
                    <a:pt x="160" y="91"/>
                    <a:pt x="157" y="91"/>
                  </a:cubicBezTo>
                  <a:cubicBezTo>
                    <a:pt x="156" y="91"/>
                    <a:pt x="155" y="92"/>
                    <a:pt x="154" y="92"/>
                  </a:cubicBezTo>
                  <a:cubicBezTo>
                    <a:pt x="152" y="93"/>
                    <a:pt x="153" y="93"/>
                    <a:pt x="152" y="95"/>
                  </a:cubicBezTo>
                  <a:cubicBezTo>
                    <a:pt x="152" y="97"/>
                    <a:pt x="152" y="97"/>
                    <a:pt x="154" y="98"/>
                  </a:cubicBezTo>
                  <a:cubicBezTo>
                    <a:pt x="156" y="99"/>
                    <a:pt x="156" y="100"/>
                    <a:pt x="158" y="100"/>
                  </a:cubicBezTo>
                  <a:cubicBezTo>
                    <a:pt x="159" y="101"/>
                    <a:pt x="162" y="100"/>
                    <a:pt x="163" y="102"/>
                  </a:cubicBezTo>
                  <a:cubicBezTo>
                    <a:pt x="163" y="103"/>
                    <a:pt x="162" y="104"/>
                    <a:pt x="161" y="105"/>
                  </a:cubicBezTo>
                  <a:cubicBezTo>
                    <a:pt x="161" y="106"/>
                    <a:pt x="161" y="108"/>
                    <a:pt x="162" y="109"/>
                  </a:cubicBezTo>
                  <a:cubicBezTo>
                    <a:pt x="163" y="110"/>
                    <a:pt x="165" y="111"/>
                    <a:pt x="165" y="112"/>
                  </a:cubicBezTo>
                  <a:cubicBezTo>
                    <a:pt x="166" y="115"/>
                    <a:pt x="162" y="117"/>
                    <a:pt x="161" y="119"/>
                  </a:cubicBezTo>
                  <a:cubicBezTo>
                    <a:pt x="159" y="122"/>
                    <a:pt x="158" y="123"/>
                    <a:pt x="158" y="126"/>
                  </a:cubicBezTo>
                  <a:cubicBezTo>
                    <a:pt x="158" y="128"/>
                    <a:pt x="156" y="127"/>
                    <a:pt x="155" y="127"/>
                  </a:cubicBezTo>
                  <a:cubicBezTo>
                    <a:pt x="152" y="126"/>
                    <a:pt x="151" y="128"/>
                    <a:pt x="149" y="127"/>
                  </a:cubicBezTo>
                  <a:cubicBezTo>
                    <a:pt x="148" y="126"/>
                    <a:pt x="148" y="125"/>
                    <a:pt x="146" y="125"/>
                  </a:cubicBezTo>
                  <a:cubicBezTo>
                    <a:pt x="145" y="125"/>
                    <a:pt x="144" y="125"/>
                    <a:pt x="142" y="125"/>
                  </a:cubicBezTo>
                  <a:cubicBezTo>
                    <a:pt x="140" y="125"/>
                    <a:pt x="141" y="123"/>
                    <a:pt x="141" y="120"/>
                  </a:cubicBezTo>
                  <a:cubicBezTo>
                    <a:pt x="141" y="118"/>
                    <a:pt x="144" y="116"/>
                    <a:pt x="141" y="115"/>
                  </a:cubicBezTo>
                  <a:cubicBezTo>
                    <a:pt x="139" y="114"/>
                    <a:pt x="138" y="114"/>
                    <a:pt x="136" y="113"/>
                  </a:cubicBezTo>
                  <a:cubicBezTo>
                    <a:pt x="134" y="111"/>
                    <a:pt x="132" y="112"/>
                    <a:pt x="129" y="112"/>
                  </a:cubicBezTo>
                  <a:cubicBezTo>
                    <a:pt x="126" y="111"/>
                    <a:pt x="123" y="108"/>
                    <a:pt x="121" y="107"/>
                  </a:cubicBezTo>
                  <a:cubicBezTo>
                    <a:pt x="119" y="105"/>
                    <a:pt x="116" y="104"/>
                    <a:pt x="114" y="103"/>
                  </a:cubicBezTo>
                  <a:cubicBezTo>
                    <a:pt x="112" y="101"/>
                    <a:pt x="109" y="101"/>
                    <a:pt x="107" y="100"/>
                  </a:cubicBezTo>
                  <a:cubicBezTo>
                    <a:pt x="105" y="98"/>
                    <a:pt x="102" y="96"/>
                    <a:pt x="100" y="94"/>
                  </a:cubicBezTo>
                  <a:cubicBezTo>
                    <a:pt x="96" y="91"/>
                    <a:pt x="87" y="88"/>
                    <a:pt x="86" y="83"/>
                  </a:cubicBezTo>
                  <a:cubicBezTo>
                    <a:pt x="85" y="79"/>
                    <a:pt x="81" y="76"/>
                    <a:pt x="80" y="71"/>
                  </a:cubicBezTo>
                  <a:cubicBezTo>
                    <a:pt x="79" y="69"/>
                    <a:pt x="78" y="67"/>
                    <a:pt x="76" y="66"/>
                  </a:cubicBezTo>
                  <a:cubicBezTo>
                    <a:pt x="75" y="66"/>
                    <a:pt x="74" y="65"/>
                    <a:pt x="73" y="65"/>
                  </a:cubicBezTo>
                  <a:cubicBezTo>
                    <a:pt x="72" y="66"/>
                    <a:pt x="72" y="67"/>
                    <a:pt x="71" y="67"/>
                  </a:cubicBezTo>
                  <a:cubicBezTo>
                    <a:pt x="68" y="67"/>
                    <a:pt x="65" y="66"/>
                    <a:pt x="62" y="66"/>
                  </a:cubicBezTo>
                  <a:cubicBezTo>
                    <a:pt x="60" y="66"/>
                    <a:pt x="58" y="65"/>
                    <a:pt x="56" y="64"/>
                  </a:cubicBezTo>
                  <a:cubicBezTo>
                    <a:pt x="55" y="64"/>
                    <a:pt x="54" y="58"/>
                    <a:pt x="56" y="58"/>
                  </a:cubicBezTo>
                  <a:cubicBezTo>
                    <a:pt x="56" y="56"/>
                    <a:pt x="53" y="56"/>
                    <a:pt x="54" y="54"/>
                  </a:cubicBezTo>
                  <a:cubicBezTo>
                    <a:pt x="54" y="51"/>
                    <a:pt x="53" y="50"/>
                    <a:pt x="50" y="50"/>
                  </a:cubicBezTo>
                  <a:cubicBezTo>
                    <a:pt x="48" y="50"/>
                    <a:pt x="44" y="51"/>
                    <a:pt x="44" y="49"/>
                  </a:cubicBezTo>
                  <a:cubicBezTo>
                    <a:pt x="44" y="46"/>
                    <a:pt x="41" y="47"/>
                    <a:pt x="39" y="46"/>
                  </a:cubicBezTo>
                  <a:cubicBezTo>
                    <a:pt x="38" y="45"/>
                    <a:pt x="37" y="43"/>
                    <a:pt x="35" y="44"/>
                  </a:cubicBezTo>
                  <a:cubicBezTo>
                    <a:pt x="33" y="45"/>
                    <a:pt x="33" y="45"/>
                    <a:pt x="31" y="44"/>
                  </a:cubicBezTo>
                  <a:cubicBezTo>
                    <a:pt x="28" y="44"/>
                    <a:pt x="33" y="50"/>
                    <a:pt x="34" y="50"/>
                  </a:cubicBezTo>
                  <a:cubicBezTo>
                    <a:pt x="32" y="50"/>
                    <a:pt x="33" y="48"/>
                    <a:pt x="31" y="48"/>
                  </a:cubicBezTo>
                  <a:cubicBezTo>
                    <a:pt x="29" y="48"/>
                    <a:pt x="26" y="46"/>
                    <a:pt x="26" y="49"/>
                  </a:cubicBezTo>
                  <a:cubicBezTo>
                    <a:pt x="26" y="54"/>
                    <a:pt x="20" y="51"/>
                    <a:pt x="17" y="53"/>
                  </a:cubicBezTo>
                  <a:cubicBezTo>
                    <a:pt x="13" y="56"/>
                    <a:pt x="13" y="57"/>
                    <a:pt x="14" y="62"/>
                  </a:cubicBezTo>
                  <a:cubicBezTo>
                    <a:pt x="14" y="63"/>
                    <a:pt x="16" y="64"/>
                    <a:pt x="15" y="65"/>
                  </a:cubicBezTo>
                  <a:cubicBezTo>
                    <a:pt x="14" y="66"/>
                    <a:pt x="10" y="66"/>
                    <a:pt x="9" y="66"/>
                  </a:cubicBezTo>
                  <a:cubicBezTo>
                    <a:pt x="5" y="66"/>
                    <a:pt x="0" y="66"/>
                    <a:pt x="0" y="62"/>
                  </a:cubicBezTo>
                  <a:cubicBezTo>
                    <a:pt x="1" y="56"/>
                    <a:pt x="0" y="50"/>
                    <a:pt x="0" y="44"/>
                  </a:cubicBezTo>
                  <a:cubicBezTo>
                    <a:pt x="0" y="38"/>
                    <a:pt x="0" y="33"/>
                    <a:pt x="0" y="27"/>
                  </a:cubicBezTo>
                  <a:cubicBezTo>
                    <a:pt x="0" y="21"/>
                    <a:pt x="1" y="15"/>
                    <a:pt x="0"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3" name="Freeform 3876"/>
            <p:cNvSpPr>
              <a:spLocks/>
            </p:cNvSpPr>
            <p:nvPr/>
          </p:nvSpPr>
          <p:spPr bwMode="auto">
            <a:xfrm>
              <a:off x="3665" y="825"/>
              <a:ext cx="274" cy="154"/>
            </a:xfrm>
            <a:custGeom>
              <a:avLst/>
              <a:gdLst>
                <a:gd name="T0" fmla="*/ 24 w 229"/>
                <a:gd name="T1" fmla="*/ 3 h 128"/>
                <a:gd name="T2" fmla="*/ 31 w 229"/>
                <a:gd name="T3" fmla="*/ 14 h 128"/>
                <a:gd name="T4" fmla="*/ 33 w 229"/>
                <a:gd name="T5" fmla="*/ 20 h 128"/>
                <a:gd name="T6" fmla="*/ 41 w 229"/>
                <a:gd name="T7" fmla="*/ 22 h 128"/>
                <a:gd name="T8" fmla="*/ 44 w 229"/>
                <a:gd name="T9" fmla="*/ 23 h 128"/>
                <a:gd name="T10" fmla="*/ 61 w 229"/>
                <a:gd name="T11" fmla="*/ 15 h 128"/>
                <a:gd name="T12" fmla="*/ 75 w 229"/>
                <a:gd name="T13" fmla="*/ 28 h 128"/>
                <a:gd name="T14" fmla="*/ 91 w 229"/>
                <a:gd name="T15" fmla="*/ 30 h 128"/>
                <a:gd name="T16" fmla="*/ 120 w 229"/>
                <a:gd name="T17" fmla="*/ 29 h 128"/>
                <a:gd name="T18" fmla="*/ 130 w 229"/>
                <a:gd name="T19" fmla="*/ 39 h 128"/>
                <a:gd name="T20" fmla="*/ 135 w 229"/>
                <a:gd name="T21" fmla="*/ 54 h 128"/>
                <a:gd name="T22" fmla="*/ 142 w 229"/>
                <a:gd name="T23" fmla="*/ 65 h 128"/>
                <a:gd name="T24" fmla="*/ 161 w 229"/>
                <a:gd name="T25" fmla="*/ 72 h 128"/>
                <a:gd name="T26" fmla="*/ 169 w 229"/>
                <a:gd name="T27" fmla="*/ 71 h 128"/>
                <a:gd name="T28" fmla="*/ 175 w 229"/>
                <a:gd name="T29" fmla="*/ 64 h 128"/>
                <a:gd name="T30" fmla="*/ 189 w 229"/>
                <a:gd name="T31" fmla="*/ 57 h 128"/>
                <a:gd name="T32" fmla="*/ 197 w 229"/>
                <a:gd name="T33" fmla="*/ 52 h 128"/>
                <a:gd name="T34" fmla="*/ 189 w 229"/>
                <a:gd name="T35" fmla="*/ 62 h 128"/>
                <a:gd name="T36" fmla="*/ 197 w 229"/>
                <a:gd name="T37" fmla="*/ 64 h 128"/>
                <a:gd name="T38" fmla="*/ 206 w 229"/>
                <a:gd name="T39" fmla="*/ 66 h 128"/>
                <a:gd name="T40" fmla="*/ 209 w 229"/>
                <a:gd name="T41" fmla="*/ 61 h 128"/>
                <a:gd name="T42" fmla="*/ 216 w 229"/>
                <a:gd name="T43" fmla="*/ 70 h 128"/>
                <a:gd name="T44" fmla="*/ 225 w 229"/>
                <a:gd name="T45" fmla="*/ 72 h 128"/>
                <a:gd name="T46" fmla="*/ 225 w 229"/>
                <a:gd name="T47" fmla="*/ 75 h 128"/>
                <a:gd name="T48" fmla="*/ 219 w 229"/>
                <a:gd name="T49" fmla="*/ 79 h 128"/>
                <a:gd name="T50" fmla="*/ 210 w 229"/>
                <a:gd name="T51" fmla="*/ 82 h 128"/>
                <a:gd name="T52" fmla="*/ 205 w 229"/>
                <a:gd name="T53" fmla="*/ 81 h 128"/>
                <a:gd name="T54" fmla="*/ 192 w 229"/>
                <a:gd name="T55" fmla="*/ 80 h 128"/>
                <a:gd name="T56" fmla="*/ 196 w 229"/>
                <a:gd name="T57" fmla="*/ 73 h 128"/>
                <a:gd name="T58" fmla="*/ 182 w 229"/>
                <a:gd name="T59" fmla="*/ 75 h 128"/>
                <a:gd name="T60" fmla="*/ 178 w 229"/>
                <a:gd name="T61" fmla="*/ 82 h 128"/>
                <a:gd name="T62" fmla="*/ 172 w 229"/>
                <a:gd name="T63" fmla="*/ 84 h 128"/>
                <a:gd name="T64" fmla="*/ 172 w 229"/>
                <a:gd name="T65" fmla="*/ 86 h 128"/>
                <a:gd name="T66" fmla="*/ 169 w 229"/>
                <a:gd name="T67" fmla="*/ 88 h 128"/>
                <a:gd name="T68" fmla="*/ 157 w 229"/>
                <a:gd name="T69" fmla="*/ 91 h 128"/>
                <a:gd name="T70" fmla="*/ 152 w 229"/>
                <a:gd name="T71" fmla="*/ 95 h 128"/>
                <a:gd name="T72" fmla="*/ 158 w 229"/>
                <a:gd name="T73" fmla="*/ 100 h 128"/>
                <a:gd name="T74" fmla="*/ 161 w 229"/>
                <a:gd name="T75" fmla="*/ 105 h 128"/>
                <a:gd name="T76" fmla="*/ 165 w 229"/>
                <a:gd name="T77" fmla="*/ 112 h 128"/>
                <a:gd name="T78" fmla="*/ 158 w 229"/>
                <a:gd name="T79" fmla="*/ 126 h 128"/>
                <a:gd name="T80" fmla="*/ 149 w 229"/>
                <a:gd name="T81" fmla="*/ 127 h 128"/>
                <a:gd name="T82" fmla="*/ 142 w 229"/>
                <a:gd name="T83" fmla="*/ 125 h 128"/>
                <a:gd name="T84" fmla="*/ 141 w 229"/>
                <a:gd name="T85" fmla="*/ 115 h 128"/>
                <a:gd name="T86" fmla="*/ 129 w 229"/>
                <a:gd name="T87" fmla="*/ 112 h 128"/>
                <a:gd name="T88" fmla="*/ 114 w 229"/>
                <a:gd name="T89" fmla="*/ 103 h 128"/>
                <a:gd name="T90" fmla="*/ 100 w 229"/>
                <a:gd name="T91" fmla="*/ 94 h 128"/>
                <a:gd name="T92" fmla="*/ 80 w 229"/>
                <a:gd name="T93" fmla="*/ 71 h 128"/>
                <a:gd name="T94" fmla="*/ 73 w 229"/>
                <a:gd name="T95" fmla="*/ 65 h 128"/>
                <a:gd name="T96" fmla="*/ 62 w 229"/>
                <a:gd name="T97" fmla="*/ 66 h 128"/>
                <a:gd name="T98" fmla="*/ 56 w 229"/>
                <a:gd name="T99" fmla="*/ 58 h 128"/>
                <a:gd name="T100" fmla="*/ 50 w 229"/>
                <a:gd name="T101" fmla="*/ 50 h 128"/>
                <a:gd name="T102" fmla="*/ 39 w 229"/>
                <a:gd name="T103" fmla="*/ 46 h 128"/>
                <a:gd name="T104" fmla="*/ 31 w 229"/>
                <a:gd name="T105" fmla="*/ 44 h 128"/>
                <a:gd name="T106" fmla="*/ 31 w 229"/>
                <a:gd name="T107" fmla="*/ 48 h 128"/>
                <a:gd name="T108" fmla="*/ 17 w 229"/>
                <a:gd name="T109" fmla="*/ 53 h 128"/>
                <a:gd name="T110" fmla="*/ 15 w 229"/>
                <a:gd name="T111" fmla="*/ 65 h 128"/>
                <a:gd name="T112" fmla="*/ 0 w 229"/>
                <a:gd name="T113" fmla="*/ 62 h 128"/>
                <a:gd name="T114" fmla="*/ 0 w 229"/>
                <a:gd name="T115" fmla="*/ 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128">
                  <a:moveTo>
                    <a:pt x="0" y="9"/>
                  </a:moveTo>
                  <a:cubicBezTo>
                    <a:pt x="8" y="7"/>
                    <a:pt x="16" y="5"/>
                    <a:pt x="24" y="3"/>
                  </a:cubicBezTo>
                  <a:cubicBezTo>
                    <a:pt x="27" y="2"/>
                    <a:pt x="31" y="2"/>
                    <a:pt x="34" y="1"/>
                  </a:cubicBezTo>
                  <a:cubicBezTo>
                    <a:pt x="37" y="0"/>
                    <a:pt x="28" y="9"/>
                    <a:pt x="31" y="14"/>
                  </a:cubicBezTo>
                  <a:cubicBezTo>
                    <a:pt x="31" y="14"/>
                    <a:pt x="31" y="17"/>
                    <a:pt x="31" y="18"/>
                  </a:cubicBezTo>
                  <a:cubicBezTo>
                    <a:pt x="31" y="20"/>
                    <a:pt x="33" y="20"/>
                    <a:pt x="33" y="20"/>
                  </a:cubicBezTo>
                  <a:cubicBezTo>
                    <a:pt x="40" y="19"/>
                    <a:pt x="40" y="19"/>
                    <a:pt x="40" y="19"/>
                  </a:cubicBezTo>
                  <a:cubicBezTo>
                    <a:pt x="41" y="19"/>
                    <a:pt x="41" y="21"/>
                    <a:pt x="41" y="22"/>
                  </a:cubicBezTo>
                  <a:cubicBezTo>
                    <a:pt x="41" y="22"/>
                    <a:pt x="43" y="23"/>
                    <a:pt x="43" y="25"/>
                  </a:cubicBezTo>
                  <a:cubicBezTo>
                    <a:pt x="43" y="26"/>
                    <a:pt x="44" y="24"/>
                    <a:pt x="44" y="23"/>
                  </a:cubicBezTo>
                  <a:cubicBezTo>
                    <a:pt x="45" y="23"/>
                    <a:pt x="55" y="23"/>
                    <a:pt x="55" y="23"/>
                  </a:cubicBezTo>
                  <a:cubicBezTo>
                    <a:pt x="58" y="22"/>
                    <a:pt x="60" y="19"/>
                    <a:pt x="61" y="15"/>
                  </a:cubicBezTo>
                  <a:cubicBezTo>
                    <a:pt x="62" y="15"/>
                    <a:pt x="63" y="16"/>
                    <a:pt x="63" y="16"/>
                  </a:cubicBezTo>
                  <a:cubicBezTo>
                    <a:pt x="68" y="18"/>
                    <a:pt x="72" y="24"/>
                    <a:pt x="75" y="28"/>
                  </a:cubicBezTo>
                  <a:cubicBezTo>
                    <a:pt x="77" y="29"/>
                    <a:pt x="78" y="31"/>
                    <a:pt x="81" y="32"/>
                  </a:cubicBezTo>
                  <a:cubicBezTo>
                    <a:pt x="83" y="33"/>
                    <a:pt x="88" y="31"/>
                    <a:pt x="91" y="30"/>
                  </a:cubicBezTo>
                  <a:cubicBezTo>
                    <a:pt x="99" y="29"/>
                    <a:pt x="106" y="33"/>
                    <a:pt x="113" y="31"/>
                  </a:cubicBezTo>
                  <a:cubicBezTo>
                    <a:pt x="115" y="30"/>
                    <a:pt x="118" y="28"/>
                    <a:pt x="120" y="29"/>
                  </a:cubicBezTo>
                  <a:cubicBezTo>
                    <a:pt x="122" y="30"/>
                    <a:pt x="123" y="33"/>
                    <a:pt x="126" y="34"/>
                  </a:cubicBezTo>
                  <a:cubicBezTo>
                    <a:pt x="128" y="35"/>
                    <a:pt x="128" y="37"/>
                    <a:pt x="130" y="39"/>
                  </a:cubicBezTo>
                  <a:cubicBezTo>
                    <a:pt x="131" y="41"/>
                    <a:pt x="133" y="40"/>
                    <a:pt x="135" y="40"/>
                  </a:cubicBezTo>
                  <a:cubicBezTo>
                    <a:pt x="135" y="44"/>
                    <a:pt x="132" y="52"/>
                    <a:pt x="135" y="54"/>
                  </a:cubicBezTo>
                  <a:cubicBezTo>
                    <a:pt x="137" y="56"/>
                    <a:pt x="140" y="54"/>
                    <a:pt x="141" y="56"/>
                  </a:cubicBezTo>
                  <a:cubicBezTo>
                    <a:pt x="142" y="59"/>
                    <a:pt x="141" y="62"/>
                    <a:pt x="142" y="65"/>
                  </a:cubicBezTo>
                  <a:cubicBezTo>
                    <a:pt x="143" y="71"/>
                    <a:pt x="153" y="67"/>
                    <a:pt x="158" y="67"/>
                  </a:cubicBezTo>
                  <a:cubicBezTo>
                    <a:pt x="161" y="67"/>
                    <a:pt x="162" y="69"/>
                    <a:pt x="161" y="72"/>
                  </a:cubicBezTo>
                  <a:cubicBezTo>
                    <a:pt x="160" y="76"/>
                    <a:pt x="166" y="75"/>
                    <a:pt x="169" y="76"/>
                  </a:cubicBezTo>
                  <a:cubicBezTo>
                    <a:pt x="169" y="74"/>
                    <a:pt x="167" y="72"/>
                    <a:pt x="169" y="71"/>
                  </a:cubicBezTo>
                  <a:cubicBezTo>
                    <a:pt x="170" y="70"/>
                    <a:pt x="171" y="68"/>
                    <a:pt x="173" y="67"/>
                  </a:cubicBezTo>
                  <a:cubicBezTo>
                    <a:pt x="175" y="67"/>
                    <a:pt x="174" y="65"/>
                    <a:pt x="175" y="64"/>
                  </a:cubicBezTo>
                  <a:cubicBezTo>
                    <a:pt x="177" y="62"/>
                    <a:pt x="180" y="61"/>
                    <a:pt x="182" y="60"/>
                  </a:cubicBezTo>
                  <a:cubicBezTo>
                    <a:pt x="185" y="59"/>
                    <a:pt x="187" y="59"/>
                    <a:pt x="189" y="57"/>
                  </a:cubicBezTo>
                  <a:cubicBezTo>
                    <a:pt x="190" y="56"/>
                    <a:pt x="191" y="54"/>
                    <a:pt x="193" y="53"/>
                  </a:cubicBezTo>
                  <a:cubicBezTo>
                    <a:pt x="195" y="53"/>
                    <a:pt x="195" y="54"/>
                    <a:pt x="197" y="52"/>
                  </a:cubicBezTo>
                  <a:cubicBezTo>
                    <a:pt x="200" y="50"/>
                    <a:pt x="202" y="50"/>
                    <a:pt x="204" y="52"/>
                  </a:cubicBezTo>
                  <a:cubicBezTo>
                    <a:pt x="200" y="54"/>
                    <a:pt x="191" y="58"/>
                    <a:pt x="189" y="62"/>
                  </a:cubicBezTo>
                  <a:cubicBezTo>
                    <a:pt x="191" y="62"/>
                    <a:pt x="192" y="63"/>
                    <a:pt x="193" y="64"/>
                  </a:cubicBezTo>
                  <a:cubicBezTo>
                    <a:pt x="195" y="64"/>
                    <a:pt x="197" y="62"/>
                    <a:pt x="197" y="64"/>
                  </a:cubicBezTo>
                  <a:cubicBezTo>
                    <a:pt x="198" y="68"/>
                    <a:pt x="204" y="66"/>
                    <a:pt x="205" y="68"/>
                  </a:cubicBezTo>
                  <a:cubicBezTo>
                    <a:pt x="206" y="67"/>
                    <a:pt x="206" y="66"/>
                    <a:pt x="206" y="66"/>
                  </a:cubicBezTo>
                  <a:cubicBezTo>
                    <a:pt x="207" y="66"/>
                    <a:pt x="208" y="65"/>
                    <a:pt x="208" y="65"/>
                  </a:cubicBezTo>
                  <a:cubicBezTo>
                    <a:pt x="209" y="64"/>
                    <a:pt x="209" y="62"/>
                    <a:pt x="209" y="61"/>
                  </a:cubicBezTo>
                  <a:cubicBezTo>
                    <a:pt x="210" y="63"/>
                    <a:pt x="211" y="64"/>
                    <a:pt x="213" y="66"/>
                  </a:cubicBezTo>
                  <a:cubicBezTo>
                    <a:pt x="214" y="68"/>
                    <a:pt x="217" y="67"/>
                    <a:pt x="216" y="70"/>
                  </a:cubicBezTo>
                  <a:cubicBezTo>
                    <a:pt x="220" y="68"/>
                    <a:pt x="220" y="72"/>
                    <a:pt x="223" y="72"/>
                  </a:cubicBezTo>
                  <a:cubicBezTo>
                    <a:pt x="224" y="72"/>
                    <a:pt x="225" y="71"/>
                    <a:pt x="225" y="72"/>
                  </a:cubicBezTo>
                  <a:cubicBezTo>
                    <a:pt x="225" y="73"/>
                    <a:pt x="227" y="72"/>
                    <a:pt x="228" y="72"/>
                  </a:cubicBezTo>
                  <a:cubicBezTo>
                    <a:pt x="229" y="73"/>
                    <a:pt x="226" y="74"/>
                    <a:pt x="225" y="75"/>
                  </a:cubicBezTo>
                  <a:cubicBezTo>
                    <a:pt x="222" y="76"/>
                    <a:pt x="222" y="77"/>
                    <a:pt x="219" y="76"/>
                  </a:cubicBezTo>
                  <a:cubicBezTo>
                    <a:pt x="219" y="77"/>
                    <a:pt x="219" y="78"/>
                    <a:pt x="219" y="79"/>
                  </a:cubicBezTo>
                  <a:cubicBezTo>
                    <a:pt x="218" y="79"/>
                    <a:pt x="210" y="79"/>
                    <a:pt x="214" y="81"/>
                  </a:cubicBezTo>
                  <a:cubicBezTo>
                    <a:pt x="213" y="81"/>
                    <a:pt x="211" y="82"/>
                    <a:pt x="210" y="82"/>
                  </a:cubicBezTo>
                  <a:cubicBezTo>
                    <a:pt x="209" y="83"/>
                    <a:pt x="209" y="82"/>
                    <a:pt x="208" y="82"/>
                  </a:cubicBezTo>
                  <a:cubicBezTo>
                    <a:pt x="207" y="82"/>
                    <a:pt x="206" y="81"/>
                    <a:pt x="205" y="81"/>
                  </a:cubicBezTo>
                  <a:cubicBezTo>
                    <a:pt x="204" y="80"/>
                    <a:pt x="202" y="81"/>
                    <a:pt x="200" y="81"/>
                  </a:cubicBezTo>
                  <a:cubicBezTo>
                    <a:pt x="195" y="83"/>
                    <a:pt x="195" y="81"/>
                    <a:pt x="192" y="80"/>
                  </a:cubicBezTo>
                  <a:cubicBezTo>
                    <a:pt x="189" y="79"/>
                    <a:pt x="197" y="75"/>
                    <a:pt x="197" y="74"/>
                  </a:cubicBezTo>
                  <a:cubicBezTo>
                    <a:pt x="197" y="73"/>
                    <a:pt x="196" y="74"/>
                    <a:pt x="196" y="73"/>
                  </a:cubicBezTo>
                  <a:cubicBezTo>
                    <a:pt x="196" y="72"/>
                    <a:pt x="194" y="71"/>
                    <a:pt x="193" y="69"/>
                  </a:cubicBezTo>
                  <a:cubicBezTo>
                    <a:pt x="192" y="71"/>
                    <a:pt x="184" y="76"/>
                    <a:pt x="182" y="75"/>
                  </a:cubicBezTo>
                  <a:cubicBezTo>
                    <a:pt x="181" y="74"/>
                    <a:pt x="179" y="72"/>
                    <a:pt x="177" y="75"/>
                  </a:cubicBezTo>
                  <a:cubicBezTo>
                    <a:pt x="176" y="76"/>
                    <a:pt x="177" y="81"/>
                    <a:pt x="178" y="82"/>
                  </a:cubicBezTo>
                  <a:cubicBezTo>
                    <a:pt x="174" y="83"/>
                    <a:pt x="171" y="80"/>
                    <a:pt x="168" y="83"/>
                  </a:cubicBezTo>
                  <a:cubicBezTo>
                    <a:pt x="169" y="84"/>
                    <a:pt x="172" y="82"/>
                    <a:pt x="172" y="84"/>
                  </a:cubicBezTo>
                  <a:cubicBezTo>
                    <a:pt x="172" y="84"/>
                    <a:pt x="171" y="84"/>
                    <a:pt x="171" y="84"/>
                  </a:cubicBezTo>
                  <a:cubicBezTo>
                    <a:pt x="170" y="85"/>
                    <a:pt x="171" y="86"/>
                    <a:pt x="172" y="86"/>
                  </a:cubicBezTo>
                  <a:cubicBezTo>
                    <a:pt x="171" y="85"/>
                    <a:pt x="170" y="85"/>
                    <a:pt x="171" y="87"/>
                  </a:cubicBezTo>
                  <a:cubicBezTo>
                    <a:pt x="170" y="87"/>
                    <a:pt x="169" y="87"/>
                    <a:pt x="169" y="88"/>
                  </a:cubicBezTo>
                  <a:cubicBezTo>
                    <a:pt x="168" y="90"/>
                    <a:pt x="168" y="92"/>
                    <a:pt x="165" y="92"/>
                  </a:cubicBezTo>
                  <a:cubicBezTo>
                    <a:pt x="162" y="92"/>
                    <a:pt x="160" y="91"/>
                    <a:pt x="157" y="91"/>
                  </a:cubicBezTo>
                  <a:cubicBezTo>
                    <a:pt x="156" y="91"/>
                    <a:pt x="155" y="92"/>
                    <a:pt x="154" y="92"/>
                  </a:cubicBezTo>
                  <a:cubicBezTo>
                    <a:pt x="152" y="93"/>
                    <a:pt x="153" y="93"/>
                    <a:pt x="152" y="95"/>
                  </a:cubicBezTo>
                  <a:cubicBezTo>
                    <a:pt x="152" y="97"/>
                    <a:pt x="152" y="97"/>
                    <a:pt x="154" y="98"/>
                  </a:cubicBezTo>
                  <a:cubicBezTo>
                    <a:pt x="156" y="99"/>
                    <a:pt x="156" y="100"/>
                    <a:pt x="158" y="100"/>
                  </a:cubicBezTo>
                  <a:cubicBezTo>
                    <a:pt x="159" y="101"/>
                    <a:pt x="162" y="100"/>
                    <a:pt x="163" y="102"/>
                  </a:cubicBezTo>
                  <a:cubicBezTo>
                    <a:pt x="163" y="103"/>
                    <a:pt x="162" y="104"/>
                    <a:pt x="161" y="105"/>
                  </a:cubicBezTo>
                  <a:cubicBezTo>
                    <a:pt x="161" y="106"/>
                    <a:pt x="161" y="108"/>
                    <a:pt x="162" y="109"/>
                  </a:cubicBezTo>
                  <a:cubicBezTo>
                    <a:pt x="163" y="110"/>
                    <a:pt x="165" y="111"/>
                    <a:pt x="165" y="112"/>
                  </a:cubicBezTo>
                  <a:cubicBezTo>
                    <a:pt x="166" y="115"/>
                    <a:pt x="162" y="117"/>
                    <a:pt x="161" y="119"/>
                  </a:cubicBezTo>
                  <a:cubicBezTo>
                    <a:pt x="159" y="122"/>
                    <a:pt x="158" y="123"/>
                    <a:pt x="158" y="126"/>
                  </a:cubicBezTo>
                  <a:cubicBezTo>
                    <a:pt x="158" y="128"/>
                    <a:pt x="156" y="127"/>
                    <a:pt x="155" y="127"/>
                  </a:cubicBezTo>
                  <a:cubicBezTo>
                    <a:pt x="152" y="126"/>
                    <a:pt x="151" y="128"/>
                    <a:pt x="149" y="127"/>
                  </a:cubicBezTo>
                  <a:cubicBezTo>
                    <a:pt x="148" y="126"/>
                    <a:pt x="148" y="125"/>
                    <a:pt x="146" y="125"/>
                  </a:cubicBezTo>
                  <a:cubicBezTo>
                    <a:pt x="145" y="125"/>
                    <a:pt x="144" y="125"/>
                    <a:pt x="142" y="125"/>
                  </a:cubicBezTo>
                  <a:cubicBezTo>
                    <a:pt x="140" y="125"/>
                    <a:pt x="141" y="123"/>
                    <a:pt x="141" y="120"/>
                  </a:cubicBezTo>
                  <a:cubicBezTo>
                    <a:pt x="141" y="118"/>
                    <a:pt x="144" y="116"/>
                    <a:pt x="141" y="115"/>
                  </a:cubicBezTo>
                  <a:cubicBezTo>
                    <a:pt x="139" y="114"/>
                    <a:pt x="138" y="114"/>
                    <a:pt x="136" y="113"/>
                  </a:cubicBezTo>
                  <a:cubicBezTo>
                    <a:pt x="134" y="111"/>
                    <a:pt x="132" y="112"/>
                    <a:pt x="129" y="112"/>
                  </a:cubicBezTo>
                  <a:cubicBezTo>
                    <a:pt x="126" y="111"/>
                    <a:pt x="123" y="108"/>
                    <a:pt x="121" y="107"/>
                  </a:cubicBezTo>
                  <a:cubicBezTo>
                    <a:pt x="119" y="105"/>
                    <a:pt x="116" y="104"/>
                    <a:pt x="114" y="103"/>
                  </a:cubicBezTo>
                  <a:cubicBezTo>
                    <a:pt x="112" y="101"/>
                    <a:pt x="109" y="101"/>
                    <a:pt x="107" y="100"/>
                  </a:cubicBezTo>
                  <a:cubicBezTo>
                    <a:pt x="105" y="98"/>
                    <a:pt x="102" y="96"/>
                    <a:pt x="100" y="94"/>
                  </a:cubicBezTo>
                  <a:cubicBezTo>
                    <a:pt x="96" y="91"/>
                    <a:pt x="87" y="88"/>
                    <a:pt x="86" y="83"/>
                  </a:cubicBezTo>
                  <a:cubicBezTo>
                    <a:pt x="85" y="79"/>
                    <a:pt x="81" y="76"/>
                    <a:pt x="80" y="71"/>
                  </a:cubicBezTo>
                  <a:cubicBezTo>
                    <a:pt x="79" y="69"/>
                    <a:pt x="78" y="67"/>
                    <a:pt x="76" y="66"/>
                  </a:cubicBezTo>
                  <a:cubicBezTo>
                    <a:pt x="75" y="66"/>
                    <a:pt x="74" y="65"/>
                    <a:pt x="73" y="65"/>
                  </a:cubicBezTo>
                  <a:cubicBezTo>
                    <a:pt x="72" y="66"/>
                    <a:pt x="72" y="67"/>
                    <a:pt x="71" y="67"/>
                  </a:cubicBezTo>
                  <a:cubicBezTo>
                    <a:pt x="68" y="67"/>
                    <a:pt x="65" y="66"/>
                    <a:pt x="62" y="66"/>
                  </a:cubicBezTo>
                  <a:cubicBezTo>
                    <a:pt x="60" y="66"/>
                    <a:pt x="58" y="65"/>
                    <a:pt x="56" y="64"/>
                  </a:cubicBezTo>
                  <a:cubicBezTo>
                    <a:pt x="55" y="64"/>
                    <a:pt x="54" y="58"/>
                    <a:pt x="56" y="58"/>
                  </a:cubicBezTo>
                  <a:cubicBezTo>
                    <a:pt x="56" y="56"/>
                    <a:pt x="53" y="56"/>
                    <a:pt x="54" y="54"/>
                  </a:cubicBezTo>
                  <a:cubicBezTo>
                    <a:pt x="54" y="51"/>
                    <a:pt x="53" y="50"/>
                    <a:pt x="50" y="50"/>
                  </a:cubicBezTo>
                  <a:cubicBezTo>
                    <a:pt x="48" y="50"/>
                    <a:pt x="44" y="51"/>
                    <a:pt x="44" y="49"/>
                  </a:cubicBezTo>
                  <a:cubicBezTo>
                    <a:pt x="44" y="46"/>
                    <a:pt x="41" y="47"/>
                    <a:pt x="39" y="46"/>
                  </a:cubicBezTo>
                  <a:cubicBezTo>
                    <a:pt x="38" y="45"/>
                    <a:pt x="37" y="43"/>
                    <a:pt x="35" y="44"/>
                  </a:cubicBezTo>
                  <a:cubicBezTo>
                    <a:pt x="33" y="45"/>
                    <a:pt x="33" y="45"/>
                    <a:pt x="31" y="44"/>
                  </a:cubicBezTo>
                  <a:cubicBezTo>
                    <a:pt x="28" y="44"/>
                    <a:pt x="33" y="50"/>
                    <a:pt x="34" y="50"/>
                  </a:cubicBezTo>
                  <a:cubicBezTo>
                    <a:pt x="32" y="50"/>
                    <a:pt x="33" y="48"/>
                    <a:pt x="31" y="48"/>
                  </a:cubicBezTo>
                  <a:cubicBezTo>
                    <a:pt x="29" y="48"/>
                    <a:pt x="26" y="46"/>
                    <a:pt x="26" y="49"/>
                  </a:cubicBezTo>
                  <a:cubicBezTo>
                    <a:pt x="26" y="54"/>
                    <a:pt x="20" y="51"/>
                    <a:pt x="17" y="53"/>
                  </a:cubicBezTo>
                  <a:cubicBezTo>
                    <a:pt x="13" y="56"/>
                    <a:pt x="13" y="57"/>
                    <a:pt x="14" y="62"/>
                  </a:cubicBezTo>
                  <a:cubicBezTo>
                    <a:pt x="14" y="63"/>
                    <a:pt x="16" y="64"/>
                    <a:pt x="15" y="65"/>
                  </a:cubicBezTo>
                  <a:cubicBezTo>
                    <a:pt x="14" y="66"/>
                    <a:pt x="10" y="66"/>
                    <a:pt x="9" y="66"/>
                  </a:cubicBezTo>
                  <a:cubicBezTo>
                    <a:pt x="5" y="66"/>
                    <a:pt x="0" y="66"/>
                    <a:pt x="0" y="62"/>
                  </a:cubicBezTo>
                  <a:cubicBezTo>
                    <a:pt x="1" y="56"/>
                    <a:pt x="0" y="50"/>
                    <a:pt x="0" y="44"/>
                  </a:cubicBezTo>
                  <a:cubicBezTo>
                    <a:pt x="0" y="38"/>
                    <a:pt x="0" y="33"/>
                    <a:pt x="0" y="27"/>
                  </a:cubicBezTo>
                  <a:cubicBezTo>
                    <a:pt x="0" y="21"/>
                    <a:pt x="1" y="15"/>
                    <a:pt x="0"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4" name="Freeform 3877"/>
            <p:cNvSpPr>
              <a:spLocks/>
            </p:cNvSpPr>
            <p:nvPr/>
          </p:nvSpPr>
          <p:spPr bwMode="auto">
            <a:xfrm>
              <a:off x="3707" y="827"/>
              <a:ext cx="13" cy="21"/>
            </a:xfrm>
            <a:custGeom>
              <a:avLst/>
              <a:gdLst>
                <a:gd name="T0" fmla="*/ 2 w 11"/>
                <a:gd name="T1" fmla="*/ 0 h 17"/>
                <a:gd name="T2" fmla="*/ 11 w 11"/>
                <a:gd name="T3" fmla="*/ 5 h 17"/>
                <a:gd name="T4" fmla="*/ 7 w 11"/>
                <a:gd name="T5" fmla="*/ 12 h 17"/>
                <a:gd name="T6" fmla="*/ 7 w 11"/>
                <a:gd name="T7" fmla="*/ 11 h 17"/>
                <a:gd name="T8" fmla="*/ 8 w 11"/>
                <a:gd name="T9" fmla="*/ 15 h 17"/>
                <a:gd name="T10" fmla="*/ 5 w 11"/>
                <a:gd name="T11" fmla="*/ 14 h 17"/>
                <a:gd name="T12" fmla="*/ 3 w 11"/>
                <a:gd name="T13" fmla="*/ 17 h 17"/>
                <a:gd name="T14" fmla="*/ 0 w 11"/>
                <a:gd name="T15" fmla="*/ 12 h 17"/>
                <a:gd name="T16" fmla="*/ 3 w 11"/>
                <a:gd name="T17" fmla="*/ 13 h 17"/>
                <a:gd name="T18" fmla="*/ 2 w 11"/>
                <a:gd name="T19" fmla="*/ 11 h 17"/>
                <a:gd name="T20" fmla="*/ 5 w 11"/>
                <a:gd name="T21" fmla="*/ 7 h 17"/>
                <a:gd name="T22" fmla="*/ 1 w 11"/>
                <a:gd name="T23" fmla="*/ 7 h 17"/>
                <a:gd name="T24" fmla="*/ 2 w 11"/>
                <a:gd name="T25" fmla="*/ 4 h 17"/>
                <a:gd name="T26" fmla="*/ 2 w 11"/>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7">
                  <a:moveTo>
                    <a:pt x="2" y="0"/>
                  </a:moveTo>
                  <a:cubicBezTo>
                    <a:pt x="11" y="5"/>
                    <a:pt x="11" y="5"/>
                    <a:pt x="11" y="5"/>
                  </a:cubicBezTo>
                  <a:cubicBezTo>
                    <a:pt x="11" y="7"/>
                    <a:pt x="9" y="10"/>
                    <a:pt x="7" y="12"/>
                  </a:cubicBezTo>
                  <a:cubicBezTo>
                    <a:pt x="7" y="11"/>
                    <a:pt x="7" y="11"/>
                    <a:pt x="7" y="11"/>
                  </a:cubicBezTo>
                  <a:cubicBezTo>
                    <a:pt x="6" y="12"/>
                    <a:pt x="8" y="14"/>
                    <a:pt x="8" y="15"/>
                  </a:cubicBezTo>
                  <a:cubicBezTo>
                    <a:pt x="7" y="13"/>
                    <a:pt x="7" y="15"/>
                    <a:pt x="5" y="14"/>
                  </a:cubicBezTo>
                  <a:cubicBezTo>
                    <a:pt x="5" y="15"/>
                    <a:pt x="6" y="17"/>
                    <a:pt x="3" y="17"/>
                  </a:cubicBezTo>
                  <a:cubicBezTo>
                    <a:pt x="2" y="17"/>
                    <a:pt x="0" y="12"/>
                    <a:pt x="0" y="12"/>
                  </a:cubicBezTo>
                  <a:cubicBezTo>
                    <a:pt x="0" y="11"/>
                    <a:pt x="3" y="13"/>
                    <a:pt x="3" y="13"/>
                  </a:cubicBezTo>
                  <a:cubicBezTo>
                    <a:pt x="5" y="14"/>
                    <a:pt x="3" y="8"/>
                    <a:pt x="2" y="11"/>
                  </a:cubicBezTo>
                  <a:cubicBezTo>
                    <a:pt x="1" y="10"/>
                    <a:pt x="3" y="7"/>
                    <a:pt x="5" y="7"/>
                  </a:cubicBezTo>
                  <a:cubicBezTo>
                    <a:pt x="4" y="6"/>
                    <a:pt x="0" y="8"/>
                    <a:pt x="1" y="7"/>
                  </a:cubicBezTo>
                  <a:cubicBezTo>
                    <a:pt x="1" y="6"/>
                    <a:pt x="3" y="6"/>
                    <a:pt x="2" y="4"/>
                  </a:cubicBezTo>
                  <a:cubicBezTo>
                    <a:pt x="2" y="3"/>
                    <a:pt x="1" y="1"/>
                    <a:pt x="2" y="0"/>
                  </a:cubicBezTo>
                  <a:close/>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5" name="Freeform 3878"/>
            <p:cNvSpPr>
              <a:spLocks/>
            </p:cNvSpPr>
            <p:nvPr/>
          </p:nvSpPr>
          <p:spPr bwMode="auto">
            <a:xfrm>
              <a:off x="4172" y="706"/>
              <a:ext cx="517" cy="191"/>
            </a:xfrm>
            <a:custGeom>
              <a:avLst/>
              <a:gdLst>
                <a:gd name="T0" fmla="*/ 15 w 431"/>
                <a:gd name="T1" fmla="*/ 40 h 159"/>
                <a:gd name="T2" fmla="*/ 26 w 431"/>
                <a:gd name="T3" fmla="*/ 37 h 159"/>
                <a:gd name="T4" fmla="*/ 34 w 431"/>
                <a:gd name="T5" fmla="*/ 30 h 159"/>
                <a:gd name="T6" fmla="*/ 50 w 431"/>
                <a:gd name="T7" fmla="*/ 24 h 159"/>
                <a:gd name="T8" fmla="*/ 66 w 431"/>
                <a:gd name="T9" fmla="*/ 22 h 159"/>
                <a:gd name="T10" fmla="*/ 81 w 431"/>
                <a:gd name="T11" fmla="*/ 24 h 159"/>
                <a:gd name="T12" fmla="*/ 108 w 431"/>
                <a:gd name="T13" fmla="*/ 33 h 159"/>
                <a:gd name="T14" fmla="*/ 122 w 431"/>
                <a:gd name="T15" fmla="*/ 34 h 159"/>
                <a:gd name="T16" fmla="*/ 140 w 431"/>
                <a:gd name="T17" fmla="*/ 28 h 159"/>
                <a:gd name="T18" fmla="*/ 140 w 431"/>
                <a:gd name="T19" fmla="*/ 10 h 159"/>
                <a:gd name="T20" fmla="*/ 157 w 431"/>
                <a:gd name="T21" fmla="*/ 3 h 159"/>
                <a:gd name="T22" fmla="*/ 184 w 431"/>
                <a:gd name="T23" fmla="*/ 10 h 159"/>
                <a:gd name="T24" fmla="*/ 200 w 431"/>
                <a:gd name="T25" fmla="*/ 26 h 159"/>
                <a:gd name="T26" fmla="*/ 221 w 431"/>
                <a:gd name="T27" fmla="*/ 29 h 159"/>
                <a:gd name="T28" fmla="*/ 257 w 431"/>
                <a:gd name="T29" fmla="*/ 31 h 159"/>
                <a:gd name="T30" fmla="*/ 274 w 431"/>
                <a:gd name="T31" fmla="*/ 41 h 159"/>
                <a:gd name="T32" fmla="*/ 302 w 431"/>
                <a:gd name="T33" fmla="*/ 44 h 159"/>
                <a:gd name="T34" fmla="*/ 331 w 431"/>
                <a:gd name="T35" fmla="*/ 40 h 159"/>
                <a:gd name="T36" fmla="*/ 356 w 431"/>
                <a:gd name="T37" fmla="*/ 29 h 159"/>
                <a:gd name="T38" fmla="*/ 377 w 431"/>
                <a:gd name="T39" fmla="*/ 33 h 159"/>
                <a:gd name="T40" fmla="*/ 374 w 431"/>
                <a:gd name="T41" fmla="*/ 57 h 159"/>
                <a:gd name="T42" fmla="*/ 382 w 431"/>
                <a:gd name="T43" fmla="*/ 65 h 159"/>
                <a:gd name="T44" fmla="*/ 406 w 431"/>
                <a:gd name="T45" fmla="*/ 62 h 159"/>
                <a:gd name="T46" fmla="*/ 419 w 431"/>
                <a:gd name="T47" fmla="*/ 83 h 159"/>
                <a:gd name="T48" fmla="*/ 401 w 431"/>
                <a:gd name="T49" fmla="*/ 84 h 159"/>
                <a:gd name="T50" fmla="*/ 383 w 431"/>
                <a:gd name="T51" fmla="*/ 90 h 159"/>
                <a:gd name="T52" fmla="*/ 372 w 431"/>
                <a:gd name="T53" fmla="*/ 101 h 159"/>
                <a:gd name="T54" fmla="*/ 351 w 431"/>
                <a:gd name="T55" fmla="*/ 108 h 159"/>
                <a:gd name="T56" fmla="*/ 335 w 431"/>
                <a:gd name="T57" fmla="*/ 111 h 159"/>
                <a:gd name="T58" fmla="*/ 315 w 431"/>
                <a:gd name="T59" fmla="*/ 117 h 159"/>
                <a:gd name="T60" fmla="*/ 315 w 431"/>
                <a:gd name="T61" fmla="*/ 132 h 159"/>
                <a:gd name="T62" fmla="*/ 291 w 431"/>
                <a:gd name="T63" fmla="*/ 146 h 159"/>
                <a:gd name="T64" fmla="*/ 245 w 431"/>
                <a:gd name="T65" fmla="*/ 153 h 159"/>
                <a:gd name="T66" fmla="*/ 224 w 431"/>
                <a:gd name="T67" fmla="*/ 158 h 159"/>
                <a:gd name="T68" fmla="*/ 191 w 431"/>
                <a:gd name="T69" fmla="*/ 150 h 159"/>
                <a:gd name="T70" fmla="*/ 167 w 431"/>
                <a:gd name="T71" fmla="*/ 143 h 159"/>
                <a:gd name="T72" fmla="*/ 124 w 431"/>
                <a:gd name="T73" fmla="*/ 142 h 159"/>
                <a:gd name="T74" fmla="*/ 112 w 431"/>
                <a:gd name="T75" fmla="*/ 137 h 159"/>
                <a:gd name="T76" fmla="*/ 94 w 431"/>
                <a:gd name="T77" fmla="*/ 118 h 159"/>
                <a:gd name="T78" fmla="*/ 62 w 431"/>
                <a:gd name="T79" fmla="*/ 108 h 159"/>
                <a:gd name="T80" fmla="*/ 44 w 431"/>
                <a:gd name="T81" fmla="*/ 91 h 159"/>
                <a:gd name="T82" fmla="*/ 36 w 431"/>
                <a:gd name="T83" fmla="*/ 69 h 159"/>
                <a:gd name="T84" fmla="*/ 26 w 431"/>
                <a:gd name="T85" fmla="*/ 64 h 159"/>
                <a:gd name="T86" fmla="*/ 7 w 431"/>
                <a:gd name="T87" fmla="*/ 55 h 159"/>
                <a:gd name="T88" fmla="*/ 2 w 431"/>
                <a:gd name="T89" fmla="*/ 4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1" h="159">
                  <a:moveTo>
                    <a:pt x="1" y="45"/>
                  </a:moveTo>
                  <a:cubicBezTo>
                    <a:pt x="4" y="45"/>
                    <a:pt x="4" y="43"/>
                    <a:pt x="5" y="41"/>
                  </a:cubicBezTo>
                  <a:cubicBezTo>
                    <a:pt x="8" y="38"/>
                    <a:pt x="14" y="43"/>
                    <a:pt x="15" y="40"/>
                  </a:cubicBezTo>
                  <a:cubicBezTo>
                    <a:pt x="16" y="40"/>
                    <a:pt x="17" y="41"/>
                    <a:pt x="19" y="40"/>
                  </a:cubicBezTo>
                  <a:cubicBezTo>
                    <a:pt x="19" y="39"/>
                    <a:pt x="19" y="39"/>
                    <a:pt x="19" y="38"/>
                  </a:cubicBezTo>
                  <a:cubicBezTo>
                    <a:pt x="22" y="38"/>
                    <a:pt x="23" y="37"/>
                    <a:pt x="26" y="37"/>
                  </a:cubicBezTo>
                  <a:cubicBezTo>
                    <a:pt x="25" y="36"/>
                    <a:pt x="25" y="35"/>
                    <a:pt x="25" y="34"/>
                  </a:cubicBezTo>
                  <a:cubicBezTo>
                    <a:pt x="26" y="33"/>
                    <a:pt x="30" y="33"/>
                    <a:pt x="30" y="32"/>
                  </a:cubicBezTo>
                  <a:cubicBezTo>
                    <a:pt x="30" y="31"/>
                    <a:pt x="32" y="31"/>
                    <a:pt x="34" y="30"/>
                  </a:cubicBezTo>
                  <a:cubicBezTo>
                    <a:pt x="36" y="29"/>
                    <a:pt x="38" y="30"/>
                    <a:pt x="39" y="29"/>
                  </a:cubicBezTo>
                  <a:cubicBezTo>
                    <a:pt x="42" y="28"/>
                    <a:pt x="43" y="26"/>
                    <a:pt x="46" y="26"/>
                  </a:cubicBezTo>
                  <a:cubicBezTo>
                    <a:pt x="47" y="25"/>
                    <a:pt x="49" y="26"/>
                    <a:pt x="50" y="24"/>
                  </a:cubicBezTo>
                  <a:cubicBezTo>
                    <a:pt x="52" y="23"/>
                    <a:pt x="53" y="22"/>
                    <a:pt x="54" y="22"/>
                  </a:cubicBezTo>
                  <a:cubicBezTo>
                    <a:pt x="56" y="22"/>
                    <a:pt x="61" y="22"/>
                    <a:pt x="61" y="19"/>
                  </a:cubicBezTo>
                  <a:cubicBezTo>
                    <a:pt x="63" y="19"/>
                    <a:pt x="64" y="22"/>
                    <a:pt x="66" y="22"/>
                  </a:cubicBezTo>
                  <a:cubicBezTo>
                    <a:pt x="66" y="22"/>
                    <a:pt x="69" y="20"/>
                    <a:pt x="69" y="21"/>
                  </a:cubicBezTo>
                  <a:cubicBezTo>
                    <a:pt x="70" y="22"/>
                    <a:pt x="70" y="23"/>
                    <a:pt x="72" y="23"/>
                  </a:cubicBezTo>
                  <a:cubicBezTo>
                    <a:pt x="75" y="23"/>
                    <a:pt x="78" y="24"/>
                    <a:pt x="81" y="24"/>
                  </a:cubicBezTo>
                  <a:cubicBezTo>
                    <a:pt x="85" y="24"/>
                    <a:pt x="87" y="23"/>
                    <a:pt x="88" y="26"/>
                  </a:cubicBezTo>
                  <a:cubicBezTo>
                    <a:pt x="89" y="31"/>
                    <a:pt x="94" y="32"/>
                    <a:pt x="99" y="33"/>
                  </a:cubicBezTo>
                  <a:cubicBezTo>
                    <a:pt x="103" y="34"/>
                    <a:pt x="105" y="33"/>
                    <a:pt x="108" y="33"/>
                  </a:cubicBezTo>
                  <a:cubicBezTo>
                    <a:pt x="108" y="33"/>
                    <a:pt x="111" y="32"/>
                    <a:pt x="112" y="33"/>
                  </a:cubicBezTo>
                  <a:cubicBezTo>
                    <a:pt x="113" y="33"/>
                    <a:pt x="114" y="34"/>
                    <a:pt x="115" y="34"/>
                  </a:cubicBezTo>
                  <a:cubicBezTo>
                    <a:pt x="117" y="34"/>
                    <a:pt x="121" y="34"/>
                    <a:pt x="122" y="34"/>
                  </a:cubicBezTo>
                  <a:cubicBezTo>
                    <a:pt x="124" y="35"/>
                    <a:pt x="126" y="38"/>
                    <a:pt x="130" y="35"/>
                  </a:cubicBezTo>
                  <a:cubicBezTo>
                    <a:pt x="132" y="34"/>
                    <a:pt x="132" y="34"/>
                    <a:pt x="135" y="33"/>
                  </a:cubicBezTo>
                  <a:cubicBezTo>
                    <a:pt x="137" y="33"/>
                    <a:pt x="139" y="29"/>
                    <a:pt x="140" y="28"/>
                  </a:cubicBezTo>
                  <a:cubicBezTo>
                    <a:pt x="141" y="26"/>
                    <a:pt x="141" y="24"/>
                    <a:pt x="139" y="24"/>
                  </a:cubicBezTo>
                  <a:cubicBezTo>
                    <a:pt x="137" y="22"/>
                    <a:pt x="137" y="20"/>
                    <a:pt x="135" y="18"/>
                  </a:cubicBezTo>
                  <a:cubicBezTo>
                    <a:pt x="134" y="17"/>
                    <a:pt x="137" y="9"/>
                    <a:pt x="140" y="10"/>
                  </a:cubicBezTo>
                  <a:cubicBezTo>
                    <a:pt x="140" y="8"/>
                    <a:pt x="141" y="6"/>
                    <a:pt x="144" y="6"/>
                  </a:cubicBezTo>
                  <a:cubicBezTo>
                    <a:pt x="147" y="5"/>
                    <a:pt x="149" y="2"/>
                    <a:pt x="149" y="0"/>
                  </a:cubicBezTo>
                  <a:cubicBezTo>
                    <a:pt x="152" y="1"/>
                    <a:pt x="154" y="2"/>
                    <a:pt x="157" y="3"/>
                  </a:cubicBezTo>
                  <a:cubicBezTo>
                    <a:pt x="160" y="3"/>
                    <a:pt x="162" y="5"/>
                    <a:pt x="165" y="6"/>
                  </a:cubicBezTo>
                  <a:cubicBezTo>
                    <a:pt x="169" y="6"/>
                    <a:pt x="172" y="6"/>
                    <a:pt x="174" y="7"/>
                  </a:cubicBezTo>
                  <a:cubicBezTo>
                    <a:pt x="177" y="8"/>
                    <a:pt x="180" y="11"/>
                    <a:pt x="184" y="10"/>
                  </a:cubicBezTo>
                  <a:cubicBezTo>
                    <a:pt x="191" y="8"/>
                    <a:pt x="192" y="13"/>
                    <a:pt x="193" y="17"/>
                  </a:cubicBezTo>
                  <a:cubicBezTo>
                    <a:pt x="193" y="19"/>
                    <a:pt x="194" y="20"/>
                    <a:pt x="194" y="22"/>
                  </a:cubicBezTo>
                  <a:cubicBezTo>
                    <a:pt x="194" y="25"/>
                    <a:pt x="198" y="25"/>
                    <a:pt x="200" y="26"/>
                  </a:cubicBezTo>
                  <a:cubicBezTo>
                    <a:pt x="202" y="28"/>
                    <a:pt x="205" y="27"/>
                    <a:pt x="207" y="29"/>
                  </a:cubicBezTo>
                  <a:cubicBezTo>
                    <a:pt x="208" y="30"/>
                    <a:pt x="211" y="30"/>
                    <a:pt x="213" y="30"/>
                  </a:cubicBezTo>
                  <a:cubicBezTo>
                    <a:pt x="217" y="29"/>
                    <a:pt x="217" y="31"/>
                    <a:pt x="221" y="29"/>
                  </a:cubicBezTo>
                  <a:cubicBezTo>
                    <a:pt x="225" y="27"/>
                    <a:pt x="228" y="27"/>
                    <a:pt x="232" y="26"/>
                  </a:cubicBezTo>
                  <a:cubicBezTo>
                    <a:pt x="239" y="24"/>
                    <a:pt x="245" y="27"/>
                    <a:pt x="251" y="27"/>
                  </a:cubicBezTo>
                  <a:cubicBezTo>
                    <a:pt x="254" y="28"/>
                    <a:pt x="255" y="29"/>
                    <a:pt x="257" y="31"/>
                  </a:cubicBezTo>
                  <a:cubicBezTo>
                    <a:pt x="259" y="33"/>
                    <a:pt x="264" y="32"/>
                    <a:pt x="267" y="33"/>
                  </a:cubicBezTo>
                  <a:cubicBezTo>
                    <a:pt x="269" y="33"/>
                    <a:pt x="269" y="35"/>
                    <a:pt x="270" y="37"/>
                  </a:cubicBezTo>
                  <a:cubicBezTo>
                    <a:pt x="270" y="39"/>
                    <a:pt x="273" y="39"/>
                    <a:pt x="274" y="41"/>
                  </a:cubicBezTo>
                  <a:cubicBezTo>
                    <a:pt x="276" y="43"/>
                    <a:pt x="279" y="43"/>
                    <a:pt x="282" y="42"/>
                  </a:cubicBezTo>
                  <a:cubicBezTo>
                    <a:pt x="287" y="42"/>
                    <a:pt x="289" y="44"/>
                    <a:pt x="292" y="44"/>
                  </a:cubicBezTo>
                  <a:cubicBezTo>
                    <a:pt x="295" y="45"/>
                    <a:pt x="299" y="44"/>
                    <a:pt x="302" y="44"/>
                  </a:cubicBezTo>
                  <a:cubicBezTo>
                    <a:pt x="304" y="45"/>
                    <a:pt x="306" y="46"/>
                    <a:pt x="309" y="44"/>
                  </a:cubicBezTo>
                  <a:cubicBezTo>
                    <a:pt x="312" y="43"/>
                    <a:pt x="316" y="42"/>
                    <a:pt x="319" y="41"/>
                  </a:cubicBezTo>
                  <a:cubicBezTo>
                    <a:pt x="323" y="41"/>
                    <a:pt x="328" y="40"/>
                    <a:pt x="331" y="40"/>
                  </a:cubicBezTo>
                  <a:cubicBezTo>
                    <a:pt x="333" y="40"/>
                    <a:pt x="336" y="39"/>
                    <a:pt x="338" y="37"/>
                  </a:cubicBezTo>
                  <a:cubicBezTo>
                    <a:pt x="340" y="34"/>
                    <a:pt x="343" y="33"/>
                    <a:pt x="347" y="31"/>
                  </a:cubicBezTo>
                  <a:cubicBezTo>
                    <a:pt x="351" y="29"/>
                    <a:pt x="353" y="28"/>
                    <a:pt x="356" y="29"/>
                  </a:cubicBezTo>
                  <a:cubicBezTo>
                    <a:pt x="359" y="29"/>
                    <a:pt x="362" y="29"/>
                    <a:pt x="364" y="31"/>
                  </a:cubicBezTo>
                  <a:cubicBezTo>
                    <a:pt x="365" y="32"/>
                    <a:pt x="367" y="34"/>
                    <a:pt x="370" y="34"/>
                  </a:cubicBezTo>
                  <a:cubicBezTo>
                    <a:pt x="372" y="35"/>
                    <a:pt x="375" y="33"/>
                    <a:pt x="377" y="33"/>
                  </a:cubicBezTo>
                  <a:cubicBezTo>
                    <a:pt x="381" y="32"/>
                    <a:pt x="385" y="34"/>
                    <a:pt x="386" y="35"/>
                  </a:cubicBezTo>
                  <a:cubicBezTo>
                    <a:pt x="385" y="37"/>
                    <a:pt x="384" y="38"/>
                    <a:pt x="383" y="40"/>
                  </a:cubicBezTo>
                  <a:cubicBezTo>
                    <a:pt x="374" y="57"/>
                    <a:pt x="374" y="57"/>
                    <a:pt x="374" y="57"/>
                  </a:cubicBezTo>
                  <a:cubicBezTo>
                    <a:pt x="373" y="59"/>
                    <a:pt x="371" y="60"/>
                    <a:pt x="371" y="62"/>
                  </a:cubicBezTo>
                  <a:cubicBezTo>
                    <a:pt x="371" y="64"/>
                    <a:pt x="373" y="66"/>
                    <a:pt x="375" y="67"/>
                  </a:cubicBezTo>
                  <a:cubicBezTo>
                    <a:pt x="377" y="67"/>
                    <a:pt x="379" y="65"/>
                    <a:pt x="382" y="65"/>
                  </a:cubicBezTo>
                  <a:cubicBezTo>
                    <a:pt x="385" y="65"/>
                    <a:pt x="389" y="64"/>
                    <a:pt x="391" y="65"/>
                  </a:cubicBezTo>
                  <a:cubicBezTo>
                    <a:pt x="393" y="67"/>
                    <a:pt x="394" y="68"/>
                    <a:pt x="398" y="65"/>
                  </a:cubicBezTo>
                  <a:cubicBezTo>
                    <a:pt x="401" y="63"/>
                    <a:pt x="403" y="62"/>
                    <a:pt x="406" y="62"/>
                  </a:cubicBezTo>
                  <a:cubicBezTo>
                    <a:pt x="412" y="63"/>
                    <a:pt x="416" y="67"/>
                    <a:pt x="419" y="69"/>
                  </a:cubicBezTo>
                  <a:cubicBezTo>
                    <a:pt x="422" y="72"/>
                    <a:pt x="427" y="75"/>
                    <a:pt x="429" y="79"/>
                  </a:cubicBezTo>
                  <a:cubicBezTo>
                    <a:pt x="431" y="84"/>
                    <a:pt x="422" y="84"/>
                    <a:pt x="419" y="83"/>
                  </a:cubicBezTo>
                  <a:cubicBezTo>
                    <a:pt x="417" y="83"/>
                    <a:pt x="416" y="81"/>
                    <a:pt x="413" y="82"/>
                  </a:cubicBezTo>
                  <a:cubicBezTo>
                    <a:pt x="413" y="83"/>
                    <a:pt x="410" y="82"/>
                    <a:pt x="409" y="82"/>
                  </a:cubicBezTo>
                  <a:cubicBezTo>
                    <a:pt x="407" y="82"/>
                    <a:pt x="404" y="83"/>
                    <a:pt x="401" y="84"/>
                  </a:cubicBezTo>
                  <a:cubicBezTo>
                    <a:pt x="400" y="85"/>
                    <a:pt x="397" y="83"/>
                    <a:pt x="396" y="85"/>
                  </a:cubicBezTo>
                  <a:cubicBezTo>
                    <a:pt x="394" y="87"/>
                    <a:pt x="394" y="88"/>
                    <a:pt x="392" y="87"/>
                  </a:cubicBezTo>
                  <a:cubicBezTo>
                    <a:pt x="389" y="87"/>
                    <a:pt x="386" y="87"/>
                    <a:pt x="383" y="90"/>
                  </a:cubicBezTo>
                  <a:cubicBezTo>
                    <a:pt x="382" y="91"/>
                    <a:pt x="381" y="92"/>
                    <a:pt x="380" y="93"/>
                  </a:cubicBezTo>
                  <a:cubicBezTo>
                    <a:pt x="380" y="94"/>
                    <a:pt x="381" y="96"/>
                    <a:pt x="380" y="97"/>
                  </a:cubicBezTo>
                  <a:cubicBezTo>
                    <a:pt x="379" y="98"/>
                    <a:pt x="374" y="100"/>
                    <a:pt x="372" y="101"/>
                  </a:cubicBezTo>
                  <a:cubicBezTo>
                    <a:pt x="369" y="102"/>
                    <a:pt x="366" y="102"/>
                    <a:pt x="364" y="102"/>
                  </a:cubicBezTo>
                  <a:cubicBezTo>
                    <a:pt x="362" y="102"/>
                    <a:pt x="360" y="101"/>
                    <a:pt x="357" y="103"/>
                  </a:cubicBezTo>
                  <a:cubicBezTo>
                    <a:pt x="355" y="105"/>
                    <a:pt x="354" y="107"/>
                    <a:pt x="351" y="108"/>
                  </a:cubicBezTo>
                  <a:cubicBezTo>
                    <a:pt x="350" y="109"/>
                    <a:pt x="349" y="109"/>
                    <a:pt x="347" y="110"/>
                  </a:cubicBezTo>
                  <a:cubicBezTo>
                    <a:pt x="346" y="111"/>
                    <a:pt x="345" y="112"/>
                    <a:pt x="344" y="112"/>
                  </a:cubicBezTo>
                  <a:cubicBezTo>
                    <a:pt x="341" y="112"/>
                    <a:pt x="338" y="111"/>
                    <a:pt x="335" y="111"/>
                  </a:cubicBezTo>
                  <a:cubicBezTo>
                    <a:pt x="331" y="110"/>
                    <a:pt x="328" y="104"/>
                    <a:pt x="321" y="108"/>
                  </a:cubicBezTo>
                  <a:cubicBezTo>
                    <a:pt x="318" y="109"/>
                    <a:pt x="317" y="112"/>
                    <a:pt x="317" y="114"/>
                  </a:cubicBezTo>
                  <a:cubicBezTo>
                    <a:pt x="317" y="115"/>
                    <a:pt x="316" y="116"/>
                    <a:pt x="315" y="117"/>
                  </a:cubicBezTo>
                  <a:cubicBezTo>
                    <a:pt x="315" y="118"/>
                    <a:pt x="316" y="118"/>
                    <a:pt x="317" y="119"/>
                  </a:cubicBezTo>
                  <a:cubicBezTo>
                    <a:pt x="318" y="121"/>
                    <a:pt x="326" y="127"/>
                    <a:pt x="321" y="129"/>
                  </a:cubicBezTo>
                  <a:cubicBezTo>
                    <a:pt x="319" y="129"/>
                    <a:pt x="316" y="131"/>
                    <a:pt x="315" y="132"/>
                  </a:cubicBezTo>
                  <a:cubicBezTo>
                    <a:pt x="313" y="133"/>
                    <a:pt x="310" y="133"/>
                    <a:pt x="309" y="135"/>
                  </a:cubicBezTo>
                  <a:cubicBezTo>
                    <a:pt x="306" y="138"/>
                    <a:pt x="304" y="141"/>
                    <a:pt x="301" y="143"/>
                  </a:cubicBezTo>
                  <a:cubicBezTo>
                    <a:pt x="298" y="144"/>
                    <a:pt x="294" y="145"/>
                    <a:pt x="291" y="146"/>
                  </a:cubicBezTo>
                  <a:cubicBezTo>
                    <a:pt x="288" y="148"/>
                    <a:pt x="283" y="147"/>
                    <a:pt x="280" y="147"/>
                  </a:cubicBezTo>
                  <a:cubicBezTo>
                    <a:pt x="276" y="148"/>
                    <a:pt x="274" y="147"/>
                    <a:pt x="269" y="147"/>
                  </a:cubicBezTo>
                  <a:cubicBezTo>
                    <a:pt x="261" y="148"/>
                    <a:pt x="254" y="149"/>
                    <a:pt x="245" y="153"/>
                  </a:cubicBezTo>
                  <a:cubicBezTo>
                    <a:pt x="241" y="154"/>
                    <a:pt x="238" y="155"/>
                    <a:pt x="234" y="157"/>
                  </a:cubicBezTo>
                  <a:cubicBezTo>
                    <a:pt x="231" y="159"/>
                    <a:pt x="231" y="159"/>
                    <a:pt x="229" y="159"/>
                  </a:cubicBezTo>
                  <a:cubicBezTo>
                    <a:pt x="227" y="159"/>
                    <a:pt x="225" y="159"/>
                    <a:pt x="224" y="158"/>
                  </a:cubicBezTo>
                  <a:cubicBezTo>
                    <a:pt x="222" y="156"/>
                    <a:pt x="222" y="156"/>
                    <a:pt x="218" y="156"/>
                  </a:cubicBezTo>
                  <a:cubicBezTo>
                    <a:pt x="211" y="157"/>
                    <a:pt x="205" y="154"/>
                    <a:pt x="199" y="153"/>
                  </a:cubicBezTo>
                  <a:cubicBezTo>
                    <a:pt x="196" y="152"/>
                    <a:pt x="193" y="152"/>
                    <a:pt x="191" y="150"/>
                  </a:cubicBezTo>
                  <a:cubicBezTo>
                    <a:pt x="188" y="149"/>
                    <a:pt x="187" y="146"/>
                    <a:pt x="184" y="145"/>
                  </a:cubicBezTo>
                  <a:cubicBezTo>
                    <a:pt x="181" y="145"/>
                    <a:pt x="178" y="145"/>
                    <a:pt x="175" y="145"/>
                  </a:cubicBezTo>
                  <a:cubicBezTo>
                    <a:pt x="172" y="144"/>
                    <a:pt x="169" y="144"/>
                    <a:pt x="167" y="143"/>
                  </a:cubicBezTo>
                  <a:cubicBezTo>
                    <a:pt x="163" y="143"/>
                    <a:pt x="160" y="145"/>
                    <a:pt x="157" y="145"/>
                  </a:cubicBezTo>
                  <a:cubicBezTo>
                    <a:pt x="153" y="145"/>
                    <a:pt x="148" y="144"/>
                    <a:pt x="144" y="144"/>
                  </a:cubicBezTo>
                  <a:cubicBezTo>
                    <a:pt x="137" y="144"/>
                    <a:pt x="131" y="141"/>
                    <a:pt x="124" y="142"/>
                  </a:cubicBezTo>
                  <a:cubicBezTo>
                    <a:pt x="122" y="142"/>
                    <a:pt x="118" y="143"/>
                    <a:pt x="116" y="142"/>
                  </a:cubicBezTo>
                  <a:cubicBezTo>
                    <a:pt x="115" y="142"/>
                    <a:pt x="115" y="141"/>
                    <a:pt x="115" y="140"/>
                  </a:cubicBezTo>
                  <a:cubicBezTo>
                    <a:pt x="115" y="139"/>
                    <a:pt x="113" y="138"/>
                    <a:pt x="112" y="137"/>
                  </a:cubicBezTo>
                  <a:cubicBezTo>
                    <a:pt x="108" y="134"/>
                    <a:pt x="108" y="129"/>
                    <a:pt x="105" y="125"/>
                  </a:cubicBezTo>
                  <a:cubicBezTo>
                    <a:pt x="104" y="124"/>
                    <a:pt x="101" y="123"/>
                    <a:pt x="102" y="121"/>
                  </a:cubicBezTo>
                  <a:cubicBezTo>
                    <a:pt x="102" y="118"/>
                    <a:pt x="96" y="119"/>
                    <a:pt x="94" y="118"/>
                  </a:cubicBezTo>
                  <a:cubicBezTo>
                    <a:pt x="92" y="117"/>
                    <a:pt x="89" y="116"/>
                    <a:pt x="87" y="114"/>
                  </a:cubicBezTo>
                  <a:cubicBezTo>
                    <a:pt x="85" y="113"/>
                    <a:pt x="82" y="113"/>
                    <a:pt x="80" y="111"/>
                  </a:cubicBezTo>
                  <a:cubicBezTo>
                    <a:pt x="77" y="107"/>
                    <a:pt x="68" y="109"/>
                    <a:pt x="62" y="108"/>
                  </a:cubicBezTo>
                  <a:cubicBezTo>
                    <a:pt x="57" y="108"/>
                    <a:pt x="52" y="107"/>
                    <a:pt x="47" y="106"/>
                  </a:cubicBezTo>
                  <a:cubicBezTo>
                    <a:pt x="43" y="106"/>
                    <a:pt x="38" y="103"/>
                    <a:pt x="39" y="98"/>
                  </a:cubicBezTo>
                  <a:cubicBezTo>
                    <a:pt x="40" y="95"/>
                    <a:pt x="44" y="93"/>
                    <a:pt x="44" y="91"/>
                  </a:cubicBezTo>
                  <a:cubicBezTo>
                    <a:pt x="42" y="89"/>
                    <a:pt x="45" y="85"/>
                    <a:pt x="44" y="83"/>
                  </a:cubicBezTo>
                  <a:cubicBezTo>
                    <a:pt x="43" y="80"/>
                    <a:pt x="42" y="78"/>
                    <a:pt x="39" y="76"/>
                  </a:cubicBezTo>
                  <a:cubicBezTo>
                    <a:pt x="37" y="74"/>
                    <a:pt x="37" y="71"/>
                    <a:pt x="36" y="69"/>
                  </a:cubicBezTo>
                  <a:cubicBezTo>
                    <a:pt x="35" y="67"/>
                    <a:pt x="32" y="66"/>
                    <a:pt x="31" y="65"/>
                  </a:cubicBezTo>
                  <a:cubicBezTo>
                    <a:pt x="30" y="63"/>
                    <a:pt x="30" y="65"/>
                    <a:pt x="29" y="65"/>
                  </a:cubicBezTo>
                  <a:cubicBezTo>
                    <a:pt x="27" y="65"/>
                    <a:pt x="26" y="64"/>
                    <a:pt x="26" y="64"/>
                  </a:cubicBezTo>
                  <a:cubicBezTo>
                    <a:pt x="24" y="62"/>
                    <a:pt x="23" y="63"/>
                    <a:pt x="20" y="63"/>
                  </a:cubicBezTo>
                  <a:cubicBezTo>
                    <a:pt x="16" y="63"/>
                    <a:pt x="14" y="61"/>
                    <a:pt x="12" y="59"/>
                  </a:cubicBezTo>
                  <a:cubicBezTo>
                    <a:pt x="10" y="57"/>
                    <a:pt x="9" y="56"/>
                    <a:pt x="7" y="55"/>
                  </a:cubicBezTo>
                  <a:cubicBezTo>
                    <a:pt x="4" y="54"/>
                    <a:pt x="3" y="55"/>
                    <a:pt x="4" y="52"/>
                  </a:cubicBezTo>
                  <a:cubicBezTo>
                    <a:pt x="5" y="51"/>
                    <a:pt x="1" y="51"/>
                    <a:pt x="1" y="49"/>
                  </a:cubicBezTo>
                  <a:cubicBezTo>
                    <a:pt x="0" y="48"/>
                    <a:pt x="1" y="48"/>
                    <a:pt x="2" y="48"/>
                  </a:cubicBezTo>
                  <a:cubicBezTo>
                    <a:pt x="3" y="47"/>
                    <a:pt x="1" y="46"/>
                    <a:pt x="1" y="4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6" name="Freeform 3879"/>
            <p:cNvSpPr>
              <a:spLocks/>
            </p:cNvSpPr>
            <p:nvPr/>
          </p:nvSpPr>
          <p:spPr bwMode="auto">
            <a:xfrm>
              <a:off x="4172" y="706"/>
              <a:ext cx="517" cy="191"/>
            </a:xfrm>
            <a:custGeom>
              <a:avLst/>
              <a:gdLst>
                <a:gd name="T0" fmla="*/ 15 w 431"/>
                <a:gd name="T1" fmla="*/ 40 h 159"/>
                <a:gd name="T2" fmla="*/ 26 w 431"/>
                <a:gd name="T3" fmla="*/ 37 h 159"/>
                <a:gd name="T4" fmla="*/ 34 w 431"/>
                <a:gd name="T5" fmla="*/ 30 h 159"/>
                <a:gd name="T6" fmla="*/ 50 w 431"/>
                <a:gd name="T7" fmla="*/ 24 h 159"/>
                <a:gd name="T8" fmla="*/ 66 w 431"/>
                <a:gd name="T9" fmla="*/ 22 h 159"/>
                <a:gd name="T10" fmla="*/ 81 w 431"/>
                <a:gd name="T11" fmla="*/ 24 h 159"/>
                <a:gd name="T12" fmla="*/ 108 w 431"/>
                <a:gd name="T13" fmla="*/ 33 h 159"/>
                <a:gd name="T14" fmla="*/ 122 w 431"/>
                <a:gd name="T15" fmla="*/ 34 h 159"/>
                <a:gd name="T16" fmla="*/ 140 w 431"/>
                <a:gd name="T17" fmla="*/ 28 h 159"/>
                <a:gd name="T18" fmla="*/ 140 w 431"/>
                <a:gd name="T19" fmla="*/ 10 h 159"/>
                <a:gd name="T20" fmla="*/ 157 w 431"/>
                <a:gd name="T21" fmla="*/ 3 h 159"/>
                <a:gd name="T22" fmla="*/ 184 w 431"/>
                <a:gd name="T23" fmla="*/ 10 h 159"/>
                <a:gd name="T24" fmla="*/ 200 w 431"/>
                <a:gd name="T25" fmla="*/ 26 h 159"/>
                <a:gd name="T26" fmla="*/ 221 w 431"/>
                <a:gd name="T27" fmla="*/ 29 h 159"/>
                <a:gd name="T28" fmla="*/ 257 w 431"/>
                <a:gd name="T29" fmla="*/ 31 h 159"/>
                <a:gd name="T30" fmla="*/ 274 w 431"/>
                <a:gd name="T31" fmla="*/ 41 h 159"/>
                <a:gd name="T32" fmla="*/ 302 w 431"/>
                <a:gd name="T33" fmla="*/ 44 h 159"/>
                <a:gd name="T34" fmla="*/ 331 w 431"/>
                <a:gd name="T35" fmla="*/ 40 h 159"/>
                <a:gd name="T36" fmla="*/ 356 w 431"/>
                <a:gd name="T37" fmla="*/ 29 h 159"/>
                <a:gd name="T38" fmla="*/ 377 w 431"/>
                <a:gd name="T39" fmla="*/ 33 h 159"/>
                <a:gd name="T40" fmla="*/ 374 w 431"/>
                <a:gd name="T41" fmla="*/ 57 h 159"/>
                <a:gd name="T42" fmla="*/ 382 w 431"/>
                <a:gd name="T43" fmla="*/ 65 h 159"/>
                <a:gd name="T44" fmla="*/ 406 w 431"/>
                <a:gd name="T45" fmla="*/ 62 h 159"/>
                <a:gd name="T46" fmla="*/ 419 w 431"/>
                <a:gd name="T47" fmla="*/ 83 h 159"/>
                <a:gd name="T48" fmla="*/ 401 w 431"/>
                <a:gd name="T49" fmla="*/ 84 h 159"/>
                <a:gd name="T50" fmla="*/ 383 w 431"/>
                <a:gd name="T51" fmla="*/ 90 h 159"/>
                <a:gd name="T52" fmla="*/ 372 w 431"/>
                <a:gd name="T53" fmla="*/ 101 h 159"/>
                <a:gd name="T54" fmla="*/ 351 w 431"/>
                <a:gd name="T55" fmla="*/ 108 h 159"/>
                <a:gd name="T56" fmla="*/ 335 w 431"/>
                <a:gd name="T57" fmla="*/ 111 h 159"/>
                <a:gd name="T58" fmla="*/ 315 w 431"/>
                <a:gd name="T59" fmla="*/ 117 h 159"/>
                <a:gd name="T60" fmla="*/ 315 w 431"/>
                <a:gd name="T61" fmla="*/ 132 h 159"/>
                <a:gd name="T62" fmla="*/ 291 w 431"/>
                <a:gd name="T63" fmla="*/ 146 h 159"/>
                <a:gd name="T64" fmla="*/ 245 w 431"/>
                <a:gd name="T65" fmla="*/ 153 h 159"/>
                <a:gd name="T66" fmla="*/ 224 w 431"/>
                <a:gd name="T67" fmla="*/ 158 h 159"/>
                <a:gd name="T68" fmla="*/ 191 w 431"/>
                <a:gd name="T69" fmla="*/ 150 h 159"/>
                <a:gd name="T70" fmla="*/ 167 w 431"/>
                <a:gd name="T71" fmla="*/ 143 h 159"/>
                <a:gd name="T72" fmla="*/ 124 w 431"/>
                <a:gd name="T73" fmla="*/ 142 h 159"/>
                <a:gd name="T74" fmla="*/ 112 w 431"/>
                <a:gd name="T75" fmla="*/ 137 h 159"/>
                <a:gd name="T76" fmla="*/ 94 w 431"/>
                <a:gd name="T77" fmla="*/ 118 h 159"/>
                <a:gd name="T78" fmla="*/ 62 w 431"/>
                <a:gd name="T79" fmla="*/ 108 h 159"/>
                <a:gd name="T80" fmla="*/ 44 w 431"/>
                <a:gd name="T81" fmla="*/ 91 h 159"/>
                <a:gd name="T82" fmla="*/ 36 w 431"/>
                <a:gd name="T83" fmla="*/ 69 h 159"/>
                <a:gd name="T84" fmla="*/ 26 w 431"/>
                <a:gd name="T85" fmla="*/ 64 h 159"/>
                <a:gd name="T86" fmla="*/ 7 w 431"/>
                <a:gd name="T87" fmla="*/ 55 h 159"/>
                <a:gd name="T88" fmla="*/ 2 w 431"/>
                <a:gd name="T89" fmla="*/ 4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1" h="159">
                  <a:moveTo>
                    <a:pt x="1" y="45"/>
                  </a:moveTo>
                  <a:cubicBezTo>
                    <a:pt x="4" y="45"/>
                    <a:pt x="4" y="43"/>
                    <a:pt x="5" y="41"/>
                  </a:cubicBezTo>
                  <a:cubicBezTo>
                    <a:pt x="8" y="38"/>
                    <a:pt x="14" y="43"/>
                    <a:pt x="15" y="40"/>
                  </a:cubicBezTo>
                  <a:cubicBezTo>
                    <a:pt x="16" y="40"/>
                    <a:pt x="17" y="41"/>
                    <a:pt x="19" y="40"/>
                  </a:cubicBezTo>
                  <a:cubicBezTo>
                    <a:pt x="19" y="39"/>
                    <a:pt x="19" y="39"/>
                    <a:pt x="19" y="38"/>
                  </a:cubicBezTo>
                  <a:cubicBezTo>
                    <a:pt x="22" y="38"/>
                    <a:pt x="23" y="37"/>
                    <a:pt x="26" y="37"/>
                  </a:cubicBezTo>
                  <a:cubicBezTo>
                    <a:pt x="25" y="36"/>
                    <a:pt x="25" y="35"/>
                    <a:pt x="25" y="34"/>
                  </a:cubicBezTo>
                  <a:cubicBezTo>
                    <a:pt x="26" y="33"/>
                    <a:pt x="30" y="33"/>
                    <a:pt x="30" y="32"/>
                  </a:cubicBezTo>
                  <a:cubicBezTo>
                    <a:pt x="30" y="31"/>
                    <a:pt x="32" y="31"/>
                    <a:pt x="34" y="30"/>
                  </a:cubicBezTo>
                  <a:cubicBezTo>
                    <a:pt x="36" y="29"/>
                    <a:pt x="38" y="30"/>
                    <a:pt x="39" y="29"/>
                  </a:cubicBezTo>
                  <a:cubicBezTo>
                    <a:pt x="42" y="28"/>
                    <a:pt x="43" y="26"/>
                    <a:pt x="46" y="26"/>
                  </a:cubicBezTo>
                  <a:cubicBezTo>
                    <a:pt x="47" y="25"/>
                    <a:pt x="49" y="26"/>
                    <a:pt x="50" y="24"/>
                  </a:cubicBezTo>
                  <a:cubicBezTo>
                    <a:pt x="52" y="23"/>
                    <a:pt x="53" y="22"/>
                    <a:pt x="54" y="22"/>
                  </a:cubicBezTo>
                  <a:cubicBezTo>
                    <a:pt x="56" y="22"/>
                    <a:pt x="61" y="22"/>
                    <a:pt x="61" y="19"/>
                  </a:cubicBezTo>
                  <a:cubicBezTo>
                    <a:pt x="63" y="19"/>
                    <a:pt x="64" y="22"/>
                    <a:pt x="66" y="22"/>
                  </a:cubicBezTo>
                  <a:cubicBezTo>
                    <a:pt x="66" y="22"/>
                    <a:pt x="69" y="20"/>
                    <a:pt x="69" y="21"/>
                  </a:cubicBezTo>
                  <a:cubicBezTo>
                    <a:pt x="70" y="22"/>
                    <a:pt x="70" y="23"/>
                    <a:pt x="72" y="23"/>
                  </a:cubicBezTo>
                  <a:cubicBezTo>
                    <a:pt x="75" y="23"/>
                    <a:pt x="78" y="24"/>
                    <a:pt x="81" y="24"/>
                  </a:cubicBezTo>
                  <a:cubicBezTo>
                    <a:pt x="85" y="24"/>
                    <a:pt x="87" y="23"/>
                    <a:pt x="88" y="26"/>
                  </a:cubicBezTo>
                  <a:cubicBezTo>
                    <a:pt x="89" y="31"/>
                    <a:pt x="94" y="32"/>
                    <a:pt x="99" y="33"/>
                  </a:cubicBezTo>
                  <a:cubicBezTo>
                    <a:pt x="103" y="34"/>
                    <a:pt x="105" y="33"/>
                    <a:pt x="108" y="33"/>
                  </a:cubicBezTo>
                  <a:cubicBezTo>
                    <a:pt x="108" y="33"/>
                    <a:pt x="111" y="32"/>
                    <a:pt x="112" y="33"/>
                  </a:cubicBezTo>
                  <a:cubicBezTo>
                    <a:pt x="113" y="33"/>
                    <a:pt x="114" y="34"/>
                    <a:pt x="115" y="34"/>
                  </a:cubicBezTo>
                  <a:cubicBezTo>
                    <a:pt x="117" y="34"/>
                    <a:pt x="121" y="34"/>
                    <a:pt x="122" y="34"/>
                  </a:cubicBezTo>
                  <a:cubicBezTo>
                    <a:pt x="124" y="35"/>
                    <a:pt x="126" y="38"/>
                    <a:pt x="130" y="35"/>
                  </a:cubicBezTo>
                  <a:cubicBezTo>
                    <a:pt x="132" y="34"/>
                    <a:pt x="132" y="34"/>
                    <a:pt x="135" y="33"/>
                  </a:cubicBezTo>
                  <a:cubicBezTo>
                    <a:pt x="137" y="33"/>
                    <a:pt x="139" y="29"/>
                    <a:pt x="140" y="28"/>
                  </a:cubicBezTo>
                  <a:cubicBezTo>
                    <a:pt x="141" y="26"/>
                    <a:pt x="141" y="24"/>
                    <a:pt x="139" y="24"/>
                  </a:cubicBezTo>
                  <a:cubicBezTo>
                    <a:pt x="137" y="22"/>
                    <a:pt x="137" y="20"/>
                    <a:pt x="135" y="18"/>
                  </a:cubicBezTo>
                  <a:cubicBezTo>
                    <a:pt x="134" y="17"/>
                    <a:pt x="137" y="9"/>
                    <a:pt x="140" y="10"/>
                  </a:cubicBezTo>
                  <a:cubicBezTo>
                    <a:pt x="140" y="8"/>
                    <a:pt x="141" y="6"/>
                    <a:pt x="144" y="6"/>
                  </a:cubicBezTo>
                  <a:cubicBezTo>
                    <a:pt x="147" y="5"/>
                    <a:pt x="149" y="2"/>
                    <a:pt x="149" y="0"/>
                  </a:cubicBezTo>
                  <a:cubicBezTo>
                    <a:pt x="152" y="1"/>
                    <a:pt x="154" y="2"/>
                    <a:pt x="157" y="3"/>
                  </a:cubicBezTo>
                  <a:cubicBezTo>
                    <a:pt x="160" y="3"/>
                    <a:pt x="162" y="5"/>
                    <a:pt x="165" y="6"/>
                  </a:cubicBezTo>
                  <a:cubicBezTo>
                    <a:pt x="169" y="6"/>
                    <a:pt x="172" y="6"/>
                    <a:pt x="174" y="7"/>
                  </a:cubicBezTo>
                  <a:cubicBezTo>
                    <a:pt x="177" y="8"/>
                    <a:pt x="180" y="11"/>
                    <a:pt x="184" y="10"/>
                  </a:cubicBezTo>
                  <a:cubicBezTo>
                    <a:pt x="191" y="8"/>
                    <a:pt x="192" y="13"/>
                    <a:pt x="193" y="17"/>
                  </a:cubicBezTo>
                  <a:cubicBezTo>
                    <a:pt x="193" y="19"/>
                    <a:pt x="194" y="20"/>
                    <a:pt x="194" y="22"/>
                  </a:cubicBezTo>
                  <a:cubicBezTo>
                    <a:pt x="194" y="25"/>
                    <a:pt x="198" y="25"/>
                    <a:pt x="200" y="26"/>
                  </a:cubicBezTo>
                  <a:cubicBezTo>
                    <a:pt x="202" y="28"/>
                    <a:pt x="205" y="27"/>
                    <a:pt x="207" y="29"/>
                  </a:cubicBezTo>
                  <a:cubicBezTo>
                    <a:pt x="208" y="30"/>
                    <a:pt x="211" y="30"/>
                    <a:pt x="213" y="30"/>
                  </a:cubicBezTo>
                  <a:cubicBezTo>
                    <a:pt x="217" y="29"/>
                    <a:pt x="217" y="31"/>
                    <a:pt x="221" y="29"/>
                  </a:cubicBezTo>
                  <a:cubicBezTo>
                    <a:pt x="225" y="27"/>
                    <a:pt x="228" y="27"/>
                    <a:pt x="232" y="26"/>
                  </a:cubicBezTo>
                  <a:cubicBezTo>
                    <a:pt x="239" y="24"/>
                    <a:pt x="245" y="27"/>
                    <a:pt x="251" y="27"/>
                  </a:cubicBezTo>
                  <a:cubicBezTo>
                    <a:pt x="254" y="28"/>
                    <a:pt x="255" y="29"/>
                    <a:pt x="257" y="31"/>
                  </a:cubicBezTo>
                  <a:cubicBezTo>
                    <a:pt x="259" y="33"/>
                    <a:pt x="264" y="32"/>
                    <a:pt x="267" y="33"/>
                  </a:cubicBezTo>
                  <a:cubicBezTo>
                    <a:pt x="269" y="33"/>
                    <a:pt x="269" y="35"/>
                    <a:pt x="270" y="37"/>
                  </a:cubicBezTo>
                  <a:cubicBezTo>
                    <a:pt x="270" y="39"/>
                    <a:pt x="273" y="39"/>
                    <a:pt x="274" y="41"/>
                  </a:cubicBezTo>
                  <a:cubicBezTo>
                    <a:pt x="276" y="43"/>
                    <a:pt x="279" y="43"/>
                    <a:pt x="282" y="42"/>
                  </a:cubicBezTo>
                  <a:cubicBezTo>
                    <a:pt x="287" y="42"/>
                    <a:pt x="289" y="44"/>
                    <a:pt x="292" y="44"/>
                  </a:cubicBezTo>
                  <a:cubicBezTo>
                    <a:pt x="295" y="45"/>
                    <a:pt x="299" y="44"/>
                    <a:pt x="302" y="44"/>
                  </a:cubicBezTo>
                  <a:cubicBezTo>
                    <a:pt x="304" y="45"/>
                    <a:pt x="306" y="46"/>
                    <a:pt x="309" y="44"/>
                  </a:cubicBezTo>
                  <a:cubicBezTo>
                    <a:pt x="312" y="43"/>
                    <a:pt x="316" y="42"/>
                    <a:pt x="319" y="41"/>
                  </a:cubicBezTo>
                  <a:cubicBezTo>
                    <a:pt x="323" y="41"/>
                    <a:pt x="328" y="40"/>
                    <a:pt x="331" y="40"/>
                  </a:cubicBezTo>
                  <a:cubicBezTo>
                    <a:pt x="333" y="40"/>
                    <a:pt x="336" y="39"/>
                    <a:pt x="338" y="37"/>
                  </a:cubicBezTo>
                  <a:cubicBezTo>
                    <a:pt x="340" y="34"/>
                    <a:pt x="343" y="33"/>
                    <a:pt x="347" y="31"/>
                  </a:cubicBezTo>
                  <a:cubicBezTo>
                    <a:pt x="351" y="29"/>
                    <a:pt x="353" y="28"/>
                    <a:pt x="356" y="29"/>
                  </a:cubicBezTo>
                  <a:cubicBezTo>
                    <a:pt x="359" y="29"/>
                    <a:pt x="362" y="29"/>
                    <a:pt x="364" y="31"/>
                  </a:cubicBezTo>
                  <a:cubicBezTo>
                    <a:pt x="365" y="32"/>
                    <a:pt x="367" y="34"/>
                    <a:pt x="370" y="34"/>
                  </a:cubicBezTo>
                  <a:cubicBezTo>
                    <a:pt x="372" y="35"/>
                    <a:pt x="375" y="33"/>
                    <a:pt x="377" y="33"/>
                  </a:cubicBezTo>
                  <a:cubicBezTo>
                    <a:pt x="381" y="32"/>
                    <a:pt x="385" y="34"/>
                    <a:pt x="386" y="35"/>
                  </a:cubicBezTo>
                  <a:cubicBezTo>
                    <a:pt x="385" y="37"/>
                    <a:pt x="384" y="38"/>
                    <a:pt x="383" y="40"/>
                  </a:cubicBezTo>
                  <a:cubicBezTo>
                    <a:pt x="374" y="57"/>
                    <a:pt x="374" y="57"/>
                    <a:pt x="374" y="57"/>
                  </a:cubicBezTo>
                  <a:cubicBezTo>
                    <a:pt x="373" y="59"/>
                    <a:pt x="371" y="60"/>
                    <a:pt x="371" y="62"/>
                  </a:cubicBezTo>
                  <a:cubicBezTo>
                    <a:pt x="371" y="64"/>
                    <a:pt x="373" y="66"/>
                    <a:pt x="375" y="67"/>
                  </a:cubicBezTo>
                  <a:cubicBezTo>
                    <a:pt x="377" y="67"/>
                    <a:pt x="379" y="65"/>
                    <a:pt x="382" y="65"/>
                  </a:cubicBezTo>
                  <a:cubicBezTo>
                    <a:pt x="385" y="65"/>
                    <a:pt x="389" y="64"/>
                    <a:pt x="391" y="65"/>
                  </a:cubicBezTo>
                  <a:cubicBezTo>
                    <a:pt x="393" y="67"/>
                    <a:pt x="394" y="68"/>
                    <a:pt x="398" y="65"/>
                  </a:cubicBezTo>
                  <a:cubicBezTo>
                    <a:pt x="401" y="63"/>
                    <a:pt x="403" y="62"/>
                    <a:pt x="406" y="62"/>
                  </a:cubicBezTo>
                  <a:cubicBezTo>
                    <a:pt x="412" y="63"/>
                    <a:pt x="416" y="67"/>
                    <a:pt x="419" y="69"/>
                  </a:cubicBezTo>
                  <a:cubicBezTo>
                    <a:pt x="422" y="72"/>
                    <a:pt x="427" y="75"/>
                    <a:pt x="429" y="79"/>
                  </a:cubicBezTo>
                  <a:cubicBezTo>
                    <a:pt x="431" y="84"/>
                    <a:pt x="422" y="84"/>
                    <a:pt x="419" y="83"/>
                  </a:cubicBezTo>
                  <a:cubicBezTo>
                    <a:pt x="417" y="83"/>
                    <a:pt x="416" y="81"/>
                    <a:pt x="413" y="82"/>
                  </a:cubicBezTo>
                  <a:cubicBezTo>
                    <a:pt x="413" y="83"/>
                    <a:pt x="410" y="82"/>
                    <a:pt x="409" y="82"/>
                  </a:cubicBezTo>
                  <a:cubicBezTo>
                    <a:pt x="407" y="82"/>
                    <a:pt x="404" y="83"/>
                    <a:pt x="401" y="84"/>
                  </a:cubicBezTo>
                  <a:cubicBezTo>
                    <a:pt x="400" y="85"/>
                    <a:pt x="397" y="83"/>
                    <a:pt x="396" y="85"/>
                  </a:cubicBezTo>
                  <a:cubicBezTo>
                    <a:pt x="394" y="87"/>
                    <a:pt x="394" y="88"/>
                    <a:pt x="392" y="87"/>
                  </a:cubicBezTo>
                  <a:cubicBezTo>
                    <a:pt x="389" y="87"/>
                    <a:pt x="386" y="87"/>
                    <a:pt x="383" y="90"/>
                  </a:cubicBezTo>
                  <a:cubicBezTo>
                    <a:pt x="382" y="91"/>
                    <a:pt x="381" y="92"/>
                    <a:pt x="380" y="93"/>
                  </a:cubicBezTo>
                  <a:cubicBezTo>
                    <a:pt x="380" y="94"/>
                    <a:pt x="381" y="96"/>
                    <a:pt x="380" y="97"/>
                  </a:cubicBezTo>
                  <a:cubicBezTo>
                    <a:pt x="379" y="98"/>
                    <a:pt x="374" y="100"/>
                    <a:pt x="372" y="101"/>
                  </a:cubicBezTo>
                  <a:cubicBezTo>
                    <a:pt x="369" y="102"/>
                    <a:pt x="366" y="102"/>
                    <a:pt x="364" y="102"/>
                  </a:cubicBezTo>
                  <a:cubicBezTo>
                    <a:pt x="362" y="102"/>
                    <a:pt x="360" y="101"/>
                    <a:pt x="357" y="103"/>
                  </a:cubicBezTo>
                  <a:cubicBezTo>
                    <a:pt x="355" y="105"/>
                    <a:pt x="354" y="107"/>
                    <a:pt x="351" y="108"/>
                  </a:cubicBezTo>
                  <a:cubicBezTo>
                    <a:pt x="350" y="109"/>
                    <a:pt x="349" y="109"/>
                    <a:pt x="347" y="110"/>
                  </a:cubicBezTo>
                  <a:cubicBezTo>
                    <a:pt x="346" y="111"/>
                    <a:pt x="345" y="112"/>
                    <a:pt x="344" y="112"/>
                  </a:cubicBezTo>
                  <a:cubicBezTo>
                    <a:pt x="341" y="112"/>
                    <a:pt x="338" y="111"/>
                    <a:pt x="335" y="111"/>
                  </a:cubicBezTo>
                  <a:cubicBezTo>
                    <a:pt x="331" y="110"/>
                    <a:pt x="328" y="104"/>
                    <a:pt x="321" y="108"/>
                  </a:cubicBezTo>
                  <a:cubicBezTo>
                    <a:pt x="318" y="109"/>
                    <a:pt x="317" y="112"/>
                    <a:pt x="317" y="114"/>
                  </a:cubicBezTo>
                  <a:cubicBezTo>
                    <a:pt x="317" y="115"/>
                    <a:pt x="316" y="116"/>
                    <a:pt x="315" y="117"/>
                  </a:cubicBezTo>
                  <a:cubicBezTo>
                    <a:pt x="315" y="118"/>
                    <a:pt x="316" y="118"/>
                    <a:pt x="317" y="119"/>
                  </a:cubicBezTo>
                  <a:cubicBezTo>
                    <a:pt x="318" y="121"/>
                    <a:pt x="326" y="127"/>
                    <a:pt x="321" y="129"/>
                  </a:cubicBezTo>
                  <a:cubicBezTo>
                    <a:pt x="319" y="129"/>
                    <a:pt x="316" y="131"/>
                    <a:pt x="315" y="132"/>
                  </a:cubicBezTo>
                  <a:cubicBezTo>
                    <a:pt x="313" y="133"/>
                    <a:pt x="310" y="133"/>
                    <a:pt x="309" y="135"/>
                  </a:cubicBezTo>
                  <a:cubicBezTo>
                    <a:pt x="306" y="138"/>
                    <a:pt x="304" y="141"/>
                    <a:pt x="301" y="143"/>
                  </a:cubicBezTo>
                  <a:cubicBezTo>
                    <a:pt x="298" y="144"/>
                    <a:pt x="294" y="145"/>
                    <a:pt x="291" y="146"/>
                  </a:cubicBezTo>
                  <a:cubicBezTo>
                    <a:pt x="288" y="148"/>
                    <a:pt x="283" y="147"/>
                    <a:pt x="280" y="147"/>
                  </a:cubicBezTo>
                  <a:cubicBezTo>
                    <a:pt x="276" y="148"/>
                    <a:pt x="274" y="147"/>
                    <a:pt x="269" y="147"/>
                  </a:cubicBezTo>
                  <a:cubicBezTo>
                    <a:pt x="261" y="148"/>
                    <a:pt x="254" y="149"/>
                    <a:pt x="245" y="153"/>
                  </a:cubicBezTo>
                  <a:cubicBezTo>
                    <a:pt x="241" y="154"/>
                    <a:pt x="238" y="155"/>
                    <a:pt x="234" y="157"/>
                  </a:cubicBezTo>
                  <a:cubicBezTo>
                    <a:pt x="231" y="159"/>
                    <a:pt x="231" y="159"/>
                    <a:pt x="229" y="159"/>
                  </a:cubicBezTo>
                  <a:cubicBezTo>
                    <a:pt x="227" y="159"/>
                    <a:pt x="225" y="159"/>
                    <a:pt x="224" y="158"/>
                  </a:cubicBezTo>
                  <a:cubicBezTo>
                    <a:pt x="222" y="156"/>
                    <a:pt x="222" y="156"/>
                    <a:pt x="218" y="156"/>
                  </a:cubicBezTo>
                  <a:cubicBezTo>
                    <a:pt x="211" y="157"/>
                    <a:pt x="205" y="154"/>
                    <a:pt x="199" y="153"/>
                  </a:cubicBezTo>
                  <a:cubicBezTo>
                    <a:pt x="196" y="152"/>
                    <a:pt x="193" y="152"/>
                    <a:pt x="191" y="150"/>
                  </a:cubicBezTo>
                  <a:cubicBezTo>
                    <a:pt x="188" y="149"/>
                    <a:pt x="187" y="146"/>
                    <a:pt x="184" y="145"/>
                  </a:cubicBezTo>
                  <a:cubicBezTo>
                    <a:pt x="181" y="145"/>
                    <a:pt x="178" y="145"/>
                    <a:pt x="175" y="145"/>
                  </a:cubicBezTo>
                  <a:cubicBezTo>
                    <a:pt x="172" y="144"/>
                    <a:pt x="169" y="144"/>
                    <a:pt x="167" y="143"/>
                  </a:cubicBezTo>
                  <a:cubicBezTo>
                    <a:pt x="163" y="143"/>
                    <a:pt x="160" y="145"/>
                    <a:pt x="157" y="145"/>
                  </a:cubicBezTo>
                  <a:cubicBezTo>
                    <a:pt x="153" y="145"/>
                    <a:pt x="148" y="144"/>
                    <a:pt x="144" y="144"/>
                  </a:cubicBezTo>
                  <a:cubicBezTo>
                    <a:pt x="137" y="144"/>
                    <a:pt x="131" y="141"/>
                    <a:pt x="124" y="142"/>
                  </a:cubicBezTo>
                  <a:cubicBezTo>
                    <a:pt x="122" y="142"/>
                    <a:pt x="118" y="143"/>
                    <a:pt x="116" y="142"/>
                  </a:cubicBezTo>
                  <a:cubicBezTo>
                    <a:pt x="115" y="142"/>
                    <a:pt x="115" y="141"/>
                    <a:pt x="115" y="140"/>
                  </a:cubicBezTo>
                  <a:cubicBezTo>
                    <a:pt x="115" y="139"/>
                    <a:pt x="113" y="138"/>
                    <a:pt x="112" y="137"/>
                  </a:cubicBezTo>
                  <a:cubicBezTo>
                    <a:pt x="108" y="134"/>
                    <a:pt x="108" y="129"/>
                    <a:pt x="105" y="125"/>
                  </a:cubicBezTo>
                  <a:cubicBezTo>
                    <a:pt x="104" y="124"/>
                    <a:pt x="101" y="123"/>
                    <a:pt x="102" y="121"/>
                  </a:cubicBezTo>
                  <a:cubicBezTo>
                    <a:pt x="102" y="118"/>
                    <a:pt x="96" y="119"/>
                    <a:pt x="94" y="118"/>
                  </a:cubicBezTo>
                  <a:cubicBezTo>
                    <a:pt x="92" y="117"/>
                    <a:pt x="89" y="116"/>
                    <a:pt x="87" y="114"/>
                  </a:cubicBezTo>
                  <a:cubicBezTo>
                    <a:pt x="85" y="113"/>
                    <a:pt x="82" y="113"/>
                    <a:pt x="80" y="111"/>
                  </a:cubicBezTo>
                  <a:cubicBezTo>
                    <a:pt x="77" y="107"/>
                    <a:pt x="68" y="109"/>
                    <a:pt x="62" y="108"/>
                  </a:cubicBezTo>
                  <a:cubicBezTo>
                    <a:pt x="57" y="108"/>
                    <a:pt x="52" y="107"/>
                    <a:pt x="47" y="106"/>
                  </a:cubicBezTo>
                  <a:cubicBezTo>
                    <a:pt x="43" y="106"/>
                    <a:pt x="38" y="103"/>
                    <a:pt x="39" y="98"/>
                  </a:cubicBezTo>
                  <a:cubicBezTo>
                    <a:pt x="40" y="95"/>
                    <a:pt x="44" y="93"/>
                    <a:pt x="44" y="91"/>
                  </a:cubicBezTo>
                  <a:cubicBezTo>
                    <a:pt x="42" y="89"/>
                    <a:pt x="45" y="85"/>
                    <a:pt x="44" y="83"/>
                  </a:cubicBezTo>
                  <a:cubicBezTo>
                    <a:pt x="43" y="80"/>
                    <a:pt x="42" y="78"/>
                    <a:pt x="39" y="76"/>
                  </a:cubicBezTo>
                  <a:cubicBezTo>
                    <a:pt x="37" y="74"/>
                    <a:pt x="37" y="71"/>
                    <a:pt x="36" y="69"/>
                  </a:cubicBezTo>
                  <a:cubicBezTo>
                    <a:pt x="35" y="67"/>
                    <a:pt x="32" y="66"/>
                    <a:pt x="31" y="65"/>
                  </a:cubicBezTo>
                  <a:cubicBezTo>
                    <a:pt x="30" y="63"/>
                    <a:pt x="30" y="65"/>
                    <a:pt x="29" y="65"/>
                  </a:cubicBezTo>
                  <a:cubicBezTo>
                    <a:pt x="27" y="65"/>
                    <a:pt x="26" y="64"/>
                    <a:pt x="26" y="64"/>
                  </a:cubicBezTo>
                  <a:cubicBezTo>
                    <a:pt x="24" y="62"/>
                    <a:pt x="23" y="63"/>
                    <a:pt x="20" y="63"/>
                  </a:cubicBezTo>
                  <a:cubicBezTo>
                    <a:pt x="16" y="63"/>
                    <a:pt x="14" y="61"/>
                    <a:pt x="12" y="59"/>
                  </a:cubicBezTo>
                  <a:cubicBezTo>
                    <a:pt x="10" y="57"/>
                    <a:pt x="9" y="56"/>
                    <a:pt x="7" y="55"/>
                  </a:cubicBezTo>
                  <a:cubicBezTo>
                    <a:pt x="4" y="54"/>
                    <a:pt x="3" y="55"/>
                    <a:pt x="4" y="52"/>
                  </a:cubicBezTo>
                  <a:cubicBezTo>
                    <a:pt x="5" y="51"/>
                    <a:pt x="1" y="51"/>
                    <a:pt x="1" y="49"/>
                  </a:cubicBezTo>
                  <a:cubicBezTo>
                    <a:pt x="0" y="48"/>
                    <a:pt x="1" y="48"/>
                    <a:pt x="2" y="48"/>
                  </a:cubicBezTo>
                  <a:cubicBezTo>
                    <a:pt x="3" y="47"/>
                    <a:pt x="1" y="46"/>
                    <a:pt x="1" y="4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7" name="Freeform 3880"/>
            <p:cNvSpPr>
              <a:spLocks/>
            </p:cNvSpPr>
            <p:nvPr/>
          </p:nvSpPr>
          <p:spPr bwMode="auto">
            <a:xfrm>
              <a:off x="4189" y="1139"/>
              <a:ext cx="54" cy="32"/>
            </a:xfrm>
            <a:custGeom>
              <a:avLst/>
              <a:gdLst>
                <a:gd name="T0" fmla="*/ 0 w 45"/>
                <a:gd name="T1" fmla="*/ 18 h 26"/>
                <a:gd name="T2" fmla="*/ 1 w 45"/>
                <a:gd name="T3" fmla="*/ 16 h 26"/>
                <a:gd name="T4" fmla="*/ 3 w 45"/>
                <a:gd name="T5" fmla="*/ 13 h 26"/>
                <a:gd name="T6" fmla="*/ 9 w 45"/>
                <a:gd name="T7" fmla="*/ 5 h 26"/>
                <a:gd name="T8" fmla="*/ 18 w 45"/>
                <a:gd name="T9" fmla="*/ 0 h 26"/>
                <a:gd name="T10" fmla="*/ 21 w 45"/>
                <a:gd name="T11" fmla="*/ 2 h 26"/>
                <a:gd name="T12" fmla="*/ 22 w 45"/>
                <a:gd name="T13" fmla="*/ 4 h 26"/>
                <a:gd name="T14" fmla="*/ 28 w 45"/>
                <a:gd name="T15" fmla="*/ 5 h 26"/>
                <a:gd name="T16" fmla="*/ 31 w 45"/>
                <a:gd name="T17" fmla="*/ 5 h 26"/>
                <a:gd name="T18" fmla="*/ 35 w 45"/>
                <a:gd name="T19" fmla="*/ 4 h 26"/>
                <a:gd name="T20" fmla="*/ 39 w 45"/>
                <a:gd name="T21" fmla="*/ 8 h 26"/>
                <a:gd name="T22" fmla="*/ 41 w 45"/>
                <a:gd name="T23" fmla="*/ 13 h 26"/>
                <a:gd name="T24" fmla="*/ 43 w 45"/>
                <a:gd name="T25" fmla="*/ 18 h 26"/>
                <a:gd name="T26" fmla="*/ 44 w 45"/>
                <a:gd name="T27" fmla="*/ 22 h 26"/>
                <a:gd name="T28" fmla="*/ 37 w 45"/>
                <a:gd name="T29" fmla="*/ 23 h 26"/>
                <a:gd name="T30" fmla="*/ 32 w 45"/>
                <a:gd name="T31" fmla="*/ 24 h 26"/>
                <a:gd name="T32" fmla="*/ 27 w 45"/>
                <a:gd name="T33" fmla="*/ 24 h 26"/>
                <a:gd name="T34" fmla="*/ 20 w 45"/>
                <a:gd name="T35" fmla="*/ 23 h 26"/>
                <a:gd name="T36" fmla="*/ 12 w 45"/>
                <a:gd name="T37" fmla="*/ 25 h 26"/>
                <a:gd name="T38" fmla="*/ 7 w 45"/>
                <a:gd name="T39" fmla="*/ 23 h 26"/>
                <a:gd name="T40" fmla="*/ 0 w 45"/>
                <a:gd name="T41"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26">
                  <a:moveTo>
                    <a:pt x="0" y="18"/>
                  </a:moveTo>
                  <a:cubicBezTo>
                    <a:pt x="0" y="17"/>
                    <a:pt x="1" y="17"/>
                    <a:pt x="1" y="16"/>
                  </a:cubicBezTo>
                  <a:cubicBezTo>
                    <a:pt x="3" y="16"/>
                    <a:pt x="2" y="14"/>
                    <a:pt x="3" y="13"/>
                  </a:cubicBezTo>
                  <a:cubicBezTo>
                    <a:pt x="6" y="11"/>
                    <a:pt x="7" y="7"/>
                    <a:pt x="9" y="5"/>
                  </a:cubicBezTo>
                  <a:cubicBezTo>
                    <a:pt x="12" y="3"/>
                    <a:pt x="15" y="0"/>
                    <a:pt x="18" y="0"/>
                  </a:cubicBezTo>
                  <a:cubicBezTo>
                    <a:pt x="19" y="0"/>
                    <a:pt x="21" y="1"/>
                    <a:pt x="21" y="2"/>
                  </a:cubicBezTo>
                  <a:cubicBezTo>
                    <a:pt x="22" y="3"/>
                    <a:pt x="21" y="4"/>
                    <a:pt x="22" y="4"/>
                  </a:cubicBezTo>
                  <a:cubicBezTo>
                    <a:pt x="24" y="5"/>
                    <a:pt x="26" y="5"/>
                    <a:pt x="28" y="5"/>
                  </a:cubicBezTo>
                  <a:cubicBezTo>
                    <a:pt x="29" y="5"/>
                    <a:pt x="30" y="7"/>
                    <a:pt x="31" y="5"/>
                  </a:cubicBezTo>
                  <a:cubicBezTo>
                    <a:pt x="33" y="4"/>
                    <a:pt x="33" y="4"/>
                    <a:pt x="35" y="4"/>
                  </a:cubicBezTo>
                  <a:cubicBezTo>
                    <a:pt x="37" y="5"/>
                    <a:pt x="39" y="6"/>
                    <a:pt x="39" y="8"/>
                  </a:cubicBezTo>
                  <a:cubicBezTo>
                    <a:pt x="38" y="11"/>
                    <a:pt x="38" y="14"/>
                    <a:pt x="41" y="13"/>
                  </a:cubicBezTo>
                  <a:cubicBezTo>
                    <a:pt x="45" y="13"/>
                    <a:pt x="43" y="16"/>
                    <a:pt x="43" y="18"/>
                  </a:cubicBezTo>
                  <a:cubicBezTo>
                    <a:pt x="43" y="19"/>
                    <a:pt x="45" y="22"/>
                    <a:pt x="44" y="22"/>
                  </a:cubicBezTo>
                  <a:cubicBezTo>
                    <a:pt x="41" y="23"/>
                    <a:pt x="39" y="24"/>
                    <a:pt x="37" y="23"/>
                  </a:cubicBezTo>
                  <a:cubicBezTo>
                    <a:pt x="36" y="22"/>
                    <a:pt x="33" y="24"/>
                    <a:pt x="32" y="24"/>
                  </a:cubicBezTo>
                  <a:cubicBezTo>
                    <a:pt x="30" y="24"/>
                    <a:pt x="28" y="24"/>
                    <a:pt x="27" y="24"/>
                  </a:cubicBezTo>
                  <a:cubicBezTo>
                    <a:pt x="24" y="24"/>
                    <a:pt x="22" y="21"/>
                    <a:pt x="20" y="23"/>
                  </a:cubicBezTo>
                  <a:cubicBezTo>
                    <a:pt x="18" y="24"/>
                    <a:pt x="15" y="26"/>
                    <a:pt x="12" y="25"/>
                  </a:cubicBezTo>
                  <a:cubicBezTo>
                    <a:pt x="10" y="24"/>
                    <a:pt x="9" y="22"/>
                    <a:pt x="7" y="23"/>
                  </a:cubicBezTo>
                  <a:cubicBezTo>
                    <a:pt x="2" y="23"/>
                    <a:pt x="3" y="20"/>
                    <a:pt x="0" y="1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8" name="Freeform 3881"/>
            <p:cNvSpPr>
              <a:spLocks/>
            </p:cNvSpPr>
            <p:nvPr/>
          </p:nvSpPr>
          <p:spPr bwMode="auto">
            <a:xfrm>
              <a:off x="4189" y="1139"/>
              <a:ext cx="54" cy="32"/>
            </a:xfrm>
            <a:custGeom>
              <a:avLst/>
              <a:gdLst>
                <a:gd name="T0" fmla="*/ 0 w 45"/>
                <a:gd name="T1" fmla="*/ 18 h 26"/>
                <a:gd name="T2" fmla="*/ 1 w 45"/>
                <a:gd name="T3" fmla="*/ 16 h 26"/>
                <a:gd name="T4" fmla="*/ 3 w 45"/>
                <a:gd name="T5" fmla="*/ 13 h 26"/>
                <a:gd name="T6" fmla="*/ 9 w 45"/>
                <a:gd name="T7" fmla="*/ 5 h 26"/>
                <a:gd name="T8" fmla="*/ 18 w 45"/>
                <a:gd name="T9" fmla="*/ 0 h 26"/>
                <a:gd name="T10" fmla="*/ 21 w 45"/>
                <a:gd name="T11" fmla="*/ 2 h 26"/>
                <a:gd name="T12" fmla="*/ 22 w 45"/>
                <a:gd name="T13" fmla="*/ 4 h 26"/>
                <a:gd name="T14" fmla="*/ 28 w 45"/>
                <a:gd name="T15" fmla="*/ 5 h 26"/>
                <a:gd name="T16" fmla="*/ 31 w 45"/>
                <a:gd name="T17" fmla="*/ 5 h 26"/>
                <a:gd name="T18" fmla="*/ 35 w 45"/>
                <a:gd name="T19" fmla="*/ 4 h 26"/>
                <a:gd name="T20" fmla="*/ 39 w 45"/>
                <a:gd name="T21" fmla="*/ 8 h 26"/>
                <a:gd name="T22" fmla="*/ 41 w 45"/>
                <a:gd name="T23" fmla="*/ 13 h 26"/>
                <a:gd name="T24" fmla="*/ 43 w 45"/>
                <a:gd name="T25" fmla="*/ 18 h 26"/>
                <a:gd name="T26" fmla="*/ 44 w 45"/>
                <a:gd name="T27" fmla="*/ 22 h 26"/>
                <a:gd name="T28" fmla="*/ 37 w 45"/>
                <a:gd name="T29" fmla="*/ 23 h 26"/>
                <a:gd name="T30" fmla="*/ 32 w 45"/>
                <a:gd name="T31" fmla="*/ 24 h 26"/>
                <a:gd name="T32" fmla="*/ 27 w 45"/>
                <a:gd name="T33" fmla="*/ 24 h 26"/>
                <a:gd name="T34" fmla="*/ 20 w 45"/>
                <a:gd name="T35" fmla="*/ 23 h 26"/>
                <a:gd name="T36" fmla="*/ 12 w 45"/>
                <a:gd name="T37" fmla="*/ 25 h 26"/>
                <a:gd name="T38" fmla="*/ 7 w 45"/>
                <a:gd name="T39" fmla="*/ 23 h 26"/>
                <a:gd name="T40" fmla="*/ 0 w 45"/>
                <a:gd name="T41"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26">
                  <a:moveTo>
                    <a:pt x="0" y="18"/>
                  </a:moveTo>
                  <a:cubicBezTo>
                    <a:pt x="0" y="17"/>
                    <a:pt x="1" y="17"/>
                    <a:pt x="1" y="16"/>
                  </a:cubicBezTo>
                  <a:cubicBezTo>
                    <a:pt x="3" y="16"/>
                    <a:pt x="2" y="14"/>
                    <a:pt x="3" y="13"/>
                  </a:cubicBezTo>
                  <a:cubicBezTo>
                    <a:pt x="6" y="11"/>
                    <a:pt x="7" y="7"/>
                    <a:pt x="9" y="5"/>
                  </a:cubicBezTo>
                  <a:cubicBezTo>
                    <a:pt x="12" y="3"/>
                    <a:pt x="15" y="0"/>
                    <a:pt x="18" y="0"/>
                  </a:cubicBezTo>
                  <a:cubicBezTo>
                    <a:pt x="19" y="0"/>
                    <a:pt x="21" y="1"/>
                    <a:pt x="21" y="2"/>
                  </a:cubicBezTo>
                  <a:cubicBezTo>
                    <a:pt x="22" y="3"/>
                    <a:pt x="21" y="4"/>
                    <a:pt x="22" y="4"/>
                  </a:cubicBezTo>
                  <a:cubicBezTo>
                    <a:pt x="24" y="5"/>
                    <a:pt x="26" y="5"/>
                    <a:pt x="28" y="5"/>
                  </a:cubicBezTo>
                  <a:cubicBezTo>
                    <a:pt x="29" y="5"/>
                    <a:pt x="30" y="7"/>
                    <a:pt x="31" y="5"/>
                  </a:cubicBezTo>
                  <a:cubicBezTo>
                    <a:pt x="33" y="4"/>
                    <a:pt x="33" y="4"/>
                    <a:pt x="35" y="4"/>
                  </a:cubicBezTo>
                  <a:cubicBezTo>
                    <a:pt x="37" y="5"/>
                    <a:pt x="39" y="6"/>
                    <a:pt x="39" y="8"/>
                  </a:cubicBezTo>
                  <a:cubicBezTo>
                    <a:pt x="38" y="11"/>
                    <a:pt x="38" y="14"/>
                    <a:pt x="41" y="13"/>
                  </a:cubicBezTo>
                  <a:cubicBezTo>
                    <a:pt x="45" y="13"/>
                    <a:pt x="43" y="16"/>
                    <a:pt x="43" y="18"/>
                  </a:cubicBezTo>
                  <a:cubicBezTo>
                    <a:pt x="43" y="19"/>
                    <a:pt x="45" y="22"/>
                    <a:pt x="44" y="22"/>
                  </a:cubicBezTo>
                  <a:cubicBezTo>
                    <a:pt x="41" y="23"/>
                    <a:pt x="39" y="24"/>
                    <a:pt x="37" y="23"/>
                  </a:cubicBezTo>
                  <a:cubicBezTo>
                    <a:pt x="36" y="22"/>
                    <a:pt x="33" y="24"/>
                    <a:pt x="32" y="24"/>
                  </a:cubicBezTo>
                  <a:cubicBezTo>
                    <a:pt x="30" y="24"/>
                    <a:pt x="28" y="24"/>
                    <a:pt x="27" y="24"/>
                  </a:cubicBezTo>
                  <a:cubicBezTo>
                    <a:pt x="24" y="24"/>
                    <a:pt x="22" y="21"/>
                    <a:pt x="20" y="23"/>
                  </a:cubicBezTo>
                  <a:cubicBezTo>
                    <a:pt x="18" y="24"/>
                    <a:pt x="15" y="26"/>
                    <a:pt x="12" y="25"/>
                  </a:cubicBezTo>
                  <a:cubicBezTo>
                    <a:pt x="10" y="24"/>
                    <a:pt x="9" y="22"/>
                    <a:pt x="7" y="23"/>
                  </a:cubicBezTo>
                  <a:cubicBezTo>
                    <a:pt x="2" y="23"/>
                    <a:pt x="3" y="20"/>
                    <a:pt x="0" y="1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69" name="Freeform 3882"/>
            <p:cNvSpPr>
              <a:spLocks/>
            </p:cNvSpPr>
            <p:nvPr/>
          </p:nvSpPr>
          <p:spPr bwMode="auto">
            <a:xfrm>
              <a:off x="5389" y="2020"/>
              <a:ext cx="51" cy="42"/>
            </a:xfrm>
            <a:custGeom>
              <a:avLst/>
              <a:gdLst>
                <a:gd name="T0" fmla="*/ 5 w 42"/>
                <a:gd name="T1" fmla="*/ 9 h 35"/>
                <a:gd name="T2" fmla="*/ 11 w 42"/>
                <a:gd name="T3" fmla="*/ 15 h 35"/>
                <a:gd name="T4" fmla="*/ 13 w 42"/>
                <a:gd name="T5" fmla="*/ 17 h 35"/>
                <a:gd name="T6" fmla="*/ 16 w 42"/>
                <a:gd name="T7" fmla="*/ 20 h 35"/>
                <a:gd name="T8" fmla="*/ 22 w 42"/>
                <a:gd name="T9" fmla="*/ 25 h 35"/>
                <a:gd name="T10" fmla="*/ 29 w 42"/>
                <a:gd name="T11" fmla="*/ 29 h 35"/>
                <a:gd name="T12" fmla="*/ 33 w 42"/>
                <a:gd name="T13" fmla="*/ 32 h 35"/>
                <a:gd name="T14" fmla="*/ 33 w 42"/>
                <a:gd name="T15" fmla="*/ 34 h 35"/>
                <a:gd name="T16" fmla="*/ 38 w 42"/>
                <a:gd name="T17" fmla="*/ 34 h 35"/>
                <a:gd name="T18" fmla="*/ 40 w 42"/>
                <a:gd name="T19" fmla="*/ 31 h 35"/>
                <a:gd name="T20" fmla="*/ 37 w 42"/>
                <a:gd name="T21" fmla="*/ 28 h 35"/>
                <a:gd name="T22" fmla="*/ 33 w 42"/>
                <a:gd name="T23" fmla="*/ 24 h 35"/>
                <a:gd name="T24" fmla="*/ 24 w 42"/>
                <a:gd name="T25" fmla="*/ 19 h 35"/>
                <a:gd name="T26" fmla="*/ 19 w 42"/>
                <a:gd name="T27" fmla="*/ 13 h 35"/>
                <a:gd name="T28" fmla="*/ 14 w 42"/>
                <a:gd name="T29" fmla="*/ 9 h 35"/>
                <a:gd name="T30" fmla="*/ 7 w 42"/>
                <a:gd name="T31" fmla="*/ 3 h 35"/>
                <a:gd name="T32" fmla="*/ 4 w 42"/>
                <a:gd name="T33" fmla="*/ 3 h 35"/>
                <a:gd name="T34" fmla="*/ 0 w 42"/>
                <a:gd name="T35" fmla="*/ 0 h 35"/>
                <a:gd name="T36" fmla="*/ 3 w 42"/>
                <a:gd name="T37" fmla="*/ 4 h 35"/>
                <a:gd name="T38" fmla="*/ 3 w 42"/>
                <a:gd name="T39" fmla="*/ 6 h 35"/>
                <a:gd name="T40" fmla="*/ 5 w 42"/>
                <a:gd name="T41"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35">
                  <a:moveTo>
                    <a:pt x="5" y="9"/>
                  </a:moveTo>
                  <a:cubicBezTo>
                    <a:pt x="7" y="11"/>
                    <a:pt x="8" y="13"/>
                    <a:pt x="11" y="15"/>
                  </a:cubicBezTo>
                  <a:cubicBezTo>
                    <a:pt x="12" y="15"/>
                    <a:pt x="12" y="17"/>
                    <a:pt x="13" y="17"/>
                  </a:cubicBezTo>
                  <a:cubicBezTo>
                    <a:pt x="13" y="19"/>
                    <a:pt x="15" y="19"/>
                    <a:pt x="16" y="20"/>
                  </a:cubicBezTo>
                  <a:cubicBezTo>
                    <a:pt x="17" y="23"/>
                    <a:pt x="20" y="23"/>
                    <a:pt x="22" y="25"/>
                  </a:cubicBezTo>
                  <a:cubicBezTo>
                    <a:pt x="24" y="27"/>
                    <a:pt x="27" y="27"/>
                    <a:pt x="29" y="29"/>
                  </a:cubicBezTo>
                  <a:cubicBezTo>
                    <a:pt x="28" y="30"/>
                    <a:pt x="32" y="33"/>
                    <a:pt x="33" y="32"/>
                  </a:cubicBezTo>
                  <a:cubicBezTo>
                    <a:pt x="33" y="32"/>
                    <a:pt x="33" y="33"/>
                    <a:pt x="33" y="34"/>
                  </a:cubicBezTo>
                  <a:cubicBezTo>
                    <a:pt x="34" y="31"/>
                    <a:pt x="37" y="35"/>
                    <a:pt x="38" y="34"/>
                  </a:cubicBezTo>
                  <a:cubicBezTo>
                    <a:pt x="40" y="34"/>
                    <a:pt x="42" y="34"/>
                    <a:pt x="40" y="31"/>
                  </a:cubicBezTo>
                  <a:cubicBezTo>
                    <a:pt x="39" y="29"/>
                    <a:pt x="38" y="29"/>
                    <a:pt x="37" y="28"/>
                  </a:cubicBezTo>
                  <a:cubicBezTo>
                    <a:pt x="35" y="27"/>
                    <a:pt x="34" y="26"/>
                    <a:pt x="33" y="24"/>
                  </a:cubicBezTo>
                  <a:cubicBezTo>
                    <a:pt x="30" y="22"/>
                    <a:pt x="27" y="21"/>
                    <a:pt x="24" y="19"/>
                  </a:cubicBezTo>
                  <a:cubicBezTo>
                    <a:pt x="22" y="17"/>
                    <a:pt x="21" y="15"/>
                    <a:pt x="19" y="13"/>
                  </a:cubicBezTo>
                  <a:cubicBezTo>
                    <a:pt x="17" y="10"/>
                    <a:pt x="17" y="11"/>
                    <a:pt x="14" y="9"/>
                  </a:cubicBezTo>
                  <a:cubicBezTo>
                    <a:pt x="11" y="7"/>
                    <a:pt x="10" y="4"/>
                    <a:pt x="7" y="3"/>
                  </a:cubicBezTo>
                  <a:cubicBezTo>
                    <a:pt x="6" y="3"/>
                    <a:pt x="5" y="3"/>
                    <a:pt x="4" y="3"/>
                  </a:cubicBezTo>
                  <a:cubicBezTo>
                    <a:pt x="3" y="2"/>
                    <a:pt x="2" y="1"/>
                    <a:pt x="0" y="0"/>
                  </a:cubicBezTo>
                  <a:cubicBezTo>
                    <a:pt x="1" y="1"/>
                    <a:pt x="2" y="3"/>
                    <a:pt x="3" y="4"/>
                  </a:cubicBezTo>
                  <a:cubicBezTo>
                    <a:pt x="3" y="5"/>
                    <a:pt x="3" y="5"/>
                    <a:pt x="3" y="6"/>
                  </a:cubicBezTo>
                  <a:cubicBezTo>
                    <a:pt x="4" y="7"/>
                    <a:pt x="5" y="8"/>
                    <a:pt x="5"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0" name="Freeform 3883"/>
            <p:cNvSpPr>
              <a:spLocks/>
            </p:cNvSpPr>
            <p:nvPr/>
          </p:nvSpPr>
          <p:spPr bwMode="auto">
            <a:xfrm>
              <a:off x="5389" y="2020"/>
              <a:ext cx="51" cy="42"/>
            </a:xfrm>
            <a:custGeom>
              <a:avLst/>
              <a:gdLst>
                <a:gd name="T0" fmla="*/ 5 w 42"/>
                <a:gd name="T1" fmla="*/ 9 h 35"/>
                <a:gd name="T2" fmla="*/ 11 w 42"/>
                <a:gd name="T3" fmla="*/ 15 h 35"/>
                <a:gd name="T4" fmla="*/ 13 w 42"/>
                <a:gd name="T5" fmla="*/ 17 h 35"/>
                <a:gd name="T6" fmla="*/ 16 w 42"/>
                <a:gd name="T7" fmla="*/ 20 h 35"/>
                <a:gd name="T8" fmla="*/ 22 w 42"/>
                <a:gd name="T9" fmla="*/ 25 h 35"/>
                <a:gd name="T10" fmla="*/ 29 w 42"/>
                <a:gd name="T11" fmla="*/ 29 h 35"/>
                <a:gd name="T12" fmla="*/ 33 w 42"/>
                <a:gd name="T13" fmla="*/ 32 h 35"/>
                <a:gd name="T14" fmla="*/ 33 w 42"/>
                <a:gd name="T15" fmla="*/ 34 h 35"/>
                <a:gd name="T16" fmla="*/ 38 w 42"/>
                <a:gd name="T17" fmla="*/ 34 h 35"/>
                <a:gd name="T18" fmla="*/ 40 w 42"/>
                <a:gd name="T19" fmla="*/ 31 h 35"/>
                <a:gd name="T20" fmla="*/ 37 w 42"/>
                <a:gd name="T21" fmla="*/ 28 h 35"/>
                <a:gd name="T22" fmla="*/ 33 w 42"/>
                <a:gd name="T23" fmla="*/ 24 h 35"/>
                <a:gd name="T24" fmla="*/ 24 w 42"/>
                <a:gd name="T25" fmla="*/ 19 h 35"/>
                <a:gd name="T26" fmla="*/ 19 w 42"/>
                <a:gd name="T27" fmla="*/ 13 h 35"/>
                <a:gd name="T28" fmla="*/ 14 w 42"/>
                <a:gd name="T29" fmla="*/ 9 h 35"/>
                <a:gd name="T30" fmla="*/ 7 w 42"/>
                <a:gd name="T31" fmla="*/ 3 h 35"/>
                <a:gd name="T32" fmla="*/ 4 w 42"/>
                <a:gd name="T33" fmla="*/ 3 h 35"/>
                <a:gd name="T34" fmla="*/ 0 w 42"/>
                <a:gd name="T35" fmla="*/ 0 h 35"/>
                <a:gd name="T36" fmla="*/ 3 w 42"/>
                <a:gd name="T37" fmla="*/ 4 h 35"/>
                <a:gd name="T38" fmla="*/ 3 w 42"/>
                <a:gd name="T39" fmla="*/ 6 h 35"/>
                <a:gd name="T40" fmla="*/ 5 w 42"/>
                <a:gd name="T41"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35">
                  <a:moveTo>
                    <a:pt x="5" y="9"/>
                  </a:moveTo>
                  <a:cubicBezTo>
                    <a:pt x="7" y="11"/>
                    <a:pt x="8" y="13"/>
                    <a:pt x="11" y="15"/>
                  </a:cubicBezTo>
                  <a:cubicBezTo>
                    <a:pt x="12" y="15"/>
                    <a:pt x="12" y="17"/>
                    <a:pt x="13" y="17"/>
                  </a:cubicBezTo>
                  <a:cubicBezTo>
                    <a:pt x="13" y="19"/>
                    <a:pt x="15" y="19"/>
                    <a:pt x="16" y="20"/>
                  </a:cubicBezTo>
                  <a:cubicBezTo>
                    <a:pt x="17" y="23"/>
                    <a:pt x="20" y="23"/>
                    <a:pt x="22" y="25"/>
                  </a:cubicBezTo>
                  <a:cubicBezTo>
                    <a:pt x="24" y="27"/>
                    <a:pt x="27" y="27"/>
                    <a:pt x="29" y="29"/>
                  </a:cubicBezTo>
                  <a:cubicBezTo>
                    <a:pt x="28" y="30"/>
                    <a:pt x="32" y="33"/>
                    <a:pt x="33" y="32"/>
                  </a:cubicBezTo>
                  <a:cubicBezTo>
                    <a:pt x="33" y="32"/>
                    <a:pt x="33" y="33"/>
                    <a:pt x="33" y="34"/>
                  </a:cubicBezTo>
                  <a:cubicBezTo>
                    <a:pt x="34" y="31"/>
                    <a:pt x="37" y="35"/>
                    <a:pt x="38" y="34"/>
                  </a:cubicBezTo>
                  <a:cubicBezTo>
                    <a:pt x="40" y="34"/>
                    <a:pt x="42" y="34"/>
                    <a:pt x="40" y="31"/>
                  </a:cubicBezTo>
                  <a:cubicBezTo>
                    <a:pt x="39" y="29"/>
                    <a:pt x="38" y="29"/>
                    <a:pt x="37" y="28"/>
                  </a:cubicBezTo>
                  <a:cubicBezTo>
                    <a:pt x="35" y="27"/>
                    <a:pt x="34" y="26"/>
                    <a:pt x="33" y="24"/>
                  </a:cubicBezTo>
                  <a:cubicBezTo>
                    <a:pt x="30" y="22"/>
                    <a:pt x="27" y="21"/>
                    <a:pt x="24" y="19"/>
                  </a:cubicBezTo>
                  <a:cubicBezTo>
                    <a:pt x="22" y="17"/>
                    <a:pt x="21" y="15"/>
                    <a:pt x="19" y="13"/>
                  </a:cubicBezTo>
                  <a:cubicBezTo>
                    <a:pt x="17" y="10"/>
                    <a:pt x="17" y="11"/>
                    <a:pt x="14" y="9"/>
                  </a:cubicBezTo>
                  <a:cubicBezTo>
                    <a:pt x="11" y="7"/>
                    <a:pt x="10" y="4"/>
                    <a:pt x="7" y="3"/>
                  </a:cubicBezTo>
                  <a:cubicBezTo>
                    <a:pt x="6" y="3"/>
                    <a:pt x="5" y="3"/>
                    <a:pt x="4" y="3"/>
                  </a:cubicBezTo>
                  <a:cubicBezTo>
                    <a:pt x="3" y="2"/>
                    <a:pt x="2" y="1"/>
                    <a:pt x="0" y="0"/>
                  </a:cubicBezTo>
                  <a:cubicBezTo>
                    <a:pt x="1" y="1"/>
                    <a:pt x="2" y="3"/>
                    <a:pt x="3" y="4"/>
                  </a:cubicBezTo>
                  <a:cubicBezTo>
                    <a:pt x="3" y="5"/>
                    <a:pt x="3" y="5"/>
                    <a:pt x="3" y="6"/>
                  </a:cubicBezTo>
                  <a:cubicBezTo>
                    <a:pt x="4" y="7"/>
                    <a:pt x="5" y="8"/>
                    <a:pt x="5"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1" name="Freeform 3884"/>
            <p:cNvSpPr>
              <a:spLocks/>
            </p:cNvSpPr>
            <p:nvPr/>
          </p:nvSpPr>
          <p:spPr bwMode="auto">
            <a:xfrm>
              <a:off x="5430" y="2028"/>
              <a:ext cx="2" cy="3"/>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2" y="3"/>
                    <a:pt x="1" y="1"/>
                    <a:pt x="1" y="0"/>
                  </a:cubicBezTo>
                  <a:cubicBezTo>
                    <a:pt x="1" y="1"/>
                    <a:pt x="1"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2" name="Freeform 3885"/>
            <p:cNvSpPr>
              <a:spLocks/>
            </p:cNvSpPr>
            <p:nvPr/>
          </p:nvSpPr>
          <p:spPr bwMode="auto">
            <a:xfrm>
              <a:off x="5430" y="2028"/>
              <a:ext cx="2" cy="3"/>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2" y="3"/>
                    <a:pt x="1" y="1"/>
                    <a:pt x="1" y="0"/>
                  </a:cubicBezTo>
                  <a:cubicBezTo>
                    <a:pt x="1" y="1"/>
                    <a:pt x="1"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3" name="Freeform 3886"/>
            <p:cNvSpPr>
              <a:spLocks/>
            </p:cNvSpPr>
            <p:nvPr/>
          </p:nvSpPr>
          <p:spPr bwMode="auto">
            <a:xfrm>
              <a:off x="5444" y="2065"/>
              <a:ext cx="3" cy="2"/>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2" y="2"/>
                    <a:pt x="2" y="1"/>
                    <a:pt x="2" y="1"/>
                  </a:cubicBezTo>
                  <a:cubicBezTo>
                    <a:pt x="0" y="0"/>
                    <a:pt x="0" y="2"/>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4" name="Freeform 3887"/>
            <p:cNvSpPr>
              <a:spLocks/>
            </p:cNvSpPr>
            <p:nvPr/>
          </p:nvSpPr>
          <p:spPr bwMode="auto">
            <a:xfrm>
              <a:off x="5444" y="2065"/>
              <a:ext cx="3" cy="2"/>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2" y="2"/>
                    <a:pt x="2" y="1"/>
                    <a:pt x="2" y="1"/>
                  </a:cubicBezTo>
                  <a:cubicBezTo>
                    <a:pt x="0" y="0"/>
                    <a:pt x="0" y="2"/>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5" name="Freeform 3888"/>
            <p:cNvSpPr>
              <a:spLocks/>
            </p:cNvSpPr>
            <p:nvPr/>
          </p:nvSpPr>
          <p:spPr bwMode="auto">
            <a:xfrm>
              <a:off x="5438" y="2030"/>
              <a:ext cx="8" cy="11"/>
            </a:xfrm>
            <a:custGeom>
              <a:avLst/>
              <a:gdLst>
                <a:gd name="T0" fmla="*/ 5 w 6"/>
                <a:gd name="T1" fmla="*/ 9 h 9"/>
                <a:gd name="T2" fmla="*/ 1 w 6"/>
                <a:gd name="T3" fmla="*/ 1 h 9"/>
                <a:gd name="T4" fmla="*/ 0 w 6"/>
                <a:gd name="T5" fmla="*/ 4 h 9"/>
                <a:gd name="T6" fmla="*/ 5 w 6"/>
                <a:gd name="T7" fmla="*/ 9 h 9"/>
              </a:gdLst>
              <a:ahLst/>
              <a:cxnLst>
                <a:cxn ang="0">
                  <a:pos x="T0" y="T1"/>
                </a:cxn>
                <a:cxn ang="0">
                  <a:pos x="T2" y="T3"/>
                </a:cxn>
                <a:cxn ang="0">
                  <a:pos x="T4" y="T5"/>
                </a:cxn>
                <a:cxn ang="0">
                  <a:pos x="T6" y="T7"/>
                </a:cxn>
              </a:cxnLst>
              <a:rect l="0" t="0" r="r" b="b"/>
              <a:pathLst>
                <a:path w="6" h="9">
                  <a:moveTo>
                    <a:pt x="5" y="9"/>
                  </a:moveTo>
                  <a:cubicBezTo>
                    <a:pt x="6" y="7"/>
                    <a:pt x="3" y="0"/>
                    <a:pt x="1" y="1"/>
                  </a:cubicBezTo>
                  <a:cubicBezTo>
                    <a:pt x="4" y="3"/>
                    <a:pt x="1" y="3"/>
                    <a:pt x="0" y="4"/>
                  </a:cubicBezTo>
                  <a:cubicBezTo>
                    <a:pt x="0" y="7"/>
                    <a:pt x="3" y="7"/>
                    <a:pt x="5"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6" name="Freeform 3889"/>
            <p:cNvSpPr>
              <a:spLocks/>
            </p:cNvSpPr>
            <p:nvPr/>
          </p:nvSpPr>
          <p:spPr bwMode="auto">
            <a:xfrm>
              <a:off x="5438" y="2030"/>
              <a:ext cx="8" cy="11"/>
            </a:xfrm>
            <a:custGeom>
              <a:avLst/>
              <a:gdLst>
                <a:gd name="T0" fmla="*/ 5 w 6"/>
                <a:gd name="T1" fmla="*/ 9 h 9"/>
                <a:gd name="T2" fmla="*/ 1 w 6"/>
                <a:gd name="T3" fmla="*/ 1 h 9"/>
                <a:gd name="T4" fmla="*/ 0 w 6"/>
                <a:gd name="T5" fmla="*/ 4 h 9"/>
                <a:gd name="T6" fmla="*/ 5 w 6"/>
                <a:gd name="T7" fmla="*/ 9 h 9"/>
              </a:gdLst>
              <a:ahLst/>
              <a:cxnLst>
                <a:cxn ang="0">
                  <a:pos x="T0" y="T1"/>
                </a:cxn>
                <a:cxn ang="0">
                  <a:pos x="T2" y="T3"/>
                </a:cxn>
                <a:cxn ang="0">
                  <a:pos x="T4" y="T5"/>
                </a:cxn>
                <a:cxn ang="0">
                  <a:pos x="T6" y="T7"/>
                </a:cxn>
              </a:cxnLst>
              <a:rect l="0" t="0" r="r" b="b"/>
              <a:pathLst>
                <a:path w="6" h="9">
                  <a:moveTo>
                    <a:pt x="5" y="9"/>
                  </a:moveTo>
                  <a:cubicBezTo>
                    <a:pt x="6" y="7"/>
                    <a:pt x="3" y="0"/>
                    <a:pt x="1" y="1"/>
                  </a:cubicBezTo>
                  <a:cubicBezTo>
                    <a:pt x="4" y="3"/>
                    <a:pt x="1" y="3"/>
                    <a:pt x="0" y="4"/>
                  </a:cubicBezTo>
                  <a:cubicBezTo>
                    <a:pt x="0" y="7"/>
                    <a:pt x="3" y="7"/>
                    <a:pt x="5"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7" name="Freeform 3890"/>
            <p:cNvSpPr>
              <a:spLocks/>
            </p:cNvSpPr>
            <p:nvPr/>
          </p:nvSpPr>
          <p:spPr bwMode="auto">
            <a:xfrm>
              <a:off x="5449" y="2043"/>
              <a:ext cx="7" cy="6"/>
            </a:xfrm>
            <a:custGeom>
              <a:avLst/>
              <a:gdLst>
                <a:gd name="T0" fmla="*/ 4 w 6"/>
                <a:gd name="T1" fmla="*/ 5 h 5"/>
                <a:gd name="T2" fmla="*/ 6 w 6"/>
                <a:gd name="T3" fmla="*/ 2 h 5"/>
                <a:gd name="T4" fmla="*/ 3 w 6"/>
                <a:gd name="T5" fmla="*/ 0 h 5"/>
                <a:gd name="T6" fmla="*/ 4 w 6"/>
                <a:gd name="T7" fmla="*/ 5 h 5"/>
              </a:gdLst>
              <a:ahLst/>
              <a:cxnLst>
                <a:cxn ang="0">
                  <a:pos x="T0" y="T1"/>
                </a:cxn>
                <a:cxn ang="0">
                  <a:pos x="T2" y="T3"/>
                </a:cxn>
                <a:cxn ang="0">
                  <a:pos x="T4" y="T5"/>
                </a:cxn>
                <a:cxn ang="0">
                  <a:pos x="T6" y="T7"/>
                </a:cxn>
              </a:cxnLst>
              <a:rect l="0" t="0" r="r" b="b"/>
              <a:pathLst>
                <a:path w="6" h="5">
                  <a:moveTo>
                    <a:pt x="4" y="5"/>
                  </a:moveTo>
                  <a:cubicBezTo>
                    <a:pt x="6" y="5"/>
                    <a:pt x="6" y="3"/>
                    <a:pt x="6" y="2"/>
                  </a:cubicBezTo>
                  <a:cubicBezTo>
                    <a:pt x="5" y="2"/>
                    <a:pt x="4" y="0"/>
                    <a:pt x="3" y="0"/>
                  </a:cubicBezTo>
                  <a:cubicBezTo>
                    <a:pt x="0" y="0"/>
                    <a:pt x="3" y="4"/>
                    <a:pt x="4"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8" name="Freeform 3891"/>
            <p:cNvSpPr>
              <a:spLocks/>
            </p:cNvSpPr>
            <p:nvPr/>
          </p:nvSpPr>
          <p:spPr bwMode="auto">
            <a:xfrm>
              <a:off x="5449" y="2043"/>
              <a:ext cx="7" cy="6"/>
            </a:xfrm>
            <a:custGeom>
              <a:avLst/>
              <a:gdLst>
                <a:gd name="T0" fmla="*/ 4 w 6"/>
                <a:gd name="T1" fmla="*/ 5 h 5"/>
                <a:gd name="T2" fmla="*/ 6 w 6"/>
                <a:gd name="T3" fmla="*/ 2 h 5"/>
                <a:gd name="T4" fmla="*/ 3 w 6"/>
                <a:gd name="T5" fmla="*/ 0 h 5"/>
                <a:gd name="T6" fmla="*/ 4 w 6"/>
                <a:gd name="T7" fmla="*/ 5 h 5"/>
              </a:gdLst>
              <a:ahLst/>
              <a:cxnLst>
                <a:cxn ang="0">
                  <a:pos x="T0" y="T1"/>
                </a:cxn>
                <a:cxn ang="0">
                  <a:pos x="T2" y="T3"/>
                </a:cxn>
                <a:cxn ang="0">
                  <a:pos x="T4" y="T5"/>
                </a:cxn>
                <a:cxn ang="0">
                  <a:pos x="T6" y="T7"/>
                </a:cxn>
              </a:cxnLst>
              <a:rect l="0" t="0" r="r" b="b"/>
              <a:pathLst>
                <a:path w="6" h="5">
                  <a:moveTo>
                    <a:pt x="4" y="5"/>
                  </a:moveTo>
                  <a:cubicBezTo>
                    <a:pt x="6" y="5"/>
                    <a:pt x="6" y="3"/>
                    <a:pt x="6" y="2"/>
                  </a:cubicBezTo>
                  <a:cubicBezTo>
                    <a:pt x="5" y="2"/>
                    <a:pt x="4" y="0"/>
                    <a:pt x="3" y="0"/>
                  </a:cubicBezTo>
                  <a:cubicBezTo>
                    <a:pt x="0" y="0"/>
                    <a:pt x="3" y="4"/>
                    <a:pt x="4"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79" name="Freeform 3892"/>
            <p:cNvSpPr>
              <a:spLocks/>
            </p:cNvSpPr>
            <p:nvPr/>
          </p:nvSpPr>
          <p:spPr bwMode="auto">
            <a:xfrm>
              <a:off x="5325" y="2004"/>
              <a:ext cx="1" cy="3"/>
            </a:xfrm>
            <a:custGeom>
              <a:avLst/>
              <a:gdLst>
                <a:gd name="T0" fmla="*/ 1 w 1"/>
                <a:gd name="T1" fmla="*/ 3 h 3"/>
                <a:gd name="T2" fmla="*/ 1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1" y="0"/>
                  </a:cubicBezTo>
                  <a:cubicBezTo>
                    <a:pt x="1" y="1"/>
                    <a:pt x="0" y="2"/>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0" name="Freeform 3893"/>
            <p:cNvSpPr>
              <a:spLocks/>
            </p:cNvSpPr>
            <p:nvPr/>
          </p:nvSpPr>
          <p:spPr bwMode="auto">
            <a:xfrm>
              <a:off x="5325" y="2004"/>
              <a:ext cx="1" cy="3"/>
            </a:xfrm>
            <a:custGeom>
              <a:avLst/>
              <a:gdLst>
                <a:gd name="T0" fmla="*/ 1 w 1"/>
                <a:gd name="T1" fmla="*/ 3 h 3"/>
                <a:gd name="T2" fmla="*/ 1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1" y="0"/>
                  </a:cubicBezTo>
                  <a:cubicBezTo>
                    <a:pt x="1" y="1"/>
                    <a:pt x="0" y="2"/>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1" name="Freeform 3894"/>
            <p:cNvSpPr>
              <a:spLocks/>
            </p:cNvSpPr>
            <p:nvPr/>
          </p:nvSpPr>
          <p:spPr bwMode="auto">
            <a:xfrm>
              <a:off x="5602" y="1966"/>
              <a:ext cx="1"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0" y="0"/>
                    <a:pt x="0"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2" name="Freeform 3895"/>
            <p:cNvSpPr>
              <a:spLocks/>
            </p:cNvSpPr>
            <p:nvPr/>
          </p:nvSpPr>
          <p:spPr bwMode="auto">
            <a:xfrm>
              <a:off x="5602" y="1966"/>
              <a:ext cx="1"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0" y="0"/>
                    <a:pt x="0"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3" name="Freeform 3896"/>
            <p:cNvSpPr>
              <a:spLocks/>
            </p:cNvSpPr>
            <p:nvPr/>
          </p:nvSpPr>
          <p:spPr bwMode="auto">
            <a:xfrm>
              <a:off x="5605" y="1959"/>
              <a:ext cx="3"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0"/>
                    <a:pt x="2" y="0"/>
                  </a:cubicBezTo>
                  <a:cubicBezTo>
                    <a:pt x="1" y="0"/>
                    <a:pt x="1"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4" name="Freeform 3897"/>
            <p:cNvSpPr>
              <a:spLocks/>
            </p:cNvSpPr>
            <p:nvPr/>
          </p:nvSpPr>
          <p:spPr bwMode="auto">
            <a:xfrm>
              <a:off x="5605" y="1959"/>
              <a:ext cx="3"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0"/>
                    <a:pt x="2" y="0"/>
                  </a:cubicBezTo>
                  <a:cubicBezTo>
                    <a:pt x="1" y="0"/>
                    <a:pt x="1"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5" name="Freeform 3898"/>
            <p:cNvSpPr>
              <a:spLocks/>
            </p:cNvSpPr>
            <p:nvPr/>
          </p:nvSpPr>
          <p:spPr bwMode="auto">
            <a:xfrm>
              <a:off x="5598" y="1969"/>
              <a:ext cx="28" cy="19"/>
            </a:xfrm>
            <a:custGeom>
              <a:avLst/>
              <a:gdLst>
                <a:gd name="T0" fmla="*/ 7 w 23"/>
                <a:gd name="T1" fmla="*/ 14 h 16"/>
                <a:gd name="T2" fmla="*/ 15 w 23"/>
                <a:gd name="T3" fmla="*/ 15 h 16"/>
                <a:gd name="T4" fmla="*/ 23 w 23"/>
                <a:gd name="T5" fmla="*/ 12 h 16"/>
                <a:gd name="T6" fmla="*/ 22 w 23"/>
                <a:gd name="T7" fmla="*/ 11 h 16"/>
                <a:gd name="T8" fmla="*/ 21 w 23"/>
                <a:gd name="T9" fmla="*/ 8 h 16"/>
                <a:gd name="T10" fmla="*/ 17 w 23"/>
                <a:gd name="T11" fmla="*/ 3 h 16"/>
                <a:gd name="T12" fmla="*/ 9 w 23"/>
                <a:gd name="T13" fmla="*/ 3 h 16"/>
                <a:gd name="T14" fmla="*/ 7 w 23"/>
                <a:gd name="T15" fmla="*/ 1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6">
                  <a:moveTo>
                    <a:pt x="7" y="14"/>
                  </a:moveTo>
                  <a:cubicBezTo>
                    <a:pt x="10" y="15"/>
                    <a:pt x="13" y="16"/>
                    <a:pt x="15" y="15"/>
                  </a:cubicBezTo>
                  <a:cubicBezTo>
                    <a:pt x="17" y="14"/>
                    <a:pt x="21" y="14"/>
                    <a:pt x="23" y="12"/>
                  </a:cubicBezTo>
                  <a:cubicBezTo>
                    <a:pt x="23" y="11"/>
                    <a:pt x="23" y="11"/>
                    <a:pt x="22" y="11"/>
                  </a:cubicBezTo>
                  <a:cubicBezTo>
                    <a:pt x="22" y="10"/>
                    <a:pt x="22" y="8"/>
                    <a:pt x="21" y="8"/>
                  </a:cubicBezTo>
                  <a:cubicBezTo>
                    <a:pt x="21" y="6"/>
                    <a:pt x="19" y="2"/>
                    <a:pt x="17" y="3"/>
                  </a:cubicBezTo>
                  <a:cubicBezTo>
                    <a:pt x="19" y="0"/>
                    <a:pt x="10" y="3"/>
                    <a:pt x="9" y="3"/>
                  </a:cubicBezTo>
                  <a:cubicBezTo>
                    <a:pt x="6" y="4"/>
                    <a:pt x="0" y="12"/>
                    <a:pt x="7" y="1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6" name="Freeform 3899"/>
            <p:cNvSpPr>
              <a:spLocks/>
            </p:cNvSpPr>
            <p:nvPr/>
          </p:nvSpPr>
          <p:spPr bwMode="auto">
            <a:xfrm>
              <a:off x="5598" y="1969"/>
              <a:ext cx="28" cy="19"/>
            </a:xfrm>
            <a:custGeom>
              <a:avLst/>
              <a:gdLst>
                <a:gd name="T0" fmla="*/ 7 w 23"/>
                <a:gd name="T1" fmla="*/ 14 h 16"/>
                <a:gd name="T2" fmla="*/ 15 w 23"/>
                <a:gd name="T3" fmla="*/ 15 h 16"/>
                <a:gd name="T4" fmla="*/ 23 w 23"/>
                <a:gd name="T5" fmla="*/ 12 h 16"/>
                <a:gd name="T6" fmla="*/ 22 w 23"/>
                <a:gd name="T7" fmla="*/ 11 h 16"/>
                <a:gd name="T8" fmla="*/ 21 w 23"/>
                <a:gd name="T9" fmla="*/ 8 h 16"/>
                <a:gd name="T10" fmla="*/ 17 w 23"/>
                <a:gd name="T11" fmla="*/ 3 h 16"/>
                <a:gd name="T12" fmla="*/ 9 w 23"/>
                <a:gd name="T13" fmla="*/ 3 h 16"/>
                <a:gd name="T14" fmla="*/ 7 w 23"/>
                <a:gd name="T15" fmla="*/ 1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6">
                  <a:moveTo>
                    <a:pt x="7" y="14"/>
                  </a:moveTo>
                  <a:cubicBezTo>
                    <a:pt x="10" y="15"/>
                    <a:pt x="13" y="16"/>
                    <a:pt x="15" y="15"/>
                  </a:cubicBezTo>
                  <a:cubicBezTo>
                    <a:pt x="17" y="14"/>
                    <a:pt x="21" y="14"/>
                    <a:pt x="23" y="12"/>
                  </a:cubicBezTo>
                  <a:cubicBezTo>
                    <a:pt x="23" y="11"/>
                    <a:pt x="23" y="11"/>
                    <a:pt x="22" y="11"/>
                  </a:cubicBezTo>
                  <a:cubicBezTo>
                    <a:pt x="22" y="10"/>
                    <a:pt x="22" y="8"/>
                    <a:pt x="21" y="8"/>
                  </a:cubicBezTo>
                  <a:cubicBezTo>
                    <a:pt x="21" y="6"/>
                    <a:pt x="19" y="2"/>
                    <a:pt x="17" y="3"/>
                  </a:cubicBezTo>
                  <a:cubicBezTo>
                    <a:pt x="19" y="0"/>
                    <a:pt x="10" y="3"/>
                    <a:pt x="9" y="3"/>
                  </a:cubicBezTo>
                  <a:cubicBezTo>
                    <a:pt x="6" y="4"/>
                    <a:pt x="0" y="12"/>
                    <a:pt x="7" y="1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7" name="Freeform 3900"/>
            <p:cNvSpPr>
              <a:spLocks/>
            </p:cNvSpPr>
            <p:nvPr/>
          </p:nvSpPr>
          <p:spPr bwMode="auto">
            <a:xfrm>
              <a:off x="5614" y="1998"/>
              <a:ext cx="8" cy="6"/>
            </a:xfrm>
            <a:custGeom>
              <a:avLst/>
              <a:gdLst>
                <a:gd name="T0" fmla="*/ 2 w 7"/>
                <a:gd name="T1" fmla="*/ 5 h 5"/>
                <a:gd name="T2" fmla="*/ 4 w 7"/>
                <a:gd name="T3" fmla="*/ 3 h 5"/>
                <a:gd name="T4" fmla="*/ 7 w 7"/>
                <a:gd name="T5" fmla="*/ 3 h 5"/>
                <a:gd name="T6" fmla="*/ 0 w 7"/>
                <a:gd name="T7" fmla="*/ 5 h 5"/>
                <a:gd name="T8" fmla="*/ 2 w 7"/>
                <a:gd name="T9" fmla="*/ 5 h 5"/>
              </a:gdLst>
              <a:ahLst/>
              <a:cxnLst>
                <a:cxn ang="0">
                  <a:pos x="T0" y="T1"/>
                </a:cxn>
                <a:cxn ang="0">
                  <a:pos x="T2" y="T3"/>
                </a:cxn>
                <a:cxn ang="0">
                  <a:pos x="T4" y="T5"/>
                </a:cxn>
                <a:cxn ang="0">
                  <a:pos x="T6" y="T7"/>
                </a:cxn>
                <a:cxn ang="0">
                  <a:pos x="T8" y="T9"/>
                </a:cxn>
              </a:cxnLst>
              <a:rect l="0" t="0" r="r" b="b"/>
              <a:pathLst>
                <a:path w="7" h="5">
                  <a:moveTo>
                    <a:pt x="2" y="5"/>
                  </a:moveTo>
                  <a:cubicBezTo>
                    <a:pt x="2" y="4"/>
                    <a:pt x="3" y="4"/>
                    <a:pt x="4" y="3"/>
                  </a:cubicBezTo>
                  <a:cubicBezTo>
                    <a:pt x="4" y="2"/>
                    <a:pt x="6" y="3"/>
                    <a:pt x="7" y="3"/>
                  </a:cubicBezTo>
                  <a:cubicBezTo>
                    <a:pt x="5" y="0"/>
                    <a:pt x="0" y="3"/>
                    <a:pt x="0" y="5"/>
                  </a:cubicBezTo>
                  <a:cubicBezTo>
                    <a:pt x="1" y="5"/>
                    <a:pt x="1" y="5"/>
                    <a:pt x="2"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8" name="Freeform 3901"/>
            <p:cNvSpPr>
              <a:spLocks/>
            </p:cNvSpPr>
            <p:nvPr/>
          </p:nvSpPr>
          <p:spPr bwMode="auto">
            <a:xfrm>
              <a:off x="5614" y="1998"/>
              <a:ext cx="8" cy="6"/>
            </a:xfrm>
            <a:custGeom>
              <a:avLst/>
              <a:gdLst>
                <a:gd name="T0" fmla="*/ 2 w 7"/>
                <a:gd name="T1" fmla="*/ 5 h 5"/>
                <a:gd name="T2" fmla="*/ 4 w 7"/>
                <a:gd name="T3" fmla="*/ 3 h 5"/>
                <a:gd name="T4" fmla="*/ 7 w 7"/>
                <a:gd name="T5" fmla="*/ 3 h 5"/>
                <a:gd name="T6" fmla="*/ 0 w 7"/>
                <a:gd name="T7" fmla="*/ 5 h 5"/>
                <a:gd name="T8" fmla="*/ 2 w 7"/>
                <a:gd name="T9" fmla="*/ 5 h 5"/>
              </a:gdLst>
              <a:ahLst/>
              <a:cxnLst>
                <a:cxn ang="0">
                  <a:pos x="T0" y="T1"/>
                </a:cxn>
                <a:cxn ang="0">
                  <a:pos x="T2" y="T3"/>
                </a:cxn>
                <a:cxn ang="0">
                  <a:pos x="T4" y="T5"/>
                </a:cxn>
                <a:cxn ang="0">
                  <a:pos x="T6" y="T7"/>
                </a:cxn>
                <a:cxn ang="0">
                  <a:pos x="T8" y="T9"/>
                </a:cxn>
              </a:cxnLst>
              <a:rect l="0" t="0" r="r" b="b"/>
              <a:pathLst>
                <a:path w="7" h="5">
                  <a:moveTo>
                    <a:pt x="2" y="5"/>
                  </a:moveTo>
                  <a:cubicBezTo>
                    <a:pt x="2" y="4"/>
                    <a:pt x="3" y="4"/>
                    <a:pt x="4" y="3"/>
                  </a:cubicBezTo>
                  <a:cubicBezTo>
                    <a:pt x="4" y="2"/>
                    <a:pt x="6" y="3"/>
                    <a:pt x="7" y="3"/>
                  </a:cubicBezTo>
                  <a:cubicBezTo>
                    <a:pt x="5" y="0"/>
                    <a:pt x="0" y="3"/>
                    <a:pt x="0" y="5"/>
                  </a:cubicBezTo>
                  <a:cubicBezTo>
                    <a:pt x="1" y="5"/>
                    <a:pt x="1" y="5"/>
                    <a:pt x="2"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89" name="Freeform 3902"/>
            <p:cNvSpPr>
              <a:spLocks/>
            </p:cNvSpPr>
            <p:nvPr/>
          </p:nvSpPr>
          <p:spPr bwMode="auto">
            <a:xfrm>
              <a:off x="5626" y="1976"/>
              <a:ext cx="2" cy="2"/>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1"/>
                    <a:pt x="2" y="1"/>
                    <a:pt x="2" y="1"/>
                  </a:cubicBezTo>
                  <a:cubicBezTo>
                    <a:pt x="1" y="0"/>
                    <a:pt x="0" y="0"/>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0" name="Freeform 3903"/>
            <p:cNvSpPr>
              <a:spLocks/>
            </p:cNvSpPr>
            <p:nvPr/>
          </p:nvSpPr>
          <p:spPr bwMode="auto">
            <a:xfrm>
              <a:off x="5626" y="1976"/>
              <a:ext cx="2" cy="2"/>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1"/>
                    <a:pt x="2" y="1"/>
                    <a:pt x="2" y="1"/>
                  </a:cubicBezTo>
                  <a:cubicBezTo>
                    <a:pt x="1" y="0"/>
                    <a:pt x="0" y="0"/>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1" name="Freeform 3904"/>
            <p:cNvSpPr>
              <a:spLocks/>
            </p:cNvSpPr>
            <p:nvPr/>
          </p:nvSpPr>
          <p:spPr bwMode="auto">
            <a:xfrm>
              <a:off x="5622" y="1948"/>
              <a:ext cx="24" cy="16"/>
            </a:xfrm>
            <a:custGeom>
              <a:avLst/>
              <a:gdLst>
                <a:gd name="T0" fmla="*/ 20 w 20"/>
                <a:gd name="T1" fmla="*/ 1 h 13"/>
                <a:gd name="T2" fmla="*/ 9 w 20"/>
                <a:gd name="T3" fmla="*/ 4 h 13"/>
                <a:gd name="T4" fmla="*/ 4 w 20"/>
                <a:gd name="T5" fmla="*/ 7 h 13"/>
                <a:gd name="T6" fmla="*/ 1 w 20"/>
                <a:gd name="T7" fmla="*/ 10 h 13"/>
                <a:gd name="T8" fmla="*/ 3 w 20"/>
                <a:gd name="T9" fmla="*/ 13 h 13"/>
                <a:gd name="T10" fmla="*/ 11 w 20"/>
                <a:gd name="T11" fmla="*/ 10 h 13"/>
                <a:gd name="T12" fmla="*/ 16 w 20"/>
                <a:gd name="T13" fmla="*/ 9 h 13"/>
                <a:gd name="T14" fmla="*/ 19 w 20"/>
                <a:gd name="T15" fmla="*/ 5 h 13"/>
                <a:gd name="T16" fmla="*/ 14 w 20"/>
                <a:gd name="T17" fmla="*/ 8 h 13"/>
                <a:gd name="T18" fmla="*/ 20 w 20"/>
                <a:gd name="T1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3">
                  <a:moveTo>
                    <a:pt x="20" y="1"/>
                  </a:moveTo>
                  <a:cubicBezTo>
                    <a:pt x="16" y="0"/>
                    <a:pt x="13" y="4"/>
                    <a:pt x="9" y="4"/>
                  </a:cubicBezTo>
                  <a:cubicBezTo>
                    <a:pt x="7" y="5"/>
                    <a:pt x="6" y="6"/>
                    <a:pt x="4" y="7"/>
                  </a:cubicBezTo>
                  <a:cubicBezTo>
                    <a:pt x="3" y="8"/>
                    <a:pt x="0" y="8"/>
                    <a:pt x="1" y="10"/>
                  </a:cubicBezTo>
                  <a:cubicBezTo>
                    <a:pt x="2" y="10"/>
                    <a:pt x="3" y="12"/>
                    <a:pt x="3" y="13"/>
                  </a:cubicBezTo>
                  <a:cubicBezTo>
                    <a:pt x="5" y="13"/>
                    <a:pt x="10" y="7"/>
                    <a:pt x="11" y="10"/>
                  </a:cubicBezTo>
                  <a:cubicBezTo>
                    <a:pt x="12" y="11"/>
                    <a:pt x="15" y="9"/>
                    <a:pt x="16" y="9"/>
                  </a:cubicBezTo>
                  <a:cubicBezTo>
                    <a:pt x="19" y="8"/>
                    <a:pt x="19" y="8"/>
                    <a:pt x="19" y="5"/>
                  </a:cubicBezTo>
                  <a:cubicBezTo>
                    <a:pt x="18" y="6"/>
                    <a:pt x="16" y="10"/>
                    <a:pt x="14" y="8"/>
                  </a:cubicBezTo>
                  <a:cubicBezTo>
                    <a:pt x="16" y="6"/>
                    <a:pt x="17" y="3"/>
                    <a:pt x="2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2" name="Freeform 3905"/>
            <p:cNvSpPr>
              <a:spLocks/>
            </p:cNvSpPr>
            <p:nvPr/>
          </p:nvSpPr>
          <p:spPr bwMode="auto">
            <a:xfrm>
              <a:off x="5622" y="1948"/>
              <a:ext cx="24" cy="16"/>
            </a:xfrm>
            <a:custGeom>
              <a:avLst/>
              <a:gdLst>
                <a:gd name="T0" fmla="*/ 20 w 20"/>
                <a:gd name="T1" fmla="*/ 1 h 13"/>
                <a:gd name="T2" fmla="*/ 9 w 20"/>
                <a:gd name="T3" fmla="*/ 4 h 13"/>
                <a:gd name="T4" fmla="*/ 4 w 20"/>
                <a:gd name="T5" fmla="*/ 7 h 13"/>
                <a:gd name="T6" fmla="*/ 1 w 20"/>
                <a:gd name="T7" fmla="*/ 10 h 13"/>
                <a:gd name="T8" fmla="*/ 3 w 20"/>
                <a:gd name="T9" fmla="*/ 13 h 13"/>
                <a:gd name="T10" fmla="*/ 11 w 20"/>
                <a:gd name="T11" fmla="*/ 10 h 13"/>
                <a:gd name="T12" fmla="*/ 16 w 20"/>
                <a:gd name="T13" fmla="*/ 9 h 13"/>
                <a:gd name="T14" fmla="*/ 19 w 20"/>
                <a:gd name="T15" fmla="*/ 5 h 13"/>
                <a:gd name="T16" fmla="*/ 14 w 20"/>
                <a:gd name="T17" fmla="*/ 8 h 13"/>
                <a:gd name="T18" fmla="*/ 20 w 20"/>
                <a:gd name="T1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3">
                  <a:moveTo>
                    <a:pt x="20" y="1"/>
                  </a:moveTo>
                  <a:cubicBezTo>
                    <a:pt x="16" y="0"/>
                    <a:pt x="13" y="4"/>
                    <a:pt x="9" y="4"/>
                  </a:cubicBezTo>
                  <a:cubicBezTo>
                    <a:pt x="7" y="5"/>
                    <a:pt x="6" y="6"/>
                    <a:pt x="4" y="7"/>
                  </a:cubicBezTo>
                  <a:cubicBezTo>
                    <a:pt x="3" y="8"/>
                    <a:pt x="0" y="8"/>
                    <a:pt x="1" y="10"/>
                  </a:cubicBezTo>
                  <a:cubicBezTo>
                    <a:pt x="2" y="10"/>
                    <a:pt x="3" y="12"/>
                    <a:pt x="3" y="13"/>
                  </a:cubicBezTo>
                  <a:cubicBezTo>
                    <a:pt x="5" y="13"/>
                    <a:pt x="10" y="7"/>
                    <a:pt x="11" y="10"/>
                  </a:cubicBezTo>
                  <a:cubicBezTo>
                    <a:pt x="12" y="11"/>
                    <a:pt x="15" y="9"/>
                    <a:pt x="16" y="9"/>
                  </a:cubicBezTo>
                  <a:cubicBezTo>
                    <a:pt x="19" y="8"/>
                    <a:pt x="19" y="8"/>
                    <a:pt x="19" y="5"/>
                  </a:cubicBezTo>
                  <a:cubicBezTo>
                    <a:pt x="18" y="6"/>
                    <a:pt x="16" y="10"/>
                    <a:pt x="14" y="8"/>
                  </a:cubicBezTo>
                  <a:cubicBezTo>
                    <a:pt x="16" y="6"/>
                    <a:pt x="17" y="3"/>
                    <a:pt x="2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3" name="Freeform 3906"/>
            <p:cNvSpPr>
              <a:spLocks/>
            </p:cNvSpPr>
            <p:nvPr/>
          </p:nvSpPr>
          <p:spPr bwMode="auto">
            <a:xfrm>
              <a:off x="5634" y="1981"/>
              <a:ext cx="2" cy="3"/>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0" y="0"/>
                  </a:cubicBezTo>
                  <a:cubicBezTo>
                    <a:pt x="0" y="1"/>
                    <a:pt x="1" y="2"/>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4" name="Freeform 3907"/>
            <p:cNvSpPr>
              <a:spLocks/>
            </p:cNvSpPr>
            <p:nvPr/>
          </p:nvSpPr>
          <p:spPr bwMode="auto">
            <a:xfrm>
              <a:off x="5634" y="1981"/>
              <a:ext cx="2" cy="3"/>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0" y="0"/>
                  </a:cubicBezTo>
                  <a:cubicBezTo>
                    <a:pt x="0" y="1"/>
                    <a:pt x="1" y="2"/>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5" name="Freeform 3908"/>
            <p:cNvSpPr>
              <a:spLocks/>
            </p:cNvSpPr>
            <p:nvPr/>
          </p:nvSpPr>
          <p:spPr bwMode="auto">
            <a:xfrm>
              <a:off x="5644" y="1993"/>
              <a:ext cx="2"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0"/>
                    <a:pt x="2" y="0"/>
                  </a:cubicBezTo>
                  <a:cubicBezTo>
                    <a:pt x="1" y="0"/>
                    <a:pt x="0"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6" name="Freeform 3909"/>
            <p:cNvSpPr>
              <a:spLocks/>
            </p:cNvSpPr>
            <p:nvPr/>
          </p:nvSpPr>
          <p:spPr bwMode="auto">
            <a:xfrm>
              <a:off x="5644" y="1993"/>
              <a:ext cx="2"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0"/>
                    <a:pt x="2" y="0"/>
                  </a:cubicBezTo>
                  <a:cubicBezTo>
                    <a:pt x="1" y="0"/>
                    <a:pt x="0"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7" name="Freeform 3910"/>
            <p:cNvSpPr>
              <a:spLocks/>
            </p:cNvSpPr>
            <p:nvPr/>
          </p:nvSpPr>
          <p:spPr bwMode="auto">
            <a:xfrm>
              <a:off x="3535" y="1109"/>
              <a:ext cx="10" cy="8"/>
            </a:xfrm>
            <a:custGeom>
              <a:avLst/>
              <a:gdLst>
                <a:gd name="T0" fmla="*/ 4 w 8"/>
                <a:gd name="T1" fmla="*/ 0 h 6"/>
                <a:gd name="T2" fmla="*/ 4 w 8"/>
                <a:gd name="T3" fmla="*/ 6 h 6"/>
                <a:gd name="T4" fmla="*/ 4 w 8"/>
                <a:gd name="T5" fmla="*/ 0 h 6"/>
              </a:gdLst>
              <a:ahLst/>
              <a:cxnLst>
                <a:cxn ang="0">
                  <a:pos x="T0" y="T1"/>
                </a:cxn>
                <a:cxn ang="0">
                  <a:pos x="T2" y="T3"/>
                </a:cxn>
                <a:cxn ang="0">
                  <a:pos x="T4" y="T5"/>
                </a:cxn>
              </a:cxnLst>
              <a:rect l="0" t="0" r="r" b="b"/>
              <a:pathLst>
                <a:path w="8" h="6">
                  <a:moveTo>
                    <a:pt x="4" y="0"/>
                  </a:moveTo>
                  <a:cubicBezTo>
                    <a:pt x="4" y="1"/>
                    <a:pt x="0" y="6"/>
                    <a:pt x="4" y="6"/>
                  </a:cubicBezTo>
                  <a:cubicBezTo>
                    <a:pt x="8" y="5"/>
                    <a:pt x="5" y="1"/>
                    <a:pt x="4"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8" name="Freeform 3911"/>
            <p:cNvSpPr>
              <a:spLocks/>
            </p:cNvSpPr>
            <p:nvPr/>
          </p:nvSpPr>
          <p:spPr bwMode="auto">
            <a:xfrm>
              <a:off x="3535" y="1109"/>
              <a:ext cx="10" cy="8"/>
            </a:xfrm>
            <a:custGeom>
              <a:avLst/>
              <a:gdLst>
                <a:gd name="T0" fmla="*/ 4 w 8"/>
                <a:gd name="T1" fmla="*/ 0 h 6"/>
                <a:gd name="T2" fmla="*/ 4 w 8"/>
                <a:gd name="T3" fmla="*/ 6 h 6"/>
                <a:gd name="T4" fmla="*/ 4 w 8"/>
                <a:gd name="T5" fmla="*/ 0 h 6"/>
              </a:gdLst>
              <a:ahLst/>
              <a:cxnLst>
                <a:cxn ang="0">
                  <a:pos x="T0" y="T1"/>
                </a:cxn>
                <a:cxn ang="0">
                  <a:pos x="T2" y="T3"/>
                </a:cxn>
                <a:cxn ang="0">
                  <a:pos x="T4" y="T5"/>
                </a:cxn>
              </a:cxnLst>
              <a:rect l="0" t="0" r="r" b="b"/>
              <a:pathLst>
                <a:path w="8" h="6">
                  <a:moveTo>
                    <a:pt x="4" y="0"/>
                  </a:moveTo>
                  <a:cubicBezTo>
                    <a:pt x="4" y="1"/>
                    <a:pt x="0" y="6"/>
                    <a:pt x="4" y="6"/>
                  </a:cubicBezTo>
                  <a:cubicBezTo>
                    <a:pt x="8" y="5"/>
                    <a:pt x="5" y="1"/>
                    <a:pt x="4"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9" name="Freeform 3912"/>
            <p:cNvSpPr>
              <a:spLocks/>
            </p:cNvSpPr>
            <p:nvPr/>
          </p:nvSpPr>
          <p:spPr bwMode="auto">
            <a:xfrm>
              <a:off x="3514" y="1107"/>
              <a:ext cx="30" cy="30"/>
            </a:xfrm>
            <a:custGeom>
              <a:avLst/>
              <a:gdLst>
                <a:gd name="T0" fmla="*/ 0 w 25"/>
                <a:gd name="T1" fmla="*/ 15 h 25"/>
                <a:gd name="T2" fmla="*/ 11 w 25"/>
                <a:gd name="T3" fmla="*/ 1 h 25"/>
                <a:gd name="T4" fmla="*/ 19 w 25"/>
                <a:gd name="T5" fmla="*/ 3 h 25"/>
                <a:gd name="T6" fmla="*/ 21 w 25"/>
                <a:gd name="T7" fmla="*/ 8 h 25"/>
                <a:gd name="T8" fmla="*/ 15 w 25"/>
                <a:gd name="T9" fmla="*/ 11 h 25"/>
                <a:gd name="T10" fmla="*/ 21 w 25"/>
                <a:gd name="T11" fmla="*/ 15 h 25"/>
                <a:gd name="T12" fmla="*/ 25 w 25"/>
                <a:gd name="T13" fmla="*/ 24 h 25"/>
                <a:gd name="T14" fmla="*/ 15 w 25"/>
                <a:gd name="T15" fmla="*/ 24 h 25"/>
                <a:gd name="T16" fmla="*/ 13 w 25"/>
                <a:gd name="T17" fmla="*/ 18 h 25"/>
                <a:gd name="T18" fmla="*/ 0 w 25"/>
                <a:gd name="T19"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0" y="15"/>
                  </a:moveTo>
                  <a:cubicBezTo>
                    <a:pt x="5" y="12"/>
                    <a:pt x="5" y="2"/>
                    <a:pt x="11" y="1"/>
                  </a:cubicBezTo>
                  <a:cubicBezTo>
                    <a:pt x="13" y="0"/>
                    <a:pt x="18" y="0"/>
                    <a:pt x="19" y="3"/>
                  </a:cubicBezTo>
                  <a:cubicBezTo>
                    <a:pt x="20" y="3"/>
                    <a:pt x="22" y="7"/>
                    <a:pt x="21" y="8"/>
                  </a:cubicBezTo>
                  <a:cubicBezTo>
                    <a:pt x="19" y="6"/>
                    <a:pt x="16" y="10"/>
                    <a:pt x="15" y="11"/>
                  </a:cubicBezTo>
                  <a:cubicBezTo>
                    <a:pt x="18" y="11"/>
                    <a:pt x="21" y="12"/>
                    <a:pt x="21" y="15"/>
                  </a:cubicBezTo>
                  <a:cubicBezTo>
                    <a:pt x="22" y="18"/>
                    <a:pt x="24" y="20"/>
                    <a:pt x="25" y="24"/>
                  </a:cubicBezTo>
                  <a:cubicBezTo>
                    <a:pt x="23" y="24"/>
                    <a:pt x="17" y="25"/>
                    <a:pt x="15" y="24"/>
                  </a:cubicBezTo>
                  <a:cubicBezTo>
                    <a:pt x="13" y="23"/>
                    <a:pt x="14" y="20"/>
                    <a:pt x="13" y="18"/>
                  </a:cubicBezTo>
                  <a:cubicBezTo>
                    <a:pt x="11" y="15"/>
                    <a:pt x="4" y="16"/>
                    <a:pt x="0" y="1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0" name="Freeform 3913"/>
            <p:cNvSpPr>
              <a:spLocks/>
            </p:cNvSpPr>
            <p:nvPr/>
          </p:nvSpPr>
          <p:spPr bwMode="auto">
            <a:xfrm>
              <a:off x="3514" y="1107"/>
              <a:ext cx="30" cy="30"/>
            </a:xfrm>
            <a:custGeom>
              <a:avLst/>
              <a:gdLst>
                <a:gd name="T0" fmla="*/ 0 w 25"/>
                <a:gd name="T1" fmla="*/ 15 h 25"/>
                <a:gd name="T2" fmla="*/ 11 w 25"/>
                <a:gd name="T3" fmla="*/ 1 h 25"/>
                <a:gd name="T4" fmla="*/ 19 w 25"/>
                <a:gd name="T5" fmla="*/ 3 h 25"/>
                <a:gd name="T6" fmla="*/ 21 w 25"/>
                <a:gd name="T7" fmla="*/ 8 h 25"/>
                <a:gd name="T8" fmla="*/ 15 w 25"/>
                <a:gd name="T9" fmla="*/ 11 h 25"/>
                <a:gd name="T10" fmla="*/ 21 w 25"/>
                <a:gd name="T11" fmla="*/ 15 h 25"/>
                <a:gd name="T12" fmla="*/ 25 w 25"/>
                <a:gd name="T13" fmla="*/ 24 h 25"/>
                <a:gd name="T14" fmla="*/ 15 w 25"/>
                <a:gd name="T15" fmla="*/ 24 h 25"/>
                <a:gd name="T16" fmla="*/ 13 w 25"/>
                <a:gd name="T17" fmla="*/ 18 h 25"/>
                <a:gd name="T18" fmla="*/ 0 w 25"/>
                <a:gd name="T19"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0" y="15"/>
                  </a:moveTo>
                  <a:cubicBezTo>
                    <a:pt x="5" y="12"/>
                    <a:pt x="5" y="2"/>
                    <a:pt x="11" y="1"/>
                  </a:cubicBezTo>
                  <a:cubicBezTo>
                    <a:pt x="13" y="0"/>
                    <a:pt x="18" y="0"/>
                    <a:pt x="19" y="3"/>
                  </a:cubicBezTo>
                  <a:cubicBezTo>
                    <a:pt x="20" y="3"/>
                    <a:pt x="22" y="7"/>
                    <a:pt x="21" y="8"/>
                  </a:cubicBezTo>
                  <a:cubicBezTo>
                    <a:pt x="19" y="6"/>
                    <a:pt x="16" y="10"/>
                    <a:pt x="15" y="11"/>
                  </a:cubicBezTo>
                  <a:cubicBezTo>
                    <a:pt x="18" y="11"/>
                    <a:pt x="21" y="12"/>
                    <a:pt x="21" y="15"/>
                  </a:cubicBezTo>
                  <a:cubicBezTo>
                    <a:pt x="22" y="18"/>
                    <a:pt x="24" y="20"/>
                    <a:pt x="25" y="24"/>
                  </a:cubicBezTo>
                  <a:cubicBezTo>
                    <a:pt x="23" y="24"/>
                    <a:pt x="17" y="25"/>
                    <a:pt x="15" y="24"/>
                  </a:cubicBezTo>
                  <a:cubicBezTo>
                    <a:pt x="13" y="23"/>
                    <a:pt x="14" y="20"/>
                    <a:pt x="13" y="18"/>
                  </a:cubicBezTo>
                  <a:cubicBezTo>
                    <a:pt x="11" y="15"/>
                    <a:pt x="4" y="16"/>
                    <a:pt x="0" y="1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1" name="Freeform 3914"/>
            <p:cNvSpPr>
              <a:spLocks/>
            </p:cNvSpPr>
            <p:nvPr/>
          </p:nvSpPr>
          <p:spPr bwMode="auto">
            <a:xfrm>
              <a:off x="4767" y="1806"/>
              <a:ext cx="38" cy="22"/>
            </a:xfrm>
            <a:custGeom>
              <a:avLst/>
              <a:gdLst>
                <a:gd name="T0" fmla="*/ 1 w 32"/>
                <a:gd name="T1" fmla="*/ 14 h 19"/>
                <a:gd name="T2" fmla="*/ 6 w 32"/>
                <a:gd name="T3" fmla="*/ 15 h 19"/>
                <a:gd name="T4" fmla="*/ 15 w 32"/>
                <a:gd name="T5" fmla="*/ 11 h 19"/>
                <a:gd name="T6" fmla="*/ 30 w 32"/>
                <a:gd name="T7" fmla="*/ 3 h 19"/>
                <a:gd name="T8" fmla="*/ 26 w 32"/>
                <a:gd name="T9" fmla="*/ 1 h 19"/>
                <a:gd name="T10" fmla="*/ 17 w 32"/>
                <a:gd name="T11" fmla="*/ 3 h 19"/>
                <a:gd name="T12" fmla="*/ 7 w 32"/>
                <a:gd name="T13" fmla="*/ 4 h 19"/>
                <a:gd name="T14" fmla="*/ 3 w 32"/>
                <a:gd name="T15" fmla="*/ 5 h 19"/>
                <a:gd name="T16" fmla="*/ 0 w 32"/>
                <a:gd name="T17" fmla="*/ 9 h 19"/>
                <a:gd name="T18" fmla="*/ 1 w 32"/>
                <a:gd name="T19"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9">
                  <a:moveTo>
                    <a:pt x="1" y="14"/>
                  </a:moveTo>
                  <a:cubicBezTo>
                    <a:pt x="2" y="19"/>
                    <a:pt x="3" y="17"/>
                    <a:pt x="6" y="15"/>
                  </a:cubicBezTo>
                  <a:cubicBezTo>
                    <a:pt x="8" y="13"/>
                    <a:pt x="12" y="12"/>
                    <a:pt x="15" y="11"/>
                  </a:cubicBezTo>
                  <a:cubicBezTo>
                    <a:pt x="20" y="9"/>
                    <a:pt x="27" y="7"/>
                    <a:pt x="30" y="3"/>
                  </a:cubicBezTo>
                  <a:cubicBezTo>
                    <a:pt x="32" y="0"/>
                    <a:pt x="27" y="1"/>
                    <a:pt x="26" y="1"/>
                  </a:cubicBezTo>
                  <a:cubicBezTo>
                    <a:pt x="23" y="2"/>
                    <a:pt x="20" y="2"/>
                    <a:pt x="17" y="3"/>
                  </a:cubicBezTo>
                  <a:cubicBezTo>
                    <a:pt x="13" y="4"/>
                    <a:pt x="10" y="4"/>
                    <a:pt x="7" y="4"/>
                  </a:cubicBezTo>
                  <a:cubicBezTo>
                    <a:pt x="6" y="5"/>
                    <a:pt x="4" y="4"/>
                    <a:pt x="3" y="5"/>
                  </a:cubicBezTo>
                  <a:cubicBezTo>
                    <a:pt x="2" y="6"/>
                    <a:pt x="1" y="9"/>
                    <a:pt x="0" y="9"/>
                  </a:cubicBezTo>
                  <a:cubicBezTo>
                    <a:pt x="3" y="11"/>
                    <a:pt x="3" y="12"/>
                    <a:pt x="1" y="14"/>
                  </a:cubicBezTo>
                  <a:close/>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2" name="Freeform 3915"/>
            <p:cNvSpPr>
              <a:spLocks/>
            </p:cNvSpPr>
            <p:nvPr/>
          </p:nvSpPr>
          <p:spPr bwMode="auto">
            <a:xfrm>
              <a:off x="4750" y="1822"/>
              <a:ext cx="8" cy="8"/>
            </a:xfrm>
            <a:custGeom>
              <a:avLst/>
              <a:gdLst>
                <a:gd name="T0" fmla="*/ 0 w 7"/>
                <a:gd name="T1" fmla="*/ 3 h 6"/>
                <a:gd name="T2" fmla="*/ 6 w 7"/>
                <a:gd name="T3" fmla="*/ 0 h 6"/>
                <a:gd name="T4" fmla="*/ 6 w 7"/>
                <a:gd name="T5" fmla="*/ 5 h 6"/>
                <a:gd name="T6" fmla="*/ 4 w 7"/>
                <a:gd name="T7" fmla="*/ 4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2" y="1"/>
                    <a:pt x="3" y="1"/>
                    <a:pt x="6" y="0"/>
                  </a:cubicBezTo>
                  <a:cubicBezTo>
                    <a:pt x="7" y="2"/>
                    <a:pt x="7" y="4"/>
                    <a:pt x="6" y="5"/>
                  </a:cubicBezTo>
                  <a:cubicBezTo>
                    <a:pt x="5" y="6"/>
                    <a:pt x="4" y="4"/>
                    <a:pt x="4" y="4"/>
                  </a:cubicBezTo>
                  <a:cubicBezTo>
                    <a:pt x="3" y="5"/>
                    <a:pt x="1" y="3"/>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3" name="Freeform 3916"/>
            <p:cNvSpPr>
              <a:spLocks/>
            </p:cNvSpPr>
            <p:nvPr/>
          </p:nvSpPr>
          <p:spPr bwMode="auto">
            <a:xfrm>
              <a:off x="4750" y="1822"/>
              <a:ext cx="8" cy="8"/>
            </a:xfrm>
            <a:custGeom>
              <a:avLst/>
              <a:gdLst>
                <a:gd name="T0" fmla="*/ 0 w 7"/>
                <a:gd name="T1" fmla="*/ 3 h 6"/>
                <a:gd name="T2" fmla="*/ 6 w 7"/>
                <a:gd name="T3" fmla="*/ 0 h 6"/>
                <a:gd name="T4" fmla="*/ 6 w 7"/>
                <a:gd name="T5" fmla="*/ 5 h 6"/>
                <a:gd name="T6" fmla="*/ 4 w 7"/>
                <a:gd name="T7" fmla="*/ 4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2" y="1"/>
                    <a:pt x="3" y="1"/>
                    <a:pt x="6" y="0"/>
                  </a:cubicBezTo>
                  <a:cubicBezTo>
                    <a:pt x="7" y="2"/>
                    <a:pt x="7" y="4"/>
                    <a:pt x="6" y="5"/>
                  </a:cubicBezTo>
                  <a:cubicBezTo>
                    <a:pt x="5" y="6"/>
                    <a:pt x="4" y="4"/>
                    <a:pt x="4" y="4"/>
                  </a:cubicBezTo>
                  <a:cubicBezTo>
                    <a:pt x="3" y="5"/>
                    <a:pt x="1" y="3"/>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4" name="Freeform 3917"/>
            <p:cNvSpPr>
              <a:spLocks/>
            </p:cNvSpPr>
            <p:nvPr/>
          </p:nvSpPr>
          <p:spPr bwMode="auto">
            <a:xfrm>
              <a:off x="1561" y="1228"/>
              <a:ext cx="3"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0"/>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5" name="Freeform 3918"/>
            <p:cNvSpPr>
              <a:spLocks/>
            </p:cNvSpPr>
            <p:nvPr/>
          </p:nvSpPr>
          <p:spPr bwMode="auto">
            <a:xfrm>
              <a:off x="1561" y="1228"/>
              <a:ext cx="3"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0"/>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6" name="Freeform 3919"/>
            <p:cNvSpPr>
              <a:spLocks/>
            </p:cNvSpPr>
            <p:nvPr/>
          </p:nvSpPr>
          <p:spPr bwMode="auto">
            <a:xfrm>
              <a:off x="1517" y="1196"/>
              <a:ext cx="11" cy="19"/>
            </a:xfrm>
            <a:custGeom>
              <a:avLst/>
              <a:gdLst>
                <a:gd name="T0" fmla="*/ 3 w 9"/>
                <a:gd name="T1" fmla="*/ 0 h 16"/>
                <a:gd name="T2" fmla="*/ 7 w 9"/>
                <a:gd name="T3" fmla="*/ 3 h 16"/>
                <a:gd name="T4" fmla="*/ 9 w 9"/>
                <a:gd name="T5" fmla="*/ 9 h 16"/>
                <a:gd name="T6" fmla="*/ 4 w 9"/>
                <a:gd name="T7" fmla="*/ 11 h 16"/>
                <a:gd name="T8" fmla="*/ 0 w 9"/>
                <a:gd name="T9" fmla="*/ 10 h 16"/>
                <a:gd name="T10" fmla="*/ 2 w 9"/>
                <a:gd name="T11" fmla="*/ 10 h 16"/>
                <a:gd name="T12" fmla="*/ 3 w 9"/>
                <a:gd name="T13" fmla="*/ 6 h 16"/>
                <a:gd name="T14" fmla="*/ 3 w 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3" y="0"/>
                  </a:moveTo>
                  <a:cubicBezTo>
                    <a:pt x="5" y="2"/>
                    <a:pt x="6" y="0"/>
                    <a:pt x="7" y="3"/>
                  </a:cubicBezTo>
                  <a:cubicBezTo>
                    <a:pt x="7" y="5"/>
                    <a:pt x="9" y="7"/>
                    <a:pt x="9" y="9"/>
                  </a:cubicBezTo>
                  <a:cubicBezTo>
                    <a:pt x="9" y="12"/>
                    <a:pt x="4" y="16"/>
                    <a:pt x="4" y="11"/>
                  </a:cubicBezTo>
                  <a:cubicBezTo>
                    <a:pt x="3" y="12"/>
                    <a:pt x="1" y="11"/>
                    <a:pt x="0" y="10"/>
                  </a:cubicBezTo>
                  <a:cubicBezTo>
                    <a:pt x="1" y="8"/>
                    <a:pt x="2" y="9"/>
                    <a:pt x="2" y="10"/>
                  </a:cubicBezTo>
                  <a:cubicBezTo>
                    <a:pt x="3" y="9"/>
                    <a:pt x="1" y="8"/>
                    <a:pt x="3" y="6"/>
                  </a:cubicBezTo>
                  <a:cubicBezTo>
                    <a:pt x="4" y="5"/>
                    <a:pt x="3" y="3"/>
                    <a:pt x="3"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7" name="Freeform 3920"/>
            <p:cNvSpPr>
              <a:spLocks/>
            </p:cNvSpPr>
            <p:nvPr/>
          </p:nvSpPr>
          <p:spPr bwMode="auto">
            <a:xfrm>
              <a:off x="1517" y="1196"/>
              <a:ext cx="11" cy="19"/>
            </a:xfrm>
            <a:custGeom>
              <a:avLst/>
              <a:gdLst>
                <a:gd name="T0" fmla="*/ 3 w 9"/>
                <a:gd name="T1" fmla="*/ 0 h 16"/>
                <a:gd name="T2" fmla="*/ 7 w 9"/>
                <a:gd name="T3" fmla="*/ 3 h 16"/>
                <a:gd name="T4" fmla="*/ 9 w 9"/>
                <a:gd name="T5" fmla="*/ 9 h 16"/>
                <a:gd name="T6" fmla="*/ 4 w 9"/>
                <a:gd name="T7" fmla="*/ 11 h 16"/>
                <a:gd name="T8" fmla="*/ 0 w 9"/>
                <a:gd name="T9" fmla="*/ 10 h 16"/>
                <a:gd name="T10" fmla="*/ 2 w 9"/>
                <a:gd name="T11" fmla="*/ 10 h 16"/>
                <a:gd name="T12" fmla="*/ 3 w 9"/>
                <a:gd name="T13" fmla="*/ 6 h 16"/>
                <a:gd name="T14" fmla="*/ 3 w 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3" y="0"/>
                  </a:moveTo>
                  <a:cubicBezTo>
                    <a:pt x="5" y="2"/>
                    <a:pt x="6" y="0"/>
                    <a:pt x="7" y="3"/>
                  </a:cubicBezTo>
                  <a:cubicBezTo>
                    <a:pt x="7" y="5"/>
                    <a:pt x="9" y="7"/>
                    <a:pt x="9" y="9"/>
                  </a:cubicBezTo>
                  <a:cubicBezTo>
                    <a:pt x="9" y="12"/>
                    <a:pt x="4" y="16"/>
                    <a:pt x="4" y="11"/>
                  </a:cubicBezTo>
                  <a:cubicBezTo>
                    <a:pt x="3" y="12"/>
                    <a:pt x="1" y="11"/>
                    <a:pt x="0" y="10"/>
                  </a:cubicBezTo>
                  <a:cubicBezTo>
                    <a:pt x="1" y="8"/>
                    <a:pt x="2" y="9"/>
                    <a:pt x="2" y="10"/>
                  </a:cubicBezTo>
                  <a:cubicBezTo>
                    <a:pt x="3" y="9"/>
                    <a:pt x="1" y="8"/>
                    <a:pt x="3" y="6"/>
                  </a:cubicBezTo>
                  <a:cubicBezTo>
                    <a:pt x="4" y="5"/>
                    <a:pt x="3" y="3"/>
                    <a:pt x="3"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8" name="Freeform 3921"/>
            <p:cNvSpPr>
              <a:spLocks/>
            </p:cNvSpPr>
            <p:nvPr/>
          </p:nvSpPr>
          <p:spPr bwMode="auto">
            <a:xfrm>
              <a:off x="1524" y="1214"/>
              <a:ext cx="2" cy="1"/>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0" y="1"/>
                    <a:pt x="0" y="0"/>
                    <a:pt x="2" y="1"/>
                  </a:cubicBezTo>
                  <a:cubicBezTo>
                    <a:pt x="1"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9" name="Freeform 3922"/>
            <p:cNvSpPr>
              <a:spLocks/>
            </p:cNvSpPr>
            <p:nvPr/>
          </p:nvSpPr>
          <p:spPr bwMode="auto">
            <a:xfrm>
              <a:off x="1524" y="1214"/>
              <a:ext cx="2" cy="1"/>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0" y="1"/>
                    <a:pt x="0" y="0"/>
                    <a:pt x="2" y="1"/>
                  </a:cubicBezTo>
                  <a:cubicBezTo>
                    <a:pt x="1"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0" name="Freeform 3923"/>
            <p:cNvSpPr>
              <a:spLocks/>
            </p:cNvSpPr>
            <p:nvPr/>
          </p:nvSpPr>
          <p:spPr bwMode="auto">
            <a:xfrm>
              <a:off x="1508" y="1167"/>
              <a:ext cx="17" cy="6"/>
            </a:xfrm>
            <a:custGeom>
              <a:avLst/>
              <a:gdLst>
                <a:gd name="T0" fmla="*/ 3 w 14"/>
                <a:gd name="T1" fmla="*/ 5 h 5"/>
                <a:gd name="T2" fmla="*/ 0 w 14"/>
                <a:gd name="T3" fmla="*/ 3 h 5"/>
                <a:gd name="T4" fmla="*/ 5 w 14"/>
                <a:gd name="T5" fmla="*/ 2 h 5"/>
                <a:gd name="T6" fmla="*/ 14 w 14"/>
                <a:gd name="T7" fmla="*/ 1 h 5"/>
                <a:gd name="T8" fmla="*/ 3 w 14"/>
                <a:gd name="T9" fmla="*/ 5 h 5"/>
              </a:gdLst>
              <a:ahLst/>
              <a:cxnLst>
                <a:cxn ang="0">
                  <a:pos x="T0" y="T1"/>
                </a:cxn>
                <a:cxn ang="0">
                  <a:pos x="T2" y="T3"/>
                </a:cxn>
                <a:cxn ang="0">
                  <a:pos x="T4" y="T5"/>
                </a:cxn>
                <a:cxn ang="0">
                  <a:pos x="T6" y="T7"/>
                </a:cxn>
                <a:cxn ang="0">
                  <a:pos x="T8" y="T9"/>
                </a:cxn>
              </a:cxnLst>
              <a:rect l="0" t="0" r="r" b="b"/>
              <a:pathLst>
                <a:path w="14" h="5">
                  <a:moveTo>
                    <a:pt x="3" y="5"/>
                  </a:moveTo>
                  <a:cubicBezTo>
                    <a:pt x="2" y="4"/>
                    <a:pt x="1" y="4"/>
                    <a:pt x="0" y="3"/>
                  </a:cubicBezTo>
                  <a:cubicBezTo>
                    <a:pt x="3" y="5"/>
                    <a:pt x="3" y="3"/>
                    <a:pt x="5" y="2"/>
                  </a:cubicBezTo>
                  <a:cubicBezTo>
                    <a:pt x="7" y="0"/>
                    <a:pt x="11" y="3"/>
                    <a:pt x="14" y="1"/>
                  </a:cubicBezTo>
                  <a:cubicBezTo>
                    <a:pt x="14" y="3"/>
                    <a:pt x="4" y="4"/>
                    <a:pt x="3"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1" name="Freeform 3924"/>
            <p:cNvSpPr>
              <a:spLocks/>
            </p:cNvSpPr>
            <p:nvPr/>
          </p:nvSpPr>
          <p:spPr bwMode="auto">
            <a:xfrm>
              <a:off x="1508" y="1167"/>
              <a:ext cx="17" cy="6"/>
            </a:xfrm>
            <a:custGeom>
              <a:avLst/>
              <a:gdLst>
                <a:gd name="T0" fmla="*/ 3 w 14"/>
                <a:gd name="T1" fmla="*/ 5 h 5"/>
                <a:gd name="T2" fmla="*/ 0 w 14"/>
                <a:gd name="T3" fmla="*/ 3 h 5"/>
                <a:gd name="T4" fmla="*/ 5 w 14"/>
                <a:gd name="T5" fmla="*/ 2 h 5"/>
                <a:gd name="T6" fmla="*/ 14 w 14"/>
                <a:gd name="T7" fmla="*/ 1 h 5"/>
                <a:gd name="T8" fmla="*/ 3 w 14"/>
                <a:gd name="T9" fmla="*/ 5 h 5"/>
              </a:gdLst>
              <a:ahLst/>
              <a:cxnLst>
                <a:cxn ang="0">
                  <a:pos x="T0" y="T1"/>
                </a:cxn>
                <a:cxn ang="0">
                  <a:pos x="T2" y="T3"/>
                </a:cxn>
                <a:cxn ang="0">
                  <a:pos x="T4" y="T5"/>
                </a:cxn>
                <a:cxn ang="0">
                  <a:pos x="T6" y="T7"/>
                </a:cxn>
                <a:cxn ang="0">
                  <a:pos x="T8" y="T9"/>
                </a:cxn>
              </a:cxnLst>
              <a:rect l="0" t="0" r="r" b="b"/>
              <a:pathLst>
                <a:path w="14" h="5">
                  <a:moveTo>
                    <a:pt x="3" y="5"/>
                  </a:moveTo>
                  <a:cubicBezTo>
                    <a:pt x="2" y="4"/>
                    <a:pt x="1" y="4"/>
                    <a:pt x="0" y="3"/>
                  </a:cubicBezTo>
                  <a:cubicBezTo>
                    <a:pt x="3" y="5"/>
                    <a:pt x="3" y="3"/>
                    <a:pt x="5" y="2"/>
                  </a:cubicBezTo>
                  <a:cubicBezTo>
                    <a:pt x="7" y="0"/>
                    <a:pt x="11" y="3"/>
                    <a:pt x="14" y="1"/>
                  </a:cubicBezTo>
                  <a:cubicBezTo>
                    <a:pt x="14" y="3"/>
                    <a:pt x="4" y="4"/>
                    <a:pt x="3"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2" name="Freeform 3925"/>
            <p:cNvSpPr>
              <a:spLocks/>
            </p:cNvSpPr>
            <p:nvPr/>
          </p:nvSpPr>
          <p:spPr bwMode="auto">
            <a:xfrm>
              <a:off x="1525" y="1213"/>
              <a:ext cx="7" cy="10"/>
            </a:xfrm>
            <a:custGeom>
              <a:avLst/>
              <a:gdLst>
                <a:gd name="T0" fmla="*/ 3 w 6"/>
                <a:gd name="T1" fmla="*/ 9 h 9"/>
                <a:gd name="T2" fmla="*/ 2 w 6"/>
                <a:gd name="T3" fmla="*/ 9 h 9"/>
                <a:gd name="T4" fmla="*/ 4 w 6"/>
                <a:gd name="T5" fmla="*/ 7 h 9"/>
                <a:gd name="T6" fmla="*/ 1 w 6"/>
                <a:gd name="T7" fmla="*/ 5 h 9"/>
                <a:gd name="T8" fmla="*/ 0 w 6"/>
                <a:gd name="T9" fmla="*/ 3 h 9"/>
                <a:gd name="T10" fmla="*/ 3 w 6"/>
                <a:gd name="T11" fmla="*/ 0 h 9"/>
                <a:gd name="T12" fmla="*/ 2 w 6"/>
                <a:gd name="T13" fmla="*/ 4 h 9"/>
                <a:gd name="T14" fmla="*/ 4 w 6"/>
                <a:gd name="T15" fmla="*/ 1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3" y="9"/>
                    <a:pt x="2" y="9"/>
                    <a:pt x="2" y="9"/>
                  </a:cubicBezTo>
                  <a:cubicBezTo>
                    <a:pt x="3" y="8"/>
                    <a:pt x="4" y="8"/>
                    <a:pt x="4" y="7"/>
                  </a:cubicBezTo>
                  <a:cubicBezTo>
                    <a:pt x="2" y="9"/>
                    <a:pt x="2" y="6"/>
                    <a:pt x="1" y="5"/>
                  </a:cubicBezTo>
                  <a:cubicBezTo>
                    <a:pt x="1" y="4"/>
                    <a:pt x="0" y="3"/>
                    <a:pt x="0" y="3"/>
                  </a:cubicBezTo>
                  <a:cubicBezTo>
                    <a:pt x="1" y="2"/>
                    <a:pt x="2" y="1"/>
                    <a:pt x="3" y="0"/>
                  </a:cubicBezTo>
                  <a:cubicBezTo>
                    <a:pt x="3" y="2"/>
                    <a:pt x="2" y="2"/>
                    <a:pt x="2" y="4"/>
                  </a:cubicBezTo>
                  <a:cubicBezTo>
                    <a:pt x="3" y="3"/>
                    <a:pt x="4" y="2"/>
                    <a:pt x="4" y="1"/>
                  </a:cubicBezTo>
                  <a:cubicBezTo>
                    <a:pt x="6" y="3"/>
                    <a:pt x="6" y="8"/>
                    <a:pt x="3" y="9"/>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3" name="Freeform 3926"/>
            <p:cNvSpPr>
              <a:spLocks/>
            </p:cNvSpPr>
            <p:nvPr/>
          </p:nvSpPr>
          <p:spPr bwMode="auto">
            <a:xfrm>
              <a:off x="1525" y="1213"/>
              <a:ext cx="7" cy="10"/>
            </a:xfrm>
            <a:custGeom>
              <a:avLst/>
              <a:gdLst>
                <a:gd name="T0" fmla="*/ 3 w 6"/>
                <a:gd name="T1" fmla="*/ 9 h 9"/>
                <a:gd name="T2" fmla="*/ 2 w 6"/>
                <a:gd name="T3" fmla="*/ 9 h 9"/>
                <a:gd name="T4" fmla="*/ 4 w 6"/>
                <a:gd name="T5" fmla="*/ 7 h 9"/>
                <a:gd name="T6" fmla="*/ 1 w 6"/>
                <a:gd name="T7" fmla="*/ 5 h 9"/>
                <a:gd name="T8" fmla="*/ 0 w 6"/>
                <a:gd name="T9" fmla="*/ 3 h 9"/>
                <a:gd name="T10" fmla="*/ 3 w 6"/>
                <a:gd name="T11" fmla="*/ 0 h 9"/>
                <a:gd name="T12" fmla="*/ 2 w 6"/>
                <a:gd name="T13" fmla="*/ 4 h 9"/>
                <a:gd name="T14" fmla="*/ 4 w 6"/>
                <a:gd name="T15" fmla="*/ 1 h 9"/>
                <a:gd name="T16" fmla="*/ 3 w 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3" y="9"/>
                  </a:moveTo>
                  <a:cubicBezTo>
                    <a:pt x="3" y="9"/>
                    <a:pt x="2" y="9"/>
                    <a:pt x="2" y="9"/>
                  </a:cubicBezTo>
                  <a:cubicBezTo>
                    <a:pt x="3" y="8"/>
                    <a:pt x="4" y="8"/>
                    <a:pt x="4" y="7"/>
                  </a:cubicBezTo>
                  <a:cubicBezTo>
                    <a:pt x="2" y="9"/>
                    <a:pt x="2" y="6"/>
                    <a:pt x="1" y="5"/>
                  </a:cubicBezTo>
                  <a:cubicBezTo>
                    <a:pt x="1" y="4"/>
                    <a:pt x="0" y="3"/>
                    <a:pt x="0" y="3"/>
                  </a:cubicBezTo>
                  <a:cubicBezTo>
                    <a:pt x="1" y="2"/>
                    <a:pt x="2" y="1"/>
                    <a:pt x="3" y="0"/>
                  </a:cubicBezTo>
                  <a:cubicBezTo>
                    <a:pt x="3" y="2"/>
                    <a:pt x="2" y="2"/>
                    <a:pt x="2" y="4"/>
                  </a:cubicBezTo>
                  <a:cubicBezTo>
                    <a:pt x="3" y="3"/>
                    <a:pt x="4" y="2"/>
                    <a:pt x="4" y="1"/>
                  </a:cubicBezTo>
                  <a:cubicBezTo>
                    <a:pt x="6" y="3"/>
                    <a:pt x="6" y="8"/>
                    <a:pt x="3" y="9"/>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4" name="Freeform 3927"/>
            <p:cNvSpPr>
              <a:spLocks/>
            </p:cNvSpPr>
            <p:nvPr/>
          </p:nvSpPr>
          <p:spPr bwMode="auto">
            <a:xfrm>
              <a:off x="1532" y="1198"/>
              <a:ext cx="4" cy="3"/>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0" y="0"/>
                    <a:pt x="2" y="0"/>
                    <a:pt x="3" y="1"/>
                  </a:cubicBezTo>
                  <a:cubicBezTo>
                    <a:pt x="2" y="1"/>
                    <a:pt x="1"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5" name="Freeform 3928"/>
            <p:cNvSpPr>
              <a:spLocks/>
            </p:cNvSpPr>
            <p:nvPr/>
          </p:nvSpPr>
          <p:spPr bwMode="auto">
            <a:xfrm>
              <a:off x="1532" y="1198"/>
              <a:ext cx="4" cy="3"/>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0" y="0"/>
                    <a:pt x="2" y="0"/>
                    <a:pt x="3" y="1"/>
                  </a:cubicBezTo>
                  <a:cubicBezTo>
                    <a:pt x="2" y="1"/>
                    <a:pt x="1"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6" name="Freeform 3929"/>
            <p:cNvSpPr>
              <a:spLocks/>
            </p:cNvSpPr>
            <p:nvPr/>
          </p:nvSpPr>
          <p:spPr bwMode="auto">
            <a:xfrm>
              <a:off x="1524" y="1163"/>
              <a:ext cx="14" cy="21"/>
            </a:xfrm>
            <a:custGeom>
              <a:avLst/>
              <a:gdLst>
                <a:gd name="T0" fmla="*/ 10 w 12"/>
                <a:gd name="T1" fmla="*/ 17 h 17"/>
                <a:gd name="T2" fmla="*/ 8 w 12"/>
                <a:gd name="T3" fmla="*/ 15 h 17"/>
                <a:gd name="T4" fmla="*/ 10 w 12"/>
                <a:gd name="T5" fmla="*/ 11 h 17"/>
                <a:gd name="T6" fmla="*/ 10 w 12"/>
                <a:gd name="T7" fmla="*/ 8 h 17"/>
                <a:gd name="T8" fmla="*/ 8 w 12"/>
                <a:gd name="T9" fmla="*/ 6 h 17"/>
                <a:gd name="T10" fmla="*/ 0 w 12"/>
                <a:gd name="T11" fmla="*/ 2 h 17"/>
                <a:gd name="T12" fmla="*/ 10 w 12"/>
                <a:gd name="T13" fmla="*/ 6 h 17"/>
                <a:gd name="T14" fmla="*/ 11 w 12"/>
                <a:gd name="T15" fmla="*/ 11 h 17"/>
                <a:gd name="T16" fmla="*/ 10 w 12"/>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7">
                  <a:moveTo>
                    <a:pt x="10" y="17"/>
                  </a:moveTo>
                  <a:cubicBezTo>
                    <a:pt x="10" y="16"/>
                    <a:pt x="9" y="15"/>
                    <a:pt x="8" y="15"/>
                  </a:cubicBezTo>
                  <a:cubicBezTo>
                    <a:pt x="9" y="14"/>
                    <a:pt x="10" y="12"/>
                    <a:pt x="10" y="11"/>
                  </a:cubicBezTo>
                  <a:cubicBezTo>
                    <a:pt x="10" y="10"/>
                    <a:pt x="10" y="9"/>
                    <a:pt x="10" y="8"/>
                  </a:cubicBezTo>
                  <a:cubicBezTo>
                    <a:pt x="10" y="6"/>
                    <a:pt x="10" y="7"/>
                    <a:pt x="8" y="6"/>
                  </a:cubicBezTo>
                  <a:cubicBezTo>
                    <a:pt x="6" y="4"/>
                    <a:pt x="4" y="0"/>
                    <a:pt x="0" y="2"/>
                  </a:cubicBezTo>
                  <a:cubicBezTo>
                    <a:pt x="4" y="0"/>
                    <a:pt x="8" y="4"/>
                    <a:pt x="10" y="6"/>
                  </a:cubicBezTo>
                  <a:cubicBezTo>
                    <a:pt x="12" y="8"/>
                    <a:pt x="12" y="10"/>
                    <a:pt x="11" y="11"/>
                  </a:cubicBezTo>
                  <a:cubicBezTo>
                    <a:pt x="10" y="13"/>
                    <a:pt x="11" y="15"/>
                    <a:pt x="10" y="1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7" name="Freeform 3930"/>
            <p:cNvSpPr>
              <a:spLocks/>
            </p:cNvSpPr>
            <p:nvPr/>
          </p:nvSpPr>
          <p:spPr bwMode="auto">
            <a:xfrm>
              <a:off x="1524" y="1163"/>
              <a:ext cx="14" cy="21"/>
            </a:xfrm>
            <a:custGeom>
              <a:avLst/>
              <a:gdLst>
                <a:gd name="T0" fmla="*/ 10 w 12"/>
                <a:gd name="T1" fmla="*/ 17 h 17"/>
                <a:gd name="T2" fmla="*/ 8 w 12"/>
                <a:gd name="T3" fmla="*/ 15 h 17"/>
                <a:gd name="T4" fmla="*/ 10 w 12"/>
                <a:gd name="T5" fmla="*/ 11 h 17"/>
                <a:gd name="T6" fmla="*/ 10 w 12"/>
                <a:gd name="T7" fmla="*/ 8 h 17"/>
                <a:gd name="T8" fmla="*/ 8 w 12"/>
                <a:gd name="T9" fmla="*/ 6 h 17"/>
                <a:gd name="T10" fmla="*/ 0 w 12"/>
                <a:gd name="T11" fmla="*/ 2 h 17"/>
                <a:gd name="T12" fmla="*/ 10 w 12"/>
                <a:gd name="T13" fmla="*/ 6 h 17"/>
                <a:gd name="T14" fmla="*/ 11 w 12"/>
                <a:gd name="T15" fmla="*/ 11 h 17"/>
                <a:gd name="T16" fmla="*/ 10 w 12"/>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7">
                  <a:moveTo>
                    <a:pt x="10" y="17"/>
                  </a:moveTo>
                  <a:cubicBezTo>
                    <a:pt x="10" y="16"/>
                    <a:pt x="9" y="15"/>
                    <a:pt x="8" y="15"/>
                  </a:cubicBezTo>
                  <a:cubicBezTo>
                    <a:pt x="9" y="14"/>
                    <a:pt x="10" y="12"/>
                    <a:pt x="10" y="11"/>
                  </a:cubicBezTo>
                  <a:cubicBezTo>
                    <a:pt x="10" y="10"/>
                    <a:pt x="10" y="9"/>
                    <a:pt x="10" y="8"/>
                  </a:cubicBezTo>
                  <a:cubicBezTo>
                    <a:pt x="10" y="6"/>
                    <a:pt x="10" y="7"/>
                    <a:pt x="8" y="6"/>
                  </a:cubicBezTo>
                  <a:cubicBezTo>
                    <a:pt x="6" y="4"/>
                    <a:pt x="4" y="0"/>
                    <a:pt x="0" y="2"/>
                  </a:cubicBezTo>
                  <a:cubicBezTo>
                    <a:pt x="4" y="0"/>
                    <a:pt x="8" y="4"/>
                    <a:pt x="10" y="6"/>
                  </a:cubicBezTo>
                  <a:cubicBezTo>
                    <a:pt x="12" y="8"/>
                    <a:pt x="12" y="10"/>
                    <a:pt x="11" y="11"/>
                  </a:cubicBezTo>
                  <a:cubicBezTo>
                    <a:pt x="10" y="13"/>
                    <a:pt x="11" y="15"/>
                    <a:pt x="10" y="1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8" name="Freeform 3931"/>
            <p:cNvSpPr>
              <a:spLocks/>
            </p:cNvSpPr>
            <p:nvPr/>
          </p:nvSpPr>
          <p:spPr bwMode="auto">
            <a:xfrm>
              <a:off x="1543" y="1191"/>
              <a:ext cx="12" cy="14"/>
            </a:xfrm>
            <a:custGeom>
              <a:avLst/>
              <a:gdLst>
                <a:gd name="T0" fmla="*/ 3 w 10"/>
                <a:gd name="T1" fmla="*/ 1 h 12"/>
                <a:gd name="T2" fmla="*/ 0 w 10"/>
                <a:gd name="T3" fmla="*/ 0 h 12"/>
                <a:gd name="T4" fmla="*/ 8 w 10"/>
                <a:gd name="T5" fmla="*/ 5 h 12"/>
                <a:gd name="T6" fmla="*/ 8 w 10"/>
                <a:gd name="T7" fmla="*/ 12 h 12"/>
                <a:gd name="T8" fmla="*/ 8 w 10"/>
                <a:gd name="T9" fmla="*/ 6 h 12"/>
                <a:gd name="T10" fmla="*/ 3 w 10"/>
                <a:gd name="T11" fmla="*/ 1 h 12"/>
              </a:gdLst>
              <a:ahLst/>
              <a:cxnLst>
                <a:cxn ang="0">
                  <a:pos x="T0" y="T1"/>
                </a:cxn>
                <a:cxn ang="0">
                  <a:pos x="T2" y="T3"/>
                </a:cxn>
                <a:cxn ang="0">
                  <a:pos x="T4" y="T5"/>
                </a:cxn>
                <a:cxn ang="0">
                  <a:pos x="T6" y="T7"/>
                </a:cxn>
                <a:cxn ang="0">
                  <a:pos x="T8" y="T9"/>
                </a:cxn>
                <a:cxn ang="0">
                  <a:pos x="T10" y="T11"/>
                </a:cxn>
              </a:cxnLst>
              <a:rect l="0" t="0" r="r" b="b"/>
              <a:pathLst>
                <a:path w="10" h="12">
                  <a:moveTo>
                    <a:pt x="3" y="1"/>
                  </a:moveTo>
                  <a:cubicBezTo>
                    <a:pt x="2" y="1"/>
                    <a:pt x="1" y="1"/>
                    <a:pt x="0" y="0"/>
                  </a:cubicBezTo>
                  <a:cubicBezTo>
                    <a:pt x="3" y="1"/>
                    <a:pt x="6" y="2"/>
                    <a:pt x="8" y="5"/>
                  </a:cubicBezTo>
                  <a:cubicBezTo>
                    <a:pt x="10" y="7"/>
                    <a:pt x="8" y="10"/>
                    <a:pt x="8" y="12"/>
                  </a:cubicBezTo>
                  <a:cubicBezTo>
                    <a:pt x="6" y="11"/>
                    <a:pt x="9" y="8"/>
                    <a:pt x="8" y="6"/>
                  </a:cubicBezTo>
                  <a:cubicBezTo>
                    <a:pt x="8" y="4"/>
                    <a:pt x="4" y="3"/>
                    <a:pt x="3"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9" name="Freeform 3932"/>
            <p:cNvSpPr>
              <a:spLocks/>
            </p:cNvSpPr>
            <p:nvPr/>
          </p:nvSpPr>
          <p:spPr bwMode="auto">
            <a:xfrm>
              <a:off x="1543" y="1191"/>
              <a:ext cx="12" cy="14"/>
            </a:xfrm>
            <a:custGeom>
              <a:avLst/>
              <a:gdLst>
                <a:gd name="T0" fmla="*/ 3 w 10"/>
                <a:gd name="T1" fmla="*/ 1 h 12"/>
                <a:gd name="T2" fmla="*/ 0 w 10"/>
                <a:gd name="T3" fmla="*/ 0 h 12"/>
                <a:gd name="T4" fmla="*/ 8 w 10"/>
                <a:gd name="T5" fmla="*/ 5 h 12"/>
                <a:gd name="T6" fmla="*/ 8 w 10"/>
                <a:gd name="T7" fmla="*/ 12 h 12"/>
                <a:gd name="T8" fmla="*/ 8 w 10"/>
                <a:gd name="T9" fmla="*/ 6 h 12"/>
                <a:gd name="T10" fmla="*/ 3 w 10"/>
                <a:gd name="T11" fmla="*/ 1 h 12"/>
              </a:gdLst>
              <a:ahLst/>
              <a:cxnLst>
                <a:cxn ang="0">
                  <a:pos x="T0" y="T1"/>
                </a:cxn>
                <a:cxn ang="0">
                  <a:pos x="T2" y="T3"/>
                </a:cxn>
                <a:cxn ang="0">
                  <a:pos x="T4" y="T5"/>
                </a:cxn>
                <a:cxn ang="0">
                  <a:pos x="T6" y="T7"/>
                </a:cxn>
                <a:cxn ang="0">
                  <a:pos x="T8" y="T9"/>
                </a:cxn>
                <a:cxn ang="0">
                  <a:pos x="T10" y="T11"/>
                </a:cxn>
              </a:cxnLst>
              <a:rect l="0" t="0" r="r" b="b"/>
              <a:pathLst>
                <a:path w="10" h="12">
                  <a:moveTo>
                    <a:pt x="3" y="1"/>
                  </a:moveTo>
                  <a:cubicBezTo>
                    <a:pt x="2" y="1"/>
                    <a:pt x="1" y="1"/>
                    <a:pt x="0" y="0"/>
                  </a:cubicBezTo>
                  <a:cubicBezTo>
                    <a:pt x="3" y="1"/>
                    <a:pt x="6" y="2"/>
                    <a:pt x="8" y="5"/>
                  </a:cubicBezTo>
                  <a:cubicBezTo>
                    <a:pt x="10" y="7"/>
                    <a:pt x="8" y="10"/>
                    <a:pt x="8" y="12"/>
                  </a:cubicBezTo>
                  <a:cubicBezTo>
                    <a:pt x="6" y="11"/>
                    <a:pt x="9" y="8"/>
                    <a:pt x="8" y="6"/>
                  </a:cubicBezTo>
                  <a:cubicBezTo>
                    <a:pt x="8" y="4"/>
                    <a:pt x="4" y="3"/>
                    <a:pt x="3"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0" name="Freeform 3933"/>
            <p:cNvSpPr>
              <a:spLocks/>
            </p:cNvSpPr>
            <p:nvPr/>
          </p:nvSpPr>
          <p:spPr bwMode="auto">
            <a:xfrm>
              <a:off x="1555" y="1225"/>
              <a:ext cx="5" cy="3"/>
            </a:xfrm>
            <a:custGeom>
              <a:avLst/>
              <a:gdLst>
                <a:gd name="T0" fmla="*/ 0 w 4"/>
                <a:gd name="T1" fmla="*/ 0 h 3"/>
                <a:gd name="T2" fmla="*/ 4 w 4"/>
                <a:gd name="T3" fmla="*/ 3 h 3"/>
                <a:gd name="T4" fmla="*/ 0 w 4"/>
                <a:gd name="T5" fmla="*/ 0 h 3"/>
              </a:gdLst>
              <a:ahLst/>
              <a:cxnLst>
                <a:cxn ang="0">
                  <a:pos x="T0" y="T1"/>
                </a:cxn>
                <a:cxn ang="0">
                  <a:pos x="T2" y="T3"/>
                </a:cxn>
                <a:cxn ang="0">
                  <a:pos x="T4" y="T5"/>
                </a:cxn>
              </a:cxnLst>
              <a:rect l="0" t="0" r="r" b="b"/>
              <a:pathLst>
                <a:path w="4" h="3">
                  <a:moveTo>
                    <a:pt x="0" y="0"/>
                  </a:moveTo>
                  <a:cubicBezTo>
                    <a:pt x="2" y="0"/>
                    <a:pt x="3" y="2"/>
                    <a:pt x="4" y="3"/>
                  </a:cubicBezTo>
                  <a:cubicBezTo>
                    <a:pt x="3" y="2"/>
                    <a:pt x="1"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1" name="Freeform 3934"/>
            <p:cNvSpPr>
              <a:spLocks/>
            </p:cNvSpPr>
            <p:nvPr/>
          </p:nvSpPr>
          <p:spPr bwMode="auto">
            <a:xfrm>
              <a:off x="1555" y="1225"/>
              <a:ext cx="5" cy="3"/>
            </a:xfrm>
            <a:custGeom>
              <a:avLst/>
              <a:gdLst>
                <a:gd name="T0" fmla="*/ 0 w 4"/>
                <a:gd name="T1" fmla="*/ 0 h 3"/>
                <a:gd name="T2" fmla="*/ 4 w 4"/>
                <a:gd name="T3" fmla="*/ 3 h 3"/>
                <a:gd name="T4" fmla="*/ 0 w 4"/>
                <a:gd name="T5" fmla="*/ 0 h 3"/>
              </a:gdLst>
              <a:ahLst/>
              <a:cxnLst>
                <a:cxn ang="0">
                  <a:pos x="T0" y="T1"/>
                </a:cxn>
                <a:cxn ang="0">
                  <a:pos x="T2" y="T3"/>
                </a:cxn>
                <a:cxn ang="0">
                  <a:pos x="T4" y="T5"/>
                </a:cxn>
              </a:cxnLst>
              <a:rect l="0" t="0" r="r" b="b"/>
              <a:pathLst>
                <a:path w="4" h="3">
                  <a:moveTo>
                    <a:pt x="0" y="0"/>
                  </a:moveTo>
                  <a:cubicBezTo>
                    <a:pt x="2" y="0"/>
                    <a:pt x="3" y="2"/>
                    <a:pt x="4" y="3"/>
                  </a:cubicBezTo>
                  <a:cubicBezTo>
                    <a:pt x="3" y="2"/>
                    <a:pt x="1"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2" name="Freeform 3935"/>
            <p:cNvSpPr>
              <a:spLocks/>
            </p:cNvSpPr>
            <p:nvPr/>
          </p:nvSpPr>
          <p:spPr bwMode="auto">
            <a:xfrm>
              <a:off x="1561" y="1207"/>
              <a:ext cx="7" cy="9"/>
            </a:xfrm>
            <a:custGeom>
              <a:avLst/>
              <a:gdLst>
                <a:gd name="T0" fmla="*/ 3 w 6"/>
                <a:gd name="T1" fmla="*/ 8 h 8"/>
                <a:gd name="T2" fmla="*/ 3 w 6"/>
                <a:gd name="T3" fmla="*/ 5 h 8"/>
                <a:gd name="T4" fmla="*/ 0 w 6"/>
                <a:gd name="T5" fmla="*/ 0 h 8"/>
                <a:gd name="T6" fmla="*/ 3 w 6"/>
                <a:gd name="T7" fmla="*/ 8 h 8"/>
              </a:gdLst>
              <a:ahLst/>
              <a:cxnLst>
                <a:cxn ang="0">
                  <a:pos x="T0" y="T1"/>
                </a:cxn>
                <a:cxn ang="0">
                  <a:pos x="T2" y="T3"/>
                </a:cxn>
                <a:cxn ang="0">
                  <a:pos x="T4" y="T5"/>
                </a:cxn>
                <a:cxn ang="0">
                  <a:pos x="T6" y="T7"/>
                </a:cxn>
              </a:cxnLst>
              <a:rect l="0" t="0" r="r" b="b"/>
              <a:pathLst>
                <a:path w="6" h="8">
                  <a:moveTo>
                    <a:pt x="3" y="8"/>
                  </a:moveTo>
                  <a:cubicBezTo>
                    <a:pt x="2" y="6"/>
                    <a:pt x="4" y="6"/>
                    <a:pt x="3" y="5"/>
                  </a:cubicBezTo>
                  <a:cubicBezTo>
                    <a:pt x="1" y="4"/>
                    <a:pt x="0" y="1"/>
                    <a:pt x="0" y="0"/>
                  </a:cubicBezTo>
                  <a:cubicBezTo>
                    <a:pt x="1" y="1"/>
                    <a:pt x="6" y="7"/>
                    <a:pt x="3"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3" name="Freeform 3936"/>
            <p:cNvSpPr>
              <a:spLocks/>
            </p:cNvSpPr>
            <p:nvPr/>
          </p:nvSpPr>
          <p:spPr bwMode="auto">
            <a:xfrm>
              <a:off x="1561" y="1207"/>
              <a:ext cx="7" cy="9"/>
            </a:xfrm>
            <a:custGeom>
              <a:avLst/>
              <a:gdLst>
                <a:gd name="T0" fmla="*/ 3 w 6"/>
                <a:gd name="T1" fmla="*/ 8 h 8"/>
                <a:gd name="T2" fmla="*/ 3 w 6"/>
                <a:gd name="T3" fmla="*/ 5 h 8"/>
                <a:gd name="T4" fmla="*/ 0 w 6"/>
                <a:gd name="T5" fmla="*/ 0 h 8"/>
                <a:gd name="T6" fmla="*/ 3 w 6"/>
                <a:gd name="T7" fmla="*/ 8 h 8"/>
              </a:gdLst>
              <a:ahLst/>
              <a:cxnLst>
                <a:cxn ang="0">
                  <a:pos x="T0" y="T1"/>
                </a:cxn>
                <a:cxn ang="0">
                  <a:pos x="T2" y="T3"/>
                </a:cxn>
                <a:cxn ang="0">
                  <a:pos x="T4" y="T5"/>
                </a:cxn>
                <a:cxn ang="0">
                  <a:pos x="T6" y="T7"/>
                </a:cxn>
              </a:cxnLst>
              <a:rect l="0" t="0" r="r" b="b"/>
              <a:pathLst>
                <a:path w="6" h="8">
                  <a:moveTo>
                    <a:pt x="3" y="8"/>
                  </a:moveTo>
                  <a:cubicBezTo>
                    <a:pt x="2" y="6"/>
                    <a:pt x="4" y="6"/>
                    <a:pt x="3" y="5"/>
                  </a:cubicBezTo>
                  <a:cubicBezTo>
                    <a:pt x="1" y="4"/>
                    <a:pt x="0" y="1"/>
                    <a:pt x="0" y="0"/>
                  </a:cubicBezTo>
                  <a:cubicBezTo>
                    <a:pt x="1" y="1"/>
                    <a:pt x="6" y="7"/>
                    <a:pt x="3"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4" name="Freeform 3937"/>
            <p:cNvSpPr>
              <a:spLocks/>
            </p:cNvSpPr>
            <p:nvPr/>
          </p:nvSpPr>
          <p:spPr bwMode="auto">
            <a:xfrm>
              <a:off x="1567" y="1225"/>
              <a:ext cx="9" cy="13"/>
            </a:xfrm>
            <a:custGeom>
              <a:avLst/>
              <a:gdLst>
                <a:gd name="T0" fmla="*/ 0 w 7"/>
                <a:gd name="T1" fmla="*/ 0 h 11"/>
                <a:gd name="T2" fmla="*/ 3 w 7"/>
                <a:gd name="T3" fmla="*/ 7 h 11"/>
                <a:gd name="T4" fmla="*/ 5 w 7"/>
                <a:gd name="T5" fmla="*/ 11 h 11"/>
                <a:gd name="T6" fmla="*/ 1 w 7"/>
                <a:gd name="T7" fmla="*/ 7 h 11"/>
                <a:gd name="T8" fmla="*/ 0 w 7"/>
                <a:gd name="T9" fmla="*/ 0 h 11"/>
              </a:gdLst>
              <a:ahLst/>
              <a:cxnLst>
                <a:cxn ang="0">
                  <a:pos x="T0" y="T1"/>
                </a:cxn>
                <a:cxn ang="0">
                  <a:pos x="T2" y="T3"/>
                </a:cxn>
                <a:cxn ang="0">
                  <a:pos x="T4" y="T5"/>
                </a:cxn>
                <a:cxn ang="0">
                  <a:pos x="T6" y="T7"/>
                </a:cxn>
                <a:cxn ang="0">
                  <a:pos x="T8" y="T9"/>
                </a:cxn>
              </a:cxnLst>
              <a:rect l="0" t="0" r="r" b="b"/>
              <a:pathLst>
                <a:path w="7" h="11">
                  <a:moveTo>
                    <a:pt x="0" y="0"/>
                  </a:moveTo>
                  <a:cubicBezTo>
                    <a:pt x="2" y="2"/>
                    <a:pt x="1" y="5"/>
                    <a:pt x="3" y="7"/>
                  </a:cubicBezTo>
                  <a:cubicBezTo>
                    <a:pt x="4" y="9"/>
                    <a:pt x="7" y="9"/>
                    <a:pt x="5" y="11"/>
                  </a:cubicBezTo>
                  <a:cubicBezTo>
                    <a:pt x="5" y="9"/>
                    <a:pt x="2" y="9"/>
                    <a:pt x="1" y="7"/>
                  </a:cubicBezTo>
                  <a:cubicBezTo>
                    <a:pt x="4" y="9"/>
                    <a:pt x="0"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5" name="Freeform 3938"/>
            <p:cNvSpPr>
              <a:spLocks/>
            </p:cNvSpPr>
            <p:nvPr/>
          </p:nvSpPr>
          <p:spPr bwMode="auto">
            <a:xfrm>
              <a:off x="1567" y="1225"/>
              <a:ext cx="9" cy="13"/>
            </a:xfrm>
            <a:custGeom>
              <a:avLst/>
              <a:gdLst>
                <a:gd name="T0" fmla="*/ 0 w 7"/>
                <a:gd name="T1" fmla="*/ 0 h 11"/>
                <a:gd name="T2" fmla="*/ 3 w 7"/>
                <a:gd name="T3" fmla="*/ 7 h 11"/>
                <a:gd name="T4" fmla="*/ 5 w 7"/>
                <a:gd name="T5" fmla="*/ 11 h 11"/>
                <a:gd name="T6" fmla="*/ 1 w 7"/>
                <a:gd name="T7" fmla="*/ 7 h 11"/>
                <a:gd name="T8" fmla="*/ 0 w 7"/>
                <a:gd name="T9" fmla="*/ 0 h 11"/>
              </a:gdLst>
              <a:ahLst/>
              <a:cxnLst>
                <a:cxn ang="0">
                  <a:pos x="T0" y="T1"/>
                </a:cxn>
                <a:cxn ang="0">
                  <a:pos x="T2" y="T3"/>
                </a:cxn>
                <a:cxn ang="0">
                  <a:pos x="T4" y="T5"/>
                </a:cxn>
                <a:cxn ang="0">
                  <a:pos x="T6" y="T7"/>
                </a:cxn>
                <a:cxn ang="0">
                  <a:pos x="T8" y="T9"/>
                </a:cxn>
              </a:cxnLst>
              <a:rect l="0" t="0" r="r" b="b"/>
              <a:pathLst>
                <a:path w="7" h="11">
                  <a:moveTo>
                    <a:pt x="0" y="0"/>
                  </a:moveTo>
                  <a:cubicBezTo>
                    <a:pt x="2" y="2"/>
                    <a:pt x="1" y="5"/>
                    <a:pt x="3" y="7"/>
                  </a:cubicBezTo>
                  <a:cubicBezTo>
                    <a:pt x="4" y="9"/>
                    <a:pt x="7" y="9"/>
                    <a:pt x="5" y="11"/>
                  </a:cubicBezTo>
                  <a:cubicBezTo>
                    <a:pt x="5" y="9"/>
                    <a:pt x="2" y="9"/>
                    <a:pt x="1" y="7"/>
                  </a:cubicBezTo>
                  <a:cubicBezTo>
                    <a:pt x="4" y="9"/>
                    <a:pt x="0"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6" name="Freeform 3939"/>
            <p:cNvSpPr>
              <a:spLocks/>
            </p:cNvSpPr>
            <p:nvPr/>
          </p:nvSpPr>
          <p:spPr bwMode="auto">
            <a:xfrm>
              <a:off x="1573" y="1223"/>
              <a:ext cx="1"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0" y="1"/>
                    <a:pt x="0" y="1"/>
                  </a:cubicBezTo>
                  <a:cubicBezTo>
                    <a:pt x="1" y="0"/>
                    <a:pt x="1"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7" name="Freeform 3940"/>
            <p:cNvSpPr>
              <a:spLocks/>
            </p:cNvSpPr>
            <p:nvPr/>
          </p:nvSpPr>
          <p:spPr bwMode="auto">
            <a:xfrm>
              <a:off x="1573" y="1223"/>
              <a:ext cx="1"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0" y="1"/>
                    <a:pt x="0" y="1"/>
                  </a:cubicBezTo>
                  <a:cubicBezTo>
                    <a:pt x="1" y="0"/>
                    <a:pt x="1"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8" name="Freeform 3941"/>
            <p:cNvSpPr>
              <a:spLocks/>
            </p:cNvSpPr>
            <p:nvPr/>
          </p:nvSpPr>
          <p:spPr bwMode="auto">
            <a:xfrm>
              <a:off x="1584" y="1241"/>
              <a:ext cx="8" cy="10"/>
            </a:xfrm>
            <a:custGeom>
              <a:avLst/>
              <a:gdLst>
                <a:gd name="T0" fmla="*/ 0 w 7"/>
                <a:gd name="T1" fmla="*/ 8 h 8"/>
                <a:gd name="T2" fmla="*/ 5 w 7"/>
                <a:gd name="T3" fmla="*/ 3 h 8"/>
                <a:gd name="T4" fmla="*/ 5 w 7"/>
                <a:gd name="T5" fmla="*/ 1 h 8"/>
                <a:gd name="T6" fmla="*/ 0 w 7"/>
                <a:gd name="T7" fmla="*/ 8 h 8"/>
              </a:gdLst>
              <a:ahLst/>
              <a:cxnLst>
                <a:cxn ang="0">
                  <a:pos x="T0" y="T1"/>
                </a:cxn>
                <a:cxn ang="0">
                  <a:pos x="T2" y="T3"/>
                </a:cxn>
                <a:cxn ang="0">
                  <a:pos x="T4" y="T5"/>
                </a:cxn>
                <a:cxn ang="0">
                  <a:pos x="T6" y="T7"/>
                </a:cxn>
              </a:cxnLst>
              <a:rect l="0" t="0" r="r" b="b"/>
              <a:pathLst>
                <a:path w="7" h="8">
                  <a:moveTo>
                    <a:pt x="0" y="8"/>
                  </a:moveTo>
                  <a:cubicBezTo>
                    <a:pt x="2" y="6"/>
                    <a:pt x="3" y="4"/>
                    <a:pt x="5" y="3"/>
                  </a:cubicBezTo>
                  <a:cubicBezTo>
                    <a:pt x="2" y="2"/>
                    <a:pt x="4" y="0"/>
                    <a:pt x="5" y="1"/>
                  </a:cubicBezTo>
                  <a:cubicBezTo>
                    <a:pt x="7" y="4"/>
                    <a:pt x="1" y="7"/>
                    <a:pt x="0"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9" name="Freeform 3942"/>
            <p:cNvSpPr>
              <a:spLocks/>
            </p:cNvSpPr>
            <p:nvPr/>
          </p:nvSpPr>
          <p:spPr bwMode="auto">
            <a:xfrm>
              <a:off x="1584" y="1241"/>
              <a:ext cx="8" cy="10"/>
            </a:xfrm>
            <a:custGeom>
              <a:avLst/>
              <a:gdLst>
                <a:gd name="T0" fmla="*/ 0 w 7"/>
                <a:gd name="T1" fmla="*/ 8 h 8"/>
                <a:gd name="T2" fmla="*/ 5 w 7"/>
                <a:gd name="T3" fmla="*/ 3 h 8"/>
                <a:gd name="T4" fmla="*/ 5 w 7"/>
                <a:gd name="T5" fmla="*/ 1 h 8"/>
                <a:gd name="T6" fmla="*/ 0 w 7"/>
                <a:gd name="T7" fmla="*/ 8 h 8"/>
              </a:gdLst>
              <a:ahLst/>
              <a:cxnLst>
                <a:cxn ang="0">
                  <a:pos x="T0" y="T1"/>
                </a:cxn>
                <a:cxn ang="0">
                  <a:pos x="T2" y="T3"/>
                </a:cxn>
                <a:cxn ang="0">
                  <a:pos x="T4" y="T5"/>
                </a:cxn>
                <a:cxn ang="0">
                  <a:pos x="T6" y="T7"/>
                </a:cxn>
              </a:cxnLst>
              <a:rect l="0" t="0" r="r" b="b"/>
              <a:pathLst>
                <a:path w="7" h="8">
                  <a:moveTo>
                    <a:pt x="0" y="8"/>
                  </a:moveTo>
                  <a:cubicBezTo>
                    <a:pt x="2" y="6"/>
                    <a:pt x="3" y="4"/>
                    <a:pt x="5" y="3"/>
                  </a:cubicBezTo>
                  <a:cubicBezTo>
                    <a:pt x="2" y="2"/>
                    <a:pt x="4" y="0"/>
                    <a:pt x="5" y="1"/>
                  </a:cubicBezTo>
                  <a:cubicBezTo>
                    <a:pt x="7" y="4"/>
                    <a:pt x="1" y="7"/>
                    <a:pt x="0"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0" name="Freeform 3943"/>
            <p:cNvSpPr>
              <a:spLocks/>
            </p:cNvSpPr>
            <p:nvPr/>
          </p:nvSpPr>
          <p:spPr bwMode="auto">
            <a:xfrm>
              <a:off x="1579" y="1216"/>
              <a:ext cx="1" cy="3"/>
            </a:xfrm>
            <a:custGeom>
              <a:avLst/>
              <a:gdLst>
                <a:gd name="T0" fmla="*/ 0 w 1"/>
                <a:gd name="T1" fmla="*/ 0 h 2"/>
                <a:gd name="T2" fmla="*/ 1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1" y="0"/>
                    <a:pt x="1" y="0"/>
                  </a:cubicBezTo>
                  <a:cubicBezTo>
                    <a:pt x="1" y="1"/>
                    <a:pt x="1" y="2"/>
                    <a:pt x="0" y="2"/>
                  </a:cubicBezTo>
                  <a:cubicBezTo>
                    <a:pt x="0" y="2"/>
                    <a:pt x="0"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1" name="Freeform 3944"/>
            <p:cNvSpPr>
              <a:spLocks/>
            </p:cNvSpPr>
            <p:nvPr/>
          </p:nvSpPr>
          <p:spPr bwMode="auto">
            <a:xfrm>
              <a:off x="1579" y="1216"/>
              <a:ext cx="1" cy="3"/>
            </a:xfrm>
            <a:custGeom>
              <a:avLst/>
              <a:gdLst>
                <a:gd name="T0" fmla="*/ 0 w 1"/>
                <a:gd name="T1" fmla="*/ 0 h 2"/>
                <a:gd name="T2" fmla="*/ 1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1" y="0"/>
                    <a:pt x="1" y="0"/>
                  </a:cubicBezTo>
                  <a:cubicBezTo>
                    <a:pt x="1" y="1"/>
                    <a:pt x="1" y="2"/>
                    <a:pt x="0" y="2"/>
                  </a:cubicBezTo>
                  <a:cubicBezTo>
                    <a:pt x="0" y="2"/>
                    <a:pt x="0"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2" name="Freeform 3945"/>
            <p:cNvSpPr>
              <a:spLocks/>
            </p:cNvSpPr>
            <p:nvPr/>
          </p:nvSpPr>
          <p:spPr bwMode="auto">
            <a:xfrm>
              <a:off x="1583" y="1239"/>
              <a:ext cx="3" cy="4"/>
            </a:xfrm>
            <a:custGeom>
              <a:avLst/>
              <a:gdLst>
                <a:gd name="T0" fmla="*/ 3 w 3"/>
                <a:gd name="T1" fmla="*/ 3 h 3"/>
                <a:gd name="T2" fmla="*/ 0 w 3"/>
                <a:gd name="T3" fmla="*/ 0 h 3"/>
                <a:gd name="T4" fmla="*/ 3 w 3"/>
                <a:gd name="T5" fmla="*/ 3 h 3"/>
              </a:gdLst>
              <a:ahLst/>
              <a:cxnLst>
                <a:cxn ang="0">
                  <a:pos x="T0" y="T1"/>
                </a:cxn>
                <a:cxn ang="0">
                  <a:pos x="T2" y="T3"/>
                </a:cxn>
                <a:cxn ang="0">
                  <a:pos x="T4" y="T5"/>
                </a:cxn>
              </a:cxnLst>
              <a:rect l="0" t="0" r="r" b="b"/>
              <a:pathLst>
                <a:path w="3" h="3">
                  <a:moveTo>
                    <a:pt x="3" y="3"/>
                  </a:moveTo>
                  <a:cubicBezTo>
                    <a:pt x="1" y="3"/>
                    <a:pt x="0" y="2"/>
                    <a:pt x="0" y="0"/>
                  </a:cubicBezTo>
                  <a:cubicBezTo>
                    <a:pt x="1" y="1"/>
                    <a:pt x="3" y="1"/>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3" name="Freeform 3946"/>
            <p:cNvSpPr>
              <a:spLocks/>
            </p:cNvSpPr>
            <p:nvPr/>
          </p:nvSpPr>
          <p:spPr bwMode="auto">
            <a:xfrm>
              <a:off x="1583" y="1239"/>
              <a:ext cx="3" cy="4"/>
            </a:xfrm>
            <a:custGeom>
              <a:avLst/>
              <a:gdLst>
                <a:gd name="T0" fmla="*/ 3 w 3"/>
                <a:gd name="T1" fmla="*/ 3 h 3"/>
                <a:gd name="T2" fmla="*/ 0 w 3"/>
                <a:gd name="T3" fmla="*/ 0 h 3"/>
                <a:gd name="T4" fmla="*/ 3 w 3"/>
                <a:gd name="T5" fmla="*/ 3 h 3"/>
              </a:gdLst>
              <a:ahLst/>
              <a:cxnLst>
                <a:cxn ang="0">
                  <a:pos x="T0" y="T1"/>
                </a:cxn>
                <a:cxn ang="0">
                  <a:pos x="T2" y="T3"/>
                </a:cxn>
                <a:cxn ang="0">
                  <a:pos x="T4" y="T5"/>
                </a:cxn>
              </a:cxnLst>
              <a:rect l="0" t="0" r="r" b="b"/>
              <a:pathLst>
                <a:path w="3" h="3">
                  <a:moveTo>
                    <a:pt x="3" y="3"/>
                  </a:moveTo>
                  <a:cubicBezTo>
                    <a:pt x="1" y="3"/>
                    <a:pt x="0" y="2"/>
                    <a:pt x="0" y="0"/>
                  </a:cubicBezTo>
                  <a:cubicBezTo>
                    <a:pt x="1" y="1"/>
                    <a:pt x="3" y="1"/>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4" name="Freeform 3947"/>
            <p:cNvSpPr>
              <a:spLocks/>
            </p:cNvSpPr>
            <p:nvPr/>
          </p:nvSpPr>
          <p:spPr bwMode="auto">
            <a:xfrm>
              <a:off x="1591" y="1267"/>
              <a:ext cx="12" cy="8"/>
            </a:xfrm>
            <a:custGeom>
              <a:avLst/>
              <a:gdLst>
                <a:gd name="T0" fmla="*/ 2 w 10"/>
                <a:gd name="T1" fmla="*/ 6 h 7"/>
                <a:gd name="T2" fmla="*/ 4 w 10"/>
                <a:gd name="T3" fmla="*/ 2 h 7"/>
                <a:gd name="T4" fmla="*/ 7 w 10"/>
                <a:gd name="T5" fmla="*/ 3 h 7"/>
                <a:gd name="T6" fmla="*/ 10 w 10"/>
                <a:gd name="T7" fmla="*/ 0 h 7"/>
                <a:gd name="T8" fmla="*/ 9 w 10"/>
                <a:gd name="T9" fmla="*/ 5 h 7"/>
                <a:gd name="T10" fmla="*/ 2 w 10"/>
                <a:gd name="T11" fmla="*/ 6 h 7"/>
              </a:gdLst>
              <a:ahLst/>
              <a:cxnLst>
                <a:cxn ang="0">
                  <a:pos x="T0" y="T1"/>
                </a:cxn>
                <a:cxn ang="0">
                  <a:pos x="T2" y="T3"/>
                </a:cxn>
                <a:cxn ang="0">
                  <a:pos x="T4" y="T5"/>
                </a:cxn>
                <a:cxn ang="0">
                  <a:pos x="T6" y="T7"/>
                </a:cxn>
                <a:cxn ang="0">
                  <a:pos x="T8" y="T9"/>
                </a:cxn>
                <a:cxn ang="0">
                  <a:pos x="T10" y="T11"/>
                </a:cxn>
              </a:cxnLst>
              <a:rect l="0" t="0" r="r" b="b"/>
              <a:pathLst>
                <a:path w="10" h="7">
                  <a:moveTo>
                    <a:pt x="2" y="6"/>
                  </a:moveTo>
                  <a:cubicBezTo>
                    <a:pt x="0" y="4"/>
                    <a:pt x="3" y="3"/>
                    <a:pt x="4" y="2"/>
                  </a:cubicBezTo>
                  <a:cubicBezTo>
                    <a:pt x="5" y="2"/>
                    <a:pt x="6" y="3"/>
                    <a:pt x="7" y="3"/>
                  </a:cubicBezTo>
                  <a:cubicBezTo>
                    <a:pt x="8" y="3"/>
                    <a:pt x="9" y="1"/>
                    <a:pt x="10" y="0"/>
                  </a:cubicBezTo>
                  <a:cubicBezTo>
                    <a:pt x="10" y="2"/>
                    <a:pt x="10" y="4"/>
                    <a:pt x="9" y="5"/>
                  </a:cubicBezTo>
                  <a:cubicBezTo>
                    <a:pt x="7" y="7"/>
                    <a:pt x="4" y="6"/>
                    <a:pt x="2"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5" name="Freeform 3948"/>
            <p:cNvSpPr>
              <a:spLocks/>
            </p:cNvSpPr>
            <p:nvPr/>
          </p:nvSpPr>
          <p:spPr bwMode="auto">
            <a:xfrm>
              <a:off x="1591" y="1267"/>
              <a:ext cx="12" cy="8"/>
            </a:xfrm>
            <a:custGeom>
              <a:avLst/>
              <a:gdLst>
                <a:gd name="T0" fmla="*/ 2 w 10"/>
                <a:gd name="T1" fmla="*/ 6 h 7"/>
                <a:gd name="T2" fmla="*/ 4 w 10"/>
                <a:gd name="T3" fmla="*/ 2 h 7"/>
                <a:gd name="T4" fmla="*/ 7 w 10"/>
                <a:gd name="T5" fmla="*/ 3 h 7"/>
                <a:gd name="T6" fmla="*/ 10 w 10"/>
                <a:gd name="T7" fmla="*/ 0 h 7"/>
                <a:gd name="T8" fmla="*/ 9 w 10"/>
                <a:gd name="T9" fmla="*/ 5 h 7"/>
                <a:gd name="T10" fmla="*/ 2 w 10"/>
                <a:gd name="T11" fmla="*/ 6 h 7"/>
              </a:gdLst>
              <a:ahLst/>
              <a:cxnLst>
                <a:cxn ang="0">
                  <a:pos x="T0" y="T1"/>
                </a:cxn>
                <a:cxn ang="0">
                  <a:pos x="T2" y="T3"/>
                </a:cxn>
                <a:cxn ang="0">
                  <a:pos x="T4" y="T5"/>
                </a:cxn>
                <a:cxn ang="0">
                  <a:pos x="T6" y="T7"/>
                </a:cxn>
                <a:cxn ang="0">
                  <a:pos x="T8" y="T9"/>
                </a:cxn>
                <a:cxn ang="0">
                  <a:pos x="T10" y="T11"/>
                </a:cxn>
              </a:cxnLst>
              <a:rect l="0" t="0" r="r" b="b"/>
              <a:pathLst>
                <a:path w="10" h="7">
                  <a:moveTo>
                    <a:pt x="2" y="6"/>
                  </a:moveTo>
                  <a:cubicBezTo>
                    <a:pt x="0" y="4"/>
                    <a:pt x="3" y="3"/>
                    <a:pt x="4" y="2"/>
                  </a:cubicBezTo>
                  <a:cubicBezTo>
                    <a:pt x="5" y="2"/>
                    <a:pt x="6" y="3"/>
                    <a:pt x="7" y="3"/>
                  </a:cubicBezTo>
                  <a:cubicBezTo>
                    <a:pt x="8" y="3"/>
                    <a:pt x="9" y="1"/>
                    <a:pt x="10" y="0"/>
                  </a:cubicBezTo>
                  <a:cubicBezTo>
                    <a:pt x="10" y="2"/>
                    <a:pt x="10" y="4"/>
                    <a:pt x="9" y="5"/>
                  </a:cubicBezTo>
                  <a:cubicBezTo>
                    <a:pt x="7" y="7"/>
                    <a:pt x="4" y="6"/>
                    <a:pt x="2"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6" name="Freeform 3949"/>
            <p:cNvSpPr>
              <a:spLocks/>
            </p:cNvSpPr>
            <p:nvPr/>
          </p:nvSpPr>
          <p:spPr bwMode="auto">
            <a:xfrm>
              <a:off x="1602" y="1263"/>
              <a:ext cx="2"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0" y="1"/>
                    <a:pt x="1" y="0"/>
                    <a:pt x="2" y="0"/>
                  </a:cubicBezTo>
                  <a:cubicBezTo>
                    <a:pt x="2" y="1"/>
                    <a:pt x="1"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7" name="Freeform 3950"/>
            <p:cNvSpPr>
              <a:spLocks/>
            </p:cNvSpPr>
            <p:nvPr/>
          </p:nvSpPr>
          <p:spPr bwMode="auto">
            <a:xfrm>
              <a:off x="1602" y="1263"/>
              <a:ext cx="2"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0" y="1"/>
                    <a:pt x="1" y="0"/>
                    <a:pt x="2" y="0"/>
                  </a:cubicBezTo>
                  <a:cubicBezTo>
                    <a:pt x="2" y="1"/>
                    <a:pt x="1"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8" name="Freeform 3951"/>
            <p:cNvSpPr>
              <a:spLocks/>
            </p:cNvSpPr>
            <p:nvPr/>
          </p:nvSpPr>
          <p:spPr bwMode="auto">
            <a:xfrm>
              <a:off x="1601" y="1246"/>
              <a:ext cx="7" cy="4"/>
            </a:xfrm>
            <a:custGeom>
              <a:avLst/>
              <a:gdLst>
                <a:gd name="T0" fmla="*/ 5 w 6"/>
                <a:gd name="T1" fmla="*/ 3 h 3"/>
                <a:gd name="T2" fmla="*/ 0 w 6"/>
                <a:gd name="T3" fmla="*/ 0 h 3"/>
                <a:gd name="T4" fmla="*/ 5 w 6"/>
                <a:gd name="T5" fmla="*/ 3 h 3"/>
              </a:gdLst>
              <a:ahLst/>
              <a:cxnLst>
                <a:cxn ang="0">
                  <a:pos x="T0" y="T1"/>
                </a:cxn>
                <a:cxn ang="0">
                  <a:pos x="T2" y="T3"/>
                </a:cxn>
                <a:cxn ang="0">
                  <a:pos x="T4" y="T5"/>
                </a:cxn>
              </a:cxnLst>
              <a:rect l="0" t="0" r="r" b="b"/>
              <a:pathLst>
                <a:path w="6" h="3">
                  <a:moveTo>
                    <a:pt x="5" y="3"/>
                  </a:moveTo>
                  <a:cubicBezTo>
                    <a:pt x="4" y="1"/>
                    <a:pt x="1" y="2"/>
                    <a:pt x="0" y="0"/>
                  </a:cubicBezTo>
                  <a:cubicBezTo>
                    <a:pt x="1" y="0"/>
                    <a:pt x="6" y="1"/>
                    <a:pt x="5"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9" name="Freeform 3952"/>
            <p:cNvSpPr>
              <a:spLocks/>
            </p:cNvSpPr>
            <p:nvPr/>
          </p:nvSpPr>
          <p:spPr bwMode="auto">
            <a:xfrm>
              <a:off x="1601" y="1246"/>
              <a:ext cx="7" cy="4"/>
            </a:xfrm>
            <a:custGeom>
              <a:avLst/>
              <a:gdLst>
                <a:gd name="T0" fmla="*/ 5 w 6"/>
                <a:gd name="T1" fmla="*/ 3 h 3"/>
                <a:gd name="T2" fmla="*/ 0 w 6"/>
                <a:gd name="T3" fmla="*/ 0 h 3"/>
                <a:gd name="T4" fmla="*/ 5 w 6"/>
                <a:gd name="T5" fmla="*/ 3 h 3"/>
              </a:gdLst>
              <a:ahLst/>
              <a:cxnLst>
                <a:cxn ang="0">
                  <a:pos x="T0" y="T1"/>
                </a:cxn>
                <a:cxn ang="0">
                  <a:pos x="T2" y="T3"/>
                </a:cxn>
                <a:cxn ang="0">
                  <a:pos x="T4" y="T5"/>
                </a:cxn>
              </a:cxnLst>
              <a:rect l="0" t="0" r="r" b="b"/>
              <a:pathLst>
                <a:path w="6" h="3">
                  <a:moveTo>
                    <a:pt x="5" y="3"/>
                  </a:moveTo>
                  <a:cubicBezTo>
                    <a:pt x="4" y="1"/>
                    <a:pt x="1" y="2"/>
                    <a:pt x="0" y="0"/>
                  </a:cubicBezTo>
                  <a:cubicBezTo>
                    <a:pt x="1" y="0"/>
                    <a:pt x="6" y="1"/>
                    <a:pt x="5"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0" name="Freeform 3953"/>
            <p:cNvSpPr>
              <a:spLocks/>
            </p:cNvSpPr>
            <p:nvPr/>
          </p:nvSpPr>
          <p:spPr bwMode="auto">
            <a:xfrm>
              <a:off x="5444" y="1911"/>
              <a:ext cx="4" cy="5"/>
            </a:xfrm>
            <a:custGeom>
              <a:avLst/>
              <a:gdLst>
                <a:gd name="T0" fmla="*/ 2 w 3"/>
                <a:gd name="T1" fmla="*/ 4 h 4"/>
                <a:gd name="T2" fmla="*/ 1 w 3"/>
                <a:gd name="T3" fmla="*/ 1 h 4"/>
                <a:gd name="T4" fmla="*/ 2 w 3"/>
                <a:gd name="T5" fmla="*/ 4 h 4"/>
              </a:gdLst>
              <a:ahLst/>
              <a:cxnLst>
                <a:cxn ang="0">
                  <a:pos x="T0" y="T1"/>
                </a:cxn>
                <a:cxn ang="0">
                  <a:pos x="T2" y="T3"/>
                </a:cxn>
                <a:cxn ang="0">
                  <a:pos x="T4" y="T5"/>
                </a:cxn>
              </a:cxnLst>
              <a:rect l="0" t="0" r="r" b="b"/>
              <a:pathLst>
                <a:path w="3" h="4">
                  <a:moveTo>
                    <a:pt x="2" y="4"/>
                  </a:moveTo>
                  <a:cubicBezTo>
                    <a:pt x="3" y="3"/>
                    <a:pt x="3" y="0"/>
                    <a:pt x="1" y="1"/>
                  </a:cubicBezTo>
                  <a:cubicBezTo>
                    <a:pt x="0" y="2"/>
                    <a:pt x="0" y="4"/>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1" name="Freeform 3954"/>
            <p:cNvSpPr>
              <a:spLocks/>
            </p:cNvSpPr>
            <p:nvPr/>
          </p:nvSpPr>
          <p:spPr bwMode="auto">
            <a:xfrm>
              <a:off x="5444" y="1911"/>
              <a:ext cx="4" cy="5"/>
            </a:xfrm>
            <a:custGeom>
              <a:avLst/>
              <a:gdLst>
                <a:gd name="T0" fmla="*/ 2 w 3"/>
                <a:gd name="T1" fmla="*/ 4 h 4"/>
                <a:gd name="T2" fmla="*/ 1 w 3"/>
                <a:gd name="T3" fmla="*/ 1 h 4"/>
                <a:gd name="T4" fmla="*/ 2 w 3"/>
                <a:gd name="T5" fmla="*/ 4 h 4"/>
              </a:gdLst>
              <a:ahLst/>
              <a:cxnLst>
                <a:cxn ang="0">
                  <a:pos x="T0" y="T1"/>
                </a:cxn>
                <a:cxn ang="0">
                  <a:pos x="T2" y="T3"/>
                </a:cxn>
                <a:cxn ang="0">
                  <a:pos x="T4" y="T5"/>
                </a:cxn>
              </a:cxnLst>
              <a:rect l="0" t="0" r="r" b="b"/>
              <a:pathLst>
                <a:path w="3" h="4">
                  <a:moveTo>
                    <a:pt x="2" y="4"/>
                  </a:moveTo>
                  <a:cubicBezTo>
                    <a:pt x="3" y="3"/>
                    <a:pt x="3" y="0"/>
                    <a:pt x="1" y="1"/>
                  </a:cubicBezTo>
                  <a:cubicBezTo>
                    <a:pt x="0" y="2"/>
                    <a:pt x="0" y="4"/>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2" name="Freeform 3955"/>
            <p:cNvSpPr>
              <a:spLocks/>
            </p:cNvSpPr>
            <p:nvPr/>
          </p:nvSpPr>
          <p:spPr bwMode="auto">
            <a:xfrm>
              <a:off x="5444" y="1904"/>
              <a:ext cx="4" cy="5"/>
            </a:xfrm>
            <a:custGeom>
              <a:avLst/>
              <a:gdLst>
                <a:gd name="T0" fmla="*/ 1 w 3"/>
                <a:gd name="T1" fmla="*/ 4 h 4"/>
                <a:gd name="T2" fmla="*/ 1 w 3"/>
                <a:gd name="T3" fmla="*/ 0 h 4"/>
                <a:gd name="T4" fmla="*/ 1 w 3"/>
                <a:gd name="T5" fmla="*/ 4 h 4"/>
              </a:gdLst>
              <a:ahLst/>
              <a:cxnLst>
                <a:cxn ang="0">
                  <a:pos x="T0" y="T1"/>
                </a:cxn>
                <a:cxn ang="0">
                  <a:pos x="T2" y="T3"/>
                </a:cxn>
                <a:cxn ang="0">
                  <a:pos x="T4" y="T5"/>
                </a:cxn>
              </a:cxnLst>
              <a:rect l="0" t="0" r="r" b="b"/>
              <a:pathLst>
                <a:path w="3" h="4">
                  <a:moveTo>
                    <a:pt x="1" y="4"/>
                  </a:moveTo>
                  <a:cubicBezTo>
                    <a:pt x="3" y="3"/>
                    <a:pt x="3" y="1"/>
                    <a:pt x="1" y="0"/>
                  </a:cubicBezTo>
                  <a:cubicBezTo>
                    <a:pt x="0" y="1"/>
                    <a:pt x="0" y="2"/>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3" name="Freeform 3956"/>
            <p:cNvSpPr>
              <a:spLocks/>
            </p:cNvSpPr>
            <p:nvPr/>
          </p:nvSpPr>
          <p:spPr bwMode="auto">
            <a:xfrm>
              <a:off x="5444" y="1904"/>
              <a:ext cx="4" cy="5"/>
            </a:xfrm>
            <a:custGeom>
              <a:avLst/>
              <a:gdLst>
                <a:gd name="T0" fmla="*/ 1 w 3"/>
                <a:gd name="T1" fmla="*/ 4 h 4"/>
                <a:gd name="T2" fmla="*/ 1 w 3"/>
                <a:gd name="T3" fmla="*/ 0 h 4"/>
                <a:gd name="T4" fmla="*/ 1 w 3"/>
                <a:gd name="T5" fmla="*/ 4 h 4"/>
              </a:gdLst>
              <a:ahLst/>
              <a:cxnLst>
                <a:cxn ang="0">
                  <a:pos x="T0" y="T1"/>
                </a:cxn>
                <a:cxn ang="0">
                  <a:pos x="T2" y="T3"/>
                </a:cxn>
                <a:cxn ang="0">
                  <a:pos x="T4" y="T5"/>
                </a:cxn>
              </a:cxnLst>
              <a:rect l="0" t="0" r="r" b="b"/>
              <a:pathLst>
                <a:path w="3" h="4">
                  <a:moveTo>
                    <a:pt x="1" y="4"/>
                  </a:moveTo>
                  <a:cubicBezTo>
                    <a:pt x="3" y="3"/>
                    <a:pt x="3" y="1"/>
                    <a:pt x="1" y="0"/>
                  </a:cubicBezTo>
                  <a:cubicBezTo>
                    <a:pt x="0" y="1"/>
                    <a:pt x="0" y="2"/>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4" name="Freeform 3957"/>
            <p:cNvSpPr>
              <a:spLocks/>
            </p:cNvSpPr>
            <p:nvPr/>
          </p:nvSpPr>
          <p:spPr bwMode="auto">
            <a:xfrm>
              <a:off x="5430" y="1918"/>
              <a:ext cx="13" cy="21"/>
            </a:xfrm>
            <a:custGeom>
              <a:avLst/>
              <a:gdLst>
                <a:gd name="T0" fmla="*/ 8 w 11"/>
                <a:gd name="T1" fmla="*/ 10 h 17"/>
                <a:gd name="T2" fmla="*/ 7 w 11"/>
                <a:gd name="T3" fmla="*/ 7 h 17"/>
                <a:gd name="T4" fmla="*/ 3 w 11"/>
                <a:gd name="T5" fmla="*/ 8 h 17"/>
                <a:gd name="T6" fmla="*/ 0 w 11"/>
                <a:gd name="T7" fmla="*/ 5 h 17"/>
                <a:gd name="T8" fmla="*/ 2 w 11"/>
                <a:gd name="T9" fmla="*/ 12 h 17"/>
                <a:gd name="T10" fmla="*/ 3 w 11"/>
                <a:gd name="T11" fmla="*/ 17 h 17"/>
                <a:gd name="T12" fmla="*/ 8 w 11"/>
                <a:gd name="T13" fmla="*/ 10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8" y="10"/>
                  </a:moveTo>
                  <a:cubicBezTo>
                    <a:pt x="7" y="9"/>
                    <a:pt x="7" y="8"/>
                    <a:pt x="7" y="7"/>
                  </a:cubicBezTo>
                  <a:cubicBezTo>
                    <a:pt x="5" y="8"/>
                    <a:pt x="5" y="13"/>
                    <a:pt x="3" y="8"/>
                  </a:cubicBezTo>
                  <a:cubicBezTo>
                    <a:pt x="3" y="5"/>
                    <a:pt x="0" y="0"/>
                    <a:pt x="0" y="5"/>
                  </a:cubicBezTo>
                  <a:cubicBezTo>
                    <a:pt x="0" y="8"/>
                    <a:pt x="2" y="10"/>
                    <a:pt x="2" y="12"/>
                  </a:cubicBezTo>
                  <a:cubicBezTo>
                    <a:pt x="1" y="14"/>
                    <a:pt x="3" y="15"/>
                    <a:pt x="3" y="17"/>
                  </a:cubicBezTo>
                  <a:cubicBezTo>
                    <a:pt x="8" y="17"/>
                    <a:pt x="11" y="14"/>
                    <a:pt x="8" y="1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5" name="Freeform 3958"/>
            <p:cNvSpPr>
              <a:spLocks/>
            </p:cNvSpPr>
            <p:nvPr/>
          </p:nvSpPr>
          <p:spPr bwMode="auto">
            <a:xfrm>
              <a:off x="5430" y="1918"/>
              <a:ext cx="13" cy="21"/>
            </a:xfrm>
            <a:custGeom>
              <a:avLst/>
              <a:gdLst>
                <a:gd name="T0" fmla="*/ 8 w 11"/>
                <a:gd name="T1" fmla="*/ 10 h 17"/>
                <a:gd name="T2" fmla="*/ 7 w 11"/>
                <a:gd name="T3" fmla="*/ 7 h 17"/>
                <a:gd name="T4" fmla="*/ 3 w 11"/>
                <a:gd name="T5" fmla="*/ 8 h 17"/>
                <a:gd name="T6" fmla="*/ 0 w 11"/>
                <a:gd name="T7" fmla="*/ 5 h 17"/>
                <a:gd name="T8" fmla="*/ 2 w 11"/>
                <a:gd name="T9" fmla="*/ 12 h 17"/>
                <a:gd name="T10" fmla="*/ 3 w 11"/>
                <a:gd name="T11" fmla="*/ 17 h 17"/>
                <a:gd name="T12" fmla="*/ 8 w 11"/>
                <a:gd name="T13" fmla="*/ 10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8" y="10"/>
                  </a:moveTo>
                  <a:cubicBezTo>
                    <a:pt x="7" y="9"/>
                    <a:pt x="7" y="8"/>
                    <a:pt x="7" y="7"/>
                  </a:cubicBezTo>
                  <a:cubicBezTo>
                    <a:pt x="5" y="8"/>
                    <a:pt x="5" y="13"/>
                    <a:pt x="3" y="8"/>
                  </a:cubicBezTo>
                  <a:cubicBezTo>
                    <a:pt x="3" y="5"/>
                    <a:pt x="0" y="0"/>
                    <a:pt x="0" y="5"/>
                  </a:cubicBezTo>
                  <a:cubicBezTo>
                    <a:pt x="0" y="8"/>
                    <a:pt x="2" y="10"/>
                    <a:pt x="2" y="12"/>
                  </a:cubicBezTo>
                  <a:cubicBezTo>
                    <a:pt x="1" y="14"/>
                    <a:pt x="3" y="15"/>
                    <a:pt x="3" y="17"/>
                  </a:cubicBezTo>
                  <a:cubicBezTo>
                    <a:pt x="8" y="17"/>
                    <a:pt x="11" y="14"/>
                    <a:pt x="8" y="1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6" name="Freeform 3959"/>
            <p:cNvSpPr>
              <a:spLocks/>
            </p:cNvSpPr>
            <p:nvPr/>
          </p:nvSpPr>
          <p:spPr bwMode="auto">
            <a:xfrm>
              <a:off x="5440" y="1939"/>
              <a:ext cx="13" cy="18"/>
            </a:xfrm>
            <a:custGeom>
              <a:avLst/>
              <a:gdLst>
                <a:gd name="T0" fmla="*/ 6 w 11"/>
                <a:gd name="T1" fmla="*/ 15 h 15"/>
                <a:gd name="T2" fmla="*/ 10 w 11"/>
                <a:gd name="T3" fmla="*/ 12 h 15"/>
                <a:gd name="T4" fmla="*/ 5 w 11"/>
                <a:gd name="T5" fmla="*/ 7 h 15"/>
                <a:gd name="T6" fmla="*/ 3 w 11"/>
                <a:gd name="T7" fmla="*/ 8 h 15"/>
                <a:gd name="T8" fmla="*/ 6 w 11"/>
                <a:gd name="T9" fmla="*/ 15 h 15"/>
              </a:gdLst>
              <a:ahLst/>
              <a:cxnLst>
                <a:cxn ang="0">
                  <a:pos x="T0" y="T1"/>
                </a:cxn>
                <a:cxn ang="0">
                  <a:pos x="T2" y="T3"/>
                </a:cxn>
                <a:cxn ang="0">
                  <a:pos x="T4" y="T5"/>
                </a:cxn>
                <a:cxn ang="0">
                  <a:pos x="T6" y="T7"/>
                </a:cxn>
                <a:cxn ang="0">
                  <a:pos x="T8" y="T9"/>
                </a:cxn>
              </a:cxnLst>
              <a:rect l="0" t="0" r="r" b="b"/>
              <a:pathLst>
                <a:path w="11" h="15">
                  <a:moveTo>
                    <a:pt x="6" y="15"/>
                  </a:moveTo>
                  <a:cubicBezTo>
                    <a:pt x="7" y="14"/>
                    <a:pt x="11" y="14"/>
                    <a:pt x="10" y="12"/>
                  </a:cubicBezTo>
                  <a:cubicBezTo>
                    <a:pt x="8" y="10"/>
                    <a:pt x="6" y="9"/>
                    <a:pt x="5" y="7"/>
                  </a:cubicBezTo>
                  <a:cubicBezTo>
                    <a:pt x="0" y="0"/>
                    <a:pt x="1" y="10"/>
                    <a:pt x="3" y="8"/>
                  </a:cubicBezTo>
                  <a:cubicBezTo>
                    <a:pt x="5" y="10"/>
                    <a:pt x="4" y="13"/>
                    <a:pt x="6" y="1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7" name="Freeform 3960"/>
            <p:cNvSpPr>
              <a:spLocks/>
            </p:cNvSpPr>
            <p:nvPr/>
          </p:nvSpPr>
          <p:spPr bwMode="auto">
            <a:xfrm>
              <a:off x="5440" y="1939"/>
              <a:ext cx="13" cy="18"/>
            </a:xfrm>
            <a:custGeom>
              <a:avLst/>
              <a:gdLst>
                <a:gd name="T0" fmla="*/ 6 w 11"/>
                <a:gd name="T1" fmla="*/ 15 h 15"/>
                <a:gd name="T2" fmla="*/ 10 w 11"/>
                <a:gd name="T3" fmla="*/ 12 h 15"/>
                <a:gd name="T4" fmla="*/ 5 w 11"/>
                <a:gd name="T5" fmla="*/ 7 h 15"/>
                <a:gd name="T6" fmla="*/ 3 w 11"/>
                <a:gd name="T7" fmla="*/ 8 h 15"/>
                <a:gd name="T8" fmla="*/ 6 w 11"/>
                <a:gd name="T9" fmla="*/ 15 h 15"/>
              </a:gdLst>
              <a:ahLst/>
              <a:cxnLst>
                <a:cxn ang="0">
                  <a:pos x="T0" y="T1"/>
                </a:cxn>
                <a:cxn ang="0">
                  <a:pos x="T2" y="T3"/>
                </a:cxn>
                <a:cxn ang="0">
                  <a:pos x="T4" y="T5"/>
                </a:cxn>
                <a:cxn ang="0">
                  <a:pos x="T6" y="T7"/>
                </a:cxn>
                <a:cxn ang="0">
                  <a:pos x="T8" y="T9"/>
                </a:cxn>
              </a:cxnLst>
              <a:rect l="0" t="0" r="r" b="b"/>
              <a:pathLst>
                <a:path w="11" h="15">
                  <a:moveTo>
                    <a:pt x="6" y="15"/>
                  </a:moveTo>
                  <a:cubicBezTo>
                    <a:pt x="7" y="14"/>
                    <a:pt x="11" y="14"/>
                    <a:pt x="10" y="12"/>
                  </a:cubicBezTo>
                  <a:cubicBezTo>
                    <a:pt x="8" y="10"/>
                    <a:pt x="6" y="9"/>
                    <a:pt x="5" y="7"/>
                  </a:cubicBezTo>
                  <a:cubicBezTo>
                    <a:pt x="0" y="0"/>
                    <a:pt x="1" y="10"/>
                    <a:pt x="3" y="8"/>
                  </a:cubicBezTo>
                  <a:cubicBezTo>
                    <a:pt x="5" y="10"/>
                    <a:pt x="4" y="13"/>
                    <a:pt x="6" y="1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8" name="Freeform 3961"/>
            <p:cNvSpPr>
              <a:spLocks/>
            </p:cNvSpPr>
            <p:nvPr/>
          </p:nvSpPr>
          <p:spPr bwMode="auto">
            <a:xfrm>
              <a:off x="5440" y="1939"/>
              <a:ext cx="2" cy="2"/>
            </a:xfrm>
            <a:custGeom>
              <a:avLst/>
              <a:gdLst>
                <a:gd name="T0" fmla="*/ 1 w 2"/>
                <a:gd name="T1" fmla="*/ 2 h 2"/>
                <a:gd name="T2" fmla="*/ 1 w 2"/>
                <a:gd name="T3" fmla="*/ 0 h 2"/>
                <a:gd name="T4" fmla="*/ 0 w 2"/>
                <a:gd name="T5" fmla="*/ 2 h 2"/>
                <a:gd name="T6" fmla="*/ 1 w 2"/>
                <a:gd name="T7" fmla="*/ 2 h 2"/>
              </a:gdLst>
              <a:ahLst/>
              <a:cxnLst>
                <a:cxn ang="0">
                  <a:pos x="T0" y="T1"/>
                </a:cxn>
                <a:cxn ang="0">
                  <a:pos x="T2" y="T3"/>
                </a:cxn>
                <a:cxn ang="0">
                  <a:pos x="T4" y="T5"/>
                </a:cxn>
                <a:cxn ang="0">
                  <a:pos x="T6" y="T7"/>
                </a:cxn>
              </a:cxnLst>
              <a:rect l="0" t="0" r="r" b="b"/>
              <a:pathLst>
                <a:path w="2" h="2">
                  <a:moveTo>
                    <a:pt x="1" y="2"/>
                  </a:moveTo>
                  <a:cubicBezTo>
                    <a:pt x="2" y="2"/>
                    <a:pt x="2" y="1"/>
                    <a:pt x="1" y="0"/>
                  </a:cubicBezTo>
                  <a:cubicBezTo>
                    <a:pt x="1" y="1"/>
                    <a:pt x="0" y="1"/>
                    <a:pt x="0" y="2"/>
                  </a:cubicBezTo>
                  <a:cubicBezTo>
                    <a:pt x="0" y="2"/>
                    <a:pt x="1" y="2"/>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9" name="Freeform 3962"/>
            <p:cNvSpPr>
              <a:spLocks/>
            </p:cNvSpPr>
            <p:nvPr/>
          </p:nvSpPr>
          <p:spPr bwMode="auto">
            <a:xfrm>
              <a:off x="5440" y="1939"/>
              <a:ext cx="2" cy="2"/>
            </a:xfrm>
            <a:custGeom>
              <a:avLst/>
              <a:gdLst>
                <a:gd name="T0" fmla="*/ 1 w 2"/>
                <a:gd name="T1" fmla="*/ 2 h 2"/>
                <a:gd name="T2" fmla="*/ 1 w 2"/>
                <a:gd name="T3" fmla="*/ 0 h 2"/>
                <a:gd name="T4" fmla="*/ 0 w 2"/>
                <a:gd name="T5" fmla="*/ 2 h 2"/>
                <a:gd name="T6" fmla="*/ 1 w 2"/>
                <a:gd name="T7" fmla="*/ 2 h 2"/>
              </a:gdLst>
              <a:ahLst/>
              <a:cxnLst>
                <a:cxn ang="0">
                  <a:pos x="T0" y="T1"/>
                </a:cxn>
                <a:cxn ang="0">
                  <a:pos x="T2" y="T3"/>
                </a:cxn>
                <a:cxn ang="0">
                  <a:pos x="T4" y="T5"/>
                </a:cxn>
                <a:cxn ang="0">
                  <a:pos x="T6" y="T7"/>
                </a:cxn>
              </a:cxnLst>
              <a:rect l="0" t="0" r="r" b="b"/>
              <a:pathLst>
                <a:path w="2" h="2">
                  <a:moveTo>
                    <a:pt x="1" y="2"/>
                  </a:moveTo>
                  <a:cubicBezTo>
                    <a:pt x="2" y="2"/>
                    <a:pt x="2" y="1"/>
                    <a:pt x="1" y="0"/>
                  </a:cubicBezTo>
                  <a:cubicBezTo>
                    <a:pt x="1" y="1"/>
                    <a:pt x="0" y="1"/>
                    <a:pt x="0" y="2"/>
                  </a:cubicBezTo>
                  <a:cubicBezTo>
                    <a:pt x="0" y="2"/>
                    <a:pt x="1" y="2"/>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0" name="Freeform 3963"/>
            <p:cNvSpPr>
              <a:spLocks/>
            </p:cNvSpPr>
            <p:nvPr/>
          </p:nvSpPr>
          <p:spPr bwMode="auto">
            <a:xfrm>
              <a:off x="5458" y="1972"/>
              <a:ext cx="6" cy="8"/>
            </a:xfrm>
            <a:custGeom>
              <a:avLst/>
              <a:gdLst>
                <a:gd name="T0" fmla="*/ 2 w 5"/>
                <a:gd name="T1" fmla="*/ 6 h 6"/>
                <a:gd name="T2" fmla="*/ 3 w 5"/>
                <a:gd name="T3" fmla="*/ 1 h 6"/>
                <a:gd name="T4" fmla="*/ 0 w 5"/>
                <a:gd name="T5" fmla="*/ 4 h 6"/>
                <a:gd name="T6" fmla="*/ 2 w 5"/>
                <a:gd name="T7" fmla="*/ 6 h 6"/>
              </a:gdLst>
              <a:ahLst/>
              <a:cxnLst>
                <a:cxn ang="0">
                  <a:pos x="T0" y="T1"/>
                </a:cxn>
                <a:cxn ang="0">
                  <a:pos x="T2" y="T3"/>
                </a:cxn>
                <a:cxn ang="0">
                  <a:pos x="T4" y="T5"/>
                </a:cxn>
                <a:cxn ang="0">
                  <a:pos x="T6" y="T7"/>
                </a:cxn>
              </a:cxnLst>
              <a:rect l="0" t="0" r="r" b="b"/>
              <a:pathLst>
                <a:path w="5" h="6">
                  <a:moveTo>
                    <a:pt x="2" y="6"/>
                  </a:moveTo>
                  <a:cubicBezTo>
                    <a:pt x="5" y="6"/>
                    <a:pt x="5" y="3"/>
                    <a:pt x="3" y="1"/>
                  </a:cubicBezTo>
                  <a:cubicBezTo>
                    <a:pt x="2" y="0"/>
                    <a:pt x="0" y="3"/>
                    <a:pt x="0" y="4"/>
                  </a:cubicBezTo>
                  <a:cubicBezTo>
                    <a:pt x="2" y="3"/>
                    <a:pt x="0" y="5"/>
                    <a:pt x="2"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1" name="Freeform 3964"/>
            <p:cNvSpPr>
              <a:spLocks/>
            </p:cNvSpPr>
            <p:nvPr/>
          </p:nvSpPr>
          <p:spPr bwMode="auto">
            <a:xfrm>
              <a:off x="5458" y="1972"/>
              <a:ext cx="6" cy="8"/>
            </a:xfrm>
            <a:custGeom>
              <a:avLst/>
              <a:gdLst>
                <a:gd name="T0" fmla="*/ 2 w 5"/>
                <a:gd name="T1" fmla="*/ 6 h 6"/>
                <a:gd name="T2" fmla="*/ 3 w 5"/>
                <a:gd name="T3" fmla="*/ 1 h 6"/>
                <a:gd name="T4" fmla="*/ 0 w 5"/>
                <a:gd name="T5" fmla="*/ 4 h 6"/>
                <a:gd name="T6" fmla="*/ 2 w 5"/>
                <a:gd name="T7" fmla="*/ 6 h 6"/>
              </a:gdLst>
              <a:ahLst/>
              <a:cxnLst>
                <a:cxn ang="0">
                  <a:pos x="T0" y="T1"/>
                </a:cxn>
                <a:cxn ang="0">
                  <a:pos x="T2" y="T3"/>
                </a:cxn>
                <a:cxn ang="0">
                  <a:pos x="T4" y="T5"/>
                </a:cxn>
                <a:cxn ang="0">
                  <a:pos x="T6" y="T7"/>
                </a:cxn>
              </a:cxnLst>
              <a:rect l="0" t="0" r="r" b="b"/>
              <a:pathLst>
                <a:path w="5" h="6">
                  <a:moveTo>
                    <a:pt x="2" y="6"/>
                  </a:moveTo>
                  <a:cubicBezTo>
                    <a:pt x="5" y="6"/>
                    <a:pt x="5" y="3"/>
                    <a:pt x="3" y="1"/>
                  </a:cubicBezTo>
                  <a:cubicBezTo>
                    <a:pt x="2" y="0"/>
                    <a:pt x="0" y="3"/>
                    <a:pt x="0" y="4"/>
                  </a:cubicBezTo>
                  <a:cubicBezTo>
                    <a:pt x="2" y="3"/>
                    <a:pt x="0" y="5"/>
                    <a:pt x="2"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2" name="Freeform 3965"/>
            <p:cNvSpPr>
              <a:spLocks/>
            </p:cNvSpPr>
            <p:nvPr/>
          </p:nvSpPr>
          <p:spPr bwMode="auto">
            <a:xfrm>
              <a:off x="5449" y="1933"/>
              <a:ext cx="5" cy="3"/>
            </a:xfrm>
            <a:custGeom>
              <a:avLst/>
              <a:gdLst>
                <a:gd name="T0" fmla="*/ 2 w 4"/>
                <a:gd name="T1" fmla="*/ 3 h 3"/>
                <a:gd name="T2" fmla="*/ 4 w 4"/>
                <a:gd name="T3" fmla="*/ 0 h 3"/>
                <a:gd name="T4" fmla="*/ 1 w 4"/>
                <a:gd name="T5" fmla="*/ 2 h 3"/>
                <a:gd name="T6" fmla="*/ 2 w 4"/>
                <a:gd name="T7" fmla="*/ 3 h 3"/>
              </a:gdLst>
              <a:ahLst/>
              <a:cxnLst>
                <a:cxn ang="0">
                  <a:pos x="T0" y="T1"/>
                </a:cxn>
                <a:cxn ang="0">
                  <a:pos x="T2" y="T3"/>
                </a:cxn>
                <a:cxn ang="0">
                  <a:pos x="T4" y="T5"/>
                </a:cxn>
                <a:cxn ang="0">
                  <a:pos x="T6" y="T7"/>
                </a:cxn>
              </a:cxnLst>
              <a:rect l="0" t="0" r="r" b="b"/>
              <a:pathLst>
                <a:path w="4" h="3">
                  <a:moveTo>
                    <a:pt x="2" y="3"/>
                  </a:moveTo>
                  <a:cubicBezTo>
                    <a:pt x="3" y="2"/>
                    <a:pt x="3" y="1"/>
                    <a:pt x="4" y="0"/>
                  </a:cubicBezTo>
                  <a:cubicBezTo>
                    <a:pt x="2" y="0"/>
                    <a:pt x="1" y="0"/>
                    <a:pt x="1" y="2"/>
                  </a:cubicBezTo>
                  <a:cubicBezTo>
                    <a:pt x="0" y="3"/>
                    <a:pt x="1" y="3"/>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3" name="Freeform 3966"/>
            <p:cNvSpPr>
              <a:spLocks/>
            </p:cNvSpPr>
            <p:nvPr/>
          </p:nvSpPr>
          <p:spPr bwMode="auto">
            <a:xfrm>
              <a:off x="5449" y="1933"/>
              <a:ext cx="5" cy="3"/>
            </a:xfrm>
            <a:custGeom>
              <a:avLst/>
              <a:gdLst>
                <a:gd name="T0" fmla="*/ 2 w 4"/>
                <a:gd name="T1" fmla="*/ 3 h 3"/>
                <a:gd name="T2" fmla="*/ 4 w 4"/>
                <a:gd name="T3" fmla="*/ 0 h 3"/>
                <a:gd name="T4" fmla="*/ 1 w 4"/>
                <a:gd name="T5" fmla="*/ 2 h 3"/>
                <a:gd name="T6" fmla="*/ 2 w 4"/>
                <a:gd name="T7" fmla="*/ 3 h 3"/>
              </a:gdLst>
              <a:ahLst/>
              <a:cxnLst>
                <a:cxn ang="0">
                  <a:pos x="T0" y="T1"/>
                </a:cxn>
                <a:cxn ang="0">
                  <a:pos x="T2" y="T3"/>
                </a:cxn>
                <a:cxn ang="0">
                  <a:pos x="T4" y="T5"/>
                </a:cxn>
                <a:cxn ang="0">
                  <a:pos x="T6" y="T7"/>
                </a:cxn>
              </a:cxnLst>
              <a:rect l="0" t="0" r="r" b="b"/>
              <a:pathLst>
                <a:path w="4" h="3">
                  <a:moveTo>
                    <a:pt x="2" y="3"/>
                  </a:moveTo>
                  <a:cubicBezTo>
                    <a:pt x="3" y="2"/>
                    <a:pt x="3" y="1"/>
                    <a:pt x="4" y="0"/>
                  </a:cubicBezTo>
                  <a:cubicBezTo>
                    <a:pt x="2" y="0"/>
                    <a:pt x="1" y="0"/>
                    <a:pt x="1" y="2"/>
                  </a:cubicBezTo>
                  <a:cubicBezTo>
                    <a:pt x="0" y="3"/>
                    <a:pt x="1"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4" name="Freeform 3967"/>
            <p:cNvSpPr>
              <a:spLocks/>
            </p:cNvSpPr>
            <p:nvPr/>
          </p:nvSpPr>
          <p:spPr bwMode="auto">
            <a:xfrm>
              <a:off x="5453" y="1948"/>
              <a:ext cx="7" cy="4"/>
            </a:xfrm>
            <a:custGeom>
              <a:avLst/>
              <a:gdLst>
                <a:gd name="T0" fmla="*/ 3 w 6"/>
                <a:gd name="T1" fmla="*/ 3 h 3"/>
                <a:gd name="T2" fmla="*/ 6 w 6"/>
                <a:gd name="T3" fmla="*/ 3 h 3"/>
                <a:gd name="T4" fmla="*/ 4 w 6"/>
                <a:gd name="T5" fmla="*/ 0 h 3"/>
                <a:gd name="T6" fmla="*/ 0 w 6"/>
                <a:gd name="T7" fmla="*/ 1 h 3"/>
                <a:gd name="T8" fmla="*/ 3 w 6"/>
                <a:gd name="T9" fmla="*/ 3 h 3"/>
              </a:gdLst>
              <a:ahLst/>
              <a:cxnLst>
                <a:cxn ang="0">
                  <a:pos x="T0" y="T1"/>
                </a:cxn>
                <a:cxn ang="0">
                  <a:pos x="T2" y="T3"/>
                </a:cxn>
                <a:cxn ang="0">
                  <a:pos x="T4" y="T5"/>
                </a:cxn>
                <a:cxn ang="0">
                  <a:pos x="T6" y="T7"/>
                </a:cxn>
                <a:cxn ang="0">
                  <a:pos x="T8" y="T9"/>
                </a:cxn>
              </a:cxnLst>
              <a:rect l="0" t="0" r="r" b="b"/>
              <a:pathLst>
                <a:path w="6" h="3">
                  <a:moveTo>
                    <a:pt x="3" y="3"/>
                  </a:moveTo>
                  <a:cubicBezTo>
                    <a:pt x="4" y="3"/>
                    <a:pt x="5" y="3"/>
                    <a:pt x="6" y="3"/>
                  </a:cubicBezTo>
                  <a:cubicBezTo>
                    <a:pt x="5" y="2"/>
                    <a:pt x="4" y="1"/>
                    <a:pt x="4" y="0"/>
                  </a:cubicBezTo>
                  <a:cubicBezTo>
                    <a:pt x="2" y="0"/>
                    <a:pt x="2" y="1"/>
                    <a:pt x="0" y="1"/>
                  </a:cubicBezTo>
                  <a:cubicBezTo>
                    <a:pt x="1" y="3"/>
                    <a:pt x="2" y="3"/>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5" name="Freeform 3968"/>
            <p:cNvSpPr>
              <a:spLocks/>
            </p:cNvSpPr>
            <p:nvPr/>
          </p:nvSpPr>
          <p:spPr bwMode="auto">
            <a:xfrm>
              <a:off x="5453" y="1948"/>
              <a:ext cx="7" cy="4"/>
            </a:xfrm>
            <a:custGeom>
              <a:avLst/>
              <a:gdLst>
                <a:gd name="T0" fmla="*/ 3 w 6"/>
                <a:gd name="T1" fmla="*/ 3 h 3"/>
                <a:gd name="T2" fmla="*/ 6 w 6"/>
                <a:gd name="T3" fmla="*/ 3 h 3"/>
                <a:gd name="T4" fmla="*/ 4 w 6"/>
                <a:gd name="T5" fmla="*/ 0 h 3"/>
                <a:gd name="T6" fmla="*/ 0 w 6"/>
                <a:gd name="T7" fmla="*/ 1 h 3"/>
                <a:gd name="T8" fmla="*/ 3 w 6"/>
                <a:gd name="T9" fmla="*/ 3 h 3"/>
              </a:gdLst>
              <a:ahLst/>
              <a:cxnLst>
                <a:cxn ang="0">
                  <a:pos x="T0" y="T1"/>
                </a:cxn>
                <a:cxn ang="0">
                  <a:pos x="T2" y="T3"/>
                </a:cxn>
                <a:cxn ang="0">
                  <a:pos x="T4" y="T5"/>
                </a:cxn>
                <a:cxn ang="0">
                  <a:pos x="T6" y="T7"/>
                </a:cxn>
                <a:cxn ang="0">
                  <a:pos x="T8" y="T9"/>
                </a:cxn>
              </a:cxnLst>
              <a:rect l="0" t="0" r="r" b="b"/>
              <a:pathLst>
                <a:path w="6" h="3">
                  <a:moveTo>
                    <a:pt x="3" y="3"/>
                  </a:moveTo>
                  <a:cubicBezTo>
                    <a:pt x="4" y="3"/>
                    <a:pt x="5" y="3"/>
                    <a:pt x="6" y="3"/>
                  </a:cubicBezTo>
                  <a:cubicBezTo>
                    <a:pt x="5" y="2"/>
                    <a:pt x="4" y="1"/>
                    <a:pt x="4" y="0"/>
                  </a:cubicBezTo>
                  <a:cubicBezTo>
                    <a:pt x="2" y="0"/>
                    <a:pt x="2" y="1"/>
                    <a:pt x="0" y="1"/>
                  </a:cubicBezTo>
                  <a:cubicBezTo>
                    <a:pt x="1" y="3"/>
                    <a:pt x="2" y="3"/>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6" name="Freeform 3969"/>
            <p:cNvSpPr>
              <a:spLocks/>
            </p:cNvSpPr>
            <p:nvPr/>
          </p:nvSpPr>
          <p:spPr bwMode="auto">
            <a:xfrm>
              <a:off x="5455" y="1958"/>
              <a:ext cx="7" cy="4"/>
            </a:xfrm>
            <a:custGeom>
              <a:avLst/>
              <a:gdLst>
                <a:gd name="T0" fmla="*/ 6 w 6"/>
                <a:gd name="T1" fmla="*/ 3 h 3"/>
                <a:gd name="T2" fmla="*/ 1 w 6"/>
                <a:gd name="T3" fmla="*/ 0 h 3"/>
                <a:gd name="T4" fmla="*/ 6 w 6"/>
                <a:gd name="T5" fmla="*/ 3 h 3"/>
              </a:gdLst>
              <a:ahLst/>
              <a:cxnLst>
                <a:cxn ang="0">
                  <a:pos x="T0" y="T1"/>
                </a:cxn>
                <a:cxn ang="0">
                  <a:pos x="T2" y="T3"/>
                </a:cxn>
                <a:cxn ang="0">
                  <a:pos x="T4" y="T5"/>
                </a:cxn>
              </a:cxnLst>
              <a:rect l="0" t="0" r="r" b="b"/>
              <a:pathLst>
                <a:path w="6" h="3">
                  <a:moveTo>
                    <a:pt x="6" y="3"/>
                  </a:moveTo>
                  <a:cubicBezTo>
                    <a:pt x="5" y="1"/>
                    <a:pt x="2" y="0"/>
                    <a:pt x="1" y="0"/>
                  </a:cubicBezTo>
                  <a:cubicBezTo>
                    <a:pt x="0" y="3"/>
                    <a:pt x="4" y="1"/>
                    <a:pt x="6"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7" name="Freeform 3970"/>
            <p:cNvSpPr>
              <a:spLocks/>
            </p:cNvSpPr>
            <p:nvPr/>
          </p:nvSpPr>
          <p:spPr bwMode="auto">
            <a:xfrm>
              <a:off x="5455" y="1958"/>
              <a:ext cx="7" cy="4"/>
            </a:xfrm>
            <a:custGeom>
              <a:avLst/>
              <a:gdLst>
                <a:gd name="T0" fmla="*/ 6 w 6"/>
                <a:gd name="T1" fmla="*/ 3 h 3"/>
                <a:gd name="T2" fmla="*/ 1 w 6"/>
                <a:gd name="T3" fmla="*/ 0 h 3"/>
                <a:gd name="T4" fmla="*/ 6 w 6"/>
                <a:gd name="T5" fmla="*/ 3 h 3"/>
              </a:gdLst>
              <a:ahLst/>
              <a:cxnLst>
                <a:cxn ang="0">
                  <a:pos x="T0" y="T1"/>
                </a:cxn>
                <a:cxn ang="0">
                  <a:pos x="T2" y="T3"/>
                </a:cxn>
                <a:cxn ang="0">
                  <a:pos x="T4" y="T5"/>
                </a:cxn>
              </a:cxnLst>
              <a:rect l="0" t="0" r="r" b="b"/>
              <a:pathLst>
                <a:path w="6" h="3">
                  <a:moveTo>
                    <a:pt x="6" y="3"/>
                  </a:moveTo>
                  <a:cubicBezTo>
                    <a:pt x="5" y="1"/>
                    <a:pt x="2" y="0"/>
                    <a:pt x="1" y="0"/>
                  </a:cubicBezTo>
                  <a:cubicBezTo>
                    <a:pt x="0" y="3"/>
                    <a:pt x="4" y="1"/>
                    <a:pt x="6"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8" name="Freeform 3971"/>
            <p:cNvSpPr>
              <a:spLocks/>
            </p:cNvSpPr>
            <p:nvPr/>
          </p:nvSpPr>
          <p:spPr bwMode="auto">
            <a:xfrm>
              <a:off x="5456" y="1936"/>
              <a:ext cx="3" cy="10"/>
            </a:xfrm>
            <a:custGeom>
              <a:avLst/>
              <a:gdLst>
                <a:gd name="T0" fmla="*/ 1 w 2"/>
                <a:gd name="T1" fmla="*/ 8 h 8"/>
                <a:gd name="T2" fmla="*/ 0 w 2"/>
                <a:gd name="T3" fmla="*/ 0 h 8"/>
                <a:gd name="T4" fmla="*/ 1 w 2"/>
                <a:gd name="T5" fmla="*/ 8 h 8"/>
              </a:gdLst>
              <a:ahLst/>
              <a:cxnLst>
                <a:cxn ang="0">
                  <a:pos x="T0" y="T1"/>
                </a:cxn>
                <a:cxn ang="0">
                  <a:pos x="T2" y="T3"/>
                </a:cxn>
                <a:cxn ang="0">
                  <a:pos x="T4" y="T5"/>
                </a:cxn>
              </a:cxnLst>
              <a:rect l="0" t="0" r="r" b="b"/>
              <a:pathLst>
                <a:path w="2" h="8">
                  <a:moveTo>
                    <a:pt x="1" y="8"/>
                  </a:moveTo>
                  <a:cubicBezTo>
                    <a:pt x="2" y="7"/>
                    <a:pt x="2" y="2"/>
                    <a:pt x="0" y="0"/>
                  </a:cubicBezTo>
                  <a:cubicBezTo>
                    <a:pt x="0" y="3"/>
                    <a:pt x="0" y="5"/>
                    <a:pt x="1"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9" name="Freeform 3972"/>
            <p:cNvSpPr>
              <a:spLocks/>
            </p:cNvSpPr>
            <p:nvPr/>
          </p:nvSpPr>
          <p:spPr bwMode="auto">
            <a:xfrm>
              <a:off x="5456" y="1936"/>
              <a:ext cx="3" cy="10"/>
            </a:xfrm>
            <a:custGeom>
              <a:avLst/>
              <a:gdLst>
                <a:gd name="T0" fmla="*/ 1 w 2"/>
                <a:gd name="T1" fmla="*/ 8 h 8"/>
                <a:gd name="T2" fmla="*/ 0 w 2"/>
                <a:gd name="T3" fmla="*/ 0 h 8"/>
                <a:gd name="T4" fmla="*/ 1 w 2"/>
                <a:gd name="T5" fmla="*/ 8 h 8"/>
              </a:gdLst>
              <a:ahLst/>
              <a:cxnLst>
                <a:cxn ang="0">
                  <a:pos x="T0" y="T1"/>
                </a:cxn>
                <a:cxn ang="0">
                  <a:pos x="T2" y="T3"/>
                </a:cxn>
                <a:cxn ang="0">
                  <a:pos x="T4" y="T5"/>
                </a:cxn>
              </a:cxnLst>
              <a:rect l="0" t="0" r="r" b="b"/>
              <a:pathLst>
                <a:path w="2" h="8">
                  <a:moveTo>
                    <a:pt x="1" y="8"/>
                  </a:moveTo>
                  <a:cubicBezTo>
                    <a:pt x="2" y="7"/>
                    <a:pt x="2" y="2"/>
                    <a:pt x="0" y="0"/>
                  </a:cubicBezTo>
                  <a:cubicBezTo>
                    <a:pt x="0" y="3"/>
                    <a:pt x="0" y="5"/>
                    <a:pt x="1"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0" name="Freeform 3973"/>
            <p:cNvSpPr>
              <a:spLocks/>
            </p:cNvSpPr>
            <p:nvPr/>
          </p:nvSpPr>
          <p:spPr bwMode="auto">
            <a:xfrm>
              <a:off x="5455" y="1927"/>
              <a:ext cx="3" cy="8"/>
            </a:xfrm>
            <a:custGeom>
              <a:avLst/>
              <a:gdLst>
                <a:gd name="T0" fmla="*/ 1 w 2"/>
                <a:gd name="T1" fmla="*/ 7 h 7"/>
                <a:gd name="T2" fmla="*/ 0 w 2"/>
                <a:gd name="T3" fmla="*/ 0 h 7"/>
                <a:gd name="T4" fmla="*/ 1 w 2"/>
                <a:gd name="T5" fmla="*/ 7 h 7"/>
              </a:gdLst>
              <a:ahLst/>
              <a:cxnLst>
                <a:cxn ang="0">
                  <a:pos x="T0" y="T1"/>
                </a:cxn>
                <a:cxn ang="0">
                  <a:pos x="T2" y="T3"/>
                </a:cxn>
                <a:cxn ang="0">
                  <a:pos x="T4" y="T5"/>
                </a:cxn>
              </a:cxnLst>
              <a:rect l="0" t="0" r="r" b="b"/>
              <a:pathLst>
                <a:path w="2" h="7">
                  <a:moveTo>
                    <a:pt x="1" y="7"/>
                  </a:moveTo>
                  <a:cubicBezTo>
                    <a:pt x="2" y="5"/>
                    <a:pt x="1" y="2"/>
                    <a:pt x="0" y="0"/>
                  </a:cubicBezTo>
                  <a:cubicBezTo>
                    <a:pt x="0" y="2"/>
                    <a:pt x="0" y="5"/>
                    <a:pt x="1"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1" name="Freeform 3974"/>
            <p:cNvSpPr>
              <a:spLocks/>
            </p:cNvSpPr>
            <p:nvPr/>
          </p:nvSpPr>
          <p:spPr bwMode="auto">
            <a:xfrm>
              <a:off x="5455" y="1927"/>
              <a:ext cx="3" cy="8"/>
            </a:xfrm>
            <a:custGeom>
              <a:avLst/>
              <a:gdLst>
                <a:gd name="T0" fmla="*/ 1 w 2"/>
                <a:gd name="T1" fmla="*/ 7 h 7"/>
                <a:gd name="T2" fmla="*/ 0 w 2"/>
                <a:gd name="T3" fmla="*/ 0 h 7"/>
                <a:gd name="T4" fmla="*/ 1 w 2"/>
                <a:gd name="T5" fmla="*/ 7 h 7"/>
              </a:gdLst>
              <a:ahLst/>
              <a:cxnLst>
                <a:cxn ang="0">
                  <a:pos x="T0" y="T1"/>
                </a:cxn>
                <a:cxn ang="0">
                  <a:pos x="T2" y="T3"/>
                </a:cxn>
                <a:cxn ang="0">
                  <a:pos x="T4" y="T5"/>
                </a:cxn>
              </a:cxnLst>
              <a:rect l="0" t="0" r="r" b="b"/>
              <a:pathLst>
                <a:path w="2" h="7">
                  <a:moveTo>
                    <a:pt x="1" y="7"/>
                  </a:moveTo>
                  <a:cubicBezTo>
                    <a:pt x="2" y="5"/>
                    <a:pt x="1" y="2"/>
                    <a:pt x="0" y="0"/>
                  </a:cubicBezTo>
                  <a:cubicBezTo>
                    <a:pt x="0" y="2"/>
                    <a:pt x="0" y="5"/>
                    <a:pt x="1"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2" name="Freeform 3975"/>
            <p:cNvSpPr>
              <a:spLocks/>
            </p:cNvSpPr>
            <p:nvPr/>
          </p:nvSpPr>
          <p:spPr bwMode="auto">
            <a:xfrm>
              <a:off x="5470" y="1993"/>
              <a:ext cx="6" cy="7"/>
            </a:xfrm>
            <a:custGeom>
              <a:avLst/>
              <a:gdLst>
                <a:gd name="T0" fmla="*/ 4 w 5"/>
                <a:gd name="T1" fmla="*/ 6 h 6"/>
                <a:gd name="T2" fmla="*/ 1 w 5"/>
                <a:gd name="T3" fmla="*/ 1 h 6"/>
                <a:gd name="T4" fmla="*/ 0 w 5"/>
                <a:gd name="T5" fmla="*/ 4 h 6"/>
                <a:gd name="T6" fmla="*/ 4 w 5"/>
                <a:gd name="T7" fmla="*/ 6 h 6"/>
              </a:gdLst>
              <a:ahLst/>
              <a:cxnLst>
                <a:cxn ang="0">
                  <a:pos x="T0" y="T1"/>
                </a:cxn>
                <a:cxn ang="0">
                  <a:pos x="T2" y="T3"/>
                </a:cxn>
                <a:cxn ang="0">
                  <a:pos x="T4" y="T5"/>
                </a:cxn>
                <a:cxn ang="0">
                  <a:pos x="T6" y="T7"/>
                </a:cxn>
              </a:cxnLst>
              <a:rect l="0" t="0" r="r" b="b"/>
              <a:pathLst>
                <a:path w="5" h="6">
                  <a:moveTo>
                    <a:pt x="4" y="6"/>
                  </a:moveTo>
                  <a:cubicBezTo>
                    <a:pt x="5" y="6"/>
                    <a:pt x="3" y="0"/>
                    <a:pt x="1" y="1"/>
                  </a:cubicBezTo>
                  <a:cubicBezTo>
                    <a:pt x="0" y="1"/>
                    <a:pt x="0" y="3"/>
                    <a:pt x="0" y="4"/>
                  </a:cubicBezTo>
                  <a:cubicBezTo>
                    <a:pt x="0" y="5"/>
                    <a:pt x="3" y="6"/>
                    <a:pt x="4"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3" name="Freeform 3976"/>
            <p:cNvSpPr>
              <a:spLocks/>
            </p:cNvSpPr>
            <p:nvPr/>
          </p:nvSpPr>
          <p:spPr bwMode="auto">
            <a:xfrm>
              <a:off x="5470" y="1993"/>
              <a:ext cx="6" cy="7"/>
            </a:xfrm>
            <a:custGeom>
              <a:avLst/>
              <a:gdLst>
                <a:gd name="T0" fmla="*/ 4 w 5"/>
                <a:gd name="T1" fmla="*/ 6 h 6"/>
                <a:gd name="T2" fmla="*/ 1 w 5"/>
                <a:gd name="T3" fmla="*/ 1 h 6"/>
                <a:gd name="T4" fmla="*/ 0 w 5"/>
                <a:gd name="T5" fmla="*/ 4 h 6"/>
                <a:gd name="T6" fmla="*/ 4 w 5"/>
                <a:gd name="T7" fmla="*/ 6 h 6"/>
              </a:gdLst>
              <a:ahLst/>
              <a:cxnLst>
                <a:cxn ang="0">
                  <a:pos x="T0" y="T1"/>
                </a:cxn>
                <a:cxn ang="0">
                  <a:pos x="T2" y="T3"/>
                </a:cxn>
                <a:cxn ang="0">
                  <a:pos x="T4" y="T5"/>
                </a:cxn>
                <a:cxn ang="0">
                  <a:pos x="T6" y="T7"/>
                </a:cxn>
              </a:cxnLst>
              <a:rect l="0" t="0" r="r" b="b"/>
              <a:pathLst>
                <a:path w="5" h="6">
                  <a:moveTo>
                    <a:pt x="4" y="6"/>
                  </a:moveTo>
                  <a:cubicBezTo>
                    <a:pt x="5" y="6"/>
                    <a:pt x="3" y="0"/>
                    <a:pt x="1" y="1"/>
                  </a:cubicBezTo>
                  <a:cubicBezTo>
                    <a:pt x="0" y="1"/>
                    <a:pt x="0" y="3"/>
                    <a:pt x="0" y="4"/>
                  </a:cubicBezTo>
                  <a:cubicBezTo>
                    <a:pt x="0" y="5"/>
                    <a:pt x="3" y="6"/>
                    <a:pt x="4"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4" name="Freeform 3977"/>
            <p:cNvSpPr>
              <a:spLocks/>
            </p:cNvSpPr>
            <p:nvPr/>
          </p:nvSpPr>
          <p:spPr bwMode="auto">
            <a:xfrm>
              <a:off x="5472" y="2006"/>
              <a:ext cx="6" cy="6"/>
            </a:xfrm>
            <a:custGeom>
              <a:avLst/>
              <a:gdLst>
                <a:gd name="T0" fmla="*/ 4 w 5"/>
                <a:gd name="T1" fmla="*/ 5 h 5"/>
                <a:gd name="T2" fmla="*/ 3 w 5"/>
                <a:gd name="T3" fmla="*/ 0 h 5"/>
                <a:gd name="T4" fmla="*/ 4 w 5"/>
                <a:gd name="T5" fmla="*/ 5 h 5"/>
              </a:gdLst>
              <a:ahLst/>
              <a:cxnLst>
                <a:cxn ang="0">
                  <a:pos x="T0" y="T1"/>
                </a:cxn>
                <a:cxn ang="0">
                  <a:pos x="T2" y="T3"/>
                </a:cxn>
                <a:cxn ang="0">
                  <a:pos x="T4" y="T5"/>
                </a:cxn>
              </a:cxnLst>
              <a:rect l="0" t="0" r="r" b="b"/>
              <a:pathLst>
                <a:path w="5" h="5">
                  <a:moveTo>
                    <a:pt x="4" y="5"/>
                  </a:moveTo>
                  <a:cubicBezTo>
                    <a:pt x="5" y="4"/>
                    <a:pt x="2" y="2"/>
                    <a:pt x="3" y="0"/>
                  </a:cubicBezTo>
                  <a:cubicBezTo>
                    <a:pt x="0" y="1"/>
                    <a:pt x="2" y="4"/>
                    <a:pt x="4"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5" name="Freeform 3978"/>
            <p:cNvSpPr>
              <a:spLocks/>
            </p:cNvSpPr>
            <p:nvPr/>
          </p:nvSpPr>
          <p:spPr bwMode="auto">
            <a:xfrm>
              <a:off x="5472" y="2006"/>
              <a:ext cx="6" cy="6"/>
            </a:xfrm>
            <a:custGeom>
              <a:avLst/>
              <a:gdLst>
                <a:gd name="T0" fmla="*/ 4 w 5"/>
                <a:gd name="T1" fmla="*/ 5 h 5"/>
                <a:gd name="T2" fmla="*/ 3 w 5"/>
                <a:gd name="T3" fmla="*/ 0 h 5"/>
                <a:gd name="T4" fmla="*/ 4 w 5"/>
                <a:gd name="T5" fmla="*/ 5 h 5"/>
              </a:gdLst>
              <a:ahLst/>
              <a:cxnLst>
                <a:cxn ang="0">
                  <a:pos x="T0" y="T1"/>
                </a:cxn>
                <a:cxn ang="0">
                  <a:pos x="T2" y="T3"/>
                </a:cxn>
                <a:cxn ang="0">
                  <a:pos x="T4" y="T5"/>
                </a:cxn>
              </a:cxnLst>
              <a:rect l="0" t="0" r="r" b="b"/>
              <a:pathLst>
                <a:path w="5" h="5">
                  <a:moveTo>
                    <a:pt x="4" y="5"/>
                  </a:moveTo>
                  <a:cubicBezTo>
                    <a:pt x="5" y="4"/>
                    <a:pt x="2" y="2"/>
                    <a:pt x="3" y="0"/>
                  </a:cubicBezTo>
                  <a:cubicBezTo>
                    <a:pt x="0" y="1"/>
                    <a:pt x="2" y="4"/>
                    <a:pt x="4"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6" name="Freeform 3979"/>
            <p:cNvSpPr>
              <a:spLocks/>
            </p:cNvSpPr>
            <p:nvPr/>
          </p:nvSpPr>
          <p:spPr bwMode="auto">
            <a:xfrm>
              <a:off x="5480" y="2020"/>
              <a:ext cx="4" cy="3"/>
            </a:xfrm>
            <a:custGeom>
              <a:avLst/>
              <a:gdLst>
                <a:gd name="T0" fmla="*/ 2 w 3"/>
                <a:gd name="T1" fmla="*/ 2 h 2"/>
                <a:gd name="T2" fmla="*/ 3 w 3"/>
                <a:gd name="T3" fmla="*/ 1 h 2"/>
                <a:gd name="T4" fmla="*/ 2 w 3"/>
                <a:gd name="T5" fmla="*/ 2 h 2"/>
              </a:gdLst>
              <a:ahLst/>
              <a:cxnLst>
                <a:cxn ang="0">
                  <a:pos x="T0" y="T1"/>
                </a:cxn>
                <a:cxn ang="0">
                  <a:pos x="T2" y="T3"/>
                </a:cxn>
                <a:cxn ang="0">
                  <a:pos x="T4" y="T5"/>
                </a:cxn>
              </a:cxnLst>
              <a:rect l="0" t="0" r="r" b="b"/>
              <a:pathLst>
                <a:path w="3" h="2">
                  <a:moveTo>
                    <a:pt x="2" y="2"/>
                  </a:moveTo>
                  <a:cubicBezTo>
                    <a:pt x="2" y="2"/>
                    <a:pt x="3" y="2"/>
                    <a:pt x="3" y="1"/>
                  </a:cubicBezTo>
                  <a:cubicBezTo>
                    <a:pt x="2" y="0"/>
                    <a:pt x="0" y="2"/>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7" name="Freeform 3980"/>
            <p:cNvSpPr>
              <a:spLocks/>
            </p:cNvSpPr>
            <p:nvPr/>
          </p:nvSpPr>
          <p:spPr bwMode="auto">
            <a:xfrm>
              <a:off x="5480" y="2020"/>
              <a:ext cx="4" cy="3"/>
            </a:xfrm>
            <a:custGeom>
              <a:avLst/>
              <a:gdLst>
                <a:gd name="T0" fmla="*/ 2 w 3"/>
                <a:gd name="T1" fmla="*/ 2 h 2"/>
                <a:gd name="T2" fmla="*/ 3 w 3"/>
                <a:gd name="T3" fmla="*/ 1 h 2"/>
                <a:gd name="T4" fmla="*/ 2 w 3"/>
                <a:gd name="T5" fmla="*/ 2 h 2"/>
              </a:gdLst>
              <a:ahLst/>
              <a:cxnLst>
                <a:cxn ang="0">
                  <a:pos x="T0" y="T1"/>
                </a:cxn>
                <a:cxn ang="0">
                  <a:pos x="T2" y="T3"/>
                </a:cxn>
                <a:cxn ang="0">
                  <a:pos x="T4" y="T5"/>
                </a:cxn>
              </a:cxnLst>
              <a:rect l="0" t="0" r="r" b="b"/>
              <a:pathLst>
                <a:path w="3" h="2">
                  <a:moveTo>
                    <a:pt x="2" y="2"/>
                  </a:moveTo>
                  <a:cubicBezTo>
                    <a:pt x="2" y="2"/>
                    <a:pt x="3" y="2"/>
                    <a:pt x="3" y="1"/>
                  </a:cubicBezTo>
                  <a:cubicBezTo>
                    <a:pt x="2" y="0"/>
                    <a:pt x="0" y="2"/>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8" name="Freeform 3981"/>
            <p:cNvSpPr>
              <a:spLocks/>
            </p:cNvSpPr>
            <p:nvPr/>
          </p:nvSpPr>
          <p:spPr bwMode="auto">
            <a:xfrm>
              <a:off x="1791" y="2596"/>
              <a:ext cx="5" cy="5"/>
            </a:xfrm>
            <a:custGeom>
              <a:avLst/>
              <a:gdLst>
                <a:gd name="T0" fmla="*/ 3 w 4"/>
                <a:gd name="T1" fmla="*/ 3 h 4"/>
                <a:gd name="T2" fmla="*/ 4 w 4"/>
                <a:gd name="T3" fmla="*/ 2 h 4"/>
                <a:gd name="T4" fmla="*/ 3 w 4"/>
                <a:gd name="T5" fmla="*/ 0 h 4"/>
                <a:gd name="T6" fmla="*/ 3 w 4"/>
                <a:gd name="T7" fmla="*/ 3 h 4"/>
              </a:gdLst>
              <a:ahLst/>
              <a:cxnLst>
                <a:cxn ang="0">
                  <a:pos x="T0" y="T1"/>
                </a:cxn>
                <a:cxn ang="0">
                  <a:pos x="T2" y="T3"/>
                </a:cxn>
                <a:cxn ang="0">
                  <a:pos x="T4" y="T5"/>
                </a:cxn>
                <a:cxn ang="0">
                  <a:pos x="T6" y="T7"/>
                </a:cxn>
              </a:cxnLst>
              <a:rect l="0" t="0" r="r" b="b"/>
              <a:pathLst>
                <a:path w="4" h="4">
                  <a:moveTo>
                    <a:pt x="3" y="3"/>
                  </a:moveTo>
                  <a:cubicBezTo>
                    <a:pt x="4" y="3"/>
                    <a:pt x="4" y="3"/>
                    <a:pt x="4" y="2"/>
                  </a:cubicBezTo>
                  <a:cubicBezTo>
                    <a:pt x="4" y="0"/>
                    <a:pt x="2" y="4"/>
                    <a:pt x="3" y="0"/>
                  </a:cubicBezTo>
                  <a:cubicBezTo>
                    <a:pt x="0" y="1"/>
                    <a:pt x="2" y="3"/>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9" name="Freeform 3982"/>
            <p:cNvSpPr>
              <a:spLocks/>
            </p:cNvSpPr>
            <p:nvPr/>
          </p:nvSpPr>
          <p:spPr bwMode="auto">
            <a:xfrm>
              <a:off x="1791" y="2596"/>
              <a:ext cx="5" cy="5"/>
            </a:xfrm>
            <a:custGeom>
              <a:avLst/>
              <a:gdLst>
                <a:gd name="T0" fmla="*/ 3 w 4"/>
                <a:gd name="T1" fmla="*/ 3 h 4"/>
                <a:gd name="T2" fmla="*/ 4 w 4"/>
                <a:gd name="T3" fmla="*/ 2 h 4"/>
                <a:gd name="T4" fmla="*/ 3 w 4"/>
                <a:gd name="T5" fmla="*/ 0 h 4"/>
                <a:gd name="T6" fmla="*/ 3 w 4"/>
                <a:gd name="T7" fmla="*/ 3 h 4"/>
              </a:gdLst>
              <a:ahLst/>
              <a:cxnLst>
                <a:cxn ang="0">
                  <a:pos x="T0" y="T1"/>
                </a:cxn>
                <a:cxn ang="0">
                  <a:pos x="T2" y="T3"/>
                </a:cxn>
                <a:cxn ang="0">
                  <a:pos x="T4" y="T5"/>
                </a:cxn>
                <a:cxn ang="0">
                  <a:pos x="T6" y="T7"/>
                </a:cxn>
              </a:cxnLst>
              <a:rect l="0" t="0" r="r" b="b"/>
              <a:pathLst>
                <a:path w="4" h="4">
                  <a:moveTo>
                    <a:pt x="3" y="3"/>
                  </a:moveTo>
                  <a:cubicBezTo>
                    <a:pt x="4" y="3"/>
                    <a:pt x="4" y="3"/>
                    <a:pt x="4" y="2"/>
                  </a:cubicBezTo>
                  <a:cubicBezTo>
                    <a:pt x="4" y="0"/>
                    <a:pt x="2" y="4"/>
                    <a:pt x="3" y="0"/>
                  </a:cubicBezTo>
                  <a:cubicBezTo>
                    <a:pt x="0" y="1"/>
                    <a:pt x="2" y="3"/>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0" name="Freeform 3983"/>
            <p:cNvSpPr>
              <a:spLocks/>
            </p:cNvSpPr>
            <p:nvPr/>
          </p:nvSpPr>
          <p:spPr bwMode="auto">
            <a:xfrm>
              <a:off x="1795" y="2588"/>
              <a:ext cx="29" cy="18"/>
            </a:xfrm>
            <a:custGeom>
              <a:avLst/>
              <a:gdLst>
                <a:gd name="T0" fmla="*/ 13 w 24"/>
                <a:gd name="T1" fmla="*/ 2 h 15"/>
                <a:gd name="T2" fmla="*/ 13 w 24"/>
                <a:gd name="T3" fmla="*/ 3 h 15"/>
                <a:gd name="T4" fmla="*/ 5 w 24"/>
                <a:gd name="T5" fmla="*/ 1 h 15"/>
                <a:gd name="T6" fmla="*/ 8 w 24"/>
                <a:gd name="T7" fmla="*/ 4 h 15"/>
                <a:gd name="T8" fmla="*/ 12 w 24"/>
                <a:gd name="T9" fmla="*/ 6 h 15"/>
                <a:gd name="T10" fmla="*/ 5 w 24"/>
                <a:gd name="T11" fmla="*/ 7 h 15"/>
                <a:gd name="T12" fmla="*/ 11 w 24"/>
                <a:gd name="T13" fmla="*/ 7 h 15"/>
                <a:gd name="T14" fmla="*/ 8 w 24"/>
                <a:gd name="T15" fmla="*/ 9 h 15"/>
                <a:gd name="T16" fmla="*/ 8 w 24"/>
                <a:gd name="T17" fmla="*/ 7 h 15"/>
                <a:gd name="T18" fmla="*/ 8 w 24"/>
                <a:gd name="T19" fmla="*/ 9 h 15"/>
                <a:gd name="T20" fmla="*/ 0 w 24"/>
                <a:gd name="T21" fmla="*/ 12 h 15"/>
                <a:gd name="T22" fmla="*/ 2 w 24"/>
                <a:gd name="T23" fmla="*/ 12 h 15"/>
                <a:gd name="T24" fmla="*/ 6 w 24"/>
                <a:gd name="T25" fmla="*/ 14 h 15"/>
                <a:gd name="T26" fmla="*/ 10 w 24"/>
                <a:gd name="T27" fmla="*/ 11 h 15"/>
                <a:gd name="T28" fmla="*/ 20 w 24"/>
                <a:gd name="T29" fmla="*/ 5 h 15"/>
                <a:gd name="T30" fmla="*/ 23 w 24"/>
                <a:gd name="T31" fmla="*/ 2 h 15"/>
                <a:gd name="T32" fmla="*/ 20 w 24"/>
                <a:gd name="T33" fmla="*/ 2 h 15"/>
                <a:gd name="T34" fmla="*/ 13 w 24"/>
                <a:gd name="T3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15">
                  <a:moveTo>
                    <a:pt x="13" y="2"/>
                  </a:moveTo>
                  <a:cubicBezTo>
                    <a:pt x="13" y="2"/>
                    <a:pt x="13" y="2"/>
                    <a:pt x="13" y="3"/>
                  </a:cubicBezTo>
                  <a:cubicBezTo>
                    <a:pt x="9" y="4"/>
                    <a:pt x="8" y="1"/>
                    <a:pt x="5" y="1"/>
                  </a:cubicBezTo>
                  <a:cubicBezTo>
                    <a:pt x="6" y="2"/>
                    <a:pt x="7" y="2"/>
                    <a:pt x="8" y="4"/>
                  </a:cubicBezTo>
                  <a:cubicBezTo>
                    <a:pt x="8" y="5"/>
                    <a:pt x="11" y="6"/>
                    <a:pt x="12" y="6"/>
                  </a:cubicBezTo>
                  <a:cubicBezTo>
                    <a:pt x="10" y="6"/>
                    <a:pt x="8" y="6"/>
                    <a:pt x="5" y="7"/>
                  </a:cubicBezTo>
                  <a:cubicBezTo>
                    <a:pt x="6" y="9"/>
                    <a:pt x="10" y="5"/>
                    <a:pt x="11" y="7"/>
                  </a:cubicBezTo>
                  <a:cubicBezTo>
                    <a:pt x="9" y="7"/>
                    <a:pt x="9" y="8"/>
                    <a:pt x="8" y="9"/>
                  </a:cubicBezTo>
                  <a:cubicBezTo>
                    <a:pt x="8" y="8"/>
                    <a:pt x="8" y="8"/>
                    <a:pt x="8" y="7"/>
                  </a:cubicBezTo>
                  <a:cubicBezTo>
                    <a:pt x="7" y="9"/>
                    <a:pt x="4" y="11"/>
                    <a:pt x="8" y="9"/>
                  </a:cubicBezTo>
                  <a:cubicBezTo>
                    <a:pt x="6" y="11"/>
                    <a:pt x="2" y="11"/>
                    <a:pt x="0" y="12"/>
                  </a:cubicBezTo>
                  <a:cubicBezTo>
                    <a:pt x="0" y="12"/>
                    <a:pt x="5" y="15"/>
                    <a:pt x="2" y="12"/>
                  </a:cubicBezTo>
                  <a:cubicBezTo>
                    <a:pt x="3" y="12"/>
                    <a:pt x="5" y="15"/>
                    <a:pt x="6" y="14"/>
                  </a:cubicBezTo>
                  <a:cubicBezTo>
                    <a:pt x="8" y="12"/>
                    <a:pt x="10" y="13"/>
                    <a:pt x="10" y="11"/>
                  </a:cubicBezTo>
                  <a:cubicBezTo>
                    <a:pt x="14" y="12"/>
                    <a:pt x="17" y="8"/>
                    <a:pt x="20" y="5"/>
                  </a:cubicBezTo>
                  <a:cubicBezTo>
                    <a:pt x="21" y="4"/>
                    <a:pt x="22" y="3"/>
                    <a:pt x="23" y="2"/>
                  </a:cubicBezTo>
                  <a:cubicBezTo>
                    <a:pt x="24" y="1"/>
                    <a:pt x="21" y="0"/>
                    <a:pt x="20" y="2"/>
                  </a:cubicBezTo>
                  <a:cubicBezTo>
                    <a:pt x="19" y="2"/>
                    <a:pt x="16" y="1"/>
                    <a:pt x="1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1" name="Freeform 3984"/>
            <p:cNvSpPr>
              <a:spLocks/>
            </p:cNvSpPr>
            <p:nvPr/>
          </p:nvSpPr>
          <p:spPr bwMode="auto">
            <a:xfrm>
              <a:off x="1795" y="2588"/>
              <a:ext cx="29" cy="18"/>
            </a:xfrm>
            <a:custGeom>
              <a:avLst/>
              <a:gdLst>
                <a:gd name="T0" fmla="*/ 13 w 24"/>
                <a:gd name="T1" fmla="*/ 2 h 15"/>
                <a:gd name="T2" fmla="*/ 13 w 24"/>
                <a:gd name="T3" fmla="*/ 3 h 15"/>
                <a:gd name="T4" fmla="*/ 5 w 24"/>
                <a:gd name="T5" fmla="*/ 1 h 15"/>
                <a:gd name="T6" fmla="*/ 8 w 24"/>
                <a:gd name="T7" fmla="*/ 4 h 15"/>
                <a:gd name="T8" fmla="*/ 12 w 24"/>
                <a:gd name="T9" fmla="*/ 6 h 15"/>
                <a:gd name="T10" fmla="*/ 5 w 24"/>
                <a:gd name="T11" fmla="*/ 7 h 15"/>
                <a:gd name="T12" fmla="*/ 11 w 24"/>
                <a:gd name="T13" fmla="*/ 7 h 15"/>
                <a:gd name="T14" fmla="*/ 8 w 24"/>
                <a:gd name="T15" fmla="*/ 9 h 15"/>
                <a:gd name="T16" fmla="*/ 8 w 24"/>
                <a:gd name="T17" fmla="*/ 7 h 15"/>
                <a:gd name="T18" fmla="*/ 8 w 24"/>
                <a:gd name="T19" fmla="*/ 9 h 15"/>
                <a:gd name="T20" fmla="*/ 0 w 24"/>
                <a:gd name="T21" fmla="*/ 12 h 15"/>
                <a:gd name="T22" fmla="*/ 2 w 24"/>
                <a:gd name="T23" fmla="*/ 12 h 15"/>
                <a:gd name="T24" fmla="*/ 6 w 24"/>
                <a:gd name="T25" fmla="*/ 14 h 15"/>
                <a:gd name="T26" fmla="*/ 10 w 24"/>
                <a:gd name="T27" fmla="*/ 11 h 15"/>
                <a:gd name="T28" fmla="*/ 20 w 24"/>
                <a:gd name="T29" fmla="*/ 5 h 15"/>
                <a:gd name="T30" fmla="*/ 23 w 24"/>
                <a:gd name="T31" fmla="*/ 2 h 15"/>
                <a:gd name="T32" fmla="*/ 20 w 24"/>
                <a:gd name="T33" fmla="*/ 2 h 15"/>
                <a:gd name="T34" fmla="*/ 13 w 24"/>
                <a:gd name="T3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15">
                  <a:moveTo>
                    <a:pt x="13" y="2"/>
                  </a:moveTo>
                  <a:cubicBezTo>
                    <a:pt x="13" y="2"/>
                    <a:pt x="13" y="2"/>
                    <a:pt x="13" y="3"/>
                  </a:cubicBezTo>
                  <a:cubicBezTo>
                    <a:pt x="9" y="4"/>
                    <a:pt x="8" y="1"/>
                    <a:pt x="5" y="1"/>
                  </a:cubicBezTo>
                  <a:cubicBezTo>
                    <a:pt x="6" y="2"/>
                    <a:pt x="7" y="2"/>
                    <a:pt x="8" y="4"/>
                  </a:cubicBezTo>
                  <a:cubicBezTo>
                    <a:pt x="8" y="5"/>
                    <a:pt x="11" y="6"/>
                    <a:pt x="12" y="6"/>
                  </a:cubicBezTo>
                  <a:cubicBezTo>
                    <a:pt x="10" y="6"/>
                    <a:pt x="8" y="6"/>
                    <a:pt x="5" y="7"/>
                  </a:cubicBezTo>
                  <a:cubicBezTo>
                    <a:pt x="6" y="9"/>
                    <a:pt x="10" y="5"/>
                    <a:pt x="11" y="7"/>
                  </a:cubicBezTo>
                  <a:cubicBezTo>
                    <a:pt x="9" y="7"/>
                    <a:pt x="9" y="8"/>
                    <a:pt x="8" y="9"/>
                  </a:cubicBezTo>
                  <a:cubicBezTo>
                    <a:pt x="8" y="8"/>
                    <a:pt x="8" y="8"/>
                    <a:pt x="8" y="7"/>
                  </a:cubicBezTo>
                  <a:cubicBezTo>
                    <a:pt x="7" y="9"/>
                    <a:pt x="4" y="11"/>
                    <a:pt x="8" y="9"/>
                  </a:cubicBezTo>
                  <a:cubicBezTo>
                    <a:pt x="6" y="11"/>
                    <a:pt x="2" y="11"/>
                    <a:pt x="0" y="12"/>
                  </a:cubicBezTo>
                  <a:cubicBezTo>
                    <a:pt x="0" y="12"/>
                    <a:pt x="5" y="15"/>
                    <a:pt x="2" y="12"/>
                  </a:cubicBezTo>
                  <a:cubicBezTo>
                    <a:pt x="3" y="12"/>
                    <a:pt x="5" y="15"/>
                    <a:pt x="6" y="14"/>
                  </a:cubicBezTo>
                  <a:cubicBezTo>
                    <a:pt x="8" y="12"/>
                    <a:pt x="10" y="13"/>
                    <a:pt x="10" y="11"/>
                  </a:cubicBezTo>
                  <a:cubicBezTo>
                    <a:pt x="14" y="12"/>
                    <a:pt x="17" y="8"/>
                    <a:pt x="20" y="5"/>
                  </a:cubicBezTo>
                  <a:cubicBezTo>
                    <a:pt x="21" y="4"/>
                    <a:pt x="22" y="3"/>
                    <a:pt x="23" y="2"/>
                  </a:cubicBezTo>
                  <a:cubicBezTo>
                    <a:pt x="24" y="1"/>
                    <a:pt x="21" y="0"/>
                    <a:pt x="20" y="2"/>
                  </a:cubicBezTo>
                  <a:cubicBezTo>
                    <a:pt x="19" y="2"/>
                    <a:pt x="16" y="1"/>
                    <a:pt x="1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2" name="Freeform 3985"/>
            <p:cNvSpPr>
              <a:spLocks/>
            </p:cNvSpPr>
            <p:nvPr/>
          </p:nvSpPr>
          <p:spPr bwMode="auto">
            <a:xfrm>
              <a:off x="1806" y="2588"/>
              <a:ext cx="3" cy="2"/>
            </a:xfrm>
            <a:custGeom>
              <a:avLst/>
              <a:gdLst>
                <a:gd name="T0" fmla="*/ 0 w 3"/>
                <a:gd name="T1" fmla="*/ 1 h 2"/>
                <a:gd name="T2" fmla="*/ 3 w 3"/>
                <a:gd name="T3" fmla="*/ 1 h 2"/>
                <a:gd name="T4" fmla="*/ 1 w 3"/>
                <a:gd name="T5" fmla="*/ 0 h 2"/>
                <a:gd name="T6" fmla="*/ 2 w 3"/>
                <a:gd name="T7" fmla="*/ 1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1" y="2"/>
                    <a:pt x="2" y="2"/>
                    <a:pt x="3" y="1"/>
                  </a:cubicBezTo>
                  <a:cubicBezTo>
                    <a:pt x="3" y="0"/>
                    <a:pt x="2" y="0"/>
                    <a:pt x="1" y="0"/>
                  </a:cubicBezTo>
                  <a:cubicBezTo>
                    <a:pt x="1" y="1"/>
                    <a:pt x="2" y="1"/>
                    <a:pt x="2" y="1"/>
                  </a:cubicBezTo>
                  <a:cubicBezTo>
                    <a:pt x="2" y="1"/>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3" name="Freeform 3986"/>
            <p:cNvSpPr>
              <a:spLocks/>
            </p:cNvSpPr>
            <p:nvPr/>
          </p:nvSpPr>
          <p:spPr bwMode="auto">
            <a:xfrm>
              <a:off x="1806" y="2588"/>
              <a:ext cx="3" cy="2"/>
            </a:xfrm>
            <a:custGeom>
              <a:avLst/>
              <a:gdLst>
                <a:gd name="T0" fmla="*/ 0 w 3"/>
                <a:gd name="T1" fmla="*/ 1 h 2"/>
                <a:gd name="T2" fmla="*/ 3 w 3"/>
                <a:gd name="T3" fmla="*/ 1 h 2"/>
                <a:gd name="T4" fmla="*/ 1 w 3"/>
                <a:gd name="T5" fmla="*/ 0 h 2"/>
                <a:gd name="T6" fmla="*/ 2 w 3"/>
                <a:gd name="T7" fmla="*/ 1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1" y="2"/>
                    <a:pt x="2" y="2"/>
                    <a:pt x="3" y="1"/>
                  </a:cubicBezTo>
                  <a:cubicBezTo>
                    <a:pt x="3" y="0"/>
                    <a:pt x="2" y="0"/>
                    <a:pt x="1" y="0"/>
                  </a:cubicBezTo>
                  <a:cubicBezTo>
                    <a:pt x="1" y="1"/>
                    <a:pt x="2" y="1"/>
                    <a:pt x="2" y="1"/>
                  </a:cubicBezTo>
                  <a:cubicBezTo>
                    <a:pt x="2" y="1"/>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4" name="Freeform 3987"/>
            <p:cNvSpPr>
              <a:spLocks/>
            </p:cNvSpPr>
            <p:nvPr/>
          </p:nvSpPr>
          <p:spPr bwMode="auto">
            <a:xfrm>
              <a:off x="1811" y="2588"/>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1" y="1"/>
                    <a:pt x="2" y="1"/>
                  </a:cubicBezTo>
                  <a:cubicBezTo>
                    <a:pt x="1" y="0"/>
                    <a:pt x="1"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5" name="Freeform 3988"/>
            <p:cNvSpPr>
              <a:spLocks/>
            </p:cNvSpPr>
            <p:nvPr/>
          </p:nvSpPr>
          <p:spPr bwMode="auto">
            <a:xfrm>
              <a:off x="1811" y="2588"/>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1" y="1"/>
                    <a:pt x="2" y="1"/>
                  </a:cubicBezTo>
                  <a:cubicBezTo>
                    <a:pt x="1" y="0"/>
                    <a:pt x="1"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6" name="Freeform 3989"/>
            <p:cNvSpPr>
              <a:spLocks/>
            </p:cNvSpPr>
            <p:nvPr/>
          </p:nvSpPr>
          <p:spPr bwMode="auto">
            <a:xfrm>
              <a:off x="1814" y="2587"/>
              <a:ext cx="5" cy="1"/>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0" y="1"/>
                    <a:pt x="3" y="1"/>
                    <a:pt x="4" y="1"/>
                  </a:cubicBezTo>
                  <a:cubicBezTo>
                    <a:pt x="3" y="0"/>
                    <a:pt x="1"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7" name="Freeform 3990"/>
            <p:cNvSpPr>
              <a:spLocks/>
            </p:cNvSpPr>
            <p:nvPr/>
          </p:nvSpPr>
          <p:spPr bwMode="auto">
            <a:xfrm>
              <a:off x="1814" y="2587"/>
              <a:ext cx="5" cy="1"/>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0" y="1"/>
                    <a:pt x="3" y="1"/>
                    <a:pt x="4" y="1"/>
                  </a:cubicBezTo>
                  <a:cubicBezTo>
                    <a:pt x="3" y="0"/>
                    <a:pt x="1"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8" name="Freeform 3991"/>
            <p:cNvSpPr>
              <a:spLocks/>
            </p:cNvSpPr>
            <p:nvPr/>
          </p:nvSpPr>
          <p:spPr bwMode="auto">
            <a:xfrm>
              <a:off x="1814" y="2604"/>
              <a:ext cx="3" cy="2"/>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2" y="1"/>
                    <a:pt x="1" y="0"/>
                    <a:pt x="0" y="0"/>
                  </a:cubicBezTo>
                  <a:cubicBezTo>
                    <a:pt x="0" y="1"/>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9" name="Freeform 3992"/>
            <p:cNvSpPr>
              <a:spLocks/>
            </p:cNvSpPr>
            <p:nvPr/>
          </p:nvSpPr>
          <p:spPr bwMode="auto">
            <a:xfrm>
              <a:off x="1814" y="2604"/>
              <a:ext cx="3" cy="2"/>
            </a:xfrm>
            <a:custGeom>
              <a:avLst/>
              <a:gdLst>
                <a:gd name="T0" fmla="*/ 0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0" y="2"/>
                  </a:moveTo>
                  <a:cubicBezTo>
                    <a:pt x="2" y="1"/>
                    <a:pt x="1" y="0"/>
                    <a:pt x="0" y="0"/>
                  </a:cubicBezTo>
                  <a:cubicBezTo>
                    <a:pt x="0" y="1"/>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0" name="Freeform 3993"/>
            <p:cNvSpPr>
              <a:spLocks/>
            </p:cNvSpPr>
            <p:nvPr/>
          </p:nvSpPr>
          <p:spPr bwMode="auto">
            <a:xfrm>
              <a:off x="1815" y="2587"/>
              <a:ext cx="32" cy="20"/>
            </a:xfrm>
            <a:custGeom>
              <a:avLst/>
              <a:gdLst>
                <a:gd name="T0" fmla="*/ 0 w 26"/>
                <a:gd name="T1" fmla="*/ 14 h 17"/>
                <a:gd name="T2" fmla="*/ 5 w 26"/>
                <a:gd name="T3" fmla="*/ 16 h 17"/>
                <a:gd name="T4" fmla="*/ 5 w 26"/>
                <a:gd name="T5" fmla="*/ 14 h 17"/>
                <a:gd name="T6" fmla="*/ 9 w 26"/>
                <a:gd name="T7" fmla="*/ 15 h 17"/>
                <a:gd name="T8" fmla="*/ 7 w 26"/>
                <a:gd name="T9" fmla="*/ 12 h 17"/>
                <a:gd name="T10" fmla="*/ 11 w 26"/>
                <a:gd name="T11" fmla="*/ 13 h 17"/>
                <a:gd name="T12" fmla="*/ 14 w 26"/>
                <a:gd name="T13" fmla="*/ 13 h 17"/>
                <a:gd name="T14" fmla="*/ 11 w 26"/>
                <a:gd name="T15" fmla="*/ 9 h 17"/>
                <a:gd name="T16" fmla="*/ 17 w 26"/>
                <a:gd name="T17" fmla="*/ 10 h 17"/>
                <a:gd name="T18" fmla="*/ 19 w 26"/>
                <a:gd name="T19" fmla="*/ 8 h 17"/>
                <a:gd name="T20" fmla="*/ 26 w 26"/>
                <a:gd name="T21" fmla="*/ 7 h 17"/>
                <a:gd name="T22" fmla="*/ 21 w 26"/>
                <a:gd name="T23" fmla="*/ 5 h 17"/>
                <a:gd name="T24" fmla="*/ 26 w 26"/>
                <a:gd name="T25" fmla="*/ 5 h 17"/>
                <a:gd name="T26" fmla="*/ 18 w 26"/>
                <a:gd name="T27" fmla="*/ 4 h 17"/>
                <a:gd name="T28" fmla="*/ 21 w 26"/>
                <a:gd name="T29" fmla="*/ 6 h 17"/>
                <a:gd name="T30" fmla="*/ 19 w 26"/>
                <a:gd name="T31" fmla="*/ 3 h 17"/>
                <a:gd name="T32" fmla="*/ 11 w 26"/>
                <a:gd name="T33" fmla="*/ 1 h 17"/>
                <a:gd name="T34" fmla="*/ 8 w 26"/>
                <a:gd name="T35" fmla="*/ 4 h 17"/>
                <a:gd name="T36" fmla="*/ 9 w 26"/>
                <a:gd name="T37" fmla="*/ 5 h 17"/>
                <a:gd name="T38" fmla="*/ 8 w 26"/>
                <a:gd name="T39" fmla="*/ 5 h 17"/>
                <a:gd name="T40" fmla="*/ 9 w 26"/>
                <a:gd name="T41" fmla="*/ 8 h 17"/>
                <a:gd name="T42" fmla="*/ 2 w 26"/>
                <a:gd name="T43" fmla="*/ 13 h 17"/>
                <a:gd name="T44" fmla="*/ 0 w 26"/>
                <a:gd name="T45"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17">
                  <a:moveTo>
                    <a:pt x="0" y="14"/>
                  </a:moveTo>
                  <a:cubicBezTo>
                    <a:pt x="2" y="14"/>
                    <a:pt x="2" y="17"/>
                    <a:pt x="5" y="16"/>
                  </a:cubicBezTo>
                  <a:cubicBezTo>
                    <a:pt x="4" y="16"/>
                    <a:pt x="4" y="15"/>
                    <a:pt x="5" y="14"/>
                  </a:cubicBezTo>
                  <a:cubicBezTo>
                    <a:pt x="6" y="14"/>
                    <a:pt x="7" y="15"/>
                    <a:pt x="9" y="15"/>
                  </a:cubicBezTo>
                  <a:cubicBezTo>
                    <a:pt x="10" y="14"/>
                    <a:pt x="8" y="13"/>
                    <a:pt x="7" y="12"/>
                  </a:cubicBezTo>
                  <a:cubicBezTo>
                    <a:pt x="9" y="12"/>
                    <a:pt x="9" y="13"/>
                    <a:pt x="11" y="13"/>
                  </a:cubicBezTo>
                  <a:cubicBezTo>
                    <a:pt x="12" y="13"/>
                    <a:pt x="13" y="12"/>
                    <a:pt x="14" y="13"/>
                  </a:cubicBezTo>
                  <a:cubicBezTo>
                    <a:pt x="15" y="11"/>
                    <a:pt x="11" y="10"/>
                    <a:pt x="11" y="9"/>
                  </a:cubicBezTo>
                  <a:cubicBezTo>
                    <a:pt x="12" y="10"/>
                    <a:pt x="15" y="10"/>
                    <a:pt x="17" y="10"/>
                  </a:cubicBezTo>
                  <a:cubicBezTo>
                    <a:pt x="19" y="10"/>
                    <a:pt x="21" y="8"/>
                    <a:pt x="19" y="8"/>
                  </a:cubicBezTo>
                  <a:cubicBezTo>
                    <a:pt x="22" y="8"/>
                    <a:pt x="24" y="8"/>
                    <a:pt x="26" y="7"/>
                  </a:cubicBezTo>
                  <a:cubicBezTo>
                    <a:pt x="26" y="7"/>
                    <a:pt x="22" y="5"/>
                    <a:pt x="21" y="5"/>
                  </a:cubicBezTo>
                  <a:cubicBezTo>
                    <a:pt x="23" y="4"/>
                    <a:pt x="24" y="5"/>
                    <a:pt x="26" y="5"/>
                  </a:cubicBezTo>
                  <a:cubicBezTo>
                    <a:pt x="25" y="4"/>
                    <a:pt x="20" y="0"/>
                    <a:pt x="18" y="4"/>
                  </a:cubicBezTo>
                  <a:cubicBezTo>
                    <a:pt x="19" y="4"/>
                    <a:pt x="20" y="5"/>
                    <a:pt x="21" y="6"/>
                  </a:cubicBezTo>
                  <a:cubicBezTo>
                    <a:pt x="19" y="6"/>
                    <a:pt x="15" y="3"/>
                    <a:pt x="19" y="3"/>
                  </a:cubicBezTo>
                  <a:cubicBezTo>
                    <a:pt x="18" y="1"/>
                    <a:pt x="14" y="1"/>
                    <a:pt x="11" y="1"/>
                  </a:cubicBezTo>
                  <a:cubicBezTo>
                    <a:pt x="11" y="2"/>
                    <a:pt x="10" y="3"/>
                    <a:pt x="8" y="4"/>
                  </a:cubicBezTo>
                  <a:cubicBezTo>
                    <a:pt x="10" y="4"/>
                    <a:pt x="10" y="4"/>
                    <a:pt x="9" y="5"/>
                  </a:cubicBezTo>
                  <a:cubicBezTo>
                    <a:pt x="9" y="5"/>
                    <a:pt x="8" y="5"/>
                    <a:pt x="8" y="5"/>
                  </a:cubicBezTo>
                  <a:cubicBezTo>
                    <a:pt x="8" y="6"/>
                    <a:pt x="10" y="6"/>
                    <a:pt x="9" y="8"/>
                  </a:cubicBezTo>
                  <a:cubicBezTo>
                    <a:pt x="8" y="5"/>
                    <a:pt x="1" y="11"/>
                    <a:pt x="2" y="13"/>
                  </a:cubicBezTo>
                  <a:cubicBezTo>
                    <a:pt x="1" y="13"/>
                    <a:pt x="1" y="13"/>
                    <a:pt x="0" y="1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1" name="Freeform 3994"/>
            <p:cNvSpPr>
              <a:spLocks/>
            </p:cNvSpPr>
            <p:nvPr/>
          </p:nvSpPr>
          <p:spPr bwMode="auto">
            <a:xfrm>
              <a:off x="1815" y="2587"/>
              <a:ext cx="32" cy="20"/>
            </a:xfrm>
            <a:custGeom>
              <a:avLst/>
              <a:gdLst>
                <a:gd name="T0" fmla="*/ 0 w 26"/>
                <a:gd name="T1" fmla="*/ 14 h 17"/>
                <a:gd name="T2" fmla="*/ 5 w 26"/>
                <a:gd name="T3" fmla="*/ 16 h 17"/>
                <a:gd name="T4" fmla="*/ 5 w 26"/>
                <a:gd name="T5" fmla="*/ 14 h 17"/>
                <a:gd name="T6" fmla="*/ 9 w 26"/>
                <a:gd name="T7" fmla="*/ 15 h 17"/>
                <a:gd name="T8" fmla="*/ 7 w 26"/>
                <a:gd name="T9" fmla="*/ 12 h 17"/>
                <a:gd name="T10" fmla="*/ 11 w 26"/>
                <a:gd name="T11" fmla="*/ 13 h 17"/>
                <a:gd name="T12" fmla="*/ 14 w 26"/>
                <a:gd name="T13" fmla="*/ 13 h 17"/>
                <a:gd name="T14" fmla="*/ 11 w 26"/>
                <a:gd name="T15" fmla="*/ 9 h 17"/>
                <a:gd name="T16" fmla="*/ 17 w 26"/>
                <a:gd name="T17" fmla="*/ 10 h 17"/>
                <a:gd name="T18" fmla="*/ 19 w 26"/>
                <a:gd name="T19" fmla="*/ 8 h 17"/>
                <a:gd name="T20" fmla="*/ 26 w 26"/>
                <a:gd name="T21" fmla="*/ 7 h 17"/>
                <a:gd name="T22" fmla="*/ 21 w 26"/>
                <a:gd name="T23" fmla="*/ 5 h 17"/>
                <a:gd name="T24" fmla="*/ 26 w 26"/>
                <a:gd name="T25" fmla="*/ 5 h 17"/>
                <a:gd name="T26" fmla="*/ 18 w 26"/>
                <a:gd name="T27" fmla="*/ 4 h 17"/>
                <a:gd name="T28" fmla="*/ 21 w 26"/>
                <a:gd name="T29" fmla="*/ 6 h 17"/>
                <a:gd name="T30" fmla="*/ 19 w 26"/>
                <a:gd name="T31" fmla="*/ 3 h 17"/>
                <a:gd name="T32" fmla="*/ 11 w 26"/>
                <a:gd name="T33" fmla="*/ 1 h 17"/>
                <a:gd name="T34" fmla="*/ 8 w 26"/>
                <a:gd name="T35" fmla="*/ 4 h 17"/>
                <a:gd name="T36" fmla="*/ 9 w 26"/>
                <a:gd name="T37" fmla="*/ 5 h 17"/>
                <a:gd name="T38" fmla="*/ 8 w 26"/>
                <a:gd name="T39" fmla="*/ 5 h 17"/>
                <a:gd name="T40" fmla="*/ 9 w 26"/>
                <a:gd name="T41" fmla="*/ 8 h 17"/>
                <a:gd name="T42" fmla="*/ 2 w 26"/>
                <a:gd name="T43" fmla="*/ 13 h 17"/>
                <a:gd name="T44" fmla="*/ 0 w 26"/>
                <a:gd name="T45"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17">
                  <a:moveTo>
                    <a:pt x="0" y="14"/>
                  </a:moveTo>
                  <a:cubicBezTo>
                    <a:pt x="2" y="14"/>
                    <a:pt x="2" y="17"/>
                    <a:pt x="5" y="16"/>
                  </a:cubicBezTo>
                  <a:cubicBezTo>
                    <a:pt x="4" y="16"/>
                    <a:pt x="4" y="15"/>
                    <a:pt x="5" y="14"/>
                  </a:cubicBezTo>
                  <a:cubicBezTo>
                    <a:pt x="6" y="14"/>
                    <a:pt x="7" y="15"/>
                    <a:pt x="9" y="15"/>
                  </a:cubicBezTo>
                  <a:cubicBezTo>
                    <a:pt x="10" y="14"/>
                    <a:pt x="8" y="13"/>
                    <a:pt x="7" y="12"/>
                  </a:cubicBezTo>
                  <a:cubicBezTo>
                    <a:pt x="9" y="12"/>
                    <a:pt x="9" y="13"/>
                    <a:pt x="11" y="13"/>
                  </a:cubicBezTo>
                  <a:cubicBezTo>
                    <a:pt x="12" y="13"/>
                    <a:pt x="13" y="12"/>
                    <a:pt x="14" y="13"/>
                  </a:cubicBezTo>
                  <a:cubicBezTo>
                    <a:pt x="15" y="11"/>
                    <a:pt x="11" y="10"/>
                    <a:pt x="11" y="9"/>
                  </a:cubicBezTo>
                  <a:cubicBezTo>
                    <a:pt x="12" y="10"/>
                    <a:pt x="15" y="10"/>
                    <a:pt x="17" y="10"/>
                  </a:cubicBezTo>
                  <a:cubicBezTo>
                    <a:pt x="19" y="10"/>
                    <a:pt x="21" y="8"/>
                    <a:pt x="19" y="8"/>
                  </a:cubicBezTo>
                  <a:cubicBezTo>
                    <a:pt x="22" y="8"/>
                    <a:pt x="24" y="8"/>
                    <a:pt x="26" y="7"/>
                  </a:cubicBezTo>
                  <a:cubicBezTo>
                    <a:pt x="26" y="7"/>
                    <a:pt x="22" y="5"/>
                    <a:pt x="21" y="5"/>
                  </a:cubicBezTo>
                  <a:cubicBezTo>
                    <a:pt x="23" y="4"/>
                    <a:pt x="24" y="5"/>
                    <a:pt x="26" y="5"/>
                  </a:cubicBezTo>
                  <a:cubicBezTo>
                    <a:pt x="25" y="4"/>
                    <a:pt x="20" y="0"/>
                    <a:pt x="18" y="4"/>
                  </a:cubicBezTo>
                  <a:cubicBezTo>
                    <a:pt x="19" y="4"/>
                    <a:pt x="20" y="5"/>
                    <a:pt x="21" y="6"/>
                  </a:cubicBezTo>
                  <a:cubicBezTo>
                    <a:pt x="19" y="6"/>
                    <a:pt x="15" y="3"/>
                    <a:pt x="19" y="3"/>
                  </a:cubicBezTo>
                  <a:cubicBezTo>
                    <a:pt x="18" y="1"/>
                    <a:pt x="14" y="1"/>
                    <a:pt x="11" y="1"/>
                  </a:cubicBezTo>
                  <a:cubicBezTo>
                    <a:pt x="11" y="2"/>
                    <a:pt x="10" y="3"/>
                    <a:pt x="8" y="4"/>
                  </a:cubicBezTo>
                  <a:cubicBezTo>
                    <a:pt x="10" y="4"/>
                    <a:pt x="10" y="4"/>
                    <a:pt x="9" y="5"/>
                  </a:cubicBezTo>
                  <a:cubicBezTo>
                    <a:pt x="9" y="5"/>
                    <a:pt x="8" y="5"/>
                    <a:pt x="8" y="5"/>
                  </a:cubicBezTo>
                  <a:cubicBezTo>
                    <a:pt x="8" y="6"/>
                    <a:pt x="10" y="6"/>
                    <a:pt x="9" y="8"/>
                  </a:cubicBezTo>
                  <a:cubicBezTo>
                    <a:pt x="8" y="5"/>
                    <a:pt x="1" y="11"/>
                    <a:pt x="2" y="13"/>
                  </a:cubicBezTo>
                  <a:cubicBezTo>
                    <a:pt x="1" y="13"/>
                    <a:pt x="1" y="13"/>
                    <a:pt x="0" y="1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2" name="Freeform 3995"/>
            <p:cNvSpPr>
              <a:spLocks/>
            </p:cNvSpPr>
            <p:nvPr/>
          </p:nvSpPr>
          <p:spPr bwMode="auto">
            <a:xfrm>
              <a:off x="1835" y="260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3" name="Freeform 3996"/>
            <p:cNvSpPr>
              <a:spLocks/>
            </p:cNvSpPr>
            <p:nvPr/>
          </p:nvSpPr>
          <p:spPr bwMode="auto">
            <a:xfrm>
              <a:off x="1835" y="260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4" name="Freeform 3997"/>
            <p:cNvSpPr>
              <a:spLocks/>
            </p:cNvSpPr>
            <p:nvPr/>
          </p:nvSpPr>
          <p:spPr bwMode="auto">
            <a:xfrm>
              <a:off x="2162" y="2637"/>
              <a:ext cx="36" cy="17"/>
            </a:xfrm>
            <a:custGeom>
              <a:avLst/>
              <a:gdLst>
                <a:gd name="T0" fmla="*/ 26 w 30"/>
                <a:gd name="T1" fmla="*/ 14 h 14"/>
                <a:gd name="T2" fmla="*/ 27 w 30"/>
                <a:gd name="T3" fmla="*/ 13 h 14"/>
                <a:gd name="T4" fmla="*/ 26 w 30"/>
                <a:gd name="T5" fmla="*/ 12 h 14"/>
                <a:gd name="T6" fmla="*/ 30 w 30"/>
                <a:gd name="T7" fmla="*/ 12 h 14"/>
                <a:gd name="T8" fmla="*/ 26 w 30"/>
                <a:gd name="T9" fmla="*/ 8 h 14"/>
                <a:gd name="T10" fmla="*/ 22 w 30"/>
                <a:gd name="T11" fmla="*/ 5 h 14"/>
                <a:gd name="T12" fmla="*/ 18 w 30"/>
                <a:gd name="T13" fmla="*/ 5 h 14"/>
                <a:gd name="T14" fmla="*/ 14 w 30"/>
                <a:gd name="T15" fmla="*/ 2 h 14"/>
                <a:gd name="T16" fmla="*/ 7 w 30"/>
                <a:gd name="T17" fmla="*/ 1 h 14"/>
                <a:gd name="T18" fmla="*/ 0 w 30"/>
                <a:gd name="T19" fmla="*/ 1 h 14"/>
                <a:gd name="T20" fmla="*/ 10 w 30"/>
                <a:gd name="T21" fmla="*/ 3 h 14"/>
                <a:gd name="T22" fmla="*/ 11 w 30"/>
                <a:gd name="T23" fmla="*/ 5 h 14"/>
                <a:gd name="T24" fmla="*/ 16 w 30"/>
                <a:gd name="T25" fmla="*/ 7 h 14"/>
                <a:gd name="T26" fmla="*/ 21 w 30"/>
                <a:gd name="T27" fmla="*/ 9 h 14"/>
                <a:gd name="T28" fmla="*/ 26 w 30"/>
                <a:gd name="T2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4">
                  <a:moveTo>
                    <a:pt x="26" y="14"/>
                  </a:moveTo>
                  <a:cubicBezTo>
                    <a:pt x="26" y="14"/>
                    <a:pt x="27" y="14"/>
                    <a:pt x="27" y="13"/>
                  </a:cubicBezTo>
                  <a:cubicBezTo>
                    <a:pt x="27" y="13"/>
                    <a:pt x="27" y="13"/>
                    <a:pt x="26" y="12"/>
                  </a:cubicBezTo>
                  <a:cubicBezTo>
                    <a:pt x="27" y="13"/>
                    <a:pt x="28" y="13"/>
                    <a:pt x="30" y="12"/>
                  </a:cubicBezTo>
                  <a:cubicBezTo>
                    <a:pt x="29" y="11"/>
                    <a:pt x="26" y="9"/>
                    <a:pt x="26" y="8"/>
                  </a:cubicBezTo>
                  <a:cubicBezTo>
                    <a:pt x="27" y="7"/>
                    <a:pt x="23" y="5"/>
                    <a:pt x="22" y="5"/>
                  </a:cubicBezTo>
                  <a:cubicBezTo>
                    <a:pt x="23" y="8"/>
                    <a:pt x="19" y="4"/>
                    <a:pt x="18" y="5"/>
                  </a:cubicBezTo>
                  <a:cubicBezTo>
                    <a:pt x="21" y="3"/>
                    <a:pt x="15" y="2"/>
                    <a:pt x="14" y="2"/>
                  </a:cubicBezTo>
                  <a:cubicBezTo>
                    <a:pt x="12" y="1"/>
                    <a:pt x="9" y="2"/>
                    <a:pt x="7" y="1"/>
                  </a:cubicBezTo>
                  <a:cubicBezTo>
                    <a:pt x="5" y="1"/>
                    <a:pt x="2" y="0"/>
                    <a:pt x="0" y="1"/>
                  </a:cubicBezTo>
                  <a:cubicBezTo>
                    <a:pt x="3" y="3"/>
                    <a:pt x="6" y="3"/>
                    <a:pt x="10" y="3"/>
                  </a:cubicBezTo>
                  <a:cubicBezTo>
                    <a:pt x="6" y="3"/>
                    <a:pt x="10" y="5"/>
                    <a:pt x="11" y="5"/>
                  </a:cubicBezTo>
                  <a:cubicBezTo>
                    <a:pt x="13" y="5"/>
                    <a:pt x="15" y="6"/>
                    <a:pt x="16" y="7"/>
                  </a:cubicBezTo>
                  <a:cubicBezTo>
                    <a:pt x="17" y="8"/>
                    <a:pt x="19" y="8"/>
                    <a:pt x="21" y="9"/>
                  </a:cubicBezTo>
                  <a:cubicBezTo>
                    <a:pt x="23" y="10"/>
                    <a:pt x="24" y="13"/>
                    <a:pt x="26" y="1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5" name="Freeform 3998"/>
            <p:cNvSpPr>
              <a:spLocks/>
            </p:cNvSpPr>
            <p:nvPr/>
          </p:nvSpPr>
          <p:spPr bwMode="auto">
            <a:xfrm>
              <a:off x="2162" y="2637"/>
              <a:ext cx="36" cy="17"/>
            </a:xfrm>
            <a:custGeom>
              <a:avLst/>
              <a:gdLst>
                <a:gd name="T0" fmla="*/ 26 w 30"/>
                <a:gd name="T1" fmla="*/ 14 h 14"/>
                <a:gd name="T2" fmla="*/ 27 w 30"/>
                <a:gd name="T3" fmla="*/ 13 h 14"/>
                <a:gd name="T4" fmla="*/ 26 w 30"/>
                <a:gd name="T5" fmla="*/ 12 h 14"/>
                <a:gd name="T6" fmla="*/ 30 w 30"/>
                <a:gd name="T7" fmla="*/ 12 h 14"/>
                <a:gd name="T8" fmla="*/ 26 w 30"/>
                <a:gd name="T9" fmla="*/ 8 h 14"/>
                <a:gd name="T10" fmla="*/ 22 w 30"/>
                <a:gd name="T11" fmla="*/ 5 h 14"/>
                <a:gd name="T12" fmla="*/ 18 w 30"/>
                <a:gd name="T13" fmla="*/ 5 h 14"/>
                <a:gd name="T14" fmla="*/ 14 w 30"/>
                <a:gd name="T15" fmla="*/ 2 h 14"/>
                <a:gd name="T16" fmla="*/ 7 w 30"/>
                <a:gd name="T17" fmla="*/ 1 h 14"/>
                <a:gd name="T18" fmla="*/ 0 w 30"/>
                <a:gd name="T19" fmla="*/ 1 h 14"/>
                <a:gd name="T20" fmla="*/ 10 w 30"/>
                <a:gd name="T21" fmla="*/ 3 h 14"/>
                <a:gd name="T22" fmla="*/ 11 w 30"/>
                <a:gd name="T23" fmla="*/ 5 h 14"/>
                <a:gd name="T24" fmla="*/ 16 w 30"/>
                <a:gd name="T25" fmla="*/ 7 h 14"/>
                <a:gd name="T26" fmla="*/ 21 w 30"/>
                <a:gd name="T27" fmla="*/ 9 h 14"/>
                <a:gd name="T28" fmla="*/ 26 w 30"/>
                <a:gd name="T2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4">
                  <a:moveTo>
                    <a:pt x="26" y="14"/>
                  </a:moveTo>
                  <a:cubicBezTo>
                    <a:pt x="26" y="14"/>
                    <a:pt x="27" y="14"/>
                    <a:pt x="27" y="13"/>
                  </a:cubicBezTo>
                  <a:cubicBezTo>
                    <a:pt x="27" y="13"/>
                    <a:pt x="27" y="13"/>
                    <a:pt x="26" y="12"/>
                  </a:cubicBezTo>
                  <a:cubicBezTo>
                    <a:pt x="27" y="13"/>
                    <a:pt x="28" y="13"/>
                    <a:pt x="30" y="12"/>
                  </a:cubicBezTo>
                  <a:cubicBezTo>
                    <a:pt x="29" y="11"/>
                    <a:pt x="26" y="9"/>
                    <a:pt x="26" y="8"/>
                  </a:cubicBezTo>
                  <a:cubicBezTo>
                    <a:pt x="27" y="7"/>
                    <a:pt x="23" y="5"/>
                    <a:pt x="22" y="5"/>
                  </a:cubicBezTo>
                  <a:cubicBezTo>
                    <a:pt x="23" y="8"/>
                    <a:pt x="19" y="4"/>
                    <a:pt x="18" y="5"/>
                  </a:cubicBezTo>
                  <a:cubicBezTo>
                    <a:pt x="21" y="3"/>
                    <a:pt x="15" y="2"/>
                    <a:pt x="14" y="2"/>
                  </a:cubicBezTo>
                  <a:cubicBezTo>
                    <a:pt x="12" y="1"/>
                    <a:pt x="9" y="2"/>
                    <a:pt x="7" y="1"/>
                  </a:cubicBezTo>
                  <a:cubicBezTo>
                    <a:pt x="5" y="1"/>
                    <a:pt x="2" y="0"/>
                    <a:pt x="0" y="1"/>
                  </a:cubicBezTo>
                  <a:cubicBezTo>
                    <a:pt x="3" y="3"/>
                    <a:pt x="6" y="3"/>
                    <a:pt x="10" y="3"/>
                  </a:cubicBezTo>
                  <a:cubicBezTo>
                    <a:pt x="6" y="3"/>
                    <a:pt x="10" y="5"/>
                    <a:pt x="11" y="5"/>
                  </a:cubicBezTo>
                  <a:cubicBezTo>
                    <a:pt x="13" y="5"/>
                    <a:pt x="15" y="6"/>
                    <a:pt x="16" y="7"/>
                  </a:cubicBezTo>
                  <a:cubicBezTo>
                    <a:pt x="17" y="8"/>
                    <a:pt x="19" y="8"/>
                    <a:pt x="21" y="9"/>
                  </a:cubicBezTo>
                  <a:cubicBezTo>
                    <a:pt x="23" y="10"/>
                    <a:pt x="24" y="13"/>
                    <a:pt x="26" y="1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6" name="Freeform 3999"/>
            <p:cNvSpPr>
              <a:spLocks/>
            </p:cNvSpPr>
            <p:nvPr/>
          </p:nvSpPr>
          <p:spPr bwMode="auto">
            <a:xfrm>
              <a:off x="2036" y="2756"/>
              <a:ext cx="13" cy="5"/>
            </a:xfrm>
            <a:custGeom>
              <a:avLst/>
              <a:gdLst>
                <a:gd name="T0" fmla="*/ 11 w 11"/>
                <a:gd name="T1" fmla="*/ 4 h 4"/>
                <a:gd name="T2" fmla="*/ 0 w 11"/>
                <a:gd name="T3" fmla="*/ 0 h 4"/>
                <a:gd name="T4" fmla="*/ 11 w 11"/>
                <a:gd name="T5" fmla="*/ 4 h 4"/>
              </a:gdLst>
              <a:ahLst/>
              <a:cxnLst>
                <a:cxn ang="0">
                  <a:pos x="T0" y="T1"/>
                </a:cxn>
                <a:cxn ang="0">
                  <a:pos x="T2" y="T3"/>
                </a:cxn>
                <a:cxn ang="0">
                  <a:pos x="T4" y="T5"/>
                </a:cxn>
              </a:cxnLst>
              <a:rect l="0" t="0" r="r" b="b"/>
              <a:pathLst>
                <a:path w="11" h="4">
                  <a:moveTo>
                    <a:pt x="11" y="4"/>
                  </a:moveTo>
                  <a:cubicBezTo>
                    <a:pt x="10" y="0"/>
                    <a:pt x="4" y="0"/>
                    <a:pt x="0" y="0"/>
                  </a:cubicBezTo>
                  <a:cubicBezTo>
                    <a:pt x="0" y="3"/>
                    <a:pt x="9" y="2"/>
                    <a:pt x="1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7" name="Freeform 4000"/>
            <p:cNvSpPr>
              <a:spLocks/>
            </p:cNvSpPr>
            <p:nvPr/>
          </p:nvSpPr>
          <p:spPr bwMode="auto">
            <a:xfrm>
              <a:off x="2036" y="2756"/>
              <a:ext cx="13" cy="5"/>
            </a:xfrm>
            <a:custGeom>
              <a:avLst/>
              <a:gdLst>
                <a:gd name="T0" fmla="*/ 11 w 11"/>
                <a:gd name="T1" fmla="*/ 4 h 4"/>
                <a:gd name="T2" fmla="*/ 0 w 11"/>
                <a:gd name="T3" fmla="*/ 0 h 4"/>
                <a:gd name="T4" fmla="*/ 11 w 11"/>
                <a:gd name="T5" fmla="*/ 4 h 4"/>
              </a:gdLst>
              <a:ahLst/>
              <a:cxnLst>
                <a:cxn ang="0">
                  <a:pos x="T0" y="T1"/>
                </a:cxn>
                <a:cxn ang="0">
                  <a:pos x="T2" y="T3"/>
                </a:cxn>
                <a:cxn ang="0">
                  <a:pos x="T4" y="T5"/>
                </a:cxn>
              </a:cxnLst>
              <a:rect l="0" t="0" r="r" b="b"/>
              <a:pathLst>
                <a:path w="11" h="4">
                  <a:moveTo>
                    <a:pt x="11" y="4"/>
                  </a:moveTo>
                  <a:cubicBezTo>
                    <a:pt x="10" y="0"/>
                    <a:pt x="4" y="0"/>
                    <a:pt x="0" y="0"/>
                  </a:cubicBezTo>
                  <a:cubicBezTo>
                    <a:pt x="0" y="3"/>
                    <a:pt x="9" y="2"/>
                    <a:pt x="1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8" name="Freeform 4001"/>
            <p:cNvSpPr>
              <a:spLocks/>
            </p:cNvSpPr>
            <p:nvPr/>
          </p:nvSpPr>
          <p:spPr bwMode="auto">
            <a:xfrm>
              <a:off x="2054" y="2760"/>
              <a:ext cx="6" cy="1"/>
            </a:xfrm>
            <a:custGeom>
              <a:avLst/>
              <a:gdLst>
                <a:gd name="T0" fmla="*/ 2 w 5"/>
                <a:gd name="T1" fmla="*/ 1 h 1"/>
                <a:gd name="T2" fmla="*/ 5 w 5"/>
                <a:gd name="T3" fmla="*/ 0 h 1"/>
                <a:gd name="T4" fmla="*/ 0 w 5"/>
                <a:gd name="T5" fmla="*/ 0 h 1"/>
                <a:gd name="T6" fmla="*/ 2 w 5"/>
                <a:gd name="T7" fmla="*/ 1 h 1"/>
              </a:gdLst>
              <a:ahLst/>
              <a:cxnLst>
                <a:cxn ang="0">
                  <a:pos x="T0" y="T1"/>
                </a:cxn>
                <a:cxn ang="0">
                  <a:pos x="T2" y="T3"/>
                </a:cxn>
                <a:cxn ang="0">
                  <a:pos x="T4" y="T5"/>
                </a:cxn>
                <a:cxn ang="0">
                  <a:pos x="T6" y="T7"/>
                </a:cxn>
              </a:cxnLst>
              <a:rect l="0" t="0" r="r" b="b"/>
              <a:pathLst>
                <a:path w="5" h="1">
                  <a:moveTo>
                    <a:pt x="2" y="1"/>
                  </a:moveTo>
                  <a:cubicBezTo>
                    <a:pt x="3" y="0"/>
                    <a:pt x="4" y="0"/>
                    <a:pt x="5" y="0"/>
                  </a:cubicBezTo>
                  <a:cubicBezTo>
                    <a:pt x="4" y="0"/>
                    <a:pt x="2" y="0"/>
                    <a:pt x="0" y="0"/>
                  </a:cubicBezTo>
                  <a:cubicBezTo>
                    <a:pt x="1" y="0"/>
                    <a:pt x="1" y="1"/>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9" name="Freeform 4002"/>
            <p:cNvSpPr>
              <a:spLocks/>
            </p:cNvSpPr>
            <p:nvPr/>
          </p:nvSpPr>
          <p:spPr bwMode="auto">
            <a:xfrm>
              <a:off x="2054" y="2760"/>
              <a:ext cx="6" cy="1"/>
            </a:xfrm>
            <a:custGeom>
              <a:avLst/>
              <a:gdLst>
                <a:gd name="T0" fmla="*/ 2 w 5"/>
                <a:gd name="T1" fmla="*/ 1 h 1"/>
                <a:gd name="T2" fmla="*/ 5 w 5"/>
                <a:gd name="T3" fmla="*/ 0 h 1"/>
                <a:gd name="T4" fmla="*/ 0 w 5"/>
                <a:gd name="T5" fmla="*/ 0 h 1"/>
                <a:gd name="T6" fmla="*/ 2 w 5"/>
                <a:gd name="T7" fmla="*/ 1 h 1"/>
              </a:gdLst>
              <a:ahLst/>
              <a:cxnLst>
                <a:cxn ang="0">
                  <a:pos x="T0" y="T1"/>
                </a:cxn>
                <a:cxn ang="0">
                  <a:pos x="T2" y="T3"/>
                </a:cxn>
                <a:cxn ang="0">
                  <a:pos x="T4" y="T5"/>
                </a:cxn>
                <a:cxn ang="0">
                  <a:pos x="T6" y="T7"/>
                </a:cxn>
              </a:cxnLst>
              <a:rect l="0" t="0" r="r" b="b"/>
              <a:pathLst>
                <a:path w="5" h="1">
                  <a:moveTo>
                    <a:pt x="2" y="1"/>
                  </a:moveTo>
                  <a:cubicBezTo>
                    <a:pt x="3" y="0"/>
                    <a:pt x="4" y="0"/>
                    <a:pt x="5" y="0"/>
                  </a:cubicBezTo>
                  <a:cubicBezTo>
                    <a:pt x="4" y="0"/>
                    <a:pt x="2" y="0"/>
                    <a:pt x="0" y="0"/>
                  </a:cubicBezTo>
                  <a:cubicBezTo>
                    <a:pt x="1" y="0"/>
                    <a:pt x="1" y="1"/>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0" name="Freeform 4003"/>
            <p:cNvSpPr>
              <a:spLocks/>
            </p:cNvSpPr>
            <p:nvPr/>
          </p:nvSpPr>
          <p:spPr bwMode="auto">
            <a:xfrm>
              <a:off x="2501" y="1402"/>
              <a:ext cx="48" cy="15"/>
            </a:xfrm>
            <a:custGeom>
              <a:avLst/>
              <a:gdLst>
                <a:gd name="T0" fmla="*/ 0 w 40"/>
                <a:gd name="T1" fmla="*/ 8 h 12"/>
                <a:gd name="T2" fmla="*/ 3 w 40"/>
                <a:gd name="T3" fmla="*/ 9 h 12"/>
                <a:gd name="T4" fmla="*/ 9 w 40"/>
                <a:gd name="T5" fmla="*/ 9 h 12"/>
                <a:gd name="T6" fmla="*/ 16 w 40"/>
                <a:gd name="T7" fmla="*/ 6 h 12"/>
                <a:gd name="T8" fmla="*/ 8 w 40"/>
                <a:gd name="T9" fmla="*/ 7 h 12"/>
                <a:gd name="T10" fmla="*/ 4 w 40"/>
                <a:gd name="T11" fmla="*/ 6 h 12"/>
                <a:gd name="T12" fmla="*/ 6 w 40"/>
                <a:gd name="T13" fmla="*/ 4 h 12"/>
                <a:gd name="T14" fmla="*/ 17 w 40"/>
                <a:gd name="T15" fmla="*/ 4 h 12"/>
                <a:gd name="T16" fmla="*/ 20 w 40"/>
                <a:gd name="T17" fmla="*/ 2 h 12"/>
                <a:gd name="T18" fmla="*/ 25 w 40"/>
                <a:gd name="T19" fmla="*/ 1 h 12"/>
                <a:gd name="T20" fmla="*/ 28 w 40"/>
                <a:gd name="T21" fmla="*/ 4 h 12"/>
                <a:gd name="T22" fmla="*/ 30 w 40"/>
                <a:gd name="T23" fmla="*/ 4 h 12"/>
                <a:gd name="T24" fmla="*/ 32 w 40"/>
                <a:gd name="T25" fmla="*/ 6 h 12"/>
                <a:gd name="T26" fmla="*/ 36 w 40"/>
                <a:gd name="T27" fmla="*/ 5 h 12"/>
                <a:gd name="T28" fmla="*/ 40 w 40"/>
                <a:gd name="T29" fmla="*/ 7 h 12"/>
                <a:gd name="T30" fmla="*/ 36 w 40"/>
                <a:gd name="T31" fmla="*/ 10 h 12"/>
                <a:gd name="T32" fmla="*/ 22 w 40"/>
                <a:gd name="T33" fmla="*/ 5 h 12"/>
                <a:gd name="T34" fmla="*/ 18 w 40"/>
                <a:gd name="T35" fmla="*/ 8 h 12"/>
                <a:gd name="T36" fmla="*/ 13 w 40"/>
                <a:gd name="T37" fmla="*/ 11 h 12"/>
                <a:gd name="T38" fmla="*/ 1 w 40"/>
                <a:gd name="T39" fmla="*/ 12 h 12"/>
                <a:gd name="T40" fmla="*/ 0 w 40"/>
                <a:gd name="T4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2">
                  <a:moveTo>
                    <a:pt x="0" y="8"/>
                  </a:moveTo>
                  <a:cubicBezTo>
                    <a:pt x="2" y="6"/>
                    <a:pt x="2" y="6"/>
                    <a:pt x="3" y="9"/>
                  </a:cubicBezTo>
                  <a:cubicBezTo>
                    <a:pt x="4" y="11"/>
                    <a:pt x="7" y="8"/>
                    <a:pt x="9" y="9"/>
                  </a:cubicBezTo>
                  <a:cubicBezTo>
                    <a:pt x="6" y="7"/>
                    <a:pt x="15" y="6"/>
                    <a:pt x="16" y="6"/>
                  </a:cubicBezTo>
                  <a:cubicBezTo>
                    <a:pt x="13" y="6"/>
                    <a:pt x="10" y="6"/>
                    <a:pt x="8" y="7"/>
                  </a:cubicBezTo>
                  <a:cubicBezTo>
                    <a:pt x="6" y="8"/>
                    <a:pt x="5" y="9"/>
                    <a:pt x="4" y="6"/>
                  </a:cubicBezTo>
                  <a:cubicBezTo>
                    <a:pt x="2" y="4"/>
                    <a:pt x="5" y="4"/>
                    <a:pt x="6" y="4"/>
                  </a:cubicBezTo>
                  <a:cubicBezTo>
                    <a:pt x="10" y="5"/>
                    <a:pt x="14" y="4"/>
                    <a:pt x="17" y="4"/>
                  </a:cubicBezTo>
                  <a:cubicBezTo>
                    <a:pt x="18" y="4"/>
                    <a:pt x="18" y="1"/>
                    <a:pt x="20" y="2"/>
                  </a:cubicBezTo>
                  <a:cubicBezTo>
                    <a:pt x="22" y="2"/>
                    <a:pt x="24" y="0"/>
                    <a:pt x="25" y="1"/>
                  </a:cubicBezTo>
                  <a:cubicBezTo>
                    <a:pt x="26" y="2"/>
                    <a:pt x="27" y="3"/>
                    <a:pt x="28" y="4"/>
                  </a:cubicBezTo>
                  <a:cubicBezTo>
                    <a:pt x="28" y="4"/>
                    <a:pt x="29" y="3"/>
                    <a:pt x="30" y="4"/>
                  </a:cubicBezTo>
                  <a:cubicBezTo>
                    <a:pt x="31" y="4"/>
                    <a:pt x="31" y="5"/>
                    <a:pt x="32" y="6"/>
                  </a:cubicBezTo>
                  <a:cubicBezTo>
                    <a:pt x="33" y="6"/>
                    <a:pt x="35" y="5"/>
                    <a:pt x="36" y="5"/>
                  </a:cubicBezTo>
                  <a:cubicBezTo>
                    <a:pt x="37" y="5"/>
                    <a:pt x="40" y="5"/>
                    <a:pt x="40" y="7"/>
                  </a:cubicBezTo>
                  <a:cubicBezTo>
                    <a:pt x="40" y="9"/>
                    <a:pt x="37" y="9"/>
                    <a:pt x="36" y="10"/>
                  </a:cubicBezTo>
                  <a:cubicBezTo>
                    <a:pt x="32" y="11"/>
                    <a:pt x="23" y="4"/>
                    <a:pt x="22" y="5"/>
                  </a:cubicBezTo>
                  <a:cubicBezTo>
                    <a:pt x="20" y="7"/>
                    <a:pt x="20" y="8"/>
                    <a:pt x="18" y="8"/>
                  </a:cubicBezTo>
                  <a:cubicBezTo>
                    <a:pt x="16" y="8"/>
                    <a:pt x="12" y="9"/>
                    <a:pt x="13" y="11"/>
                  </a:cubicBezTo>
                  <a:cubicBezTo>
                    <a:pt x="13" y="11"/>
                    <a:pt x="1" y="10"/>
                    <a:pt x="1" y="12"/>
                  </a:cubicBezTo>
                  <a:cubicBezTo>
                    <a:pt x="0" y="11"/>
                    <a:pt x="0" y="9"/>
                    <a:pt x="0"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1" name="Freeform 4004"/>
            <p:cNvSpPr>
              <a:spLocks/>
            </p:cNvSpPr>
            <p:nvPr/>
          </p:nvSpPr>
          <p:spPr bwMode="auto">
            <a:xfrm>
              <a:off x="2501" y="1402"/>
              <a:ext cx="48" cy="15"/>
            </a:xfrm>
            <a:custGeom>
              <a:avLst/>
              <a:gdLst>
                <a:gd name="T0" fmla="*/ 0 w 40"/>
                <a:gd name="T1" fmla="*/ 8 h 12"/>
                <a:gd name="T2" fmla="*/ 3 w 40"/>
                <a:gd name="T3" fmla="*/ 9 h 12"/>
                <a:gd name="T4" fmla="*/ 9 w 40"/>
                <a:gd name="T5" fmla="*/ 9 h 12"/>
                <a:gd name="T6" fmla="*/ 16 w 40"/>
                <a:gd name="T7" fmla="*/ 6 h 12"/>
                <a:gd name="T8" fmla="*/ 8 w 40"/>
                <a:gd name="T9" fmla="*/ 7 h 12"/>
                <a:gd name="T10" fmla="*/ 4 w 40"/>
                <a:gd name="T11" fmla="*/ 6 h 12"/>
                <a:gd name="T12" fmla="*/ 6 w 40"/>
                <a:gd name="T13" fmla="*/ 4 h 12"/>
                <a:gd name="T14" fmla="*/ 17 w 40"/>
                <a:gd name="T15" fmla="*/ 4 h 12"/>
                <a:gd name="T16" fmla="*/ 20 w 40"/>
                <a:gd name="T17" fmla="*/ 2 h 12"/>
                <a:gd name="T18" fmla="*/ 25 w 40"/>
                <a:gd name="T19" fmla="*/ 1 h 12"/>
                <a:gd name="T20" fmla="*/ 28 w 40"/>
                <a:gd name="T21" fmla="*/ 4 h 12"/>
                <a:gd name="T22" fmla="*/ 30 w 40"/>
                <a:gd name="T23" fmla="*/ 4 h 12"/>
                <a:gd name="T24" fmla="*/ 32 w 40"/>
                <a:gd name="T25" fmla="*/ 6 h 12"/>
                <a:gd name="T26" fmla="*/ 36 w 40"/>
                <a:gd name="T27" fmla="*/ 5 h 12"/>
                <a:gd name="T28" fmla="*/ 40 w 40"/>
                <a:gd name="T29" fmla="*/ 7 h 12"/>
                <a:gd name="T30" fmla="*/ 36 w 40"/>
                <a:gd name="T31" fmla="*/ 10 h 12"/>
                <a:gd name="T32" fmla="*/ 22 w 40"/>
                <a:gd name="T33" fmla="*/ 5 h 12"/>
                <a:gd name="T34" fmla="*/ 18 w 40"/>
                <a:gd name="T35" fmla="*/ 8 h 12"/>
                <a:gd name="T36" fmla="*/ 13 w 40"/>
                <a:gd name="T37" fmla="*/ 11 h 12"/>
                <a:gd name="T38" fmla="*/ 1 w 40"/>
                <a:gd name="T39" fmla="*/ 12 h 12"/>
                <a:gd name="T40" fmla="*/ 0 w 40"/>
                <a:gd name="T4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2">
                  <a:moveTo>
                    <a:pt x="0" y="8"/>
                  </a:moveTo>
                  <a:cubicBezTo>
                    <a:pt x="2" y="6"/>
                    <a:pt x="2" y="6"/>
                    <a:pt x="3" y="9"/>
                  </a:cubicBezTo>
                  <a:cubicBezTo>
                    <a:pt x="4" y="11"/>
                    <a:pt x="7" y="8"/>
                    <a:pt x="9" y="9"/>
                  </a:cubicBezTo>
                  <a:cubicBezTo>
                    <a:pt x="6" y="7"/>
                    <a:pt x="15" y="6"/>
                    <a:pt x="16" y="6"/>
                  </a:cubicBezTo>
                  <a:cubicBezTo>
                    <a:pt x="13" y="6"/>
                    <a:pt x="10" y="6"/>
                    <a:pt x="8" y="7"/>
                  </a:cubicBezTo>
                  <a:cubicBezTo>
                    <a:pt x="6" y="8"/>
                    <a:pt x="5" y="9"/>
                    <a:pt x="4" y="6"/>
                  </a:cubicBezTo>
                  <a:cubicBezTo>
                    <a:pt x="2" y="4"/>
                    <a:pt x="5" y="4"/>
                    <a:pt x="6" y="4"/>
                  </a:cubicBezTo>
                  <a:cubicBezTo>
                    <a:pt x="10" y="5"/>
                    <a:pt x="14" y="4"/>
                    <a:pt x="17" y="4"/>
                  </a:cubicBezTo>
                  <a:cubicBezTo>
                    <a:pt x="18" y="4"/>
                    <a:pt x="18" y="1"/>
                    <a:pt x="20" y="2"/>
                  </a:cubicBezTo>
                  <a:cubicBezTo>
                    <a:pt x="22" y="2"/>
                    <a:pt x="24" y="0"/>
                    <a:pt x="25" y="1"/>
                  </a:cubicBezTo>
                  <a:cubicBezTo>
                    <a:pt x="26" y="2"/>
                    <a:pt x="27" y="3"/>
                    <a:pt x="28" y="4"/>
                  </a:cubicBezTo>
                  <a:cubicBezTo>
                    <a:pt x="28" y="4"/>
                    <a:pt x="29" y="3"/>
                    <a:pt x="30" y="4"/>
                  </a:cubicBezTo>
                  <a:cubicBezTo>
                    <a:pt x="31" y="4"/>
                    <a:pt x="31" y="5"/>
                    <a:pt x="32" y="6"/>
                  </a:cubicBezTo>
                  <a:cubicBezTo>
                    <a:pt x="33" y="6"/>
                    <a:pt x="35" y="5"/>
                    <a:pt x="36" y="5"/>
                  </a:cubicBezTo>
                  <a:cubicBezTo>
                    <a:pt x="37" y="5"/>
                    <a:pt x="40" y="5"/>
                    <a:pt x="40" y="7"/>
                  </a:cubicBezTo>
                  <a:cubicBezTo>
                    <a:pt x="40" y="9"/>
                    <a:pt x="37" y="9"/>
                    <a:pt x="36" y="10"/>
                  </a:cubicBezTo>
                  <a:cubicBezTo>
                    <a:pt x="32" y="11"/>
                    <a:pt x="23" y="4"/>
                    <a:pt x="22" y="5"/>
                  </a:cubicBezTo>
                  <a:cubicBezTo>
                    <a:pt x="20" y="7"/>
                    <a:pt x="20" y="8"/>
                    <a:pt x="18" y="8"/>
                  </a:cubicBezTo>
                  <a:cubicBezTo>
                    <a:pt x="16" y="8"/>
                    <a:pt x="12" y="9"/>
                    <a:pt x="13" y="11"/>
                  </a:cubicBezTo>
                  <a:cubicBezTo>
                    <a:pt x="13" y="11"/>
                    <a:pt x="1" y="10"/>
                    <a:pt x="1" y="12"/>
                  </a:cubicBezTo>
                  <a:cubicBezTo>
                    <a:pt x="0" y="11"/>
                    <a:pt x="0" y="9"/>
                    <a:pt x="0"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2" name="Freeform 4005"/>
            <p:cNvSpPr>
              <a:spLocks/>
            </p:cNvSpPr>
            <p:nvPr/>
          </p:nvSpPr>
          <p:spPr bwMode="auto">
            <a:xfrm>
              <a:off x="3581" y="1175"/>
              <a:ext cx="14" cy="34"/>
            </a:xfrm>
            <a:custGeom>
              <a:avLst/>
              <a:gdLst>
                <a:gd name="T0" fmla="*/ 0 w 12"/>
                <a:gd name="T1" fmla="*/ 16 h 28"/>
                <a:gd name="T2" fmla="*/ 1 w 12"/>
                <a:gd name="T3" fmla="*/ 13 h 28"/>
                <a:gd name="T4" fmla="*/ 2 w 12"/>
                <a:gd name="T5" fmla="*/ 12 h 28"/>
                <a:gd name="T6" fmla="*/ 9 w 12"/>
                <a:gd name="T7" fmla="*/ 5 h 28"/>
                <a:gd name="T8" fmla="*/ 11 w 12"/>
                <a:gd name="T9" fmla="*/ 9 h 28"/>
                <a:gd name="T10" fmla="*/ 10 w 12"/>
                <a:gd name="T11" fmla="*/ 12 h 28"/>
                <a:gd name="T12" fmla="*/ 10 w 12"/>
                <a:gd name="T13" fmla="*/ 15 h 28"/>
                <a:gd name="T14" fmla="*/ 12 w 12"/>
                <a:gd name="T15" fmla="*/ 17 h 28"/>
                <a:gd name="T16" fmla="*/ 11 w 12"/>
                <a:gd name="T17" fmla="*/ 21 h 28"/>
                <a:gd name="T18" fmla="*/ 7 w 12"/>
                <a:gd name="T19" fmla="*/ 26 h 28"/>
                <a:gd name="T20" fmla="*/ 2 w 12"/>
                <a:gd name="T21" fmla="*/ 25 h 28"/>
                <a:gd name="T22" fmla="*/ 0 w 12"/>
                <a:gd name="T2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28">
                  <a:moveTo>
                    <a:pt x="0" y="16"/>
                  </a:moveTo>
                  <a:cubicBezTo>
                    <a:pt x="0" y="15"/>
                    <a:pt x="0" y="11"/>
                    <a:pt x="1" y="13"/>
                  </a:cubicBezTo>
                  <a:cubicBezTo>
                    <a:pt x="1" y="13"/>
                    <a:pt x="1" y="9"/>
                    <a:pt x="2" y="12"/>
                  </a:cubicBezTo>
                  <a:cubicBezTo>
                    <a:pt x="3" y="9"/>
                    <a:pt x="4" y="0"/>
                    <a:pt x="9" y="5"/>
                  </a:cubicBezTo>
                  <a:cubicBezTo>
                    <a:pt x="10" y="6"/>
                    <a:pt x="12" y="7"/>
                    <a:pt x="11" y="9"/>
                  </a:cubicBezTo>
                  <a:cubicBezTo>
                    <a:pt x="11" y="10"/>
                    <a:pt x="11" y="11"/>
                    <a:pt x="10" y="12"/>
                  </a:cubicBezTo>
                  <a:cubicBezTo>
                    <a:pt x="10" y="13"/>
                    <a:pt x="10" y="14"/>
                    <a:pt x="10" y="15"/>
                  </a:cubicBezTo>
                  <a:cubicBezTo>
                    <a:pt x="10" y="16"/>
                    <a:pt x="11" y="16"/>
                    <a:pt x="12" y="17"/>
                  </a:cubicBezTo>
                  <a:cubicBezTo>
                    <a:pt x="12" y="19"/>
                    <a:pt x="11" y="20"/>
                    <a:pt x="11" y="21"/>
                  </a:cubicBezTo>
                  <a:cubicBezTo>
                    <a:pt x="10" y="24"/>
                    <a:pt x="10" y="25"/>
                    <a:pt x="7" y="26"/>
                  </a:cubicBezTo>
                  <a:cubicBezTo>
                    <a:pt x="5" y="27"/>
                    <a:pt x="3" y="28"/>
                    <a:pt x="2" y="25"/>
                  </a:cubicBezTo>
                  <a:cubicBezTo>
                    <a:pt x="1" y="22"/>
                    <a:pt x="1" y="19"/>
                    <a:pt x="0" y="1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3" name="Freeform 4006"/>
            <p:cNvSpPr>
              <a:spLocks/>
            </p:cNvSpPr>
            <p:nvPr/>
          </p:nvSpPr>
          <p:spPr bwMode="auto">
            <a:xfrm>
              <a:off x="3581" y="1175"/>
              <a:ext cx="14" cy="34"/>
            </a:xfrm>
            <a:custGeom>
              <a:avLst/>
              <a:gdLst>
                <a:gd name="T0" fmla="*/ 0 w 12"/>
                <a:gd name="T1" fmla="*/ 16 h 28"/>
                <a:gd name="T2" fmla="*/ 1 w 12"/>
                <a:gd name="T3" fmla="*/ 13 h 28"/>
                <a:gd name="T4" fmla="*/ 2 w 12"/>
                <a:gd name="T5" fmla="*/ 12 h 28"/>
                <a:gd name="T6" fmla="*/ 9 w 12"/>
                <a:gd name="T7" fmla="*/ 5 h 28"/>
                <a:gd name="T8" fmla="*/ 11 w 12"/>
                <a:gd name="T9" fmla="*/ 9 h 28"/>
                <a:gd name="T10" fmla="*/ 10 w 12"/>
                <a:gd name="T11" fmla="*/ 12 h 28"/>
                <a:gd name="T12" fmla="*/ 10 w 12"/>
                <a:gd name="T13" fmla="*/ 15 h 28"/>
                <a:gd name="T14" fmla="*/ 12 w 12"/>
                <a:gd name="T15" fmla="*/ 17 h 28"/>
                <a:gd name="T16" fmla="*/ 11 w 12"/>
                <a:gd name="T17" fmla="*/ 21 h 28"/>
                <a:gd name="T18" fmla="*/ 7 w 12"/>
                <a:gd name="T19" fmla="*/ 26 h 28"/>
                <a:gd name="T20" fmla="*/ 2 w 12"/>
                <a:gd name="T21" fmla="*/ 25 h 28"/>
                <a:gd name="T22" fmla="*/ 0 w 12"/>
                <a:gd name="T23"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28">
                  <a:moveTo>
                    <a:pt x="0" y="16"/>
                  </a:moveTo>
                  <a:cubicBezTo>
                    <a:pt x="0" y="15"/>
                    <a:pt x="0" y="11"/>
                    <a:pt x="1" y="13"/>
                  </a:cubicBezTo>
                  <a:cubicBezTo>
                    <a:pt x="1" y="13"/>
                    <a:pt x="1" y="9"/>
                    <a:pt x="2" y="12"/>
                  </a:cubicBezTo>
                  <a:cubicBezTo>
                    <a:pt x="3" y="9"/>
                    <a:pt x="4" y="0"/>
                    <a:pt x="9" y="5"/>
                  </a:cubicBezTo>
                  <a:cubicBezTo>
                    <a:pt x="10" y="6"/>
                    <a:pt x="12" y="7"/>
                    <a:pt x="11" y="9"/>
                  </a:cubicBezTo>
                  <a:cubicBezTo>
                    <a:pt x="11" y="10"/>
                    <a:pt x="11" y="11"/>
                    <a:pt x="10" y="12"/>
                  </a:cubicBezTo>
                  <a:cubicBezTo>
                    <a:pt x="10" y="13"/>
                    <a:pt x="10" y="14"/>
                    <a:pt x="10" y="15"/>
                  </a:cubicBezTo>
                  <a:cubicBezTo>
                    <a:pt x="10" y="16"/>
                    <a:pt x="11" y="16"/>
                    <a:pt x="12" y="17"/>
                  </a:cubicBezTo>
                  <a:cubicBezTo>
                    <a:pt x="12" y="19"/>
                    <a:pt x="11" y="20"/>
                    <a:pt x="11" y="21"/>
                  </a:cubicBezTo>
                  <a:cubicBezTo>
                    <a:pt x="10" y="24"/>
                    <a:pt x="10" y="25"/>
                    <a:pt x="7" y="26"/>
                  </a:cubicBezTo>
                  <a:cubicBezTo>
                    <a:pt x="5" y="27"/>
                    <a:pt x="3" y="28"/>
                    <a:pt x="2" y="25"/>
                  </a:cubicBezTo>
                  <a:cubicBezTo>
                    <a:pt x="1" y="22"/>
                    <a:pt x="1" y="19"/>
                    <a:pt x="0" y="1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4" name="Freeform 4007"/>
            <p:cNvSpPr>
              <a:spLocks/>
            </p:cNvSpPr>
            <p:nvPr/>
          </p:nvSpPr>
          <p:spPr bwMode="auto">
            <a:xfrm>
              <a:off x="1518" y="1317"/>
              <a:ext cx="35" cy="16"/>
            </a:xfrm>
            <a:custGeom>
              <a:avLst/>
              <a:gdLst>
                <a:gd name="T0" fmla="*/ 0 w 29"/>
                <a:gd name="T1" fmla="*/ 5 h 13"/>
                <a:gd name="T2" fmla="*/ 14 w 29"/>
                <a:gd name="T3" fmla="*/ 2 h 13"/>
                <a:gd name="T4" fmla="*/ 23 w 29"/>
                <a:gd name="T5" fmla="*/ 5 h 13"/>
                <a:gd name="T6" fmla="*/ 29 w 29"/>
                <a:gd name="T7" fmla="*/ 10 h 13"/>
                <a:gd name="T8" fmla="*/ 24 w 29"/>
                <a:gd name="T9" fmla="*/ 11 h 13"/>
                <a:gd name="T10" fmla="*/ 21 w 29"/>
                <a:gd name="T11" fmla="*/ 10 h 13"/>
                <a:gd name="T12" fmla="*/ 20 w 29"/>
                <a:gd name="T13" fmla="*/ 9 h 13"/>
                <a:gd name="T14" fmla="*/ 18 w 29"/>
                <a:gd name="T15" fmla="*/ 11 h 13"/>
                <a:gd name="T16" fmla="*/ 16 w 29"/>
                <a:gd name="T17" fmla="*/ 13 h 13"/>
                <a:gd name="T18" fmla="*/ 12 w 29"/>
                <a:gd name="T19" fmla="*/ 11 h 13"/>
                <a:gd name="T20" fmla="*/ 7 w 29"/>
                <a:gd name="T21" fmla="*/ 10 h 13"/>
                <a:gd name="T22" fmla="*/ 5 w 29"/>
                <a:gd name="T23" fmla="*/ 7 h 13"/>
                <a:gd name="T24" fmla="*/ 0 w 29"/>
                <a:gd name="T25"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3">
                  <a:moveTo>
                    <a:pt x="0" y="5"/>
                  </a:moveTo>
                  <a:cubicBezTo>
                    <a:pt x="3" y="0"/>
                    <a:pt x="9" y="1"/>
                    <a:pt x="14" y="2"/>
                  </a:cubicBezTo>
                  <a:cubicBezTo>
                    <a:pt x="18" y="2"/>
                    <a:pt x="20" y="4"/>
                    <a:pt x="23" y="5"/>
                  </a:cubicBezTo>
                  <a:cubicBezTo>
                    <a:pt x="26" y="6"/>
                    <a:pt x="27" y="7"/>
                    <a:pt x="29" y="10"/>
                  </a:cubicBezTo>
                  <a:cubicBezTo>
                    <a:pt x="27" y="11"/>
                    <a:pt x="26" y="11"/>
                    <a:pt x="24" y="11"/>
                  </a:cubicBezTo>
                  <a:cubicBezTo>
                    <a:pt x="23" y="11"/>
                    <a:pt x="22" y="9"/>
                    <a:pt x="21" y="10"/>
                  </a:cubicBezTo>
                  <a:cubicBezTo>
                    <a:pt x="23" y="9"/>
                    <a:pt x="20" y="9"/>
                    <a:pt x="20" y="9"/>
                  </a:cubicBezTo>
                  <a:cubicBezTo>
                    <a:pt x="19" y="10"/>
                    <a:pt x="19" y="11"/>
                    <a:pt x="18" y="11"/>
                  </a:cubicBezTo>
                  <a:cubicBezTo>
                    <a:pt x="16" y="11"/>
                    <a:pt x="14" y="11"/>
                    <a:pt x="16" y="13"/>
                  </a:cubicBezTo>
                  <a:cubicBezTo>
                    <a:pt x="14" y="13"/>
                    <a:pt x="14" y="11"/>
                    <a:pt x="12" y="11"/>
                  </a:cubicBezTo>
                  <a:cubicBezTo>
                    <a:pt x="11" y="11"/>
                    <a:pt x="8" y="11"/>
                    <a:pt x="7" y="10"/>
                  </a:cubicBezTo>
                  <a:cubicBezTo>
                    <a:pt x="6" y="9"/>
                    <a:pt x="5" y="8"/>
                    <a:pt x="5" y="7"/>
                  </a:cubicBezTo>
                  <a:cubicBezTo>
                    <a:pt x="3" y="6"/>
                    <a:pt x="1" y="6"/>
                    <a:pt x="0"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5" name="Freeform 4008"/>
            <p:cNvSpPr>
              <a:spLocks/>
            </p:cNvSpPr>
            <p:nvPr/>
          </p:nvSpPr>
          <p:spPr bwMode="auto">
            <a:xfrm>
              <a:off x="1518" y="1317"/>
              <a:ext cx="35" cy="16"/>
            </a:xfrm>
            <a:custGeom>
              <a:avLst/>
              <a:gdLst>
                <a:gd name="T0" fmla="*/ 0 w 29"/>
                <a:gd name="T1" fmla="*/ 5 h 13"/>
                <a:gd name="T2" fmla="*/ 14 w 29"/>
                <a:gd name="T3" fmla="*/ 2 h 13"/>
                <a:gd name="T4" fmla="*/ 23 w 29"/>
                <a:gd name="T5" fmla="*/ 5 h 13"/>
                <a:gd name="T6" fmla="*/ 29 w 29"/>
                <a:gd name="T7" fmla="*/ 10 h 13"/>
                <a:gd name="T8" fmla="*/ 24 w 29"/>
                <a:gd name="T9" fmla="*/ 11 h 13"/>
                <a:gd name="T10" fmla="*/ 21 w 29"/>
                <a:gd name="T11" fmla="*/ 10 h 13"/>
                <a:gd name="T12" fmla="*/ 20 w 29"/>
                <a:gd name="T13" fmla="*/ 9 h 13"/>
                <a:gd name="T14" fmla="*/ 18 w 29"/>
                <a:gd name="T15" fmla="*/ 11 h 13"/>
                <a:gd name="T16" fmla="*/ 16 w 29"/>
                <a:gd name="T17" fmla="*/ 13 h 13"/>
                <a:gd name="T18" fmla="*/ 12 w 29"/>
                <a:gd name="T19" fmla="*/ 11 h 13"/>
                <a:gd name="T20" fmla="*/ 7 w 29"/>
                <a:gd name="T21" fmla="*/ 10 h 13"/>
                <a:gd name="T22" fmla="*/ 5 w 29"/>
                <a:gd name="T23" fmla="*/ 7 h 13"/>
                <a:gd name="T24" fmla="*/ 0 w 29"/>
                <a:gd name="T25"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3">
                  <a:moveTo>
                    <a:pt x="0" y="5"/>
                  </a:moveTo>
                  <a:cubicBezTo>
                    <a:pt x="3" y="0"/>
                    <a:pt x="9" y="1"/>
                    <a:pt x="14" y="2"/>
                  </a:cubicBezTo>
                  <a:cubicBezTo>
                    <a:pt x="18" y="2"/>
                    <a:pt x="20" y="4"/>
                    <a:pt x="23" y="5"/>
                  </a:cubicBezTo>
                  <a:cubicBezTo>
                    <a:pt x="26" y="6"/>
                    <a:pt x="27" y="7"/>
                    <a:pt x="29" y="10"/>
                  </a:cubicBezTo>
                  <a:cubicBezTo>
                    <a:pt x="27" y="11"/>
                    <a:pt x="26" y="11"/>
                    <a:pt x="24" y="11"/>
                  </a:cubicBezTo>
                  <a:cubicBezTo>
                    <a:pt x="23" y="11"/>
                    <a:pt x="22" y="9"/>
                    <a:pt x="21" y="10"/>
                  </a:cubicBezTo>
                  <a:cubicBezTo>
                    <a:pt x="23" y="9"/>
                    <a:pt x="20" y="9"/>
                    <a:pt x="20" y="9"/>
                  </a:cubicBezTo>
                  <a:cubicBezTo>
                    <a:pt x="19" y="10"/>
                    <a:pt x="19" y="11"/>
                    <a:pt x="18" y="11"/>
                  </a:cubicBezTo>
                  <a:cubicBezTo>
                    <a:pt x="16" y="11"/>
                    <a:pt x="14" y="11"/>
                    <a:pt x="16" y="13"/>
                  </a:cubicBezTo>
                  <a:cubicBezTo>
                    <a:pt x="14" y="13"/>
                    <a:pt x="14" y="11"/>
                    <a:pt x="12" y="11"/>
                  </a:cubicBezTo>
                  <a:cubicBezTo>
                    <a:pt x="11" y="11"/>
                    <a:pt x="8" y="11"/>
                    <a:pt x="7" y="10"/>
                  </a:cubicBezTo>
                  <a:cubicBezTo>
                    <a:pt x="6" y="9"/>
                    <a:pt x="5" y="8"/>
                    <a:pt x="5" y="7"/>
                  </a:cubicBezTo>
                  <a:cubicBezTo>
                    <a:pt x="3" y="6"/>
                    <a:pt x="1" y="6"/>
                    <a:pt x="0"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6" name="Freeform 4009"/>
            <p:cNvSpPr>
              <a:spLocks/>
            </p:cNvSpPr>
            <p:nvPr/>
          </p:nvSpPr>
          <p:spPr bwMode="auto">
            <a:xfrm>
              <a:off x="3286" y="1006"/>
              <a:ext cx="37" cy="19"/>
            </a:xfrm>
            <a:custGeom>
              <a:avLst/>
              <a:gdLst>
                <a:gd name="T0" fmla="*/ 0 w 31"/>
                <a:gd name="T1" fmla="*/ 10 h 16"/>
                <a:gd name="T2" fmla="*/ 0 w 31"/>
                <a:gd name="T3" fmla="*/ 9 h 16"/>
                <a:gd name="T4" fmla="*/ 7 w 31"/>
                <a:gd name="T5" fmla="*/ 7 h 16"/>
                <a:gd name="T6" fmla="*/ 11 w 31"/>
                <a:gd name="T7" fmla="*/ 4 h 16"/>
                <a:gd name="T8" fmla="*/ 20 w 31"/>
                <a:gd name="T9" fmla="*/ 4 h 16"/>
                <a:gd name="T10" fmla="*/ 31 w 31"/>
                <a:gd name="T11" fmla="*/ 0 h 16"/>
                <a:gd name="T12" fmla="*/ 23 w 31"/>
                <a:gd name="T13" fmla="*/ 5 h 16"/>
                <a:gd name="T14" fmla="*/ 24 w 31"/>
                <a:gd name="T15" fmla="*/ 10 h 16"/>
                <a:gd name="T16" fmla="*/ 19 w 31"/>
                <a:gd name="T17" fmla="*/ 11 h 16"/>
                <a:gd name="T18" fmla="*/ 16 w 31"/>
                <a:gd name="T19" fmla="*/ 13 h 16"/>
                <a:gd name="T20" fmla="*/ 10 w 31"/>
                <a:gd name="T21" fmla="*/ 16 h 16"/>
                <a:gd name="T22" fmla="*/ 0 w 31"/>
                <a:gd name="T23"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6">
                  <a:moveTo>
                    <a:pt x="0" y="10"/>
                  </a:moveTo>
                  <a:cubicBezTo>
                    <a:pt x="0" y="9"/>
                    <a:pt x="0" y="9"/>
                    <a:pt x="0" y="9"/>
                  </a:cubicBezTo>
                  <a:cubicBezTo>
                    <a:pt x="1" y="10"/>
                    <a:pt x="4" y="7"/>
                    <a:pt x="7" y="7"/>
                  </a:cubicBezTo>
                  <a:cubicBezTo>
                    <a:pt x="10" y="7"/>
                    <a:pt x="8" y="4"/>
                    <a:pt x="11" y="4"/>
                  </a:cubicBezTo>
                  <a:cubicBezTo>
                    <a:pt x="14" y="4"/>
                    <a:pt x="17" y="5"/>
                    <a:pt x="20" y="4"/>
                  </a:cubicBezTo>
                  <a:cubicBezTo>
                    <a:pt x="23" y="3"/>
                    <a:pt x="27" y="0"/>
                    <a:pt x="31" y="0"/>
                  </a:cubicBezTo>
                  <a:cubicBezTo>
                    <a:pt x="28" y="1"/>
                    <a:pt x="26" y="4"/>
                    <a:pt x="23" y="5"/>
                  </a:cubicBezTo>
                  <a:cubicBezTo>
                    <a:pt x="20" y="6"/>
                    <a:pt x="23" y="9"/>
                    <a:pt x="24" y="10"/>
                  </a:cubicBezTo>
                  <a:cubicBezTo>
                    <a:pt x="23" y="10"/>
                    <a:pt x="20" y="10"/>
                    <a:pt x="19" y="11"/>
                  </a:cubicBezTo>
                  <a:cubicBezTo>
                    <a:pt x="18" y="12"/>
                    <a:pt x="17" y="13"/>
                    <a:pt x="16" y="13"/>
                  </a:cubicBezTo>
                  <a:cubicBezTo>
                    <a:pt x="14" y="14"/>
                    <a:pt x="9" y="14"/>
                    <a:pt x="10" y="16"/>
                  </a:cubicBezTo>
                  <a:cubicBezTo>
                    <a:pt x="6" y="14"/>
                    <a:pt x="2" y="15"/>
                    <a:pt x="0" y="1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7" name="Freeform 4010"/>
            <p:cNvSpPr>
              <a:spLocks/>
            </p:cNvSpPr>
            <p:nvPr/>
          </p:nvSpPr>
          <p:spPr bwMode="auto">
            <a:xfrm>
              <a:off x="3286" y="1006"/>
              <a:ext cx="37" cy="19"/>
            </a:xfrm>
            <a:custGeom>
              <a:avLst/>
              <a:gdLst>
                <a:gd name="T0" fmla="*/ 0 w 31"/>
                <a:gd name="T1" fmla="*/ 10 h 16"/>
                <a:gd name="T2" fmla="*/ 0 w 31"/>
                <a:gd name="T3" fmla="*/ 9 h 16"/>
                <a:gd name="T4" fmla="*/ 7 w 31"/>
                <a:gd name="T5" fmla="*/ 7 h 16"/>
                <a:gd name="T6" fmla="*/ 11 w 31"/>
                <a:gd name="T7" fmla="*/ 4 h 16"/>
                <a:gd name="T8" fmla="*/ 20 w 31"/>
                <a:gd name="T9" fmla="*/ 4 h 16"/>
                <a:gd name="T10" fmla="*/ 31 w 31"/>
                <a:gd name="T11" fmla="*/ 0 h 16"/>
                <a:gd name="T12" fmla="*/ 23 w 31"/>
                <a:gd name="T13" fmla="*/ 5 h 16"/>
                <a:gd name="T14" fmla="*/ 24 w 31"/>
                <a:gd name="T15" fmla="*/ 10 h 16"/>
                <a:gd name="T16" fmla="*/ 19 w 31"/>
                <a:gd name="T17" fmla="*/ 11 h 16"/>
                <a:gd name="T18" fmla="*/ 16 w 31"/>
                <a:gd name="T19" fmla="*/ 13 h 16"/>
                <a:gd name="T20" fmla="*/ 10 w 31"/>
                <a:gd name="T21" fmla="*/ 16 h 16"/>
                <a:gd name="T22" fmla="*/ 0 w 31"/>
                <a:gd name="T23"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6">
                  <a:moveTo>
                    <a:pt x="0" y="10"/>
                  </a:moveTo>
                  <a:cubicBezTo>
                    <a:pt x="0" y="9"/>
                    <a:pt x="0" y="9"/>
                    <a:pt x="0" y="9"/>
                  </a:cubicBezTo>
                  <a:cubicBezTo>
                    <a:pt x="1" y="10"/>
                    <a:pt x="4" y="7"/>
                    <a:pt x="7" y="7"/>
                  </a:cubicBezTo>
                  <a:cubicBezTo>
                    <a:pt x="10" y="7"/>
                    <a:pt x="8" y="4"/>
                    <a:pt x="11" y="4"/>
                  </a:cubicBezTo>
                  <a:cubicBezTo>
                    <a:pt x="14" y="4"/>
                    <a:pt x="17" y="5"/>
                    <a:pt x="20" y="4"/>
                  </a:cubicBezTo>
                  <a:cubicBezTo>
                    <a:pt x="23" y="3"/>
                    <a:pt x="27" y="0"/>
                    <a:pt x="31" y="0"/>
                  </a:cubicBezTo>
                  <a:cubicBezTo>
                    <a:pt x="28" y="1"/>
                    <a:pt x="26" y="4"/>
                    <a:pt x="23" y="5"/>
                  </a:cubicBezTo>
                  <a:cubicBezTo>
                    <a:pt x="20" y="6"/>
                    <a:pt x="23" y="9"/>
                    <a:pt x="24" y="10"/>
                  </a:cubicBezTo>
                  <a:cubicBezTo>
                    <a:pt x="23" y="10"/>
                    <a:pt x="20" y="10"/>
                    <a:pt x="19" y="11"/>
                  </a:cubicBezTo>
                  <a:cubicBezTo>
                    <a:pt x="18" y="12"/>
                    <a:pt x="17" y="13"/>
                    <a:pt x="16" y="13"/>
                  </a:cubicBezTo>
                  <a:cubicBezTo>
                    <a:pt x="14" y="14"/>
                    <a:pt x="9" y="14"/>
                    <a:pt x="10" y="16"/>
                  </a:cubicBezTo>
                  <a:cubicBezTo>
                    <a:pt x="6" y="14"/>
                    <a:pt x="2" y="15"/>
                    <a:pt x="0" y="1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8" name="Freeform 4011"/>
            <p:cNvSpPr>
              <a:spLocks/>
            </p:cNvSpPr>
            <p:nvPr/>
          </p:nvSpPr>
          <p:spPr bwMode="auto">
            <a:xfrm>
              <a:off x="1696" y="1316"/>
              <a:ext cx="26" cy="13"/>
            </a:xfrm>
            <a:custGeom>
              <a:avLst/>
              <a:gdLst>
                <a:gd name="T0" fmla="*/ 17 w 22"/>
                <a:gd name="T1" fmla="*/ 10 h 11"/>
                <a:gd name="T2" fmla="*/ 3 w 22"/>
                <a:gd name="T3" fmla="*/ 10 h 11"/>
                <a:gd name="T4" fmla="*/ 1 w 22"/>
                <a:gd name="T5" fmla="*/ 8 h 11"/>
                <a:gd name="T6" fmla="*/ 1 w 22"/>
                <a:gd name="T7" fmla="*/ 6 h 11"/>
                <a:gd name="T8" fmla="*/ 0 w 22"/>
                <a:gd name="T9" fmla="*/ 4 h 11"/>
                <a:gd name="T10" fmla="*/ 15 w 22"/>
                <a:gd name="T11" fmla="*/ 3 h 11"/>
                <a:gd name="T12" fmla="*/ 21 w 22"/>
                <a:gd name="T13" fmla="*/ 5 h 11"/>
                <a:gd name="T14" fmla="*/ 17 w 22"/>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1">
                  <a:moveTo>
                    <a:pt x="17" y="10"/>
                  </a:moveTo>
                  <a:cubicBezTo>
                    <a:pt x="13" y="10"/>
                    <a:pt x="7" y="11"/>
                    <a:pt x="3" y="10"/>
                  </a:cubicBezTo>
                  <a:cubicBezTo>
                    <a:pt x="2" y="10"/>
                    <a:pt x="0" y="11"/>
                    <a:pt x="1" y="8"/>
                  </a:cubicBezTo>
                  <a:cubicBezTo>
                    <a:pt x="1" y="8"/>
                    <a:pt x="1" y="7"/>
                    <a:pt x="1" y="6"/>
                  </a:cubicBezTo>
                  <a:cubicBezTo>
                    <a:pt x="1" y="5"/>
                    <a:pt x="0" y="5"/>
                    <a:pt x="0" y="4"/>
                  </a:cubicBezTo>
                  <a:cubicBezTo>
                    <a:pt x="0" y="0"/>
                    <a:pt x="13" y="2"/>
                    <a:pt x="15" y="3"/>
                  </a:cubicBezTo>
                  <a:cubicBezTo>
                    <a:pt x="17" y="4"/>
                    <a:pt x="21" y="2"/>
                    <a:pt x="21" y="5"/>
                  </a:cubicBezTo>
                  <a:cubicBezTo>
                    <a:pt x="22" y="7"/>
                    <a:pt x="19" y="10"/>
                    <a:pt x="17" y="1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9" name="Freeform 4012"/>
            <p:cNvSpPr>
              <a:spLocks/>
            </p:cNvSpPr>
            <p:nvPr/>
          </p:nvSpPr>
          <p:spPr bwMode="auto">
            <a:xfrm>
              <a:off x="1696" y="1316"/>
              <a:ext cx="26" cy="13"/>
            </a:xfrm>
            <a:custGeom>
              <a:avLst/>
              <a:gdLst>
                <a:gd name="T0" fmla="*/ 17 w 22"/>
                <a:gd name="T1" fmla="*/ 10 h 11"/>
                <a:gd name="T2" fmla="*/ 3 w 22"/>
                <a:gd name="T3" fmla="*/ 10 h 11"/>
                <a:gd name="T4" fmla="*/ 1 w 22"/>
                <a:gd name="T5" fmla="*/ 8 h 11"/>
                <a:gd name="T6" fmla="*/ 1 w 22"/>
                <a:gd name="T7" fmla="*/ 6 h 11"/>
                <a:gd name="T8" fmla="*/ 0 w 22"/>
                <a:gd name="T9" fmla="*/ 4 h 11"/>
                <a:gd name="T10" fmla="*/ 15 w 22"/>
                <a:gd name="T11" fmla="*/ 3 h 11"/>
                <a:gd name="T12" fmla="*/ 21 w 22"/>
                <a:gd name="T13" fmla="*/ 5 h 11"/>
                <a:gd name="T14" fmla="*/ 17 w 22"/>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1">
                  <a:moveTo>
                    <a:pt x="17" y="10"/>
                  </a:moveTo>
                  <a:cubicBezTo>
                    <a:pt x="13" y="10"/>
                    <a:pt x="7" y="11"/>
                    <a:pt x="3" y="10"/>
                  </a:cubicBezTo>
                  <a:cubicBezTo>
                    <a:pt x="2" y="10"/>
                    <a:pt x="0" y="11"/>
                    <a:pt x="1" y="8"/>
                  </a:cubicBezTo>
                  <a:cubicBezTo>
                    <a:pt x="1" y="8"/>
                    <a:pt x="1" y="7"/>
                    <a:pt x="1" y="6"/>
                  </a:cubicBezTo>
                  <a:cubicBezTo>
                    <a:pt x="1" y="5"/>
                    <a:pt x="0" y="5"/>
                    <a:pt x="0" y="4"/>
                  </a:cubicBezTo>
                  <a:cubicBezTo>
                    <a:pt x="0" y="0"/>
                    <a:pt x="13" y="2"/>
                    <a:pt x="15" y="3"/>
                  </a:cubicBezTo>
                  <a:cubicBezTo>
                    <a:pt x="17" y="4"/>
                    <a:pt x="21" y="2"/>
                    <a:pt x="21" y="5"/>
                  </a:cubicBezTo>
                  <a:cubicBezTo>
                    <a:pt x="22" y="7"/>
                    <a:pt x="19" y="10"/>
                    <a:pt x="17" y="1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0" name="Freeform 4013"/>
            <p:cNvSpPr>
              <a:spLocks/>
            </p:cNvSpPr>
            <p:nvPr/>
          </p:nvSpPr>
          <p:spPr bwMode="auto">
            <a:xfrm>
              <a:off x="3317" y="1081"/>
              <a:ext cx="6" cy="6"/>
            </a:xfrm>
            <a:custGeom>
              <a:avLst/>
              <a:gdLst>
                <a:gd name="T0" fmla="*/ 0 w 5"/>
                <a:gd name="T1" fmla="*/ 4 h 5"/>
                <a:gd name="T2" fmla="*/ 4 w 5"/>
                <a:gd name="T3" fmla="*/ 0 h 5"/>
                <a:gd name="T4" fmla="*/ 1 w 5"/>
                <a:gd name="T5" fmla="*/ 5 h 5"/>
                <a:gd name="T6" fmla="*/ 0 w 5"/>
                <a:gd name="T7" fmla="*/ 4 h 5"/>
              </a:gdLst>
              <a:ahLst/>
              <a:cxnLst>
                <a:cxn ang="0">
                  <a:pos x="T0" y="T1"/>
                </a:cxn>
                <a:cxn ang="0">
                  <a:pos x="T2" y="T3"/>
                </a:cxn>
                <a:cxn ang="0">
                  <a:pos x="T4" y="T5"/>
                </a:cxn>
                <a:cxn ang="0">
                  <a:pos x="T6" y="T7"/>
                </a:cxn>
              </a:cxnLst>
              <a:rect l="0" t="0" r="r" b="b"/>
              <a:pathLst>
                <a:path w="5" h="5">
                  <a:moveTo>
                    <a:pt x="0" y="4"/>
                  </a:moveTo>
                  <a:cubicBezTo>
                    <a:pt x="1" y="2"/>
                    <a:pt x="3" y="1"/>
                    <a:pt x="4" y="0"/>
                  </a:cubicBezTo>
                  <a:cubicBezTo>
                    <a:pt x="5" y="1"/>
                    <a:pt x="1" y="5"/>
                    <a:pt x="1" y="5"/>
                  </a:cubicBezTo>
                  <a:cubicBezTo>
                    <a:pt x="0" y="5"/>
                    <a:pt x="0" y="4"/>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1" name="Freeform 4014"/>
            <p:cNvSpPr>
              <a:spLocks/>
            </p:cNvSpPr>
            <p:nvPr/>
          </p:nvSpPr>
          <p:spPr bwMode="auto">
            <a:xfrm>
              <a:off x="3317" y="1081"/>
              <a:ext cx="6" cy="6"/>
            </a:xfrm>
            <a:custGeom>
              <a:avLst/>
              <a:gdLst>
                <a:gd name="T0" fmla="*/ 0 w 5"/>
                <a:gd name="T1" fmla="*/ 4 h 5"/>
                <a:gd name="T2" fmla="*/ 4 w 5"/>
                <a:gd name="T3" fmla="*/ 0 h 5"/>
                <a:gd name="T4" fmla="*/ 1 w 5"/>
                <a:gd name="T5" fmla="*/ 5 h 5"/>
                <a:gd name="T6" fmla="*/ 0 w 5"/>
                <a:gd name="T7" fmla="*/ 4 h 5"/>
              </a:gdLst>
              <a:ahLst/>
              <a:cxnLst>
                <a:cxn ang="0">
                  <a:pos x="T0" y="T1"/>
                </a:cxn>
                <a:cxn ang="0">
                  <a:pos x="T2" y="T3"/>
                </a:cxn>
                <a:cxn ang="0">
                  <a:pos x="T4" y="T5"/>
                </a:cxn>
                <a:cxn ang="0">
                  <a:pos x="T6" y="T7"/>
                </a:cxn>
              </a:cxnLst>
              <a:rect l="0" t="0" r="r" b="b"/>
              <a:pathLst>
                <a:path w="5" h="5">
                  <a:moveTo>
                    <a:pt x="0" y="4"/>
                  </a:moveTo>
                  <a:cubicBezTo>
                    <a:pt x="1" y="2"/>
                    <a:pt x="3" y="1"/>
                    <a:pt x="4" y="0"/>
                  </a:cubicBezTo>
                  <a:cubicBezTo>
                    <a:pt x="5" y="1"/>
                    <a:pt x="1" y="5"/>
                    <a:pt x="1" y="5"/>
                  </a:cubicBezTo>
                  <a:cubicBezTo>
                    <a:pt x="0" y="5"/>
                    <a:pt x="0" y="4"/>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2" name="Freeform 4015"/>
            <p:cNvSpPr>
              <a:spLocks/>
            </p:cNvSpPr>
            <p:nvPr/>
          </p:nvSpPr>
          <p:spPr bwMode="auto">
            <a:xfrm>
              <a:off x="3328" y="1063"/>
              <a:ext cx="12" cy="22"/>
            </a:xfrm>
            <a:custGeom>
              <a:avLst/>
              <a:gdLst>
                <a:gd name="T0" fmla="*/ 1 w 10"/>
                <a:gd name="T1" fmla="*/ 5 h 19"/>
                <a:gd name="T2" fmla="*/ 5 w 10"/>
                <a:gd name="T3" fmla="*/ 0 h 19"/>
                <a:gd name="T4" fmla="*/ 9 w 10"/>
                <a:gd name="T5" fmla="*/ 3 h 19"/>
                <a:gd name="T6" fmla="*/ 9 w 10"/>
                <a:gd name="T7" fmla="*/ 12 h 19"/>
                <a:gd name="T8" fmla="*/ 7 w 10"/>
                <a:gd name="T9" fmla="*/ 16 h 19"/>
                <a:gd name="T10" fmla="*/ 3 w 10"/>
                <a:gd name="T11" fmla="*/ 18 h 19"/>
                <a:gd name="T12" fmla="*/ 1 w 10"/>
                <a:gd name="T13" fmla="*/ 16 h 19"/>
                <a:gd name="T14" fmla="*/ 4 w 10"/>
                <a:gd name="T15" fmla="*/ 11 h 19"/>
                <a:gd name="T16" fmla="*/ 1 w 10"/>
                <a:gd name="T17" fmla="*/ 11 h 19"/>
                <a:gd name="T18" fmla="*/ 1 w 10"/>
                <a:gd name="T19"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9">
                  <a:moveTo>
                    <a:pt x="1" y="5"/>
                  </a:moveTo>
                  <a:cubicBezTo>
                    <a:pt x="2" y="4"/>
                    <a:pt x="2" y="0"/>
                    <a:pt x="5" y="0"/>
                  </a:cubicBezTo>
                  <a:cubicBezTo>
                    <a:pt x="6" y="0"/>
                    <a:pt x="8" y="2"/>
                    <a:pt x="9" y="3"/>
                  </a:cubicBezTo>
                  <a:cubicBezTo>
                    <a:pt x="10" y="5"/>
                    <a:pt x="9" y="9"/>
                    <a:pt x="9" y="12"/>
                  </a:cubicBezTo>
                  <a:cubicBezTo>
                    <a:pt x="8" y="13"/>
                    <a:pt x="8" y="16"/>
                    <a:pt x="7" y="16"/>
                  </a:cubicBezTo>
                  <a:cubicBezTo>
                    <a:pt x="3" y="18"/>
                    <a:pt x="3" y="18"/>
                    <a:pt x="3" y="18"/>
                  </a:cubicBezTo>
                  <a:cubicBezTo>
                    <a:pt x="1" y="19"/>
                    <a:pt x="0" y="19"/>
                    <a:pt x="1" y="16"/>
                  </a:cubicBezTo>
                  <a:cubicBezTo>
                    <a:pt x="1" y="15"/>
                    <a:pt x="4" y="11"/>
                    <a:pt x="4" y="11"/>
                  </a:cubicBezTo>
                  <a:cubicBezTo>
                    <a:pt x="3" y="11"/>
                    <a:pt x="1" y="12"/>
                    <a:pt x="1" y="11"/>
                  </a:cubicBezTo>
                  <a:cubicBezTo>
                    <a:pt x="1" y="9"/>
                    <a:pt x="2" y="7"/>
                    <a:pt x="1"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3" name="Freeform 4016"/>
            <p:cNvSpPr>
              <a:spLocks/>
            </p:cNvSpPr>
            <p:nvPr/>
          </p:nvSpPr>
          <p:spPr bwMode="auto">
            <a:xfrm>
              <a:off x="3328" y="1063"/>
              <a:ext cx="12" cy="22"/>
            </a:xfrm>
            <a:custGeom>
              <a:avLst/>
              <a:gdLst>
                <a:gd name="T0" fmla="*/ 1 w 10"/>
                <a:gd name="T1" fmla="*/ 5 h 19"/>
                <a:gd name="T2" fmla="*/ 5 w 10"/>
                <a:gd name="T3" fmla="*/ 0 h 19"/>
                <a:gd name="T4" fmla="*/ 9 w 10"/>
                <a:gd name="T5" fmla="*/ 3 h 19"/>
                <a:gd name="T6" fmla="*/ 9 w 10"/>
                <a:gd name="T7" fmla="*/ 12 h 19"/>
                <a:gd name="T8" fmla="*/ 7 w 10"/>
                <a:gd name="T9" fmla="*/ 16 h 19"/>
                <a:gd name="T10" fmla="*/ 3 w 10"/>
                <a:gd name="T11" fmla="*/ 18 h 19"/>
                <a:gd name="T12" fmla="*/ 1 w 10"/>
                <a:gd name="T13" fmla="*/ 16 h 19"/>
                <a:gd name="T14" fmla="*/ 4 w 10"/>
                <a:gd name="T15" fmla="*/ 11 h 19"/>
                <a:gd name="T16" fmla="*/ 1 w 10"/>
                <a:gd name="T17" fmla="*/ 11 h 19"/>
                <a:gd name="T18" fmla="*/ 1 w 10"/>
                <a:gd name="T19"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9">
                  <a:moveTo>
                    <a:pt x="1" y="5"/>
                  </a:moveTo>
                  <a:cubicBezTo>
                    <a:pt x="2" y="4"/>
                    <a:pt x="2" y="0"/>
                    <a:pt x="5" y="0"/>
                  </a:cubicBezTo>
                  <a:cubicBezTo>
                    <a:pt x="6" y="0"/>
                    <a:pt x="8" y="2"/>
                    <a:pt x="9" y="3"/>
                  </a:cubicBezTo>
                  <a:cubicBezTo>
                    <a:pt x="10" y="5"/>
                    <a:pt x="9" y="9"/>
                    <a:pt x="9" y="12"/>
                  </a:cubicBezTo>
                  <a:cubicBezTo>
                    <a:pt x="8" y="13"/>
                    <a:pt x="8" y="16"/>
                    <a:pt x="7" y="16"/>
                  </a:cubicBezTo>
                  <a:cubicBezTo>
                    <a:pt x="3" y="18"/>
                    <a:pt x="3" y="18"/>
                    <a:pt x="3" y="18"/>
                  </a:cubicBezTo>
                  <a:cubicBezTo>
                    <a:pt x="1" y="19"/>
                    <a:pt x="0" y="19"/>
                    <a:pt x="1" y="16"/>
                  </a:cubicBezTo>
                  <a:cubicBezTo>
                    <a:pt x="1" y="15"/>
                    <a:pt x="4" y="11"/>
                    <a:pt x="4" y="11"/>
                  </a:cubicBezTo>
                  <a:cubicBezTo>
                    <a:pt x="3" y="11"/>
                    <a:pt x="1" y="12"/>
                    <a:pt x="1" y="11"/>
                  </a:cubicBezTo>
                  <a:cubicBezTo>
                    <a:pt x="1" y="9"/>
                    <a:pt x="2" y="7"/>
                    <a:pt x="1"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4" name="Freeform 4017"/>
            <p:cNvSpPr>
              <a:spLocks/>
            </p:cNvSpPr>
            <p:nvPr/>
          </p:nvSpPr>
          <p:spPr bwMode="auto">
            <a:xfrm>
              <a:off x="4593" y="1563"/>
              <a:ext cx="16" cy="20"/>
            </a:xfrm>
            <a:custGeom>
              <a:avLst/>
              <a:gdLst>
                <a:gd name="T0" fmla="*/ 0 w 13"/>
                <a:gd name="T1" fmla="*/ 7 h 17"/>
                <a:gd name="T2" fmla="*/ 11 w 13"/>
                <a:gd name="T3" fmla="*/ 1 h 17"/>
                <a:gd name="T4" fmla="*/ 11 w 13"/>
                <a:gd name="T5" fmla="*/ 3 h 17"/>
                <a:gd name="T6" fmla="*/ 9 w 13"/>
                <a:gd name="T7" fmla="*/ 7 h 17"/>
                <a:gd name="T8" fmla="*/ 7 w 13"/>
                <a:gd name="T9" fmla="*/ 15 h 17"/>
                <a:gd name="T10" fmla="*/ 3 w 13"/>
                <a:gd name="T11" fmla="*/ 11 h 17"/>
                <a:gd name="T12" fmla="*/ 0 w 13"/>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7"/>
                  </a:moveTo>
                  <a:cubicBezTo>
                    <a:pt x="5" y="7"/>
                    <a:pt x="7" y="2"/>
                    <a:pt x="11" y="1"/>
                  </a:cubicBezTo>
                  <a:cubicBezTo>
                    <a:pt x="13" y="0"/>
                    <a:pt x="12" y="2"/>
                    <a:pt x="11" y="3"/>
                  </a:cubicBezTo>
                  <a:cubicBezTo>
                    <a:pt x="10" y="5"/>
                    <a:pt x="9" y="5"/>
                    <a:pt x="9" y="7"/>
                  </a:cubicBezTo>
                  <a:cubicBezTo>
                    <a:pt x="9" y="8"/>
                    <a:pt x="10" y="17"/>
                    <a:pt x="7" y="15"/>
                  </a:cubicBezTo>
                  <a:cubicBezTo>
                    <a:pt x="6" y="14"/>
                    <a:pt x="4" y="13"/>
                    <a:pt x="3" y="11"/>
                  </a:cubicBezTo>
                  <a:cubicBezTo>
                    <a:pt x="2" y="9"/>
                    <a:pt x="3" y="7"/>
                    <a:pt x="0"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5" name="Freeform 4018"/>
            <p:cNvSpPr>
              <a:spLocks/>
            </p:cNvSpPr>
            <p:nvPr/>
          </p:nvSpPr>
          <p:spPr bwMode="auto">
            <a:xfrm>
              <a:off x="4593" y="1563"/>
              <a:ext cx="16" cy="20"/>
            </a:xfrm>
            <a:custGeom>
              <a:avLst/>
              <a:gdLst>
                <a:gd name="T0" fmla="*/ 0 w 13"/>
                <a:gd name="T1" fmla="*/ 7 h 17"/>
                <a:gd name="T2" fmla="*/ 11 w 13"/>
                <a:gd name="T3" fmla="*/ 1 h 17"/>
                <a:gd name="T4" fmla="*/ 11 w 13"/>
                <a:gd name="T5" fmla="*/ 3 h 17"/>
                <a:gd name="T6" fmla="*/ 9 w 13"/>
                <a:gd name="T7" fmla="*/ 7 h 17"/>
                <a:gd name="T8" fmla="*/ 7 w 13"/>
                <a:gd name="T9" fmla="*/ 15 h 17"/>
                <a:gd name="T10" fmla="*/ 3 w 13"/>
                <a:gd name="T11" fmla="*/ 11 h 17"/>
                <a:gd name="T12" fmla="*/ 0 w 13"/>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7"/>
                  </a:moveTo>
                  <a:cubicBezTo>
                    <a:pt x="5" y="7"/>
                    <a:pt x="7" y="2"/>
                    <a:pt x="11" y="1"/>
                  </a:cubicBezTo>
                  <a:cubicBezTo>
                    <a:pt x="13" y="0"/>
                    <a:pt x="12" y="2"/>
                    <a:pt x="11" y="3"/>
                  </a:cubicBezTo>
                  <a:cubicBezTo>
                    <a:pt x="10" y="5"/>
                    <a:pt x="9" y="5"/>
                    <a:pt x="9" y="7"/>
                  </a:cubicBezTo>
                  <a:cubicBezTo>
                    <a:pt x="9" y="8"/>
                    <a:pt x="10" y="17"/>
                    <a:pt x="7" y="15"/>
                  </a:cubicBezTo>
                  <a:cubicBezTo>
                    <a:pt x="6" y="14"/>
                    <a:pt x="4" y="13"/>
                    <a:pt x="3" y="11"/>
                  </a:cubicBezTo>
                  <a:cubicBezTo>
                    <a:pt x="2" y="9"/>
                    <a:pt x="3" y="7"/>
                    <a:pt x="0"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6" name="Freeform 4019"/>
            <p:cNvSpPr>
              <a:spLocks/>
            </p:cNvSpPr>
            <p:nvPr/>
          </p:nvSpPr>
          <p:spPr bwMode="auto">
            <a:xfrm>
              <a:off x="4607" y="1565"/>
              <a:ext cx="5" cy="11"/>
            </a:xfrm>
            <a:custGeom>
              <a:avLst/>
              <a:gdLst>
                <a:gd name="T0" fmla="*/ 0 w 4"/>
                <a:gd name="T1" fmla="*/ 3 h 9"/>
                <a:gd name="T2" fmla="*/ 2 w 4"/>
                <a:gd name="T3" fmla="*/ 0 h 9"/>
                <a:gd name="T4" fmla="*/ 4 w 4"/>
                <a:gd name="T5" fmla="*/ 9 h 9"/>
                <a:gd name="T6" fmla="*/ 0 w 4"/>
                <a:gd name="T7" fmla="*/ 3 h 9"/>
              </a:gdLst>
              <a:ahLst/>
              <a:cxnLst>
                <a:cxn ang="0">
                  <a:pos x="T0" y="T1"/>
                </a:cxn>
                <a:cxn ang="0">
                  <a:pos x="T2" y="T3"/>
                </a:cxn>
                <a:cxn ang="0">
                  <a:pos x="T4" y="T5"/>
                </a:cxn>
                <a:cxn ang="0">
                  <a:pos x="T6" y="T7"/>
                </a:cxn>
              </a:cxnLst>
              <a:rect l="0" t="0" r="r" b="b"/>
              <a:pathLst>
                <a:path w="4" h="9">
                  <a:moveTo>
                    <a:pt x="0" y="3"/>
                  </a:moveTo>
                  <a:cubicBezTo>
                    <a:pt x="0" y="0"/>
                    <a:pt x="1" y="2"/>
                    <a:pt x="2" y="0"/>
                  </a:cubicBezTo>
                  <a:cubicBezTo>
                    <a:pt x="4" y="2"/>
                    <a:pt x="4" y="6"/>
                    <a:pt x="4" y="9"/>
                  </a:cubicBezTo>
                  <a:cubicBezTo>
                    <a:pt x="1" y="8"/>
                    <a:pt x="0" y="5"/>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7" name="Freeform 4020"/>
            <p:cNvSpPr>
              <a:spLocks/>
            </p:cNvSpPr>
            <p:nvPr/>
          </p:nvSpPr>
          <p:spPr bwMode="auto">
            <a:xfrm>
              <a:off x="4607" y="1565"/>
              <a:ext cx="5" cy="11"/>
            </a:xfrm>
            <a:custGeom>
              <a:avLst/>
              <a:gdLst>
                <a:gd name="T0" fmla="*/ 0 w 4"/>
                <a:gd name="T1" fmla="*/ 3 h 9"/>
                <a:gd name="T2" fmla="*/ 2 w 4"/>
                <a:gd name="T3" fmla="*/ 0 h 9"/>
                <a:gd name="T4" fmla="*/ 4 w 4"/>
                <a:gd name="T5" fmla="*/ 9 h 9"/>
                <a:gd name="T6" fmla="*/ 0 w 4"/>
                <a:gd name="T7" fmla="*/ 3 h 9"/>
              </a:gdLst>
              <a:ahLst/>
              <a:cxnLst>
                <a:cxn ang="0">
                  <a:pos x="T0" y="T1"/>
                </a:cxn>
                <a:cxn ang="0">
                  <a:pos x="T2" y="T3"/>
                </a:cxn>
                <a:cxn ang="0">
                  <a:pos x="T4" y="T5"/>
                </a:cxn>
                <a:cxn ang="0">
                  <a:pos x="T6" y="T7"/>
                </a:cxn>
              </a:cxnLst>
              <a:rect l="0" t="0" r="r" b="b"/>
              <a:pathLst>
                <a:path w="4" h="9">
                  <a:moveTo>
                    <a:pt x="0" y="3"/>
                  </a:moveTo>
                  <a:cubicBezTo>
                    <a:pt x="0" y="0"/>
                    <a:pt x="1" y="2"/>
                    <a:pt x="2" y="0"/>
                  </a:cubicBezTo>
                  <a:cubicBezTo>
                    <a:pt x="4" y="2"/>
                    <a:pt x="4" y="6"/>
                    <a:pt x="4" y="9"/>
                  </a:cubicBezTo>
                  <a:cubicBezTo>
                    <a:pt x="1" y="8"/>
                    <a:pt x="0" y="5"/>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8" name="Freeform 4021"/>
            <p:cNvSpPr>
              <a:spLocks/>
            </p:cNvSpPr>
            <p:nvPr/>
          </p:nvSpPr>
          <p:spPr bwMode="auto">
            <a:xfrm>
              <a:off x="1781" y="1457"/>
              <a:ext cx="18" cy="16"/>
            </a:xfrm>
            <a:custGeom>
              <a:avLst/>
              <a:gdLst>
                <a:gd name="T0" fmla="*/ 0 w 15"/>
                <a:gd name="T1" fmla="*/ 12 h 13"/>
                <a:gd name="T2" fmla="*/ 6 w 15"/>
                <a:gd name="T3" fmla="*/ 8 h 13"/>
                <a:gd name="T4" fmla="*/ 4 w 15"/>
                <a:gd name="T5" fmla="*/ 3 h 13"/>
                <a:gd name="T6" fmla="*/ 10 w 15"/>
                <a:gd name="T7" fmla="*/ 0 h 13"/>
                <a:gd name="T8" fmla="*/ 12 w 15"/>
                <a:gd name="T9" fmla="*/ 5 h 13"/>
                <a:gd name="T10" fmla="*/ 11 w 15"/>
                <a:gd name="T11" fmla="*/ 11 h 13"/>
                <a:gd name="T12" fmla="*/ 0 w 15"/>
                <a:gd name="T13" fmla="*/ 12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0" y="12"/>
                  </a:moveTo>
                  <a:cubicBezTo>
                    <a:pt x="2" y="10"/>
                    <a:pt x="6" y="10"/>
                    <a:pt x="6" y="8"/>
                  </a:cubicBezTo>
                  <a:cubicBezTo>
                    <a:pt x="7" y="6"/>
                    <a:pt x="6" y="2"/>
                    <a:pt x="4" y="3"/>
                  </a:cubicBezTo>
                  <a:cubicBezTo>
                    <a:pt x="5" y="1"/>
                    <a:pt x="8" y="0"/>
                    <a:pt x="10" y="0"/>
                  </a:cubicBezTo>
                  <a:cubicBezTo>
                    <a:pt x="15" y="0"/>
                    <a:pt x="11" y="3"/>
                    <a:pt x="12" y="5"/>
                  </a:cubicBezTo>
                  <a:cubicBezTo>
                    <a:pt x="12" y="8"/>
                    <a:pt x="14" y="10"/>
                    <a:pt x="11" y="11"/>
                  </a:cubicBezTo>
                  <a:cubicBezTo>
                    <a:pt x="7" y="13"/>
                    <a:pt x="4" y="11"/>
                    <a:pt x="0" y="1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9" name="Freeform 4022"/>
            <p:cNvSpPr>
              <a:spLocks/>
            </p:cNvSpPr>
            <p:nvPr/>
          </p:nvSpPr>
          <p:spPr bwMode="auto">
            <a:xfrm>
              <a:off x="1781" y="1457"/>
              <a:ext cx="18" cy="16"/>
            </a:xfrm>
            <a:custGeom>
              <a:avLst/>
              <a:gdLst>
                <a:gd name="T0" fmla="*/ 0 w 15"/>
                <a:gd name="T1" fmla="*/ 12 h 13"/>
                <a:gd name="T2" fmla="*/ 6 w 15"/>
                <a:gd name="T3" fmla="*/ 8 h 13"/>
                <a:gd name="T4" fmla="*/ 4 w 15"/>
                <a:gd name="T5" fmla="*/ 3 h 13"/>
                <a:gd name="T6" fmla="*/ 10 w 15"/>
                <a:gd name="T7" fmla="*/ 0 h 13"/>
                <a:gd name="T8" fmla="*/ 12 w 15"/>
                <a:gd name="T9" fmla="*/ 5 h 13"/>
                <a:gd name="T10" fmla="*/ 11 w 15"/>
                <a:gd name="T11" fmla="*/ 11 h 13"/>
                <a:gd name="T12" fmla="*/ 0 w 15"/>
                <a:gd name="T13" fmla="*/ 12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0" y="12"/>
                  </a:moveTo>
                  <a:cubicBezTo>
                    <a:pt x="2" y="10"/>
                    <a:pt x="6" y="10"/>
                    <a:pt x="6" y="8"/>
                  </a:cubicBezTo>
                  <a:cubicBezTo>
                    <a:pt x="7" y="6"/>
                    <a:pt x="6" y="2"/>
                    <a:pt x="4" y="3"/>
                  </a:cubicBezTo>
                  <a:cubicBezTo>
                    <a:pt x="5" y="1"/>
                    <a:pt x="8" y="0"/>
                    <a:pt x="10" y="0"/>
                  </a:cubicBezTo>
                  <a:cubicBezTo>
                    <a:pt x="15" y="0"/>
                    <a:pt x="11" y="3"/>
                    <a:pt x="12" y="5"/>
                  </a:cubicBezTo>
                  <a:cubicBezTo>
                    <a:pt x="12" y="8"/>
                    <a:pt x="14" y="10"/>
                    <a:pt x="11" y="11"/>
                  </a:cubicBezTo>
                  <a:cubicBezTo>
                    <a:pt x="7" y="13"/>
                    <a:pt x="4" y="11"/>
                    <a:pt x="0" y="1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0" name="Freeform 4023"/>
            <p:cNvSpPr>
              <a:spLocks/>
            </p:cNvSpPr>
            <p:nvPr/>
          </p:nvSpPr>
          <p:spPr bwMode="auto">
            <a:xfrm>
              <a:off x="1799" y="1449"/>
              <a:ext cx="3" cy="4"/>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0" y="1"/>
                    <a:pt x="1" y="0"/>
                    <a:pt x="3" y="0"/>
                  </a:cubicBezTo>
                  <a:cubicBezTo>
                    <a:pt x="3" y="1"/>
                    <a:pt x="1"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sp>
        <p:nvSpPr>
          <p:cNvPr id="28" name="Freeform 4025"/>
          <p:cNvSpPr>
            <a:spLocks/>
          </p:cNvSpPr>
          <p:nvPr/>
        </p:nvSpPr>
        <p:spPr bwMode="auto">
          <a:xfrm>
            <a:off x="2771776" y="3716649"/>
            <a:ext cx="4763" cy="6350"/>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0" y="1"/>
                  <a:pt x="1" y="0"/>
                  <a:pt x="3" y="0"/>
                </a:cubicBezTo>
                <a:cubicBezTo>
                  <a:pt x="3" y="1"/>
                  <a:pt x="1"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9" name="Freeform 4026"/>
          <p:cNvSpPr>
            <a:spLocks/>
          </p:cNvSpPr>
          <p:nvPr/>
        </p:nvSpPr>
        <p:spPr bwMode="auto">
          <a:xfrm>
            <a:off x="3668714" y="3543611"/>
            <a:ext cx="11113" cy="11113"/>
          </a:xfrm>
          <a:custGeom>
            <a:avLst/>
            <a:gdLst>
              <a:gd name="T0" fmla="*/ 2 w 6"/>
              <a:gd name="T1" fmla="*/ 6 h 6"/>
              <a:gd name="T2" fmla="*/ 6 w 6"/>
              <a:gd name="T3" fmla="*/ 3 h 6"/>
              <a:gd name="T4" fmla="*/ 2 w 6"/>
              <a:gd name="T5" fmla="*/ 6 h 6"/>
            </a:gdLst>
            <a:ahLst/>
            <a:cxnLst>
              <a:cxn ang="0">
                <a:pos x="T0" y="T1"/>
              </a:cxn>
              <a:cxn ang="0">
                <a:pos x="T2" y="T3"/>
              </a:cxn>
              <a:cxn ang="0">
                <a:pos x="T4" y="T5"/>
              </a:cxn>
            </a:cxnLst>
            <a:rect l="0" t="0" r="r" b="b"/>
            <a:pathLst>
              <a:path w="6" h="6">
                <a:moveTo>
                  <a:pt x="2" y="6"/>
                </a:moveTo>
                <a:cubicBezTo>
                  <a:pt x="3" y="6"/>
                  <a:pt x="6" y="4"/>
                  <a:pt x="6" y="3"/>
                </a:cubicBezTo>
                <a:cubicBezTo>
                  <a:pt x="4" y="0"/>
                  <a:pt x="0" y="3"/>
                  <a:pt x="2"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0" name="Freeform 4027"/>
          <p:cNvSpPr>
            <a:spLocks/>
          </p:cNvSpPr>
          <p:nvPr/>
        </p:nvSpPr>
        <p:spPr bwMode="auto">
          <a:xfrm>
            <a:off x="3668714" y="3543611"/>
            <a:ext cx="11113" cy="11113"/>
          </a:xfrm>
          <a:custGeom>
            <a:avLst/>
            <a:gdLst>
              <a:gd name="T0" fmla="*/ 2 w 6"/>
              <a:gd name="T1" fmla="*/ 6 h 6"/>
              <a:gd name="T2" fmla="*/ 6 w 6"/>
              <a:gd name="T3" fmla="*/ 3 h 6"/>
              <a:gd name="T4" fmla="*/ 2 w 6"/>
              <a:gd name="T5" fmla="*/ 6 h 6"/>
            </a:gdLst>
            <a:ahLst/>
            <a:cxnLst>
              <a:cxn ang="0">
                <a:pos x="T0" y="T1"/>
              </a:cxn>
              <a:cxn ang="0">
                <a:pos x="T2" y="T3"/>
              </a:cxn>
              <a:cxn ang="0">
                <a:pos x="T4" y="T5"/>
              </a:cxn>
            </a:cxnLst>
            <a:rect l="0" t="0" r="r" b="b"/>
            <a:pathLst>
              <a:path w="6" h="6">
                <a:moveTo>
                  <a:pt x="2" y="6"/>
                </a:moveTo>
                <a:cubicBezTo>
                  <a:pt x="3" y="6"/>
                  <a:pt x="6" y="4"/>
                  <a:pt x="6" y="3"/>
                </a:cubicBezTo>
                <a:cubicBezTo>
                  <a:pt x="4" y="0"/>
                  <a:pt x="0" y="3"/>
                  <a:pt x="2"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1" name="Freeform 4028"/>
          <p:cNvSpPr>
            <a:spLocks/>
          </p:cNvSpPr>
          <p:nvPr/>
        </p:nvSpPr>
        <p:spPr bwMode="auto">
          <a:xfrm>
            <a:off x="3675064" y="3553136"/>
            <a:ext cx="12700" cy="4763"/>
          </a:xfrm>
          <a:custGeom>
            <a:avLst/>
            <a:gdLst>
              <a:gd name="T0" fmla="*/ 2 w 6"/>
              <a:gd name="T1" fmla="*/ 3 h 3"/>
              <a:gd name="T2" fmla="*/ 2 w 6"/>
              <a:gd name="T3" fmla="*/ 3 h 3"/>
            </a:gdLst>
            <a:ahLst/>
            <a:cxnLst>
              <a:cxn ang="0">
                <a:pos x="T0" y="T1"/>
              </a:cxn>
              <a:cxn ang="0">
                <a:pos x="T2" y="T3"/>
              </a:cxn>
            </a:cxnLst>
            <a:rect l="0" t="0" r="r" b="b"/>
            <a:pathLst>
              <a:path w="6" h="3">
                <a:moveTo>
                  <a:pt x="2" y="3"/>
                </a:moveTo>
                <a:cubicBezTo>
                  <a:pt x="6" y="3"/>
                  <a:pt x="0" y="0"/>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2" name="Freeform 4029"/>
          <p:cNvSpPr>
            <a:spLocks/>
          </p:cNvSpPr>
          <p:nvPr/>
        </p:nvSpPr>
        <p:spPr bwMode="auto">
          <a:xfrm>
            <a:off x="3675064" y="3553136"/>
            <a:ext cx="12700" cy="4763"/>
          </a:xfrm>
          <a:custGeom>
            <a:avLst/>
            <a:gdLst>
              <a:gd name="T0" fmla="*/ 2 w 6"/>
              <a:gd name="T1" fmla="*/ 3 h 3"/>
              <a:gd name="T2" fmla="*/ 2 w 6"/>
              <a:gd name="T3" fmla="*/ 3 h 3"/>
            </a:gdLst>
            <a:ahLst/>
            <a:cxnLst>
              <a:cxn ang="0">
                <a:pos x="T0" y="T1"/>
              </a:cxn>
              <a:cxn ang="0">
                <a:pos x="T2" y="T3"/>
              </a:cxn>
            </a:cxnLst>
            <a:rect l="0" t="0" r="r" b="b"/>
            <a:pathLst>
              <a:path w="6" h="3">
                <a:moveTo>
                  <a:pt x="2" y="3"/>
                </a:moveTo>
                <a:cubicBezTo>
                  <a:pt x="6" y="3"/>
                  <a:pt x="0" y="0"/>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3" name="Freeform 4030"/>
          <p:cNvSpPr>
            <a:spLocks/>
          </p:cNvSpPr>
          <p:nvPr/>
        </p:nvSpPr>
        <p:spPr bwMode="auto">
          <a:xfrm>
            <a:off x="3690939" y="3608699"/>
            <a:ext cx="7938" cy="6350"/>
          </a:xfrm>
          <a:custGeom>
            <a:avLst/>
            <a:gdLst>
              <a:gd name="T0" fmla="*/ 2 w 4"/>
              <a:gd name="T1" fmla="*/ 4 h 4"/>
              <a:gd name="T2" fmla="*/ 3 w 4"/>
              <a:gd name="T3" fmla="*/ 1 h 4"/>
              <a:gd name="T4" fmla="*/ 2 w 4"/>
              <a:gd name="T5" fmla="*/ 4 h 4"/>
            </a:gdLst>
            <a:ahLst/>
            <a:cxnLst>
              <a:cxn ang="0">
                <a:pos x="T0" y="T1"/>
              </a:cxn>
              <a:cxn ang="0">
                <a:pos x="T2" y="T3"/>
              </a:cxn>
              <a:cxn ang="0">
                <a:pos x="T4" y="T5"/>
              </a:cxn>
            </a:cxnLst>
            <a:rect l="0" t="0" r="r" b="b"/>
            <a:pathLst>
              <a:path w="4" h="4">
                <a:moveTo>
                  <a:pt x="2" y="4"/>
                </a:moveTo>
                <a:cubicBezTo>
                  <a:pt x="3" y="4"/>
                  <a:pt x="4" y="1"/>
                  <a:pt x="3" y="1"/>
                </a:cubicBezTo>
                <a:cubicBezTo>
                  <a:pt x="1" y="0"/>
                  <a:pt x="0" y="3"/>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4" name="Freeform 4031"/>
          <p:cNvSpPr>
            <a:spLocks/>
          </p:cNvSpPr>
          <p:nvPr/>
        </p:nvSpPr>
        <p:spPr bwMode="auto">
          <a:xfrm>
            <a:off x="3690939" y="3608699"/>
            <a:ext cx="7938" cy="6350"/>
          </a:xfrm>
          <a:custGeom>
            <a:avLst/>
            <a:gdLst>
              <a:gd name="T0" fmla="*/ 2 w 4"/>
              <a:gd name="T1" fmla="*/ 4 h 4"/>
              <a:gd name="T2" fmla="*/ 3 w 4"/>
              <a:gd name="T3" fmla="*/ 1 h 4"/>
              <a:gd name="T4" fmla="*/ 2 w 4"/>
              <a:gd name="T5" fmla="*/ 4 h 4"/>
            </a:gdLst>
            <a:ahLst/>
            <a:cxnLst>
              <a:cxn ang="0">
                <a:pos x="T0" y="T1"/>
              </a:cxn>
              <a:cxn ang="0">
                <a:pos x="T2" y="T3"/>
              </a:cxn>
              <a:cxn ang="0">
                <a:pos x="T4" y="T5"/>
              </a:cxn>
            </a:cxnLst>
            <a:rect l="0" t="0" r="r" b="b"/>
            <a:pathLst>
              <a:path w="4" h="4">
                <a:moveTo>
                  <a:pt x="2" y="4"/>
                </a:moveTo>
                <a:cubicBezTo>
                  <a:pt x="3" y="4"/>
                  <a:pt x="4" y="1"/>
                  <a:pt x="3" y="1"/>
                </a:cubicBezTo>
                <a:cubicBezTo>
                  <a:pt x="1" y="0"/>
                  <a:pt x="0" y="3"/>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5" name="Freeform 4032"/>
          <p:cNvSpPr>
            <a:spLocks/>
          </p:cNvSpPr>
          <p:nvPr/>
        </p:nvSpPr>
        <p:spPr bwMode="auto">
          <a:xfrm>
            <a:off x="3692526" y="3561074"/>
            <a:ext cx="11113" cy="6350"/>
          </a:xfrm>
          <a:custGeom>
            <a:avLst/>
            <a:gdLst>
              <a:gd name="T0" fmla="*/ 2 w 6"/>
              <a:gd name="T1" fmla="*/ 4 h 4"/>
              <a:gd name="T2" fmla="*/ 6 w 6"/>
              <a:gd name="T3" fmla="*/ 2 h 4"/>
              <a:gd name="T4" fmla="*/ 0 w 6"/>
              <a:gd name="T5" fmla="*/ 1 h 4"/>
              <a:gd name="T6" fmla="*/ 2 w 6"/>
              <a:gd name="T7" fmla="*/ 4 h 4"/>
            </a:gdLst>
            <a:ahLst/>
            <a:cxnLst>
              <a:cxn ang="0">
                <a:pos x="T0" y="T1"/>
              </a:cxn>
              <a:cxn ang="0">
                <a:pos x="T2" y="T3"/>
              </a:cxn>
              <a:cxn ang="0">
                <a:pos x="T4" y="T5"/>
              </a:cxn>
              <a:cxn ang="0">
                <a:pos x="T6" y="T7"/>
              </a:cxn>
            </a:cxnLst>
            <a:rect l="0" t="0" r="r" b="b"/>
            <a:pathLst>
              <a:path w="6" h="4">
                <a:moveTo>
                  <a:pt x="2" y="4"/>
                </a:moveTo>
                <a:cubicBezTo>
                  <a:pt x="2" y="1"/>
                  <a:pt x="5" y="4"/>
                  <a:pt x="6" y="2"/>
                </a:cubicBezTo>
                <a:cubicBezTo>
                  <a:pt x="4" y="1"/>
                  <a:pt x="2" y="0"/>
                  <a:pt x="0" y="1"/>
                </a:cubicBezTo>
                <a:cubicBezTo>
                  <a:pt x="1" y="2"/>
                  <a:pt x="1" y="3"/>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6" name="Freeform 4033"/>
          <p:cNvSpPr>
            <a:spLocks/>
          </p:cNvSpPr>
          <p:nvPr/>
        </p:nvSpPr>
        <p:spPr bwMode="auto">
          <a:xfrm>
            <a:off x="3692526" y="3561074"/>
            <a:ext cx="11113" cy="6350"/>
          </a:xfrm>
          <a:custGeom>
            <a:avLst/>
            <a:gdLst>
              <a:gd name="T0" fmla="*/ 2 w 6"/>
              <a:gd name="T1" fmla="*/ 4 h 4"/>
              <a:gd name="T2" fmla="*/ 6 w 6"/>
              <a:gd name="T3" fmla="*/ 2 h 4"/>
              <a:gd name="T4" fmla="*/ 0 w 6"/>
              <a:gd name="T5" fmla="*/ 1 h 4"/>
              <a:gd name="T6" fmla="*/ 2 w 6"/>
              <a:gd name="T7" fmla="*/ 4 h 4"/>
            </a:gdLst>
            <a:ahLst/>
            <a:cxnLst>
              <a:cxn ang="0">
                <a:pos x="T0" y="T1"/>
              </a:cxn>
              <a:cxn ang="0">
                <a:pos x="T2" y="T3"/>
              </a:cxn>
              <a:cxn ang="0">
                <a:pos x="T4" y="T5"/>
              </a:cxn>
              <a:cxn ang="0">
                <a:pos x="T6" y="T7"/>
              </a:cxn>
            </a:cxnLst>
            <a:rect l="0" t="0" r="r" b="b"/>
            <a:pathLst>
              <a:path w="6" h="4">
                <a:moveTo>
                  <a:pt x="2" y="4"/>
                </a:moveTo>
                <a:cubicBezTo>
                  <a:pt x="2" y="1"/>
                  <a:pt x="5" y="4"/>
                  <a:pt x="6" y="2"/>
                </a:cubicBezTo>
                <a:cubicBezTo>
                  <a:pt x="4" y="1"/>
                  <a:pt x="2" y="0"/>
                  <a:pt x="0" y="1"/>
                </a:cubicBezTo>
                <a:cubicBezTo>
                  <a:pt x="1" y="2"/>
                  <a:pt x="1" y="3"/>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7" name="Freeform 4034"/>
          <p:cNvSpPr>
            <a:spLocks/>
          </p:cNvSpPr>
          <p:nvPr/>
        </p:nvSpPr>
        <p:spPr bwMode="auto">
          <a:xfrm>
            <a:off x="3709989" y="3600761"/>
            <a:ext cx="11113" cy="12700"/>
          </a:xfrm>
          <a:custGeom>
            <a:avLst/>
            <a:gdLst>
              <a:gd name="T0" fmla="*/ 4 w 6"/>
              <a:gd name="T1" fmla="*/ 7 h 7"/>
              <a:gd name="T2" fmla="*/ 1 w 6"/>
              <a:gd name="T3" fmla="*/ 0 h 7"/>
              <a:gd name="T4" fmla="*/ 4 w 6"/>
              <a:gd name="T5" fmla="*/ 7 h 7"/>
            </a:gdLst>
            <a:ahLst/>
            <a:cxnLst>
              <a:cxn ang="0">
                <a:pos x="T0" y="T1"/>
              </a:cxn>
              <a:cxn ang="0">
                <a:pos x="T2" y="T3"/>
              </a:cxn>
              <a:cxn ang="0">
                <a:pos x="T4" y="T5"/>
              </a:cxn>
            </a:cxnLst>
            <a:rect l="0" t="0" r="r" b="b"/>
            <a:pathLst>
              <a:path w="6" h="7">
                <a:moveTo>
                  <a:pt x="4" y="7"/>
                </a:moveTo>
                <a:cubicBezTo>
                  <a:pt x="6" y="4"/>
                  <a:pt x="2" y="2"/>
                  <a:pt x="1" y="0"/>
                </a:cubicBezTo>
                <a:cubicBezTo>
                  <a:pt x="0" y="3"/>
                  <a:pt x="0" y="6"/>
                  <a:pt x="4" y="7"/>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 name="Freeform 4035"/>
          <p:cNvSpPr>
            <a:spLocks/>
          </p:cNvSpPr>
          <p:nvPr/>
        </p:nvSpPr>
        <p:spPr bwMode="auto">
          <a:xfrm>
            <a:off x="3709989" y="3600761"/>
            <a:ext cx="11113" cy="12700"/>
          </a:xfrm>
          <a:custGeom>
            <a:avLst/>
            <a:gdLst>
              <a:gd name="T0" fmla="*/ 4 w 6"/>
              <a:gd name="T1" fmla="*/ 7 h 7"/>
              <a:gd name="T2" fmla="*/ 1 w 6"/>
              <a:gd name="T3" fmla="*/ 0 h 7"/>
              <a:gd name="T4" fmla="*/ 4 w 6"/>
              <a:gd name="T5" fmla="*/ 7 h 7"/>
            </a:gdLst>
            <a:ahLst/>
            <a:cxnLst>
              <a:cxn ang="0">
                <a:pos x="T0" y="T1"/>
              </a:cxn>
              <a:cxn ang="0">
                <a:pos x="T2" y="T3"/>
              </a:cxn>
              <a:cxn ang="0">
                <a:pos x="T4" y="T5"/>
              </a:cxn>
            </a:cxnLst>
            <a:rect l="0" t="0" r="r" b="b"/>
            <a:pathLst>
              <a:path w="6" h="7">
                <a:moveTo>
                  <a:pt x="4" y="7"/>
                </a:moveTo>
                <a:cubicBezTo>
                  <a:pt x="6" y="4"/>
                  <a:pt x="2" y="2"/>
                  <a:pt x="1" y="0"/>
                </a:cubicBezTo>
                <a:cubicBezTo>
                  <a:pt x="0" y="3"/>
                  <a:pt x="0" y="6"/>
                  <a:pt x="4" y="7"/>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 name="Freeform 4036"/>
          <p:cNvSpPr>
            <a:spLocks/>
          </p:cNvSpPr>
          <p:nvPr/>
        </p:nvSpPr>
        <p:spPr bwMode="auto">
          <a:xfrm>
            <a:off x="3719514" y="3600761"/>
            <a:ext cx="12700" cy="4763"/>
          </a:xfrm>
          <a:custGeom>
            <a:avLst/>
            <a:gdLst>
              <a:gd name="T0" fmla="*/ 3 w 7"/>
              <a:gd name="T1" fmla="*/ 3 h 3"/>
              <a:gd name="T2" fmla="*/ 3 w 7"/>
              <a:gd name="T3" fmla="*/ 3 h 3"/>
            </a:gdLst>
            <a:ahLst/>
            <a:cxnLst>
              <a:cxn ang="0">
                <a:pos x="T0" y="T1"/>
              </a:cxn>
              <a:cxn ang="0">
                <a:pos x="T2" y="T3"/>
              </a:cxn>
            </a:cxnLst>
            <a:rect l="0" t="0" r="r" b="b"/>
            <a:pathLst>
              <a:path w="7" h="3">
                <a:moveTo>
                  <a:pt x="3" y="3"/>
                </a:moveTo>
                <a:cubicBezTo>
                  <a:pt x="7" y="0"/>
                  <a:pt x="0" y="1"/>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 name="Freeform 4037"/>
          <p:cNvSpPr>
            <a:spLocks/>
          </p:cNvSpPr>
          <p:nvPr/>
        </p:nvSpPr>
        <p:spPr bwMode="auto">
          <a:xfrm>
            <a:off x="3719514" y="3600761"/>
            <a:ext cx="12700" cy="4763"/>
          </a:xfrm>
          <a:custGeom>
            <a:avLst/>
            <a:gdLst>
              <a:gd name="T0" fmla="*/ 3 w 7"/>
              <a:gd name="T1" fmla="*/ 3 h 3"/>
              <a:gd name="T2" fmla="*/ 3 w 7"/>
              <a:gd name="T3" fmla="*/ 3 h 3"/>
            </a:gdLst>
            <a:ahLst/>
            <a:cxnLst>
              <a:cxn ang="0">
                <a:pos x="T0" y="T1"/>
              </a:cxn>
              <a:cxn ang="0">
                <a:pos x="T2" y="T3"/>
              </a:cxn>
            </a:cxnLst>
            <a:rect l="0" t="0" r="r" b="b"/>
            <a:pathLst>
              <a:path w="7" h="3">
                <a:moveTo>
                  <a:pt x="3" y="3"/>
                </a:moveTo>
                <a:cubicBezTo>
                  <a:pt x="7" y="0"/>
                  <a:pt x="0" y="1"/>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 name="Freeform 4038"/>
          <p:cNvSpPr>
            <a:spLocks/>
          </p:cNvSpPr>
          <p:nvPr/>
        </p:nvSpPr>
        <p:spPr bwMode="auto">
          <a:xfrm>
            <a:off x="3729039" y="3573774"/>
            <a:ext cx="12700" cy="7938"/>
          </a:xfrm>
          <a:custGeom>
            <a:avLst/>
            <a:gdLst>
              <a:gd name="T0" fmla="*/ 3 w 7"/>
              <a:gd name="T1" fmla="*/ 4 h 4"/>
              <a:gd name="T2" fmla="*/ 2 w 7"/>
              <a:gd name="T3" fmla="*/ 0 h 4"/>
              <a:gd name="T4" fmla="*/ 3 w 7"/>
              <a:gd name="T5" fmla="*/ 4 h 4"/>
            </a:gdLst>
            <a:ahLst/>
            <a:cxnLst>
              <a:cxn ang="0">
                <a:pos x="T0" y="T1"/>
              </a:cxn>
              <a:cxn ang="0">
                <a:pos x="T2" y="T3"/>
              </a:cxn>
              <a:cxn ang="0">
                <a:pos x="T4" y="T5"/>
              </a:cxn>
            </a:cxnLst>
            <a:rect l="0" t="0" r="r" b="b"/>
            <a:pathLst>
              <a:path w="7" h="4">
                <a:moveTo>
                  <a:pt x="3" y="4"/>
                </a:moveTo>
                <a:cubicBezTo>
                  <a:pt x="7" y="3"/>
                  <a:pt x="3" y="1"/>
                  <a:pt x="2" y="0"/>
                </a:cubicBezTo>
                <a:cubicBezTo>
                  <a:pt x="2" y="2"/>
                  <a:pt x="0" y="4"/>
                  <a:pt x="3"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 name="Freeform 4039"/>
          <p:cNvSpPr>
            <a:spLocks/>
          </p:cNvSpPr>
          <p:nvPr/>
        </p:nvSpPr>
        <p:spPr bwMode="auto">
          <a:xfrm>
            <a:off x="3729039" y="3573774"/>
            <a:ext cx="12700" cy="7938"/>
          </a:xfrm>
          <a:custGeom>
            <a:avLst/>
            <a:gdLst>
              <a:gd name="T0" fmla="*/ 3 w 7"/>
              <a:gd name="T1" fmla="*/ 4 h 4"/>
              <a:gd name="T2" fmla="*/ 2 w 7"/>
              <a:gd name="T3" fmla="*/ 0 h 4"/>
              <a:gd name="T4" fmla="*/ 3 w 7"/>
              <a:gd name="T5" fmla="*/ 4 h 4"/>
            </a:gdLst>
            <a:ahLst/>
            <a:cxnLst>
              <a:cxn ang="0">
                <a:pos x="T0" y="T1"/>
              </a:cxn>
              <a:cxn ang="0">
                <a:pos x="T2" y="T3"/>
              </a:cxn>
              <a:cxn ang="0">
                <a:pos x="T4" y="T5"/>
              </a:cxn>
            </a:cxnLst>
            <a:rect l="0" t="0" r="r" b="b"/>
            <a:pathLst>
              <a:path w="7" h="4">
                <a:moveTo>
                  <a:pt x="3" y="4"/>
                </a:moveTo>
                <a:cubicBezTo>
                  <a:pt x="7" y="3"/>
                  <a:pt x="3" y="1"/>
                  <a:pt x="2" y="0"/>
                </a:cubicBezTo>
                <a:cubicBezTo>
                  <a:pt x="2" y="2"/>
                  <a:pt x="0" y="4"/>
                  <a:pt x="3"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 name="Freeform 4040"/>
          <p:cNvSpPr>
            <a:spLocks/>
          </p:cNvSpPr>
          <p:nvPr/>
        </p:nvSpPr>
        <p:spPr bwMode="auto">
          <a:xfrm>
            <a:off x="3729039" y="3556311"/>
            <a:ext cx="3175" cy="7938"/>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1"/>
                  <a:pt x="2" y="0"/>
                </a:cubicBezTo>
                <a:cubicBezTo>
                  <a:pt x="0" y="1"/>
                  <a:pt x="1" y="3"/>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 name="Freeform 4041"/>
          <p:cNvSpPr>
            <a:spLocks/>
          </p:cNvSpPr>
          <p:nvPr/>
        </p:nvSpPr>
        <p:spPr bwMode="auto">
          <a:xfrm>
            <a:off x="3729039" y="3556311"/>
            <a:ext cx="3175" cy="7938"/>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1"/>
                  <a:pt x="2" y="0"/>
                </a:cubicBezTo>
                <a:cubicBezTo>
                  <a:pt x="0" y="1"/>
                  <a:pt x="1" y="3"/>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 name="Freeform 4042"/>
          <p:cNvSpPr>
            <a:spLocks/>
          </p:cNvSpPr>
          <p:nvPr/>
        </p:nvSpPr>
        <p:spPr bwMode="auto">
          <a:xfrm>
            <a:off x="469901" y="4523099"/>
            <a:ext cx="3175" cy="1588"/>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0"/>
                  <a:pt x="0" y="0"/>
                </a:cubicBezTo>
                <a:cubicBezTo>
                  <a:pt x="0" y="0"/>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 name="Freeform 4043"/>
          <p:cNvSpPr>
            <a:spLocks/>
          </p:cNvSpPr>
          <p:nvPr/>
        </p:nvSpPr>
        <p:spPr bwMode="auto">
          <a:xfrm>
            <a:off x="469901" y="4523099"/>
            <a:ext cx="3175" cy="1588"/>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0"/>
                  <a:pt x="0" y="0"/>
                </a:cubicBezTo>
                <a:cubicBezTo>
                  <a:pt x="0" y="0"/>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 name="Freeform 4044"/>
          <p:cNvSpPr>
            <a:spLocks/>
          </p:cNvSpPr>
          <p:nvPr/>
        </p:nvSpPr>
        <p:spPr bwMode="auto">
          <a:xfrm>
            <a:off x="471489" y="4527861"/>
            <a:ext cx="1588" cy="4763"/>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0" y="0"/>
                </a:cubicBezTo>
                <a:cubicBezTo>
                  <a:pt x="0" y="1"/>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 name="Freeform 4045"/>
          <p:cNvSpPr>
            <a:spLocks/>
          </p:cNvSpPr>
          <p:nvPr/>
        </p:nvSpPr>
        <p:spPr bwMode="auto">
          <a:xfrm>
            <a:off x="471489" y="4527861"/>
            <a:ext cx="1588" cy="4763"/>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0" y="0"/>
                </a:cubicBezTo>
                <a:cubicBezTo>
                  <a:pt x="0" y="1"/>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 name="Freeform 4046"/>
          <p:cNvSpPr>
            <a:spLocks/>
          </p:cNvSpPr>
          <p:nvPr/>
        </p:nvSpPr>
        <p:spPr bwMode="auto">
          <a:xfrm>
            <a:off x="509589" y="4546911"/>
            <a:ext cx="3175" cy="4763"/>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1"/>
                  <a:pt x="2" y="0"/>
                  <a:pt x="0" y="1"/>
                </a:cubicBezTo>
                <a:cubicBezTo>
                  <a:pt x="1" y="1"/>
                  <a:pt x="1"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 name="Freeform 4047"/>
          <p:cNvSpPr>
            <a:spLocks/>
          </p:cNvSpPr>
          <p:nvPr/>
        </p:nvSpPr>
        <p:spPr bwMode="auto">
          <a:xfrm>
            <a:off x="509589" y="4546911"/>
            <a:ext cx="3175" cy="4763"/>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1"/>
                  <a:pt x="2" y="0"/>
                  <a:pt x="0" y="1"/>
                </a:cubicBezTo>
                <a:cubicBezTo>
                  <a:pt x="1" y="1"/>
                  <a:pt x="1"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1" name="Freeform 4048"/>
          <p:cNvSpPr>
            <a:spLocks/>
          </p:cNvSpPr>
          <p:nvPr/>
        </p:nvSpPr>
        <p:spPr bwMode="auto">
          <a:xfrm>
            <a:off x="517526" y="4546911"/>
            <a:ext cx="12700" cy="12700"/>
          </a:xfrm>
          <a:custGeom>
            <a:avLst/>
            <a:gdLst>
              <a:gd name="T0" fmla="*/ 4 w 7"/>
              <a:gd name="T1" fmla="*/ 5 h 6"/>
              <a:gd name="T2" fmla="*/ 6 w 7"/>
              <a:gd name="T3" fmla="*/ 6 h 6"/>
              <a:gd name="T4" fmla="*/ 5 w 7"/>
              <a:gd name="T5" fmla="*/ 4 h 6"/>
              <a:gd name="T6" fmla="*/ 3 w 7"/>
              <a:gd name="T7" fmla="*/ 1 h 6"/>
              <a:gd name="T8" fmla="*/ 0 w 7"/>
              <a:gd name="T9" fmla="*/ 3 h 6"/>
              <a:gd name="T10" fmla="*/ 4 w 7"/>
              <a:gd name="T11" fmla="*/ 5 h 6"/>
            </a:gdLst>
            <a:ahLst/>
            <a:cxnLst>
              <a:cxn ang="0">
                <a:pos x="T0" y="T1"/>
              </a:cxn>
              <a:cxn ang="0">
                <a:pos x="T2" y="T3"/>
              </a:cxn>
              <a:cxn ang="0">
                <a:pos x="T4" y="T5"/>
              </a:cxn>
              <a:cxn ang="0">
                <a:pos x="T6" y="T7"/>
              </a:cxn>
              <a:cxn ang="0">
                <a:pos x="T8" y="T9"/>
              </a:cxn>
              <a:cxn ang="0">
                <a:pos x="T10" y="T11"/>
              </a:cxn>
            </a:cxnLst>
            <a:rect l="0" t="0" r="r" b="b"/>
            <a:pathLst>
              <a:path w="7" h="6">
                <a:moveTo>
                  <a:pt x="4" y="5"/>
                </a:moveTo>
                <a:cubicBezTo>
                  <a:pt x="4" y="6"/>
                  <a:pt x="5" y="6"/>
                  <a:pt x="6" y="6"/>
                </a:cubicBezTo>
                <a:cubicBezTo>
                  <a:pt x="7" y="5"/>
                  <a:pt x="6" y="5"/>
                  <a:pt x="5" y="4"/>
                </a:cubicBezTo>
                <a:cubicBezTo>
                  <a:pt x="4" y="4"/>
                  <a:pt x="4" y="2"/>
                  <a:pt x="3" y="1"/>
                </a:cubicBezTo>
                <a:cubicBezTo>
                  <a:pt x="2" y="0"/>
                  <a:pt x="0" y="2"/>
                  <a:pt x="0" y="3"/>
                </a:cubicBezTo>
                <a:cubicBezTo>
                  <a:pt x="1" y="4"/>
                  <a:pt x="3" y="5"/>
                  <a:pt x="4"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2" name="Freeform 4049"/>
          <p:cNvSpPr>
            <a:spLocks/>
          </p:cNvSpPr>
          <p:nvPr/>
        </p:nvSpPr>
        <p:spPr bwMode="auto">
          <a:xfrm>
            <a:off x="517526" y="4546911"/>
            <a:ext cx="12700" cy="12700"/>
          </a:xfrm>
          <a:custGeom>
            <a:avLst/>
            <a:gdLst>
              <a:gd name="T0" fmla="*/ 4 w 7"/>
              <a:gd name="T1" fmla="*/ 5 h 6"/>
              <a:gd name="T2" fmla="*/ 6 w 7"/>
              <a:gd name="T3" fmla="*/ 6 h 6"/>
              <a:gd name="T4" fmla="*/ 5 w 7"/>
              <a:gd name="T5" fmla="*/ 4 h 6"/>
              <a:gd name="T6" fmla="*/ 3 w 7"/>
              <a:gd name="T7" fmla="*/ 1 h 6"/>
              <a:gd name="T8" fmla="*/ 0 w 7"/>
              <a:gd name="T9" fmla="*/ 3 h 6"/>
              <a:gd name="T10" fmla="*/ 4 w 7"/>
              <a:gd name="T11" fmla="*/ 5 h 6"/>
            </a:gdLst>
            <a:ahLst/>
            <a:cxnLst>
              <a:cxn ang="0">
                <a:pos x="T0" y="T1"/>
              </a:cxn>
              <a:cxn ang="0">
                <a:pos x="T2" y="T3"/>
              </a:cxn>
              <a:cxn ang="0">
                <a:pos x="T4" y="T5"/>
              </a:cxn>
              <a:cxn ang="0">
                <a:pos x="T6" y="T7"/>
              </a:cxn>
              <a:cxn ang="0">
                <a:pos x="T8" y="T9"/>
              </a:cxn>
              <a:cxn ang="0">
                <a:pos x="T10" y="T11"/>
              </a:cxn>
            </a:cxnLst>
            <a:rect l="0" t="0" r="r" b="b"/>
            <a:pathLst>
              <a:path w="7" h="6">
                <a:moveTo>
                  <a:pt x="4" y="5"/>
                </a:moveTo>
                <a:cubicBezTo>
                  <a:pt x="4" y="6"/>
                  <a:pt x="5" y="6"/>
                  <a:pt x="6" y="6"/>
                </a:cubicBezTo>
                <a:cubicBezTo>
                  <a:pt x="7" y="5"/>
                  <a:pt x="6" y="5"/>
                  <a:pt x="5" y="4"/>
                </a:cubicBezTo>
                <a:cubicBezTo>
                  <a:pt x="4" y="4"/>
                  <a:pt x="4" y="2"/>
                  <a:pt x="3" y="1"/>
                </a:cubicBezTo>
                <a:cubicBezTo>
                  <a:pt x="2" y="0"/>
                  <a:pt x="0" y="2"/>
                  <a:pt x="0" y="3"/>
                </a:cubicBezTo>
                <a:cubicBezTo>
                  <a:pt x="1" y="4"/>
                  <a:pt x="3" y="5"/>
                  <a:pt x="4"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3" name="Freeform 4050"/>
          <p:cNvSpPr>
            <a:spLocks/>
          </p:cNvSpPr>
          <p:nvPr/>
        </p:nvSpPr>
        <p:spPr bwMode="auto">
          <a:xfrm>
            <a:off x="755651" y="4296086"/>
            <a:ext cx="7938" cy="6350"/>
          </a:xfrm>
          <a:custGeom>
            <a:avLst/>
            <a:gdLst>
              <a:gd name="T0" fmla="*/ 1 w 4"/>
              <a:gd name="T1" fmla="*/ 3 h 3"/>
              <a:gd name="T2" fmla="*/ 4 w 4"/>
              <a:gd name="T3" fmla="*/ 2 h 3"/>
              <a:gd name="T4" fmla="*/ 1 w 4"/>
              <a:gd name="T5" fmla="*/ 1 h 3"/>
              <a:gd name="T6" fmla="*/ 1 w 4"/>
              <a:gd name="T7" fmla="*/ 3 h 3"/>
            </a:gdLst>
            <a:ahLst/>
            <a:cxnLst>
              <a:cxn ang="0">
                <a:pos x="T0" y="T1"/>
              </a:cxn>
              <a:cxn ang="0">
                <a:pos x="T2" y="T3"/>
              </a:cxn>
              <a:cxn ang="0">
                <a:pos x="T4" y="T5"/>
              </a:cxn>
              <a:cxn ang="0">
                <a:pos x="T6" y="T7"/>
              </a:cxn>
            </a:cxnLst>
            <a:rect l="0" t="0" r="r" b="b"/>
            <a:pathLst>
              <a:path w="4" h="3">
                <a:moveTo>
                  <a:pt x="1" y="3"/>
                </a:moveTo>
                <a:cubicBezTo>
                  <a:pt x="2" y="3"/>
                  <a:pt x="3" y="2"/>
                  <a:pt x="4" y="2"/>
                </a:cubicBezTo>
                <a:cubicBezTo>
                  <a:pt x="4" y="0"/>
                  <a:pt x="2" y="1"/>
                  <a:pt x="1" y="1"/>
                </a:cubicBezTo>
                <a:cubicBezTo>
                  <a:pt x="0" y="2"/>
                  <a:pt x="1" y="3"/>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4" name="Freeform 4051"/>
          <p:cNvSpPr>
            <a:spLocks/>
          </p:cNvSpPr>
          <p:nvPr/>
        </p:nvSpPr>
        <p:spPr bwMode="auto">
          <a:xfrm>
            <a:off x="755651" y="4296086"/>
            <a:ext cx="7938" cy="6350"/>
          </a:xfrm>
          <a:custGeom>
            <a:avLst/>
            <a:gdLst>
              <a:gd name="T0" fmla="*/ 1 w 4"/>
              <a:gd name="T1" fmla="*/ 3 h 3"/>
              <a:gd name="T2" fmla="*/ 4 w 4"/>
              <a:gd name="T3" fmla="*/ 2 h 3"/>
              <a:gd name="T4" fmla="*/ 1 w 4"/>
              <a:gd name="T5" fmla="*/ 1 h 3"/>
              <a:gd name="T6" fmla="*/ 1 w 4"/>
              <a:gd name="T7" fmla="*/ 3 h 3"/>
            </a:gdLst>
            <a:ahLst/>
            <a:cxnLst>
              <a:cxn ang="0">
                <a:pos x="T0" y="T1"/>
              </a:cxn>
              <a:cxn ang="0">
                <a:pos x="T2" y="T3"/>
              </a:cxn>
              <a:cxn ang="0">
                <a:pos x="T4" y="T5"/>
              </a:cxn>
              <a:cxn ang="0">
                <a:pos x="T6" y="T7"/>
              </a:cxn>
            </a:cxnLst>
            <a:rect l="0" t="0" r="r" b="b"/>
            <a:pathLst>
              <a:path w="4" h="3">
                <a:moveTo>
                  <a:pt x="1" y="3"/>
                </a:moveTo>
                <a:cubicBezTo>
                  <a:pt x="2" y="3"/>
                  <a:pt x="3" y="2"/>
                  <a:pt x="4" y="2"/>
                </a:cubicBezTo>
                <a:cubicBezTo>
                  <a:pt x="4" y="0"/>
                  <a:pt x="2" y="1"/>
                  <a:pt x="1" y="1"/>
                </a:cubicBezTo>
                <a:cubicBezTo>
                  <a:pt x="0" y="2"/>
                  <a:pt x="1" y="3"/>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5" name="Freeform 4052"/>
          <p:cNvSpPr>
            <a:spLocks/>
          </p:cNvSpPr>
          <p:nvPr/>
        </p:nvSpPr>
        <p:spPr bwMode="auto">
          <a:xfrm>
            <a:off x="758826" y="4313549"/>
            <a:ext cx="4763" cy="3175"/>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2" y="1"/>
                  <a:pt x="1" y="0"/>
                  <a:pt x="0" y="0"/>
                </a:cubicBezTo>
                <a:cubicBezTo>
                  <a:pt x="0" y="1"/>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6" name="Freeform 4053"/>
          <p:cNvSpPr>
            <a:spLocks/>
          </p:cNvSpPr>
          <p:nvPr/>
        </p:nvSpPr>
        <p:spPr bwMode="auto">
          <a:xfrm>
            <a:off x="758826" y="4313549"/>
            <a:ext cx="4763" cy="3175"/>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2" y="1"/>
                  <a:pt x="1" y="0"/>
                  <a:pt x="0" y="0"/>
                </a:cubicBezTo>
                <a:cubicBezTo>
                  <a:pt x="0" y="1"/>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7" name="Freeform 4054"/>
          <p:cNvSpPr>
            <a:spLocks/>
          </p:cNvSpPr>
          <p:nvPr/>
        </p:nvSpPr>
        <p:spPr bwMode="auto">
          <a:xfrm>
            <a:off x="773114" y="4297674"/>
            <a:ext cx="1588" cy="4763"/>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1"/>
                  <a:pt x="1" y="1"/>
                </a:cubicBezTo>
                <a:cubicBezTo>
                  <a:pt x="0" y="0"/>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 name="Freeform 4055"/>
          <p:cNvSpPr>
            <a:spLocks/>
          </p:cNvSpPr>
          <p:nvPr/>
        </p:nvSpPr>
        <p:spPr bwMode="auto">
          <a:xfrm>
            <a:off x="773114" y="4297674"/>
            <a:ext cx="1588" cy="4763"/>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1"/>
                  <a:pt x="1" y="1"/>
                </a:cubicBezTo>
                <a:cubicBezTo>
                  <a:pt x="0" y="0"/>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 name="Freeform 4056"/>
          <p:cNvSpPr>
            <a:spLocks/>
          </p:cNvSpPr>
          <p:nvPr/>
        </p:nvSpPr>
        <p:spPr bwMode="auto">
          <a:xfrm>
            <a:off x="784226" y="4323074"/>
            <a:ext cx="9525" cy="4763"/>
          </a:xfrm>
          <a:custGeom>
            <a:avLst/>
            <a:gdLst>
              <a:gd name="T0" fmla="*/ 2 w 5"/>
              <a:gd name="T1" fmla="*/ 3 h 3"/>
              <a:gd name="T2" fmla="*/ 5 w 5"/>
              <a:gd name="T3" fmla="*/ 1 h 3"/>
              <a:gd name="T4" fmla="*/ 1 w 5"/>
              <a:gd name="T5" fmla="*/ 1 h 3"/>
              <a:gd name="T6" fmla="*/ 2 w 5"/>
              <a:gd name="T7" fmla="*/ 3 h 3"/>
            </a:gdLst>
            <a:ahLst/>
            <a:cxnLst>
              <a:cxn ang="0">
                <a:pos x="T0" y="T1"/>
              </a:cxn>
              <a:cxn ang="0">
                <a:pos x="T2" y="T3"/>
              </a:cxn>
              <a:cxn ang="0">
                <a:pos x="T4" y="T5"/>
              </a:cxn>
              <a:cxn ang="0">
                <a:pos x="T6" y="T7"/>
              </a:cxn>
            </a:cxnLst>
            <a:rect l="0" t="0" r="r" b="b"/>
            <a:pathLst>
              <a:path w="5" h="3">
                <a:moveTo>
                  <a:pt x="2" y="3"/>
                </a:moveTo>
                <a:cubicBezTo>
                  <a:pt x="2" y="2"/>
                  <a:pt x="4" y="2"/>
                  <a:pt x="5" y="1"/>
                </a:cubicBezTo>
                <a:cubicBezTo>
                  <a:pt x="3" y="1"/>
                  <a:pt x="2" y="0"/>
                  <a:pt x="1" y="1"/>
                </a:cubicBezTo>
                <a:cubicBezTo>
                  <a:pt x="0" y="2"/>
                  <a:pt x="1" y="3"/>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0" name="Freeform 4057"/>
          <p:cNvSpPr>
            <a:spLocks/>
          </p:cNvSpPr>
          <p:nvPr/>
        </p:nvSpPr>
        <p:spPr bwMode="auto">
          <a:xfrm>
            <a:off x="784226" y="4323074"/>
            <a:ext cx="9525" cy="4763"/>
          </a:xfrm>
          <a:custGeom>
            <a:avLst/>
            <a:gdLst>
              <a:gd name="T0" fmla="*/ 2 w 5"/>
              <a:gd name="T1" fmla="*/ 3 h 3"/>
              <a:gd name="T2" fmla="*/ 5 w 5"/>
              <a:gd name="T3" fmla="*/ 1 h 3"/>
              <a:gd name="T4" fmla="*/ 1 w 5"/>
              <a:gd name="T5" fmla="*/ 1 h 3"/>
              <a:gd name="T6" fmla="*/ 2 w 5"/>
              <a:gd name="T7" fmla="*/ 3 h 3"/>
            </a:gdLst>
            <a:ahLst/>
            <a:cxnLst>
              <a:cxn ang="0">
                <a:pos x="T0" y="T1"/>
              </a:cxn>
              <a:cxn ang="0">
                <a:pos x="T2" y="T3"/>
              </a:cxn>
              <a:cxn ang="0">
                <a:pos x="T4" y="T5"/>
              </a:cxn>
              <a:cxn ang="0">
                <a:pos x="T6" y="T7"/>
              </a:cxn>
            </a:cxnLst>
            <a:rect l="0" t="0" r="r" b="b"/>
            <a:pathLst>
              <a:path w="5" h="3">
                <a:moveTo>
                  <a:pt x="2" y="3"/>
                </a:moveTo>
                <a:cubicBezTo>
                  <a:pt x="2" y="2"/>
                  <a:pt x="4" y="2"/>
                  <a:pt x="5" y="1"/>
                </a:cubicBezTo>
                <a:cubicBezTo>
                  <a:pt x="3" y="1"/>
                  <a:pt x="2" y="0"/>
                  <a:pt x="1" y="1"/>
                </a:cubicBezTo>
                <a:cubicBezTo>
                  <a:pt x="0" y="2"/>
                  <a:pt x="1"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1" name="Freeform 4058"/>
          <p:cNvSpPr>
            <a:spLocks/>
          </p:cNvSpPr>
          <p:nvPr/>
        </p:nvSpPr>
        <p:spPr bwMode="auto">
          <a:xfrm>
            <a:off x="9061451" y="4431024"/>
            <a:ext cx="15875" cy="14288"/>
          </a:xfrm>
          <a:custGeom>
            <a:avLst/>
            <a:gdLst>
              <a:gd name="T0" fmla="*/ 3 w 8"/>
              <a:gd name="T1" fmla="*/ 1 h 7"/>
              <a:gd name="T2" fmla="*/ 0 w 8"/>
              <a:gd name="T3" fmla="*/ 1 h 7"/>
              <a:gd name="T4" fmla="*/ 7 w 8"/>
              <a:gd name="T5" fmla="*/ 5 h 7"/>
              <a:gd name="T6" fmla="*/ 7 w 8"/>
              <a:gd name="T7" fmla="*/ 2 h 7"/>
              <a:gd name="T8" fmla="*/ 3 w 8"/>
              <a:gd name="T9" fmla="*/ 1 h 7"/>
            </a:gdLst>
            <a:ahLst/>
            <a:cxnLst>
              <a:cxn ang="0">
                <a:pos x="T0" y="T1"/>
              </a:cxn>
              <a:cxn ang="0">
                <a:pos x="T2" y="T3"/>
              </a:cxn>
              <a:cxn ang="0">
                <a:pos x="T4" y="T5"/>
              </a:cxn>
              <a:cxn ang="0">
                <a:pos x="T6" y="T7"/>
              </a:cxn>
              <a:cxn ang="0">
                <a:pos x="T8" y="T9"/>
              </a:cxn>
            </a:cxnLst>
            <a:rect l="0" t="0" r="r" b="b"/>
            <a:pathLst>
              <a:path w="8" h="7">
                <a:moveTo>
                  <a:pt x="3" y="1"/>
                </a:moveTo>
                <a:cubicBezTo>
                  <a:pt x="2" y="2"/>
                  <a:pt x="1" y="2"/>
                  <a:pt x="0" y="1"/>
                </a:cubicBezTo>
                <a:cubicBezTo>
                  <a:pt x="2" y="4"/>
                  <a:pt x="5" y="7"/>
                  <a:pt x="7" y="5"/>
                </a:cubicBezTo>
                <a:cubicBezTo>
                  <a:pt x="8" y="4"/>
                  <a:pt x="8" y="3"/>
                  <a:pt x="7" y="2"/>
                </a:cubicBezTo>
                <a:cubicBezTo>
                  <a:pt x="6" y="0"/>
                  <a:pt x="4" y="1"/>
                  <a:pt x="3"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 name="Freeform 4059"/>
          <p:cNvSpPr>
            <a:spLocks/>
          </p:cNvSpPr>
          <p:nvPr/>
        </p:nvSpPr>
        <p:spPr bwMode="auto">
          <a:xfrm>
            <a:off x="9061451" y="4431024"/>
            <a:ext cx="15875" cy="14288"/>
          </a:xfrm>
          <a:custGeom>
            <a:avLst/>
            <a:gdLst>
              <a:gd name="T0" fmla="*/ 3 w 8"/>
              <a:gd name="T1" fmla="*/ 1 h 7"/>
              <a:gd name="T2" fmla="*/ 0 w 8"/>
              <a:gd name="T3" fmla="*/ 1 h 7"/>
              <a:gd name="T4" fmla="*/ 7 w 8"/>
              <a:gd name="T5" fmla="*/ 5 h 7"/>
              <a:gd name="T6" fmla="*/ 7 w 8"/>
              <a:gd name="T7" fmla="*/ 2 h 7"/>
              <a:gd name="T8" fmla="*/ 3 w 8"/>
              <a:gd name="T9" fmla="*/ 1 h 7"/>
            </a:gdLst>
            <a:ahLst/>
            <a:cxnLst>
              <a:cxn ang="0">
                <a:pos x="T0" y="T1"/>
              </a:cxn>
              <a:cxn ang="0">
                <a:pos x="T2" y="T3"/>
              </a:cxn>
              <a:cxn ang="0">
                <a:pos x="T4" y="T5"/>
              </a:cxn>
              <a:cxn ang="0">
                <a:pos x="T6" y="T7"/>
              </a:cxn>
              <a:cxn ang="0">
                <a:pos x="T8" y="T9"/>
              </a:cxn>
            </a:cxnLst>
            <a:rect l="0" t="0" r="r" b="b"/>
            <a:pathLst>
              <a:path w="8" h="7">
                <a:moveTo>
                  <a:pt x="3" y="1"/>
                </a:moveTo>
                <a:cubicBezTo>
                  <a:pt x="2" y="2"/>
                  <a:pt x="1" y="2"/>
                  <a:pt x="0" y="1"/>
                </a:cubicBezTo>
                <a:cubicBezTo>
                  <a:pt x="2" y="4"/>
                  <a:pt x="5" y="7"/>
                  <a:pt x="7" y="5"/>
                </a:cubicBezTo>
                <a:cubicBezTo>
                  <a:pt x="8" y="4"/>
                  <a:pt x="8" y="3"/>
                  <a:pt x="7" y="2"/>
                </a:cubicBezTo>
                <a:cubicBezTo>
                  <a:pt x="6" y="0"/>
                  <a:pt x="4" y="1"/>
                  <a:pt x="3"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 name="Freeform 4060"/>
          <p:cNvSpPr>
            <a:spLocks/>
          </p:cNvSpPr>
          <p:nvPr/>
        </p:nvSpPr>
        <p:spPr bwMode="auto">
          <a:xfrm>
            <a:off x="9080501" y="4440549"/>
            <a:ext cx="15875" cy="9525"/>
          </a:xfrm>
          <a:custGeom>
            <a:avLst/>
            <a:gdLst>
              <a:gd name="T0" fmla="*/ 8 w 8"/>
              <a:gd name="T1" fmla="*/ 5 h 5"/>
              <a:gd name="T2" fmla="*/ 0 w 8"/>
              <a:gd name="T3" fmla="*/ 2 h 5"/>
              <a:gd name="T4" fmla="*/ 8 w 8"/>
              <a:gd name="T5" fmla="*/ 5 h 5"/>
            </a:gdLst>
            <a:ahLst/>
            <a:cxnLst>
              <a:cxn ang="0">
                <a:pos x="T0" y="T1"/>
              </a:cxn>
              <a:cxn ang="0">
                <a:pos x="T2" y="T3"/>
              </a:cxn>
              <a:cxn ang="0">
                <a:pos x="T4" y="T5"/>
              </a:cxn>
            </a:cxnLst>
            <a:rect l="0" t="0" r="r" b="b"/>
            <a:pathLst>
              <a:path w="8" h="5">
                <a:moveTo>
                  <a:pt x="8" y="5"/>
                </a:moveTo>
                <a:cubicBezTo>
                  <a:pt x="8" y="1"/>
                  <a:pt x="2" y="0"/>
                  <a:pt x="0" y="2"/>
                </a:cubicBezTo>
                <a:cubicBezTo>
                  <a:pt x="2" y="5"/>
                  <a:pt x="5" y="4"/>
                  <a:pt x="8"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 name="Freeform 4061"/>
          <p:cNvSpPr>
            <a:spLocks/>
          </p:cNvSpPr>
          <p:nvPr/>
        </p:nvSpPr>
        <p:spPr bwMode="auto">
          <a:xfrm>
            <a:off x="9080501" y="4440549"/>
            <a:ext cx="15875" cy="9525"/>
          </a:xfrm>
          <a:custGeom>
            <a:avLst/>
            <a:gdLst>
              <a:gd name="T0" fmla="*/ 8 w 8"/>
              <a:gd name="T1" fmla="*/ 5 h 5"/>
              <a:gd name="T2" fmla="*/ 0 w 8"/>
              <a:gd name="T3" fmla="*/ 2 h 5"/>
              <a:gd name="T4" fmla="*/ 8 w 8"/>
              <a:gd name="T5" fmla="*/ 5 h 5"/>
            </a:gdLst>
            <a:ahLst/>
            <a:cxnLst>
              <a:cxn ang="0">
                <a:pos x="T0" y="T1"/>
              </a:cxn>
              <a:cxn ang="0">
                <a:pos x="T2" y="T3"/>
              </a:cxn>
              <a:cxn ang="0">
                <a:pos x="T4" y="T5"/>
              </a:cxn>
            </a:cxnLst>
            <a:rect l="0" t="0" r="r" b="b"/>
            <a:pathLst>
              <a:path w="8" h="5">
                <a:moveTo>
                  <a:pt x="8" y="5"/>
                </a:moveTo>
                <a:cubicBezTo>
                  <a:pt x="8" y="1"/>
                  <a:pt x="2" y="0"/>
                  <a:pt x="0" y="2"/>
                </a:cubicBezTo>
                <a:cubicBezTo>
                  <a:pt x="2" y="5"/>
                  <a:pt x="5" y="4"/>
                  <a:pt x="8"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 name="Freeform 4062"/>
          <p:cNvSpPr>
            <a:spLocks/>
          </p:cNvSpPr>
          <p:nvPr/>
        </p:nvSpPr>
        <p:spPr bwMode="auto">
          <a:xfrm>
            <a:off x="4457701" y="2592699"/>
            <a:ext cx="23813" cy="22225"/>
          </a:xfrm>
          <a:custGeom>
            <a:avLst/>
            <a:gdLst>
              <a:gd name="T0" fmla="*/ 0 w 12"/>
              <a:gd name="T1" fmla="*/ 6 h 12"/>
              <a:gd name="T2" fmla="*/ 0 w 12"/>
              <a:gd name="T3" fmla="*/ 5 h 12"/>
              <a:gd name="T4" fmla="*/ 4 w 12"/>
              <a:gd name="T5" fmla="*/ 1 h 12"/>
              <a:gd name="T6" fmla="*/ 6 w 12"/>
              <a:gd name="T7" fmla="*/ 4 h 12"/>
              <a:gd name="T8" fmla="*/ 10 w 12"/>
              <a:gd name="T9" fmla="*/ 7 h 12"/>
              <a:gd name="T10" fmla="*/ 9 w 12"/>
              <a:gd name="T11" fmla="*/ 12 h 12"/>
              <a:gd name="T12" fmla="*/ 1 w 12"/>
              <a:gd name="T13" fmla="*/ 10 h 12"/>
              <a:gd name="T14" fmla="*/ 0 w 12"/>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0" y="6"/>
                </a:moveTo>
                <a:cubicBezTo>
                  <a:pt x="0" y="5"/>
                  <a:pt x="1" y="5"/>
                  <a:pt x="0" y="5"/>
                </a:cubicBezTo>
                <a:cubicBezTo>
                  <a:pt x="2" y="4"/>
                  <a:pt x="2" y="2"/>
                  <a:pt x="4" y="1"/>
                </a:cubicBezTo>
                <a:cubicBezTo>
                  <a:pt x="6" y="0"/>
                  <a:pt x="5" y="3"/>
                  <a:pt x="6" y="4"/>
                </a:cubicBezTo>
                <a:cubicBezTo>
                  <a:pt x="7" y="5"/>
                  <a:pt x="9" y="6"/>
                  <a:pt x="10" y="7"/>
                </a:cubicBezTo>
                <a:cubicBezTo>
                  <a:pt x="12" y="8"/>
                  <a:pt x="8" y="10"/>
                  <a:pt x="9" y="12"/>
                </a:cubicBezTo>
                <a:cubicBezTo>
                  <a:pt x="7" y="11"/>
                  <a:pt x="3" y="11"/>
                  <a:pt x="1" y="10"/>
                </a:cubicBezTo>
                <a:cubicBezTo>
                  <a:pt x="4" y="9"/>
                  <a:pt x="1" y="7"/>
                  <a:pt x="0"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6" name="Freeform 4063"/>
          <p:cNvSpPr>
            <a:spLocks/>
          </p:cNvSpPr>
          <p:nvPr/>
        </p:nvSpPr>
        <p:spPr bwMode="auto">
          <a:xfrm>
            <a:off x="4457701" y="2592699"/>
            <a:ext cx="23813" cy="22225"/>
          </a:xfrm>
          <a:custGeom>
            <a:avLst/>
            <a:gdLst>
              <a:gd name="T0" fmla="*/ 0 w 12"/>
              <a:gd name="T1" fmla="*/ 6 h 12"/>
              <a:gd name="T2" fmla="*/ 0 w 12"/>
              <a:gd name="T3" fmla="*/ 5 h 12"/>
              <a:gd name="T4" fmla="*/ 4 w 12"/>
              <a:gd name="T5" fmla="*/ 1 h 12"/>
              <a:gd name="T6" fmla="*/ 6 w 12"/>
              <a:gd name="T7" fmla="*/ 4 h 12"/>
              <a:gd name="T8" fmla="*/ 10 w 12"/>
              <a:gd name="T9" fmla="*/ 7 h 12"/>
              <a:gd name="T10" fmla="*/ 9 w 12"/>
              <a:gd name="T11" fmla="*/ 12 h 12"/>
              <a:gd name="T12" fmla="*/ 1 w 12"/>
              <a:gd name="T13" fmla="*/ 10 h 12"/>
              <a:gd name="T14" fmla="*/ 0 w 12"/>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0" y="6"/>
                </a:moveTo>
                <a:cubicBezTo>
                  <a:pt x="0" y="5"/>
                  <a:pt x="1" y="5"/>
                  <a:pt x="0" y="5"/>
                </a:cubicBezTo>
                <a:cubicBezTo>
                  <a:pt x="2" y="4"/>
                  <a:pt x="2" y="2"/>
                  <a:pt x="4" y="1"/>
                </a:cubicBezTo>
                <a:cubicBezTo>
                  <a:pt x="6" y="0"/>
                  <a:pt x="5" y="3"/>
                  <a:pt x="6" y="4"/>
                </a:cubicBezTo>
                <a:cubicBezTo>
                  <a:pt x="7" y="5"/>
                  <a:pt x="9" y="6"/>
                  <a:pt x="10" y="7"/>
                </a:cubicBezTo>
                <a:cubicBezTo>
                  <a:pt x="12" y="8"/>
                  <a:pt x="8" y="10"/>
                  <a:pt x="9" y="12"/>
                </a:cubicBezTo>
                <a:cubicBezTo>
                  <a:pt x="7" y="11"/>
                  <a:pt x="3" y="11"/>
                  <a:pt x="1" y="10"/>
                </a:cubicBezTo>
                <a:cubicBezTo>
                  <a:pt x="4" y="9"/>
                  <a:pt x="1" y="7"/>
                  <a:pt x="0"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7" name="Freeform 4064"/>
          <p:cNvSpPr>
            <a:spLocks/>
          </p:cNvSpPr>
          <p:nvPr/>
        </p:nvSpPr>
        <p:spPr bwMode="auto">
          <a:xfrm>
            <a:off x="5408614" y="4372286"/>
            <a:ext cx="9525" cy="15875"/>
          </a:xfrm>
          <a:custGeom>
            <a:avLst/>
            <a:gdLst>
              <a:gd name="T0" fmla="*/ 4 w 5"/>
              <a:gd name="T1" fmla="*/ 8 h 8"/>
              <a:gd name="T2" fmla="*/ 4 w 5"/>
              <a:gd name="T3" fmla="*/ 6 h 8"/>
              <a:gd name="T4" fmla="*/ 3 w 5"/>
              <a:gd name="T5" fmla="*/ 0 h 8"/>
              <a:gd name="T6" fmla="*/ 1 w 5"/>
              <a:gd name="T7" fmla="*/ 4 h 8"/>
              <a:gd name="T8" fmla="*/ 4 w 5"/>
              <a:gd name="T9" fmla="*/ 8 h 8"/>
            </a:gdLst>
            <a:ahLst/>
            <a:cxnLst>
              <a:cxn ang="0">
                <a:pos x="T0" y="T1"/>
              </a:cxn>
              <a:cxn ang="0">
                <a:pos x="T2" y="T3"/>
              </a:cxn>
              <a:cxn ang="0">
                <a:pos x="T4" y="T5"/>
              </a:cxn>
              <a:cxn ang="0">
                <a:pos x="T6" y="T7"/>
              </a:cxn>
              <a:cxn ang="0">
                <a:pos x="T8" y="T9"/>
              </a:cxn>
            </a:cxnLst>
            <a:rect l="0" t="0" r="r" b="b"/>
            <a:pathLst>
              <a:path w="5" h="8">
                <a:moveTo>
                  <a:pt x="4" y="8"/>
                </a:moveTo>
                <a:cubicBezTo>
                  <a:pt x="5" y="8"/>
                  <a:pt x="4" y="6"/>
                  <a:pt x="4" y="6"/>
                </a:cubicBezTo>
                <a:cubicBezTo>
                  <a:pt x="3" y="4"/>
                  <a:pt x="3" y="2"/>
                  <a:pt x="3" y="0"/>
                </a:cubicBezTo>
                <a:cubicBezTo>
                  <a:pt x="0" y="0"/>
                  <a:pt x="2" y="3"/>
                  <a:pt x="1" y="4"/>
                </a:cubicBezTo>
                <a:cubicBezTo>
                  <a:pt x="0" y="6"/>
                  <a:pt x="3" y="7"/>
                  <a:pt x="4" y="8"/>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8" name="Freeform 4065"/>
          <p:cNvSpPr>
            <a:spLocks/>
          </p:cNvSpPr>
          <p:nvPr/>
        </p:nvSpPr>
        <p:spPr bwMode="auto">
          <a:xfrm>
            <a:off x="5408614" y="4372286"/>
            <a:ext cx="9525" cy="15875"/>
          </a:xfrm>
          <a:custGeom>
            <a:avLst/>
            <a:gdLst>
              <a:gd name="T0" fmla="*/ 4 w 5"/>
              <a:gd name="T1" fmla="*/ 8 h 8"/>
              <a:gd name="T2" fmla="*/ 4 w 5"/>
              <a:gd name="T3" fmla="*/ 6 h 8"/>
              <a:gd name="T4" fmla="*/ 3 w 5"/>
              <a:gd name="T5" fmla="*/ 0 h 8"/>
              <a:gd name="T6" fmla="*/ 1 w 5"/>
              <a:gd name="T7" fmla="*/ 4 h 8"/>
              <a:gd name="T8" fmla="*/ 4 w 5"/>
              <a:gd name="T9" fmla="*/ 8 h 8"/>
            </a:gdLst>
            <a:ahLst/>
            <a:cxnLst>
              <a:cxn ang="0">
                <a:pos x="T0" y="T1"/>
              </a:cxn>
              <a:cxn ang="0">
                <a:pos x="T2" y="T3"/>
              </a:cxn>
              <a:cxn ang="0">
                <a:pos x="T4" y="T5"/>
              </a:cxn>
              <a:cxn ang="0">
                <a:pos x="T6" y="T7"/>
              </a:cxn>
              <a:cxn ang="0">
                <a:pos x="T8" y="T9"/>
              </a:cxn>
            </a:cxnLst>
            <a:rect l="0" t="0" r="r" b="b"/>
            <a:pathLst>
              <a:path w="5" h="8">
                <a:moveTo>
                  <a:pt x="4" y="8"/>
                </a:moveTo>
                <a:cubicBezTo>
                  <a:pt x="5" y="8"/>
                  <a:pt x="4" y="6"/>
                  <a:pt x="4" y="6"/>
                </a:cubicBezTo>
                <a:cubicBezTo>
                  <a:pt x="3" y="4"/>
                  <a:pt x="3" y="2"/>
                  <a:pt x="3" y="0"/>
                </a:cubicBezTo>
                <a:cubicBezTo>
                  <a:pt x="0" y="0"/>
                  <a:pt x="2" y="3"/>
                  <a:pt x="1" y="4"/>
                </a:cubicBezTo>
                <a:cubicBezTo>
                  <a:pt x="0" y="6"/>
                  <a:pt x="3" y="7"/>
                  <a:pt x="4" y="8"/>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9" name="Freeform 4066"/>
          <p:cNvSpPr>
            <a:spLocks/>
          </p:cNvSpPr>
          <p:nvPr/>
        </p:nvSpPr>
        <p:spPr bwMode="auto">
          <a:xfrm>
            <a:off x="5419726" y="4397686"/>
            <a:ext cx="4763" cy="3175"/>
          </a:xfrm>
          <a:custGeom>
            <a:avLst/>
            <a:gdLst>
              <a:gd name="T0" fmla="*/ 3 w 3"/>
              <a:gd name="T1" fmla="*/ 2 h 2"/>
              <a:gd name="T2" fmla="*/ 0 w 3"/>
              <a:gd name="T3" fmla="*/ 0 h 2"/>
              <a:gd name="T4" fmla="*/ 3 w 3"/>
              <a:gd name="T5" fmla="*/ 2 h 2"/>
            </a:gdLst>
            <a:ahLst/>
            <a:cxnLst>
              <a:cxn ang="0">
                <a:pos x="T0" y="T1"/>
              </a:cxn>
              <a:cxn ang="0">
                <a:pos x="T2" y="T3"/>
              </a:cxn>
              <a:cxn ang="0">
                <a:pos x="T4" y="T5"/>
              </a:cxn>
            </a:cxnLst>
            <a:rect l="0" t="0" r="r" b="b"/>
            <a:pathLst>
              <a:path w="3" h="2">
                <a:moveTo>
                  <a:pt x="3" y="2"/>
                </a:moveTo>
                <a:cubicBezTo>
                  <a:pt x="3" y="1"/>
                  <a:pt x="2" y="0"/>
                  <a:pt x="0" y="0"/>
                </a:cubicBezTo>
                <a:cubicBezTo>
                  <a:pt x="0" y="2"/>
                  <a:pt x="2" y="2"/>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0" name="Freeform 4067"/>
          <p:cNvSpPr>
            <a:spLocks/>
          </p:cNvSpPr>
          <p:nvPr/>
        </p:nvSpPr>
        <p:spPr bwMode="auto">
          <a:xfrm>
            <a:off x="5419726" y="4397686"/>
            <a:ext cx="4763" cy="3175"/>
          </a:xfrm>
          <a:custGeom>
            <a:avLst/>
            <a:gdLst>
              <a:gd name="T0" fmla="*/ 3 w 3"/>
              <a:gd name="T1" fmla="*/ 2 h 2"/>
              <a:gd name="T2" fmla="*/ 0 w 3"/>
              <a:gd name="T3" fmla="*/ 0 h 2"/>
              <a:gd name="T4" fmla="*/ 3 w 3"/>
              <a:gd name="T5" fmla="*/ 2 h 2"/>
            </a:gdLst>
            <a:ahLst/>
            <a:cxnLst>
              <a:cxn ang="0">
                <a:pos x="T0" y="T1"/>
              </a:cxn>
              <a:cxn ang="0">
                <a:pos x="T2" y="T3"/>
              </a:cxn>
              <a:cxn ang="0">
                <a:pos x="T4" y="T5"/>
              </a:cxn>
            </a:cxnLst>
            <a:rect l="0" t="0" r="r" b="b"/>
            <a:pathLst>
              <a:path w="3" h="2">
                <a:moveTo>
                  <a:pt x="3" y="2"/>
                </a:moveTo>
                <a:cubicBezTo>
                  <a:pt x="3" y="1"/>
                  <a:pt x="2" y="0"/>
                  <a:pt x="0" y="0"/>
                </a:cubicBezTo>
                <a:cubicBezTo>
                  <a:pt x="0" y="2"/>
                  <a:pt x="2" y="2"/>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1" name="Freeform 4068"/>
          <p:cNvSpPr>
            <a:spLocks/>
          </p:cNvSpPr>
          <p:nvPr/>
        </p:nvSpPr>
        <p:spPr bwMode="auto">
          <a:xfrm>
            <a:off x="5434014" y="4392924"/>
            <a:ext cx="9525" cy="7938"/>
          </a:xfrm>
          <a:custGeom>
            <a:avLst/>
            <a:gdLst>
              <a:gd name="T0" fmla="*/ 4 w 5"/>
              <a:gd name="T1" fmla="*/ 4 h 4"/>
              <a:gd name="T2" fmla="*/ 0 w 5"/>
              <a:gd name="T3" fmla="*/ 1 h 4"/>
              <a:gd name="T4" fmla="*/ 4 w 5"/>
              <a:gd name="T5" fmla="*/ 4 h 4"/>
            </a:gdLst>
            <a:ahLst/>
            <a:cxnLst>
              <a:cxn ang="0">
                <a:pos x="T0" y="T1"/>
              </a:cxn>
              <a:cxn ang="0">
                <a:pos x="T2" y="T3"/>
              </a:cxn>
              <a:cxn ang="0">
                <a:pos x="T4" y="T5"/>
              </a:cxn>
            </a:cxnLst>
            <a:rect l="0" t="0" r="r" b="b"/>
            <a:pathLst>
              <a:path w="5" h="4">
                <a:moveTo>
                  <a:pt x="4" y="4"/>
                </a:moveTo>
                <a:cubicBezTo>
                  <a:pt x="5" y="0"/>
                  <a:pt x="3" y="2"/>
                  <a:pt x="0" y="1"/>
                </a:cubicBezTo>
                <a:cubicBezTo>
                  <a:pt x="2" y="2"/>
                  <a:pt x="3" y="3"/>
                  <a:pt x="4"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2" name="Freeform 4069"/>
          <p:cNvSpPr>
            <a:spLocks/>
          </p:cNvSpPr>
          <p:nvPr/>
        </p:nvSpPr>
        <p:spPr bwMode="auto">
          <a:xfrm>
            <a:off x="5434014" y="4392924"/>
            <a:ext cx="9525" cy="7938"/>
          </a:xfrm>
          <a:custGeom>
            <a:avLst/>
            <a:gdLst>
              <a:gd name="T0" fmla="*/ 4 w 5"/>
              <a:gd name="T1" fmla="*/ 4 h 4"/>
              <a:gd name="T2" fmla="*/ 0 w 5"/>
              <a:gd name="T3" fmla="*/ 1 h 4"/>
              <a:gd name="T4" fmla="*/ 4 w 5"/>
              <a:gd name="T5" fmla="*/ 4 h 4"/>
            </a:gdLst>
            <a:ahLst/>
            <a:cxnLst>
              <a:cxn ang="0">
                <a:pos x="T0" y="T1"/>
              </a:cxn>
              <a:cxn ang="0">
                <a:pos x="T2" y="T3"/>
              </a:cxn>
              <a:cxn ang="0">
                <a:pos x="T4" y="T5"/>
              </a:cxn>
            </a:cxnLst>
            <a:rect l="0" t="0" r="r" b="b"/>
            <a:pathLst>
              <a:path w="5" h="4">
                <a:moveTo>
                  <a:pt x="4" y="4"/>
                </a:moveTo>
                <a:cubicBezTo>
                  <a:pt x="5" y="0"/>
                  <a:pt x="3" y="2"/>
                  <a:pt x="0" y="1"/>
                </a:cubicBezTo>
                <a:cubicBezTo>
                  <a:pt x="2" y="2"/>
                  <a:pt x="3" y="3"/>
                  <a:pt x="4"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3" name="Freeform 4070"/>
          <p:cNvSpPr>
            <a:spLocks/>
          </p:cNvSpPr>
          <p:nvPr/>
        </p:nvSpPr>
        <p:spPr bwMode="auto">
          <a:xfrm>
            <a:off x="5764214" y="4619936"/>
            <a:ext cx="15875" cy="17463"/>
          </a:xfrm>
          <a:custGeom>
            <a:avLst/>
            <a:gdLst>
              <a:gd name="T0" fmla="*/ 5 w 8"/>
              <a:gd name="T1" fmla="*/ 1 h 9"/>
              <a:gd name="T2" fmla="*/ 3 w 8"/>
              <a:gd name="T3" fmla="*/ 8 h 9"/>
              <a:gd name="T4" fmla="*/ 5 w 8"/>
              <a:gd name="T5" fmla="*/ 1 h 9"/>
            </a:gdLst>
            <a:ahLst/>
            <a:cxnLst>
              <a:cxn ang="0">
                <a:pos x="T0" y="T1"/>
              </a:cxn>
              <a:cxn ang="0">
                <a:pos x="T2" y="T3"/>
              </a:cxn>
              <a:cxn ang="0">
                <a:pos x="T4" y="T5"/>
              </a:cxn>
            </a:cxnLst>
            <a:rect l="0" t="0" r="r" b="b"/>
            <a:pathLst>
              <a:path w="8" h="9">
                <a:moveTo>
                  <a:pt x="5" y="1"/>
                </a:moveTo>
                <a:cubicBezTo>
                  <a:pt x="4" y="2"/>
                  <a:pt x="0" y="8"/>
                  <a:pt x="3" y="8"/>
                </a:cubicBezTo>
                <a:cubicBezTo>
                  <a:pt x="8" y="9"/>
                  <a:pt x="8" y="0"/>
                  <a:pt x="5"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4" name="Freeform 4071"/>
          <p:cNvSpPr>
            <a:spLocks/>
          </p:cNvSpPr>
          <p:nvPr/>
        </p:nvSpPr>
        <p:spPr bwMode="auto">
          <a:xfrm>
            <a:off x="5764214" y="4619936"/>
            <a:ext cx="15875" cy="17463"/>
          </a:xfrm>
          <a:custGeom>
            <a:avLst/>
            <a:gdLst>
              <a:gd name="T0" fmla="*/ 5 w 8"/>
              <a:gd name="T1" fmla="*/ 1 h 9"/>
              <a:gd name="T2" fmla="*/ 3 w 8"/>
              <a:gd name="T3" fmla="*/ 8 h 9"/>
              <a:gd name="T4" fmla="*/ 5 w 8"/>
              <a:gd name="T5" fmla="*/ 1 h 9"/>
            </a:gdLst>
            <a:ahLst/>
            <a:cxnLst>
              <a:cxn ang="0">
                <a:pos x="T0" y="T1"/>
              </a:cxn>
              <a:cxn ang="0">
                <a:pos x="T2" y="T3"/>
              </a:cxn>
              <a:cxn ang="0">
                <a:pos x="T4" y="T5"/>
              </a:cxn>
            </a:cxnLst>
            <a:rect l="0" t="0" r="r" b="b"/>
            <a:pathLst>
              <a:path w="8" h="9">
                <a:moveTo>
                  <a:pt x="5" y="1"/>
                </a:moveTo>
                <a:cubicBezTo>
                  <a:pt x="4" y="2"/>
                  <a:pt x="0" y="8"/>
                  <a:pt x="3" y="8"/>
                </a:cubicBezTo>
                <a:cubicBezTo>
                  <a:pt x="8" y="9"/>
                  <a:pt x="8" y="0"/>
                  <a:pt x="5"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5" name="Freeform 4072"/>
          <p:cNvSpPr>
            <a:spLocks/>
          </p:cNvSpPr>
          <p:nvPr/>
        </p:nvSpPr>
        <p:spPr bwMode="auto">
          <a:xfrm>
            <a:off x="4124326" y="2248211"/>
            <a:ext cx="9525" cy="3175"/>
          </a:xfrm>
          <a:custGeom>
            <a:avLst/>
            <a:gdLst>
              <a:gd name="T0" fmla="*/ 3 w 5"/>
              <a:gd name="T1" fmla="*/ 2 h 2"/>
              <a:gd name="T2" fmla="*/ 5 w 5"/>
              <a:gd name="T3" fmla="*/ 1 h 2"/>
              <a:gd name="T4" fmla="*/ 3 w 5"/>
              <a:gd name="T5" fmla="*/ 2 h 2"/>
            </a:gdLst>
            <a:ahLst/>
            <a:cxnLst>
              <a:cxn ang="0">
                <a:pos x="T0" y="T1"/>
              </a:cxn>
              <a:cxn ang="0">
                <a:pos x="T2" y="T3"/>
              </a:cxn>
              <a:cxn ang="0">
                <a:pos x="T4" y="T5"/>
              </a:cxn>
            </a:cxnLst>
            <a:rect l="0" t="0" r="r" b="b"/>
            <a:pathLst>
              <a:path w="5" h="2">
                <a:moveTo>
                  <a:pt x="3" y="2"/>
                </a:moveTo>
                <a:cubicBezTo>
                  <a:pt x="3" y="2"/>
                  <a:pt x="4" y="1"/>
                  <a:pt x="5" y="1"/>
                </a:cubicBezTo>
                <a:cubicBezTo>
                  <a:pt x="1" y="0"/>
                  <a:pt x="0" y="2"/>
                  <a:pt x="3"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6" name="Freeform 4073"/>
          <p:cNvSpPr>
            <a:spLocks/>
          </p:cNvSpPr>
          <p:nvPr/>
        </p:nvSpPr>
        <p:spPr bwMode="auto">
          <a:xfrm>
            <a:off x="4124326" y="2248211"/>
            <a:ext cx="9525" cy="3175"/>
          </a:xfrm>
          <a:custGeom>
            <a:avLst/>
            <a:gdLst>
              <a:gd name="T0" fmla="*/ 3 w 5"/>
              <a:gd name="T1" fmla="*/ 2 h 2"/>
              <a:gd name="T2" fmla="*/ 5 w 5"/>
              <a:gd name="T3" fmla="*/ 1 h 2"/>
              <a:gd name="T4" fmla="*/ 3 w 5"/>
              <a:gd name="T5" fmla="*/ 2 h 2"/>
            </a:gdLst>
            <a:ahLst/>
            <a:cxnLst>
              <a:cxn ang="0">
                <a:pos x="T0" y="T1"/>
              </a:cxn>
              <a:cxn ang="0">
                <a:pos x="T2" y="T3"/>
              </a:cxn>
              <a:cxn ang="0">
                <a:pos x="T4" y="T5"/>
              </a:cxn>
            </a:cxnLst>
            <a:rect l="0" t="0" r="r" b="b"/>
            <a:pathLst>
              <a:path w="5" h="2">
                <a:moveTo>
                  <a:pt x="3" y="2"/>
                </a:moveTo>
                <a:cubicBezTo>
                  <a:pt x="3" y="2"/>
                  <a:pt x="4" y="1"/>
                  <a:pt x="5" y="1"/>
                </a:cubicBezTo>
                <a:cubicBezTo>
                  <a:pt x="1" y="0"/>
                  <a:pt x="0" y="2"/>
                  <a:pt x="3"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7" name="Freeform 4074"/>
          <p:cNvSpPr>
            <a:spLocks/>
          </p:cNvSpPr>
          <p:nvPr/>
        </p:nvSpPr>
        <p:spPr bwMode="auto">
          <a:xfrm>
            <a:off x="4129089" y="2241861"/>
            <a:ext cx="19050" cy="11113"/>
          </a:xfrm>
          <a:custGeom>
            <a:avLst/>
            <a:gdLst>
              <a:gd name="T0" fmla="*/ 5 w 10"/>
              <a:gd name="T1" fmla="*/ 3 h 6"/>
              <a:gd name="T2" fmla="*/ 0 w 10"/>
              <a:gd name="T3" fmla="*/ 1 h 6"/>
              <a:gd name="T4" fmla="*/ 7 w 10"/>
              <a:gd name="T5" fmla="*/ 6 h 6"/>
              <a:gd name="T6" fmla="*/ 6 w 10"/>
              <a:gd name="T7" fmla="*/ 4 h 6"/>
              <a:gd name="T8" fmla="*/ 5 w 10"/>
              <a:gd name="T9" fmla="*/ 3 h 6"/>
              <a:gd name="T10" fmla="*/ 6 w 10"/>
              <a:gd name="T11" fmla="*/ 2 h 6"/>
              <a:gd name="T12" fmla="*/ 8 w 10"/>
              <a:gd name="T13" fmla="*/ 4 h 6"/>
              <a:gd name="T14" fmla="*/ 3 w 10"/>
              <a:gd name="T15" fmla="*/ 0 h 6"/>
              <a:gd name="T16" fmla="*/ 5 w 10"/>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5" y="3"/>
                </a:moveTo>
                <a:cubicBezTo>
                  <a:pt x="5" y="3"/>
                  <a:pt x="1" y="0"/>
                  <a:pt x="0" y="1"/>
                </a:cubicBezTo>
                <a:cubicBezTo>
                  <a:pt x="0" y="3"/>
                  <a:pt x="5" y="6"/>
                  <a:pt x="7" y="6"/>
                </a:cubicBezTo>
                <a:cubicBezTo>
                  <a:pt x="7" y="5"/>
                  <a:pt x="7" y="5"/>
                  <a:pt x="6" y="4"/>
                </a:cubicBezTo>
                <a:cubicBezTo>
                  <a:pt x="5" y="4"/>
                  <a:pt x="5" y="4"/>
                  <a:pt x="5" y="3"/>
                </a:cubicBezTo>
                <a:cubicBezTo>
                  <a:pt x="7" y="4"/>
                  <a:pt x="7" y="4"/>
                  <a:pt x="6" y="2"/>
                </a:cubicBezTo>
                <a:cubicBezTo>
                  <a:pt x="7" y="3"/>
                  <a:pt x="7" y="4"/>
                  <a:pt x="8" y="4"/>
                </a:cubicBezTo>
                <a:cubicBezTo>
                  <a:pt x="10" y="2"/>
                  <a:pt x="5" y="1"/>
                  <a:pt x="3" y="0"/>
                </a:cubicBezTo>
                <a:cubicBezTo>
                  <a:pt x="3" y="2"/>
                  <a:pt x="4" y="3"/>
                  <a:pt x="5"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8" name="Freeform 4075"/>
          <p:cNvSpPr>
            <a:spLocks/>
          </p:cNvSpPr>
          <p:nvPr/>
        </p:nvSpPr>
        <p:spPr bwMode="auto">
          <a:xfrm>
            <a:off x="4129089" y="2241861"/>
            <a:ext cx="19050" cy="11113"/>
          </a:xfrm>
          <a:custGeom>
            <a:avLst/>
            <a:gdLst>
              <a:gd name="T0" fmla="*/ 5 w 10"/>
              <a:gd name="T1" fmla="*/ 3 h 6"/>
              <a:gd name="T2" fmla="*/ 0 w 10"/>
              <a:gd name="T3" fmla="*/ 1 h 6"/>
              <a:gd name="T4" fmla="*/ 7 w 10"/>
              <a:gd name="T5" fmla="*/ 6 h 6"/>
              <a:gd name="T6" fmla="*/ 6 w 10"/>
              <a:gd name="T7" fmla="*/ 4 h 6"/>
              <a:gd name="T8" fmla="*/ 5 w 10"/>
              <a:gd name="T9" fmla="*/ 3 h 6"/>
              <a:gd name="T10" fmla="*/ 6 w 10"/>
              <a:gd name="T11" fmla="*/ 2 h 6"/>
              <a:gd name="T12" fmla="*/ 8 w 10"/>
              <a:gd name="T13" fmla="*/ 4 h 6"/>
              <a:gd name="T14" fmla="*/ 3 w 10"/>
              <a:gd name="T15" fmla="*/ 0 h 6"/>
              <a:gd name="T16" fmla="*/ 5 w 10"/>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5" y="3"/>
                </a:moveTo>
                <a:cubicBezTo>
                  <a:pt x="5" y="3"/>
                  <a:pt x="1" y="0"/>
                  <a:pt x="0" y="1"/>
                </a:cubicBezTo>
                <a:cubicBezTo>
                  <a:pt x="0" y="3"/>
                  <a:pt x="5" y="6"/>
                  <a:pt x="7" y="6"/>
                </a:cubicBezTo>
                <a:cubicBezTo>
                  <a:pt x="7" y="5"/>
                  <a:pt x="7" y="5"/>
                  <a:pt x="6" y="4"/>
                </a:cubicBezTo>
                <a:cubicBezTo>
                  <a:pt x="5" y="4"/>
                  <a:pt x="5" y="4"/>
                  <a:pt x="5" y="3"/>
                </a:cubicBezTo>
                <a:cubicBezTo>
                  <a:pt x="7" y="4"/>
                  <a:pt x="7" y="4"/>
                  <a:pt x="6" y="2"/>
                </a:cubicBezTo>
                <a:cubicBezTo>
                  <a:pt x="7" y="3"/>
                  <a:pt x="7" y="4"/>
                  <a:pt x="8" y="4"/>
                </a:cubicBezTo>
                <a:cubicBezTo>
                  <a:pt x="10" y="2"/>
                  <a:pt x="5" y="1"/>
                  <a:pt x="3" y="0"/>
                </a:cubicBezTo>
                <a:cubicBezTo>
                  <a:pt x="3" y="2"/>
                  <a:pt x="4" y="3"/>
                  <a:pt x="5"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79" name="Freeform 4076"/>
          <p:cNvSpPr>
            <a:spLocks/>
          </p:cNvSpPr>
          <p:nvPr/>
        </p:nvSpPr>
        <p:spPr bwMode="auto">
          <a:xfrm>
            <a:off x="4133851" y="2241861"/>
            <a:ext cx="14288" cy="7938"/>
          </a:xfrm>
          <a:custGeom>
            <a:avLst/>
            <a:gdLst>
              <a:gd name="T0" fmla="*/ 2 w 7"/>
              <a:gd name="T1" fmla="*/ 3 h 4"/>
              <a:gd name="T2" fmla="*/ 0 w 7"/>
              <a:gd name="T3" fmla="*/ 0 h 4"/>
              <a:gd name="T4" fmla="*/ 5 w 7"/>
              <a:gd name="T5" fmla="*/ 4 h 4"/>
              <a:gd name="T6" fmla="*/ 3 w 7"/>
              <a:gd name="T7" fmla="*/ 2 h 4"/>
              <a:gd name="T8" fmla="*/ 2 w 7"/>
              <a:gd name="T9" fmla="*/ 3 h 4"/>
            </a:gdLst>
            <a:ahLst/>
            <a:cxnLst>
              <a:cxn ang="0">
                <a:pos x="T0" y="T1"/>
              </a:cxn>
              <a:cxn ang="0">
                <a:pos x="T2" y="T3"/>
              </a:cxn>
              <a:cxn ang="0">
                <a:pos x="T4" y="T5"/>
              </a:cxn>
              <a:cxn ang="0">
                <a:pos x="T6" y="T7"/>
              </a:cxn>
              <a:cxn ang="0">
                <a:pos x="T8" y="T9"/>
              </a:cxn>
            </a:cxnLst>
            <a:rect l="0" t="0" r="r" b="b"/>
            <a:pathLst>
              <a:path w="7" h="4">
                <a:moveTo>
                  <a:pt x="2" y="3"/>
                </a:moveTo>
                <a:cubicBezTo>
                  <a:pt x="1" y="3"/>
                  <a:pt x="0" y="2"/>
                  <a:pt x="0" y="0"/>
                </a:cubicBezTo>
                <a:cubicBezTo>
                  <a:pt x="2" y="1"/>
                  <a:pt x="7" y="2"/>
                  <a:pt x="5" y="4"/>
                </a:cubicBezTo>
                <a:cubicBezTo>
                  <a:pt x="4" y="4"/>
                  <a:pt x="4" y="3"/>
                  <a:pt x="3" y="2"/>
                </a:cubicBezTo>
                <a:cubicBezTo>
                  <a:pt x="4" y="4"/>
                  <a:pt x="4" y="4"/>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0" name="Freeform 4077"/>
          <p:cNvSpPr>
            <a:spLocks/>
          </p:cNvSpPr>
          <p:nvPr/>
        </p:nvSpPr>
        <p:spPr bwMode="auto">
          <a:xfrm>
            <a:off x="4133851" y="2241861"/>
            <a:ext cx="14288" cy="7938"/>
          </a:xfrm>
          <a:custGeom>
            <a:avLst/>
            <a:gdLst>
              <a:gd name="T0" fmla="*/ 2 w 7"/>
              <a:gd name="T1" fmla="*/ 3 h 4"/>
              <a:gd name="T2" fmla="*/ 0 w 7"/>
              <a:gd name="T3" fmla="*/ 0 h 4"/>
              <a:gd name="T4" fmla="*/ 5 w 7"/>
              <a:gd name="T5" fmla="*/ 4 h 4"/>
              <a:gd name="T6" fmla="*/ 3 w 7"/>
              <a:gd name="T7" fmla="*/ 2 h 4"/>
              <a:gd name="T8" fmla="*/ 2 w 7"/>
              <a:gd name="T9" fmla="*/ 3 h 4"/>
            </a:gdLst>
            <a:ahLst/>
            <a:cxnLst>
              <a:cxn ang="0">
                <a:pos x="T0" y="T1"/>
              </a:cxn>
              <a:cxn ang="0">
                <a:pos x="T2" y="T3"/>
              </a:cxn>
              <a:cxn ang="0">
                <a:pos x="T4" y="T5"/>
              </a:cxn>
              <a:cxn ang="0">
                <a:pos x="T6" y="T7"/>
              </a:cxn>
              <a:cxn ang="0">
                <a:pos x="T8" y="T9"/>
              </a:cxn>
            </a:cxnLst>
            <a:rect l="0" t="0" r="r" b="b"/>
            <a:pathLst>
              <a:path w="7" h="4">
                <a:moveTo>
                  <a:pt x="2" y="3"/>
                </a:moveTo>
                <a:cubicBezTo>
                  <a:pt x="1" y="3"/>
                  <a:pt x="0" y="2"/>
                  <a:pt x="0" y="0"/>
                </a:cubicBezTo>
                <a:cubicBezTo>
                  <a:pt x="2" y="1"/>
                  <a:pt x="7" y="2"/>
                  <a:pt x="5" y="4"/>
                </a:cubicBezTo>
                <a:cubicBezTo>
                  <a:pt x="4" y="4"/>
                  <a:pt x="4" y="3"/>
                  <a:pt x="3" y="2"/>
                </a:cubicBezTo>
                <a:cubicBezTo>
                  <a:pt x="4" y="4"/>
                  <a:pt x="4" y="4"/>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1" name="Freeform 4078"/>
          <p:cNvSpPr>
            <a:spLocks/>
          </p:cNvSpPr>
          <p:nvPr/>
        </p:nvSpPr>
        <p:spPr bwMode="auto">
          <a:xfrm>
            <a:off x="4137026" y="2262499"/>
            <a:ext cx="6350" cy="7938"/>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cubicBezTo>
                  <a:pt x="4" y="2"/>
                  <a:pt x="2" y="1"/>
                  <a:pt x="0" y="0"/>
                </a:cubicBezTo>
                <a:cubicBezTo>
                  <a:pt x="1" y="2"/>
                  <a:pt x="2" y="3"/>
                  <a:pt x="4"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2" name="Freeform 4079"/>
          <p:cNvSpPr>
            <a:spLocks/>
          </p:cNvSpPr>
          <p:nvPr/>
        </p:nvSpPr>
        <p:spPr bwMode="auto">
          <a:xfrm>
            <a:off x="4137026" y="2262499"/>
            <a:ext cx="6350" cy="7938"/>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cubicBezTo>
                  <a:pt x="4" y="2"/>
                  <a:pt x="2" y="1"/>
                  <a:pt x="0" y="0"/>
                </a:cubicBezTo>
                <a:cubicBezTo>
                  <a:pt x="1" y="2"/>
                  <a:pt x="2" y="3"/>
                  <a:pt x="4"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3" name="Freeform 4080"/>
          <p:cNvSpPr>
            <a:spLocks/>
          </p:cNvSpPr>
          <p:nvPr/>
        </p:nvSpPr>
        <p:spPr bwMode="auto">
          <a:xfrm>
            <a:off x="4140201" y="2256149"/>
            <a:ext cx="6350" cy="3175"/>
          </a:xfrm>
          <a:custGeom>
            <a:avLst/>
            <a:gdLst>
              <a:gd name="T0" fmla="*/ 2 w 3"/>
              <a:gd name="T1" fmla="*/ 2 h 2"/>
              <a:gd name="T2" fmla="*/ 0 w 3"/>
              <a:gd name="T3" fmla="*/ 1 h 2"/>
              <a:gd name="T4" fmla="*/ 2 w 3"/>
              <a:gd name="T5" fmla="*/ 2 h 2"/>
            </a:gdLst>
            <a:ahLst/>
            <a:cxnLst>
              <a:cxn ang="0">
                <a:pos x="T0" y="T1"/>
              </a:cxn>
              <a:cxn ang="0">
                <a:pos x="T2" y="T3"/>
              </a:cxn>
              <a:cxn ang="0">
                <a:pos x="T4" y="T5"/>
              </a:cxn>
            </a:cxnLst>
            <a:rect l="0" t="0" r="r" b="b"/>
            <a:pathLst>
              <a:path w="3" h="2">
                <a:moveTo>
                  <a:pt x="2" y="2"/>
                </a:moveTo>
                <a:cubicBezTo>
                  <a:pt x="3" y="1"/>
                  <a:pt x="2" y="0"/>
                  <a:pt x="0" y="1"/>
                </a:cubicBezTo>
                <a:cubicBezTo>
                  <a:pt x="1" y="1"/>
                  <a:pt x="1" y="2"/>
                  <a:pt x="2"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4" name="Freeform 4081"/>
          <p:cNvSpPr>
            <a:spLocks/>
          </p:cNvSpPr>
          <p:nvPr/>
        </p:nvSpPr>
        <p:spPr bwMode="auto">
          <a:xfrm>
            <a:off x="4140201" y="2256149"/>
            <a:ext cx="6350" cy="3175"/>
          </a:xfrm>
          <a:custGeom>
            <a:avLst/>
            <a:gdLst>
              <a:gd name="T0" fmla="*/ 2 w 3"/>
              <a:gd name="T1" fmla="*/ 2 h 2"/>
              <a:gd name="T2" fmla="*/ 0 w 3"/>
              <a:gd name="T3" fmla="*/ 1 h 2"/>
              <a:gd name="T4" fmla="*/ 2 w 3"/>
              <a:gd name="T5" fmla="*/ 2 h 2"/>
            </a:gdLst>
            <a:ahLst/>
            <a:cxnLst>
              <a:cxn ang="0">
                <a:pos x="T0" y="T1"/>
              </a:cxn>
              <a:cxn ang="0">
                <a:pos x="T2" y="T3"/>
              </a:cxn>
              <a:cxn ang="0">
                <a:pos x="T4" y="T5"/>
              </a:cxn>
            </a:cxnLst>
            <a:rect l="0" t="0" r="r" b="b"/>
            <a:pathLst>
              <a:path w="3" h="2">
                <a:moveTo>
                  <a:pt x="2" y="2"/>
                </a:moveTo>
                <a:cubicBezTo>
                  <a:pt x="3" y="1"/>
                  <a:pt x="2" y="0"/>
                  <a:pt x="0" y="1"/>
                </a:cubicBezTo>
                <a:cubicBezTo>
                  <a:pt x="1" y="1"/>
                  <a:pt x="1" y="2"/>
                  <a:pt x="2"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5" name="Freeform 4082"/>
          <p:cNvSpPr>
            <a:spLocks/>
          </p:cNvSpPr>
          <p:nvPr/>
        </p:nvSpPr>
        <p:spPr bwMode="auto">
          <a:xfrm>
            <a:off x="4146551" y="2241861"/>
            <a:ext cx="3175" cy="6350"/>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0" y="0"/>
                </a:cubicBezTo>
                <a:cubicBezTo>
                  <a:pt x="0" y="1"/>
                  <a:pt x="1" y="2"/>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6" name="Freeform 4083"/>
          <p:cNvSpPr>
            <a:spLocks/>
          </p:cNvSpPr>
          <p:nvPr/>
        </p:nvSpPr>
        <p:spPr bwMode="auto">
          <a:xfrm>
            <a:off x="4146551" y="2241861"/>
            <a:ext cx="3175" cy="6350"/>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0" y="0"/>
                </a:cubicBezTo>
                <a:cubicBezTo>
                  <a:pt x="0" y="1"/>
                  <a:pt x="1" y="2"/>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7" name="Freeform 4084"/>
          <p:cNvSpPr>
            <a:spLocks/>
          </p:cNvSpPr>
          <p:nvPr/>
        </p:nvSpPr>
        <p:spPr bwMode="auto">
          <a:xfrm>
            <a:off x="4475164" y="4030974"/>
            <a:ext cx="9525" cy="11113"/>
          </a:xfrm>
          <a:custGeom>
            <a:avLst/>
            <a:gdLst>
              <a:gd name="T0" fmla="*/ 2 w 5"/>
              <a:gd name="T1" fmla="*/ 6 h 6"/>
              <a:gd name="T2" fmla="*/ 5 w 5"/>
              <a:gd name="T3" fmla="*/ 3 h 6"/>
              <a:gd name="T4" fmla="*/ 3 w 5"/>
              <a:gd name="T5" fmla="*/ 0 h 6"/>
              <a:gd name="T6" fmla="*/ 2 w 5"/>
              <a:gd name="T7" fmla="*/ 6 h 6"/>
            </a:gdLst>
            <a:ahLst/>
            <a:cxnLst>
              <a:cxn ang="0">
                <a:pos x="T0" y="T1"/>
              </a:cxn>
              <a:cxn ang="0">
                <a:pos x="T2" y="T3"/>
              </a:cxn>
              <a:cxn ang="0">
                <a:pos x="T4" y="T5"/>
              </a:cxn>
              <a:cxn ang="0">
                <a:pos x="T6" y="T7"/>
              </a:cxn>
            </a:cxnLst>
            <a:rect l="0" t="0" r="r" b="b"/>
            <a:pathLst>
              <a:path w="5" h="6">
                <a:moveTo>
                  <a:pt x="2" y="6"/>
                </a:moveTo>
                <a:cubicBezTo>
                  <a:pt x="3" y="5"/>
                  <a:pt x="4" y="4"/>
                  <a:pt x="5" y="3"/>
                </a:cubicBezTo>
                <a:cubicBezTo>
                  <a:pt x="5" y="2"/>
                  <a:pt x="5" y="0"/>
                  <a:pt x="3" y="0"/>
                </a:cubicBezTo>
                <a:cubicBezTo>
                  <a:pt x="0" y="1"/>
                  <a:pt x="1" y="4"/>
                  <a:pt x="2"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8" name="Freeform 4085"/>
          <p:cNvSpPr>
            <a:spLocks/>
          </p:cNvSpPr>
          <p:nvPr/>
        </p:nvSpPr>
        <p:spPr bwMode="auto">
          <a:xfrm>
            <a:off x="4475164" y="4030974"/>
            <a:ext cx="9525" cy="11113"/>
          </a:xfrm>
          <a:custGeom>
            <a:avLst/>
            <a:gdLst>
              <a:gd name="T0" fmla="*/ 2 w 5"/>
              <a:gd name="T1" fmla="*/ 6 h 6"/>
              <a:gd name="T2" fmla="*/ 5 w 5"/>
              <a:gd name="T3" fmla="*/ 3 h 6"/>
              <a:gd name="T4" fmla="*/ 3 w 5"/>
              <a:gd name="T5" fmla="*/ 0 h 6"/>
              <a:gd name="T6" fmla="*/ 2 w 5"/>
              <a:gd name="T7" fmla="*/ 6 h 6"/>
            </a:gdLst>
            <a:ahLst/>
            <a:cxnLst>
              <a:cxn ang="0">
                <a:pos x="T0" y="T1"/>
              </a:cxn>
              <a:cxn ang="0">
                <a:pos x="T2" y="T3"/>
              </a:cxn>
              <a:cxn ang="0">
                <a:pos x="T4" y="T5"/>
              </a:cxn>
              <a:cxn ang="0">
                <a:pos x="T6" y="T7"/>
              </a:cxn>
            </a:cxnLst>
            <a:rect l="0" t="0" r="r" b="b"/>
            <a:pathLst>
              <a:path w="5" h="6">
                <a:moveTo>
                  <a:pt x="2" y="6"/>
                </a:moveTo>
                <a:cubicBezTo>
                  <a:pt x="3" y="5"/>
                  <a:pt x="4" y="4"/>
                  <a:pt x="5" y="3"/>
                </a:cubicBezTo>
                <a:cubicBezTo>
                  <a:pt x="5" y="2"/>
                  <a:pt x="5" y="0"/>
                  <a:pt x="3" y="0"/>
                </a:cubicBezTo>
                <a:cubicBezTo>
                  <a:pt x="0" y="1"/>
                  <a:pt x="1" y="4"/>
                  <a:pt x="2"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89" name="Freeform 4086"/>
          <p:cNvSpPr>
            <a:spLocks/>
          </p:cNvSpPr>
          <p:nvPr/>
        </p:nvSpPr>
        <p:spPr bwMode="auto">
          <a:xfrm>
            <a:off x="4500564" y="3994461"/>
            <a:ext cx="1588" cy="4763"/>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1"/>
                  <a:pt x="1" y="1"/>
                  <a:pt x="1" y="0"/>
                </a:cubicBezTo>
                <a:cubicBezTo>
                  <a:pt x="0" y="0"/>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0" name="Freeform 4087"/>
          <p:cNvSpPr>
            <a:spLocks/>
          </p:cNvSpPr>
          <p:nvPr/>
        </p:nvSpPr>
        <p:spPr bwMode="auto">
          <a:xfrm>
            <a:off x="4500564" y="3994461"/>
            <a:ext cx="1588" cy="4763"/>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1"/>
                  <a:pt x="1" y="1"/>
                  <a:pt x="1" y="0"/>
                </a:cubicBezTo>
                <a:cubicBezTo>
                  <a:pt x="0" y="0"/>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1" name="Freeform 4088"/>
          <p:cNvSpPr>
            <a:spLocks/>
          </p:cNvSpPr>
          <p:nvPr/>
        </p:nvSpPr>
        <p:spPr bwMode="auto">
          <a:xfrm>
            <a:off x="2713039" y="3522974"/>
            <a:ext cx="1588" cy="0"/>
          </a:xfrm>
          <a:custGeom>
            <a:avLst/>
            <a:gdLst>
              <a:gd name="T0" fmla="*/ 1 w 1"/>
              <a:gd name="T1" fmla="*/ 1 w 1"/>
              <a:gd name="T2" fmla="*/ 0 w 1"/>
              <a:gd name="T3" fmla="*/ 0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2" name="Freeform 4089"/>
          <p:cNvSpPr>
            <a:spLocks/>
          </p:cNvSpPr>
          <p:nvPr/>
        </p:nvSpPr>
        <p:spPr bwMode="auto">
          <a:xfrm>
            <a:off x="2713039" y="3522974"/>
            <a:ext cx="1588" cy="0"/>
          </a:xfrm>
          <a:custGeom>
            <a:avLst/>
            <a:gdLst>
              <a:gd name="T0" fmla="*/ 1 w 1"/>
              <a:gd name="T1" fmla="*/ 1 w 1"/>
              <a:gd name="T2" fmla="*/ 0 w 1"/>
              <a:gd name="T3" fmla="*/ 0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3" name="Freeform 4090"/>
          <p:cNvSpPr>
            <a:spLocks/>
          </p:cNvSpPr>
          <p:nvPr/>
        </p:nvSpPr>
        <p:spPr bwMode="auto">
          <a:xfrm>
            <a:off x="2557464" y="3686486"/>
            <a:ext cx="12700" cy="9525"/>
          </a:xfrm>
          <a:custGeom>
            <a:avLst/>
            <a:gdLst>
              <a:gd name="T0" fmla="*/ 6 w 6"/>
              <a:gd name="T1" fmla="*/ 5 h 5"/>
              <a:gd name="T2" fmla="*/ 0 w 6"/>
              <a:gd name="T3" fmla="*/ 0 h 5"/>
              <a:gd name="T4" fmla="*/ 6 w 6"/>
              <a:gd name="T5" fmla="*/ 5 h 5"/>
            </a:gdLst>
            <a:ahLst/>
            <a:cxnLst>
              <a:cxn ang="0">
                <a:pos x="T0" y="T1"/>
              </a:cxn>
              <a:cxn ang="0">
                <a:pos x="T2" y="T3"/>
              </a:cxn>
              <a:cxn ang="0">
                <a:pos x="T4" y="T5"/>
              </a:cxn>
            </a:cxnLst>
            <a:rect l="0" t="0" r="r" b="b"/>
            <a:pathLst>
              <a:path w="6" h="5">
                <a:moveTo>
                  <a:pt x="6" y="5"/>
                </a:moveTo>
                <a:cubicBezTo>
                  <a:pt x="4" y="4"/>
                  <a:pt x="1" y="3"/>
                  <a:pt x="0" y="0"/>
                </a:cubicBezTo>
                <a:cubicBezTo>
                  <a:pt x="2" y="0"/>
                  <a:pt x="6" y="4"/>
                  <a:pt x="6"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4" name="Freeform 4091"/>
          <p:cNvSpPr>
            <a:spLocks/>
          </p:cNvSpPr>
          <p:nvPr/>
        </p:nvSpPr>
        <p:spPr bwMode="auto">
          <a:xfrm>
            <a:off x="2557464" y="3686486"/>
            <a:ext cx="12700" cy="9525"/>
          </a:xfrm>
          <a:custGeom>
            <a:avLst/>
            <a:gdLst>
              <a:gd name="T0" fmla="*/ 6 w 6"/>
              <a:gd name="T1" fmla="*/ 5 h 5"/>
              <a:gd name="T2" fmla="*/ 0 w 6"/>
              <a:gd name="T3" fmla="*/ 0 h 5"/>
              <a:gd name="T4" fmla="*/ 6 w 6"/>
              <a:gd name="T5" fmla="*/ 5 h 5"/>
            </a:gdLst>
            <a:ahLst/>
            <a:cxnLst>
              <a:cxn ang="0">
                <a:pos x="T0" y="T1"/>
              </a:cxn>
              <a:cxn ang="0">
                <a:pos x="T2" y="T3"/>
              </a:cxn>
              <a:cxn ang="0">
                <a:pos x="T4" y="T5"/>
              </a:cxn>
            </a:cxnLst>
            <a:rect l="0" t="0" r="r" b="b"/>
            <a:pathLst>
              <a:path w="6" h="5">
                <a:moveTo>
                  <a:pt x="6" y="5"/>
                </a:moveTo>
                <a:cubicBezTo>
                  <a:pt x="4" y="4"/>
                  <a:pt x="1" y="3"/>
                  <a:pt x="0" y="0"/>
                </a:cubicBezTo>
                <a:cubicBezTo>
                  <a:pt x="2" y="0"/>
                  <a:pt x="6" y="4"/>
                  <a:pt x="6"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5" name="Freeform 4092"/>
          <p:cNvSpPr>
            <a:spLocks/>
          </p:cNvSpPr>
          <p:nvPr/>
        </p:nvSpPr>
        <p:spPr bwMode="auto">
          <a:xfrm>
            <a:off x="2576514" y="3688074"/>
            <a:ext cx="7938" cy="7938"/>
          </a:xfrm>
          <a:custGeom>
            <a:avLst/>
            <a:gdLst>
              <a:gd name="T0" fmla="*/ 3 w 4"/>
              <a:gd name="T1" fmla="*/ 4 h 4"/>
              <a:gd name="T2" fmla="*/ 2 w 4"/>
              <a:gd name="T3" fmla="*/ 1 h 4"/>
              <a:gd name="T4" fmla="*/ 1 w 4"/>
              <a:gd name="T5" fmla="*/ 0 h 4"/>
              <a:gd name="T6" fmla="*/ 3 w 4"/>
              <a:gd name="T7" fmla="*/ 4 h 4"/>
            </a:gdLst>
            <a:ahLst/>
            <a:cxnLst>
              <a:cxn ang="0">
                <a:pos x="T0" y="T1"/>
              </a:cxn>
              <a:cxn ang="0">
                <a:pos x="T2" y="T3"/>
              </a:cxn>
              <a:cxn ang="0">
                <a:pos x="T4" y="T5"/>
              </a:cxn>
              <a:cxn ang="0">
                <a:pos x="T6" y="T7"/>
              </a:cxn>
            </a:cxnLst>
            <a:rect l="0" t="0" r="r" b="b"/>
            <a:pathLst>
              <a:path w="4" h="4">
                <a:moveTo>
                  <a:pt x="3" y="4"/>
                </a:moveTo>
                <a:cubicBezTo>
                  <a:pt x="2" y="4"/>
                  <a:pt x="2" y="2"/>
                  <a:pt x="2" y="1"/>
                </a:cubicBezTo>
                <a:cubicBezTo>
                  <a:pt x="1" y="1"/>
                  <a:pt x="0" y="1"/>
                  <a:pt x="1" y="0"/>
                </a:cubicBezTo>
                <a:cubicBezTo>
                  <a:pt x="2" y="1"/>
                  <a:pt x="4" y="2"/>
                  <a:pt x="3"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6" name="Freeform 4093"/>
          <p:cNvSpPr>
            <a:spLocks/>
          </p:cNvSpPr>
          <p:nvPr/>
        </p:nvSpPr>
        <p:spPr bwMode="auto">
          <a:xfrm>
            <a:off x="2576514" y="3688074"/>
            <a:ext cx="7938" cy="7938"/>
          </a:xfrm>
          <a:custGeom>
            <a:avLst/>
            <a:gdLst>
              <a:gd name="T0" fmla="*/ 3 w 4"/>
              <a:gd name="T1" fmla="*/ 4 h 4"/>
              <a:gd name="T2" fmla="*/ 2 w 4"/>
              <a:gd name="T3" fmla="*/ 1 h 4"/>
              <a:gd name="T4" fmla="*/ 1 w 4"/>
              <a:gd name="T5" fmla="*/ 0 h 4"/>
              <a:gd name="T6" fmla="*/ 3 w 4"/>
              <a:gd name="T7" fmla="*/ 4 h 4"/>
            </a:gdLst>
            <a:ahLst/>
            <a:cxnLst>
              <a:cxn ang="0">
                <a:pos x="T0" y="T1"/>
              </a:cxn>
              <a:cxn ang="0">
                <a:pos x="T2" y="T3"/>
              </a:cxn>
              <a:cxn ang="0">
                <a:pos x="T4" y="T5"/>
              </a:cxn>
              <a:cxn ang="0">
                <a:pos x="T6" y="T7"/>
              </a:cxn>
            </a:cxnLst>
            <a:rect l="0" t="0" r="r" b="b"/>
            <a:pathLst>
              <a:path w="4" h="4">
                <a:moveTo>
                  <a:pt x="3" y="4"/>
                </a:moveTo>
                <a:cubicBezTo>
                  <a:pt x="2" y="4"/>
                  <a:pt x="2" y="2"/>
                  <a:pt x="2" y="1"/>
                </a:cubicBezTo>
                <a:cubicBezTo>
                  <a:pt x="1" y="1"/>
                  <a:pt x="0" y="1"/>
                  <a:pt x="1" y="0"/>
                </a:cubicBezTo>
                <a:cubicBezTo>
                  <a:pt x="2" y="1"/>
                  <a:pt x="4" y="2"/>
                  <a:pt x="3"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7" name="Freeform 4094"/>
          <p:cNvSpPr>
            <a:spLocks/>
          </p:cNvSpPr>
          <p:nvPr/>
        </p:nvSpPr>
        <p:spPr bwMode="auto">
          <a:xfrm>
            <a:off x="2752726" y="3592824"/>
            <a:ext cx="11113" cy="11113"/>
          </a:xfrm>
          <a:custGeom>
            <a:avLst/>
            <a:gdLst>
              <a:gd name="T0" fmla="*/ 3 w 6"/>
              <a:gd name="T1" fmla="*/ 6 h 6"/>
              <a:gd name="T2" fmla="*/ 1 w 6"/>
              <a:gd name="T3" fmla="*/ 0 h 6"/>
              <a:gd name="T4" fmla="*/ 3 w 6"/>
              <a:gd name="T5" fmla="*/ 6 h 6"/>
            </a:gdLst>
            <a:ahLst/>
            <a:cxnLst>
              <a:cxn ang="0">
                <a:pos x="T0" y="T1"/>
              </a:cxn>
              <a:cxn ang="0">
                <a:pos x="T2" y="T3"/>
              </a:cxn>
              <a:cxn ang="0">
                <a:pos x="T4" y="T5"/>
              </a:cxn>
            </a:cxnLst>
            <a:rect l="0" t="0" r="r" b="b"/>
            <a:pathLst>
              <a:path w="6" h="6">
                <a:moveTo>
                  <a:pt x="3" y="6"/>
                </a:moveTo>
                <a:cubicBezTo>
                  <a:pt x="2" y="4"/>
                  <a:pt x="0" y="2"/>
                  <a:pt x="1" y="0"/>
                </a:cubicBezTo>
                <a:cubicBezTo>
                  <a:pt x="4" y="0"/>
                  <a:pt x="6" y="5"/>
                  <a:pt x="3"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8" name="Freeform 4095"/>
          <p:cNvSpPr>
            <a:spLocks/>
          </p:cNvSpPr>
          <p:nvPr/>
        </p:nvSpPr>
        <p:spPr bwMode="auto">
          <a:xfrm>
            <a:off x="2752726" y="3592824"/>
            <a:ext cx="11113" cy="11113"/>
          </a:xfrm>
          <a:custGeom>
            <a:avLst/>
            <a:gdLst>
              <a:gd name="T0" fmla="*/ 3 w 6"/>
              <a:gd name="T1" fmla="*/ 6 h 6"/>
              <a:gd name="T2" fmla="*/ 1 w 6"/>
              <a:gd name="T3" fmla="*/ 0 h 6"/>
              <a:gd name="T4" fmla="*/ 3 w 6"/>
              <a:gd name="T5" fmla="*/ 6 h 6"/>
            </a:gdLst>
            <a:ahLst/>
            <a:cxnLst>
              <a:cxn ang="0">
                <a:pos x="T0" y="T1"/>
              </a:cxn>
              <a:cxn ang="0">
                <a:pos x="T2" y="T3"/>
              </a:cxn>
              <a:cxn ang="0">
                <a:pos x="T4" y="T5"/>
              </a:cxn>
            </a:cxnLst>
            <a:rect l="0" t="0" r="r" b="b"/>
            <a:pathLst>
              <a:path w="6" h="6">
                <a:moveTo>
                  <a:pt x="3" y="6"/>
                </a:moveTo>
                <a:cubicBezTo>
                  <a:pt x="2" y="4"/>
                  <a:pt x="0" y="2"/>
                  <a:pt x="1" y="0"/>
                </a:cubicBezTo>
                <a:cubicBezTo>
                  <a:pt x="4" y="0"/>
                  <a:pt x="6" y="5"/>
                  <a:pt x="3"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99" name="Freeform 4096"/>
          <p:cNvSpPr>
            <a:spLocks/>
          </p:cNvSpPr>
          <p:nvPr/>
        </p:nvSpPr>
        <p:spPr bwMode="auto">
          <a:xfrm>
            <a:off x="8996364" y="4651686"/>
            <a:ext cx="7938" cy="6350"/>
          </a:xfrm>
          <a:custGeom>
            <a:avLst/>
            <a:gdLst>
              <a:gd name="T0" fmla="*/ 3 w 4"/>
              <a:gd name="T1" fmla="*/ 3 h 3"/>
              <a:gd name="T2" fmla="*/ 4 w 4"/>
              <a:gd name="T3" fmla="*/ 1 h 3"/>
              <a:gd name="T4" fmla="*/ 0 w 4"/>
              <a:gd name="T5" fmla="*/ 0 h 3"/>
              <a:gd name="T6" fmla="*/ 3 w 4"/>
              <a:gd name="T7" fmla="*/ 3 h 3"/>
            </a:gdLst>
            <a:ahLst/>
            <a:cxnLst>
              <a:cxn ang="0">
                <a:pos x="T0" y="T1"/>
              </a:cxn>
              <a:cxn ang="0">
                <a:pos x="T2" y="T3"/>
              </a:cxn>
              <a:cxn ang="0">
                <a:pos x="T4" y="T5"/>
              </a:cxn>
              <a:cxn ang="0">
                <a:pos x="T6" y="T7"/>
              </a:cxn>
            </a:cxnLst>
            <a:rect l="0" t="0" r="r" b="b"/>
            <a:pathLst>
              <a:path w="4" h="3">
                <a:moveTo>
                  <a:pt x="3" y="3"/>
                </a:moveTo>
                <a:cubicBezTo>
                  <a:pt x="3" y="2"/>
                  <a:pt x="3" y="1"/>
                  <a:pt x="4" y="1"/>
                </a:cubicBezTo>
                <a:cubicBezTo>
                  <a:pt x="3" y="2"/>
                  <a:pt x="1" y="0"/>
                  <a:pt x="0" y="0"/>
                </a:cubicBezTo>
                <a:cubicBezTo>
                  <a:pt x="1" y="1"/>
                  <a:pt x="2" y="2"/>
                  <a:pt x="3"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0" name="Freeform 4097"/>
          <p:cNvSpPr>
            <a:spLocks/>
          </p:cNvSpPr>
          <p:nvPr/>
        </p:nvSpPr>
        <p:spPr bwMode="auto">
          <a:xfrm>
            <a:off x="8996364" y="4651686"/>
            <a:ext cx="7938" cy="6350"/>
          </a:xfrm>
          <a:custGeom>
            <a:avLst/>
            <a:gdLst>
              <a:gd name="T0" fmla="*/ 3 w 4"/>
              <a:gd name="T1" fmla="*/ 3 h 3"/>
              <a:gd name="T2" fmla="*/ 4 w 4"/>
              <a:gd name="T3" fmla="*/ 1 h 3"/>
              <a:gd name="T4" fmla="*/ 0 w 4"/>
              <a:gd name="T5" fmla="*/ 0 h 3"/>
              <a:gd name="T6" fmla="*/ 3 w 4"/>
              <a:gd name="T7" fmla="*/ 3 h 3"/>
            </a:gdLst>
            <a:ahLst/>
            <a:cxnLst>
              <a:cxn ang="0">
                <a:pos x="T0" y="T1"/>
              </a:cxn>
              <a:cxn ang="0">
                <a:pos x="T2" y="T3"/>
              </a:cxn>
              <a:cxn ang="0">
                <a:pos x="T4" y="T5"/>
              </a:cxn>
              <a:cxn ang="0">
                <a:pos x="T6" y="T7"/>
              </a:cxn>
            </a:cxnLst>
            <a:rect l="0" t="0" r="r" b="b"/>
            <a:pathLst>
              <a:path w="4" h="3">
                <a:moveTo>
                  <a:pt x="3" y="3"/>
                </a:moveTo>
                <a:cubicBezTo>
                  <a:pt x="3" y="2"/>
                  <a:pt x="3" y="1"/>
                  <a:pt x="4" y="1"/>
                </a:cubicBezTo>
                <a:cubicBezTo>
                  <a:pt x="3" y="2"/>
                  <a:pt x="1" y="0"/>
                  <a:pt x="0" y="0"/>
                </a:cubicBezTo>
                <a:cubicBezTo>
                  <a:pt x="1" y="1"/>
                  <a:pt x="2" y="2"/>
                  <a:pt x="3"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1" name="Freeform 4098"/>
          <p:cNvSpPr>
            <a:spLocks/>
          </p:cNvSpPr>
          <p:nvPr/>
        </p:nvSpPr>
        <p:spPr bwMode="auto">
          <a:xfrm>
            <a:off x="9005889" y="4659624"/>
            <a:ext cx="1588" cy="4763"/>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1"/>
                  <a:pt x="0" y="1"/>
                  <a:pt x="0" y="0"/>
                </a:cubicBezTo>
                <a:cubicBezTo>
                  <a:pt x="0" y="1"/>
                  <a:pt x="0"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2" name="Freeform 4099"/>
          <p:cNvSpPr>
            <a:spLocks/>
          </p:cNvSpPr>
          <p:nvPr/>
        </p:nvSpPr>
        <p:spPr bwMode="auto">
          <a:xfrm>
            <a:off x="9005889" y="4659624"/>
            <a:ext cx="1588" cy="4763"/>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1"/>
                  <a:pt x="0" y="1"/>
                  <a:pt x="0" y="0"/>
                </a:cubicBezTo>
                <a:cubicBezTo>
                  <a:pt x="0" y="1"/>
                  <a:pt x="0"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3" name="Freeform 4100"/>
          <p:cNvSpPr>
            <a:spLocks/>
          </p:cNvSpPr>
          <p:nvPr/>
        </p:nvSpPr>
        <p:spPr bwMode="auto">
          <a:xfrm>
            <a:off x="317501" y="3984936"/>
            <a:ext cx="9525" cy="9525"/>
          </a:xfrm>
          <a:custGeom>
            <a:avLst/>
            <a:gdLst>
              <a:gd name="T0" fmla="*/ 4 w 5"/>
              <a:gd name="T1" fmla="*/ 5 h 5"/>
              <a:gd name="T2" fmla="*/ 5 w 5"/>
              <a:gd name="T3" fmla="*/ 4 h 5"/>
              <a:gd name="T4" fmla="*/ 1 w 5"/>
              <a:gd name="T5" fmla="*/ 0 h 5"/>
              <a:gd name="T6" fmla="*/ 0 w 5"/>
              <a:gd name="T7" fmla="*/ 2 h 5"/>
              <a:gd name="T8" fmla="*/ 4 w 5"/>
              <a:gd name="T9" fmla="*/ 5 h 5"/>
            </a:gdLst>
            <a:ahLst/>
            <a:cxnLst>
              <a:cxn ang="0">
                <a:pos x="T0" y="T1"/>
              </a:cxn>
              <a:cxn ang="0">
                <a:pos x="T2" y="T3"/>
              </a:cxn>
              <a:cxn ang="0">
                <a:pos x="T4" y="T5"/>
              </a:cxn>
              <a:cxn ang="0">
                <a:pos x="T6" y="T7"/>
              </a:cxn>
              <a:cxn ang="0">
                <a:pos x="T8" y="T9"/>
              </a:cxn>
            </a:cxnLst>
            <a:rect l="0" t="0" r="r" b="b"/>
            <a:pathLst>
              <a:path w="5" h="5">
                <a:moveTo>
                  <a:pt x="4" y="5"/>
                </a:moveTo>
                <a:cubicBezTo>
                  <a:pt x="4" y="5"/>
                  <a:pt x="4" y="4"/>
                  <a:pt x="5" y="4"/>
                </a:cubicBezTo>
                <a:cubicBezTo>
                  <a:pt x="4" y="3"/>
                  <a:pt x="2" y="0"/>
                  <a:pt x="1" y="0"/>
                </a:cubicBezTo>
                <a:cubicBezTo>
                  <a:pt x="1" y="2"/>
                  <a:pt x="2" y="3"/>
                  <a:pt x="0" y="2"/>
                </a:cubicBezTo>
                <a:cubicBezTo>
                  <a:pt x="1" y="4"/>
                  <a:pt x="3" y="4"/>
                  <a:pt x="4"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4" name="Freeform 4101"/>
          <p:cNvSpPr>
            <a:spLocks/>
          </p:cNvSpPr>
          <p:nvPr/>
        </p:nvSpPr>
        <p:spPr bwMode="auto">
          <a:xfrm>
            <a:off x="317501" y="3984936"/>
            <a:ext cx="9525" cy="9525"/>
          </a:xfrm>
          <a:custGeom>
            <a:avLst/>
            <a:gdLst>
              <a:gd name="T0" fmla="*/ 4 w 5"/>
              <a:gd name="T1" fmla="*/ 5 h 5"/>
              <a:gd name="T2" fmla="*/ 5 w 5"/>
              <a:gd name="T3" fmla="*/ 4 h 5"/>
              <a:gd name="T4" fmla="*/ 1 w 5"/>
              <a:gd name="T5" fmla="*/ 0 h 5"/>
              <a:gd name="T6" fmla="*/ 0 w 5"/>
              <a:gd name="T7" fmla="*/ 2 h 5"/>
              <a:gd name="T8" fmla="*/ 4 w 5"/>
              <a:gd name="T9" fmla="*/ 5 h 5"/>
            </a:gdLst>
            <a:ahLst/>
            <a:cxnLst>
              <a:cxn ang="0">
                <a:pos x="T0" y="T1"/>
              </a:cxn>
              <a:cxn ang="0">
                <a:pos x="T2" y="T3"/>
              </a:cxn>
              <a:cxn ang="0">
                <a:pos x="T4" y="T5"/>
              </a:cxn>
              <a:cxn ang="0">
                <a:pos x="T6" y="T7"/>
              </a:cxn>
              <a:cxn ang="0">
                <a:pos x="T8" y="T9"/>
              </a:cxn>
            </a:cxnLst>
            <a:rect l="0" t="0" r="r" b="b"/>
            <a:pathLst>
              <a:path w="5" h="5">
                <a:moveTo>
                  <a:pt x="4" y="5"/>
                </a:moveTo>
                <a:cubicBezTo>
                  <a:pt x="4" y="5"/>
                  <a:pt x="4" y="4"/>
                  <a:pt x="5" y="4"/>
                </a:cubicBezTo>
                <a:cubicBezTo>
                  <a:pt x="4" y="3"/>
                  <a:pt x="2" y="0"/>
                  <a:pt x="1" y="0"/>
                </a:cubicBezTo>
                <a:cubicBezTo>
                  <a:pt x="1" y="2"/>
                  <a:pt x="2" y="3"/>
                  <a:pt x="0" y="2"/>
                </a:cubicBezTo>
                <a:cubicBezTo>
                  <a:pt x="1" y="4"/>
                  <a:pt x="3" y="4"/>
                  <a:pt x="4"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5" name="Freeform 4102"/>
          <p:cNvSpPr>
            <a:spLocks/>
          </p:cNvSpPr>
          <p:nvPr/>
        </p:nvSpPr>
        <p:spPr bwMode="auto">
          <a:xfrm>
            <a:off x="8726489" y="3981761"/>
            <a:ext cx="1588" cy="3175"/>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0"/>
                  <a:pt x="0" y="1"/>
                </a:cubicBezTo>
                <a:cubicBezTo>
                  <a:pt x="0" y="2"/>
                  <a:pt x="0" y="2"/>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6" name="Freeform 4103"/>
          <p:cNvSpPr>
            <a:spLocks/>
          </p:cNvSpPr>
          <p:nvPr/>
        </p:nvSpPr>
        <p:spPr bwMode="auto">
          <a:xfrm>
            <a:off x="8726489" y="3981761"/>
            <a:ext cx="1588" cy="3175"/>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0"/>
                  <a:pt x="0" y="1"/>
                </a:cubicBezTo>
                <a:cubicBezTo>
                  <a:pt x="0" y="2"/>
                  <a:pt x="0" y="2"/>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7" name="Freeform 4104"/>
          <p:cNvSpPr>
            <a:spLocks/>
          </p:cNvSpPr>
          <p:nvPr/>
        </p:nvSpPr>
        <p:spPr bwMode="auto">
          <a:xfrm>
            <a:off x="8324851" y="3840474"/>
            <a:ext cx="6350" cy="7938"/>
          </a:xfrm>
          <a:custGeom>
            <a:avLst/>
            <a:gdLst>
              <a:gd name="T0" fmla="*/ 1 w 3"/>
              <a:gd name="T1" fmla="*/ 4 h 4"/>
              <a:gd name="T2" fmla="*/ 0 w 3"/>
              <a:gd name="T3" fmla="*/ 1 h 4"/>
              <a:gd name="T4" fmla="*/ 1 w 3"/>
              <a:gd name="T5" fmla="*/ 4 h 4"/>
            </a:gdLst>
            <a:ahLst/>
            <a:cxnLst>
              <a:cxn ang="0">
                <a:pos x="T0" y="T1"/>
              </a:cxn>
              <a:cxn ang="0">
                <a:pos x="T2" y="T3"/>
              </a:cxn>
              <a:cxn ang="0">
                <a:pos x="T4" y="T5"/>
              </a:cxn>
            </a:cxnLst>
            <a:rect l="0" t="0" r="r" b="b"/>
            <a:pathLst>
              <a:path w="3" h="4">
                <a:moveTo>
                  <a:pt x="1" y="4"/>
                </a:moveTo>
                <a:cubicBezTo>
                  <a:pt x="3" y="3"/>
                  <a:pt x="2" y="0"/>
                  <a:pt x="0" y="1"/>
                </a:cubicBezTo>
                <a:cubicBezTo>
                  <a:pt x="0" y="2"/>
                  <a:pt x="0" y="3"/>
                  <a:pt x="1"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8" name="Freeform 4105"/>
          <p:cNvSpPr>
            <a:spLocks/>
          </p:cNvSpPr>
          <p:nvPr/>
        </p:nvSpPr>
        <p:spPr bwMode="auto">
          <a:xfrm>
            <a:off x="8324851" y="3840474"/>
            <a:ext cx="6350" cy="7938"/>
          </a:xfrm>
          <a:custGeom>
            <a:avLst/>
            <a:gdLst>
              <a:gd name="T0" fmla="*/ 1 w 3"/>
              <a:gd name="T1" fmla="*/ 4 h 4"/>
              <a:gd name="T2" fmla="*/ 0 w 3"/>
              <a:gd name="T3" fmla="*/ 1 h 4"/>
              <a:gd name="T4" fmla="*/ 1 w 3"/>
              <a:gd name="T5" fmla="*/ 4 h 4"/>
            </a:gdLst>
            <a:ahLst/>
            <a:cxnLst>
              <a:cxn ang="0">
                <a:pos x="T0" y="T1"/>
              </a:cxn>
              <a:cxn ang="0">
                <a:pos x="T2" y="T3"/>
              </a:cxn>
              <a:cxn ang="0">
                <a:pos x="T4" y="T5"/>
              </a:cxn>
            </a:cxnLst>
            <a:rect l="0" t="0" r="r" b="b"/>
            <a:pathLst>
              <a:path w="3" h="4">
                <a:moveTo>
                  <a:pt x="1" y="4"/>
                </a:moveTo>
                <a:cubicBezTo>
                  <a:pt x="3" y="3"/>
                  <a:pt x="2" y="0"/>
                  <a:pt x="0" y="1"/>
                </a:cubicBezTo>
                <a:cubicBezTo>
                  <a:pt x="0" y="2"/>
                  <a:pt x="0" y="3"/>
                  <a:pt x="1"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09" name="Freeform 4106"/>
          <p:cNvSpPr>
            <a:spLocks/>
          </p:cNvSpPr>
          <p:nvPr/>
        </p:nvSpPr>
        <p:spPr bwMode="auto">
          <a:xfrm>
            <a:off x="5592764" y="3281674"/>
            <a:ext cx="6350" cy="15875"/>
          </a:xfrm>
          <a:custGeom>
            <a:avLst/>
            <a:gdLst>
              <a:gd name="T0" fmla="*/ 0 w 3"/>
              <a:gd name="T1" fmla="*/ 3 h 8"/>
              <a:gd name="T2" fmla="*/ 1 w 3"/>
              <a:gd name="T3" fmla="*/ 5 h 8"/>
              <a:gd name="T4" fmla="*/ 2 w 3"/>
              <a:gd name="T5" fmla="*/ 8 h 8"/>
              <a:gd name="T6" fmla="*/ 0 w 3"/>
              <a:gd name="T7" fmla="*/ 3 h 8"/>
            </a:gdLst>
            <a:ahLst/>
            <a:cxnLst>
              <a:cxn ang="0">
                <a:pos x="T0" y="T1"/>
              </a:cxn>
              <a:cxn ang="0">
                <a:pos x="T2" y="T3"/>
              </a:cxn>
              <a:cxn ang="0">
                <a:pos x="T4" y="T5"/>
              </a:cxn>
              <a:cxn ang="0">
                <a:pos x="T6" y="T7"/>
              </a:cxn>
            </a:cxnLst>
            <a:rect l="0" t="0" r="r" b="b"/>
            <a:pathLst>
              <a:path w="3" h="8">
                <a:moveTo>
                  <a:pt x="0" y="3"/>
                </a:moveTo>
                <a:cubicBezTo>
                  <a:pt x="1" y="4"/>
                  <a:pt x="1" y="4"/>
                  <a:pt x="1" y="5"/>
                </a:cubicBezTo>
                <a:cubicBezTo>
                  <a:pt x="0" y="7"/>
                  <a:pt x="2" y="7"/>
                  <a:pt x="2" y="8"/>
                </a:cubicBezTo>
                <a:cubicBezTo>
                  <a:pt x="2" y="7"/>
                  <a:pt x="3" y="0"/>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0" name="Freeform 4107"/>
          <p:cNvSpPr>
            <a:spLocks/>
          </p:cNvSpPr>
          <p:nvPr/>
        </p:nvSpPr>
        <p:spPr bwMode="auto">
          <a:xfrm>
            <a:off x="5592764" y="3281674"/>
            <a:ext cx="6350" cy="15875"/>
          </a:xfrm>
          <a:custGeom>
            <a:avLst/>
            <a:gdLst>
              <a:gd name="T0" fmla="*/ 0 w 3"/>
              <a:gd name="T1" fmla="*/ 3 h 8"/>
              <a:gd name="T2" fmla="*/ 1 w 3"/>
              <a:gd name="T3" fmla="*/ 5 h 8"/>
              <a:gd name="T4" fmla="*/ 2 w 3"/>
              <a:gd name="T5" fmla="*/ 8 h 8"/>
              <a:gd name="T6" fmla="*/ 0 w 3"/>
              <a:gd name="T7" fmla="*/ 3 h 8"/>
            </a:gdLst>
            <a:ahLst/>
            <a:cxnLst>
              <a:cxn ang="0">
                <a:pos x="T0" y="T1"/>
              </a:cxn>
              <a:cxn ang="0">
                <a:pos x="T2" y="T3"/>
              </a:cxn>
              <a:cxn ang="0">
                <a:pos x="T4" y="T5"/>
              </a:cxn>
              <a:cxn ang="0">
                <a:pos x="T6" y="T7"/>
              </a:cxn>
            </a:cxnLst>
            <a:rect l="0" t="0" r="r" b="b"/>
            <a:pathLst>
              <a:path w="3" h="8">
                <a:moveTo>
                  <a:pt x="0" y="3"/>
                </a:moveTo>
                <a:cubicBezTo>
                  <a:pt x="1" y="4"/>
                  <a:pt x="1" y="4"/>
                  <a:pt x="1" y="5"/>
                </a:cubicBezTo>
                <a:cubicBezTo>
                  <a:pt x="0" y="7"/>
                  <a:pt x="2" y="7"/>
                  <a:pt x="2" y="8"/>
                </a:cubicBezTo>
                <a:cubicBezTo>
                  <a:pt x="2" y="7"/>
                  <a:pt x="3" y="0"/>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1" name="Freeform 4108"/>
          <p:cNvSpPr>
            <a:spLocks/>
          </p:cNvSpPr>
          <p:nvPr/>
        </p:nvSpPr>
        <p:spPr bwMode="auto">
          <a:xfrm>
            <a:off x="4349751" y="2810186"/>
            <a:ext cx="9525" cy="7938"/>
          </a:xfrm>
          <a:custGeom>
            <a:avLst/>
            <a:gdLst>
              <a:gd name="T0" fmla="*/ 0 w 5"/>
              <a:gd name="T1" fmla="*/ 2 h 4"/>
              <a:gd name="T2" fmla="*/ 5 w 5"/>
              <a:gd name="T3" fmla="*/ 2 h 4"/>
              <a:gd name="T4" fmla="*/ 1 w 5"/>
              <a:gd name="T5" fmla="*/ 4 h 4"/>
              <a:gd name="T6" fmla="*/ 0 w 5"/>
              <a:gd name="T7" fmla="*/ 2 h 4"/>
            </a:gdLst>
            <a:ahLst/>
            <a:cxnLst>
              <a:cxn ang="0">
                <a:pos x="T0" y="T1"/>
              </a:cxn>
              <a:cxn ang="0">
                <a:pos x="T2" y="T3"/>
              </a:cxn>
              <a:cxn ang="0">
                <a:pos x="T4" y="T5"/>
              </a:cxn>
              <a:cxn ang="0">
                <a:pos x="T6" y="T7"/>
              </a:cxn>
            </a:cxnLst>
            <a:rect l="0" t="0" r="r" b="b"/>
            <a:pathLst>
              <a:path w="5" h="4">
                <a:moveTo>
                  <a:pt x="0" y="2"/>
                </a:moveTo>
                <a:cubicBezTo>
                  <a:pt x="1" y="0"/>
                  <a:pt x="4" y="1"/>
                  <a:pt x="5" y="2"/>
                </a:cubicBezTo>
                <a:cubicBezTo>
                  <a:pt x="4" y="3"/>
                  <a:pt x="2" y="4"/>
                  <a:pt x="1" y="4"/>
                </a:cubicBezTo>
                <a:cubicBezTo>
                  <a:pt x="1" y="3"/>
                  <a:pt x="0" y="2"/>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2" name="Freeform 4109"/>
          <p:cNvSpPr>
            <a:spLocks/>
          </p:cNvSpPr>
          <p:nvPr/>
        </p:nvSpPr>
        <p:spPr bwMode="auto">
          <a:xfrm>
            <a:off x="4349751" y="2810186"/>
            <a:ext cx="9525" cy="7938"/>
          </a:xfrm>
          <a:custGeom>
            <a:avLst/>
            <a:gdLst>
              <a:gd name="T0" fmla="*/ 0 w 5"/>
              <a:gd name="T1" fmla="*/ 2 h 4"/>
              <a:gd name="T2" fmla="*/ 5 w 5"/>
              <a:gd name="T3" fmla="*/ 2 h 4"/>
              <a:gd name="T4" fmla="*/ 1 w 5"/>
              <a:gd name="T5" fmla="*/ 4 h 4"/>
              <a:gd name="T6" fmla="*/ 0 w 5"/>
              <a:gd name="T7" fmla="*/ 2 h 4"/>
            </a:gdLst>
            <a:ahLst/>
            <a:cxnLst>
              <a:cxn ang="0">
                <a:pos x="T0" y="T1"/>
              </a:cxn>
              <a:cxn ang="0">
                <a:pos x="T2" y="T3"/>
              </a:cxn>
              <a:cxn ang="0">
                <a:pos x="T4" y="T5"/>
              </a:cxn>
              <a:cxn ang="0">
                <a:pos x="T6" y="T7"/>
              </a:cxn>
            </a:cxnLst>
            <a:rect l="0" t="0" r="r" b="b"/>
            <a:pathLst>
              <a:path w="5" h="4">
                <a:moveTo>
                  <a:pt x="0" y="2"/>
                </a:moveTo>
                <a:cubicBezTo>
                  <a:pt x="1" y="0"/>
                  <a:pt x="4" y="1"/>
                  <a:pt x="5" y="2"/>
                </a:cubicBezTo>
                <a:cubicBezTo>
                  <a:pt x="4" y="3"/>
                  <a:pt x="2" y="4"/>
                  <a:pt x="1" y="4"/>
                </a:cubicBezTo>
                <a:cubicBezTo>
                  <a:pt x="1" y="3"/>
                  <a:pt x="0" y="2"/>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3" name="Freeform 4110"/>
          <p:cNvSpPr>
            <a:spLocks/>
          </p:cNvSpPr>
          <p:nvPr/>
        </p:nvSpPr>
        <p:spPr bwMode="auto">
          <a:xfrm>
            <a:off x="8008939" y="3602349"/>
            <a:ext cx="1588" cy="6350"/>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1" y="0"/>
                </a:cubicBezTo>
                <a:cubicBezTo>
                  <a:pt x="0" y="1"/>
                  <a:pt x="0" y="2"/>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4" name="Freeform 4111"/>
          <p:cNvSpPr>
            <a:spLocks/>
          </p:cNvSpPr>
          <p:nvPr/>
        </p:nvSpPr>
        <p:spPr bwMode="auto">
          <a:xfrm>
            <a:off x="8008939" y="3602349"/>
            <a:ext cx="1588" cy="6350"/>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2"/>
                  <a:pt x="1" y="1"/>
                  <a:pt x="1" y="0"/>
                </a:cubicBezTo>
                <a:cubicBezTo>
                  <a:pt x="0" y="1"/>
                  <a:pt x="0" y="2"/>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5" name="Freeform 4112"/>
          <p:cNvSpPr>
            <a:spLocks/>
          </p:cNvSpPr>
          <p:nvPr/>
        </p:nvSpPr>
        <p:spPr bwMode="auto">
          <a:xfrm>
            <a:off x="7723189" y="3821424"/>
            <a:ext cx="6350" cy="9525"/>
          </a:xfrm>
          <a:custGeom>
            <a:avLst/>
            <a:gdLst>
              <a:gd name="T0" fmla="*/ 1 w 3"/>
              <a:gd name="T1" fmla="*/ 5 h 5"/>
              <a:gd name="T2" fmla="*/ 3 w 3"/>
              <a:gd name="T3" fmla="*/ 0 h 5"/>
              <a:gd name="T4" fmla="*/ 1 w 3"/>
              <a:gd name="T5" fmla="*/ 5 h 5"/>
            </a:gdLst>
            <a:ahLst/>
            <a:cxnLst>
              <a:cxn ang="0">
                <a:pos x="T0" y="T1"/>
              </a:cxn>
              <a:cxn ang="0">
                <a:pos x="T2" y="T3"/>
              </a:cxn>
              <a:cxn ang="0">
                <a:pos x="T4" y="T5"/>
              </a:cxn>
            </a:cxnLst>
            <a:rect l="0" t="0" r="r" b="b"/>
            <a:pathLst>
              <a:path w="3" h="5">
                <a:moveTo>
                  <a:pt x="1" y="5"/>
                </a:moveTo>
                <a:cubicBezTo>
                  <a:pt x="2" y="4"/>
                  <a:pt x="3" y="1"/>
                  <a:pt x="3" y="0"/>
                </a:cubicBezTo>
                <a:cubicBezTo>
                  <a:pt x="2" y="1"/>
                  <a:pt x="0" y="3"/>
                  <a:pt x="1"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6" name="Freeform 4113"/>
          <p:cNvSpPr>
            <a:spLocks/>
          </p:cNvSpPr>
          <p:nvPr/>
        </p:nvSpPr>
        <p:spPr bwMode="auto">
          <a:xfrm>
            <a:off x="7723189" y="3821424"/>
            <a:ext cx="6350" cy="9525"/>
          </a:xfrm>
          <a:custGeom>
            <a:avLst/>
            <a:gdLst>
              <a:gd name="T0" fmla="*/ 1 w 3"/>
              <a:gd name="T1" fmla="*/ 5 h 5"/>
              <a:gd name="T2" fmla="*/ 3 w 3"/>
              <a:gd name="T3" fmla="*/ 0 h 5"/>
              <a:gd name="T4" fmla="*/ 1 w 3"/>
              <a:gd name="T5" fmla="*/ 5 h 5"/>
            </a:gdLst>
            <a:ahLst/>
            <a:cxnLst>
              <a:cxn ang="0">
                <a:pos x="T0" y="T1"/>
              </a:cxn>
              <a:cxn ang="0">
                <a:pos x="T2" y="T3"/>
              </a:cxn>
              <a:cxn ang="0">
                <a:pos x="T4" y="T5"/>
              </a:cxn>
            </a:cxnLst>
            <a:rect l="0" t="0" r="r" b="b"/>
            <a:pathLst>
              <a:path w="3" h="5">
                <a:moveTo>
                  <a:pt x="1" y="5"/>
                </a:moveTo>
                <a:cubicBezTo>
                  <a:pt x="2" y="4"/>
                  <a:pt x="3" y="1"/>
                  <a:pt x="3" y="0"/>
                </a:cubicBezTo>
                <a:cubicBezTo>
                  <a:pt x="2" y="1"/>
                  <a:pt x="0" y="3"/>
                  <a:pt x="1"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7" name="Freeform 4114"/>
          <p:cNvSpPr>
            <a:spLocks/>
          </p:cNvSpPr>
          <p:nvPr/>
        </p:nvSpPr>
        <p:spPr bwMode="auto">
          <a:xfrm>
            <a:off x="5718176" y="4175436"/>
            <a:ext cx="4763" cy="6350"/>
          </a:xfrm>
          <a:custGeom>
            <a:avLst/>
            <a:gdLst>
              <a:gd name="T0" fmla="*/ 2 w 2"/>
              <a:gd name="T1" fmla="*/ 3 h 3"/>
              <a:gd name="T2" fmla="*/ 0 w 2"/>
              <a:gd name="T3" fmla="*/ 1 h 3"/>
              <a:gd name="T4" fmla="*/ 2 w 2"/>
              <a:gd name="T5" fmla="*/ 3 h 3"/>
            </a:gdLst>
            <a:ahLst/>
            <a:cxnLst>
              <a:cxn ang="0">
                <a:pos x="T0" y="T1"/>
              </a:cxn>
              <a:cxn ang="0">
                <a:pos x="T2" y="T3"/>
              </a:cxn>
              <a:cxn ang="0">
                <a:pos x="T4" y="T5"/>
              </a:cxn>
            </a:cxnLst>
            <a:rect l="0" t="0" r="r" b="b"/>
            <a:pathLst>
              <a:path w="2" h="3">
                <a:moveTo>
                  <a:pt x="2" y="3"/>
                </a:moveTo>
                <a:cubicBezTo>
                  <a:pt x="2" y="2"/>
                  <a:pt x="1" y="0"/>
                  <a:pt x="0" y="1"/>
                </a:cubicBezTo>
                <a:cubicBezTo>
                  <a:pt x="1" y="1"/>
                  <a:pt x="2" y="2"/>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8" name="Freeform 4115"/>
          <p:cNvSpPr>
            <a:spLocks/>
          </p:cNvSpPr>
          <p:nvPr/>
        </p:nvSpPr>
        <p:spPr bwMode="auto">
          <a:xfrm>
            <a:off x="5718176" y="4175436"/>
            <a:ext cx="4763" cy="6350"/>
          </a:xfrm>
          <a:custGeom>
            <a:avLst/>
            <a:gdLst>
              <a:gd name="T0" fmla="*/ 2 w 2"/>
              <a:gd name="T1" fmla="*/ 3 h 3"/>
              <a:gd name="T2" fmla="*/ 0 w 2"/>
              <a:gd name="T3" fmla="*/ 1 h 3"/>
              <a:gd name="T4" fmla="*/ 2 w 2"/>
              <a:gd name="T5" fmla="*/ 3 h 3"/>
            </a:gdLst>
            <a:ahLst/>
            <a:cxnLst>
              <a:cxn ang="0">
                <a:pos x="T0" y="T1"/>
              </a:cxn>
              <a:cxn ang="0">
                <a:pos x="T2" y="T3"/>
              </a:cxn>
              <a:cxn ang="0">
                <a:pos x="T4" y="T5"/>
              </a:cxn>
            </a:cxnLst>
            <a:rect l="0" t="0" r="r" b="b"/>
            <a:pathLst>
              <a:path w="2" h="3">
                <a:moveTo>
                  <a:pt x="2" y="3"/>
                </a:moveTo>
                <a:cubicBezTo>
                  <a:pt x="2" y="2"/>
                  <a:pt x="1" y="0"/>
                  <a:pt x="0" y="1"/>
                </a:cubicBezTo>
                <a:cubicBezTo>
                  <a:pt x="1" y="1"/>
                  <a:pt x="2" y="2"/>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19" name="Freeform 4116"/>
          <p:cNvSpPr>
            <a:spLocks/>
          </p:cNvSpPr>
          <p:nvPr/>
        </p:nvSpPr>
        <p:spPr bwMode="auto">
          <a:xfrm>
            <a:off x="2743201" y="3546786"/>
            <a:ext cx="4763" cy="6350"/>
          </a:xfrm>
          <a:custGeom>
            <a:avLst/>
            <a:gdLst>
              <a:gd name="T0" fmla="*/ 2 w 3"/>
              <a:gd name="T1" fmla="*/ 3 h 3"/>
              <a:gd name="T2" fmla="*/ 2 w 3"/>
              <a:gd name="T3" fmla="*/ 0 h 3"/>
              <a:gd name="T4" fmla="*/ 2 w 3"/>
              <a:gd name="T5" fmla="*/ 3 h 3"/>
            </a:gdLst>
            <a:ahLst/>
            <a:cxnLst>
              <a:cxn ang="0">
                <a:pos x="T0" y="T1"/>
              </a:cxn>
              <a:cxn ang="0">
                <a:pos x="T2" y="T3"/>
              </a:cxn>
              <a:cxn ang="0">
                <a:pos x="T4" y="T5"/>
              </a:cxn>
            </a:cxnLst>
            <a:rect l="0" t="0" r="r" b="b"/>
            <a:pathLst>
              <a:path w="3" h="3">
                <a:moveTo>
                  <a:pt x="2" y="3"/>
                </a:moveTo>
                <a:cubicBezTo>
                  <a:pt x="1" y="3"/>
                  <a:pt x="0" y="1"/>
                  <a:pt x="2" y="0"/>
                </a:cubicBezTo>
                <a:cubicBezTo>
                  <a:pt x="3" y="0"/>
                  <a:pt x="3" y="2"/>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0" name="Freeform 4117"/>
          <p:cNvSpPr>
            <a:spLocks/>
          </p:cNvSpPr>
          <p:nvPr/>
        </p:nvSpPr>
        <p:spPr bwMode="auto">
          <a:xfrm>
            <a:off x="2743201" y="3546786"/>
            <a:ext cx="4763" cy="6350"/>
          </a:xfrm>
          <a:custGeom>
            <a:avLst/>
            <a:gdLst>
              <a:gd name="T0" fmla="*/ 2 w 3"/>
              <a:gd name="T1" fmla="*/ 3 h 3"/>
              <a:gd name="T2" fmla="*/ 2 w 3"/>
              <a:gd name="T3" fmla="*/ 0 h 3"/>
              <a:gd name="T4" fmla="*/ 2 w 3"/>
              <a:gd name="T5" fmla="*/ 3 h 3"/>
            </a:gdLst>
            <a:ahLst/>
            <a:cxnLst>
              <a:cxn ang="0">
                <a:pos x="T0" y="T1"/>
              </a:cxn>
              <a:cxn ang="0">
                <a:pos x="T2" y="T3"/>
              </a:cxn>
              <a:cxn ang="0">
                <a:pos x="T4" y="T5"/>
              </a:cxn>
            </a:cxnLst>
            <a:rect l="0" t="0" r="r" b="b"/>
            <a:pathLst>
              <a:path w="3" h="3">
                <a:moveTo>
                  <a:pt x="2" y="3"/>
                </a:moveTo>
                <a:cubicBezTo>
                  <a:pt x="1" y="3"/>
                  <a:pt x="0" y="1"/>
                  <a:pt x="2" y="0"/>
                </a:cubicBezTo>
                <a:cubicBezTo>
                  <a:pt x="3" y="0"/>
                  <a:pt x="3" y="2"/>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1" name="Freeform 4118"/>
          <p:cNvSpPr>
            <a:spLocks/>
          </p:cNvSpPr>
          <p:nvPr/>
        </p:nvSpPr>
        <p:spPr bwMode="auto">
          <a:xfrm>
            <a:off x="2744789" y="3532499"/>
            <a:ext cx="3175" cy="4763"/>
          </a:xfrm>
          <a:custGeom>
            <a:avLst/>
            <a:gdLst>
              <a:gd name="T0" fmla="*/ 1 w 2"/>
              <a:gd name="T1" fmla="*/ 3 h 3"/>
              <a:gd name="T2" fmla="*/ 0 w 2"/>
              <a:gd name="T3" fmla="*/ 1 h 3"/>
              <a:gd name="T4" fmla="*/ 1 w 2"/>
              <a:gd name="T5" fmla="*/ 3 h 3"/>
            </a:gdLst>
            <a:ahLst/>
            <a:cxnLst>
              <a:cxn ang="0">
                <a:pos x="T0" y="T1"/>
              </a:cxn>
              <a:cxn ang="0">
                <a:pos x="T2" y="T3"/>
              </a:cxn>
              <a:cxn ang="0">
                <a:pos x="T4" y="T5"/>
              </a:cxn>
            </a:cxnLst>
            <a:rect l="0" t="0" r="r" b="b"/>
            <a:pathLst>
              <a:path w="2" h="3">
                <a:moveTo>
                  <a:pt x="1" y="3"/>
                </a:moveTo>
                <a:cubicBezTo>
                  <a:pt x="0" y="2"/>
                  <a:pt x="0" y="2"/>
                  <a:pt x="0" y="1"/>
                </a:cubicBezTo>
                <a:cubicBezTo>
                  <a:pt x="1" y="0"/>
                  <a:pt x="2" y="1"/>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2" name="Freeform 4119"/>
          <p:cNvSpPr>
            <a:spLocks/>
          </p:cNvSpPr>
          <p:nvPr/>
        </p:nvSpPr>
        <p:spPr bwMode="auto">
          <a:xfrm>
            <a:off x="2744789" y="3532499"/>
            <a:ext cx="3175" cy="4763"/>
          </a:xfrm>
          <a:custGeom>
            <a:avLst/>
            <a:gdLst>
              <a:gd name="T0" fmla="*/ 1 w 2"/>
              <a:gd name="T1" fmla="*/ 3 h 3"/>
              <a:gd name="T2" fmla="*/ 0 w 2"/>
              <a:gd name="T3" fmla="*/ 1 h 3"/>
              <a:gd name="T4" fmla="*/ 1 w 2"/>
              <a:gd name="T5" fmla="*/ 3 h 3"/>
            </a:gdLst>
            <a:ahLst/>
            <a:cxnLst>
              <a:cxn ang="0">
                <a:pos x="T0" y="T1"/>
              </a:cxn>
              <a:cxn ang="0">
                <a:pos x="T2" y="T3"/>
              </a:cxn>
              <a:cxn ang="0">
                <a:pos x="T4" y="T5"/>
              </a:cxn>
            </a:cxnLst>
            <a:rect l="0" t="0" r="r" b="b"/>
            <a:pathLst>
              <a:path w="2" h="3">
                <a:moveTo>
                  <a:pt x="1" y="3"/>
                </a:moveTo>
                <a:cubicBezTo>
                  <a:pt x="0" y="2"/>
                  <a:pt x="0" y="2"/>
                  <a:pt x="0" y="1"/>
                </a:cubicBezTo>
                <a:cubicBezTo>
                  <a:pt x="1" y="0"/>
                  <a:pt x="2" y="1"/>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3" name="Freeform 4120"/>
          <p:cNvSpPr>
            <a:spLocks/>
          </p:cNvSpPr>
          <p:nvPr/>
        </p:nvSpPr>
        <p:spPr bwMode="auto">
          <a:xfrm>
            <a:off x="2800351" y="3659499"/>
            <a:ext cx="6350" cy="7938"/>
          </a:xfrm>
          <a:custGeom>
            <a:avLst/>
            <a:gdLst>
              <a:gd name="T0" fmla="*/ 2 w 4"/>
              <a:gd name="T1" fmla="*/ 4 h 4"/>
              <a:gd name="T2" fmla="*/ 0 w 4"/>
              <a:gd name="T3" fmla="*/ 0 h 4"/>
              <a:gd name="T4" fmla="*/ 2 w 4"/>
              <a:gd name="T5" fmla="*/ 4 h 4"/>
            </a:gdLst>
            <a:ahLst/>
            <a:cxnLst>
              <a:cxn ang="0">
                <a:pos x="T0" y="T1"/>
              </a:cxn>
              <a:cxn ang="0">
                <a:pos x="T2" y="T3"/>
              </a:cxn>
              <a:cxn ang="0">
                <a:pos x="T4" y="T5"/>
              </a:cxn>
            </a:cxnLst>
            <a:rect l="0" t="0" r="r" b="b"/>
            <a:pathLst>
              <a:path w="4" h="4">
                <a:moveTo>
                  <a:pt x="2" y="4"/>
                </a:moveTo>
                <a:cubicBezTo>
                  <a:pt x="0" y="3"/>
                  <a:pt x="0" y="1"/>
                  <a:pt x="0" y="0"/>
                </a:cubicBezTo>
                <a:cubicBezTo>
                  <a:pt x="2" y="0"/>
                  <a:pt x="4" y="3"/>
                  <a:pt x="2"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4" name="Freeform 4121"/>
          <p:cNvSpPr>
            <a:spLocks/>
          </p:cNvSpPr>
          <p:nvPr/>
        </p:nvSpPr>
        <p:spPr bwMode="auto">
          <a:xfrm>
            <a:off x="2800351" y="3659499"/>
            <a:ext cx="6350" cy="7938"/>
          </a:xfrm>
          <a:custGeom>
            <a:avLst/>
            <a:gdLst>
              <a:gd name="T0" fmla="*/ 2 w 4"/>
              <a:gd name="T1" fmla="*/ 4 h 4"/>
              <a:gd name="T2" fmla="*/ 0 w 4"/>
              <a:gd name="T3" fmla="*/ 0 h 4"/>
              <a:gd name="T4" fmla="*/ 2 w 4"/>
              <a:gd name="T5" fmla="*/ 4 h 4"/>
            </a:gdLst>
            <a:ahLst/>
            <a:cxnLst>
              <a:cxn ang="0">
                <a:pos x="T0" y="T1"/>
              </a:cxn>
              <a:cxn ang="0">
                <a:pos x="T2" y="T3"/>
              </a:cxn>
              <a:cxn ang="0">
                <a:pos x="T4" y="T5"/>
              </a:cxn>
            </a:cxnLst>
            <a:rect l="0" t="0" r="r" b="b"/>
            <a:pathLst>
              <a:path w="4" h="4">
                <a:moveTo>
                  <a:pt x="2" y="4"/>
                </a:moveTo>
                <a:cubicBezTo>
                  <a:pt x="0" y="3"/>
                  <a:pt x="0" y="1"/>
                  <a:pt x="0" y="0"/>
                </a:cubicBezTo>
                <a:cubicBezTo>
                  <a:pt x="2" y="0"/>
                  <a:pt x="4" y="3"/>
                  <a:pt x="2"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5" name="Freeform 4122"/>
          <p:cNvSpPr>
            <a:spLocks/>
          </p:cNvSpPr>
          <p:nvPr/>
        </p:nvSpPr>
        <p:spPr bwMode="auto">
          <a:xfrm>
            <a:off x="2478089" y="3413436"/>
            <a:ext cx="6350" cy="1588"/>
          </a:xfrm>
          <a:custGeom>
            <a:avLst/>
            <a:gdLst>
              <a:gd name="T0" fmla="*/ 1 w 3"/>
              <a:gd name="T1" fmla="*/ 1 h 1"/>
              <a:gd name="T2" fmla="*/ 0 w 3"/>
              <a:gd name="T3" fmla="*/ 0 h 1"/>
              <a:gd name="T4" fmla="*/ 3 w 3"/>
              <a:gd name="T5" fmla="*/ 0 h 1"/>
              <a:gd name="T6" fmla="*/ 1 w 3"/>
              <a:gd name="T7" fmla="*/ 1 h 1"/>
            </a:gdLst>
            <a:ahLst/>
            <a:cxnLst>
              <a:cxn ang="0">
                <a:pos x="T0" y="T1"/>
              </a:cxn>
              <a:cxn ang="0">
                <a:pos x="T2" y="T3"/>
              </a:cxn>
              <a:cxn ang="0">
                <a:pos x="T4" y="T5"/>
              </a:cxn>
              <a:cxn ang="0">
                <a:pos x="T6" y="T7"/>
              </a:cxn>
            </a:cxnLst>
            <a:rect l="0" t="0" r="r" b="b"/>
            <a:pathLst>
              <a:path w="3" h="1">
                <a:moveTo>
                  <a:pt x="1" y="1"/>
                </a:moveTo>
                <a:cubicBezTo>
                  <a:pt x="1" y="0"/>
                  <a:pt x="1" y="0"/>
                  <a:pt x="0" y="0"/>
                </a:cubicBezTo>
                <a:cubicBezTo>
                  <a:pt x="1" y="0"/>
                  <a:pt x="2" y="0"/>
                  <a:pt x="3" y="0"/>
                </a:cubicBezTo>
                <a:cubicBezTo>
                  <a:pt x="2" y="0"/>
                  <a:pt x="2"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6" name="Freeform 4123"/>
          <p:cNvSpPr>
            <a:spLocks/>
          </p:cNvSpPr>
          <p:nvPr/>
        </p:nvSpPr>
        <p:spPr bwMode="auto">
          <a:xfrm>
            <a:off x="2478089" y="3413436"/>
            <a:ext cx="6350" cy="1588"/>
          </a:xfrm>
          <a:custGeom>
            <a:avLst/>
            <a:gdLst>
              <a:gd name="T0" fmla="*/ 1 w 3"/>
              <a:gd name="T1" fmla="*/ 1 h 1"/>
              <a:gd name="T2" fmla="*/ 0 w 3"/>
              <a:gd name="T3" fmla="*/ 0 h 1"/>
              <a:gd name="T4" fmla="*/ 3 w 3"/>
              <a:gd name="T5" fmla="*/ 0 h 1"/>
              <a:gd name="T6" fmla="*/ 1 w 3"/>
              <a:gd name="T7" fmla="*/ 1 h 1"/>
            </a:gdLst>
            <a:ahLst/>
            <a:cxnLst>
              <a:cxn ang="0">
                <a:pos x="T0" y="T1"/>
              </a:cxn>
              <a:cxn ang="0">
                <a:pos x="T2" y="T3"/>
              </a:cxn>
              <a:cxn ang="0">
                <a:pos x="T4" y="T5"/>
              </a:cxn>
              <a:cxn ang="0">
                <a:pos x="T6" y="T7"/>
              </a:cxn>
            </a:cxnLst>
            <a:rect l="0" t="0" r="r" b="b"/>
            <a:pathLst>
              <a:path w="3" h="1">
                <a:moveTo>
                  <a:pt x="1" y="1"/>
                </a:moveTo>
                <a:cubicBezTo>
                  <a:pt x="1" y="0"/>
                  <a:pt x="1" y="0"/>
                  <a:pt x="0" y="0"/>
                </a:cubicBezTo>
                <a:cubicBezTo>
                  <a:pt x="1" y="0"/>
                  <a:pt x="2" y="0"/>
                  <a:pt x="3" y="0"/>
                </a:cubicBezTo>
                <a:cubicBezTo>
                  <a:pt x="2" y="0"/>
                  <a:pt x="2"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7" name="Freeform 4124"/>
          <p:cNvSpPr>
            <a:spLocks/>
          </p:cNvSpPr>
          <p:nvPr/>
        </p:nvSpPr>
        <p:spPr bwMode="auto">
          <a:xfrm>
            <a:off x="2493964" y="3411849"/>
            <a:ext cx="3175" cy="3175"/>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1" y="2"/>
                  <a:pt x="0" y="1"/>
                  <a:pt x="0" y="1"/>
                </a:cubicBezTo>
                <a:cubicBezTo>
                  <a:pt x="1" y="0"/>
                  <a:pt x="2"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8" name="Freeform 4125"/>
          <p:cNvSpPr>
            <a:spLocks/>
          </p:cNvSpPr>
          <p:nvPr/>
        </p:nvSpPr>
        <p:spPr bwMode="auto">
          <a:xfrm>
            <a:off x="2493964" y="3411849"/>
            <a:ext cx="3175" cy="3175"/>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1" y="2"/>
                  <a:pt x="0" y="1"/>
                  <a:pt x="0" y="1"/>
                </a:cubicBezTo>
                <a:cubicBezTo>
                  <a:pt x="1" y="0"/>
                  <a:pt x="2"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29" name="Freeform 4126"/>
          <p:cNvSpPr>
            <a:spLocks/>
          </p:cNvSpPr>
          <p:nvPr/>
        </p:nvSpPr>
        <p:spPr bwMode="auto">
          <a:xfrm>
            <a:off x="2497139" y="3415024"/>
            <a:ext cx="3175" cy="3175"/>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0"/>
                  <a:pt x="2"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0" name="Freeform 4127"/>
          <p:cNvSpPr>
            <a:spLocks/>
          </p:cNvSpPr>
          <p:nvPr/>
        </p:nvSpPr>
        <p:spPr bwMode="auto">
          <a:xfrm>
            <a:off x="2497139" y="3415024"/>
            <a:ext cx="3175" cy="3175"/>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0"/>
                  <a:pt x="2"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1" name="Freeform 4128"/>
          <p:cNvSpPr>
            <a:spLocks/>
          </p:cNvSpPr>
          <p:nvPr/>
        </p:nvSpPr>
        <p:spPr bwMode="auto">
          <a:xfrm>
            <a:off x="2757489" y="3657911"/>
            <a:ext cx="6350" cy="4763"/>
          </a:xfrm>
          <a:custGeom>
            <a:avLst/>
            <a:gdLst>
              <a:gd name="T0" fmla="*/ 2 w 3"/>
              <a:gd name="T1" fmla="*/ 3 h 3"/>
              <a:gd name="T2" fmla="*/ 2 w 3"/>
              <a:gd name="T3" fmla="*/ 0 h 3"/>
              <a:gd name="T4" fmla="*/ 2 w 3"/>
              <a:gd name="T5" fmla="*/ 3 h 3"/>
            </a:gdLst>
            <a:ahLst/>
            <a:cxnLst>
              <a:cxn ang="0">
                <a:pos x="T0" y="T1"/>
              </a:cxn>
              <a:cxn ang="0">
                <a:pos x="T2" y="T3"/>
              </a:cxn>
              <a:cxn ang="0">
                <a:pos x="T4" y="T5"/>
              </a:cxn>
            </a:cxnLst>
            <a:rect l="0" t="0" r="r" b="b"/>
            <a:pathLst>
              <a:path w="3" h="3">
                <a:moveTo>
                  <a:pt x="2" y="3"/>
                </a:moveTo>
                <a:cubicBezTo>
                  <a:pt x="0" y="2"/>
                  <a:pt x="1" y="1"/>
                  <a:pt x="2" y="0"/>
                </a:cubicBezTo>
                <a:cubicBezTo>
                  <a:pt x="3" y="1"/>
                  <a:pt x="2" y="2"/>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2" name="Freeform 4129"/>
          <p:cNvSpPr>
            <a:spLocks/>
          </p:cNvSpPr>
          <p:nvPr/>
        </p:nvSpPr>
        <p:spPr bwMode="auto">
          <a:xfrm>
            <a:off x="2757489" y="3657911"/>
            <a:ext cx="6350" cy="4763"/>
          </a:xfrm>
          <a:custGeom>
            <a:avLst/>
            <a:gdLst>
              <a:gd name="T0" fmla="*/ 2 w 3"/>
              <a:gd name="T1" fmla="*/ 3 h 3"/>
              <a:gd name="T2" fmla="*/ 2 w 3"/>
              <a:gd name="T3" fmla="*/ 0 h 3"/>
              <a:gd name="T4" fmla="*/ 2 w 3"/>
              <a:gd name="T5" fmla="*/ 3 h 3"/>
            </a:gdLst>
            <a:ahLst/>
            <a:cxnLst>
              <a:cxn ang="0">
                <a:pos x="T0" y="T1"/>
              </a:cxn>
              <a:cxn ang="0">
                <a:pos x="T2" y="T3"/>
              </a:cxn>
              <a:cxn ang="0">
                <a:pos x="T4" y="T5"/>
              </a:cxn>
            </a:cxnLst>
            <a:rect l="0" t="0" r="r" b="b"/>
            <a:pathLst>
              <a:path w="3" h="3">
                <a:moveTo>
                  <a:pt x="2" y="3"/>
                </a:moveTo>
                <a:cubicBezTo>
                  <a:pt x="0" y="2"/>
                  <a:pt x="1" y="1"/>
                  <a:pt x="2" y="0"/>
                </a:cubicBezTo>
                <a:cubicBezTo>
                  <a:pt x="3" y="1"/>
                  <a:pt x="2" y="2"/>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3" name="Freeform 4130"/>
          <p:cNvSpPr>
            <a:spLocks/>
          </p:cNvSpPr>
          <p:nvPr/>
        </p:nvSpPr>
        <p:spPr bwMode="auto">
          <a:xfrm>
            <a:off x="2762251" y="3638861"/>
            <a:ext cx="6350" cy="9525"/>
          </a:xfrm>
          <a:custGeom>
            <a:avLst/>
            <a:gdLst>
              <a:gd name="T0" fmla="*/ 3 w 4"/>
              <a:gd name="T1" fmla="*/ 5 h 5"/>
              <a:gd name="T2" fmla="*/ 3 w 4"/>
              <a:gd name="T3" fmla="*/ 0 h 5"/>
              <a:gd name="T4" fmla="*/ 3 w 4"/>
              <a:gd name="T5" fmla="*/ 5 h 5"/>
            </a:gdLst>
            <a:ahLst/>
            <a:cxnLst>
              <a:cxn ang="0">
                <a:pos x="T0" y="T1"/>
              </a:cxn>
              <a:cxn ang="0">
                <a:pos x="T2" y="T3"/>
              </a:cxn>
              <a:cxn ang="0">
                <a:pos x="T4" y="T5"/>
              </a:cxn>
            </a:cxnLst>
            <a:rect l="0" t="0" r="r" b="b"/>
            <a:pathLst>
              <a:path w="4" h="5">
                <a:moveTo>
                  <a:pt x="3" y="5"/>
                </a:moveTo>
                <a:cubicBezTo>
                  <a:pt x="0" y="4"/>
                  <a:pt x="1" y="1"/>
                  <a:pt x="3" y="0"/>
                </a:cubicBezTo>
                <a:cubicBezTo>
                  <a:pt x="4" y="1"/>
                  <a:pt x="4" y="3"/>
                  <a:pt x="3"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4" name="Freeform 4131"/>
          <p:cNvSpPr>
            <a:spLocks/>
          </p:cNvSpPr>
          <p:nvPr/>
        </p:nvSpPr>
        <p:spPr bwMode="auto">
          <a:xfrm>
            <a:off x="2762251" y="3638861"/>
            <a:ext cx="6350" cy="9525"/>
          </a:xfrm>
          <a:custGeom>
            <a:avLst/>
            <a:gdLst>
              <a:gd name="T0" fmla="*/ 3 w 4"/>
              <a:gd name="T1" fmla="*/ 5 h 5"/>
              <a:gd name="T2" fmla="*/ 3 w 4"/>
              <a:gd name="T3" fmla="*/ 0 h 5"/>
              <a:gd name="T4" fmla="*/ 3 w 4"/>
              <a:gd name="T5" fmla="*/ 5 h 5"/>
            </a:gdLst>
            <a:ahLst/>
            <a:cxnLst>
              <a:cxn ang="0">
                <a:pos x="T0" y="T1"/>
              </a:cxn>
              <a:cxn ang="0">
                <a:pos x="T2" y="T3"/>
              </a:cxn>
              <a:cxn ang="0">
                <a:pos x="T4" y="T5"/>
              </a:cxn>
            </a:cxnLst>
            <a:rect l="0" t="0" r="r" b="b"/>
            <a:pathLst>
              <a:path w="4" h="5">
                <a:moveTo>
                  <a:pt x="3" y="5"/>
                </a:moveTo>
                <a:cubicBezTo>
                  <a:pt x="0" y="4"/>
                  <a:pt x="1" y="1"/>
                  <a:pt x="3" y="0"/>
                </a:cubicBezTo>
                <a:cubicBezTo>
                  <a:pt x="4" y="1"/>
                  <a:pt x="4" y="3"/>
                  <a:pt x="3"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5" name="Freeform 4132"/>
          <p:cNvSpPr>
            <a:spLocks/>
          </p:cNvSpPr>
          <p:nvPr/>
        </p:nvSpPr>
        <p:spPr bwMode="auto">
          <a:xfrm>
            <a:off x="5457826" y="4410386"/>
            <a:ext cx="3175" cy="7938"/>
          </a:xfrm>
          <a:custGeom>
            <a:avLst/>
            <a:gdLst>
              <a:gd name="T0" fmla="*/ 0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0" y="4"/>
                </a:moveTo>
                <a:cubicBezTo>
                  <a:pt x="1" y="3"/>
                  <a:pt x="2" y="1"/>
                  <a:pt x="0" y="0"/>
                </a:cubicBezTo>
                <a:cubicBezTo>
                  <a:pt x="0" y="1"/>
                  <a:pt x="0" y="3"/>
                  <a:pt x="0"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6" name="Freeform 4133"/>
          <p:cNvSpPr>
            <a:spLocks/>
          </p:cNvSpPr>
          <p:nvPr/>
        </p:nvSpPr>
        <p:spPr bwMode="auto">
          <a:xfrm>
            <a:off x="5457826" y="4410386"/>
            <a:ext cx="3175" cy="7938"/>
          </a:xfrm>
          <a:custGeom>
            <a:avLst/>
            <a:gdLst>
              <a:gd name="T0" fmla="*/ 0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0" y="4"/>
                </a:moveTo>
                <a:cubicBezTo>
                  <a:pt x="1" y="3"/>
                  <a:pt x="2" y="1"/>
                  <a:pt x="0" y="0"/>
                </a:cubicBezTo>
                <a:cubicBezTo>
                  <a:pt x="0" y="1"/>
                  <a:pt x="0" y="3"/>
                  <a:pt x="0"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7" name="Freeform 4134"/>
          <p:cNvSpPr>
            <a:spLocks/>
          </p:cNvSpPr>
          <p:nvPr/>
        </p:nvSpPr>
        <p:spPr bwMode="auto">
          <a:xfrm>
            <a:off x="2651126" y="3518211"/>
            <a:ext cx="4763" cy="1588"/>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0"/>
                  <a:pt x="1" y="0"/>
                  <a:pt x="2" y="0"/>
                </a:cubicBezTo>
                <a:cubicBezTo>
                  <a:pt x="2" y="1"/>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8" name="Freeform 4135"/>
          <p:cNvSpPr>
            <a:spLocks/>
          </p:cNvSpPr>
          <p:nvPr/>
        </p:nvSpPr>
        <p:spPr bwMode="auto">
          <a:xfrm>
            <a:off x="2651126" y="3518211"/>
            <a:ext cx="4763" cy="1588"/>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0"/>
                  <a:pt x="1" y="0"/>
                  <a:pt x="2" y="0"/>
                </a:cubicBezTo>
                <a:cubicBezTo>
                  <a:pt x="2" y="1"/>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39" name="Freeform 4136"/>
          <p:cNvSpPr>
            <a:spLocks/>
          </p:cNvSpPr>
          <p:nvPr/>
        </p:nvSpPr>
        <p:spPr bwMode="auto">
          <a:xfrm>
            <a:off x="2667001" y="3527736"/>
            <a:ext cx="7938" cy="4763"/>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0" y="0"/>
                  <a:pt x="3" y="2"/>
                  <a:pt x="4" y="1"/>
                </a:cubicBezTo>
                <a:cubicBezTo>
                  <a:pt x="3" y="2"/>
                  <a:pt x="2" y="2"/>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0" name="Freeform 4137"/>
          <p:cNvSpPr>
            <a:spLocks/>
          </p:cNvSpPr>
          <p:nvPr/>
        </p:nvSpPr>
        <p:spPr bwMode="auto">
          <a:xfrm>
            <a:off x="2667001" y="3527736"/>
            <a:ext cx="7938" cy="4763"/>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0" y="0"/>
                  <a:pt x="3" y="2"/>
                  <a:pt x="4" y="1"/>
                </a:cubicBezTo>
                <a:cubicBezTo>
                  <a:pt x="3" y="2"/>
                  <a:pt x="2" y="2"/>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1" name="Freeform 4138"/>
          <p:cNvSpPr>
            <a:spLocks/>
          </p:cNvSpPr>
          <p:nvPr/>
        </p:nvSpPr>
        <p:spPr bwMode="auto">
          <a:xfrm>
            <a:off x="2744789" y="3689661"/>
            <a:ext cx="6350" cy="6350"/>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0" y="2"/>
                  <a:pt x="1" y="1"/>
                  <a:pt x="3" y="0"/>
                </a:cubicBezTo>
                <a:cubicBezTo>
                  <a:pt x="3" y="1"/>
                  <a:pt x="3" y="3"/>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2" name="Freeform 4139"/>
          <p:cNvSpPr>
            <a:spLocks/>
          </p:cNvSpPr>
          <p:nvPr/>
        </p:nvSpPr>
        <p:spPr bwMode="auto">
          <a:xfrm>
            <a:off x="2744789" y="3689661"/>
            <a:ext cx="6350" cy="6350"/>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0" y="2"/>
                  <a:pt x="1" y="1"/>
                  <a:pt x="3" y="0"/>
                </a:cubicBezTo>
                <a:cubicBezTo>
                  <a:pt x="3" y="1"/>
                  <a:pt x="3" y="3"/>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3" name="Freeform 4140"/>
          <p:cNvSpPr>
            <a:spLocks/>
          </p:cNvSpPr>
          <p:nvPr/>
        </p:nvSpPr>
        <p:spPr bwMode="auto">
          <a:xfrm>
            <a:off x="4676776" y="3003861"/>
            <a:ext cx="7938" cy="6350"/>
          </a:xfrm>
          <a:custGeom>
            <a:avLst/>
            <a:gdLst>
              <a:gd name="T0" fmla="*/ 2 w 4"/>
              <a:gd name="T1" fmla="*/ 3 h 3"/>
              <a:gd name="T2" fmla="*/ 0 w 4"/>
              <a:gd name="T3" fmla="*/ 0 h 3"/>
              <a:gd name="T4" fmla="*/ 2 w 4"/>
              <a:gd name="T5" fmla="*/ 3 h 3"/>
            </a:gdLst>
            <a:ahLst/>
            <a:cxnLst>
              <a:cxn ang="0">
                <a:pos x="T0" y="T1"/>
              </a:cxn>
              <a:cxn ang="0">
                <a:pos x="T2" y="T3"/>
              </a:cxn>
              <a:cxn ang="0">
                <a:pos x="T4" y="T5"/>
              </a:cxn>
            </a:cxnLst>
            <a:rect l="0" t="0" r="r" b="b"/>
            <a:pathLst>
              <a:path w="4" h="3">
                <a:moveTo>
                  <a:pt x="2" y="3"/>
                </a:moveTo>
                <a:cubicBezTo>
                  <a:pt x="1" y="3"/>
                  <a:pt x="0" y="1"/>
                  <a:pt x="0" y="0"/>
                </a:cubicBezTo>
                <a:cubicBezTo>
                  <a:pt x="1" y="0"/>
                  <a:pt x="4" y="1"/>
                  <a:pt x="2"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4" name="Freeform 4141"/>
          <p:cNvSpPr>
            <a:spLocks/>
          </p:cNvSpPr>
          <p:nvPr/>
        </p:nvSpPr>
        <p:spPr bwMode="auto">
          <a:xfrm>
            <a:off x="4676776" y="3003861"/>
            <a:ext cx="7938" cy="6350"/>
          </a:xfrm>
          <a:custGeom>
            <a:avLst/>
            <a:gdLst>
              <a:gd name="T0" fmla="*/ 2 w 4"/>
              <a:gd name="T1" fmla="*/ 3 h 3"/>
              <a:gd name="T2" fmla="*/ 0 w 4"/>
              <a:gd name="T3" fmla="*/ 0 h 3"/>
              <a:gd name="T4" fmla="*/ 2 w 4"/>
              <a:gd name="T5" fmla="*/ 3 h 3"/>
            </a:gdLst>
            <a:ahLst/>
            <a:cxnLst>
              <a:cxn ang="0">
                <a:pos x="T0" y="T1"/>
              </a:cxn>
              <a:cxn ang="0">
                <a:pos x="T2" y="T3"/>
              </a:cxn>
              <a:cxn ang="0">
                <a:pos x="T4" y="T5"/>
              </a:cxn>
            </a:cxnLst>
            <a:rect l="0" t="0" r="r" b="b"/>
            <a:pathLst>
              <a:path w="4" h="3">
                <a:moveTo>
                  <a:pt x="2" y="3"/>
                </a:moveTo>
                <a:cubicBezTo>
                  <a:pt x="1" y="3"/>
                  <a:pt x="0" y="1"/>
                  <a:pt x="0" y="0"/>
                </a:cubicBezTo>
                <a:cubicBezTo>
                  <a:pt x="1" y="0"/>
                  <a:pt x="4" y="1"/>
                  <a:pt x="2"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5" name="Freeform 4142"/>
          <p:cNvSpPr>
            <a:spLocks/>
          </p:cNvSpPr>
          <p:nvPr/>
        </p:nvSpPr>
        <p:spPr bwMode="auto">
          <a:xfrm>
            <a:off x="6019801" y="3961124"/>
            <a:ext cx="3175" cy="4763"/>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0"/>
                  <a:pt x="0" y="0"/>
                </a:cubicBezTo>
                <a:cubicBezTo>
                  <a:pt x="1" y="1"/>
                  <a:pt x="1" y="2"/>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6" name="Freeform 4143"/>
          <p:cNvSpPr>
            <a:spLocks/>
          </p:cNvSpPr>
          <p:nvPr/>
        </p:nvSpPr>
        <p:spPr bwMode="auto">
          <a:xfrm>
            <a:off x="6019801" y="3961124"/>
            <a:ext cx="3175" cy="4763"/>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0"/>
                  <a:pt x="0" y="0"/>
                </a:cubicBezTo>
                <a:cubicBezTo>
                  <a:pt x="1" y="1"/>
                  <a:pt x="1" y="2"/>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7" name="Freeform 4144"/>
          <p:cNvSpPr>
            <a:spLocks/>
          </p:cNvSpPr>
          <p:nvPr/>
        </p:nvSpPr>
        <p:spPr bwMode="auto">
          <a:xfrm>
            <a:off x="2249489" y="3484874"/>
            <a:ext cx="6350" cy="3175"/>
          </a:xfrm>
          <a:custGeom>
            <a:avLst/>
            <a:gdLst>
              <a:gd name="T0" fmla="*/ 0 w 3"/>
              <a:gd name="T1" fmla="*/ 0 h 2"/>
              <a:gd name="T2" fmla="*/ 3 w 3"/>
              <a:gd name="T3" fmla="*/ 0 h 2"/>
              <a:gd name="T4" fmla="*/ 0 w 3"/>
              <a:gd name="T5" fmla="*/ 1 h 2"/>
              <a:gd name="T6" fmla="*/ 0 w 3"/>
              <a:gd name="T7" fmla="*/ 0 h 2"/>
            </a:gdLst>
            <a:ahLst/>
            <a:cxnLst>
              <a:cxn ang="0">
                <a:pos x="T0" y="T1"/>
              </a:cxn>
              <a:cxn ang="0">
                <a:pos x="T2" y="T3"/>
              </a:cxn>
              <a:cxn ang="0">
                <a:pos x="T4" y="T5"/>
              </a:cxn>
              <a:cxn ang="0">
                <a:pos x="T6" y="T7"/>
              </a:cxn>
            </a:cxnLst>
            <a:rect l="0" t="0" r="r" b="b"/>
            <a:pathLst>
              <a:path w="3" h="2">
                <a:moveTo>
                  <a:pt x="0" y="0"/>
                </a:moveTo>
                <a:cubicBezTo>
                  <a:pt x="1" y="1"/>
                  <a:pt x="2" y="0"/>
                  <a:pt x="3" y="0"/>
                </a:cubicBezTo>
                <a:cubicBezTo>
                  <a:pt x="2" y="1"/>
                  <a:pt x="1" y="2"/>
                  <a:pt x="0" y="1"/>
                </a:cubicBezTo>
                <a:cubicBezTo>
                  <a:pt x="0" y="1"/>
                  <a:pt x="0" y="1"/>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8" name="Freeform 4145"/>
          <p:cNvSpPr>
            <a:spLocks/>
          </p:cNvSpPr>
          <p:nvPr/>
        </p:nvSpPr>
        <p:spPr bwMode="auto">
          <a:xfrm>
            <a:off x="2249489" y="3484874"/>
            <a:ext cx="6350" cy="3175"/>
          </a:xfrm>
          <a:custGeom>
            <a:avLst/>
            <a:gdLst>
              <a:gd name="T0" fmla="*/ 0 w 3"/>
              <a:gd name="T1" fmla="*/ 0 h 2"/>
              <a:gd name="T2" fmla="*/ 3 w 3"/>
              <a:gd name="T3" fmla="*/ 0 h 2"/>
              <a:gd name="T4" fmla="*/ 0 w 3"/>
              <a:gd name="T5" fmla="*/ 1 h 2"/>
              <a:gd name="T6" fmla="*/ 0 w 3"/>
              <a:gd name="T7" fmla="*/ 0 h 2"/>
            </a:gdLst>
            <a:ahLst/>
            <a:cxnLst>
              <a:cxn ang="0">
                <a:pos x="T0" y="T1"/>
              </a:cxn>
              <a:cxn ang="0">
                <a:pos x="T2" y="T3"/>
              </a:cxn>
              <a:cxn ang="0">
                <a:pos x="T4" y="T5"/>
              </a:cxn>
              <a:cxn ang="0">
                <a:pos x="T6" y="T7"/>
              </a:cxn>
            </a:cxnLst>
            <a:rect l="0" t="0" r="r" b="b"/>
            <a:pathLst>
              <a:path w="3" h="2">
                <a:moveTo>
                  <a:pt x="0" y="0"/>
                </a:moveTo>
                <a:cubicBezTo>
                  <a:pt x="1" y="1"/>
                  <a:pt x="2" y="0"/>
                  <a:pt x="3" y="0"/>
                </a:cubicBezTo>
                <a:cubicBezTo>
                  <a:pt x="2" y="1"/>
                  <a:pt x="1" y="2"/>
                  <a:pt x="0" y="1"/>
                </a:cubicBezTo>
                <a:cubicBezTo>
                  <a:pt x="0" y="1"/>
                  <a:pt x="0" y="1"/>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49" name="Freeform 4146"/>
          <p:cNvSpPr>
            <a:spLocks/>
          </p:cNvSpPr>
          <p:nvPr/>
        </p:nvSpPr>
        <p:spPr bwMode="auto">
          <a:xfrm>
            <a:off x="2717801" y="3538849"/>
            <a:ext cx="6350" cy="7938"/>
          </a:xfrm>
          <a:custGeom>
            <a:avLst/>
            <a:gdLst>
              <a:gd name="T0" fmla="*/ 3 w 3"/>
              <a:gd name="T1" fmla="*/ 4 h 4"/>
              <a:gd name="T2" fmla="*/ 0 w 3"/>
              <a:gd name="T3" fmla="*/ 1 h 4"/>
              <a:gd name="T4" fmla="*/ 3 w 3"/>
              <a:gd name="T5" fmla="*/ 4 h 4"/>
            </a:gdLst>
            <a:ahLst/>
            <a:cxnLst>
              <a:cxn ang="0">
                <a:pos x="T0" y="T1"/>
              </a:cxn>
              <a:cxn ang="0">
                <a:pos x="T2" y="T3"/>
              </a:cxn>
              <a:cxn ang="0">
                <a:pos x="T4" y="T5"/>
              </a:cxn>
            </a:cxnLst>
            <a:rect l="0" t="0" r="r" b="b"/>
            <a:pathLst>
              <a:path w="3" h="4">
                <a:moveTo>
                  <a:pt x="3" y="4"/>
                </a:moveTo>
                <a:cubicBezTo>
                  <a:pt x="2" y="3"/>
                  <a:pt x="1" y="2"/>
                  <a:pt x="0" y="1"/>
                </a:cubicBezTo>
                <a:cubicBezTo>
                  <a:pt x="2" y="0"/>
                  <a:pt x="3" y="2"/>
                  <a:pt x="3" y="4"/>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0" name="Freeform 4147"/>
          <p:cNvSpPr>
            <a:spLocks/>
          </p:cNvSpPr>
          <p:nvPr/>
        </p:nvSpPr>
        <p:spPr bwMode="auto">
          <a:xfrm>
            <a:off x="2717801" y="3538849"/>
            <a:ext cx="6350" cy="7938"/>
          </a:xfrm>
          <a:custGeom>
            <a:avLst/>
            <a:gdLst>
              <a:gd name="T0" fmla="*/ 3 w 3"/>
              <a:gd name="T1" fmla="*/ 4 h 4"/>
              <a:gd name="T2" fmla="*/ 0 w 3"/>
              <a:gd name="T3" fmla="*/ 1 h 4"/>
              <a:gd name="T4" fmla="*/ 3 w 3"/>
              <a:gd name="T5" fmla="*/ 4 h 4"/>
            </a:gdLst>
            <a:ahLst/>
            <a:cxnLst>
              <a:cxn ang="0">
                <a:pos x="T0" y="T1"/>
              </a:cxn>
              <a:cxn ang="0">
                <a:pos x="T2" y="T3"/>
              </a:cxn>
              <a:cxn ang="0">
                <a:pos x="T4" y="T5"/>
              </a:cxn>
            </a:cxnLst>
            <a:rect l="0" t="0" r="r" b="b"/>
            <a:pathLst>
              <a:path w="3" h="4">
                <a:moveTo>
                  <a:pt x="3" y="4"/>
                </a:moveTo>
                <a:cubicBezTo>
                  <a:pt x="2" y="3"/>
                  <a:pt x="1" y="2"/>
                  <a:pt x="0" y="1"/>
                </a:cubicBezTo>
                <a:cubicBezTo>
                  <a:pt x="2" y="0"/>
                  <a:pt x="3" y="2"/>
                  <a:pt x="3" y="4"/>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1" name="Freeform 4148"/>
          <p:cNvSpPr>
            <a:spLocks/>
          </p:cNvSpPr>
          <p:nvPr/>
        </p:nvSpPr>
        <p:spPr bwMode="auto">
          <a:xfrm>
            <a:off x="2725739" y="3546786"/>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2" name="Freeform 4149"/>
          <p:cNvSpPr>
            <a:spLocks/>
          </p:cNvSpPr>
          <p:nvPr/>
        </p:nvSpPr>
        <p:spPr bwMode="auto">
          <a:xfrm>
            <a:off x="2725739" y="3546786"/>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3" name="Freeform 4150"/>
          <p:cNvSpPr>
            <a:spLocks/>
          </p:cNvSpPr>
          <p:nvPr/>
        </p:nvSpPr>
        <p:spPr bwMode="auto">
          <a:xfrm>
            <a:off x="2735264" y="3561074"/>
            <a:ext cx="0" cy="1588"/>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1"/>
                  <a:pt x="0" y="0"/>
                </a:cubicBezTo>
                <a:cubicBezTo>
                  <a:pt x="0" y="0"/>
                  <a:pt x="0" y="1"/>
                  <a:pt x="0" y="1"/>
                </a:cubicBezTo>
                <a:cubicBezTo>
                  <a:pt x="0" y="1"/>
                  <a:pt x="0"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4" name="Freeform 4151"/>
          <p:cNvSpPr>
            <a:spLocks/>
          </p:cNvSpPr>
          <p:nvPr/>
        </p:nvSpPr>
        <p:spPr bwMode="auto">
          <a:xfrm>
            <a:off x="2735264" y="3561074"/>
            <a:ext cx="0" cy="1588"/>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1"/>
                  <a:pt x="0" y="0"/>
                </a:cubicBezTo>
                <a:cubicBezTo>
                  <a:pt x="0" y="0"/>
                  <a:pt x="0" y="1"/>
                  <a:pt x="0" y="1"/>
                </a:cubicBezTo>
                <a:cubicBezTo>
                  <a:pt x="0" y="1"/>
                  <a:pt x="0"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5" name="Freeform 4152"/>
          <p:cNvSpPr>
            <a:spLocks/>
          </p:cNvSpPr>
          <p:nvPr/>
        </p:nvSpPr>
        <p:spPr bwMode="auto">
          <a:xfrm>
            <a:off x="2716214" y="3526149"/>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6" name="Freeform 4153"/>
          <p:cNvSpPr>
            <a:spLocks/>
          </p:cNvSpPr>
          <p:nvPr/>
        </p:nvSpPr>
        <p:spPr bwMode="auto">
          <a:xfrm>
            <a:off x="2716214" y="3526149"/>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7" name="Freeform 4154"/>
          <p:cNvSpPr>
            <a:spLocks/>
          </p:cNvSpPr>
          <p:nvPr/>
        </p:nvSpPr>
        <p:spPr bwMode="auto">
          <a:xfrm>
            <a:off x="9029701" y="4580249"/>
            <a:ext cx="3175" cy="3175"/>
          </a:xfrm>
          <a:custGeom>
            <a:avLst/>
            <a:gdLst>
              <a:gd name="T0" fmla="*/ 2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1"/>
                  <a:pt x="1" y="2"/>
                </a:cubicBezTo>
                <a:cubicBezTo>
                  <a:pt x="2" y="1"/>
                  <a:pt x="2"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8" name="Freeform 4155"/>
          <p:cNvSpPr>
            <a:spLocks/>
          </p:cNvSpPr>
          <p:nvPr/>
        </p:nvSpPr>
        <p:spPr bwMode="auto">
          <a:xfrm>
            <a:off x="9029701" y="4580249"/>
            <a:ext cx="3175" cy="3175"/>
          </a:xfrm>
          <a:custGeom>
            <a:avLst/>
            <a:gdLst>
              <a:gd name="T0" fmla="*/ 2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1"/>
                  <a:pt x="1" y="2"/>
                </a:cubicBezTo>
                <a:cubicBezTo>
                  <a:pt x="2" y="1"/>
                  <a:pt x="2"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59" name="Freeform 4156"/>
          <p:cNvSpPr>
            <a:spLocks/>
          </p:cNvSpPr>
          <p:nvPr/>
        </p:nvSpPr>
        <p:spPr bwMode="auto">
          <a:xfrm>
            <a:off x="2881314" y="2684774"/>
            <a:ext cx="4763" cy="6350"/>
          </a:xfrm>
          <a:custGeom>
            <a:avLst/>
            <a:gdLst>
              <a:gd name="T0" fmla="*/ 2 w 2"/>
              <a:gd name="T1" fmla="*/ 0 h 4"/>
              <a:gd name="T2" fmla="*/ 2 w 2"/>
              <a:gd name="T3" fmla="*/ 4 h 4"/>
              <a:gd name="T4" fmla="*/ 0 w 2"/>
              <a:gd name="T5" fmla="*/ 0 h 4"/>
              <a:gd name="T6" fmla="*/ 2 w 2"/>
              <a:gd name="T7" fmla="*/ 0 h 4"/>
            </a:gdLst>
            <a:ahLst/>
            <a:cxnLst>
              <a:cxn ang="0">
                <a:pos x="T0" y="T1"/>
              </a:cxn>
              <a:cxn ang="0">
                <a:pos x="T2" y="T3"/>
              </a:cxn>
              <a:cxn ang="0">
                <a:pos x="T4" y="T5"/>
              </a:cxn>
              <a:cxn ang="0">
                <a:pos x="T6" y="T7"/>
              </a:cxn>
            </a:cxnLst>
            <a:rect l="0" t="0" r="r" b="b"/>
            <a:pathLst>
              <a:path w="2" h="4">
                <a:moveTo>
                  <a:pt x="2" y="0"/>
                </a:moveTo>
                <a:cubicBezTo>
                  <a:pt x="2" y="1"/>
                  <a:pt x="1" y="2"/>
                  <a:pt x="2" y="4"/>
                </a:cubicBezTo>
                <a:cubicBezTo>
                  <a:pt x="1" y="2"/>
                  <a:pt x="1" y="1"/>
                  <a:pt x="0" y="0"/>
                </a:cubicBezTo>
                <a:cubicBezTo>
                  <a:pt x="1" y="0"/>
                  <a:pt x="1" y="0"/>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0" name="Freeform 4157"/>
          <p:cNvSpPr>
            <a:spLocks/>
          </p:cNvSpPr>
          <p:nvPr/>
        </p:nvSpPr>
        <p:spPr bwMode="auto">
          <a:xfrm>
            <a:off x="2881314" y="2684774"/>
            <a:ext cx="4763" cy="6350"/>
          </a:xfrm>
          <a:custGeom>
            <a:avLst/>
            <a:gdLst>
              <a:gd name="T0" fmla="*/ 2 w 2"/>
              <a:gd name="T1" fmla="*/ 0 h 4"/>
              <a:gd name="T2" fmla="*/ 2 w 2"/>
              <a:gd name="T3" fmla="*/ 4 h 4"/>
              <a:gd name="T4" fmla="*/ 0 w 2"/>
              <a:gd name="T5" fmla="*/ 0 h 4"/>
              <a:gd name="T6" fmla="*/ 2 w 2"/>
              <a:gd name="T7" fmla="*/ 0 h 4"/>
            </a:gdLst>
            <a:ahLst/>
            <a:cxnLst>
              <a:cxn ang="0">
                <a:pos x="T0" y="T1"/>
              </a:cxn>
              <a:cxn ang="0">
                <a:pos x="T2" y="T3"/>
              </a:cxn>
              <a:cxn ang="0">
                <a:pos x="T4" y="T5"/>
              </a:cxn>
              <a:cxn ang="0">
                <a:pos x="T6" y="T7"/>
              </a:cxn>
            </a:cxnLst>
            <a:rect l="0" t="0" r="r" b="b"/>
            <a:pathLst>
              <a:path w="2" h="4">
                <a:moveTo>
                  <a:pt x="2" y="0"/>
                </a:moveTo>
                <a:cubicBezTo>
                  <a:pt x="2" y="1"/>
                  <a:pt x="1" y="2"/>
                  <a:pt x="2" y="4"/>
                </a:cubicBezTo>
                <a:cubicBezTo>
                  <a:pt x="1" y="2"/>
                  <a:pt x="1" y="1"/>
                  <a:pt x="0" y="0"/>
                </a:cubicBezTo>
                <a:cubicBezTo>
                  <a:pt x="1" y="0"/>
                  <a:pt x="1" y="0"/>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1" name="Freeform 4158"/>
          <p:cNvSpPr>
            <a:spLocks/>
          </p:cNvSpPr>
          <p:nvPr/>
        </p:nvSpPr>
        <p:spPr bwMode="auto">
          <a:xfrm>
            <a:off x="60326" y="4408799"/>
            <a:ext cx="1588" cy="3175"/>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0" y="0"/>
                </a:cubicBezTo>
                <a:cubicBezTo>
                  <a:pt x="0" y="1"/>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2" name="Freeform 4159"/>
          <p:cNvSpPr>
            <a:spLocks/>
          </p:cNvSpPr>
          <p:nvPr/>
        </p:nvSpPr>
        <p:spPr bwMode="auto">
          <a:xfrm>
            <a:off x="60326" y="4408799"/>
            <a:ext cx="1588" cy="3175"/>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0" y="0"/>
                </a:cubicBezTo>
                <a:cubicBezTo>
                  <a:pt x="0" y="1"/>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3" name="Freeform 4160"/>
          <p:cNvSpPr>
            <a:spLocks/>
          </p:cNvSpPr>
          <p:nvPr/>
        </p:nvSpPr>
        <p:spPr bwMode="auto">
          <a:xfrm>
            <a:off x="115889" y="4565961"/>
            <a:ext cx="3175" cy="4763"/>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1"/>
                  <a:pt x="2" y="0"/>
                  <a:pt x="0" y="1"/>
                </a:cubicBezTo>
                <a:cubicBezTo>
                  <a:pt x="1" y="1"/>
                  <a:pt x="1"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4" name="Freeform 4161"/>
          <p:cNvSpPr>
            <a:spLocks/>
          </p:cNvSpPr>
          <p:nvPr/>
        </p:nvSpPr>
        <p:spPr bwMode="auto">
          <a:xfrm>
            <a:off x="115889" y="4565961"/>
            <a:ext cx="3175" cy="4763"/>
          </a:xfrm>
          <a:custGeom>
            <a:avLst/>
            <a:gdLst>
              <a:gd name="T0" fmla="*/ 1 w 2"/>
              <a:gd name="T1" fmla="*/ 2 h 2"/>
              <a:gd name="T2" fmla="*/ 0 w 2"/>
              <a:gd name="T3" fmla="*/ 1 h 2"/>
              <a:gd name="T4" fmla="*/ 1 w 2"/>
              <a:gd name="T5" fmla="*/ 2 h 2"/>
            </a:gdLst>
            <a:ahLst/>
            <a:cxnLst>
              <a:cxn ang="0">
                <a:pos x="T0" y="T1"/>
              </a:cxn>
              <a:cxn ang="0">
                <a:pos x="T2" y="T3"/>
              </a:cxn>
              <a:cxn ang="0">
                <a:pos x="T4" y="T5"/>
              </a:cxn>
            </a:cxnLst>
            <a:rect l="0" t="0" r="r" b="b"/>
            <a:pathLst>
              <a:path w="2" h="2">
                <a:moveTo>
                  <a:pt x="1" y="2"/>
                </a:moveTo>
                <a:cubicBezTo>
                  <a:pt x="2" y="1"/>
                  <a:pt x="2" y="0"/>
                  <a:pt x="0" y="1"/>
                </a:cubicBezTo>
                <a:cubicBezTo>
                  <a:pt x="1" y="1"/>
                  <a:pt x="1"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5" name="Freeform 4162"/>
          <p:cNvSpPr>
            <a:spLocks/>
          </p:cNvSpPr>
          <p:nvPr/>
        </p:nvSpPr>
        <p:spPr bwMode="auto">
          <a:xfrm>
            <a:off x="8993189" y="4429436"/>
            <a:ext cx="1588" cy="31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6" name="Freeform 4163"/>
          <p:cNvSpPr>
            <a:spLocks/>
          </p:cNvSpPr>
          <p:nvPr/>
        </p:nvSpPr>
        <p:spPr bwMode="auto">
          <a:xfrm>
            <a:off x="8993189" y="4429436"/>
            <a:ext cx="1588" cy="31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1" y="2"/>
                  <a:pt x="1" y="1"/>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7" name="Freeform 4164"/>
          <p:cNvSpPr>
            <a:spLocks/>
          </p:cNvSpPr>
          <p:nvPr/>
        </p:nvSpPr>
        <p:spPr bwMode="auto">
          <a:xfrm>
            <a:off x="9112251" y="4456424"/>
            <a:ext cx="4763" cy="1588"/>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0"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8" name="Freeform 4165"/>
          <p:cNvSpPr>
            <a:spLocks/>
          </p:cNvSpPr>
          <p:nvPr/>
        </p:nvSpPr>
        <p:spPr bwMode="auto">
          <a:xfrm>
            <a:off x="9112251" y="4456424"/>
            <a:ext cx="4763" cy="1588"/>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0"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69" name="Freeform 4166"/>
          <p:cNvSpPr>
            <a:spLocks/>
          </p:cNvSpPr>
          <p:nvPr/>
        </p:nvSpPr>
        <p:spPr bwMode="auto">
          <a:xfrm>
            <a:off x="8443914" y="3888099"/>
            <a:ext cx="4763" cy="3175"/>
          </a:xfrm>
          <a:custGeom>
            <a:avLst/>
            <a:gdLst>
              <a:gd name="T0" fmla="*/ 1 w 2"/>
              <a:gd name="T1" fmla="*/ 2 h 2"/>
              <a:gd name="T2" fmla="*/ 1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1"/>
                  <a:pt x="1" y="0"/>
                </a:cubicBezTo>
                <a:cubicBezTo>
                  <a:pt x="1" y="0"/>
                  <a:pt x="0" y="1"/>
                  <a:pt x="0" y="1"/>
                </a:cubicBezTo>
                <a:cubicBezTo>
                  <a:pt x="1" y="1"/>
                  <a:pt x="1" y="2"/>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0" name="Freeform 4167"/>
          <p:cNvSpPr>
            <a:spLocks/>
          </p:cNvSpPr>
          <p:nvPr/>
        </p:nvSpPr>
        <p:spPr bwMode="auto">
          <a:xfrm>
            <a:off x="8443914" y="3888099"/>
            <a:ext cx="4763" cy="3175"/>
          </a:xfrm>
          <a:custGeom>
            <a:avLst/>
            <a:gdLst>
              <a:gd name="T0" fmla="*/ 1 w 2"/>
              <a:gd name="T1" fmla="*/ 2 h 2"/>
              <a:gd name="T2" fmla="*/ 1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1"/>
                  <a:pt x="1" y="0"/>
                </a:cubicBezTo>
                <a:cubicBezTo>
                  <a:pt x="1" y="0"/>
                  <a:pt x="0" y="1"/>
                  <a:pt x="0" y="1"/>
                </a:cubicBezTo>
                <a:cubicBezTo>
                  <a:pt x="1" y="1"/>
                  <a:pt x="1" y="2"/>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1" name="Freeform 4168"/>
          <p:cNvSpPr>
            <a:spLocks/>
          </p:cNvSpPr>
          <p:nvPr/>
        </p:nvSpPr>
        <p:spPr bwMode="auto">
          <a:xfrm>
            <a:off x="2536826" y="3678549"/>
            <a:ext cx="4763" cy="6350"/>
          </a:xfrm>
          <a:custGeom>
            <a:avLst/>
            <a:gdLst>
              <a:gd name="T0" fmla="*/ 0 w 2"/>
              <a:gd name="T1" fmla="*/ 2 h 3"/>
              <a:gd name="T2" fmla="*/ 0 w 2"/>
              <a:gd name="T3" fmla="*/ 1 h 3"/>
              <a:gd name="T4" fmla="*/ 2 w 2"/>
              <a:gd name="T5" fmla="*/ 3 h 3"/>
              <a:gd name="T6" fmla="*/ 0 w 2"/>
              <a:gd name="T7" fmla="*/ 2 h 3"/>
            </a:gdLst>
            <a:ahLst/>
            <a:cxnLst>
              <a:cxn ang="0">
                <a:pos x="T0" y="T1"/>
              </a:cxn>
              <a:cxn ang="0">
                <a:pos x="T2" y="T3"/>
              </a:cxn>
              <a:cxn ang="0">
                <a:pos x="T4" y="T5"/>
              </a:cxn>
              <a:cxn ang="0">
                <a:pos x="T6" y="T7"/>
              </a:cxn>
            </a:cxnLst>
            <a:rect l="0" t="0" r="r" b="b"/>
            <a:pathLst>
              <a:path w="2" h="3">
                <a:moveTo>
                  <a:pt x="0" y="2"/>
                </a:moveTo>
                <a:cubicBezTo>
                  <a:pt x="0" y="2"/>
                  <a:pt x="0" y="1"/>
                  <a:pt x="0" y="1"/>
                </a:cubicBezTo>
                <a:cubicBezTo>
                  <a:pt x="1" y="0"/>
                  <a:pt x="2" y="2"/>
                  <a:pt x="2" y="3"/>
                </a:cubicBezTo>
                <a:cubicBezTo>
                  <a:pt x="1" y="3"/>
                  <a:pt x="1" y="3"/>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2" name="Freeform 4169"/>
          <p:cNvSpPr>
            <a:spLocks/>
          </p:cNvSpPr>
          <p:nvPr/>
        </p:nvSpPr>
        <p:spPr bwMode="auto">
          <a:xfrm>
            <a:off x="2536826" y="3678549"/>
            <a:ext cx="4763" cy="6350"/>
          </a:xfrm>
          <a:custGeom>
            <a:avLst/>
            <a:gdLst>
              <a:gd name="T0" fmla="*/ 0 w 2"/>
              <a:gd name="T1" fmla="*/ 2 h 3"/>
              <a:gd name="T2" fmla="*/ 0 w 2"/>
              <a:gd name="T3" fmla="*/ 1 h 3"/>
              <a:gd name="T4" fmla="*/ 2 w 2"/>
              <a:gd name="T5" fmla="*/ 3 h 3"/>
              <a:gd name="T6" fmla="*/ 0 w 2"/>
              <a:gd name="T7" fmla="*/ 2 h 3"/>
            </a:gdLst>
            <a:ahLst/>
            <a:cxnLst>
              <a:cxn ang="0">
                <a:pos x="T0" y="T1"/>
              </a:cxn>
              <a:cxn ang="0">
                <a:pos x="T2" y="T3"/>
              </a:cxn>
              <a:cxn ang="0">
                <a:pos x="T4" y="T5"/>
              </a:cxn>
              <a:cxn ang="0">
                <a:pos x="T6" y="T7"/>
              </a:cxn>
            </a:cxnLst>
            <a:rect l="0" t="0" r="r" b="b"/>
            <a:pathLst>
              <a:path w="2" h="3">
                <a:moveTo>
                  <a:pt x="0" y="2"/>
                </a:moveTo>
                <a:cubicBezTo>
                  <a:pt x="0" y="2"/>
                  <a:pt x="0" y="1"/>
                  <a:pt x="0" y="1"/>
                </a:cubicBezTo>
                <a:cubicBezTo>
                  <a:pt x="1" y="0"/>
                  <a:pt x="2" y="2"/>
                  <a:pt x="2" y="3"/>
                </a:cubicBezTo>
                <a:cubicBezTo>
                  <a:pt x="1" y="3"/>
                  <a:pt x="1" y="3"/>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3" name="Freeform 4170"/>
          <p:cNvSpPr>
            <a:spLocks/>
          </p:cNvSpPr>
          <p:nvPr/>
        </p:nvSpPr>
        <p:spPr bwMode="auto">
          <a:xfrm>
            <a:off x="4552951" y="2678424"/>
            <a:ext cx="6350" cy="6350"/>
          </a:xfrm>
          <a:custGeom>
            <a:avLst/>
            <a:gdLst>
              <a:gd name="T0" fmla="*/ 0 w 3"/>
              <a:gd name="T1" fmla="*/ 3 h 3"/>
              <a:gd name="T2" fmla="*/ 1 w 3"/>
              <a:gd name="T3" fmla="*/ 0 h 3"/>
              <a:gd name="T4" fmla="*/ 0 w 3"/>
              <a:gd name="T5" fmla="*/ 3 h 3"/>
            </a:gdLst>
            <a:ahLst/>
            <a:cxnLst>
              <a:cxn ang="0">
                <a:pos x="T0" y="T1"/>
              </a:cxn>
              <a:cxn ang="0">
                <a:pos x="T2" y="T3"/>
              </a:cxn>
              <a:cxn ang="0">
                <a:pos x="T4" y="T5"/>
              </a:cxn>
            </a:cxnLst>
            <a:rect l="0" t="0" r="r" b="b"/>
            <a:pathLst>
              <a:path w="3" h="3">
                <a:moveTo>
                  <a:pt x="0" y="3"/>
                </a:moveTo>
                <a:cubicBezTo>
                  <a:pt x="0" y="2"/>
                  <a:pt x="0" y="1"/>
                  <a:pt x="1" y="0"/>
                </a:cubicBezTo>
                <a:cubicBezTo>
                  <a:pt x="2" y="1"/>
                  <a:pt x="3" y="3"/>
                  <a:pt x="0"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4" name="Freeform 4171"/>
          <p:cNvSpPr>
            <a:spLocks/>
          </p:cNvSpPr>
          <p:nvPr/>
        </p:nvSpPr>
        <p:spPr bwMode="auto">
          <a:xfrm>
            <a:off x="4552951" y="2678424"/>
            <a:ext cx="6350" cy="6350"/>
          </a:xfrm>
          <a:custGeom>
            <a:avLst/>
            <a:gdLst>
              <a:gd name="T0" fmla="*/ 0 w 3"/>
              <a:gd name="T1" fmla="*/ 3 h 3"/>
              <a:gd name="T2" fmla="*/ 1 w 3"/>
              <a:gd name="T3" fmla="*/ 0 h 3"/>
              <a:gd name="T4" fmla="*/ 0 w 3"/>
              <a:gd name="T5" fmla="*/ 3 h 3"/>
            </a:gdLst>
            <a:ahLst/>
            <a:cxnLst>
              <a:cxn ang="0">
                <a:pos x="T0" y="T1"/>
              </a:cxn>
              <a:cxn ang="0">
                <a:pos x="T2" y="T3"/>
              </a:cxn>
              <a:cxn ang="0">
                <a:pos x="T4" y="T5"/>
              </a:cxn>
            </a:cxnLst>
            <a:rect l="0" t="0" r="r" b="b"/>
            <a:pathLst>
              <a:path w="3" h="3">
                <a:moveTo>
                  <a:pt x="0" y="3"/>
                </a:moveTo>
                <a:cubicBezTo>
                  <a:pt x="0" y="2"/>
                  <a:pt x="0" y="1"/>
                  <a:pt x="1" y="0"/>
                </a:cubicBezTo>
                <a:cubicBezTo>
                  <a:pt x="2" y="1"/>
                  <a:pt x="3" y="3"/>
                  <a:pt x="0"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5" name="Freeform 4172"/>
          <p:cNvSpPr>
            <a:spLocks/>
          </p:cNvSpPr>
          <p:nvPr/>
        </p:nvSpPr>
        <p:spPr bwMode="auto">
          <a:xfrm>
            <a:off x="2665414" y="3513449"/>
            <a:ext cx="3175" cy="1588"/>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1" y="1"/>
                  <a:pt x="1" y="1"/>
                  <a:pt x="0" y="0"/>
                </a:cubicBezTo>
                <a:cubicBezTo>
                  <a:pt x="1" y="0"/>
                  <a:pt x="2"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6" name="Freeform 4173"/>
          <p:cNvSpPr>
            <a:spLocks/>
          </p:cNvSpPr>
          <p:nvPr/>
        </p:nvSpPr>
        <p:spPr bwMode="auto">
          <a:xfrm>
            <a:off x="2665414" y="3513449"/>
            <a:ext cx="3175" cy="1588"/>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1" y="1"/>
                  <a:pt x="1" y="1"/>
                  <a:pt x="0" y="0"/>
                </a:cubicBezTo>
                <a:cubicBezTo>
                  <a:pt x="1" y="0"/>
                  <a:pt x="2"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7" name="Freeform 4174"/>
          <p:cNvSpPr>
            <a:spLocks/>
          </p:cNvSpPr>
          <p:nvPr/>
        </p:nvSpPr>
        <p:spPr bwMode="auto">
          <a:xfrm>
            <a:off x="2679701" y="3500749"/>
            <a:ext cx="1588" cy="3175"/>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1" y="0"/>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8" name="Freeform 4175"/>
          <p:cNvSpPr>
            <a:spLocks/>
          </p:cNvSpPr>
          <p:nvPr/>
        </p:nvSpPr>
        <p:spPr bwMode="auto">
          <a:xfrm>
            <a:off x="2679701" y="3500749"/>
            <a:ext cx="1588" cy="3175"/>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1" y="0"/>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79" name="Freeform 4176"/>
          <p:cNvSpPr>
            <a:spLocks/>
          </p:cNvSpPr>
          <p:nvPr/>
        </p:nvSpPr>
        <p:spPr bwMode="auto">
          <a:xfrm>
            <a:off x="4140201" y="4534211"/>
            <a:ext cx="1588" cy="6350"/>
          </a:xfrm>
          <a:custGeom>
            <a:avLst/>
            <a:gdLst>
              <a:gd name="T0" fmla="*/ 1 w 1"/>
              <a:gd name="T1" fmla="*/ 3 h 3"/>
              <a:gd name="T2" fmla="*/ 1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1" y="0"/>
                </a:cubicBezTo>
                <a:cubicBezTo>
                  <a:pt x="0" y="1"/>
                  <a:pt x="0" y="2"/>
                  <a:pt x="1" y="3"/>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0" name="Freeform 4177"/>
          <p:cNvSpPr>
            <a:spLocks/>
          </p:cNvSpPr>
          <p:nvPr/>
        </p:nvSpPr>
        <p:spPr bwMode="auto">
          <a:xfrm>
            <a:off x="4140201" y="4534211"/>
            <a:ext cx="1588" cy="6350"/>
          </a:xfrm>
          <a:custGeom>
            <a:avLst/>
            <a:gdLst>
              <a:gd name="T0" fmla="*/ 1 w 1"/>
              <a:gd name="T1" fmla="*/ 3 h 3"/>
              <a:gd name="T2" fmla="*/ 1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1" y="0"/>
                </a:cubicBezTo>
                <a:cubicBezTo>
                  <a:pt x="0" y="1"/>
                  <a:pt x="0" y="2"/>
                  <a:pt x="1" y="3"/>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1" name="Freeform 4178"/>
          <p:cNvSpPr>
            <a:spLocks/>
          </p:cNvSpPr>
          <p:nvPr/>
        </p:nvSpPr>
        <p:spPr bwMode="auto">
          <a:xfrm>
            <a:off x="4257676" y="2621274"/>
            <a:ext cx="4763" cy="1588"/>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0"/>
                  <a:pt x="2" y="0"/>
                </a:cubicBezTo>
                <a:cubicBezTo>
                  <a:pt x="0" y="0"/>
                  <a:pt x="0" y="0"/>
                  <a:pt x="0" y="1"/>
                </a:cubicBezTo>
                <a:cubicBezTo>
                  <a:pt x="0" y="1"/>
                  <a:pt x="1"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2" name="Freeform 4179"/>
          <p:cNvSpPr>
            <a:spLocks/>
          </p:cNvSpPr>
          <p:nvPr/>
        </p:nvSpPr>
        <p:spPr bwMode="auto">
          <a:xfrm>
            <a:off x="4257676" y="2621274"/>
            <a:ext cx="4763" cy="1588"/>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0"/>
                  <a:pt x="2" y="0"/>
                </a:cubicBezTo>
                <a:cubicBezTo>
                  <a:pt x="0" y="0"/>
                  <a:pt x="0" y="0"/>
                  <a:pt x="0" y="1"/>
                </a:cubicBezTo>
                <a:cubicBezTo>
                  <a:pt x="0" y="1"/>
                  <a:pt x="1"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3" name="Freeform 4180"/>
          <p:cNvSpPr>
            <a:spLocks/>
          </p:cNvSpPr>
          <p:nvPr/>
        </p:nvSpPr>
        <p:spPr bwMode="auto">
          <a:xfrm>
            <a:off x="2709864" y="3516624"/>
            <a:ext cx="6350" cy="1588"/>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2" y="0"/>
                  <a:pt x="1" y="1"/>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4" name="Freeform 4181"/>
          <p:cNvSpPr>
            <a:spLocks/>
          </p:cNvSpPr>
          <p:nvPr/>
        </p:nvSpPr>
        <p:spPr bwMode="auto">
          <a:xfrm>
            <a:off x="2709864" y="3516624"/>
            <a:ext cx="6350" cy="1588"/>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2" y="0"/>
                  <a:pt x="1" y="1"/>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5" name="Freeform 4182"/>
          <p:cNvSpPr>
            <a:spLocks/>
          </p:cNvSpPr>
          <p:nvPr/>
        </p:nvSpPr>
        <p:spPr bwMode="auto">
          <a:xfrm>
            <a:off x="2713039" y="3519799"/>
            <a:ext cx="1588" cy="3175"/>
          </a:xfrm>
          <a:custGeom>
            <a:avLst/>
            <a:gdLst>
              <a:gd name="T0" fmla="*/ 0 w 1"/>
              <a:gd name="T1" fmla="*/ 1 h 1"/>
              <a:gd name="T2" fmla="*/ 1 w 1"/>
              <a:gd name="T3" fmla="*/ 1 h 1"/>
            </a:gdLst>
            <a:ahLst/>
            <a:cxnLst>
              <a:cxn ang="0">
                <a:pos x="T0" y="T1"/>
              </a:cxn>
              <a:cxn ang="0">
                <a:pos x="T2" y="T3"/>
              </a:cxn>
            </a:cxnLst>
            <a:rect l="0" t="0" r="r" b="b"/>
            <a:pathLst>
              <a:path w="1" h="1">
                <a:moveTo>
                  <a:pt x="0" y="1"/>
                </a:moveTo>
                <a:cubicBezTo>
                  <a:pt x="1" y="0"/>
                  <a:pt x="1" y="0"/>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6" name="Freeform 4183"/>
          <p:cNvSpPr>
            <a:spLocks/>
          </p:cNvSpPr>
          <p:nvPr/>
        </p:nvSpPr>
        <p:spPr bwMode="auto">
          <a:xfrm>
            <a:off x="2713039" y="3519799"/>
            <a:ext cx="1588" cy="3175"/>
          </a:xfrm>
          <a:custGeom>
            <a:avLst/>
            <a:gdLst>
              <a:gd name="T0" fmla="*/ 0 w 1"/>
              <a:gd name="T1" fmla="*/ 1 h 1"/>
              <a:gd name="T2" fmla="*/ 1 w 1"/>
              <a:gd name="T3" fmla="*/ 1 h 1"/>
            </a:gdLst>
            <a:ahLst/>
            <a:cxnLst>
              <a:cxn ang="0">
                <a:pos x="T0" y="T1"/>
              </a:cxn>
              <a:cxn ang="0">
                <a:pos x="T2" y="T3"/>
              </a:cxn>
            </a:cxnLst>
            <a:rect l="0" t="0" r="r" b="b"/>
            <a:pathLst>
              <a:path w="1" h="1">
                <a:moveTo>
                  <a:pt x="0" y="1"/>
                </a:moveTo>
                <a:cubicBezTo>
                  <a:pt x="1" y="0"/>
                  <a:pt x="1" y="0"/>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7" name="Freeform 4184"/>
          <p:cNvSpPr>
            <a:spLocks/>
          </p:cNvSpPr>
          <p:nvPr/>
        </p:nvSpPr>
        <p:spPr bwMode="auto">
          <a:xfrm>
            <a:off x="4248151" y="2611749"/>
            <a:ext cx="3175" cy="3175"/>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1"/>
                  <a:pt x="0" y="0"/>
                </a:cubicBezTo>
                <a:cubicBezTo>
                  <a:pt x="0" y="1"/>
                  <a:pt x="0" y="1"/>
                  <a:pt x="0"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8" name="Freeform 4185"/>
          <p:cNvSpPr>
            <a:spLocks/>
          </p:cNvSpPr>
          <p:nvPr/>
        </p:nvSpPr>
        <p:spPr bwMode="auto">
          <a:xfrm>
            <a:off x="4248151" y="2611749"/>
            <a:ext cx="3175" cy="3175"/>
          </a:xfrm>
          <a:custGeom>
            <a:avLst/>
            <a:gdLst>
              <a:gd name="T0" fmla="*/ 0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1"/>
                  <a:pt x="0" y="0"/>
                </a:cubicBezTo>
                <a:cubicBezTo>
                  <a:pt x="0" y="1"/>
                  <a:pt x="0" y="1"/>
                  <a:pt x="0"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89" name="Freeform 4186"/>
          <p:cNvSpPr>
            <a:spLocks/>
          </p:cNvSpPr>
          <p:nvPr/>
        </p:nvSpPr>
        <p:spPr bwMode="auto">
          <a:xfrm>
            <a:off x="4627564" y="2776849"/>
            <a:ext cx="3175" cy="4763"/>
          </a:xfrm>
          <a:custGeom>
            <a:avLst/>
            <a:gdLst>
              <a:gd name="T0" fmla="*/ 0 w 2"/>
              <a:gd name="T1" fmla="*/ 2 h 3"/>
              <a:gd name="T2" fmla="*/ 1 w 2"/>
              <a:gd name="T3" fmla="*/ 0 h 3"/>
              <a:gd name="T4" fmla="*/ 2 w 2"/>
              <a:gd name="T5" fmla="*/ 2 h 3"/>
              <a:gd name="T6" fmla="*/ 1 w 2"/>
              <a:gd name="T7" fmla="*/ 3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1" y="0"/>
                </a:lnTo>
                <a:lnTo>
                  <a:pt x="2" y="2"/>
                </a:lnTo>
                <a:lnTo>
                  <a:pt x="1" y="3"/>
                </a:lnTo>
                <a:lnTo>
                  <a:pt x="0" y="2"/>
                </a:lnTo>
                <a:close/>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0" name="Freeform 4187"/>
          <p:cNvSpPr>
            <a:spLocks/>
          </p:cNvSpPr>
          <p:nvPr/>
        </p:nvSpPr>
        <p:spPr bwMode="auto">
          <a:xfrm>
            <a:off x="2668589" y="3110224"/>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1" name="Freeform 4188"/>
          <p:cNvSpPr>
            <a:spLocks/>
          </p:cNvSpPr>
          <p:nvPr/>
        </p:nvSpPr>
        <p:spPr bwMode="auto">
          <a:xfrm>
            <a:off x="2668589" y="3110224"/>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2" name="Freeform 4189"/>
          <p:cNvSpPr>
            <a:spLocks/>
          </p:cNvSpPr>
          <p:nvPr/>
        </p:nvSpPr>
        <p:spPr bwMode="auto">
          <a:xfrm>
            <a:off x="8837614" y="4286561"/>
            <a:ext cx="3175" cy="3175"/>
          </a:xfrm>
          <a:custGeom>
            <a:avLst/>
            <a:gdLst>
              <a:gd name="T0" fmla="*/ 2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1"/>
                  <a:pt x="1" y="2"/>
                </a:cubicBezTo>
                <a:cubicBezTo>
                  <a:pt x="1" y="1"/>
                  <a:pt x="2" y="1"/>
                  <a:pt x="2"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3" name="Freeform 4190"/>
          <p:cNvSpPr>
            <a:spLocks/>
          </p:cNvSpPr>
          <p:nvPr/>
        </p:nvSpPr>
        <p:spPr bwMode="auto">
          <a:xfrm>
            <a:off x="8837614" y="4286561"/>
            <a:ext cx="3175" cy="3175"/>
          </a:xfrm>
          <a:custGeom>
            <a:avLst/>
            <a:gdLst>
              <a:gd name="T0" fmla="*/ 2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1"/>
                  <a:pt x="1" y="2"/>
                </a:cubicBezTo>
                <a:cubicBezTo>
                  <a:pt x="1" y="1"/>
                  <a:pt x="2" y="1"/>
                  <a:pt x="2"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4" name="Freeform 4191"/>
          <p:cNvSpPr>
            <a:spLocks/>
          </p:cNvSpPr>
          <p:nvPr/>
        </p:nvSpPr>
        <p:spPr bwMode="auto">
          <a:xfrm>
            <a:off x="8496301" y="3984936"/>
            <a:ext cx="3175" cy="4763"/>
          </a:xfrm>
          <a:custGeom>
            <a:avLst/>
            <a:gdLst>
              <a:gd name="T0" fmla="*/ 1 w 2"/>
              <a:gd name="T1" fmla="*/ 2 h 2"/>
              <a:gd name="T2" fmla="*/ 2 w 2"/>
              <a:gd name="T3" fmla="*/ 1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1"/>
                  <a:pt x="2" y="1"/>
                </a:cubicBezTo>
                <a:cubicBezTo>
                  <a:pt x="2" y="0"/>
                  <a:pt x="1" y="0"/>
                  <a:pt x="0" y="0"/>
                </a:cubicBezTo>
                <a:cubicBezTo>
                  <a:pt x="0" y="1"/>
                  <a:pt x="1" y="1"/>
                  <a:pt x="1" y="2"/>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5" name="Freeform 4192"/>
          <p:cNvSpPr>
            <a:spLocks/>
          </p:cNvSpPr>
          <p:nvPr/>
        </p:nvSpPr>
        <p:spPr bwMode="auto">
          <a:xfrm>
            <a:off x="8496301" y="3984936"/>
            <a:ext cx="3175" cy="4763"/>
          </a:xfrm>
          <a:custGeom>
            <a:avLst/>
            <a:gdLst>
              <a:gd name="T0" fmla="*/ 1 w 2"/>
              <a:gd name="T1" fmla="*/ 2 h 2"/>
              <a:gd name="T2" fmla="*/ 2 w 2"/>
              <a:gd name="T3" fmla="*/ 1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1"/>
                  <a:pt x="2" y="1"/>
                </a:cubicBezTo>
                <a:cubicBezTo>
                  <a:pt x="2" y="0"/>
                  <a:pt x="1" y="0"/>
                  <a:pt x="0" y="0"/>
                </a:cubicBezTo>
                <a:cubicBezTo>
                  <a:pt x="0" y="1"/>
                  <a:pt x="1" y="1"/>
                  <a:pt x="1" y="2"/>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6" name="Freeform 4193"/>
          <p:cNvSpPr>
            <a:spLocks/>
          </p:cNvSpPr>
          <p:nvPr/>
        </p:nvSpPr>
        <p:spPr bwMode="auto">
          <a:xfrm>
            <a:off x="4176714" y="3000686"/>
            <a:ext cx="1588" cy="1588"/>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1"/>
                  <a:pt x="0" y="1"/>
                  <a:pt x="0" y="0"/>
                </a:cubicBezTo>
                <a:cubicBezTo>
                  <a:pt x="0" y="0"/>
                  <a:pt x="1"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7" name="Freeform 4194"/>
          <p:cNvSpPr>
            <a:spLocks/>
          </p:cNvSpPr>
          <p:nvPr/>
        </p:nvSpPr>
        <p:spPr bwMode="auto">
          <a:xfrm>
            <a:off x="4176714" y="3000686"/>
            <a:ext cx="1588" cy="1588"/>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1"/>
                  <a:pt x="0" y="1"/>
                  <a:pt x="0" y="0"/>
                </a:cubicBezTo>
                <a:cubicBezTo>
                  <a:pt x="0" y="0"/>
                  <a:pt x="1"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8" name="Freeform 4195"/>
          <p:cNvSpPr>
            <a:spLocks/>
          </p:cNvSpPr>
          <p:nvPr/>
        </p:nvSpPr>
        <p:spPr bwMode="auto">
          <a:xfrm>
            <a:off x="1341439" y="4802499"/>
            <a:ext cx="1588" cy="1588"/>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0" y="1"/>
                  <a:pt x="1"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199" name="Freeform 4196"/>
          <p:cNvSpPr>
            <a:spLocks/>
          </p:cNvSpPr>
          <p:nvPr/>
        </p:nvSpPr>
        <p:spPr bwMode="auto">
          <a:xfrm>
            <a:off x="1341439" y="4802499"/>
            <a:ext cx="1588" cy="1588"/>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0" y="1"/>
                  <a:pt x="1"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0" name="Freeform 4197"/>
          <p:cNvSpPr>
            <a:spLocks/>
          </p:cNvSpPr>
          <p:nvPr/>
        </p:nvSpPr>
        <p:spPr bwMode="auto">
          <a:xfrm>
            <a:off x="4500564" y="2780024"/>
            <a:ext cx="1588" cy="158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1" y="0"/>
                  <a:pt x="1" y="0"/>
                  <a:pt x="0" y="1"/>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1" name="Freeform 4198"/>
          <p:cNvSpPr>
            <a:spLocks/>
          </p:cNvSpPr>
          <p:nvPr/>
        </p:nvSpPr>
        <p:spPr bwMode="auto">
          <a:xfrm>
            <a:off x="4500564" y="2780024"/>
            <a:ext cx="1588" cy="158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1" y="0"/>
                  <a:pt x="1" y="0"/>
                  <a:pt x="0" y="1"/>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2" name="Rectangle 4199"/>
          <p:cNvSpPr>
            <a:spLocks noChangeArrowheads="1"/>
          </p:cNvSpPr>
          <p:nvPr/>
        </p:nvSpPr>
        <p:spPr bwMode="auto">
          <a:xfrm>
            <a:off x="4629151" y="2838761"/>
            <a:ext cx="1588" cy="1588"/>
          </a:xfrm>
          <a:prstGeom prst="rect">
            <a:avLst/>
          </a:prstGeom>
          <a:solidFill>
            <a:srgbClr val="5C6F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3" name="Rectangle 4200"/>
          <p:cNvSpPr>
            <a:spLocks noChangeArrowheads="1"/>
          </p:cNvSpPr>
          <p:nvPr/>
        </p:nvSpPr>
        <p:spPr bwMode="auto">
          <a:xfrm>
            <a:off x="4629151" y="2838761"/>
            <a:ext cx="1588" cy="1588"/>
          </a:xfrm>
          <a:prstGeom prst="rect">
            <a:avLst/>
          </a:pr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4" name="Freeform 4201"/>
          <p:cNvSpPr>
            <a:spLocks/>
          </p:cNvSpPr>
          <p:nvPr/>
        </p:nvSpPr>
        <p:spPr bwMode="auto">
          <a:xfrm>
            <a:off x="4191001" y="2472049"/>
            <a:ext cx="14288" cy="9525"/>
          </a:xfrm>
          <a:custGeom>
            <a:avLst/>
            <a:gdLst>
              <a:gd name="T0" fmla="*/ 0 w 7"/>
              <a:gd name="T1" fmla="*/ 5 h 5"/>
              <a:gd name="T2" fmla="*/ 6 w 7"/>
              <a:gd name="T3" fmla="*/ 2 h 5"/>
              <a:gd name="T4" fmla="*/ 4 w 7"/>
              <a:gd name="T5" fmla="*/ 1 h 5"/>
              <a:gd name="T6" fmla="*/ 0 w 7"/>
              <a:gd name="T7" fmla="*/ 5 h 5"/>
            </a:gdLst>
            <a:ahLst/>
            <a:cxnLst>
              <a:cxn ang="0">
                <a:pos x="T0" y="T1"/>
              </a:cxn>
              <a:cxn ang="0">
                <a:pos x="T2" y="T3"/>
              </a:cxn>
              <a:cxn ang="0">
                <a:pos x="T4" y="T5"/>
              </a:cxn>
              <a:cxn ang="0">
                <a:pos x="T6" y="T7"/>
              </a:cxn>
            </a:cxnLst>
            <a:rect l="0" t="0" r="r" b="b"/>
            <a:pathLst>
              <a:path w="7" h="5">
                <a:moveTo>
                  <a:pt x="0" y="5"/>
                </a:moveTo>
                <a:cubicBezTo>
                  <a:pt x="2" y="5"/>
                  <a:pt x="5" y="4"/>
                  <a:pt x="6" y="2"/>
                </a:cubicBezTo>
                <a:cubicBezTo>
                  <a:pt x="7" y="1"/>
                  <a:pt x="5" y="0"/>
                  <a:pt x="4" y="1"/>
                </a:cubicBezTo>
                <a:cubicBezTo>
                  <a:pt x="2" y="1"/>
                  <a:pt x="1" y="3"/>
                  <a:pt x="0" y="5"/>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5" name="Freeform 4202"/>
          <p:cNvSpPr>
            <a:spLocks/>
          </p:cNvSpPr>
          <p:nvPr/>
        </p:nvSpPr>
        <p:spPr bwMode="auto">
          <a:xfrm>
            <a:off x="4191001" y="2472049"/>
            <a:ext cx="14288" cy="9525"/>
          </a:xfrm>
          <a:custGeom>
            <a:avLst/>
            <a:gdLst>
              <a:gd name="T0" fmla="*/ 0 w 7"/>
              <a:gd name="T1" fmla="*/ 5 h 5"/>
              <a:gd name="T2" fmla="*/ 6 w 7"/>
              <a:gd name="T3" fmla="*/ 2 h 5"/>
              <a:gd name="T4" fmla="*/ 4 w 7"/>
              <a:gd name="T5" fmla="*/ 1 h 5"/>
              <a:gd name="T6" fmla="*/ 0 w 7"/>
              <a:gd name="T7" fmla="*/ 5 h 5"/>
            </a:gdLst>
            <a:ahLst/>
            <a:cxnLst>
              <a:cxn ang="0">
                <a:pos x="T0" y="T1"/>
              </a:cxn>
              <a:cxn ang="0">
                <a:pos x="T2" y="T3"/>
              </a:cxn>
              <a:cxn ang="0">
                <a:pos x="T4" y="T5"/>
              </a:cxn>
              <a:cxn ang="0">
                <a:pos x="T6" y="T7"/>
              </a:cxn>
            </a:cxnLst>
            <a:rect l="0" t="0" r="r" b="b"/>
            <a:pathLst>
              <a:path w="7" h="5">
                <a:moveTo>
                  <a:pt x="0" y="5"/>
                </a:moveTo>
                <a:cubicBezTo>
                  <a:pt x="2" y="5"/>
                  <a:pt x="5" y="4"/>
                  <a:pt x="6" y="2"/>
                </a:cubicBezTo>
                <a:cubicBezTo>
                  <a:pt x="7" y="1"/>
                  <a:pt x="5" y="0"/>
                  <a:pt x="4" y="1"/>
                </a:cubicBezTo>
                <a:cubicBezTo>
                  <a:pt x="2" y="1"/>
                  <a:pt x="1" y="3"/>
                  <a:pt x="0" y="5"/>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6" name="Freeform 4203"/>
          <p:cNvSpPr>
            <a:spLocks/>
          </p:cNvSpPr>
          <p:nvPr/>
        </p:nvSpPr>
        <p:spPr bwMode="auto">
          <a:xfrm>
            <a:off x="7981951" y="3649974"/>
            <a:ext cx="7938" cy="11113"/>
          </a:xfrm>
          <a:custGeom>
            <a:avLst/>
            <a:gdLst>
              <a:gd name="T0" fmla="*/ 1 w 4"/>
              <a:gd name="T1" fmla="*/ 6 h 6"/>
              <a:gd name="T2" fmla="*/ 4 w 4"/>
              <a:gd name="T3" fmla="*/ 0 h 6"/>
              <a:gd name="T4" fmla="*/ 1 w 4"/>
              <a:gd name="T5" fmla="*/ 6 h 6"/>
            </a:gdLst>
            <a:ahLst/>
            <a:cxnLst>
              <a:cxn ang="0">
                <a:pos x="T0" y="T1"/>
              </a:cxn>
              <a:cxn ang="0">
                <a:pos x="T2" y="T3"/>
              </a:cxn>
              <a:cxn ang="0">
                <a:pos x="T4" y="T5"/>
              </a:cxn>
            </a:cxnLst>
            <a:rect l="0" t="0" r="r" b="b"/>
            <a:pathLst>
              <a:path w="4" h="6">
                <a:moveTo>
                  <a:pt x="1" y="6"/>
                </a:moveTo>
                <a:cubicBezTo>
                  <a:pt x="2" y="5"/>
                  <a:pt x="4" y="1"/>
                  <a:pt x="4" y="0"/>
                </a:cubicBezTo>
                <a:cubicBezTo>
                  <a:pt x="1" y="0"/>
                  <a:pt x="0" y="4"/>
                  <a:pt x="1" y="6"/>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7" name="Freeform 4204"/>
          <p:cNvSpPr>
            <a:spLocks/>
          </p:cNvSpPr>
          <p:nvPr/>
        </p:nvSpPr>
        <p:spPr bwMode="auto">
          <a:xfrm>
            <a:off x="7981951" y="3649974"/>
            <a:ext cx="7938" cy="11113"/>
          </a:xfrm>
          <a:custGeom>
            <a:avLst/>
            <a:gdLst>
              <a:gd name="T0" fmla="*/ 1 w 4"/>
              <a:gd name="T1" fmla="*/ 6 h 6"/>
              <a:gd name="T2" fmla="*/ 4 w 4"/>
              <a:gd name="T3" fmla="*/ 0 h 6"/>
              <a:gd name="T4" fmla="*/ 1 w 4"/>
              <a:gd name="T5" fmla="*/ 6 h 6"/>
            </a:gdLst>
            <a:ahLst/>
            <a:cxnLst>
              <a:cxn ang="0">
                <a:pos x="T0" y="T1"/>
              </a:cxn>
              <a:cxn ang="0">
                <a:pos x="T2" y="T3"/>
              </a:cxn>
              <a:cxn ang="0">
                <a:pos x="T4" y="T5"/>
              </a:cxn>
            </a:cxnLst>
            <a:rect l="0" t="0" r="r" b="b"/>
            <a:pathLst>
              <a:path w="4" h="6">
                <a:moveTo>
                  <a:pt x="1" y="6"/>
                </a:moveTo>
                <a:cubicBezTo>
                  <a:pt x="2" y="5"/>
                  <a:pt x="4" y="1"/>
                  <a:pt x="4" y="0"/>
                </a:cubicBezTo>
                <a:cubicBezTo>
                  <a:pt x="1" y="0"/>
                  <a:pt x="0" y="4"/>
                  <a:pt x="1" y="6"/>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8" name="Freeform 4205"/>
          <p:cNvSpPr>
            <a:spLocks/>
          </p:cNvSpPr>
          <p:nvPr/>
        </p:nvSpPr>
        <p:spPr bwMode="auto">
          <a:xfrm>
            <a:off x="6942139" y="4002399"/>
            <a:ext cx="9525" cy="6350"/>
          </a:xfrm>
          <a:custGeom>
            <a:avLst/>
            <a:gdLst>
              <a:gd name="T0" fmla="*/ 1 w 5"/>
              <a:gd name="T1" fmla="*/ 0 h 3"/>
              <a:gd name="T2" fmla="*/ 5 w 5"/>
              <a:gd name="T3" fmla="*/ 0 h 3"/>
              <a:gd name="T4" fmla="*/ 1 w 5"/>
              <a:gd name="T5" fmla="*/ 0 h 3"/>
            </a:gdLst>
            <a:ahLst/>
            <a:cxnLst>
              <a:cxn ang="0">
                <a:pos x="T0" y="T1"/>
              </a:cxn>
              <a:cxn ang="0">
                <a:pos x="T2" y="T3"/>
              </a:cxn>
              <a:cxn ang="0">
                <a:pos x="T4" y="T5"/>
              </a:cxn>
            </a:cxnLst>
            <a:rect l="0" t="0" r="r" b="b"/>
            <a:pathLst>
              <a:path w="5" h="3">
                <a:moveTo>
                  <a:pt x="1" y="0"/>
                </a:moveTo>
                <a:cubicBezTo>
                  <a:pt x="0" y="0"/>
                  <a:pt x="2" y="3"/>
                  <a:pt x="5" y="0"/>
                </a:cubicBezTo>
                <a:cubicBezTo>
                  <a:pt x="4" y="0"/>
                  <a:pt x="3" y="0"/>
                  <a:pt x="1" y="0"/>
                </a:cubicBezTo>
              </a:path>
            </a:pathLst>
          </a:custGeom>
          <a:solidFill>
            <a:srgbClr val="5C6F86"/>
          </a:solidFill>
          <a:ln w="317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09" name="Freeform 4206"/>
          <p:cNvSpPr>
            <a:spLocks/>
          </p:cNvSpPr>
          <p:nvPr/>
        </p:nvSpPr>
        <p:spPr bwMode="auto">
          <a:xfrm>
            <a:off x="6942139" y="4002399"/>
            <a:ext cx="9525" cy="6350"/>
          </a:xfrm>
          <a:custGeom>
            <a:avLst/>
            <a:gdLst>
              <a:gd name="T0" fmla="*/ 1 w 5"/>
              <a:gd name="T1" fmla="*/ 0 h 3"/>
              <a:gd name="T2" fmla="*/ 5 w 5"/>
              <a:gd name="T3" fmla="*/ 0 h 3"/>
              <a:gd name="T4" fmla="*/ 1 w 5"/>
              <a:gd name="T5" fmla="*/ 0 h 3"/>
            </a:gdLst>
            <a:ahLst/>
            <a:cxnLst>
              <a:cxn ang="0">
                <a:pos x="T0" y="T1"/>
              </a:cxn>
              <a:cxn ang="0">
                <a:pos x="T2" y="T3"/>
              </a:cxn>
              <a:cxn ang="0">
                <a:pos x="T4" y="T5"/>
              </a:cxn>
            </a:cxnLst>
            <a:rect l="0" t="0" r="r" b="b"/>
            <a:pathLst>
              <a:path w="5" h="3">
                <a:moveTo>
                  <a:pt x="1" y="0"/>
                </a:moveTo>
                <a:cubicBezTo>
                  <a:pt x="0" y="0"/>
                  <a:pt x="2" y="3"/>
                  <a:pt x="5" y="0"/>
                </a:cubicBezTo>
                <a:cubicBezTo>
                  <a:pt x="4" y="0"/>
                  <a:pt x="3" y="0"/>
                  <a:pt x="1" y="0"/>
                </a:cubicBezTo>
              </a:path>
            </a:pathLst>
          </a:custGeom>
          <a:noFill/>
          <a:ln w="31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210" name="Freeform 4207"/>
          <p:cNvSpPr>
            <a:spLocks/>
          </p:cNvSpPr>
          <p:nvPr/>
        </p:nvSpPr>
        <p:spPr bwMode="auto">
          <a:xfrm>
            <a:off x="4870451" y="4429436"/>
            <a:ext cx="3175" cy="63500"/>
          </a:xfrm>
          <a:custGeom>
            <a:avLst/>
            <a:gdLst>
              <a:gd name="T0" fmla="*/ 0 w 1"/>
              <a:gd name="T1" fmla="*/ 17 h 33"/>
              <a:gd name="T2" fmla="*/ 1 w 1"/>
              <a:gd name="T3" fmla="*/ 6 h 33"/>
              <a:gd name="T4" fmla="*/ 1 w 1"/>
              <a:gd name="T5" fmla="*/ 27 h 33"/>
              <a:gd name="T6" fmla="*/ 0 w 1"/>
              <a:gd name="T7" fmla="*/ 17 h 33"/>
            </a:gdLst>
            <a:ahLst/>
            <a:cxnLst>
              <a:cxn ang="0">
                <a:pos x="T0" y="T1"/>
              </a:cxn>
              <a:cxn ang="0">
                <a:pos x="T2" y="T3"/>
              </a:cxn>
              <a:cxn ang="0">
                <a:pos x="T4" y="T5"/>
              </a:cxn>
              <a:cxn ang="0">
                <a:pos x="T6" y="T7"/>
              </a:cxn>
            </a:cxnLst>
            <a:rect l="0" t="0" r="r" b="b"/>
            <a:pathLst>
              <a:path w="1" h="33">
                <a:moveTo>
                  <a:pt x="0" y="17"/>
                </a:moveTo>
                <a:cubicBezTo>
                  <a:pt x="0" y="5"/>
                  <a:pt x="1" y="0"/>
                  <a:pt x="1" y="6"/>
                </a:cubicBezTo>
                <a:cubicBezTo>
                  <a:pt x="1" y="12"/>
                  <a:pt x="1" y="21"/>
                  <a:pt x="1" y="27"/>
                </a:cubicBezTo>
                <a:cubicBezTo>
                  <a:pt x="1" y="33"/>
                  <a:pt x="0" y="28"/>
                  <a:pt x="0" y="17"/>
                </a:cubicBezTo>
                <a:close/>
              </a:path>
            </a:pathLst>
          </a:custGeom>
          <a:solidFill>
            <a:srgbClr val="5C6F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 name="Title 1"/>
          <p:cNvSpPr>
            <a:spLocks noGrp="1"/>
          </p:cNvSpPr>
          <p:nvPr>
            <p:ph type="title"/>
          </p:nvPr>
        </p:nvSpPr>
        <p:spPr>
          <a:xfrm>
            <a:off x="-188911" y="367234"/>
            <a:ext cx="9144000" cy="1053431"/>
          </a:xfrm>
        </p:spPr>
        <p:txBody>
          <a:bodyPr lIns="0" tIns="0" rIns="0" bIns="0"/>
          <a:lstStyle/>
          <a:p>
            <a:r>
              <a:rPr lang="en-US" dirty="0" smtClean="0">
                <a:solidFill>
                  <a:schemeClr val="bg1"/>
                </a:solidFill>
              </a:rPr>
              <a:t>Where</a:t>
            </a:r>
            <a:endParaRPr lang="en-US" dirty="0">
              <a:solidFill>
                <a:schemeClr val="bg1"/>
              </a:solidFill>
            </a:endParaRPr>
          </a:p>
        </p:txBody>
      </p:sp>
      <p:sp>
        <p:nvSpPr>
          <p:cNvPr id="11" name="TextBox 10"/>
          <p:cNvSpPr txBox="1"/>
          <p:nvPr/>
        </p:nvSpPr>
        <p:spPr>
          <a:xfrm>
            <a:off x="1084508" y="920234"/>
            <a:ext cx="6974987" cy="369332"/>
          </a:xfrm>
          <a:prstGeom prst="rect">
            <a:avLst/>
          </a:prstGeom>
          <a:noFill/>
        </p:spPr>
        <p:txBody>
          <a:bodyPr wrap="none" rtlCol="0">
            <a:spAutoFit/>
          </a:bodyPr>
          <a:lstStyle/>
          <a:p>
            <a:pPr algn="ctr" defTabSz="457200" fontAlgn="base">
              <a:spcBef>
                <a:spcPct val="0"/>
              </a:spcBef>
              <a:spcAft>
                <a:spcPct val="0"/>
              </a:spcAft>
            </a:pPr>
            <a:r>
              <a:rPr lang="en-US" dirty="0" smtClean="0">
                <a:solidFill>
                  <a:prstClr val="white"/>
                </a:solidFill>
                <a:latin typeface="Arial" charset="0"/>
                <a:ea typeface="ＭＳ Ｐゴシック" charset="-128"/>
              </a:rPr>
              <a:t>&gt;50 </a:t>
            </a:r>
            <a:r>
              <a:rPr lang="en-US" dirty="0">
                <a:solidFill>
                  <a:prstClr val="white"/>
                </a:solidFill>
                <a:latin typeface="Arial" charset="0"/>
                <a:ea typeface="ＭＳ Ｐゴシック" charset="-128"/>
              </a:rPr>
              <a:t>countries </a:t>
            </a:r>
            <a:r>
              <a:rPr lang="en-US" dirty="0" smtClean="0">
                <a:solidFill>
                  <a:prstClr val="white"/>
                </a:solidFill>
                <a:latin typeface="Arial" charset="0"/>
                <a:ea typeface="ＭＳ Ｐゴシック" charset="-128"/>
              </a:rPr>
              <a:t>have </a:t>
            </a:r>
            <a:r>
              <a:rPr lang="en-US" dirty="0">
                <a:solidFill>
                  <a:prstClr val="white"/>
                </a:solidFill>
                <a:latin typeface="Arial" charset="0"/>
                <a:ea typeface="ＭＳ Ｐゴシック" charset="-128"/>
              </a:rPr>
              <a:t>committed to the global health security agenda</a:t>
            </a:r>
          </a:p>
        </p:txBody>
      </p:sp>
    </p:spTree>
    <p:extLst>
      <p:ext uri="{BB962C8B-B14F-4D97-AF65-F5344CB8AC3E}">
        <p14:creationId xmlns:p14="http://schemas.microsoft.com/office/powerpoint/2010/main" val="348597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7" y="631064"/>
            <a:ext cx="7886700" cy="630317"/>
          </a:xfrm>
        </p:spPr>
        <p:txBody>
          <a:bodyPr>
            <a:normAutofit/>
          </a:bodyPr>
          <a:lstStyle/>
          <a:p>
            <a:pPr algn="ctr"/>
            <a:r>
              <a:rPr lang="en-US" sz="2800" b="1" dirty="0">
                <a:solidFill>
                  <a:srgbClr val="FFC000"/>
                </a:solidFill>
                <a:latin typeface="Calibri" panose="020F0502020204030204" pitchFamily="34" charset="0"/>
              </a:rPr>
              <a:t>What is Antimicrobial Resistance (AMR)?</a:t>
            </a:r>
          </a:p>
        </p:txBody>
      </p:sp>
      <p:sp>
        <p:nvSpPr>
          <p:cNvPr id="3" name="Content Placeholder 2"/>
          <p:cNvSpPr>
            <a:spLocks noGrp="1"/>
          </p:cNvSpPr>
          <p:nvPr>
            <p:ph idx="1"/>
          </p:nvPr>
        </p:nvSpPr>
        <p:spPr>
          <a:xfrm>
            <a:off x="615771" y="1703273"/>
            <a:ext cx="7886700" cy="3992762"/>
          </a:xfrm>
        </p:spPr>
        <p:txBody>
          <a:bodyPr>
            <a:normAutofit fontScale="92500" lnSpcReduction="20000"/>
          </a:bodyPr>
          <a:lstStyle/>
          <a:p>
            <a:pPr>
              <a:spcBef>
                <a:spcPts val="0"/>
              </a:spcBef>
            </a:pPr>
            <a:r>
              <a:rPr lang="en-US" sz="2325" dirty="0">
                <a:solidFill>
                  <a:schemeClr val="bg2"/>
                </a:solidFill>
              </a:rPr>
              <a:t>Throughout history there has been a </a:t>
            </a:r>
          </a:p>
          <a:p>
            <a:pPr marL="0" indent="0">
              <a:spcBef>
                <a:spcPts val="0"/>
              </a:spcBef>
              <a:buNone/>
            </a:pPr>
            <a:r>
              <a:rPr lang="en-US" sz="2325" dirty="0">
                <a:solidFill>
                  <a:schemeClr val="bg2"/>
                </a:solidFill>
              </a:rPr>
              <a:t>    </a:t>
            </a:r>
            <a:r>
              <a:rPr lang="en-US" sz="2325" dirty="0" smtClean="0">
                <a:solidFill>
                  <a:schemeClr val="bg2"/>
                </a:solidFill>
              </a:rPr>
              <a:t>  continual </a:t>
            </a:r>
            <a:r>
              <a:rPr lang="en-US" sz="2325" dirty="0">
                <a:solidFill>
                  <a:schemeClr val="bg2"/>
                </a:solidFill>
              </a:rPr>
              <a:t>battle between humans and the </a:t>
            </a:r>
          </a:p>
          <a:p>
            <a:pPr marL="0" indent="0">
              <a:spcBef>
                <a:spcPts val="0"/>
              </a:spcBef>
              <a:buNone/>
            </a:pPr>
            <a:r>
              <a:rPr lang="en-US" sz="2325" dirty="0">
                <a:solidFill>
                  <a:schemeClr val="bg2"/>
                </a:solidFill>
              </a:rPr>
              <a:t>  </a:t>
            </a:r>
            <a:r>
              <a:rPr lang="en-US" sz="2325" dirty="0" smtClean="0">
                <a:solidFill>
                  <a:schemeClr val="bg2"/>
                </a:solidFill>
              </a:rPr>
              <a:t>    multitude </a:t>
            </a:r>
            <a:r>
              <a:rPr lang="en-US" sz="2325" dirty="0">
                <a:solidFill>
                  <a:schemeClr val="bg2"/>
                </a:solidFill>
              </a:rPr>
              <a:t>of harmful germs that cause </a:t>
            </a:r>
          </a:p>
          <a:p>
            <a:pPr marL="0" indent="0">
              <a:spcBef>
                <a:spcPts val="0"/>
              </a:spcBef>
              <a:buNone/>
            </a:pPr>
            <a:r>
              <a:rPr lang="en-US" sz="2325" dirty="0">
                <a:solidFill>
                  <a:schemeClr val="bg2"/>
                </a:solidFill>
              </a:rPr>
              <a:t>    </a:t>
            </a:r>
            <a:r>
              <a:rPr lang="en-US" sz="2325" dirty="0" smtClean="0">
                <a:solidFill>
                  <a:schemeClr val="bg2"/>
                </a:solidFill>
              </a:rPr>
              <a:t>  infection </a:t>
            </a:r>
            <a:r>
              <a:rPr lang="en-US" sz="2325" dirty="0">
                <a:solidFill>
                  <a:schemeClr val="bg2"/>
                </a:solidFill>
              </a:rPr>
              <a:t>and disease</a:t>
            </a:r>
          </a:p>
          <a:p>
            <a:pPr marL="0" indent="0">
              <a:spcBef>
                <a:spcPts val="0"/>
              </a:spcBef>
              <a:buNone/>
            </a:pPr>
            <a:endParaRPr lang="en-US" dirty="0" smtClean="0">
              <a:solidFill>
                <a:schemeClr val="bg2"/>
              </a:solidFill>
            </a:endParaRPr>
          </a:p>
          <a:p>
            <a:pPr>
              <a:spcBef>
                <a:spcPts val="0"/>
              </a:spcBef>
            </a:pPr>
            <a:r>
              <a:rPr lang="en-US" sz="2325" dirty="0">
                <a:solidFill>
                  <a:schemeClr val="bg2"/>
                </a:solidFill>
              </a:rPr>
              <a:t>AMR is the ability of harmful germs that cause disease to survive attack by antimicrobials (antibiotics)</a:t>
            </a:r>
          </a:p>
          <a:p>
            <a:pPr>
              <a:spcBef>
                <a:spcPts val="0"/>
              </a:spcBef>
            </a:pPr>
            <a:endParaRPr lang="en-US" sz="2325" dirty="0">
              <a:solidFill>
                <a:schemeClr val="bg2"/>
              </a:solidFill>
            </a:endParaRPr>
          </a:p>
          <a:p>
            <a:pPr>
              <a:spcBef>
                <a:spcPts val="0"/>
              </a:spcBef>
            </a:pPr>
            <a:r>
              <a:rPr lang="en-US" sz="2325" dirty="0">
                <a:solidFill>
                  <a:schemeClr val="bg2"/>
                </a:solidFill>
              </a:rPr>
              <a:t>The ability of germs to survive is called </a:t>
            </a:r>
            <a:r>
              <a:rPr lang="en-US" sz="2325" b="1" u="sng" dirty="0">
                <a:solidFill>
                  <a:srgbClr val="FF0000"/>
                </a:solidFill>
              </a:rPr>
              <a:t>Antibiotic Resistance</a:t>
            </a:r>
          </a:p>
          <a:p>
            <a:pPr marL="0" indent="0">
              <a:spcBef>
                <a:spcPts val="0"/>
              </a:spcBef>
              <a:buNone/>
            </a:pPr>
            <a:endParaRPr lang="en-US" sz="2325" dirty="0"/>
          </a:p>
          <a:p>
            <a:pPr>
              <a:spcBef>
                <a:spcPts val="0"/>
              </a:spcBef>
            </a:pPr>
            <a:r>
              <a:rPr lang="en-US" sz="2325" dirty="0">
                <a:solidFill>
                  <a:schemeClr val="bg2"/>
                </a:solidFill>
              </a:rPr>
              <a:t>Antibiotics are losing their effectiveness to fight disease because of antimicrobial resistance</a:t>
            </a:r>
          </a:p>
          <a:p>
            <a:pPr>
              <a:spcBef>
                <a:spcPts val="0"/>
              </a:spcBef>
            </a:pPr>
            <a:endParaRPr lang="en-US" sz="2325" dirty="0"/>
          </a:p>
          <a:p>
            <a:pPr>
              <a:spcBef>
                <a:spcPts val="0"/>
              </a:spcBef>
            </a:pPr>
            <a:endParaRPr lang="en-US" dirty="0" smtClean="0"/>
          </a:p>
          <a:p>
            <a:pPr>
              <a:spcBef>
                <a:spcPts val="0"/>
              </a:spcBef>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5354" y="1496340"/>
            <a:ext cx="2295906" cy="1409700"/>
          </a:xfrm>
          <a:prstGeom prst="rect">
            <a:avLst/>
          </a:prstGeom>
        </p:spPr>
      </p:pic>
    </p:spTree>
    <p:extLst>
      <p:ext uri="{BB962C8B-B14F-4D97-AF65-F5344CB8AC3E}">
        <p14:creationId xmlns:p14="http://schemas.microsoft.com/office/powerpoint/2010/main" val="625014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3369"/>
            <a:ext cx="9144000" cy="1053431"/>
          </a:xfrm>
        </p:spPr>
        <p:txBody>
          <a:bodyPr lIns="0" tIns="0" rIns="0" bIns="0"/>
          <a:lstStyle/>
          <a:p>
            <a:r>
              <a:rPr lang="en-US" dirty="0" smtClean="0"/>
              <a:t>Global Health Security Agenda</a:t>
            </a:r>
            <a:endParaRPr lang="en-US" dirty="0"/>
          </a:p>
        </p:txBody>
      </p:sp>
      <p:grpSp>
        <p:nvGrpSpPr>
          <p:cNvPr id="3" name="Group 2"/>
          <p:cNvGrpSpPr/>
          <p:nvPr/>
        </p:nvGrpSpPr>
        <p:grpSpPr>
          <a:xfrm>
            <a:off x="-742950" y="1203201"/>
            <a:ext cx="8800000" cy="5158643"/>
            <a:chOff x="-742950" y="1203201"/>
            <a:chExt cx="8800000" cy="5158643"/>
          </a:xfrm>
        </p:grpSpPr>
        <p:sp>
          <p:nvSpPr>
            <p:cNvPr id="5" name="Rounded Rectangle 4"/>
            <p:cNvSpPr/>
            <p:nvPr/>
          </p:nvSpPr>
          <p:spPr>
            <a:xfrm>
              <a:off x="-742950" y="1446945"/>
              <a:ext cx="8229599" cy="1142999"/>
            </a:xfrm>
            <a:prstGeom prst="roundRect">
              <a:avLst>
                <a:gd name="adj" fmla="val 43049"/>
              </a:avLst>
            </a:prstGeom>
            <a:solidFill>
              <a:srgbClr val="3ED6FF">
                <a:alpha val="20000"/>
              </a:srgbClr>
            </a:solidFill>
            <a:ln>
              <a:noFill/>
            </a:ln>
            <a:effectLst/>
          </p:spPr>
          <p:style>
            <a:lnRef idx="2">
              <a:schemeClr val="dk1">
                <a:shade val="50000"/>
              </a:schemeClr>
            </a:lnRef>
            <a:fillRef idx="1">
              <a:schemeClr val="dk1"/>
            </a:fillRef>
            <a:effectRef idx="0">
              <a:schemeClr val="dk1"/>
            </a:effectRef>
            <a:fontRef idx="minor">
              <a:schemeClr val="lt1"/>
            </a:fontRef>
          </p:style>
          <p:txBody>
            <a:bodyPr lIns="2103120" tIns="0" rIns="274320" bIns="0" rtlCol="0" anchor="ctr"/>
            <a:lstStyle/>
            <a:p>
              <a:pPr defTabSz="457200" fontAlgn="base">
                <a:lnSpc>
                  <a:spcPts val="3100"/>
                </a:lnSpc>
                <a:spcBef>
                  <a:spcPct val="0"/>
                </a:spcBef>
                <a:spcAft>
                  <a:spcPct val="0"/>
                </a:spcAft>
              </a:pPr>
              <a:r>
                <a:rPr lang="en-US" sz="3000" b="1" dirty="0">
                  <a:solidFill>
                    <a:prstClr val="white"/>
                  </a:solidFill>
                  <a:latin typeface="Arial"/>
                  <a:ea typeface="ＭＳ Ｐゴシック" charset="-128"/>
                  <a:cs typeface="Arial"/>
                </a:rPr>
                <a:t>Prevent avoidable</a:t>
              </a:r>
            </a:p>
            <a:p>
              <a:pPr defTabSz="457200" fontAlgn="base">
                <a:lnSpc>
                  <a:spcPts val="3100"/>
                </a:lnSpc>
                <a:spcBef>
                  <a:spcPct val="0"/>
                </a:spcBef>
                <a:spcAft>
                  <a:spcPct val="0"/>
                </a:spcAft>
              </a:pPr>
              <a:r>
                <a:rPr lang="en-US" sz="3000" b="1" dirty="0">
                  <a:solidFill>
                    <a:prstClr val="white"/>
                  </a:solidFill>
                  <a:latin typeface="Arial"/>
                  <a:ea typeface="ＭＳ Ｐゴシック" charset="-128"/>
                  <a:cs typeface="Arial"/>
                </a:rPr>
                <a:t>catastrophes</a:t>
              </a:r>
            </a:p>
          </p:txBody>
        </p:sp>
        <p:pic>
          <p:nvPicPr>
            <p:cNvPr id="6" name="Picture 5"/>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381749" y="1203201"/>
              <a:ext cx="1624868" cy="1624868"/>
            </a:xfrm>
            <a:prstGeom prst="rect">
              <a:avLst/>
            </a:prstGeom>
          </p:spPr>
        </p:pic>
        <p:sp>
          <p:nvSpPr>
            <p:cNvPr id="13" name="Rounded Rectangle 12"/>
            <p:cNvSpPr/>
            <p:nvPr/>
          </p:nvSpPr>
          <p:spPr>
            <a:xfrm>
              <a:off x="-742950" y="3211022"/>
              <a:ext cx="8381999" cy="1142999"/>
            </a:xfrm>
            <a:prstGeom prst="roundRect">
              <a:avLst>
                <a:gd name="adj" fmla="val 43049"/>
              </a:avLst>
            </a:prstGeom>
            <a:solidFill>
              <a:srgbClr val="83E739">
                <a:alpha val="20000"/>
              </a:srgbClr>
            </a:solidFill>
            <a:ln>
              <a:noFill/>
            </a:ln>
            <a:effectLst/>
          </p:spPr>
          <p:style>
            <a:lnRef idx="2">
              <a:schemeClr val="dk1">
                <a:shade val="50000"/>
              </a:schemeClr>
            </a:lnRef>
            <a:fillRef idx="1">
              <a:schemeClr val="dk1"/>
            </a:fillRef>
            <a:effectRef idx="0">
              <a:schemeClr val="dk1"/>
            </a:effectRef>
            <a:fontRef idx="minor">
              <a:schemeClr val="lt1"/>
            </a:fontRef>
          </p:style>
          <p:txBody>
            <a:bodyPr lIns="2103120" tIns="0" rIns="274320" bIns="0" rtlCol="0" anchor="ctr"/>
            <a:lstStyle/>
            <a:p>
              <a:pPr defTabSz="457200" fontAlgn="base">
                <a:lnSpc>
                  <a:spcPts val="3100"/>
                </a:lnSpc>
                <a:spcBef>
                  <a:spcPct val="0"/>
                </a:spcBef>
                <a:spcAft>
                  <a:spcPct val="0"/>
                </a:spcAft>
              </a:pPr>
              <a:r>
                <a:rPr lang="en-US" sz="3000" b="1" dirty="0" smtClean="0">
                  <a:solidFill>
                    <a:prstClr val="white"/>
                  </a:solidFill>
                  <a:latin typeface="Arial"/>
                  <a:ea typeface="ＭＳ Ｐゴシック" charset="-128"/>
                  <a:cs typeface="Arial"/>
                </a:rPr>
                <a:t>Detect threats early</a:t>
              </a:r>
              <a:endParaRPr lang="en-US" sz="3000" b="1" dirty="0">
                <a:solidFill>
                  <a:prstClr val="white"/>
                </a:solidFill>
                <a:latin typeface="Arial"/>
                <a:ea typeface="ＭＳ Ｐゴシック" charset="-128"/>
                <a:cs typeface="Arial"/>
              </a:endParaRPr>
            </a:p>
          </p:txBody>
        </p:sp>
        <p:pic>
          <p:nvPicPr>
            <p:cNvPr id="14" name="Picture 13"/>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381749" y="2970088"/>
              <a:ext cx="1624868" cy="1624868"/>
            </a:xfrm>
            <a:prstGeom prst="rect">
              <a:avLst/>
            </a:prstGeom>
          </p:spPr>
        </p:pic>
        <p:sp>
          <p:nvSpPr>
            <p:cNvPr id="15" name="Rounded Rectangle 14"/>
            <p:cNvSpPr/>
            <p:nvPr/>
          </p:nvSpPr>
          <p:spPr>
            <a:xfrm>
              <a:off x="-742950" y="4977910"/>
              <a:ext cx="8565783" cy="1142999"/>
            </a:xfrm>
            <a:prstGeom prst="roundRect">
              <a:avLst>
                <a:gd name="adj" fmla="val 43049"/>
              </a:avLst>
            </a:prstGeom>
            <a:solidFill>
              <a:srgbClr val="E40AFF">
                <a:alpha val="20000"/>
              </a:srgbClr>
            </a:solidFill>
            <a:ln>
              <a:noFill/>
            </a:ln>
            <a:effectLst/>
          </p:spPr>
          <p:style>
            <a:lnRef idx="2">
              <a:schemeClr val="dk1">
                <a:shade val="50000"/>
              </a:schemeClr>
            </a:lnRef>
            <a:fillRef idx="1">
              <a:schemeClr val="dk1"/>
            </a:fillRef>
            <a:effectRef idx="0">
              <a:schemeClr val="dk1"/>
            </a:effectRef>
            <a:fontRef idx="minor">
              <a:schemeClr val="lt1"/>
            </a:fontRef>
          </p:style>
          <p:txBody>
            <a:bodyPr lIns="2103120" tIns="0" rIns="274320" bIns="0" rtlCol="0" anchor="ctr"/>
            <a:lstStyle/>
            <a:p>
              <a:pPr defTabSz="457200" fontAlgn="base">
                <a:lnSpc>
                  <a:spcPts val="3100"/>
                </a:lnSpc>
                <a:spcBef>
                  <a:spcPct val="0"/>
                </a:spcBef>
                <a:spcAft>
                  <a:spcPct val="0"/>
                </a:spcAft>
              </a:pPr>
              <a:r>
                <a:rPr lang="en-US" sz="3000" b="1" dirty="0" smtClean="0">
                  <a:solidFill>
                    <a:prstClr val="white"/>
                  </a:solidFill>
                  <a:latin typeface="Arial"/>
                  <a:ea typeface="ＭＳ Ｐゴシック" charset="-128"/>
                  <a:cs typeface="Arial"/>
                </a:rPr>
                <a:t>Respond rapidly</a:t>
              </a:r>
              <a:br>
                <a:rPr lang="en-US" sz="3000" b="1" dirty="0" smtClean="0">
                  <a:solidFill>
                    <a:prstClr val="white"/>
                  </a:solidFill>
                  <a:latin typeface="Arial"/>
                  <a:ea typeface="ＭＳ Ｐゴシック" charset="-128"/>
                  <a:cs typeface="Arial"/>
                </a:rPr>
              </a:br>
              <a:r>
                <a:rPr lang="en-US" sz="3000" b="1" dirty="0" smtClean="0">
                  <a:solidFill>
                    <a:prstClr val="white"/>
                  </a:solidFill>
                  <a:latin typeface="Arial"/>
                  <a:ea typeface="ＭＳ Ｐゴシック" charset="-128"/>
                  <a:cs typeface="Arial"/>
                </a:rPr>
                <a:t>and effectively</a:t>
              </a:r>
              <a:endParaRPr lang="en-US" sz="3000" b="1" dirty="0">
                <a:solidFill>
                  <a:prstClr val="white"/>
                </a:solidFill>
                <a:latin typeface="Arial"/>
                <a:ea typeface="ＭＳ Ｐゴシック" charset="-128"/>
                <a:cs typeface="Arial"/>
              </a:endParaRPr>
            </a:p>
          </p:txBody>
        </p:sp>
        <p:pic>
          <p:nvPicPr>
            <p:cNvPr id="16" name="Picture 15"/>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432182" y="4736976"/>
              <a:ext cx="1624868" cy="1624868"/>
            </a:xfrm>
            <a:prstGeom prst="rect">
              <a:avLst/>
            </a:prstGeom>
          </p:spPr>
        </p:pic>
      </p:grpSp>
    </p:spTree>
    <p:extLst>
      <p:ext uri="{BB962C8B-B14F-4D97-AF65-F5344CB8AC3E}">
        <p14:creationId xmlns:p14="http://schemas.microsoft.com/office/powerpoint/2010/main" val="25902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txBox="1">
            <a:spLocks/>
          </p:cNvSpPr>
          <p:nvPr/>
        </p:nvSpPr>
        <p:spPr bwMode="auto">
          <a:xfrm>
            <a:off x="0" y="13369"/>
            <a:ext cx="9144000" cy="105343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57200" rtl="0" eaLnBrk="1" fontAlgn="base" hangingPunct="1">
              <a:lnSpc>
                <a:spcPct val="100000"/>
              </a:lnSpc>
              <a:spcBef>
                <a:spcPct val="0"/>
              </a:spcBef>
              <a:spcAft>
                <a:spcPct val="0"/>
              </a:spcAft>
              <a:defRPr sz="3600" b="1" kern="1200">
                <a:solidFill>
                  <a:schemeClr val="tx1"/>
                </a:solidFill>
                <a:latin typeface="Arial"/>
                <a:ea typeface="ＭＳ Ｐゴシック" charset="-128"/>
                <a:cs typeface="Arial"/>
              </a:defRPr>
            </a:lvl1pPr>
            <a:lvl2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2pPr>
            <a:lvl3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3pPr>
            <a:lvl4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4pPr>
            <a:lvl5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5pPr>
            <a:lvl6pPr marL="4572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6pPr>
            <a:lvl7pPr marL="9144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7pPr>
            <a:lvl8pPr marL="13716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8pPr>
            <a:lvl9pPr marL="18288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9pPr>
          </a:lstStyle>
          <a:p>
            <a:r>
              <a:rPr lang="en-US" dirty="0" smtClean="0">
                <a:solidFill>
                  <a:prstClr val="white"/>
                </a:solidFill>
              </a:rPr>
              <a:t>Action Packages to Achieve Targets</a:t>
            </a:r>
            <a:endParaRPr lang="en-US" dirty="0">
              <a:solidFill>
                <a:prstClr val="white"/>
              </a:solidFill>
            </a:endParaRPr>
          </a:p>
        </p:txBody>
      </p:sp>
      <p:grpSp>
        <p:nvGrpSpPr>
          <p:cNvPr id="2" name="Group 1"/>
          <p:cNvGrpSpPr/>
          <p:nvPr/>
        </p:nvGrpSpPr>
        <p:grpSpPr>
          <a:xfrm>
            <a:off x="262958" y="849366"/>
            <a:ext cx="8717190" cy="6013669"/>
            <a:chOff x="262958" y="849366"/>
            <a:chExt cx="8717190" cy="6013669"/>
          </a:xfrm>
        </p:grpSpPr>
        <p:grpSp>
          <p:nvGrpSpPr>
            <p:cNvPr id="4" name="Group 3"/>
            <p:cNvGrpSpPr/>
            <p:nvPr/>
          </p:nvGrpSpPr>
          <p:grpSpPr>
            <a:xfrm>
              <a:off x="262958" y="849366"/>
              <a:ext cx="2432428" cy="1389221"/>
              <a:chOff x="234572" y="849366"/>
              <a:chExt cx="2432428" cy="1389221"/>
            </a:xfrm>
          </p:grpSpPr>
          <p:sp>
            <p:nvSpPr>
              <p:cNvPr id="6" name="TextBox 5"/>
              <p:cNvSpPr txBox="1"/>
              <p:nvPr/>
            </p:nvSpPr>
            <p:spPr>
              <a:xfrm>
                <a:off x="234572" y="1992366"/>
                <a:ext cx="2432428" cy="246221"/>
              </a:xfrm>
              <a:prstGeom prst="rect">
                <a:avLst/>
              </a:prstGeom>
              <a:noFill/>
            </p:spPr>
            <p:txBody>
              <a:bodyPr wrap="square" lIns="0" tIns="0" rIns="0" bIns="0" rtlCol="0">
                <a:spAutoFit/>
              </a:bodyPr>
              <a:lstStyle/>
              <a:p>
                <a:pPr algn="ctr" defTabSz="457200" fontAlgn="base">
                  <a:spcBef>
                    <a:spcPct val="0"/>
                  </a:spcBef>
                  <a:spcAft>
                    <a:spcPct val="0"/>
                  </a:spcAft>
                </a:pPr>
                <a:r>
                  <a:rPr lang="en-US" sz="1600" dirty="0" smtClean="0">
                    <a:solidFill>
                      <a:srgbClr val="EEECE1"/>
                    </a:solidFill>
                    <a:latin typeface="Arial" charset="0"/>
                    <a:ea typeface="ＭＳ Ｐゴシック" charset="-128"/>
                  </a:rPr>
                  <a:t>Antimicrobial Resistance</a:t>
                </a:r>
                <a:endParaRPr lang="en-US" sz="1600" dirty="0">
                  <a:solidFill>
                    <a:srgbClr val="EEECE1"/>
                  </a:solidFill>
                  <a:latin typeface="Arial" charset="0"/>
                  <a:ea typeface="ＭＳ Ｐゴシック" charset="-128"/>
                </a:endParaRPr>
              </a:p>
            </p:txBody>
          </p:sp>
          <p:pic>
            <p:nvPicPr>
              <p:cNvPr id="3" name="Picture 2"/>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879286" y="849366"/>
                <a:ext cx="1143000" cy="1143000"/>
              </a:xfrm>
              <a:prstGeom prst="rect">
                <a:avLst/>
              </a:prstGeom>
            </p:spPr>
          </p:pic>
        </p:grpSp>
        <p:grpSp>
          <p:nvGrpSpPr>
            <p:cNvPr id="40" name="Group 39"/>
            <p:cNvGrpSpPr/>
            <p:nvPr/>
          </p:nvGrpSpPr>
          <p:grpSpPr>
            <a:xfrm>
              <a:off x="533891" y="2329942"/>
              <a:ext cx="1890562" cy="1389221"/>
              <a:chOff x="505505" y="2511202"/>
              <a:chExt cx="1890562" cy="1389221"/>
            </a:xfrm>
          </p:grpSpPr>
          <p:sp>
            <p:nvSpPr>
              <p:cNvPr id="34" name="TextBox 33"/>
              <p:cNvSpPr txBox="1"/>
              <p:nvPr/>
            </p:nvSpPr>
            <p:spPr>
              <a:xfrm>
                <a:off x="505505" y="3654202"/>
                <a:ext cx="1890562" cy="246221"/>
              </a:xfrm>
              <a:prstGeom prst="rect">
                <a:avLst/>
              </a:prstGeom>
              <a:noFill/>
            </p:spPr>
            <p:txBody>
              <a:bodyPr wrap="square" lIns="0" tIns="0" rIns="0" bIns="0" rtlCol="0">
                <a:spAutoFit/>
              </a:bodyPr>
              <a:lstStyle/>
              <a:p>
                <a:pPr algn="ctr" defTabSz="457200" fontAlgn="base">
                  <a:spcBef>
                    <a:spcPct val="0"/>
                  </a:spcBef>
                  <a:spcAft>
                    <a:spcPct val="0"/>
                  </a:spcAft>
                </a:pPr>
                <a:r>
                  <a:rPr lang="en-US" sz="1600" dirty="0">
                    <a:solidFill>
                      <a:srgbClr val="EEECE1"/>
                    </a:solidFill>
                    <a:latin typeface="Arial" charset="0"/>
                    <a:ea typeface="ＭＳ Ｐゴシック" charset="-128"/>
                  </a:rPr>
                  <a:t>Zoonotic Diseases</a:t>
                </a:r>
              </a:p>
            </p:txBody>
          </p:sp>
          <p:pic>
            <p:nvPicPr>
              <p:cNvPr id="35" name="Picture 34"/>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879286" y="2511202"/>
                <a:ext cx="1143000" cy="1143000"/>
              </a:xfrm>
              <a:prstGeom prst="rect">
                <a:avLst/>
              </a:prstGeom>
            </p:spPr>
          </p:pic>
        </p:grpSp>
        <p:grpSp>
          <p:nvGrpSpPr>
            <p:cNvPr id="41" name="Group 40"/>
            <p:cNvGrpSpPr/>
            <p:nvPr/>
          </p:nvGrpSpPr>
          <p:grpSpPr>
            <a:xfrm>
              <a:off x="389958" y="3810518"/>
              <a:ext cx="2178428" cy="1389221"/>
              <a:chOff x="361572" y="4159943"/>
              <a:chExt cx="2178428" cy="1389221"/>
            </a:xfrm>
          </p:grpSpPr>
          <p:sp>
            <p:nvSpPr>
              <p:cNvPr id="36" name="TextBox 35"/>
              <p:cNvSpPr txBox="1"/>
              <p:nvPr/>
            </p:nvSpPr>
            <p:spPr>
              <a:xfrm>
                <a:off x="361572" y="5302943"/>
                <a:ext cx="2178428" cy="246221"/>
              </a:xfrm>
              <a:prstGeom prst="rect">
                <a:avLst/>
              </a:prstGeom>
              <a:noFill/>
            </p:spPr>
            <p:txBody>
              <a:bodyPr wrap="square" lIns="0" tIns="0" rIns="0" bIns="0" rtlCol="0">
                <a:spAutoFit/>
              </a:bodyPr>
              <a:lstStyle/>
              <a:p>
                <a:pPr algn="ctr" defTabSz="457200" fontAlgn="base">
                  <a:spcBef>
                    <a:spcPct val="0"/>
                  </a:spcBef>
                  <a:spcAft>
                    <a:spcPct val="0"/>
                  </a:spcAft>
                </a:pPr>
                <a:r>
                  <a:rPr lang="en-US" sz="1600" dirty="0">
                    <a:solidFill>
                      <a:srgbClr val="EEECE1"/>
                    </a:solidFill>
                    <a:latin typeface="Arial" charset="0"/>
                    <a:ea typeface="ＭＳ Ｐゴシック" charset="-128"/>
                  </a:rPr>
                  <a:t>Biosafety/Biosecurity</a:t>
                </a:r>
              </a:p>
            </p:txBody>
          </p:sp>
          <p:pic>
            <p:nvPicPr>
              <p:cNvPr id="37" name="Picture 36"/>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890492" y="4159943"/>
                <a:ext cx="1120588" cy="1143000"/>
              </a:xfrm>
              <a:prstGeom prst="rect">
                <a:avLst/>
              </a:prstGeom>
            </p:spPr>
          </p:pic>
        </p:grpSp>
        <p:grpSp>
          <p:nvGrpSpPr>
            <p:cNvPr id="42" name="Group 41"/>
            <p:cNvGrpSpPr/>
            <p:nvPr/>
          </p:nvGrpSpPr>
          <p:grpSpPr>
            <a:xfrm>
              <a:off x="745558" y="5291093"/>
              <a:ext cx="1467228" cy="1389221"/>
              <a:chOff x="717172" y="5821779"/>
              <a:chExt cx="1467228" cy="1389221"/>
            </a:xfrm>
          </p:grpSpPr>
          <p:sp>
            <p:nvSpPr>
              <p:cNvPr id="38" name="TextBox 37"/>
              <p:cNvSpPr txBox="1"/>
              <p:nvPr/>
            </p:nvSpPr>
            <p:spPr>
              <a:xfrm>
                <a:off x="717172" y="6964779"/>
                <a:ext cx="1467228" cy="246221"/>
              </a:xfrm>
              <a:prstGeom prst="rect">
                <a:avLst/>
              </a:prstGeom>
              <a:noFill/>
            </p:spPr>
            <p:txBody>
              <a:bodyPr wrap="square" lIns="0" tIns="0" rIns="0" bIns="0" rtlCol="0">
                <a:spAutoFit/>
              </a:bodyPr>
              <a:lstStyle/>
              <a:p>
                <a:pPr algn="ctr" defTabSz="457200" fontAlgn="base">
                  <a:spcBef>
                    <a:spcPct val="0"/>
                  </a:spcBef>
                  <a:spcAft>
                    <a:spcPct val="0"/>
                  </a:spcAft>
                </a:pPr>
                <a:r>
                  <a:rPr lang="en-US" sz="1600" dirty="0">
                    <a:solidFill>
                      <a:srgbClr val="EEECE1"/>
                    </a:solidFill>
                    <a:latin typeface="Arial" charset="0"/>
                    <a:ea typeface="ＭＳ Ｐゴシック" charset="-128"/>
                  </a:rPr>
                  <a:t>Immunization</a:t>
                </a:r>
              </a:p>
            </p:txBody>
          </p:sp>
          <p:pic>
            <p:nvPicPr>
              <p:cNvPr id="39" name="Picture 38"/>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879286" y="5821779"/>
                <a:ext cx="1143000" cy="1143000"/>
              </a:xfrm>
              <a:prstGeom prst="rect">
                <a:avLst/>
              </a:prstGeom>
            </p:spPr>
          </p:pic>
        </p:grpSp>
        <p:grpSp>
          <p:nvGrpSpPr>
            <p:cNvPr id="43" name="Group 42"/>
            <p:cNvGrpSpPr/>
            <p:nvPr/>
          </p:nvGrpSpPr>
          <p:grpSpPr>
            <a:xfrm>
              <a:off x="3251200" y="849366"/>
              <a:ext cx="2641600" cy="1389221"/>
              <a:chOff x="129986" y="849366"/>
              <a:chExt cx="2641600" cy="1389221"/>
            </a:xfrm>
          </p:grpSpPr>
          <p:sp>
            <p:nvSpPr>
              <p:cNvPr id="44" name="TextBox 43"/>
              <p:cNvSpPr txBox="1"/>
              <p:nvPr/>
            </p:nvSpPr>
            <p:spPr>
              <a:xfrm>
                <a:off x="129986" y="1992366"/>
                <a:ext cx="2641600" cy="246221"/>
              </a:xfrm>
              <a:prstGeom prst="rect">
                <a:avLst/>
              </a:prstGeom>
              <a:noFill/>
            </p:spPr>
            <p:txBody>
              <a:bodyPr wrap="square" lIns="0" tIns="0" rIns="0" bIns="0" rtlCol="0">
                <a:spAutoFit/>
              </a:bodyPr>
              <a:lstStyle/>
              <a:p>
                <a:pPr algn="ctr" defTabSz="457200" fontAlgn="base">
                  <a:spcBef>
                    <a:spcPct val="0"/>
                  </a:spcBef>
                  <a:spcAft>
                    <a:spcPct val="0"/>
                  </a:spcAft>
                </a:pPr>
                <a:r>
                  <a:rPr lang="en-US" sz="1600" dirty="0">
                    <a:solidFill>
                      <a:srgbClr val="EEECE1"/>
                    </a:solidFill>
                    <a:latin typeface="Arial" charset="0"/>
                    <a:ea typeface="ＭＳ Ｐゴシック" charset="-128"/>
                  </a:rPr>
                  <a:t>National Laboratory </a:t>
                </a:r>
                <a:r>
                  <a:rPr lang="en-US" sz="1600" dirty="0" smtClean="0">
                    <a:solidFill>
                      <a:srgbClr val="EEECE1"/>
                    </a:solidFill>
                    <a:latin typeface="Arial" charset="0"/>
                    <a:ea typeface="ＭＳ Ｐゴシック" charset="-128"/>
                  </a:rPr>
                  <a:t>Systems</a:t>
                </a:r>
                <a:endParaRPr lang="en-US" sz="1600" dirty="0">
                  <a:solidFill>
                    <a:srgbClr val="EEECE1"/>
                  </a:solidFill>
                  <a:latin typeface="Arial" charset="0"/>
                  <a:ea typeface="ＭＳ Ｐゴシック" charset="-128"/>
                </a:endParaRPr>
              </a:p>
            </p:txBody>
          </p:sp>
          <p:pic>
            <p:nvPicPr>
              <p:cNvPr id="45" name="Picture 44"/>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879286" y="849366"/>
                <a:ext cx="1143000" cy="1143000"/>
              </a:xfrm>
              <a:prstGeom prst="rect">
                <a:avLst/>
              </a:prstGeom>
            </p:spPr>
          </p:pic>
        </p:grpSp>
        <p:grpSp>
          <p:nvGrpSpPr>
            <p:cNvPr id="46" name="Group 45"/>
            <p:cNvGrpSpPr/>
            <p:nvPr/>
          </p:nvGrpSpPr>
          <p:grpSpPr>
            <a:xfrm>
              <a:off x="3626719" y="2329942"/>
              <a:ext cx="1890562" cy="1389221"/>
              <a:chOff x="505505" y="2511202"/>
              <a:chExt cx="1890562" cy="1389221"/>
            </a:xfrm>
          </p:grpSpPr>
          <p:sp>
            <p:nvSpPr>
              <p:cNvPr id="47" name="TextBox 46"/>
              <p:cNvSpPr txBox="1"/>
              <p:nvPr/>
            </p:nvSpPr>
            <p:spPr>
              <a:xfrm>
                <a:off x="505505" y="3654202"/>
                <a:ext cx="1890562" cy="246221"/>
              </a:xfrm>
              <a:prstGeom prst="rect">
                <a:avLst/>
              </a:prstGeom>
              <a:noFill/>
            </p:spPr>
            <p:txBody>
              <a:bodyPr wrap="square" lIns="0" tIns="0" rIns="0" bIns="0" rtlCol="0">
                <a:spAutoFit/>
              </a:bodyPr>
              <a:lstStyle/>
              <a:p>
                <a:pPr algn="ctr" defTabSz="457200" fontAlgn="base">
                  <a:spcBef>
                    <a:spcPct val="0"/>
                  </a:spcBef>
                  <a:spcAft>
                    <a:spcPct val="0"/>
                  </a:spcAft>
                </a:pPr>
                <a:r>
                  <a:rPr lang="en-US" sz="1600" dirty="0">
                    <a:solidFill>
                      <a:srgbClr val="EEECE1"/>
                    </a:solidFill>
                    <a:latin typeface="Arial" charset="0"/>
                    <a:ea typeface="ＭＳ Ｐゴシック" charset="-128"/>
                  </a:rPr>
                  <a:t>Surveillance</a:t>
                </a:r>
              </a:p>
            </p:txBody>
          </p:sp>
          <p:pic>
            <p:nvPicPr>
              <p:cNvPr id="48" name="Picture 47"/>
              <p:cNvPicPr>
                <a:picLocks noChangeAspect="1"/>
              </p:cNvPicPr>
              <p:nvPr/>
            </p:nvPicPr>
            <p:blipFill>
              <a:blip r:embed="rId13" r:link="rId14">
                <a:extLst>
                  <a:ext uri="{28A0092B-C50C-407E-A947-70E740481C1C}">
                    <a14:useLocalDpi xmlns:a14="http://schemas.microsoft.com/office/drawing/2010/main" val="0"/>
                  </a:ext>
                </a:extLst>
              </a:blip>
              <a:stretch>
                <a:fillRect/>
              </a:stretch>
            </p:blipFill>
            <p:spPr>
              <a:xfrm>
                <a:off x="879286" y="2511202"/>
                <a:ext cx="1143000" cy="1143000"/>
              </a:xfrm>
              <a:prstGeom prst="rect">
                <a:avLst/>
              </a:prstGeom>
            </p:spPr>
          </p:pic>
        </p:grpSp>
        <p:grpSp>
          <p:nvGrpSpPr>
            <p:cNvPr id="49" name="Group 48"/>
            <p:cNvGrpSpPr/>
            <p:nvPr/>
          </p:nvGrpSpPr>
          <p:grpSpPr>
            <a:xfrm>
              <a:off x="3482786" y="3821724"/>
              <a:ext cx="2178428" cy="1378015"/>
              <a:chOff x="361572" y="4171149"/>
              <a:chExt cx="2178428" cy="1378015"/>
            </a:xfrm>
          </p:grpSpPr>
          <p:sp>
            <p:nvSpPr>
              <p:cNvPr id="50" name="TextBox 49"/>
              <p:cNvSpPr txBox="1"/>
              <p:nvPr/>
            </p:nvSpPr>
            <p:spPr>
              <a:xfrm>
                <a:off x="361572" y="5302943"/>
                <a:ext cx="2178428" cy="246221"/>
              </a:xfrm>
              <a:prstGeom prst="rect">
                <a:avLst/>
              </a:prstGeom>
              <a:noFill/>
            </p:spPr>
            <p:txBody>
              <a:bodyPr wrap="square" lIns="0" tIns="0" rIns="0" bIns="0" rtlCol="0">
                <a:spAutoFit/>
              </a:bodyPr>
              <a:lstStyle/>
              <a:p>
                <a:pPr algn="ctr" defTabSz="457200" fontAlgn="base">
                  <a:spcBef>
                    <a:spcPct val="0"/>
                  </a:spcBef>
                  <a:spcAft>
                    <a:spcPct val="0"/>
                  </a:spcAft>
                </a:pPr>
                <a:r>
                  <a:rPr lang="en-US" sz="1600" dirty="0" smtClean="0">
                    <a:solidFill>
                      <a:srgbClr val="EEECE1"/>
                    </a:solidFill>
                    <a:latin typeface="Arial" charset="0"/>
                    <a:ea typeface="ＭＳ Ｐゴシック" charset="-128"/>
                  </a:rPr>
                  <a:t>Reporting</a:t>
                </a:r>
                <a:endParaRPr lang="en-US" sz="1600" dirty="0">
                  <a:solidFill>
                    <a:srgbClr val="EEECE1"/>
                  </a:solidFill>
                  <a:latin typeface="Arial" charset="0"/>
                  <a:ea typeface="ＭＳ Ｐゴシック" charset="-128"/>
                </a:endParaRPr>
              </a:p>
            </p:txBody>
          </p:sp>
          <p:pic>
            <p:nvPicPr>
              <p:cNvPr id="51" name="Picture 50"/>
              <p:cNvPicPr>
                <a:picLocks noChangeAspect="1"/>
              </p:cNvPicPr>
              <p:nvPr/>
            </p:nvPicPr>
            <p:blipFill>
              <a:blip r:embed="rId15" r:link="rId16">
                <a:extLst>
                  <a:ext uri="{28A0092B-C50C-407E-A947-70E740481C1C}">
                    <a14:useLocalDpi xmlns:a14="http://schemas.microsoft.com/office/drawing/2010/main" val="0"/>
                  </a:ext>
                </a:extLst>
              </a:blip>
              <a:stretch>
                <a:fillRect/>
              </a:stretch>
            </p:blipFill>
            <p:spPr>
              <a:xfrm>
                <a:off x="890492" y="4171149"/>
                <a:ext cx="1120588" cy="1120588"/>
              </a:xfrm>
              <a:prstGeom prst="rect">
                <a:avLst/>
              </a:prstGeom>
            </p:spPr>
          </p:pic>
        </p:grpSp>
        <p:grpSp>
          <p:nvGrpSpPr>
            <p:cNvPr id="52" name="Group 51"/>
            <p:cNvGrpSpPr/>
            <p:nvPr/>
          </p:nvGrpSpPr>
          <p:grpSpPr>
            <a:xfrm>
              <a:off x="3482786" y="5291093"/>
              <a:ext cx="2178428" cy="1389221"/>
              <a:chOff x="361572" y="5821779"/>
              <a:chExt cx="2178428" cy="1389221"/>
            </a:xfrm>
          </p:grpSpPr>
          <p:sp>
            <p:nvSpPr>
              <p:cNvPr id="53" name="TextBox 52"/>
              <p:cNvSpPr txBox="1"/>
              <p:nvPr/>
            </p:nvSpPr>
            <p:spPr>
              <a:xfrm>
                <a:off x="361572" y="6964779"/>
                <a:ext cx="2178428" cy="246221"/>
              </a:xfrm>
              <a:prstGeom prst="rect">
                <a:avLst/>
              </a:prstGeom>
              <a:noFill/>
            </p:spPr>
            <p:txBody>
              <a:bodyPr wrap="square" lIns="0" tIns="0" rIns="0" bIns="0" rtlCol="0">
                <a:spAutoFit/>
              </a:bodyPr>
              <a:lstStyle/>
              <a:p>
                <a:pPr algn="ctr" defTabSz="457200" fontAlgn="base">
                  <a:spcBef>
                    <a:spcPct val="0"/>
                  </a:spcBef>
                  <a:spcAft>
                    <a:spcPct val="0"/>
                  </a:spcAft>
                </a:pPr>
                <a:r>
                  <a:rPr lang="en-US" sz="1600" dirty="0">
                    <a:solidFill>
                      <a:srgbClr val="EEECE1"/>
                    </a:solidFill>
                    <a:latin typeface="Arial" charset="0"/>
                    <a:ea typeface="ＭＳ Ｐゴシック" charset="-128"/>
                  </a:rPr>
                  <a:t>Workforce Development</a:t>
                </a:r>
              </a:p>
            </p:txBody>
          </p:sp>
          <p:pic>
            <p:nvPicPr>
              <p:cNvPr id="54" name="Picture 53"/>
              <p:cNvPicPr>
                <a:picLocks noChangeAspect="1"/>
              </p:cNvPicPr>
              <p:nvPr/>
            </p:nvPicPr>
            <p:blipFill>
              <a:blip r:embed="rId17" r:link="rId18">
                <a:extLst>
                  <a:ext uri="{28A0092B-C50C-407E-A947-70E740481C1C}">
                    <a14:useLocalDpi xmlns:a14="http://schemas.microsoft.com/office/drawing/2010/main" val="0"/>
                  </a:ext>
                </a:extLst>
              </a:blip>
              <a:stretch>
                <a:fillRect/>
              </a:stretch>
            </p:blipFill>
            <p:spPr>
              <a:xfrm>
                <a:off x="879286" y="5821779"/>
                <a:ext cx="1143000" cy="1143000"/>
              </a:xfrm>
              <a:prstGeom prst="rect">
                <a:avLst/>
              </a:prstGeom>
            </p:spPr>
          </p:pic>
        </p:grpSp>
        <p:grpSp>
          <p:nvGrpSpPr>
            <p:cNvPr id="55" name="Group 54"/>
            <p:cNvGrpSpPr/>
            <p:nvPr/>
          </p:nvGrpSpPr>
          <p:grpSpPr>
            <a:xfrm>
              <a:off x="6547720" y="856986"/>
              <a:ext cx="2432428" cy="1627823"/>
              <a:chOff x="234572" y="856986"/>
              <a:chExt cx="2432428" cy="1627823"/>
            </a:xfrm>
          </p:grpSpPr>
          <p:sp>
            <p:nvSpPr>
              <p:cNvPr id="56" name="TextBox 55"/>
              <p:cNvSpPr txBox="1"/>
              <p:nvPr/>
            </p:nvSpPr>
            <p:spPr>
              <a:xfrm>
                <a:off x="234572" y="1992366"/>
                <a:ext cx="2432428" cy="492443"/>
              </a:xfrm>
              <a:prstGeom prst="rect">
                <a:avLst/>
              </a:prstGeom>
              <a:noFill/>
            </p:spPr>
            <p:txBody>
              <a:bodyPr wrap="square" lIns="0" tIns="0" rIns="0" bIns="0" rtlCol="0">
                <a:spAutoFit/>
              </a:bodyPr>
              <a:lstStyle/>
              <a:p>
                <a:pPr algn="ctr" defTabSz="457200" fontAlgn="base">
                  <a:spcBef>
                    <a:spcPct val="0"/>
                  </a:spcBef>
                  <a:spcAft>
                    <a:spcPct val="0"/>
                  </a:spcAft>
                </a:pPr>
                <a:r>
                  <a:rPr lang="en-US" sz="1600" dirty="0">
                    <a:solidFill>
                      <a:srgbClr val="EEECE1"/>
                    </a:solidFill>
                    <a:latin typeface="Arial" charset="0"/>
                    <a:ea typeface="ＭＳ Ｐゴシック" charset="-128"/>
                  </a:rPr>
                  <a:t>Emergency Operations Centers</a:t>
                </a:r>
              </a:p>
            </p:txBody>
          </p:sp>
          <p:pic>
            <p:nvPicPr>
              <p:cNvPr id="57" name="Picture 56"/>
              <p:cNvPicPr>
                <a:picLocks noChangeAspect="1"/>
              </p:cNvPicPr>
              <p:nvPr/>
            </p:nvPicPr>
            <p:blipFill>
              <a:blip r:embed="rId19" r:link="rId20">
                <a:extLst>
                  <a:ext uri="{28A0092B-C50C-407E-A947-70E740481C1C}">
                    <a14:useLocalDpi xmlns:a14="http://schemas.microsoft.com/office/drawing/2010/main" val="0"/>
                  </a:ext>
                </a:extLst>
              </a:blip>
              <a:stretch>
                <a:fillRect/>
              </a:stretch>
            </p:blipFill>
            <p:spPr>
              <a:xfrm>
                <a:off x="879286" y="856986"/>
                <a:ext cx="1143000" cy="1127760"/>
              </a:xfrm>
              <a:prstGeom prst="rect">
                <a:avLst/>
              </a:prstGeom>
            </p:spPr>
          </p:pic>
        </p:grpSp>
        <p:grpSp>
          <p:nvGrpSpPr>
            <p:cNvPr id="58" name="Group 57"/>
            <p:cNvGrpSpPr/>
            <p:nvPr/>
          </p:nvGrpSpPr>
          <p:grpSpPr>
            <a:xfrm>
              <a:off x="6674720" y="2702532"/>
              <a:ext cx="2178428" cy="2120265"/>
              <a:chOff x="361572" y="2518822"/>
              <a:chExt cx="2178428" cy="2120265"/>
            </a:xfrm>
          </p:grpSpPr>
          <p:sp>
            <p:nvSpPr>
              <p:cNvPr id="59" name="TextBox 58"/>
              <p:cNvSpPr txBox="1"/>
              <p:nvPr/>
            </p:nvSpPr>
            <p:spPr>
              <a:xfrm>
                <a:off x="361572" y="3654202"/>
                <a:ext cx="2178428" cy="984885"/>
              </a:xfrm>
              <a:prstGeom prst="rect">
                <a:avLst/>
              </a:prstGeom>
              <a:noFill/>
            </p:spPr>
            <p:txBody>
              <a:bodyPr wrap="square" lIns="0" tIns="0" rIns="0" bIns="0" rtlCol="0">
                <a:spAutoFit/>
              </a:bodyPr>
              <a:lstStyle/>
              <a:p>
                <a:pPr algn="ctr" defTabSz="457200" fontAlgn="base">
                  <a:spcBef>
                    <a:spcPct val="0"/>
                  </a:spcBef>
                  <a:spcAft>
                    <a:spcPct val="0"/>
                  </a:spcAft>
                </a:pPr>
                <a:r>
                  <a:rPr lang="en-US" sz="1600" dirty="0">
                    <a:solidFill>
                      <a:prstClr val="white"/>
                    </a:solidFill>
                    <a:latin typeface="Arial" charset="0"/>
                    <a:ea typeface="ＭＳ Ｐゴシック" charset="-128"/>
                  </a:rPr>
                  <a:t>Linking Public Health with Law Enforcement and Multisectoral Rapid Response</a:t>
                </a:r>
              </a:p>
            </p:txBody>
          </p:sp>
          <p:pic>
            <p:nvPicPr>
              <p:cNvPr id="60" name="Picture 59"/>
              <p:cNvPicPr>
                <a:picLocks noChangeAspect="1"/>
              </p:cNvPicPr>
              <p:nvPr/>
            </p:nvPicPr>
            <p:blipFill>
              <a:blip r:embed="rId21" r:link="rId22">
                <a:extLst>
                  <a:ext uri="{28A0092B-C50C-407E-A947-70E740481C1C}">
                    <a14:useLocalDpi xmlns:a14="http://schemas.microsoft.com/office/drawing/2010/main" val="0"/>
                  </a:ext>
                </a:extLst>
              </a:blip>
              <a:stretch>
                <a:fillRect/>
              </a:stretch>
            </p:blipFill>
            <p:spPr>
              <a:xfrm>
                <a:off x="879286" y="2518822"/>
                <a:ext cx="1143000" cy="1127760"/>
              </a:xfrm>
              <a:prstGeom prst="rect">
                <a:avLst/>
              </a:prstGeom>
            </p:spPr>
          </p:pic>
        </p:grpSp>
        <p:grpSp>
          <p:nvGrpSpPr>
            <p:cNvPr id="61" name="Group 60"/>
            <p:cNvGrpSpPr/>
            <p:nvPr/>
          </p:nvGrpSpPr>
          <p:grpSpPr>
            <a:xfrm>
              <a:off x="6674720" y="4992577"/>
              <a:ext cx="2178428" cy="1870458"/>
              <a:chOff x="361572" y="4171149"/>
              <a:chExt cx="2178428" cy="1870458"/>
            </a:xfrm>
          </p:grpSpPr>
          <p:sp>
            <p:nvSpPr>
              <p:cNvPr id="62" name="TextBox 61"/>
              <p:cNvSpPr txBox="1"/>
              <p:nvPr/>
            </p:nvSpPr>
            <p:spPr>
              <a:xfrm>
                <a:off x="361572" y="5302943"/>
                <a:ext cx="2178428" cy="738664"/>
              </a:xfrm>
              <a:prstGeom prst="rect">
                <a:avLst/>
              </a:prstGeom>
              <a:noFill/>
            </p:spPr>
            <p:txBody>
              <a:bodyPr wrap="square" lIns="0" tIns="0" rIns="0" bIns="0" rtlCol="0">
                <a:spAutoFit/>
              </a:bodyPr>
              <a:lstStyle/>
              <a:p>
                <a:pPr algn="ctr" defTabSz="457200" fontAlgn="base">
                  <a:spcBef>
                    <a:spcPct val="0"/>
                  </a:spcBef>
                  <a:spcAft>
                    <a:spcPct val="0"/>
                  </a:spcAft>
                </a:pPr>
                <a:r>
                  <a:rPr lang="en-US" sz="1600" dirty="0">
                    <a:solidFill>
                      <a:prstClr val="white"/>
                    </a:solidFill>
                    <a:latin typeface="Arial" charset="0"/>
                    <a:ea typeface="ＭＳ Ｐゴシック" charset="-128"/>
                  </a:rPr>
                  <a:t>Medical Countermeasures and Personnel Deployment </a:t>
                </a:r>
                <a:endParaRPr lang="en-US" sz="1600" dirty="0">
                  <a:solidFill>
                    <a:srgbClr val="EEECE1"/>
                  </a:solidFill>
                  <a:latin typeface="Arial" charset="0"/>
                  <a:ea typeface="ＭＳ Ｐゴシック" charset="-128"/>
                </a:endParaRPr>
              </a:p>
            </p:txBody>
          </p:sp>
          <p:pic>
            <p:nvPicPr>
              <p:cNvPr id="63" name="Picture 62"/>
              <p:cNvPicPr>
                <a:picLocks noChangeAspect="1"/>
              </p:cNvPicPr>
              <p:nvPr/>
            </p:nvPicPr>
            <p:blipFill>
              <a:blip r:embed="rId23" r:link="rId24">
                <a:extLst>
                  <a:ext uri="{28A0092B-C50C-407E-A947-70E740481C1C}">
                    <a14:useLocalDpi xmlns:a14="http://schemas.microsoft.com/office/drawing/2010/main" val="0"/>
                  </a:ext>
                </a:extLst>
              </a:blip>
              <a:stretch>
                <a:fillRect/>
              </a:stretch>
            </p:blipFill>
            <p:spPr>
              <a:xfrm>
                <a:off x="890492" y="4171149"/>
                <a:ext cx="1120588" cy="1120588"/>
              </a:xfrm>
              <a:prstGeom prst="rect">
                <a:avLst/>
              </a:prstGeom>
            </p:spPr>
          </p:pic>
        </p:grpSp>
      </p:grpSp>
    </p:spTree>
    <p:extLst>
      <p:ext uri="{BB962C8B-B14F-4D97-AF65-F5344CB8AC3E}">
        <p14:creationId xmlns:p14="http://schemas.microsoft.com/office/powerpoint/2010/main" val="187114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Leading and Contributing</a:t>
            </a:r>
            <a:endParaRPr lang="en-US" dirty="0"/>
          </a:p>
        </p:txBody>
      </p:sp>
      <p:sp>
        <p:nvSpPr>
          <p:cNvPr id="5" name="TextBox 4"/>
          <p:cNvSpPr txBox="1"/>
          <p:nvPr/>
        </p:nvSpPr>
        <p:spPr>
          <a:xfrm>
            <a:off x="-124293" y="5243824"/>
            <a:ext cx="3918864" cy="861774"/>
          </a:xfrm>
          <a:prstGeom prst="rect">
            <a:avLst/>
          </a:prstGeom>
          <a:noFill/>
        </p:spPr>
        <p:txBody>
          <a:bodyPr wrap="square" lIns="0" tIns="0" rIns="0" bIns="0" rtlCol="0">
            <a:spAutoFit/>
          </a:bodyPr>
          <a:lstStyle/>
          <a:p>
            <a:pPr algn="ctr" defTabSz="457200" fontAlgn="base">
              <a:spcBef>
                <a:spcPct val="0"/>
              </a:spcBef>
              <a:spcAft>
                <a:spcPct val="0"/>
              </a:spcAft>
            </a:pPr>
            <a:r>
              <a:rPr lang="en-US" sz="2800" b="1" dirty="0" smtClean="0">
                <a:solidFill>
                  <a:srgbClr val="EEECE1"/>
                </a:solidFill>
                <a:latin typeface="Arial" charset="0"/>
                <a:ea typeface="ＭＳ Ｐゴシック" charset="-128"/>
              </a:rPr>
              <a:t>Antimicrobial</a:t>
            </a:r>
            <a:br>
              <a:rPr lang="en-US" sz="2800" b="1" dirty="0" smtClean="0">
                <a:solidFill>
                  <a:srgbClr val="EEECE1"/>
                </a:solidFill>
                <a:latin typeface="Arial" charset="0"/>
                <a:ea typeface="ＭＳ Ｐゴシック" charset="-128"/>
              </a:rPr>
            </a:br>
            <a:r>
              <a:rPr lang="en-US" sz="2800" b="1" dirty="0" smtClean="0">
                <a:solidFill>
                  <a:srgbClr val="EEECE1"/>
                </a:solidFill>
                <a:latin typeface="Arial" charset="0"/>
                <a:ea typeface="ＭＳ Ｐゴシック" charset="-128"/>
              </a:rPr>
              <a:t>Resistance</a:t>
            </a:r>
            <a:endParaRPr lang="en-US" sz="2800" b="1" dirty="0">
              <a:solidFill>
                <a:srgbClr val="EEECE1"/>
              </a:solidFill>
              <a:latin typeface="Arial" charset="0"/>
              <a:ea typeface="ＭＳ Ｐゴシック" charset="-128"/>
            </a:endParaRPr>
          </a:p>
        </p:txBody>
      </p:sp>
      <p:pic>
        <p:nvPicPr>
          <p:cNvPr id="6" name="Picture 5"/>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914400" y="3200400"/>
            <a:ext cx="1841478" cy="1841477"/>
          </a:xfrm>
          <a:prstGeom prst="rect">
            <a:avLst/>
          </a:prstGeom>
        </p:spPr>
      </p:pic>
      <p:graphicFrame>
        <p:nvGraphicFramePr>
          <p:cNvPr id="3" name="Table 2"/>
          <p:cNvGraphicFramePr>
            <a:graphicFrameLocks noGrp="1"/>
          </p:cNvGraphicFramePr>
          <p:nvPr>
            <p:extLst/>
          </p:nvPr>
        </p:nvGraphicFramePr>
        <p:xfrm>
          <a:off x="3667612" y="3319145"/>
          <a:ext cx="5222388" cy="3445464"/>
        </p:xfrm>
        <a:graphic>
          <a:graphicData uri="http://schemas.openxmlformats.org/drawingml/2006/table">
            <a:tbl>
              <a:tblPr firstRow="1" bandRow="1">
                <a:tableStyleId>{5C22544A-7EE6-4342-B048-85BDC9FD1C3A}</a:tableStyleId>
              </a:tblPr>
              <a:tblGrid>
                <a:gridCol w="2611194"/>
                <a:gridCol w="2611194"/>
              </a:tblGrid>
              <a:tr h="342418">
                <a:tc>
                  <a:txBody>
                    <a:bodyPr/>
                    <a:lstStyle/>
                    <a:p>
                      <a:pPr algn="ctr"/>
                      <a:r>
                        <a:rPr lang="en-US" sz="1800" dirty="0" smtClean="0">
                          <a:solidFill>
                            <a:schemeClr val="bg1"/>
                          </a:solidFill>
                        </a:rPr>
                        <a:t>Leading</a:t>
                      </a:r>
                      <a:endParaRPr lang="en-US" sz="1800" dirty="0">
                        <a:solidFill>
                          <a:schemeClr val="bg1"/>
                        </a:solidFill>
                      </a:endParaRPr>
                    </a:p>
                  </a:txBody>
                  <a:tcPr marL="84432" marR="84432" marT="42216" marB="42216">
                    <a:solidFill>
                      <a:srgbClr val="3ED6FF"/>
                    </a:solidFill>
                  </a:tcPr>
                </a:tc>
                <a:tc>
                  <a:txBody>
                    <a:bodyPr/>
                    <a:lstStyle/>
                    <a:p>
                      <a:pPr algn="ctr"/>
                      <a:r>
                        <a:rPr lang="en-US" sz="1800" dirty="0" smtClean="0">
                          <a:solidFill>
                            <a:schemeClr val="bg1"/>
                          </a:solidFill>
                        </a:rPr>
                        <a:t>Contributing</a:t>
                      </a:r>
                    </a:p>
                  </a:txBody>
                  <a:tcPr marL="84432" marR="84432" marT="42216" marB="42216">
                    <a:solidFill>
                      <a:srgbClr val="3ED6FF"/>
                    </a:solidFill>
                  </a:tcPr>
                </a:tc>
              </a:tr>
              <a:tr h="2870682">
                <a:tc>
                  <a:txBody>
                    <a:bodyPr/>
                    <a:lstStyle/>
                    <a:p>
                      <a:pPr marL="285750" indent="-285750">
                        <a:buFont typeface="Arial" panose="020B0604020202020204" pitchFamily="34" charset="0"/>
                        <a:buChar char="•"/>
                      </a:pPr>
                      <a:r>
                        <a:rPr lang="en-US" sz="1800" dirty="0" smtClean="0"/>
                        <a:t>Canada</a:t>
                      </a:r>
                    </a:p>
                    <a:p>
                      <a:pPr marL="285750" indent="-285750">
                        <a:buFont typeface="Arial" panose="020B0604020202020204" pitchFamily="34" charset="0"/>
                        <a:buChar char="•"/>
                      </a:pPr>
                      <a:r>
                        <a:rPr lang="en-US" sz="1800" dirty="0" smtClean="0"/>
                        <a:t>Germany</a:t>
                      </a:r>
                    </a:p>
                    <a:p>
                      <a:pPr marL="285750" indent="-285750">
                        <a:buFont typeface="Arial" panose="020B0604020202020204" pitchFamily="34" charset="0"/>
                        <a:buChar char="•"/>
                      </a:pPr>
                      <a:r>
                        <a:rPr lang="en-US" sz="1800" dirty="0" smtClean="0"/>
                        <a:t>Netherlands</a:t>
                      </a:r>
                    </a:p>
                    <a:p>
                      <a:pPr marL="285750" indent="-285750">
                        <a:buFont typeface="Arial" panose="020B0604020202020204" pitchFamily="34" charset="0"/>
                        <a:buChar char="•"/>
                      </a:pPr>
                      <a:r>
                        <a:rPr lang="en-US" sz="1800" dirty="0" smtClean="0"/>
                        <a:t>Sweden</a:t>
                      </a:r>
                    </a:p>
                    <a:p>
                      <a:endParaRPr lang="en-US" sz="1700" dirty="0"/>
                    </a:p>
                  </a:txBody>
                  <a:tcPr marL="84432" marR="84432" marT="42216" marB="42216"/>
                </a:tc>
                <a:tc>
                  <a:txBody>
                    <a:bodyPr/>
                    <a:lstStyle/>
                    <a:p>
                      <a:pPr marL="285750" lvl="0" indent="-285750">
                        <a:buFont typeface="Arial" panose="020B0604020202020204" pitchFamily="34" charset="0"/>
                        <a:buChar char="•"/>
                      </a:pPr>
                      <a:r>
                        <a:rPr lang="en-US" sz="1800" dirty="0" smtClean="0"/>
                        <a:t>Australia</a:t>
                      </a:r>
                    </a:p>
                    <a:p>
                      <a:pPr marL="285750" lvl="0" indent="-285750">
                        <a:buFont typeface="Arial" panose="020B0604020202020204" pitchFamily="34" charset="0"/>
                        <a:buChar char="•"/>
                      </a:pPr>
                      <a:r>
                        <a:rPr lang="en-US" sz="1800" dirty="0" smtClean="0"/>
                        <a:t>India</a:t>
                      </a:r>
                    </a:p>
                    <a:p>
                      <a:pPr marL="285750" lvl="0" indent="-285750">
                        <a:buFont typeface="Arial" panose="020B0604020202020204" pitchFamily="34" charset="0"/>
                        <a:buChar char="•"/>
                      </a:pPr>
                      <a:r>
                        <a:rPr lang="en-US" sz="1800" dirty="0" smtClean="0"/>
                        <a:t>Indonesia</a:t>
                      </a:r>
                    </a:p>
                    <a:p>
                      <a:pPr marL="285750" lvl="0" indent="-285750">
                        <a:buFont typeface="Arial" panose="020B0604020202020204" pitchFamily="34" charset="0"/>
                        <a:buChar char="•"/>
                      </a:pPr>
                      <a:r>
                        <a:rPr lang="en-US" sz="1800" dirty="0" smtClean="0"/>
                        <a:t>Italy</a:t>
                      </a:r>
                    </a:p>
                    <a:p>
                      <a:pPr marL="285750" lvl="0" indent="-285750">
                        <a:buFont typeface="Arial" panose="020B0604020202020204" pitchFamily="34" charset="0"/>
                        <a:buChar char="•"/>
                      </a:pPr>
                      <a:r>
                        <a:rPr lang="en-US" sz="1800" dirty="0" smtClean="0"/>
                        <a:t>Japan</a:t>
                      </a:r>
                    </a:p>
                    <a:p>
                      <a:pPr marL="285750" lvl="0" indent="-285750">
                        <a:buFont typeface="Arial" panose="020B0604020202020204" pitchFamily="34" charset="0"/>
                        <a:buChar char="•"/>
                      </a:pPr>
                      <a:r>
                        <a:rPr lang="en-US" sz="1800" dirty="0" smtClean="0"/>
                        <a:t>Norway</a:t>
                      </a:r>
                    </a:p>
                    <a:p>
                      <a:pPr marL="285750" lvl="0" indent="-285750">
                        <a:buFont typeface="Arial" panose="020B0604020202020204" pitchFamily="34" charset="0"/>
                        <a:buChar char="•"/>
                      </a:pPr>
                      <a:r>
                        <a:rPr lang="en-US" sz="1800" dirty="0" smtClean="0"/>
                        <a:t>Portugal</a:t>
                      </a:r>
                    </a:p>
                    <a:p>
                      <a:pPr marL="285750" lvl="0" indent="-285750">
                        <a:buFont typeface="Arial" panose="020B0604020202020204" pitchFamily="34" charset="0"/>
                        <a:buChar char="•"/>
                      </a:pPr>
                      <a:r>
                        <a:rPr lang="en-US" sz="1800" dirty="0" smtClean="0"/>
                        <a:t>Switzerland</a:t>
                      </a:r>
                    </a:p>
                    <a:p>
                      <a:pPr marL="285750" lvl="0" indent="-285750">
                        <a:buFont typeface="Arial" panose="020B0604020202020204" pitchFamily="34" charset="0"/>
                        <a:buChar char="•"/>
                      </a:pPr>
                      <a:r>
                        <a:rPr lang="en-US" sz="1800" dirty="0" smtClean="0"/>
                        <a:t>Thailand</a:t>
                      </a:r>
                    </a:p>
                    <a:p>
                      <a:pPr marL="285750" lvl="0" indent="-285750">
                        <a:buFont typeface="Arial" panose="020B0604020202020204" pitchFamily="34" charset="0"/>
                        <a:buChar char="•"/>
                      </a:pPr>
                      <a:r>
                        <a:rPr lang="en-US" sz="1800" dirty="0" smtClean="0"/>
                        <a:t>United States</a:t>
                      </a:r>
                    </a:p>
                    <a:p>
                      <a:endParaRPr lang="en-US" sz="1700" dirty="0"/>
                    </a:p>
                  </a:txBody>
                  <a:tcPr marL="84432" marR="84432" marT="42216" marB="42216"/>
                </a:tc>
              </a:tr>
            </a:tbl>
          </a:graphicData>
        </a:graphic>
      </p:graphicFrame>
      <p:sp>
        <p:nvSpPr>
          <p:cNvPr id="7" name="Rounded Rectangle 6"/>
          <p:cNvSpPr/>
          <p:nvPr/>
        </p:nvSpPr>
        <p:spPr>
          <a:xfrm>
            <a:off x="-742950" y="1446945"/>
            <a:ext cx="8229599" cy="1142999"/>
          </a:xfrm>
          <a:prstGeom prst="roundRect">
            <a:avLst>
              <a:gd name="adj" fmla="val 43049"/>
            </a:avLst>
          </a:prstGeom>
          <a:solidFill>
            <a:srgbClr val="3ED6FF">
              <a:alpha val="20000"/>
            </a:srgbClr>
          </a:solidFill>
          <a:ln>
            <a:noFill/>
          </a:ln>
          <a:effectLst/>
        </p:spPr>
        <p:style>
          <a:lnRef idx="2">
            <a:schemeClr val="dk1">
              <a:shade val="50000"/>
            </a:schemeClr>
          </a:lnRef>
          <a:fillRef idx="1">
            <a:schemeClr val="dk1"/>
          </a:fillRef>
          <a:effectRef idx="0">
            <a:schemeClr val="dk1"/>
          </a:effectRef>
          <a:fontRef idx="minor">
            <a:schemeClr val="lt1"/>
          </a:fontRef>
        </p:style>
        <p:txBody>
          <a:bodyPr lIns="2103120" tIns="0" rIns="274320" bIns="0" rtlCol="0" anchor="ctr"/>
          <a:lstStyle/>
          <a:p>
            <a:pPr defTabSz="457200" fontAlgn="base">
              <a:lnSpc>
                <a:spcPts val="3100"/>
              </a:lnSpc>
              <a:spcBef>
                <a:spcPct val="0"/>
              </a:spcBef>
              <a:spcAft>
                <a:spcPct val="0"/>
              </a:spcAft>
            </a:pPr>
            <a:r>
              <a:rPr lang="en-US" sz="3000" b="1" dirty="0">
                <a:solidFill>
                  <a:prstClr val="white"/>
                </a:solidFill>
                <a:latin typeface="Arial"/>
                <a:ea typeface="ＭＳ Ｐゴシック" charset="-128"/>
                <a:cs typeface="Arial"/>
              </a:rPr>
              <a:t>Prevent avoidable</a:t>
            </a:r>
          </a:p>
          <a:p>
            <a:pPr defTabSz="457200" fontAlgn="base">
              <a:lnSpc>
                <a:spcPts val="3100"/>
              </a:lnSpc>
              <a:spcBef>
                <a:spcPct val="0"/>
              </a:spcBef>
              <a:spcAft>
                <a:spcPct val="0"/>
              </a:spcAft>
            </a:pPr>
            <a:r>
              <a:rPr lang="en-US" sz="3000" b="1" dirty="0">
                <a:solidFill>
                  <a:prstClr val="white"/>
                </a:solidFill>
                <a:latin typeface="Arial"/>
                <a:ea typeface="ＭＳ Ｐゴシック" charset="-128"/>
                <a:cs typeface="Arial"/>
              </a:rPr>
              <a:t>catastrophes</a:t>
            </a:r>
          </a:p>
        </p:txBody>
      </p:sp>
      <p:pic>
        <p:nvPicPr>
          <p:cNvPr id="8" name="Picture 7"/>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381749" y="1203201"/>
            <a:ext cx="1624868" cy="1624868"/>
          </a:xfrm>
          <a:prstGeom prst="rect">
            <a:avLst/>
          </a:prstGeom>
        </p:spPr>
      </p:pic>
    </p:spTree>
    <p:extLst>
      <p:ext uri="{BB962C8B-B14F-4D97-AF65-F5344CB8AC3E}">
        <p14:creationId xmlns:p14="http://schemas.microsoft.com/office/powerpoint/2010/main" val="1050226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Calibri" panose="020F0502020204030204" pitchFamily="34" charset="0"/>
              </a:rPr>
              <a:t>GHSA Antimicrobial Resistance Action Package </a:t>
            </a:r>
          </a:p>
        </p:txBody>
      </p:sp>
      <p:sp>
        <p:nvSpPr>
          <p:cNvPr id="3" name="Content Placeholder 2"/>
          <p:cNvSpPr>
            <a:spLocks noGrp="1"/>
          </p:cNvSpPr>
          <p:nvPr>
            <p:ph idx="1"/>
          </p:nvPr>
        </p:nvSpPr>
        <p:spPr/>
        <p:txBody>
          <a:bodyPr/>
          <a:lstStyle/>
          <a:p>
            <a:pPr marL="0" indent="0">
              <a:buNone/>
            </a:pPr>
            <a:r>
              <a:rPr lang="en-US" sz="2400" b="1" u="sng" dirty="0"/>
              <a:t>Five-Year </a:t>
            </a:r>
            <a:r>
              <a:rPr lang="en-US" sz="2400" b="1" u="sng" dirty="0" smtClean="0"/>
              <a:t>Target:</a:t>
            </a:r>
            <a:r>
              <a:rPr lang="en-US" sz="2400" b="1" dirty="0" smtClean="0"/>
              <a:t> </a:t>
            </a:r>
          </a:p>
          <a:p>
            <a:pPr marL="0" indent="0">
              <a:buNone/>
            </a:pPr>
            <a:r>
              <a:rPr lang="en-US" sz="2400" dirty="0" smtClean="0"/>
              <a:t>Develop </a:t>
            </a:r>
            <a:r>
              <a:rPr lang="en-US" sz="2400" dirty="0"/>
              <a:t>an integrated and global package of activities to combat antimicrobial resistance, </a:t>
            </a:r>
            <a:r>
              <a:rPr lang="en-US" sz="2400" dirty="0" smtClean="0"/>
              <a:t>including</a:t>
            </a:r>
            <a:r>
              <a:rPr lang="en-US" sz="2400" dirty="0"/>
              <a:t>: </a:t>
            </a:r>
            <a:endParaRPr lang="en-US" sz="2400" dirty="0" smtClean="0"/>
          </a:p>
          <a:p>
            <a:pPr>
              <a:buFont typeface="Arial" panose="020B0604020202020204" pitchFamily="34" charset="0"/>
              <a:buChar char="•"/>
            </a:pPr>
            <a:r>
              <a:rPr lang="en-US" sz="2400" dirty="0" smtClean="0"/>
              <a:t>Each </a:t>
            </a:r>
            <a:r>
              <a:rPr lang="en-US" sz="2400" dirty="0"/>
              <a:t>country has its own </a:t>
            </a:r>
            <a:r>
              <a:rPr lang="en-US" sz="2400" dirty="0">
                <a:solidFill>
                  <a:schemeClr val="tx1"/>
                </a:solidFill>
              </a:rPr>
              <a:t>national comprehensive plan </a:t>
            </a:r>
            <a:endParaRPr lang="en-US" sz="2400" dirty="0" smtClean="0">
              <a:solidFill>
                <a:schemeClr val="tx1"/>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53938673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Calibri" panose="020F0502020204030204" pitchFamily="34" charset="0"/>
              </a:rPr>
              <a:t>GHSA Antimicrobial Resistance Action Package </a:t>
            </a:r>
          </a:p>
        </p:txBody>
      </p:sp>
      <p:sp>
        <p:nvSpPr>
          <p:cNvPr id="3" name="Content Placeholder 2"/>
          <p:cNvSpPr>
            <a:spLocks noGrp="1"/>
          </p:cNvSpPr>
          <p:nvPr>
            <p:ph idx="1"/>
          </p:nvPr>
        </p:nvSpPr>
        <p:spPr/>
        <p:txBody>
          <a:bodyPr/>
          <a:lstStyle/>
          <a:p>
            <a:pPr marL="0" indent="0">
              <a:buNone/>
            </a:pPr>
            <a:r>
              <a:rPr lang="en-US" sz="2400" b="1" u="sng" dirty="0"/>
              <a:t>Five-Year </a:t>
            </a:r>
            <a:r>
              <a:rPr lang="en-US" sz="2400" b="1" u="sng" dirty="0" smtClean="0"/>
              <a:t>Target:</a:t>
            </a:r>
            <a:r>
              <a:rPr lang="en-US" sz="2400" b="1" dirty="0" smtClean="0"/>
              <a:t> </a:t>
            </a:r>
          </a:p>
          <a:p>
            <a:pPr marL="0" indent="0">
              <a:buNone/>
            </a:pPr>
            <a:r>
              <a:rPr lang="en-US" sz="2400" dirty="0" smtClean="0"/>
              <a:t>Develop </a:t>
            </a:r>
            <a:r>
              <a:rPr lang="en-US" sz="2400" dirty="0"/>
              <a:t>an integrated and global package of activities to combat antimicrobial resistance, </a:t>
            </a:r>
            <a:r>
              <a:rPr lang="en-US" sz="2400" dirty="0" smtClean="0"/>
              <a:t>including</a:t>
            </a:r>
            <a:r>
              <a:rPr lang="en-US" sz="2400" dirty="0"/>
              <a:t>: </a:t>
            </a:r>
            <a:endParaRPr lang="en-US" sz="2400" dirty="0" smtClean="0"/>
          </a:p>
          <a:p>
            <a:pPr>
              <a:buFont typeface="Arial" panose="020B0604020202020204" pitchFamily="34" charset="0"/>
              <a:buChar char="•"/>
            </a:pPr>
            <a:r>
              <a:rPr lang="en-US" sz="2400" dirty="0" smtClean="0"/>
              <a:t>Each </a:t>
            </a:r>
            <a:r>
              <a:rPr lang="en-US" sz="2400" dirty="0"/>
              <a:t>country has its own </a:t>
            </a:r>
            <a:r>
              <a:rPr lang="en-US" sz="2400" dirty="0">
                <a:solidFill>
                  <a:schemeClr val="tx1"/>
                </a:solidFill>
              </a:rPr>
              <a:t>national comprehensive plan </a:t>
            </a:r>
            <a:endParaRPr lang="en-US" sz="2400" dirty="0" smtClean="0">
              <a:solidFill>
                <a:schemeClr val="tx1"/>
              </a:solidFill>
            </a:endParaRPr>
          </a:p>
          <a:p>
            <a:pPr>
              <a:buFont typeface="Arial" panose="020B0604020202020204" pitchFamily="34" charset="0"/>
              <a:buChar char="•"/>
            </a:pPr>
            <a:r>
              <a:rPr lang="en-US" sz="2400" dirty="0" smtClean="0">
                <a:solidFill>
                  <a:schemeClr val="tx1"/>
                </a:solidFill>
              </a:rPr>
              <a:t>Strengthen </a:t>
            </a:r>
            <a:r>
              <a:rPr lang="en-US" sz="2400" dirty="0">
                <a:solidFill>
                  <a:schemeClr val="tx1"/>
                </a:solidFill>
              </a:rPr>
              <a:t>surveillance and laboratory capacity </a:t>
            </a:r>
            <a:r>
              <a:rPr lang="en-US" sz="2400" dirty="0"/>
              <a:t>at the national and international level </a:t>
            </a:r>
            <a:endParaRPr lang="en-US" sz="2400" dirty="0" smtClean="0"/>
          </a:p>
          <a:p>
            <a:pPr marL="0" indent="0">
              <a:buNone/>
            </a:pPr>
            <a:endParaRPr lang="en-US" sz="2400"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2692" y="4025518"/>
            <a:ext cx="2997708" cy="2248281"/>
          </a:xfrm>
          <a:prstGeom prst="rect">
            <a:avLst/>
          </a:prstGeom>
        </p:spPr>
      </p:pic>
    </p:spTree>
    <p:extLst>
      <p:ext uri="{BB962C8B-B14F-4D97-AF65-F5344CB8AC3E}">
        <p14:creationId xmlns:p14="http://schemas.microsoft.com/office/powerpoint/2010/main" val="187545725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Calibri" panose="020F0502020204030204" pitchFamily="34" charset="0"/>
              </a:rPr>
              <a:t>GHSA Antimicrobial Resistance Action Package </a:t>
            </a:r>
          </a:p>
        </p:txBody>
      </p:sp>
      <p:sp>
        <p:nvSpPr>
          <p:cNvPr id="3" name="Content Placeholder 2"/>
          <p:cNvSpPr>
            <a:spLocks noGrp="1"/>
          </p:cNvSpPr>
          <p:nvPr>
            <p:ph idx="1"/>
          </p:nvPr>
        </p:nvSpPr>
        <p:spPr/>
        <p:txBody>
          <a:bodyPr/>
          <a:lstStyle/>
          <a:p>
            <a:pPr marL="0" indent="0">
              <a:buNone/>
            </a:pPr>
            <a:r>
              <a:rPr lang="en-US" sz="2400" b="1" u="sng" dirty="0"/>
              <a:t>Five-Year </a:t>
            </a:r>
            <a:r>
              <a:rPr lang="en-US" sz="2400" b="1" u="sng" dirty="0" smtClean="0"/>
              <a:t>Target:</a:t>
            </a:r>
            <a:r>
              <a:rPr lang="en-US" sz="2400" b="1" dirty="0" smtClean="0"/>
              <a:t> </a:t>
            </a:r>
          </a:p>
          <a:p>
            <a:pPr marL="0" indent="0">
              <a:buNone/>
            </a:pPr>
            <a:r>
              <a:rPr lang="en-US" sz="2400" dirty="0" smtClean="0"/>
              <a:t>Develop </a:t>
            </a:r>
            <a:r>
              <a:rPr lang="en-US" sz="2400" dirty="0"/>
              <a:t>an integrated and global package of activities to combat antimicrobial resistance, </a:t>
            </a:r>
            <a:r>
              <a:rPr lang="en-US" sz="2400" dirty="0" smtClean="0"/>
              <a:t>including</a:t>
            </a:r>
            <a:r>
              <a:rPr lang="en-US" sz="2400" dirty="0"/>
              <a:t>: </a:t>
            </a:r>
            <a:endParaRPr lang="en-US" sz="2400" dirty="0" smtClean="0"/>
          </a:p>
          <a:p>
            <a:pPr>
              <a:buFont typeface="Arial" panose="020B0604020202020204" pitchFamily="34" charset="0"/>
              <a:buChar char="•"/>
            </a:pPr>
            <a:r>
              <a:rPr lang="en-US" sz="2400" dirty="0" smtClean="0"/>
              <a:t>Each </a:t>
            </a:r>
            <a:r>
              <a:rPr lang="en-US" sz="2400" dirty="0"/>
              <a:t>country has its own </a:t>
            </a:r>
            <a:r>
              <a:rPr lang="en-US" sz="2400" dirty="0">
                <a:solidFill>
                  <a:schemeClr val="tx1"/>
                </a:solidFill>
              </a:rPr>
              <a:t>national comprehensive plan </a:t>
            </a:r>
            <a:endParaRPr lang="en-US" sz="2400" dirty="0" smtClean="0">
              <a:solidFill>
                <a:schemeClr val="tx1"/>
              </a:solidFill>
            </a:endParaRPr>
          </a:p>
          <a:p>
            <a:pPr>
              <a:buFont typeface="Arial" panose="020B0604020202020204" pitchFamily="34" charset="0"/>
              <a:buChar char="•"/>
            </a:pPr>
            <a:r>
              <a:rPr lang="en-US" sz="2400" dirty="0" smtClean="0">
                <a:solidFill>
                  <a:schemeClr val="tx1"/>
                </a:solidFill>
              </a:rPr>
              <a:t>Strengthen </a:t>
            </a:r>
            <a:r>
              <a:rPr lang="en-US" sz="2400" dirty="0">
                <a:solidFill>
                  <a:schemeClr val="tx1"/>
                </a:solidFill>
              </a:rPr>
              <a:t>surveillance and laboratory capacity </a:t>
            </a:r>
            <a:r>
              <a:rPr lang="en-US" sz="2400" dirty="0"/>
              <a:t>at the national and international level </a:t>
            </a:r>
            <a:endParaRPr lang="en-US" sz="2400" dirty="0" smtClean="0"/>
          </a:p>
          <a:p>
            <a:pPr>
              <a:buFont typeface="Arial" panose="020B0604020202020204" pitchFamily="34" charset="0"/>
              <a:buChar char="•"/>
            </a:pPr>
            <a:r>
              <a:rPr lang="en-US" sz="2400" dirty="0" smtClean="0">
                <a:solidFill>
                  <a:schemeClr val="tx1"/>
                </a:solidFill>
              </a:rPr>
              <a:t>Improved </a:t>
            </a:r>
            <a:r>
              <a:rPr lang="en-US" sz="2400" dirty="0">
                <a:solidFill>
                  <a:schemeClr val="tx1"/>
                </a:solidFill>
              </a:rPr>
              <a:t>conservation of existing treatments</a:t>
            </a:r>
            <a:r>
              <a:rPr lang="en-US" sz="2400" dirty="0"/>
              <a:t> and collaboration to support the sustainable development of new antibiotics, alternative treatments, </a:t>
            </a:r>
            <a:r>
              <a:rPr lang="en-US" sz="2400" dirty="0">
                <a:solidFill>
                  <a:schemeClr val="tx1"/>
                </a:solidFill>
              </a:rPr>
              <a:t>preventive measures</a:t>
            </a:r>
            <a:r>
              <a:rPr lang="en-US" sz="2400" dirty="0"/>
              <a:t> and rapid, point-of-care diagnostics, including systems to preserve new </a:t>
            </a:r>
            <a:r>
              <a:rPr lang="en-US" sz="2400" dirty="0" smtClean="0"/>
              <a:t>antibiotics</a:t>
            </a:r>
            <a:endParaRPr lang="en-US" sz="2400"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98405193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Calibri" panose="020F0502020204030204" pitchFamily="34" charset="0"/>
              </a:rPr>
              <a:t>GHSA Antimicrobial Resistance Action Package </a:t>
            </a:r>
            <a:endParaRPr lang="en-US" sz="2800" dirty="0"/>
          </a:p>
        </p:txBody>
      </p:sp>
      <p:sp>
        <p:nvSpPr>
          <p:cNvPr id="3" name="Content Placeholder 2"/>
          <p:cNvSpPr>
            <a:spLocks noGrp="1"/>
          </p:cNvSpPr>
          <p:nvPr>
            <p:ph idx="1"/>
          </p:nvPr>
        </p:nvSpPr>
        <p:spPr/>
        <p:txBody>
          <a:bodyPr/>
          <a:lstStyle/>
          <a:p>
            <a:pPr marL="0" indent="0">
              <a:buNone/>
            </a:pPr>
            <a:r>
              <a:rPr lang="en-US" sz="2400" b="1" u="sng" dirty="0"/>
              <a:t>Desired National Impact</a:t>
            </a:r>
            <a:r>
              <a:rPr lang="en-US" sz="2400" b="1" u="sng" dirty="0" smtClean="0"/>
              <a:t>:</a:t>
            </a:r>
          </a:p>
          <a:p>
            <a:pPr marL="0" indent="0">
              <a:buNone/>
            </a:pPr>
            <a:endParaRPr lang="en-US" sz="2400" b="1" u="sng" dirty="0" smtClean="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608083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Calibri" panose="020F0502020204030204" pitchFamily="34" charset="0"/>
              </a:rPr>
              <a:t>GHSA Antimicrobial Resistance Action Package </a:t>
            </a:r>
            <a:endParaRPr lang="en-US" sz="2800" dirty="0"/>
          </a:p>
        </p:txBody>
      </p:sp>
      <p:sp>
        <p:nvSpPr>
          <p:cNvPr id="3" name="Content Placeholder 2"/>
          <p:cNvSpPr>
            <a:spLocks noGrp="1"/>
          </p:cNvSpPr>
          <p:nvPr>
            <p:ph idx="1"/>
          </p:nvPr>
        </p:nvSpPr>
        <p:spPr/>
        <p:txBody>
          <a:bodyPr/>
          <a:lstStyle/>
          <a:p>
            <a:pPr marL="0" indent="0">
              <a:buNone/>
            </a:pPr>
            <a:r>
              <a:rPr lang="en-US" sz="2400" b="1" u="sng" dirty="0"/>
              <a:t>Desired National Impact</a:t>
            </a:r>
            <a:r>
              <a:rPr lang="en-US" sz="2400" b="1" u="sng" dirty="0" smtClean="0"/>
              <a:t>:</a:t>
            </a:r>
          </a:p>
          <a:p>
            <a:pPr marL="0" indent="0">
              <a:buNone/>
            </a:pPr>
            <a:endParaRPr lang="en-US" sz="2400" b="1" u="sng" dirty="0" smtClean="0"/>
          </a:p>
          <a:p>
            <a:r>
              <a:rPr lang="en-US" sz="2400" b="1" dirty="0" smtClean="0"/>
              <a:t>Enhance </a:t>
            </a:r>
            <a:r>
              <a:rPr lang="en-US" sz="2400" b="1" dirty="0"/>
              <a:t>infection prevention and control </a:t>
            </a:r>
            <a:r>
              <a:rPr lang="en-US" sz="2400" b="1" dirty="0" smtClean="0"/>
              <a:t>activities </a:t>
            </a:r>
          </a:p>
          <a:p>
            <a:endParaRPr lang="en-US" sz="2400"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97985078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Calibri" panose="020F0502020204030204" pitchFamily="34" charset="0"/>
              </a:rPr>
              <a:t>GHSA Antimicrobial Resistance Action Package </a:t>
            </a:r>
            <a:endParaRPr lang="en-US" sz="2800" dirty="0"/>
          </a:p>
        </p:txBody>
      </p:sp>
      <p:sp>
        <p:nvSpPr>
          <p:cNvPr id="3" name="Content Placeholder 2"/>
          <p:cNvSpPr>
            <a:spLocks noGrp="1"/>
          </p:cNvSpPr>
          <p:nvPr>
            <p:ph idx="1"/>
          </p:nvPr>
        </p:nvSpPr>
        <p:spPr/>
        <p:txBody>
          <a:bodyPr/>
          <a:lstStyle/>
          <a:p>
            <a:pPr marL="0" indent="0">
              <a:buNone/>
            </a:pPr>
            <a:r>
              <a:rPr lang="en-US" sz="2400" b="1" u="sng" dirty="0"/>
              <a:t>Desired National Impact</a:t>
            </a:r>
            <a:r>
              <a:rPr lang="en-US" sz="2400" b="1" u="sng" dirty="0" smtClean="0"/>
              <a:t>:</a:t>
            </a:r>
          </a:p>
          <a:p>
            <a:pPr marL="0" indent="0">
              <a:buNone/>
            </a:pPr>
            <a:endParaRPr lang="en-US" sz="2400" b="1" u="sng" dirty="0" smtClean="0"/>
          </a:p>
          <a:p>
            <a:r>
              <a:rPr lang="en-US" sz="2400" dirty="0" smtClean="0"/>
              <a:t>Enhance </a:t>
            </a:r>
            <a:r>
              <a:rPr lang="en-US" sz="2400" dirty="0"/>
              <a:t>infection prevention and control </a:t>
            </a:r>
            <a:r>
              <a:rPr lang="en-US" sz="2400" dirty="0" smtClean="0"/>
              <a:t>activities </a:t>
            </a:r>
          </a:p>
          <a:p>
            <a:r>
              <a:rPr lang="en-US" sz="2400" b="1" dirty="0" smtClean="0"/>
              <a:t>Strengthen </a:t>
            </a:r>
            <a:r>
              <a:rPr lang="en-US" sz="2400" b="1" dirty="0"/>
              <a:t>surveillance and laboratory </a:t>
            </a:r>
            <a:r>
              <a:rPr lang="en-US" sz="2400" b="1" dirty="0" smtClean="0"/>
              <a:t>capacity</a:t>
            </a: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3720734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Calibri" panose="020F0502020204030204" pitchFamily="34" charset="0"/>
              </a:rPr>
              <a:t>GHSA Antimicrobial Resistance Action Package </a:t>
            </a:r>
            <a:endParaRPr lang="en-US" sz="2800" dirty="0"/>
          </a:p>
        </p:txBody>
      </p:sp>
      <p:sp>
        <p:nvSpPr>
          <p:cNvPr id="3" name="Content Placeholder 2"/>
          <p:cNvSpPr>
            <a:spLocks noGrp="1"/>
          </p:cNvSpPr>
          <p:nvPr>
            <p:ph idx="1"/>
          </p:nvPr>
        </p:nvSpPr>
        <p:spPr/>
        <p:txBody>
          <a:bodyPr/>
          <a:lstStyle/>
          <a:p>
            <a:pPr marL="0" indent="0">
              <a:buNone/>
            </a:pPr>
            <a:r>
              <a:rPr lang="en-US" sz="2400" b="1" u="sng" dirty="0"/>
              <a:t>Desired National Impact</a:t>
            </a:r>
            <a:r>
              <a:rPr lang="en-US" sz="2400" b="1" u="sng" dirty="0" smtClean="0"/>
              <a:t>:</a:t>
            </a:r>
          </a:p>
          <a:p>
            <a:pPr marL="0" indent="0">
              <a:buNone/>
            </a:pPr>
            <a:endParaRPr lang="en-US" sz="2400" b="1" u="sng" dirty="0" smtClean="0"/>
          </a:p>
          <a:p>
            <a:r>
              <a:rPr lang="en-US" sz="2400" dirty="0" smtClean="0"/>
              <a:t>Enhance </a:t>
            </a:r>
            <a:r>
              <a:rPr lang="en-US" sz="2400" dirty="0"/>
              <a:t>infection prevention and control </a:t>
            </a:r>
            <a:r>
              <a:rPr lang="en-US" sz="2400" dirty="0" smtClean="0"/>
              <a:t>activities </a:t>
            </a:r>
          </a:p>
          <a:p>
            <a:r>
              <a:rPr lang="en-US" sz="2400" dirty="0" smtClean="0"/>
              <a:t>Strengthen </a:t>
            </a:r>
            <a:r>
              <a:rPr lang="en-US" sz="2400" dirty="0"/>
              <a:t>surveillance and laboratory </a:t>
            </a:r>
            <a:r>
              <a:rPr lang="en-US" sz="2400" dirty="0" smtClean="0"/>
              <a:t>capacity</a:t>
            </a:r>
          </a:p>
          <a:p>
            <a:r>
              <a:rPr lang="en-US" sz="2400" b="1" dirty="0" smtClean="0"/>
              <a:t>Access </a:t>
            </a:r>
            <a:r>
              <a:rPr lang="en-US" sz="2400" b="1" dirty="0"/>
              <a:t>to essential antibiotics of assured </a:t>
            </a:r>
            <a:r>
              <a:rPr lang="en-US" sz="2400" b="1" dirty="0" smtClean="0"/>
              <a:t>quality</a:t>
            </a:r>
          </a:p>
          <a:p>
            <a:r>
              <a:rPr lang="en-US" sz="2400" b="1" dirty="0" smtClean="0"/>
              <a:t>Regulate </a:t>
            </a:r>
            <a:r>
              <a:rPr lang="en-US" sz="2400" b="1" dirty="0"/>
              <a:t>and promote the rational use of </a:t>
            </a:r>
            <a:r>
              <a:rPr lang="en-US" sz="2400" b="1" dirty="0" smtClean="0"/>
              <a:t>antibiotics</a:t>
            </a: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77003090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3944"/>
            <a:ext cx="9144000" cy="503726"/>
          </a:xfrm>
        </p:spPr>
        <p:txBody>
          <a:bodyPr/>
          <a:lstStyle/>
          <a:p>
            <a:r>
              <a:rPr lang="en-US" sz="2800" b="1" dirty="0">
                <a:solidFill>
                  <a:srgbClr val="FFC000"/>
                </a:solidFill>
                <a:latin typeface="Calibri" panose="020F0502020204030204" pitchFamily="34" charset="0"/>
              </a:rPr>
              <a:t>What is Antimicrobial Resistance (AMR)?</a:t>
            </a:r>
            <a:endParaRPr lang="en-US" sz="2800" dirty="0"/>
          </a:p>
        </p:txBody>
      </p:sp>
      <p:sp>
        <p:nvSpPr>
          <p:cNvPr id="3" name="Content Placeholder 2"/>
          <p:cNvSpPr>
            <a:spLocks noGrp="1"/>
          </p:cNvSpPr>
          <p:nvPr>
            <p:ph idx="1"/>
          </p:nvPr>
        </p:nvSpPr>
        <p:spPr/>
        <p:txBody>
          <a:bodyPr/>
          <a:lstStyle/>
          <a:p>
            <a:pPr marL="0" indent="0">
              <a:buNone/>
            </a:pPr>
            <a:r>
              <a:rPr lang="en-US" sz="2400" dirty="0">
                <a:solidFill>
                  <a:schemeClr val="bg2"/>
                </a:solidFill>
              </a:rPr>
              <a:t>Antimicrobial resistance happens when microorganisms (such as bacteria, fungi, viruses, and parasites) change when they are exposed to antimicrobial drugs (such as antibiotics, antifungals, antivirals, antimalarials, and anthelmintics). </a:t>
            </a:r>
            <a:endParaRPr lang="en-US" sz="2400" dirty="0" smtClean="0">
              <a:solidFill>
                <a:schemeClr val="bg2"/>
              </a:solidFill>
            </a:endParaRPr>
          </a:p>
          <a:p>
            <a:pPr marL="0" indent="0">
              <a:buNone/>
            </a:pPr>
            <a:endParaRPr lang="en-US" sz="2400" dirty="0" smtClean="0">
              <a:solidFill>
                <a:schemeClr val="bg2"/>
              </a:solidFill>
            </a:endParaRPr>
          </a:p>
          <a:p>
            <a:pPr marL="0" indent="0">
              <a:buNone/>
            </a:pPr>
            <a:r>
              <a:rPr lang="en-US" sz="2400" dirty="0" smtClean="0">
                <a:solidFill>
                  <a:schemeClr val="bg2"/>
                </a:solidFill>
              </a:rPr>
              <a:t>As </a:t>
            </a:r>
            <a:r>
              <a:rPr lang="en-US" sz="2400" dirty="0">
                <a:solidFill>
                  <a:schemeClr val="bg2"/>
                </a:solidFill>
              </a:rPr>
              <a:t>a result, the medicines become ineffective and infections persist in the body, increasing the risk of spread to others</a:t>
            </a:r>
            <a:r>
              <a:rPr lang="en-US" sz="2400" dirty="0" smtClean="0">
                <a:solidFill>
                  <a:schemeClr val="bg2"/>
                </a:solidFill>
              </a:rPr>
              <a:t>.</a:t>
            </a:r>
            <a:endParaRPr lang="en-US" sz="2400" dirty="0">
              <a:solidFill>
                <a:schemeClr val="bg2"/>
              </a:solidFill>
            </a:endParaRPr>
          </a:p>
        </p:txBody>
      </p:sp>
      <p:pic>
        <p:nvPicPr>
          <p:cNvPr id="4" name="Picture 3"/>
          <p:cNvPicPr>
            <a:picLocks noChangeAspect="1"/>
          </p:cNvPicPr>
          <p:nvPr/>
        </p:nvPicPr>
        <p:blipFill>
          <a:blip r:embed="rId2"/>
          <a:stretch>
            <a:fillRect/>
          </a:stretch>
        </p:blipFill>
        <p:spPr>
          <a:xfrm>
            <a:off x="5856911" y="4434693"/>
            <a:ext cx="2298391" cy="1414395"/>
          </a:xfrm>
          <a:prstGeom prst="rect">
            <a:avLst/>
          </a:prstGeom>
        </p:spPr>
      </p:pic>
    </p:spTree>
    <p:extLst>
      <p:ext uri="{BB962C8B-B14F-4D97-AF65-F5344CB8AC3E}">
        <p14:creationId xmlns:p14="http://schemas.microsoft.com/office/powerpoint/2010/main" val="13103400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Calibri" panose="020F0502020204030204" pitchFamily="34" charset="0"/>
              </a:rPr>
              <a:t>GHSA Antimicrobial Resistance Action Package </a:t>
            </a:r>
            <a:endParaRPr lang="en-US" sz="2800" dirty="0"/>
          </a:p>
        </p:txBody>
      </p:sp>
      <p:sp>
        <p:nvSpPr>
          <p:cNvPr id="3" name="Content Placeholder 2"/>
          <p:cNvSpPr>
            <a:spLocks noGrp="1"/>
          </p:cNvSpPr>
          <p:nvPr>
            <p:ph idx="1"/>
          </p:nvPr>
        </p:nvSpPr>
        <p:spPr/>
        <p:txBody>
          <a:bodyPr/>
          <a:lstStyle/>
          <a:p>
            <a:pPr marL="0" indent="0">
              <a:buNone/>
            </a:pPr>
            <a:r>
              <a:rPr lang="en-US" sz="2400" b="1" u="sng" dirty="0"/>
              <a:t>Desired National Impact</a:t>
            </a:r>
            <a:r>
              <a:rPr lang="en-US" sz="2400" b="1" u="sng" dirty="0" smtClean="0"/>
              <a:t>:</a:t>
            </a:r>
          </a:p>
          <a:p>
            <a:pPr marL="0" indent="0">
              <a:buNone/>
            </a:pPr>
            <a:endParaRPr lang="en-US" sz="2400" b="1" u="sng" dirty="0" smtClean="0"/>
          </a:p>
          <a:p>
            <a:r>
              <a:rPr lang="en-US" sz="2400" dirty="0" smtClean="0"/>
              <a:t>Enhance </a:t>
            </a:r>
            <a:r>
              <a:rPr lang="en-US" sz="2400" dirty="0"/>
              <a:t>infection prevention and control </a:t>
            </a:r>
            <a:r>
              <a:rPr lang="en-US" sz="2400" dirty="0" smtClean="0"/>
              <a:t>activities </a:t>
            </a:r>
          </a:p>
          <a:p>
            <a:r>
              <a:rPr lang="en-US" sz="2400" dirty="0" smtClean="0"/>
              <a:t>Strengthen </a:t>
            </a:r>
            <a:r>
              <a:rPr lang="en-US" sz="2400" dirty="0"/>
              <a:t>surveillance and laboratory </a:t>
            </a:r>
            <a:r>
              <a:rPr lang="en-US" sz="2400" dirty="0" smtClean="0"/>
              <a:t>capacity</a:t>
            </a:r>
          </a:p>
          <a:p>
            <a:r>
              <a:rPr lang="en-US" sz="2400" dirty="0" smtClean="0"/>
              <a:t>Access </a:t>
            </a:r>
            <a:r>
              <a:rPr lang="en-US" sz="2400" dirty="0"/>
              <a:t>to essential antibiotics of assured </a:t>
            </a:r>
            <a:r>
              <a:rPr lang="en-US" sz="2400" dirty="0" smtClean="0"/>
              <a:t>quality</a:t>
            </a:r>
          </a:p>
          <a:p>
            <a:r>
              <a:rPr lang="en-US" sz="2400" dirty="0" smtClean="0"/>
              <a:t>Regulate </a:t>
            </a:r>
            <a:r>
              <a:rPr lang="en-US" sz="2400" dirty="0"/>
              <a:t>and promote the rational use of </a:t>
            </a:r>
            <a:r>
              <a:rPr lang="en-US" sz="2400" dirty="0" smtClean="0"/>
              <a:t>antibiotics</a:t>
            </a:r>
          </a:p>
          <a:p>
            <a:r>
              <a:rPr lang="en-US" sz="2400" b="1" dirty="0" smtClean="0"/>
              <a:t>Support </a:t>
            </a:r>
            <a:r>
              <a:rPr lang="en-US" sz="2400" b="1" dirty="0"/>
              <a:t>existing initiatives to foster </a:t>
            </a:r>
            <a:r>
              <a:rPr lang="en-US" sz="2400" b="1" dirty="0" smtClean="0"/>
              <a:t>innovations </a:t>
            </a:r>
            <a:endParaRPr lang="en-US" sz="2400" b="1"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95180503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044" y="2784179"/>
            <a:ext cx="5694773" cy="2139553"/>
          </a:xfrm>
        </p:spPr>
        <p:txBody>
          <a:bodyPr>
            <a:normAutofit/>
          </a:bodyPr>
          <a:lstStyle/>
          <a:p>
            <a:pPr algn="ctr"/>
            <a:r>
              <a:rPr lang="fi-FI" dirty="0"/>
              <a:t>Harmonization of GHSA and IHR </a:t>
            </a:r>
            <a:r>
              <a:rPr lang="fi-FI" dirty="0" smtClean="0"/>
              <a:t>assessments into </a:t>
            </a:r>
            <a:r>
              <a:rPr lang="fi-FI" dirty="0"/>
              <a:t>the Joint External Evaluation </a:t>
            </a:r>
            <a:r>
              <a:rPr lang="fi-FI" dirty="0" smtClean="0"/>
              <a:t>Tool</a:t>
            </a:r>
            <a:endParaRPr lang="en-US" dirty="0"/>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751" t="8479" r="15261"/>
          <a:stretch/>
        </p:blipFill>
        <p:spPr bwMode="auto">
          <a:xfrm>
            <a:off x="6514334" y="1734778"/>
            <a:ext cx="2228642" cy="3188954"/>
          </a:xfrm>
          <a:prstGeom prst="rect">
            <a:avLst/>
          </a:prstGeom>
          <a:noFill/>
          <a:ln>
            <a:noFill/>
          </a:ln>
          <a:effectLst>
            <a:innerShdw blurRad="63500" dist="50800" dir="27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89276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msag\AppData\Local\Microsoft\Windows\Temporary Internet Files\Content.Outlook\UXUW0QIN\IMG_44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277" y="4177586"/>
            <a:ext cx="2862320" cy="1151636"/>
          </a:xfrm>
          <a:prstGeom prst="rect">
            <a:avLst/>
          </a:prstGeom>
          <a:noFill/>
          <a:extLst>
            <a:ext uri="{909E8E84-426E-40DD-AFC4-6F175D3DCCD1}">
              <a14:hiddenFill xmlns:a14="http://schemas.microsoft.com/office/drawing/2010/main">
                <a:solidFill>
                  <a:srgbClr val="FFFFFF"/>
                </a:solidFill>
              </a14:hiddenFill>
            </a:ext>
          </a:extLst>
        </p:spPr>
      </p:pic>
      <p:sp>
        <p:nvSpPr>
          <p:cNvPr id="36" name="Shape 36"/>
          <p:cNvSpPr>
            <a:spLocks noGrp="1"/>
          </p:cNvSpPr>
          <p:nvPr>
            <p:ph type="title"/>
          </p:nvPr>
        </p:nvSpPr>
        <p:spPr>
          <a:xfrm>
            <a:off x="266253" y="360279"/>
            <a:ext cx="8480182" cy="529568"/>
          </a:xfrm>
          <a:prstGeom prst="rect">
            <a:avLst/>
          </a:prstGeom>
        </p:spPr>
        <p:txBody>
          <a:bodyPr>
            <a:noAutofit/>
          </a:bodyPr>
          <a:lstStyle>
            <a:lvl1pPr defTabSz="490727">
              <a:defRPr sz="6719"/>
            </a:lvl1pPr>
          </a:lstStyle>
          <a:p>
            <a:pPr lvl="0">
              <a:defRPr sz="1800"/>
            </a:pPr>
            <a:r>
              <a:rPr lang="fi-FI" sz="3600" dirty="0">
                <a:solidFill>
                  <a:schemeClr val="bg1"/>
                </a:solidFill>
              </a:rPr>
              <a:t>Objectives of GHSA country a</a:t>
            </a:r>
            <a:r>
              <a:rPr lang="fi-FI" sz="3600" dirty="0" smtClean="0">
                <a:solidFill>
                  <a:schemeClr val="bg1"/>
                </a:solidFill>
              </a:rPr>
              <a:t>ssessments</a:t>
            </a:r>
            <a:endParaRPr sz="3600" dirty="0">
              <a:solidFill>
                <a:schemeClr val="bg1"/>
              </a:solidFill>
            </a:endParaRPr>
          </a:p>
        </p:txBody>
      </p:sp>
      <p:sp>
        <p:nvSpPr>
          <p:cNvPr id="10" name="Shape 40"/>
          <p:cNvSpPr>
            <a:spLocks noGrp="1"/>
          </p:cNvSpPr>
          <p:nvPr>
            <p:ph idx="1"/>
          </p:nvPr>
        </p:nvSpPr>
        <p:spPr>
          <a:xfrm>
            <a:off x="266253" y="1821836"/>
            <a:ext cx="4881551" cy="3440675"/>
          </a:xfrm>
          <a:prstGeom prst="rect">
            <a:avLst/>
          </a:prstGeom>
          <a:noFill/>
        </p:spPr>
        <p:txBody>
          <a:bodyPr anchor="t">
            <a:noAutofit/>
          </a:bodyPr>
          <a:lstStyle/>
          <a:p>
            <a:pPr marL="257175" indent="-257175">
              <a:spcBef>
                <a:spcPts val="1800"/>
              </a:spcBef>
              <a:buFont typeface="Arial" panose="020B0604020202020204" pitchFamily="34" charset="0"/>
              <a:buChar char="•"/>
            </a:pPr>
            <a:r>
              <a:rPr lang="en-US" b="0" dirty="0">
                <a:solidFill>
                  <a:schemeClr val="bg2"/>
                </a:solidFill>
              </a:rPr>
              <a:t>Provide a scalable, independent and transparent assessment process</a:t>
            </a:r>
          </a:p>
          <a:p>
            <a:pPr marL="257175" indent="-257175">
              <a:spcBef>
                <a:spcPts val="1800"/>
              </a:spcBef>
              <a:buFont typeface="Arial" panose="020B0604020202020204" pitchFamily="34" charset="0"/>
              <a:buChar char="•"/>
            </a:pPr>
            <a:r>
              <a:rPr lang="en-US" b="0" dirty="0">
                <a:solidFill>
                  <a:schemeClr val="bg2"/>
                </a:solidFill>
              </a:rPr>
              <a:t>Compile information with value to country, development partners and funders</a:t>
            </a:r>
          </a:p>
          <a:p>
            <a:pPr marL="257175" indent="-257175">
              <a:spcBef>
                <a:spcPts val="1800"/>
              </a:spcBef>
              <a:buFont typeface="Arial" panose="020B0604020202020204" pitchFamily="34" charset="0"/>
              <a:buChar char="•"/>
            </a:pPr>
            <a:r>
              <a:rPr lang="en-US" b="0" dirty="0">
                <a:solidFill>
                  <a:schemeClr val="bg2"/>
                </a:solidFill>
              </a:rPr>
              <a:t>Foster true cross-sector – ‘One Health’ cooperation and self-examination</a:t>
            </a:r>
          </a:p>
          <a:p>
            <a:pPr marL="257175" indent="-257175">
              <a:spcBef>
                <a:spcPts val="1800"/>
              </a:spcBef>
              <a:buFont typeface="Arial" panose="020B0604020202020204" pitchFamily="34" charset="0"/>
              <a:buChar char="•"/>
            </a:pPr>
            <a:r>
              <a:rPr lang="en-US" b="0" dirty="0">
                <a:solidFill>
                  <a:schemeClr val="bg2"/>
                </a:solidFill>
              </a:rPr>
              <a:t>A joint external objective assessment by peers the results of which are publicly available to all partners</a:t>
            </a:r>
          </a:p>
          <a:p>
            <a:pPr marL="257175" indent="-257175">
              <a:spcBef>
                <a:spcPts val="1800"/>
              </a:spcBef>
              <a:buFont typeface="Arial" panose="020B0604020202020204" pitchFamily="34" charset="0"/>
              <a:buChar char="•"/>
            </a:pPr>
            <a:r>
              <a:rPr lang="en-US" b="0" dirty="0">
                <a:solidFill>
                  <a:schemeClr val="bg2"/>
                </a:solidFill>
              </a:rPr>
              <a:t>Enable country and partners to identify gaps and development needs and build an implementation plan for the closing of the gaps</a:t>
            </a:r>
            <a:endParaRPr lang="en-US" sz="1050" dirty="0">
              <a:solidFill>
                <a:schemeClr val="bg2"/>
              </a:solidFill>
            </a:endParaRPr>
          </a:p>
        </p:txBody>
      </p:sp>
      <p:pic>
        <p:nvPicPr>
          <p:cNvPr id="8" name="Kuva 1"/>
          <p:cNvPicPr>
            <a:picLocks noChangeAspect="1"/>
          </p:cNvPicPr>
          <p:nvPr/>
        </p:nvPicPr>
        <p:blipFill>
          <a:blip r:embed="rId3" cstate="print"/>
          <a:srcRect/>
          <a:stretch>
            <a:fillRect/>
          </a:stretch>
        </p:blipFill>
        <p:spPr bwMode="auto">
          <a:xfrm>
            <a:off x="5497615" y="4182158"/>
            <a:ext cx="991301" cy="1296144"/>
          </a:xfrm>
          <a:prstGeom prst="rect">
            <a:avLst/>
          </a:prstGeom>
          <a:noFill/>
          <a:ln w="9525">
            <a:noFill/>
            <a:miter lim="800000"/>
            <a:headEnd/>
            <a:tailEnd/>
          </a:ln>
          <a:effectLst>
            <a:outerShdw blurRad="139700" dist="101600" dir="2400000" algn="tl" rotWithShape="0">
              <a:prstClr val="black">
                <a:alpha val="40000"/>
              </a:prstClr>
            </a:outerShdw>
          </a:effec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9113" y="1808820"/>
            <a:ext cx="865864" cy="1080120"/>
          </a:xfrm>
          <a:prstGeom prst="rect">
            <a:avLst/>
          </a:prstGeom>
          <a:noFill/>
          <a:ln w="635">
            <a:solidFill>
              <a:schemeClr val="tx1">
                <a:lumMod val="50000"/>
                <a:lumOff val="50000"/>
                <a:alpha val="39000"/>
              </a:schemeClr>
            </a:solidFill>
            <a:miter lim="800000"/>
            <a:headEnd/>
            <a:tailEnd/>
          </a:ln>
          <a:effectLst>
            <a:outerShdw blurRad="127000" dist="101600" dir="2700000" algn="ctr"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1" name="Picture 5" descr="U:\GHSA_tukiryhma_THL\Country Assessments\Approved master reports\Portug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6283" y="1808820"/>
            <a:ext cx="930188" cy="1080120"/>
          </a:xfrm>
          <a:prstGeom prst="rect">
            <a:avLst/>
          </a:prstGeom>
          <a:noFill/>
          <a:effectLst>
            <a:outerShdw blurRad="1270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4" descr="U:\GHSA_tukiryhma_THL\Country Assessments\Approved master reports\Ugand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9112" y="3097465"/>
            <a:ext cx="924723" cy="1080120"/>
          </a:xfrm>
          <a:prstGeom prst="rect">
            <a:avLst/>
          </a:prstGeom>
          <a:noFill/>
          <a:effectLst>
            <a:outerShdw blurRad="1270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descr="U:\GHSA_tukiryhma_THL\Country Assessments\Approved master reports\Peru.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6283" y="3097466"/>
            <a:ext cx="983154" cy="1141625"/>
          </a:xfrm>
          <a:prstGeom prst="rect">
            <a:avLst/>
          </a:prstGeom>
          <a:noFill/>
          <a:effectLst>
            <a:outerShdw blurRad="1270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U:\GHSA_tukiryhma_THL\Country Assessments\Approved master reports\Georgi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7185" y="2510899"/>
            <a:ext cx="783466" cy="1126627"/>
          </a:xfrm>
          <a:prstGeom prst="rect">
            <a:avLst/>
          </a:prstGeom>
          <a:noFill/>
          <a:effectLst>
            <a:outerShdw blurRad="1270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5449112" y="5478302"/>
            <a:ext cx="2470584" cy="507831"/>
          </a:xfrm>
          <a:prstGeom prst="rect">
            <a:avLst/>
          </a:prstGeom>
        </p:spPr>
        <p:txBody>
          <a:bodyPr wrap="square">
            <a:spAutoFit/>
          </a:bodyPr>
          <a:lstStyle/>
          <a:p>
            <a:pPr defTabSz="457200" fontAlgn="base">
              <a:spcBef>
                <a:spcPct val="0"/>
              </a:spcBef>
              <a:spcAft>
                <a:spcPct val="0"/>
              </a:spcAft>
            </a:pPr>
            <a:r>
              <a:rPr lang="fi-FI" sz="900" u="sng" dirty="0">
                <a:solidFill>
                  <a:srgbClr val="FFFF00"/>
                </a:solidFill>
                <a:latin typeface="Arial" charset="0"/>
                <a:ea typeface="ＭＳ Ｐゴシック" charset="-128"/>
                <a:hlinkClick r:id="rId9"/>
              </a:rPr>
              <a:t>https://stm.fi/en/international-cooperation/ghsa</a:t>
            </a:r>
            <a:endParaRPr lang="fi-FI" sz="900" dirty="0">
              <a:solidFill>
                <a:srgbClr val="FFFF00"/>
              </a:solidFill>
              <a:latin typeface="Arial" charset="0"/>
              <a:ea typeface="ＭＳ Ｐゴシック" charset="-128"/>
            </a:endParaRPr>
          </a:p>
          <a:p>
            <a:pPr defTabSz="457200" fontAlgn="base">
              <a:spcBef>
                <a:spcPct val="0"/>
              </a:spcBef>
              <a:spcAft>
                <a:spcPct val="0"/>
              </a:spcAft>
            </a:pPr>
            <a:r>
              <a:rPr lang="fi-FI" sz="900" u="sng" dirty="0">
                <a:solidFill>
                  <a:srgbClr val="FFFF00"/>
                </a:solidFill>
                <a:latin typeface="Arial" charset="0"/>
                <a:ea typeface="ＭＳ Ｐゴシック" charset="-128"/>
                <a:hlinkClick r:id="rId10"/>
              </a:rPr>
              <a:t>https://ghsagenda.org/assessments.html</a:t>
            </a:r>
            <a:endParaRPr lang="fi-FI" sz="900" dirty="0">
              <a:solidFill>
                <a:srgbClr val="FFFF00"/>
              </a:solidFill>
              <a:latin typeface="Arial" charset="0"/>
              <a:ea typeface="ＭＳ Ｐゴシック" charset="-128"/>
            </a:endParaRPr>
          </a:p>
        </p:txBody>
      </p:sp>
    </p:spTree>
    <p:extLst>
      <p:ext uri="{BB962C8B-B14F-4D97-AF65-F5344CB8AC3E}">
        <p14:creationId xmlns:p14="http://schemas.microsoft.com/office/powerpoint/2010/main" val="2377929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1596708" y="1903815"/>
            <a:ext cx="2752982" cy="670399"/>
          </a:xfrm>
          <a:custGeom>
            <a:avLst/>
            <a:gdLst>
              <a:gd name="connsiteX0" fmla="*/ 0 w 3949973"/>
              <a:gd name="connsiteY0" fmla="*/ 0 h 893865"/>
              <a:gd name="connsiteX1" fmla="*/ 3503041 w 3949973"/>
              <a:gd name="connsiteY1" fmla="*/ 0 h 893865"/>
              <a:gd name="connsiteX2" fmla="*/ 3949973 w 3949973"/>
              <a:gd name="connsiteY2" fmla="*/ 446933 h 893865"/>
              <a:gd name="connsiteX3" fmla="*/ 3503041 w 3949973"/>
              <a:gd name="connsiteY3" fmla="*/ 893865 h 893865"/>
              <a:gd name="connsiteX4" fmla="*/ 0 w 3949973"/>
              <a:gd name="connsiteY4" fmla="*/ 893865 h 893865"/>
              <a:gd name="connsiteX5" fmla="*/ 0 w 3949973"/>
              <a:gd name="connsiteY5" fmla="*/ 0 h 893865"/>
              <a:gd name="connsiteX0" fmla="*/ 0 w 3681032"/>
              <a:gd name="connsiteY0" fmla="*/ 0 h 893865"/>
              <a:gd name="connsiteX1" fmla="*/ 3503041 w 3681032"/>
              <a:gd name="connsiteY1" fmla="*/ 0 h 893865"/>
              <a:gd name="connsiteX2" fmla="*/ 3681032 w 3681032"/>
              <a:gd name="connsiteY2" fmla="*/ 468448 h 893865"/>
              <a:gd name="connsiteX3" fmla="*/ 3503041 w 3681032"/>
              <a:gd name="connsiteY3" fmla="*/ 893865 h 893865"/>
              <a:gd name="connsiteX4" fmla="*/ 0 w 3681032"/>
              <a:gd name="connsiteY4" fmla="*/ 893865 h 893865"/>
              <a:gd name="connsiteX5" fmla="*/ 0 w 3681032"/>
              <a:gd name="connsiteY5" fmla="*/ 0 h 893865"/>
              <a:gd name="connsiteX0" fmla="*/ 185 w 3681217"/>
              <a:gd name="connsiteY0" fmla="*/ 0 h 893865"/>
              <a:gd name="connsiteX1" fmla="*/ 3503226 w 3681217"/>
              <a:gd name="connsiteY1" fmla="*/ 0 h 893865"/>
              <a:gd name="connsiteX2" fmla="*/ 3681217 w 3681217"/>
              <a:gd name="connsiteY2" fmla="*/ 468448 h 893865"/>
              <a:gd name="connsiteX3" fmla="*/ 3503226 w 3681217"/>
              <a:gd name="connsiteY3" fmla="*/ 893865 h 893865"/>
              <a:gd name="connsiteX4" fmla="*/ 185 w 3681217"/>
              <a:gd name="connsiteY4" fmla="*/ 893865 h 893865"/>
              <a:gd name="connsiteX5" fmla="*/ 0 w 3681217"/>
              <a:gd name="connsiteY5" fmla="*/ 482434 h 893865"/>
              <a:gd name="connsiteX6" fmla="*/ 185 w 3681217"/>
              <a:gd name="connsiteY6" fmla="*/ 0 h 893865"/>
              <a:gd name="connsiteX0" fmla="*/ 1 w 3681033"/>
              <a:gd name="connsiteY0" fmla="*/ 0 h 893865"/>
              <a:gd name="connsiteX1" fmla="*/ 3503042 w 3681033"/>
              <a:gd name="connsiteY1" fmla="*/ 0 h 893865"/>
              <a:gd name="connsiteX2" fmla="*/ 3681033 w 3681033"/>
              <a:gd name="connsiteY2" fmla="*/ 468448 h 893865"/>
              <a:gd name="connsiteX3" fmla="*/ 3503042 w 3681033"/>
              <a:gd name="connsiteY3" fmla="*/ 893865 h 893865"/>
              <a:gd name="connsiteX4" fmla="*/ 1 w 3681033"/>
              <a:gd name="connsiteY4" fmla="*/ 893865 h 893865"/>
              <a:gd name="connsiteX5" fmla="*/ 150423 w 3681033"/>
              <a:gd name="connsiteY5" fmla="*/ 482434 h 893865"/>
              <a:gd name="connsiteX6" fmla="*/ 1 w 3681033"/>
              <a:gd name="connsiteY6" fmla="*/ 0 h 89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1033" h="893865">
                <a:moveTo>
                  <a:pt x="1" y="0"/>
                </a:moveTo>
                <a:lnTo>
                  <a:pt x="3503042" y="0"/>
                </a:lnTo>
                <a:lnTo>
                  <a:pt x="3681033" y="468448"/>
                </a:lnTo>
                <a:lnTo>
                  <a:pt x="3503042" y="893865"/>
                </a:lnTo>
                <a:lnTo>
                  <a:pt x="1" y="893865"/>
                </a:lnTo>
                <a:cubicBezTo>
                  <a:pt x="-61" y="756721"/>
                  <a:pt x="150485" y="619578"/>
                  <a:pt x="150423" y="482434"/>
                </a:cubicBezTo>
                <a:cubicBezTo>
                  <a:pt x="150485" y="321623"/>
                  <a:pt x="-61" y="160811"/>
                  <a:pt x="1" y="0"/>
                </a:cubicBezTo>
                <a:close/>
              </a:path>
            </a:pathLst>
          </a:custGeom>
          <a:solidFill>
            <a:srgbClr val="00B0F0"/>
          </a:solidFill>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18" name="Oval 17"/>
          <p:cNvSpPr/>
          <p:nvPr/>
        </p:nvSpPr>
        <p:spPr>
          <a:xfrm>
            <a:off x="3828150" y="2370586"/>
            <a:ext cx="1271330" cy="1420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66" name="Line Callout 1 (Accent Bar) 65"/>
          <p:cNvSpPr/>
          <p:nvPr/>
        </p:nvSpPr>
        <p:spPr>
          <a:xfrm>
            <a:off x="6242296" y="3522865"/>
            <a:ext cx="1548263" cy="709844"/>
          </a:xfrm>
          <a:prstGeom prst="accentCallout1">
            <a:avLst>
              <a:gd name="adj1" fmla="val 46874"/>
              <a:gd name="adj2" fmla="val -6011"/>
              <a:gd name="adj3" fmla="val 47310"/>
              <a:gd name="adj4" fmla="val -74642"/>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fontAlgn="base">
              <a:spcBef>
                <a:spcPct val="0"/>
              </a:spcBef>
              <a:spcAft>
                <a:spcPct val="0"/>
              </a:spcAft>
            </a:pPr>
            <a:r>
              <a:rPr lang="en-US" sz="900" dirty="0">
                <a:solidFill>
                  <a:prstClr val="white"/>
                </a:solidFill>
              </a:rPr>
              <a:t>Based on Assessment results, countries develop specific action plans to meet the Targets and address gaps.</a:t>
            </a:r>
          </a:p>
        </p:txBody>
      </p:sp>
      <p:sp>
        <p:nvSpPr>
          <p:cNvPr id="10" name="Rectangle 9"/>
          <p:cNvSpPr>
            <a:spLocks noChangeArrowheads="1"/>
          </p:cNvSpPr>
          <p:nvPr/>
        </p:nvSpPr>
        <p:spPr bwMode="blackWhite">
          <a:xfrm>
            <a:off x="5180293" y="2427036"/>
            <a:ext cx="237244" cy="131574"/>
          </a:xfrm>
          <a:prstGeom prst="rect">
            <a:avLst/>
          </a:prstGeom>
          <a:noFill/>
          <a:ln w="9525">
            <a:noFill/>
            <a:miter lim="800000"/>
            <a:headEnd/>
            <a:tailEnd/>
          </a:ln>
        </p:spPr>
        <p:txBody>
          <a:bodyPr wrap="none" lIns="0" tIns="0" rIns="0" bIns="0" anchor="ctr" anchorCtr="1">
            <a:spAutoFit/>
          </a:bodyPr>
          <a:lstStyle/>
          <a:p>
            <a:pPr algn="ctr" defTabSz="590550" fontAlgn="base">
              <a:lnSpc>
                <a:spcPct val="95000"/>
              </a:lnSpc>
              <a:spcBef>
                <a:spcPct val="80000"/>
              </a:spcBef>
              <a:spcAft>
                <a:spcPct val="0"/>
              </a:spcAft>
              <a:buClr>
                <a:prstClr val="black"/>
              </a:buClr>
            </a:pPr>
            <a:r>
              <a:rPr lang="en-GB" sz="900" b="1" dirty="0">
                <a:solidFill>
                  <a:prstClr val="white"/>
                </a:solidFill>
                <a:latin typeface="Arial" charset="0"/>
                <a:ea typeface="ＭＳ Ｐゴシック" charset="-128"/>
                <a:cs typeface="Arial" pitchFamily="34" charset="0"/>
              </a:rPr>
              <a:t>Text</a:t>
            </a:r>
          </a:p>
        </p:txBody>
      </p:sp>
      <p:grpSp>
        <p:nvGrpSpPr>
          <p:cNvPr id="12" name="Group 11"/>
          <p:cNvGrpSpPr/>
          <p:nvPr/>
        </p:nvGrpSpPr>
        <p:grpSpPr>
          <a:xfrm>
            <a:off x="2839282" y="1894122"/>
            <a:ext cx="2982142" cy="2885194"/>
            <a:chOff x="99453" y="2151253"/>
            <a:chExt cx="4469617" cy="4122358"/>
          </a:xfrm>
        </p:grpSpPr>
        <p:sp>
          <p:nvSpPr>
            <p:cNvPr id="13" name="Freeform 12"/>
            <p:cNvSpPr>
              <a:spLocks/>
            </p:cNvSpPr>
            <p:nvPr/>
          </p:nvSpPr>
          <p:spPr bwMode="blackWhite">
            <a:xfrm rot="1700497">
              <a:off x="1171976" y="2151253"/>
              <a:ext cx="3397094" cy="1615325"/>
            </a:xfrm>
            <a:custGeom>
              <a:avLst/>
              <a:gdLst>
                <a:gd name="T0" fmla="*/ 2147483647 w 1553"/>
                <a:gd name="T1" fmla="*/ 2147483647 h 753"/>
                <a:gd name="T2" fmla="*/ 2147483647 w 1553"/>
                <a:gd name="T3" fmla="*/ 2147483647 h 753"/>
                <a:gd name="T4" fmla="*/ 2147483647 w 1553"/>
                <a:gd name="T5" fmla="*/ 2147483647 h 753"/>
                <a:gd name="T6" fmla="*/ 2147483647 w 1553"/>
                <a:gd name="T7" fmla="*/ 2147483647 h 753"/>
                <a:gd name="T8" fmla="*/ 2147483647 w 1553"/>
                <a:gd name="T9" fmla="*/ 2147483647 h 753"/>
                <a:gd name="T10" fmla="*/ 2147483647 w 1553"/>
                <a:gd name="T11" fmla="*/ 2147483647 h 753"/>
                <a:gd name="T12" fmla="*/ 2147483647 w 1553"/>
                <a:gd name="T13" fmla="*/ 2147483647 h 753"/>
                <a:gd name="T14" fmla="*/ 2147483647 w 1553"/>
                <a:gd name="T15" fmla="*/ 2147483647 h 753"/>
                <a:gd name="T16" fmla="*/ 2147483647 w 1553"/>
                <a:gd name="T17" fmla="*/ 2147483647 h 753"/>
                <a:gd name="T18" fmla="*/ 2147483647 w 1553"/>
                <a:gd name="T19" fmla="*/ 2147483647 h 753"/>
                <a:gd name="T20" fmla="*/ 2147483647 w 1553"/>
                <a:gd name="T21" fmla="*/ 2147483647 h 753"/>
                <a:gd name="T22" fmla="*/ 2147483647 w 1553"/>
                <a:gd name="T23" fmla="*/ 2147483647 h 753"/>
                <a:gd name="T24" fmla="*/ 2147483647 w 1553"/>
                <a:gd name="T25" fmla="*/ 2147483647 h 753"/>
                <a:gd name="T26" fmla="*/ 2147483647 w 1553"/>
                <a:gd name="T27" fmla="*/ 0 h 753"/>
                <a:gd name="T28" fmla="*/ 2147483647 w 1553"/>
                <a:gd name="T29" fmla="*/ 2147483647 h 753"/>
                <a:gd name="T30" fmla="*/ 2147483647 w 1553"/>
                <a:gd name="T31" fmla="*/ 2147483647 h 753"/>
                <a:gd name="T32" fmla="*/ 2147483647 w 1553"/>
                <a:gd name="T33" fmla="*/ 2147483647 h 753"/>
                <a:gd name="T34" fmla="*/ 2147483647 w 1553"/>
                <a:gd name="T35" fmla="*/ 2147483647 h 753"/>
                <a:gd name="T36" fmla="*/ 2147483647 w 1553"/>
                <a:gd name="T37" fmla="*/ 2147483647 h 753"/>
                <a:gd name="T38" fmla="*/ 2147483647 w 1553"/>
                <a:gd name="T39" fmla="*/ 2147483647 h 753"/>
                <a:gd name="T40" fmla="*/ 2147483647 w 1553"/>
                <a:gd name="T41" fmla="*/ 2147483647 h 753"/>
                <a:gd name="T42" fmla="*/ 2147483647 w 1553"/>
                <a:gd name="T43" fmla="*/ 2147483647 h 753"/>
                <a:gd name="T44" fmla="*/ 2147483647 w 1553"/>
                <a:gd name="T45" fmla="*/ 2147483647 h 753"/>
                <a:gd name="T46" fmla="*/ 2147483647 w 1553"/>
                <a:gd name="T47" fmla="*/ 2147483647 h 753"/>
                <a:gd name="T48" fmla="*/ 2147483647 w 1553"/>
                <a:gd name="T49" fmla="*/ 2147483647 h 753"/>
                <a:gd name="T50" fmla="*/ 2147483647 w 1553"/>
                <a:gd name="T51" fmla="*/ 2147483647 h 753"/>
                <a:gd name="T52" fmla="*/ 2147483647 w 1553"/>
                <a:gd name="T53" fmla="*/ 2147483647 h 753"/>
                <a:gd name="T54" fmla="*/ 2147483647 w 1553"/>
                <a:gd name="T55" fmla="*/ 2147483647 h 753"/>
                <a:gd name="T56" fmla="*/ 2147483647 w 1553"/>
                <a:gd name="T57" fmla="*/ 2147483647 h 753"/>
                <a:gd name="T58" fmla="*/ 2147483647 w 1553"/>
                <a:gd name="T59" fmla="*/ 2147483647 h 753"/>
                <a:gd name="T60" fmla="*/ 2147483647 w 1553"/>
                <a:gd name="T61" fmla="*/ 2147483647 h 753"/>
                <a:gd name="T62" fmla="*/ 2147483647 w 1553"/>
                <a:gd name="T63" fmla="*/ 2147483647 h 753"/>
                <a:gd name="T64" fmla="*/ 2147483647 w 1553"/>
                <a:gd name="T65" fmla="*/ 2147483647 h 753"/>
                <a:gd name="T66" fmla="*/ 0 w 1553"/>
                <a:gd name="T67" fmla="*/ 2147483647 h 753"/>
                <a:gd name="T68" fmla="*/ 2147483647 w 1553"/>
                <a:gd name="T69" fmla="*/ 2147483647 h 753"/>
                <a:gd name="T70" fmla="*/ 2147483647 w 1553"/>
                <a:gd name="T71" fmla="*/ 2147483647 h 753"/>
                <a:gd name="T72" fmla="*/ 2147483647 w 1553"/>
                <a:gd name="T73" fmla="*/ 2147483647 h 753"/>
                <a:gd name="T74" fmla="*/ 2147483647 w 1553"/>
                <a:gd name="T75" fmla="*/ 2147483647 h 753"/>
                <a:gd name="T76" fmla="*/ 2147483647 w 1553"/>
                <a:gd name="T77" fmla="*/ 2147483647 h 753"/>
                <a:gd name="T78" fmla="*/ 2147483647 w 1553"/>
                <a:gd name="T79" fmla="*/ 2147483647 h 753"/>
                <a:gd name="T80" fmla="*/ 2147483647 w 1553"/>
                <a:gd name="T81" fmla="*/ 2147483647 h 753"/>
                <a:gd name="T82" fmla="*/ 2147483647 w 1553"/>
                <a:gd name="T83" fmla="*/ 2147483647 h 753"/>
                <a:gd name="T84" fmla="*/ 2147483647 w 1553"/>
                <a:gd name="T85" fmla="*/ 2147483647 h 753"/>
                <a:gd name="T86" fmla="*/ 2147483647 w 1553"/>
                <a:gd name="T87" fmla="*/ 2147483647 h 753"/>
                <a:gd name="T88" fmla="*/ 2147483647 w 1553"/>
                <a:gd name="T89" fmla="*/ 2147483647 h 753"/>
                <a:gd name="T90" fmla="*/ 2147483647 w 1553"/>
                <a:gd name="T91" fmla="*/ 2147483647 h 753"/>
                <a:gd name="T92" fmla="*/ 2147483647 w 1553"/>
                <a:gd name="T93" fmla="*/ 2147483647 h 753"/>
                <a:gd name="T94" fmla="*/ 2147483647 w 1553"/>
                <a:gd name="T95" fmla="*/ 2147483647 h 753"/>
                <a:gd name="T96" fmla="*/ 2147483647 w 1553"/>
                <a:gd name="T97" fmla="*/ 2147483647 h 753"/>
                <a:gd name="T98" fmla="*/ 2147483647 w 1553"/>
                <a:gd name="T99" fmla="*/ 2147483647 h 753"/>
                <a:gd name="T100" fmla="*/ 2147483647 w 1553"/>
                <a:gd name="T101" fmla="*/ 2147483647 h 753"/>
                <a:gd name="T102" fmla="*/ 2147483647 w 1553"/>
                <a:gd name="T103" fmla="*/ 2147483647 h 753"/>
                <a:gd name="T104" fmla="*/ 2147483647 w 1553"/>
                <a:gd name="T105" fmla="*/ 2147483647 h 753"/>
                <a:gd name="T106" fmla="*/ 2147483647 w 1553"/>
                <a:gd name="T107" fmla="*/ 2147483647 h 753"/>
                <a:gd name="T108" fmla="*/ 2147483647 w 1553"/>
                <a:gd name="T109" fmla="*/ 2147483647 h 7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53"/>
                <a:gd name="T166" fmla="*/ 0 h 753"/>
                <a:gd name="T167" fmla="*/ 1553 w 1553"/>
                <a:gd name="T168" fmla="*/ 753 h 7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53" h="753">
                  <a:moveTo>
                    <a:pt x="983" y="584"/>
                  </a:moveTo>
                  <a:lnTo>
                    <a:pt x="1417" y="541"/>
                  </a:lnTo>
                  <a:lnTo>
                    <a:pt x="1552" y="150"/>
                  </a:lnTo>
                  <a:lnTo>
                    <a:pt x="1447" y="227"/>
                  </a:lnTo>
                  <a:lnTo>
                    <a:pt x="1398" y="186"/>
                  </a:lnTo>
                  <a:lnTo>
                    <a:pt x="1347" y="149"/>
                  </a:lnTo>
                  <a:lnTo>
                    <a:pt x="1294" y="116"/>
                  </a:lnTo>
                  <a:lnTo>
                    <a:pt x="1238" y="87"/>
                  </a:lnTo>
                  <a:lnTo>
                    <a:pt x="1181" y="61"/>
                  </a:lnTo>
                  <a:lnTo>
                    <a:pt x="1122" y="41"/>
                  </a:lnTo>
                  <a:lnTo>
                    <a:pt x="1060" y="23"/>
                  </a:lnTo>
                  <a:lnTo>
                    <a:pt x="999" y="12"/>
                  </a:lnTo>
                  <a:lnTo>
                    <a:pt x="936" y="4"/>
                  </a:lnTo>
                  <a:lnTo>
                    <a:pt x="873" y="0"/>
                  </a:lnTo>
                  <a:lnTo>
                    <a:pt x="810" y="2"/>
                  </a:lnTo>
                  <a:lnTo>
                    <a:pt x="748" y="8"/>
                  </a:lnTo>
                  <a:lnTo>
                    <a:pt x="685" y="19"/>
                  </a:lnTo>
                  <a:lnTo>
                    <a:pt x="624" y="34"/>
                  </a:lnTo>
                  <a:lnTo>
                    <a:pt x="564" y="53"/>
                  </a:lnTo>
                  <a:lnTo>
                    <a:pt x="506" y="76"/>
                  </a:lnTo>
                  <a:lnTo>
                    <a:pt x="449" y="104"/>
                  </a:lnTo>
                  <a:lnTo>
                    <a:pt x="395" y="137"/>
                  </a:lnTo>
                  <a:lnTo>
                    <a:pt x="342" y="172"/>
                  </a:lnTo>
                  <a:lnTo>
                    <a:pt x="294" y="212"/>
                  </a:lnTo>
                  <a:lnTo>
                    <a:pt x="248" y="254"/>
                  </a:lnTo>
                  <a:lnTo>
                    <a:pt x="205" y="301"/>
                  </a:lnTo>
                  <a:lnTo>
                    <a:pt x="165" y="350"/>
                  </a:lnTo>
                  <a:lnTo>
                    <a:pt x="130" y="401"/>
                  </a:lnTo>
                  <a:lnTo>
                    <a:pt x="98" y="456"/>
                  </a:lnTo>
                  <a:lnTo>
                    <a:pt x="71" y="512"/>
                  </a:lnTo>
                  <a:lnTo>
                    <a:pt x="46" y="570"/>
                  </a:lnTo>
                  <a:lnTo>
                    <a:pt x="27" y="631"/>
                  </a:lnTo>
                  <a:lnTo>
                    <a:pt x="11" y="692"/>
                  </a:lnTo>
                  <a:lnTo>
                    <a:pt x="0" y="752"/>
                  </a:lnTo>
                  <a:lnTo>
                    <a:pt x="222" y="608"/>
                  </a:lnTo>
                  <a:lnTo>
                    <a:pt x="440" y="749"/>
                  </a:lnTo>
                  <a:lnTo>
                    <a:pt x="455" y="710"/>
                  </a:lnTo>
                  <a:lnTo>
                    <a:pt x="474" y="670"/>
                  </a:lnTo>
                  <a:lnTo>
                    <a:pt x="498" y="632"/>
                  </a:lnTo>
                  <a:lnTo>
                    <a:pt x="525" y="596"/>
                  </a:lnTo>
                  <a:lnTo>
                    <a:pt x="556" y="563"/>
                  </a:lnTo>
                  <a:lnTo>
                    <a:pt x="589" y="533"/>
                  </a:lnTo>
                  <a:lnTo>
                    <a:pt x="626" y="507"/>
                  </a:lnTo>
                  <a:lnTo>
                    <a:pt x="665" y="485"/>
                  </a:lnTo>
                  <a:lnTo>
                    <a:pt x="706" y="467"/>
                  </a:lnTo>
                  <a:lnTo>
                    <a:pt x="749" y="453"/>
                  </a:lnTo>
                  <a:lnTo>
                    <a:pt x="793" y="443"/>
                  </a:lnTo>
                  <a:lnTo>
                    <a:pt x="837" y="438"/>
                  </a:lnTo>
                  <a:lnTo>
                    <a:pt x="882" y="438"/>
                  </a:lnTo>
                  <a:lnTo>
                    <a:pt x="927" y="442"/>
                  </a:lnTo>
                  <a:lnTo>
                    <a:pt x="971" y="450"/>
                  </a:lnTo>
                  <a:lnTo>
                    <a:pt x="1014" y="464"/>
                  </a:lnTo>
                  <a:lnTo>
                    <a:pt x="1055" y="480"/>
                  </a:lnTo>
                  <a:lnTo>
                    <a:pt x="1095" y="502"/>
                  </a:lnTo>
                  <a:lnTo>
                    <a:pt x="983" y="584"/>
                  </a:lnTo>
                </a:path>
              </a:pathLst>
            </a:custGeom>
            <a:solidFill>
              <a:srgbClr val="00B0F0"/>
            </a:solidFill>
            <a:ln w="6350" cap="rnd">
              <a:noFill/>
              <a:round/>
              <a:headEnd/>
              <a:tailEnd/>
            </a:ln>
          </p:spPr>
          <p:txBody>
            <a:bodyPr/>
            <a:lstStyle/>
            <a:p>
              <a:pPr defTabSz="457200" fontAlgn="base">
                <a:spcBef>
                  <a:spcPct val="0"/>
                </a:spcBef>
                <a:spcAft>
                  <a:spcPct val="0"/>
                </a:spcAft>
              </a:pPr>
              <a:endParaRPr lang="en-US" sz="900" b="1" dirty="0">
                <a:ln w="152400">
                  <a:solidFill>
                    <a:prstClr val="black"/>
                  </a:solidFill>
                </a:ln>
                <a:solidFill>
                  <a:prstClr val="white"/>
                </a:solidFill>
                <a:latin typeface="Arial" charset="0"/>
                <a:ea typeface="ＭＳ Ｐゴシック" charset="-128"/>
              </a:endParaRPr>
            </a:p>
          </p:txBody>
        </p:sp>
        <p:sp>
          <p:nvSpPr>
            <p:cNvPr id="14" name="Freeform 13"/>
            <p:cNvSpPr>
              <a:spLocks/>
            </p:cNvSpPr>
            <p:nvPr/>
          </p:nvSpPr>
          <p:spPr bwMode="blackWhite">
            <a:xfrm rot="1700497">
              <a:off x="99453" y="3022485"/>
              <a:ext cx="2671289" cy="2297472"/>
            </a:xfrm>
            <a:custGeom>
              <a:avLst/>
              <a:gdLst>
                <a:gd name="T0" fmla="*/ 1552890 w 1221"/>
                <a:gd name="T1" fmla="*/ 1300481 h 1071"/>
                <a:gd name="T2" fmla="*/ 1275406 w 1221"/>
                <a:gd name="T3" fmla="*/ 1057109 h 1071"/>
                <a:gd name="T4" fmla="*/ 1375963 w 1221"/>
                <a:gd name="T5" fmla="*/ 786279 h 1071"/>
                <a:gd name="T6" fmla="*/ 1321230 w 1221"/>
                <a:gd name="T7" fmla="*/ 792520 h 1071"/>
                <a:gd name="T8" fmla="*/ 1265223 w 1221"/>
                <a:gd name="T9" fmla="*/ 793768 h 1071"/>
                <a:gd name="T10" fmla="*/ 1209218 w 1221"/>
                <a:gd name="T11" fmla="*/ 791272 h 1071"/>
                <a:gd name="T12" fmla="*/ 1153212 w 1221"/>
                <a:gd name="T13" fmla="*/ 781287 h 1071"/>
                <a:gd name="T14" fmla="*/ 1101024 w 1221"/>
                <a:gd name="T15" fmla="*/ 766310 h 1071"/>
                <a:gd name="T16" fmla="*/ 1047564 w 1221"/>
                <a:gd name="T17" fmla="*/ 747589 h 1071"/>
                <a:gd name="T18" fmla="*/ 997923 w 1221"/>
                <a:gd name="T19" fmla="*/ 722628 h 1071"/>
                <a:gd name="T20" fmla="*/ 950827 w 1221"/>
                <a:gd name="T21" fmla="*/ 693923 h 1071"/>
                <a:gd name="T22" fmla="*/ 907550 w 1221"/>
                <a:gd name="T23" fmla="*/ 658977 h 1071"/>
                <a:gd name="T24" fmla="*/ 868091 w 1221"/>
                <a:gd name="T25" fmla="*/ 619039 h 1071"/>
                <a:gd name="T26" fmla="*/ 831178 w 1221"/>
                <a:gd name="T27" fmla="*/ 577853 h 1071"/>
                <a:gd name="T28" fmla="*/ 800629 w 1221"/>
                <a:gd name="T29" fmla="*/ 532923 h 1071"/>
                <a:gd name="T30" fmla="*/ 775172 w 1221"/>
                <a:gd name="T31" fmla="*/ 486744 h 1071"/>
                <a:gd name="T32" fmla="*/ 756079 w 1221"/>
                <a:gd name="T33" fmla="*/ 439318 h 1071"/>
                <a:gd name="T34" fmla="*/ 739532 w 1221"/>
                <a:gd name="T35" fmla="*/ 391892 h 1071"/>
                <a:gd name="T36" fmla="*/ 729349 w 1221"/>
                <a:gd name="T37" fmla="*/ 340721 h 1071"/>
                <a:gd name="T38" fmla="*/ 722985 w 1221"/>
                <a:gd name="T39" fmla="*/ 289550 h 1071"/>
                <a:gd name="T40" fmla="*/ 906277 w 1221"/>
                <a:gd name="T41" fmla="*/ 289550 h 1071"/>
                <a:gd name="T42" fmla="*/ 468413 w 1221"/>
                <a:gd name="T43" fmla="*/ 0 h 1071"/>
                <a:gd name="T44" fmla="*/ 0 w 1221"/>
                <a:gd name="T45" fmla="*/ 293295 h 1071"/>
                <a:gd name="T46" fmla="*/ 170563 w 1221"/>
                <a:gd name="T47" fmla="*/ 292047 h 1071"/>
                <a:gd name="T48" fmla="*/ 176928 w 1221"/>
                <a:gd name="T49" fmla="*/ 369427 h 1071"/>
                <a:gd name="T50" fmla="*/ 188383 w 1221"/>
                <a:gd name="T51" fmla="*/ 446806 h 1071"/>
                <a:gd name="T52" fmla="*/ 204931 w 1221"/>
                <a:gd name="T53" fmla="*/ 522938 h 1071"/>
                <a:gd name="T54" fmla="*/ 226569 w 1221"/>
                <a:gd name="T55" fmla="*/ 597822 h 1071"/>
                <a:gd name="T56" fmla="*/ 254572 w 1221"/>
                <a:gd name="T57" fmla="*/ 671458 h 1071"/>
                <a:gd name="T58" fmla="*/ 288939 w 1221"/>
                <a:gd name="T59" fmla="*/ 742597 h 1071"/>
                <a:gd name="T60" fmla="*/ 327125 w 1221"/>
                <a:gd name="T61" fmla="*/ 811241 h 1071"/>
                <a:gd name="T62" fmla="*/ 370402 w 1221"/>
                <a:gd name="T63" fmla="*/ 876140 h 1071"/>
                <a:gd name="T64" fmla="*/ 417498 w 1221"/>
                <a:gd name="T65" fmla="*/ 937295 h 1071"/>
                <a:gd name="T66" fmla="*/ 469686 w 1221"/>
                <a:gd name="T67" fmla="*/ 994706 h 1071"/>
                <a:gd name="T68" fmla="*/ 525691 w 1221"/>
                <a:gd name="T69" fmla="*/ 1049620 h 1071"/>
                <a:gd name="T70" fmla="*/ 584243 w 1221"/>
                <a:gd name="T71" fmla="*/ 1100791 h 1071"/>
                <a:gd name="T72" fmla="*/ 647886 w 1221"/>
                <a:gd name="T73" fmla="*/ 1146969 h 1071"/>
                <a:gd name="T74" fmla="*/ 715348 w 1221"/>
                <a:gd name="T75" fmla="*/ 1186907 h 1071"/>
                <a:gd name="T76" fmla="*/ 785355 w 1221"/>
                <a:gd name="T77" fmla="*/ 1224349 h 1071"/>
                <a:gd name="T78" fmla="*/ 856635 w 1221"/>
                <a:gd name="T79" fmla="*/ 1256799 h 1071"/>
                <a:gd name="T80" fmla="*/ 931734 w 1221"/>
                <a:gd name="T81" fmla="*/ 1281760 h 1071"/>
                <a:gd name="T82" fmla="*/ 1006833 w 1221"/>
                <a:gd name="T83" fmla="*/ 1304225 h 1071"/>
                <a:gd name="T84" fmla="*/ 1084477 w 1221"/>
                <a:gd name="T85" fmla="*/ 1319202 h 1071"/>
                <a:gd name="T86" fmla="*/ 1162122 w 1221"/>
                <a:gd name="T87" fmla="*/ 1331683 h 1071"/>
                <a:gd name="T88" fmla="*/ 1241039 w 1221"/>
                <a:gd name="T89" fmla="*/ 1335427 h 1071"/>
                <a:gd name="T90" fmla="*/ 1319957 w 1221"/>
                <a:gd name="T91" fmla="*/ 1335427 h 1071"/>
                <a:gd name="T92" fmla="*/ 1397601 w 1221"/>
                <a:gd name="T93" fmla="*/ 1330435 h 1071"/>
                <a:gd name="T94" fmla="*/ 1476519 w 1221"/>
                <a:gd name="T95" fmla="*/ 1317954 h 1071"/>
                <a:gd name="T96" fmla="*/ 1552890 w 1221"/>
                <a:gd name="T97" fmla="*/ 1300481 h 10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21"/>
                <a:gd name="T148" fmla="*/ 0 h 1071"/>
                <a:gd name="T149" fmla="*/ 1221 w 1221"/>
                <a:gd name="T150" fmla="*/ 1071 h 10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21" h="1071">
                  <a:moveTo>
                    <a:pt x="1220" y="1042"/>
                  </a:moveTo>
                  <a:lnTo>
                    <a:pt x="1002" y="847"/>
                  </a:lnTo>
                  <a:lnTo>
                    <a:pt x="1081" y="630"/>
                  </a:lnTo>
                  <a:lnTo>
                    <a:pt x="1038" y="635"/>
                  </a:lnTo>
                  <a:lnTo>
                    <a:pt x="994" y="636"/>
                  </a:lnTo>
                  <a:lnTo>
                    <a:pt x="950" y="634"/>
                  </a:lnTo>
                  <a:lnTo>
                    <a:pt x="906" y="626"/>
                  </a:lnTo>
                  <a:lnTo>
                    <a:pt x="865" y="614"/>
                  </a:lnTo>
                  <a:lnTo>
                    <a:pt x="823" y="599"/>
                  </a:lnTo>
                  <a:lnTo>
                    <a:pt x="784" y="579"/>
                  </a:lnTo>
                  <a:lnTo>
                    <a:pt x="747" y="556"/>
                  </a:lnTo>
                  <a:lnTo>
                    <a:pt x="713" y="528"/>
                  </a:lnTo>
                  <a:lnTo>
                    <a:pt x="682" y="496"/>
                  </a:lnTo>
                  <a:lnTo>
                    <a:pt x="653" y="463"/>
                  </a:lnTo>
                  <a:lnTo>
                    <a:pt x="629" y="427"/>
                  </a:lnTo>
                  <a:lnTo>
                    <a:pt x="609" y="390"/>
                  </a:lnTo>
                  <a:lnTo>
                    <a:pt x="594" y="352"/>
                  </a:lnTo>
                  <a:lnTo>
                    <a:pt x="581" y="314"/>
                  </a:lnTo>
                  <a:lnTo>
                    <a:pt x="573" y="273"/>
                  </a:lnTo>
                  <a:lnTo>
                    <a:pt x="568" y="232"/>
                  </a:lnTo>
                  <a:lnTo>
                    <a:pt x="712" y="232"/>
                  </a:lnTo>
                  <a:lnTo>
                    <a:pt x="368" y="0"/>
                  </a:lnTo>
                  <a:lnTo>
                    <a:pt x="0" y="235"/>
                  </a:lnTo>
                  <a:lnTo>
                    <a:pt x="134" y="234"/>
                  </a:lnTo>
                  <a:lnTo>
                    <a:pt x="139" y="296"/>
                  </a:lnTo>
                  <a:lnTo>
                    <a:pt x="148" y="358"/>
                  </a:lnTo>
                  <a:lnTo>
                    <a:pt x="161" y="419"/>
                  </a:lnTo>
                  <a:lnTo>
                    <a:pt x="178" y="479"/>
                  </a:lnTo>
                  <a:lnTo>
                    <a:pt x="200" y="538"/>
                  </a:lnTo>
                  <a:lnTo>
                    <a:pt x="227" y="595"/>
                  </a:lnTo>
                  <a:lnTo>
                    <a:pt x="257" y="650"/>
                  </a:lnTo>
                  <a:lnTo>
                    <a:pt x="291" y="702"/>
                  </a:lnTo>
                  <a:lnTo>
                    <a:pt x="328" y="751"/>
                  </a:lnTo>
                  <a:lnTo>
                    <a:pt x="369" y="797"/>
                  </a:lnTo>
                  <a:lnTo>
                    <a:pt x="413" y="841"/>
                  </a:lnTo>
                  <a:lnTo>
                    <a:pt x="459" y="882"/>
                  </a:lnTo>
                  <a:lnTo>
                    <a:pt x="509" y="919"/>
                  </a:lnTo>
                  <a:lnTo>
                    <a:pt x="562" y="951"/>
                  </a:lnTo>
                  <a:lnTo>
                    <a:pt x="617" y="981"/>
                  </a:lnTo>
                  <a:lnTo>
                    <a:pt x="673" y="1007"/>
                  </a:lnTo>
                  <a:lnTo>
                    <a:pt x="732" y="1027"/>
                  </a:lnTo>
                  <a:lnTo>
                    <a:pt x="791" y="1045"/>
                  </a:lnTo>
                  <a:lnTo>
                    <a:pt x="852" y="1057"/>
                  </a:lnTo>
                  <a:lnTo>
                    <a:pt x="913" y="1067"/>
                  </a:lnTo>
                  <a:lnTo>
                    <a:pt x="975" y="1070"/>
                  </a:lnTo>
                  <a:lnTo>
                    <a:pt x="1037" y="1070"/>
                  </a:lnTo>
                  <a:lnTo>
                    <a:pt x="1098" y="1066"/>
                  </a:lnTo>
                  <a:lnTo>
                    <a:pt x="1160" y="1056"/>
                  </a:lnTo>
                  <a:lnTo>
                    <a:pt x="1220" y="1042"/>
                  </a:lnTo>
                </a:path>
              </a:pathLst>
            </a:custGeom>
            <a:solidFill>
              <a:schemeClr val="bg1">
                <a:lumMod val="85000"/>
              </a:schemeClr>
            </a:solidFill>
            <a:ln w="76200" cap="rnd">
              <a:solidFill>
                <a:schemeClr val="bg1"/>
              </a:solidFill>
              <a:round/>
              <a:headEnd/>
              <a:tailEnd/>
            </a:ln>
          </p:spPr>
          <p:txBody>
            <a:bodyPr/>
            <a:lstStyle/>
            <a:p>
              <a:pPr defTabSz="457200" fontAlgn="base">
                <a:spcBef>
                  <a:spcPct val="0"/>
                </a:spcBef>
                <a:spcAft>
                  <a:spcPct val="0"/>
                </a:spcAft>
                <a:defRPr/>
              </a:pPr>
              <a:endParaRPr lang="en-US" sz="900" b="1" dirty="0">
                <a:ln w="76200">
                  <a:solidFill>
                    <a:prstClr val="black"/>
                  </a:solidFill>
                </a:ln>
                <a:solidFill>
                  <a:prstClr val="white"/>
                </a:solidFill>
                <a:latin typeface="Arial" charset="0"/>
                <a:ea typeface="ＭＳ Ｐゴシック" charset="-128"/>
              </a:endParaRPr>
            </a:p>
          </p:txBody>
        </p:sp>
        <p:sp>
          <p:nvSpPr>
            <p:cNvPr id="15" name="Freeform 14"/>
            <p:cNvSpPr>
              <a:spLocks/>
            </p:cNvSpPr>
            <p:nvPr/>
          </p:nvSpPr>
          <p:spPr bwMode="blackWhite">
            <a:xfrm rot="1686662">
              <a:off x="2333211" y="3161401"/>
              <a:ext cx="1735382" cy="3112210"/>
            </a:xfrm>
            <a:custGeom>
              <a:avLst/>
              <a:gdLst>
                <a:gd name="T0" fmla="*/ 2147483647 w 793"/>
                <a:gd name="T1" fmla="*/ 2147483647 h 1440"/>
                <a:gd name="T2" fmla="*/ 2147483647 w 793"/>
                <a:gd name="T3" fmla="*/ 2147483647 h 1440"/>
                <a:gd name="T4" fmla="*/ 2147483647 w 793"/>
                <a:gd name="T5" fmla="*/ 2147483647 h 1440"/>
                <a:gd name="T6" fmla="*/ 2147483647 w 793"/>
                <a:gd name="T7" fmla="*/ 2147483647 h 1440"/>
                <a:gd name="T8" fmla="*/ 2147483647 w 793"/>
                <a:gd name="T9" fmla="*/ 2147483647 h 1440"/>
                <a:gd name="T10" fmla="*/ 2147483647 w 793"/>
                <a:gd name="T11" fmla="*/ 2147483647 h 1440"/>
                <a:gd name="T12" fmla="*/ 2147483647 w 793"/>
                <a:gd name="T13" fmla="*/ 2147483647 h 1440"/>
                <a:gd name="T14" fmla="*/ 2147483647 w 793"/>
                <a:gd name="T15" fmla="*/ 2147483647 h 1440"/>
                <a:gd name="T16" fmla="*/ 2147483647 w 793"/>
                <a:gd name="T17" fmla="*/ 2147483647 h 1440"/>
                <a:gd name="T18" fmla="*/ 2147483647 w 793"/>
                <a:gd name="T19" fmla="*/ 2147483647 h 1440"/>
                <a:gd name="T20" fmla="*/ 2147483647 w 793"/>
                <a:gd name="T21" fmla="*/ 2147483647 h 1440"/>
                <a:gd name="T22" fmla="*/ 2147483647 w 793"/>
                <a:gd name="T23" fmla="*/ 2147483647 h 1440"/>
                <a:gd name="T24" fmla="*/ 2147483647 w 793"/>
                <a:gd name="T25" fmla="*/ 2147483647 h 1440"/>
                <a:gd name="T26" fmla="*/ 2147483647 w 793"/>
                <a:gd name="T27" fmla="*/ 2147483647 h 1440"/>
                <a:gd name="T28" fmla="*/ 2147483647 w 793"/>
                <a:gd name="T29" fmla="*/ 2147483647 h 1440"/>
                <a:gd name="T30" fmla="*/ 2147483647 w 793"/>
                <a:gd name="T31" fmla="*/ 2147483647 h 1440"/>
                <a:gd name="T32" fmla="*/ 2147483647 w 793"/>
                <a:gd name="T33" fmla="*/ 2147483647 h 1440"/>
                <a:gd name="T34" fmla="*/ 2147483647 w 793"/>
                <a:gd name="T35" fmla="*/ 2147483647 h 1440"/>
                <a:gd name="T36" fmla="*/ 2147483647 w 793"/>
                <a:gd name="T37" fmla="*/ 2147483647 h 1440"/>
                <a:gd name="T38" fmla="*/ 2147483647 w 793"/>
                <a:gd name="T39" fmla="*/ 2147483647 h 1440"/>
                <a:gd name="T40" fmla="*/ 2147483647 w 793"/>
                <a:gd name="T41" fmla="*/ 2147483647 h 1440"/>
                <a:gd name="T42" fmla="*/ 2147483647 w 793"/>
                <a:gd name="T43" fmla="*/ 2147483647 h 1440"/>
                <a:gd name="T44" fmla="*/ 2147483647 w 793"/>
                <a:gd name="T45" fmla="*/ 2147483647 h 1440"/>
                <a:gd name="T46" fmla="*/ 2147483647 w 793"/>
                <a:gd name="T47" fmla="*/ 2147483647 h 1440"/>
                <a:gd name="T48" fmla="*/ 2147483647 w 793"/>
                <a:gd name="T49" fmla="*/ 2147483647 h 1440"/>
                <a:gd name="T50" fmla="*/ 2147483647 w 793"/>
                <a:gd name="T51" fmla="*/ 2147483647 h 1440"/>
                <a:gd name="T52" fmla="*/ 2147483647 w 793"/>
                <a:gd name="T53" fmla="*/ 0 h 1440"/>
                <a:gd name="T54" fmla="*/ 2147483647 w 793"/>
                <a:gd name="T55" fmla="*/ 2147483647 h 1440"/>
                <a:gd name="T56" fmla="*/ 2147483647 w 793"/>
                <a:gd name="T57" fmla="*/ 2147483647 h 1440"/>
                <a:gd name="T58" fmla="*/ 2147483647 w 793"/>
                <a:gd name="T59" fmla="*/ 2147483647 h 1440"/>
                <a:gd name="T60" fmla="*/ 2147483647 w 793"/>
                <a:gd name="T61" fmla="*/ 2147483647 h 1440"/>
                <a:gd name="T62" fmla="*/ 2147483647 w 793"/>
                <a:gd name="T63" fmla="*/ 2147483647 h 1440"/>
                <a:gd name="T64" fmla="*/ 2147483647 w 793"/>
                <a:gd name="T65" fmla="*/ 2147483647 h 1440"/>
                <a:gd name="T66" fmla="*/ 2147483647 w 793"/>
                <a:gd name="T67" fmla="*/ 2147483647 h 1440"/>
                <a:gd name="T68" fmla="*/ 2147483647 w 793"/>
                <a:gd name="T69" fmla="*/ 2147483647 h 1440"/>
                <a:gd name="T70" fmla="*/ 2147483647 w 793"/>
                <a:gd name="T71" fmla="*/ 2147483647 h 1440"/>
                <a:gd name="T72" fmla="*/ 2147483647 w 793"/>
                <a:gd name="T73" fmla="*/ 2147483647 h 1440"/>
                <a:gd name="T74" fmla="*/ 2147483647 w 793"/>
                <a:gd name="T75" fmla="*/ 2147483647 h 1440"/>
                <a:gd name="T76" fmla="*/ 2147483647 w 793"/>
                <a:gd name="T77" fmla="*/ 2147483647 h 1440"/>
                <a:gd name="T78" fmla="*/ 2147483647 w 793"/>
                <a:gd name="T79" fmla="*/ 2147483647 h 1440"/>
                <a:gd name="T80" fmla="*/ 2147483647 w 793"/>
                <a:gd name="T81" fmla="*/ 2147483647 h 1440"/>
                <a:gd name="T82" fmla="*/ 2147483647 w 793"/>
                <a:gd name="T83" fmla="*/ 2147483647 h 1440"/>
                <a:gd name="T84" fmla="*/ 2147483647 w 793"/>
                <a:gd name="T85" fmla="*/ 2147483647 h 1440"/>
                <a:gd name="T86" fmla="*/ 2147483647 w 793"/>
                <a:gd name="T87" fmla="*/ 2147483647 h 1440"/>
                <a:gd name="T88" fmla="*/ 2147483647 w 793"/>
                <a:gd name="T89" fmla="*/ 2147483647 h 1440"/>
                <a:gd name="T90" fmla="*/ 2147483647 w 793"/>
                <a:gd name="T91" fmla="*/ 2147483647 h 1440"/>
                <a:gd name="T92" fmla="*/ 0 w 793"/>
                <a:gd name="T93" fmla="*/ 2147483647 h 1440"/>
                <a:gd name="T94" fmla="*/ 2147483647 w 793"/>
                <a:gd name="T95" fmla="*/ 2147483647 h 1440"/>
                <a:gd name="T96" fmla="*/ 2147483647 w 793"/>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93"/>
                <a:gd name="T148" fmla="*/ 0 h 1440"/>
                <a:gd name="T149" fmla="*/ 793 w 793"/>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93" h="1440">
                  <a:moveTo>
                    <a:pt x="286" y="1316"/>
                  </a:moveTo>
                  <a:lnTo>
                    <a:pt x="340" y="1290"/>
                  </a:lnTo>
                  <a:lnTo>
                    <a:pt x="392" y="1260"/>
                  </a:lnTo>
                  <a:lnTo>
                    <a:pt x="442" y="1225"/>
                  </a:lnTo>
                  <a:lnTo>
                    <a:pt x="490" y="1187"/>
                  </a:lnTo>
                  <a:lnTo>
                    <a:pt x="535" y="1146"/>
                  </a:lnTo>
                  <a:lnTo>
                    <a:pt x="576" y="1102"/>
                  </a:lnTo>
                  <a:lnTo>
                    <a:pt x="616" y="1055"/>
                  </a:lnTo>
                  <a:lnTo>
                    <a:pt x="650" y="1005"/>
                  </a:lnTo>
                  <a:lnTo>
                    <a:pt x="682" y="953"/>
                  </a:lnTo>
                  <a:lnTo>
                    <a:pt x="709" y="900"/>
                  </a:lnTo>
                  <a:lnTo>
                    <a:pt x="734" y="844"/>
                  </a:lnTo>
                  <a:lnTo>
                    <a:pt x="753" y="786"/>
                  </a:lnTo>
                  <a:lnTo>
                    <a:pt x="770" y="727"/>
                  </a:lnTo>
                  <a:lnTo>
                    <a:pt x="781" y="668"/>
                  </a:lnTo>
                  <a:lnTo>
                    <a:pt x="789" y="608"/>
                  </a:lnTo>
                  <a:lnTo>
                    <a:pt x="792" y="547"/>
                  </a:lnTo>
                  <a:lnTo>
                    <a:pt x="790" y="487"/>
                  </a:lnTo>
                  <a:lnTo>
                    <a:pt x="786" y="427"/>
                  </a:lnTo>
                  <a:lnTo>
                    <a:pt x="775" y="367"/>
                  </a:lnTo>
                  <a:lnTo>
                    <a:pt x="762" y="308"/>
                  </a:lnTo>
                  <a:lnTo>
                    <a:pt x="744" y="249"/>
                  </a:lnTo>
                  <a:lnTo>
                    <a:pt x="722" y="193"/>
                  </a:lnTo>
                  <a:lnTo>
                    <a:pt x="697" y="137"/>
                  </a:lnTo>
                  <a:lnTo>
                    <a:pt x="667" y="84"/>
                  </a:lnTo>
                  <a:lnTo>
                    <a:pt x="639" y="41"/>
                  </a:lnTo>
                  <a:lnTo>
                    <a:pt x="609" y="0"/>
                  </a:lnTo>
                  <a:lnTo>
                    <a:pt x="521" y="247"/>
                  </a:lnTo>
                  <a:lnTo>
                    <a:pt x="277" y="280"/>
                  </a:lnTo>
                  <a:lnTo>
                    <a:pt x="294" y="308"/>
                  </a:lnTo>
                  <a:lnTo>
                    <a:pt x="316" y="347"/>
                  </a:lnTo>
                  <a:lnTo>
                    <a:pt x="332" y="389"/>
                  </a:lnTo>
                  <a:lnTo>
                    <a:pt x="345" y="431"/>
                  </a:lnTo>
                  <a:lnTo>
                    <a:pt x="353" y="475"/>
                  </a:lnTo>
                  <a:lnTo>
                    <a:pt x="357" y="519"/>
                  </a:lnTo>
                  <a:lnTo>
                    <a:pt x="355" y="564"/>
                  </a:lnTo>
                  <a:lnTo>
                    <a:pt x="350" y="608"/>
                  </a:lnTo>
                  <a:lnTo>
                    <a:pt x="339" y="652"/>
                  </a:lnTo>
                  <a:lnTo>
                    <a:pt x="325" y="694"/>
                  </a:lnTo>
                  <a:lnTo>
                    <a:pt x="306" y="734"/>
                  </a:lnTo>
                  <a:lnTo>
                    <a:pt x="284" y="772"/>
                  </a:lnTo>
                  <a:lnTo>
                    <a:pt x="257" y="808"/>
                  </a:lnTo>
                  <a:lnTo>
                    <a:pt x="227" y="841"/>
                  </a:lnTo>
                  <a:lnTo>
                    <a:pt x="193" y="871"/>
                  </a:lnTo>
                  <a:lnTo>
                    <a:pt x="156" y="896"/>
                  </a:lnTo>
                  <a:lnTo>
                    <a:pt x="113" y="761"/>
                  </a:lnTo>
                  <a:lnTo>
                    <a:pt x="0" y="1169"/>
                  </a:lnTo>
                  <a:lnTo>
                    <a:pt x="321" y="1439"/>
                  </a:lnTo>
                  <a:lnTo>
                    <a:pt x="286" y="1316"/>
                  </a:lnTo>
                </a:path>
              </a:pathLst>
            </a:custGeom>
            <a:solidFill>
              <a:schemeClr val="bg1">
                <a:lumMod val="85000"/>
              </a:schemeClr>
            </a:solidFill>
            <a:ln w="6350" cap="rnd">
              <a:solidFill>
                <a:schemeClr val="bg1"/>
              </a:solidFill>
              <a:round/>
              <a:headEnd/>
              <a:tailEnd/>
            </a:ln>
          </p:spPr>
          <p:txBody>
            <a:bodyPr/>
            <a:lstStyle/>
            <a:p>
              <a:pPr defTabSz="457200" fontAlgn="base">
                <a:spcBef>
                  <a:spcPct val="0"/>
                </a:spcBef>
                <a:spcAft>
                  <a:spcPct val="0"/>
                </a:spcAft>
              </a:pPr>
              <a:endParaRPr lang="en-US" sz="900" b="1" dirty="0">
                <a:ln w="76200">
                  <a:solidFill>
                    <a:prstClr val="black"/>
                  </a:solidFill>
                </a:ln>
                <a:solidFill>
                  <a:prstClr val="white"/>
                </a:solidFill>
                <a:latin typeface="Arial" charset="0"/>
                <a:ea typeface="ＭＳ Ｐゴシック" charset="-128"/>
              </a:endParaRPr>
            </a:p>
          </p:txBody>
        </p:sp>
      </p:grpSp>
      <p:sp>
        <p:nvSpPr>
          <p:cNvPr id="26" name="TextBox 25"/>
          <p:cNvSpPr txBox="1"/>
          <p:nvPr/>
        </p:nvSpPr>
        <p:spPr>
          <a:xfrm>
            <a:off x="4031941" y="2861463"/>
            <a:ext cx="839723" cy="646331"/>
          </a:xfrm>
          <a:prstGeom prst="rect">
            <a:avLst/>
          </a:prstGeom>
          <a:noFill/>
        </p:spPr>
        <p:txBody>
          <a:bodyPr wrap="square" lIns="0" tIns="0" rIns="0" bIns="0" rtlCol="0" anchor="ctr">
            <a:spAutoFit/>
          </a:bodyPr>
          <a:lstStyle/>
          <a:p>
            <a:pPr algn="ctr" defTabSz="457200" fontAlgn="base">
              <a:spcBef>
                <a:spcPct val="0"/>
              </a:spcBef>
              <a:spcAft>
                <a:spcPct val="0"/>
              </a:spcAft>
              <a:buSzPct val="100000"/>
            </a:pPr>
            <a:r>
              <a:rPr lang="en-US" sz="1050" b="1" dirty="0">
                <a:solidFill>
                  <a:prstClr val="white"/>
                </a:solidFill>
                <a:latin typeface="Arial" charset="0"/>
                <a:ea typeface="ＭＳ Ｐゴシック" charset="-128"/>
              </a:rPr>
              <a:t>Improved Health Security Capability</a:t>
            </a:r>
          </a:p>
        </p:txBody>
      </p:sp>
      <p:sp>
        <p:nvSpPr>
          <p:cNvPr id="34" name="Rectangle 13"/>
          <p:cNvSpPr>
            <a:spLocks noChangeArrowheads="1"/>
          </p:cNvSpPr>
          <p:nvPr/>
        </p:nvSpPr>
        <p:spPr bwMode="blackWhite">
          <a:xfrm>
            <a:off x="3214974" y="2598354"/>
            <a:ext cx="817409" cy="646331"/>
          </a:xfrm>
          <a:prstGeom prst="rect">
            <a:avLst/>
          </a:prstGeom>
          <a:noFill/>
          <a:ln w="9525">
            <a:noFill/>
            <a:miter lim="800000"/>
            <a:headEnd/>
            <a:tailEnd/>
          </a:ln>
        </p:spPr>
        <p:txBody>
          <a:bodyPr wrap="square" lIns="0" tIns="0" rIns="0" bIns="0" anchor="ctr" anchorCtr="1">
            <a:spAutoFit/>
          </a:bodyPr>
          <a:lstStyle/>
          <a:p>
            <a:pPr algn="ctr" defTabSz="590550" fontAlgn="base">
              <a:spcBef>
                <a:spcPct val="0"/>
              </a:spcBef>
              <a:spcAft>
                <a:spcPct val="0"/>
              </a:spcAft>
              <a:buClr>
                <a:prstClr val="black"/>
              </a:buClr>
            </a:pPr>
            <a:r>
              <a:rPr lang="en-GB" sz="1050" b="1" dirty="0">
                <a:solidFill>
                  <a:prstClr val="white"/>
                </a:solidFill>
                <a:latin typeface="Arial" charset="0"/>
                <a:ea typeface="ＭＳ Ｐゴシック" charset="-128"/>
                <a:cs typeface="Arial" pitchFamily="34" charset="0"/>
              </a:rPr>
              <a:t>Partner </a:t>
            </a:r>
          </a:p>
          <a:p>
            <a:pPr algn="ctr" defTabSz="590550" fontAlgn="base">
              <a:spcBef>
                <a:spcPct val="0"/>
              </a:spcBef>
              <a:spcAft>
                <a:spcPct val="0"/>
              </a:spcAft>
              <a:buClr>
                <a:prstClr val="black"/>
              </a:buClr>
            </a:pPr>
            <a:r>
              <a:rPr lang="en-GB" sz="1050" b="1" dirty="0">
                <a:solidFill>
                  <a:prstClr val="white"/>
                </a:solidFill>
                <a:latin typeface="Arial" charset="0"/>
                <a:ea typeface="ＭＳ Ｐゴシック" charset="-128"/>
                <a:cs typeface="Arial" pitchFamily="34" charset="0"/>
              </a:rPr>
              <a:t>Commitments &amp; Country Investments</a:t>
            </a:r>
          </a:p>
        </p:txBody>
      </p:sp>
      <p:sp>
        <p:nvSpPr>
          <p:cNvPr id="35" name="Rectangle 13"/>
          <p:cNvSpPr>
            <a:spLocks noChangeArrowheads="1"/>
          </p:cNvSpPr>
          <p:nvPr/>
        </p:nvSpPr>
        <p:spPr bwMode="blackWhite">
          <a:xfrm>
            <a:off x="4347237" y="3851886"/>
            <a:ext cx="814325" cy="323165"/>
          </a:xfrm>
          <a:prstGeom prst="rect">
            <a:avLst/>
          </a:prstGeom>
          <a:noFill/>
          <a:ln w="9525">
            <a:noFill/>
            <a:miter lim="800000"/>
            <a:headEnd/>
            <a:tailEnd/>
          </a:ln>
        </p:spPr>
        <p:txBody>
          <a:bodyPr wrap="none" lIns="0" tIns="0" rIns="0" bIns="0" anchor="ctr" anchorCtr="1">
            <a:spAutoFit/>
          </a:bodyPr>
          <a:lstStyle/>
          <a:p>
            <a:pPr algn="ctr" defTabSz="590550" fontAlgn="base">
              <a:spcBef>
                <a:spcPct val="0"/>
              </a:spcBef>
              <a:spcAft>
                <a:spcPct val="0"/>
              </a:spcAft>
              <a:buClr>
                <a:prstClr val="black"/>
              </a:buClr>
            </a:pPr>
            <a:r>
              <a:rPr lang="en-GB" sz="1050" b="1" dirty="0">
                <a:solidFill>
                  <a:prstClr val="white"/>
                </a:solidFill>
                <a:latin typeface="Arial" charset="0"/>
                <a:ea typeface="ＭＳ Ｐゴシック" charset="-128"/>
                <a:cs typeface="Arial" pitchFamily="34" charset="0"/>
              </a:rPr>
              <a:t>Country </a:t>
            </a:r>
          </a:p>
          <a:p>
            <a:pPr algn="ctr" defTabSz="590550" fontAlgn="base">
              <a:spcBef>
                <a:spcPct val="0"/>
              </a:spcBef>
              <a:spcAft>
                <a:spcPct val="0"/>
              </a:spcAft>
              <a:buClr>
                <a:prstClr val="black"/>
              </a:buClr>
            </a:pPr>
            <a:r>
              <a:rPr lang="en-GB" sz="1050" b="1" dirty="0">
                <a:solidFill>
                  <a:prstClr val="white"/>
                </a:solidFill>
                <a:latin typeface="Arial" charset="0"/>
                <a:ea typeface="ＭＳ Ｐゴシック" charset="-128"/>
                <a:cs typeface="Arial" pitchFamily="34" charset="0"/>
              </a:rPr>
              <a:t>Action Plans</a:t>
            </a:r>
          </a:p>
        </p:txBody>
      </p:sp>
      <p:grpSp>
        <p:nvGrpSpPr>
          <p:cNvPr id="36" name="Group 35"/>
          <p:cNvGrpSpPr/>
          <p:nvPr/>
        </p:nvGrpSpPr>
        <p:grpSpPr>
          <a:xfrm>
            <a:off x="4893507" y="2098586"/>
            <a:ext cx="339079" cy="373535"/>
            <a:chOff x="5991225" y="615950"/>
            <a:chExt cx="808038" cy="1096963"/>
          </a:xfrm>
          <a:solidFill>
            <a:schemeClr val="bg1"/>
          </a:solidFill>
        </p:grpSpPr>
        <p:sp>
          <p:nvSpPr>
            <p:cNvPr id="37" name="Freeform 19"/>
            <p:cNvSpPr>
              <a:spLocks noEditPoints="1"/>
            </p:cNvSpPr>
            <p:nvPr/>
          </p:nvSpPr>
          <p:spPr bwMode="auto">
            <a:xfrm>
              <a:off x="5991225" y="690563"/>
              <a:ext cx="808038" cy="1022350"/>
            </a:xfrm>
            <a:custGeom>
              <a:avLst/>
              <a:gdLst>
                <a:gd name="T0" fmla="*/ 124 w 139"/>
                <a:gd name="T1" fmla="*/ 0 h 176"/>
                <a:gd name="T2" fmla="*/ 87 w 139"/>
                <a:gd name="T3" fmla="*/ 0 h 176"/>
                <a:gd name="T4" fmla="*/ 88 w 139"/>
                <a:gd name="T5" fmla="*/ 6 h 176"/>
                <a:gd name="T6" fmla="*/ 91 w 139"/>
                <a:gd name="T7" fmla="*/ 10 h 176"/>
                <a:gd name="T8" fmla="*/ 103 w 139"/>
                <a:gd name="T9" fmla="*/ 13 h 176"/>
                <a:gd name="T10" fmla="*/ 104 w 139"/>
                <a:gd name="T11" fmla="*/ 13 h 176"/>
                <a:gd name="T12" fmla="*/ 106 w 139"/>
                <a:gd name="T13" fmla="*/ 13 h 176"/>
                <a:gd name="T14" fmla="*/ 122 w 139"/>
                <a:gd name="T15" fmla="*/ 13 h 176"/>
                <a:gd name="T16" fmla="*/ 122 w 139"/>
                <a:gd name="T17" fmla="*/ 131 h 176"/>
                <a:gd name="T18" fmla="*/ 104 w 139"/>
                <a:gd name="T19" fmla="*/ 131 h 176"/>
                <a:gd name="T20" fmla="*/ 90 w 139"/>
                <a:gd name="T21" fmla="*/ 146 h 176"/>
                <a:gd name="T22" fmla="*/ 90 w 139"/>
                <a:gd name="T23" fmla="*/ 163 h 176"/>
                <a:gd name="T24" fmla="*/ 14 w 139"/>
                <a:gd name="T25" fmla="*/ 163 h 176"/>
                <a:gd name="T26" fmla="*/ 14 w 139"/>
                <a:gd name="T27" fmla="*/ 13 h 176"/>
                <a:gd name="T28" fmla="*/ 33 w 139"/>
                <a:gd name="T29" fmla="*/ 13 h 176"/>
                <a:gd name="T30" fmla="*/ 35 w 139"/>
                <a:gd name="T31" fmla="*/ 13 h 176"/>
                <a:gd name="T32" fmla="*/ 36 w 139"/>
                <a:gd name="T33" fmla="*/ 13 h 176"/>
                <a:gd name="T34" fmla="*/ 36 w 139"/>
                <a:gd name="T35" fmla="*/ 13 h 176"/>
                <a:gd name="T36" fmla="*/ 45 w 139"/>
                <a:gd name="T37" fmla="*/ 11 h 176"/>
                <a:gd name="T38" fmla="*/ 51 w 139"/>
                <a:gd name="T39" fmla="*/ 6 h 176"/>
                <a:gd name="T40" fmla="*/ 52 w 139"/>
                <a:gd name="T41" fmla="*/ 0 h 176"/>
                <a:gd name="T42" fmla="*/ 14 w 139"/>
                <a:gd name="T43" fmla="*/ 0 h 176"/>
                <a:gd name="T44" fmla="*/ 0 w 139"/>
                <a:gd name="T45" fmla="*/ 16 h 176"/>
                <a:gd name="T46" fmla="*/ 0 w 139"/>
                <a:gd name="T47" fmla="*/ 161 h 176"/>
                <a:gd name="T48" fmla="*/ 14 w 139"/>
                <a:gd name="T49" fmla="*/ 176 h 176"/>
                <a:gd name="T50" fmla="*/ 124 w 139"/>
                <a:gd name="T51" fmla="*/ 176 h 176"/>
                <a:gd name="T52" fmla="*/ 139 w 139"/>
                <a:gd name="T53" fmla="*/ 161 h 176"/>
                <a:gd name="T54" fmla="*/ 139 w 139"/>
                <a:gd name="T55" fmla="*/ 16 h 176"/>
                <a:gd name="T56" fmla="*/ 124 w 139"/>
                <a:gd name="T57" fmla="*/ 0 h 176"/>
                <a:gd name="T58" fmla="*/ 97 w 139"/>
                <a:gd name="T59" fmla="*/ 166 h 176"/>
                <a:gd name="T60" fmla="*/ 97 w 139"/>
                <a:gd name="T61" fmla="*/ 147 h 176"/>
                <a:gd name="T62" fmla="*/ 105 w 139"/>
                <a:gd name="T63" fmla="*/ 138 h 176"/>
                <a:gd name="T64" fmla="*/ 125 w 139"/>
                <a:gd name="T65" fmla="*/ 138 h 176"/>
                <a:gd name="T66" fmla="*/ 97 w 139"/>
                <a:gd name="T67" fmla="*/ 16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176">
                  <a:moveTo>
                    <a:pt x="124" y="0"/>
                  </a:moveTo>
                  <a:cubicBezTo>
                    <a:pt x="87" y="0"/>
                    <a:pt x="87" y="0"/>
                    <a:pt x="87" y="0"/>
                  </a:cubicBezTo>
                  <a:cubicBezTo>
                    <a:pt x="87" y="3"/>
                    <a:pt x="88" y="5"/>
                    <a:pt x="88" y="6"/>
                  </a:cubicBezTo>
                  <a:cubicBezTo>
                    <a:pt x="89" y="8"/>
                    <a:pt x="90" y="9"/>
                    <a:pt x="91" y="10"/>
                  </a:cubicBezTo>
                  <a:cubicBezTo>
                    <a:pt x="94" y="12"/>
                    <a:pt x="98" y="13"/>
                    <a:pt x="103" y="13"/>
                  </a:cubicBezTo>
                  <a:cubicBezTo>
                    <a:pt x="104" y="13"/>
                    <a:pt x="104" y="13"/>
                    <a:pt x="104" y="13"/>
                  </a:cubicBezTo>
                  <a:cubicBezTo>
                    <a:pt x="105" y="13"/>
                    <a:pt x="105" y="13"/>
                    <a:pt x="106" y="13"/>
                  </a:cubicBezTo>
                  <a:cubicBezTo>
                    <a:pt x="122" y="13"/>
                    <a:pt x="122" y="13"/>
                    <a:pt x="122" y="13"/>
                  </a:cubicBezTo>
                  <a:cubicBezTo>
                    <a:pt x="122" y="131"/>
                    <a:pt x="122" y="131"/>
                    <a:pt x="122" y="131"/>
                  </a:cubicBezTo>
                  <a:cubicBezTo>
                    <a:pt x="104" y="131"/>
                    <a:pt x="104" y="131"/>
                    <a:pt x="104" y="131"/>
                  </a:cubicBezTo>
                  <a:cubicBezTo>
                    <a:pt x="97" y="131"/>
                    <a:pt x="90" y="138"/>
                    <a:pt x="90" y="146"/>
                  </a:cubicBezTo>
                  <a:cubicBezTo>
                    <a:pt x="90" y="163"/>
                    <a:pt x="90" y="163"/>
                    <a:pt x="90" y="163"/>
                  </a:cubicBezTo>
                  <a:cubicBezTo>
                    <a:pt x="14" y="163"/>
                    <a:pt x="14" y="163"/>
                    <a:pt x="14" y="163"/>
                  </a:cubicBezTo>
                  <a:cubicBezTo>
                    <a:pt x="14" y="13"/>
                    <a:pt x="14" y="13"/>
                    <a:pt x="14" y="13"/>
                  </a:cubicBezTo>
                  <a:cubicBezTo>
                    <a:pt x="33" y="13"/>
                    <a:pt x="33" y="13"/>
                    <a:pt x="33" y="13"/>
                  </a:cubicBezTo>
                  <a:cubicBezTo>
                    <a:pt x="34" y="13"/>
                    <a:pt x="34" y="13"/>
                    <a:pt x="35" y="13"/>
                  </a:cubicBezTo>
                  <a:cubicBezTo>
                    <a:pt x="36" y="13"/>
                    <a:pt x="36" y="13"/>
                    <a:pt x="36" y="13"/>
                  </a:cubicBezTo>
                  <a:cubicBezTo>
                    <a:pt x="36" y="13"/>
                    <a:pt x="36" y="13"/>
                    <a:pt x="36" y="13"/>
                  </a:cubicBezTo>
                  <a:cubicBezTo>
                    <a:pt x="40" y="13"/>
                    <a:pt x="43" y="12"/>
                    <a:pt x="45" y="11"/>
                  </a:cubicBezTo>
                  <a:cubicBezTo>
                    <a:pt x="48" y="10"/>
                    <a:pt x="49" y="8"/>
                    <a:pt x="51" y="6"/>
                  </a:cubicBezTo>
                  <a:cubicBezTo>
                    <a:pt x="51" y="5"/>
                    <a:pt x="52" y="3"/>
                    <a:pt x="52" y="0"/>
                  </a:cubicBezTo>
                  <a:cubicBezTo>
                    <a:pt x="14" y="0"/>
                    <a:pt x="14" y="0"/>
                    <a:pt x="14" y="0"/>
                  </a:cubicBezTo>
                  <a:cubicBezTo>
                    <a:pt x="6" y="0"/>
                    <a:pt x="0" y="8"/>
                    <a:pt x="0" y="16"/>
                  </a:cubicBezTo>
                  <a:cubicBezTo>
                    <a:pt x="0" y="16"/>
                    <a:pt x="0" y="31"/>
                    <a:pt x="0" y="161"/>
                  </a:cubicBezTo>
                  <a:cubicBezTo>
                    <a:pt x="0" y="169"/>
                    <a:pt x="6" y="176"/>
                    <a:pt x="14" y="176"/>
                  </a:cubicBezTo>
                  <a:cubicBezTo>
                    <a:pt x="124" y="176"/>
                    <a:pt x="124" y="176"/>
                    <a:pt x="124" y="176"/>
                  </a:cubicBezTo>
                  <a:cubicBezTo>
                    <a:pt x="132" y="176"/>
                    <a:pt x="139" y="169"/>
                    <a:pt x="139" y="161"/>
                  </a:cubicBezTo>
                  <a:cubicBezTo>
                    <a:pt x="139" y="31"/>
                    <a:pt x="139" y="16"/>
                    <a:pt x="139" y="16"/>
                  </a:cubicBezTo>
                  <a:cubicBezTo>
                    <a:pt x="139" y="8"/>
                    <a:pt x="132" y="0"/>
                    <a:pt x="124" y="0"/>
                  </a:cubicBezTo>
                  <a:close/>
                  <a:moveTo>
                    <a:pt x="97" y="166"/>
                  </a:moveTo>
                  <a:cubicBezTo>
                    <a:pt x="97" y="147"/>
                    <a:pt x="97" y="147"/>
                    <a:pt x="97" y="147"/>
                  </a:cubicBezTo>
                  <a:cubicBezTo>
                    <a:pt x="97" y="142"/>
                    <a:pt x="100" y="138"/>
                    <a:pt x="105" y="138"/>
                  </a:cubicBezTo>
                  <a:cubicBezTo>
                    <a:pt x="125" y="138"/>
                    <a:pt x="125" y="138"/>
                    <a:pt x="125" y="138"/>
                  </a:cubicBezTo>
                  <a:lnTo>
                    <a:pt x="97"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8" name="Freeform 37"/>
            <p:cNvSpPr>
              <a:spLocks noEditPoints="1"/>
            </p:cNvSpPr>
            <p:nvPr/>
          </p:nvSpPr>
          <p:spPr bwMode="auto">
            <a:xfrm>
              <a:off x="6130925" y="615950"/>
              <a:ext cx="528638" cy="260350"/>
            </a:xfrm>
            <a:custGeom>
              <a:avLst/>
              <a:gdLst>
                <a:gd name="T0" fmla="*/ 12 w 91"/>
                <a:gd name="T1" fmla="*/ 32 h 45"/>
                <a:gd name="T2" fmla="*/ 33 w 91"/>
                <a:gd name="T3" fmla="*/ 12 h 45"/>
                <a:gd name="T4" fmla="*/ 33 w 91"/>
                <a:gd name="T5" fmla="*/ 12 h 45"/>
                <a:gd name="T6" fmla="*/ 33 w 91"/>
                <a:gd name="T7" fmla="*/ 12 h 45"/>
                <a:gd name="T8" fmla="*/ 45 w 91"/>
                <a:gd name="T9" fmla="*/ 0 h 45"/>
                <a:gd name="T10" fmla="*/ 46 w 91"/>
                <a:gd name="T11" fmla="*/ 0 h 45"/>
                <a:gd name="T12" fmla="*/ 58 w 91"/>
                <a:gd name="T13" fmla="*/ 12 h 45"/>
                <a:gd name="T14" fmla="*/ 58 w 91"/>
                <a:gd name="T15" fmla="*/ 12 h 45"/>
                <a:gd name="T16" fmla="*/ 58 w 91"/>
                <a:gd name="T17" fmla="*/ 12 h 45"/>
                <a:gd name="T18" fmla="*/ 79 w 91"/>
                <a:gd name="T19" fmla="*/ 32 h 45"/>
                <a:gd name="T20" fmla="*/ 80 w 91"/>
                <a:gd name="T21" fmla="*/ 32 h 45"/>
                <a:gd name="T22" fmla="*/ 91 w 91"/>
                <a:gd name="T23" fmla="*/ 45 h 45"/>
                <a:gd name="T24" fmla="*/ 0 w 91"/>
                <a:gd name="T25" fmla="*/ 45 h 45"/>
                <a:gd name="T26" fmla="*/ 11 w 91"/>
                <a:gd name="T27" fmla="*/ 32 h 45"/>
                <a:gd name="T28" fmla="*/ 12 w 91"/>
                <a:gd name="T29" fmla="*/ 32 h 45"/>
                <a:gd name="T30" fmla="*/ 46 w 91"/>
                <a:gd name="T31" fmla="*/ 6 h 45"/>
                <a:gd name="T32" fmla="*/ 40 w 91"/>
                <a:gd name="T33" fmla="*/ 11 h 45"/>
                <a:gd name="T34" fmla="*/ 46 w 91"/>
                <a:gd name="T35" fmla="*/ 16 h 45"/>
                <a:gd name="T36" fmla="*/ 51 w 91"/>
                <a:gd name="T37" fmla="*/ 11 h 45"/>
                <a:gd name="T38" fmla="*/ 46 w 91"/>
                <a:gd name="T39"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45">
                  <a:moveTo>
                    <a:pt x="12" y="32"/>
                  </a:moveTo>
                  <a:cubicBezTo>
                    <a:pt x="24" y="31"/>
                    <a:pt x="33" y="27"/>
                    <a:pt x="33" y="12"/>
                  </a:cubicBezTo>
                  <a:cubicBezTo>
                    <a:pt x="33" y="12"/>
                    <a:pt x="33" y="12"/>
                    <a:pt x="33" y="12"/>
                  </a:cubicBezTo>
                  <a:cubicBezTo>
                    <a:pt x="33" y="12"/>
                    <a:pt x="33" y="12"/>
                    <a:pt x="33" y="12"/>
                  </a:cubicBezTo>
                  <a:cubicBezTo>
                    <a:pt x="33" y="3"/>
                    <a:pt x="39" y="0"/>
                    <a:pt x="45" y="0"/>
                  </a:cubicBezTo>
                  <a:cubicBezTo>
                    <a:pt x="46" y="0"/>
                    <a:pt x="46" y="0"/>
                    <a:pt x="46" y="0"/>
                  </a:cubicBezTo>
                  <a:cubicBezTo>
                    <a:pt x="52" y="0"/>
                    <a:pt x="58" y="3"/>
                    <a:pt x="58" y="12"/>
                  </a:cubicBezTo>
                  <a:cubicBezTo>
                    <a:pt x="58" y="12"/>
                    <a:pt x="58" y="12"/>
                    <a:pt x="58" y="12"/>
                  </a:cubicBezTo>
                  <a:cubicBezTo>
                    <a:pt x="58" y="12"/>
                    <a:pt x="58" y="12"/>
                    <a:pt x="58" y="12"/>
                  </a:cubicBezTo>
                  <a:cubicBezTo>
                    <a:pt x="58" y="27"/>
                    <a:pt x="67" y="31"/>
                    <a:pt x="79" y="32"/>
                  </a:cubicBezTo>
                  <a:cubicBezTo>
                    <a:pt x="80" y="32"/>
                    <a:pt x="80" y="32"/>
                    <a:pt x="80" y="32"/>
                  </a:cubicBezTo>
                  <a:cubicBezTo>
                    <a:pt x="87" y="32"/>
                    <a:pt x="91" y="39"/>
                    <a:pt x="91" y="45"/>
                  </a:cubicBezTo>
                  <a:cubicBezTo>
                    <a:pt x="0" y="45"/>
                    <a:pt x="0" y="45"/>
                    <a:pt x="0" y="45"/>
                  </a:cubicBezTo>
                  <a:cubicBezTo>
                    <a:pt x="0" y="39"/>
                    <a:pt x="4" y="32"/>
                    <a:pt x="11" y="32"/>
                  </a:cubicBezTo>
                  <a:lnTo>
                    <a:pt x="12" y="32"/>
                  </a:lnTo>
                  <a:close/>
                  <a:moveTo>
                    <a:pt x="46" y="6"/>
                  </a:moveTo>
                  <a:cubicBezTo>
                    <a:pt x="43" y="6"/>
                    <a:pt x="40" y="8"/>
                    <a:pt x="40" y="11"/>
                  </a:cubicBezTo>
                  <a:cubicBezTo>
                    <a:pt x="40" y="13"/>
                    <a:pt x="43" y="16"/>
                    <a:pt x="46" y="16"/>
                  </a:cubicBezTo>
                  <a:cubicBezTo>
                    <a:pt x="48" y="16"/>
                    <a:pt x="51" y="13"/>
                    <a:pt x="51" y="11"/>
                  </a:cubicBezTo>
                  <a:cubicBezTo>
                    <a:pt x="51" y="8"/>
                    <a:pt x="48" y="6"/>
                    <a:pt x="4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39" name="Rectangle 38"/>
            <p:cNvSpPr>
              <a:spLocks noChangeArrowheads="1"/>
            </p:cNvSpPr>
            <p:nvPr/>
          </p:nvSpPr>
          <p:spPr bwMode="auto">
            <a:xfrm>
              <a:off x="6357938" y="957263"/>
              <a:ext cx="266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0" name="Rectangle 22"/>
            <p:cNvSpPr>
              <a:spLocks noChangeArrowheads="1"/>
            </p:cNvSpPr>
            <p:nvPr/>
          </p:nvSpPr>
          <p:spPr bwMode="auto">
            <a:xfrm>
              <a:off x="6357938" y="998538"/>
              <a:ext cx="266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1" name="Rectangle 23"/>
            <p:cNvSpPr>
              <a:spLocks noChangeArrowheads="1"/>
            </p:cNvSpPr>
            <p:nvPr/>
          </p:nvSpPr>
          <p:spPr bwMode="auto">
            <a:xfrm>
              <a:off x="6357938" y="1044575"/>
              <a:ext cx="266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2" name="Freeform 24"/>
            <p:cNvSpPr>
              <a:spLocks noEditPoints="1"/>
            </p:cNvSpPr>
            <p:nvPr/>
          </p:nvSpPr>
          <p:spPr bwMode="auto">
            <a:xfrm>
              <a:off x="6165850" y="904875"/>
              <a:ext cx="192088" cy="174625"/>
            </a:xfrm>
            <a:custGeom>
              <a:avLst/>
              <a:gdLst>
                <a:gd name="T0" fmla="*/ 33 w 33"/>
                <a:gd name="T1" fmla="*/ 0 h 30"/>
                <a:gd name="T2" fmla="*/ 28 w 33"/>
                <a:gd name="T3" fmla="*/ 2 h 30"/>
                <a:gd name="T4" fmla="*/ 25 w 33"/>
                <a:gd name="T5" fmla="*/ 5 h 30"/>
                <a:gd name="T6" fmla="*/ 25 w 33"/>
                <a:gd name="T7" fmla="*/ 5 h 30"/>
                <a:gd name="T8" fmla="*/ 1 w 33"/>
                <a:gd name="T9" fmla="*/ 5 h 30"/>
                <a:gd name="T10" fmla="*/ 0 w 33"/>
                <a:gd name="T11" fmla="*/ 5 h 30"/>
                <a:gd name="T12" fmla="*/ 0 w 33"/>
                <a:gd name="T13" fmla="*/ 30 h 30"/>
                <a:gd name="T14" fmla="*/ 1 w 33"/>
                <a:gd name="T15" fmla="*/ 30 h 30"/>
                <a:gd name="T16" fmla="*/ 25 w 33"/>
                <a:gd name="T17" fmla="*/ 30 h 30"/>
                <a:gd name="T18" fmla="*/ 26 w 33"/>
                <a:gd name="T19" fmla="*/ 30 h 30"/>
                <a:gd name="T20" fmla="*/ 26 w 33"/>
                <a:gd name="T21" fmla="*/ 7 h 30"/>
                <a:gd name="T22" fmla="*/ 33 w 33"/>
                <a:gd name="T23" fmla="*/ 0 h 30"/>
                <a:gd name="T24" fmla="*/ 24 w 33"/>
                <a:gd name="T25" fmla="*/ 28 h 30"/>
                <a:gd name="T26" fmla="*/ 23 w 33"/>
                <a:gd name="T27" fmla="*/ 28 h 30"/>
                <a:gd name="T28" fmla="*/ 3 w 33"/>
                <a:gd name="T29" fmla="*/ 28 h 30"/>
                <a:gd name="T30" fmla="*/ 2 w 33"/>
                <a:gd name="T31" fmla="*/ 28 h 30"/>
                <a:gd name="T32" fmla="*/ 2 w 33"/>
                <a:gd name="T33" fmla="*/ 8 h 30"/>
                <a:gd name="T34" fmla="*/ 3 w 33"/>
                <a:gd name="T35" fmla="*/ 7 h 30"/>
                <a:gd name="T36" fmla="*/ 23 w 33"/>
                <a:gd name="T37" fmla="*/ 7 h 30"/>
                <a:gd name="T38" fmla="*/ 23 w 33"/>
                <a:gd name="T39" fmla="*/ 7 h 30"/>
                <a:gd name="T40" fmla="*/ 15 w 33"/>
                <a:gd name="T41" fmla="*/ 20 h 30"/>
                <a:gd name="T42" fmla="*/ 8 w 33"/>
                <a:gd name="T43" fmla="*/ 14 h 30"/>
                <a:gd name="T44" fmla="*/ 4 w 33"/>
                <a:gd name="T45" fmla="*/ 16 h 30"/>
                <a:gd name="T46" fmla="*/ 13 w 33"/>
                <a:gd name="T47" fmla="*/ 27 h 30"/>
                <a:gd name="T48" fmla="*/ 18 w 33"/>
                <a:gd name="T49" fmla="*/ 24 h 30"/>
                <a:gd name="T50" fmla="*/ 24 w 33"/>
                <a:gd name="T51" fmla="*/ 10 h 30"/>
                <a:gd name="T52" fmla="*/ 24 w 33"/>
                <a:gd name="T53"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 h="30">
                  <a:moveTo>
                    <a:pt x="33" y="0"/>
                  </a:moveTo>
                  <a:cubicBezTo>
                    <a:pt x="32" y="1"/>
                    <a:pt x="30" y="1"/>
                    <a:pt x="28" y="2"/>
                  </a:cubicBezTo>
                  <a:cubicBezTo>
                    <a:pt x="27" y="3"/>
                    <a:pt x="26" y="4"/>
                    <a:pt x="25" y="5"/>
                  </a:cubicBezTo>
                  <a:cubicBezTo>
                    <a:pt x="25" y="5"/>
                    <a:pt x="25" y="5"/>
                    <a:pt x="25" y="5"/>
                  </a:cubicBezTo>
                  <a:cubicBezTo>
                    <a:pt x="1" y="5"/>
                    <a:pt x="1" y="5"/>
                    <a:pt x="1" y="5"/>
                  </a:cubicBezTo>
                  <a:cubicBezTo>
                    <a:pt x="0" y="5"/>
                    <a:pt x="0" y="5"/>
                    <a:pt x="0" y="5"/>
                  </a:cubicBezTo>
                  <a:cubicBezTo>
                    <a:pt x="0" y="30"/>
                    <a:pt x="0" y="30"/>
                    <a:pt x="0" y="30"/>
                  </a:cubicBezTo>
                  <a:cubicBezTo>
                    <a:pt x="0" y="30"/>
                    <a:pt x="0" y="30"/>
                    <a:pt x="1" y="30"/>
                  </a:cubicBezTo>
                  <a:cubicBezTo>
                    <a:pt x="25" y="30"/>
                    <a:pt x="25" y="30"/>
                    <a:pt x="25" y="30"/>
                  </a:cubicBezTo>
                  <a:cubicBezTo>
                    <a:pt x="25" y="30"/>
                    <a:pt x="26" y="30"/>
                    <a:pt x="26" y="30"/>
                  </a:cubicBezTo>
                  <a:cubicBezTo>
                    <a:pt x="26" y="7"/>
                    <a:pt x="26" y="7"/>
                    <a:pt x="26" y="7"/>
                  </a:cubicBezTo>
                  <a:cubicBezTo>
                    <a:pt x="28" y="4"/>
                    <a:pt x="30" y="2"/>
                    <a:pt x="33" y="0"/>
                  </a:cubicBezTo>
                  <a:close/>
                  <a:moveTo>
                    <a:pt x="24" y="28"/>
                  </a:moveTo>
                  <a:cubicBezTo>
                    <a:pt x="24" y="28"/>
                    <a:pt x="23" y="28"/>
                    <a:pt x="23" y="28"/>
                  </a:cubicBezTo>
                  <a:cubicBezTo>
                    <a:pt x="3" y="28"/>
                    <a:pt x="3" y="28"/>
                    <a:pt x="3" y="28"/>
                  </a:cubicBezTo>
                  <a:cubicBezTo>
                    <a:pt x="2" y="28"/>
                    <a:pt x="2" y="28"/>
                    <a:pt x="2" y="28"/>
                  </a:cubicBezTo>
                  <a:cubicBezTo>
                    <a:pt x="2" y="8"/>
                    <a:pt x="2" y="8"/>
                    <a:pt x="2" y="8"/>
                  </a:cubicBezTo>
                  <a:cubicBezTo>
                    <a:pt x="2" y="7"/>
                    <a:pt x="2" y="7"/>
                    <a:pt x="3" y="7"/>
                  </a:cubicBezTo>
                  <a:cubicBezTo>
                    <a:pt x="23" y="7"/>
                    <a:pt x="23" y="7"/>
                    <a:pt x="23" y="7"/>
                  </a:cubicBezTo>
                  <a:cubicBezTo>
                    <a:pt x="23" y="7"/>
                    <a:pt x="23" y="7"/>
                    <a:pt x="23" y="7"/>
                  </a:cubicBezTo>
                  <a:cubicBezTo>
                    <a:pt x="20" y="11"/>
                    <a:pt x="17" y="15"/>
                    <a:pt x="15" y="20"/>
                  </a:cubicBezTo>
                  <a:cubicBezTo>
                    <a:pt x="13" y="18"/>
                    <a:pt x="11" y="15"/>
                    <a:pt x="8" y="14"/>
                  </a:cubicBezTo>
                  <a:cubicBezTo>
                    <a:pt x="8" y="13"/>
                    <a:pt x="4" y="17"/>
                    <a:pt x="4" y="16"/>
                  </a:cubicBezTo>
                  <a:cubicBezTo>
                    <a:pt x="8" y="18"/>
                    <a:pt x="11" y="23"/>
                    <a:pt x="13" y="27"/>
                  </a:cubicBezTo>
                  <a:cubicBezTo>
                    <a:pt x="13" y="27"/>
                    <a:pt x="17" y="25"/>
                    <a:pt x="18" y="24"/>
                  </a:cubicBezTo>
                  <a:cubicBezTo>
                    <a:pt x="19" y="19"/>
                    <a:pt x="21" y="14"/>
                    <a:pt x="24" y="10"/>
                  </a:cubicBezTo>
                  <a:lnTo>
                    <a:pt x="2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3" name="Rectangle 25"/>
            <p:cNvSpPr>
              <a:spLocks noChangeArrowheads="1"/>
            </p:cNvSpPr>
            <p:nvPr/>
          </p:nvSpPr>
          <p:spPr bwMode="auto">
            <a:xfrm>
              <a:off x="6357938" y="1149350"/>
              <a:ext cx="266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4" name="Rectangle 26"/>
            <p:cNvSpPr>
              <a:spLocks noChangeArrowheads="1"/>
            </p:cNvSpPr>
            <p:nvPr/>
          </p:nvSpPr>
          <p:spPr bwMode="auto">
            <a:xfrm>
              <a:off x="6357938" y="1190625"/>
              <a:ext cx="26670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5" name="Rectangle 27"/>
            <p:cNvSpPr>
              <a:spLocks noChangeArrowheads="1"/>
            </p:cNvSpPr>
            <p:nvPr/>
          </p:nvSpPr>
          <p:spPr bwMode="auto">
            <a:xfrm>
              <a:off x="6357938" y="1230313"/>
              <a:ext cx="266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6" name="Freeform 28"/>
            <p:cNvSpPr>
              <a:spLocks noEditPoints="1"/>
            </p:cNvSpPr>
            <p:nvPr/>
          </p:nvSpPr>
          <p:spPr bwMode="auto">
            <a:xfrm>
              <a:off x="6165850" y="1092200"/>
              <a:ext cx="192088" cy="179388"/>
            </a:xfrm>
            <a:custGeom>
              <a:avLst/>
              <a:gdLst>
                <a:gd name="T0" fmla="*/ 33 w 33"/>
                <a:gd name="T1" fmla="*/ 0 h 31"/>
                <a:gd name="T2" fmla="*/ 28 w 33"/>
                <a:gd name="T3" fmla="*/ 3 h 31"/>
                <a:gd name="T4" fmla="*/ 25 w 33"/>
                <a:gd name="T5" fmla="*/ 5 h 31"/>
                <a:gd name="T6" fmla="*/ 25 w 33"/>
                <a:gd name="T7" fmla="*/ 5 h 31"/>
                <a:gd name="T8" fmla="*/ 1 w 33"/>
                <a:gd name="T9" fmla="*/ 5 h 31"/>
                <a:gd name="T10" fmla="*/ 0 w 33"/>
                <a:gd name="T11" fmla="*/ 6 h 31"/>
                <a:gd name="T12" fmla="*/ 0 w 33"/>
                <a:gd name="T13" fmla="*/ 30 h 31"/>
                <a:gd name="T14" fmla="*/ 1 w 33"/>
                <a:gd name="T15" fmla="*/ 31 h 31"/>
                <a:gd name="T16" fmla="*/ 25 w 33"/>
                <a:gd name="T17" fmla="*/ 31 h 31"/>
                <a:gd name="T18" fmla="*/ 26 w 33"/>
                <a:gd name="T19" fmla="*/ 30 h 31"/>
                <a:gd name="T20" fmla="*/ 26 w 33"/>
                <a:gd name="T21" fmla="*/ 7 h 31"/>
                <a:gd name="T22" fmla="*/ 33 w 33"/>
                <a:gd name="T23" fmla="*/ 0 h 31"/>
                <a:gd name="T24" fmla="*/ 24 w 33"/>
                <a:gd name="T25" fmla="*/ 28 h 31"/>
                <a:gd name="T26" fmla="*/ 23 w 33"/>
                <a:gd name="T27" fmla="*/ 29 h 31"/>
                <a:gd name="T28" fmla="*/ 3 w 33"/>
                <a:gd name="T29" fmla="*/ 29 h 31"/>
                <a:gd name="T30" fmla="*/ 2 w 33"/>
                <a:gd name="T31" fmla="*/ 28 h 31"/>
                <a:gd name="T32" fmla="*/ 2 w 33"/>
                <a:gd name="T33" fmla="*/ 8 h 31"/>
                <a:gd name="T34" fmla="*/ 3 w 33"/>
                <a:gd name="T35" fmla="*/ 7 h 31"/>
                <a:gd name="T36" fmla="*/ 23 w 33"/>
                <a:gd name="T37" fmla="*/ 7 h 31"/>
                <a:gd name="T38" fmla="*/ 23 w 33"/>
                <a:gd name="T39" fmla="*/ 7 h 31"/>
                <a:gd name="T40" fmla="*/ 15 w 33"/>
                <a:gd name="T41" fmla="*/ 21 h 31"/>
                <a:gd name="T42" fmla="*/ 8 w 33"/>
                <a:gd name="T43" fmla="*/ 14 h 31"/>
                <a:gd name="T44" fmla="*/ 4 w 33"/>
                <a:gd name="T45" fmla="*/ 17 h 31"/>
                <a:gd name="T46" fmla="*/ 13 w 33"/>
                <a:gd name="T47" fmla="*/ 27 h 31"/>
                <a:gd name="T48" fmla="*/ 18 w 33"/>
                <a:gd name="T49" fmla="*/ 25 h 31"/>
                <a:gd name="T50" fmla="*/ 24 w 33"/>
                <a:gd name="T51" fmla="*/ 10 h 31"/>
                <a:gd name="T52" fmla="*/ 24 w 33"/>
                <a:gd name="T53"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 h="31">
                  <a:moveTo>
                    <a:pt x="33" y="0"/>
                  </a:moveTo>
                  <a:cubicBezTo>
                    <a:pt x="32" y="1"/>
                    <a:pt x="30" y="1"/>
                    <a:pt x="28" y="3"/>
                  </a:cubicBezTo>
                  <a:cubicBezTo>
                    <a:pt x="27" y="3"/>
                    <a:pt x="26" y="4"/>
                    <a:pt x="25" y="5"/>
                  </a:cubicBezTo>
                  <a:cubicBezTo>
                    <a:pt x="25" y="5"/>
                    <a:pt x="25" y="5"/>
                    <a:pt x="25" y="5"/>
                  </a:cubicBezTo>
                  <a:cubicBezTo>
                    <a:pt x="1" y="5"/>
                    <a:pt x="1" y="5"/>
                    <a:pt x="1" y="5"/>
                  </a:cubicBezTo>
                  <a:cubicBezTo>
                    <a:pt x="0" y="5"/>
                    <a:pt x="0" y="5"/>
                    <a:pt x="0" y="6"/>
                  </a:cubicBezTo>
                  <a:cubicBezTo>
                    <a:pt x="0" y="30"/>
                    <a:pt x="0" y="30"/>
                    <a:pt x="0" y="30"/>
                  </a:cubicBezTo>
                  <a:cubicBezTo>
                    <a:pt x="0" y="31"/>
                    <a:pt x="0" y="31"/>
                    <a:pt x="1" y="31"/>
                  </a:cubicBezTo>
                  <a:cubicBezTo>
                    <a:pt x="25" y="31"/>
                    <a:pt x="25" y="31"/>
                    <a:pt x="25" y="31"/>
                  </a:cubicBezTo>
                  <a:cubicBezTo>
                    <a:pt x="25" y="31"/>
                    <a:pt x="26" y="31"/>
                    <a:pt x="26" y="30"/>
                  </a:cubicBezTo>
                  <a:cubicBezTo>
                    <a:pt x="26" y="7"/>
                    <a:pt x="26" y="7"/>
                    <a:pt x="26" y="7"/>
                  </a:cubicBezTo>
                  <a:cubicBezTo>
                    <a:pt x="28" y="4"/>
                    <a:pt x="30" y="2"/>
                    <a:pt x="33" y="0"/>
                  </a:cubicBezTo>
                  <a:close/>
                  <a:moveTo>
                    <a:pt x="24" y="28"/>
                  </a:moveTo>
                  <a:cubicBezTo>
                    <a:pt x="24" y="28"/>
                    <a:pt x="23" y="29"/>
                    <a:pt x="23" y="29"/>
                  </a:cubicBezTo>
                  <a:cubicBezTo>
                    <a:pt x="3" y="29"/>
                    <a:pt x="3" y="29"/>
                    <a:pt x="3" y="29"/>
                  </a:cubicBezTo>
                  <a:cubicBezTo>
                    <a:pt x="2" y="29"/>
                    <a:pt x="2" y="28"/>
                    <a:pt x="2" y="28"/>
                  </a:cubicBezTo>
                  <a:cubicBezTo>
                    <a:pt x="2" y="8"/>
                    <a:pt x="2" y="8"/>
                    <a:pt x="2" y="8"/>
                  </a:cubicBezTo>
                  <a:cubicBezTo>
                    <a:pt x="2" y="7"/>
                    <a:pt x="2" y="7"/>
                    <a:pt x="3" y="7"/>
                  </a:cubicBezTo>
                  <a:cubicBezTo>
                    <a:pt x="23" y="7"/>
                    <a:pt x="23" y="7"/>
                    <a:pt x="23" y="7"/>
                  </a:cubicBezTo>
                  <a:cubicBezTo>
                    <a:pt x="23" y="7"/>
                    <a:pt x="23" y="7"/>
                    <a:pt x="23" y="7"/>
                  </a:cubicBezTo>
                  <a:cubicBezTo>
                    <a:pt x="20" y="11"/>
                    <a:pt x="17" y="16"/>
                    <a:pt x="15" y="21"/>
                  </a:cubicBezTo>
                  <a:cubicBezTo>
                    <a:pt x="13" y="18"/>
                    <a:pt x="11" y="16"/>
                    <a:pt x="8" y="14"/>
                  </a:cubicBezTo>
                  <a:cubicBezTo>
                    <a:pt x="8" y="13"/>
                    <a:pt x="4" y="17"/>
                    <a:pt x="4" y="17"/>
                  </a:cubicBezTo>
                  <a:cubicBezTo>
                    <a:pt x="8" y="19"/>
                    <a:pt x="11" y="23"/>
                    <a:pt x="13" y="27"/>
                  </a:cubicBezTo>
                  <a:cubicBezTo>
                    <a:pt x="13" y="27"/>
                    <a:pt x="17" y="25"/>
                    <a:pt x="18" y="25"/>
                  </a:cubicBezTo>
                  <a:cubicBezTo>
                    <a:pt x="19" y="20"/>
                    <a:pt x="21" y="15"/>
                    <a:pt x="24" y="10"/>
                  </a:cubicBezTo>
                  <a:lnTo>
                    <a:pt x="2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7" name="Rectangle 29"/>
            <p:cNvSpPr>
              <a:spLocks noChangeArrowheads="1"/>
            </p:cNvSpPr>
            <p:nvPr/>
          </p:nvSpPr>
          <p:spPr bwMode="auto">
            <a:xfrm>
              <a:off x="6357938" y="1335088"/>
              <a:ext cx="266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8" name="Rectangle 30"/>
            <p:cNvSpPr>
              <a:spLocks noChangeArrowheads="1"/>
            </p:cNvSpPr>
            <p:nvPr/>
          </p:nvSpPr>
          <p:spPr bwMode="auto">
            <a:xfrm>
              <a:off x="6357938" y="1376363"/>
              <a:ext cx="26670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49" name="Rectangle 31"/>
            <p:cNvSpPr>
              <a:spLocks noChangeArrowheads="1"/>
            </p:cNvSpPr>
            <p:nvPr/>
          </p:nvSpPr>
          <p:spPr bwMode="auto">
            <a:xfrm>
              <a:off x="6357938" y="1422400"/>
              <a:ext cx="26670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0" name="Freeform 32"/>
            <p:cNvSpPr>
              <a:spLocks noEditPoints="1"/>
            </p:cNvSpPr>
            <p:nvPr/>
          </p:nvSpPr>
          <p:spPr bwMode="auto">
            <a:xfrm>
              <a:off x="6165850" y="1277938"/>
              <a:ext cx="192088" cy="179388"/>
            </a:xfrm>
            <a:custGeom>
              <a:avLst/>
              <a:gdLst>
                <a:gd name="T0" fmla="*/ 33 w 33"/>
                <a:gd name="T1" fmla="*/ 0 h 31"/>
                <a:gd name="T2" fmla="*/ 28 w 33"/>
                <a:gd name="T3" fmla="*/ 3 h 31"/>
                <a:gd name="T4" fmla="*/ 25 w 33"/>
                <a:gd name="T5" fmla="*/ 6 h 31"/>
                <a:gd name="T6" fmla="*/ 25 w 33"/>
                <a:gd name="T7" fmla="*/ 5 h 31"/>
                <a:gd name="T8" fmla="*/ 1 w 33"/>
                <a:gd name="T9" fmla="*/ 5 h 31"/>
                <a:gd name="T10" fmla="*/ 0 w 33"/>
                <a:gd name="T11" fmla="*/ 6 h 31"/>
                <a:gd name="T12" fmla="*/ 0 w 33"/>
                <a:gd name="T13" fmla="*/ 30 h 31"/>
                <a:gd name="T14" fmla="*/ 1 w 33"/>
                <a:gd name="T15" fmla="*/ 31 h 31"/>
                <a:gd name="T16" fmla="*/ 25 w 33"/>
                <a:gd name="T17" fmla="*/ 31 h 31"/>
                <a:gd name="T18" fmla="*/ 26 w 33"/>
                <a:gd name="T19" fmla="*/ 30 h 31"/>
                <a:gd name="T20" fmla="*/ 26 w 33"/>
                <a:gd name="T21" fmla="*/ 8 h 31"/>
                <a:gd name="T22" fmla="*/ 33 w 33"/>
                <a:gd name="T23" fmla="*/ 0 h 31"/>
                <a:gd name="T24" fmla="*/ 24 w 33"/>
                <a:gd name="T25" fmla="*/ 28 h 31"/>
                <a:gd name="T26" fmla="*/ 23 w 33"/>
                <a:gd name="T27" fmla="*/ 29 h 31"/>
                <a:gd name="T28" fmla="*/ 3 w 33"/>
                <a:gd name="T29" fmla="*/ 29 h 31"/>
                <a:gd name="T30" fmla="*/ 2 w 33"/>
                <a:gd name="T31" fmla="*/ 28 h 31"/>
                <a:gd name="T32" fmla="*/ 2 w 33"/>
                <a:gd name="T33" fmla="*/ 8 h 31"/>
                <a:gd name="T34" fmla="*/ 3 w 33"/>
                <a:gd name="T35" fmla="*/ 7 h 31"/>
                <a:gd name="T36" fmla="*/ 23 w 33"/>
                <a:gd name="T37" fmla="*/ 7 h 31"/>
                <a:gd name="T38" fmla="*/ 23 w 33"/>
                <a:gd name="T39" fmla="*/ 8 h 31"/>
                <a:gd name="T40" fmla="*/ 15 w 33"/>
                <a:gd name="T41" fmla="*/ 21 h 31"/>
                <a:gd name="T42" fmla="*/ 8 w 33"/>
                <a:gd name="T43" fmla="*/ 14 h 31"/>
                <a:gd name="T44" fmla="*/ 4 w 33"/>
                <a:gd name="T45" fmla="*/ 17 h 31"/>
                <a:gd name="T46" fmla="*/ 13 w 33"/>
                <a:gd name="T47" fmla="*/ 28 h 31"/>
                <a:gd name="T48" fmla="*/ 18 w 33"/>
                <a:gd name="T49" fmla="*/ 25 h 31"/>
                <a:gd name="T50" fmla="*/ 24 w 33"/>
                <a:gd name="T51" fmla="*/ 11 h 31"/>
                <a:gd name="T52" fmla="*/ 24 w 33"/>
                <a:gd name="T53"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 h="31">
                  <a:moveTo>
                    <a:pt x="33" y="0"/>
                  </a:moveTo>
                  <a:cubicBezTo>
                    <a:pt x="32" y="1"/>
                    <a:pt x="30" y="2"/>
                    <a:pt x="28" y="3"/>
                  </a:cubicBezTo>
                  <a:cubicBezTo>
                    <a:pt x="27" y="4"/>
                    <a:pt x="26" y="5"/>
                    <a:pt x="25" y="6"/>
                  </a:cubicBezTo>
                  <a:cubicBezTo>
                    <a:pt x="25" y="6"/>
                    <a:pt x="25" y="5"/>
                    <a:pt x="25" y="5"/>
                  </a:cubicBezTo>
                  <a:cubicBezTo>
                    <a:pt x="1" y="5"/>
                    <a:pt x="1" y="5"/>
                    <a:pt x="1" y="5"/>
                  </a:cubicBezTo>
                  <a:cubicBezTo>
                    <a:pt x="0" y="5"/>
                    <a:pt x="0" y="6"/>
                    <a:pt x="0" y="6"/>
                  </a:cubicBezTo>
                  <a:cubicBezTo>
                    <a:pt x="0" y="30"/>
                    <a:pt x="0" y="30"/>
                    <a:pt x="0" y="30"/>
                  </a:cubicBezTo>
                  <a:cubicBezTo>
                    <a:pt x="0" y="31"/>
                    <a:pt x="0" y="31"/>
                    <a:pt x="1" y="31"/>
                  </a:cubicBezTo>
                  <a:cubicBezTo>
                    <a:pt x="25" y="31"/>
                    <a:pt x="25" y="31"/>
                    <a:pt x="25" y="31"/>
                  </a:cubicBezTo>
                  <a:cubicBezTo>
                    <a:pt x="25" y="31"/>
                    <a:pt x="26" y="31"/>
                    <a:pt x="26" y="30"/>
                  </a:cubicBezTo>
                  <a:cubicBezTo>
                    <a:pt x="26" y="8"/>
                    <a:pt x="26" y="8"/>
                    <a:pt x="26" y="8"/>
                  </a:cubicBezTo>
                  <a:cubicBezTo>
                    <a:pt x="28" y="5"/>
                    <a:pt x="30" y="2"/>
                    <a:pt x="33" y="0"/>
                  </a:cubicBezTo>
                  <a:close/>
                  <a:moveTo>
                    <a:pt x="24" y="28"/>
                  </a:moveTo>
                  <a:cubicBezTo>
                    <a:pt x="24" y="29"/>
                    <a:pt x="23" y="29"/>
                    <a:pt x="23" y="29"/>
                  </a:cubicBezTo>
                  <a:cubicBezTo>
                    <a:pt x="3" y="29"/>
                    <a:pt x="3" y="29"/>
                    <a:pt x="3" y="29"/>
                  </a:cubicBezTo>
                  <a:cubicBezTo>
                    <a:pt x="2" y="29"/>
                    <a:pt x="2" y="29"/>
                    <a:pt x="2" y="28"/>
                  </a:cubicBezTo>
                  <a:cubicBezTo>
                    <a:pt x="2" y="8"/>
                    <a:pt x="2" y="8"/>
                    <a:pt x="2" y="8"/>
                  </a:cubicBezTo>
                  <a:cubicBezTo>
                    <a:pt x="2" y="8"/>
                    <a:pt x="2" y="7"/>
                    <a:pt x="3" y="7"/>
                  </a:cubicBezTo>
                  <a:cubicBezTo>
                    <a:pt x="23" y="7"/>
                    <a:pt x="23" y="7"/>
                    <a:pt x="23" y="7"/>
                  </a:cubicBezTo>
                  <a:cubicBezTo>
                    <a:pt x="23" y="7"/>
                    <a:pt x="23" y="8"/>
                    <a:pt x="23" y="8"/>
                  </a:cubicBezTo>
                  <a:cubicBezTo>
                    <a:pt x="20" y="12"/>
                    <a:pt x="17" y="16"/>
                    <a:pt x="15" y="21"/>
                  </a:cubicBezTo>
                  <a:cubicBezTo>
                    <a:pt x="13" y="18"/>
                    <a:pt x="11" y="16"/>
                    <a:pt x="8" y="14"/>
                  </a:cubicBezTo>
                  <a:cubicBezTo>
                    <a:pt x="8" y="14"/>
                    <a:pt x="4" y="17"/>
                    <a:pt x="4" y="17"/>
                  </a:cubicBezTo>
                  <a:cubicBezTo>
                    <a:pt x="8" y="19"/>
                    <a:pt x="11" y="24"/>
                    <a:pt x="13" y="28"/>
                  </a:cubicBezTo>
                  <a:cubicBezTo>
                    <a:pt x="13" y="28"/>
                    <a:pt x="17" y="25"/>
                    <a:pt x="18" y="25"/>
                  </a:cubicBezTo>
                  <a:cubicBezTo>
                    <a:pt x="19" y="20"/>
                    <a:pt x="21" y="15"/>
                    <a:pt x="24" y="11"/>
                  </a:cubicBezTo>
                  <a:lnTo>
                    <a:pt x="2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sp>
        <p:nvSpPr>
          <p:cNvPr id="54" name="Line Callout 1 (Accent Bar) 53"/>
          <p:cNvSpPr/>
          <p:nvPr/>
        </p:nvSpPr>
        <p:spPr>
          <a:xfrm flipH="1">
            <a:off x="1379529" y="3223481"/>
            <a:ext cx="1308392" cy="955476"/>
          </a:xfrm>
          <a:prstGeom prst="accentCallout1">
            <a:avLst>
              <a:gd name="adj1" fmla="val 46874"/>
              <a:gd name="adj2" fmla="val -6011"/>
              <a:gd name="adj3" fmla="val 46510"/>
              <a:gd name="adj4" fmla="val -65189"/>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fontAlgn="base">
              <a:spcBef>
                <a:spcPct val="0"/>
              </a:spcBef>
              <a:spcAft>
                <a:spcPct val="0"/>
              </a:spcAft>
            </a:pPr>
            <a:r>
              <a:rPr lang="en-US" sz="900" dirty="0">
                <a:solidFill>
                  <a:prstClr val="white"/>
                </a:solidFill>
              </a:rPr>
              <a:t>Based on the Assessment and Country Action Plan, partners support country investments in achieving Targets through funding, training, infrastructure, and technical assistance.</a:t>
            </a:r>
          </a:p>
          <a:p>
            <a:pPr marL="128588" indent="-128588" defTabSz="457200" fontAlgn="base">
              <a:spcBef>
                <a:spcPct val="0"/>
              </a:spcBef>
              <a:spcAft>
                <a:spcPct val="0"/>
              </a:spcAft>
              <a:buFont typeface="Arial" panose="020B0604020202020204" pitchFamily="34" charset="0"/>
              <a:buChar char="•"/>
            </a:pPr>
            <a:endParaRPr lang="en-US" sz="1200" dirty="0">
              <a:solidFill>
                <a:prstClr val="white"/>
              </a:solidFill>
            </a:endParaRPr>
          </a:p>
        </p:txBody>
      </p:sp>
      <p:sp>
        <p:nvSpPr>
          <p:cNvPr id="55" name="Rectangle 13"/>
          <p:cNvSpPr>
            <a:spLocks noChangeArrowheads="1"/>
          </p:cNvSpPr>
          <p:nvPr/>
        </p:nvSpPr>
        <p:spPr bwMode="blackWhite">
          <a:xfrm>
            <a:off x="4885821" y="2500152"/>
            <a:ext cx="872034" cy="323165"/>
          </a:xfrm>
          <a:prstGeom prst="rect">
            <a:avLst/>
          </a:prstGeom>
          <a:noFill/>
          <a:ln w="9525">
            <a:noFill/>
            <a:miter lim="800000"/>
            <a:headEnd/>
            <a:tailEnd/>
          </a:ln>
        </p:spPr>
        <p:txBody>
          <a:bodyPr wrap="none" lIns="0" tIns="0" rIns="0" bIns="0" anchor="ctr" anchorCtr="1">
            <a:spAutoFit/>
          </a:bodyPr>
          <a:lstStyle/>
          <a:p>
            <a:pPr algn="ctr" defTabSz="590550" fontAlgn="base">
              <a:spcBef>
                <a:spcPct val="0"/>
              </a:spcBef>
              <a:spcAft>
                <a:spcPct val="0"/>
              </a:spcAft>
              <a:buClr>
                <a:prstClr val="black"/>
              </a:buClr>
            </a:pPr>
            <a:r>
              <a:rPr lang="en-GB" sz="1050" b="1" dirty="0">
                <a:solidFill>
                  <a:prstClr val="white"/>
                </a:solidFill>
                <a:latin typeface="Arial" charset="0"/>
                <a:ea typeface="ＭＳ Ｐゴシック" charset="-128"/>
                <a:cs typeface="Arial" pitchFamily="34" charset="0"/>
              </a:rPr>
              <a:t>Country </a:t>
            </a:r>
          </a:p>
          <a:p>
            <a:pPr algn="ctr" defTabSz="590550" fontAlgn="base">
              <a:spcBef>
                <a:spcPct val="0"/>
              </a:spcBef>
              <a:spcAft>
                <a:spcPct val="0"/>
              </a:spcAft>
              <a:buClr>
                <a:prstClr val="black"/>
              </a:buClr>
            </a:pPr>
            <a:r>
              <a:rPr lang="en-GB" sz="1050" b="1" dirty="0">
                <a:solidFill>
                  <a:prstClr val="white"/>
                </a:solidFill>
                <a:latin typeface="Arial" charset="0"/>
                <a:ea typeface="ＭＳ Ｐゴシック" charset="-128"/>
                <a:cs typeface="Arial" pitchFamily="34" charset="0"/>
              </a:rPr>
              <a:t>Assessments</a:t>
            </a:r>
          </a:p>
        </p:txBody>
      </p:sp>
      <p:grpSp>
        <p:nvGrpSpPr>
          <p:cNvPr id="56" name="Group 55"/>
          <p:cNvGrpSpPr/>
          <p:nvPr/>
        </p:nvGrpSpPr>
        <p:grpSpPr>
          <a:xfrm>
            <a:off x="3428849" y="3511953"/>
            <a:ext cx="481245" cy="318385"/>
            <a:chOff x="4027488" y="2170113"/>
            <a:chExt cx="1100137" cy="896937"/>
          </a:xfrm>
          <a:solidFill>
            <a:schemeClr val="bg1"/>
          </a:solidFill>
        </p:grpSpPr>
        <p:sp>
          <p:nvSpPr>
            <p:cNvPr id="57" name="Freeform 55"/>
            <p:cNvSpPr>
              <a:spLocks/>
            </p:cNvSpPr>
            <p:nvPr/>
          </p:nvSpPr>
          <p:spPr bwMode="auto">
            <a:xfrm>
              <a:off x="4198938" y="2338388"/>
              <a:ext cx="741362" cy="728662"/>
            </a:xfrm>
            <a:custGeom>
              <a:avLst/>
              <a:gdLst>
                <a:gd name="T0" fmla="*/ 163 w 229"/>
                <a:gd name="T1" fmla="*/ 8 h 225"/>
                <a:gd name="T2" fmla="*/ 161 w 229"/>
                <a:gd name="T3" fmla="*/ 8 h 225"/>
                <a:gd name="T4" fmla="*/ 152 w 229"/>
                <a:gd name="T5" fmla="*/ 10 h 225"/>
                <a:gd name="T6" fmla="*/ 122 w 229"/>
                <a:gd name="T7" fmla="*/ 19 h 225"/>
                <a:gd name="T8" fmla="*/ 81 w 229"/>
                <a:gd name="T9" fmla="*/ 0 h 225"/>
                <a:gd name="T10" fmla="*/ 113 w 229"/>
                <a:gd name="T11" fmla="*/ 26 h 225"/>
                <a:gd name="T12" fmla="*/ 55 w 229"/>
                <a:gd name="T13" fmla="*/ 85 h 225"/>
                <a:gd name="T14" fmla="*/ 59 w 229"/>
                <a:gd name="T15" fmla="*/ 105 h 225"/>
                <a:gd name="T16" fmla="*/ 83 w 229"/>
                <a:gd name="T17" fmla="*/ 97 h 225"/>
                <a:gd name="T18" fmla="*/ 100 w 229"/>
                <a:gd name="T19" fmla="*/ 84 h 225"/>
                <a:gd name="T20" fmla="*/ 140 w 229"/>
                <a:gd name="T21" fmla="*/ 76 h 225"/>
                <a:gd name="T22" fmla="*/ 193 w 229"/>
                <a:gd name="T23" fmla="*/ 128 h 225"/>
                <a:gd name="T24" fmla="*/ 207 w 229"/>
                <a:gd name="T25" fmla="*/ 147 h 225"/>
                <a:gd name="T26" fmla="*/ 203 w 229"/>
                <a:gd name="T27" fmla="*/ 156 h 225"/>
                <a:gd name="T28" fmla="*/ 196 w 229"/>
                <a:gd name="T29" fmla="*/ 159 h 225"/>
                <a:gd name="T30" fmla="*/ 164 w 229"/>
                <a:gd name="T31" fmla="*/ 135 h 225"/>
                <a:gd name="T32" fmla="*/ 189 w 229"/>
                <a:gd name="T33" fmla="*/ 168 h 225"/>
                <a:gd name="T34" fmla="*/ 184 w 229"/>
                <a:gd name="T35" fmla="*/ 175 h 225"/>
                <a:gd name="T36" fmla="*/ 178 w 229"/>
                <a:gd name="T37" fmla="*/ 178 h 225"/>
                <a:gd name="T38" fmla="*/ 146 w 229"/>
                <a:gd name="T39" fmla="*/ 153 h 225"/>
                <a:gd name="T40" fmla="*/ 171 w 229"/>
                <a:gd name="T41" fmla="*/ 186 h 225"/>
                <a:gd name="T42" fmla="*/ 167 w 229"/>
                <a:gd name="T43" fmla="*/ 193 h 225"/>
                <a:gd name="T44" fmla="*/ 160 w 229"/>
                <a:gd name="T45" fmla="*/ 196 h 225"/>
                <a:gd name="T46" fmla="*/ 127 w 229"/>
                <a:gd name="T47" fmla="*/ 171 h 225"/>
                <a:gd name="T48" fmla="*/ 153 w 229"/>
                <a:gd name="T49" fmla="*/ 204 h 225"/>
                <a:gd name="T50" fmla="*/ 148 w 229"/>
                <a:gd name="T51" fmla="*/ 211 h 225"/>
                <a:gd name="T52" fmla="*/ 132 w 229"/>
                <a:gd name="T53" fmla="*/ 211 h 225"/>
                <a:gd name="T54" fmla="*/ 118 w 229"/>
                <a:gd name="T55" fmla="*/ 198 h 225"/>
                <a:gd name="T56" fmla="*/ 118 w 229"/>
                <a:gd name="T57" fmla="*/ 181 h 225"/>
                <a:gd name="T58" fmla="*/ 103 w 229"/>
                <a:gd name="T59" fmla="*/ 178 h 225"/>
                <a:gd name="T60" fmla="*/ 99 w 229"/>
                <a:gd name="T61" fmla="*/ 163 h 225"/>
                <a:gd name="T62" fmla="*/ 84 w 229"/>
                <a:gd name="T63" fmla="*/ 147 h 225"/>
                <a:gd name="T64" fmla="*/ 68 w 229"/>
                <a:gd name="T65" fmla="*/ 144 h 225"/>
                <a:gd name="T66" fmla="*/ 65 w 229"/>
                <a:gd name="T67" fmla="*/ 128 h 225"/>
                <a:gd name="T68" fmla="*/ 46 w 229"/>
                <a:gd name="T69" fmla="*/ 131 h 225"/>
                <a:gd name="T70" fmla="*/ 10 w 229"/>
                <a:gd name="T71" fmla="*/ 72 h 225"/>
                <a:gd name="T72" fmla="*/ 13 w 229"/>
                <a:gd name="T73" fmla="*/ 112 h 225"/>
                <a:gd name="T74" fmla="*/ 30 w 229"/>
                <a:gd name="T75" fmla="*/ 147 h 225"/>
                <a:gd name="T76" fmla="*/ 32 w 229"/>
                <a:gd name="T77" fmla="*/ 165 h 225"/>
                <a:gd name="T78" fmla="*/ 47 w 229"/>
                <a:gd name="T79" fmla="*/ 181 h 225"/>
                <a:gd name="T80" fmla="*/ 63 w 229"/>
                <a:gd name="T81" fmla="*/ 184 h 225"/>
                <a:gd name="T82" fmla="*/ 66 w 229"/>
                <a:gd name="T83" fmla="*/ 199 h 225"/>
                <a:gd name="T84" fmla="*/ 82 w 229"/>
                <a:gd name="T85" fmla="*/ 215 h 225"/>
                <a:gd name="T86" fmla="*/ 99 w 229"/>
                <a:gd name="T87" fmla="*/ 216 h 225"/>
                <a:gd name="T88" fmla="*/ 125 w 229"/>
                <a:gd name="T89" fmla="*/ 219 h 225"/>
                <a:gd name="T90" fmla="*/ 156 w 229"/>
                <a:gd name="T91" fmla="*/ 219 h 225"/>
                <a:gd name="T92" fmla="*/ 163 w 229"/>
                <a:gd name="T93" fmla="*/ 207 h 225"/>
                <a:gd name="T94" fmla="*/ 176 w 229"/>
                <a:gd name="T95" fmla="*/ 199 h 225"/>
                <a:gd name="T96" fmla="*/ 192 w 229"/>
                <a:gd name="T97" fmla="*/ 183 h 225"/>
                <a:gd name="T98" fmla="*/ 200 w 229"/>
                <a:gd name="T99" fmla="*/ 170 h 225"/>
                <a:gd name="T100" fmla="*/ 212 w 229"/>
                <a:gd name="T101" fmla="*/ 163 h 225"/>
                <a:gd name="T102" fmla="*/ 212 w 229"/>
                <a:gd name="T103" fmla="*/ 131 h 225"/>
                <a:gd name="T104" fmla="*/ 205 w 229"/>
                <a:gd name="T105" fmla="*/ 124 h 225"/>
                <a:gd name="T106" fmla="*/ 161 w 229"/>
                <a:gd name="T107" fmla="*/ 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 h="225">
                  <a:moveTo>
                    <a:pt x="161" y="8"/>
                  </a:moveTo>
                  <a:cubicBezTo>
                    <a:pt x="162" y="8"/>
                    <a:pt x="162" y="8"/>
                    <a:pt x="163" y="8"/>
                  </a:cubicBezTo>
                  <a:cubicBezTo>
                    <a:pt x="162" y="8"/>
                    <a:pt x="162" y="8"/>
                    <a:pt x="161" y="8"/>
                  </a:cubicBezTo>
                  <a:cubicBezTo>
                    <a:pt x="161" y="8"/>
                    <a:pt x="161" y="8"/>
                    <a:pt x="161" y="8"/>
                  </a:cubicBezTo>
                  <a:cubicBezTo>
                    <a:pt x="160" y="8"/>
                    <a:pt x="160" y="8"/>
                    <a:pt x="160" y="8"/>
                  </a:cubicBezTo>
                  <a:cubicBezTo>
                    <a:pt x="158" y="8"/>
                    <a:pt x="155" y="9"/>
                    <a:pt x="152" y="10"/>
                  </a:cubicBezTo>
                  <a:cubicBezTo>
                    <a:pt x="132" y="14"/>
                    <a:pt x="132" y="14"/>
                    <a:pt x="132" y="14"/>
                  </a:cubicBezTo>
                  <a:cubicBezTo>
                    <a:pt x="129" y="15"/>
                    <a:pt x="125" y="17"/>
                    <a:pt x="122" y="19"/>
                  </a:cubicBezTo>
                  <a:cubicBezTo>
                    <a:pt x="121" y="19"/>
                    <a:pt x="121" y="18"/>
                    <a:pt x="120" y="18"/>
                  </a:cubicBezTo>
                  <a:cubicBezTo>
                    <a:pt x="109" y="9"/>
                    <a:pt x="95" y="3"/>
                    <a:pt x="81" y="0"/>
                  </a:cubicBezTo>
                  <a:cubicBezTo>
                    <a:pt x="71" y="11"/>
                    <a:pt x="71" y="11"/>
                    <a:pt x="71" y="11"/>
                  </a:cubicBezTo>
                  <a:cubicBezTo>
                    <a:pt x="86" y="11"/>
                    <a:pt x="102" y="17"/>
                    <a:pt x="113" y="26"/>
                  </a:cubicBezTo>
                  <a:cubicBezTo>
                    <a:pt x="113" y="27"/>
                    <a:pt x="113" y="27"/>
                    <a:pt x="113" y="27"/>
                  </a:cubicBezTo>
                  <a:cubicBezTo>
                    <a:pt x="55" y="85"/>
                    <a:pt x="55" y="85"/>
                    <a:pt x="55" y="85"/>
                  </a:cubicBezTo>
                  <a:cubicBezTo>
                    <a:pt x="49" y="92"/>
                    <a:pt x="51" y="99"/>
                    <a:pt x="55" y="103"/>
                  </a:cubicBezTo>
                  <a:cubicBezTo>
                    <a:pt x="56" y="104"/>
                    <a:pt x="58" y="105"/>
                    <a:pt x="59" y="105"/>
                  </a:cubicBezTo>
                  <a:cubicBezTo>
                    <a:pt x="61" y="106"/>
                    <a:pt x="63" y="106"/>
                    <a:pt x="65" y="106"/>
                  </a:cubicBezTo>
                  <a:cubicBezTo>
                    <a:pt x="72" y="105"/>
                    <a:pt x="78" y="101"/>
                    <a:pt x="83" y="97"/>
                  </a:cubicBezTo>
                  <a:cubicBezTo>
                    <a:pt x="88" y="93"/>
                    <a:pt x="93" y="90"/>
                    <a:pt x="98" y="86"/>
                  </a:cubicBezTo>
                  <a:cubicBezTo>
                    <a:pt x="99" y="85"/>
                    <a:pt x="99" y="85"/>
                    <a:pt x="100" y="84"/>
                  </a:cubicBezTo>
                  <a:cubicBezTo>
                    <a:pt x="104" y="81"/>
                    <a:pt x="111" y="77"/>
                    <a:pt x="116" y="77"/>
                  </a:cubicBezTo>
                  <a:cubicBezTo>
                    <a:pt x="140" y="76"/>
                    <a:pt x="140" y="76"/>
                    <a:pt x="140" y="76"/>
                  </a:cubicBezTo>
                  <a:cubicBezTo>
                    <a:pt x="140" y="76"/>
                    <a:pt x="141" y="76"/>
                    <a:pt x="141" y="76"/>
                  </a:cubicBezTo>
                  <a:cubicBezTo>
                    <a:pt x="193" y="128"/>
                    <a:pt x="193" y="128"/>
                    <a:pt x="193" y="128"/>
                  </a:cubicBezTo>
                  <a:cubicBezTo>
                    <a:pt x="196" y="132"/>
                    <a:pt x="200" y="135"/>
                    <a:pt x="204" y="139"/>
                  </a:cubicBezTo>
                  <a:cubicBezTo>
                    <a:pt x="206" y="141"/>
                    <a:pt x="207" y="144"/>
                    <a:pt x="207" y="147"/>
                  </a:cubicBezTo>
                  <a:cubicBezTo>
                    <a:pt x="207" y="150"/>
                    <a:pt x="206" y="153"/>
                    <a:pt x="204" y="155"/>
                  </a:cubicBezTo>
                  <a:cubicBezTo>
                    <a:pt x="203" y="156"/>
                    <a:pt x="203" y="156"/>
                    <a:pt x="203" y="156"/>
                  </a:cubicBezTo>
                  <a:cubicBezTo>
                    <a:pt x="201" y="158"/>
                    <a:pt x="199" y="159"/>
                    <a:pt x="197" y="159"/>
                  </a:cubicBezTo>
                  <a:cubicBezTo>
                    <a:pt x="197" y="159"/>
                    <a:pt x="197" y="159"/>
                    <a:pt x="196" y="159"/>
                  </a:cubicBezTo>
                  <a:cubicBezTo>
                    <a:pt x="172" y="135"/>
                    <a:pt x="172" y="135"/>
                    <a:pt x="172" y="135"/>
                  </a:cubicBezTo>
                  <a:cubicBezTo>
                    <a:pt x="169" y="132"/>
                    <a:pt x="166" y="132"/>
                    <a:pt x="164" y="135"/>
                  </a:cubicBezTo>
                  <a:cubicBezTo>
                    <a:pt x="162" y="137"/>
                    <a:pt x="162" y="140"/>
                    <a:pt x="164" y="143"/>
                  </a:cubicBezTo>
                  <a:cubicBezTo>
                    <a:pt x="189" y="168"/>
                    <a:pt x="189" y="168"/>
                    <a:pt x="189" y="168"/>
                  </a:cubicBezTo>
                  <a:cubicBezTo>
                    <a:pt x="188" y="170"/>
                    <a:pt x="187" y="172"/>
                    <a:pt x="186" y="173"/>
                  </a:cubicBezTo>
                  <a:cubicBezTo>
                    <a:pt x="184" y="175"/>
                    <a:pt x="184" y="175"/>
                    <a:pt x="184" y="175"/>
                  </a:cubicBezTo>
                  <a:cubicBezTo>
                    <a:pt x="183" y="176"/>
                    <a:pt x="181" y="177"/>
                    <a:pt x="179" y="178"/>
                  </a:cubicBezTo>
                  <a:cubicBezTo>
                    <a:pt x="179" y="178"/>
                    <a:pt x="179" y="178"/>
                    <a:pt x="178" y="178"/>
                  </a:cubicBezTo>
                  <a:cubicBezTo>
                    <a:pt x="153" y="153"/>
                    <a:pt x="153" y="153"/>
                    <a:pt x="153" y="153"/>
                  </a:cubicBezTo>
                  <a:cubicBezTo>
                    <a:pt x="151" y="151"/>
                    <a:pt x="148" y="151"/>
                    <a:pt x="146" y="153"/>
                  </a:cubicBezTo>
                  <a:cubicBezTo>
                    <a:pt x="143" y="155"/>
                    <a:pt x="143" y="159"/>
                    <a:pt x="146" y="161"/>
                  </a:cubicBezTo>
                  <a:cubicBezTo>
                    <a:pt x="171" y="186"/>
                    <a:pt x="171" y="186"/>
                    <a:pt x="171" y="186"/>
                  </a:cubicBezTo>
                  <a:cubicBezTo>
                    <a:pt x="170" y="188"/>
                    <a:pt x="169" y="190"/>
                    <a:pt x="168" y="192"/>
                  </a:cubicBezTo>
                  <a:cubicBezTo>
                    <a:pt x="167" y="193"/>
                    <a:pt x="167" y="193"/>
                    <a:pt x="167" y="193"/>
                  </a:cubicBezTo>
                  <a:cubicBezTo>
                    <a:pt x="165" y="195"/>
                    <a:pt x="163" y="196"/>
                    <a:pt x="161" y="196"/>
                  </a:cubicBezTo>
                  <a:cubicBezTo>
                    <a:pt x="161" y="196"/>
                    <a:pt x="161" y="196"/>
                    <a:pt x="160" y="196"/>
                  </a:cubicBezTo>
                  <a:cubicBezTo>
                    <a:pt x="135" y="171"/>
                    <a:pt x="135" y="171"/>
                    <a:pt x="135" y="171"/>
                  </a:cubicBezTo>
                  <a:cubicBezTo>
                    <a:pt x="133" y="169"/>
                    <a:pt x="130" y="169"/>
                    <a:pt x="127" y="171"/>
                  </a:cubicBezTo>
                  <a:cubicBezTo>
                    <a:pt x="125" y="173"/>
                    <a:pt x="125" y="177"/>
                    <a:pt x="127" y="179"/>
                  </a:cubicBezTo>
                  <a:cubicBezTo>
                    <a:pt x="153" y="204"/>
                    <a:pt x="153" y="204"/>
                    <a:pt x="153" y="204"/>
                  </a:cubicBezTo>
                  <a:cubicBezTo>
                    <a:pt x="152" y="206"/>
                    <a:pt x="151" y="208"/>
                    <a:pt x="150" y="209"/>
                  </a:cubicBezTo>
                  <a:cubicBezTo>
                    <a:pt x="148" y="211"/>
                    <a:pt x="148" y="211"/>
                    <a:pt x="148" y="211"/>
                  </a:cubicBezTo>
                  <a:cubicBezTo>
                    <a:pt x="146" y="213"/>
                    <a:pt x="143" y="214"/>
                    <a:pt x="140" y="214"/>
                  </a:cubicBezTo>
                  <a:cubicBezTo>
                    <a:pt x="137" y="214"/>
                    <a:pt x="135" y="213"/>
                    <a:pt x="132" y="211"/>
                  </a:cubicBezTo>
                  <a:cubicBezTo>
                    <a:pt x="132" y="211"/>
                    <a:pt x="132" y="210"/>
                    <a:pt x="132" y="210"/>
                  </a:cubicBezTo>
                  <a:cubicBezTo>
                    <a:pt x="128" y="206"/>
                    <a:pt x="123" y="202"/>
                    <a:pt x="118" y="198"/>
                  </a:cubicBezTo>
                  <a:cubicBezTo>
                    <a:pt x="118" y="197"/>
                    <a:pt x="118" y="197"/>
                    <a:pt x="118" y="197"/>
                  </a:cubicBezTo>
                  <a:cubicBezTo>
                    <a:pt x="123" y="193"/>
                    <a:pt x="123" y="186"/>
                    <a:pt x="118" y="181"/>
                  </a:cubicBezTo>
                  <a:cubicBezTo>
                    <a:pt x="117" y="180"/>
                    <a:pt x="117" y="180"/>
                    <a:pt x="117" y="180"/>
                  </a:cubicBezTo>
                  <a:cubicBezTo>
                    <a:pt x="113" y="176"/>
                    <a:pt x="107" y="175"/>
                    <a:pt x="103" y="178"/>
                  </a:cubicBezTo>
                  <a:cubicBezTo>
                    <a:pt x="105" y="174"/>
                    <a:pt x="105" y="168"/>
                    <a:pt x="101" y="164"/>
                  </a:cubicBezTo>
                  <a:cubicBezTo>
                    <a:pt x="99" y="163"/>
                    <a:pt x="99" y="163"/>
                    <a:pt x="99" y="163"/>
                  </a:cubicBezTo>
                  <a:cubicBezTo>
                    <a:pt x="96" y="159"/>
                    <a:pt x="90" y="159"/>
                    <a:pt x="86" y="161"/>
                  </a:cubicBezTo>
                  <a:cubicBezTo>
                    <a:pt x="88" y="157"/>
                    <a:pt x="88" y="151"/>
                    <a:pt x="84" y="147"/>
                  </a:cubicBezTo>
                  <a:cubicBezTo>
                    <a:pt x="83" y="145"/>
                    <a:pt x="83" y="145"/>
                    <a:pt x="83" y="145"/>
                  </a:cubicBezTo>
                  <a:cubicBezTo>
                    <a:pt x="79" y="142"/>
                    <a:pt x="73" y="141"/>
                    <a:pt x="68" y="144"/>
                  </a:cubicBezTo>
                  <a:cubicBezTo>
                    <a:pt x="71" y="139"/>
                    <a:pt x="71" y="134"/>
                    <a:pt x="67" y="130"/>
                  </a:cubicBezTo>
                  <a:cubicBezTo>
                    <a:pt x="65" y="128"/>
                    <a:pt x="65" y="128"/>
                    <a:pt x="65" y="128"/>
                  </a:cubicBezTo>
                  <a:cubicBezTo>
                    <a:pt x="61" y="124"/>
                    <a:pt x="54" y="124"/>
                    <a:pt x="49" y="128"/>
                  </a:cubicBezTo>
                  <a:cubicBezTo>
                    <a:pt x="46" y="131"/>
                    <a:pt x="46" y="131"/>
                    <a:pt x="46" y="131"/>
                  </a:cubicBezTo>
                  <a:cubicBezTo>
                    <a:pt x="34" y="119"/>
                    <a:pt x="25" y="110"/>
                    <a:pt x="22" y="106"/>
                  </a:cubicBezTo>
                  <a:cubicBezTo>
                    <a:pt x="15" y="94"/>
                    <a:pt x="11" y="83"/>
                    <a:pt x="10" y="72"/>
                  </a:cubicBezTo>
                  <a:cubicBezTo>
                    <a:pt x="0" y="82"/>
                    <a:pt x="0" y="82"/>
                    <a:pt x="0" y="82"/>
                  </a:cubicBezTo>
                  <a:cubicBezTo>
                    <a:pt x="2" y="92"/>
                    <a:pt x="6" y="102"/>
                    <a:pt x="13" y="112"/>
                  </a:cubicBezTo>
                  <a:cubicBezTo>
                    <a:pt x="16" y="117"/>
                    <a:pt x="26" y="127"/>
                    <a:pt x="38" y="139"/>
                  </a:cubicBezTo>
                  <a:cubicBezTo>
                    <a:pt x="30" y="147"/>
                    <a:pt x="30" y="147"/>
                    <a:pt x="30" y="147"/>
                  </a:cubicBezTo>
                  <a:cubicBezTo>
                    <a:pt x="26" y="152"/>
                    <a:pt x="26" y="159"/>
                    <a:pt x="30" y="163"/>
                  </a:cubicBezTo>
                  <a:cubicBezTo>
                    <a:pt x="32" y="165"/>
                    <a:pt x="32" y="165"/>
                    <a:pt x="32" y="165"/>
                  </a:cubicBezTo>
                  <a:cubicBezTo>
                    <a:pt x="36" y="169"/>
                    <a:pt x="41" y="169"/>
                    <a:pt x="46" y="166"/>
                  </a:cubicBezTo>
                  <a:cubicBezTo>
                    <a:pt x="43" y="171"/>
                    <a:pt x="44" y="177"/>
                    <a:pt x="47" y="181"/>
                  </a:cubicBezTo>
                  <a:cubicBezTo>
                    <a:pt x="49" y="182"/>
                    <a:pt x="49" y="182"/>
                    <a:pt x="49" y="182"/>
                  </a:cubicBezTo>
                  <a:cubicBezTo>
                    <a:pt x="53" y="186"/>
                    <a:pt x="58" y="186"/>
                    <a:pt x="63" y="184"/>
                  </a:cubicBezTo>
                  <a:cubicBezTo>
                    <a:pt x="60" y="188"/>
                    <a:pt x="60" y="194"/>
                    <a:pt x="64" y="198"/>
                  </a:cubicBezTo>
                  <a:cubicBezTo>
                    <a:pt x="66" y="199"/>
                    <a:pt x="66" y="199"/>
                    <a:pt x="66" y="199"/>
                  </a:cubicBezTo>
                  <a:cubicBezTo>
                    <a:pt x="70" y="203"/>
                    <a:pt x="76" y="204"/>
                    <a:pt x="80" y="201"/>
                  </a:cubicBezTo>
                  <a:cubicBezTo>
                    <a:pt x="78" y="205"/>
                    <a:pt x="78" y="211"/>
                    <a:pt x="82" y="215"/>
                  </a:cubicBezTo>
                  <a:cubicBezTo>
                    <a:pt x="83" y="216"/>
                    <a:pt x="83" y="216"/>
                    <a:pt x="83" y="216"/>
                  </a:cubicBezTo>
                  <a:cubicBezTo>
                    <a:pt x="88" y="221"/>
                    <a:pt x="95" y="221"/>
                    <a:pt x="99" y="216"/>
                  </a:cubicBezTo>
                  <a:cubicBezTo>
                    <a:pt x="110" y="206"/>
                    <a:pt x="110" y="206"/>
                    <a:pt x="110" y="206"/>
                  </a:cubicBezTo>
                  <a:cubicBezTo>
                    <a:pt x="118" y="213"/>
                    <a:pt x="123" y="218"/>
                    <a:pt x="125" y="219"/>
                  </a:cubicBezTo>
                  <a:cubicBezTo>
                    <a:pt x="129" y="223"/>
                    <a:pt x="134" y="225"/>
                    <a:pt x="140" y="225"/>
                  </a:cubicBezTo>
                  <a:cubicBezTo>
                    <a:pt x="146" y="225"/>
                    <a:pt x="152" y="223"/>
                    <a:pt x="156" y="219"/>
                  </a:cubicBezTo>
                  <a:cubicBezTo>
                    <a:pt x="157" y="217"/>
                    <a:pt x="157" y="217"/>
                    <a:pt x="157" y="217"/>
                  </a:cubicBezTo>
                  <a:cubicBezTo>
                    <a:pt x="160" y="214"/>
                    <a:pt x="162" y="211"/>
                    <a:pt x="163" y="207"/>
                  </a:cubicBezTo>
                  <a:cubicBezTo>
                    <a:pt x="168" y="206"/>
                    <a:pt x="171" y="204"/>
                    <a:pt x="174" y="201"/>
                  </a:cubicBezTo>
                  <a:cubicBezTo>
                    <a:pt x="176" y="199"/>
                    <a:pt x="176" y="199"/>
                    <a:pt x="176" y="199"/>
                  </a:cubicBezTo>
                  <a:cubicBezTo>
                    <a:pt x="179" y="196"/>
                    <a:pt x="181" y="193"/>
                    <a:pt x="182" y="188"/>
                  </a:cubicBezTo>
                  <a:cubicBezTo>
                    <a:pt x="186" y="187"/>
                    <a:pt x="189" y="185"/>
                    <a:pt x="192" y="183"/>
                  </a:cubicBezTo>
                  <a:cubicBezTo>
                    <a:pt x="194" y="181"/>
                    <a:pt x="194" y="181"/>
                    <a:pt x="194" y="181"/>
                  </a:cubicBezTo>
                  <a:cubicBezTo>
                    <a:pt x="197" y="178"/>
                    <a:pt x="199" y="174"/>
                    <a:pt x="200" y="170"/>
                  </a:cubicBezTo>
                  <a:cubicBezTo>
                    <a:pt x="204" y="169"/>
                    <a:pt x="208" y="167"/>
                    <a:pt x="211" y="164"/>
                  </a:cubicBezTo>
                  <a:cubicBezTo>
                    <a:pt x="212" y="163"/>
                    <a:pt x="212" y="163"/>
                    <a:pt x="212" y="163"/>
                  </a:cubicBezTo>
                  <a:cubicBezTo>
                    <a:pt x="216" y="159"/>
                    <a:pt x="219" y="153"/>
                    <a:pt x="219" y="147"/>
                  </a:cubicBezTo>
                  <a:cubicBezTo>
                    <a:pt x="219" y="141"/>
                    <a:pt x="216" y="135"/>
                    <a:pt x="212" y="131"/>
                  </a:cubicBezTo>
                  <a:cubicBezTo>
                    <a:pt x="211" y="130"/>
                    <a:pt x="209" y="129"/>
                    <a:pt x="208" y="128"/>
                  </a:cubicBezTo>
                  <a:cubicBezTo>
                    <a:pt x="207" y="126"/>
                    <a:pt x="206" y="125"/>
                    <a:pt x="205" y="124"/>
                  </a:cubicBezTo>
                  <a:cubicBezTo>
                    <a:pt x="212" y="116"/>
                    <a:pt x="226" y="97"/>
                    <a:pt x="229" y="75"/>
                  </a:cubicBezTo>
                  <a:lnTo>
                    <a:pt x="16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8" name="Freeform 56"/>
            <p:cNvSpPr>
              <a:spLocks/>
            </p:cNvSpPr>
            <p:nvPr/>
          </p:nvSpPr>
          <p:spPr bwMode="auto">
            <a:xfrm>
              <a:off x="4706938" y="2170113"/>
              <a:ext cx="420687" cy="423862"/>
            </a:xfrm>
            <a:custGeom>
              <a:avLst/>
              <a:gdLst>
                <a:gd name="T0" fmla="*/ 128 w 130"/>
                <a:gd name="T1" fmla="*/ 84 h 131"/>
                <a:gd name="T2" fmla="*/ 46 w 130"/>
                <a:gd name="T3" fmla="*/ 3 h 131"/>
                <a:gd name="T4" fmla="*/ 37 w 130"/>
                <a:gd name="T5" fmla="*/ 3 h 131"/>
                <a:gd name="T6" fmla="*/ 2 w 130"/>
                <a:gd name="T7" fmla="*/ 38 h 131"/>
                <a:gd name="T8" fmla="*/ 2 w 130"/>
                <a:gd name="T9" fmla="*/ 47 h 131"/>
                <a:gd name="T10" fmla="*/ 3 w 130"/>
                <a:gd name="T11" fmla="*/ 47 h 131"/>
                <a:gd name="T12" fmla="*/ 17 w 130"/>
                <a:gd name="T13" fmla="*/ 62 h 131"/>
                <a:gd name="T14" fmla="*/ 71 w 130"/>
                <a:gd name="T15" fmla="*/ 116 h 131"/>
                <a:gd name="T16" fmla="*/ 84 w 130"/>
                <a:gd name="T17" fmla="*/ 128 h 131"/>
                <a:gd name="T18" fmla="*/ 93 w 130"/>
                <a:gd name="T19" fmla="*/ 128 h 131"/>
                <a:gd name="T20" fmla="*/ 128 w 130"/>
                <a:gd name="T21" fmla="*/ 93 h 131"/>
                <a:gd name="T22" fmla="*/ 128 w 130"/>
                <a:gd name="T23" fmla="*/ 8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31">
                  <a:moveTo>
                    <a:pt x="128" y="84"/>
                  </a:moveTo>
                  <a:cubicBezTo>
                    <a:pt x="46" y="3"/>
                    <a:pt x="46" y="3"/>
                    <a:pt x="46" y="3"/>
                  </a:cubicBezTo>
                  <a:cubicBezTo>
                    <a:pt x="44" y="0"/>
                    <a:pt x="40" y="0"/>
                    <a:pt x="37" y="3"/>
                  </a:cubicBezTo>
                  <a:cubicBezTo>
                    <a:pt x="2" y="38"/>
                    <a:pt x="2" y="38"/>
                    <a:pt x="2" y="38"/>
                  </a:cubicBezTo>
                  <a:cubicBezTo>
                    <a:pt x="0" y="40"/>
                    <a:pt x="0" y="44"/>
                    <a:pt x="2" y="47"/>
                  </a:cubicBezTo>
                  <a:cubicBezTo>
                    <a:pt x="3" y="47"/>
                    <a:pt x="3" y="47"/>
                    <a:pt x="3" y="47"/>
                  </a:cubicBezTo>
                  <a:cubicBezTo>
                    <a:pt x="17" y="62"/>
                    <a:pt x="17" y="62"/>
                    <a:pt x="17" y="62"/>
                  </a:cubicBezTo>
                  <a:cubicBezTo>
                    <a:pt x="71" y="116"/>
                    <a:pt x="71" y="116"/>
                    <a:pt x="71" y="116"/>
                  </a:cubicBezTo>
                  <a:cubicBezTo>
                    <a:pt x="84" y="128"/>
                    <a:pt x="84" y="128"/>
                    <a:pt x="84" y="128"/>
                  </a:cubicBezTo>
                  <a:cubicBezTo>
                    <a:pt x="86" y="131"/>
                    <a:pt x="90" y="131"/>
                    <a:pt x="93" y="128"/>
                  </a:cubicBezTo>
                  <a:cubicBezTo>
                    <a:pt x="128" y="93"/>
                    <a:pt x="128" y="93"/>
                    <a:pt x="128" y="93"/>
                  </a:cubicBezTo>
                  <a:cubicBezTo>
                    <a:pt x="130" y="91"/>
                    <a:pt x="130" y="87"/>
                    <a:pt x="128"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59" name="Freeform 57"/>
            <p:cNvSpPr>
              <a:spLocks/>
            </p:cNvSpPr>
            <p:nvPr/>
          </p:nvSpPr>
          <p:spPr bwMode="auto">
            <a:xfrm>
              <a:off x="4027488" y="2170113"/>
              <a:ext cx="420687" cy="423862"/>
            </a:xfrm>
            <a:custGeom>
              <a:avLst/>
              <a:gdLst>
                <a:gd name="T0" fmla="*/ 109 w 130"/>
                <a:gd name="T1" fmla="*/ 66 h 131"/>
                <a:gd name="T2" fmla="*/ 123 w 130"/>
                <a:gd name="T3" fmla="*/ 52 h 131"/>
                <a:gd name="T4" fmla="*/ 128 w 130"/>
                <a:gd name="T5" fmla="*/ 47 h 131"/>
                <a:gd name="T6" fmla="*/ 128 w 130"/>
                <a:gd name="T7" fmla="*/ 38 h 131"/>
                <a:gd name="T8" fmla="*/ 94 w 130"/>
                <a:gd name="T9" fmla="*/ 4 h 131"/>
                <a:gd name="T10" fmla="*/ 93 w 130"/>
                <a:gd name="T11" fmla="*/ 3 h 131"/>
                <a:gd name="T12" fmla="*/ 84 w 130"/>
                <a:gd name="T13" fmla="*/ 3 h 131"/>
                <a:gd name="T14" fmla="*/ 2 w 130"/>
                <a:gd name="T15" fmla="*/ 84 h 131"/>
                <a:gd name="T16" fmla="*/ 2 w 130"/>
                <a:gd name="T17" fmla="*/ 93 h 131"/>
                <a:gd name="T18" fmla="*/ 4 w 130"/>
                <a:gd name="T19" fmla="*/ 95 h 131"/>
                <a:gd name="T20" fmla="*/ 37 w 130"/>
                <a:gd name="T21" fmla="*/ 128 h 131"/>
                <a:gd name="T22" fmla="*/ 46 w 130"/>
                <a:gd name="T23" fmla="*/ 128 h 131"/>
                <a:gd name="T24" fmla="*/ 51 w 130"/>
                <a:gd name="T25" fmla="*/ 123 h 131"/>
                <a:gd name="T26" fmla="*/ 69 w 130"/>
                <a:gd name="T27" fmla="*/ 106 h 131"/>
                <a:gd name="T28" fmla="*/ 109 w 130"/>
                <a:gd name="T29" fmla="*/ 6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31">
                  <a:moveTo>
                    <a:pt x="109" y="66"/>
                  </a:moveTo>
                  <a:cubicBezTo>
                    <a:pt x="123" y="52"/>
                    <a:pt x="123" y="52"/>
                    <a:pt x="123" y="52"/>
                  </a:cubicBezTo>
                  <a:cubicBezTo>
                    <a:pt x="128" y="47"/>
                    <a:pt x="128" y="47"/>
                    <a:pt x="128" y="47"/>
                  </a:cubicBezTo>
                  <a:cubicBezTo>
                    <a:pt x="130" y="44"/>
                    <a:pt x="130" y="40"/>
                    <a:pt x="128" y="38"/>
                  </a:cubicBezTo>
                  <a:cubicBezTo>
                    <a:pt x="94" y="4"/>
                    <a:pt x="94" y="4"/>
                    <a:pt x="94" y="4"/>
                  </a:cubicBezTo>
                  <a:cubicBezTo>
                    <a:pt x="93" y="3"/>
                    <a:pt x="93" y="3"/>
                    <a:pt x="93" y="3"/>
                  </a:cubicBezTo>
                  <a:cubicBezTo>
                    <a:pt x="90" y="0"/>
                    <a:pt x="86" y="0"/>
                    <a:pt x="84" y="3"/>
                  </a:cubicBezTo>
                  <a:cubicBezTo>
                    <a:pt x="2" y="84"/>
                    <a:pt x="2" y="84"/>
                    <a:pt x="2" y="84"/>
                  </a:cubicBezTo>
                  <a:cubicBezTo>
                    <a:pt x="0" y="87"/>
                    <a:pt x="0" y="91"/>
                    <a:pt x="2" y="93"/>
                  </a:cubicBezTo>
                  <a:cubicBezTo>
                    <a:pt x="4" y="95"/>
                    <a:pt x="4" y="95"/>
                    <a:pt x="4" y="95"/>
                  </a:cubicBezTo>
                  <a:cubicBezTo>
                    <a:pt x="37" y="128"/>
                    <a:pt x="37" y="128"/>
                    <a:pt x="37" y="128"/>
                  </a:cubicBezTo>
                  <a:cubicBezTo>
                    <a:pt x="40" y="131"/>
                    <a:pt x="44" y="131"/>
                    <a:pt x="46" y="128"/>
                  </a:cubicBezTo>
                  <a:cubicBezTo>
                    <a:pt x="51" y="123"/>
                    <a:pt x="51" y="123"/>
                    <a:pt x="51" y="123"/>
                  </a:cubicBezTo>
                  <a:cubicBezTo>
                    <a:pt x="69" y="106"/>
                    <a:pt x="69" y="106"/>
                    <a:pt x="69" y="106"/>
                  </a:cubicBezTo>
                  <a:lnTo>
                    <a:pt x="10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grpSp>
        <p:nvGrpSpPr>
          <p:cNvPr id="60" name="Group 59"/>
          <p:cNvGrpSpPr/>
          <p:nvPr/>
        </p:nvGrpSpPr>
        <p:grpSpPr>
          <a:xfrm>
            <a:off x="5075682" y="3511953"/>
            <a:ext cx="385151" cy="336391"/>
            <a:chOff x="7739063" y="701675"/>
            <a:chExt cx="1019175" cy="1096963"/>
          </a:xfrm>
          <a:solidFill>
            <a:schemeClr val="bg1"/>
          </a:solidFill>
        </p:grpSpPr>
        <p:sp>
          <p:nvSpPr>
            <p:cNvPr id="61" name="Freeform 34"/>
            <p:cNvSpPr>
              <a:spLocks/>
            </p:cNvSpPr>
            <p:nvPr/>
          </p:nvSpPr>
          <p:spPr bwMode="auto">
            <a:xfrm>
              <a:off x="8026400" y="828675"/>
              <a:ext cx="731838" cy="969963"/>
            </a:xfrm>
            <a:custGeom>
              <a:avLst/>
              <a:gdLst>
                <a:gd name="T0" fmla="*/ 303 w 461"/>
                <a:gd name="T1" fmla="*/ 0 h 611"/>
                <a:gd name="T2" fmla="*/ 459 w 461"/>
                <a:gd name="T3" fmla="*/ 42 h 611"/>
                <a:gd name="T4" fmla="*/ 461 w 461"/>
                <a:gd name="T5" fmla="*/ 44 h 611"/>
                <a:gd name="T6" fmla="*/ 305 w 461"/>
                <a:gd name="T7" fmla="*/ 611 h 611"/>
                <a:gd name="T8" fmla="*/ 0 w 461"/>
                <a:gd name="T9" fmla="*/ 527 h 611"/>
                <a:gd name="T10" fmla="*/ 119 w 461"/>
                <a:gd name="T11" fmla="*/ 527 h 611"/>
                <a:gd name="T12" fmla="*/ 283 w 461"/>
                <a:gd name="T13" fmla="*/ 572 h 611"/>
                <a:gd name="T14" fmla="*/ 422 w 461"/>
                <a:gd name="T15" fmla="*/ 66 h 611"/>
                <a:gd name="T16" fmla="*/ 303 w 461"/>
                <a:gd name="T17" fmla="*/ 32 h 611"/>
                <a:gd name="T18" fmla="*/ 303 w 461"/>
                <a:gd name="T19" fmla="*/ 0 h 611"/>
                <a:gd name="T20" fmla="*/ 303 w 461"/>
                <a:gd name="T2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1" h="611">
                  <a:moveTo>
                    <a:pt x="303" y="0"/>
                  </a:moveTo>
                  <a:lnTo>
                    <a:pt x="459" y="42"/>
                  </a:lnTo>
                  <a:lnTo>
                    <a:pt x="461" y="44"/>
                  </a:lnTo>
                  <a:lnTo>
                    <a:pt x="305" y="611"/>
                  </a:lnTo>
                  <a:lnTo>
                    <a:pt x="0" y="527"/>
                  </a:lnTo>
                  <a:lnTo>
                    <a:pt x="119" y="527"/>
                  </a:lnTo>
                  <a:lnTo>
                    <a:pt x="283" y="572"/>
                  </a:lnTo>
                  <a:lnTo>
                    <a:pt x="422" y="66"/>
                  </a:lnTo>
                  <a:lnTo>
                    <a:pt x="303" y="32"/>
                  </a:lnTo>
                  <a:lnTo>
                    <a:pt x="303" y="0"/>
                  </a:lnTo>
                  <a:lnTo>
                    <a:pt x="3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2" name="Freeform 35"/>
            <p:cNvSpPr>
              <a:spLocks noEditPoints="1"/>
            </p:cNvSpPr>
            <p:nvPr/>
          </p:nvSpPr>
          <p:spPr bwMode="auto">
            <a:xfrm>
              <a:off x="7739063" y="701675"/>
              <a:ext cx="738188" cy="936625"/>
            </a:xfrm>
            <a:custGeom>
              <a:avLst/>
              <a:gdLst>
                <a:gd name="T0" fmla="*/ 0 w 321"/>
                <a:gd name="T1" fmla="*/ 0 h 406"/>
                <a:gd name="T2" fmla="*/ 0 w 321"/>
                <a:gd name="T3" fmla="*/ 406 h 406"/>
                <a:gd name="T4" fmla="*/ 264 w 321"/>
                <a:gd name="T5" fmla="*/ 406 h 406"/>
                <a:gd name="T6" fmla="*/ 276 w 321"/>
                <a:gd name="T7" fmla="*/ 401 h 406"/>
                <a:gd name="T8" fmla="*/ 317 w 321"/>
                <a:gd name="T9" fmla="*/ 358 h 406"/>
                <a:gd name="T10" fmla="*/ 321 w 321"/>
                <a:gd name="T11" fmla="*/ 348 h 406"/>
                <a:gd name="T12" fmla="*/ 321 w 321"/>
                <a:gd name="T13" fmla="*/ 0 h 406"/>
                <a:gd name="T14" fmla="*/ 0 w 321"/>
                <a:gd name="T15" fmla="*/ 0 h 406"/>
                <a:gd name="T16" fmla="*/ 299 w 321"/>
                <a:gd name="T17" fmla="*/ 342 h 406"/>
                <a:gd name="T18" fmla="*/ 299 w 321"/>
                <a:gd name="T19" fmla="*/ 343 h 406"/>
                <a:gd name="T20" fmla="*/ 298 w 321"/>
                <a:gd name="T21" fmla="*/ 343 h 406"/>
                <a:gd name="T22" fmla="*/ 276 w 321"/>
                <a:gd name="T23" fmla="*/ 343 h 406"/>
                <a:gd name="T24" fmla="*/ 260 w 321"/>
                <a:gd name="T25" fmla="*/ 358 h 406"/>
                <a:gd name="T26" fmla="*/ 260 w 321"/>
                <a:gd name="T27" fmla="*/ 383 h 406"/>
                <a:gd name="T28" fmla="*/ 260 w 321"/>
                <a:gd name="T29" fmla="*/ 384 h 406"/>
                <a:gd name="T30" fmla="*/ 259 w 321"/>
                <a:gd name="T31" fmla="*/ 384 h 406"/>
                <a:gd name="T32" fmla="*/ 22 w 321"/>
                <a:gd name="T33" fmla="*/ 384 h 406"/>
                <a:gd name="T34" fmla="*/ 22 w 321"/>
                <a:gd name="T35" fmla="*/ 21 h 406"/>
                <a:gd name="T36" fmla="*/ 299 w 321"/>
                <a:gd name="T37" fmla="*/ 21 h 406"/>
                <a:gd name="T38" fmla="*/ 299 w 321"/>
                <a:gd name="T39" fmla="*/ 34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1" h="406">
                  <a:moveTo>
                    <a:pt x="0" y="0"/>
                  </a:moveTo>
                  <a:cubicBezTo>
                    <a:pt x="0" y="406"/>
                    <a:pt x="0" y="406"/>
                    <a:pt x="0" y="406"/>
                  </a:cubicBezTo>
                  <a:cubicBezTo>
                    <a:pt x="264" y="406"/>
                    <a:pt x="264" y="406"/>
                    <a:pt x="264" y="406"/>
                  </a:cubicBezTo>
                  <a:cubicBezTo>
                    <a:pt x="269" y="406"/>
                    <a:pt x="273" y="404"/>
                    <a:pt x="276" y="401"/>
                  </a:cubicBezTo>
                  <a:cubicBezTo>
                    <a:pt x="317" y="358"/>
                    <a:pt x="317" y="358"/>
                    <a:pt x="317" y="358"/>
                  </a:cubicBezTo>
                  <a:cubicBezTo>
                    <a:pt x="320" y="355"/>
                    <a:pt x="321" y="352"/>
                    <a:pt x="321" y="348"/>
                  </a:cubicBezTo>
                  <a:cubicBezTo>
                    <a:pt x="321" y="0"/>
                    <a:pt x="321" y="0"/>
                    <a:pt x="321" y="0"/>
                  </a:cubicBezTo>
                  <a:lnTo>
                    <a:pt x="0" y="0"/>
                  </a:lnTo>
                  <a:close/>
                  <a:moveTo>
                    <a:pt x="299" y="342"/>
                  </a:moveTo>
                  <a:cubicBezTo>
                    <a:pt x="299" y="343"/>
                    <a:pt x="299" y="343"/>
                    <a:pt x="299" y="343"/>
                  </a:cubicBezTo>
                  <a:cubicBezTo>
                    <a:pt x="299" y="343"/>
                    <a:pt x="298" y="343"/>
                    <a:pt x="298" y="343"/>
                  </a:cubicBezTo>
                  <a:cubicBezTo>
                    <a:pt x="276" y="343"/>
                    <a:pt x="276" y="343"/>
                    <a:pt x="276" y="343"/>
                  </a:cubicBezTo>
                  <a:cubicBezTo>
                    <a:pt x="266" y="343"/>
                    <a:pt x="260" y="349"/>
                    <a:pt x="260" y="358"/>
                  </a:cubicBezTo>
                  <a:cubicBezTo>
                    <a:pt x="260" y="383"/>
                    <a:pt x="260" y="383"/>
                    <a:pt x="260" y="383"/>
                  </a:cubicBezTo>
                  <a:cubicBezTo>
                    <a:pt x="260" y="383"/>
                    <a:pt x="260" y="384"/>
                    <a:pt x="260" y="384"/>
                  </a:cubicBezTo>
                  <a:cubicBezTo>
                    <a:pt x="260" y="384"/>
                    <a:pt x="259" y="384"/>
                    <a:pt x="259" y="384"/>
                  </a:cubicBezTo>
                  <a:cubicBezTo>
                    <a:pt x="198" y="384"/>
                    <a:pt x="22" y="384"/>
                    <a:pt x="22" y="384"/>
                  </a:cubicBezTo>
                  <a:cubicBezTo>
                    <a:pt x="22" y="21"/>
                    <a:pt x="22" y="21"/>
                    <a:pt x="22" y="21"/>
                  </a:cubicBezTo>
                  <a:cubicBezTo>
                    <a:pt x="299" y="21"/>
                    <a:pt x="299" y="21"/>
                    <a:pt x="299" y="21"/>
                  </a:cubicBezTo>
                  <a:lnTo>
                    <a:pt x="299" y="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3" name="Freeform 36"/>
            <p:cNvSpPr>
              <a:spLocks/>
            </p:cNvSpPr>
            <p:nvPr/>
          </p:nvSpPr>
          <p:spPr bwMode="auto">
            <a:xfrm>
              <a:off x="7851775" y="879475"/>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4" name="Freeform 37"/>
            <p:cNvSpPr>
              <a:spLocks/>
            </p:cNvSpPr>
            <p:nvPr/>
          </p:nvSpPr>
          <p:spPr bwMode="auto">
            <a:xfrm>
              <a:off x="7851775" y="992188"/>
              <a:ext cx="508000" cy="60325"/>
            </a:xfrm>
            <a:custGeom>
              <a:avLst/>
              <a:gdLst>
                <a:gd name="T0" fmla="*/ 0 w 320"/>
                <a:gd name="T1" fmla="*/ 0 h 38"/>
                <a:gd name="T2" fmla="*/ 320 w 320"/>
                <a:gd name="T3" fmla="*/ 0 h 38"/>
                <a:gd name="T4" fmla="*/ 320 w 320"/>
                <a:gd name="T5" fmla="*/ 38 h 38"/>
                <a:gd name="T6" fmla="*/ 0 w 320"/>
                <a:gd name="T7" fmla="*/ 38 h 38"/>
                <a:gd name="T8" fmla="*/ 0 w 320"/>
                <a:gd name="T9" fmla="*/ 0 h 38"/>
                <a:gd name="T10" fmla="*/ 0 w 320"/>
                <a:gd name="T11" fmla="*/ 0 h 38"/>
              </a:gdLst>
              <a:ahLst/>
              <a:cxnLst>
                <a:cxn ang="0">
                  <a:pos x="T0" y="T1"/>
                </a:cxn>
                <a:cxn ang="0">
                  <a:pos x="T2" y="T3"/>
                </a:cxn>
                <a:cxn ang="0">
                  <a:pos x="T4" y="T5"/>
                </a:cxn>
                <a:cxn ang="0">
                  <a:pos x="T6" y="T7"/>
                </a:cxn>
                <a:cxn ang="0">
                  <a:pos x="T8" y="T9"/>
                </a:cxn>
                <a:cxn ang="0">
                  <a:pos x="T10" y="T11"/>
                </a:cxn>
              </a:cxnLst>
              <a:rect l="0" t="0" r="r" b="b"/>
              <a:pathLst>
                <a:path w="320" h="38">
                  <a:moveTo>
                    <a:pt x="0" y="0"/>
                  </a:moveTo>
                  <a:lnTo>
                    <a:pt x="320" y="0"/>
                  </a:lnTo>
                  <a:lnTo>
                    <a:pt x="320"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sp>
          <p:nvSpPr>
            <p:cNvPr id="65" name="Freeform 38"/>
            <p:cNvSpPr>
              <a:spLocks/>
            </p:cNvSpPr>
            <p:nvPr/>
          </p:nvSpPr>
          <p:spPr bwMode="auto">
            <a:xfrm>
              <a:off x="7851775" y="1103313"/>
              <a:ext cx="219075" cy="60325"/>
            </a:xfrm>
            <a:custGeom>
              <a:avLst/>
              <a:gdLst>
                <a:gd name="T0" fmla="*/ 0 w 138"/>
                <a:gd name="T1" fmla="*/ 0 h 38"/>
                <a:gd name="T2" fmla="*/ 138 w 138"/>
                <a:gd name="T3" fmla="*/ 0 h 38"/>
                <a:gd name="T4" fmla="*/ 138 w 138"/>
                <a:gd name="T5" fmla="*/ 38 h 38"/>
                <a:gd name="T6" fmla="*/ 0 w 138"/>
                <a:gd name="T7" fmla="*/ 38 h 38"/>
                <a:gd name="T8" fmla="*/ 0 w 138"/>
                <a:gd name="T9" fmla="*/ 0 h 38"/>
                <a:gd name="T10" fmla="*/ 0 w 138"/>
                <a:gd name="T11" fmla="*/ 0 h 38"/>
              </a:gdLst>
              <a:ahLst/>
              <a:cxnLst>
                <a:cxn ang="0">
                  <a:pos x="T0" y="T1"/>
                </a:cxn>
                <a:cxn ang="0">
                  <a:pos x="T2" y="T3"/>
                </a:cxn>
                <a:cxn ang="0">
                  <a:pos x="T4" y="T5"/>
                </a:cxn>
                <a:cxn ang="0">
                  <a:pos x="T6" y="T7"/>
                </a:cxn>
                <a:cxn ang="0">
                  <a:pos x="T8" y="T9"/>
                </a:cxn>
                <a:cxn ang="0">
                  <a:pos x="T10" y="T11"/>
                </a:cxn>
              </a:cxnLst>
              <a:rect l="0" t="0" r="r" b="b"/>
              <a:pathLst>
                <a:path w="138" h="38">
                  <a:moveTo>
                    <a:pt x="0" y="0"/>
                  </a:moveTo>
                  <a:lnTo>
                    <a:pt x="138" y="0"/>
                  </a:lnTo>
                  <a:lnTo>
                    <a:pt x="138" y="38"/>
                  </a:lnTo>
                  <a:lnTo>
                    <a:pt x="0" y="3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spcBef>
                  <a:spcPct val="0"/>
                </a:spcBef>
                <a:spcAft>
                  <a:spcPct val="0"/>
                </a:spcAft>
              </a:pPr>
              <a:endParaRPr lang="en-US" dirty="0">
                <a:solidFill>
                  <a:prstClr val="white"/>
                </a:solidFill>
                <a:latin typeface="Arial" charset="0"/>
                <a:ea typeface="ＭＳ Ｐゴシック" charset="-128"/>
              </a:endParaRPr>
            </a:p>
          </p:txBody>
        </p:sp>
      </p:grpSp>
      <p:sp>
        <p:nvSpPr>
          <p:cNvPr id="67" name="Line Callout 1 (Accent Bar) 66"/>
          <p:cNvSpPr/>
          <p:nvPr/>
        </p:nvSpPr>
        <p:spPr>
          <a:xfrm>
            <a:off x="6169681" y="1872910"/>
            <a:ext cx="1548263" cy="1111336"/>
          </a:xfrm>
          <a:prstGeom prst="accentCallout1">
            <a:avLst>
              <a:gd name="adj1" fmla="val 46874"/>
              <a:gd name="adj2" fmla="val -6011"/>
              <a:gd name="adj3" fmla="val 47310"/>
              <a:gd name="adj4" fmla="val -60943"/>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200" fontAlgn="base">
              <a:spcBef>
                <a:spcPct val="0"/>
              </a:spcBef>
              <a:spcAft>
                <a:spcPct val="0"/>
              </a:spcAft>
            </a:pPr>
            <a:r>
              <a:rPr lang="en-US" sz="900" dirty="0">
                <a:solidFill>
                  <a:prstClr val="white"/>
                </a:solidFill>
              </a:rPr>
              <a:t>Combined GHSA &amp; IHR Targets and Indicators guide the Host Country Self Assessment which is validated by an External Assessment Team. These results are publicly disseminated.</a:t>
            </a:r>
            <a:endParaRPr lang="en-US" sz="1200" dirty="0">
              <a:solidFill>
                <a:prstClr val="white"/>
              </a:solidFill>
            </a:endParaRPr>
          </a:p>
        </p:txBody>
      </p:sp>
      <p:grpSp>
        <p:nvGrpSpPr>
          <p:cNvPr id="7" name="Group 6"/>
          <p:cNvGrpSpPr/>
          <p:nvPr/>
        </p:nvGrpSpPr>
        <p:grpSpPr>
          <a:xfrm>
            <a:off x="1696689" y="5053691"/>
            <a:ext cx="5899647" cy="1200328"/>
            <a:chOff x="390180" y="5124158"/>
            <a:chExt cx="7578164" cy="1600439"/>
          </a:xfrm>
        </p:grpSpPr>
        <p:sp>
          <p:nvSpPr>
            <p:cNvPr id="29" name="Rectangle 6"/>
            <p:cNvSpPr>
              <a:spLocks noChangeArrowheads="1"/>
            </p:cNvSpPr>
            <p:nvPr/>
          </p:nvSpPr>
          <p:spPr bwMode="gray">
            <a:xfrm>
              <a:off x="390180" y="5320317"/>
              <a:ext cx="7578163" cy="800616"/>
            </a:xfrm>
            <a:prstGeom prst="rect">
              <a:avLst/>
            </a:prstGeom>
            <a:noFill/>
            <a:ln w="19050" algn="ctr">
              <a:noFill/>
              <a:miter lim="800000"/>
              <a:headEnd/>
              <a:tailEnd/>
            </a:ln>
          </p:spPr>
          <p:txBody>
            <a:bodyPr lIns="66675" tIns="66675" rIns="66675" bIns="66675" anchor="ctr" anchorCtr="0"/>
            <a:lstStyle/>
            <a:p>
              <a:pPr defTabSz="457200" fontAlgn="base">
                <a:spcBef>
                  <a:spcPct val="0"/>
                </a:spcBef>
                <a:spcAft>
                  <a:spcPct val="0"/>
                </a:spcAft>
                <a:buClr>
                  <a:prstClr val="black"/>
                </a:buClr>
                <a:buSzPct val="100000"/>
              </a:pPr>
              <a:endParaRPr lang="en-US" sz="788" dirty="0">
                <a:solidFill>
                  <a:prstClr val="white"/>
                </a:solidFill>
                <a:latin typeface="Arial" charset="0"/>
                <a:ea typeface="ＭＳ Ｐゴシック" charset="-128"/>
                <a:cs typeface="Arial" charset="0"/>
              </a:endParaRPr>
            </a:p>
          </p:txBody>
        </p:sp>
        <p:sp>
          <p:nvSpPr>
            <p:cNvPr id="31" name="Rectangle 30"/>
            <p:cNvSpPr/>
            <p:nvPr/>
          </p:nvSpPr>
          <p:spPr>
            <a:xfrm>
              <a:off x="795486" y="5124158"/>
              <a:ext cx="7172858" cy="1600439"/>
            </a:xfrm>
            <a:prstGeom prst="rect">
              <a:avLst/>
            </a:prstGeom>
            <a:ln>
              <a:noFill/>
            </a:ln>
          </p:spPr>
          <p:txBody>
            <a:bodyPr wrap="square">
              <a:spAutoFit/>
            </a:bodyPr>
            <a:lstStyle/>
            <a:p>
              <a:pPr defTabSz="457200" fontAlgn="base">
                <a:spcBef>
                  <a:spcPct val="0"/>
                </a:spcBef>
                <a:spcAft>
                  <a:spcPct val="0"/>
                </a:spcAft>
                <a:buSzPct val="100000"/>
              </a:pPr>
              <a:r>
                <a:rPr lang="en-US" dirty="0">
                  <a:solidFill>
                    <a:prstClr val="white"/>
                  </a:solidFill>
                  <a:latin typeface="Arial" charset="0"/>
                  <a:ea typeface="ＭＳ Ｐゴシック" charset="-128"/>
                </a:rPr>
                <a:t>The process toward improving health security capacity will require continuous evaluation of capabilities and (re)alignment of resources to address gaps.</a:t>
              </a:r>
            </a:p>
          </p:txBody>
        </p:sp>
        <p:pic>
          <p:nvPicPr>
            <p:cNvPr id="32" name="Picture 31"/>
            <p:cNvPicPr>
              <a:picLocks noChangeAspect="1"/>
            </p:cNvPicPr>
            <p:nvPr/>
          </p:nvPicPr>
          <p:blipFill rotWithShape="1">
            <a:blip r:embed="rId3"/>
            <a:srcRect l="47726"/>
            <a:stretch/>
          </p:blipFill>
          <p:spPr>
            <a:xfrm>
              <a:off x="390180" y="5325577"/>
              <a:ext cx="469791" cy="824287"/>
            </a:xfrm>
            <a:prstGeom prst="rect">
              <a:avLst/>
            </a:prstGeom>
            <a:ln>
              <a:noFill/>
            </a:ln>
          </p:spPr>
        </p:pic>
      </p:grpSp>
      <p:sp>
        <p:nvSpPr>
          <p:cNvPr id="52" name="TextBox 51"/>
          <p:cNvSpPr txBox="1"/>
          <p:nvPr/>
        </p:nvSpPr>
        <p:spPr>
          <a:xfrm>
            <a:off x="1790483" y="1921673"/>
            <a:ext cx="2225451" cy="553998"/>
          </a:xfrm>
          <a:prstGeom prst="rect">
            <a:avLst/>
          </a:prstGeom>
          <a:noFill/>
        </p:spPr>
        <p:txBody>
          <a:bodyPr wrap="square" lIns="0" tIns="0" rIns="0" bIns="0" rtlCol="0" anchor="ctr">
            <a:spAutoFit/>
          </a:bodyPr>
          <a:lstStyle/>
          <a:p>
            <a:pPr defTabSz="457200" fontAlgn="base">
              <a:spcBef>
                <a:spcPct val="0"/>
              </a:spcBef>
              <a:spcAft>
                <a:spcPct val="0"/>
              </a:spcAft>
              <a:buSzPct val="100000"/>
            </a:pPr>
            <a:r>
              <a:rPr lang="en-US" sz="900" b="1" dirty="0">
                <a:solidFill>
                  <a:prstClr val="white"/>
                </a:solidFill>
                <a:latin typeface="Arial" charset="0"/>
                <a:ea typeface="ＭＳ Ｐゴシック" charset="-128"/>
              </a:rPr>
              <a:t>Targets </a:t>
            </a:r>
            <a:r>
              <a:rPr lang="en-US" sz="900" dirty="0">
                <a:solidFill>
                  <a:prstClr val="white"/>
                </a:solidFill>
                <a:latin typeface="Arial" charset="0"/>
                <a:ea typeface="ＭＳ Ｐゴシック" charset="-128"/>
              </a:rPr>
              <a:t>guide the country capacity assessment and inform country action plans and partner commitments to improve health security</a:t>
            </a:r>
          </a:p>
        </p:txBody>
      </p:sp>
      <p:sp>
        <p:nvSpPr>
          <p:cNvPr id="68" name="Title 1"/>
          <p:cNvSpPr>
            <a:spLocks noGrp="1"/>
          </p:cNvSpPr>
          <p:nvPr>
            <p:ph type="title"/>
          </p:nvPr>
        </p:nvSpPr>
        <p:spPr>
          <a:xfrm>
            <a:off x="628650" y="339354"/>
            <a:ext cx="7886700" cy="994172"/>
          </a:xfrm>
        </p:spPr>
        <p:txBody>
          <a:bodyPr/>
          <a:lstStyle/>
          <a:p>
            <a:r>
              <a:rPr lang="en-US" dirty="0" smtClean="0">
                <a:solidFill>
                  <a:schemeClr val="bg1"/>
                </a:solidFill>
              </a:rPr>
              <a:t>Joint External Evaluation Process</a:t>
            </a:r>
            <a:endParaRPr lang="en-US" dirty="0">
              <a:solidFill>
                <a:schemeClr val="bg1"/>
              </a:solidFill>
            </a:endParaRPr>
          </a:p>
        </p:txBody>
      </p:sp>
      <p:sp>
        <p:nvSpPr>
          <p:cNvPr id="19" name="Chevron 18"/>
          <p:cNvSpPr/>
          <p:nvPr/>
        </p:nvSpPr>
        <p:spPr>
          <a:xfrm>
            <a:off x="3935560" y="1903816"/>
            <a:ext cx="271627" cy="702314"/>
          </a:xfrm>
          <a:prstGeom prst="chevron">
            <a:avLst/>
          </a:prstGeom>
          <a:solidFill>
            <a:srgbClr val="00B0F0"/>
          </a:solidFill>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69" name="Rectangle 68"/>
          <p:cNvSpPr/>
          <p:nvPr/>
        </p:nvSpPr>
        <p:spPr>
          <a:xfrm>
            <a:off x="0" y="6443647"/>
            <a:ext cx="5584114" cy="369332"/>
          </a:xfrm>
          <a:prstGeom prst="rect">
            <a:avLst/>
          </a:prstGeom>
          <a:ln>
            <a:noFill/>
          </a:ln>
        </p:spPr>
        <p:txBody>
          <a:bodyPr wrap="square">
            <a:spAutoFit/>
          </a:bodyPr>
          <a:lstStyle/>
          <a:p>
            <a:pPr defTabSz="457200" fontAlgn="base">
              <a:spcBef>
                <a:spcPct val="0"/>
              </a:spcBef>
              <a:spcAft>
                <a:spcPct val="0"/>
              </a:spcAft>
              <a:buSzPct val="100000"/>
            </a:pPr>
            <a:r>
              <a:rPr lang="en-US" dirty="0" smtClean="0">
                <a:solidFill>
                  <a:prstClr val="white"/>
                </a:solidFill>
                <a:latin typeface="Arial" charset="0"/>
                <a:ea typeface="ＭＳ Ｐゴシック" charset="-128"/>
              </a:rPr>
              <a:t>Joint: country and external experts</a:t>
            </a:r>
            <a:endParaRPr lang="en-US"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16768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345707"/>
            <a:ext cx="7886700" cy="994172"/>
          </a:xfrm>
        </p:spPr>
        <p:txBody>
          <a:bodyPr>
            <a:noAutofit/>
          </a:bodyPr>
          <a:lstStyle/>
          <a:p>
            <a:pPr algn="ctr"/>
            <a:r>
              <a:rPr lang="fi-FI" dirty="0">
                <a:solidFill>
                  <a:schemeClr val="bg1"/>
                </a:solidFill>
                <a:latin typeface="Arial" panose="020B0604020202020204" pitchFamily="34" charset="0"/>
                <a:cs typeface="Arial" panose="020B0604020202020204" pitchFamily="34" charset="0"/>
              </a:rPr>
              <a:t>Country assessments: Lessons &amp; Insights</a:t>
            </a:r>
          </a:p>
        </p:txBody>
      </p:sp>
      <p:sp>
        <p:nvSpPr>
          <p:cNvPr id="4" name="Content Placeholder 3"/>
          <p:cNvSpPr>
            <a:spLocks noGrp="1"/>
          </p:cNvSpPr>
          <p:nvPr>
            <p:ph sz="half" idx="2"/>
          </p:nvPr>
        </p:nvSpPr>
        <p:spPr>
          <a:xfrm>
            <a:off x="419548" y="1978735"/>
            <a:ext cx="8234121" cy="3864685"/>
          </a:xfrm>
        </p:spPr>
        <p:txBody>
          <a:bodyPr>
            <a:noAutofit/>
          </a:bodyPr>
          <a:lstStyle/>
          <a:p>
            <a:r>
              <a:rPr lang="fi-FI" sz="2000" dirty="0">
                <a:solidFill>
                  <a:schemeClr val="bg2"/>
                </a:solidFill>
                <a:latin typeface="Arial" panose="020B0604020202020204" pitchFamily="34" charset="0"/>
                <a:cs typeface="Arial" panose="020B0604020202020204" pitchFamily="34" charset="0"/>
              </a:rPr>
              <a:t>Enabled a ”One Health” approach to health security</a:t>
            </a:r>
          </a:p>
          <a:p>
            <a:r>
              <a:rPr lang="fi-FI" sz="2000" dirty="0">
                <a:solidFill>
                  <a:schemeClr val="bg2"/>
                </a:solidFill>
                <a:latin typeface="Arial" panose="020B0604020202020204" pitchFamily="34" charset="0"/>
                <a:cs typeface="Arial" panose="020B0604020202020204" pitchFamily="34" charset="0"/>
              </a:rPr>
              <a:t>Encouraged cross-sector cooperation within countries</a:t>
            </a:r>
          </a:p>
          <a:p>
            <a:pPr lvl="1">
              <a:spcBef>
                <a:spcPts val="450"/>
              </a:spcBef>
            </a:pPr>
            <a:r>
              <a:rPr lang="fi-FI" sz="2000" dirty="0">
                <a:solidFill>
                  <a:schemeClr val="bg2"/>
                </a:solidFill>
                <a:latin typeface="Arial" panose="020B0604020202020204" pitchFamily="34" charset="0"/>
                <a:cs typeface="Arial" panose="020B0604020202020204" pitchFamily="34" charset="0"/>
              </a:rPr>
              <a:t>S</a:t>
            </a:r>
            <a:r>
              <a:rPr lang="fi-FI" sz="2000" dirty="0" smtClean="0">
                <a:solidFill>
                  <a:schemeClr val="bg2"/>
                </a:solidFill>
                <a:latin typeface="Arial" panose="020B0604020202020204" pitchFamily="34" charset="0"/>
                <a:cs typeface="Arial" panose="020B0604020202020204" pitchFamily="34" charset="0"/>
              </a:rPr>
              <a:t>pontaneously </a:t>
            </a:r>
            <a:r>
              <a:rPr lang="fi-FI" sz="2000" dirty="0">
                <a:solidFill>
                  <a:schemeClr val="bg2"/>
                </a:solidFill>
                <a:latin typeface="Arial" panose="020B0604020202020204" pitchFamily="34" charset="0"/>
                <a:cs typeface="Arial" panose="020B0604020202020204" pitchFamily="34" charset="0"/>
              </a:rPr>
              <a:t>brought up as major benefit by countries</a:t>
            </a:r>
          </a:p>
          <a:p>
            <a:r>
              <a:rPr lang="fi-FI" sz="2000" dirty="0">
                <a:solidFill>
                  <a:schemeClr val="bg2"/>
                </a:solidFill>
                <a:latin typeface="Arial" panose="020B0604020202020204" pitchFamily="34" charset="0"/>
                <a:cs typeface="Arial" panose="020B0604020202020204" pitchFamily="34" charset="0"/>
              </a:rPr>
              <a:t>Provided a good overview with sufficient detail to identify major gaps</a:t>
            </a:r>
          </a:p>
          <a:p>
            <a:r>
              <a:rPr lang="fi-FI" sz="2000" dirty="0" err="1">
                <a:solidFill>
                  <a:schemeClr val="bg2"/>
                </a:solidFill>
                <a:latin typeface="Arial" panose="020B0604020202020204" pitchFamily="34" charset="0"/>
                <a:cs typeface="Arial" panose="020B0604020202020204" pitchFamily="34" charset="0"/>
              </a:rPr>
              <a:t>Joint</a:t>
            </a:r>
            <a:r>
              <a:rPr lang="fi-FI" sz="2000" dirty="0">
                <a:solidFill>
                  <a:schemeClr val="bg2"/>
                </a:solidFill>
                <a:latin typeface="Arial" panose="020B0604020202020204" pitchFamily="34" charset="0"/>
                <a:cs typeface="Arial" panose="020B0604020202020204" pitchFamily="34" charset="0"/>
              </a:rPr>
              <a:t> </a:t>
            </a:r>
            <a:r>
              <a:rPr lang="fi-FI" sz="2000" dirty="0" err="1">
                <a:solidFill>
                  <a:schemeClr val="bg2"/>
                </a:solidFill>
                <a:latin typeface="Arial" panose="020B0604020202020204" pitchFamily="34" charset="0"/>
                <a:cs typeface="Arial" panose="020B0604020202020204" pitchFamily="34" charset="0"/>
              </a:rPr>
              <a:t>peer-based</a:t>
            </a:r>
            <a:r>
              <a:rPr lang="fi-FI" sz="2000" dirty="0">
                <a:solidFill>
                  <a:schemeClr val="bg2"/>
                </a:solidFill>
                <a:latin typeface="Arial" panose="020B0604020202020204" pitchFamily="34" charset="0"/>
                <a:cs typeface="Arial" panose="020B0604020202020204" pitchFamily="34" charset="0"/>
              </a:rPr>
              <a:t> </a:t>
            </a:r>
            <a:r>
              <a:rPr lang="fi-FI" sz="2000" dirty="0" err="1">
                <a:solidFill>
                  <a:schemeClr val="bg2"/>
                </a:solidFill>
                <a:latin typeface="Arial" panose="020B0604020202020204" pitchFamily="34" charset="0"/>
                <a:cs typeface="Arial" panose="020B0604020202020204" pitchFamily="34" charset="0"/>
              </a:rPr>
              <a:t>collaborative</a:t>
            </a:r>
            <a:r>
              <a:rPr lang="fi-FI" sz="2000" dirty="0">
                <a:solidFill>
                  <a:schemeClr val="bg2"/>
                </a:solidFill>
                <a:latin typeface="Arial" panose="020B0604020202020204" pitchFamily="34" charset="0"/>
                <a:cs typeface="Arial" panose="020B0604020202020204" pitchFamily="34" charset="0"/>
              </a:rPr>
              <a:t>  </a:t>
            </a:r>
            <a:r>
              <a:rPr lang="fi-FI" sz="2000" dirty="0" err="1">
                <a:solidFill>
                  <a:schemeClr val="bg2"/>
                </a:solidFill>
                <a:latin typeface="Arial" panose="020B0604020202020204" pitchFamily="34" charset="0"/>
                <a:cs typeface="Arial" panose="020B0604020202020204" pitchFamily="34" charset="0"/>
              </a:rPr>
              <a:t>approach</a:t>
            </a:r>
            <a:r>
              <a:rPr lang="fi-FI" sz="2000" dirty="0">
                <a:solidFill>
                  <a:schemeClr val="bg2"/>
                </a:solidFill>
                <a:latin typeface="Arial" panose="020B0604020202020204" pitchFamily="34" charset="0"/>
                <a:cs typeface="Arial" panose="020B0604020202020204" pitchFamily="34" charset="0"/>
              </a:rPr>
              <a:t> </a:t>
            </a:r>
            <a:r>
              <a:rPr lang="fi-FI" sz="2000" dirty="0" err="1">
                <a:solidFill>
                  <a:schemeClr val="bg2"/>
                </a:solidFill>
                <a:latin typeface="Arial" panose="020B0604020202020204" pitchFamily="34" charset="0"/>
                <a:cs typeface="Arial" panose="020B0604020202020204" pitchFamily="34" charset="0"/>
              </a:rPr>
              <a:t>highly</a:t>
            </a:r>
            <a:r>
              <a:rPr lang="fi-FI" sz="2000" dirty="0">
                <a:solidFill>
                  <a:schemeClr val="bg2"/>
                </a:solidFill>
                <a:latin typeface="Arial" panose="020B0604020202020204" pitchFamily="34" charset="0"/>
                <a:cs typeface="Arial" panose="020B0604020202020204" pitchFamily="34" charset="0"/>
              </a:rPr>
              <a:t> </a:t>
            </a:r>
            <a:r>
              <a:rPr lang="fi-FI" sz="2000" dirty="0" err="1">
                <a:solidFill>
                  <a:schemeClr val="bg2"/>
                </a:solidFill>
                <a:latin typeface="Arial" panose="020B0604020202020204" pitchFamily="34" charset="0"/>
                <a:cs typeface="Arial" panose="020B0604020202020204" pitchFamily="34" charset="0"/>
              </a:rPr>
              <a:t>appreciated</a:t>
            </a:r>
            <a:endParaRPr lang="fi-FI" sz="2000" dirty="0">
              <a:solidFill>
                <a:schemeClr val="bg2"/>
              </a:solidFill>
              <a:latin typeface="Arial" panose="020B0604020202020204" pitchFamily="34" charset="0"/>
              <a:cs typeface="Arial" panose="020B0604020202020204" pitchFamily="34" charset="0"/>
            </a:endParaRPr>
          </a:p>
          <a:p>
            <a:pPr lvl="1">
              <a:spcBef>
                <a:spcPts val="450"/>
              </a:spcBef>
            </a:pPr>
            <a:r>
              <a:rPr lang="fi-FI" sz="2000" dirty="0">
                <a:solidFill>
                  <a:schemeClr val="bg2"/>
                </a:solidFill>
                <a:latin typeface="Arial" panose="020B0604020202020204" pitchFamily="34" charset="0"/>
                <a:cs typeface="Arial" panose="020B0604020202020204" pitchFamily="34" charset="0"/>
              </a:rPr>
              <a:t>Not an inspection but serves the country’s own needs</a:t>
            </a:r>
          </a:p>
          <a:p>
            <a:r>
              <a:rPr lang="fi-FI" sz="2000" dirty="0">
                <a:solidFill>
                  <a:schemeClr val="bg2"/>
                </a:solidFill>
                <a:latin typeface="Arial" panose="020B0604020202020204" pitchFamily="34" charset="0"/>
                <a:cs typeface="Arial" panose="020B0604020202020204" pitchFamily="34" charset="0"/>
              </a:rPr>
              <a:t>All countries assessed have agreed to publish results </a:t>
            </a:r>
          </a:p>
          <a:p>
            <a:r>
              <a:rPr lang="fi-FI" sz="2000" dirty="0">
                <a:solidFill>
                  <a:schemeClr val="bg2"/>
                </a:solidFill>
                <a:latin typeface="Arial" panose="020B0604020202020204" pitchFamily="34" charset="0"/>
                <a:cs typeface="Arial" panose="020B0604020202020204" pitchFamily="34" charset="0"/>
              </a:rPr>
              <a:t>Several countries already using findings to develop national capacities</a:t>
            </a:r>
          </a:p>
        </p:txBody>
      </p:sp>
      <p:sp>
        <p:nvSpPr>
          <p:cNvPr id="2" name="Rectangle 1"/>
          <p:cNvSpPr/>
          <p:nvPr/>
        </p:nvSpPr>
        <p:spPr>
          <a:xfrm>
            <a:off x="6468426" y="6326914"/>
            <a:ext cx="3429000" cy="369332"/>
          </a:xfrm>
          <a:prstGeom prst="rect">
            <a:avLst/>
          </a:prstGeom>
        </p:spPr>
        <p:txBody>
          <a:bodyPr>
            <a:spAutoFit/>
          </a:bodyPr>
          <a:lstStyle/>
          <a:p>
            <a:pPr defTabSz="457200" fontAlgn="base">
              <a:spcBef>
                <a:spcPct val="0"/>
              </a:spcBef>
              <a:spcAft>
                <a:spcPct val="0"/>
              </a:spcAft>
            </a:pPr>
            <a:r>
              <a:rPr lang="fi-FI" sz="900" u="sng" dirty="0">
                <a:solidFill>
                  <a:prstClr val="white"/>
                </a:solidFill>
                <a:latin typeface="Arial" charset="0"/>
                <a:ea typeface="ＭＳ Ｐゴシック" charset="-128"/>
                <a:hlinkClick r:id="rId2"/>
              </a:rPr>
              <a:t>https://stm.fi/en/international-cooperation/ghsa</a:t>
            </a:r>
            <a:endParaRPr lang="fi-FI" sz="900" dirty="0">
              <a:solidFill>
                <a:prstClr val="white"/>
              </a:solidFill>
              <a:latin typeface="Arial" charset="0"/>
              <a:ea typeface="ＭＳ Ｐゴシック" charset="-128"/>
            </a:endParaRPr>
          </a:p>
          <a:p>
            <a:pPr defTabSz="457200" fontAlgn="base">
              <a:spcBef>
                <a:spcPct val="0"/>
              </a:spcBef>
              <a:spcAft>
                <a:spcPct val="0"/>
              </a:spcAft>
            </a:pPr>
            <a:r>
              <a:rPr lang="fi-FI" sz="900" u="sng" dirty="0">
                <a:solidFill>
                  <a:prstClr val="white"/>
                </a:solidFill>
                <a:latin typeface="Arial" charset="0"/>
                <a:ea typeface="ＭＳ Ｐゴシック" charset="-128"/>
                <a:hlinkClick r:id="rId3"/>
              </a:rPr>
              <a:t>https://ghsagenda.org/assessments.html</a:t>
            </a:r>
            <a:endParaRPr lang="fi-FI" sz="900"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1986921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724400" y="1488519"/>
            <a:ext cx="0" cy="49884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990" y="3891458"/>
            <a:ext cx="85344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35699" y="4436308"/>
            <a:ext cx="2745821" cy="369332"/>
          </a:xfrm>
          <a:prstGeom prst="rect">
            <a:avLst/>
          </a:prstGeom>
          <a:noFill/>
        </p:spPr>
        <p:txBody>
          <a:bodyPr wrap="square" rtlCol="0">
            <a:spAutoFit/>
          </a:bodyPr>
          <a:lstStyle/>
          <a:p>
            <a:pPr defTabSz="457200" fontAlgn="base">
              <a:spcBef>
                <a:spcPct val="0"/>
              </a:spcBef>
              <a:spcAft>
                <a:spcPct val="0"/>
              </a:spcAft>
              <a:buClr>
                <a:srgbClr val="FFFFFF">
                  <a:lumMod val="40000"/>
                  <a:lumOff val="60000"/>
                </a:srgbClr>
              </a:buClr>
              <a:buSzPct val="85000"/>
            </a:pPr>
            <a:r>
              <a:rPr lang="en-US" dirty="0" smtClean="0">
                <a:solidFill>
                  <a:srgbClr val="FFFFFF"/>
                </a:solidFill>
                <a:latin typeface="Arial" charset="0"/>
                <a:ea typeface="ＭＳ Ｐゴシック" charset="-128"/>
              </a:rPr>
              <a:t>   _______________?</a:t>
            </a:r>
            <a:endParaRPr lang="en-US" dirty="0" smtClean="0">
              <a:solidFill>
                <a:srgbClr val="FFFFFF"/>
              </a:solidFill>
              <a:latin typeface="Arial" charset="0"/>
              <a:ea typeface="ＭＳ Ｐゴシック" charset="-128"/>
            </a:endParaRPr>
          </a:p>
        </p:txBody>
      </p:sp>
      <p:sp>
        <p:nvSpPr>
          <p:cNvPr id="3" name="Title 2"/>
          <p:cNvSpPr>
            <a:spLocks noGrp="1"/>
          </p:cNvSpPr>
          <p:nvPr>
            <p:ph type="title"/>
          </p:nvPr>
        </p:nvSpPr>
        <p:spPr>
          <a:xfrm>
            <a:off x="0" y="123535"/>
            <a:ext cx="9144000" cy="1143000"/>
          </a:xfrm>
        </p:spPr>
        <p:txBody>
          <a:bodyPr/>
          <a:lstStyle/>
          <a:p>
            <a:pPr>
              <a:lnSpc>
                <a:spcPct val="100000"/>
              </a:lnSpc>
            </a:pPr>
            <a:r>
              <a:rPr lang="en-US" sz="3200" dirty="0">
                <a:solidFill>
                  <a:schemeClr val="bg1"/>
                </a:solidFill>
              </a:rPr>
              <a:t>Prevent | Detect | Respond</a:t>
            </a:r>
            <a:r>
              <a:rPr lang="en-US" i="1" dirty="0" smtClean="0">
                <a:solidFill>
                  <a:schemeClr val="bg1"/>
                </a:solidFill>
              </a:rPr>
              <a:t/>
            </a:r>
            <a:br>
              <a:rPr lang="en-US" i="1" dirty="0" smtClean="0">
                <a:solidFill>
                  <a:schemeClr val="bg1"/>
                </a:solidFill>
              </a:rPr>
            </a:br>
            <a:r>
              <a:rPr lang="en-US" sz="2400" i="1" dirty="0" smtClean="0">
                <a:solidFill>
                  <a:schemeClr val="bg1"/>
                </a:solidFill>
              </a:rPr>
              <a:t>Select Highlights for  4 of 12 GHS Countries: 2014</a:t>
            </a:r>
            <a:endParaRPr lang="en-US" sz="2400" i="1" dirty="0">
              <a:solidFill>
                <a:schemeClr val="bg1"/>
              </a:solidFill>
            </a:endParaRPr>
          </a:p>
        </p:txBody>
      </p:sp>
      <p:pic>
        <p:nvPicPr>
          <p:cNvPr id="1028" name="Picture 4" descr="http://upload.wikimedia.org/wikipedia/commons/thumb/d/dd/Flag_map_of_Vietnam.svg/200px-Flag_map_of_Vietnam.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018" y="1732768"/>
            <a:ext cx="915865" cy="1785937"/>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8" descr="data:image/jpeg;base64,/9j/4AAQSkZJRgABAQAAAQABAAD/2wCEAAkGBxQHEhUUExQUExUXFhcYFxYXGBcWFRUaGBYaHxcaGhgYHSghGB0mHRQUITIkKiksLi4uGiAzODMuQygtLisBCgoKDg0OGxAQGzQmICQvNDQwNy0sNDU0NC8tLyw0LDgsNSwsNC4sNCwyLCwsMC80NC80LCwsLCwsLCwsLCwsLP/AABEIAOwA1gMBEQACEQEDEQH/xAAcAAEAAQUBAQAAAAAAAAAAAAAABwIEBQYIAQP/xABEEAABAwEFBAYFCQcDBQAAAAABAAIDEQQFEiExBgdBUSIyYXGBkRNCUqHRFBcjVHKCkrHwFTNDYqLB4QhTYyRzo7Lx/8QAGwEBAAIDAQEAAAAAAAAAAAAAAAMEAQUGAgf/xAA2EQEAAgECBAEKBgEEAwAAAAAAAQIDBBEFITFREgYiQWFxgZGh0fATMrHB4fFCFSMzUhRicv/aAAwDAQACEQMRAD8AnFAQEBAQEBAQEBAQEBAQEBAQEBAQEBBGe329+zbO4orNhtVoFRkfoYz/ADuHWI9lvIgkINL3RbeWm973Itczn/KI3sa3RjHN6bQ1oyaKNeO2udSg6AQEBAQEBAQEBAQEBAQEBAQEBAQEBAQEGF2o2psuysXpLTKGeywZySHkxgzPfoOJCDnvb3e1atp8UUNbNZjUYWn6SQf8jxwI9UZZ0OJBHSC/uG8jc1phnbrFIx9OeFwJHiAR4oO0IJhaGte01a4BwI0IIqD5FB9EBAQEBAQEBAQEBAQEBAQEBAQEBBTJIIgXOIaACSSaAAakk6BBEG32+uOwYobvwzSaGc5xM+wP4h1z6unWQQTet6TXxK6WeR8sjtXONT3DkOQGQQWaAgIOrNzV8fti6YKmrogYHdno+p/4zGfFBu6AgICAgICAgICAgICAgICAgICDVttNvbJsc36Z+KUirYGUMrq6Ej1G9p5GldEHO23O8a17Ykte70UFcoGE4cjkXnWQ6a5ZZAINOQEBAQEE1f6bb4wSWmyk5Oa2Zg4VacMniQ6P8KCeUBAQEBAQYjaDaey7ONxWmeOLouc1pcMbw3XAzVx4ZIIjt+/0x2l3obKJLMG0aHuMczncXFwxNa3UYaE8ajQBIewG8Kz7b4xEySKSMNL2Pw8eLXNOYByzA7kG4ICAgICAgICD4W62x3fG6SV7Y42irnuIa0DtJQQft7vudLihu0YW6G0vHSPP0cbh0eHSdnrkNUEMWm0PtTi+Rznvcauc4lznHmScyUHyQEBAQEBBtO7G+P2HedllJo0yCN/LDL0CT2DEHeCDrpAQEBAQEHOe8uwsvK32jE9z8LyGuqatyBcwVyo1xcKdhVWck1tLrMHC8Op0tLWr4bbdY+W/feP7R7briks2bfpG9mvi34VUtctbNPquEajBziPFHeP3j+/asrFa3WF4e3UEEjMB2FwNHU1FWjLsUrVuxtl7+j2kssVqjqGStJo7VpaS17Tzo5rhXjSqDKoCAgICAg0XbzehZNkaxg/KLR/ssI6B/wCR3qd2Z0y4oOd9rts7Xtc/FaZKtBqyJtWxM+y2pz1zJJ7UGvICAgICAgICAMkHZOxd8ft6w2a0VqZIml32wKSDwcHBBmkBAQEBBzptVMLRbbS4CgM0mVANHEE5cyCfFULTvaX0HRVmumxxP/WGLXlZWVuuyO29ZtD7QyP+fFSVyWq1+q4Zp9RzmNp7x+/dg7ZdM9k6jnPaA4DCSCA4EOGGuhBINNaqxXLWXNarg+owc6+dHq+n9t63Yb15bieyzWxxks1cIe6pkg5Z6uYPZ1A00wmVqnRkcglAc0hwIBBBqCDoQRqEFSAgx9+X3BcERmtMrYmDi7Unk0DNx7ACUEB7fb5p74xQ2LFZodDJ/HkHeP3Q7s8teCCKScWZzQeICAgICAgICAgvblnjs1ohfMwSRNkYZGGtHMDhiGXZVB2XdVihu+JrLOxkcQFWtYA1vSzqAOda+KC7QEBAQEHOG0TDHa7SDU0nmzOp+kdmtfbrL6HpJ3wY5/8AWP0hj1hOICC0tt2x23rNz9oZO8+PivdclqqGq4bg1HO0bT3jr/Kyikt1xOD7NaZqN6oa92Q5YCaEdmfcrNc1Z6ub1XBs+HnXzo9XX4f2y1i3yXrZMnSxy04SRMHh0A0qVqGy2X/UBM0O9JY4nO6WEskc0A+riaQcXCuYQRZtDtDaNpJTLaZXSO4A9Vg5Mbo0dyDFoCAgICAgICAgICAgkWLfJeFls0Vnh9FH6KNsfpS3HK7CKA9MlugHqlBm9028W0G1z/LZZrQ18QI6z8DmPAGFjRRoIkdWgGgQdBoCAgpe8Rgk5ACp7gjMRvO0Obb3tv7Rnll/3JHvGQGTnEjIcaUWvmd53fRMGL8LFXH2iIWiwlEBAQEFpbbujtvXbn7Qyd58fFe65LV6KOq4dg1PO8bT3jr/AC1+3bPvgzZ0xy0cPDj4eSsVzRPVzeq4Nnw86edHq6/D6MO4YcjkVM0/R4gICAgICAgICAgICDK7NbPT7Tztgs7MbzmTo1jeL3u9Vor/AGFSQEHU2wOxEGxcGCPpyuA9LMRR0h5D2WDg38zmg2hAQEFhf7HyWacRnC8xSBp5OwGnvXm+/hnZPpprGak36bxv8XNzdFQfRJeowICAgICAgtbbd8dt67c/aGTh4r3XJavRS1XD8Gp/PHPvHX+fewFs2dfGfozjBNKZBwrzrl4qxXNWerm9VwXPi54/Oj1dfh9F83d1ebhUWKYg6EAEH3qZpuj35uL0+pT+Q+KB83F6fUp/IfFA+bi9PqU/kPigfNxen1KfyHxQPm4vT6lP5D4oHzcXp9Sn8h8UD5uL0+pT+Q+KB83F6fUp/IfFBRLu+vKEVdZJWjmcI/MoMls/unvK+S2sBs7CRV83QoP+2emfJB0VsXsjZ9j4BDAKk0Mkh68rqankNaN0HiSQ2BAQEBBaXtGZYJWtcWOMbwHClWktNCK5LFukpcMxGSszG8bw5qZoFr4fRp6vUYEBAQEBAQEBBmLg2ntNwH6GQ4OMbulEfu16Pe0gr1W9q9FTVaDBqf8Akrz7x1/n37pN2d3mWe8KNtA+TP5k1iP3/V+8AO0qzXNE9eTm9VwTNi87F50fP4en3N4jeJACCCDmCMwR2FTNLMTE7SqRgQEFvLbWRmmKrhq1oL3D7ran3IKfTySdWPD2vcB4gNqT3HCg8+TPk68h7mDA3zzdXucg+kFkZAataAeLtXHvccz4lB90BAQEBAQeOGLIoOcdobHHd9pmiiLiyORzGl1K9HIjLk6o8Fr7RETMQ+h6XJfLhre/WY3Y9YTiAgICAgICAgICDLXFtNadnz9DIQ2ucbulGfunTvFCvVbzXoq6nQ4dTH+5Xn3jr9+1MOyu1Mt9Mq+xzxuA1p9G/wCy55b+uJVvHebdYchr9FTT28zJFv19/wB+5nqyy8GRjtq93kKBp8XKRrnnyEP67nyfaNG9xY2jT4goLiKMQgBoDQNAAAB4BBWgICAgICAgICDxxog5nttp+WSSSaY3vfTlicT/AHWufSMdPBSKdoiPg+KPQgICAgICAgrs8LrU7Cxrnu9lgLneQzTqxa1aRvado9baLr3eW68KExthbzldQ/hbV3mApIxXlrM3GdLj5RPin1fWeTb7r3UQxUM80kp9lgEbe46uPgQpYwR6ZanN5QZZ5YqxHt5z9G4XVs3Zbop6GCNhHrUxP/G6rvepopWOkNTn1ufN/wAl5n9Ph0ZVelUQEBAQEBAQEBAQEBBTI4NBJ0ANe7ijMRMzyQlZd3lqmDpJcFliGJxMjsTmsGdcLa6DmQclTjFaec8nZ34zgrtWm97eqPT7/wBt2oPoCaEkVNCRQkcCRU07qlRNtG+3N4gICAgICC8ui0x2OZj5YhPGD0oySKjsodR25LMTtPRFnpe+Oa0t4Z9EugNnpbNaIGvsojbE4ZBjQ2nMEDQjiFepNZjergtVXNXJNc2/ijuya9K4gICAgICAgICAgICAgIPHHCKnIIMdPBJbADXCHVGHMUY5rhUj1nZtNMgKUrxXnaZWK2pSdvveNvhDCby7LabbYyyzNxgkGUA/SFgzo1vrZ0qNaClDVeM0Wmu0LvCL4KajxZZ27dt/Wg0in60VN2ogICAgICAgz+x+1MmzMtRV8TiPSR8/5m8nD36Hs90vNJ3hR1+gpq6bTytHSfr6k7XZeEd6xNlicHscKgj3gjgRoQrtbRaN4cRmw3w3ml42mF0sohAQEBAQEBAQEBAQEBB45uIUOYKETst7I/CXR4qlpFATV2EgUrzzxCvZzWI7JLxvEW26/q0rbfbyXZ6f0EcLHdBrsb3O9avqins81DkyzW20Nzw7hNNTi/EtaY57bQjC/r6ffsnpZI4WP4mNpZi+1VxxHt1Ve1ptzl0ul0tdPTwVmZj1zv8ADkxq8rAgICAgICAg2XYbap2zU3Sq6B5HpG605PaOY48x3CkmO/glruJaCNVj5fmjp9J++XxTtZp22pjXscHNcAWuGYIOhCuRO/OHEXpalpraNph9Fl5EBAQEBAQEBAQEBAQEHPU21NokthtjXlshOQ1aGcIyOLaUqOeeuaoTafF4vS76ugwxp/8Ax5jeP37+3+uj67aX83aOWOYNLHehayRvAPa95NDxBDhRZvbxTu88P0ltLjtjmd433j2bR9GAXheEBAQEBAQEBAQbxu42x/YjvQTO+geei4/wXHj2MJ15HPmpsWTw8p6NLxbhv49fxccefHzj6x/HZMwNVbce9QEBAQEBAQEBAQEBBpG9a+pbps8bYXFhleWueMnBobWgPAnLPsKhz2mI5NzwTTY82aZyRv4Y6IX0VR2QjAgICAgICAgICAgIJO3Y7ZUw2O0O7IHn3Rk/+vlyVjFl/wAZc1xnhvXUY4/+o/f6/HulFWXNCAgICAgICAgICAggfeNexvS3ShspkijLWxgHoCjG46DQnHiz407AqWW29nccJ08YdNXeu1p69+vL5bcmsKNshAQEBAQEBAQEBB7GwykNaC5xNAACSTyAGZRiZisbzyhvGzu7O0XhR1oPydns5OlI7tGeOfYpq4bT15NLq+OYsfm4o8U/L+fvmk24tl7LcTaRRCpFHPd0nu51ceHYKDsVitK16Oa1Otzamf8Acty7ej4MlG70RwnMHqk6n+UnifzHcV7U45cn3R6EBAQEBAQEBAQa3vCvk3JYnuZk95ETDyLwakdoaHHwUeW3hrybHhemjUamK26Rzn3IDAoqTunqMCAgICAgICAgAVRi1orE2tO0R3X91WaGV/8A1EromD2GY3u7BnRvfn3KStN+rmdZ5VaPDM1xT4p7+j+fd8Ui3DtPdNwCkLJA6lDI5mKR3e4n3Cg7FPXwV6OZ1PHf/JnfJafZty+DMfObYecv4P8AK9+OFX/UMPf5Hzm2HnL+D/KeOD/UMPf5KZN5NhkFD6X8HkRnkU8cMTr8E+lmNmdqINoMQicS5mocMLiDo6nLge3vCzFolPg1FMu/hnozq9JxAQEBAQEBAQRfvotzvoIcBDKmTH6rnAFuEdoDiT9oKtqJ6Q6XyfxR5+Tfn02+f370YKu6UQEBAQEBAQBmjFrRWJtadojurDKa+Q+On5r3FJcpxHys02Deunjx279K/Wfd8XuLll+vepYrEOF1/FdVrp3zX3jtHKI933KlZa4QEBB9bNZ3WpwYxrnudkGtBJPcAj1Ws2naISfsNsDLd0jLRPIYnNzETCCTXUPdpTm0V71JWk9ZbfSaK1LeO07er6pJUjaCAgICAgICAgijfNeWOSGzinRaZXHjVxLWjsya4+IVbPPOIdT5P4dqXyz6eXw5o3Vd0IgICAgIAzRi1q1ibWnaI7q8FNfIfHT817ikuU4j5WabBvXTx47d/wDH6z7vi9xcsv171LFYhwuv4rqtdO+a+8do5RHu+5UrLXCAgICDL7LXKdoLSyEEtBqXuGeFrRmfyHeQsxG87J9Ph/GyRVONw7PWe4G4YWAE9Z5zkd3u/tp2KaKxDocWCmKNqwyqylEBAQEBAQEBAQQzvgsohtrHilZIWkjjVrnCviKDwKqZ4851/AbzbTTWfRP6tGULdiAgIAFUYtatKza07RHdXgpr5D46fmvcUlynEfK3TYN66ePHbv0r9Z93xe15Zfr3qWKxDhdfxXVa6d81947RyiPd9ypWWuEBAQEBAQS5uhuf5NA+0uHSlOFn2GHM+Lq/hCkpHpbvh2Lw0m8+lIKkbIQEBAQEBAQEBBS92AEnQCqMxG87Obb2vJ97zPmkJLnknP1R6rRyAFAtfNvFzfRMGCuDHGOvSPv5rRYSiABVGL3rSs2tO0R6Z6K8FNfIfH/6vcUlyfEfK3T4d6aaPHbv0r9Z+Xte4uWQ/XmpYrEOF13FNVrbb5r7x26RHu+5UrLXiAgICAgIFaIMldVxT3q9jY4pCHOAx4HFjQT1i6lABqm0ymx4L3mNodCWCyNsEbImCjWNa1vc0UCsRGzpa1itYrHofdHoQEBAQEBAQEBBru8OQRXdaamlWYR2lzgAPMqPL+SWw4VWZ1ePbugJUndAFUYvetKza07RHplUGU18h8VJFJcnxHyt0+Hemmjx279K/Wfl7VVfD9e9SRWIcLruKarW23zX3jt0iPZH3KlZa8QEBAQEG0XZsDbbxa1wjbG1wBDpHAVBGXRFXDxC9RWZXMehzXjfbb2tjsO6dxzmtDRzEbCf6nEfks/hrVOF/wDazYLDu0sVm64kmP8AO8geTMK9eCFqnD8NesbtgsNwWa784rPEw8wxuL8RFfevUViFmuHHX8tYZJZSCAgICAgICAgICAgjPfPeBDYLOB1i6V33RhaKces4+AVfPPSHQ8BpWv4me87REbc/Xznn7kX4Ka+Q+Kiiko+I+Vunw7000eO3fpX6z8va9r4D9eakisQ4XXcU1WttvnvvHbpEeyPuVKy14gICAgICDaN3uzv7etIxisMVHycnZ9FniQa9gK9VjeV3Raf8W+89ITqpnQCAgICAgICAgICAgICAgIIM3lXkbfbpBSgiAiA54cyT4uPhRQW52aLX6i9rzj3nwx6PRv32aqsNeICAgICAgIK4ozKQ1oJc4gADUkmgA8UZiJmdoT/sfcI2eszIsi89KQ83nXwGQHYFNWNodLp8MYscV+LNr0nEBAQEBAQEBAQEBAQEBAQc+bY3g68rbO5xBpI5jaaBrHFrfcK+Kgmd5c1qrzfLaZYVYVxAQEBAQEFTGl5AAJJNABmSToAOJRmImZ2hK27/AGEdd7m2m05SDOOLXBUdZ/8ANQ5Dh36SVp6ZbnR6KaT479UiqRsxAQEBAQEBAQEBAQEBAQEBBqFu3b2G1VwtkiJ4sefyfiHuXiaQpX0GG3o2YG27ph/CtJ7pGV/qaR+Sx+Gr24ZH+NmAtm7W3Wbqtjl+w+h/rDV58Eq1uHZo6bSwNt2etVh/eWeZo54HFv4hUe9Y2lXtp8tetZYxYQiMCC6uy7pL1kEULC97tAOA4knQDtKJMeO2S3hrCZtjNiI9nwJH0ltFM3+rHXUMr5YtT2aKWtdm902jrijeedvvo21e1wQEBAQEBAQEBAQEBAQEBAQEBAQEBBaW264bf+9ijk+2xrvzCxMRLxbHW35o3YC27vbBav4RjPNj3N/pJLfcvPghXtosNvQjnbDZiK43ARukIPtlp4djQvFq7NZqdLTH0StsrcUNxwtETaFzWl7zm95pxPIVyGikrG0Nvgw0xV2rDNL0nEBAQEBAQEBAQEBAQEBAQEBAQ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dirty="0">
              <a:solidFill>
                <a:srgbClr val="FFC000"/>
              </a:solidFill>
              <a:latin typeface="Arial" charset="0"/>
              <a:ea typeface="ＭＳ Ｐゴシック" charset="-128"/>
            </a:endParaRPr>
          </a:p>
        </p:txBody>
      </p:sp>
      <p:pic>
        <p:nvPicPr>
          <p:cNvPr id="1044" name="Picture 20" descr="http://mapsof.net/uploads/static-maps/india_flag_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684" y="414617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023094" y="4485740"/>
            <a:ext cx="2772889" cy="923330"/>
          </a:xfrm>
          <a:prstGeom prst="rect">
            <a:avLst/>
          </a:prstGeom>
          <a:noFill/>
        </p:spPr>
        <p:txBody>
          <a:bodyPr wrap="square" rtlCol="0">
            <a:spAutoFit/>
          </a:bodyPr>
          <a:lstStyle/>
          <a:p>
            <a:pPr defTabSz="457200" fontAlgn="base">
              <a:spcBef>
                <a:spcPct val="0"/>
              </a:spcBef>
              <a:spcAft>
                <a:spcPct val="0"/>
              </a:spcAft>
            </a:pPr>
            <a:r>
              <a:rPr lang="en-US" dirty="0" smtClean="0">
                <a:solidFill>
                  <a:srgbClr val="FFFFFF"/>
                </a:solidFill>
                <a:latin typeface="Arial" charset="0"/>
                <a:ea typeface="ＭＳ Ｐゴシック" charset="-128"/>
              </a:rPr>
              <a:t>Increased laboratory capacity to detect antimicrobial threats</a:t>
            </a:r>
          </a:p>
        </p:txBody>
      </p:sp>
      <p:sp>
        <p:nvSpPr>
          <p:cNvPr id="35" name="TextBox 34"/>
          <p:cNvSpPr txBox="1"/>
          <p:nvPr/>
        </p:nvSpPr>
        <p:spPr>
          <a:xfrm>
            <a:off x="5911583" y="1993215"/>
            <a:ext cx="3038765" cy="923330"/>
          </a:xfrm>
          <a:prstGeom prst="rect">
            <a:avLst/>
          </a:prstGeom>
          <a:noFill/>
        </p:spPr>
        <p:txBody>
          <a:bodyPr wrap="square" rtlCol="0">
            <a:spAutoFit/>
          </a:bodyPr>
          <a:lstStyle/>
          <a:p>
            <a:pPr defTabSz="457200" fontAlgn="base">
              <a:spcBef>
                <a:spcPct val="0"/>
              </a:spcBef>
              <a:spcAft>
                <a:spcPct val="0"/>
              </a:spcAft>
            </a:pPr>
            <a:r>
              <a:rPr lang="en-US" dirty="0" smtClean="0">
                <a:solidFill>
                  <a:srgbClr val="FFFFFF"/>
                </a:solidFill>
                <a:latin typeface="Arial" charset="0"/>
                <a:ea typeface="ＭＳ Ｐゴシック" charset="-128"/>
              </a:rPr>
              <a:t>Linked regional and national zoonotic disease networks</a:t>
            </a:r>
            <a:endParaRPr lang="en-US" dirty="0">
              <a:solidFill>
                <a:srgbClr val="FFFFFF"/>
              </a:solidFill>
              <a:latin typeface="Arial" charset="0"/>
              <a:ea typeface="ＭＳ Ｐゴシック" charset="-128"/>
            </a:endParaRPr>
          </a:p>
        </p:txBody>
      </p:sp>
      <p:sp>
        <p:nvSpPr>
          <p:cNvPr id="2" name="TextBox 1"/>
          <p:cNvSpPr txBox="1"/>
          <p:nvPr/>
        </p:nvSpPr>
        <p:spPr>
          <a:xfrm>
            <a:off x="4839600" y="6081238"/>
            <a:ext cx="1258784" cy="369332"/>
          </a:xfrm>
          <a:prstGeom prst="rect">
            <a:avLst/>
          </a:prstGeom>
          <a:noFill/>
        </p:spPr>
        <p:txBody>
          <a:bodyPr wrap="square" rtlCol="0">
            <a:spAutoFit/>
          </a:bodyPr>
          <a:lstStyle/>
          <a:p>
            <a:pPr algn="ctr" defTabSz="457200" fontAlgn="base">
              <a:spcBef>
                <a:spcPct val="0"/>
              </a:spcBef>
              <a:spcAft>
                <a:spcPct val="0"/>
              </a:spcAft>
            </a:pPr>
            <a:r>
              <a:rPr lang="en-US" b="1" dirty="0" smtClean="0">
                <a:solidFill>
                  <a:prstClr val="white"/>
                </a:solidFill>
                <a:latin typeface="Arial" charset="0"/>
                <a:ea typeface="ＭＳ Ｐゴシック" charset="-128"/>
              </a:rPr>
              <a:t>Kenya</a:t>
            </a:r>
            <a:endParaRPr lang="en-US" b="1" dirty="0">
              <a:solidFill>
                <a:prstClr val="white"/>
              </a:solidFill>
              <a:latin typeface="Arial" charset="0"/>
              <a:ea typeface="ＭＳ Ｐゴシック" charset="-128"/>
            </a:endParaRPr>
          </a:p>
        </p:txBody>
      </p:sp>
      <p:sp>
        <p:nvSpPr>
          <p:cNvPr id="15" name="TextBox 14"/>
          <p:cNvSpPr txBox="1"/>
          <p:nvPr/>
        </p:nvSpPr>
        <p:spPr>
          <a:xfrm>
            <a:off x="4747124" y="3472155"/>
            <a:ext cx="1258784" cy="369332"/>
          </a:xfrm>
          <a:prstGeom prst="rect">
            <a:avLst/>
          </a:prstGeom>
          <a:noFill/>
        </p:spPr>
        <p:txBody>
          <a:bodyPr wrap="square" rtlCol="0">
            <a:spAutoFit/>
          </a:bodyPr>
          <a:lstStyle/>
          <a:p>
            <a:pPr algn="ctr" defTabSz="457200" fontAlgn="base">
              <a:spcBef>
                <a:spcPct val="0"/>
              </a:spcBef>
              <a:spcAft>
                <a:spcPct val="0"/>
              </a:spcAft>
            </a:pPr>
            <a:r>
              <a:rPr lang="en-US" b="1" dirty="0" smtClean="0">
                <a:solidFill>
                  <a:prstClr val="white"/>
                </a:solidFill>
                <a:latin typeface="Arial" charset="0"/>
                <a:ea typeface="ＭＳ Ｐゴシック" charset="-128"/>
              </a:rPr>
              <a:t>Vietnam</a:t>
            </a:r>
            <a:endParaRPr lang="en-US" b="1" dirty="0">
              <a:solidFill>
                <a:prstClr val="white"/>
              </a:solidFill>
              <a:latin typeface="Arial" charset="0"/>
              <a:ea typeface="ＭＳ Ｐゴシック" charset="-128"/>
            </a:endParaRPr>
          </a:p>
        </p:txBody>
      </p:sp>
      <p:sp>
        <p:nvSpPr>
          <p:cNvPr id="16" name="TextBox 15"/>
          <p:cNvSpPr txBox="1"/>
          <p:nvPr/>
        </p:nvSpPr>
        <p:spPr>
          <a:xfrm>
            <a:off x="295415" y="6081238"/>
            <a:ext cx="1258784" cy="369332"/>
          </a:xfrm>
          <a:prstGeom prst="rect">
            <a:avLst/>
          </a:prstGeom>
          <a:noFill/>
        </p:spPr>
        <p:txBody>
          <a:bodyPr wrap="square" rtlCol="0">
            <a:spAutoFit/>
          </a:bodyPr>
          <a:lstStyle/>
          <a:p>
            <a:pPr algn="ctr" defTabSz="457200" fontAlgn="base">
              <a:spcBef>
                <a:spcPct val="0"/>
              </a:spcBef>
              <a:spcAft>
                <a:spcPct val="0"/>
              </a:spcAft>
            </a:pPr>
            <a:r>
              <a:rPr lang="en-US" b="1" dirty="0" smtClean="0">
                <a:solidFill>
                  <a:prstClr val="white"/>
                </a:solidFill>
                <a:latin typeface="Arial" charset="0"/>
                <a:ea typeface="ＭＳ Ｐゴシック" charset="-128"/>
              </a:rPr>
              <a:t>India</a:t>
            </a:r>
            <a:endParaRPr lang="en-US" b="1" dirty="0">
              <a:solidFill>
                <a:prstClr val="white"/>
              </a:solidFill>
              <a:latin typeface="Arial" charset="0"/>
              <a:ea typeface="ＭＳ Ｐゴシック" charset="-128"/>
            </a:endParaRPr>
          </a:p>
        </p:txBody>
      </p:sp>
      <p:grpSp>
        <p:nvGrpSpPr>
          <p:cNvPr id="18" name="Group 17"/>
          <p:cNvGrpSpPr/>
          <p:nvPr/>
        </p:nvGrpSpPr>
        <p:grpSpPr>
          <a:xfrm>
            <a:off x="468624" y="1770454"/>
            <a:ext cx="4124158" cy="2059040"/>
            <a:chOff x="110366" y="4268203"/>
            <a:chExt cx="4124158" cy="1933443"/>
          </a:xfrm>
        </p:grpSpPr>
        <p:sp>
          <p:nvSpPr>
            <p:cNvPr id="19" name="TextBox 18"/>
            <p:cNvSpPr txBox="1"/>
            <p:nvPr/>
          </p:nvSpPr>
          <p:spPr>
            <a:xfrm>
              <a:off x="1949789" y="4449959"/>
              <a:ext cx="2284735" cy="867009"/>
            </a:xfrm>
            <a:prstGeom prst="rect">
              <a:avLst/>
            </a:prstGeom>
            <a:noFill/>
          </p:spPr>
          <p:txBody>
            <a:bodyPr wrap="square" rtlCol="0">
              <a:spAutoFit/>
            </a:bodyPr>
            <a:lstStyle/>
            <a:p>
              <a:pPr defTabSz="457200" fontAlgn="base">
                <a:spcBef>
                  <a:spcPct val="0"/>
                </a:spcBef>
                <a:spcAft>
                  <a:spcPct val="0"/>
                </a:spcAft>
                <a:buClr>
                  <a:srgbClr val="FFFFFF">
                    <a:lumMod val="40000"/>
                    <a:lumOff val="60000"/>
                  </a:srgbClr>
                </a:buClr>
                <a:buSzPct val="85000"/>
              </a:pPr>
              <a:r>
                <a:rPr lang="en-US" dirty="0" smtClean="0">
                  <a:solidFill>
                    <a:srgbClr val="FFFFFF"/>
                  </a:solidFill>
                  <a:latin typeface="Arial" charset="0"/>
                  <a:ea typeface="ＭＳ Ｐゴシック" charset="-128"/>
                </a:rPr>
                <a:t>Improved biosafety and biosecurity systems</a:t>
              </a:r>
            </a:p>
          </p:txBody>
        </p:sp>
        <p:sp>
          <p:nvSpPr>
            <p:cNvPr id="20" name="TextBox 19"/>
            <p:cNvSpPr txBox="1"/>
            <p:nvPr/>
          </p:nvSpPr>
          <p:spPr>
            <a:xfrm>
              <a:off x="110366" y="5854842"/>
              <a:ext cx="1580886" cy="346804"/>
            </a:xfrm>
            <a:prstGeom prst="rect">
              <a:avLst/>
            </a:prstGeom>
            <a:noFill/>
          </p:spPr>
          <p:txBody>
            <a:bodyPr wrap="square" rtlCol="0">
              <a:spAutoFit/>
            </a:bodyPr>
            <a:lstStyle/>
            <a:p>
              <a:pPr algn="ctr" defTabSz="457200" fontAlgn="base">
                <a:spcBef>
                  <a:spcPct val="0"/>
                </a:spcBef>
                <a:spcAft>
                  <a:spcPct val="0"/>
                </a:spcAft>
              </a:pPr>
              <a:r>
                <a:rPr lang="en-US" b="1" dirty="0" smtClean="0">
                  <a:solidFill>
                    <a:prstClr val="white"/>
                  </a:solidFill>
                  <a:latin typeface="Arial" charset="0"/>
                  <a:ea typeface="ＭＳ Ｐゴシック" charset="-128"/>
                </a:rPr>
                <a:t>South Africa</a:t>
              </a:r>
              <a:endParaRPr lang="en-US" b="1" dirty="0">
                <a:solidFill>
                  <a:prstClr val="white"/>
                </a:solidFill>
                <a:latin typeface="Arial" charset="0"/>
                <a:ea typeface="ＭＳ Ｐゴシック" charset="-128"/>
              </a:endParaRPr>
            </a:p>
          </p:txBody>
        </p:sp>
        <p:pic>
          <p:nvPicPr>
            <p:cNvPr id="22" name="Picture 6" descr="http://www.clipartbest.com/cliparts/aTe/Rkq/aTeRkqEyc.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3066" y="4268203"/>
              <a:ext cx="1677146" cy="1371600"/>
            </a:xfrm>
            <a:prstGeom prst="rect">
              <a:avLst/>
            </a:prstGeom>
            <a:noFill/>
            <a:ln w="3175">
              <a:noFill/>
            </a:ln>
            <a:extLst>
              <a:ext uri="{909E8E84-426E-40DD-AFC4-6F175D3DCCD1}">
                <a14:hiddenFill xmlns:a14="http://schemas.microsoft.com/office/drawing/2010/main">
                  <a:solidFill>
                    <a:srgbClr val="FFFFFF"/>
                  </a:solidFill>
                </a14:hiddenFill>
              </a:ext>
            </a:extLst>
          </p:spPr>
        </p:pic>
      </p:grpSp>
      <p:pic>
        <p:nvPicPr>
          <p:cNvPr id="4" name="Picture 2" descr="http://mapsof.net/uploads/static-maps/Kenya_flag_ma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9511" y="4179009"/>
            <a:ext cx="1406188" cy="163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15240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381000" y="2332037"/>
            <a:ext cx="8229600" cy="411163"/>
          </a:xfrm>
          <a:prstGeom prst="rect">
            <a:avLst/>
          </a:prstGeom>
        </p:spPr>
        <p:txBody>
          <a:bodyPr/>
          <a:lstStyle/>
          <a:p>
            <a:pPr rtl="0" eaLnBrk="1" latinLnBrk="0" hangingPunct="1"/>
            <a:r>
              <a:rPr lang="en-US" sz="2800" b="1" kern="1200" baseline="0" dirty="0" smtClean="0">
                <a:solidFill>
                  <a:schemeClr val="bg2"/>
                </a:solidFill>
                <a:latin typeface="Calibri" pitchFamily="34" charset="0"/>
                <a:ea typeface="+mn-ea"/>
                <a:cs typeface="+mn-cs"/>
              </a:rPr>
              <a:t>Thanks</a:t>
            </a:r>
            <a:endParaRPr lang="en-US" dirty="0">
              <a:latin typeface="Calibri" pitchFamily="34" charset="0"/>
            </a:endParaRPr>
          </a:p>
        </p:txBody>
      </p:sp>
      <p:pic>
        <p:nvPicPr>
          <p:cNvPr id="8" name="Picture 7" descr="Logos of the United States Department of Health and Human Services and Centers for Disease Control and Prevention&#10;"/>
          <p:cNvPicPr>
            <a:picLocks noChangeAspect="1"/>
          </p:cNvPicPr>
          <p:nvPr/>
        </p:nvPicPr>
        <p:blipFill>
          <a:blip r:embed="rId2" cstate="print"/>
          <a:stretch>
            <a:fillRect/>
          </a:stretch>
        </p:blipFill>
        <p:spPr>
          <a:xfrm>
            <a:off x="152400" y="6515100"/>
            <a:ext cx="190500" cy="190500"/>
          </a:xfrm>
          <a:prstGeom prst="rect">
            <a:avLst/>
          </a:prstGeom>
        </p:spPr>
      </p:pic>
      <p:sp>
        <p:nvSpPr>
          <p:cNvPr id="10" name="Subtitle 4"/>
          <p:cNvSpPr>
            <a:spLocks noGrp="1"/>
          </p:cNvSpPr>
          <p:nvPr>
            <p:ph type="subTitle" idx="1"/>
          </p:nvPr>
        </p:nvSpPr>
        <p:spPr>
          <a:xfrm>
            <a:off x="1371600" y="3733800"/>
            <a:ext cx="6400800" cy="2057400"/>
          </a:xfrm>
        </p:spPr>
        <p:txBody>
          <a:bodyPr/>
          <a:lstStyle/>
          <a:p>
            <a:pPr algn="l"/>
            <a:r>
              <a:rPr lang="en-US" sz="1200" dirty="0" smtClean="0">
                <a:latin typeface="Calibri" pitchFamily="34" charset="0"/>
              </a:rPr>
              <a:t>For more information please contact Centers for Disease Control and Prevention</a:t>
            </a:r>
          </a:p>
          <a:p>
            <a:pPr lvl="0" algn="l"/>
            <a:endParaRPr lang="en-US" sz="1200" b="0" dirty="0" smtClean="0">
              <a:latin typeface="Calibri" pitchFamily="34" charset="0"/>
            </a:endParaRPr>
          </a:p>
          <a:p>
            <a:pPr lvl="0" algn="l"/>
            <a:r>
              <a:rPr lang="en-US" sz="1200" b="0" dirty="0" smtClean="0">
                <a:latin typeface="Calibri" pitchFamily="34" charset="0"/>
              </a:rPr>
              <a:t>1600 Clifton Road NE,  Atlanta,  GA  30333</a:t>
            </a:r>
          </a:p>
          <a:p>
            <a:pPr lvl="0" algn="l"/>
            <a:r>
              <a:rPr lang="en-US" sz="1200" b="0" dirty="0" smtClean="0">
                <a:latin typeface="Calibri" pitchFamily="34" charset="0"/>
              </a:rPr>
              <a:t>Telephone: 1-800-CDC-INFO (232-4636)/TTY: 1-888-232-6348</a:t>
            </a:r>
          </a:p>
          <a:p>
            <a:pPr lvl="0" algn="l"/>
            <a:r>
              <a:rPr lang="en-US" sz="1200" b="0" dirty="0">
                <a:latin typeface="Calibri" pitchFamily="34" charset="0"/>
              </a:rPr>
              <a:t>Visit: www.cdc.gov | Contact CDC at: 1-800-CDC-INFO or www.cdc.gov/info</a:t>
            </a:r>
          </a:p>
          <a:p>
            <a:pPr lvl="0" algn="l"/>
            <a:endParaRPr lang="en-US" sz="1200" b="0" dirty="0" smtClean="0">
              <a:latin typeface="Calibri" pitchFamily="34" charset="0"/>
            </a:endParaRPr>
          </a:p>
          <a:p>
            <a:pPr lvl="0" algn="l"/>
            <a:r>
              <a:rPr lang="en-US" sz="900" b="0" dirty="0" smtClean="0">
                <a:latin typeface="Calibri" pitchFamily="34" charset="0"/>
              </a:rPr>
              <a:t>The findings and conclusions in this report are those of the authors and do not necessarily represent the official position of the Centers for Disease Control and Prevention.</a:t>
            </a:r>
          </a:p>
        </p:txBody>
      </p:sp>
      <p:sp>
        <p:nvSpPr>
          <p:cNvPr id="11" name="Text Placeholder 5"/>
          <p:cNvSpPr txBox="1">
            <a:spLocks/>
          </p:cNvSpPr>
          <p:nvPr/>
        </p:nvSpPr>
        <p:spPr>
          <a:xfrm>
            <a:off x="2143125" y="6260667"/>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0000"/>
                </a:solidFill>
              </a:rPr>
              <a:t>National Center for Emerging and Zoonotic Infectious Diseases</a:t>
            </a:r>
          </a:p>
        </p:txBody>
      </p:sp>
      <p:sp>
        <p:nvSpPr>
          <p:cNvPr id="12" name="Text Placeholder 6"/>
          <p:cNvSpPr txBox="1">
            <a:spLocks/>
          </p:cNvSpPr>
          <p:nvPr/>
        </p:nvSpPr>
        <p:spPr>
          <a:xfrm>
            <a:off x="2143125" y="6442202"/>
            <a:ext cx="2444750"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333333"/>
                </a:solidFill>
              </a:rPr>
              <a:t>Division Name in this space</a:t>
            </a:r>
            <a:endParaRPr lang="en-US" dirty="0">
              <a:solidFill>
                <a:srgbClr val="333333"/>
              </a:solidFill>
            </a:endParaRPr>
          </a:p>
        </p:txBody>
      </p:sp>
    </p:spTree>
    <p:extLst>
      <p:ext uri="{BB962C8B-B14F-4D97-AF65-F5344CB8AC3E}">
        <p14:creationId xmlns:p14="http://schemas.microsoft.com/office/powerpoint/2010/main" val="46667801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AMR Spreads</a:t>
            </a:r>
            <a:br>
              <a:rPr lang="en-US" dirty="0" smtClean="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4457" y="1510048"/>
            <a:ext cx="5438745" cy="4800600"/>
          </a:xfrm>
        </p:spPr>
      </p:pic>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65119444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82384"/>
            <a:ext cx="7886700" cy="646833"/>
          </a:xfrm>
        </p:spPr>
        <p:txBody>
          <a:bodyPr/>
          <a:lstStyle/>
          <a:p>
            <a:pPr algn="ctr"/>
            <a:r>
              <a:rPr lang="en-US" sz="2800" b="1" dirty="0" smtClean="0">
                <a:solidFill>
                  <a:schemeClr val="bg1"/>
                </a:solidFill>
                <a:latin typeface="Calibri" panose="020F0502020204030204" pitchFamily="34" charset="0"/>
              </a:rPr>
              <a:t>Why AMR is a Concern</a:t>
            </a:r>
            <a:endParaRPr lang="en-US" sz="2800" b="1" dirty="0">
              <a:solidFill>
                <a:schemeClr val="bg1"/>
              </a:solidFill>
              <a:latin typeface="Calibri" panose="020F0502020204030204" pitchFamily="34" charset="0"/>
            </a:endParaRPr>
          </a:p>
        </p:txBody>
      </p:sp>
      <p:sp>
        <p:nvSpPr>
          <p:cNvPr id="3" name="Content Placeholder 2"/>
          <p:cNvSpPr>
            <a:spLocks noGrp="1"/>
          </p:cNvSpPr>
          <p:nvPr>
            <p:ph idx="1"/>
          </p:nvPr>
        </p:nvSpPr>
        <p:spPr>
          <a:xfrm>
            <a:off x="628650" y="1192696"/>
            <a:ext cx="7886700" cy="4984267"/>
          </a:xfrm>
        </p:spPr>
        <p:txBody>
          <a:bodyPr>
            <a:normAutofit fontScale="85000" lnSpcReduction="20000"/>
          </a:bodyPr>
          <a:lstStyle/>
          <a:p>
            <a:pPr>
              <a:spcBef>
                <a:spcPts val="0"/>
              </a:spcBef>
            </a:pPr>
            <a:endParaRPr lang="en-US" dirty="0" smtClean="0">
              <a:solidFill>
                <a:schemeClr val="bg2"/>
              </a:solidFill>
            </a:endParaRPr>
          </a:p>
          <a:p>
            <a:pPr>
              <a:spcBef>
                <a:spcPts val="0"/>
              </a:spcBef>
            </a:pPr>
            <a:r>
              <a:rPr lang="en-US" dirty="0" smtClean="0">
                <a:solidFill>
                  <a:schemeClr val="bg2"/>
                </a:solidFill>
              </a:rPr>
              <a:t>Resistant germs </a:t>
            </a:r>
            <a:r>
              <a:rPr lang="en-US" dirty="0">
                <a:solidFill>
                  <a:schemeClr val="bg2"/>
                </a:solidFill>
              </a:rPr>
              <a:t>can affect </a:t>
            </a:r>
            <a:endParaRPr lang="en-US" dirty="0" smtClean="0">
              <a:solidFill>
                <a:schemeClr val="bg2"/>
              </a:solidFill>
            </a:endParaRPr>
          </a:p>
          <a:p>
            <a:pPr marL="0" indent="0">
              <a:spcBef>
                <a:spcPts val="0"/>
              </a:spcBef>
              <a:buNone/>
            </a:pPr>
            <a:r>
              <a:rPr lang="en-US" dirty="0" smtClean="0">
                <a:solidFill>
                  <a:schemeClr val="bg2"/>
                </a:solidFill>
              </a:rPr>
              <a:t>    anyone as they may spread to </a:t>
            </a:r>
          </a:p>
          <a:p>
            <a:pPr marL="0" indent="0">
              <a:spcBef>
                <a:spcPts val="0"/>
              </a:spcBef>
              <a:buNone/>
            </a:pPr>
            <a:r>
              <a:rPr lang="en-US" dirty="0">
                <a:solidFill>
                  <a:schemeClr val="bg2"/>
                </a:solidFill>
              </a:rPr>
              <a:t> </a:t>
            </a:r>
            <a:r>
              <a:rPr lang="en-US" dirty="0" smtClean="0">
                <a:solidFill>
                  <a:schemeClr val="bg2"/>
                </a:solidFill>
              </a:rPr>
              <a:t>   other patients, family members</a:t>
            </a:r>
          </a:p>
          <a:p>
            <a:pPr marL="0" indent="0">
              <a:spcBef>
                <a:spcPts val="0"/>
              </a:spcBef>
              <a:buNone/>
            </a:pPr>
            <a:r>
              <a:rPr lang="en-US" dirty="0" smtClean="0">
                <a:solidFill>
                  <a:schemeClr val="bg2"/>
                </a:solidFill>
              </a:rPr>
              <a:t>    and to </a:t>
            </a:r>
            <a:r>
              <a:rPr lang="en-US" dirty="0">
                <a:solidFill>
                  <a:schemeClr val="bg2"/>
                </a:solidFill>
              </a:rPr>
              <a:t>the community</a:t>
            </a:r>
          </a:p>
          <a:p>
            <a:pPr marL="0" indent="0">
              <a:spcBef>
                <a:spcPts val="0"/>
              </a:spcBef>
              <a:buNone/>
            </a:pPr>
            <a:endParaRPr lang="en-US" dirty="0" smtClean="0">
              <a:solidFill>
                <a:schemeClr val="bg2"/>
              </a:solidFill>
            </a:endParaRPr>
          </a:p>
          <a:p>
            <a:pPr>
              <a:spcBef>
                <a:spcPts val="0"/>
              </a:spcBef>
            </a:pPr>
            <a:r>
              <a:rPr lang="en-US" dirty="0" smtClean="0">
                <a:solidFill>
                  <a:schemeClr val="bg2"/>
                </a:solidFill>
              </a:rPr>
              <a:t>AMR can lead to:</a:t>
            </a:r>
          </a:p>
          <a:p>
            <a:pPr lvl="1">
              <a:spcBef>
                <a:spcPts val="0"/>
              </a:spcBef>
              <a:buFont typeface="Calibri" panose="020F0502020204030204" pitchFamily="34" charset="0"/>
              <a:buChar char="–"/>
            </a:pPr>
            <a:r>
              <a:rPr lang="en-US" dirty="0" smtClean="0">
                <a:solidFill>
                  <a:schemeClr val="bg2"/>
                </a:solidFill>
              </a:rPr>
              <a:t>Treatment failure</a:t>
            </a:r>
          </a:p>
          <a:p>
            <a:pPr lvl="1">
              <a:spcBef>
                <a:spcPts val="0"/>
              </a:spcBef>
              <a:buFont typeface="Calibri" panose="020F0502020204030204" pitchFamily="34" charset="0"/>
              <a:buChar char="–"/>
            </a:pPr>
            <a:r>
              <a:rPr lang="en-US" dirty="0" smtClean="0">
                <a:solidFill>
                  <a:schemeClr val="bg2"/>
                </a:solidFill>
              </a:rPr>
              <a:t>Prolonged hospital stay</a:t>
            </a:r>
          </a:p>
          <a:p>
            <a:pPr lvl="1">
              <a:spcBef>
                <a:spcPts val="0"/>
              </a:spcBef>
              <a:buFont typeface="Calibri" panose="020F0502020204030204" pitchFamily="34" charset="0"/>
              <a:buChar char="–"/>
            </a:pPr>
            <a:r>
              <a:rPr lang="en-US" dirty="0" smtClean="0">
                <a:solidFill>
                  <a:schemeClr val="bg2"/>
                </a:solidFill>
              </a:rPr>
              <a:t>Increased treatment costs</a:t>
            </a:r>
            <a:endParaRPr lang="en-US" dirty="0">
              <a:solidFill>
                <a:schemeClr val="bg2"/>
              </a:solidFill>
            </a:endParaRPr>
          </a:p>
          <a:p>
            <a:pPr lvl="1">
              <a:spcBef>
                <a:spcPts val="0"/>
              </a:spcBef>
              <a:buFont typeface="Calibri" panose="020F0502020204030204" pitchFamily="34" charset="0"/>
              <a:buChar char="–"/>
            </a:pPr>
            <a:r>
              <a:rPr lang="en-US" dirty="0" smtClean="0">
                <a:solidFill>
                  <a:schemeClr val="bg2"/>
                </a:solidFill>
              </a:rPr>
              <a:t>Increased mortality</a:t>
            </a:r>
          </a:p>
          <a:p>
            <a:pPr marL="0" indent="0">
              <a:spcBef>
                <a:spcPts val="0"/>
              </a:spcBef>
              <a:buNone/>
            </a:pPr>
            <a:endParaRPr lang="en-US" dirty="0" smtClean="0">
              <a:solidFill>
                <a:schemeClr val="bg2"/>
              </a:solidFill>
            </a:endParaRPr>
          </a:p>
          <a:p>
            <a:pPr>
              <a:spcBef>
                <a:spcPts val="0"/>
              </a:spcBef>
            </a:pPr>
            <a:r>
              <a:rPr lang="en-US" dirty="0" smtClean="0">
                <a:solidFill>
                  <a:schemeClr val="bg2"/>
                </a:solidFill>
              </a:rPr>
              <a:t>There is a threat that we may </a:t>
            </a:r>
            <a:r>
              <a:rPr lang="en-US" dirty="0">
                <a:solidFill>
                  <a:schemeClr val="bg2"/>
                </a:solidFill>
              </a:rPr>
              <a:t>return </a:t>
            </a:r>
            <a:r>
              <a:rPr lang="en-US" dirty="0" smtClean="0">
                <a:solidFill>
                  <a:schemeClr val="bg2"/>
                </a:solidFill>
              </a:rPr>
              <a:t>to a time when there were no antibiotics </a:t>
            </a:r>
            <a:endParaRPr lang="en-US" dirty="0">
              <a:solidFill>
                <a:schemeClr val="bg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109" y="1509953"/>
            <a:ext cx="2228850" cy="1500246"/>
          </a:xfrm>
          <a:prstGeom prst="rect">
            <a:avLst/>
          </a:prstGeom>
          <a:ln w="25400">
            <a:solidFill>
              <a:schemeClr val="tx1"/>
            </a:solidFill>
          </a:ln>
        </p:spPr>
      </p:pic>
      <p:sp>
        <p:nvSpPr>
          <p:cNvPr id="6" name="TextBox 5"/>
          <p:cNvSpPr txBox="1"/>
          <p:nvPr/>
        </p:nvSpPr>
        <p:spPr>
          <a:xfrm>
            <a:off x="5953945" y="3190935"/>
            <a:ext cx="2237014" cy="1138773"/>
          </a:xfrm>
          <a:prstGeom prst="rect">
            <a:avLst/>
          </a:prstGeom>
          <a:noFill/>
        </p:spPr>
        <p:txBody>
          <a:bodyPr wrap="square" rtlCol="0">
            <a:spAutoFit/>
          </a:bodyPr>
          <a:lstStyle/>
          <a:p>
            <a:pPr algn="ctr"/>
            <a:r>
              <a:rPr lang="en-US" sz="1600" b="1" dirty="0" smtClean="0">
                <a:solidFill>
                  <a:srgbClr val="FFFFFF"/>
                </a:solidFill>
                <a:ea typeface="ＭＳ Ｐゴシック" charset="-128"/>
              </a:rPr>
              <a:t>Example: </a:t>
            </a:r>
          </a:p>
          <a:p>
            <a:pPr algn="ctr"/>
            <a:r>
              <a:rPr lang="en-US" sz="1600" b="1" dirty="0" smtClean="0">
                <a:solidFill>
                  <a:srgbClr val="FFFFFF"/>
                </a:solidFill>
                <a:ea typeface="ＭＳ Ｐゴシック" charset="-128"/>
              </a:rPr>
              <a:t>Methicillin-resistant Staphylococcus aureus (MRSA</a:t>
            </a:r>
            <a:r>
              <a:rPr lang="en-US" sz="2000" dirty="0" smtClean="0">
                <a:solidFill>
                  <a:srgbClr val="FFFFFF"/>
                </a:solidFill>
                <a:ea typeface="ＭＳ Ｐゴシック" charset="-128"/>
              </a:rPr>
              <a:t>)</a:t>
            </a:r>
            <a:endParaRPr lang="en-US" sz="2000" dirty="0">
              <a:solidFill>
                <a:srgbClr val="FFFFFF"/>
              </a:solidFill>
              <a:ea typeface="ＭＳ Ｐゴシック" charset="-128"/>
            </a:endParaRPr>
          </a:p>
        </p:txBody>
      </p:sp>
    </p:spTree>
    <p:extLst>
      <p:ext uri="{BB962C8B-B14F-4D97-AF65-F5344CB8AC3E}">
        <p14:creationId xmlns:p14="http://schemas.microsoft.com/office/powerpoint/2010/main" val="492846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lstStyle/>
          <a:p>
            <a:r>
              <a:rPr lang="en-US" sz="3600" b="1" dirty="0" smtClean="0">
                <a:latin typeface="+mn-lt"/>
              </a:rPr>
              <a:t>Antimicrobial Resistance </a:t>
            </a:r>
            <a:endParaRPr lang="en-US" sz="3600" b="1" dirty="0">
              <a:latin typeface="+mn-lt"/>
            </a:endParaRPr>
          </a:p>
        </p:txBody>
      </p:sp>
      <p:sp>
        <p:nvSpPr>
          <p:cNvPr id="3" name="Content Placeholder 2"/>
          <p:cNvSpPr>
            <a:spLocks noGrp="1"/>
          </p:cNvSpPr>
          <p:nvPr>
            <p:ph idx="1"/>
          </p:nvPr>
        </p:nvSpPr>
        <p:spPr>
          <a:xfrm>
            <a:off x="381000" y="1524000"/>
            <a:ext cx="8458200" cy="4830763"/>
          </a:xfrm>
        </p:spPr>
        <p:txBody>
          <a:bodyPr/>
          <a:lstStyle/>
          <a:p>
            <a:r>
              <a:rPr lang="en-US" sz="2400" b="1" dirty="0" smtClean="0">
                <a:solidFill>
                  <a:schemeClr val="tx2"/>
                </a:solidFill>
                <a:latin typeface="+mn-lt"/>
              </a:rPr>
              <a:t>“Imminent </a:t>
            </a:r>
            <a:r>
              <a:rPr lang="en-US" sz="2400" b="1" dirty="0">
                <a:solidFill>
                  <a:schemeClr val="tx2"/>
                </a:solidFill>
                <a:latin typeface="+mn-lt"/>
              </a:rPr>
              <a:t>crisis in the control of infectious </a:t>
            </a:r>
            <a:r>
              <a:rPr lang="en-US" sz="2400" b="1" dirty="0" smtClean="0">
                <a:solidFill>
                  <a:schemeClr val="tx2"/>
                </a:solidFill>
                <a:latin typeface="+mn-lt"/>
              </a:rPr>
              <a:t>diseases” </a:t>
            </a:r>
          </a:p>
          <a:p>
            <a:pPr lvl="1"/>
            <a:r>
              <a:rPr lang="en-US" sz="1400" dirty="0" smtClean="0">
                <a:solidFill>
                  <a:schemeClr val="tx2"/>
                </a:solidFill>
                <a:latin typeface="+mn-lt"/>
              </a:rPr>
              <a:t>IOM </a:t>
            </a:r>
            <a:r>
              <a:rPr lang="en-US" sz="1400" dirty="0">
                <a:solidFill>
                  <a:schemeClr val="tx2"/>
                </a:solidFill>
                <a:latin typeface="+mn-lt"/>
              </a:rPr>
              <a:t>report, 2003 </a:t>
            </a:r>
            <a:r>
              <a:rPr lang="en-US" sz="1400" i="1" dirty="0">
                <a:solidFill>
                  <a:schemeClr val="tx2"/>
                </a:solidFill>
                <a:latin typeface="+mn-lt"/>
              </a:rPr>
              <a:t>Microbial Threats to Health: Emergence, Detection, and Response</a:t>
            </a:r>
            <a:endParaRPr lang="en-US" sz="1400" dirty="0">
              <a:solidFill>
                <a:schemeClr val="tx2"/>
              </a:solidFill>
              <a:latin typeface="+mn-lt"/>
            </a:endParaRPr>
          </a:p>
          <a:p>
            <a:pPr lvl="1"/>
            <a:endParaRPr lang="en-US" sz="2400" dirty="0" smtClean="0">
              <a:solidFill>
                <a:schemeClr val="tx2"/>
              </a:solidFill>
              <a:latin typeface="+mn-lt"/>
            </a:endParaRPr>
          </a:p>
          <a:p>
            <a:r>
              <a:rPr lang="en-US" sz="2400" b="1" dirty="0" smtClean="0">
                <a:solidFill>
                  <a:schemeClr val="tx2"/>
                </a:solidFill>
                <a:latin typeface="+mn-lt"/>
              </a:rPr>
              <a:t>“…One </a:t>
            </a:r>
            <a:r>
              <a:rPr lang="en-US" sz="2400" b="1" dirty="0">
                <a:solidFill>
                  <a:schemeClr val="tx2"/>
                </a:solidFill>
                <a:latin typeface="+mn-lt"/>
              </a:rPr>
              <a:t>of the world's most pressing public health </a:t>
            </a:r>
            <a:r>
              <a:rPr lang="en-US" sz="2400" b="1" dirty="0" smtClean="0">
                <a:solidFill>
                  <a:schemeClr val="tx2"/>
                </a:solidFill>
                <a:latin typeface="+mn-lt"/>
              </a:rPr>
              <a:t>problems”</a:t>
            </a:r>
          </a:p>
          <a:p>
            <a:pPr lvl="1"/>
            <a:r>
              <a:rPr lang="en-US" sz="1400" i="1" dirty="0" smtClean="0">
                <a:solidFill>
                  <a:schemeClr val="tx2"/>
                </a:solidFill>
                <a:latin typeface="+mn-lt"/>
              </a:rPr>
              <a:t>Joint Statement on Antibiotic Resistance from 25 National Health Organizations and the CDC</a:t>
            </a:r>
            <a:r>
              <a:rPr lang="en-US" sz="1400" dirty="0" smtClean="0">
                <a:solidFill>
                  <a:schemeClr val="tx2"/>
                </a:solidFill>
                <a:latin typeface="+mn-lt"/>
              </a:rPr>
              <a:t>, 2012</a:t>
            </a:r>
          </a:p>
          <a:p>
            <a:pPr marL="0" indent="0">
              <a:buNone/>
            </a:pPr>
            <a:endParaRPr lang="en-US" sz="2400" b="1" dirty="0">
              <a:solidFill>
                <a:schemeClr val="tx2"/>
              </a:solidFill>
              <a:latin typeface="+mn-lt"/>
            </a:endParaRPr>
          </a:p>
          <a:p>
            <a:r>
              <a:rPr lang="en-US" sz="2400" b="1" dirty="0" smtClean="0">
                <a:solidFill>
                  <a:schemeClr val="tx2"/>
                </a:solidFill>
                <a:latin typeface="+mn-lt"/>
              </a:rPr>
              <a:t>Antibiotic resistance is among CDC's top concerns</a:t>
            </a:r>
          </a:p>
          <a:p>
            <a:endParaRPr lang="en-US" sz="2800" dirty="0" smtClean="0"/>
          </a:p>
          <a:p>
            <a:endParaRPr lang="en-US" sz="2800" dirty="0"/>
          </a:p>
          <a:p>
            <a:endParaRPr lang="en-US" sz="2800" dirty="0"/>
          </a:p>
        </p:txBody>
      </p:sp>
    </p:spTree>
    <p:extLst>
      <p:ext uri="{BB962C8B-B14F-4D97-AF65-F5344CB8AC3E}">
        <p14:creationId xmlns:p14="http://schemas.microsoft.com/office/powerpoint/2010/main" val="1185574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lnSpc>
                <a:spcPts val="3000"/>
              </a:lnSpc>
              <a:spcAft>
                <a:spcPct val="0"/>
              </a:spcAft>
            </a:pPr>
            <a:r>
              <a:rPr lang="en-US" sz="2800" b="1" dirty="0" smtClean="0">
                <a:solidFill>
                  <a:schemeClr val="bg1"/>
                </a:solidFill>
                <a:latin typeface="Calibri" pitchFamily="34" charset="0"/>
              </a:rPr>
              <a:t/>
            </a:r>
            <a:br>
              <a:rPr lang="en-US" sz="2800" b="1" dirty="0" smtClean="0">
                <a:solidFill>
                  <a:schemeClr val="bg1"/>
                </a:solidFill>
                <a:latin typeface="Calibri" pitchFamily="34" charset="0"/>
              </a:rPr>
            </a:br>
            <a:r>
              <a:rPr lang="en-US" sz="2800" b="1" dirty="0" smtClean="0">
                <a:solidFill>
                  <a:schemeClr val="bg1"/>
                </a:solidFill>
                <a:latin typeface="Calibri" pitchFamily="34" charset="0"/>
              </a:rPr>
              <a:t>AMR </a:t>
            </a:r>
            <a:r>
              <a:rPr lang="en-US" sz="2800" b="1" dirty="0">
                <a:solidFill>
                  <a:schemeClr val="bg1"/>
                </a:solidFill>
                <a:latin typeface="Calibri" pitchFamily="34" charset="0"/>
              </a:rPr>
              <a:t>Requires Global Action</a:t>
            </a:r>
          </a:p>
        </p:txBody>
      </p:sp>
      <p:pic>
        <p:nvPicPr>
          <p:cNvPr id="5"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82947" y="998382"/>
            <a:ext cx="2812773" cy="5235575"/>
          </a:xfrm>
          <a:ln>
            <a:solidFill>
              <a:schemeClr val="bg1">
                <a:alpha val="35000"/>
              </a:schemeClr>
            </a:solidFill>
          </a:ln>
        </p:spPr>
      </p:pic>
      <p:sp>
        <p:nvSpPr>
          <p:cNvPr id="8" name="Line 4"/>
          <p:cNvSpPr>
            <a:spLocks noChangeShapeType="1"/>
          </p:cNvSpPr>
          <p:nvPr/>
        </p:nvSpPr>
        <p:spPr bwMode="auto">
          <a:xfrm>
            <a:off x="474534" y="903484"/>
            <a:ext cx="8229600" cy="0"/>
          </a:xfrm>
          <a:prstGeom prst="line">
            <a:avLst/>
          </a:prstGeom>
          <a:noFill/>
          <a:ln w="9525">
            <a:solidFill>
              <a:srgbClr val="0F56DC"/>
            </a:solidFill>
            <a:round/>
            <a:headEnd/>
            <a:tailEnd/>
          </a:ln>
        </p:spPr>
        <p:txBody>
          <a:bodyPr/>
          <a:lstStyle/>
          <a:p>
            <a:pPr>
              <a:defRPr/>
            </a:pPr>
            <a:endParaRPr lang="en-US" kern="0" dirty="0" smtClean="0">
              <a:solidFill>
                <a:prstClr val="white"/>
              </a:solidFill>
              <a:latin typeface="Arial" charset="0"/>
              <a:ea typeface="ＭＳ Ｐゴシック" charset="-128"/>
            </a:endParaRPr>
          </a:p>
        </p:txBody>
      </p:sp>
    </p:spTree>
    <p:extLst>
      <p:ext uri="{BB962C8B-B14F-4D97-AF65-F5344CB8AC3E}">
        <p14:creationId xmlns:p14="http://schemas.microsoft.com/office/powerpoint/2010/main" val="2938084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406036"/>
            <a:ext cx="9144000" cy="8248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defTabSz="457200" rtl="0" eaLnBrk="1" fontAlgn="base" hangingPunct="1">
              <a:lnSpc>
                <a:spcPct val="100000"/>
              </a:lnSpc>
              <a:spcBef>
                <a:spcPct val="0"/>
              </a:spcBef>
              <a:spcAft>
                <a:spcPct val="0"/>
              </a:spcAft>
              <a:defRPr sz="4000" b="1" kern="1200">
                <a:solidFill>
                  <a:schemeClr val="tx1"/>
                </a:solidFill>
                <a:latin typeface="Arial"/>
                <a:ea typeface="ＭＳ Ｐゴシック" charset="-128"/>
                <a:cs typeface="Arial"/>
              </a:defRPr>
            </a:lvl1pPr>
            <a:lvl2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2pPr>
            <a:lvl3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3pPr>
            <a:lvl4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4pPr>
            <a:lvl5pPr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5pPr>
            <a:lvl6pPr marL="4572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6pPr>
            <a:lvl7pPr marL="9144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7pPr>
            <a:lvl8pPr marL="13716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8pPr>
            <a:lvl9pPr marL="1828800" algn="ctr" defTabSz="457200" rtl="0" eaLnBrk="1" fontAlgn="base" hangingPunct="1">
              <a:lnSpc>
                <a:spcPct val="90000"/>
              </a:lnSpc>
              <a:spcBef>
                <a:spcPct val="0"/>
              </a:spcBef>
              <a:spcAft>
                <a:spcPct val="0"/>
              </a:spcAft>
              <a:defRPr sz="3600" b="1">
                <a:solidFill>
                  <a:schemeClr val="tx1"/>
                </a:solidFill>
                <a:latin typeface="Arial" charset="0"/>
                <a:ea typeface="ＭＳ Ｐゴシック" charset="-128"/>
              </a:defRPr>
            </a:lvl9pPr>
          </a:lstStyle>
          <a:p>
            <a:pPr defTabSz="914400"/>
            <a:r>
              <a:rPr lang="en-US" sz="3600" dirty="0">
                <a:solidFill>
                  <a:srgbClr val="FFC000"/>
                </a:solidFill>
                <a:latin typeface="Myriad Web Pro"/>
              </a:rPr>
              <a:t>Fighting back against </a:t>
            </a:r>
            <a:endParaRPr lang="en-US" sz="3600" dirty="0" smtClean="0">
              <a:solidFill>
                <a:srgbClr val="FFC000"/>
              </a:solidFill>
              <a:latin typeface="Myriad Web Pro"/>
            </a:endParaRPr>
          </a:p>
          <a:p>
            <a:pPr defTabSz="914400"/>
            <a:r>
              <a:rPr lang="en-US" sz="3600" dirty="0" smtClean="0">
                <a:solidFill>
                  <a:srgbClr val="FFC000"/>
                </a:solidFill>
                <a:latin typeface="Myriad Web Pro"/>
              </a:rPr>
              <a:t>antibiotic </a:t>
            </a:r>
            <a:r>
              <a:rPr lang="en-US" sz="3600" dirty="0">
                <a:solidFill>
                  <a:srgbClr val="FFC000"/>
                </a:solidFill>
                <a:latin typeface="Myriad Web Pro"/>
              </a:rPr>
              <a:t>resistance</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799" y="1371600"/>
            <a:ext cx="3773800" cy="2450067"/>
          </a:xfrm>
          <a:prstGeom prst="rect">
            <a:avLst/>
          </a:prstGeom>
          <a:effectLst>
            <a:outerShdw blurRad="190500" sx="104000" sy="104000" algn="ctr" rotWithShape="0">
              <a:prstClr val="black">
                <a:alpha val="20000"/>
              </a:prstClr>
            </a:outerShdw>
          </a:effectLst>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3001" y="1371600"/>
            <a:ext cx="3773798" cy="2450066"/>
          </a:xfrm>
          <a:prstGeom prst="rect">
            <a:avLst/>
          </a:prstGeom>
          <a:effectLst>
            <a:outerShdw blurRad="190500" sx="104000" sy="104000" algn="ctr" rotWithShape="0">
              <a:prstClr val="black">
                <a:alpha val="20000"/>
              </a:prstClr>
            </a:outerShdw>
          </a:effectLst>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3962399"/>
            <a:ext cx="3773798" cy="2450065"/>
          </a:xfrm>
          <a:prstGeom prst="rect">
            <a:avLst/>
          </a:prstGeom>
          <a:effectLst>
            <a:outerShdw blurRad="190500" sx="104000" sy="104000" algn="ctr" rotWithShape="0">
              <a:prstClr val="black">
                <a:alpha val="20000"/>
              </a:prstClr>
            </a:outerShdw>
          </a:effec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3001" y="3962399"/>
            <a:ext cx="3773798" cy="2450066"/>
          </a:xfrm>
          <a:prstGeom prst="rect">
            <a:avLst/>
          </a:prstGeom>
          <a:effectLst>
            <a:outerShdw blurRad="190500" sx="104000" sy="104000" algn="ctr" rotWithShape="0">
              <a:prstClr val="black">
                <a:alpha val="20000"/>
              </a:prstClr>
            </a:outerShdw>
          </a:effectLst>
        </p:spPr>
      </p:pic>
    </p:spTree>
    <p:extLst>
      <p:ext uri="{BB962C8B-B14F-4D97-AF65-F5344CB8AC3E}">
        <p14:creationId xmlns:p14="http://schemas.microsoft.com/office/powerpoint/2010/main" val="1401950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34295"/>
          </a:xfrm>
        </p:spPr>
        <p:txBody>
          <a:bodyPr/>
          <a:lstStyle/>
          <a:p>
            <a:r>
              <a:rPr lang="en-US" sz="3600" b="1" dirty="0">
                <a:latin typeface="+mj-lt"/>
                <a:cs typeface="+mj-cs"/>
              </a:rPr>
              <a:t>AR Prevention and Control</a:t>
            </a:r>
            <a:br>
              <a:rPr lang="en-US" sz="3600" b="1" dirty="0">
                <a:latin typeface="+mj-lt"/>
                <a:cs typeface="+mj-cs"/>
              </a:rPr>
            </a:br>
            <a:r>
              <a:rPr lang="en-US" sz="3600" b="1" dirty="0" smtClean="0">
                <a:latin typeface="+mj-lt"/>
                <a:cs typeface="+mj-cs"/>
              </a:rPr>
              <a:t>in Low Resource Settings</a:t>
            </a:r>
            <a:endParaRPr lang="en-US" sz="3600" b="1" dirty="0">
              <a:latin typeface="+mj-lt"/>
              <a:cs typeface="+mj-cs"/>
            </a:endParaRPr>
          </a:p>
        </p:txBody>
      </p:sp>
      <p:sp>
        <p:nvSpPr>
          <p:cNvPr id="3" name="Content Placeholder 2"/>
          <p:cNvSpPr>
            <a:spLocks noGrp="1"/>
          </p:cNvSpPr>
          <p:nvPr>
            <p:ph idx="1"/>
          </p:nvPr>
        </p:nvSpPr>
        <p:spPr>
          <a:xfrm>
            <a:off x="457200" y="1441723"/>
            <a:ext cx="8229600" cy="4876800"/>
          </a:xfrm>
        </p:spPr>
        <p:txBody>
          <a:bodyPr/>
          <a:lstStyle/>
          <a:p>
            <a:pPr>
              <a:lnSpc>
                <a:spcPct val="150000"/>
              </a:lnSpc>
            </a:pPr>
            <a:r>
              <a:rPr lang="en-US" sz="2800" b="1" dirty="0" smtClean="0">
                <a:solidFill>
                  <a:schemeClr val="bg2"/>
                </a:solidFill>
                <a:latin typeface="+mn-lt"/>
              </a:rPr>
              <a:t>Policies should be realistic and enforceable </a:t>
            </a:r>
          </a:p>
          <a:p>
            <a:pPr>
              <a:lnSpc>
                <a:spcPct val="150000"/>
              </a:lnSpc>
            </a:pPr>
            <a:r>
              <a:rPr lang="en-US" sz="2800" b="1" dirty="0" smtClean="0">
                <a:solidFill>
                  <a:schemeClr val="bg2"/>
                </a:solidFill>
                <a:latin typeface="+mn-lt"/>
              </a:rPr>
              <a:t>Implement Horizontal and Vertical programs</a:t>
            </a:r>
          </a:p>
          <a:p>
            <a:pPr>
              <a:lnSpc>
                <a:spcPct val="150000"/>
              </a:lnSpc>
            </a:pPr>
            <a:r>
              <a:rPr lang="en-US" sz="2800" b="1" dirty="0" smtClean="0">
                <a:solidFill>
                  <a:schemeClr val="bg2"/>
                </a:solidFill>
                <a:latin typeface="+mn-lt"/>
              </a:rPr>
              <a:t>Build lab capacity </a:t>
            </a:r>
          </a:p>
          <a:p>
            <a:pPr>
              <a:lnSpc>
                <a:spcPct val="150000"/>
              </a:lnSpc>
            </a:pPr>
            <a:r>
              <a:rPr lang="en-US" sz="2800" b="1" dirty="0" smtClean="0">
                <a:solidFill>
                  <a:schemeClr val="bg2"/>
                </a:solidFill>
                <a:latin typeface="+mn-lt"/>
              </a:rPr>
              <a:t>Facilitate outbreak investigations </a:t>
            </a:r>
          </a:p>
          <a:p>
            <a:pPr>
              <a:lnSpc>
                <a:spcPct val="150000"/>
              </a:lnSpc>
            </a:pPr>
            <a:r>
              <a:rPr lang="en-US" sz="2800" b="1" dirty="0" smtClean="0">
                <a:solidFill>
                  <a:schemeClr val="bg2"/>
                </a:solidFill>
                <a:latin typeface="+mn-lt"/>
              </a:rPr>
              <a:t>Practice Antimicrobial Stewardship </a:t>
            </a:r>
          </a:p>
          <a:p>
            <a:pPr>
              <a:lnSpc>
                <a:spcPct val="150000"/>
              </a:lnSpc>
            </a:pPr>
            <a:endParaRPr lang="en-US" b="1" dirty="0">
              <a:solidFill>
                <a:schemeClr val="bg2"/>
              </a:solidFill>
              <a:latin typeface="+mn-lt"/>
            </a:endParaRPr>
          </a:p>
          <a:p>
            <a:pPr marL="233362" lvl="1" indent="0">
              <a:lnSpc>
                <a:spcPct val="150000"/>
              </a:lnSpc>
              <a:buNone/>
            </a:pPr>
            <a:endParaRPr lang="en-US" dirty="0"/>
          </a:p>
        </p:txBody>
      </p:sp>
    </p:spTree>
    <p:extLst>
      <p:ext uri="{BB962C8B-B14F-4D97-AF65-F5344CB8AC3E}">
        <p14:creationId xmlns:p14="http://schemas.microsoft.com/office/powerpoint/2010/main" val="3666892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NCEZID_PPT_dark(">
  <a:themeElements>
    <a:clrScheme name="NCEZID Dark PPT Colors">
      <a:dk1>
        <a:srgbClr val="FFC000"/>
      </a:dk1>
      <a:lt1>
        <a:srgbClr val="0F56DC"/>
      </a:lt1>
      <a:dk2>
        <a:srgbClr val="FFFFFF"/>
      </a:dk2>
      <a:lt2>
        <a:srgbClr val="FFFFFF"/>
      </a:lt2>
      <a:accent1>
        <a:srgbClr val="BD3632"/>
      </a:accent1>
      <a:accent2>
        <a:srgbClr val="782327"/>
      </a:accent2>
      <a:accent3>
        <a:srgbClr val="7D7A00"/>
      </a:accent3>
      <a:accent4>
        <a:srgbClr val="156570"/>
      </a:accent4>
      <a:accent5>
        <a:srgbClr val="6E267B"/>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4.xml><?xml version="1.0" encoding="utf-8"?>
<a:theme xmlns:a="http://schemas.openxmlformats.org/drawingml/2006/main" name="5_AAA_New CDC template - DB 0119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NCEZID_PPT_dark(">
  <a:themeElements>
    <a:clrScheme name="NCEZID Dark PPT Colors">
      <a:dk1>
        <a:srgbClr val="FFC000"/>
      </a:dk1>
      <a:lt1>
        <a:srgbClr val="0F56DC"/>
      </a:lt1>
      <a:dk2>
        <a:srgbClr val="FFFFFF"/>
      </a:dk2>
      <a:lt2>
        <a:srgbClr val="FFFFFF"/>
      </a:lt2>
      <a:accent1>
        <a:srgbClr val="BD3632"/>
      </a:accent1>
      <a:accent2>
        <a:srgbClr val="782327"/>
      </a:accent2>
      <a:accent3>
        <a:srgbClr val="7D7A00"/>
      </a:accent3>
      <a:accent4>
        <a:srgbClr val="156570"/>
      </a:accent4>
      <a:accent5>
        <a:srgbClr val="6E267B"/>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NCEH_ATSDR_combined">
  <a:themeElements>
    <a:clrScheme name="Custom 10">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2_NCEZID_PPT_dark(">
  <a:themeElements>
    <a:clrScheme name="NCEZID Dark PPT Colors">
      <a:dk1>
        <a:srgbClr val="FFC000"/>
      </a:dk1>
      <a:lt1>
        <a:srgbClr val="0F56DC"/>
      </a:lt1>
      <a:dk2>
        <a:srgbClr val="FFFFFF"/>
      </a:dk2>
      <a:lt2>
        <a:srgbClr val="FFFFFF"/>
      </a:lt2>
      <a:accent1>
        <a:srgbClr val="BD3632"/>
      </a:accent1>
      <a:accent2>
        <a:srgbClr val="782327"/>
      </a:accent2>
      <a:accent3>
        <a:srgbClr val="7D7A00"/>
      </a:accent3>
      <a:accent4>
        <a:srgbClr val="156570"/>
      </a:accent4>
      <a:accent5>
        <a:srgbClr val="6E267B"/>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6160</TotalTime>
  <Words>2420</Words>
  <Application>Microsoft Office PowerPoint</Application>
  <PresentationFormat>On-screen Show (4:3)</PresentationFormat>
  <Paragraphs>315</Paragraphs>
  <Slides>36</Slides>
  <Notes>22</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36</vt:i4>
      </vt:variant>
    </vt:vector>
  </HeadingPairs>
  <TitlesOfParts>
    <vt:vector size="53" baseType="lpstr">
      <vt:lpstr>Myriad Web Pro</vt:lpstr>
      <vt:lpstr>Myriad Pro</vt:lpstr>
      <vt:lpstr>Times New Roman</vt:lpstr>
      <vt:lpstr>Arial</vt:lpstr>
      <vt:lpstr>Wingdings</vt:lpstr>
      <vt:lpstr>Courier New</vt:lpstr>
      <vt:lpstr>Calibri</vt:lpstr>
      <vt:lpstr>Univers LT Std 55</vt:lpstr>
      <vt:lpstr>MS PGothic</vt:lpstr>
      <vt:lpstr>Univers LT Std 53 Extended</vt:lpstr>
      <vt:lpstr>Theme1</vt:lpstr>
      <vt:lpstr>NCEZID_PPT_dark(</vt:lpstr>
      <vt:lpstr>1_Theme1</vt:lpstr>
      <vt:lpstr>5_AAA_New CDC template - DB 011911</vt:lpstr>
      <vt:lpstr>1_NCEZID_PPT_dark(</vt:lpstr>
      <vt:lpstr>NCEH_ATSDR_combined</vt:lpstr>
      <vt:lpstr>2_NCEZID_PPT_dark(</vt:lpstr>
      <vt:lpstr>Update: Antimicrobial Resistance and Global Health Security Agenda</vt:lpstr>
      <vt:lpstr>What is Antimicrobial Resistance (AMR)?</vt:lpstr>
      <vt:lpstr>What is Antimicrobial Resistance (AMR)?</vt:lpstr>
      <vt:lpstr>How AMR Spreads </vt:lpstr>
      <vt:lpstr>Why AMR is a Concern</vt:lpstr>
      <vt:lpstr>Antimicrobial Resistance </vt:lpstr>
      <vt:lpstr> AMR Requires Global Action</vt:lpstr>
      <vt:lpstr>PowerPoint Presentation</vt:lpstr>
      <vt:lpstr>AR Prevention and Control in Low Resource Settings</vt:lpstr>
      <vt:lpstr>Overall Goal</vt:lpstr>
      <vt:lpstr>PowerPoint Presentation</vt:lpstr>
      <vt:lpstr>Tackling Antimicrobial Resistance on Many Fronts</vt:lpstr>
      <vt:lpstr>  International Health Regulations (2005)</vt:lpstr>
      <vt:lpstr>Less than 1/3 of the world is prepared to respond</vt:lpstr>
      <vt:lpstr>The Global Health Security Agenda </vt:lpstr>
      <vt:lpstr>Shared Priorities: GHSA and IHR</vt:lpstr>
      <vt:lpstr>PowerPoint Presentation</vt:lpstr>
      <vt:lpstr>A Global Initiative</vt:lpstr>
      <vt:lpstr>Where</vt:lpstr>
      <vt:lpstr>Global Health Security Agenda</vt:lpstr>
      <vt:lpstr>PowerPoint Presentation</vt:lpstr>
      <vt:lpstr>Leading and Contributing</vt:lpstr>
      <vt:lpstr>GHSA Antimicrobial Resistance Action Package </vt:lpstr>
      <vt:lpstr>GHSA Antimicrobial Resistance Action Package </vt:lpstr>
      <vt:lpstr>GHSA Antimicrobial Resistance Action Package </vt:lpstr>
      <vt:lpstr>GHSA Antimicrobial Resistance Action Package </vt:lpstr>
      <vt:lpstr>GHSA Antimicrobial Resistance Action Package </vt:lpstr>
      <vt:lpstr>GHSA Antimicrobial Resistance Action Package </vt:lpstr>
      <vt:lpstr>GHSA Antimicrobial Resistance Action Package </vt:lpstr>
      <vt:lpstr>GHSA Antimicrobial Resistance Action Package </vt:lpstr>
      <vt:lpstr>Harmonization of GHSA and IHR assessments into the Joint External Evaluation Tool</vt:lpstr>
      <vt:lpstr>Objectives of GHSA country assessments</vt:lpstr>
      <vt:lpstr>Joint External Evaluation Process</vt:lpstr>
      <vt:lpstr>Country assessments: Lessons &amp; Insights</vt:lpstr>
      <vt:lpstr>Prevent | Detect | Respond Select Highlights for  4 of 12 GHS Countries: 2014</vt:lpstr>
      <vt:lpstr>Thanks</vt:lpstr>
    </vt:vector>
  </TitlesOfParts>
  <Company>CDC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VanderEnde, Daniel (CDC/OID/NCEZID/IICP)</cp:lastModifiedBy>
  <cp:revision>322</cp:revision>
  <cp:lastPrinted>2016-02-18T16:16:55Z</cp:lastPrinted>
  <dcterms:created xsi:type="dcterms:W3CDTF">2011-03-17T17:43:16Z</dcterms:created>
  <dcterms:modified xsi:type="dcterms:W3CDTF">2016-11-16T05:26:50Z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